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wdp" ContentType="image/vnd.ms-photo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39" r:id="rId3"/>
    <p:sldId id="317" r:id="rId4"/>
    <p:sldId id="258" r:id="rId5"/>
    <p:sldId id="259" r:id="rId6"/>
    <p:sldId id="263" r:id="rId7"/>
    <p:sldId id="336" r:id="rId9"/>
    <p:sldId id="261" r:id="rId10"/>
    <p:sldId id="320" r:id="rId11"/>
    <p:sldId id="324" r:id="rId12"/>
    <p:sldId id="277" r:id="rId13"/>
    <p:sldId id="327" r:id="rId14"/>
    <p:sldId id="343" r:id="rId15"/>
    <p:sldId id="344" r:id="rId16"/>
    <p:sldId id="264" r:id="rId17"/>
    <p:sldId id="341" r:id="rId18"/>
    <p:sldId id="345" r:id="rId19"/>
    <p:sldId id="329" r:id="rId20"/>
    <p:sldId id="332" r:id="rId21"/>
    <p:sldId id="342" r:id="rId22"/>
    <p:sldId id="334" r:id="rId23"/>
    <p:sldId id="335" r:id="rId24"/>
    <p:sldId id="270" r:id="rId25"/>
    <p:sldId id="285" r:id="rId26"/>
    <p:sldId id="337" r:id="rId27"/>
    <p:sldId id="287" r:id="rId28"/>
    <p:sldId id="338" r:id="rId29"/>
    <p:sldId id="288" r:id="rId30"/>
    <p:sldId id="311" r:id="rId31"/>
    <p:sldId id="34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7" autoAdjust="0"/>
    <p:restoredTop sz="94662" autoAdjust="0"/>
  </p:normalViewPr>
  <p:slideViewPr>
    <p:cSldViewPr snapToGrid="0">
      <p:cViewPr varScale="1">
        <p:scale>
          <a:sx n="66" d="100"/>
          <a:sy n="66" d="100"/>
        </p:scale>
        <p:origin x="78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7EBC5-0DF5-4E8D-A41A-40755549327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618D4A-BB4F-43E1-96E0-1EDB072F2760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A. </a:t>
          </a:r>
          <a:r>
            <a:rPr lang="en-US" dirty="0" err="1"/>
            <a:t>Quyền</a:t>
          </a:r>
          <a:r>
            <a:rPr lang="en-US" dirty="0"/>
            <a:t> </a:t>
          </a:r>
          <a:r>
            <a:rPr lang="en-US" dirty="0" err="1"/>
            <a:t>lực</a:t>
          </a:r>
          <a:r>
            <a:rPr lang="en-US" dirty="0"/>
            <a:t> </a:t>
          </a:r>
          <a:r>
            <a:rPr lang="en-US" dirty="0" err="1"/>
            <a:t>nằm</a:t>
          </a:r>
          <a:r>
            <a:rPr lang="en-US" dirty="0"/>
            <a:t> </a:t>
          </a:r>
          <a:r>
            <a:rPr lang="en-US" dirty="0" err="1"/>
            <a:t>trong</a:t>
          </a:r>
          <a:r>
            <a:rPr lang="en-US" dirty="0"/>
            <a:t> </a:t>
          </a:r>
          <a:r>
            <a:rPr lang="en-US" dirty="0" err="1"/>
            <a:t>tay</a:t>
          </a:r>
          <a:r>
            <a:rPr lang="en-US" dirty="0"/>
            <a:t> </a:t>
          </a:r>
          <a:r>
            <a:rPr lang="en-US" dirty="0" err="1"/>
            <a:t>tầng</a:t>
          </a:r>
          <a:r>
            <a:rPr lang="en-US" dirty="0"/>
            <a:t> </a:t>
          </a:r>
          <a:r>
            <a:rPr lang="en-US" dirty="0" err="1"/>
            <a:t>lớp</a:t>
          </a:r>
          <a:r>
            <a:rPr lang="en-US" dirty="0"/>
            <a:t> </a:t>
          </a:r>
          <a:r>
            <a:rPr lang="en-US" dirty="0" err="1"/>
            <a:t>quý</a:t>
          </a:r>
          <a:r>
            <a:rPr lang="en-US" dirty="0"/>
            <a:t> </a:t>
          </a:r>
          <a:r>
            <a:rPr lang="en-US" dirty="0" err="1"/>
            <a:t>tộc</a:t>
          </a:r>
          <a:r>
            <a:rPr lang="en-US" dirty="0"/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6A67F0-08B2-4BD3-9E2A-A08F0CB86C00}" cxnId="{38B59C4D-FD12-4CE8-9C5F-AF728F4B375C}" type="parTrans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E06931-A350-4429-9E84-C1EEA490F73F}" cxnId="{38B59C4D-FD12-4CE8-9C5F-AF728F4B375C}" type="sibTrans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91C3A3-F8D6-4C42-B2A5-89C0C668B60A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B. </a:t>
          </a:r>
          <a:r>
            <a:rPr lang="en-US" dirty="0" err="1"/>
            <a:t>Nhà</a:t>
          </a:r>
          <a:r>
            <a:rPr lang="en-US" dirty="0"/>
            <a:t> </a:t>
          </a:r>
          <a:r>
            <a:rPr lang="en-US" dirty="0" err="1"/>
            <a:t>nước</a:t>
          </a:r>
          <a:r>
            <a:rPr lang="en-US" dirty="0"/>
            <a:t> </a:t>
          </a:r>
          <a:r>
            <a:rPr lang="en-US" dirty="0" err="1"/>
            <a:t>chỉ</a:t>
          </a:r>
          <a:r>
            <a:rPr lang="en-US" dirty="0"/>
            <a:t> </a:t>
          </a:r>
          <a:r>
            <a:rPr lang="en-US" dirty="0" err="1"/>
            <a:t>kiểm</a:t>
          </a:r>
          <a:r>
            <a:rPr lang="en-US" dirty="0"/>
            <a:t> </a:t>
          </a:r>
          <a:r>
            <a:rPr lang="en-US" dirty="0" err="1"/>
            <a:t>soát</a:t>
          </a:r>
          <a:r>
            <a:rPr lang="en-US" dirty="0"/>
            <a:t> 4 </a:t>
          </a:r>
          <a:r>
            <a:rPr lang="en-US" dirty="0" err="1"/>
            <a:t>dinh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7 </a:t>
          </a:r>
          <a:r>
            <a:rPr lang="en-US" dirty="0" err="1"/>
            <a:t>trấn</a:t>
          </a:r>
          <a:r>
            <a:rPr lang="en-US" dirty="0"/>
            <a:t>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E0FCC3-A5D6-4561-A9AB-E718391B7B18}" cxnId="{65830985-943C-49FD-A4C8-C8DB498BB654}" type="parTrans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B78D10-5B24-4CEB-BF4A-80D6EF79909A}" cxnId="{65830985-943C-49FD-A4C8-C8DB498BB654}" type="sibTrans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52E905-2DA4-4ADC-AE3A-47134C22E0EF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C. </a:t>
          </a:r>
          <a:r>
            <a:rPr lang="en-US" dirty="0" err="1"/>
            <a:t>Quyền</a:t>
          </a:r>
          <a:r>
            <a:rPr lang="en-US" dirty="0"/>
            <a:t> </a:t>
          </a:r>
          <a:r>
            <a:rPr lang="en-US" dirty="0" err="1"/>
            <a:t>lực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nhà</a:t>
          </a:r>
          <a:r>
            <a:rPr lang="en-US" dirty="0"/>
            <a:t> </a:t>
          </a:r>
          <a:r>
            <a:rPr lang="en-US" dirty="0" err="1"/>
            <a:t>vua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triều</a:t>
          </a:r>
          <a:r>
            <a:rPr lang="en-US" dirty="0"/>
            <a:t> </a:t>
          </a:r>
          <a:r>
            <a:rPr lang="en-US" dirty="0" err="1"/>
            <a:t>đình</a:t>
          </a:r>
          <a:r>
            <a:rPr lang="en-US" dirty="0"/>
            <a:t> </a:t>
          </a:r>
          <a:r>
            <a:rPr lang="en-US" dirty="0" err="1"/>
            <a:t>bị</a:t>
          </a:r>
          <a:r>
            <a:rPr lang="en-US" dirty="0"/>
            <a:t> </a:t>
          </a:r>
          <a:r>
            <a:rPr lang="en-US" dirty="0" err="1"/>
            <a:t>hạn</a:t>
          </a:r>
          <a:r>
            <a:rPr lang="en-US" dirty="0"/>
            <a:t> </a:t>
          </a:r>
          <a:r>
            <a:rPr lang="en-US" dirty="0" err="1"/>
            <a:t>chế</a:t>
          </a:r>
          <a:r>
            <a:rPr lang="en-US" dirty="0"/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E91EDE-8C8A-46D0-AC78-4F049E44142C}" cxnId="{54027C60-C79E-4F62-AE29-7DB73BAF989C}" type="parTrans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737C16-8B40-4150-9AEB-6D89647D3F94}" cxnId="{54027C60-C79E-4F62-AE29-7DB73BAF989C}" type="sibTrans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A73844-4327-441B-B289-1051D99EF41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D. </a:t>
          </a:r>
          <a:r>
            <a:rPr lang="en-US" dirty="0" err="1"/>
            <a:t>Nhà</a:t>
          </a:r>
          <a:r>
            <a:rPr lang="en-US" dirty="0"/>
            <a:t> </a:t>
          </a:r>
          <a:r>
            <a:rPr lang="en-US" dirty="0" err="1"/>
            <a:t>vua</a:t>
          </a:r>
          <a:r>
            <a:rPr lang="en-US" dirty="0"/>
            <a:t> </a:t>
          </a:r>
          <a:r>
            <a:rPr lang="en-US" dirty="0" err="1"/>
            <a:t>nắm</a:t>
          </a:r>
          <a:r>
            <a:rPr lang="en-US" dirty="0"/>
            <a:t> </a:t>
          </a:r>
          <a:r>
            <a:rPr lang="en-US" dirty="0" err="1"/>
            <a:t>mọi</a:t>
          </a:r>
          <a:r>
            <a:rPr lang="en-US" dirty="0"/>
            <a:t> </a:t>
          </a:r>
          <a:r>
            <a:rPr lang="en-US" dirty="0" err="1"/>
            <a:t>quyền</a:t>
          </a:r>
          <a:r>
            <a:rPr lang="en-US" dirty="0"/>
            <a:t> </a:t>
          </a:r>
          <a:r>
            <a:rPr lang="en-US" dirty="0" err="1"/>
            <a:t>hành</a:t>
          </a:r>
          <a:r>
            <a:rPr lang="en-US" dirty="0"/>
            <a:t> </a:t>
          </a:r>
          <a:r>
            <a:rPr lang="en-US" dirty="0" err="1"/>
            <a:t>đối</a:t>
          </a:r>
          <a:r>
            <a:rPr lang="en-US" dirty="0"/>
            <a:t> </a:t>
          </a:r>
          <a:r>
            <a:rPr lang="en-US" dirty="0" err="1"/>
            <a:t>với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địa</a:t>
          </a:r>
          <a:r>
            <a:rPr lang="en-US" dirty="0"/>
            <a:t> </a:t>
          </a:r>
          <a:r>
            <a:rPr lang="en-US" dirty="0" err="1"/>
            <a:t>phương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1A936B-A414-4303-ADF2-43912B60C471}" cxnId="{4D4F6715-4557-4441-8242-BAF0B1638EF8}" type="parTrans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1358F4-B4DF-4706-82F8-8C8C3844B24A}" cxnId="{4D4F6715-4557-4441-8242-BAF0B1638EF8}" type="sibTrans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71DCDF-B269-4DEA-B521-992A93EC4AC5}" type="pres">
      <dgm:prSet presAssocID="{3F47EBC5-0DF5-4E8D-A41A-407555493272}" presName="matrix" presStyleCnt="0">
        <dgm:presLayoutVars>
          <dgm:chMax val="1"/>
          <dgm:dir/>
          <dgm:resizeHandles val="exact"/>
        </dgm:presLayoutVars>
      </dgm:prSet>
      <dgm:spPr/>
    </dgm:pt>
    <dgm:pt modelId="{366F8FB6-DCE4-436C-8328-F4A42CFBF107}" type="pres">
      <dgm:prSet presAssocID="{3F47EBC5-0DF5-4E8D-A41A-407555493272}" presName="diamond" presStyleLbl="bgShp" presStyleIdx="0" presStyleCnt="1" custLinFactNeighborX="1430" custLinFactNeighborY="858"/>
      <dgm:spPr>
        <a:solidFill>
          <a:srgbClr val="FFFF00"/>
        </a:solidFill>
      </dgm:spPr>
    </dgm:pt>
    <dgm:pt modelId="{DDE2A605-A8EF-4AB7-B426-837018CEF4B3}" type="pres">
      <dgm:prSet presAssocID="{3F47EBC5-0DF5-4E8D-A41A-407555493272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1B79318-03A6-4C35-9B15-0B29DDB2511F}" type="pres">
      <dgm:prSet presAssocID="{3F47EBC5-0DF5-4E8D-A41A-407555493272}" presName="quad2" presStyleLbl="node1" presStyleIdx="1" presStyleCnt="4" custLinFactNeighborX="3828" custLinFactNeighborY="8167">
        <dgm:presLayoutVars>
          <dgm:chMax val="0"/>
          <dgm:chPref val="0"/>
          <dgm:bulletEnabled val="1"/>
        </dgm:presLayoutVars>
      </dgm:prSet>
      <dgm:spPr/>
    </dgm:pt>
    <dgm:pt modelId="{85D1B159-269A-4E28-8EBD-53EED73857A5}" type="pres">
      <dgm:prSet presAssocID="{3F47EBC5-0DF5-4E8D-A41A-407555493272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1F28C3C-8070-4821-A40A-F6C09A80B730}" type="pres">
      <dgm:prSet presAssocID="{3F47EBC5-0DF5-4E8D-A41A-407555493272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D4F6715-4557-4441-8242-BAF0B1638EF8}" srcId="{3F47EBC5-0DF5-4E8D-A41A-407555493272}" destId="{73A73844-4327-441B-B289-1051D99EF410}" srcOrd="3" destOrd="0" parTransId="{4D1A936B-A414-4303-ADF2-43912B60C471}" sibTransId="{371358F4-B4DF-4706-82F8-8C8C3844B24A}"/>
    <dgm:cxn modelId="{47232320-2028-417A-AC2E-D6DC941878BD}" type="presOf" srcId="{73A73844-4327-441B-B289-1051D99EF410}" destId="{01F28C3C-8070-4821-A40A-F6C09A80B730}" srcOrd="0" destOrd="0" presId="urn:microsoft.com/office/officeart/2005/8/layout/matrix3"/>
    <dgm:cxn modelId="{54027C60-C79E-4F62-AE29-7DB73BAF989C}" srcId="{3F47EBC5-0DF5-4E8D-A41A-407555493272}" destId="{4052E905-2DA4-4ADC-AE3A-47134C22E0EF}" srcOrd="2" destOrd="0" parTransId="{A7E91EDE-8C8A-46D0-AC78-4F049E44142C}" sibTransId="{CA737C16-8B40-4150-9AEB-6D89647D3F94}"/>
    <dgm:cxn modelId="{38B59C4D-FD12-4CE8-9C5F-AF728F4B375C}" srcId="{3F47EBC5-0DF5-4E8D-A41A-407555493272}" destId="{71618D4A-BB4F-43E1-96E0-1EDB072F2760}" srcOrd="0" destOrd="0" parTransId="{D06A67F0-08B2-4BD3-9E2A-A08F0CB86C00}" sibTransId="{2BE06931-A350-4429-9E84-C1EEA490F73F}"/>
    <dgm:cxn modelId="{2C26D47F-9480-490C-B439-F1FEFB41B4A0}" type="presOf" srcId="{4052E905-2DA4-4ADC-AE3A-47134C22E0EF}" destId="{85D1B159-269A-4E28-8EBD-53EED73857A5}" srcOrd="0" destOrd="0" presId="urn:microsoft.com/office/officeart/2005/8/layout/matrix3"/>
    <dgm:cxn modelId="{65830985-943C-49FD-A4C8-C8DB498BB654}" srcId="{3F47EBC5-0DF5-4E8D-A41A-407555493272}" destId="{BE91C3A3-F8D6-4C42-B2A5-89C0C668B60A}" srcOrd="1" destOrd="0" parTransId="{33E0FCC3-A5D6-4561-A9AB-E718391B7B18}" sibTransId="{9BB78D10-5B24-4CEB-BF4A-80D6EF79909A}"/>
    <dgm:cxn modelId="{617D3EB5-43BE-48F0-B639-02E75796E4A5}" type="presOf" srcId="{71618D4A-BB4F-43E1-96E0-1EDB072F2760}" destId="{DDE2A605-A8EF-4AB7-B426-837018CEF4B3}" srcOrd="0" destOrd="0" presId="urn:microsoft.com/office/officeart/2005/8/layout/matrix3"/>
    <dgm:cxn modelId="{2D7768D2-1C5E-4A2A-A860-6E3B6952324E}" type="presOf" srcId="{BE91C3A3-F8D6-4C42-B2A5-89C0C668B60A}" destId="{71B79318-03A6-4C35-9B15-0B29DDB2511F}" srcOrd="0" destOrd="0" presId="urn:microsoft.com/office/officeart/2005/8/layout/matrix3"/>
    <dgm:cxn modelId="{5347F5F1-0124-46C1-A237-8A8671621E40}" type="presOf" srcId="{3F47EBC5-0DF5-4E8D-A41A-407555493272}" destId="{7671DCDF-B269-4DEA-B521-992A93EC4AC5}" srcOrd="0" destOrd="0" presId="urn:microsoft.com/office/officeart/2005/8/layout/matrix3"/>
    <dgm:cxn modelId="{D998734F-5584-4DFB-8F28-494C6F580C8B}" type="presParOf" srcId="{7671DCDF-B269-4DEA-B521-992A93EC4AC5}" destId="{366F8FB6-DCE4-436C-8328-F4A42CFBF107}" srcOrd="0" destOrd="0" presId="urn:microsoft.com/office/officeart/2005/8/layout/matrix3"/>
    <dgm:cxn modelId="{79014B2D-1FAB-43BB-AB7A-27AC9CB32801}" type="presParOf" srcId="{7671DCDF-B269-4DEA-B521-992A93EC4AC5}" destId="{DDE2A605-A8EF-4AB7-B426-837018CEF4B3}" srcOrd="1" destOrd="0" presId="urn:microsoft.com/office/officeart/2005/8/layout/matrix3"/>
    <dgm:cxn modelId="{3509AD93-1A0F-41C9-840A-6B892FD61649}" type="presParOf" srcId="{7671DCDF-B269-4DEA-B521-992A93EC4AC5}" destId="{71B79318-03A6-4C35-9B15-0B29DDB2511F}" srcOrd="2" destOrd="0" presId="urn:microsoft.com/office/officeart/2005/8/layout/matrix3"/>
    <dgm:cxn modelId="{3B06BD66-5532-4603-90CA-635CCEF9F7AD}" type="presParOf" srcId="{7671DCDF-B269-4DEA-B521-992A93EC4AC5}" destId="{85D1B159-269A-4E28-8EBD-53EED73857A5}" srcOrd="3" destOrd="0" presId="urn:microsoft.com/office/officeart/2005/8/layout/matrix3"/>
    <dgm:cxn modelId="{29E1216D-9726-4046-A374-9C0A5B53983E}" type="presParOf" srcId="{7671DCDF-B269-4DEA-B521-992A93EC4AC5}" destId="{01F28C3C-8070-4821-A40A-F6C09A80B73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47EBC5-0DF5-4E8D-A41A-40755549327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618D4A-BB4F-43E1-96E0-1EDB072F2760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A. </a:t>
          </a:r>
          <a:r>
            <a:rPr lang="en-US" dirty="0" err="1"/>
            <a:t>bỏ</a:t>
          </a:r>
          <a:r>
            <a:rPr lang="en-US" dirty="0"/>
            <a:t> </a:t>
          </a:r>
          <a:r>
            <a:rPr lang="en-US" dirty="0" err="1"/>
            <a:t>lưu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(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lại</a:t>
          </a:r>
          <a:r>
            <a:rPr lang="en-US" dirty="0"/>
            <a:t> </a:t>
          </a:r>
          <a:r>
            <a:rPr lang="en-US" dirty="0" err="1"/>
            <a:t>người</a:t>
          </a:r>
          <a:r>
            <a:rPr lang="en-US" dirty="0"/>
            <a:t> </a:t>
          </a:r>
          <a:r>
            <a:rPr lang="en-US" dirty="0" err="1"/>
            <a:t>Kinh</a:t>
          </a:r>
          <a:r>
            <a:rPr lang="en-US" dirty="0"/>
            <a:t>), </a:t>
          </a:r>
          <a:r>
            <a:rPr lang="en-US" dirty="0" err="1"/>
            <a:t>thiết</a:t>
          </a:r>
          <a:r>
            <a:rPr lang="en-US" dirty="0"/>
            <a:t> </a:t>
          </a:r>
          <a:r>
            <a:rPr lang="en-US" dirty="0" err="1"/>
            <a:t>lập</a:t>
          </a:r>
          <a:r>
            <a:rPr lang="en-US" dirty="0"/>
            <a:t> </a:t>
          </a:r>
          <a:r>
            <a:rPr lang="en-US" dirty="0" err="1"/>
            <a:t>chế</a:t>
          </a:r>
          <a:r>
            <a:rPr lang="en-US" dirty="0"/>
            <a:t> </a:t>
          </a:r>
          <a:r>
            <a:rPr lang="en-US" dirty="0" err="1"/>
            <a:t>độ</a:t>
          </a:r>
          <a:r>
            <a:rPr lang="en-US" dirty="0"/>
            <a:t> </a:t>
          </a:r>
          <a:r>
            <a:rPr lang="en-US" dirty="0" err="1"/>
            <a:t>thổ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quyền</a:t>
          </a:r>
          <a:r>
            <a:rPr lang="en-US" dirty="0"/>
            <a:t> </a:t>
          </a:r>
          <a:r>
            <a:rPr lang="en-US" dirty="0" err="1"/>
            <a:t>thế</a:t>
          </a:r>
          <a:r>
            <a:rPr lang="en-US" dirty="0"/>
            <a:t> </a:t>
          </a:r>
          <a:r>
            <a:rPr lang="en-US" dirty="0" err="1"/>
            <a:t>tập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tù</a:t>
          </a:r>
          <a:r>
            <a:rPr lang="en-US" dirty="0"/>
            <a:t> </a:t>
          </a:r>
          <a:r>
            <a:rPr lang="en-US" dirty="0" err="1"/>
            <a:t>trưởng</a:t>
          </a:r>
          <a:r>
            <a:rPr lang="en-US" dirty="0"/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6A67F0-08B2-4BD3-9E2A-A08F0CB86C00}" cxnId="{38B59C4D-FD12-4CE8-9C5F-AF728F4B375C}" type="parTrans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E06931-A350-4429-9E84-C1EEA490F73F}" cxnId="{38B59C4D-FD12-4CE8-9C5F-AF728F4B375C}" type="sibTrans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91C3A3-F8D6-4C42-B2A5-89C0C668B60A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B. </a:t>
          </a:r>
          <a:r>
            <a:rPr lang="en-US" dirty="0" err="1"/>
            <a:t>đặt</a:t>
          </a:r>
          <a:r>
            <a:rPr lang="en-US" dirty="0"/>
            <a:t> </a:t>
          </a:r>
          <a:r>
            <a:rPr lang="en-US" dirty="0" err="1"/>
            <a:t>lưu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(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lại</a:t>
          </a:r>
          <a:r>
            <a:rPr lang="en-US" dirty="0"/>
            <a:t> </a:t>
          </a:r>
          <a:r>
            <a:rPr lang="en-US" dirty="0" err="1"/>
            <a:t>người</a:t>
          </a:r>
          <a:r>
            <a:rPr lang="en-US" dirty="0"/>
            <a:t> </a:t>
          </a:r>
          <a:r>
            <a:rPr lang="en-US" dirty="0" err="1"/>
            <a:t>Kinh</a:t>
          </a:r>
          <a:r>
            <a:rPr lang="en-US" dirty="0"/>
            <a:t>), </a:t>
          </a:r>
          <a:r>
            <a:rPr lang="en-US" dirty="0" err="1"/>
            <a:t>bãi</a:t>
          </a:r>
          <a:r>
            <a:rPr lang="en-US" dirty="0"/>
            <a:t> </a:t>
          </a:r>
          <a:r>
            <a:rPr lang="en-US" dirty="0" err="1"/>
            <a:t>bỏ</a:t>
          </a:r>
          <a:r>
            <a:rPr lang="en-US" dirty="0"/>
            <a:t> </a:t>
          </a:r>
          <a:r>
            <a:rPr lang="en-US" dirty="0" err="1"/>
            <a:t>chế</a:t>
          </a:r>
          <a:r>
            <a:rPr lang="en-US" dirty="0"/>
            <a:t> </a:t>
          </a:r>
          <a:r>
            <a:rPr lang="en-US" dirty="0" err="1"/>
            <a:t>độ</a:t>
          </a:r>
          <a:r>
            <a:rPr lang="en-US" dirty="0"/>
            <a:t> </a:t>
          </a:r>
          <a:r>
            <a:rPr lang="en-US" dirty="0" err="1"/>
            <a:t>thổ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quyền</a:t>
          </a:r>
          <a:r>
            <a:rPr lang="en-US" dirty="0"/>
            <a:t> </a:t>
          </a:r>
          <a:r>
            <a:rPr lang="en-US" dirty="0" err="1"/>
            <a:t>thế</a:t>
          </a:r>
          <a:r>
            <a:rPr lang="en-US" dirty="0"/>
            <a:t> </a:t>
          </a:r>
          <a:r>
            <a:rPr lang="en-US" dirty="0" err="1"/>
            <a:t>tập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tù</a:t>
          </a:r>
          <a:r>
            <a:rPr lang="en-US" dirty="0"/>
            <a:t> </a:t>
          </a:r>
          <a:r>
            <a:rPr lang="en-US" dirty="0" err="1"/>
            <a:t>trưởng</a:t>
          </a:r>
          <a:r>
            <a:rPr lang="en-US" dirty="0"/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E0FCC3-A5D6-4561-A9AB-E718391B7B18}" cxnId="{65830985-943C-49FD-A4C8-C8DB498BB654}" type="parTrans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B78D10-5B24-4CEB-BF4A-80D6EF79909A}" cxnId="{65830985-943C-49FD-A4C8-C8DB498BB654}" type="sibTrans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52E905-2DA4-4ADC-AE3A-47134C22E0EF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C. </a:t>
          </a:r>
          <a:r>
            <a:rPr lang="en-US" dirty="0" err="1"/>
            <a:t>đặt</a:t>
          </a:r>
          <a:r>
            <a:rPr lang="en-US" dirty="0"/>
            <a:t> </a:t>
          </a:r>
          <a:r>
            <a:rPr lang="en-US" dirty="0" err="1"/>
            <a:t>lưu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(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lại</a:t>
          </a:r>
          <a:r>
            <a:rPr lang="en-US" dirty="0"/>
            <a:t> </a:t>
          </a:r>
          <a:r>
            <a:rPr lang="en-US" dirty="0" err="1"/>
            <a:t>người</a:t>
          </a:r>
          <a:r>
            <a:rPr lang="en-US" dirty="0"/>
            <a:t> </a:t>
          </a:r>
          <a:r>
            <a:rPr lang="en-US" dirty="0" err="1"/>
            <a:t>Kinh</a:t>
          </a:r>
          <a:r>
            <a:rPr lang="en-US" dirty="0"/>
            <a:t>), </a:t>
          </a:r>
          <a:r>
            <a:rPr lang="en-US" dirty="0" err="1"/>
            <a:t>bãi</a:t>
          </a:r>
          <a:r>
            <a:rPr lang="en-US" dirty="0"/>
            <a:t> </a:t>
          </a:r>
          <a:r>
            <a:rPr lang="en-US" dirty="0" err="1"/>
            <a:t>bỏ</a:t>
          </a:r>
          <a:r>
            <a:rPr lang="en-US" dirty="0"/>
            <a:t> </a:t>
          </a:r>
          <a:r>
            <a:rPr lang="en-US" dirty="0" err="1"/>
            <a:t>chế</a:t>
          </a:r>
          <a:r>
            <a:rPr lang="en-US" dirty="0"/>
            <a:t> </a:t>
          </a:r>
          <a:r>
            <a:rPr lang="en-US" dirty="0" err="1"/>
            <a:t>độ</a:t>
          </a:r>
          <a:r>
            <a:rPr lang="en-US" dirty="0"/>
            <a:t> </a:t>
          </a:r>
          <a:r>
            <a:rPr lang="en-US" dirty="0" err="1"/>
            <a:t>thổ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, </a:t>
          </a:r>
          <a:r>
            <a:rPr lang="en-US" dirty="0" err="1"/>
            <a:t>trao</a:t>
          </a:r>
          <a:r>
            <a:rPr lang="en-US" dirty="0"/>
            <a:t> </a:t>
          </a:r>
          <a:r>
            <a:rPr lang="en-US" dirty="0" err="1"/>
            <a:t>quyền</a:t>
          </a:r>
          <a:r>
            <a:rPr lang="en-US" dirty="0"/>
            <a:t> </a:t>
          </a:r>
          <a:r>
            <a:rPr lang="en-US" dirty="0" err="1"/>
            <a:t>thế</a:t>
          </a:r>
          <a:r>
            <a:rPr lang="en-US" dirty="0"/>
            <a:t> </a:t>
          </a:r>
          <a:r>
            <a:rPr lang="en-US" dirty="0" err="1"/>
            <a:t>tập</a:t>
          </a:r>
          <a:r>
            <a:rPr lang="en-US" dirty="0"/>
            <a:t> </a:t>
          </a:r>
          <a:r>
            <a:rPr lang="en-US" dirty="0" err="1"/>
            <a:t>cho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tù</a:t>
          </a:r>
          <a:r>
            <a:rPr lang="en-US" dirty="0"/>
            <a:t> </a:t>
          </a:r>
          <a:r>
            <a:rPr lang="en-US" dirty="0" err="1"/>
            <a:t>trưởng</a:t>
          </a:r>
          <a:r>
            <a:rPr lang="en-US" dirty="0"/>
            <a:t>..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E91EDE-8C8A-46D0-AC78-4F049E44142C}" cxnId="{54027C60-C79E-4F62-AE29-7DB73BAF989C}" type="parTrans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737C16-8B40-4150-9AEB-6D89647D3F94}" cxnId="{54027C60-C79E-4F62-AE29-7DB73BAF989C}" type="sibTrans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A73844-4327-441B-B289-1051D99EF41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D. </a:t>
          </a:r>
          <a:r>
            <a:rPr lang="en-US" dirty="0" err="1"/>
            <a:t>bỏ</a:t>
          </a:r>
          <a:r>
            <a:rPr lang="en-US" dirty="0"/>
            <a:t> </a:t>
          </a:r>
          <a:r>
            <a:rPr lang="en-US" dirty="0" err="1"/>
            <a:t>lưu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(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lại</a:t>
          </a:r>
          <a:r>
            <a:rPr lang="en-US" dirty="0"/>
            <a:t> </a:t>
          </a:r>
          <a:r>
            <a:rPr lang="en-US" dirty="0" err="1"/>
            <a:t>người</a:t>
          </a:r>
          <a:r>
            <a:rPr lang="en-US" dirty="0"/>
            <a:t> </a:t>
          </a:r>
          <a:r>
            <a:rPr lang="en-US" dirty="0" err="1"/>
            <a:t>Kinh</a:t>
          </a:r>
          <a:r>
            <a:rPr lang="en-US" dirty="0"/>
            <a:t>)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chế</a:t>
          </a:r>
          <a:r>
            <a:rPr lang="en-US" dirty="0"/>
            <a:t> </a:t>
          </a:r>
          <a:r>
            <a:rPr lang="en-US" dirty="0" err="1"/>
            <a:t>độ</a:t>
          </a:r>
          <a:r>
            <a:rPr lang="en-US" dirty="0"/>
            <a:t> </a:t>
          </a:r>
          <a:r>
            <a:rPr lang="en-US" dirty="0" err="1"/>
            <a:t>thổ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, </a:t>
          </a:r>
          <a:r>
            <a:rPr lang="en-US" dirty="0" err="1"/>
            <a:t>tăng</a:t>
          </a:r>
          <a:r>
            <a:rPr lang="en-US" dirty="0"/>
            <a:t> </a:t>
          </a:r>
          <a:r>
            <a:rPr lang="en-US" dirty="0" err="1"/>
            <a:t>cường</a:t>
          </a:r>
          <a:r>
            <a:rPr lang="en-US" dirty="0"/>
            <a:t> </a:t>
          </a:r>
          <a:r>
            <a:rPr lang="en-US" dirty="0" err="1"/>
            <a:t>quyền</a:t>
          </a:r>
          <a:r>
            <a:rPr lang="en-US" dirty="0"/>
            <a:t> </a:t>
          </a:r>
          <a:r>
            <a:rPr lang="en-US" dirty="0" err="1"/>
            <a:t>thế</a:t>
          </a:r>
          <a:r>
            <a:rPr lang="en-US" dirty="0"/>
            <a:t> </a:t>
          </a:r>
          <a:r>
            <a:rPr lang="en-US" dirty="0" err="1"/>
            <a:t>tập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tù</a:t>
          </a:r>
          <a:r>
            <a:rPr lang="en-US" dirty="0"/>
            <a:t> </a:t>
          </a:r>
          <a:r>
            <a:rPr lang="en-US" dirty="0" err="1"/>
            <a:t>trưởng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1A936B-A414-4303-ADF2-43912B60C471}" cxnId="{4D4F6715-4557-4441-8242-BAF0B1638EF8}" type="parTrans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1358F4-B4DF-4706-82F8-8C8C3844B24A}" cxnId="{4D4F6715-4557-4441-8242-BAF0B1638EF8}" type="sibTrans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71DCDF-B269-4DEA-B521-992A93EC4AC5}" type="pres">
      <dgm:prSet presAssocID="{3F47EBC5-0DF5-4E8D-A41A-407555493272}" presName="matrix" presStyleCnt="0">
        <dgm:presLayoutVars>
          <dgm:chMax val="1"/>
          <dgm:dir/>
          <dgm:resizeHandles val="exact"/>
        </dgm:presLayoutVars>
      </dgm:prSet>
      <dgm:spPr/>
    </dgm:pt>
    <dgm:pt modelId="{366F8FB6-DCE4-436C-8328-F4A42CFBF107}" type="pres">
      <dgm:prSet presAssocID="{3F47EBC5-0DF5-4E8D-A41A-407555493272}" presName="diamond" presStyleLbl="bgShp" presStyleIdx="0" presStyleCnt="1" custLinFactNeighborX="1430" custLinFactNeighborY="858"/>
      <dgm:spPr>
        <a:solidFill>
          <a:srgbClr val="FFFF00"/>
        </a:solidFill>
      </dgm:spPr>
    </dgm:pt>
    <dgm:pt modelId="{DDE2A605-A8EF-4AB7-B426-837018CEF4B3}" type="pres">
      <dgm:prSet presAssocID="{3F47EBC5-0DF5-4E8D-A41A-407555493272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1B79318-03A6-4C35-9B15-0B29DDB2511F}" type="pres">
      <dgm:prSet presAssocID="{3F47EBC5-0DF5-4E8D-A41A-407555493272}" presName="quad2" presStyleLbl="node1" presStyleIdx="1" presStyleCnt="4" custLinFactNeighborX="3828" custLinFactNeighborY="8167">
        <dgm:presLayoutVars>
          <dgm:chMax val="0"/>
          <dgm:chPref val="0"/>
          <dgm:bulletEnabled val="1"/>
        </dgm:presLayoutVars>
      </dgm:prSet>
      <dgm:spPr/>
    </dgm:pt>
    <dgm:pt modelId="{85D1B159-269A-4E28-8EBD-53EED73857A5}" type="pres">
      <dgm:prSet presAssocID="{3F47EBC5-0DF5-4E8D-A41A-407555493272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1F28C3C-8070-4821-A40A-F6C09A80B730}" type="pres">
      <dgm:prSet presAssocID="{3F47EBC5-0DF5-4E8D-A41A-407555493272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D4F6715-4557-4441-8242-BAF0B1638EF8}" srcId="{3F47EBC5-0DF5-4E8D-A41A-407555493272}" destId="{73A73844-4327-441B-B289-1051D99EF410}" srcOrd="3" destOrd="0" parTransId="{4D1A936B-A414-4303-ADF2-43912B60C471}" sibTransId="{371358F4-B4DF-4706-82F8-8C8C3844B24A}"/>
    <dgm:cxn modelId="{47232320-2028-417A-AC2E-D6DC941878BD}" type="presOf" srcId="{73A73844-4327-441B-B289-1051D99EF410}" destId="{01F28C3C-8070-4821-A40A-F6C09A80B730}" srcOrd="0" destOrd="0" presId="urn:microsoft.com/office/officeart/2005/8/layout/matrix3"/>
    <dgm:cxn modelId="{54027C60-C79E-4F62-AE29-7DB73BAF989C}" srcId="{3F47EBC5-0DF5-4E8D-A41A-407555493272}" destId="{4052E905-2DA4-4ADC-AE3A-47134C22E0EF}" srcOrd="2" destOrd="0" parTransId="{A7E91EDE-8C8A-46D0-AC78-4F049E44142C}" sibTransId="{CA737C16-8B40-4150-9AEB-6D89647D3F94}"/>
    <dgm:cxn modelId="{38B59C4D-FD12-4CE8-9C5F-AF728F4B375C}" srcId="{3F47EBC5-0DF5-4E8D-A41A-407555493272}" destId="{71618D4A-BB4F-43E1-96E0-1EDB072F2760}" srcOrd="0" destOrd="0" parTransId="{D06A67F0-08B2-4BD3-9E2A-A08F0CB86C00}" sibTransId="{2BE06931-A350-4429-9E84-C1EEA490F73F}"/>
    <dgm:cxn modelId="{2C26D47F-9480-490C-B439-F1FEFB41B4A0}" type="presOf" srcId="{4052E905-2DA4-4ADC-AE3A-47134C22E0EF}" destId="{85D1B159-269A-4E28-8EBD-53EED73857A5}" srcOrd="0" destOrd="0" presId="urn:microsoft.com/office/officeart/2005/8/layout/matrix3"/>
    <dgm:cxn modelId="{65830985-943C-49FD-A4C8-C8DB498BB654}" srcId="{3F47EBC5-0DF5-4E8D-A41A-407555493272}" destId="{BE91C3A3-F8D6-4C42-B2A5-89C0C668B60A}" srcOrd="1" destOrd="0" parTransId="{33E0FCC3-A5D6-4561-A9AB-E718391B7B18}" sibTransId="{9BB78D10-5B24-4CEB-BF4A-80D6EF79909A}"/>
    <dgm:cxn modelId="{617D3EB5-43BE-48F0-B639-02E75796E4A5}" type="presOf" srcId="{71618D4A-BB4F-43E1-96E0-1EDB072F2760}" destId="{DDE2A605-A8EF-4AB7-B426-837018CEF4B3}" srcOrd="0" destOrd="0" presId="urn:microsoft.com/office/officeart/2005/8/layout/matrix3"/>
    <dgm:cxn modelId="{2D7768D2-1C5E-4A2A-A860-6E3B6952324E}" type="presOf" srcId="{BE91C3A3-F8D6-4C42-B2A5-89C0C668B60A}" destId="{71B79318-03A6-4C35-9B15-0B29DDB2511F}" srcOrd="0" destOrd="0" presId="urn:microsoft.com/office/officeart/2005/8/layout/matrix3"/>
    <dgm:cxn modelId="{5347F5F1-0124-46C1-A237-8A8671621E40}" type="presOf" srcId="{3F47EBC5-0DF5-4E8D-A41A-407555493272}" destId="{7671DCDF-B269-4DEA-B521-992A93EC4AC5}" srcOrd="0" destOrd="0" presId="urn:microsoft.com/office/officeart/2005/8/layout/matrix3"/>
    <dgm:cxn modelId="{D998734F-5584-4DFB-8F28-494C6F580C8B}" type="presParOf" srcId="{7671DCDF-B269-4DEA-B521-992A93EC4AC5}" destId="{366F8FB6-DCE4-436C-8328-F4A42CFBF107}" srcOrd="0" destOrd="0" presId="urn:microsoft.com/office/officeart/2005/8/layout/matrix3"/>
    <dgm:cxn modelId="{79014B2D-1FAB-43BB-AB7A-27AC9CB32801}" type="presParOf" srcId="{7671DCDF-B269-4DEA-B521-992A93EC4AC5}" destId="{DDE2A605-A8EF-4AB7-B426-837018CEF4B3}" srcOrd="1" destOrd="0" presId="urn:microsoft.com/office/officeart/2005/8/layout/matrix3"/>
    <dgm:cxn modelId="{3509AD93-1A0F-41C9-840A-6B892FD61649}" type="presParOf" srcId="{7671DCDF-B269-4DEA-B521-992A93EC4AC5}" destId="{71B79318-03A6-4C35-9B15-0B29DDB2511F}" srcOrd="2" destOrd="0" presId="urn:microsoft.com/office/officeart/2005/8/layout/matrix3"/>
    <dgm:cxn modelId="{3B06BD66-5532-4603-90CA-635CCEF9F7AD}" type="presParOf" srcId="{7671DCDF-B269-4DEA-B521-992A93EC4AC5}" destId="{85D1B159-269A-4E28-8EBD-53EED73857A5}" srcOrd="3" destOrd="0" presId="urn:microsoft.com/office/officeart/2005/8/layout/matrix3"/>
    <dgm:cxn modelId="{29E1216D-9726-4046-A374-9C0A5B53983E}" type="presParOf" srcId="{7671DCDF-B269-4DEA-B521-992A93EC4AC5}" destId="{01F28C3C-8070-4821-A40A-F6C09A80B73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5DA4C4-FDDB-4FB8-9444-5283123C8F30}" type="doc">
      <dgm:prSet loTypeId="urn:microsoft.com/office/officeart/2005/8/layout/hProcess9" loCatId="process" qsTypeId="urn:microsoft.com/office/officeart/2005/8/quickstyle/3d2" qsCatId="3D" csTypeId="urn:microsoft.com/office/officeart/2005/8/colors/colorful3" csCatId="colorful" phldr="1"/>
      <dgm:spPr/>
    </dgm:pt>
    <dgm:pt modelId="{11272223-9FFC-4079-B508-BEDBCC2617F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A. </a:t>
          </a:r>
          <a:r>
            <a:rPr lang="en-US" dirty="0" err="1"/>
            <a:t>Nội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, </a:t>
          </a:r>
          <a:r>
            <a:rPr lang="en-US" dirty="0" err="1"/>
            <a:t>Đô</a:t>
          </a:r>
          <a:r>
            <a:rPr lang="en-US" dirty="0"/>
            <a:t> </a:t>
          </a:r>
          <a:r>
            <a:rPr lang="en-US" dirty="0" err="1"/>
            <a:t>sát</a:t>
          </a:r>
          <a:r>
            <a:rPr lang="en-US" dirty="0"/>
            <a:t> </a:t>
          </a:r>
          <a:r>
            <a:rPr lang="en-US" dirty="0" err="1"/>
            <a:t>viện</a:t>
          </a:r>
          <a:r>
            <a:rPr lang="en-US" dirty="0"/>
            <a:t>,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mật</a:t>
          </a:r>
          <a:r>
            <a:rPr lang="en-US" dirty="0"/>
            <a:t> </a:t>
          </a:r>
          <a:r>
            <a:rPr lang="en-US" dirty="0" err="1"/>
            <a:t>viện</a:t>
          </a:r>
          <a:r>
            <a:rPr lang="en-US" dirty="0"/>
            <a:t>, </a:t>
          </a:r>
          <a:r>
            <a:rPr lang="en-US" dirty="0" err="1"/>
            <a:t>Lục</a:t>
          </a:r>
          <a:r>
            <a:rPr lang="en-US" dirty="0"/>
            <a:t> </a:t>
          </a:r>
          <a:r>
            <a:rPr lang="en-US" dirty="0" err="1"/>
            <a:t>bộ</a:t>
          </a:r>
          <a:r>
            <a:rPr lang="en-US" dirty="0"/>
            <a:t>, </a:t>
          </a:r>
          <a:r>
            <a:rPr lang="en-US" dirty="0" err="1"/>
            <a:t>Lục</a:t>
          </a:r>
          <a:r>
            <a:rPr lang="en-US" dirty="0"/>
            <a:t> khoa, </a:t>
          </a:r>
          <a:r>
            <a:rPr lang="en-US" dirty="0" err="1"/>
            <a:t>Lục</a:t>
          </a:r>
          <a:r>
            <a:rPr lang="en-US" dirty="0"/>
            <a:t> </a:t>
          </a:r>
          <a:r>
            <a:rPr lang="en-US" dirty="0" err="1"/>
            <a:t>tự</a:t>
          </a:r>
          <a:r>
            <a:rPr lang="en-US" dirty="0"/>
            <a:t>,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chuyên</a:t>
          </a:r>
          <a:r>
            <a:rPr lang="en-US" dirty="0"/>
            <a:t> </a:t>
          </a:r>
          <a:r>
            <a:rPr lang="en-US" dirty="0" err="1"/>
            <a:t>môn</a:t>
          </a:r>
          <a:r>
            <a:rPr lang="en-US" dirty="0"/>
            <a:t>.</a:t>
          </a:r>
        </a:p>
      </dgm:t>
    </dgm:pt>
    <dgm:pt modelId="{9705EF91-CDE6-40DB-BB1D-DA01E29A1437}" cxnId="{28AA2E7F-4F4D-4846-91D1-E190A0A33BDD}" type="parTrans">
      <dgm:prSet/>
      <dgm:spPr/>
      <dgm:t>
        <a:bodyPr/>
        <a:lstStyle/>
        <a:p>
          <a:endParaRPr lang="en-US"/>
        </a:p>
      </dgm:t>
    </dgm:pt>
    <dgm:pt modelId="{6E862E25-2A1C-4B0B-BD57-AE879B68ED84}" cxnId="{28AA2E7F-4F4D-4846-91D1-E190A0A33BDD}" type="sibTrans">
      <dgm:prSet/>
      <dgm:spPr/>
      <dgm:t>
        <a:bodyPr/>
        <a:lstStyle/>
        <a:p>
          <a:endParaRPr lang="en-US"/>
        </a:p>
      </dgm:t>
    </dgm:pt>
    <dgm:pt modelId="{A1AECF41-A20A-45C9-852C-4569EA08D022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B. </a:t>
          </a:r>
          <a:r>
            <a:rPr lang="en-US" dirty="0" err="1"/>
            <a:t>Nội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, </a:t>
          </a:r>
          <a:r>
            <a:rPr lang="en-US" dirty="0" err="1"/>
            <a:t>Ngự</a:t>
          </a:r>
          <a:r>
            <a:rPr lang="en-US" dirty="0"/>
            <a:t> </a:t>
          </a:r>
          <a:r>
            <a:rPr lang="en-US" dirty="0" err="1"/>
            <a:t>sử</a:t>
          </a:r>
          <a:r>
            <a:rPr lang="en-US" dirty="0"/>
            <a:t> </a:t>
          </a:r>
          <a:r>
            <a:rPr lang="en-US" dirty="0" err="1"/>
            <a:t>đài</a:t>
          </a:r>
          <a:r>
            <a:rPr lang="en-US" dirty="0"/>
            <a:t>,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mật</a:t>
          </a:r>
          <a:r>
            <a:rPr lang="en-US" dirty="0"/>
            <a:t> </a:t>
          </a:r>
          <a:r>
            <a:rPr lang="en-US" dirty="0" err="1"/>
            <a:t>viện</a:t>
          </a:r>
          <a:r>
            <a:rPr lang="en-US" dirty="0"/>
            <a:t>, </a:t>
          </a:r>
          <a:r>
            <a:rPr lang="en-US" dirty="0" err="1"/>
            <a:t>Lục</a:t>
          </a:r>
          <a:r>
            <a:rPr lang="en-US" dirty="0"/>
            <a:t> </a:t>
          </a:r>
          <a:r>
            <a:rPr lang="en-US" dirty="0" err="1"/>
            <a:t>bộ</a:t>
          </a:r>
          <a:r>
            <a:rPr lang="en-US" dirty="0"/>
            <a:t>, </a:t>
          </a:r>
          <a:r>
            <a:rPr lang="en-US" dirty="0" err="1"/>
            <a:t>Lục</a:t>
          </a:r>
          <a:r>
            <a:rPr lang="en-US" dirty="0"/>
            <a:t> khoa, </a:t>
          </a:r>
          <a:r>
            <a:rPr lang="en-US" dirty="0" err="1"/>
            <a:t>Lục</a:t>
          </a:r>
          <a:r>
            <a:rPr lang="en-US" dirty="0"/>
            <a:t> </a:t>
          </a:r>
          <a:r>
            <a:rPr lang="en-US" dirty="0" err="1"/>
            <a:t>tự</a:t>
          </a:r>
          <a:r>
            <a:rPr lang="en-US" dirty="0"/>
            <a:t>,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chuyên</a:t>
          </a:r>
          <a:r>
            <a:rPr lang="en-US" dirty="0"/>
            <a:t> </a:t>
          </a:r>
          <a:r>
            <a:rPr lang="en-US" dirty="0" err="1"/>
            <a:t>môn</a:t>
          </a:r>
          <a:r>
            <a:rPr lang="en-US" dirty="0"/>
            <a:t>.</a:t>
          </a:r>
        </a:p>
      </dgm:t>
    </dgm:pt>
    <dgm:pt modelId="{485F8546-C061-4D31-972E-32ED9B8B7C02}" cxnId="{0DF7351D-0EA4-41B7-B94B-6063ACC506DA}" type="parTrans">
      <dgm:prSet/>
      <dgm:spPr/>
      <dgm:t>
        <a:bodyPr/>
        <a:lstStyle/>
        <a:p>
          <a:endParaRPr lang="en-US"/>
        </a:p>
      </dgm:t>
    </dgm:pt>
    <dgm:pt modelId="{2FEF4C05-9403-41EC-9C02-3E26F7189A0D}" cxnId="{0DF7351D-0EA4-41B7-B94B-6063ACC506DA}" type="sibTrans">
      <dgm:prSet/>
      <dgm:spPr/>
      <dgm:t>
        <a:bodyPr/>
        <a:lstStyle/>
        <a:p>
          <a:endParaRPr lang="en-US"/>
        </a:p>
      </dgm:t>
    </dgm:pt>
    <dgm:pt modelId="{137A41AE-B865-4326-82F2-3F9480603B4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C. </a:t>
          </a:r>
          <a:r>
            <a:rPr lang="en-US" dirty="0" err="1"/>
            <a:t>Khâm</a:t>
          </a:r>
          <a:r>
            <a:rPr lang="en-US" dirty="0"/>
            <a:t> </a:t>
          </a:r>
          <a:r>
            <a:rPr lang="en-US" dirty="0" err="1"/>
            <a:t>thiên</a:t>
          </a:r>
          <a:r>
            <a:rPr lang="en-US" dirty="0"/>
            <a:t> </a:t>
          </a:r>
          <a:r>
            <a:rPr lang="en-US" dirty="0" err="1"/>
            <a:t>giám</a:t>
          </a:r>
          <a:r>
            <a:rPr lang="en-US" dirty="0"/>
            <a:t>,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mật</a:t>
          </a:r>
          <a:r>
            <a:rPr lang="en-US" dirty="0"/>
            <a:t> </a:t>
          </a:r>
          <a:r>
            <a:rPr lang="en-US" dirty="0" err="1"/>
            <a:t>viện</a:t>
          </a:r>
          <a:r>
            <a:rPr lang="en-US" dirty="0"/>
            <a:t>, </a:t>
          </a:r>
          <a:r>
            <a:rPr lang="en-US" dirty="0" err="1"/>
            <a:t>Lục</a:t>
          </a:r>
          <a:r>
            <a:rPr lang="en-US" dirty="0"/>
            <a:t> </a:t>
          </a:r>
          <a:r>
            <a:rPr lang="en-US" dirty="0" err="1"/>
            <a:t>bộ</a:t>
          </a:r>
          <a:r>
            <a:rPr lang="en-US" dirty="0"/>
            <a:t>, </a:t>
          </a:r>
          <a:r>
            <a:rPr lang="en-US" dirty="0" err="1"/>
            <a:t>Lục</a:t>
          </a:r>
          <a:r>
            <a:rPr lang="en-US" dirty="0"/>
            <a:t> khoa, </a:t>
          </a:r>
          <a:r>
            <a:rPr lang="en-US" dirty="0" err="1"/>
            <a:t>Lục</a:t>
          </a:r>
          <a:r>
            <a:rPr lang="en-US" dirty="0"/>
            <a:t> </a:t>
          </a:r>
          <a:r>
            <a:rPr lang="en-US" dirty="0" err="1"/>
            <a:t>tự</a:t>
          </a:r>
          <a:r>
            <a:rPr lang="en-US" dirty="0"/>
            <a:t>,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chuyên</a:t>
          </a:r>
          <a:r>
            <a:rPr lang="en-US" dirty="0"/>
            <a:t> </a:t>
          </a:r>
          <a:r>
            <a:rPr lang="en-US" dirty="0" err="1"/>
            <a:t>môn</a:t>
          </a:r>
          <a:endParaRPr lang="en-US" dirty="0"/>
        </a:p>
      </dgm:t>
    </dgm:pt>
    <dgm:pt modelId="{0D43FBEE-484E-4B33-B380-EFA8A1B83EE7}" cxnId="{C07EB94D-9616-4D52-855F-ED0EDF9EAE10}" type="parTrans">
      <dgm:prSet/>
      <dgm:spPr/>
      <dgm:t>
        <a:bodyPr/>
        <a:lstStyle/>
        <a:p>
          <a:endParaRPr lang="en-US"/>
        </a:p>
      </dgm:t>
    </dgm:pt>
    <dgm:pt modelId="{9AA15B84-744C-4D44-AB3A-3C248725A372}" cxnId="{C07EB94D-9616-4D52-855F-ED0EDF9EAE10}" type="sibTrans">
      <dgm:prSet/>
      <dgm:spPr/>
      <dgm:t>
        <a:bodyPr/>
        <a:lstStyle/>
        <a:p>
          <a:endParaRPr lang="en-US"/>
        </a:p>
      </dgm:t>
    </dgm:pt>
    <dgm:pt modelId="{874AF29A-4AD7-491A-AEA2-CE1660D03B32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D.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mật</a:t>
          </a:r>
          <a:r>
            <a:rPr lang="en-US" dirty="0"/>
            <a:t> </a:t>
          </a:r>
          <a:r>
            <a:rPr lang="en-US" dirty="0" err="1"/>
            <a:t>viện</a:t>
          </a:r>
          <a:r>
            <a:rPr lang="en-US" dirty="0"/>
            <a:t>, </a:t>
          </a:r>
          <a:r>
            <a:rPr lang="en-US" dirty="0" err="1"/>
            <a:t>Thượng</a:t>
          </a:r>
          <a:r>
            <a:rPr lang="en-US" dirty="0"/>
            <a:t> </a:t>
          </a:r>
          <a:r>
            <a:rPr lang="en-US" dirty="0" err="1"/>
            <a:t>thư</a:t>
          </a:r>
          <a:r>
            <a:rPr lang="en-US" dirty="0"/>
            <a:t> </a:t>
          </a:r>
          <a:r>
            <a:rPr lang="en-US" dirty="0" err="1"/>
            <a:t>sảnh</a:t>
          </a:r>
          <a:r>
            <a:rPr lang="en-US" dirty="0"/>
            <a:t>, </a:t>
          </a:r>
          <a:r>
            <a:rPr lang="en-US" dirty="0" err="1"/>
            <a:t>Lục</a:t>
          </a:r>
          <a:r>
            <a:rPr lang="en-US" dirty="0"/>
            <a:t> </a:t>
          </a:r>
          <a:r>
            <a:rPr lang="en-US" dirty="0" err="1"/>
            <a:t>bộ</a:t>
          </a:r>
          <a:r>
            <a:rPr lang="en-US" dirty="0"/>
            <a:t>, </a:t>
          </a:r>
          <a:r>
            <a:rPr lang="en-US" dirty="0" err="1"/>
            <a:t>Lục</a:t>
          </a:r>
          <a:r>
            <a:rPr lang="en-US" dirty="0"/>
            <a:t> khoa, </a:t>
          </a:r>
          <a:r>
            <a:rPr lang="en-US" dirty="0" err="1"/>
            <a:t>Lục</a:t>
          </a:r>
          <a:r>
            <a:rPr lang="en-US" dirty="0"/>
            <a:t> </a:t>
          </a:r>
          <a:r>
            <a:rPr lang="en-US" dirty="0" err="1"/>
            <a:t>tự</a:t>
          </a:r>
          <a:r>
            <a:rPr lang="en-US" dirty="0"/>
            <a:t>,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chuyên</a:t>
          </a:r>
          <a:r>
            <a:rPr lang="en-US" dirty="0"/>
            <a:t> </a:t>
          </a:r>
          <a:r>
            <a:rPr lang="en-US" dirty="0" err="1"/>
            <a:t>môn</a:t>
          </a:r>
          <a:endParaRPr lang="en-US" dirty="0"/>
        </a:p>
      </dgm:t>
    </dgm:pt>
    <dgm:pt modelId="{4C882FC5-F587-4E38-A808-2812338956FB}" cxnId="{2174E8B4-05E0-4358-9FE7-C38C7CBE645A}" type="parTrans">
      <dgm:prSet/>
      <dgm:spPr/>
      <dgm:t>
        <a:bodyPr/>
        <a:lstStyle/>
        <a:p>
          <a:endParaRPr lang="en-US"/>
        </a:p>
      </dgm:t>
    </dgm:pt>
    <dgm:pt modelId="{7BFF3755-2538-4FB5-87B4-9B49D7D2698D}" cxnId="{2174E8B4-05E0-4358-9FE7-C38C7CBE645A}" type="sibTrans">
      <dgm:prSet/>
      <dgm:spPr/>
      <dgm:t>
        <a:bodyPr/>
        <a:lstStyle/>
        <a:p>
          <a:endParaRPr lang="en-US"/>
        </a:p>
      </dgm:t>
    </dgm:pt>
    <dgm:pt modelId="{48F0952B-D5BD-444E-BE79-DC95B1B4FA43}" type="pres">
      <dgm:prSet presAssocID="{025DA4C4-FDDB-4FB8-9444-5283123C8F30}" presName="CompostProcess" presStyleCnt="0">
        <dgm:presLayoutVars>
          <dgm:dir/>
          <dgm:resizeHandles val="exact"/>
        </dgm:presLayoutVars>
      </dgm:prSet>
      <dgm:spPr/>
    </dgm:pt>
    <dgm:pt modelId="{7E8FEBA3-4719-4E73-8ED4-DAECE99D0B7C}" type="pres">
      <dgm:prSet presAssocID="{025DA4C4-FDDB-4FB8-9444-5283123C8F30}" presName="arrow" presStyleLbl="bgShp" presStyleIdx="0" presStyleCnt="1"/>
      <dgm:spPr>
        <a:solidFill>
          <a:schemeClr val="accent4">
            <a:lumMod val="75000"/>
          </a:schemeClr>
        </a:solidFill>
      </dgm:spPr>
    </dgm:pt>
    <dgm:pt modelId="{D03097AF-BCC7-4B15-8446-CB3ED2602D2E}" type="pres">
      <dgm:prSet presAssocID="{025DA4C4-FDDB-4FB8-9444-5283123C8F30}" presName="linearProcess" presStyleCnt="0"/>
      <dgm:spPr/>
    </dgm:pt>
    <dgm:pt modelId="{50886FC0-A2C1-45C2-8135-C3F7BA8DCF82}" type="pres">
      <dgm:prSet presAssocID="{11272223-9FFC-4079-B508-BEDBCC2617F1}" presName="textNode" presStyleLbl="node1" presStyleIdx="0" presStyleCnt="4">
        <dgm:presLayoutVars>
          <dgm:bulletEnabled val="1"/>
        </dgm:presLayoutVars>
      </dgm:prSet>
      <dgm:spPr/>
    </dgm:pt>
    <dgm:pt modelId="{60698317-2CBD-4F3B-885D-DE94B513CF09}" type="pres">
      <dgm:prSet presAssocID="{6E862E25-2A1C-4B0B-BD57-AE879B68ED84}" presName="sibTrans" presStyleCnt="0"/>
      <dgm:spPr/>
    </dgm:pt>
    <dgm:pt modelId="{BFF7DE6D-AF90-4577-9893-7C08622A31F9}" type="pres">
      <dgm:prSet presAssocID="{A1AECF41-A20A-45C9-852C-4569EA08D022}" presName="textNode" presStyleLbl="node1" presStyleIdx="1" presStyleCnt="4">
        <dgm:presLayoutVars>
          <dgm:bulletEnabled val="1"/>
        </dgm:presLayoutVars>
      </dgm:prSet>
      <dgm:spPr/>
    </dgm:pt>
    <dgm:pt modelId="{1A72359D-2421-4312-A8B1-926011E2FEB5}" type="pres">
      <dgm:prSet presAssocID="{2FEF4C05-9403-41EC-9C02-3E26F7189A0D}" presName="sibTrans" presStyleCnt="0"/>
      <dgm:spPr/>
    </dgm:pt>
    <dgm:pt modelId="{80E21D94-03CF-430F-A8E1-B1B5950979AE}" type="pres">
      <dgm:prSet presAssocID="{137A41AE-B865-4326-82F2-3F9480603B44}" presName="textNode" presStyleLbl="node1" presStyleIdx="2" presStyleCnt="4">
        <dgm:presLayoutVars>
          <dgm:bulletEnabled val="1"/>
        </dgm:presLayoutVars>
      </dgm:prSet>
      <dgm:spPr/>
    </dgm:pt>
    <dgm:pt modelId="{DC94D55D-91F7-4711-8855-2C16D0168D65}" type="pres">
      <dgm:prSet presAssocID="{9AA15B84-744C-4D44-AB3A-3C248725A372}" presName="sibTrans" presStyleCnt="0"/>
      <dgm:spPr/>
    </dgm:pt>
    <dgm:pt modelId="{2F48941C-1FC0-4261-AE99-5DEFB1D378BF}" type="pres">
      <dgm:prSet presAssocID="{874AF29A-4AD7-491A-AEA2-CE1660D03B32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0DF7351D-0EA4-41B7-B94B-6063ACC506DA}" srcId="{025DA4C4-FDDB-4FB8-9444-5283123C8F30}" destId="{A1AECF41-A20A-45C9-852C-4569EA08D022}" srcOrd="1" destOrd="0" parTransId="{485F8546-C061-4D31-972E-32ED9B8B7C02}" sibTransId="{2FEF4C05-9403-41EC-9C02-3E26F7189A0D}"/>
    <dgm:cxn modelId="{870F4B1E-FC1A-4550-B4F0-06BA93F27CDF}" type="presOf" srcId="{137A41AE-B865-4326-82F2-3F9480603B44}" destId="{80E21D94-03CF-430F-A8E1-B1B5950979AE}" srcOrd="0" destOrd="0" presId="urn:microsoft.com/office/officeart/2005/8/layout/hProcess9"/>
    <dgm:cxn modelId="{DB864025-34DD-4C4F-A75E-05773D44C405}" type="presOf" srcId="{874AF29A-4AD7-491A-AEA2-CE1660D03B32}" destId="{2F48941C-1FC0-4261-AE99-5DEFB1D378BF}" srcOrd="0" destOrd="0" presId="urn:microsoft.com/office/officeart/2005/8/layout/hProcess9"/>
    <dgm:cxn modelId="{92B13129-59CC-4849-9E52-695EB71663FD}" type="presOf" srcId="{025DA4C4-FDDB-4FB8-9444-5283123C8F30}" destId="{48F0952B-D5BD-444E-BE79-DC95B1B4FA43}" srcOrd="0" destOrd="0" presId="urn:microsoft.com/office/officeart/2005/8/layout/hProcess9"/>
    <dgm:cxn modelId="{C07EB94D-9616-4D52-855F-ED0EDF9EAE10}" srcId="{025DA4C4-FDDB-4FB8-9444-5283123C8F30}" destId="{137A41AE-B865-4326-82F2-3F9480603B44}" srcOrd="2" destOrd="0" parTransId="{0D43FBEE-484E-4B33-B380-EFA8A1B83EE7}" sibTransId="{9AA15B84-744C-4D44-AB3A-3C248725A372}"/>
    <dgm:cxn modelId="{BBF88E58-6478-4EC2-B7B2-932EC203B8FF}" type="presOf" srcId="{A1AECF41-A20A-45C9-852C-4569EA08D022}" destId="{BFF7DE6D-AF90-4577-9893-7C08622A31F9}" srcOrd="0" destOrd="0" presId="urn:microsoft.com/office/officeart/2005/8/layout/hProcess9"/>
    <dgm:cxn modelId="{28AA2E7F-4F4D-4846-91D1-E190A0A33BDD}" srcId="{025DA4C4-FDDB-4FB8-9444-5283123C8F30}" destId="{11272223-9FFC-4079-B508-BEDBCC2617F1}" srcOrd="0" destOrd="0" parTransId="{9705EF91-CDE6-40DB-BB1D-DA01E29A1437}" sibTransId="{6E862E25-2A1C-4B0B-BD57-AE879B68ED84}"/>
    <dgm:cxn modelId="{2174E8B4-05E0-4358-9FE7-C38C7CBE645A}" srcId="{025DA4C4-FDDB-4FB8-9444-5283123C8F30}" destId="{874AF29A-4AD7-491A-AEA2-CE1660D03B32}" srcOrd="3" destOrd="0" parTransId="{4C882FC5-F587-4E38-A808-2812338956FB}" sibTransId="{7BFF3755-2538-4FB5-87B4-9B49D7D2698D}"/>
    <dgm:cxn modelId="{EF900AF0-CD5D-4532-91F1-8B1C2BA262A0}" type="presOf" srcId="{11272223-9FFC-4079-B508-BEDBCC2617F1}" destId="{50886FC0-A2C1-45C2-8135-C3F7BA8DCF82}" srcOrd="0" destOrd="0" presId="urn:microsoft.com/office/officeart/2005/8/layout/hProcess9"/>
    <dgm:cxn modelId="{065027F5-BCF7-4C81-8A95-C6E3E3CF4E1D}" type="presParOf" srcId="{48F0952B-D5BD-444E-BE79-DC95B1B4FA43}" destId="{7E8FEBA3-4719-4E73-8ED4-DAECE99D0B7C}" srcOrd="0" destOrd="0" presId="urn:microsoft.com/office/officeart/2005/8/layout/hProcess9"/>
    <dgm:cxn modelId="{FDEB4F74-253F-4F75-90BA-67F48B6FC92E}" type="presParOf" srcId="{48F0952B-D5BD-444E-BE79-DC95B1B4FA43}" destId="{D03097AF-BCC7-4B15-8446-CB3ED2602D2E}" srcOrd="1" destOrd="0" presId="urn:microsoft.com/office/officeart/2005/8/layout/hProcess9"/>
    <dgm:cxn modelId="{F47F0FAC-CB1B-405D-9A84-C0F6E6EDB977}" type="presParOf" srcId="{D03097AF-BCC7-4B15-8446-CB3ED2602D2E}" destId="{50886FC0-A2C1-45C2-8135-C3F7BA8DCF82}" srcOrd="0" destOrd="0" presId="urn:microsoft.com/office/officeart/2005/8/layout/hProcess9"/>
    <dgm:cxn modelId="{2D7F72BF-E549-4B91-A01E-6F03749E2A4E}" type="presParOf" srcId="{D03097AF-BCC7-4B15-8446-CB3ED2602D2E}" destId="{60698317-2CBD-4F3B-885D-DE94B513CF09}" srcOrd="1" destOrd="0" presId="urn:microsoft.com/office/officeart/2005/8/layout/hProcess9"/>
    <dgm:cxn modelId="{550CA928-F175-4C71-88D6-A6FFA32C60E3}" type="presParOf" srcId="{D03097AF-BCC7-4B15-8446-CB3ED2602D2E}" destId="{BFF7DE6D-AF90-4577-9893-7C08622A31F9}" srcOrd="2" destOrd="0" presId="urn:microsoft.com/office/officeart/2005/8/layout/hProcess9"/>
    <dgm:cxn modelId="{71BD69C6-E27B-4F4B-96F7-0092F0209EE3}" type="presParOf" srcId="{D03097AF-BCC7-4B15-8446-CB3ED2602D2E}" destId="{1A72359D-2421-4312-A8B1-926011E2FEB5}" srcOrd="3" destOrd="0" presId="urn:microsoft.com/office/officeart/2005/8/layout/hProcess9"/>
    <dgm:cxn modelId="{145B3190-2285-48CA-BAE7-5CE871ADF1CE}" type="presParOf" srcId="{D03097AF-BCC7-4B15-8446-CB3ED2602D2E}" destId="{80E21D94-03CF-430F-A8E1-B1B5950979AE}" srcOrd="4" destOrd="0" presId="urn:microsoft.com/office/officeart/2005/8/layout/hProcess9"/>
    <dgm:cxn modelId="{D4BCEF5B-F4D5-4D14-84AB-1C76BB91ED52}" type="presParOf" srcId="{D03097AF-BCC7-4B15-8446-CB3ED2602D2E}" destId="{DC94D55D-91F7-4711-8855-2C16D0168D65}" srcOrd="5" destOrd="0" presId="urn:microsoft.com/office/officeart/2005/8/layout/hProcess9"/>
    <dgm:cxn modelId="{B4027163-AC76-4D7C-89DF-627BA4FDDD9E}" type="presParOf" srcId="{D03097AF-BCC7-4B15-8446-CB3ED2602D2E}" destId="{2F48941C-1FC0-4261-AE99-5DEFB1D378B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5DA4C4-FDDB-4FB8-9444-5283123C8F30}" type="doc">
      <dgm:prSet loTypeId="urn:microsoft.com/office/officeart/2005/8/layout/hProcess9" loCatId="process" qsTypeId="urn:microsoft.com/office/officeart/2005/8/quickstyle/3d2" qsCatId="3D" csTypeId="urn:microsoft.com/office/officeart/2005/8/colors/colorful3" csCatId="colorful" phldr="1"/>
      <dgm:spPr/>
    </dgm:pt>
    <dgm:pt modelId="{11272223-9FFC-4079-B508-BEDBCC2617F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A. </a:t>
          </a:r>
          <a:r>
            <a:rPr lang="en-US" dirty="0" err="1"/>
            <a:t>tính</a:t>
          </a:r>
          <a:r>
            <a:rPr lang="en-US" dirty="0"/>
            <a:t> </a:t>
          </a:r>
          <a:r>
            <a:rPr lang="en-US" dirty="0" err="1"/>
            <a:t>chất</a:t>
          </a:r>
          <a:r>
            <a:rPr lang="en-US" dirty="0"/>
            <a:t> </a:t>
          </a:r>
          <a:r>
            <a:rPr lang="en-US" dirty="0" err="1"/>
            <a:t>quý</a:t>
          </a:r>
          <a:r>
            <a:rPr lang="en-US" dirty="0"/>
            <a:t> </a:t>
          </a:r>
          <a:r>
            <a:rPr lang="en-US" dirty="0" err="1"/>
            <a:t>tộc</a:t>
          </a:r>
          <a:r>
            <a:rPr lang="en-US" dirty="0"/>
            <a:t> </a:t>
          </a:r>
          <a:r>
            <a:rPr lang="en-US" dirty="0" err="1"/>
            <a:t>cao</a:t>
          </a:r>
          <a:r>
            <a:rPr lang="en-US" dirty="0"/>
            <a:t> </a:t>
          </a:r>
          <a:r>
            <a:rPr lang="en-US" dirty="0" err="1"/>
            <a:t>độ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bộ</a:t>
          </a:r>
          <a:r>
            <a:rPr lang="en-US" dirty="0"/>
            <a:t> </a:t>
          </a:r>
          <a:r>
            <a:rPr lang="en-US" dirty="0" err="1"/>
            <a:t>máy</a:t>
          </a:r>
          <a:r>
            <a:rPr lang="en-US" dirty="0"/>
            <a:t> </a:t>
          </a:r>
          <a:r>
            <a:rPr lang="en-US" dirty="0" err="1"/>
            <a:t>nhà</a:t>
          </a:r>
          <a:r>
            <a:rPr lang="en-US" dirty="0"/>
            <a:t> </a:t>
          </a:r>
          <a:r>
            <a:rPr lang="en-US" dirty="0" err="1"/>
            <a:t>nước</a:t>
          </a:r>
          <a:r>
            <a:rPr lang="en-US" dirty="0"/>
            <a:t> </a:t>
          </a:r>
          <a:r>
            <a:rPr lang="en-US" dirty="0" err="1"/>
            <a:t>trung</a:t>
          </a:r>
          <a:r>
            <a:rPr lang="en-US" dirty="0"/>
            <a:t> </a:t>
          </a:r>
          <a:r>
            <a:rPr lang="en-US" dirty="0" err="1"/>
            <a:t>ương</a:t>
          </a:r>
          <a:r>
            <a:rPr lang="en-US" dirty="0"/>
            <a:t> </a:t>
          </a:r>
          <a:r>
            <a:rPr lang="en-US" dirty="0" err="1"/>
            <a:t>tập</a:t>
          </a:r>
          <a:r>
            <a:rPr lang="en-US" dirty="0"/>
            <a:t> </a:t>
          </a:r>
          <a:r>
            <a:rPr lang="en-US" dirty="0" err="1"/>
            <a:t>quyền</a:t>
          </a:r>
          <a:r>
            <a:rPr lang="en-US" dirty="0"/>
            <a:t>..</a:t>
          </a:r>
        </a:p>
      </dgm:t>
    </dgm:pt>
    <dgm:pt modelId="{9705EF91-CDE6-40DB-BB1D-DA01E29A1437}" cxnId="{28AA2E7F-4F4D-4846-91D1-E190A0A33BDD}" type="parTrans">
      <dgm:prSet/>
      <dgm:spPr/>
      <dgm:t>
        <a:bodyPr/>
        <a:lstStyle/>
        <a:p>
          <a:endParaRPr lang="en-US"/>
        </a:p>
      </dgm:t>
    </dgm:pt>
    <dgm:pt modelId="{6E862E25-2A1C-4B0B-BD57-AE879B68ED84}" cxnId="{28AA2E7F-4F4D-4846-91D1-E190A0A33BDD}" type="sibTrans">
      <dgm:prSet/>
      <dgm:spPr/>
      <dgm:t>
        <a:bodyPr/>
        <a:lstStyle/>
        <a:p>
          <a:endParaRPr lang="en-US"/>
        </a:p>
      </dgm:t>
    </dgm:pt>
    <dgm:pt modelId="{A1AECF41-A20A-45C9-852C-4569EA08D022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B. </a:t>
          </a:r>
          <a:r>
            <a:rPr lang="en-US" dirty="0" err="1"/>
            <a:t>tính</a:t>
          </a:r>
          <a:r>
            <a:rPr lang="en-US" dirty="0"/>
            <a:t> </a:t>
          </a:r>
          <a:r>
            <a:rPr lang="en-US" dirty="0" err="1"/>
            <a:t>chất</a:t>
          </a:r>
          <a:r>
            <a:rPr lang="en-US" dirty="0"/>
            <a:t> </a:t>
          </a:r>
          <a:r>
            <a:rPr lang="en-US" dirty="0" err="1"/>
            <a:t>quân</a:t>
          </a:r>
          <a:r>
            <a:rPr lang="en-US" dirty="0"/>
            <a:t> </a:t>
          </a:r>
          <a:r>
            <a:rPr lang="en-US" dirty="0" err="1"/>
            <a:t>chủ</a:t>
          </a:r>
          <a:r>
            <a:rPr lang="en-US" dirty="0"/>
            <a:t> </a:t>
          </a:r>
          <a:r>
            <a:rPr lang="en-US" dirty="0" err="1"/>
            <a:t>chuyên</a:t>
          </a:r>
          <a:r>
            <a:rPr lang="en-US" dirty="0"/>
            <a:t> </a:t>
          </a:r>
          <a:r>
            <a:rPr lang="en-US" dirty="0" err="1"/>
            <a:t>chế</a:t>
          </a:r>
          <a:r>
            <a:rPr lang="en-US" dirty="0"/>
            <a:t> </a:t>
          </a:r>
          <a:r>
            <a:rPr lang="en-US" dirty="0" err="1"/>
            <a:t>mang</a:t>
          </a:r>
          <a:r>
            <a:rPr lang="en-US" dirty="0"/>
            <a:t> </a:t>
          </a:r>
          <a:r>
            <a:rPr lang="en-US" dirty="0" err="1"/>
            <a:t>tính</a:t>
          </a:r>
          <a:r>
            <a:rPr lang="en-US" dirty="0"/>
            <a:t> </a:t>
          </a:r>
          <a:r>
            <a:rPr lang="en-US" dirty="0" err="1"/>
            <a:t>quý</a:t>
          </a:r>
          <a:r>
            <a:rPr lang="en-US" dirty="0"/>
            <a:t> </a:t>
          </a:r>
          <a:r>
            <a:rPr lang="en-US" dirty="0" err="1"/>
            <a:t>tộc</a:t>
          </a:r>
          <a:r>
            <a:rPr lang="en-US" dirty="0"/>
            <a:t> </a:t>
          </a:r>
          <a:r>
            <a:rPr lang="en-US" dirty="0" err="1"/>
            <a:t>cao</a:t>
          </a:r>
          <a:r>
            <a:rPr lang="en-US" dirty="0"/>
            <a:t> </a:t>
          </a:r>
          <a:r>
            <a:rPr lang="en-US" dirty="0" err="1"/>
            <a:t>độ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triều</a:t>
          </a:r>
          <a:r>
            <a:rPr lang="en-US" dirty="0"/>
            <a:t> </a:t>
          </a:r>
          <a:r>
            <a:rPr lang="en-US" dirty="0" err="1"/>
            <a:t>đình</a:t>
          </a:r>
          <a:r>
            <a:rPr lang="en-US" dirty="0"/>
            <a:t>..</a:t>
          </a:r>
        </a:p>
      </dgm:t>
    </dgm:pt>
    <dgm:pt modelId="{485F8546-C061-4D31-972E-32ED9B8B7C02}" cxnId="{0DF7351D-0EA4-41B7-B94B-6063ACC506DA}" type="parTrans">
      <dgm:prSet/>
      <dgm:spPr/>
      <dgm:t>
        <a:bodyPr/>
        <a:lstStyle/>
        <a:p>
          <a:endParaRPr lang="en-US"/>
        </a:p>
      </dgm:t>
    </dgm:pt>
    <dgm:pt modelId="{2FEF4C05-9403-41EC-9C02-3E26F7189A0D}" cxnId="{0DF7351D-0EA4-41B7-B94B-6063ACC506DA}" type="sibTrans">
      <dgm:prSet/>
      <dgm:spPr/>
      <dgm:t>
        <a:bodyPr/>
        <a:lstStyle/>
        <a:p>
          <a:endParaRPr lang="en-US"/>
        </a:p>
      </dgm:t>
    </dgm:pt>
    <dgm:pt modelId="{137A41AE-B865-4326-82F2-3F9480603B4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C. </a:t>
          </a:r>
          <a:r>
            <a:rPr lang="en-US" dirty="0" err="1"/>
            <a:t>sự</a:t>
          </a:r>
          <a:r>
            <a:rPr lang="en-US" dirty="0"/>
            <a:t> </a:t>
          </a:r>
          <a:r>
            <a:rPr lang="en-US" dirty="0" err="1"/>
            <a:t>xác</a:t>
          </a:r>
          <a:r>
            <a:rPr lang="en-US" dirty="0"/>
            <a:t> </a:t>
          </a:r>
          <a:r>
            <a:rPr lang="en-US" dirty="0" err="1"/>
            <a:t>lập</a:t>
          </a:r>
          <a:r>
            <a:rPr lang="en-US" dirty="0"/>
            <a:t> </a:t>
          </a:r>
          <a:r>
            <a:rPr lang="en-US" dirty="0" err="1"/>
            <a:t>nền</a:t>
          </a:r>
          <a:r>
            <a:rPr lang="en-US" dirty="0"/>
            <a:t> </a:t>
          </a:r>
          <a:r>
            <a:rPr lang="en-US" dirty="0" err="1"/>
            <a:t>quân</a:t>
          </a:r>
          <a:r>
            <a:rPr lang="en-US" dirty="0"/>
            <a:t> </a:t>
          </a:r>
          <a:r>
            <a:rPr lang="en-US" dirty="0" err="1"/>
            <a:t>chủ</a:t>
          </a:r>
          <a:r>
            <a:rPr lang="en-US" dirty="0"/>
            <a:t> </a:t>
          </a:r>
          <a:r>
            <a:rPr lang="en-US" dirty="0" err="1"/>
            <a:t>chuyên</a:t>
          </a:r>
          <a:r>
            <a:rPr lang="en-US" dirty="0"/>
            <a:t> </a:t>
          </a:r>
          <a:r>
            <a:rPr lang="en-US" dirty="0" err="1"/>
            <a:t>chế</a:t>
          </a:r>
          <a:r>
            <a:rPr lang="en-US" dirty="0"/>
            <a:t> </a:t>
          </a:r>
          <a:r>
            <a:rPr lang="en-US" dirty="0" err="1"/>
            <a:t>trung</a:t>
          </a:r>
          <a:r>
            <a:rPr lang="en-US" dirty="0"/>
            <a:t> </a:t>
          </a:r>
          <a:r>
            <a:rPr lang="en-US" dirty="0" err="1"/>
            <a:t>ương</a:t>
          </a:r>
          <a:r>
            <a:rPr lang="en-US" dirty="0"/>
            <a:t> </a:t>
          </a:r>
          <a:r>
            <a:rPr lang="en-US" dirty="0" err="1"/>
            <a:t>tập</a:t>
          </a:r>
          <a:r>
            <a:rPr lang="en-US" dirty="0"/>
            <a:t> </a:t>
          </a:r>
          <a:r>
            <a:rPr lang="en-US" dirty="0" err="1"/>
            <a:t>quyền</a:t>
          </a:r>
          <a:r>
            <a:rPr lang="en-US" dirty="0"/>
            <a:t> </a:t>
          </a:r>
          <a:r>
            <a:rPr lang="en-US" dirty="0" err="1"/>
            <a:t>cao</a:t>
          </a:r>
          <a:r>
            <a:rPr lang="en-US" dirty="0"/>
            <a:t> </a:t>
          </a:r>
          <a:r>
            <a:rPr lang="en-US" dirty="0" err="1"/>
            <a:t>độ</a:t>
          </a:r>
          <a:r>
            <a:rPr lang="en-US" dirty="0"/>
            <a:t> </a:t>
          </a:r>
          <a:r>
            <a:rPr lang="en-US" dirty="0" err="1"/>
            <a:t>mang</a:t>
          </a:r>
          <a:r>
            <a:rPr lang="en-US" dirty="0"/>
            <a:t> </a:t>
          </a:r>
          <a:r>
            <a:rPr lang="en-US" dirty="0" err="1"/>
            <a:t>tính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liêu</a:t>
          </a:r>
          <a:r>
            <a:rPr lang="en-US" dirty="0"/>
            <a:t>.</a:t>
          </a:r>
        </a:p>
      </dgm:t>
    </dgm:pt>
    <dgm:pt modelId="{0D43FBEE-484E-4B33-B380-EFA8A1B83EE7}" cxnId="{C07EB94D-9616-4D52-855F-ED0EDF9EAE10}" type="parTrans">
      <dgm:prSet/>
      <dgm:spPr/>
      <dgm:t>
        <a:bodyPr/>
        <a:lstStyle/>
        <a:p>
          <a:endParaRPr lang="en-US"/>
        </a:p>
      </dgm:t>
    </dgm:pt>
    <dgm:pt modelId="{9AA15B84-744C-4D44-AB3A-3C248725A372}" cxnId="{C07EB94D-9616-4D52-855F-ED0EDF9EAE10}" type="sibTrans">
      <dgm:prSet/>
      <dgm:spPr/>
      <dgm:t>
        <a:bodyPr/>
        <a:lstStyle/>
        <a:p>
          <a:endParaRPr lang="en-US"/>
        </a:p>
      </dgm:t>
    </dgm:pt>
    <dgm:pt modelId="{874AF29A-4AD7-491A-AEA2-CE1660D03B32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D. </a:t>
          </a:r>
          <a:r>
            <a:rPr lang="en-US" dirty="0" err="1"/>
            <a:t>sự</a:t>
          </a:r>
          <a:r>
            <a:rPr lang="en-US" dirty="0"/>
            <a:t> </a:t>
          </a:r>
          <a:r>
            <a:rPr lang="en-US" dirty="0" err="1"/>
            <a:t>xác</a:t>
          </a:r>
          <a:r>
            <a:rPr lang="en-US" dirty="0"/>
            <a:t> </a:t>
          </a:r>
          <a:r>
            <a:rPr lang="en-US" dirty="0" err="1"/>
            <a:t>lập</a:t>
          </a:r>
          <a:r>
            <a:rPr lang="en-US" dirty="0"/>
            <a:t> </a:t>
          </a:r>
          <a:r>
            <a:rPr lang="en-US" dirty="0" err="1"/>
            <a:t>nền</a:t>
          </a:r>
          <a:r>
            <a:rPr lang="en-US" dirty="0"/>
            <a:t> </a:t>
          </a:r>
          <a:r>
            <a:rPr lang="en-US" dirty="0" err="1"/>
            <a:t>quân</a:t>
          </a:r>
          <a:r>
            <a:rPr lang="en-US" dirty="0"/>
            <a:t> </a:t>
          </a:r>
          <a:r>
            <a:rPr lang="en-US" dirty="0" err="1"/>
            <a:t>chủ</a:t>
          </a:r>
          <a:r>
            <a:rPr lang="en-US" dirty="0"/>
            <a:t> </a:t>
          </a:r>
          <a:r>
            <a:rPr lang="en-US" dirty="0" err="1"/>
            <a:t>chuyên</a:t>
          </a:r>
          <a:r>
            <a:rPr lang="en-US" dirty="0"/>
            <a:t> </a:t>
          </a:r>
          <a:r>
            <a:rPr lang="en-US" dirty="0" err="1"/>
            <a:t>chế</a:t>
          </a:r>
          <a:r>
            <a:rPr lang="en-US" dirty="0"/>
            <a:t> </a:t>
          </a:r>
          <a:r>
            <a:rPr lang="en-US" dirty="0" err="1"/>
            <a:t>trung</a:t>
          </a:r>
          <a:r>
            <a:rPr lang="en-US" dirty="0"/>
            <a:t> </a:t>
          </a:r>
          <a:r>
            <a:rPr lang="en-US" dirty="0" err="1"/>
            <a:t>ương</a:t>
          </a:r>
          <a:r>
            <a:rPr lang="en-US" dirty="0"/>
            <a:t> </a:t>
          </a:r>
          <a:r>
            <a:rPr lang="en-US" dirty="0" err="1"/>
            <a:t>tập</a:t>
          </a:r>
          <a:r>
            <a:rPr lang="en-US" dirty="0"/>
            <a:t> </a:t>
          </a:r>
          <a:r>
            <a:rPr lang="en-US" dirty="0" err="1"/>
            <a:t>quyền</a:t>
          </a:r>
          <a:r>
            <a:rPr lang="en-US" dirty="0"/>
            <a:t> </a:t>
          </a:r>
          <a:r>
            <a:rPr lang="en-US" dirty="0" err="1"/>
            <a:t>cao</a:t>
          </a:r>
          <a:r>
            <a:rPr lang="en-US" dirty="0"/>
            <a:t> </a:t>
          </a:r>
          <a:r>
            <a:rPr lang="en-US" dirty="0" err="1"/>
            <a:t>độ</a:t>
          </a:r>
          <a:r>
            <a:rPr lang="en-US" dirty="0"/>
            <a:t> </a:t>
          </a:r>
          <a:r>
            <a:rPr lang="en-US" dirty="0" err="1"/>
            <a:t>mang</a:t>
          </a:r>
          <a:r>
            <a:rPr lang="en-US" dirty="0"/>
            <a:t> </a:t>
          </a:r>
          <a:r>
            <a:rPr lang="en-US" dirty="0" err="1"/>
            <a:t>tính</a:t>
          </a:r>
          <a:r>
            <a:rPr lang="en-US" dirty="0"/>
            <a:t> </a:t>
          </a:r>
          <a:r>
            <a:rPr lang="en-US" dirty="0" err="1"/>
            <a:t>quý</a:t>
          </a:r>
          <a:r>
            <a:rPr lang="en-US" dirty="0"/>
            <a:t> </a:t>
          </a:r>
          <a:r>
            <a:rPr lang="en-US" dirty="0" err="1"/>
            <a:t>tộc</a:t>
          </a:r>
          <a:r>
            <a:rPr lang="en-US" dirty="0"/>
            <a:t>.</a:t>
          </a:r>
        </a:p>
      </dgm:t>
    </dgm:pt>
    <dgm:pt modelId="{4C882FC5-F587-4E38-A808-2812338956FB}" cxnId="{2174E8B4-05E0-4358-9FE7-C38C7CBE645A}" type="parTrans">
      <dgm:prSet/>
      <dgm:spPr/>
      <dgm:t>
        <a:bodyPr/>
        <a:lstStyle/>
        <a:p>
          <a:endParaRPr lang="en-US"/>
        </a:p>
      </dgm:t>
    </dgm:pt>
    <dgm:pt modelId="{7BFF3755-2538-4FB5-87B4-9B49D7D2698D}" cxnId="{2174E8B4-05E0-4358-9FE7-C38C7CBE645A}" type="sibTrans">
      <dgm:prSet/>
      <dgm:spPr/>
      <dgm:t>
        <a:bodyPr/>
        <a:lstStyle/>
        <a:p>
          <a:endParaRPr lang="en-US"/>
        </a:p>
      </dgm:t>
    </dgm:pt>
    <dgm:pt modelId="{48F0952B-D5BD-444E-BE79-DC95B1B4FA43}" type="pres">
      <dgm:prSet presAssocID="{025DA4C4-FDDB-4FB8-9444-5283123C8F30}" presName="CompostProcess" presStyleCnt="0">
        <dgm:presLayoutVars>
          <dgm:dir/>
          <dgm:resizeHandles val="exact"/>
        </dgm:presLayoutVars>
      </dgm:prSet>
      <dgm:spPr/>
    </dgm:pt>
    <dgm:pt modelId="{7E8FEBA3-4719-4E73-8ED4-DAECE99D0B7C}" type="pres">
      <dgm:prSet presAssocID="{025DA4C4-FDDB-4FB8-9444-5283123C8F30}" presName="arrow" presStyleLbl="bgShp" presStyleIdx="0" presStyleCnt="1"/>
      <dgm:spPr>
        <a:solidFill>
          <a:schemeClr val="accent4">
            <a:lumMod val="75000"/>
          </a:schemeClr>
        </a:solidFill>
      </dgm:spPr>
    </dgm:pt>
    <dgm:pt modelId="{D03097AF-BCC7-4B15-8446-CB3ED2602D2E}" type="pres">
      <dgm:prSet presAssocID="{025DA4C4-FDDB-4FB8-9444-5283123C8F30}" presName="linearProcess" presStyleCnt="0"/>
      <dgm:spPr/>
    </dgm:pt>
    <dgm:pt modelId="{50886FC0-A2C1-45C2-8135-C3F7BA8DCF82}" type="pres">
      <dgm:prSet presAssocID="{11272223-9FFC-4079-B508-BEDBCC2617F1}" presName="textNode" presStyleLbl="node1" presStyleIdx="0" presStyleCnt="4">
        <dgm:presLayoutVars>
          <dgm:bulletEnabled val="1"/>
        </dgm:presLayoutVars>
      </dgm:prSet>
      <dgm:spPr/>
    </dgm:pt>
    <dgm:pt modelId="{60698317-2CBD-4F3B-885D-DE94B513CF09}" type="pres">
      <dgm:prSet presAssocID="{6E862E25-2A1C-4B0B-BD57-AE879B68ED84}" presName="sibTrans" presStyleCnt="0"/>
      <dgm:spPr/>
    </dgm:pt>
    <dgm:pt modelId="{BFF7DE6D-AF90-4577-9893-7C08622A31F9}" type="pres">
      <dgm:prSet presAssocID="{A1AECF41-A20A-45C9-852C-4569EA08D022}" presName="textNode" presStyleLbl="node1" presStyleIdx="1" presStyleCnt="4">
        <dgm:presLayoutVars>
          <dgm:bulletEnabled val="1"/>
        </dgm:presLayoutVars>
      </dgm:prSet>
      <dgm:spPr/>
    </dgm:pt>
    <dgm:pt modelId="{1A72359D-2421-4312-A8B1-926011E2FEB5}" type="pres">
      <dgm:prSet presAssocID="{2FEF4C05-9403-41EC-9C02-3E26F7189A0D}" presName="sibTrans" presStyleCnt="0"/>
      <dgm:spPr/>
    </dgm:pt>
    <dgm:pt modelId="{80E21D94-03CF-430F-A8E1-B1B5950979AE}" type="pres">
      <dgm:prSet presAssocID="{137A41AE-B865-4326-82F2-3F9480603B44}" presName="textNode" presStyleLbl="node1" presStyleIdx="2" presStyleCnt="4">
        <dgm:presLayoutVars>
          <dgm:bulletEnabled val="1"/>
        </dgm:presLayoutVars>
      </dgm:prSet>
      <dgm:spPr/>
    </dgm:pt>
    <dgm:pt modelId="{DC94D55D-91F7-4711-8855-2C16D0168D65}" type="pres">
      <dgm:prSet presAssocID="{9AA15B84-744C-4D44-AB3A-3C248725A372}" presName="sibTrans" presStyleCnt="0"/>
      <dgm:spPr/>
    </dgm:pt>
    <dgm:pt modelId="{2F48941C-1FC0-4261-AE99-5DEFB1D378BF}" type="pres">
      <dgm:prSet presAssocID="{874AF29A-4AD7-491A-AEA2-CE1660D03B32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0DF7351D-0EA4-41B7-B94B-6063ACC506DA}" srcId="{025DA4C4-FDDB-4FB8-9444-5283123C8F30}" destId="{A1AECF41-A20A-45C9-852C-4569EA08D022}" srcOrd="1" destOrd="0" parTransId="{485F8546-C061-4D31-972E-32ED9B8B7C02}" sibTransId="{2FEF4C05-9403-41EC-9C02-3E26F7189A0D}"/>
    <dgm:cxn modelId="{870F4B1E-FC1A-4550-B4F0-06BA93F27CDF}" type="presOf" srcId="{137A41AE-B865-4326-82F2-3F9480603B44}" destId="{80E21D94-03CF-430F-A8E1-B1B5950979AE}" srcOrd="0" destOrd="0" presId="urn:microsoft.com/office/officeart/2005/8/layout/hProcess9"/>
    <dgm:cxn modelId="{DB864025-34DD-4C4F-A75E-05773D44C405}" type="presOf" srcId="{874AF29A-4AD7-491A-AEA2-CE1660D03B32}" destId="{2F48941C-1FC0-4261-AE99-5DEFB1D378BF}" srcOrd="0" destOrd="0" presId="urn:microsoft.com/office/officeart/2005/8/layout/hProcess9"/>
    <dgm:cxn modelId="{92B13129-59CC-4849-9E52-695EB71663FD}" type="presOf" srcId="{025DA4C4-FDDB-4FB8-9444-5283123C8F30}" destId="{48F0952B-D5BD-444E-BE79-DC95B1B4FA43}" srcOrd="0" destOrd="0" presId="urn:microsoft.com/office/officeart/2005/8/layout/hProcess9"/>
    <dgm:cxn modelId="{C07EB94D-9616-4D52-855F-ED0EDF9EAE10}" srcId="{025DA4C4-FDDB-4FB8-9444-5283123C8F30}" destId="{137A41AE-B865-4326-82F2-3F9480603B44}" srcOrd="2" destOrd="0" parTransId="{0D43FBEE-484E-4B33-B380-EFA8A1B83EE7}" sibTransId="{9AA15B84-744C-4D44-AB3A-3C248725A372}"/>
    <dgm:cxn modelId="{BBF88E58-6478-4EC2-B7B2-932EC203B8FF}" type="presOf" srcId="{A1AECF41-A20A-45C9-852C-4569EA08D022}" destId="{BFF7DE6D-AF90-4577-9893-7C08622A31F9}" srcOrd="0" destOrd="0" presId="urn:microsoft.com/office/officeart/2005/8/layout/hProcess9"/>
    <dgm:cxn modelId="{28AA2E7F-4F4D-4846-91D1-E190A0A33BDD}" srcId="{025DA4C4-FDDB-4FB8-9444-5283123C8F30}" destId="{11272223-9FFC-4079-B508-BEDBCC2617F1}" srcOrd="0" destOrd="0" parTransId="{9705EF91-CDE6-40DB-BB1D-DA01E29A1437}" sibTransId="{6E862E25-2A1C-4B0B-BD57-AE879B68ED84}"/>
    <dgm:cxn modelId="{2174E8B4-05E0-4358-9FE7-C38C7CBE645A}" srcId="{025DA4C4-FDDB-4FB8-9444-5283123C8F30}" destId="{874AF29A-4AD7-491A-AEA2-CE1660D03B32}" srcOrd="3" destOrd="0" parTransId="{4C882FC5-F587-4E38-A808-2812338956FB}" sibTransId="{7BFF3755-2538-4FB5-87B4-9B49D7D2698D}"/>
    <dgm:cxn modelId="{EF900AF0-CD5D-4532-91F1-8B1C2BA262A0}" type="presOf" srcId="{11272223-9FFC-4079-B508-BEDBCC2617F1}" destId="{50886FC0-A2C1-45C2-8135-C3F7BA8DCF82}" srcOrd="0" destOrd="0" presId="urn:microsoft.com/office/officeart/2005/8/layout/hProcess9"/>
    <dgm:cxn modelId="{065027F5-BCF7-4C81-8A95-C6E3E3CF4E1D}" type="presParOf" srcId="{48F0952B-D5BD-444E-BE79-DC95B1B4FA43}" destId="{7E8FEBA3-4719-4E73-8ED4-DAECE99D0B7C}" srcOrd="0" destOrd="0" presId="urn:microsoft.com/office/officeart/2005/8/layout/hProcess9"/>
    <dgm:cxn modelId="{FDEB4F74-253F-4F75-90BA-67F48B6FC92E}" type="presParOf" srcId="{48F0952B-D5BD-444E-BE79-DC95B1B4FA43}" destId="{D03097AF-BCC7-4B15-8446-CB3ED2602D2E}" srcOrd="1" destOrd="0" presId="urn:microsoft.com/office/officeart/2005/8/layout/hProcess9"/>
    <dgm:cxn modelId="{F47F0FAC-CB1B-405D-9A84-C0F6E6EDB977}" type="presParOf" srcId="{D03097AF-BCC7-4B15-8446-CB3ED2602D2E}" destId="{50886FC0-A2C1-45C2-8135-C3F7BA8DCF82}" srcOrd="0" destOrd="0" presId="urn:microsoft.com/office/officeart/2005/8/layout/hProcess9"/>
    <dgm:cxn modelId="{2D7F72BF-E549-4B91-A01E-6F03749E2A4E}" type="presParOf" srcId="{D03097AF-BCC7-4B15-8446-CB3ED2602D2E}" destId="{60698317-2CBD-4F3B-885D-DE94B513CF09}" srcOrd="1" destOrd="0" presId="urn:microsoft.com/office/officeart/2005/8/layout/hProcess9"/>
    <dgm:cxn modelId="{550CA928-F175-4C71-88D6-A6FFA32C60E3}" type="presParOf" srcId="{D03097AF-BCC7-4B15-8446-CB3ED2602D2E}" destId="{BFF7DE6D-AF90-4577-9893-7C08622A31F9}" srcOrd="2" destOrd="0" presId="urn:microsoft.com/office/officeart/2005/8/layout/hProcess9"/>
    <dgm:cxn modelId="{71BD69C6-E27B-4F4B-96F7-0092F0209EE3}" type="presParOf" srcId="{D03097AF-BCC7-4B15-8446-CB3ED2602D2E}" destId="{1A72359D-2421-4312-A8B1-926011E2FEB5}" srcOrd="3" destOrd="0" presId="urn:microsoft.com/office/officeart/2005/8/layout/hProcess9"/>
    <dgm:cxn modelId="{145B3190-2285-48CA-BAE7-5CE871ADF1CE}" type="presParOf" srcId="{D03097AF-BCC7-4B15-8446-CB3ED2602D2E}" destId="{80E21D94-03CF-430F-A8E1-B1B5950979AE}" srcOrd="4" destOrd="0" presId="urn:microsoft.com/office/officeart/2005/8/layout/hProcess9"/>
    <dgm:cxn modelId="{D4BCEF5B-F4D5-4D14-84AB-1C76BB91ED52}" type="presParOf" srcId="{D03097AF-BCC7-4B15-8446-CB3ED2602D2E}" destId="{DC94D55D-91F7-4711-8855-2C16D0168D65}" srcOrd="5" destOrd="0" presId="urn:microsoft.com/office/officeart/2005/8/layout/hProcess9"/>
    <dgm:cxn modelId="{B4027163-AC76-4D7C-89DF-627BA4FDDD9E}" type="presParOf" srcId="{D03097AF-BCC7-4B15-8446-CB3ED2602D2E}" destId="{2F48941C-1FC0-4261-AE99-5DEFB1D378B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129580" cy="6129580"/>
        <a:chOff x="0" y="0"/>
        <a:chExt cx="6129580" cy="6129580"/>
      </a:xfrm>
    </dsp:grpSpPr>
    <dsp:sp modelId="{366F8FB6-DCE4-436C-8328-F4A42CFBF107}">
      <dsp:nvSpPr>
        <dsp:cNvPr id="3" name="Diamond 2"/>
        <dsp:cNvSpPr/>
      </dsp:nvSpPr>
      <dsp:spPr bwMode="white">
        <a:xfrm>
          <a:off x="1628443" y="0"/>
          <a:ext cx="6129580" cy="6129580"/>
        </a:xfrm>
        <a:prstGeom prst="diamond">
          <a:avLst/>
        </a:prstGeom>
        <a:solidFill>
          <a:srgbClr val="FFFF00"/>
        </a:solidFill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1628443" y="0"/>
        <a:ext cx="6129580" cy="6129580"/>
      </dsp:txXfrm>
    </dsp:sp>
    <dsp:sp modelId="{DDE2A605-A8EF-4AB7-B426-837018CEF4B3}">
      <dsp:nvSpPr>
        <dsp:cNvPr id="4" name="Rounded Rectangle 3"/>
        <dsp:cNvSpPr/>
      </dsp:nvSpPr>
      <dsp:spPr bwMode="white">
        <a:xfrm>
          <a:off x="2123101" y="582310"/>
          <a:ext cx="2390536" cy="2390536"/>
        </a:xfrm>
        <a:prstGeom prst="roundRect">
          <a:avLst/>
        </a:prstGeom>
        <a:solidFill>
          <a:srgbClr val="7030A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5250" tIns="95250" rIns="95250" bIns="9525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A. </a:t>
          </a:r>
          <a:r>
            <a:rPr lang="en-US" dirty="0" err="1"/>
            <a:t>Quyền</a:t>
          </a:r>
          <a:r>
            <a:rPr lang="en-US" dirty="0"/>
            <a:t> </a:t>
          </a:r>
          <a:r>
            <a:rPr lang="en-US" dirty="0" err="1"/>
            <a:t>lực</a:t>
          </a:r>
          <a:r>
            <a:rPr lang="en-US" dirty="0"/>
            <a:t> </a:t>
          </a:r>
          <a:r>
            <a:rPr lang="en-US" dirty="0" err="1"/>
            <a:t>nằm</a:t>
          </a:r>
          <a:r>
            <a:rPr lang="en-US" dirty="0"/>
            <a:t> </a:t>
          </a:r>
          <a:r>
            <a:rPr lang="en-US" dirty="0" err="1"/>
            <a:t>trong</a:t>
          </a:r>
          <a:r>
            <a:rPr lang="en-US" dirty="0"/>
            <a:t> </a:t>
          </a:r>
          <a:r>
            <a:rPr lang="en-US" dirty="0" err="1"/>
            <a:t>tay</a:t>
          </a:r>
          <a:r>
            <a:rPr lang="en-US" dirty="0"/>
            <a:t> </a:t>
          </a:r>
          <a:r>
            <a:rPr lang="en-US" dirty="0" err="1"/>
            <a:t>tầng</a:t>
          </a:r>
          <a:r>
            <a:rPr lang="en-US" dirty="0"/>
            <a:t> </a:t>
          </a:r>
          <a:r>
            <a:rPr lang="en-US" dirty="0" err="1"/>
            <a:t>lớp</a:t>
          </a:r>
          <a:r>
            <a:rPr lang="en-US" dirty="0"/>
            <a:t> </a:t>
          </a:r>
          <a:r>
            <a:rPr lang="en-US" dirty="0" err="1"/>
            <a:t>quý</a:t>
          </a:r>
          <a:r>
            <a:rPr lang="en-US" dirty="0"/>
            <a:t> </a:t>
          </a:r>
          <a:r>
            <a:rPr lang="en-US" dirty="0" err="1"/>
            <a:t>tộc</a:t>
          </a:r>
          <a:r>
            <a:rPr lang="en-US" dirty="0"/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3101" y="582310"/>
        <a:ext cx="2390536" cy="2390536"/>
      </dsp:txXfrm>
    </dsp:sp>
    <dsp:sp modelId="{71B79318-03A6-4C35-9B15-0B29DDB2511F}">
      <dsp:nvSpPr>
        <dsp:cNvPr id="5" name="Rounded Rectangle 4"/>
        <dsp:cNvSpPr/>
      </dsp:nvSpPr>
      <dsp:spPr bwMode="white">
        <a:xfrm>
          <a:off x="4789034" y="777545"/>
          <a:ext cx="2390536" cy="2390536"/>
        </a:xfrm>
        <a:prstGeom prst="roundRect">
          <a:avLst/>
        </a:prstGeom>
        <a:solidFill>
          <a:srgbClr val="FFC00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5250" tIns="95250" rIns="95250" bIns="9525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B. </a:t>
          </a:r>
          <a:r>
            <a:rPr lang="en-US" dirty="0" err="1"/>
            <a:t>Nhà</a:t>
          </a:r>
          <a:r>
            <a:rPr lang="en-US" dirty="0"/>
            <a:t> </a:t>
          </a:r>
          <a:r>
            <a:rPr lang="en-US" dirty="0" err="1"/>
            <a:t>nước</a:t>
          </a:r>
          <a:r>
            <a:rPr lang="en-US" dirty="0"/>
            <a:t> </a:t>
          </a:r>
          <a:r>
            <a:rPr lang="en-US" dirty="0" err="1"/>
            <a:t>chỉ</a:t>
          </a:r>
          <a:r>
            <a:rPr lang="en-US" dirty="0"/>
            <a:t> </a:t>
          </a:r>
          <a:r>
            <a:rPr lang="en-US" dirty="0" err="1"/>
            <a:t>kiểm</a:t>
          </a:r>
          <a:r>
            <a:rPr lang="en-US" dirty="0"/>
            <a:t> </a:t>
          </a:r>
          <a:r>
            <a:rPr lang="en-US" dirty="0" err="1"/>
            <a:t>soát</a:t>
          </a:r>
          <a:r>
            <a:rPr lang="en-US" dirty="0"/>
            <a:t> 4 </a:t>
          </a:r>
          <a:r>
            <a:rPr lang="en-US" dirty="0" err="1"/>
            <a:t>dinh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7 </a:t>
          </a:r>
          <a:r>
            <a:rPr lang="en-US" dirty="0" err="1"/>
            <a:t>trấn</a:t>
          </a:r>
          <a:r>
            <a:rPr lang="en-US" dirty="0"/>
            <a:t>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89034" y="777545"/>
        <a:ext cx="2390536" cy="2390536"/>
      </dsp:txXfrm>
    </dsp:sp>
    <dsp:sp modelId="{85D1B159-269A-4E28-8EBD-53EED73857A5}">
      <dsp:nvSpPr>
        <dsp:cNvPr id="6" name="Rounded Rectangle 5"/>
        <dsp:cNvSpPr/>
      </dsp:nvSpPr>
      <dsp:spPr bwMode="white">
        <a:xfrm>
          <a:off x="2123101" y="3156734"/>
          <a:ext cx="2390536" cy="2390536"/>
        </a:xfrm>
        <a:prstGeom prst="roundRect">
          <a:avLst/>
        </a:prstGeom>
        <a:solidFill>
          <a:schemeClr val="accent2">
            <a:lumMod val="75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5250" tIns="95250" rIns="95250" bIns="9525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C. </a:t>
          </a:r>
          <a:r>
            <a:rPr lang="en-US" dirty="0" err="1"/>
            <a:t>Quyền</a:t>
          </a:r>
          <a:r>
            <a:rPr lang="en-US" dirty="0"/>
            <a:t> </a:t>
          </a:r>
          <a:r>
            <a:rPr lang="en-US" dirty="0" err="1"/>
            <a:t>lực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nhà</a:t>
          </a:r>
          <a:r>
            <a:rPr lang="en-US" dirty="0"/>
            <a:t> </a:t>
          </a:r>
          <a:r>
            <a:rPr lang="en-US" dirty="0" err="1"/>
            <a:t>vua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triều</a:t>
          </a:r>
          <a:r>
            <a:rPr lang="en-US" dirty="0"/>
            <a:t> </a:t>
          </a:r>
          <a:r>
            <a:rPr lang="en-US" dirty="0" err="1"/>
            <a:t>đình</a:t>
          </a:r>
          <a:r>
            <a:rPr lang="en-US" dirty="0"/>
            <a:t> </a:t>
          </a:r>
          <a:r>
            <a:rPr lang="en-US" dirty="0" err="1"/>
            <a:t>bị</a:t>
          </a:r>
          <a:r>
            <a:rPr lang="en-US" dirty="0"/>
            <a:t> </a:t>
          </a:r>
          <a:r>
            <a:rPr lang="en-US" dirty="0" err="1"/>
            <a:t>hạn</a:t>
          </a:r>
          <a:r>
            <a:rPr lang="en-US" dirty="0"/>
            <a:t> </a:t>
          </a:r>
          <a:r>
            <a:rPr lang="en-US" dirty="0" err="1"/>
            <a:t>chế</a:t>
          </a:r>
          <a:r>
            <a:rPr lang="en-US" dirty="0"/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3101" y="3156734"/>
        <a:ext cx="2390536" cy="2390536"/>
      </dsp:txXfrm>
    </dsp:sp>
    <dsp:sp modelId="{01F28C3C-8070-4821-A40A-F6C09A80B730}">
      <dsp:nvSpPr>
        <dsp:cNvPr id="7" name="Rounded Rectangle 6"/>
        <dsp:cNvSpPr/>
      </dsp:nvSpPr>
      <dsp:spPr bwMode="white">
        <a:xfrm>
          <a:off x="4697524" y="3156734"/>
          <a:ext cx="2390536" cy="2390536"/>
        </a:xfrm>
        <a:prstGeom prst="roundRect">
          <a:avLst/>
        </a:prstGeom>
        <a:solidFill>
          <a:srgbClr val="FF000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5250" tIns="95250" rIns="95250" bIns="9525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D. </a:t>
          </a:r>
          <a:r>
            <a:rPr lang="en-US" dirty="0" err="1"/>
            <a:t>Nhà</a:t>
          </a:r>
          <a:r>
            <a:rPr lang="en-US" dirty="0"/>
            <a:t> </a:t>
          </a:r>
          <a:r>
            <a:rPr lang="en-US" dirty="0" err="1"/>
            <a:t>vua</a:t>
          </a:r>
          <a:r>
            <a:rPr lang="en-US" dirty="0"/>
            <a:t> </a:t>
          </a:r>
          <a:r>
            <a:rPr lang="en-US" dirty="0" err="1"/>
            <a:t>nắm</a:t>
          </a:r>
          <a:r>
            <a:rPr lang="en-US" dirty="0"/>
            <a:t> </a:t>
          </a:r>
          <a:r>
            <a:rPr lang="en-US" dirty="0" err="1"/>
            <a:t>mọi</a:t>
          </a:r>
          <a:r>
            <a:rPr lang="en-US" dirty="0"/>
            <a:t> </a:t>
          </a:r>
          <a:r>
            <a:rPr lang="en-US" dirty="0" err="1"/>
            <a:t>quyền</a:t>
          </a:r>
          <a:r>
            <a:rPr lang="en-US" dirty="0"/>
            <a:t> </a:t>
          </a:r>
          <a:r>
            <a:rPr lang="en-US" dirty="0" err="1"/>
            <a:t>hành</a:t>
          </a:r>
          <a:r>
            <a:rPr lang="en-US" dirty="0"/>
            <a:t> </a:t>
          </a:r>
          <a:r>
            <a:rPr lang="en-US" dirty="0" err="1"/>
            <a:t>đối</a:t>
          </a:r>
          <a:r>
            <a:rPr lang="en-US" dirty="0"/>
            <a:t> </a:t>
          </a:r>
          <a:r>
            <a:rPr lang="en-US" dirty="0" err="1"/>
            <a:t>với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địa</a:t>
          </a:r>
          <a:r>
            <a:rPr lang="en-US" dirty="0"/>
            <a:t> </a:t>
          </a:r>
          <a:r>
            <a:rPr lang="en-US" dirty="0" err="1"/>
            <a:t>phương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97524" y="3156734"/>
        <a:ext cx="2390536" cy="2390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129580" cy="6129580"/>
        <a:chOff x="0" y="0"/>
        <a:chExt cx="6129580" cy="6129580"/>
      </a:xfrm>
    </dsp:grpSpPr>
    <dsp:sp modelId="{366F8FB6-DCE4-436C-8328-F4A42CFBF107}">
      <dsp:nvSpPr>
        <dsp:cNvPr id="3" name="Diamond 2"/>
        <dsp:cNvSpPr/>
      </dsp:nvSpPr>
      <dsp:spPr bwMode="white">
        <a:xfrm>
          <a:off x="1628443" y="0"/>
          <a:ext cx="6129580" cy="6129580"/>
        </a:xfrm>
        <a:prstGeom prst="diamond">
          <a:avLst/>
        </a:prstGeom>
        <a:solidFill>
          <a:srgbClr val="FFFF00"/>
        </a:solidFill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1628443" y="0"/>
        <a:ext cx="6129580" cy="6129580"/>
      </dsp:txXfrm>
    </dsp:sp>
    <dsp:sp modelId="{DDE2A605-A8EF-4AB7-B426-837018CEF4B3}">
      <dsp:nvSpPr>
        <dsp:cNvPr id="4" name="Rounded Rectangle 3"/>
        <dsp:cNvSpPr/>
      </dsp:nvSpPr>
      <dsp:spPr bwMode="white">
        <a:xfrm>
          <a:off x="2123101" y="582310"/>
          <a:ext cx="2390536" cy="2390536"/>
        </a:xfrm>
        <a:prstGeom prst="roundRect">
          <a:avLst/>
        </a:prstGeom>
        <a:solidFill>
          <a:schemeClr val="accent5">
            <a:lumMod val="75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A. </a:t>
          </a:r>
          <a:r>
            <a:rPr lang="en-US" dirty="0" err="1"/>
            <a:t>bỏ</a:t>
          </a:r>
          <a:r>
            <a:rPr lang="en-US" dirty="0"/>
            <a:t> </a:t>
          </a:r>
          <a:r>
            <a:rPr lang="en-US" dirty="0" err="1"/>
            <a:t>lưu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(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lại</a:t>
          </a:r>
          <a:r>
            <a:rPr lang="en-US" dirty="0"/>
            <a:t> </a:t>
          </a:r>
          <a:r>
            <a:rPr lang="en-US" dirty="0" err="1"/>
            <a:t>người</a:t>
          </a:r>
          <a:r>
            <a:rPr lang="en-US" dirty="0"/>
            <a:t> </a:t>
          </a:r>
          <a:r>
            <a:rPr lang="en-US" dirty="0" err="1"/>
            <a:t>Kinh</a:t>
          </a:r>
          <a:r>
            <a:rPr lang="en-US" dirty="0"/>
            <a:t>), </a:t>
          </a:r>
          <a:r>
            <a:rPr lang="en-US" dirty="0" err="1"/>
            <a:t>thiết</a:t>
          </a:r>
          <a:r>
            <a:rPr lang="en-US" dirty="0"/>
            <a:t> </a:t>
          </a:r>
          <a:r>
            <a:rPr lang="en-US" dirty="0" err="1"/>
            <a:t>lập</a:t>
          </a:r>
          <a:r>
            <a:rPr lang="en-US" dirty="0"/>
            <a:t> </a:t>
          </a:r>
          <a:r>
            <a:rPr lang="en-US" dirty="0" err="1"/>
            <a:t>chế</a:t>
          </a:r>
          <a:r>
            <a:rPr lang="en-US" dirty="0"/>
            <a:t> </a:t>
          </a:r>
          <a:r>
            <a:rPr lang="en-US" dirty="0" err="1"/>
            <a:t>độ</a:t>
          </a:r>
          <a:r>
            <a:rPr lang="en-US" dirty="0"/>
            <a:t> </a:t>
          </a:r>
          <a:r>
            <a:rPr lang="en-US" dirty="0" err="1"/>
            <a:t>thổ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quyền</a:t>
          </a:r>
          <a:r>
            <a:rPr lang="en-US" dirty="0"/>
            <a:t> </a:t>
          </a:r>
          <a:r>
            <a:rPr lang="en-US" dirty="0" err="1"/>
            <a:t>thế</a:t>
          </a:r>
          <a:r>
            <a:rPr lang="en-US" dirty="0"/>
            <a:t> </a:t>
          </a:r>
          <a:r>
            <a:rPr lang="en-US" dirty="0" err="1"/>
            <a:t>tập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tù</a:t>
          </a:r>
          <a:r>
            <a:rPr lang="en-US" dirty="0"/>
            <a:t> </a:t>
          </a:r>
          <a:r>
            <a:rPr lang="en-US" dirty="0" err="1"/>
            <a:t>trưởng</a:t>
          </a:r>
          <a:r>
            <a:rPr lang="en-US" dirty="0"/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3101" y="582310"/>
        <a:ext cx="2390536" cy="2390536"/>
      </dsp:txXfrm>
    </dsp:sp>
    <dsp:sp modelId="{71B79318-03A6-4C35-9B15-0B29DDB2511F}">
      <dsp:nvSpPr>
        <dsp:cNvPr id="5" name="Rounded Rectangle 4"/>
        <dsp:cNvSpPr/>
      </dsp:nvSpPr>
      <dsp:spPr bwMode="white">
        <a:xfrm>
          <a:off x="4789034" y="777545"/>
          <a:ext cx="2390536" cy="2390536"/>
        </a:xfrm>
        <a:prstGeom prst="roundRect">
          <a:avLst/>
        </a:prstGeom>
        <a:solidFill>
          <a:srgbClr val="FFC00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B. </a:t>
          </a:r>
          <a:r>
            <a:rPr lang="en-US" dirty="0" err="1"/>
            <a:t>đặt</a:t>
          </a:r>
          <a:r>
            <a:rPr lang="en-US" dirty="0"/>
            <a:t> </a:t>
          </a:r>
          <a:r>
            <a:rPr lang="en-US" dirty="0" err="1"/>
            <a:t>lưu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(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lại</a:t>
          </a:r>
          <a:r>
            <a:rPr lang="en-US" dirty="0"/>
            <a:t> </a:t>
          </a:r>
          <a:r>
            <a:rPr lang="en-US" dirty="0" err="1"/>
            <a:t>người</a:t>
          </a:r>
          <a:r>
            <a:rPr lang="en-US" dirty="0"/>
            <a:t> </a:t>
          </a:r>
          <a:r>
            <a:rPr lang="en-US" dirty="0" err="1"/>
            <a:t>Kinh</a:t>
          </a:r>
          <a:r>
            <a:rPr lang="en-US" dirty="0"/>
            <a:t>), </a:t>
          </a:r>
          <a:r>
            <a:rPr lang="en-US" dirty="0" err="1"/>
            <a:t>bãi</a:t>
          </a:r>
          <a:r>
            <a:rPr lang="en-US" dirty="0"/>
            <a:t> </a:t>
          </a:r>
          <a:r>
            <a:rPr lang="en-US" dirty="0" err="1"/>
            <a:t>bỏ</a:t>
          </a:r>
          <a:r>
            <a:rPr lang="en-US" dirty="0"/>
            <a:t> </a:t>
          </a:r>
          <a:r>
            <a:rPr lang="en-US" dirty="0" err="1"/>
            <a:t>chế</a:t>
          </a:r>
          <a:r>
            <a:rPr lang="en-US" dirty="0"/>
            <a:t> </a:t>
          </a:r>
          <a:r>
            <a:rPr lang="en-US" dirty="0" err="1"/>
            <a:t>độ</a:t>
          </a:r>
          <a:r>
            <a:rPr lang="en-US" dirty="0"/>
            <a:t> </a:t>
          </a:r>
          <a:r>
            <a:rPr lang="en-US" dirty="0" err="1"/>
            <a:t>thổ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quyền</a:t>
          </a:r>
          <a:r>
            <a:rPr lang="en-US" dirty="0"/>
            <a:t> </a:t>
          </a:r>
          <a:r>
            <a:rPr lang="en-US" dirty="0" err="1"/>
            <a:t>thế</a:t>
          </a:r>
          <a:r>
            <a:rPr lang="en-US" dirty="0"/>
            <a:t> </a:t>
          </a:r>
          <a:r>
            <a:rPr lang="en-US" dirty="0" err="1"/>
            <a:t>tập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tù</a:t>
          </a:r>
          <a:r>
            <a:rPr lang="en-US" dirty="0"/>
            <a:t> </a:t>
          </a:r>
          <a:r>
            <a:rPr lang="en-US" dirty="0" err="1"/>
            <a:t>trưởng</a:t>
          </a:r>
          <a:r>
            <a:rPr lang="en-US" dirty="0"/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89034" y="777545"/>
        <a:ext cx="2390536" cy="2390536"/>
      </dsp:txXfrm>
    </dsp:sp>
    <dsp:sp modelId="{85D1B159-269A-4E28-8EBD-53EED73857A5}">
      <dsp:nvSpPr>
        <dsp:cNvPr id="6" name="Rounded Rectangle 5"/>
        <dsp:cNvSpPr/>
      </dsp:nvSpPr>
      <dsp:spPr bwMode="white">
        <a:xfrm>
          <a:off x="2123101" y="3156734"/>
          <a:ext cx="2390536" cy="2390536"/>
        </a:xfrm>
        <a:prstGeom prst="roundRect">
          <a:avLst/>
        </a:prstGeom>
        <a:solidFill>
          <a:schemeClr val="accent2">
            <a:lumMod val="75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C. </a:t>
          </a:r>
          <a:r>
            <a:rPr lang="en-US" dirty="0" err="1"/>
            <a:t>đặt</a:t>
          </a:r>
          <a:r>
            <a:rPr lang="en-US" dirty="0"/>
            <a:t> </a:t>
          </a:r>
          <a:r>
            <a:rPr lang="en-US" dirty="0" err="1"/>
            <a:t>lưu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(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lại</a:t>
          </a:r>
          <a:r>
            <a:rPr lang="en-US" dirty="0"/>
            <a:t> </a:t>
          </a:r>
          <a:r>
            <a:rPr lang="en-US" dirty="0" err="1"/>
            <a:t>người</a:t>
          </a:r>
          <a:r>
            <a:rPr lang="en-US" dirty="0"/>
            <a:t> </a:t>
          </a:r>
          <a:r>
            <a:rPr lang="en-US" dirty="0" err="1"/>
            <a:t>Kinh</a:t>
          </a:r>
          <a:r>
            <a:rPr lang="en-US" dirty="0"/>
            <a:t>), </a:t>
          </a:r>
          <a:r>
            <a:rPr lang="en-US" dirty="0" err="1"/>
            <a:t>bãi</a:t>
          </a:r>
          <a:r>
            <a:rPr lang="en-US" dirty="0"/>
            <a:t> </a:t>
          </a:r>
          <a:r>
            <a:rPr lang="en-US" dirty="0" err="1"/>
            <a:t>bỏ</a:t>
          </a:r>
          <a:r>
            <a:rPr lang="en-US" dirty="0"/>
            <a:t> </a:t>
          </a:r>
          <a:r>
            <a:rPr lang="en-US" dirty="0" err="1"/>
            <a:t>chế</a:t>
          </a:r>
          <a:r>
            <a:rPr lang="en-US" dirty="0"/>
            <a:t> </a:t>
          </a:r>
          <a:r>
            <a:rPr lang="en-US" dirty="0" err="1"/>
            <a:t>độ</a:t>
          </a:r>
          <a:r>
            <a:rPr lang="en-US" dirty="0"/>
            <a:t> </a:t>
          </a:r>
          <a:r>
            <a:rPr lang="en-US" dirty="0" err="1"/>
            <a:t>thổ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, </a:t>
          </a:r>
          <a:r>
            <a:rPr lang="en-US" dirty="0" err="1"/>
            <a:t>trao</a:t>
          </a:r>
          <a:r>
            <a:rPr lang="en-US" dirty="0"/>
            <a:t> </a:t>
          </a:r>
          <a:r>
            <a:rPr lang="en-US" dirty="0" err="1"/>
            <a:t>quyền</a:t>
          </a:r>
          <a:r>
            <a:rPr lang="en-US" dirty="0"/>
            <a:t> </a:t>
          </a:r>
          <a:r>
            <a:rPr lang="en-US" dirty="0" err="1"/>
            <a:t>thế</a:t>
          </a:r>
          <a:r>
            <a:rPr lang="en-US" dirty="0"/>
            <a:t> </a:t>
          </a:r>
          <a:r>
            <a:rPr lang="en-US" dirty="0" err="1"/>
            <a:t>tập</a:t>
          </a:r>
          <a:r>
            <a:rPr lang="en-US" dirty="0"/>
            <a:t> </a:t>
          </a:r>
          <a:r>
            <a:rPr lang="en-US" dirty="0" err="1"/>
            <a:t>cho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tù</a:t>
          </a:r>
          <a:r>
            <a:rPr lang="en-US" dirty="0"/>
            <a:t> </a:t>
          </a:r>
          <a:r>
            <a:rPr lang="en-US" dirty="0" err="1"/>
            <a:t>trưởng</a:t>
          </a:r>
          <a:r>
            <a:rPr lang="en-US" dirty="0"/>
            <a:t>..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3101" y="3156734"/>
        <a:ext cx="2390536" cy="2390536"/>
      </dsp:txXfrm>
    </dsp:sp>
    <dsp:sp modelId="{01F28C3C-8070-4821-A40A-F6C09A80B730}">
      <dsp:nvSpPr>
        <dsp:cNvPr id="7" name="Rounded Rectangle 6"/>
        <dsp:cNvSpPr/>
      </dsp:nvSpPr>
      <dsp:spPr bwMode="white">
        <a:xfrm>
          <a:off x="4697524" y="3156734"/>
          <a:ext cx="2390536" cy="2390536"/>
        </a:xfrm>
        <a:prstGeom prst="roundRect">
          <a:avLst/>
        </a:prstGeom>
        <a:solidFill>
          <a:srgbClr val="FF000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D. </a:t>
          </a:r>
          <a:r>
            <a:rPr lang="en-US" dirty="0" err="1"/>
            <a:t>bỏ</a:t>
          </a:r>
          <a:r>
            <a:rPr lang="en-US" dirty="0"/>
            <a:t> </a:t>
          </a:r>
          <a:r>
            <a:rPr lang="en-US" dirty="0" err="1"/>
            <a:t>lưu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(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lại</a:t>
          </a:r>
          <a:r>
            <a:rPr lang="en-US" dirty="0"/>
            <a:t> </a:t>
          </a:r>
          <a:r>
            <a:rPr lang="en-US" dirty="0" err="1"/>
            <a:t>người</a:t>
          </a:r>
          <a:r>
            <a:rPr lang="en-US" dirty="0"/>
            <a:t> </a:t>
          </a:r>
          <a:r>
            <a:rPr lang="en-US" dirty="0" err="1"/>
            <a:t>Kinh</a:t>
          </a:r>
          <a:r>
            <a:rPr lang="en-US" dirty="0"/>
            <a:t>)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chế</a:t>
          </a:r>
          <a:r>
            <a:rPr lang="en-US" dirty="0"/>
            <a:t> </a:t>
          </a:r>
          <a:r>
            <a:rPr lang="en-US" dirty="0" err="1"/>
            <a:t>độ</a:t>
          </a:r>
          <a:r>
            <a:rPr lang="en-US" dirty="0"/>
            <a:t> </a:t>
          </a:r>
          <a:r>
            <a:rPr lang="en-US" dirty="0" err="1"/>
            <a:t>thổ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, </a:t>
          </a:r>
          <a:r>
            <a:rPr lang="en-US" dirty="0" err="1"/>
            <a:t>tăng</a:t>
          </a:r>
          <a:r>
            <a:rPr lang="en-US" dirty="0"/>
            <a:t> </a:t>
          </a:r>
          <a:r>
            <a:rPr lang="en-US" dirty="0" err="1"/>
            <a:t>cường</a:t>
          </a:r>
          <a:r>
            <a:rPr lang="en-US" dirty="0"/>
            <a:t> </a:t>
          </a:r>
          <a:r>
            <a:rPr lang="en-US" dirty="0" err="1"/>
            <a:t>quyền</a:t>
          </a:r>
          <a:r>
            <a:rPr lang="en-US" dirty="0"/>
            <a:t> </a:t>
          </a:r>
          <a:r>
            <a:rPr lang="en-US" dirty="0" err="1"/>
            <a:t>thế</a:t>
          </a:r>
          <a:r>
            <a:rPr lang="en-US" dirty="0"/>
            <a:t> </a:t>
          </a:r>
          <a:r>
            <a:rPr lang="en-US" dirty="0" err="1"/>
            <a:t>tập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tù</a:t>
          </a:r>
          <a:r>
            <a:rPr lang="en-US" dirty="0"/>
            <a:t> </a:t>
          </a:r>
          <a:r>
            <a:rPr lang="en-US" dirty="0" err="1"/>
            <a:t>trưởng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97524" y="3156734"/>
        <a:ext cx="2390536" cy="2390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1015664" cy="5729286"/>
        <a:chOff x="0" y="0"/>
        <a:chExt cx="11015664" cy="5729286"/>
      </a:xfrm>
    </dsp:grpSpPr>
    <dsp:sp modelId="{7E8FEBA3-4719-4E73-8ED4-DAECE99D0B7C}">
      <dsp:nvSpPr>
        <dsp:cNvPr id="3" name="Right Arrow 2"/>
        <dsp:cNvSpPr/>
      </dsp:nvSpPr>
      <dsp:spPr bwMode="white">
        <a:xfrm>
          <a:off x="826175" y="0"/>
          <a:ext cx="9363314" cy="5729286"/>
        </a:xfrm>
        <a:prstGeom prst="rightArrow">
          <a:avLst/>
        </a:prstGeom>
        <a:solidFill>
          <a:schemeClr val="accent4">
            <a:lumMod val="75000"/>
          </a:schemeClr>
        </a:solidFill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hemeClr val="dk1"/>
        </a:lnRef>
        <a:fillRef idx="3">
          <a:schemeClr val="accent3">
            <a:tint val="40000"/>
          </a:schemeClr>
        </a:fillRef>
        <a:effectRef idx="0">
          <a:scrgbClr r="0" g="0" b="0"/>
        </a:effectRef>
        <a:fontRef idx="minor"/>
      </dsp:style>
      <dsp:txXfrm>
        <a:off x="826175" y="0"/>
        <a:ext cx="9363314" cy="5729286"/>
      </dsp:txXfrm>
    </dsp:sp>
    <dsp:sp modelId="{50886FC0-A2C1-45C2-8135-C3F7BA8DCF82}">
      <dsp:nvSpPr>
        <dsp:cNvPr id="4" name="Rounded Rectangle 3"/>
        <dsp:cNvSpPr/>
      </dsp:nvSpPr>
      <dsp:spPr bwMode="white">
        <a:xfrm>
          <a:off x="0" y="1718786"/>
          <a:ext cx="2447925" cy="2291714"/>
        </a:xfrm>
        <a:prstGeom prst="roundRect">
          <a:avLst/>
        </a:prstGeom>
        <a:solidFill>
          <a:schemeClr val="accent1"/>
        </a:solidFill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A. </a:t>
          </a:r>
          <a:r>
            <a:rPr lang="en-US" dirty="0" err="1"/>
            <a:t>Nội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, </a:t>
          </a:r>
          <a:r>
            <a:rPr lang="en-US" dirty="0" err="1"/>
            <a:t>Đô</a:t>
          </a:r>
          <a:r>
            <a:rPr lang="en-US" dirty="0"/>
            <a:t> </a:t>
          </a:r>
          <a:r>
            <a:rPr lang="en-US" dirty="0" err="1"/>
            <a:t>sát</a:t>
          </a:r>
          <a:r>
            <a:rPr lang="en-US" dirty="0"/>
            <a:t> </a:t>
          </a:r>
          <a:r>
            <a:rPr lang="en-US" dirty="0" err="1"/>
            <a:t>viện</a:t>
          </a:r>
          <a:r>
            <a:rPr lang="en-US" dirty="0"/>
            <a:t>,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mật</a:t>
          </a:r>
          <a:r>
            <a:rPr lang="en-US" dirty="0"/>
            <a:t> </a:t>
          </a:r>
          <a:r>
            <a:rPr lang="en-US" dirty="0" err="1"/>
            <a:t>viện</a:t>
          </a:r>
          <a:r>
            <a:rPr lang="en-US" dirty="0"/>
            <a:t>, </a:t>
          </a:r>
          <a:r>
            <a:rPr lang="en-US" dirty="0" err="1"/>
            <a:t>Lục</a:t>
          </a:r>
          <a:r>
            <a:rPr lang="en-US" dirty="0"/>
            <a:t> </a:t>
          </a:r>
          <a:r>
            <a:rPr lang="en-US" dirty="0" err="1"/>
            <a:t>bộ</a:t>
          </a:r>
          <a:r>
            <a:rPr lang="en-US" dirty="0"/>
            <a:t>, </a:t>
          </a:r>
          <a:r>
            <a:rPr lang="en-US" dirty="0" err="1"/>
            <a:t>Lục</a:t>
          </a:r>
          <a:r>
            <a:rPr lang="en-US" dirty="0"/>
            <a:t> khoa, </a:t>
          </a:r>
          <a:r>
            <a:rPr lang="en-US" dirty="0" err="1"/>
            <a:t>Lục</a:t>
          </a:r>
          <a:r>
            <a:rPr lang="en-US" dirty="0"/>
            <a:t> </a:t>
          </a:r>
          <a:r>
            <a:rPr lang="en-US" dirty="0" err="1"/>
            <a:t>tự</a:t>
          </a:r>
          <a:r>
            <a:rPr lang="en-US" dirty="0"/>
            <a:t>,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chuyên</a:t>
          </a:r>
          <a:r>
            <a:rPr lang="en-US" dirty="0"/>
            <a:t> </a:t>
          </a:r>
          <a:r>
            <a:rPr lang="en-US" dirty="0" err="1"/>
            <a:t>môn</a:t>
          </a:r>
          <a:r>
            <a:rPr lang="en-US" dirty="0"/>
            <a:t>.</a:t>
          </a:r>
        </a:p>
      </dsp:txBody>
      <dsp:txXfrm>
        <a:off x="0" y="1718786"/>
        <a:ext cx="2447925" cy="2291714"/>
      </dsp:txXfrm>
    </dsp:sp>
    <dsp:sp modelId="{BFF7DE6D-AF90-4577-9893-7C08622A31F9}">
      <dsp:nvSpPr>
        <dsp:cNvPr id="5" name="Rounded Rectangle 4"/>
        <dsp:cNvSpPr/>
      </dsp:nvSpPr>
      <dsp:spPr bwMode="white">
        <a:xfrm>
          <a:off x="2855913" y="1718786"/>
          <a:ext cx="2447925" cy="2291714"/>
        </a:xfrm>
        <a:prstGeom prst="roundRect">
          <a:avLst/>
        </a:prstGeom>
        <a:solidFill>
          <a:srgbClr val="FF0000"/>
        </a:solidFill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3">
            <a:hueOff val="919999"/>
            <a:satOff val="33333"/>
            <a:lumOff val="-4836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B. </a:t>
          </a:r>
          <a:r>
            <a:rPr lang="en-US" dirty="0" err="1"/>
            <a:t>Nội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, </a:t>
          </a:r>
          <a:r>
            <a:rPr lang="en-US" dirty="0" err="1"/>
            <a:t>Ngự</a:t>
          </a:r>
          <a:r>
            <a:rPr lang="en-US" dirty="0"/>
            <a:t> </a:t>
          </a:r>
          <a:r>
            <a:rPr lang="en-US" dirty="0" err="1"/>
            <a:t>sử</a:t>
          </a:r>
          <a:r>
            <a:rPr lang="en-US" dirty="0"/>
            <a:t> </a:t>
          </a:r>
          <a:r>
            <a:rPr lang="en-US" dirty="0" err="1"/>
            <a:t>đài</a:t>
          </a:r>
          <a:r>
            <a:rPr lang="en-US" dirty="0"/>
            <a:t>,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mật</a:t>
          </a:r>
          <a:r>
            <a:rPr lang="en-US" dirty="0"/>
            <a:t> </a:t>
          </a:r>
          <a:r>
            <a:rPr lang="en-US" dirty="0" err="1"/>
            <a:t>viện</a:t>
          </a:r>
          <a:r>
            <a:rPr lang="en-US" dirty="0"/>
            <a:t>, </a:t>
          </a:r>
          <a:r>
            <a:rPr lang="en-US" dirty="0" err="1"/>
            <a:t>Lục</a:t>
          </a:r>
          <a:r>
            <a:rPr lang="en-US" dirty="0"/>
            <a:t> </a:t>
          </a:r>
          <a:r>
            <a:rPr lang="en-US" dirty="0" err="1"/>
            <a:t>bộ</a:t>
          </a:r>
          <a:r>
            <a:rPr lang="en-US" dirty="0"/>
            <a:t>, </a:t>
          </a:r>
          <a:r>
            <a:rPr lang="en-US" dirty="0" err="1"/>
            <a:t>Lục</a:t>
          </a:r>
          <a:r>
            <a:rPr lang="en-US" dirty="0"/>
            <a:t> khoa, </a:t>
          </a:r>
          <a:r>
            <a:rPr lang="en-US" dirty="0" err="1"/>
            <a:t>Lục</a:t>
          </a:r>
          <a:r>
            <a:rPr lang="en-US" dirty="0"/>
            <a:t> </a:t>
          </a:r>
          <a:r>
            <a:rPr lang="en-US" dirty="0" err="1"/>
            <a:t>tự</a:t>
          </a:r>
          <a:r>
            <a:rPr lang="en-US" dirty="0"/>
            <a:t>,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chuyên</a:t>
          </a:r>
          <a:r>
            <a:rPr lang="en-US" dirty="0"/>
            <a:t> </a:t>
          </a:r>
          <a:r>
            <a:rPr lang="en-US" dirty="0" err="1"/>
            <a:t>môn</a:t>
          </a:r>
          <a:r>
            <a:rPr lang="en-US" dirty="0"/>
            <a:t>.</a:t>
          </a:r>
        </a:p>
      </dsp:txBody>
      <dsp:txXfrm>
        <a:off x="2855913" y="1718786"/>
        <a:ext cx="2447925" cy="2291714"/>
      </dsp:txXfrm>
    </dsp:sp>
    <dsp:sp modelId="{80E21D94-03CF-430F-A8E1-B1B5950979AE}">
      <dsp:nvSpPr>
        <dsp:cNvPr id="6" name="Rounded Rectangle 5"/>
        <dsp:cNvSpPr/>
      </dsp:nvSpPr>
      <dsp:spPr bwMode="white">
        <a:xfrm>
          <a:off x="5711826" y="1718786"/>
          <a:ext cx="2447925" cy="2291714"/>
        </a:xfrm>
        <a:prstGeom prst="roundRect">
          <a:avLst/>
        </a:prstGeom>
        <a:solidFill>
          <a:srgbClr val="00B050"/>
        </a:solidFill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3">
            <a:hueOff val="1839999"/>
            <a:satOff val="66667"/>
            <a:lumOff val="-9672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C. </a:t>
          </a:r>
          <a:r>
            <a:rPr lang="en-US" dirty="0" err="1"/>
            <a:t>Khâm</a:t>
          </a:r>
          <a:r>
            <a:rPr lang="en-US" dirty="0"/>
            <a:t> </a:t>
          </a:r>
          <a:r>
            <a:rPr lang="en-US" dirty="0" err="1"/>
            <a:t>thiên</a:t>
          </a:r>
          <a:r>
            <a:rPr lang="en-US" dirty="0"/>
            <a:t> </a:t>
          </a:r>
          <a:r>
            <a:rPr lang="en-US" dirty="0" err="1"/>
            <a:t>giám</a:t>
          </a:r>
          <a:r>
            <a:rPr lang="en-US" dirty="0"/>
            <a:t>,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mật</a:t>
          </a:r>
          <a:r>
            <a:rPr lang="en-US" dirty="0"/>
            <a:t> </a:t>
          </a:r>
          <a:r>
            <a:rPr lang="en-US" dirty="0" err="1"/>
            <a:t>viện</a:t>
          </a:r>
          <a:r>
            <a:rPr lang="en-US" dirty="0"/>
            <a:t>, </a:t>
          </a:r>
          <a:r>
            <a:rPr lang="en-US" dirty="0" err="1"/>
            <a:t>Lục</a:t>
          </a:r>
          <a:r>
            <a:rPr lang="en-US" dirty="0"/>
            <a:t> </a:t>
          </a:r>
          <a:r>
            <a:rPr lang="en-US" dirty="0" err="1"/>
            <a:t>bộ</a:t>
          </a:r>
          <a:r>
            <a:rPr lang="en-US" dirty="0"/>
            <a:t>, </a:t>
          </a:r>
          <a:r>
            <a:rPr lang="en-US" dirty="0" err="1"/>
            <a:t>Lục</a:t>
          </a:r>
          <a:r>
            <a:rPr lang="en-US" dirty="0"/>
            <a:t> khoa, </a:t>
          </a:r>
          <a:r>
            <a:rPr lang="en-US" dirty="0" err="1"/>
            <a:t>Lục</a:t>
          </a:r>
          <a:r>
            <a:rPr lang="en-US" dirty="0"/>
            <a:t> </a:t>
          </a:r>
          <a:r>
            <a:rPr lang="en-US" dirty="0" err="1"/>
            <a:t>tự</a:t>
          </a:r>
          <a:r>
            <a:rPr lang="en-US" dirty="0"/>
            <a:t>,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chuyên</a:t>
          </a:r>
          <a:r>
            <a:rPr lang="en-US" dirty="0"/>
            <a:t> </a:t>
          </a:r>
          <a:r>
            <a:rPr lang="en-US" dirty="0" err="1"/>
            <a:t>môn</a:t>
          </a:r>
          <a:endParaRPr lang="en-US" dirty="0"/>
        </a:p>
      </dsp:txBody>
      <dsp:txXfrm>
        <a:off x="5711826" y="1718786"/>
        <a:ext cx="2447925" cy="2291714"/>
      </dsp:txXfrm>
    </dsp:sp>
    <dsp:sp modelId="{2F48941C-1FC0-4261-AE99-5DEFB1D378BF}">
      <dsp:nvSpPr>
        <dsp:cNvPr id="7" name="Rounded Rectangle 6"/>
        <dsp:cNvSpPr/>
      </dsp:nvSpPr>
      <dsp:spPr bwMode="white">
        <a:xfrm>
          <a:off x="8567739" y="1718786"/>
          <a:ext cx="2447925" cy="2291714"/>
        </a:xfrm>
        <a:prstGeom prst="roundRect">
          <a:avLst/>
        </a:prstGeom>
        <a:solidFill>
          <a:srgbClr val="002060"/>
        </a:solidFill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3">
            <a:hueOff val="2760000"/>
            <a:satOff val="100000"/>
            <a:lumOff val="-14509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D.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mật</a:t>
          </a:r>
          <a:r>
            <a:rPr lang="en-US" dirty="0"/>
            <a:t> </a:t>
          </a:r>
          <a:r>
            <a:rPr lang="en-US" dirty="0" err="1"/>
            <a:t>viện</a:t>
          </a:r>
          <a:r>
            <a:rPr lang="en-US" dirty="0"/>
            <a:t>, </a:t>
          </a:r>
          <a:r>
            <a:rPr lang="en-US" dirty="0" err="1"/>
            <a:t>Thượng</a:t>
          </a:r>
          <a:r>
            <a:rPr lang="en-US" dirty="0"/>
            <a:t> </a:t>
          </a:r>
          <a:r>
            <a:rPr lang="en-US" dirty="0" err="1"/>
            <a:t>thư</a:t>
          </a:r>
          <a:r>
            <a:rPr lang="en-US" dirty="0"/>
            <a:t> </a:t>
          </a:r>
          <a:r>
            <a:rPr lang="en-US" dirty="0" err="1"/>
            <a:t>sảnh</a:t>
          </a:r>
          <a:r>
            <a:rPr lang="en-US" dirty="0"/>
            <a:t>, </a:t>
          </a:r>
          <a:r>
            <a:rPr lang="en-US" dirty="0" err="1"/>
            <a:t>Lục</a:t>
          </a:r>
          <a:r>
            <a:rPr lang="en-US" dirty="0"/>
            <a:t> </a:t>
          </a:r>
          <a:r>
            <a:rPr lang="en-US" dirty="0" err="1"/>
            <a:t>bộ</a:t>
          </a:r>
          <a:r>
            <a:rPr lang="en-US" dirty="0"/>
            <a:t>, </a:t>
          </a:r>
          <a:r>
            <a:rPr lang="en-US" dirty="0" err="1"/>
            <a:t>Lục</a:t>
          </a:r>
          <a:r>
            <a:rPr lang="en-US" dirty="0"/>
            <a:t> khoa, </a:t>
          </a:r>
          <a:r>
            <a:rPr lang="en-US" dirty="0" err="1"/>
            <a:t>Lục</a:t>
          </a:r>
          <a:r>
            <a:rPr lang="en-US" dirty="0"/>
            <a:t> </a:t>
          </a:r>
          <a:r>
            <a:rPr lang="en-US" dirty="0" err="1"/>
            <a:t>tự</a:t>
          </a:r>
          <a:r>
            <a:rPr lang="en-US" dirty="0"/>
            <a:t>,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chuyên</a:t>
          </a:r>
          <a:r>
            <a:rPr lang="en-US" dirty="0"/>
            <a:t> </a:t>
          </a:r>
          <a:r>
            <a:rPr lang="en-US" dirty="0" err="1"/>
            <a:t>môn</a:t>
          </a:r>
          <a:endParaRPr lang="en-US" dirty="0"/>
        </a:p>
      </dsp:txBody>
      <dsp:txXfrm>
        <a:off x="8567739" y="1718786"/>
        <a:ext cx="2447925" cy="22917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229850" cy="5574208"/>
        <a:chOff x="0" y="0"/>
        <a:chExt cx="10229850" cy="5574208"/>
      </a:xfrm>
    </dsp:grpSpPr>
    <dsp:sp modelId="{7E8FEBA3-4719-4E73-8ED4-DAECE99D0B7C}">
      <dsp:nvSpPr>
        <dsp:cNvPr id="3" name="Right Arrow 2"/>
        <dsp:cNvSpPr/>
      </dsp:nvSpPr>
      <dsp:spPr bwMode="white">
        <a:xfrm>
          <a:off x="767239" y="0"/>
          <a:ext cx="8695373" cy="5574208"/>
        </a:xfrm>
        <a:prstGeom prst="rightArrow">
          <a:avLst/>
        </a:prstGeom>
        <a:solidFill>
          <a:schemeClr val="accent4">
            <a:lumMod val="75000"/>
          </a:schemeClr>
        </a:solidFill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hemeClr val="dk1"/>
        </a:lnRef>
        <a:fillRef idx="3">
          <a:schemeClr val="accent3">
            <a:tint val="40000"/>
          </a:schemeClr>
        </a:fillRef>
        <a:effectRef idx="0">
          <a:scrgbClr r="0" g="0" b="0"/>
        </a:effectRef>
        <a:fontRef idx="minor"/>
      </dsp:style>
      <dsp:txXfrm>
        <a:off x="767239" y="0"/>
        <a:ext cx="8695373" cy="5574208"/>
      </dsp:txXfrm>
    </dsp:sp>
    <dsp:sp modelId="{50886FC0-A2C1-45C2-8135-C3F7BA8DCF82}">
      <dsp:nvSpPr>
        <dsp:cNvPr id="4" name="Rounded Rectangle 3"/>
        <dsp:cNvSpPr/>
      </dsp:nvSpPr>
      <dsp:spPr bwMode="white">
        <a:xfrm>
          <a:off x="0" y="1672262"/>
          <a:ext cx="2273300" cy="2229683"/>
        </a:xfrm>
        <a:prstGeom prst="roundRect">
          <a:avLst/>
        </a:prstGeom>
        <a:solidFill>
          <a:schemeClr val="accent1"/>
        </a:solidFill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A. </a:t>
          </a:r>
          <a:r>
            <a:rPr lang="en-US" dirty="0" err="1"/>
            <a:t>tính</a:t>
          </a:r>
          <a:r>
            <a:rPr lang="en-US" dirty="0"/>
            <a:t> </a:t>
          </a:r>
          <a:r>
            <a:rPr lang="en-US" dirty="0" err="1"/>
            <a:t>chất</a:t>
          </a:r>
          <a:r>
            <a:rPr lang="en-US" dirty="0"/>
            <a:t> </a:t>
          </a:r>
          <a:r>
            <a:rPr lang="en-US" dirty="0" err="1"/>
            <a:t>quý</a:t>
          </a:r>
          <a:r>
            <a:rPr lang="en-US" dirty="0"/>
            <a:t> </a:t>
          </a:r>
          <a:r>
            <a:rPr lang="en-US" dirty="0" err="1"/>
            <a:t>tộc</a:t>
          </a:r>
          <a:r>
            <a:rPr lang="en-US" dirty="0"/>
            <a:t> </a:t>
          </a:r>
          <a:r>
            <a:rPr lang="en-US" dirty="0" err="1"/>
            <a:t>cao</a:t>
          </a:r>
          <a:r>
            <a:rPr lang="en-US" dirty="0"/>
            <a:t> </a:t>
          </a:r>
          <a:r>
            <a:rPr lang="en-US" dirty="0" err="1"/>
            <a:t>độ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bộ</a:t>
          </a:r>
          <a:r>
            <a:rPr lang="en-US" dirty="0"/>
            <a:t> </a:t>
          </a:r>
          <a:r>
            <a:rPr lang="en-US" dirty="0" err="1"/>
            <a:t>máy</a:t>
          </a:r>
          <a:r>
            <a:rPr lang="en-US" dirty="0"/>
            <a:t> </a:t>
          </a:r>
          <a:r>
            <a:rPr lang="en-US" dirty="0" err="1"/>
            <a:t>nhà</a:t>
          </a:r>
          <a:r>
            <a:rPr lang="en-US" dirty="0"/>
            <a:t> </a:t>
          </a:r>
          <a:r>
            <a:rPr lang="en-US" dirty="0" err="1"/>
            <a:t>nước</a:t>
          </a:r>
          <a:r>
            <a:rPr lang="en-US" dirty="0"/>
            <a:t> </a:t>
          </a:r>
          <a:r>
            <a:rPr lang="en-US" dirty="0" err="1"/>
            <a:t>trung</a:t>
          </a:r>
          <a:r>
            <a:rPr lang="en-US" dirty="0"/>
            <a:t> </a:t>
          </a:r>
          <a:r>
            <a:rPr lang="en-US" dirty="0" err="1"/>
            <a:t>ương</a:t>
          </a:r>
          <a:r>
            <a:rPr lang="en-US" dirty="0"/>
            <a:t> </a:t>
          </a:r>
          <a:r>
            <a:rPr lang="en-US" dirty="0" err="1"/>
            <a:t>tập</a:t>
          </a:r>
          <a:r>
            <a:rPr lang="en-US" dirty="0"/>
            <a:t> </a:t>
          </a:r>
          <a:r>
            <a:rPr lang="en-US" dirty="0" err="1"/>
            <a:t>quyền</a:t>
          </a:r>
          <a:r>
            <a:rPr lang="en-US" dirty="0"/>
            <a:t>..</a:t>
          </a:r>
        </a:p>
      </dsp:txBody>
      <dsp:txXfrm>
        <a:off x="0" y="1672262"/>
        <a:ext cx="2273300" cy="2229683"/>
      </dsp:txXfrm>
    </dsp:sp>
    <dsp:sp modelId="{BFF7DE6D-AF90-4577-9893-7C08622A31F9}">
      <dsp:nvSpPr>
        <dsp:cNvPr id="5" name="Rounded Rectangle 4"/>
        <dsp:cNvSpPr/>
      </dsp:nvSpPr>
      <dsp:spPr bwMode="white">
        <a:xfrm>
          <a:off x="2652183" y="1672262"/>
          <a:ext cx="2273300" cy="2229683"/>
        </a:xfrm>
        <a:prstGeom prst="roundRect">
          <a:avLst/>
        </a:prstGeom>
        <a:solidFill>
          <a:srgbClr val="FF0000"/>
        </a:solidFill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3">
            <a:hueOff val="919999"/>
            <a:satOff val="33333"/>
            <a:lumOff val="-4836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B. </a:t>
          </a:r>
          <a:r>
            <a:rPr lang="en-US" dirty="0" err="1"/>
            <a:t>tính</a:t>
          </a:r>
          <a:r>
            <a:rPr lang="en-US" dirty="0"/>
            <a:t> </a:t>
          </a:r>
          <a:r>
            <a:rPr lang="en-US" dirty="0" err="1"/>
            <a:t>chất</a:t>
          </a:r>
          <a:r>
            <a:rPr lang="en-US" dirty="0"/>
            <a:t> </a:t>
          </a:r>
          <a:r>
            <a:rPr lang="en-US" dirty="0" err="1"/>
            <a:t>quân</a:t>
          </a:r>
          <a:r>
            <a:rPr lang="en-US" dirty="0"/>
            <a:t> </a:t>
          </a:r>
          <a:r>
            <a:rPr lang="en-US" dirty="0" err="1"/>
            <a:t>chủ</a:t>
          </a:r>
          <a:r>
            <a:rPr lang="en-US" dirty="0"/>
            <a:t> </a:t>
          </a:r>
          <a:r>
            <a:rPr lang="en-US" dirty="0" err="1"/>
            <a:t>chuyên</a:t>
          </a:r>
          <a:r>
            <a:rPr lang="en-US" dirty="0"/>
            <a:t> </a:t>
          </a:r>
          <a:r>
            <a:rPr lang="en-US" dirty="0" err="1"/>
            <a:t>chế</a:t>
          </a:r>
          <a:r>
            <a:rPr lang="en-US" dirty="0"/>
            <a:t> </a:t>
          </a:r>
          <a:r>
            <a:rPr lang="en-US" dirty="0" err="1"/>
            <a:t>mang</a:t>
          </a:r>
          <a:r>
            <a:rPr lang="en-US" dirty="0"/>
            <a:t> </a:t>
          </a:r>
          <a:r>
            <a:rPr lang="en-US" dirty="0" err="1"/>
            <a:t>tính</a:t>
          </a:r>
          <a:r>
            <a:rPr lang="en-US" dirty="0"/>
            <a:t> </a:t>
          </a:r>
          <a:r>
            <a:rPr lang="en-US" dirty="0" err="1"/>
            <a:t>quý</a:t>
          </a:r>
          <a:r>
            <a:rPr lang="en-US" dirty="0"/>
            <a:t> </a:t>
          </a:r>
          <a:r>
            <a:rPr lang="en-US" dirty="0" err="1"/>
            <a:t>tộc</a:t>
          </a:r>
          <a:r>
            <a:rPr lang="en-US" dirty="0"/>
            <a:t> </a:t>
          </a:r>
          <a:r>
            <a:rPr lang="en-US" dirty="0" err="1"/>
            <a:t>cao</a:t>
          </a:r>
          <a:r>
            <a:rPr lang="en-US" dirty="0"/>
            <a:t> </a:t>
          </a:r>
          <a:r>
            <a:rPr lang="en-US" dirty="0" err="1"/>
            <a:t>độ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triều</a:t>
          </a:r>
          <a:r>
            <a:rPr lang="en-US" dirty="0"/>
            <a:t> </a:t>
          </a:r>
          <a:r>
            <a:rPr lang="en-US" dirty="0" err="1"/>
            <a:t>đình</a:t>
          </a:r>
          <a:r>
            <a:rPr lang="en-US" dirty="0"/>
            <a:t>..</a:t>
          </a:r>
        </a:p>
      </dsp:txBody>
      <dsp:txXfrm>
        <a:off x="2652183" y="1672262"/>
        <a:ext cx="2273300" cy="2229683"/>
      </dsp:txXfrm>
    </dsp:sp>
    <dsp:sp modelId="{80E21D94-03CF-430F-A8E1-B1B5950979AE}">
      <dsp:nvSpPr>
        <dsp:cNvPr id="6" name="Rounded Rectangle 5"/>
        <dsp:cNvSpPr/>
      </dsp:nvSpPr>
      <dsp:spPr bwMode="white">
        <a:xfrm>
          <a:off x="5304367" y="1672262"/>
          <a:ext cx="2273300" cy="2229683"/>
        </a:xfrm>
        <a:prstGeom prst="roundRect">
          <a:avLst/>
        </a:prstGeom>
        <a:solidFill>
          <a:srgbClr val="00B050"/>
        </a:solidFill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3">
            <a:hueOff val="1839999"/>
            <a:satOff val="66667"/>
            <a:lumOff val="-9672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C. </a:t>
          </a:r>
          <a:r>
            <a:rPr lang="en-US" dirty="0" err="1"/>
            <a:t>sự</a:t>
          </a:r>
          <a:r>
            <a:rPr lang="en-US" dirty="0"/>
            <a:t> </a:t>
          </a:r>
          <a:r>
            <a:rPr lang="en-US" dirty="0" err="1"/>
            <a:t>xác</a:t>
          </a:r>
          <a:r>
            <a:rPr lang="en-US" dirty="0"/>
            <a:t> </a:t>
          </a:r>
          <a:r>
            <a:rPr lang="en-US" dirty="0" err="1"/>
            <a:t>lập</a:t>
          </a:r>
          <a:r>
            <a:rPr lang="en-US" dirty="0"/>
            <a:t> </a:t>
          </a:r>
          <a:r>
            <a:rPr lang="en-US" dirty="0" err="1"/>
            <a:t>nền</a:t>
          </a:r>
          <a:r>
            <a:rPr lang="en-US" dirty="0"/>
            <a:t> </a:t>
          </a:r>
          <a:r>
            <a:rPr lang="en-US" dirty="0" err="1"/>
            <a:t>quân</a:t>
          </a:r>
          <a:r>
            <a:rPr lang="en-US" dirty="0"/>
            <a:t> </a:t>
          </a:r>
          <a:r>
            <a:rPr lang="en-US" dirty="0" err="1"/>
            <a:t>chủ</a:t>
          </a:r>
          <a:r>
            <a:rPr lang="en-US" dirty="0"/>
            <a:t> </a:t>
          </a:r>
          <a:r>
            <a:rPr lang="en-US" dirty="0" err="1"/>
            <a:t>chuyên</a:t>
          </a:r>
          <a:r>
            <a:rPr lang="en-US" dirty="0"/>
            <a:t> </a:t>
          </a:r>
          <a:r>
            <a:rPr lang="en-US" dirty="0" err="1"/>
            <a:t>chế</a:t>
          </a:r>
          <a:r>
            <a:rPr lang="en-US" dirty="0"/>
            <a:t> </a:t>
          </a:r>
          <a:r>
            <a:rPr lang="en-US" dirty="0" err="1"/>
            <a:t>trung</a:t>
          </a:r>
          <a:r>
            <a:rPr lang="en-US" dirty="0"/>
            <a:t> </a:t>
          </a:r>
          <a:r>
            <a:rPr lang="en-US" dirty="0" err="1"/>
            <a:t>ương</a:t>
          </a:r>
          <a:r>
            <a:rPr lang="en-US" dirty="0"/>
            <a:t> </a:t>
          </a:r>
          <a:r>
            <a:rPr lang="en-US" dirty="0" err="1"/>
            <a:t>tập</a:t>
          </a:r>
          <a:r>
            <a:rPr lang="en-US" dirty="0"/>
            <a:t> </a:t>
          </a:r>
          <a:r>
            <a:rPr lang="en-US" dirty="0" err="1"/>
            <a:t>quyền</a:t>
          </a:r>
          <a:r>
            <a:rPr lang="en-US" dirty="0"/>
            <a:t> </a:t>
          </a:r>
          <a:r>
            <a:rPr lang="en-US" dirty="0" err="1"/>
            <a:t>cao</a:t>
          </a:r>
          <a:r>
            <a:rPr lang="en-US" dirty="0"/>
            <a:t> </a:t>
          </a:r>
          <a:r>
            <a:rPr lang="en-US" dirty="0" err="1"/>
            <a:t>độ</a:t>
          </a:r>
          <a:r>
            <a:rPr lang="en-US" dirty="0"/>
            <a:t> </a:t>
          </a:r>
          <a:r>
            <a:rPr lang="en-US" dirty="0" err="1"/>
            <a:t>mang</a:t>
          </a:r>
          <a:r>
            <a:rPr lang="en-US" dirty="0"/>
            <a:t> </a:t>
          </a:r>
          <a:r>
            <a:rPr lang="en-US" dirty="0" err="1"/>
            <a:t>tính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liêu</a:t>
          </a:r>
          <a:r>
            <a:rPr lang="en-US" dirty="0"/>
            <a:t>.</a:t>
          </a:r>
        </a:p>
      </dsp:txBody>
      <dsp:txXfrm>
        <a:off x="5304367" y="1672262"/>
        <a:ext cx="2273300" cy="2229683"/>
      </dsp:txXfrm>
    </dsp:sp>
    <dsp:sp modelId="{2F48941C-1FC0-4261-AE99-5DEFB1D378BF}">
      <dsp:nvSpPr>
        <dsp:cNvPr id="7" name="Rounded Rectangle 6"/>
        <dsp:cNvSpPr/>
      </dsp:nvSpPr>
      <dsp:spPr bwMode="white">
        <a:xfrm>
          <a:off x="7956550" y="1672262"/>
          <a:ext cx="2273300" cy="2229683"/>
        </a:xfrm>
        <a:prstGeom prst="roundRect">
          <a:avLst/>
        </a:prstGeom>
        <a:solidFill>
          <a:srgbClr val="7030A0"/>
        </a:solidFill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3">
            <a:hueOff val="2760000"/>
            <a:satOff val="100000"/>
            <a:lumOff val="-14509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D. </a:t>
          </a:r>
          <a:r>
            <a:rPr lang="en-US" dirty="0" err="1"/>
            <a:t>sự</a:t>
          </a:r>
          <a:r>
            <a:rPr lang="en-US" dirty="0"/>
            <a:t> </a:t>
          </a:r>
          <a:r>
            <a:rPr lang="en-US" dirty="0" err="1"/>
            <a:t>xác</a:t>
          </a:r>
          <a:r>
            <a:rPr lang="en-US" dirty="0"/>
            <a:t> </a:t>
          </a:r>
          <a:r>
            <a:rPr lang="en-US" dirty="0" err="1"/>
            <a:t>lập</a:t>
          </a:r>
          <a:r>
            <a:rPr lang="en-US" dirty="0"/>
            <a:t> </a:t>
          </a:r>
          <a:r>
            <a:rPr lang="en-US" dirty="0" err="1"/>
            <a:t>nền</a:t>
          </a:r>
          <a:r>
            <a:rPr lang="en-US" dirty="0"/>
            <a:t> </a:t>
          </a:r>
          <a:r>
            <a:rPr lang="en-US" dirty="0" err="1"/>
            <a:t>quân</a:t>
          </a:r>
          <a:r>
            <a:rPr lang="en-US" dirty="0"/>
            <a:t> </a:t>
          </a:r>
          <a:r>
            <a:rPr lang="en-US" dirty="0" err="1"/>
            <a:t>chủ</a:t>
          </a:r>
          <a:r>
            <a:rPr lang="en-US" dirty="0"/>
            <a:t> </a:t>
          </a:r>
          <a:r>
            <a:rPr lang="en-US" dirty="0" err="1"/>
            <a:t>chuyên</a:t>
          </a:r>
          <a:r>
            <a:rPr lang="en-US" dirty="0"/>
            <a:t> </a:t>
          </a:r>
          <a:r>
            <a:rPr lang="en-US" dirty="0" err="1"/>
            <a:t>chế</a:t>
          </a:r>
          <a:r>
            <a:rPr lang="en-US" dirty="0"/>
            <a:t> </a:t>
          </a:r>
          <a:r>
            <a:rPr lang="en-US" dirty="0" err="1"/>
            <a:t>trung</a:t>
          </a:r>
          <a:r>
            <a:rPr lang="en-US" dirty="0"/>
            <a:t> </a:t>
          </a:r>
          <a:r>
            <a:rPr lang="en-US" dirty="0" err="1"/>
            <a:t>ương</a:t>
          </a:r>
          <a:r>
            <a:rPr lang="en-US" dirty="0"/>
            <a:t> </a:t>
          </a:r>
          <a:r>
            <a:rPr lang="en-US" dirty="0" err="1"/>
            <a:t>tập</a:t>
          </a:r>
          <a:r>
            <a:rPr lang="en-US" dirty="0"/>
            <a:t> </a:t>
          </a:r>
          <a:r>
            <a:rPr lang="en-US" dirty="0" err="1"/>
            <a:t>quyền</a:t>
          </a:r>
          <a:r>
            <a:rPr lang="en-US" dirty="0"/>
            <a:t> </a:t>
          </a:r>
          <a:r>
            <a:rPr lang="en-US" dirty="0" err="1"/>
            <a:t>cao</a:t>
          </a:r>
          <a:r>
            <a:rPr lang="en-US" dirty="0"/>
            <a:t> </a:t>
          </a:r>
          <a:r>
            <a:rPr lang="en-US" dirty="0" err="1"/>
            <a:t>độ</a:t>
          </a:r>
          <a:r>
            <a:rPr lang="en-US" dirty="0"/>
            <a:t> </a:t>
          </a:r>
          <a:r>
            <a:rPr lang="en-US" dirty="0" err="1"/>
            <a:t>mang</a:t>
          </a:r>
          <a:r>
            <a:rPr lang="en-US" dirty="0"/>
            <a:t> </a:t>
          </a:r>
          <a:r>
            <a:rPr lang="en-US" dirty="0" err="1"/>
            <a:t>tính</a:t>
          </a:r>
          <a:r>
            <a:rPr lang="en-US" dirty="0"/>
            <a:t> </a:t>
          </a:r>
          <a:r>
            <a:rPr lang="en-US" dirty="0" err="1"/>
            <a:t>quý</a:t>
          </a:r>
          <a:r>
            <a:rPr lang="en-US" dirty="0"/>
            <a:t> </a:t>
          </a:r>
          <a:r>
            <a:rPr lang="en-US" dirty="0" err="1"/>
            <a:t>tộc</a:t>
          </a:r>
          <a:r>
            <a:rPr lang="en-US" dirty="0"/>
            <a:t>.</a:t>
          </a:r>
        </a:p>
      </dsp:txBody>
      <dsp:txXfrm>
        <a:off x="7956550" y="1672262"/>
        <a:ext cx="2273300" cy="2229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B3AB8-C856-4D41-81E2-C0BC9ECEC55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C6B3F-7C43-42FD-A988-D98377A02D7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BC6B3F-7C43-42FD-A988-D98377A02D7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" name="Google Shape;4638;g11250933779_0_2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9" name="Google Shape;4639;g11250933779_0_2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11169480dc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11169480dc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11250933779_0_2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7" name="Google Shape;2227;g11250933779_0_2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9" name="Google Shape;7929;g11250933779_0_8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0" name="Google Shape;7930;g11250933779_0_8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2" name="Google Shape;3252;g11250933779_0_2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3" name="Google Shape;3253;g11250933779_0_2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2" name="Google Shape;3252;g11250933779_0_2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3" name="Google Shape;3253;g11250933779_0_2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9" name="Google Shape;7929;g11250933779_0_8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0" name="Google Shape;7930;g11250933779_0_8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1" name="Google Shape;8941;g11250933779_0_2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2" name="Google Shape;8942;g11250933779_0_2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1" name="Google Shape;8941;g11250933779_0_2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2" name="Google Shape;8942;g11250933779_0_2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F607-7CCD-4E1B-8872-08116669CC6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7BE2-2B09-4C65-92C0-0EDDE3D240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F607-7CCD-4E1B-8872-08116669CC6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7BE2-2B09-4C65-92C0-0EDDE3D240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F607-7CCD-4E1B-8872-08116669CC6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7BE2-2B09-4C65-92C0-0EDDE3D240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1765933" y="788367"/>
            <a:ext cx="9466000" cy="56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73" name="Google Shape;73;p19"/>
          <p:cNvSpPr txBox="1">
            <a:spLocks noGrp="1"/>
          </p:cNvSpPr>
          <p:nvPr>
            <p:ph type="subTitle" idx="1"/>
          </p:nvPr>
        </p:nvSpPr>
        <p:spPr>
          <a:xfrm>
            <a:off x="4300616" y="4991931"/>
            <a:ext cx="3498000" cy="524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dk2"/>
                </a:solidFill>
                <a:latin typeface="Nerko One"/>
                <a:ea typeface="Nerko One"/>
                <a:cs typeface="Nerko One"/>
                <a:sym typeface="Nerk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74" name="Google Shape;74;p19"/>
          <p:cNvSpPr txBox="1">
            <a:spLocks noGrp="1"/>
          </p:cNvSpPr>
          <p:nvPr>
            <p:ph type="subTitle" idx="2"/>
          </p:nvPr>
        </p:nvSpPr>
        <p:spPr>
          <a:xfrm>
            <a:off x="4300601" y="5561867"/>
            <a:ext cx="5282000" cy="38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5" name="Google Shape;75;p19"/>
          <p:cNvSpPr txBox="1">
            <a:spLocks noGrp="1"/>
          </p:cNvSpPr>
          <p:nvPr>
            <p:ph type="subTitle" idx="3"/>
          </p:nvPr>
        </p:nvSpPr>
        <p:spPr>
          <a:xfrm>
            <a:off x="4300616" y="3447165"/>
            <a:ext cx="3498000" cy="524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dk2"/>
                </a:solidFill>
                <a:latin typeface="Nerko One"/>
                <a:ea typeface="Nerko One"/>
                <a:cs typeface="Nerko One"/>
                <a:sym typeface="Nerk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76" name="Google Shape;76;p19"/>
          <p:cNvSpPr txBox="1">
            <a:spLocks noGrp="1"/>
          </p:cNvSpPr>
          <p:nvPr>
            <p:ph type="subTitle" idx="4"/>
          </p:nvPr>
        </p:nvSpPr>
        <p:spPr>
          <a:xfrm>
            <a:off x="4300601" y="4017100"/>
            <a:ext cx="5282000" cy="38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7" name="Google Shape;77;p19"/>
          <p:cNvSpPr txBox="1">
            <a:spLocks noGrp="1"/>
          </p:cNvSpPr>
          <p:nvPr>
            <p:ph type="subTitle" idx="5"/>
          </p:nvPr>
        </p:nvSpPr>
        <p:spPr>
          <a:xfrm>
            <a:off x="4300616" y="1902400"/>
            <a:ext cx="3498000" cy="524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dk2"/>
                </a:solidFill>
                <a:latin typeface="Nerko One"/>
                <a:ea typeface="Nerko One"/>
                <a:cs typeface="Nerko One"/>
                <a:sym typeface="Nerk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78" name="Google Shape;78;p19"/>
          <p:cNvSpPr txBox="1">
            <a:spLocks noGrp="1"/>
          </p:cNvSpPr>
          <p:nvPr>
            <p:ph type="subTitle" idx="6"/>
          </p:nvPr>
        </p:nvSpPr>
        <p:spPr>
          <a:xfrm>
            <a:off x="4300601" y="2472333"/>
            <a:ext cx="5282000" cy="38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960000" y="3784500"/>
            <a:ext cx="5073600" cy="1122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391333"/>
            <a:ext cx="5073600" cy="18384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730200" y="5058267"/>
            <a:ext cx="3533200" cy="71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559267" y="3739987"/>
            <a:ext cx="5073600" cy="1122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60" name="Google Shape;60;p15"/>
          <p:cNvSpPr txBox="1">
            <a:spLocks noGrp="1"/>
          </p:cNvSpPr>
          <p:nvPr>
            <p:ph type="title" idx="2" hasCustomPrompt="1"/>
          </p:nvPr>
        </p:nvSpPr>
        <p:spPr>
          <a:xfrm>
            <a:off x="3559133" y="1245220"/>
            <a:ext cx="5073600" cy="18384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4366800" y="5207253"/>
            <a:ext cx="3466400" cy="670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1765933" y="788367"/>
            <a:ext cx="9466000" cy="56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81" name="Google Shape;81;p20"/>
          <p:cNvSpPr txBox="1">
            <a:spLocks noGrp="1"/>
          </p:cNvSpPr>
          <p:nvPr>
            <p:ph type="subTitle" idx="1"/>
          </p:nvPr>
        </p:nvSpPr>
        <p:spPr>
          <a:xfrm>
            <a:off x="960000" y="4384831"/>
            <a:ext cx="3008800" cy="52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dk2"/>
                </a:solidFill>
                <a:latin typeface="Nerko One"/>
                <a:ea typeface="Nerko One"/>
                <a:cs typeface="Nerko One"/>
                <a:sym typeface="Nerk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82" name="Google Shape;82;p20"/>
          <p:cNvSpPr txBox="1">
            <a:spLocks noGrp="1"/>
          </p:cNvSpPr>
          <p:nvPr>
            <p:ph type="subTitle" idx="2"/>
          </p:nvPr>
        </p:nvSpPr>
        <p:spPr>
          <a:xfrm>
            <a:off x="960000" y="5038700"/>
            <a:ext cx="3008800" cy="763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3" name="Google Shape;83;p20"/>
          <p:cNvSpPr txBox="1">
            <a:spLocks noGrp="1"/>
          </p:cNvSpPr>
          <p:nvPr>
            <p:ph type="subTitle" idx="3"/>
          </p:nvPr>
        </p:nvSpPr>
        <p:spPr>
          <a:xfrm>
            <a:off x="4591600" y="4384831"/>
            <a:ext cx="3008800" cy="52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dk2"/>
                </a:solidFill>
                <a:latin typeface="Nerko One"/>
                <a:ea typeface="Nerko One"/>
                <a:cs typeface="Nerko One"/>
                <a:sym typeface="Nerk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84" name="Google Shape;84;p20"/>
          <p:cNvSpPr txBox="1">
            <a:spLocks noGrp="1"/>
          </p:cNvSpPr>
          <p:nvPr>
            <p:ph type="subTitle" idx="4"/>
          </p:nvPr>
        </p:nvSpPr>
        <p:spPr>
          <a:xfrm>
            <a:off x="4591600" y="5038700"/>
            <a:ext cx="3008800" cy="763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5" name="Google Shape;85;p20"/>
          <p:cNvSpPr txBox="1">
            <a:spLocks noGrp="1"/>
          </p:cNvSpPr>
          <p:nvPr>
            <p:ph type="subTitle" idx="5"/>
          </p:nvPr>
        </p:nvSpPr>
        <p:spPr>
          <a:xfrm>
            <a:off x="8223200" y="4384831"/>
            <a:ext cx="3008800" cy="52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dk2"/>
                </a:solidFill>
                <a:latin typeface="Nerko One"/>
                <a:ea typeface="Nerko One"/>
                <a:cs typeface="Nerko One"/>
                <a:sym typeface="Nerk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86" name="Google Shape;86;p20"/>
          <p:cNvSpPr txBox="1">
            <a:spLocks noGrp="1"/>
          </p:cNvSpPr>
          <p:nvPr>
            <p:ph type="subTitle" idx="6"/>
          </p:nvPr>
        </p:nvSpPr>
        <p:spPr>
          <a:xfrm>
            <a:off x="8223200" y="5038700"/>
            <a:ext cx="3008800" cy="763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1765933" y="788367"/>
            <a:ext cx="9466000" cy="56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43" name="Google Shape;43;p13"/>
          <p:cNvSpPr txBox="1">
            <a:spLocks noGrp="1"/>
          </p:cNvSpPr>
          <p:nvPr>
            <p:ph type="title" idx="2" hasCustomPrompt="1"/>
          </p:nvPr>
        </p:nvSpPr>
        <p:spPr>
          <a:xfrm>
            <a:off x="1052467" y="1468867"/>
            <a:ext cx="1225600" cy="89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9pPr>
          </a:lstStyle>
          <a:p>
            <a:r>
              <a:t>xx%</a:t>
            </a:r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1052467" y="2362300"/>
            <a:ext cx="4099600" cy="417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3200">
                <a:latin typeface="Nerko One"/>
                <a:ea typeface="Nerko One"/>
                <a:cs typeface="Nerko One"/>
                <a:sym typeface="Nerko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5" name="Google Shape;45;p13"/>
          <p:cNvSpPr txBox="1">
            <a:spLocks noGrp="1"/>
          </p:cNvSpPr>
          <p:nvPr>
            <p:ph type="subTitle" idx="3"/>
          </p:nvPr>
        </p:nvSpPr>
        <p:spPr>
          <a:xfrm>
            <a:off x="1052467" y="2759167"/>
            <a:ext cx="3588400" cy="76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6" name="Google Shape;46;p13"/>
          <p:cNvSpPr txBox="1">
            <a:spLocks noGrp="1"/>
          </p:cNvSpPr>
          <p:nvPr>
            <p:ph type="title" idx="4" hasCustomPrompt="1"/>
          </p:nvPr>
        </p:nvSpPr>
        <p:spPr>
          <a:xfrm>
            <a:off x="5404300" y="1468867"/>
            <a:ext cx="1225600" cy="89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5"/>
          </p:nvPr>
        </p:nvSpPr>
        <p:spPr>
          <a:xfrm>
            <a:off x="5404300" y="2362300"/>
            <a:ext cx="4099600" cy="417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200">
                <a:latin typeface="Nerko One"/>
                <a:ea typeface="Nerko One"/>
                <a:cs typeface="Nerko One"/>
                <a:sym typeface="Nerk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" name="Google Shape;48;p13"/>
          <p:cNvSpPr txBox="1">
            <a:spLocks noGrp="1"/>
          </p:cNvSpPr>
          <p:nvPr>
            <p:ph type="subTitle" idx="6"/>
          </p:nvPr>
        </p:nvSpPr>
        <p:spPr>
          <a:xfrm>
            <a:off x="5404300" y="2759167"/>
            <a:ext cx="3588400" cy="76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9" name="Google Shape;49;p13"/>
          <p:cNvSpPr txBox="1">
            <a:spLocks noGrp="1"/>
          </p:cNvSpPr>
          <p:nvPr>
            <p:ph type="title" idx="7" hasCustomPrompt="1"/>
          </p:nvPr>
        </p:nvSpPr>
        <p:spPr>
          <a:xfrm>
            <a:off x="1052467" y="3703533"/>
            <a:ext cx="1225600" cy="89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8"/>
          </p:nvPr>
        </p:nvSpPr>
        <p:spPr>
          <a:xfrm>
            <a:off x="1052467" y="4597000"/>
            <a:ext cx="4099600" cy="417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200">
                <a:latin typeface="Nerko One"/>
                <a:ea typeface="Nerko One"/>
                <a:cs typeface="Nerko One"/>
                <a:sym typeface="Nerk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1" name="Google Shape;51;p13"/>
          <p:cNvSpPr txBox="1">
            <a:spLocks noGrp="1"/>
          </p:cNvSpPr>
          <p:nvPr>
            <p:ph type="subTitle" idx="9"/>
          </p:nvPr>
        </p:nvSpPr>
        <p:spPr>
          <a:xfrm>
            <a:off x="1052467" y="4993967"/>
            <a:ext cx="3588400" cy="76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13"/>
          <p:cNvSpPr txBox="1">
            <a:spLocks noGrp="1"/>
          </p:cNvSpPr>
          <p:nvPr>
            <p:ph type="title" idx="13" hasCustomPrompt="1"/>
          </p:nvPr>
        </p:nvSpPr>
        <p:spPr>
          <a:xfrm>
            <a:off x="5404300" y="3703533"/>
            <a:ext cx="1225600" cy="89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4"/>
          </p:nvPr>
        </p:nvSpPr>
        <p:spPr>
          <a:xfrm>
            <a:off x="5404300" y="4597000"/>
            <a:ext cx="4099600" cy="417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200">
                <a:latin typeface="Nerko One"/>
                <a:ea typeface="Nerko One"/>
                <a:cs typeface="Nerko One"/>
                <a:sym typeface="Nerk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3"/>
          <p:cNvSpPr txBox="1">
            <a:spLocks noGrp="1"/>
          </p:cNvSpPr>
          <p:nvPr>
            <p:ph type="subTitle" idx="15"/>
          </p:nvPr>
        </p:nvSpPr>
        <p:spPr>
          <a:xfrm>
            <a:off x="5404300" y="4993967"/>
            <a:ext cx="3588400" cy="76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937433" y="2965600"/>
            <a:ext cx="10272000" cy="3028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3335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F607-7CCD-4E1B-8872-08116669CC6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7BE2-2B09-4C65-92C0-0EDDE3D240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F607-7CCD-4E1B-8872-08116669CC6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7BE2-2B09-4C65-92C0-0EDDE3D240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F607-7CCD-4E1B-8872-08116669CC6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7BE2-2B09-4C65-92C0-0EDDE3D240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F607-7CCD-4E1B-8872-08116669CC6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7BE2-2B09-4C65-92C0-0EDDE3D240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F607-7CCD-4E1B-8872-08116669CC6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7BE2-2B09-4C65-92C0-0EDDE3D240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F607-7CCD-4E1B-8872-08116669CC6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7BE2-2B09-4C65-92C0-0EDDE3D240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F607-7CCD-4E1B-8872-08116669CC6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7BE2-2B09-4C65-92C0-0EDDE3D240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F607-7CCD-4E1B-8872-08116669CC6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7BE2-2B09-4C65-92C0-0EDDE3D240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CF607-7CCD-4E1B-8872-08116669CC6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C7BE2-2B09-4C65-92C0-0EDDE3D2405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5.jpe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32" name="Google Shape;7932;p52"/>
          <p:cNvGrpSpPr/>
          <p:nvPr/>
        </p:nvGrpSpPr>
        <p:grpSpPr>
          <a:xfrm>
            <a:off x="5037405" y="979947"/>
            <a:ext cx="3033384" cy="2520072"/>
            <a:chOff x="1192016" y="2011911"/>
            <a:chExt cx="162673" cy="158936"/>
          </a:xfrm>
        </p:grpSpPr>
        <p:sp>
          <p:nvSpPr>
            <p:cNvPr id="7933" name="Google Shape;7933;p52"/>
            <p:cNvSpPr/>
            <p:nvPr/>
          </p:nvSpPr>
          <p:spPr>
            <a:xfrm>
              <a:off x="1193000" y="2014273"/>
              <a:ext cx="157504" cy="150318"/>
            </a:xfrm>
            <a:custGeom>
              <a:avLst/>
              <a:gdLst/>
              <a:ahLst/>
              <a:cxnLst/>
              <a:rect l="l" t="t" r="r" b="b"/>
              <a:pathLst>
                <a:path w="3200" h="3054" extrusionOk="0">
                  <a:moveTo>
                    <a:pt x="1658" y="0"/>
                  </a:moveTo>
                  <a:cubicBezTo>
                    <a:pt x="1043" y="0"/>
                    <a:pt x="505" y="306"/>
                    <a:pt x="1" y="647"/>
                  </a:cubicBezTo>
                  <a:cubicBezTo>
                    <a:pt x="1" y="647"/>
                    <a:pt x="1" y="658"/>
                    <a:pt x="14" y="658"/>
                  </a:cubicBezTo>
                  <a:cubicBezTo>
                    <a:pt x="494" y="350"/>
                    <a:pt x="1060" y="84"/>
                    <a:pt x="1652" y="84"/>
                  </a:cubicBezTo>
                  <a:cubicBezTo>
                    <a:pt x="1689" y="84"/>
                    <a:pt x="1727" y="85"/>
                    <a:pt x="1765" y="87"/>
                  </a:cubicBezTo>
                  <a:cubicBezTo>
                    <a:pt x="2373" y="112"/>
                    <a:pt x="3017" y="537"/>
                    <a:pt x="3030" y="1206"/>
                  </a:cubicBezTo>
                  <a:cubicBezTo>
                    <a:pt x="3030" y="1802"/>
                    <a:pt x="2543" y="2361"/>
                    <a:pt x="2057" y="2653"/>
                  </a:cubicBezTo>
                  <a:cubicBezTo>
                    <a:pt x="1712" y="2863"/>
                    <a:pt x="1325" y="2967"/>
                    <a:pt x="933" y="2967"/>
                  </a:cubicBezTo>
                  <a:cubicBezTo>
                    <a:pt x="690" y="2967"/>
                    <a:pt x="446" y="2927"/>
                    <a:pt x="208" y="2847"/>
                  </a:cubicBezTo>
                  <a:cubicBezTo>
                    <a:pt x="204" y="2847"/>
                    <a:pt x="201" y="2846"/>
                    <a:pt x="197" y="2846"/>
                  </a:cubicBezTo>
                  <a:cubicBezTo>
                    <a:pt x="144" y="2846"/>
                    <a:pt x="127" y="2921"/>
                    <a:pt x="184" y="2933"/>
                  </a:cubicBezTo>
                  <a:cubicBezTo>
                    <a:pt x="424" y="3014"/>
                    <a:pt x="671" y="3053"/>
                    <a:pt x="915" y="3053"/>
                  </a:cubicBezTo>
                  <a:cubicBezTo>
                    <a:pt x="1694" y="3053"/>
                    <a:pt x="2445" y="2655"/>
                    <a:pt x="2871" y="1960"/>
                  </a:cubicBezTo>
                  <a:cubicBezTo>
                    <a:pt x="3127" y="1547"/>
                    <a:pt x="3200" y="1060"/>
                    <a:pt x="2932" y="634"/>
                  </a:cubicBezTo>
                  <a:cubicBezTo>
                    <a:pt x="2665" y="233"/>
                    <a:pt x="2203" y="26"/>
                    <a:pt x="1728" y="2"/>
                  </a:cubicBezTo>
                  <a:cubicBezTo>
                    <a:pt x="1705" y="1"/>
                    <a:pt x="1681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7934" name="Google Shape;7934;p52"/>
            <p:cNvSpPr/>
            <p:nvPr/>
          </p:nvSpPr>
          <p:spPr>
            <a:xfrm>
              <a:off x="1192016" y="2148796"/>
              <a:ext cx="34257" cy="22051"/>
            </a:xfrm>
            <a:custGeom>
              <a:avLst/>
              <a:gdLst/>
              <a:ahLst/>
              <a:cxnLst/>
              <a:rect l="l" t="t" r="r" b="b"/>
              <a:pathLst>
                <a:path w="696" h="448" extrusionOk="0">
                  <a:moveTo>
                    <a:pt x="11" y="0"/>
                  </a:moveTo>
                  <a:cubicBezTo>
                    <a:pt x="4" y="0"/>
                    <a:pt x="0" y="9"/>
                    <a:pt x="9" y="17"/>
                  </a:cubicBezTo>
                  <a:cubicBezTo>
                    <a:pt x="143" y="236"/>
                    <a:pt x="362" y="370"/>
                    <a:pt x="617" y="443"/>
                  </a:cubicBezTo>
                  <a:cubicBezTo>
                    <a:pt x="624" y="446"/>
                    <a:pt x="630" y="447"/>
                    <a:pt x="636" y="447"/>
                  </a:cubicBezTo>
                  <a:cubicBezTo>
                    <a:pt x="682" y="447"/>
                    <a:pt x="695" y="369"/>
                    <a:pt x="642" y="358"/>
                  </a:cubicBezTo>
                  <a:cubicBezTo>
                    <a:pt x="410" y="285"/>
                    <a:pt x="204" y="151"/>
                    <a:pt x="21" y="5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7935" name="Google Shape;7935;p52"/>
            <p:cNvSpPr/>
            <p:nvPr/>
          </p:nvSpPr>
          <p:spPr>
            <a:xfrm>
              <a:off x="1195412" y="2151356"/>
              <a:ext cx="35192" cy="5857"/>
            </a:xfrm>
            <a:custGeom>
              <a:avLst/>
              <a:gdLst/>
              <a:ahLst/>
              <a:cxnLst/>
              <a:rect l="l" t="t" r="r" b="b"/>
              <a:pathLst>
                <a:path w="715" h="119" extrusionOk="0">
                  <a:moveTo>
                    <a:pt x="644" y="1"/>
                  </a:moveTo>
                  <a:cubicBezTo>
                    <a:pt x="640" y="1"/>
                    <a:pt x="637" y="1"/>
                    <a:pt x="633" y="2"/>
                  </a:cubicBezTo>
                  <a:cubicBezTo>
                    <a:pt x="513" y="16"/>
                    <a:pt x="393" y="22"/>
                    <a:pt x="273" y="22"/>
                  </a:cubicBezTo>
                  <a:cubicBezTo>
                    <a:pt x="186" y="22"/>
                    <a:pt x="100" y="19"/>
                    <a:pt x="13" y="14"/>
                  </a:cubicBezTo>
                  <a:cubicBezTo>
                    <a:pt x="1" y="14"/>
                    <a:pt x="1" y="38"/>
                    <a:pt x="13" y="38"/>
                  </a:cubicBezTo>
                  <a:cubicBezTo>
                    <a:pt x="157" y="94"/>
                    <a:pt x="290" y="119"/>
                    <a:pt x="429" y="119"/>
                  </a:cubicBezTo>
                  <a:cubicBezTo>
                    <a:pt x="503" y="119"/>
                    <a:pt x="578" y="112"/>
                    <a:pt x="657" y="99"/>
                  </a:cubicBezTo>
                  <a:cubicBezTo>
                    <a:pt x="715" y="88"/>
                    <a:pt x="697" y="1"/>
                    <a:pt x="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7936" name="Google Shape;7936;p52"/>
            <p:cNvSpPr/>
            <p:nvPr/>
          </p:nvSpPr>
          <p:spPr>
            <a:xfrm>
              <a:off x="1205011" y="2011911"/>
              <a:ext cx="149678" cy="154551"/>
            </a:xfrm>
            <a:custGeom>
              <a:avLst/>
              <a:gdLst/>
              <a:ahLst/>
              <a:cxnLst/>
              <a:rect l="l" t="t" r="r" b="b"/>
              <a:pathLst>
                <a:path w="3041" h="3140" extrusionOk="0">
                  <a:moveTo>
                    <a:pt x="1776" y="1"/>
                  </a:moveTo>
                  <a:cubicBezTo>
                    <a:pt x="1143" y="1"/>
                    <a:pt x="524" y="269"/>
                    <a:pt x="13" y="609"/>
                  </a:cubicBezTo>
                  <a:cubicBezTo>
                    <a:pt x="0" y="609"/>
                    <a:pt x="13" y="622"/>
                    <a:pt x="25" y="622"/>
                  </a:cubicBezTo>
                  <a:cubicBezTo>
                    <a:pt x="515" y="313"/>
                    <a:pt x="1134" y="59"/>
                    <a:pt x="1730" y="59"/>
                  </a:cubicBezTo>
                  <a:cubicBezTo>
                    <a:pt x="1770" y="59"/>
                    <a:pt x="1809" y="60"/>
                    <a:pt x="1849" y="62"/>
                  </a:cubicBezTo>
                  <a:cubicBezTo>
                    <a:pt x="2141" y="74"/>
                    <a:pt x="2445" y="171"/>
                    <a:pt x="2640" y="403"/>
                  </a:cubicBezTo>
                  <a:cubicBezTo>
                    <a:pt x="2859" y="658"/>
                    <a:pt x="2919" y="1023"/>
                    <a:pt x="2846" y="1351"/>
                  </a:cubicBezTo>
                  <a:cubicBezTo>
                    <a:pt x="2605" y="2415"/>
                    <a:pt x="1452" y="3064"/>
                    <a:pt x="407" y="3064"/>
                  </a:cubicBezTo>
                  <a:cubicBezTo>
                    <a:pt x="294" y="3064"/>
                    <a:pt x="182" y="3057"/>
                    <a:pt x="73" y="3041"/>
                  </a:cubicBezTo>
                  <a:cubicBezTo>
                    <a:pt x="70" y="3040"/>
                    <a:pt x="66" y="3040"/>
                    <a:pt x="63" y="3040"/>
                  </a:cubicBezTo>
                  <a:cubicBezTo>
                    <a:pt x="23" y="3040"/>
                    <a:pt x="16" y="3104"/>
                    <a:pt x="62" y="3114"/>
                  </a:cubicBezTo>
                  <a:cubicBezTo>
                    <a:pt x="180" y="3131"/>
                    <a:pt x="300" y="3139"/>
                    <a:pt x="419" y="3139"/>
                  </a:cubicBezTo>
                  <a:cubicBezTo>
                    <a:pt x="1253" y="3139"/>
                    <a:pt x="2079" y="2738"/>
                    <a:pt x="2578" y="2057"/>
                  </a:cubicBezTo>
                  <a:cubicBezTo>
                    <a:pt x="2870" y="1655"/>
                    <a:pt x="3041" y="1120"/>
                    <a:pt x="2846" y="633"/>
                  </a:cubicBezTo>
                  <a:cubicBezTo>
                    <a:pt x="2676" y="196"/>
                    <a:pt x="2226" y="1"/>
                    <a:pt x="17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</p:grpSp>
      <p:sp>
        <p:nvSpPr>
          <p:cNvPr id="7937" name="Google Shape;7937;p52"/>
          <p:cNvSpPr txBox="1">
            <a:spLocks noGrp="1"/>
          </p:cNvSpPr>
          <p:nvPr>
            <p:ph type="title"/>
          </p:nvPr>
        </p:nvSpPr>
        <p:spPr>
          <a:xfrm>
            <a:off x="3559267" y="3739987"/>
            <a:ext cx="5966870" cy="1122400"/>
          </a:xfrm>
          <a:prstGeom prst="rect">
            <a:avLst/>
          </a:prstGeom>
        </p:spPr>
        <p:txBody>
          <a:bodyPr spcFirstLastPara="1" vert="horz" wrap="square" lIns="121900" tIns="0" rIns="121900" bIns="0" rtlCol="0" anchor="ctr" anchorCtr="0">
            <a:noAutofit/>
          </a:bodyPr>
          <a:lstStyle/>
          <a:p>
            <a:r>
              <a:rPr lang="en-GB" dirty="0">
                <a:solidFill>
                  <a:srgbClr val="FF0000"/>
                </a:solidFill>
                <a:latin typeface="Viner Hand ITC" panose="03070502030502020203" pitchFamily="66" charset="0"/>
              </a:rPr>
              <a:t>Nội dung cải cách</a:t>
            </a:r>
            <a:endParaRPr dirty="0">
              <a:solidFill>
                <a:srgbClr val="FF0000"/>
              </a:solidFill>
              <a:latin typeface="Viner Hand ITC" panose="03070502030502020203" pitchFamily="66" charset="0"/>
            </a:endParaRPr>
          </a:p>
        </p:txBody>
      </p:sp>
      <p:sp>
        <p:nvSpPr>
          <p:cNvPr id="7938" name="Google Shape;7938;p52"/>
          <p:cNvSpPr txBox="1">
            <a:spLocks noGrp="1"/>
          </p:cNvSpPr>
          <p:nvPr>
            <p:ph type="title" idx="2"/>
          </p:nvPr>
        </p:nvSpPr>
        <p:spPr>
          <a:xfrm>
            <a:off x="3559133" y="1245220"/>
            <a:ext cx="5966870" cy="1838400"/>
          </a:xfrm>
          <a:prstGeom prst="rect">
            <a:avLst/>
          </a:prstGeom>
        </p:spPr>
        <p:txBody>
          <a:bodyPr spcFirstLastPara="1" vert="horz" wrap="square" lIns="121900" tIns="0" rIns="121900" bIns="0" rtlCol="0" anchor="b" anchorCtr="0">
            <a:noAutofit/>
          </a:bodyPr>
          <a:lstStyle/>
          <a:p>
            <a:r>
              <a:rPr lang="en-GB">
                <a:latin typeface="Viner Hand ITC" panose="03070502030502020203" pitchFamily="66" charset="0"/>
              </a:rPr>
              <a:t>02</a:t>
            </a:r>
            <a:endParaRPr>
              <a:latin typeface="Viner Hand ITC" panose="03070502030502020203" pitchFamily="66" charset="0"/>
            </a:endParaRPr>
          </a:p>
        </p:txBody>
      </p:sp>
      <p:grpSp>
        <p:nvGrpSpPr>
          <p:cNvPr id="7940" name="Google Shape;7940;p52"/>
          <p:cNvGrpSpPr/>
          <p:nvPr/>
        </p:nvGrpSpPr>
        <p:grpSpPr>
          <a:xfrm>
            <a:off x="9256540" y="4526554"/>
            <a:ext cx="2323275" cy="1631469"/>
            <a:chOff x="5513783" y="1647965"/>
            <a:chExt cx="223311" cy="184427"/>
          </a:xfrm>
        </p:grpSpPr>
        <p:sp>
          <p:nvSpPr>
            <p:cNvPr id="7941" name="Google Shape;7941;p52"/>
            <p:cNvSpPr/>
            <p:nvPr/>
          </p:nvSpPr>
          <p:spPr>
            <a:xfrm>
              <a:off x="5514374" y="1647965"/>
              <a:ext cx="222130" cy="183837"/>
            </a:xfrm>
            <a:custGeom>
              <a:avLst/>
              <a:gdLst/>
              <a:ahLst/>
              <a:cxnLst/>
              <a:rect l="l" t="t" r="r" b="b"/>
              <a:pathLst>
                <a:path w="4513" h="3735" extrusionOk="0">
                  <a:moveTo>
                    <a:pt x="451" y="751"/>
                  </a:moveTo>
                  <a:cubicBezTo>
                    <a:pt x="450" y="756"/>
                    <a:pt x="450" y="762"/>
                    <a:pt x="450" y="767"/>
                  </a:cubicBezTo>
                  <a:lnTo>
                    <a:pt x="450" y="792"/>
                  </a:lnTo>
                  <a:cubicBezTo>
                    <a:pt x="426" y="913"/>
                    <a:pt x="414" y="1035"/>
                    <a:pt x="402" y="1168"/>
                  </a:cubicBezTo>
                  <a:cubicBezTo>
                    <a:pt x="341" y="1278"/>
                    <a:pt x="256" y="1387"/>
                    <a:pt x="195" y="1497"/>
                  </a:cubicBezTo>
                  <a:cubicBezTo>
                    <a:pt x="158" y="1570"/>
                    <a:pt x="134" y="1630"/>
                    <a:pt x="98" y="1703"/>
                  </a:cubicBezTo>
                  <a:cubicBezTo>
                    <a:pt x="110" y="1582"/>
                    <a:pt x="134" y="1460"/>
                    <a:pt x="171" y="1339"/>
                  </a:cubicBezTo>
                  <a:cubicBezTo>
                    <a:pt x="253" y="1127"/>
                    <a:pt x="346" y="939"/>
                    <a:pt x="451" y="751"/>
                  </a:cubicBezTo>
                  <a:close/>
                  <a:moveTo>
                    <a:pt x="390" y="1314"/>
                  </a:moveTo>
                  <a:cubicBezTo>
                    <a:pt x="377" y="1412"/>
                    <a:pt x="390" y="1509"/>
                    <a:pt x="390" y="1619"/>
                  </a:cubicBezTo>
                  <a:cubicBezTo>
                    <a:pt x="377" y="1692"/>
                    <a:pt x="317" y="1752"/>
                    <a:pt x="280" y="1813"/>
                  </a:cubicBezTo>
                  <a:cubicBezTo>
                    <a:pt x="231" y="1886"/>
                    <a:pt x="195" y="1971"/>
                    <a:pt x="158" y="2044"/>
                  </a:cubicBezTo>
                  <a:cubicBezTo>
                    <a:pt x="122" y="2130"/>
                    <a:pt x="98" y="2214"/>
                    <a:pt x="61" y="2300"/>
                  </a:cubicBezTo>
                  <a:cubicBezTo>
                    <a:pt x="61" y="2251"/>
                    <a:pt x="74" y="2203"/>
                    <a:pt x="74" y="2166"/>
                  </a:cubicBezTo>
                  <a:cubicBezTo>
                    <a:pt x="74" y="2105"/>
                    <a:pt x="74" y="2044"/>
                    <a:pt x="85" y="1984"/>
                  </a:cubicBezTo>
                  <a:lnTo>
                    <a:pt x="85" y="1922"/>
                  </a:lnTo>
                  <a:cubicBezTo>
                    <a:pt x="98" y="1911"/>
                    <a:pt x="98" y="1911"/>
                    <a:pt x="98" y="1898"/>
                  </a:cubicBezTo>
                  <a:cubicBezTo>
                    <a:pt x="134" y="1765"/>
                    <a:pt x="195" y="1619"/>
                    <a:pt x="268" y="1485"/>
                  </a:cubicBezTo>
                  <a:cubicBezTo>
                    <a:pt x="304" y="1424"/>
                    <a:pt x="353" y="1376"/>
                    <a:pt x="390" y="1314"/>
                  </a:cubicBezTo>
                  <a:close/>
                  <a:moveTo>
                    <a:pt x="4342" y="1984"/>
                  </a:moveTo>
                  <a:lnTo>
                    <a:pt x="4342" y="1984"/>
                  </a:lnTo>
                  <a:cubicBezTo>
                    <a:pt x="4330" y="2105"/>
                    <a:pt x="4293" y="2324"/>
                    <a:pt x="4160" y="2506"/>
                  </a:cubicBezTo>
                  <a:cubicBezTo>
                    <a:pt x="4184" y="2470"/>
                    <a:pt x="4196" y="2384"/>
                    <a:pt x="4196" y="2348"/>
                  </a:cubicBezTo>
                  <a:cubicBezTo>
                    <a:pt x="4209" y="2300"/>
                    <a:pt x="4209" y="2251"/>
                    <a:pt x="4220" y="2214"/>
                  </a:cubicBezTo>
                  <a:cubicBezTo>
                    <a:pt x="4233" y="2190"/>
                    <a:pt x="4220" y="2141"/>
                    <a:pt x="4196" y="2130"/>
                  </a:cubicBezTo>
                  <a:cubicBezTo>
                    <a:pt x="4245" y="2081"/>
                    <a:pt x="4306" y="2044"/>
                    <a:pt x="4342" y="1984"/>
                  </a:cubicBezTo>
                  <a:close/>
                  <a:moveTo>
                    <a:pt x="414" y="1728"/>
                  </a:moveTo>
                  <a:cubicBezTo>
                    <a:pt x="426" y="1789"/>
                    <a:pt x="439" y="1849"/>
                    <a:pt x="463" y="1911"/>
                  </a:cubicBezTo>
                  <a:cubicBezTo>
                    <a:pt x="463" y="1935"/>
                    <a:pt x="475" y="1959"/>
                    <a:pt x="487" y="1984"/>
                  </a:cubicBezTo>
                  <a:cubicBezTo>
                    <a:pt x="366" y="2227"/>
                    <a:pt x="207" y="2446"/>
                    <a:pt x="134" y="2713"/>
                  </a:cubicBezTo>
                  <a:cubicBezTo>
                    <a:pt x="110" y="2640"/>
                    <a:pt x="98" y="2579"/>
                    <a:pt x="85" y="2506"/>
                  </a:cubicBezTo>
                  <a:cubicBezTo>
                    <a:pt x="110" y="2311"/>
                    <a:pt x="183" y="2130"/>
                    <a:pt x="268" y="1959"/>
                  </a:cubicBezTo>
                  <a:cubicBezTo>
                    <a:pt x="304" y="1874"/>
                    <a:pt x="366" y="1813"/>
                    <a:pt x="414" y="1728"/>
                  </a:cubicBezTo>
                  <a:close/>
                  <a:moveTo>
                    <a:pt x="4147" y="2166"/>
                  </a:moveTo>
                  <a:lnTo>
                    <a:pt x="4147" y="2263"/>
                  </a:lnTo>
                  <a:cubicBezTo>
                    <a:pt x="4147" y="2311"/>
                    <a:pt x="4136" y="2360"/>
                    <a:pt x="4123" y="2397"/>
                  </a:cubicBezTo>
                  <a:cubicBezTo>
                    <a:pt x="4111" y="2482"/>
                    <a:pt x="4087" y="2555"/>
                    <a:pt x="4038" y="2628"/>
                  </a:cubicBezTo>
                  <a:lnTo>
                    <a:pt x="4038" y="2640"/>
                  </a:lnTo>
                  <a:cubicBezTo>
                    <a:pt x="4014" y="2652"/>
                    <a:pt x="3990" y="2676"/>
                    <a:pt x="3965" y="2689"/>
                  </a:cubicBezTo>
                  <a:cubicBezTo>
                    <a:pt x="3917" y="2725"/>
                    <a:pt x="3868" y="2738"/>
                    <a:pt x="3819" y="2762"/>
                  </a:cubicBezTo>
                  <a:cubicBezTo>
                    <a:pt x="3880" y="2616"/>
                    <a:pt x="3880" y="2433"/>
                    <a:pt x="3928" y="2287"/>
                  </a:cubicBezTo>
                  <a:lnTo>
                    <a:pt x="3928" y="2275"/>
                  </a:lnTo>
                  <a:cubicBezTo>
                    <a:pt x="4001" y="2251"/>
                    <a:pt x="4074" y="2214"/>
                    <a:pt x="4147" y="2166"/>
                  </a:cubicBezTo>
                  <a:close/>
                  <a:moveTo>
                    <a:pt x="3855" y="2300"/>
                  </a:moveTo>
                  <a:cubicBezTo>
                    <a:pt x="3819" y="2457"/>
                    <a:pt x="3819" y="2640"/>
                    <a:pt x="3734" y="2786"/>
                  </a:cubicBezTo>
                  <a:cubicBezTo>
                    <a:pt x="3649" y="2811"/>
                    <a:pt x="3564" y="2822"/>
                    <a:pt x="3479" y="2835"/>
                  </a:cubicBezTo>
                  <a:cubicBezTo>
                    <a:pt x="3552" y="2676"/>
                    <a:pt x="3601" y="2506"/>
                    <a:pt x="3649" y="2348"/>
                  </a:cubicBezTo>
                  <a:cubicBezTo>
                    <a:pt x="3674" y="2336"/>
                    <a:pt x="3698" y="2336"/>
                    <a:pt x="3722" y="2336"/>
                  </a:cubicBezTo>
                  <a:cubicBezTo>
                    <a:pt x="3771" y="2324"/>
                    <a:pt x="3807" y="2311"/>
                    <a:pt x="3855" y="2300"/>
                  </a:cubicBezTo>
                  <a:close/>
                  <a:moveTo>
                    <a:pt x="3588" y="2348"/>
                  </a:moveTo>
                  <a:cubicBezTo>
                    <a:pt x="3539" y="2519"/>
                    <a:pt x="3479" y="2689"/>
                    <a:pt x="3406" y="2847"/>
                  </a:cubicBezTo>
                  <a:lnTo>
                    <a:pt x="3406" y="2859"/>
                  </a:lnTo>
                  <a:cubicBezTo>
                    <a:pt x="3309" y="2871"/>
                    <a:pt x="3236" y="2871"/>
                    <a:pt x="3163" y="2884"/>
                  </a:cubicBezTo>
                  <a:lnTo>
                    <a:pt x="3345" y="2409"/>
                  </a:lnTo>
                  <a:cubicBezTo>
                    <a:pt x="3345" y="2409"/>
                    <a:pt x="3345" y="2397"/>
                    <a:pt x="3333" y="2384"/>
                  </a:cubicBezTo>
                  <a:lnTo>
                    <a:pt x="3588" y="2348"/>
                  </a:lnTo>
                  <a:close/>
                  <a:moveTo>
                    <a:pt x="3284" y="2397"/>
                  </a:moveTo>
                  <a:cubicBezTo>
                    <a:pt x="3223" y="2567"/>
                    <a:pt x="3150" y="2725"/>
                    <a:pt x="3090" y="2884"/>
                  </a:cubicBezTo>
                  <a:cubicBezTo>
                    <a:pt x="3017" y="2895"/>
                    <a:pt x="2956" y="2895"/>
                    <a:pt x="2883" y="2895"/>
                  </a:cubicBezTo>
                  <a:cubicBezTo>
                    <a:pt x="2907" y="2847"/>
                    <a:pt x="2931" y="2786"/>
                    <a:pt x="2956" y="2725"/>
                  </a:cubicBezTo>
                  <a:cubicBezTo>
                    <a:pt x="2992" y="2616"/>
                    <a:pt x="3053" y="2519"/>
                    <a:pt x="3101" y="2421"/>
                  </a:cubicBezTo>
                  <a:cubicBezTo>
                    <a:pt x="3163" y="2409"/>
                    <a:pt x="3223" y="2397"/>
                    <a:pt x="3284" y="2397"/>
                  </a:cubicBezTo>
                  <a:close/>
                  <a:moveTo>
                    <a:pt x="3028" y="2421"/>
                  </a:moveTo>
                  <a:cubicBezTo>
                    <a:pt x="2980" y="2506"/>
                    <a:pt x="2944" y="2592"/>
                    <a:pt x="2907" y="2665"/>
                  </a:cubicBezTo>
                  <a:cubicBezTo>
                    <a:pt x="2883" y="2749"/>
                    <a:pt x="2858" y="2822"/>
                    <a:pt x="2810" y="2895"/>
                  </a:cubicBezTo>
                  <a:cubicBezTo>
                    <a:pt x="2798" y="2895"/>
                    <a:pt x="2774" y="2895"/>
                    <a:pt x="2749" y="2908"/>
                  </a:cubicBezTo>
                  <a:lnTo>
                    <a:pt x="2639" y="2908"/>
                  </a:lnTo>
                  <a:lnTo>
                    <a:pt x="2749" y="2689"/>
                  </a:lnTo>
                  <a:cubicBezTo>
                    <a:pt x="2774" y="2616"/>
                    <a:pt x="2785" y="2530"/>
                    <a:pt x="2834" y="2470"/>
                  </a:cubicBezTo>
                  <a:cubicBezTo>
                    <a:pt x="2847" y="2457"/>
                    <a:pt x="2847" y="2446"/>
                    <a:pt x="2847" y="2433"/>
                  </a:cubicBezTo>
                  <a:cubicBezTo>
                    <a:pt x="2907" y="2433"/>
                    <a:pt x="2968" y="2433"/>
                    <a:pt x="3028" y="2421"/>
                  </a:cubicBezTo>
                  <a:close/>
                  <a:moveTo>
                    <a:pt x="2785" y="2446"/>
                  </a:moveTo>
                  <a:cubicBezTo>
                    <a:pt x="2749" y="2494"/>
                    <a:pt x="2725" y="2555"/>
                    <a:pt x="2701" y="2628"/>
                  </a:cubicBezTo>
                  <a:cubicBezTo>
                    <a:pt x="2676" y="2725"/>
                    <a:pt x="2615" y="2811"/>
                    <a:pt x="2579" y="2908"/>
                  </a:cubicBezTo>
                  <a:cubicBezTo>
                    <a:pt x="2530" y="2908"/>
                    <a:pt x="2482" y="2908"/>
                    <a:pt x="2420" y="2920"/>
                  </a:cubicBezTo>
                  <a:lnTo>
                    <a:pt x="2360" y="2920"/>
                  </a:lnTo>
                  <a:cubicBezTo>
                    <a:pt x="2409" y="2835"/>
                    <a:pt x="2457" y="2749"/>
                    <a:pt x="2493" y="2665"/>
                  </a:cubicBezTo>
                  <a:lnTo>
                    <a:pt x="2603" y="2446"/>
                  </a:lnTo>
                  <a:close/>
                  <a:moveTo>
                    <a:pt x="523" y="2044"/>
                  </a:moveTo>
                  <a:cubicBezTo>
                    <a:pt x="548" y="2105"/>
                    <a:pt x="585" y="2154"/>
                    <a:pt x="633" y="2203"/>
                  </a:cubicBezTo>
                  <a:cubicBezTo>
                    <a:pt x="560" y="2348"/>
                    <a:pt x="475" y="2482"/>
                    <a:pt x="402" y="2628"/>
                  </a:cubicBezTo>
                  <a:cubicBezTo>
                    <a:pt x="353" y="2725"/>
                    <a:pt x="317" y="2822"/>
                    <a:pt x="280" y="2932"/>
                  </a:cubicBezTo>
                  <a:cubicBezTo>
                    <a:pt x="244" y="2895"/>
                    <a:pt x="220" y="2847"/>
                    <a:pt x="183" y="2811"/>
                  </a:cubicBezTo>
                  <a:lnTo>
                    <a:pt x="183" y="2798"/>
                  </a:lnTo>
                  <a:cubicBezTo>
                    <a:pt x="220" y="2519"/>
                    <a:pt x="390" y="2287"/>
                    <a:pt x="523" y="2044"/>
                  </a:cubicBezTo>
                  <a:close/>
                  <a:moveTo>
                    <a:pt x="2530" y="2457"/>
                  </a:moveTo>
                  <a:cubicBezTo>
                    <a:pt x="2493" y="2519"/>
                    <a:pt x="2457" y="2592"/>
                    <a:pt x="2420" y="2665"/>
                  </a:cubicBezTo>
                  <a:cubicBezTo>
                    <a:pt x="2384" y="2749"/>
                    <a:pt x="2336" y="2835"/>
                    <a:pt x="2299" y="2932"/>
                  </a:cubicBezTo>
                  <a:cubicBezTo>
                    <a:pt x="2226" y="2932"/>
                    <a:pt x="2141" y="2944"/>
                    <a:pt x="2068" y="2957"/>
                  </a:cubicBezTo>
                  <a:cubicBezTo>
                    <a:pt x="2177" y="2798"/>
                    <a:pt x="2274" y="2616"/>
                    <a:pt x="2384" y="2457"/>
                  </a:cubicBezTo>
                  <a:close/>
                  <a:moveTo>
                    <a:pt x="2311" y="2457"/>
                  </a:moveTo>
                  <a:lnTo>
                    <a:pt x="2311" y="2457"/>
                  </a:lnTo>
                  <a:cubicBezTo>
                    <a:pt x="2202" y="2628"/>
                    <a:pt x="2104" y="2798"/>
                    <a:pt x="1995" y="2968"/>
                  </a:cubicBezTo>
                  <a:lnTo>
                    <a:pt x="1849" y="3005"/>
                  </a:lnTo>
                  <a:cubicBezTo>
                    <a:pt x="1885" y="2944"/>
                    <a:pt x="1910" y="2871"/>
                    <a:pt x="1958" y="2811"/>
                  </a:cubicBezTo>
                  <a:cubicBezTo>
                    <a:pt x="2020" y="2689"/>
                    <a:pt x="2104" y="2592"/>
                    <a:pt x="2190" y="2482"/>
                  </a:cubicBezTo>
                  <a:cubicBezTo>
                    <a:pt x="2226" y="2470"/>
                    <a:pt x="2274" y="2470"/>
                    <a:pt x="2311" y="2457"/>
                  </a:cubicBezTo>
                  <a:close/>
                  <a:moveTo>
                    <a:pt x="669" y="2251"/>
                  </a:moveTo>
                  <a:cubicBezTo>
                    <a:pt x="706" y="2300"/>
                    <a:pt x="755" y="2336"/>
                    <a:pt x="791" y="2360"/>
                  </a:cubicBezTo>
                  <a:cubicBezTo>
                    <a:pt x="730" y="2482"/>
                    <a:pt x="633" y="2579"/>
                    <a:pt x="585" y="2701"/>
                  </a:cubicBezTo>
                  <a:lnTo>
                    <a:pt x="439" y="3030"/>
                  </a:lnTo>
                  <a:cubicBezTo>
                    <a:pt x="402" y="3017"/>
                    <a:pt x="366" y="2993"/>
                    <a:pt x="341" y="2968"/>
                  </a:cubicBezTo>
                  <a:cubicBezTo>
                    <a:pt x="414" y="2713"/>
                    <a:pt x="572" y="2494"/>
                    <a:pt x="669" y="2251"/>
                  </a:cubicBezTo>
                  <a:close/>
                  <a:moveTo>
                    <a:pt x="1047" y="2482"/>
                  </a:moveTo>
                  <a:cubicBezTo>
                    <a:pt x="1095" y="2506"/>
                    <a:pt x="1156" y="2506"/>
                    <a:pt x="1204" y="2506"/>
                  </a:cubicBezTo>
                  <a:lnTo>
                    <a:pt x="1241" y="2506"/>
                  </a:lnTo>
                  <a:cubicBezTo>
                    <a:pt x="1034" y="2665"/>
                    <a:pt x="852" y="2847"/>
                    <a:pt x="693" y="3054"/>
                  </a:cubicBezTo>
                  <a:lnTo>
                    <a:pt x="657" y="3054"/>
                  </a:lnTo>
                  <a:cubicBezTo>
                    <a:pt x="718" y="2981"/>
                    <a:pt x="779" y="2895"/>
                    <a:pt x="828" y="2811"/>
                  </a:cubicBezTo>
                  <a:cubicBezTo>
                    <a:pt x="888" y="2701"/>
                    <a:pt x="949" y="2592"/>
                    <a:pt x="1034" y="2506"/>
                  </a:cubicBezTo>
                  <a:cubicBezTo>
                    <a:pt x="1047" y="2494"/>
                    <a:pt x="1047" y="2494"/>
                    <a:pt x="1047" y="2482"/>
                  </a:cubicBezTo>
                  <a:close/>
                  <a:moveTo>
                    <a:pt x="839" y="2397"/>
                  </a:moveTo>
                  <a:lnTo>
                    <a:pt x="985" y="2470"/>
                  </a:lnTo>
                  <a:cubicBezTo>
                    <a:pt x="901" y="2555"/>
                    <a:pt x="839" y="2676"/>
                    <a:pt x="779" y="2786"/>
                  </a:cubicBezTo>
                  <a:cubicBezTo>
                    <a:pt x="718" y="2871"/>
                    <a:pt x="645" y="2968"/>
                    <a:pt x="585" y="3065"/>
                  </a:cubicBezTo>
                  <a:cubicBezTo>
                    <a:pt x="560" y="3065"/>
                    <a:pt x="536" y="3054"/>
                    <a:pt x="499" y="3054"/>
                  </a:cubicBezTo>
                  <a:cubicBezTo>
                    <a:pt x="536" y="2944"/>
                    <a:pt x="596" y="2822"/>
                    <a:pt x="633" y="2725"/>
                  </a:cubicBezTo>
                  <a:cubicBezTo>
                    <a:pt x="693" y="2616"/>
                    <a:pt x="791" y="2519"/>
                    <a:pt x="839" y="2397"/>
                  </a:cubicBezTo>
                  <a:close/>
                  <a:moveTo>
                    <a:pt x="2068" y="2530"/>
                  </a:moveTo>
                  <a:cubicBezTo>
                    <a:pt x="2020" y="2603"/>
                    <a:pt x="1958" y="2676"/>
                    <a:pt x="1922" y="2749"/>
                  </a:cubicBezTo>
                  <a:cubicBezTo>
                    <a:pt x="1861" y="2835"/>
                    <a:pt x="1825" y="2944"/>
                    <a:pt x="1764" y="3030"/>
                  </a:cubicBezTo>
                  <a:cubicBezTo>
                    <a:pt x="1703" y="3041"/>
                    <a:pt x="1655" y="3054"/>
                    <a:pt x="1593" y="3078"/>
                  </a:cubicBezTo>
                  <a:lnTo>
                    <a:pt x="1655" y="3017"/>
                  </a:lnTo>
                  <a:cubicBezTo>
                    <a:pt x="1703" y="2968"/>
                    <a:pt x="1764" y="2884"/>
                    <a:pt x="1812" y="2822"/>
                  </a:cubicBezTo>
                  <a:cubicBezTo>
                    <a:pt x="1874" y="2738"/>
                    <a:pt x="1934" y="2652"/>
                    <a:pt x="2007" y="2579"/>
                  </a:cubicBezTo>
                  <a:cubicBezTo>
                    <a:pt x="2031" y="2567"/>
                    <a:pt x="2056" y="2543"/>
                    <a:pt x="2068" y="2530"/>
                  </a:cubicBezTo>
                  <a:close/>
                  <a:moveTo>
                    <a:pt x="1266" y="2567"/>
                  </a:moveTo>
                  <a:lnTo>
                    <a:pt x="1217" y="2676"/>
                  </a:lnTo>
                  <a:cubicBezTo>
                    <a:pt x="1095" y="2798"/>
                    <a:pt x="961" y="2908"/>
                    <a:pt x="852" y="3041"/>
                  </a:cubicBezTo>
                  <a:lnTo>
                    <a:pt x="706" y="3187"/>
                  </a:lnTo>
                  <a:cubicBezTo>
                    <a:pt x="742" y="3090"/>
                    <a:pt x="779" y="3005"/>
                    <a:pt x="864" y="2944"/>
                  </a:cubicBezTo>
                  <a:cubicBezTo>
                    <a:pt x="925" y="2884"/>
                    <a:pt x="985" y="2811"/>
                    <a:pt x="1058" y="2749"/>
                  </a:cubicBezTo>
                  <a:cubicBezTo>
                    <a:pt x="1083" y="2713"/>
                    <a:pt x="1120" y="2689"/>
                    <a:pt x="1156" y="2652"/>
                  </a:cubicBezTo>
                  <a:cubicBezTo>
                    <a:pt x="1180" y="2628"/>
                    <a:pt x="1253" y="2592"/>
                    <a:pt x="1266" y="2567"/>
                  </a:cubicBezTo>
                  <a:close/>
                  <a:moveTo>
                    <a:pt x="1168" y="2811"/>
                  </a:moveTo>
                  <a:lnTo>
                    <a:pt x="1107" y="2981"/>
                  </a:lnTo>
                  <a:cubicBezTo>
                    <a:pt x="985" y="3065"/>
                    <a:pt x="876" y="3163"/>
                    <a:pt x="766" y="3273"/>
                  </a:cubicBezTo>
                  <a:cubicBezTo>
                    <a:pt x="730" y="3333"/>
                    <a:pt x="682" y="3394"/>
                    <a:pt x="633" y="3455"/>
                  </a:cubicBezTo>
                  <a:lnTo>
                    <a:pt x="669" y="3346"/>
                  </a:lnTo>
                  <a:cubicBezTo>
                    <a:pt x="742" y="3260"/>
                    <a:pt x="815" y="3163"/>
                    <a:pt x="888" y="3078"/>
                  </a:cubicBezTo>
                  <a:cubicBezTo>
                    <a:pt x="985" y="2981"/>
                    <a:pt x="1071" y="2895"/>
                    <a:pt x="1168" y="2811"/>
                  </a:cubicBezTo>
                  <a:close/>
                  <a:moveTo>
                    <a:pt x="3661" y="74"/>
                  </a:moveTo>
                  <a:cubicBezTo>
                    <a:pt x="3795" y="74"/>
                    <a:pt x="3892" y="98"/>
                    <a:pt x="3990" y="147"/>
                  </a:cubicBezTo>
                  <a:cubicBezTo>
                    <a:pt x="4220" y="268"/>
                    <a:pt x="4318" y="524"/>
                    <a:pt x="4366" y="646"/>
                  </a:cubicBezTo>
                  <a:cubicBezTo>
                    <a:pt x="4439" y="852"/>
                    <a:pt x="4439" y="1011"/>
                    <a:pt x="4452" y="1278"/>
                  </a:cubicBezTo>
                  <a:cubicBezTo>
                    <a:pt x="4452" y="1521"/>
                    <a:pt x="4452" y="1655"/>
                    <a:pt x="4403" y="1765"/>
                  </a:cubicBezTo>
                  <a:cubicBezTo>
                    <a:pt x="4282" y="2081"/>
                    <a:pt x="3928" y="2239"/>
                    <a:pt x="3722" y="2275"/>
                  </a:cubicBezTo>
                  <a:cubicBezTo>
                    <a:pt x="3515" y="2300"/>
                    <a:pt x="3296" y="2336"/>
                    <a:pt x="3090" y="2360"/>
                  </a:cubicBezTo>
                  <a:cubicBezTo>
                    <a:pt x="3083" y="2354"/>
                    <a:pt x="3077" y="2351"/>
                    <a:pt x="3073" y="2351"/>
                  </a:cubicBezTo>
                  <a:cubicBezTo>
                    <a:pt x="3068" y="2351"/>
                    <a:pt x="3065" y="2354"/>
                    <a:pt x="3065" y="2360"/>
                  </a:cubicBezTo>
                  <a:cubicBezTo>
                    <a:pt x="2895" y="2373"/>
                    <a:pt x="2737" y="2384"/>
                    <a:pt x="2566" y="2384"/>
                  </a:cubicBezTo>
                  <a:cubicBezTo>
                    <a:pt x="2420" y="2397"/>
                    <a:pt x="2287" y="2384"/>
                    <a:pt x="2141" y="2433"/>
                  </a:cubicBezTo>
                  <a:cubicBezTo>
                    <a:pt x="2080" y="2446"/>
                    <a:pt x="2020" y="2482"/>
                    <a:pt x="1971" y="2543"/>
                  </a:cubicBezTo>
                  <a:cubicBezTo>
                    <a:pt x="1885" y="2603"/>
                    <a:pt x="1825" y="2701"/>
                    <a:pt x="1764" y="2786"/>
                  </a:cubicBezTo>
                  <a:cubicBezTo>
                    <a:pt x="1715" y="2859"/>
                    <a:pt x="1655" y="2920"/>
                    <a:pt x="1606" y="2981"/>
                  </a:cubicBezTo>
                  <a:cubicBezTo>
                    <a:pt x="1411" y="3163"/>
                    <a:pt x="1204" y="3333"/>
                    <a:pt x="985" y="3479"/>
                  </a:cubicBezTo>
                  <a:lnTo>
                    <a:pt x="1022" y="3370"/>
                  </a:lnTo>
                  <a:lnTo>
                    <a:pt x="1071" y="3248"/>
                  </a:lnTo>
                  <a:cubicBezTo>
                    <a:pt x="1071" y="3248"/>
                    <a:pt x="1156" y="3030"/>
                    <a:pt x="1156" y="3017"/>
                  </a:cubicBezTo>
                  <a:cubicBezTo>
                    <a:pt x="1168" y="3017"/>
                    <a:pt x="1168" y="3017"/>
                    <a:pt x="1180" y="3005"/>
                  </a:cubicBezTo>
                  <a:cubicBezTo>
                    <a:pt x="1193" y="2993"/>
                    <a:pt x="1193" y="2981"/>
                    <a:pt x="1180" y="2957"/>
                  </a:cubicBezTo>
                  <a:lnTo>
                    <a:pt x="1277" y="2713"/>
                  </a:lnTo>
                  <a:lnTo>
                    <a:pt x="1302" y="2640"/>
                  </a:lnTo>
                  <a:lnTo>
                    <a:pt x="1363" y="2470"/>
                  </a:lnTo>
                  <a:cubicBezTo>
                    <a:pt x="1375" y="2457"/>
                    <a:pt x="1363" y="2446"/>
                    <a:pt x="1363" y="2446"/>
                  </a:cubicBezTo>
                  <a:cubicBezTo>
                    <a:pt x="1350" y="2433"/>
                    <a:pt x="1350" y="2433"/>
                    <a:pt x="1339" y="2433"/>
                  </a:cubicBezTo>
                  <a:lnTo>
                    <a:pt x="1326" y="2433"/>
                  </a:lnTo>
                  <a:cubicBezTo>
                    <a:pt x="1290" y="2446"/>
                    <a:pt x="1253" y="2446"/>
                    <a:pt x="1204" y="2446"/>
                  </a:cubicBezTo>
                  <a:cubicBezTo>
                    <a:pt x="1022" y="2446"/>
                    <a:pt x="839" y="2348"/>
                    <a:pt x="693" y="2190"/>
                  </a:cubicBezTo>
                  <a:cubicBezTo>
                    <a:pt x="693" y="2178"/>
                    <a:pt x="682" y="2178"/>
                    <a:pt x="682" y="2178"/>
                  </a:cubicBezTo>
                  <a:cubicBezTo>
                    <a:pt x="633" y="2117"/>
                    <a:pt x="585" y="2044"/>
                    <a:pt x="560" y="1971"/>
                  </a:cubicBezTo>
                  <a:cubicBezTo>
                    <a:pt x="560" y="1959"/>
                    <a:pt x="548" y="1947"/>
                    <a:pt x="536" y="1947"/>
                  </a:cubicBezTo>
                  <a:cubicBezTo>
                    <a:pt x="536" y="1922"/>
                    <a:pt x="523" y="1911"/>
                    <a:pt x="523" y="1886"/>
                  </a:cubicBezTo>
                  <a:cubicBezTo>
                    <a:pt x="439" y="1667"/>
                    <a:pt x="439" y="1424"/>
                    <a:pt x="463" y="1181"/>
                  </a:cubicBezTo>
                  <a:lnTo>
                    <a:pt x="463" y="1168"/>
                  </a:lnTo>
                  <a:lnTo>
                    <a:pt x="463" y="1144"/>
                  </a:lnTo>
                  <a:cubicBezTo>
                    <a:pt x="475" y="1022"/>
                    <a:pt x="487" y="913"/>
                    <a:pt x="512" y="803"/>
                  </a:cubicBezTo>
                  <a:lnTo>
                    <a:pt x="512" y="779"/>
                  </a:lnTo>
                  <a:cubicBezTo>
                    <a:pt x="548" y="573"/>
                    <a:pt x="548" y="524"/>
                    <a:pt x="730" y="414"/>
                  </a:cubicBezTo>
                  <a:cubicBezTo>
                    <a:pt x="937" y="293"/>
                    <a:pt x="1180" y="281"/>
                    <a:pt x="1399" y="257"/>
                  </a:cubicBezTo>
                  <a:lnTo>
                    <a:pt x="3515" y="74"/>
                  </a:lnTo>
                  <a:close/>
                  <a:moveTo>
                    <a:pt x="925" y="3467"/>
                  </a:moveTo>
                  <a:lnTo>
                    <a:pt x="901" y="3540"/>
                  </a:lnTo>
                  <a:cubicBezTo>
                    <a:pt x="888" y="3540"/>
                    <a:pt x="888" y="3552"/>
                    <a:pt x="901" y="3565"/>
                  </a:cubicBezTo>
                  <a:cubicBezTo>
                    <a:pt x="852" y="3589"/>
                    <a:pt x="815" y="3625"/>
                    <a:pt x="755" y="3638"/>
                  </a:cubicBezTo>
                  <a:lnTo>
                    <a:pt x="864" y="3528"/>
                  </a:lnTo>
                  <a:lnTo>
                    <a:pt x="925" y="3467"/>
                  </a:lnTo>
                  <a:close/>
                  <a:moveTo>
                    <a:pt x="1071" y="3090"/>
                  </a:moveTo>
                  <a:lnTo>
                    <a:pt x="974" y="3333"/>
                  </a:lnTo>
                  <a:cubicBezTo>
                    <a:pt x="901" y="3394"/>
                    <a:pt x="839" y="3467"/>
                    <a:pt x="779" y="3528"/>
                  </a:cubicBezTo>
                  <a:cubicBezTo>
                    <a:pt x="730" y="3576"/>
                    <a:pt x="693" y="3625"/>
                    <a:pt x="657" y="3662"/>
                  </a:cubicBezTo>
                  <a:lnTo>
                    <a:pt x="645" y="3662"/>
                  </a:lnTo>
                  <a:cubicBezTo>
                    <a:pt x="621" y="3674"/>
                    <a:pt x="596" y="3674"/>
                    <a:pt x="572" y="3674"/>
                  </a:cubicBezTo>
                  <a:cubicBezTo>
                    <a:pt x="572" y="3649"/>
                    <a:pt x="572" y="3638"/>
                    <a:pt x="585" y="3613"/>
                  </a:cubicBezTo>
                  <a:cubicBezTo>
                    <a:pt x="645" y="3540"/>
                    <a:pt x="706" y="3467"/>
                    <a:pt x="755" y="3394"/>
                  </a:cubicBezTo>
                  <a:cubicBezTo>
                    <a:pt x="852" y="3273"/>
                    <a:pt x="949" y="3187"/>
                    <a:pt x="1071" y="3090"/>
                  </a:cubicBezTo>
                  <a:close/>
                  <a:moveTo>
                    <a:pt x="3661" y="1"/>
                  </a:moveTo>
                  <a:cubicBezTo>
                    <a:pt x="3612" y="1"/>
                    <a:pt x="3564" y="13"/>
                    <a:pt x="3528" y="13"/>
                  </a:cubicBezTo>
                  <a:lnTo>
                    <a:pt x="1399" y="195"/>
                  </a:lnTo>
                  <a:cubicBezTo>
                    <a:pt x="1168" y="220"/>
                    <a:pt x="912" y="232"/>
                    <a:pt x="706" y="366"/>
                  </a:cubicBezTo>
                  <a:cubicBezTo>
                    <a:pt x="475" y="500"/>
                    <a:pt x="353" y="767"/>
                    <a:pt x="244" y="998"/>
                  </a:cubicBezTo>
                  <a:cubicBezTo>
                    <a:pt x="171" y="1157"/>
                    <a:pt x="98" y="1327"/>
                    <a:pt x="61" y="1485"/>
                  </a:cubicBezTo>
                  <a:cubicBezTo>
                    <a:pt x="25" y="1643"/>
                    <a:pt x="37" y="1813"/>
                    <a:pt x="25" y="1971"/>
                  </a:cubicBezTo>
                  <a:cubicBezTo>
                    <a:pt x="12" y="2032"/>
                    <a:pt x="12" y="2105"/>
                    <a:pt x="12" y="2166"/>
                  </a:cubicBezTo>
                  <a:cubicBezTo>
                    <a:pt x="1" y="2263"/>
                    <a:pt x="1" y="2384"/>
                    <a:pt x="25" y="2506"/>
                  </a:cubicBezTo>
                  <a:lnTo>
                    <a:pt x="25" y="2519"/>
                  </a:lnTo>
                  <a:cubicBezTo>
                    <a:pt x="12" y="2530"/>
                    <a:pt x="25" y="2530"/>
                    <a:pt x="25" y="2543"/>
                  </a:cubicBezTo>
                  <a:cubicBezTo>
                    <a:pt x="37" y="2628"/>
                    <a:pt x="74" y="2725"/>
                    <a:pt x="122" y="2811"/>
                  </a:cubicBezTo>
                  <a:cubicBezTo>
                    <a:pt x="122" y="2822"/>
                    <a:pt x="134" y="2835"/>
                    <a:pt x="134" y="2847"/>
                  </a:cubicBezTo>
                  <a:cubicBezTo>
                    <a:pt x="147" y="2859"/>
                    <a:pt x="147" y="2871"/>
                    <a:pt x="158" y="2871"/>
                  </a:cubicBezTo>
                  <a:cubicBezTo>
                    <a:pt x="183" y="2920"/>
                    <a:pt x="220" y="2957"/>
                    <a:pt x="268" y="2993"/>
                  </a:cubicBezTo>
                  <a:cubicBezTo>
                    <a:pt x="280" y="3005"/>
                    <a:pt x="304" y="3017"/>
                    <a:pt x="317" y="3030"/>
                  </a:cubicBezTo>
                  <a:cubicBezTo>
                    <a:pt x="353" y="3054"/>
                    <a:pt x="390" y="3078"/>
                    <a:pt x="426" y="3090"/>
                  </a:cubicBezTo>
                  <a:cubicBezTo>
                    <a:pt x="439" y="3090"/>
                    <a:pt x="463" y="3102"/>
                    <a:pt x="487" y="3102"/>
                  </a:cubicBezTo>
                  <a:cubicBezTo>
                    <a:pt x="512" y="3114"/>
                    <a:pt x="536" y="3114"/>
                    <a:pt x="560" y="3127"/>
                  </a:cubicBezTo>
                  <a:lnTo>
                    <a:pt x="621" y="3127"/>
                  </a:lnTo>
                  <a:cubicBezTo>
                    <a:pt x="645" y="3127"/>
                    <a:pt x="657" y="3127"/>
                    <a:pt x="682" y="3114"/>
                  </a:cubicBezTo>
                  <a:lnTo>
                    <a:pt x="682" y="3114"/>
                  </a:lnTo>
                  <a:cubicBezTo>
                    <a:pt x="657" y="3187"/>
                    <a:pt x="633" y="3248"/>
                    <a:pt x="609" y="3309"/>
                  </a:cubicBezTo>
                  <a:cubicBezTo>
                    <a:pt x="596" y="3357"/>
                    <a:pt x="585" y="3406"/>
                    <a:pt x="572" y="3443"/>
                  </a:cubicBezTo>
                  <a:cubicBezTo>
                    <a:pt x="560" y="3455"/>
                    <a:pt x="560" y="3467"/>
                    <a:pt x="560" y="3479"/>
                  </a:cubicBezTo>
                  <a:cubicBezTo>
                    <a:pt x="548" y="3516"/>
                    <a:pt x="536" y="3565"/>
                    <a:pt x="523" y="3601"/>
                  </a:cubicBezTo>
                  <a:cubicBezTo>
                    <a:pt x="512" y="3638"/>
                    <a:pt x="512" y="3674"/>
                    <a:pt x="523" y="3698"/>
                  </a:cubicBezTo>
                  <a:cubicBezTo>
                    <a:pt x="536" y="3722"/>
                    <a:pt x="560" y="3735"/>
                    <a:pt x="609" y="3735"/>
                  </a:cubicBezTo>
                  <a:lnTo>
                    <a:pt x="633" y="3735"/>
                  </a:lnTo>
                  <a:cubicBezTo>
                    <a:pt x="645" y="3735"/>
                    <a:pt x="669" y="3722"/>
                    <a:pt x="682" y="3722"/>
                  </a:cubicBezTo>
                  <a:cubicBezTo>
                    <a:pt x="755" y="3711"/>
                    <a:pt x="828" y="3686"/>
                    <a:pt x="888" y="3638"/>
                  </a:cubicBezTo>
                  <a:cubicBezTo>
                    <a:pt x="925" y="3625"/>
                    <a:pt x="949" y="3589"/>
                    <a:pt x="974" y="3552"/>
                  </a:cubicBezTo>
                  <a:cubicBezTo>
                    <a:pt x="1010" y="3528"/>
                    <a:pt x="1034" y="3516"/>
                    <a:pt x="1071" y="3492"/>
                  </a:cubicBezTo>
                  <a:cubicBezTo>
                    <a:pt x="1168" y="3430"/>
                    <a:pt x="1241" y="3357"/>
                    <a:pt x="1326" y="3297"/>
                  </a:cubicBezTo>
                  <a:cubicBezTo>
                    <a:pt x="1399" y="3224"/>
                    <a:pt x="1484" y="3151"/>
                    <a:pt x="1593" y="3127"/>
                  </a:cubicBezTo>
                  <a:cubicBezTo>
                    <a:pt x="1630" y="3114"/>
                    <a:pt x="1679" y="3102"/>
                    <a:pt x="1728" y="3090"/>
                  </a:cubicBezTo>
                  <a:cubicBezTo>
                    <a:pt x="1752" y="3090"/>
                    <a:pt x="1776" y="3078"/>
                    <a:pt x="1801" y="3078"/>
                  </a:cubicBezTo>
                  <a:cubicBezTo>
                    <a:pt x="1874" y="3054"/>
                    <a:pt x="1947" y="3041"/>
                    <a:pt x="2020" y="3030"/>
                  </a:cubicBezTo>
                  <a:cubicBezTo>
                    <a:pt x="2153" y="3005"/>
                    <a:pt x="2287" y="2981"/>
                    <a:pt x="2433" y="2981"/>
                  </a:cubicBezTo>
                  <a:cubicBezTo>
                    <a:pt x="2615" y="2957"/>
                    <a:pt x="2798" y="2957"/>
                    <a:pt x="2980" y="2957"/>
                  </a:cubicBezTo>
                  <a:cubicBezTo>
                    <a:pt x="3090" y="2944"/>
                    <a:pt x="3187" y="2944"/>
                    <a:pt x="3284" y="2932"/>
                  </a:cubicBezTo>
                  <a:cubicBezTo>
                    <a:pt x="3345" y="2932"/>
                    <a:pt x="3406" y="2932"/>
                    <a:pt x="3466" y="2908"/>
                  </a:cubicBezTo>
                  <a:cubicBezTo>
                    <a:pt x="3601" y="2884"/>
                    <a:pt x="3746" y="2859"/>
                    <a:pt x="3880" y="2811"/>
                  </a:cubicBezTo>
                  <a:cubicBezTo>
                    <a:pt x="4001" y="2762"/>
                    <a:pt x="4099" y="2689"/>
                    <a:pt x="4184" y="2579"/>
                  </a:cubicBezTo>
                  <a:cubicBezTo>
                    <a:pt x="4342" y="2384"/>
                    <a:pt x="4415" y="2117"/>
                    <a:pt x="4439" y="1874"/>
                  </a:cubicBezTo>
                  <a:cubicBezTo>
                    <a:pt x="4452" y="1789"/>
                    <a:pt x="4488" y="1716"/>
                    <a:pt x="4500" y="1630"/>
                  </a:cubicBezTo>
                  <a:cubicBezTo>
                    <a:pt x="4512" y="1521"/>
                    <a:pt x="4512" y="1400"/>
                    <a:pt x="4512" y="1278"/>
                  </a:cubicBezTo>
                  <a:cubicBezTo>
                    <a:pt x="4500" y="1011"/>
                    <a:pt x="4500" y="840"/>
                    <a:pt x="4428" y="622"/>
                  </a:cubicBezTo>
                  <a:cubicBezTo>
                    <a:pt x="4379" y="500"/>
                    <a:pt x="4269" y="232"/>
                    <a:pt x="4026" y="86"/>
                  </a:cubicBezTo>
                  <a:cubicBezTo>
                    <a:pt x="3917" y="38"/>
                    <a:pt x="3807" y="1"/>
                    <a:pt x="36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7942" name="Google Shape;7942;p52"/>
            <p:cNvSpPr/>
            <p:nvPr/>
          </p:nvSpPr>
          <p:spPr>
            <a:xfrm>
              <a:off x="5513783" y="1647965"/>
              <a:ext cx="223311" cy="184427"/>
            </a:xfrm>
            <a:custGeom>
              <a:avLst/>
              <a:gdLst/>
              <a:ahLst/>
              <a:cxnLst/>
              <a:rect l="l" t="t" r="r" b="b"/>
              <a:pathLst>
                <a:path w="4537" h="3747" extrusionOk="0">
                  <a:moveTo>
                    <a:pt x="451" y="779"/>
                  </a:moveTo>
                  <a:lnTo>
                    <a:pt x="451" y="803"/>
                  </a:lnTo>
                  <a:cubicBezTo>
                    <a:pt x="426" y="925"/>
                    <a:pt x="414" y="1035"/>
                    <a:pt x="402" y="1168"/>
                  </a:cubicBezTo>
                  <a:cubicBezTo>
                    <a:pt x="365" y="1230"/>
                    <a:pt x="329" y="1278"/>
                    <a:pt x="292" y="1339"/>
                  </a:cubicBezTo>
                  <a:cubicBezTo>
                    <a:pt x="268" y="1387"/>
                    <a:pt x="232" y="1436"/>
                    <a:pt x="195" y="1497"/>
                  </a:cubicBezTo>
                  <a:lnTo>
                    <a:pt x="122" y="1643"/>
                  </a:lnTo>
                  <a:cubicBezTo>
                    <a:pt x="134" y="1557"/>
                    <a:pt x="159" y="1449"/>
                    <a:pt x="195" y="1339"/>
                  </a:cubicBezTo>
                  <a:cubicBezTo>
                    <a:pt x="268" y="1144"/>
                    <a:pt x="353" y="962"/>
                    <a:pt x="451" y="779"/>
                  </a:cubicBezTo>
                  <a:close/>
                  <a:moveTo>
                    <a:pt x="487" y="670"/>
                  </a:moveTo>
                  <a:lnTo>
                    <a:pt x="462" y="719"/>
                  </a:lnTo>
                  <a:cubicBezTo>
                    <a:pt x="353" y="925"/>
                    <a:pt x="256" y="1120"/>
                    <a:pt x="183" y="1327"/>
                  </a:cubicBezTo>
                  <a:cubicBezTo>
                    <a:pt x="134" y="1473"/>
                    <a:pt x="110" y="1594"/>
                    <a:pt x="110" y="1703"/>
                  </a:cubicBezTo>
                  <a:lnTo>
                    <a:pt x="110" y="1752"/>
                  </a:lnTo>
                  <a:lnTo>
                    <a:pt x="122" y="1703"/>
                  </a:lnTo>
                  <a:cubicBezTo>
                    <a:pt x="146" y="1643"/>
                    <a:pt x="183" y="1570"/>
                    <a:pt x="219" y="1509"/>
                  </a:cubicBezTo>
                  <a:cubicBezTo>
                    <a:pt x="243" y="1449"/>
                    <a:pt x="280" y="1400"/>
                    <a:pt x="316" y="1351"/>
                  </a:cubicBezTo>
                  <a:cubicBezTo>
                    <a:pt x="353" y="1290"/>
                    <a:pt x="389" y="1230"/>
                    <a:pt x="414" y="1168"/>
                  </a:cubicBezTo>
                  <a:cubicBezTo>
                    <a:pt x="426" y="1047"/>
                    <a:pt x="451" y="925"/>
                    <a:pt x="462" y="803"/>
                  </a:cubicBezTo>
                  <a:lnTo>
                    <a:pt x="475" y="767"/>
                  </a:lnTo>
                  <a:lnTo>
                    <a:pt x="475" y="730"/>
                  </a:lnTo>
                  <a:lnTo>
                    <a:pt x="487" y="670"/>
                  </a:lnTo>
                  <a:close/>
                  <a:moveTo>
                    <a:pt x="389" y="1339"/>
                  </a:moveTo>
                  <a:cubicBezTo>
                    <a:pt x="389" y="1436"/>
                    <a:pt x="389" y="1533"/>
                    <a:pt x="402" y="1619"/>
                  </a:cubicBezTo>
                  <a:lnTo>
                    <a:pt x="389" y="1619"/>
                  </a:lnTo>
                  <a:cubicBezTo>
                    <a:pt x="378" y="1667"/>
                    <a:pt x="353" y="1716"/>
                    <a:pt x="316" y="1752"/>
                  </a:cubicBezTo>
                  <a:cubicBezTo>
                    <a:pt x="305" y="1776"/>
                    <a:pt x="292" y="1789"/>
                    <a:pt x="280" y="1801"/>
                  </a:cubicBezTo>
                  <a:cubicBezTo>
                    <a:pt x="243" y="1886"/>
                    <a:pt x="207" y="1959"/>
                    <a:pt x="170" y="2044"/>
                  </a:cubicBezTo>
                  <a:cubicBezTo>
                    <a:pt x="146" y="2105"/>
                    <a:pt x="110" y="2178"/>
                    <a:pt x="86" y="2251"/>
                  </a:cubicBezTo>
                  <a:lnTo>
                    <a:pt x="86" y="2166"/>
                  </a:lnTo>
                  <a:cubicBezTo>
                    <a:pt x="97" y="2117"/>
                    <a:pt x="97" y="2068"/>
                    <a:pt x="97" y="2020"/>
                  </a:cubicBezTo>
                  <a:lnTo>
                    <a:pt x="110" y="1984"/>
                  </a:lnTo>
                  <a:lnTo>
                    <a:pt x="110" y="1922"/>
                  </a:lnTo>
                  <a:lnTo>
                    <a:pt x="122" y="1911"/>
                  </a:lnTo>
                  <a:cubicBezTo>
                    <a:pt x="159" y="1765"/>
                    <a:pt x="219" y="1630"/>
                    <a:pt x="292" y="1497"/>
                  </a:cubicBezTo>
                  <a:cubicBezTo>
                    <a:pt x="316" y="1449"/>
                    <a:pt x="341" y="1412"/>
                    <a:pt x="365" y="1376"/>
                  </a:cubicBezTo>
                  <a:cubicBezTo>
                    <a:pt x="378" y="1363"/>
                    <a:pt x="378" y="1351"/>
                    <a:pt x="389" y="1339"/>
                  </a:cubicBezTo>
                  <a:close/>
                  <a:moveTo>
                    <a:pt x="414" y="1278"/>
                  </a:moveTo>
                  <a:lnTo>
                    <a:pt x="389" y="1303"/>
                  </a:lnTo>
                  <a:cubicBezTo>
                    <a:pt x="378" y="1327"/>
                    <a:pt x="365" y="1339"/>
                    <a:pt x="353" y="1363"/>
                  </a:cubicBezTo>
                  <a:cubicBezTo>
                    <a:pt x="329" y="1400"/>
                    <a:pt x="305" y="1449"/>
                    <a:pt x="280" y="1485"/>
                  </a:cubicBezTo>
                  <a:cubicBezTo>
                    <a:pt x="195" y="1619"/>
                    <a:pt x="146" y="1765"/>
                    <a:pt x="110" y="1898"/>
                  </a:cubicBezTo>
                  <a:lnTo>
                    <a:pt x="97" y="1911"/>
                  </a:lnTo>
                  <a:lnTo>
                    <a:pt x="86" y="1922"/>
                  </a:lnTo>
                  <a:lnTo>
                    <a:pt x="86" y="1984"/>
                  </a:lnTo>
                  <a:lnTo>
                    <a:pt x="86" y="2020"/>
                  </a:lnTo>
                  <a:cubicBezTo>
                    <a:pt x="86" y="2068"/>
                    <a:pt x="73" y="2117"/>
                    <a:pt x="73" y="2166"/>
                  </a:cubicBezTo>
                  <a:lnTo>
                    <a:pt x="73" y="2300"/>
                  </a:lnTo>
                  <a:lnTo>
                    <a:pt x="73" y="2360"/>
                  </a:lnTo>
                  <a:lnTo>
                    <a:pt x="86" y="2300"/>
                  </a:lnTo>
                  <a:cubicBezTo>
                    <a:pt x="122" y="2214"/>
                    <a:pt x="146" y="2130"/>
                    <a:pt x="183" y="2044"/>
                  </a:cubicBezTo>
                  <a:cubicBezTo>
                    <a:pt x="219" y="1971"/>
                    <a:pt x="256" y="1886"/>
                    <a:pt x="305" y="1813"/>
                  </a:cubicBezTo>
                  <a:cubicBezTo>
                    <a:pt x="316" y="1801"/>
                    <a:pt x="329" y="1776"/>
                    <a:pt x="341" y="1765"/>
                  </a:cubicBezTo>
                  <a:cubicBezTo>
                    <a:pt x="365" y="1728"/>
                    <a:pt x="402" y="1679"/>
                    <a:pt x="414" y="1630"/>
                  </a:cubicBezTo>
                  <a:lnTo>
                    <a:pt x="414" y="1619"/>
                  </a:lnTo>
                  <a:cubicBezTo>
                    <a:pt x="402" y="1521"/>
                    <a:pt x="402" y="1424"/>
                    <a:pt x="414" y="1314"/>
                  </a:cubicBezTo>
                  <a:lnTo>
                    <a:pt x="414" y="1278"/>
                  </a:lnTo>
                  <a:close/>
                  <a:moveTo>
                    <a:pt x="4342" y="2008"/>
                  </a:moveTo>
                  <a:lnTo>
                    <a:pt x="4342" y="2008"/>
                  </a:lnTo>
                  <a:cubicBezTo>
                    <a:pt x="4330" y="2117"/>
                    <a:pt x="4294" y="2287"/>
                    <a:pt x="4208" y="2433"/>
                  </a:cubicBezTo>
                  <a:cubicBezTo>
                    <a:pt x="4208" y="2421"/>
                    <a:pt x="4221" y="2397"/>
                    <a:pt x="4221" y="2373"/>
                  </a:cubicBezTo>
                  <a:lnTo>
                    <a:pt x="4221" y="2348"/>
                  </a:lnTo>
                  <a:lnTo>
                    <a:pt x="4221" y="2324"/>
                  </a:lnTo>
                  <a:cubicBezTo>
                    <a:pt x="4232" y="2287"/>
                    <a:pt x="4232" y="2251"/>
                    <a:pt x="4245" y="2214"/>
                  </a:cubicBezTo>
                  <a:cubicBezTo>
                    <a:pt x="4245" y="2190"/>
                    <a:pt x="4245" y="2154"/>
                    <a:pt x="4221" y="2130"/>
                  </a:cubicBezTo>
                  <a:cubicBezTo>
                    <a:pt x="4269" y="2093"/>
                    <a:pt x="4305" y="2057"/>
                    <a:pt x="4342" y="2008"/>
                  </a:cubicBezTo>
                  <a:close/>
                  <a:moveTo>
                    <a:pt x="4367" y="1959"/>
                  </a:moveTo>
                  <a:lnTo>
                    <a:pt x="4354" y="1984"/>
                  </a:lnTo>
                  <a:cubicBezTo>
                    <a:pt x="4305" y="2032"/>
                    <a:pt x="4257" y="2081"/>
                    <a:pt x="4208" y="2117"/>
                  </a:cubicBezTo>
                  <a:lnTo>
                    <a:pt x="4196" y="2130"/>
                  </a:lnTo>
                  <a:lnTo>
                    <a:pt x="4208" y="2130"/>
                  </a:lnTo>
                  <a:cubicBezTo>
                    <a:pt x="4221" y="2154"/>
                    <a:pt x="4232" y="2190"/>
                    <a:pt x="4232" y="2214"/>
                  </a:cubicBezTo>
                  <a:cubicBezTo>
                    <a:pt x="4221" y="2251"/>
                    <a:pt x="4208" y="2287"/>
                    <a:pt x="4208" y="2324"/>
                  </a:cubicBezTo>
                  <a:lnTo>
                    <a:pt x="4208" y="2348"/>
                  </a:lnTo>
                  <a:cubicBezTo>
                    <a:pt x="4208" y="2348"/>
                    <a:pt x="4196" y="2360"/>
                    <a:pt x="4196" y="2373"/>
                  </a:cubicBezTo>
                  <a:cubicBezTo>
                    <a:pt x="4196" y="2409"/>
                    <a:pt x="4184" y="2470"/>
                    <a:pt x="4172" y="2506"/>
                  </a:cubicBezTo>
                  <a:lnTo>
                    <a:pt x="4184" y="2506"/>
                  </a:lnTo>
                  <a:cubicBezTo>
                    <a:pt x="4318" y="2324"/>
                    <a:pt x="4354" y="2105"/>
                    <a:pt x="4367" y="1984"/>
                  </a:cubicBezTo>
                  <a:lnTo>
                    <a:pt x="4367" y="1959"/>
                  </a:lnTo>
                  <a:close/>
                  <a:moveTo>
                    <a:pt x="426" y="1752"/>
                  </a:moveTo>
                  <a:cubicBezTo>
                    <a:pt x="426" y="1813"/>
                    <a:pt x="451" y="1862"/>
                    <a:pt x="462" y="1911"/>
                  </a:cubicBezTo>
                  <a:cubicBezTo>
                    <a:pt x="475" y="1935"/>
                    <a:pt x="475" y="1959"/>
                    <a:pt x="487" y="1984"/>
                  </a:cubicBezTo>
                  <a:cubicBezTo>
                    <a:pt x="451" y="2057"/>
                    <a:pt x="402" y="2130"/>
                    <a:pt x="365" y="2203"/>
                  </a:cubicBezTo>
                  <a:cubicBezTo>
                    <a:pt x="280" y="2360"/>
                    <a:pt x="195" y="2506"/>
                    <a:pt x="146" y="2676"/>
                  </a:cubicBezTo>
                  <a:cubicBezTo>
                    <a:pt x="134" y="2628"/>
                    <a:pt x="110" y="2567"/>
                    <a:pt x="97" y="2506"/>
                  </a:cubicBezTo>
                  <a:cubicBezTo>
                    <a:pt x="134" y="2300"/>
                    <a:pt x="219" y="2093"/>
                    <a:pt x="292" y="1959"/>
                  </a:cubicBezTo>
                  <a:cubicBezTo>
                    <a:pt x="316" y="1922"/>
                    <a:pt x="341" y="1874"/>
                    <a:pt x="365" y="1838"/>
                  </a:cubicBezTo>
                  <a:cubicBezTo>
                    <a:pt x="389" y="1813"/>
                    <a:pt x="402" y="1789"/>
                    <a:pt x="426" y="1752"/>
                  </a:cubicBezTo>
                  <a:close/>
                  <a:moveTo>
                    <a:pt x="438" y="1703"/>
                  </a:moveTo>
                  <a:lnTo>
                    <a:pt x="414" y="1728"/>
                  </a:lnTo>
                  <a:cubicBezTo>
                    <a:pt x="402" y="1765"/>
                    <a:pt x="378" y="1801"/>
                    <a:pt x="353" y="1825"/>
                  </a:cubicBezTo>
                  <a:cubicBezTo>
                    <a:pt x="329" y="1874"/>
                    <a:pt x="292" y="1911"/>
                    <a:pt x="280" y="1947"/>
                  </a:cubicBezTo>
                  <a:cubicBezTo>
                    <a:pt x="207" y="2093"/>
                    <a:pt x="110" y="2300"/>
                    <a:pt x="86" y="2506"/>
                  </a:cubicBezTo>
                  <a:cubicBezTo>
                    <a:pt x="97" y="2592"/>
                    <a:pt x="122" y="2652"/>
                    <a:pt x="146" y="2713"/>
                  </a:cubicBezTo>
                  <a:lnTo>
                    <a:pt x="146" y="2738"/>
                  </a:lnTo>
                  <a:lnTo>
                    <a:pt x="159" y="2713"/>
                  </a:lnTo>
                  <a:cubicBezTo>
                    <a:pt x="207" y="2530"/>
                    <a:pt x="292" y="2373"/>
                    <a:pt x="378" y="2214"/>
                  </a:cubicBezTo>
                  <a:cubicBezTo>
                    <a:pt x="426" y="2141"/>
                    <a:pt x="462" y="2057"/>
                    <a:pt x="511" y="1984"/>
                  </a:cubicBezTo>
                  <a:lnTo>
                    <a:pt x="511" y="1971"/>
                  </a:lnTo>
                  <a:cubicBezTo>
                    <a:pt x="499" y="1959"/>
                    <a:pt x="487" y="1935"/>
                    <a:pt x="487" y="1911"/>
                  </a:cubicBezTo>
                  <a:cubicBezTo>
                    <a:pt x="462" y="1849"/>
                    <a:pt x="451" y="1789"/>
                    <a:pt x="438" y="1728"/>
                  </a:cubicBezTo>
                  <a:lnTo>
                    <a:pt x="438" y="1703"/>
                  </a:lnTo>
                  <a:close/>
                  <a:moveTo>
                    <a:pt x="4148" y="2178"/>
                  </a:moveTo>
                  <a:lnTo>
                    <a:pt x="4148" y="2239"/>
                  </a:lnTo>
                  <a:lnTo>
                    <a:pt x="4148" y="2263"/>
                  </a:lnTo>
                  <a:cubicBezTo>
                    <a:pt x="4148" y="2300"/>
                    <a:pt x="4148" y="2348"/>
                    <a:pt x="4135" y="2384"/>
                  </a:cubicBezTo>
                  <a:lnTo>
                    <a:pt x="4135" y="2397"/>
                  </a:lnTo>
                  <a:cubicBezTo>
                    <a:pt x="4111" y="2482"/>
                    <a:pt x="4086" y="2555"/>
                    <a:pt x="4050" y="2628"/>
                  </a:cubicBezTo>
                  <a:cubicBezTo>
                    <a:pt x="4026" y="2652"/>
                    <a:pt x="4002" y="2665"/>
                    <a:pt x="3977" y="2689"/>
                  </a:cubicBezTo>
                  <a:cubicBezTo>
                    <a:pt x="3940" y="2713"/>
                    <a:pt x="3892" y="2725"/>
                    <a:pt x="3843" y="2749"/>
                  </a:cubicBezTo>
                  <a:cubicBezTo>
                    <a:pt x="3880" y="2665"/>
                    <a:pt x="3892" y="2592"/>
                    <a:pt x="3904" y="2506"/>
                  </a:cubicBezTo>
                  <a:cubicBezTo>
                    <a:pt x="3916" y="2433"/>
                    <a:pt x="3929" y="2360"/>
                    <a:pt x="3953" y="2287"/>
                  </a:cubicBezTo>
                  <a:cubicBezTo>
                    <a:pt x="4026" y="2251"/>
                    <a:pt x="4086" y="2214"/>
                    <a:pt x="4148" y="2178"/>
                  </a:cubicBezTo>
                  <a:close/>
                  <a:moveTo>
                    <a:pt x="4172" y="2141"/>
                  </a:moveTo>
                  <a:lnTo>
                    <a:pt x="4148" y="2154"/>
                  </a:lnTo>
                  <a:cubicBezTo>
                    <a:pt x="4086" y="2203"/>
                    <a:pt x="4013" y="2239"/>
                    <a:pt x="3940" y="2263"/>
                  </a:cubicBezTo>
                  <a:lnTo>
                    <a:pt x="3929" y="2275"/>
                  </a:lnTo>
                  <a:cubicBezTo>
                    <a:pt x="3904" y="2348"/>
                    <a:pt x="3892" y="2433"/>
                    <a:pt x="3880" y="2506"/>
                  </a:cubicBezTo>
                  <a:cubicBezTo>
                    <a:pt x="3867" y="2592"/>
                    <a:pt x="3856" y="2676"/>
                    <a:pt x="3819" y="2762"/>
                  </a:cubicBezTo>
                  <a:lnTo>
                    <a:pt x="3819" y="2774"/>
                  </a:lnTo>
                  <a:lnTo>
                    <a:pt x="3831" y="2774"/>
                  </a:lnTo>
                  <a:cubicBezTo>
                    <a:pt x="3892" y="2749"/>
                    <a:pt x="3940" y="2725"/>
                    <a:pt x="3977" y="2701"/>
                  </a:cubicBezTo>
                  <a:cubicBezTo>
                    <a:pt x="4013" y="2689"/>
                    <a:pt x="4038" y="2665"/>
                    <a:pt x="4062" y="2640"/>
                  </a:cubicBezTo>
                  <a:cubicBezTo>
                    <a:pt x="4099" y="2567"/>
                    <a:pt x="4135" y="2482"/>
                    <a:pt x="4148" y="2397"/>
                  </a:cubicBezTo>
                  <a:lnTo>
                    <a:pt x="4148" y="2384"/>
                  </a:lnTo>
                  <a:cubicBezTo>
                    <a:pt x="4159" y="2348"/>
                    <a:pt x="4172" y="2300"/>
                    <a:pt x="4172" y="2263"/>
                  </a:cubicBezTo>
                  <a:lnTo>
                    <a:pt x="4172" y="2239"/>
                  </a:lnTo>
                  <a:cubicBezTo>
                    <a:pt x="4172" y="2214"/>
                    <a:pt x="4159" y="2190"/>
                    <a:pt x="4172" y="2166"/>
                  </a:cubicBezTo>
                  <a:lnTo>
                    <a:pt x="4172" y="2141"/>
                  </a:lnTo>
                  <a:close/>
                  <a:moveTo>
                    <a:pt x="3856" y="2311"/>
                  </a:moveTo>
                  <a:lnTo>
                    <a:pt x="3856" y="2311"/>
                  </a:lnTo>
                  <a:cubicBezTo>
                    <a:pt x="3843" y="2373"/>
                    <a:pt x="3831" y="2421"/>
                    <a:pt x="3831" y="2482"/>
                  </a:cubicBezTo>
                  <a:cubicBezTo>
                    <a:pt x="3807" y="2579"/>
                    <a:pt x="3794" y="2689"/>
                    <a:pt x="3746" y="2774"/>
                  </a:cubicBezTo>
                  <a:cubicBezTo>
                    <a:pt x="3661" y="2798"/>
                    <a:pt x="3588" y="2811"/>
                    <a:pt x="3503" y="2822"/>
                  </a:cubicBezTo>
                  <a:cubicBezTo>
                    <a:pt x="3576" y="2676"/>
                    <a:pt x="3624" y="2519"/>
                    <a:pt x="3673" y="2348"/>
                  </a:cubicBezTo>
                  <a:lnTo>
                    <a:pt x="3734" y="2348"/>
                  </a:lnTo>
                  <a:cubicBezTo>
                    <a:pt x="3770" y="2336"/>
                    <a:pt x="3819" y="2324"/>
                    <a:pt x="3856" y="2311"/>
                  </a:cubicBezTo>
                  <a:close/>
                  <a:moveTo>
                    <a:pt x="3867" y="2287"/>
                  </a:moveTo>
                  <a:cubicBezTo>
                    <a:pt x="3819" y="2311"/>
                    <a:pt x="3770" y="2324"/>
                    <a:pt x="3734" y="2324"/>
                  </a:cubicBezTo>
                  <a:cubicBezTo>
                    <a:pt x="3722" y="2324"/>
                    <a:pt x="3710" y="2324"/>
                    <a:pt x="3697" y="2336"/>
                  </a:cubicBezTo>
                  <a:lnTo>
                    <a:pt x="3661" y="2336"/>
                  </a:lnTo>
                  <a:cubicBezTo>
                    <a:pt x="3600" y="2519"/>
                    <a:pt x="3551" y="2676"/>
                    <a:pt x="3478" y="2835"/>
                  </a:cubicBezTo>
                  <a:lnTo>
                    <a:pt x="3478" y="2847"/>
                  </a:lnTo>
                  <a:lnTo>
                    <a:pt x="3491" y="2847"/>
                  </a:lnTo>
                  <a:cubicBezTo>
                    <a:pt x="3576" y="2835"/>
                    <a:pt x="3661" y="2811"/>
                    <a:pt x="3746" y="2786"/>
                  </a:cubicBezTo>
                  <a:lnTo>
                    <a:pt x="3758" y="2786"/>
                  </a:lnTo>
                  <a:cubicBezTo>
                    <a:pt x="3807" y="2701"/>
                    <a:pt x="3831" y="2592"/>
                    <a:pt x="3843" y="2482"/>
                  </a:cubicBezTo>
                  <a:lnTo>
                    <a:pt x="3880" y="2300"/>
                  </a:lnTo>
                  <a:lnTo>
                    <a:pt x="3880" y="2287"/>
                  </a:lnTo>
                  <a:close/>
                  <a:moveTo>
                    <a:pt x="3588" y="2360"/>
                  </a:moveTo>
                  <a:cubicBezTo>
                    <a:pt x="3527" y="2543"/>
                    <a:pt x="3478" y="2701"/>
                    <a:pt x="3405" y="2847"/>
                  </a:cubicBezTo>
                  <a:cubicBezTo>
                    <a:pt x="3332" y="2859"/>
                    <a:pt x="3259" y="2871"/>
                    <a:pt x="3186" y="2871"/>
                  </a:cubicBezTo>
                  <a:cubicBezTo>
                    <a:pt x="3248" y="2725"/>
                    <a:pt x="3308" y="2567"/>
                    <a:pt x="3357" y="2421"/>
                  </a:cubicBezTo>
                  <a:cubicBezTo>
                    <a:pt x="3369" y="2409"/>
                    <a:pt x="3369" y="2397"/>
                    <a:pt x="3369" y="2397"/>
                  </a:cubicBezTo>
                  <a:cubicBezTo>
                    <a:pt x="3430" y="2384"/>
                    <a:pt x="3503" y="2373"/>
                    <a:pt x="3588" y="2360"/>
                  </a:cubicBezTo>
                  <a:close/>
                  <a:moveTo>
                    <a:pt x="3029" y="2433"/>
                  </a:moveTo>
                  <a:cubicBezTo>
                    <a:pt x="2980" y="2506"/>
                    <a:pt x="2943" y="2592"/>
                    <a:pt x="2919" y="2665"/>
                  </a:cubicBezTo>
                  <a:lnTo>
                    <a:pt x="2883" y="2738"/>
                  </a:lnTo>
                  <a:cubicBezTo>
                    <a:pt x="2870" y="2798"/>
                    <a:pt x="2846" y="2847"/>
                    <a:pt x="2822" y="2895"/>
                  </a:cubicBezTo>
                  <a:lnTo>
                    <a:pt x="2664" y="2895"/>
                  </a:lnTo>
                  <a:cubicBezTo>
                    <a:pt x="2676" y="2871"/>
                    <a:pt x="2700" y="2847"/>
                    <a:pt x="2713" y="2822"/>
                  </a:cubicBezTo>
                  <a:cubicBezTo>
                    <a:pt x="2724" y="2774"/>
                    <a:pt x="2749" y="2738"/>
                    <a:pt x="2773" y="2689"/>
                  </a:cubicBezTo>
                  <a:cubicBezTo>
                    <a:pt x="2773" y="2665"/>
                    <a:pt x="2786" y="2640"/>
                    <a:pt x="2797" y="2616"/>
                  </a:cubicBezTo>
                  <a:cubicBezTo>
                    <a:pt x="2810" y="2567"/>
                    <a:pt x="2822" y="2506"/>
                    <a:pt x="2859" y="2470"/>
                  </a:cubicBezTo>
                  <a:cubicBezTo>
                    <a:pt x="2870" y="2470"/>
                    <a:pt x="2870" y="2457"/>
                    <a:pt x="2870" y="2446"/>
                  </a:cubicBezTo>
                  <a:cubicBezTo>
                    <a:pt x="2919" y="2446"/>
                    <a:pt x="2980" y="2433"/>
                    <a:pt x="3029" y="2433"/>
                  </a:cubicBezTo>
                  <a:close/>
                  <a:moveTo>
                    <a:pt x="3284" y="2409"/>
                  </a:moveTo>
                  <a:lnTo>
                    <a:pt x="3102" y="2884"/>
                  </a:lnTo>
                  <a:cubicBezTo>
                    <a:pt x="3040" y="2884"/>
                    <a:pt x="2980" y="2884"/>
                    <a:pt x="2907" y="2895"/>
                  </a:cubicBezTo>
                  <a:cubicBezTo>
                    <a:pt x="2932" y="2847"/>
                    <a:pt x="2943" y="2811"/>
                    <a:pt x="2956" y="2774"/>
                  </a:cubicBezTo>
                  <a:cubicBezTo>
                    <a:pt x="2968" y="2762"/>
                    <a:pt x="2968" y="2738"/>
                    <a:pt x="2968" y="2725"/>
                  </a:cubicBezTo>
                  <a:cubicBezTo>
                    <a:pt x="3004" y="2640"/>
                    <a:pt x="3053" y="2543"/>
                    <a:pt x="3102" y="2457"/>
                  </a:cubicBezTo>
                  <a:lnTo>
                    <a:pt x="3113" y="2421"/>
                  </a:lnTo>
                  <a:cubicBezTo>
                    <a:pt x="3175" y="2421"/>
                    <a:pt x="3235" y="2409"/>
                    <a:pt x="3284" y="2409"/>
                  </a:cubicBezTo>
                  <a:close/>
                  <a:moveTo>
                    <a:pt x="3600" y="2348"/>
                  </a:moveTo>
                  <a:lnTo>
                    <a:pt x="3345" y="2384"/>
                  </a:lnTo>
                  <a:lnTo>
                    <a:pt x="3332" y="2384"/>
                  </a:lnTo>
                  <a:lnTo>
                    <a:pt x="3345" y="2397"/>
                  </a:lnTo>
                  <a:lnTo>
                    <a:pt x="3345" y="2409"/>
                  </a:lnTo>
                  <a:lnTo>
                    <a:pt x="3345" y="2421"/>
                  </a:lnTo>
                  <a:cubicBezTo>
                    <a:pt x="3284" y="2567"/>
                    <a:pt x="3223" y="2725"/>
                    <a:pt x="3162" y="2884"/>
                  </a:cubicBezTo>
                  <a:lnTo>
                    <a:pt x="3162" y="2895"/>
                  </a:lnTo>
                  <a:lnTo>
                    <a:pt x="3175" y="2895"/>
                  </a:lnTo>
                  <a:cubicBezTo>
                    <a:pt x="3248" y="2884"/>
                    <a:pt x="3332" y="2871"/>
                    <a:pt x="3418" y="2859"/>
                  </a:cubicBezTo>
                  <a:cubicBezTo>
                    <a:pt x="3503" y="2701"/>
                    <a:pt x="3551" y="2543"/>
                    <a:pt x="3613" y="2360"/>
                  </a:cubicBezTo>
                  <a:lnTo>
                    <a:pt x="3613" y="2348"/>
                  </a:lnTo>
                  <a:close/>
                  <a:moveTo>
                    <a:pt x="535" y="2068"/>
                  </a:moveTo>
                  <a:cubicBezTo>
                    <a:pt x="560" y="2117"/>
                    <a:pt x="597" y="2166"/>
                    <a:pt x="633" y="2203"/>
                  </a:cubicBezTo>
                  <a:cubicBezTo>
                    <a:pt x="597" y="2287"/>
                    <a:pt x="548" y="2360"/>
                    <a:pt x="511" y="2433"/>
                  </a:cubicBezTo>
                  <a:cubicBezTo>
                    <a:pt x="475" y="2494"/>
                    <a:pt x="438" y="2555"/>
                    <a:pt x="402" y="2628"/>
                  </a:cubicBezTo>
                  <a:cubicBezTo>
                    <a:pt x="378" y="2701"/>
                    <a:pt x="329" y="2798"/>
                    <a:pt x="292" y="2908"/>
                  </a:cubicBezTo>
                  <a:cubicBezTo>
                    <a:pt x="256" y="2884"/>
                    <a:pt x="232" y="2847"/>
                    <a:pt x="207" y="2811"/>
                  </a:cubicBezTo>
                  <a:lnTo>
                    <a:pt x="207" y="2798"/>
                  </a:lnTo>
                  <a:cubicBezTo>
                    <a:pt x="232" y="2592"/>
                    <a:pt x="341" y="2409"/>
                    <a:pt x="438" y="2239"/>
                  </a:cubicBezTo>
                  <a:cubicBezTo>
                    <a:pt x="475" y="2178"/>
                    <a:pt x="499" y="2130"/>
                    <a:pt x="535" y="2068"/>
                  </a:cubicBezTo>
                  <a:close/>
                  <a:moveTo>
                    <a:pt x="2773" y="2457"/>
                  </a:moveTo>
                  <a:cubicBezTo>
                    <a:pt x="2749" y="2494"/>
                    <a:pt x="2737" y="2543"/>
                    <a:pt x="2724" y="2592"/>
                  </a:cubicBezTo>
                  <a:cubicBezTo>
                    <a:pt x="2713" y="2603"/>
                    <a:pt x="2713" y="2603"/>
                    <a:pt x="2713" y="2616"/>
                  </a:cubicBezTo>
                  <a:cubicBezTo>
                    <a:pt x="2688" y="2676"/>
                    <a:pt x="2664" y="2738"/>
                    <a:pt x="2627" y="2786"/>
                  </a:cubicBezTo>
                  <a:cubicBezTo>
                    <a:pt x="2615" y="2822"/>
                    <a:pt x="2603" y="2859"/>
                    <a:pt x="2578" y="2895"/>
                  </a:cubicBezTo>
                  <a:cubicBezTo>
                    <a:pt x="2530" y="2895"/>
                    <a:pt x="2481" y="2908"/>
                    <a:pt x="2432" y="2908"/>
                  </a:cubicBezTo>
                  <a:lnTo>
                    <a:pt x="2396" y="2908"/>
                  </a:lnTo>
                  <a:cubicBezTo>
                    <a:pt x="2408" y="2859"/>
                    <a:pt x="2445" y="2811"/>
                    <a:pt x="2469" y="2762"/>
                  </a:cubicBezTo>
                  <a:cubicBezTo>
                    <a:pt x="2481" y="2738"/>
                    <a:pt x="2494" y="2701"/>
                    <a:pt x="2518" y="2665"/>
                  </a:cubicBezTo>
                  <a:lnTo>
                    <a:pt x="2554" y="2592"/>
                  </a:lnTo>
                  <a:cubicBezTo>
                    <a:pt x="2578" y="2555"/>
                    <a:pt x="2591" y="2506"/>
                    <a:pt x="2615" y="2457"/>
                  </a:cubicBezTo>
                  <a:close/>
                  <a:moveTo>
                    <a:pt x="3040" y="2409"/>
                  </a:moveTo>
                  <a:cubicBezTo>
                    <a:pt x="2980" y="2421"/>
                    <a:pt x="2919" y="2421"/>
                    <a:pt x="2859" y="2433"/>
                  </a:cubicBezTo>
                  <a:lnTo>
                    <a:pt x="2846" y="2433"/>
                  </a:lnTo>
                  <a:lnTo>
                    <a:pt x="2846" y="2446"/>
                  </a:lnTo>
                  <a:lnTo>
                    <a:pt x="2846" y="2457"/>
                  </a:lnTo>
                  <a:cubicBezTo>
                    <a:pt x="2810" y="2506"/>
                    <a:pt x="2797" y="2555"/>
                    <a:pt x="2773" y="2603"/>
                  </a:cubicBezTo>
                  <a:cubicBezTo>
                    <a:pt x="2773" y="2628"/>
                    <a:pt x="2761" y="2652"/>
                    <a:pt x="2749" y="2676"/>
                  </a:cubicBezTo>
                  <a:cubicBezTo>
                    <a:pt x="2737" y="2725"/>
                    <a:pt x="2713" y="2774"/>
                    <a:pt x="2688" y="2811"/>
                  </a:cubicBezTo>
                  <a:cubicBezTo>
                    <a:pt x="2676" y="2835"/>
                    <a:pt x="2664" y="2871"/>
                    <a:pt x="2651" y="2895"/>
                  </a:cubicBezTo>
                  <a:lnTo>
                    <a:pt x="2640" y="2908"/>
                  </a:lnTo>
                  <a:lnTo>
                    <a:pt x="2834" y="2908"/>
                  </a:lnTo>
                  <a:cubicBezTo>
                    <a:pt x="2859" y="2859"/>
                    <a:pt x="2883" y="2798"/>
                    <a:pt x="2907" y="2749"/>
                  </a:cubicBezTo>
                  <a:cubicBezTo>
                    <a:pt x="2907" y="2725"/>
                    <a:pt x="2919" y="2701"/>
                    <a:pt x="2932" y="2676"/>
                  </a:cubicBezTo>
                  <a:lnTo>
                    <a:pt x="3040" y="2421"/>
                  </a:lnTo>
                  <a:lnTo>
                    <a:pt x="3053" y="2409"/>
                  </a:lnTo>
                  <a:close/>
                  <a:moveTo>
                    <a:pt x="3296" y="2384"/>
                  </a:moveTo>
                  <a:cubicBezTo>
                    <a:pt x="3248" y="2397"/>
                    <a:pt x="3186" y="2397"/>
                    <a:pt x="3113" y="2409"/>
                  </a:cubicBezTo>
                  <a:lnTo>
                    <a:pt x="3102" y="2409"/>
                  </a:lnTo>
                  <a:lnTo>
                    <a:pt x="3077" y="2457"/>
                  </a:lnTo>
                  <a:cubicBezTo>
                    <a:pt x="3040" y="2543"/>
                    <a:pt x="2992" y="2628"/>
                    <a:pt x="2956" y="2725"/>
                  </a:cubicBezTo>
                  <a:cubicBezTo>
                    <a:pt x="2956" y="2738"/>
                    <a:pt x="2943" y="2749"/>
                    <a:pt x="2943" y="2762"/>
                  </a:cubicBezTo>
                  <a:cubicBezTo>
                    <a:pt x="2919" y="2811"/>
                    <a:pt x="2907" y="2859"/>
                    <a:pt x="2895" y="2895"/>
                  </a:cubicBezTo>
                  <a:lnTo>
                    <a:pt x="2883" y="2908"/>
                  </a:lnTo>
                  <a:lnTo>
                    <a:pt x="2895" y="2908"/>
                  </a:lnTo>
                  <a:cubicBezTo>
                    <a:pt x="2968" y="2908"/>
                    <a:pt x="3040" y="2908"/>
                    <a:pt x="3102" y="2895"/>
                  </a:cubicBezTo>
                  <a:lnTo>
                    <a:pt x="3113" y="2895"/>
                  </a:lnTo>
                  <a:cubicBezTo>
                    <a:pt x="3175" y="2738"/>
                    <a:pt x="3235" y="2567"/>
                    <a:pt x="3296" y="2409"/>
                  </a:cubicBezTo>
                  <a:lnTo>
                    <a:pt x="3308" y="2397"/>
                  </a:lnTo>
                  <a:lnTo>
                    <a:pt x="3308" y="2384"/>
                  </a:lnTo>
                  <a:close/>
                  <a:moveTo>
                    <a:pt x="2797" y="2433"/>
                  </a:moveTo>
                  <a:cubicBezTo>
                    <a:pt x="2737" y="2433"/>
                    <a:pt x="2676" y="2446"/>
                    <a:pt x="2615" y="2446"/>
                  </a:cubicBezTo>
                  <a:lnTo>
                    <a:pt x="2603" y="2446"/>
                  </a:lnTo>
                  <a:lnTo>
                    <a:pt x="2530" y="2592"/>
                  </a:lnTo>
                  <a:cubicBezTo>
                    <a:pt x="2518" y="2616"/>
                    <a:pt x="2518" y="2640"/>
                    <a:pt x="2505" y="2665"/>
                  </a:cubicBezTo>
                  <a:cubicBezTo>
                    <a:pt x="2481" y="2689"/>
                    <a:pt x="2469" y="2725"/>
                    <a:pt x="2445" y="2762"/>
                  </a:cubicBezTo>
                  <a:cubicBezTo>
                    <a:pt x="2421" y="2811"/>
                    <a:pt x="2396" y="2859"/>
                    <a:pt x="2372" y="2920"/>
                  </a:cubicBezTo>
                  <a:lnTo>
                    <a:pt x="2359" y="2932"/>
                  </a:lnTo>
                  <a:lnTo>
                    <a:pt x="2372" y="2932"/>
                  </a:lnTo>
                  <a:cubicBezTo>
                    <a:pt x="2396" y="2932"/>
                    <a:pt x="2421" y="2920"/>
                    <a:pt x="2432" y="2920"/>
                  </a:cubicBezTo>
                  <a:lnTo>
                    <a:pt x="2591" y="2920"/>
                  </a:lnTo>
                  <a:lnTo>
                    <a:pt x="2591" y="2908"/>
                  </a:lnTo>
                  <a:cubicBezTo>
                    <a:pt x="2615" y="2871"/>
                    <a:pt x="2627" y="2835"/>
                    <a:pt x="2651" y="2798"/>
                  </a:cubicBezTo>
                  <a:cubicBezTo>
                    <a:pt x="2676" y="2749"/>
                    <a:pt x="2700" y="2689"/>
                    <a:pt x="2724" y="2628"/>
                  </a:cubicBezTo>
                  <a:cubicBezTo>
                    <a:pt x="2724" y="2616"/>
                    <a:pt x="2737" y="2603"/>
                    <a:pt x="2737" y="2592"/>
                  </a:cubicBezTo>
                  <a:cubicBezTo>
                    <a:pt x="2749" y="2543"/>
                    <a:pt x="2773" y="2494"/>
                    <a:pt x="2797" y="2446"/>
                  </a:cubicBezTo>
                  <a:lnTo>
                    <a:pt x="2810" y="2433"/>
                  </a:lnTo>
                  <a:close/>
                  <a:moveTo>
                    <a:pt x="535" y="2032"/>
                  </a:moveTo>
                  <a:lnTo>
                    <a:pt x="524" y="2044"/>
                  </a:lnTo>
                  <a:cubicBezTo>
                    <a:pt x="499" y="2105"/>
                    <a:pt x="462" y="2166"/>
                    <a:pt x="426" y="2227"/>
                  </a:cubicBezTo>
                  <a:cubicBezTo>
                    <a:pt x="316" y="2409"/>
                    <a:pt x="219" y="2592"/>
                    <a:pt x="183" y="2798"/>
                  </a:cubicBezTo>
                  <a:lnTo>
                    <a:pt x="195" y="2811"/>
                  </a:lnTo>
                  <a:cubicBezTo>
                    <a:pt x="219" y="2859"/>
                    <a:pt x="256" y="2895"/>
                    <a:pt x="292" y="2932"/>
                  </a:cubicBezTo>
                  <a:lnTo>
                    <a:pt x="305" y="2944"/>
                  </a:lnTo>
                  <a:lnTo>
                    <a:pt x="305" y="2932"/>
                  </a:lnTo>
                  <a:cubicBezTo>
                    <a:pt x="341" y="2822"/>
                    <a:pt x="389" y="2713"/>
                    <a:pt x="426" y="2628"/>
                  </a:cubicBezTo>
                  <a:cubicBezTo>
                    <a:pt x="451" y="2567"/>
                    <a:pt x="487" y="2506"/>
                    <a:pt x="524" y="2433"/>
                  </a:cubicBezTo>
                  <a:cubicBezTo>
                    <a:pt x="572" y="2360"/>
                    <a:pt x="608" y="2287"/>
                    <a:pt x="645" y="2214"/>
                  </a:cubicBezTo>
                  <a:lnTo>
                    <a:pt x="645" y="2203"/>
                  </a:lnTo>
                  <a:cubicBezTo>
                    <a:pt x="608" y="2154"/>
                    <a:pt x="572" y="2105"/>
                    <a:pt x="535" y="2044"/>
                  </a:cubicBezTo>
                  <a:lnTo>
                    <a:pt x="535" y="2032"/>
                  </a:lnTo>
                  <a:close/>
                  <a:moveTo>
                    <a:pt x="2530" y="2457"/>
                  </a:moveTo>
                  <a:cubicBezTo>
                    <a:pt x="2505" y="2494"/>
                    <a:pt x="2494" y="2530"/>
                    <a:pt x="2481" y="2555"/>
                  </a:cubicBezTo>
                  <a:cubicBezTo>
                    <a:pt x="2457" y="2592"/>
                    <a:pt x="2445" y="2628"/>
                    <a:pt x="2432" y="2665"/>
                  </a:cubicBezTo>
                  <a:cubicBezTo>
                    <a:pt x="2421" y="2676"/>
                    <a:pt x="2408" y="2701"/>
                    <a:pt x="2396" y="2713"/>
                  </a:cubicBezTo>
                  <a:cubicBezTo>
                    <a:pt x="2359" y="2786"/>
                    <a:pt x="2335" y="2847"/>
                    <a:pt x="2299" y="2920"/>
                  </a:cubicBezTo>
                  <a:cubicBezTo>
                    <a:pt x="2226" y="2932"/>
                    <a:pt x="2165" y="2932"/>
                    <a:pt x="2105" y="2944"/>
                  </a:cubicBezTo>
                  <a:cubicBezTo>
                    <a:pt x="2129" y="2895"/>
                    <a:pt x="2165" y="2847"/>
                    <a:pt x="2189" y="2798"/>
                  </a:cubicBezTo>
                  <a:cubicBezTo>
                    <a:pt x="2262" y="2689"/>
                    <a:pt x="2335" y="2567"/>
                    <a:pt x="2408" y="2470"/>
                  </a:cubicBezTo>
                  <a:lnTo>
                    <a:pt x="2408" y="2457"/>
                  </a:lnTo>
                  <a:close/>
                  <a:moveTo>
                    <a:pt x="2396" y="2446"/>
                  </a:moveTo>
                  <a:lnTo>
                    <a:pt x="2396" y="2457"/>
                  </a:lnTo>
                  <a:cubicBezTo>
                    <a:pt x="2311" y="2567"/>
                    <a:pt x="2250" y="2676"/>
                    <a:pt x="2178" y="2786"/>
                  </a:cubicBezTo>
                  <a:cubicBezTo>
                    <a:pt x="2141" y="2847"/>
                    <a:pt x="2116" y="2895"/>
                    <a:pt x="2080" y="2957"/>
                  </a:cubicBezTo>
                  <a:lnTo>
                    <a:pt x="2068" y="2968"/>
                  </a:lnTo>
                  <a:lnTo>
                    <a:pt x="2080" y="2968"/>
                  </a:lnTo>
                  <a:cubicBezTo>
                    <a:pt x="2153" y="2957"/>
                    <a:pt x="2226" y="2944"/>
                    <a:pt x="2311" y="2932"/>
                  </a:cubicBezTo>
                  <a:cubicBezTo>
                    <a:pt x="2348" y="2859"/>
                    <a:pt x="2384" y="2786"/>
                    <a:pt x="2421" y="2725"/>
                  </a:cubicBezTo>
                  <a:cubicBezTo>
                    <a:pt x="2421" y="2713"/>
                    <a:pt x="2432" y="2689"/>
                    <a:pt x="2445" y="2676"/>
                  </a:cubicBezTo>
                  <a:cubicBezTo>
                    <a:pt x="2457" y="2640"/>
                    <a:pt x="2481" y="2603"/>
                    <a:pt x="2494" y="2567"/>
                  </a:cubicBezTo>
                  <a:cubicBezTo>
                    <a:pt x="2518" y="2530"/>
                    <a:pt x="2530" y="2494"/>
                    <a:pt x="2554" y="2457"/>
                  </a:cubicBezTo>
                  <a:lnTo>
                    <a:pt x="2554" y="2446"/>
                  </a:lnTo>
                  <a:close/>
                  <a:moveTo>
                    <a:pt x="2311" y="2470"/>
                  </a:moveTo>
                  <a:cubicBezTo>
                    <a:pt x="2238" y="2567"/>
                    <a:pt x="2189" y="2665"/>
                    <a:pt x="2129" y="2749"/>
                  </a:cubicBezTo>
                  <a:cubicBezTo>
                    <a:pt x="2080" y="2822"/>
                    <a:pt x="2043" y="2895"/>
                    <a:pt x="1995" y="2957"/>
                  </a:cubicBezTo>
                  <a:lnTo>
                    <a:pt x="1995" y="2968"/>
                  </a:lnTo>
                  <a:cubicBezTo>
                    <a:pt x="1959" y="2968"/>
                    <a:pt x="1910" y="2981"/>
                    <a:pt x="1873" y="2993"/>
                  </a:cubicBezTo>
                  <a:cubicBezTo>
                    <a:pt x="1897" y="2957"/>
                    <a:pt x="1910" y="2932"/>
                    <a:pt x="1922" y="2895"/>
                  </a:cubicBezTo>
                  <a:cubicBezTo>
                    <a:pt x="1946" y="2871"/>
                    <a:pt x="1959" y="2847"/>
                    <a:pt x="1970" y="2811"/>
                  </a:cubicBezTo>
                  <a:cubicBezTo>
                    <a:pt x="2019" y="2725"/>
                    <a:pt x="2080" y="2652"/>
                    <a:pt x="2141" y="2567"/>
                  </a:cubicBezTo>
                  <a:cubicBezTo>
                    <a:pt x="2165" y="2543"/>
                    <a:pt x="2189" y="2519"/>
                    <a:pt x="2202" y="2494"/>
                  </a:cubicBezTo>
                  <a:cubicBezTo>
                    <a:pt x="2238" y="2482"/>
                    <a:pt x="2275" y="2470"/>
                    <a:pt x="2311" y="2470"/>
                  </a:cubicBezTo>
                  <a:close/>
                  <a:moveTo>
                    <a:pt x="1059" y="2494"/>
                  </a:moveTo>
                  <a:cubicBezTo>
                    <a:pt x="1119" y="2506"/>
                    <a:pt x="1168" y="2519"/>
                    <a:pt x="1216" y="2519"/>
                  </a:cubicBezTo>
                  <a:cubicBezTo>
                    <a:pt x="1032" y="2668"/>
                    <a:pt x="870" y="2840"/>
                    <a:pt x="719" y="3012"/>
                  </a:cubicBezTo>
                  <a:lnTo>
                    <a:pt x="719" y="3012"/>
                  </a:lnTo>
                  <a:cubicBezTo>
                    <a:pt x="735" y="2992"/>
                    <a:pt x="751" y="2968"/>
                    <a:pt x="767" y="2944"/>
                  </a:cubicBezTo>
                  <a:cubicBezTo>
                    <a:pt x="791" y="2908"/>
                    <a:pt x="827" y="2859"/>
                    <a:pt x="851" y="2822"/>
                  </a:cubicBezTo>
                  <a:lnTo>
                    <a:pt x="888" y="2749"/>
                  </a:lnTo>
                  <a:cubicBezTo>
                    <a:pt x="937" y="2665"/>
                    <a:pt x="986" y="2579"/>
                    <a:pt x="1059" y="2506"/>
                  </a:cubicBezTo>
                  <a:lnTo>
                    <a:pt x="1059" y="2494"/>
                  </a:lnTo>
                  <a:close/>
                  <a:moveTo>
                    <a:pt x="681" y="2275"/>
                  </a:moveTo>
                  <a:cubicBezTo>
                    <a:pt x="718" y="2311"/>
                    <a:pt x="754" y="2336"/>
                    <a:pt x="791" y="2360"/>
                  </a:cubicBezTo>
                  <a:cubicBezTo>
                    <a:pt x="767" y="2421"/>
                    <a:pt x="730" y="2470"/>
                    <a:pt x="694" y="2519"/>
                  </a:cubicBezTo>
                  <a:lnTo>
                    <a:pt x="584" y="2701"/>
                  </a:lnTo>
                  <a:lnTo>
                    <a:pt x="548" y="2774"/>
                  </a:lnTo>
                  <a:cubicBezTo>
                    <a:pt x="511" y="2859"/>
                    <a:pt x="475" y="2932"/>
                    <a:pt x="451" y="3017"/>
                  </a:cubicBezTo>
                  <a:cubicBezTo>
                    <a:pt x="414" y="3005"/>
                    <a:pt x="389" y="2981"/>
                    <a:pt x="365" y="2968"/>
                  </a:cubicBezTo>
                  <a:cubicBezTo>
                    <a:pt x="402" y="2811"/>
                    <a:pt x="487" y="2665"/>
                    <a:pt x="560" y="2530"/>
                  </a:cubicBezTo>
                  <a:cubicBezTo>
                    <a:pt x="597" y="2446"/>
                    <a:pt x="645" y="2360"/>
                    <a:pt x="681" y="2275"/>
                  </a:cubicBezTo>
                  <a:close/>
                  <a:moveTo>
                    <a:pt x="2323" y="2446"/>
                  </a:moveTo>
                  <a:cubicBezTo>
                    <a:pt x="2275" y="2457"/>
                    <a:pt x="2238" y="2457"/>
                    <a:pt x="2202" y="2470"/>
                  </a:cubicBezTo>
                  <a:lnTo>
                    <a:pt x="2189" y="2470"/>
                  </a:lnTo>
                  <a:lnTo>
                    <a:pt x="2189" y="2482"/>
                  </a:lnTo>
                  <a:cubicBezTo>
                    <a:pt x="2178" y="2506"/>
                    <a:pt x="2153" y="2530"/>
                    <a:pt x="2129" y="2567"/>
                  </a:cubicBezTo>
                  <a:cubicBezTo>
                    <a:pt x="2068" y="2640"/>
                    <a:pt x="2007" y="2713"/>
                    <a:pt x="1959" y="2811"/>
                  </a:cubicBezTo>
                  <a:cubicBezTo>
                    <a:pt x="1946" y="2835"/>
                    <a:pt x="1922" y="2859"/>
                    <a:pt x="1910" y="2895"/>
                  </a:cubicBezTo>
                  <a:cubicBezTo>
                    <a:pt x="1886" y="2932"/>
                    <a:pt x="1873" y="2968"/>
                    <a:pt x="1849" y="3005"/>
                  </a:cubicBezTo>
                  <a:lnTo>
                    <a:pt x="1837" y="3017"/>
                  </a:lnTo>
                  <a:lnTo>
                    <a:pt x="1861" y="3017"/>
                  </a:lnTo>
                  <a:lnTo>
                    <a:pt x="2007" y="2981"/>
                  </a:lnTo>
                  <a:cubicBezTo>
                    <a:pt x="2007" y="2968"/>
                    <a:pt x="2007" y="2968"/>
                    <a:pt x="2019" y="2968"/>
                  </a:cubicBezTo>
                  <a:cubicBezTo>
                    <a:pt x="2056" y="2895"/>
                    <a:pt x="2105" y="2835"/>
                    <a:pt x="2141" y="2762"/>
                  </a:cubicBezTo>
                  <a:cubicBezTo>
                    <a:pt x="2202" y="2665"/>
                    <a:pt x="2262" y="2567"/>
                    <a:pt x="2335" y="2470"/>
                  </a:cubicBezTo>
                  <a:lnTo>
                    <a:pt x="2348" y="2446"/>
                  </a:lnTo>
                  <a:close/>
                  <a:moveTo>
                    <a:pt x="681" y="2239"/>
                  </a:moveTo>
                  <a:lnTo>
                    <a:pt x="681" y="2251"/>
                  </a:lnTo>
                  <a:cubicBezTo>
                    <a:pt x="633" y="2348"/>
                    <a:pt x="584" y="2433"/>
                    <a:pt x="535" y="2530"/>
                  </a:cubicBezTo>
                  <a:cubicBezTo>
                    <a:pt x="462" y="2665"/>
                    <a:pt x="389" y="2811"/>
                    <a:pt x="341" y="2968"/>
                  </a:cubicBezTo>
                  <a:lnTo>
                    <a:pt x="341" y="2981"/>
                  </a:lnTo>
                  <a:cubicBezTo>
                    <a:pt x="378" y="3005"/>
                    <a:pt x="414" y="3017"/>
                    <a:pt x="451" y="3041"/>
                  </a:cubicBezTo>
                  <a:lnTo>
                    <a:pt x="462" y="3041"/>
                  </a:lnTo>
                  <a:lnTo>
                    <a:pt x="462" y="3030"/>
                  </a:lnTo>
                  <a:cubicBezTo>
                    <a:pt x="487" y="2944"/>
                    <a:pt x="535" y="2859"/>
                    <a:pt x="572" y="2786"/>
                  </a:cubicBezTo>
                  <a:cubicBezTo>
                    <a:pt x="584" y="2762"/>
                    <a:pt x="597" y="2738"/>
                    <a:pt x="597" y="2713"/>
                  </a:cubicBezTo>
                  <a:cubicBezTo>
                    <a:pt x="633" y="2640"/>
                    <a:pt x="669" y="2579"/>
                    <a:pt x="718" y="2530"/>
                  </a:cubicBezTo>
                  <a:cubicBezTo>
                    <a:pt x="754" y="2482"/>
                    <a:pt x="791" y="2421"/>
                    <a:pt x="815" y="2373"/>
                  </a:cubicBezTo>
                  <a:lnTo>
                    <a:pt x="815" y="2360"/>
                  </a:lnTo>
                  <a:cubicBezTo>
                    <a:pt x="767" y="2324"/>
                    <a:pt x="730" y="2287"/>
                    <a:pt x="694" y="2251"/>
                  </a:cubicBezTo>
                  <a:lnTo>
                    <a:pt x="681" y="2239"/>
                  </a:lnTo>
                  <a:close/>
                  <a:moveTo>
                    <a:pt x="864" y="2409"/>
                  </a:moveTo>
                  <a:cubicBezTo>
                    <a:pt x="900" y="2433"/>
                    <a:pt x="937" y="2457"/>
                    <a:pt x="986" y="2470"/>
                  </a:cubicBezTo>
                  <a:cubicBezTo>
                    <a:pt x="913" y="2543"/>
                    <a:pt x="864" y="2628"/>
                    <a:pt x="815" y="2701"/>
                  </a:cubicBezTo>
                  <a:lnTo>
                    <a:pt x="778" y="2774"/>
                  </a:lnTo>
                  <a:cubicBezTo>
                    <a:pt x="754" y="2822"/>
                    <a:pt x="718" y="2859"/>
                    <a:pt x="694" y="2908"/>
                  </a:cubicBezTo>
                  <a:cubicBezTo>
                    <a:pt x="657" y="2957"/>
                    <a:pt x="621" y="3005"/>
                    <a:pt x="597" y="3054"/>
                  </a:cubicBezTo>
                  <a:cubicBezTo>
                    <a:pt x="572" y="3054"/>
                    <a:pt x="548" y="3054"/>
                    <a:pt x="524" y="3041"/>
                  </a:cubicBezTo>
                  <a:lnTo>
                    <a:pt x="633" y="2786"/>
                  </a:lnTo>
                  <a:cubicBezTo>
                    <a:pt x="645" y="2774"/>
                    <a:pt x="645" y="2749"/>
                    <a:pt x="657" y="2738"/>
                  </a:cubicBezTo>
                  <a:lnTo>
                    <a:pt x="767" y="2555"/>
                  </a:lnTo>
                  <a:cubicBezTo>
                    <a:pt x="803" y="2506"/>
                    <a:pt x="840" y="2457"/>
                    <a:pt x="864" y="2409"/>
                  </a:cubicBezTo>
                  <a:close/>
                  <a:moveTo>
                    <a:pt x="2043" y="2579"/>
                  </a:moveTo>
                  <a:cubicBezTo>
                    <a:pt x="1995" y="2628"/>
                    <a:pt x="1959" y="2689"/>
                    <a:pt x="1922" y="2738"/>
                  </a:cubicBezTo>
                  <a:cubicBezTo>
                    <a:pt x="1897" y="2786"/>
                    <a:pt x="1873" y="2822"/>
                    <a:pt x="1861" y="2859"/>
                  </a:cubicBezTo>
                  <a:cubicBezTo>
                    <a:pt x="1824" y="2920"/>
                    <a:pt x="1800" y="2968"/>
                    <a:pt x="1764" y="3017"/>
                  </a:cubicBezTo>
                  <a:cubicBezTo>
                    <a:pt x="1727" y="3030"/>
                    <a:pt x="1678" y="3041"/>
                    <a:pt x="1642" y="3054"/>
                  </a:cubicBezTo>
                  <a:lnTo>
                    <a:pt x="1667" y="3030"/>
                  </a:lnTo>
                  <a:cubicBezTo>
                    <a:pt x="1727" y="2968"/>
                    <a:pt x="1788" y="2884"/>
                    <a:pt x="1837" y="2822"/>
                  </a:cubicBezTo>
                  <a:cubicBezTo>
                    <a:pt x="1886" y="2749"/>
                    <a:pt x="1959" y="2652"/>
                    <a:pt x="2019" y="2592"/>
                  </a:cubicBezTo>
                  <a:cubicBezTo>
                    <a:pt x="2032" y="2592"/>
                    <a:pt x="2032" y="2579"/>
                    <a:pt x="2043" y="2579"/>
                  </a:cubicBezTo>
                  <a:close/>
                  <a:moveTo>
                    <a:pt x="851" y="2384"/>
                  </a:moveTo>
                  <a:lnTo>
                    <a:pt x="851" y="2397"/>
                  </a:lnTo>
                  <a:cubicBezTo>
                    <a:pt x="827" y="2446"/>
                    <a:pt x="791" y="2494"/>
                    <a:pt x="754" y="2543"/>
                  </a:cubicBezTo>
                  <a:cubicBezTo>
                    <a:pt x="718" y="2603"/>
                    <a:pt x="669" y="2665"/>
                    <a:pt x="645" y="2725"/>
                  </a:cubicBezTo>
                  <a:cubicBezTo>
                    <a:pt x="633" y="2749"/>
                    <a:pt x="621" y="2762"/>
                    <a:pt x="621" y="2786"/>
                  </a:cubicBezTo>
                  <a:cubicBezTo>
                    <a:pt x="584" y="2871"/>
                    <a:pt x="535" y="2957"/>
                    <a:pt x="511" y="3041"/>
                  </a:cubicBezTo>
                  <a:lnTo>
                    <a:pt x="499" y="3054"/>
                  </a:lnTo>
                  <a:lnTo>
                    <a:pt x="511" y="3054"/>
                  </a:lnTo>
                  <a:cubicBezTo>
                    <a:pt x="535" y="3065"/>
                    <a:pt x="572" y="3065"/>
                    <a:pt x="597" y="3065"/>
                  </a:cubicBezTo>
                  <a:lnTo>
                    <a:pt x="608" y="3065"/>
                  </a:lnTo>
                  <a:cubicBezTo>
                    <a:pt x="633" y="3017"/>
                    <a:pt x="669" y="2968"/>
                    <a:pt x="705" y="2920"/>
                  </a:cubicBezTo>
                  <a:cubicBezTo>
                    <a:pt x="742" y="2871"/>
                    <a:pt x="767" y="2835"/>
                    <a:pt x="791" y="2786"/>
                  </a:cubicBezTo>
                  <a:cubicBezTo>
                    <a:pt x="803" y="2762"/>
                    <a:pt x="827" y="2738"/>
                    <a:pt x="840" y="2713"/>
                  </a:cubicBezTo>
                  <a:cubicBezTo>
                    <a:pt x="888" y="2628"/>
                    <a:pt x="937" y="2543"/>
                    <a:pt x="1010" y="2470"/>
                  </a:cubicBezTo>
                  <a:lnTo>
                    <a:pt x="1010" y="2457"/>
                  </a:lnTo>
                  <a:lnTo>
                    <a:pt x="997" y="2457"/>
                  </a:lnTo>
                  <a:cubicBezTo>
                    <a:pt x="949" y="2446"/>
                    <a:pt x="900" y="2421"/>
                    <a:pt x="864" y="2397"/>
                  </a:cubicBezTo>
                  <a:lnTo>
                    <a:pt x="851" y="2384"/>
                  </a:lnTo>
                  <a:close/>
                  <a:moveTo>
                    <a:pt x="1046" y="2470"/>
                  </a:moveTo>
                  <a:lnTo>
                    <a:pt x="1046" y="2482"/>
                  </a:lnTo>
                  <a:lnTo>
                    <a:pt x="1046" y="2494"/>
                  </a:lnTo>
                  <a:cubicBezTo>
                    <a:pt x="973" y="2567"/>
                    <a:pt x="913" y="2665"/>
                    <a:pt x="864" y="2749"/>
                  </a:cubicBezTo>
                  <a:cubicBezTo>
                    <a:pt x="851" y="2762"/>
                    <a:pt x="840" y="2786"/>
                    <a:pt x="827" y="2811"/>
                  </a:cubicBezTo>
                  <a:cubicBezTo>
                    <a:pt x="803" y="2847"/>
                    <a:pt x="778" y="2895"/>
                    <a:pt x="754" y="2932"/>
                  </a:cubicBezTo>
                  <a:cubicBezTo>
                    <a:pt x="718" y="2968"/>
                    <a:pt x="694" y="3017"/>
                    <a:pt x="669" y="3054"/>
                  </a:cubicBezTo>
                  <a:lnTo>
                    <a:pt x="657" y="3065"/>
                  </a:lnTo>
                  <a:lnTo>
                    <a:pt x="705" y="3065"/>
                  </a:lnTo>
                  <a:lnTo>
                    <a:pt x="705" y="3054"/>
                  </a:lnTo>
                  <a:cubicBezTo>
                    <a:pt x="864" y="2859"/>
                    <a:pt x="1046" y="2676"/>
                    <a:pt x="1253" y="2519"/>
                  </a:cubicBezTo>
                  <a:lnTo>
                    <a:pt x="1278" y="2494"/>
                  </a:lnTo>
                  <a:lnTo>
                    <a:pt x="1216" y="2494"/>
                  </a:lnTo>
                  <a:cubicBezTo>
                    <a:pt x="1168" y="2494"/>
                    <a:pt x="1119" y="2494"/>
                    <a:pt x="1059" y="2482"/>
                  </a:cubicBezTo>
                  <a:lnTo>
                    <a:pt x="1046" y="2470"/>
                  </a:lnTo>
                  <a:close/>
                  <a:moveTo>
                    <a:pt x="2129" y="2494"/>
                  </a:moveTo>
                  <a:lnTo>
                    <a:pt x="2080" y="2530"/>
                  </a:lnTo>
                  <a:cubicBezTo>
                    <a:pt x="2056" y="2543"/>
                    <a:pt x="2032" y="2555"/>
                    <a:pt x="2019" y="2579"/>
                  </a:cubicBezTo>
                  <a:cubicBezTo>
                    <a:pt x="1934" y="2640"/>
                    <a:pt x="1873" y="2738"/>
                    <a:pt x="1813" y="2811"/>
                  </a:cubicBezTo>
                  <a:cubicBezTo>
                    <a:pt x="1764" y="2884"/>
                    <a:pt x="1715" y="2957"/>
                    <a:pt x="1654" y="3017"/>
                  </a:cubicBezTo>
                  <a:cubicBezTo>
                    <a:pt x="1642" y="3030"/>
                    <a:pt x="1630" y="3030"/>
                    <a:pt x="1618" y="3041"/>
                  </a:cubicBezTo>
                  <a:cubicBezTo>
                    <a:pt x="1618" y="3054"/>
                    <a:pt x="1605" y="3054"/>
                    <a:pt x="1594" y="3065"/>
                  </a:cubicBezTo>
                  <a:lnTo>
                    <a:pt x="1569" y="3090"/>
                  </a:lnTo>
                  <a:lnTo>
                    <a:pt x="1605" y="3078"/>
                  </a:lnTo>
                  <a:cubicBezTo>
                    <a:pt x="1654" y="3065"/>
                    <a:pt x="1715" y="3054"/>
                    <a:pt x="1776" y="3041"/>
                  </a:cubicBezTo>
                  <a:lnTo>
                    <a:pt x="1776" y="3030"/>
                  </a:lnTo>
                  <a:cubicBezTo>
                    <a:pt x="1813" y="2981"/>
                    <a:pt x="1849" y="2920"/>
                    <a:pt x="1873" y="2871"/>
                  </a:cubicBezTo>
                  <a:cubicBezTo>
                    <a:pt x="1897" y="2835"/>
                    <a:pt x="1910" y="2786"/>
                    <a:pt x="1934" y="2749"/>
                  </a:cubicBezTo>
                  <a:cubicBezTo>
                    <a:pt x="1983" y="2689"/>
                    <a:pt x="2032" y="2616"/>
                    <a:pt x="2080" y="2555"/>
                  </a:cubicBezTo>
                  <a:lnTo>
                    <a:pt x="2129" y="2494"/>
                  </a:lnTo>
                  <a:close/>
                  <a:moveTo>
                    <a:pt x="1253" y="2603"/>
                  </a:moveTo>
                  <a:lnTo>
                    <a:pt x="1229" y="2676"/>
                  </a:lnTo>
                  <a:lnTo>
                    <a:pt x="1216" y="2689"/>
                  </a:lnTo>
                  <a:cubicBezTo>
                    <a:pt x="1095" y="2798"/>
                    <a:pt x="961" y="2908"/>
                    <a:pt x="851" y="3030"/>
                  </a:cubicBezTo>
                  <a:cubicBezTo>
                    <a:pt x="815" y="3065"/>
                    <a:pt x="778" y="3114"/>
                    <a:pt x="742" y="3151"/>
                  </a:cubicBezTo>
                  <a:cubicBezTo>
                    <a:pt x="778" y="3078"/>
                    <a:pt x="815" y="2993"/>
                    <a:pt x="876" y="2944"/>
                  </a:cubicBezTo>
                  <a:cubicBezTo>
                    <a:pt x="924" y="2908"/>
                    <a:pt x="961" y="2871"/>
                    <a:pt x="997" y="2822"/>
                  </a:cubicBezTo>
                  <a:cubicBezTo>
                    <a:pt x="1022" y="2798"/>
                    <a:pt x="1046" y="2774"/>
                    <a:pt x="1070" y="2762"/>
                  </a:cubicBezTo>
                  <a:cubicBezTo>
                    <a:pt x="1107" y="2725"/>
                    <a:pt x="1143" y="2689"/>
                    <a:pt x="1180" y="2665"/>
                  </a:cubicBezTo>
                  <a:cubicBezTo>
                    <a:pt x="1180" y="2652"/>
                    <a:pt x="1192" y="2640"/>
                    <a:pt x="1205" y="2640"/>
                  </a:cubicBezTo>
                  <a:cubicBezTo>
                    <a:pt x="1229" y="2628"/>
                    <a:pt x="1241" y="2616"/>
                    <a:pt x="1253" y="2603"/>
                  </a:cubicBezTo>
                  <a:close/>
                  <a:moveTo>
                    <a:pt x="1265" y="2555"/>
                  </a:moveTo>
                  <a:cubicBezTo>
                    <a:pt x="1265" y="2579"/>
                    <a:pt x="1229" y="2603"/>
                    <a:pt x="1205" y="2616"/>
                  </a:cubicBezTo>
                  <a:cubicBezTo>
                    <a:pt x="1180" y="2628"/>
                    <a:pt x="1168" y="2640"/>
                    <a:pt x="1168" y="2652"/>
                  </a:cubicBezTo>
                  <a:cubicBezTo>
                    <a:pt x="1132" y="2676"/>
                    <a:pt x="1095" y="2713"/>
                    <a:pt x="1059" y="2738"/>
                  </a:cubicBezTo>
                  <a:lnTo>
                    <a:pt x="986" y="2811"/>
                  </a:lnTo>
                  <a:cubicBezTo>
                    <a:pt x="949" y="2859"/>
                    <a:pt x="913" y="2895"/>
                    <a:pt x="864" y="2932"/>
                  </a:cubicBezTo>
                  <a:cubicBezTo>
                    <a:pt x="778" y="2993"/>
                    <a:pt x="742" y="3102"/>
                    <a:pt x="718" y="3187"/>
                  </a:cubicBezTo>
                  <a:lnTo>
                    <a:pt x="705" y="3236"/>
                  </a:lnTo>
                  <a:lnTo>
                    <a:pt x="730" y="3200"/>
                  </a:lnTo>
                  <a:cubicBezTo>
                    <a:pt x="767" y="3151"/>
                    <a:pt x="815" y="3090"/>
                    <a:pt x="864" y="3041"/>
                  </a:cubicBezTo>
                  <a:cubicBezTo>
                    <a:pt x="973" y="2920"/>
                    <a:pt x="1107" y="2811"/>
                    <a:pt x="1229" y="2701"/>
                  </a:cubicBezTo>
                  <a:lnTo>
                    <a:pt x="1241" y="2689"/>
                  </a:lnTo>
                  <a:lnTo>
                    <a:pt x="1289" y="2567"/>
                  </a:lnTo>
                  <a:lnTo>
                    <a:pt x="1265" y="2555"/>
                  </a:lnTo>
                  <a:close/>
                  <a:moveTo>
                    <a:pt x="1168" y="2835"/>
                  </a:moveTo>
                  <a:lnTo>
                    <a:pt x="1107" y="2981"/>
                  </a:lnTo>
                  <a:cubicBezTo>
                    <a:pt x="997" y="3054"/>
                    <a:pt x="876" y="3151"/>
                    <a:pt x="778" y="3273"/>
                  </a:cubicBezTo>
                  <a:cubicBezTo>
                    <a:pt x="742" y="3309"/>
                    <a:pt x="705" y="3357"/>
                    <a:pt x="681" y="3394"/>
                  </a:cubicBezTo>
                  <a:lnTo>
                    <a:pt x="669" y="3406"/>
                  </a:lnTo>
                  <a:cubicBezTo>
                    <a:pt x="669" y="3394"/>
                    <a:pt x="681" y="3370"/>
                    <a:pt x="681" y="3346"/>
                  </a:cubicBezTo>
                  <a:cubicBezTo>
                    <a:pt x="718" y="3309"/>
                    <a:pt x="742" y="3284"/>
                    <a:pt x="767" y="3248"/>
                  </a:cubicBezTo>
                  <a:cubicBezTo>
                    <a:pt x="815" y="3200"/>
                    <a:pt x="864" y="3138"/>
                    <a:pt x="913" y="3090"/>
                  </a:cubicBezTo>
                  <a:cubicBezTo>
                    <a:pt x="997" y="2993"/>
                    <a:pt x="1083" y="2908"/>
                    <a:pt x="1168" y="2835"/>
                  </a:cubicBezTo>
                  <a:close/>
                  <a:moveTo>
                    <a:pt x="3673" y="74"/>
                  </a:moveTo>
                  <a:cubicBezTo>
                    <a:pt x="3807" y="74"/>
                    <a:pt x="3904" y="98"/>
                    <a:pt x="4002" y="147"/>
                  </a:cubicBezTo>
                  <a:cubicBezTo>
                    <a:pt x="4232" y="281"/>
                    <a:pt x="4330" y="524"/>
                    <a:pt x="4367" y="646"/>
                  </a:cubicBezTo>
                  <a:cubicBezTo>
                    <a:pt x="4440" y="852"/>
                    <a:pt x="4451" y="1011"/>
                    <a:pt x="4451" y="1278"/>
                  </a:cubicBezTo>
                  <a:cubicBezTo>
                    <a:pt x="4451" y="1521"/>
                    <a:pt x="4451" y="1655"/>
                    <a:pt x="4415" y="1752"/>
                  </a:cubicBezTo>
                  <a:cubicBezTo>
                    <a:pt x="4281" y="2068"/>
                    <a:pt x="3929" y="2239"/>
                    <a:pt x="3722" y="2263"/>
                  </a:cubicBezTo>
                  <a:cubicBezTo>
                    <a:pt x="3478" y="2300"/>
                    <a:pt x="3284" y="2324"/>
                    <a:pt x="3102" y="2348"/>
                  </a:cubicBezTo>
                  <a:lnTo>
                    <a:pt x="3065" y="2348"/>
                  </a:lnTo>
                  <a:cubicBezTo>
                    <a:pt x="2895" y="2373"/>
                    <a:pt x="2724" y="2373"/>
                    <a:pt x="2578" y="2373"/>
                  </a:cubicBezTo>
                  <a:cubicBezTo>
                    <a:pt x="2542" y="2373"/>
                    <a:pt x="2494" y="2384"/>
                    <a:pt x="2457" y="2384"/>
                  </a:cubicBezTo>
                  <a:cubicBezTo>
                    <a:pt x="2359" y="2384"/>
                    <a:pt x="2250" y="2384"/>
                    <a:pt x="2153" y="2421"/>
                  </a:cubicBezTo>
                  <a:cubicBezTo>
                    <a:pt x="2092" y="2446"/>
                    <a:pt x="2032" y="2482"/>
                    <a:pt x="1970" y="2530"/>
                  </a:cubicBezTo>
                  <a:cubicBezTo>
                    <a:pt x="1897" y="2603"/>
                    <a:pt x="1837" y="2689"/>
                    <a:pt x="1776" y="2774"/>
                  </a:cubicBezTo>
                  <a:lnTo>
                    <a:pt x="1764" y="2786"/>
                  </a:lnTo>
                  <a:cubicBezTo>
                    <a:pt x="1715" y="2859"/>
                    <a:pt x="1667" y="2920"/>
                    <a:pt x="1605" y="2968"/>
                  </a:cubicBezTo>
                  <a:cubicBezTo>
                    <a:pt x="1423" y="3151"/>
                    <a:pt x="1229" y="3321"/>
                    <a:pt x="1010" y="3455"/>
                  </a:cubicBezTo>
                  <a:lnTo>
                    <a:pt x="1095" y="3260"/>
                  </a:lnTo>
                  <a:cubicBezTo>
                    <a:pt x="1095" y="3248"/>
                    <a:pt x="1168" y="3054"/>
                    <a:pt x="1180" y="3030"/>
                  </a:cubicBezTo>
                  <a:lnTo>
                    <a:pt x="1180" y="3017"/>
                  </a:lnTo>
                  <a:lnTo>
                    <a:pt x="1192" y="3017"/>
                  </a:lnTo>
                  <a:cubicBezTo>
                    <a:pt x="1216" y="3005"/>
                    <a:pt x="1216" y="2981"/>
                    <a:pt x="1205" y="2957"/>
                  </a:cubicBezTo>
                  <a:lnTo>
                    <a:pt x="1289" y="2725"/>
                  </a:lnTo>
                  <a:cubicBezTo>
                    <a:pt x="1314" y="2665"/>
                    <a:pt x="1314" y="2652"/>
                    <a:pt x="1326" y="2652"/>
                  </a:cubicBezTo>
                  <a:lnTo>
                    <a:pt x="1387" y="2482"/>
                  </a:lnTo>
                  <a:cubicBezTo>
                    <a:pt x="1387" y="2457"/>
                    <a:pt x="1387" y="2446"/>
                    <a:pt x="1375" y="2433"/>
                  </a:cubicBezTo>
                  <a:cubicBezTo>
                    <a:pt x="1375" y="2433"/>
                    <a:pt x="1362" y="2421"/>
                    <a:pt x="1351" y="2421"/>
                  </a:cubicBezTo>
                  <a:lnTo>
                    <a:pt x="1338" y="2421"/>
                  </a:lnTo>
                  <a:cubicBezTo>
                    <a:pt x="1302" y="2433"/>
                    <a:pt x="1265" y="2433"/>
                    <a:pt x="1216" y="2433"/>
                  </a:cubicBezTo>
                  <a:cubicBezTo>
                    <a:pt x="1046" y="2433"/>
                    <a:pt x="851" y="2336"/>
                    <a:pt x="718" y="2178"/>
                  </a:cubicBezTo>
                  <a:cubicBezTo>
                    <a:pt x="705" y="2178"/>
                    <a:pt x="705" y="2178"/>
                    <a:pt x="705" y="2166"/>
                  </a:cubicBezTo>
                  <a:cubicBezTo>
                    <a:pt x="645" y="2105"/>
                    <a:pt x="608" y="2044"/>
                    <a:pt x="572" y="1971"/>
                  </a:cubicBezTo>
                  <a:cubicBezTo>
                    <a:pt x="572" y="1959"/>
                    <a:pt x="572" y="1947"/>
                    <a:pt x="560" y="1935"/>
                  </a:cubicBezTo>
                  <a:cubicBezTo>
                    <a:pt x="548" y="1922"/>
                    <a:pt x="548" y="1911"/>
                    <a:pt x="535" y="1886"/>
                  </a:cubicBezTo>
                  <a:cubicBezTo>
                    <a:pt x="475" y="1692"/>
                    <a:pt x="451" y="1473"/>
                    <a:pt x="475" y="1181"/>
                  </a:cubicBezTo>
                  <a:lnTo>
                    <a:pt x="487" y="1181"/>
                  </a:lnTo>
                  <a:lnTo>
                    <a:pt x="487" y="1144"/>
                  </a:lnTo>
                  <a:cubicBezTo>
                    <a:pt x="499" y="1035"/>
                    <a:pt x="511" y="925"/>
                    <a:pt x="535" y="803"/>
                  </a:cubicBezTo>
                  <a:lnTo>
                    <a:pt x="535" y="779"/>
                  </a:lnTo>
                  <a:cubicBezTo>
                    <a:pt x="572" y="573"/>
                    <a:pt x="572" y="536"/>
                    <a:pt x="754" y="427"/>
                  </a:cubicBezTo>
                  <a:cubicBezTo>
                    <a:pt x="949" y="305"/>
                    <a:pt x="1192" y="281"/>
                    <a:pt x="1411" y="268"/>
                  </a:cubicBezTo>
                  <a:lnTo>
                    <a:pt x="3540" y="86"/>
                  </a:lnTo>
                  <a:lnTo>
                    <a:pt x="3564" y="86"/>
                  </a:lnTo>
                  <a:cubicBezTo>
                    <a:pt x="3588" y="86"/>
                    <a:pt x="3637" y="74"/>
                    <a:pt x="3673" y="74"/>
                  </a:cubicBezTo>
                  <a:close/>
                  <a:moveTo>
                    <a:pt x="1205" y="2774"/>
                  </a:moveTo>
                  <a:lnTo>
                    <a:pt x="1180" y="2798"/>
                  </a:lnTo>
                  <a:cubicBezTo>
                    <a:pt x="1095" y="2884"/>
                    <a:pt x="997" y="2968"/>
                    <a:pt x="900" y="3078"/>
                  </a:cubicBezTo>
                  <a:cubicBezTo>
                    <a:pt x="840" y="3127"/>
                    <a:pt x="803" y="3187"/>
                    <a:pt x="754" y="3236"/>
                  </a:cubicBezTo>
                  <a:cubicBezTo>
                    <a:pt x="730" y="3273"/>
                    <a:pt x="694" y="3309"/>
                    <a:pt x="669" y="3333"/>
                  </a:cubicBezTo>
                  <a:lnTo>
                    <a:pt x="669" y="3346"/>
                  </a:lnTo>
                  <a:lnTo>
                    <a:pt x="633" y="3455"/>
                  </a:lnTo>
                  <a:lnTo>
                    <a:pt x="621" y="3492"/>
                  </a:lnTo>
                  <a:lnTo>
                    <a:pt x="621" y="3492"/>
                  </a:lnTo>
                  <a:lnTo>
                    <a:pt x="694" y="3406"/>
                  </a:lnTo>
                  <a:cubicBezTo>
                    <a:pt x="730" y="3370"/>
                    <a:pt x="754" y="3321"/>
                    <a:pt x="791" y="3284"/>
                  </a:cubicBezTo>
                  <a:cubicBezTo>
                    <a:pt x="888" y="3163"/>
                    <a:pt x="1010" y="3065"/>
                    <a:pt x="1119" y="2993"/>
                  </a:cubicBezTo>
                  <a:lnTo>
                    <a:pt x="1132" y="2981"/>
                  </a:lnTo>
                  <a:lnTo>
                    <a:pt x="1205" y="2774"/>
                  </a:lnTo>
                  <a:close/>
                  <a:moveTo>
                    <a:pt x="3551" y="62"/>
                  </a:moveTo>
                  <a:lnTo>
                    <a:pt x="1411" y="244"/>
                  </a:lnTo>
                  <a:cubicBezTo>
                    <a:pt x="1192" y="268"/>
                    <a:pt x="937" y="293"/>
                    <a:pt x="742" y="414"/>
                  </a:cubicBezTo>
                  <a:cubicBezTo>
                    <a:pt x="560" y="524"/>
                    <a:pt x="548" y="573"/>
                    <a:pt x="511" y="779"/>
                  </a:cubicBezTo>
                  <a:lnTo>
                    <a:pt x="511" y="803"/>
                  </a:lnTo>
                  <a:cubicBezTo>
                    <a:pt x="487" y="925"/>
                    <a:pt x="475" y="1035"/>
                    <a:pt x="462" y="1144"/>
                  </a:cubicBezTo>
                  <a:cubicBezTo>
                    <a:pt x="475" y="1157"/>
                    <a:pt x="475" y="1157"/>
                    <a:pt x="462" y="1168"/>
                  </a:cubicBezTo>
                  <a:lnTo>
                    <a:pt x="462" y="1181"/>
                  </a:lnTo>
                  <a:cubicBezTo>
                    <a:pt x="438" y="1473"/>
                    <a:pt x="451" y="1703"/>
                    <a:pt x="524" y="1898"/>
                  </a:cubicBezTo>
                  <a:cubicBezTo>
                    <a:pt x="535" y="1911"/>
                    <a:pt x="535" y="1935"/>
                    <a:pt x="548" y="1947"/>
                  </a:cubicBezTo>
                  <a:lnTo>
                    <a:pt x="548" y="1959"/>
                  </a:lnTo>
                  <a:cubicBezTo>
                    <a:pt x="548" y="1959"/>
                    <a:pt x="560" y="1959"/>
                    <a:pt x="560" y="1971"/>
                  </a:cubicBezTo>
                  <a:lnTo>
                    <a:pt x="560" y="1984"/>
                  </a:lnTo>
                  <a:cubicBezTo>
                    <a:pt x="597" y="2057"/>
                    <a:pt x="633" y="2117"/>
                    <a:pt x="681" y="2178"/>
                  </a:cubicBezTo>
                  <a:cubicBezTo>
                    <a:pt x="694" y="2190"/>
                    <a:pt x="694" y="2190"/>
                    <a:pt x="705" y="2190"/>
                  </a:cubicBezTo>
                  <a:cubicBezTo>
                    <a:pt x="851" y="2360"/>
                    <a:pt x="1046" y="2457"/>
                    <a:pt x="1216" y="2457"/>
                  </a:cubicBezTo>
                  <a:cubicBezTo>
                    <a:pt x="1265" y="2457"/>
                    <a:pt x="1302" y="2446"/>
                    <a:pt x="1351" y="2446"/>
                  </a:cubicBezTo>
                  <a:lnTo>
                    <a:pt x="1362" y="2446"/>
                  </a:lnTo>
                  <a:cubicBezTo>
                    <a:pt x="1375" y="2457"/>
                    <a:pt x="1375" y="2457"/>
                    <a:pt x="1375" y="2470"/>
                  </a:cubicBezTo>
                  <a:lnTo>
                    <a:pt x="1302" y="2640"/>
                  </a:lnTo>
                  <a:cubicBezTo>
                    <a:pt x="1302" y="2652"/>
                    <a:pt x="1289" y="2689"/>
                    <a:pt x="1278" y="2713"/>
                  </a:cubicBezTo>
                  <a:lnTo>
                    <a:pt x="1180" y="2957"/>
                  </a:lnTo>
                  <a:lnTo>
                    <a:pt x="1180" y="2968"/>
                  </a:lnTo>
                  <a:cubicBezTo>
                    <a:pt x="1192" y="2981"/>
                    <a:pt x="1192" y="2993"/>
                    <a:pt x="1180" y="3005"/>
                  </a:cubicBezTo>
                  <a:lnTo>
                    <a:pt x="1168" y="3005"/>
                  </a:lnTo>
                  <a:lnTo>
                    <a:pt x="1168" y="3017"/>
                  </a:lnTo>
                  <a:cubicBezTo>
                    <a:pt x="1156" y="3030"/>
                    <a:pt x="1070" y="3248"/>
                    <a:pt x="1070" y="3248"/>
                  </a:cubicBezTo>
                  <a:lnTo>
                    <a:pt x="986" y="3492"/>
                  </a:lnTo>
                  <a:lnTo>
                    <a:pt x="997" y="3479"/>
                  </a:lnTo>
                  <a:cubicBezTo>
                    <a:pt x="1229" y="3346"/>
                    <a:pt x="1435" y="3175"/>
                    <a:pt x="1618" y="2981"/>
                  </a:cubicBezTo>
                  <a:cubicBezTo>
                    <a:pt x="1678" y="2932"/>
                    <a:pt x="1727" y="2871"/>
                    <a:pt x="1776" y="2798"/>
                  </a:cubicBezTo>
                  <a:lnTo>
                    <a:pt x="1788" y="2786"/>
                  </a:lnTo>
                  <a:cubicBezTo>
                    <a:pt x="1849" y="2701"/>
                    <a:pt x="1910" y="2616"/>
                    <a:pt x="1983" y="2543"/>
                  </a:cubicBezTo>
                  <a:cubicBezTo>
                    <a:pt x="2043" y="2494"/>
                    <a:pt x="2105" y="2457"/>
                    <a:pt x="2165" y="2433"/>
                  </a:cubicBezTo>
                  <a:cubicBezTo>
                    <a:pt x="2262" y="2409"/>
                    <a:pt x="2359" y="2409"/>
                    <a:pt x="2457" y="2397"/>
                  </a:cubicBezTo>
                  <a:lnTo>
                    <a:pt x="2578" y="2397"/>
                  </a:lnTo>
                  <a:cubicBezTo>
                    <a:pt x="2724" y="2384"/>
                    <a:pt x="2895" y="2384"/>
                    <a:pt x="3077" y="2373"/>
                  </a:cubicBezTo>
                  <a:lnTo>
                    <a:pt x="3077" y="2360"/>
                  </a:lnTo>
                  <a:lnTo>
                    <a:pt x="3102" y="2360"/>
                  </a:lnTo>
                  <a:cubicBezTo>
                    <a:pt x="3284" y="2348"/>
                    <a:pt x="3478" y="2324"/>
                    <a:pt x="3734" y="2287"/>
                  </a:cubicBezTo>
                  <a:cubicBezTo>
                    <a:pt x="3940" y="2251"/>
                    <a:pt x="4305" y="2093"/>
                    <a:pt x="4427" y="1765"/>
                  </a:cubicBezTo>
                  <a:cubicBezTo>
                    <a:pt x="4476" y="1655"/>
                    <a:pt x="4476" y="1521"/>
                    <a:pt x="4464" y="1278"/>
                  </a:cubicBezTo>
                  <a:cubicBezTo>
                    <a:pt x="4464" y="1011"/>
                    <a:pt x="4464" y="852"/>
                    <a:pt x="4391" y="646"/>
                  </a:cubicBezTo>
                  <a:cubicBezTo>
                    <a:pt x="4342" y="524"/>
                    <a:pt x="4245" y="268"/>
                    <a:pt x="4013" y="135"/>
                  </a:cubicBezTo>
                  <a:cubicBezTo>
                    <a:pt x="3916" y="86"/>
                    <a:pt x="3807" y="62"/>
                    <a:pt x="3673" y="62"/>
                  </a:cubicBezTo>
                  <a:close/>
                  <a:moveTo>
                    <a:pt x="913" y="3503"/>
                  </a:moveTo>
                  <a:lnTo>
                    <a:pt x="900" y="3540"/>
                  </a:lnTo>
                  <a:lnTo>
                    <a:pt x="900" y="3552"/>
                  </a:lnTo>
                  <a:cubicBezTo>
                    <a:pt x="864" y="3576"/>
                    <a:pt x="840" y="3601"/>
                    <a:pt x="803" y="3613"/>
                  </a:cubicBezTo>
                  <a:lnTo>
                    <a:pt x="827" y="3589"/>
                  </a:lnTo>
                  <a:lnTo>
                    <a:pt x="876" y="3540"/>
                  </a:lnTo>
                  <a:lnTo>
                    <a:pt x="888" y="3528"/>
                  </a:lnTo>
                  <a:lnTo>
                    <a:pt x="913" y="3503"/>
                  </a:lnTo>
                  <a:close/>
                  <a:moveTo>
                    <a:pt x="961" y="3430"/>
                  </a:moveTo>
                  <a:lnTo>
                    <a:pt x="924" y="3455"/>
                  </a:lnTo>
                  <a:cubicBezTo>
                    <a:pt x="913" y="3479"/>
                    <a:pt x="888" y="3503"/>
                    <a:pt x="876" y="3516"/>
                  </a:cubicBezTo>
                  <a:lnTo>
                    <a:pt x="864" y="3528"/>
                  </a:lnTo>
                  <a:lnTo>
                    <a:pt x="815" y="3576"/>
                  </a:lnTo>
                  <a:lnTo>
                    <a:pt x="754" y="3638"/>
                  </a:lnTo>
                  <a:lnTo>
                    <a:pt x="730" y="3662"/>
                  </a:lnTo>
                  <a:lnTo>
                    <a:pt x="730" y="3662"/>
                  </a:lnTo>
                  <a:lnTo>
                    <a:pt x="767" y="3649"/>
                  </a:lnTo>
                  <a:cubicBezTo>
                    <a:pt x="815" y="3625"/>
                    <a:pt x="864" y="3601"/>
                    <a:pt x="913" y="3565"/>
                  </a:cubicBezTo>
                  <a:lnTo>
                    <a:pt x="913" y="3552"/>
                  </a:lnTo>
                  <a:lnTo>
                    <a:pt x="913" y="3540"/>
                  </a:lnTo>
                  <a:lnTo>
                    <a:pt x="961" y="3430"/>
                  </a:lnTo>
                  <a:close/>
                  <a:moveTo>
                    <a:pt x="1059" y="3114"/>
                  </a:moveTo>
                  <a:lnTo>
                    <a:pt x="973" y="3333"/>
                  </a:lnTo>
                  <a:cubicBezTo>
                    <a:pt x="913" y="3382"/>
                    <a:pt x="851" y="3443"/>
                    <a:pt x="778" y="3528"/>
                  </a:cubicBezTo>
                  <a:lnTo>
                    <a:pt x="742" y="3565"/>
                  </a:lnTo>
                  <a:cubicBezTo>
                    <a:pt x="718" y="3601"/>
                    <a:pt x="681" y="3625"/>
                    <a:pt x="657" y="3662"/>
                  </a:cubicBezTo>
                  <a:lnTo>
                    <a:pt x="597" y="3662"/>
                  </a:lnTo>
                  <a:cubicBezTo>
                    <a:pt x="597" y="3649"/>
                    <a:pt x="597" y="3638"/>
                    <a:pt x="608" y="3625"/>
                  </a:cubicBezTo>
                  <a:cubicBezTo>
                    <a:pt x="633" y="3576"/>
                    <a:pt x="669" y="3540"/>
                    <a:pt x="705" y="3492"/>
                  </a:cubicBezTo>
                  <a:cubicBezTo>
                    <a:pt x="730" y="3467"/>
                    <a:pt x="754" y="3430"/>
                    <a:pt x="778" y="3406"/>
                  </a:cubicBezTo>
                  <a:cubicBezTo>
                    <a:pt x="864" y="3297"/>
                    <a:pt x="949" y="3211"/>
                    <a:pt x="1059" y="3114"/>
                  </a:cubicBezTo>
                  <a:close/>
                  <a:moveTo>
                    <a:pt x="1095" y="3065"/>
                  </a:moveTo>
                  <a:lnTo>
                    <a:pt x="1070" y="3090"/>
                  </a:lnTo>
                  <a:cubicBezTo>
                    <a:pt x="949" y="3175"/>
                    <a:pt x="851" y="3273"/>
                    <a:pt x="767" y="3394"/>
                  </a:cubicBezTo>
                  <a:cubicBezTo>
                    <a:pt x="742" y="3419"/>
                    <a:pt x="718" y="3455"/>
                    <a:pt x="694" y="3479"/>
                  </a:cubicBezTo>
                  <a:cubicBezTo>
                    <a:pt x="657" y="3528"/>
                    <a:pt x="621" y="3565"/>
                    <a:pt x="584" y="3613"/>
                  </a:cubicBezTo>
                  <a:cubicBezTo>
                    <a:pt x="584" y="3625"/>
                    <a:pt x="584" y="3649"/>
                    <a:pt x="572" y="3662"/>
                  </a:cubicBezTo>
                  <a:lnTo>
                    <a:pt x="572" y="3674"/>
                  </a:lnTo>
                  <a:lnTo>
                    <a:pt x="669" y="3674"/>
                  </a:lnTo>
                  <a:cubicBezTo>
                    <a:pt x="694" y="3638"/>
                    <a:pt x="730" y="3613"/>
                    <a:pt x="754" y="3576"/>
                  </a:cubicBezTo>
                  <a:lnTo>
                    <a:pt x="791" y="3540"/>
                  </a:lnTo>
                  <a:lnTo>
                    <a:pt x="986" y="3346"/>
                  </a:lnTo>
                  <a:lnTo>
                    <a:pt x="1095" y="3065"/>
                  </a:lnTo>
                  <a:close/>
                  <a:moveTo>
                    <a:pt x="3673" y="13"/>
                  </a:moveTo>
                  <a:cubicBezTo>
                    <a:pt x="3807" y="13"/>
                    <a:pt x="3929" y="38"/>
                    <a:pt x="4026" y="98"/>
                  </a:cubicBezTo>
                  <a:cubicBezTo>
                    <a:pt x="4281" y="232"/>
                    <a:pt x="4378" y="500"/>
                    <a:pt x="4427" y="633"/>
                  </a:cubicBezTo>
                  <a:cubicBezTo>
                    <a:pt x="4512" y="840"/>
                    <a:pt x="4512" y="1011"/>
                    <a:pt x="4512" y="1278"/>
                  </a:cubicBezTo>
                  <a:lnTo>
                    <a:pt x="4512" y="1327"/>
                  </a:lnTo>
                  <a:cubicBezTo>
                    <a:pt x="4512" y="1436"/>
                    <a:pt x="4512" y="1533"/>
                    <a:pt x="4500" y="1630"/>
                  </a:cubicBezTo>
                  <a:cubicBezTo>
                    <a:pt x="4500" y="1679"/>
                    <a:pt x="4488" y="1716"/>
                    <a:pt x="4476" y="1752"/>
                  </a:cubicBezTo>
                  <a:cubicBezTo>
                    <a:pt x="4464" y="1789"/>
                    <a:pt x="4451" y="1838"/>
                    <a:pt x="4440" y="1874"/>
                  </a:cubicBezTo>
                  <a:cubicBezTo>
                    <a:pt x="4403" y="2166"/>
                    <a:pt x="4318" y="2409"/>
                    <a:pt x="4184" y="2579"/>
                  </a:cubicBezTo>
                  <a:cubicBezTo>
                    <a:pt x="4111" y="2676"/>
                    <a:pt x="4002" y="2749"/>
                    <a:pt x="3880" y="2798"/>
                  </a:cubicBezTo>
                  <a:cubicBezTo>
                    <a:pt x="3794" y="2835"/>
                    <a:pt x="3697" y="2859"/>
                    <a:pt x="3613" y="2871"/>
                  </a:cubicBezTo>
                  <a:cubicBezTo>
                    <a:pt x="3564" y="2884"/>
                    <a:pt x="3515" y="2895"/>
                    <a:pt x="3478" y="2908"/>
                  </a:cubicBezTo>
                  <a:cubicBezTo>
                    <a:pt x="3442" y="2908"/>
                    <a:pt x="3405" y="2920"/>
                    <a:pt x="3357" y="2920"/>
                  </a:cubicBezTo>
                  <a:cubicBezTo>
                    <a:pt x="3345" y="2920"/>
                    <a:pt x="3321" y="2920"/>
                    <a:pt x="3296" y="2932"/>
                  </a:cubicBezTo>
                  <a:cubicBezTo>
                    <a:pt x="3223" y="2932"/>
                    <a:pt x="3138" y="2944"/>
                    <a:pt x="3065" y="2944"/>
                  </a:cubicBezTo>
                  <a:lnTo>
                    <a:pt x="2992" y="2944"/>
                  </a:lnTo>
                  <a:cubicBezTo>
                    <a:pt x="2932" y="2944"/>
                    <a:pt x="2859" y="2957"/>
                    <a:pt x="2786" y="2957"/>
                  </a:cubicBezTo>
                  <a:cubicBezTo>
                    <a:pt x="2676" y="2957"/>
                    <a:pt x="2554" y="2957"/>
                    <a:pt x="2445" y="2968"/>
                  </a:cubicBezTo>
                  <a:cubicBezTo>
                    <a:pt x="2299" y="2981"/>
                    <a:pt x="2165" y="2993"/>
                    <a:pt x="2019" y="3017"/>
                  </a:cubicBezTo>
                  <a:cubicBezTo>
                    <a:pt x="1946" y="3041"/>
                    <a:pt x="1873" y="3054"/>
                    <a:pt x="1813" y="3065"/>
                  </a:cubicBezTo>
                  <a:lnTo>
                    <a:pt x="1727" y="3078"/>
                  </a:lnTo>
                  <a:cubicBezTo>
                    <a:pt x="1691" y="3090"/>
                    <a:pt x="1642" y="3102"/>
                    <a:pt x="1605" y="3114"/>
                  </a:cubicBezTo>
                  <a:cubicBezTo>
                    <a:pt x="1508" y="3138"/>
                    <a:pt x="1423" y="3211"/>
                    <a:pt x="1351" y="3273"/>
                  </a:cubicBezTo>
                  <a:lnTo>
                    <a:pt x="1326" y="3284"/>
                  </a:lnTo>
                  <a:lnTo>
                    <a:pt x="1278" y="3333"/>
                  </a:lnTo>
                  <a:cubicBezTo>
                    <a:pt x="1216" y="3382"/>
                    <a:pt x="1156" y="3443"/>
                    <a:pt x="1083" y="3479"/>
                  </a:cubicBezTo>
                  <a:lnTo>
                    <a:pt x="1059" y="3503"/>
                  </a:lnTo>
                  <a:cubicBezTo>
                    <a:pt x="1034" y="3516"/>
                    <a:pt x="1010" y="3528"/>
                    <a:pt x="986" y="3552"/>
                  </a:cubicBezTo>
                  <a:cubicBezTo>
                    <a:pt x="973" y="3565"/>
                    <a:pt x="961" y="3576"/>
                    <a:pt x="949" y="3576"/>
                  </a:cubicBezTo>
                  <a:cubicBezTo>
                    <a:pt x="937" y="3601"/>
                    <a:pt x="913" y="3625"/>
                    <a:pt x="888" y="3638"/>
                  </a:cubicBezTo>
                  <a:cubicBezTo>
                    <a:pt x="827" y="3674"/>
                    <a:pt x="767" y="3698"/>
                    <a:pt x="694" y="3711"/>
                  </a:cubicBezTo>
                  <a:cubicBezTo>
                    <a:pt x="669" y="3722"/>
                    <a:pt x="657" y="3722"/>
                    <a:pt x="633" y="3722"/>
                  </a:cubicBezTo>
                  <a:lnTo>
                    <a:pt x="621" y="3722"/>
                  </a:lnTo>
                  <a:cubicBezTo>
                    <a:pt x="572" y="3722"/>
                    <a:pt x="548" y="3722"/>
                    <a:pt x="535" y="3686"/>
                  </a:cubicBezTo>
                  <a:cubicBezTo>
                    <a:pt x="535" y="3674"/>
                    <a:pt x="535" y="3638"/>
                    <a:pt x="548" y="3601"/>
                  </a:cubicBezTo>
                  <a:cubicBezTo>
                    <a:pt x="548" y="3576"/>
                    <a:pt x="560" y="3552"/>
                    <a:pt x="572" y="3528"/>
                  </a:cubicBezTo>
                  <a:cubicBezTo>
                    <a:pt x="572" y="3503"/>
                    <a:pt x="572" y="3492"/>
                    <a:pt x="584" y="3479"/>
                  </a:cubicBezTo>
                  <a:lnTo>
                    <a:pt x="584" y="3467"/>
                  </a:lnTo>
                  <a:lnTo>
                    <a:pt x="584" y="3443"/>
                  </a:lnTo>
                  <a:lnTo>
                    <a:pt x="597" y="3443"/>
                  </a:lnTo>
                  <a:cubicBezTo>
                    <a:pt x="608" y="3394"/>
                    <a:pt x="621" y="3357"/>
                    <a:pt x="633" y="3309"/>
                  </a:cubicBezTo>
                  <a:cubicBezTo>
                    <a:pt x="657" y="3248"/>
                    <a:pt x="669" y="3187"/>
                    <a:pt x="694" y="3127"/>
                  </a:cubicBezTo>
                  <a:lnTo>
                    <a:pt x="705" y="3102"/>
                  </a:lnTo>
                  <a:lnTo>
                    <a:pt x="705" y="3102"/>
                  </a:lnTo>
                  <a:lnTo>
                    <a:pt x="681" y="3114"/>
                  </a:lnTo>
                  <a:lnTo>
                    <a:pt x="572" y="3114"/>
                  </a:lnTo>
                  <a:cubicBezTo>
                    <a:pt x="548" y="3114"/>
                    <a:pt x="524" y="3102"/>
                    <a:pt x="499" y="3102"/>
                  </a:cubicBezTo>
                  <a:cubicBezTo>
                    <a:pt x="475" y="3090"/>
                    <a:pt x="462" y="3090"/>
                    <a:pt x="438" y="3078"/>
                  </a:cubicBezTo>
                  <a:cubicBezTo>
                    <a:pt x="402" y="3065"/>
                    <a:pt x="365" y="3041"/>
                    <a:pt x="341" y="3030"/>
                  </a:cubicBezTo>
                  <a:cubicBezTo>
                    <a:pt x="316" y="3017"/>
                    <a:pt x="305" y="3005"/>
                    <a:pt x="280" y="2981"/>
                  </a:cubicBezTo>
                  <a:cubicBezTo>
                    <a:pt x="243" y="2957"/>
                    <a:pt x="207" y="2920"/>
                    <a:pt x="183" y="2871"/>
                  </a:cubicBezTo>
                  <a:cubicBezTo>
                    <a:pt x="170" y="2859"/>
                    <a:pt x="159" y="2847"/>
                    <a:pt x="159" y="2835"/>
                  </a:cubicBezTo>
                  <a:lnTo>
                    <a:pt x="134" y="2811"/>
                  </a:lnTo>
                  <a:cubicBezTo>
                    <a:pt x="97" y="2725"/>
                    <a:pt x="61" y="2640"/>
                    <a:pt x="49" y="2530"/>
                  </a:cubicBezTo>
                  <a:cubicBezTo>
                    <a:pt x="37" y="2530"/>
                    <a:pt x="37" y="2519"/>
                    <a:pt x="37" y="2519"/>
                  </a:cubicBezTo>
                  <a:lnTo>
                    <a:pt x="37" y="2506"/>
                  </a:lnTo>
                  <a:cubicBezTo>
                    <a:pt x="24" y="2373"/>
                    <a:pt x="24" y="2251"/>
                    <a:pt x="24" y="2166"/>
                  </a:cubicBezTo>
                  <a:cubicBezTo>
                    <a:pt x="37" y="2105"/>
                    <a:pt x="37" y="2044"/>
                    <a:pt x="37" y="1984"/>
                  </a:cubicBezTo>
                  <a:lnTo>
                    <a:pt x="37" y="1971"/>
                  </a:lnTo>
                  <a:cubicBezTo>
                    <a:pt x="49" y="1922"/>
                    <a:pt x="49" y="1862"/>
                    <a:pt x="49" y="1801"/>
                  </a:cubicBezTo>
                  <a:cubicBezTo>
                    <a:pt x="49" y="1703"/>
                    <a:pt x="61" y="1594"/>
                    <a:pt x="86" y="1485"/>
                  </a:cubicBezTo>
                  <a:cubicBezTo>
                    <a:pt x="110" y="1327"/>
                    <a:pt x="183" y="1181"/>
                    <a:pt x="256" y="1022"/>
                  </a:cubicBezTo>
                  <a:lnTo>
                    <a:pt x="280" y="974"/>
                  </a:lnTo>
                  <a:cubicBezTo>
                    <a:pt x="389" y="743"/>
                    <a:pt x="499" y="500"/>
                    <a:pt x="718" y="366"/>
                  </a:cubicBezTo>
                  <a:cubicBezTo>
                    <a:pt x="924" y="244"/>
                    <a:pt x="1180" y="220"/>
                    <a:pt x="1411" y="208"/>
                  </a:cubicBezTo>
                  <a:lnTo>
                    <a:pt x="3540" y="25"/>
                  </a:lnTo>
                  <a:cubicBezTo>
                    <a:pt x="3576" y="25"/>
                    <a:pt x="3624" y="13"/>
                    <a:pt x="3673" y="13"/>
                  </a:cubicBezTo>
                  <a:close/>
                  <a:moveTo>
                    <a:pt x="3527" y="1"/>
                  </a:moveTo>
                  <a:lnTo>
                    <a:pt x="1411" y="184"/>
                  </a:lnTo>
                  <a:cubicBezTo>
                    <a:pt x="1180" y="208"/>
                    <a:pt x="924" y="232"/>
                    <a:pt x="705" y="354"/>
                  </a:cubicBezTo>
                  <a:cubicBezTo>
                    <a:pt x="487" y="487"/>
                    <a:pt x="365" y="743"/>
                    <a:pt x="268" y="962"/>
                  </a:cubicBezTo>
                  <a:lnTo>
                    <a:pt x="243" y="1022"/>
                  </a:lnTo>
                  <a:cubicBezTo>
                    <a:pt x="170" y="1168"/>
                    <a:pt x="97" y="1327"/>
                    <a:pt x="61" y="1485"/>
                  </a:cubicBezTo>
                  <a:cubicBezTo>
                    <a:pt x="37" y="1594"/>
                    <a:pt x="37" y="1703"/>
                    <a:pt x="37" y="1801"/>
                  </a:cubicBezTo>
                  <a:cubicBezTo>
                    <a:pt x="37" y="1862"/>
                    <a:pt x="24" y="1922"/>
                    <a:pt x="24" y="1971"/>
                  </a:cubicBezTo>
                  <a:lnTo>
                    <a:pt x="24" y="1984"/>
                  </a:lnTo>
                  <a:cubicBezTo>
                    <a:pt x="24" y="2044"/>
                    <a:pt x="13" y="2105"/>
                    <a:pt x="13" y="2166"/>
                  </a:cubicBezTo>
                  <a:cubicBezTo>
                    <a:pt x="13" y="2251"/>
                    <a:pt x="0" y="2373"/>
                    <a:pt x="24" y="2506"/>
                  </a:cubicBezTo>
                  <a:lnTo>
                    <a:pt x="24" y="2519"/>
                  </a:lnTo>
                  <a:lnTo>
                    <a:pt x="24" y="2543"/>
                  </a:lnTo>
                  <a:cubicBezTo>
                    <a:pt x="49" y="2640"/>
                    <a:pt x="73" y="2738"/>
                    <a:pt x="122" y="2811"/>
                  </a:cubicBezTo>
                  <a:cubicBezTo>
                    <a:pt x="122" y="2822"/>
                    <a:pt x="134" y="2835"/>
                    <a:pt x="134" y="2847"/>
                  </a:cubicBezTo>
                  <a:cubicBezTo>
                    <a:pt x="146" y="2859"/>
                    <a:pt x="159" y="2871"/>
                    <a:pt x="159" y="2884"/>
                  </a:cubicBezTo>
                  <a:cubicBezTo>
                    <a:pt x="195" y="2920"/>
                    <a:pt x="232" y="2968"/>
                    <a:pt x="268" y="2993"/>
                  </a:cubicBezTo>
                  <a:cubicBezTo>
                    <a:pt x="292" y="3017"/>
                    <a:pt x="305" y="3030"/>
                    <a:pt x="329" y="3041"/>
                  </a:cubicBezTo>
                  <a:cubicBezTo>
                    <a:pt x="365" y="3065"/>
                    <a:pt x="402" y="3078"/>
                    <a:pt x="438" y="3090"/>
                  </a:cubicBezTo>
                  <a:cubicBezTo>
                    <a:pt x="451" y="3102"/>
                    <a:pt x="475" y="3114"/>
                    <a:pt x="499" y="3114"/>
                  </a:cubicBezTo>
                  <a:cubicBezTo>
                    <a:pt x="524" y="3127"/>
                    <a:pt x="548" y="3127"/>
                    <a:pt x="572" y="3127"/>
                  </a:cubicBezTo>
                  <a:cubicBezTo>
                    <a:pt x="584" y="3138"/>
                    <a:pt x="608" y="3138"/>
                    <a:pt x="621" y="3138"/>
                  </a:cubicBezTo>
                  <a:lnTo>
                    <a:pt x="633" y="3138"/>
                  </a:lnTo>
                  <a:cubicBezTo>
                    <a:pt x="645" y="3138"/>
                    <a:pt x="657" y="3127"/>
                    <a:pt x="669" y="3127"/>
                  </a:cubicBezTo>
                  <a:cubicBezTo>
                    <a:pt x="657" y="3187"/>
                    <a:pt x="633" y="3248"/>
                    <a:pt x="608" y="3309"/>
                  </a:cubicBezTo>
                  <a:cubicBezTo>
                    <a:pt x="597" y="3346"/>
                    <a:pt x="584" y="3394"/>
                    <a:pt x="572" y="3430"/>
                  </a:cubicBezTo>
                  <a:lnTo>
                    <a:pt x="572" y="3443"/>
                  </a:lnTo>
                  <a:lnTo>
                    <a:pt x="572" y="3455"/>
                  </a:lnTo>
                  <a:cubicBezTo>
                    <a:pt x="572" y="3467"/>
                    <a:pt x="560" y="3467"/>
                    <a:pt x="560" y="3479"/>
                  </a:cubicBezTo>
                  <a:cubicBezTo>
                    <a:pt x="560" y="3492"/>
                    <a:pt x="560" y="3503"/>
                    <a:pt x="548" y="3516"/>
                  </a:cubicBezTo>
                  <a:cubicBezTo>
                    <a:pt x="535" y="3540"/>
                    <a:pt x="535" y="3576"/>
                    <a:pt x="524" y="3601"/>
                  </a:cubicBezTo>
                  <a:cubicBezTo>
                    <a:pt x="511" y="3638"/>
                    <a:pt x="511" y="3674"/>
                    <a:pt x="524" y="3698"/>
                  </a:cubicBezTo>
                  <a:cubicBezTo>
                    <a:pt x="535" y="3722"/>
                    <a:pt x="560" y="3747"/>
                    <a:pt x="608" y="3747"/>
                  </a:cubicBezTo>
                  <a:lnTo>
                    <a:pt x="621" y="3747"/>
                  </a:lnTo>
                  <a:lnTo>
                    <a:pt x="645" y="3735"/>
                  </a:lnTo>
                  <a:lnTo>
                    <a:pt x="705" y="3735"/>
                  </a:lnTo>
                  <a:cubicBezTo>
                    <a:pt x="778" y="3711"/>
                    <a:pt x="840" y="3686"/>
                    <a:pt x="900" y="3649"/>
                  </a:cubicBezTo>
                  <a:cubicBezTo>
                    <a:pt x="924" y="3638"/>
                    <a:pt x="949" y="3613"/>
                    <a:pt x="961" y="3589"/>
                  </a:cubicBezTo>
                  <a:cubicBezTo>
                    <a:pt x="973" y="3589"/>
                    <a:pt x="986" y="3576"/>
                    <a:pt x="997" y="3565"/>
                  </a:cubicBezTo>
                  <a:cubicBezTo>
                    <a:pt x="1010" y="3540"/>
                    <a:pt x="1034" y="3528"/>
                    <a:pt x="1070" y="3516"/>
                  </a:cubicBezTo>
                  <a:cubicBezTo>
                    <a:pt x="1070" y="3503"/>
                    <a:pt x="1083" y="3503"/>
                    <a:pt x="1095" y="3492"/>
                  </a:cubicBezTo>
                  <a:cubicBezTo>
                    <a:pt x="1168" y="3455"/>
                    <a:pt x="1229" y="3394"/>
                    <a:pt x="1289" y="3346"/>
                  </a:cubicBezTo>
                  <a:lnTo>
                    <a:pt x="1338" y="3297"/>
                  </a:lnTo>
                  <a:lnTo>
                    <a:pt x="1362" y="3284"/>
                  </a:lnTo>
                  <a:cubicBezTo>
                    <a:pt x="1435" y="3224"/>
                    <a:pt x="1508" y="3151"/>
                    <a:pt x="1605" y="3127"/>
                  </a:cubicBezTo>
                  <a:cubicBezTo>
                    <a:pt x="1654" y="3114"/>
                    <a:pt x="1691" y="3114"/>
                    <a:pt x="1740" y="3102"/>
                  </a:cubicBezTo>
                  <a:lnTo>
                    <a:pt x="1813" y="3078"/>
                  </a:lnTo>
                  <a:cubicBezTo>
                    <a:pt x="1886" y="3065"/>
                    <a:pt x="1946" y="3054"/>
                    <a:pt x="2032" y="3041"/>
                  </a:cubicBezTo>
                  <a:cubicBezTo>
                    <a:pt x="2165" y="3017"/>
                    <a:pt x="2299" y="2993"/>
                    <a:pt x="2445" y="2981"/>
                  </a:cubicBezTo>
                  <a:cubicBezTo>
                    <a:pt x="2554" y="2981"/>
                    <a:pt x="2676" y="2968"/>
                    <a:pt x="2786" y="2968"/>
                  </a:cubicBezTo>
                  <a:lnTo>
                    <a:pt x="2992" y="2968"/>
                  </a:lnTo>
                  <a:cubicBezTo>
                    <a:pt x="3016" y="2957"/>
                    <a:pt x="3040" y="2957"/>
                    <a:pt x="3065" y="2957"/>
                  </a:cubicBezTo>
                  <a:cubicBezTo>
                    <a:pt x="3138" y="2957"/>
                    <a:pt x="3223" y="2957"/>
                    <a:pt x="3296" y="2944"/>
                  </a:cubicBezTo>
                  <a:cubicBezTo>
                    <a:pt x="3321" y="2944"/>
                    <a:pt x="3345" y="2944"/>
                    <a:pt x="3357" y="2932"/>
                  </a:cubicBezTo>
                  <a:cubicBezTo>
                    <a:pt x="3405" y="2932"/>
                    <a:pt x="3442" y="2932"/>
                    <a:pt x="3478" y="2920"/>
                  </a:cubicBezTo>
                  <a:cubicBezTo>
                    <a:pt x="3527" y="2908"/>
                    <a:pt x="3576" y="2895"/>
                    <a:pt x="3613" y="2895"/>
                  </a:cubicBezTo>
                  <a:cubicBezTo>
                    <a:pt x="3710" y="2871"/>
                    <a:pt x="3807" y="2847"/>
                    <a:pt x="3892" y="2811"/>
                  </a:cubicBezTo>
                  <a:cubicBezTo>
                    <a:pt x="4013" y="2762"/>
                    <a:pt x="4123" y="2689"/>
                    <a:pt x="4196" y="2592"/>
                  </a:cubicBezTo>
                  <a:cubicBezTo>
                    <a:pt x="4330" y="2409"/>
                    <a:pt x="4427" y="2178"/>
                    <a:pt x="4464" y="1874"/>
                  </a:cubicBezTo>
                  <a:cubicBezTo>
                    <a:pt x="4464" y="1838"/>
                    <a:pt x="4476" y="1801"/>
                    <a:pt x="4488" y="1765"/>
                  </a:cubicBezTo>
                  <a:cubicBezTo>
                    <a:pt x="4500" y="1716"/>
                    <a:pt x="4512" y="1679"/>
                    <a:pt x="4524" y="1643"/>
                  </a:cubicBezTo>
                  <a:cubicBezTo>
                    <a:pt x="4537" y="1533"/>
                    <a:pt x="4537" y="1436"/>
                    <a:pt x="4524" y="1327"/>
                  </a:cubicBezTo>
                  <a:lnTo>
                    <a:pt x="4524" y="1278"/>
                  </a:lnTo>
                  <a:cubicBezTo>
                    <a:pt x="4524" y="1011"/>
                    <a:pt x="4524" y="840"/>
                    <a:pt x="4440" y="622"/>
                  </a:cubicBezTo>
                  <a:cubicBezTo>
                    <a:pt x="4391" y="487"/>
                    <a:pt x="4294" y="220"/>
                    <a:pt x="4038" y="86"/>
                  </a:cubicBezTo>
                  <a:cubicBezTo>
                    <a:pt x="3929" y="25"/>
                    <a:pt x="3819" y="1"/>
                    <a:pt x="3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7943" name="Google Shape;7943;p52"/>
            <p:cNvSpPr/>
            <p:nvPr/>
          </p:nvSpPr>
          <p:spPr>
            <a:xfrm>
              <a:off x="5558083" y="1675529"/>
              <a:ext cx="140080" cy="11419"/>
            </a:xfrm>
            <a:custGeom>
              <a:avLst/>
              <a:gdLst/>
              <a:ahLst/>
              <a:cxnLst/>
              <a:rect l="l" t="t" r="r" b="b"/>
              <a:pathLst>
                <a:path w="2846" h="232" extrusionOk="0">
                  <a:moveTo>
                    <a:pt x="2797" y="0"/>
                  </a:moveTo>
                  <a:cubicBezTo>
                    <a:pt x="1886" y="122"/>
                    <a:pt x="961" y="146"/>
                    <a:pt x="37" y="159"/>
                  </a:cubicBezTo>
                  <a:cubicBezTo>
                    <a:pt x="0" y="170"/>
                    <a:pt x="0" y="232"/>
                    <a:pt x="37" y="232"/>
                  </a:cubicBezTo>
                  <a:cubicBezTo>
                    <a:pt x="961" y="207"/>
                    <a:pt x="1886" y="183"/>
                    <a:pt x="2810" y="62"/>
                  </a:cubicBezTo>
                  <a:cubicBezTo>
                    <a:pt x="2846" y="49"/>
                    <a:pt x="2834" y="0"/>
                    <a:pt x="27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7944" name="Google Shape;7944;p52"/>
            <p:cNvSpPr/>
            <p:nvPr/>
          </p:nvSpPr>
          <p:spPr>
            <a:xfrm>
              <a:off x="5558083" y="1674938"/>
              <a:ext cx="140080" cy="12010"/>
            </a:xfrm>
            <a:custGeom>
              <a:avLst/>
              <a:gdLst/>
              <a:ahLst/>
              <a:cxnLst/>
              <a:rect l="l" t="t" r="r" b="b"/>
              <a:pathLst>
                <a:path w="2846" h="244" extrusionOk="0">
                  <a:moveTo>
                    <a:pt x="2822" y="25"/>
                  </a:moveTo>
                  <a:lnTo>
                    <a:pt x="2822" y="49"/>
                  </a:lnTo>
                  <a:cubicBezTo>
                    <a:pt x="2822" y="61"/>
                    <a:pt x="2810" y="61"/>
                    <a:pt x="2810" y="61"/>
                  </a:cubicBezTo>
                  <a:cubicBezTo>
                    <a:pt x="1861" y="195"/>
                    <a:pt x="900" y="207"/>
                    <a:pt x="37" y="231"/>
                  </a:cubicBezTo>
                  <a:cubicBezTo>
                    <a:pt x="24" y="231"/>
                    <a:pt x="24" y="219"/>
                    <a:pt x="24" y="207"/>
                  </a:cubicBezTo>
                  <a:cubicBezTo>
                    <a:pt x="24" y="195"/>
                    <a:pt x="24" y="182"/>
                    <a:pt x="37" y="182"/>
                  </a:cubicBezTo>
                  <a:cubicBezTo>
                    <a:pt x="937" y="171"/>
                    <a:pt x="1861" y="146"/>
                    <a:pt x="2797" y="25"/>
                  </a:cubicBezTo>
                  <a:close/>
                  <a:moveTo>
                    <a:pt x="2786" y="1"/>
                  </a:moveTo>
                  <a:cubicBezTo>
                    <a:pt x="1861" y="134"/>
                    <a:pt x="937" y="146"/>
                    <a:pt x="37" y="171"/>
                  </a:cubicBezTo>
                  <a:cubicBezTo>
                    <a:pt x="13" y="171"/>
                    <a:pt x="0" y="182"/>
                    <a:pt x="0" y="207"/>
                  </a:cubicBezTo>
                  <a:cubicBezTo>
                    <a:pt x="0" y="231"/>
                    <a:pt x="13" y="244"/>
                    <a:pt x="37" y="244"/>
                  </a:cubicBezTo>
                  <a:cubicBezTo>
                    <a:pt x="900" y="231"/>
                    <a:pt x="1861" y="207"/>
                    <a:pt x="2810" y="85"/>
                  </a:cubicBezTo>
                  <a:cubicBezTo>
                    <a:pt x="2822" y="74"/>
                    <a:pt x="2834" y="74"/>
                    <a:pt x="2834" y="61"/>
                  </a:cubicBezTo>
                  <a:cubicBezTo>
                    <a:pt x="2846" y="49"/>
                    <a:pt x="2834" y="37"/>
                    <a:pt x="2834" y="25"/>
                  </a:cubicBezTo>
                  <a:cubicBezTo>
                    <a:pt x="2822" y="12"/>
                    <a:pt x="2810" y="1"/>
                    <a:pt x="2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7945" name="Google Shape;7945;p52"/>
            <p:cNvSpPr/>
            <p:nvPr/>
          </p:nvSpPr>
          <p:spPr>
            <a:xfrm>
              <a:off x="5559904" y="1692904"/>
              <a:ext cx="140671" cy="15603"/>
            </a:xfrm>
            <a:custGeom>
              <a:avLst/>
              <a:gdLst/>
              <a:ahLst/>
              <a:cxnLst/>
              <a:rect l="l" t="t" r="r" b="b"/>
              <a:pathLst>
                <a:path w="2858" h="317" extrusionOk="0">
                  <a:moveTo>
                    <a:pt x="2809" y="0"/>
                  </a:moveTo>
                  <a:cubicBezTo>
                    <a:pt x="1885" y="36"/>
                    <a:pt x="949" y="85"/>
                    <a:pt x="36" y="255"/>
                  </a:cubicBezTo>
                  <a:cubicBezTo>
                    <a:pt x="0" y="255"/>
                    <a:pt x="12" y="317"/>
                    <a:pt x="49" y="317"/>
                  </a:cubicBezTo>
                  <a:cubicBezTo>
                    <a:pt x="960" y="146"/>
                    <a:pt x="1885" y="98"/>
                    <a:pt x="2809" y="61"/>
                  </a:cubicBezTo>
                  <a:cubicBezTo>
                    <a:pt x="2857" y="61"/>
                    <a:pt x="2857" y="0"/>
                    <a:pt x="28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7946" name="Google Shape;7946;p52"/>
            <p:cNvSpPr/>
            <p:nvPr/>
          </p:nvSpPr>
          <p:spPr>
            <a:xfrm>
              <a:off x="5559904" y="1692264"/>
              <a:ext cx="140671" cy="16243"/>
            </a:xfrm>
            <a:custGeom>
              <a:avLst/>
              <a:gdLst/>
              <a:ahLst/>
              <a:cxnLst/>
              <a:rect l="l" t="t" r="r" b="b"/>
              <a:pathLst>
                <a:path w="2858" h="330" extrusionOk="0">
                  <a:moveTo>
                    <a:pt x="2809" y="25"/>
                  </a:moveTo>
                  <a:cubicBezTo>
                    <a:pt x="2833" y="25"/>
                    <a:pt x="2833" y="38"/>
                    <a:pt x="2833" y="38"/>
                  </a:cubicBezTo>
                  <a:cubicBezTo>
                    <a:pt x="2833" y="49"/>
                    <a:pt x="2833" y="62"/>
                    <a:pt x="2809" y="62"/>
                  </a:cubicBezTo>
                  <a:cubicBezTo>
                    <a:pt x="1958" y="98"/>
                    <a:pt x="985" y="147"/>
                    <a:pt x="49" y="317"/>
                  </a:cubicBezTo>
                  <a:cubicBezTo>
                    <a:pt x="36" y="317"/>
                    <a:pt x="36" y="317"/>
                    <a:pt x="24" y="305"/>
                  </a:cubicBezTo>
                  <a:lnTo>
                    <a:pt x="24" y="281"/>
                  </a:lnTo>
                  <a:lnTo>
                    <a:pt x="36" y="268"/>
                  </a:lnTo>
                  <a:cubicBezTo>
                    <a:pt x="973" y="98"/>
                    <a:pt x="1958" y="62"/>
                    <a:pt x="2809" y="25"/>
                  </a:cubicBezTo>
                  <a:close/>
                  <a:moveTo>
                    <a:pt x="2809" y="1"/>
                  </a:moveTo>
                  <a:cubicBezTo>
                    <a:pt x="1946" y="38"/>
                    <a:pt x="973" y="86"/>
                    <a:pt x="36" y="257"/>
                  </a:cubicBezTo>
                  <a:cubicBezTo>
                    <a:pt x="24" y="257"/>
                    <a:pt x="12" y="268"/>
                    <a:pt x="12" y="281"/>
                  </a:cubicBezTo>
                  <a:cubicBezTo>
                    <a:pt x="0" y="293"/>
                    <a:pt x="0" y="305"/>
                    <a:pt x="12" y="317"/>
                  </a:cubicBezTo>
                  <a:cubicBezTo>
                    <a:pt x="24" y="330"/>
                    <a:pt x="36" y="330"/>
                    <a:pt x="49" y="330"/>
                  </a:cubicBezTo>
                  <a:cubicBezTo>
                    <a:pt x="985" y="159"/>
                    <a:pt x="1958" y="122"/>
                    <a:pt x="2809" y="86"/>
                  </a:cubicBezTo>
                  <a:cubicBezTo>
                    <a:pt x="2846" y="86"/>
                    <a:pt x="2857" y="62"/>
                    <a:pt x="2857" y="38"/>
                  </a:cubicBezTo>
                  <a:cubicBezTo>
                    <a:pt x="2846" y="25"/>
                    <a:pt x="2833" y="1"/>
                    <a:pt x="2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7947" name="Google Shape;7947;p52"/>
            <p:cNvSpPr/>
            <p:nvPr/>
          </p:nvSpPr>
          <p:spPr>
            <a:xfrm>
              <a:off x="5559264" y="1714463"/>
              <a:ext cx="156274" cy="13782"/>
            </a:xfrm>
            <a:custGeom>
              <a:avLst/>
              <a:gdLst/>
              <a:ahLst/>
              <a:cxnLst/>
              <a:rect l="l" t="t" r="r" b="b"/>
              <a:pathLst>
                <a:path w="3175" h="280" extrusionOk="0">
                  <a:moveTo>
                    <a:pt x="3138" y="0"/>
                  </a:moveTo>
                  <a:cubicBezTo>
                    <a:pt x="2616" y="0"/>
                    <a:pt x="2092" y="36"/>
                    <a:pt x="1570" y="98"/>
                  </a:cubicBezTo>
                  <a:cubicBezTo>
                    <a:pt x="1059" y="170"/>
                    <a:pt x="560" y="206"/>
                    <a:pt x="37" y="206"/>
                  </a:cubicBezTo>
                  <a:cubicBezTo>
                    <a:pt x="0" y="206"/>
                    <a:pt x="0" y="279"/>
                    <a:pt x="37" y="279"/>
                  </a:cubicBezTo>
                  <a:cubicBezTo>
                    <a:pt x="535" y="268"/>
                    <a:pt x="1022" y="231"/>
                    <a:pt x="1521" y="170"/>
                  </a:cubicBezTo>
                  <a:cubicBezTo>
                    <a:pt x="2056" y="98"/>
                    <a:pt x="2591" y="61"/>
                    <a:pt x="3138" y="61"/>
                  </a:cubicBezTo>
                  <a:cubicBezTo>
                    <a:pt x="3175" y="61"/>
                    <a:pt x="3175" y="0"/>
                    <a:pt x="3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7948" name="Google Shape;7948;p52"/>
            <p:cNvSpPr/>
            <p:nvPr/>
          </p:nvSpPr>
          <p:spPr>
            <a:xfrm>
              <a:off x="5559264" y="1713824"/>
              <a:ext cx="156274" cy="14421"/>
            </a:xfrm>
            <a:custGeom>
              <a:avLst/>
              <a:gdLst/>
              <a:ahLst/>
              <a:cxnLst/>
              <a:rect l="l" t="t" r="r" b="b"/>
              <a:pathLst>
                <a:path w="3175" h="293" extrusionOk="0">
                  <a:moveTo>
                    <a:pt x="3138" y="13"/>
                  </a:moveTo>
                  <a:cubicBezTo>
                    <a:pt x="3151" y="13"/>
                    <a:pt x="3151" y="38"/>
                    <a:pt x="3151" y="38"/>
                  </a:cubicBezTo>
                  <a:cubicBezTo>
                    <a:pt x="3151" y="49"/>
                    <a:pt x="3151" y="62"/>
                    <a:pt x="3138" y="62"/>
                  </a:cubicBezTo>
                  <a:cubicBezTo>
                    <a:pt x="2603" y="62"/>
                    <a:pt x="2056" y="98"/>
                    <a:pt x="1521" y="171"/>
                  </a:cubicBezTo>
                  <a:cubicBezTo>
                    <a:pt x="1035" y="244"/>
                    <a:pt x="548" y="268"/>
                    <a:pt x="37" y="281"/>
                  </a:cubicBezTo>
                  <a:cubicBezTo>
                    <a:pt x="25" y="281"/>
                    <a:pt x="25" y="268"/>
                    <a:pt x="25" y="256"/>
                  </a:cubicBezTo>
                  <a:cubicBezTo>
                    <a:pt x="25" y="244"/>
                    <a:pt x="25" y="232"/>
                    <a:pt x="37" y="232"/>
                  </a:cubicBezTo>
                  <a:cubicBezTo>
                    <a:pt x="548" y="232"/>
                    <a:pt x="1046" y="195"/>
                    <a:pt x="1570" y="122"/>
                  </a:cubicBezTo>
                  <a:cubicBezTo>
                    <a:pt x="2080" y="49"/>
                    <a:pt x="2603" y="25"/>
                    <a:pt x="3138" y="13"/>
                  </a:cubicBezTo>
                  <a:close/>
                  <a:moveTo>
                    <a:pt x="3138" y="1"/>
                  </a:moveTo>
                  <a:cubicBezTo>
                    <a:pt x="2603" y="1"/>
                    <a:pt x="2080" y="38"/>
                    <a:pt x="1570" y="111"/>
                  </a:cubicBezTo>
                  <a:cubicBezTo>
                    <a:pt x="1046" y="171"/>
                    <a:pt x="548" y="208"/>
                    <a:pt x="37" y="219"/>
                  </a:cubicBezTo>
                  <a:cubicBezTo>
                    <a:pt x="13" y="219"/>
                    <a:pt x="0" y="232"/>
                    <a:pt x="0" y="256"/>
                  </a:cubicBezTo>
                  <a:cubicBezTo>
                    <a:pt x="0" y="281"/>
                    <a:pt x="13" y="292"/>
                    <a:pt x="37" y="292"/>
                  </a:cubicBezTo>
                  <a:cubicBezTo>
                    <a:pt x="548" y="292"/>
                    <a:pt x="1035" y="256"/>
                    <a:pt x="1521" y="195"/>
                  </a:cubicBezTo>
                  <a:cubicBezTo>
                    <a:pt x="2056" y="122"/>
                    <a:pt x="2603" y="86"/>
                    <a:pt x="3138" y="86"/>
                  </a:cubicBezTo>
                  <a:cubicBezTo>
                    <a:pt x="3162" y="74"/>
                    <a:pt x="3175" y="62"/>
                    <a:pt x="3175" y="38"/>
                  </a:cubicBezTo>
                  <a:cubicBezTo>
                    <a:pt x="3175" y="25"/>
                    <a:pt x="3162" y="1"/>
                    <a:pt x="3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7949" name="Google Shape;7949;p52"/>
            <p:cNvSpPr/>
            <p:nvPr/>
          </p:nvSpPr>
          <p:spPr>
            <a:xfrm>
              <a:off x="5564039" y="1735383"/>
              <a:ext cx="149137" cy="16292"/>
            </a:xfrm>
            <a:custGeom>
              <a:avLst/>
              <a:gdLst/>
              <a:ahLst/>
              <a:cxnLst/>
              <a:rect l="l" t="t" r="r" b="b"/>
              <a:pathLst>
                <a:path w="3030" h="331" extrusionOk="0">
                  <a:moveTo>
                    <a:pt x="2981" y="0"/>
                  </a:moveTo>
                  <a:cubicBezTo>
                    <a:pt x="2494" y="86"/>
                    <a:pt x="1995" y="98"/>
                    <a:pt x="1509" y="146"/>
                  </a:cubicBezTo>
                  <a:cubicBezTo>
                    <a:pt x="1011" y="183"/>
                    <a:pt x="524" y="232"/>
                    <a:pt x="38" y="268"/>
                  </a:cubicBezTo>
                  <a:cubicBezTo>
                    <a:pt x="4" y="279"/>
                    <a:pt x="1" y="331"/>
                    <a:pt x="29" y="331"/>
                  </a:cubicBezTo>
                  <a:cubicBezTo>
                    <a:pt x="31" y="331"/>
                    <a:pt x="34" y="330"/>
                    <a:pt x="38" y="329"/>
                  </a:cubicBezTo>
                  <a:cubicBezTo>
                    <a:pt x="548" y="292"/>
                    <a:pt x="1059" y="244"/>
                    <a:pt x="1570" y="208"/>
                  </a:cubicBezTo>
                  <a:cubicBezTo>
                    <a:pt x="2044" y="159"/>
                    <a:pt x="2530" y="146"/>
                    <a:pt x="2992" y="62"/>
                  </a:cubicBezTo>
                  <a:cubicBezTo>
                    <a:pt x="3029" y="62"/>
                    <a:pt x="3017" y="0"/>
                    <a:pt x="29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7950" name="Google Shape;7950;p52"/>
            <p:cNvSpPr/>
            <p:nvPr/>
          </p:nvSpPr>
          <p:spPr>
            <a:xfrm>
              <a:off x="5564039" y="1735235"/>
              <a:ext cx="149137" cy="16932"/>
            </a:xfrm>
            <a:custGeom>
              <a:avLst/>
              <a:gdLst/>
              <a:ahLst/>
              <a:cxnLst/>
              <a:rect l="l" t="t" r="r" b="b"/>
              <a:pathLst>
                <a:path w="3030" h="344" extrusionOk="0">
                  <a:moveTo>
                    <a:pt x="2981" y="16"/>
                  </a:moveTo>
                  <a:cubicBezTo>
                    <a:pt x="2992" y="16"/>
                    <a:pt x="3005" y="28"/>
                    <a:pt x="3005" y="40"/>
                  </a:cubicBezTo>
                  <a:cubicBezTo>
                    <a:pt x="3005" y="40"/>
                    <a:pt x="3005" y="52"/>
                    <a:pt x="2992" y="52"/>
                  </a:cubicBezTo>
                  <a:cubicBezTo>
                    <a:pt x="2652" y="113"/>
                    <a:pt x="2300" y="138"/>
                    <a:pt x="1959" y="162"/>
                  </a:cubicBezTo>
                  <a:cubicBezTo>
                    <a:pt x="1838" y="174"/>
                    <a:pt x="1692" y="186"/>
                    <a:pt x="1570" y="198"/>
                  </a:cubicBezTo>
                  <a:lnTo>
                    <a:pt x="38" y="332"/>
                  </a:lnTo>
                  <a:cubicBezTo>
                    <a:pt x="25" y="332"/>
                    <a:pt x="25" y="332"/>
                    <a:pt x="25" y="320"/>
                  </a:cubicBezTo>
                  <a:cubicBezTo>
                    <a:pt x="13" y="320"/>
                    <a:pt x="13" y="308"/>
                    <a:pt x="25" y="295"/>
                  </a:cubicBezTo>
                  <a:cubicBezTo>
                    <a:pt x="25" y="295"/>
                    <a:pt x="25" y="284"/>
                    <a:pt x="38" y="284"/>
                  </a:cubicBezTo>
                  <a:lnTo>
                    <a:pt x="1509" y="162"/>
                  </a:lnTo>
                  <a:cubicBezTo>
                    <a:pt x="1643" y="149"/>
                    <a:pt x="1789" y="138"/>
                    <a:pt x="1922" y="125"/>
                  </a:cubicBezTo>
                  <a:cubicBezTo>
                    <a:pt x="2275" y="101"/>
                    <a:pt x="2628" y="76"/>
                    <a:pt x="2981" y="16"/>
                  </a:cubicBezTo>
                  <a:close/>
                  <a:moveTo>
                    <a:pt x="2993" y="0"/>
                  </a:moveTo>
                  <a:cubicBezTo>
                    <a:pt x="2989" y="0"/>
                    <a:pt x="2985" y="1"/>
                    <a:pt x="2981" y="3"/>
                  </a:cubicBezTo>
                  <a:cubicBezTo>
                    <a:pt x="2628" y="65"/>
                    <a:pt x="2275" y="89"/>
                    <a:pt x="1922" y="113"/>
                  </a:cubicBezTo>
                  <a:cubicBezTo>
                    <a:pt x="1789" y="113"/>
                    <a:pt x="1643" y="125"/>
                    <a:pt x="1509" y="138"/>
                  </a:cubicBezTo>
                  <a:lnTo>
                    <a:pt x="38" y="271"/>
                  </a:lnTo>
                  <a:cubicBezTo>
                    <a:pt x="25" y="271"/>
                    <a:pt x="13" y="271"/>
                    <a:pt x="1" y="295"/>
                  </a:cubicBezTo>
                  <a:lnTo>
                    <a:pt x="1" y="332"/>
                  </a:lnTo>
                  <a:cubicBezTo>
                    <a:pt x="13" y="344"/>
                    <a:pt x="25" y="344"/>
                    <a:pt x="38" y="344"/>
                  </a:cubicBezTo>
                  <a:lnTo>
                    <a:pt x="1570" y="211"/>
                  </a:lnTo>
                  <a:cubicBezTo>
                    <a:pt x="1703" y="198"/>
                    <a:pt x="1838" y="198"/>
                    <a:pt x="1971" y="186"/>
                  </a:cubicBezTo>
                  <a:cubicBezTo>
                    <a:pt x="2300" y="162"/>
                    <a:pt x="2652" y="138"/>
                    <a:pt x="2992" y="76"/>
                  </a:cubicBezTo>
                  <a:cubicBezTo>
                    <a:pt x="3017" y="76"/>
                    <a:pt x="3029" y="52"/>
                    <a:pt x="3029" y="28"/>
                  </a:cubicBezTo>
                  <a:cubicBezTo>
                    <a:pt x="3019" y="18"/>
                    <a:pt x="3009" y="0"/>
                    <a:pt x="2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</p:grpSp>
      <p:sp>
        <p:nvSpPr>
          <p:cNvPr id="7951" name="Google Shape;7951;p52"/>
          <p:cNvSpPr/>
          <p:nvPr/>
        </p:nvSpPr>
        <p:spPr>
          <a:xfrm rot="-5400000">
            <a:off x="10174952" y="1375529"/>
            <a:ext cx="1428735" cy="381791"/>
          </a:xfrm>
          <a:custGeom>
            <a:avLst/>
            <a:gdLst/>
            <a:ahLst/>
            <a:cxnLst/>
            <a:rect l="l" t="t" r="r" b="b"/>
            <a:pathLst>
              <a:path w="6411" h="1457" extrusionOk="0">
                <a:moveTo>
                  <a:pt x="4476" y="1"/>
                </a:moveTo>
                <a:cubicBezTo>
                  <a:pt x="4367" y="62"/>
                  <a:pt x="4391" y="123"/>
                  <a:pt x="4440" y="184"/>
                </a:cubicBezTo>
                <a:cubicBezTo>
                  <a:pt x="4586" y="330"/>
                  <a:pt x="4756" y="427"/>
                  <a:pt x="4963" y="487"/>
                </a:cubicBezTo>
                <a:cubicBezTo>
                  <a:pt x="5109" y="524"/>
                  <a:pt x="5267" y="573"/>
                  <a:pt x="5413" y="622"/>
                </a:cubicBezTo>
                <a:cubicBezTo>
                  <a:pt x="5118" y="650"/>
                  <a:pt x="4827" y="678"/>
                  <a:pt x="4540" y="678"/>
                </a:cubicBezTo>
                <a:cubicBezTo>
                  <a:pt x="4330" y="678"/>
                  <a:pt x="4122" y="663"/>
                  <a:pt x="3917" y="622"/>
                </a:cubicBezTo>
                <a:cubicBezTo>
                  <a:pt x="3649" y="579"/>
                  <a:pt x="3382" y="566"/>
                  <a:pt x="3110" y="566"/>
                </a:cubicBezTo>
                <a:cubicBezTo>
                  <a:pt x="2987" y="566"/>
                  <a:pt x="2863" y="569"/>
                  <a:pt x="2738" y="573"/>
                </a:cubicBezTo>
                <a:cubicBezTo>
                  <a:pt x="2202" y="585"/>
                  <a:pt x="1667" y="609"/>
                  <a:pt x="1120" y="622"/>
                </a:cubicBezTo>
                <a:cubicBezTo>
                  <a:pt x="792" y="622"/>
                  <a:pt x="451" y="609"/>
                  <a:pt x="111" y="609"/>
                </a:cubicBezTo>
                <a:cubicBezTo>
                  <a:pt x="86" y="609"/>
                  <a:pt x="49" y="633"/>
                  <a:pt x="1" y="658"/>
                </a:cubicBezTo>
                <a:cubicBezTo>
                  <a:pt x="38" y="731"/>
                  <a:pt x="98" y="755"/>
                  <a:pt x="159" y="779"/>
                </a:cubicBezTo>
                <a:cubicBezTo>
                  <a:pt x="463" y="865"/>
                  <a:pt x="767" y="865"/>
                  <a:pt x="1084" y="865"/>
                </a:cubicBezTo>
                <a:cubicBezTo>
                  <a:pt x="2117" y="841"/>
                  <a:pt x="3163" y="828"/>
                  <a:pt x="4197" y="816"/>
                </a:cubicBezTo>
                <a:cubicBezTo>
                  <a:pt x="4513" y="816"/>
                  <a:pt x="4829" y="852"/>
                  <a:pt x="5206" y="865"/>
                </a:cubicBezTo>
                <a:cubicBezTo>
                  <a:pt x="5036" y="1047"/>
                  <a:pt x="4854" y="1059"/>
                  <a:pt x="4708" y="1132"/>
                </a:cubicBezTo>
                <a:cubicBezTo>
                  <a:pt x="4549" y="1193"/>
                  <a:pt x="4367" y="1217"/>
                  <a:pt x="4257" y="1376"/>
                </a:cubicBezTo>
                <a:cubicBezTo>
                  <a:pt x="4385" y="1433"/>
                  <a:pt x="4439" y="1456"/>
                  <a:pt x="4488" y="1456"/>
                </a:cubicBezTo>
                <a:cubicBezTo>
                  <a:pt x="4522" y="1456"/>
                  <a:pt x="4555" y="1444"/>
                  <a:pt x="4610" y="1424"/>
                </a:cubicBezTo>
                <a:cubicBezTo>
                  <a:pt x="5121" y="1217"/>
                  <a:pt x="5644" y="1047"/>
                  <a:pt x="6191" y="925"/>
                </a:cubicBezTo>
                <a:cubicBezTo>
                  <a:pt x="6398" y="877"/>
                  <a:pt x="6410" y="852"/>
                  <a:pt x="6362" y="549"/>
                </a:cubicBezTo>
                <a:cubicBezTo>
                  <a:pt x="5692" y="487"/>
                  <a:pt x="5036" y="366"/>
                  <a:pt x="4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Viner Hand ITC" panose="03070502030502020203" pitchFamily="66" charset="0"/>
            </a:endParaRPr>
          </a:p>
        </p:txBody>
      </p:sp>
      <p:grpSp>
        <p:nvGrpSpPr>
          <p:cNvPr id="7952" name="Google Shape;7952;p52"/>
          <p:cNvGrpSpPr/>
          <p:nvPr/>
        </p:nvGrpSpPr>
        <p:grpSpPr>
          <a:xfrm>
            <a:off x="959990" y="720001"/>
            <a:ext cx="3256799" cy="1692872"/>
            <a:chOff x="719993" y="540001"/>
            <a:chExt cx="2076930" cy="1269654"/>
          </a:xfrm>
        </p:grpSpPr>
        <p:grpSp>
          <p:nvGrpSpPr>
            <p:cNvPr id="7953" name="Google Shape;7953;p52"/>
            <p:cNvGrpSpPr/>
            <p:nvPr/>
          </p:nvGrpSpPr>
          <p:grpSpPr>
            <a:xfrm>
              <a:off x="719993" y="540001"/>
              <a:ext cx="1843429" cy="1269654"/>
              <a:chOff x="4189669" y="3374763"/>
              <a:chExt cx="335877" cy="231334"/>
            </a:xfrm>
          </p:grpSpPr>
          <p:sp>
            <p:nvSpPr>
              <p:cNvPr id="7954" name="Google Shape;7954;p52"/>
              <p:cNvSpPr/>
              <p:nvPr/>
            </p:nvSpPr>
            <p:spPr>
              <a:xfrm>
                <a:off x="4190260" y="3375550"/>
                <a:ext cx="334056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4671" extrusionOk="0">
                    <a:moveTo>
                      <a:pt x="1595" y="120"/>
                    </a:moveTo>
                    <a:cubicBezTo>
                      <a:pt x="1607" y="120"/>
                      <a:pt x="1618" y="122"/>
                      <a:pt x="1630" y="122"/>
                    </a:cubicBezTo>
                    <a:cubicBezTo>
                      <a:pt x="1613" y="131"/>
                      <a:pt x="1602" y="140"/>
                      <a:pt x="1584" y="140"/>
                    </a:cubicBezTo>
                    <a:cubicBezTo>
                      <a:pt x="1576" y="140"/>
                      <a:pt x="1568" y="138"/>
                      <a:pt x="1557" y="135"/>
                    </a:cubicBezTo>
                    <a:cubicBezTo>
                      <a:pt x="1570" y="123"/>
                      <a:pt x="1582" y="120"/>
                      <a:pt x="1595" y="120"/>
                    </a:cubicBezTo>
                    <a:close/>
                    <a:moveTo>
                      <a:pt x="1666" y="232"/>
                    </a:moveTo>
                    <a:lnTo>
                      <a:pt x="1666" y="244"/>
                    </a:lnTo>
                    <a:lnTo>
                      <a:pt x="1642" y="244"/>
                    </a:lnTo>
                    <a:cubicBezTo>
                      <a:pt x="1642" y="244"/>
                      <a:pt x="1642" y="232"/>
                      <a:pt x="1655" y="232"/>
                    </a:cubicBezTo>
                    <a:close/>
                    <a:moveTo>
                      <a:pt x="1788" y="232"/>
                    </a:moveTo>
                    <a:lnTo>
                      <a:pt x="1776" y="244"/>
                    </a:lnTo>
                    <a:lnTo>
                      <a:pt x="1776" y="232"/>
                    </a:lnTo>
                    <a:close/>
                    <a:moveTo>
                      <a:pt x="1241" y="281"/>
                    </a:moveTo>
                    <a:lnTo>
                      <a:pt x="1241" y="293"/>
                    </a:lnTo>
                    <a:lnTo>
                      <a:pt x="1229" y="281"/>
                    </a:lnTo>
                    <a:close/>
                    <a:moveTo>
                      <a:pt x="1472" y="281"/>
                    </a:moveTo>
                    <a:lnTo>
                      <a:pt x="1472" y="293"/>
                    </a:lnTo>
                    <a:lnTo>
                      <a:pt x="1460" y="293"/>
                    </a:lnTo>
                    <a:cubicBezTo>
                      <a:pt x="1460" y="293"/>
                      <a:pt x="1472" y="293"/>
                      <a:pt x="1472" y="281"/>
                    </a:cubicBezTo>
                    <a:close/>
                    <a:moveTo>
                      <a:pt x="1849" y="268"/>
                    </a:moveTo>
                    <a:cubicBezTo>
                      <a:pt x="1874" y="281"/>
                      <a:pt x="1885" y="281"/>
                      <a:pt x="1885" y="305"/>
                    </a:cubicBezTo>
                    <a:lnTo>
                      <a:pt x="1849" y="268"/>
                    </a:lnTo>
                    <a:close/>
                    <a:moveTo>
                      <a:pt x="5011" y="244"/>
                    </a:moveTo>
                    <a:cubicBezTo>
                      <a:pt x="4999" y="268"/>
                      <a:pt x="4974" y="293"/>
                      <a:pt x="4926" y="317"/>
                    </a:cubicBezTo>
                    <a:cubicBezTo>
                      <a:pt x="4950" y="268"/>
                      <a:pt x="4987" y="257"/>
                      <a:pt x="5011" y="244"/>
                    </a:cubicBezTo>
                    <a:close/>
                    <a:moveTo>
                      <a:pt x="5281" y="149"/>
                    </a:moveTo>
                    <a:lnTo>
                      <a:pt x="5281" y="149"/>
                    </a:lnTo>
                    <a:cubicBezTo>
                      <a:pt x="5305" y="173"/>
                      <a:pt x="5328" y="196"/>
                      <a:pt x="5339" y="220"/>
                    </a:cubicBezTo>
                    <a:cubicBezTo>
                      <a:pt x="5363" y="244"/>
                      <a:pt x="5388" y="281"/>
                      <a:pt x="5412" y="317"/>
                    </a:cubicBezTo>
                    <a:cubicBezTo>
                      <a:pt x="5376" y="305"/>
                      <a:pt x="5352" y="281"/>
                      <a:pt x="5327" y="257"/>
                    </a:cubicBezTo>
                    <a:cubicBezTo>
                      <a:pt x="5303" y="232"/>
                      <a:pt x="5290" y="208"/>
                      <a:pt x="5279" y="184"/>
                    </a:cubicBezTo>
                    <a:cubicBezTo>
                      <a:pt x="5266" y="184"/>
                      <a:pt x="5279" y="159"/>
                      <a:pt x="5279" y="159"/>
                    </a:cubicBezTo>
                    <a:cubicBezTo>
                      <a:pt x="5280" y="156"/>
                      <a:pt x="5281" y="153"/>
                      <a:pt x="5281" y="149"/>
                    </a:cubicBezTo>
                    <a:close/>
                    <a:moveTo>
                      <a:pt x="1460" y="293"/>
                    </a:moveTo>
                    <a:cubicBezTo>
                      <a:pt x="1460" y="305"/>
                      <a:pt x="1447" y="317"/>
                      <a:pt x="1447" y="330"/>
                    </a:cubicBezTo>
                    <a:cubicBezTo>
                      <a:pt x="1447" y="317"/>
                      <a:pt x="1436" y="317"/>
                      <a:pt x="1436" y="317"/>
                    </a:cubicBezTo>
                    <a:cubicBezTo>
                      <a:pt x="1447" y="305"/>
                      <a:pt x="1460" y="305"/>
                      <a:pt x="1460" y="293"/>
                    </a:cubicBezTo>
                    <a:close/>
                    <a:moveTo>
                      <a:pt x="5242" y="232"/>
                    </a:moveTo>
                    <a:cubicBezTo>
                      <a:pt x="5303" y="257"/>
                      <a:pt x="5315" y="281"/>
                      <a:pt x="5339" y="341"/>
                    </a:cubicBezTo>
                    <a:cubicBezTo>
                      <a:pt x="5279" y="317"/>
                      <a:pt x="5266" y="293"/>
                      <a:pt x="5242" y="232"/>
                    </a:cubicBezTo>
                    <a:close/>
                    <a:moveTo>
                      <a:pt x="1338" y="330"/>
                    </a:moveTo>
                    <a:lnTo>
                      <a:pt x="1338" y="330"/>
                    </a:lnTo>
                    <a:cubicBezTo>
                      <a:pt x="1326" y="354"/>
                      <a:pt x="1314" y="366"/>
                      <a:pt x="1301" y="378"/>
                    </a:cubicBezTo>
                    <a:cubicBezTo>
                      <a:pt x="1301" y="354"/>
                      <a:pt x="1314" y="341"/>
                      <a:pt x="1338" y="330"/>
                    </a:cubicBezTo>
                    <a:close/>
                    <a:moveTo>
                      <a:pt x="1703" y="341"/>
                    </a:moveTo>
                    <a:cubicBezTo>
                      <a:pt x="1715" y="354"/>
                      <a:pt x="1728" y="354"/>
                      <a:pt x="1728" y="366"/>
                    </a:cubicBezTo>
                    <a:lnTo>
                      <a:pt x="1728" y="378"/>
                    </a:lnTo>
                    <a:lnTo>
                      <a:pt x="1715" y="378"/>
                    </a:lnTo>
                    <a:lnTo>
                      <a:pt x="1691" y="354"/>
                    </a:lnTo>
                    <a:cubicBezTo>
                      <a:pt x="1703" y="354"/>
                      <a:pt x="1703" y="341"/>
                      <a:pt x="1703" y="341"/>
                    </a:cubicBezTo>
                    <a:close/>
                    <a:moveTo>
                      <a:pt x="5327" y="74"/>
                    </a:moveTo>
                    <a:lnTo>
                      <a:pt x="5352" y="98"/>
                    </a:lnTo>
                    <a:cubicBezTo>
                      <a:pt x="5425" y="184"/>
                      <a:pt x="5485" y="257"/>
                      <a:pt x="5582" y="305"/>
                    </a:cubicBezTo>
                    <a:lnTo>
                      <a:pt x="5655" y="378"/>
                    </a:lnTo>
                    <a:cubicBezTo>
                      <a:pt x="5619" y="366"/>
                      <a:pt x="5582" y="354"/>
                      <a:pt x="5558" y="330"/>
                    </a:cubicBezTo>
                    <a:cubicBezTo>
                      <a:pt x="5509" y="305"/>
                      <a:pt x="5461" y="268"/>
                      <a:pt x="5412" y="232"/>
                    </a:cubicBezTo>
                    <a:cubicBezTo>
                      <a:pt x="5376" y="208"/>
                      <a:pt x="5352" y="171"/>
                      <a:pt x="5339" y="122"/>
                    </a:cubicBezTo>
                    <a:cubicBezTo>
                      <a:pt x="5339" y="122"/>
                      <a:pt x="5327" y="111"/>
                      <a:pt x="5315" y="111"/>
                    </a:cubicBezTo>
                    <a:lnTo>
                      <a:pt x="5283" y="143"/>
                    </a:lnTo>
                    <a:lnTo>
                      <a:pt x="5283" y="143"/>
                    </a:lnTo>
                    <a:cubicBezTo>
                      <a:pt x="5288" y="112"/>
                      <a:pt x="5286" y="85"/>
                      <a:pt x="5327" y="74"/>
                    </a:cubicBezTo>
                    <a:close/>
                    <a:moveTo>
                      <a:pt x="1606" y="350"/>
                    </a:moveTo>
                    <a:cubicBezTo>
                      <a:pt x="1609" y="350"/>
                      <a:pt x="1613" y="352"/>
                      <a:pt x="1618" y="354"/>
                    </a:cubicBezTo>
                    <a:cubicBezTo>
                      <a:pt x="1606" y="354"/>
                      <a:pt x="1593" y="366"/>
                      <a:pt x="1593" y="378"/>
                    </a:cubicBezTo>
                    <a:lnTo>
                      <a:pt x="1582" y="390"/>
                    </a:lnTo>
                    <a:lnTo>
                      <a:pt x="1569" y="390"/>
                    </a:lnTo>
                    <a:cubicBezTo>
                      <a:pt x="1582" y="378"/>
                      <a:pt x="1582" y="378"/>
                      <a:pt x="1593" y="378"/>
                    </a:cubicBezTo>
                    <a:cubicBezTo>
                      <a:pt x="1593" y="368"/>
                      <a:pt x="1593" y="350"/>
                      <a:pt x="1606" y="350"/>
                    </a:cubicBezTo>
                    <a:close/>
                    <a:moveTo>
                      <a:pt x="1301" y="378"/>
                    </a:moveTo>
                    <a:cubicBezTo>
                      <a:pt x="1301" y="390"/>
                      <a:pt x="1290" y="403"/>
                      <a:pt x="1265" y="403"/>
                    </a:cubicBezTo>
                    <a:cubicBezTo>
                      <a:pt x="1277" y="390"/>
                      <a:pt x="1290" y="390"/>
                      <a:pt x="1301" y="378"/>
                    </a:cubicBezTo>
                    <a:close/>
                    <a:moveTo>
                      <a:pt x="5717" y="354"/>
                    </a:moveTo>
                    <a:lnTo>
                      <a:pt x="5717" y="354"/>
                    </a:lnTo>
                    <a:cubicBezTo>
                      <a:pt x="5753" y="366"/>
                      <a:pt x="5753" y="366"/>
                      <a:pt x="5777" y="403"/>
                    </a:cubicBezTo>
                    <a:cubicBezTo>
                      <a:pt x="5753" y="390"/>
                      <a:pt x="5741" y="378"/>
                      <a:pt x="5717" y="354"/>
                    </a:cubicBezTo>
                    <a:close/>
                    <a:moveTo>
                      <a:pt x="5485" y="354"/>
                    </a:moveTo>
                    <a:lnTo>
                      <a:pt x="5485" y="354"/>
                    </a:lnTo>
                    <a:cubicBezTo>
                      <a:pt x="5509" y="366"/>
                      <a:pt x="5522" y="366"/>
                      <a:pt x="5534" y="378"/>
                    </a:cubicBezTo>
                    <a:cubicBezTo>
                      <a:pt x="5546" y="390"/>
                      <a:pt x="5534" y="403"/>
                      <a:pt x="5534" y="414"/>
                    </a:cubicBezTo>
                    <a:cubicBezTo>
                      <a:pt x="5509" y="403"/>
                      <a:pt x="5498" y="390"/>
                      <a:pt x="5485" y="354"/>
                    </a:cubicBezTo>
                    <a:close/>
                    <a:moveTo>
                      <a:pt x="4780" y="390"/>
                    </a:moveTo>
                    <a:cubicBezTo>
                      <a:pt x="4780" y="403"/>
                      <a:pt x="4780" y="414"/>
                      <a:pt x="4768" y="427"/>
                    </a:cubicBezTo>
                    <a:cubicBezTo>
                      <a:pt x="4768" y="414"/>
                      <a:pt x="4780" y="403"/>
                      <a:pt x="4780" y="390"/>
                    </a:cubicBezTo>
                    <a:close/>
                    <a:moveTo>
                      <a:pt x="1655" y="427"/>
                    </a:moveTo>
                    <a:lnTo>
                      <a:pt x="1655" y="439"/>
                    </a:lnTo>
                    <a:lnTo>
                      <a:pt x="1642" y="439"/>
                    </a:lnTo>
                    <a:lnTo>
                      <a:pt x="1642" y="427"/>
                    </a:lnTo>
                    <a:close/>
                    <a:moveTo>
                      <a:pt x="1520" y="463"/>
                    </a:moveTo>
                    <a:lnTo>
                      <a:pt x="1533" y="476"/>
                    </a:lnTo>
                    <a:lnTo>
                      <a:pt x="1520" y="476"/>
                    </a:lnTo>
                    <a:lnTo>
                      <a:pt x="1520" y="463"/>
                    </a:lnTo>
                    <a:close/>
                    <a:moveTo>
                      <a:pt x="1788" y="414"/>
                    </a:moveTo>
                    <a:lnTo>
                      <a:pt x="1825" y="451"/>
                    </a:lnTo>
                    <a:cubicBezTo>
                      <a:pt x="1825" y="463"/>
                      <a:pt x="1812" y="463"/>
                      <a:pt x="1801" y="476"/>
                    </a:cubicBezTo>
                    <a:cubicBezTo>
                      <a:pt x="1788" y="463"/>
                      <a:pt x="1776" y="439"/>
                      <a:pt x="1764" y="427"/>
                    </a:cubicBezTo>
                    <a:cubicBezTo>
                      <a:pt x="1776" y="427"/>
                      <a:pt x="1788" y="414"/>
                      <a:pt x="1788" y="414"/>
                    </a:cubicBezTo>
                    <a:close/>
                    <a:moveTo>
                      <a:pt x="4901" y="439"/>
                    </a:moveTo>
                    <a:lnTo>
                      <a:pt x="4901" y="451"/>
                    </a:lnTo>
                    <a:lnTo>
                      <a:pt x="4877" y="476"/>
                    </a:lnTo>
                    <a:cubicBezTo>
                      <a:pt x="4877" y="463"/>
                      <a:pt x="4877" y="463"/>
                      <a:pt x="4865" y="463"/>
                    </a:cubicBezTo>
                    <a:cubicBezTo>
                      <a:pt x="4877" y="451"/>
                      <a:pt x="4890" y="451"/>
                      <a:pt x="4901" y="439"/>
                    </a:cubicBezTo>
                    <a:close/>
                    <a:moveTo>
                      <a:pt x="5595" y="403"/>
                    </a:moveTo>
                    <a:lnTo>
                      <a:pt x="5595" y="403"/>
                    </a:lnTo>
                    <a:cubicBezTo>
                      <a:pt x="5619" y="427"/>
                      <a:pt x="5631" y="451"/>
                      <a:pt x="5644" y="476"/>
                    </a:cubicBezTo>
                    <a:cubicBezTo>
                      <a:pt x="5595" y="439"/>
                      <a:pt x="5595" y="439"/>
                      <a:pt x="5595" y="403"/>
                    </a:cubicBezTo>
                    <a:close/>
                    <a:moveTo>
                      <a:pt x="1411" y="378"/>
                    </a:moveTo>
                    <a:cubicBezTo>
                      <a:pt x="1387" y="427"/>
                      <a:pt x="1387" y="427"/>
                      <a:pt x="1301" y="487"/>
                    </a:cubicBezTo>
                    <a:cubicBezTo>
                      <a:pt x="1350" y="403"/>
                      <a:pt x="1363" y="390"/>
                      <a:pt x="1411" y="378"/>
                    </a:cubicBezTo>
                    <a:close/>
                    <a:moveTo>
                      <a:pt x="4963" y="476"/>
                    </a:moveTo>
                    <a:lnTo>
                      <a:pt x="4963" y="487"/>
                    </a:lnTo>
                    <a:lnTo>
                      <a:pt x="4963" y="512"/>
                    </a:lnTo>
                    <a:cubicBezTo>
                      <a:pt x="4950" y="500"/>
                      <a:pt x="4950" y="500"/>
                      <a:pt x="4950" y="487"/>
                    </a:cubicBezTo>
                    <a:lnTo>
                      <a:pt x="4963" y="476"/>
                    </a:lnTo>
                    <a:close/>
                    <a:moveTo>
                      <a:pt x="1752" y="512"/>
                    </a:moveTo>
                    <a:lnTo>
                      <a:pt x="1752" y="524"/>
                    </a:lnTo>
                    <a:lnTo>
                      <a:pt x="1739" y="524"/>
                    </a:lnTo>
                    <a:lnTo>
                      <a:pt x="1739" y="512"/>
                    </a:lnTo>
                    <a:close/>
                    <a:moveTo>
                      <a:pt x="1898" y="476"/>
                    </a:moveTo>
                    <a:cubicBezTo>
                      <a:pt x="1934" y="476"/>
                      <a:pt x="1934" y="500"/>
                      <a:pt x="1947" y="512"/>
                    </a:cubicBezTo>
                    <a:cubicBezTo>
                      <a:pt x="1958" y="512"/>
                      <a:pt x="1958" y="512"/>
                      <a:pt x="1958" y="524"/>
                    </a:cubicBezTo>
                    <a:cubicBezTo>
                      <a:pt x="1947" y="524"/>
                      <a:pt x="1958" y="512"/>
                      <a:pt x="1947" y="512"/>
                    </a:cubicBezTo>
                    <a:cubicBezTo>
                      <a:pt x="1934" y="500"/>
                      <a:pt x="1922" y="487"/>
                      <a:pt x="1898" y="476"/>
                    </a:cubicBezTo>
                    <a:close/>
                    <a:moveTo>
                      <a:pt x="4682" y="524"/>
                    </a:moveTo>
                    <a:lnTo>
                      <a:pt x="4695" y="536"/>
                    </a:lnTo>
                    <a:lnTo>
                      <a:pt x="4682" y="536"/>
                    </a:lnTo>
                    <a:lnTo>
                      <a:pt x="4682" y="524"/>
                    </a:lnTo>
                    <a:close/>
                    <a:moveTo>
                      <a:pt x="1496" y="500"/>
                    </a:moveTo>
                    <a:lnTo>
                      <a:pt x="1496" y="524"/>
                    </a:lnTo>
                    <a:cubicBezTo>
                      <a:pt x="1484" y="536"/>
                      <a:pt x="1484" y="549"/>
                      <a:pt x="1472" y="560"/>
                    </a:cubicBezTo>
                    <a:cubicBezTo>
                      <a:pt x="1447" y="536"/>
                      <a:pt x="1460" y="524"/>
                      <a:pt x="1472" y="512"/>
                    </a:cubicBezTo>
                    <a:cubicBezTo>
                      <a:pt x="1484" y="500"/>
                      <a:pt x="1484" y="500"/>
                      <a:pt x="1496" y="500"/>
                    </a:cubicBezTo>
                    <a:close/>
                    <a:moveTo>
                      <a:pt x="1874" y="500"/>
                    </a:moveTo>
                    <a:cubicBezTo>
                      <a:pt x="1885" y="512"/>
                      <a:pt x="1898" y="536"/>
                      <a:pt x="1910" y="549"/>
                    </a:cubicBezTo>
                    <a:lnTo>
                      <a:pt x="1910" y="560"/>
                    </a:lnTo>
                    <a:cubicBezTo>
                      <a:pt x="1885" y="549"/>
                      <a:pt x="1874" y="536"/>
                      <a:pt x="1861" y="524"/>
                    </a:cubicBezTo>
                    <a:cubicBezTo>
                      <a:pt x="1849" y="524"/>
                      <a:pt x="1849" y="512"/>
                      <a:pt x="1861" y="500"/>
                    </a:cubicBezTo>
                    <a:close/>
                    <a:moveTo>
                      <a:pt x="5011" y="439"/>
                    </a:moveTo>
                    <a:cubicBezTo>
                      <a:pt x="5023" y="463"/>
                      <a:pt x="5036" y="487"/>
                      <a:pt x="5047" y="500"/>
                    </a:cubicBezTo>
                    <a:cubicBezTo>
                      <a:pt x="5060" y="524"/>
                      <a:pt x="5096" y="536"/>
                      <a:pt x="5096" y="560"/>
                    </a:cubicBezTo>
                    <a:cubicBezTo>
                      <a:pt x="5060" y="536"/>
                      <a:pt x="5047" y="536"/>
                      <a:pt x="5011" y="487"/>
                    </a:cubicBezTo>
                    <a:cubicBezTo>
                      <a:pt x="4999" y="476"/>
                      <a:pt x="4999" y="463"/>
                      <a:pt x="4999" y="451"/>
                    </a:cubicBezTo>
                    <a:cubicBezTo>
                      <a:pt x="4999" y="439"/>
                      <a:pt x="5011" y="439"/>
                      <a:pt x="5011" y="439"/>
                    </a:cubicBezTo>
                    <a:close/>
                    <a:moveTo>
                      <a:pt x="5655" y="378"/>
                    </a:moveTo>
                    <a:lnTo>
                      <a:pt x="5680" y="390"/>
                    </a:lnTo>
                    <a:cubicBezTo>
                      <a:pt x="5717" y="439"/>
                      <a:pt x="5765" y="487"/>
                      <a:pt x="5790" y="549"/>
                    </a:cubicBezTo>
                    <a:lnTo>
                      <a:pt x="5801" y="549"/>
                    </a:lnTo>
                    <a:cubicBezTo>
                      <a:pt x="5801" y="549"/>
                      <a:pt x="5801" y="560"/>
                      <a:pt x="5814" y="560"/>
                    </a:cubicBezTo>
                    <a:lnTo>
                      <a:pt x="5801" y="560"/>
                    </a:lnTo>
                    <a:lnTo>
                      <a:pt x="5790" y="549"/>
                    </a:lnTo>
                    <a:cubicBezTo>
                      <a:pt x="5728" y="500"/>
                      <a:pt x="5692" y="439"/>
                      <a:pt x="5655" y="378"/>
                    </a:cubicBezTo>
                    <a:close/>
                    <a:moveTo>
                      <a:pt x="1423" y="451"/>
                    </a:moveTo>
                    <a:cubicBezTo>
                      <a:pt x="1436" y="463"/>
                      <a:pt x="1423" y="476"/>
                      <a:pt x="1423" y="487"/>
                    </a:cubicBezTo>
                    <a:cubicBezTo>
                      <a:pt x="1387" y="524"/>
                      <a:pt x="1363" y="573"/>
                      <a:pt x="1314" y="597"/>
                    </a:cubicBezTo>
                    <a:cubicBezTo>
                      <a:pt x="1338" y="560"/>
                      <a:pt x="1374" y="512"/>
                      <a:pt x="1399" y="476"/>
                    </a:cubicBezTo>
                    <a:lnTo>
                      <a:pt x="1423" y="451"/>
                    </a:lnTo>
                    <a:close/>
                    <a:moveTo>
                      <a:pt x="5644" y="476"/>
                    </a:moveTo>
                    <a:lnTo>
                      <a:pt x="5644" y="476"/>
                    </a:lnTo>
                    <a:cubicBezTo>
                      <a:pt x="5668" y="500"/>
                      <a:pt x="5680" y="524"/>
                      <a:pt x="5704" y="549"/>
                    </a:cubicBezTo>
                    <a:cubicBezTo>
                      <a:pt x="5717" y="560"/>
                      <a:pt x="5741" y="573"/>
                      <a:pt x="5753" y="597"/>
                    </a:cubicBezTo>
                    <a:lnTo>
                      <a:pt x="5728" y="597"/>
                    </a:lnTo>
                    <a:cubicBezTo>
                      <a:pt x="5692" y="560"/>
                      <a:pt x="5655" y="524"/>
                      <a:pt x="5644" y="476"/>
                    </a:cubicBezTo>
                    <a:close/>
                    <a:moveTo>
                      <a:pt x="5947" y="549"/>
                    </a:moveTo>
                    <a:lnTo>
                      <a:pt x="5996" y="597"/>
                    </a:lnTo>
                    <a:cubicBezTo>
                      <a:pt x="5947" y="597"/>
                      <a:pt x="5935" y="585"/>
                      <a:pt x="5947" y="549"/>
                    </a:cubicBezTo>
                    <a:close/>
                    <a:moveTo>
                      <a:pt x="1314" y="597"/>
                    </a:moveTo>
                    <a:cubicBezTo>
                      <a:pt x="1314" y="609"/>
                      <a:pt x="1314" y="609"/>
                      <a:pt x="1301" y="609"/>
                    </a:cubicBezTo>
                    <a:cubicBezTo>
                      <a:pt x="1314" y="609"/>
                      <a:pt x="1314" y="597"/>
                      <a:pt x="1314" y="597"/>
                    </a:cubicBezTo>
                    <a:close/>
                    <a:moveTo>
                      <a:pt x="4890" y="512"/>
                    </a:moveTo>
                    <a:cubicBezTo>
                      <a:pt x="4950" y="536"/>
                      <a:pt x="4963" y="585"/>
                      <a:pt x="4963" y="633"/>
                    </a:cubicBezTo>
                    <a:cubicBezTo>
                      <a:pt x="4950" y="609"/>
                      <a:pt x="4926" y="585"/>
                      <a:pt x="4901" y="549"/>
                    </a:cubicBezTo>
                    <a:cubicBezTo>
                      <a:pt x="4890" y="560"/>
                      <a:pt x="4877" y="573"/>
                      <a:pt x="4877" y="585"/>
                    </a:cubicBezTo>
                    <a:cubicBezTo>
                      <a:pt x="4872" y="587"/>
                      <a:pt x="4868" y="588"/>
                      <a:pt x="4864" y="588"/>
                    </a:cubicBezTo>
                    <a:cubicBezTo>
                      <a:pt x="4848" y="588"/>
                      <a:pt x="4838" y="570"/>
                      <a:pt x="4828" y="560"/>
                    </a:cubicBezTo>
                    <a:cubicBezTo>
                      <a:pt x="4817" y="560"/>
                      <a:pt x="4804" y="549"/>
                      <a:pt x="4780" y="549"/>
                    </a:cubicBezTo>
                    <a:lnTo>
                      <a:pt x="4780" y="524"/>
                    </a:lnTo>
                    <a:cubicBezTo>
                      <a:pt x="4780" y="524"/>
                      <a:pt x="4785" y="519"/>
                      <a:pt x="4789" y="519"/>
                    </a:cubicBezTo>
                    <a:cubicBezTo>
                      <a:pt x="4791" y="519"/>
                      <a:pt x="4792" y="520"/>
                      <a:pt x="4792" y="524"/>
                    </a:cubicBezTo>
                    <a:cubicBezTo>
                      <a:pt x="4803" y="528"/>
                      <a:pt x="4813" y="529"/>
                      <a:pt x="4824" y="529"/>
                    </a:cubicBezTo>
                    <a:cubicBezTo>
                      <a:pt x="4849" y="529"/>
                      <a:pt x="4872" y="521"/>
                      <a:pt x="4890" y="512"/>
                    </a:cubicBezTo>
                    <a:close/>
                    <a:moveTo>
                      <a:pt x="5571" y="597"/>
                    </a:moveTo>
                    <a:cubicBezTo>
                      <a:pt x="5595" y="622"/>
                      <a:pt x="5607" y="633"/>
                      <a:pt x="5607" y="646"/>
                    </a:cubicBezTo>
                    <a:cubicBezTo>
                      <a:pt x="5582" y="646"/>
                      <a:pt x="5571" y="633"/>
                      <a:pt x="5571" y="597"/>
                    </a:cubicBezTo>
                    <a:close/>
                    <a:moveTo>
                      <a:pt x="6069" y="658"/>
                    </a:moveTo>
                    <a:cubicBezTo>
                      <a:pt x="6069" y="658"/>
                      <a:pt x="6081" y="658"/>
                      <a:pt x="6081" y="670"/>
                    </a:cubicBezTo>
                    <a:lnTo>
                      <a:pt x="6069" y="670"/>
                    </a:lnTo>
                    <a:lnTo>
                      <a:pt x="6069" y="658"/>
                    </a:lnTo>
                    <a:close/>
                    <a:moveTo>
                      <a:pt x="4963" y="633"/>
                    </a:moveTo>
                    <a:cubicBezTo>
                      <a:pt x="4987" y="646"/>
                      <a:pt x="4999" y="670"/>
                      <a:pt x="4999" y="682"/>
                    </a:cubicBezTo>
                    <a:cubicBezTo>
                      <a:pt x="4974" y="682"/>
                      <a:pt x="4963" y="658"/>
                      <a:pt x="4963" y="633"/>
                    </a:cubicBezTo>
                    <a:close/>
                    <a:moveTo>
                      <a:pt x="4681" y="595"/>
                    </a:moveTo>
                    <a:cubicBezTo>
                      <a:pt x="4704" y="595"/>
                      <a:pt x="4724" y="607"/>
                      <a:pt x="4744" y="633"/>
                    </a:cubicBezTo>
                    <a:cubicBezTo>
                      <a:pt x="4731" y="682"/>
                      <a:pt x="4682" y="695"/>
                      <a:pt x="4646" y="706"/>
                    </a:cubicBezTo>
                    <a:cubicBezTo>
                      <a:pt x="4609" y="682"/>
                      <a:pt x="4609" y="658"/>
                      <a:pt x="4609" y="622"/>
                    </a:cubicBezTo>
                    <a:cubicBezTo>
                      <a:pt x="4638" y="604"/>
                      <a:pt x="4661" y="595"/>
                      <a:pt x="4681" y="595"/>
                    </a:cubicBezTo>
                    <a:close/>
                    <a:moveTo>
                      <a:pt x="5911" y="670"/>
                    </a:moveTo>
                    <a:lnTo>
                      <a:pt x="5911" y="670"/>
                    </a:lnTo>
                    <a:cubicBezTo>
                      <a:pt x="5935" y="682"/>
                      <a:pt x="5947" y="682"/>
                      <a:pt x="5960" y="706"/>
                    </a:cubicBezTo>
                    <a:cubicBezTo>
                      <a:pt x="5935" y="706"/>
                      <a:pt x="5923" y="706"/>
                      <a:pt x="5911" y="670"/>
                    </a:cubicBezTo>
                    <a:close/>
                    <a:moveTo>
                      <a:pt x="1399" y="597"/>
                    </a:moveTo>
                    <a:cubicBezTo>
                      <a:pt x="1399" y="658"/>
                      <a:pt x="1350" y="706"/>
                      <a:pt x="1301" y="731"/>
                    </a:cubicBezTo>
                    <a:cubicBezTo>
                      <a:pt x="1326" y="682"/>
                      <a:pt x="1350" y="633"/>
                      <a:pt x="1399" y="597"/>
                    </a:cubicBezTo>
                    <a:close/>
                    <a:moveTo>
                      <a:pt x="5607" y="719"/>
                    </a:moveTo>
                    <a:lnTo>
                      <a:pt x="5607" y="731"/>
                    </a:lnTo>
                    <a:lnTo>
                      <a:pt x="5595" y="719"/>
                    </a:lnTo>
                    <a:close/>
                    <a:moveTo>
                      <a:pt x="5801" y="670"/>
                    </a:moveTo>
                    <a:cubicBezTo>
                      <a:pt x="5814" y="695"/>
                      <a:pt x="5814" y="706"/>
                      <a:pt x="5826" y="719"/>
                    </a:cubicBezTo>
                    <a:lnTo>
                      <a:pt x="5838" y="719"/>
                    </a:lnTo>
                    <a:lnTo>
                      <a:pt x="5838" y="731"/>
                    </a:lnTo>
                    <a:cubicBezTo>
                      <a:pt x="5826" y="731"/>
                      <a:pt x="5826" y="719"/>
                      <a:pt x="5826" y="719"/>
                    </a:cubicBezTo>
                    <a:cubicBezTo>
                      <a:pt x="5814" y="706"/>
                      <a:pt x="5801" y="695"/>
                      <a:pt x="5801" y="670"/>
                    </a:cubicBezTo>
                    <a:close/>
                    <a:moveTo>
                      <a:pt x="4999" y="682"/>
                    </a:moveTo>
                    <a:cubicBezTo>
                      <a:pt x="5011" y="706"/>
                      <a:pt x="5023" y="719"/>
                      <a:pt x="5036" y="743"/>
                    </a:cubicBezTo>
                    <a:cubicBezTo>
                      <a:pt x="5011" y="719"/>
                      <a:pt x="5011" y="719"/>
                      <a:pt x="4999" y="682"/>
                    </a:cubicBezTo>
                    <a:close/>
                    <a:moveTo>
                      <a:pt x="657" y="743"/>
                    </a:moveTo>
                    <a:lnTo>
                      <a:pt x="657" y="755"/>
                    </a:lnTo>
                    <a:lnTo>
                      <a:pt x="645" y="755"/>
                    </a:lnTo>
                    <a:lnTo>
                      <a:pt x="657" y="743"/>
                    </a:lnTo>
                    <a:close/>
                    <a:moveTo>
                      <a:pt x="1144" y="500"/>
                    </a:moveTo>
                    <a:cubicBezTo>
                      <a:pt x="1131" y="536"/>
                      <a:pt x="1120" y="573"/>
                      <a:pt x="1095" y="597"/>
                    </a:cubicBezTo>
                    <a:cubicBezTo>
                      <a:pt x="1034" y="646"/>
                      <a:pt x="985" y="706"/>
                      <a:pt x="937" y="767"/>
                    </a:cubicBezTo>
                    <a:cubicBezTo>
                      <a:pt x="925" y="767"/>
                      <a:pt x="912" y="779"/>
                      <a:pt x="901" y="779"/>
                    </a:cubicBezTo>
                    <a:cubicBezTo>
                      <a:pt x="912" y="767"/>
                      <a:pt x="925" y="743"/>
                      <a:pt x="937" y="731"/>
                    </a:cubicBezTo>
                    <a:lnTo>
                      <a:pt x="1120" y="512"/>
                    </a:lnTo>
                    <a:cubicBezTo>
                      <a:pt x="1120" y="512"/>
                      <a:pt x="1131" y="512"/>
                      <a:pt x="1144" y="500"/>
                    </a:cubicBezTo>
                    <a:close/>
                    <a:moveTo>
                      <a:pt x="5522" y="767"/>
                    </a:moveTo>
                    <a:cubicBezTo>
                      <a:pt x="5522" y="767"/>
                      <a:pt x="5522" y="779"/>
                      <a:pt x="5534" y="779"/>
                    </a:cubicBezTo>
                    <a:lnTo>
                      <a:pt x="5522" y="779"/>
                    </a:lnTo>
                    <a:lnTo>
                      <a:pt x="5509" y="767"/>
                    </a:lnTo>
                    <a:close/>
                    <a:moveTo>
                      <a:pt x="5655" y="706"/>
                    </a:moveTo>
                    <a:lnTo>
                      <a:pt x="5655" y="706"/>
                    </a:lnTo>
                    <a:cubicBezTo>
                      <a:pt x="5680" y="719"/>
                      <a:pt x="5692" y="743"/>
                      <a:pt x="5717" y="779"/>
                    </a:cubicBezTo>
                    <a:cubicBezTo>
                      <a:pt x="5668" y="755"/>
                      <a:pt x="5668" y="755"/>
                      <a:pt x="5655" y="706"/>
                    </a:cubicBezTo>
                    <a:close/>
                    <a:moveTo>
                      <a:pt x="1630" y="743"/>
                    </a:moveTo>
                    <a:lnTo>
                      <a:pt x="1630" y="767"/>
                    </a:lnTo>
                    <a:cubicBezTo>
                      <a:pt x="1618" y="779"/>
                      <a:pt x="1606" y="792"/>
                      <a:pt x="1569" y="792"/>
                    </a:cubicBezTo>
                    <a:lnTo>
                      <a:pt x="1618" y="743"/>
                    </a:lnTo>
                    <a:close/>
                    <a:moveTo>
                      <a:pt x="2226" y="670"/>
                    </a:moveTo>
                    <a:cubicBezTo>
                      <a:pt x="2250" y="719"/>
                      <a:pt x="2226" y="755"/>
                      <a:pt x="2190" y="792"/>
                    </a:cubicBezTo>
                    <a:cubicBezTo>
                      <a:pt x="2153" y="767"/>
                      <a:pt x="2104" y="743"/>
                      <a:pt x="2092" y="695"/>
                    </a:cubicBezTo>
                    <a:cubicBezTo>
                      <a:pt x="2141" y="670"/>
                      <a:pt x="2141" y="670"/>
                      <a:pt x="2226" y="670"/>
                    </a:cubicBezTo>
                    <a:close/>
                    <a:moveTo>
                      <a:pt x="4963" y="719"/>
                    </a:moveTo>
                    <a:cubicBezTo>
                      <a:pt x="4974" y="743"/>
                      <a:pt x="4999" y="767"/>
                      <a:pt x="5011" y="792"/>
                    </a:cubicBezTo>
                    <a:cubicBezTo>
                      <a:pt x="4974" y="767"/>
                      <a:pt x="4974" y="767"/>
                      <a:pt x="4963" y="719"/>
                    </a:cubicBezTo>
                    <a:close/>
                    <a:moveTo>
                      <a:pt x="985" y="487"/>
                    </a:moveTo>
                    <a:lnTo>
                      <a:pt x="985" y="487"/>
                    </a:lnTo>
                    <a:cubicBezTo>
                      <a:pt x="998" y="512"/>
                      <a:pt x="974" y="536"/>
                      <a:pt x="974" y="560"/>
                    </a:cubicBezTo>
                    <a:cubicBezTo>
                      <a:pt x="998" y="549"/>
                      <a:pt x="1010" y="536"/>
                      <a:pt x="1022" y="524"/>
                    </a:cubicBezTo>
                    <a:cubicBezTo>
                      <a:pt x="1034" y="512"/>
                      <a:pt x="1047" y="512"/>
                      <a:pt x="1058" y="500"/>
                    </a:cubicBezTo>
                    <a:lnTo>
                      <a:pt x="1058" y="500"/>
                    </a:lnTo>
                    <a:cubicBezTo>
                      <a:pt x="1047" y="524"/>
                      <a:pt x="1047" y="524"/>
                      <a:pt x="1047" y="536"/>
                    </a:cubicBezTo>
                    <a:cubicBezTo>
                      <a:pt x="961" y="622"/>
                      <a:pt x="876" y="695"/>
                      <a:pt x="803" y="779"/>
                    </a:cubicBezTo>
                    <a:cubicBezTo>
                      <a:pt x="791" y="792"/>
                      <a:pt x="779" y="792"/>
                      <a:pt x="766" y="803"/>
                    </a:cubicBezTo>
                    <a:lnTo>
                      <a:pt x="755" y="803"/>
                    </a:lnTo>
                    <a:cubicBezTo>
                      <a:pt x="742" y="792"/>
                      <a:pt x="742" y="792"/>
                      <a:pt x="742" y="779"/>
                    </a:cubicBezTo>
                    <a:cubicBezTo>
                      <a:pt x="755" y="755"/>
                      <a:pt x="755" y="743"/>
                      <a:pt x="755" y="706"/>
                    </a:cubicBezTo>
                    <a:cubicBezTo>
                      <a:pt x="755" y="695"/>
                      <a:pt x="779" y="682"/>
                      <a:pt x="791" y="658"/>
                    </a:cubicBezTo>
                    <a:cubicBezTo>
                      <a:pt x="803" y="670"/>
                      <a:pt x="815" y="682"/>
                      <a:pt x="839" y="695"/>
                    </a:cubicBezTo>
                    <a:cubicBezTo>
                      <a:pt x="888" y="670"/>
                      <a:pt x="925" y="609"/>
                      <a:pt x="961" y="560"/>
                    </a:cubicBezTo>
                    <a:cubicBezTo>
                      <a:pt x="949" y="560"/>
                      <a:pt x="937" y="549"/>
                      <a:pt x="949" y="536"/>
                    </a:cubicBezTo>
                    <a:cubicBezTo>
                      <a:pt x="949" y="512"/>
                      <a:pt x="974" y="500"/>
                      <a:pt x="985" y="487"/>
                    </a:cubicBezTo>
                    <a:close/>
                    <a:moveTo>
                      <a:pt x="1193" y="549"/>
                    </a:moveTo>
                    <a:cubicBezTo>
                      <a:pt x="1180" y="573"/>
                      <a:pt x="1180" y="573"/>
                      <a:pt x="1180" y="585"/>
                    </a:cubicBezTo>
                    <a:cubicBezTo>
                      <a:pt x="1120" y="633"/>
                      <a:pt x="1071" y="695"/>
                      <a:pt x="1022" y="743"/>
                    </a:cubicBezTo>
                    <a:cubicBezTo>
                      <a:pt x="1010" y="767"/>
                      <a:pt x="985" y="779"/>
                      <a:pt x="974" y="792"/>
                    </a:cubicBezTo>
                    <a:cubicBezTo>
                      <a:pt x="974" y="792"/>
                      <a:pt x="961" y="792"/>
                      <a:pt x="961" y="803"/>
                    </a:cubicBezTo>
                    <a:lnTo>
                      <a:pt x="961" y="792"/>
                    </a:lnTo>
                    <a:lnTo>
                      <a:pt x="974" y="792"/>
                    </a:lnTo>
                    <a:cubicBezTo>
                      <a:pt x="1022" y="695"/>
                      <a:pt x="1095" y="622"/>
                      <a:pt x="1193" y="549"/>
                    </a:cubicBezTo>
                    <a:close/>
                    <a:moveTo>
                      <a:pt x="5595" y="512"/>
                    </a:moveTo>
                    <a:cubicBezTo>
                      <a:pt x="5680" y="597"/>
                      <a:pt x="5765" y="682"/>
                      <a:pt x="5838" y="779"/>
                    </a:cubicBezTo>
                    <a:lnTo>
                      <a:pt x="5838" y="803"/>
                    </a:lnTo>
                    <a:lnTo>
                      <a:pt x="5826" y="803"/>
                    </a:lnTo>
                    <a:cubicBezTo>
                      <a:pt x="5814" y="803"/>
                      <a:pt x="5801" y="792"/>
                      <a:pt x="5790" y="792"/>
                    </a:cubicBezTo>
                    <a:cubicBezTo>
                      <a:pt x="5728" y="695"/>
                      <a:pt x="5655" y="609"/>
                      <a:pt x="5582" y="524"/>
                    </a:cubicBezTo>
                    <a:lnTo>
                      <a:pt x="5582" y="512"/>
                    </a:lnTo>
                    <a:close/>
                    <a:moveTo>
                      <a:pt x="6020" y="792"/>
                    </a:moveTo>
                    <a:lnTo>
                      <a:pt x="6020" y="803"/>
                    </a:lnTo>
                    <a:lnTo>
                      <a:pt x="6008" y="792"/>
                    </a:lnTo>
                    <a:close/>
                    <a:moveTo>
                      <a:pt x="901" y="780"/>
                    </a:moveTo>
                    <a:cubicBezTo>
                      <a:pt x="900" y="792"/>
                      <a:pt x="888" y="804"/>
                      <a:pt x="888" y="816"/>
                    </a:cubicBezTo>
                    <a:cubicBezTo>
                      <a:pt x="888" y="803"/>
                      <a:pt x="888" y="803"/>
                      <a:pt x="876" y="803"/>
                    </a:cubicBezTo>
                    <a:cubicBezTo>
                      <a:pt x="888" y="803"/>
                      <a:pt x="900" y="792"/>
                      <a:pt x="901" y="780"/>
                    </a:cubicBezTo>
                    <a:close/>
                    <a:moveTo>
                      <a:pt x="596" y="803"/>
                    </a:moveTo>
                    <a:lnTo>
                      <a:pt x="609" y="816"/>
                    </a:lnTo>
                    <a:cubicBezTo>
                      <a:pt x="596" y="816"/>
                      <a:pt x="584" y="828"/>
                      <a:pt x="584" y="840"/>
                    </a:cubicBezTo>
                    <a:lnTo>
                      <a:pt x="572" y="828"/>
                    </a:lnTo>
                    <a:lnTo>
                      <a:pt x="596" y="803"/>
                    </a:lnTo>
                    <a:close/>
                    <a:moveTo>
                      <a:pt x="1642" y="828"/>
                    </a:moveTo>
                    <a:lnTo>
                      <a:pt x="1642" y="840"/>
                    </a:lnTo>
                    <a:lnTo>
                      <a:pt x="1630" y="840"/>
                    </a:lnTo>
                    <a:cubicBezTo>
                      <a:pt x="1630" y="840"/>
                      <a:pt x="1630" y="828"/>
                      <a:pt x="1642" y="828"/>
                    </a:cubicBezTo>
                    <a:close/>
                    <a:moveTo>
                      <a:pt x="6044" y="731"/>
                    </a:moveTo>
                    <a:cubicBezTo>
                      <a:pt x="6057" y="731"/>
                      <a:pt x="6057" y="743"/>
                      <a:pt x="6069" y="743"/>
                    </a:cubicBezTo>
                    <a:cubicBezTo>
                      <a:pt x="6093" y="792"/>
                      <a:pt x="6130" y="828"/>
                      <a:pt x="6166" y="889"/>
                    </a:cubicBezTo>
                    <a:cubicBezTo>
                      <a:pt x="6106" y="852"/>
                      <a:pt x="6069" y="803"/>
                      <a:pt x="6044" y="731"/>
                    </a:cubicBezTo>
                    <a:close/>
                    <a:moveTo>
                      <a:pt x="839" y="792"/>
                    </a:moveTo>
                    <a:cubicBezTo>
                      <a:pt x="839" y="828"/>
                      <a:pt x="815" y="840"/>
                      <a:pt x="803" y="865"/>
                    </a:cubicBezTo>
                    <a:cubicBezTo>
                      <a:pt x="795" y="872"/>
                      <a:pt x="787" y="886"/>
                      <a:pt x="779" y="901"/>
                    </a:cubicBezTo>
                    <a:lnTo>
                      <a:pt x="779" y="901"/>
                    </a:lnTo>
                    <a:cubicBezTo>
                      <a:pt x="755" y="865"/>
                      <a:pt x="779" y="840"/>
                      <a:pt x="803" y="816"/>
                    </a:cubicBezTo>
                    <a:cubicBezTo>
                      <a:pt x="815" y="803"/>
                      <a:pt x="828" y="803"/>
                      <a:pt x="839" y="792"/>
                    </a:cubicBezTo>
                    <a:close/>
                    <a:moveTo>
                      <a:pt x="1204" y="719"/>
                    </a:moveTo>
                    <a:cubicBezTo>
                      <a:pt x="1204" y="719"/>
                      <a:pt x="1217" y="719"/>
                      <a:pt x="1217" y="731"/>
                    </a:cubicBezTo>
                    <a:cubicBezTo>
                      <a:pt x="1168" y="792"/>
                      <a:pt x="1131" y="852"/>
                      <a:pt x="1058" y="901"/>
                    </a:cubicBezTo>
                    <a:cubicBezTo>
                      <a:pt x="1095" y="828"/>
                      <a:pt x="1144" y="767"/>
                      <a:pt x="1204" y="719"/>
                    </a:cubicBezTo>
                    <a:close/>
                    <a:moveTo>
                      <a:pt x="1509" y="767"/>
                    </a:moveTo>
                    <a:cubicBezTo>
                      <a:pt x="1447" y="876"/>
                      <a:pt x="1447" y="889"/>
                      <a:pt x="1399" y="901"/>
                    </a:cubicBezTo>
                    <a:lnTo>
                      <a:pt x="1399" y="889"/>
                    </a:lnTo>
                    <a:cubicBezTo>
                      <a:pt x="1436" y="852"/>
                      <a:pt x="1472" y="803"/>
                      <a:pt x="1496" y="767"/>
                    </a:cubicBezTo>
                    <a:close/>
                    <a:moveTo>
                      <a:pt x="6252" y="865"/>
                    </a:moveTo>
                    <a:lnTo>
                      <a:pt x="6288" y="901"/>
                    </a:lnTo>
                    <a:lnTo>
                      <a:pt x="6276" y="901"/>
                    </a:lnTo>
                    <a:cubicBezTo>
                      <a:pt x="6263" y="889"/>
                      <a:pt x="6252" y="889"/>
                      <a:pt x="6252" y="876"/>
                    </a:cubicBezTo>
                    <a:lnTo>
                      <a:pt x="6252" y="865"/>
                    </a:lnTo>
                    <a:close/>
                    <a:moveTo>
                      <a:pt x="6069" y="865"/>
                    </a:moveTo>
                    <a:lnTo>
                      <a:pt x="6106" y="901"/>
                    </a:lnTo>
                    <a:cubicBezTo>
                      <a:pt x="6099" y="905"/>
                      <a:pt x="6094" y="906"/>
                      <a:pt x="6090" y="906"/>
                    </a:cubicBezTo>
                    <a:cubicBezTo>
                      <a:pt x="6081" y="906"/>
                      <a:pt x="6081" y="897"/>
                      <a:pt x="6081" y="889"/>
                    </a:cubicBezTo>
                    <a:cubicBezTo>
                      <a:pt x="6069" y="889"/>
                      <a:pt x="6069" y="876"/>
                      <a:pt x="6057" y="865"/>
                    </a:cubicBezTo>
                    <a:close/>
                    <a:moveTo>
                      <a:pt x="1180" y="670"/>
                    </a:moveTo>
                    <a:cubicBezTo>
                      <a:pt x="1144" y="731"/>
                      <a:pt x="1047" y="852"/>
                      <a:pt x="974" y="913"/>
                    </a:cubicBezTo>
                    <a:cubicBezTo>
                      <a:pt x="998" y="876"/>
                      <a:pt x="1010" y="852"/>
                      <a:pt x="1022" y="828"/>
                    </a:cubicBezTo>
                    <a:cubicBezTo>
                      <a:pt x="1047" y="792"/>
                      <a:pt x="1083" y="755"/>
                      <a:pt x="1107" y="719"/>
                    </a:cubicBezTo>
                    <a:cubicBezTo>
                      <a:pt x="1131" y="695"/>
                      <a:pt x="1156" y="670"/>
                      <a:pt x="1180" y="670"/>
                    </a:cubicBezTo>
                    <a:close/>
                    <a:moveTo>
                      <a:pt x="912" y="913"/>
                    </a:moveTo>
                    <a:lnTo>
                      <a:pt x="925" y="925"/>
                    </a:lnTo>
                    <a:lnTo>
                      <a:pt x="912" y="925"/>
                    </a:lnTo>
                    <a:lnTo>
                      <a:pt x="912" y="913"/>
                    </a:lnTo>
                    <a:close/>
                    <a:moveTo>
                      <a:pt x="5198" y="278"/>
                    </a:moveTo>
                    <a:cubicBezTo>
                      <a:pt x="5203" y="278"/>
                      <a:pt x="5206" y="281"/>
                      <a:pt x="5206" y="281"/>
                    </a:cubicBezTo>
                    <a:lnTo>
                      <a:pt x="5290" y="366"/>
                    </a:lnTo>
                    <a:cubicBezTo>
                      <a:pt x="5327" y="403"/>
                      <a:pt x="5352" y="439"/>
                      <a:pt x="5400" y="451"/>
                    </a:cubicBezTo>
                    <a:cubicBezTo>
                      <a:pt x="5449" y="585"/>
                      <a:pt x="5546" y="706"/>
                      <a:pt x="5631" y="816"/>
                    </a:cubicBezTo>
                    <a:cubicBezTo>
                      <a:pt x="5655" y="852"/>
                      <a:pt x="5692" y="876"/>
                      <a:pt x="5692" y="925"/>
                    </a:cubicBezTo>
                    <a:cubicBezTo>
                      <a:pt x="5680" y="925"/>
                      <a:pt x="5680" y="913"/>
                      <a:pt x="5668" y="913"/>
                    </a:cubicBezTo>
                    <a:cubicBezTo>
                      <a:pt x="5582" y="792"/>
                      <a:pt x="5498" y="682"/>
                      <a:pt x="5412" y="573"/>
                    </a:cubicBezTo>
                    <a:cubicBezTo>
                      <a:pt x="5400" y="549"/>
                      <a:pt x="5376" y="524"/>
                      <a:pt x="5376" y="500"/>
                    </a:cubicBezTo>
                    <a:cubicBezTo>
                      <a:pt x="5363" y="463"/>
                      <a:pt x="5339" y="451"/>
                      <a:pt x="5315" y="427"/>
                    </a:cubicBezTo>
                    <a:cubicBezTo>
                      <a:pt x="5254" y="403"/>
                      <a:pt x="5217" y="341"/>
                      <a:pt x="5181" y="293"/>
                    </a:cubicBezTo>
                    <a:cubicBezTo>
                      <a:pt x="5187" y="281"/>
                      <a:pt x="5193" y="278"/>
                      <a:pt x="5198" y="278"/>
                    </a:cubicBezTo>
                    <a:close/>
                    <a:moveTo>
                      <a:pt x="974" y="913"/>
                    </a:moveTo>
                    <a:cubicBezTo>
                      <a:pt x="973" y="914"/>
                      <a:pt x="961" y="925"/>
                      <a:pt x="961" y="938"/>
                    </a:cubicBezTo>
                    <a:cubicBezTo>
                      <a:pt x="961" y="938"/>
                      <a:pt x="949" y="938"/>
                      <a:pt x="949" y="925"/>
                    </a:cubicBezTo>
                    <a:cubicBezTo>
                      <a:pt x="961" y="925"/>
                      <a:pt x="973" y="914"/>
                      <a:pt x="974" y="913"/>
                    </a:cubicBezTo>
                    <a:close/>
                    <a:moveTo>
                      <a:pt x="499" y="913"/>
                    </a:moveTo>
                    <a:lnTo>
                      <a:pt x="463" y="949"/>
                    </a:lnTo>
                    <a:cubicBezTo>
                      <a:pt x="463" y="925"/>
                      <a:pt x="475" y="913"/>
                      <a:pt x="499" y="913"/>
                    </a:cubicBezTo>
                    <a:close/>
                    <a:moveTo>
                      <a:pt x="693" y="925"/>
                    </a:moveTo>
                    <a:lnTo>
                      <a:pt x="693" y="938"/>
                    </a:lnTo>
                    <a:cubicBezTo>
                      <a:pt x="693" y="938"/>
                      <a:pt x="682" y="938"/>
                      <a:pt x="682" y="949"/>
                    </a:cubicBezTo>
                    <a:cubicBezTo>
                      <a:pt x="682" y="949"/>
                      <a:pt x="669" y="938"/>
                      <a:pt x="682" y="938"/>
                    </a:cubicBezTo>
                    <a:cubicBezTo>
                      <a:pt x="682" y="938"/>
                      <a:pt x="682" y="925"/>
                      <a:pt x="693" y="925"/>
                    </a:cubicBezTo>
                    <a:close/>
                    <a:moveTo>
                      <a:pt x="766" y="925"/>
                    </a:moveTo>
                    <a:cubicBezTo>
                      <a:pt x="766" y="938"/>
                      <a:pt x="755" y="938"/>
                      <a:pt x="755" y="949"/>
                    </a:cubicBezTo>
                    <a:lnTo>
                      <a:pt x="742" y="949"/>
                    </a:lnTo>
                    <a:lnTo>
                      <a:pt x="766" y="925"/>
                    </a:lnTo>
                    <a:close/>
                    <a:moveTo>
                      <a:pt x="5644" y="938"/>
                    </a:moveTo>
                    <a:cubicBezTo>
                      <a:pt x="5655" y="938"/>
                      <a:pt x="5655" y="949"/>
                      <a:pt x="5655" y="949"/>
                    </a:cubicBezTo>
                    <a:cubicBezTo>
                      <a:pt x="5644" y="949"/>
                      <a:pt x="5644" y="949"/>
                      <a:pt x="5644" y="938"/>
                    </a:cubicBezTo>
                    <a:close/>
                    <a:moveTo>
                      <a:pt x="5145" y="317"/>
                    </a:moveTo>
                    <a:cubicBezTo>
                      <a:pt x="5169" y="317"/>
                      <a:pt x="5145" y="341"/>
                      <a:pt x="5157" y="354"/>
                    </a:cubicBezTo>
                    <a:lnTo>
                      <a:pt x="5206" y="403"/>
                    </a:lnTo>
                    <a:cubicBezTo>
                      <a:pt x="5266" y="439"/>
                      <a:pt x="5303" y="487"/>
                      <a:pt x="5339" y="549"/>
                    </a:cubicBezTo>
                    <a:cubicBezTo>
                      <a:pt x="5376" y="646"/>
                      <a:pt x="5449" y="731"/>
                      <a:pt x="5509" y="816"/>
                    </a:cubicBezTo>
                    <a:cubicBezTo>
                      <a:pt x="5534" y="852"/>
                      <a:pt x="5558" y="889"/>
                      <a:pt x="5582" y="913"/>
                    </a:cubicBezTo>
                    <a:cubicBezTo>
                      <a:pt x="5595" y="925"/>
                      <a:pt x="5595" y="938"/>
                      <a:pt x="5595" y="949"/>
                    </a:cubicBezTo>
                    <a:lnTo>
                      <a:pt x="5558" y="913"/>
                    </a:lnTo>
                    <a:cubicBezTo>
                      <a:pt x="5473" y="816"/>
                      <a:pt x="5400" y="706"/>
                      <a:pt x="5315" y="609"/>
                    </a:cubicBezTo>
                    <a:cubicBezTo>
                      <a:pt x="5303" y="597"/>
                      <a:pt x="5303" y="585"/>
                      <a:pt x="5290" y="585"/>
                    </a:cubicBezTo>
                    <a:cubicBezTo>
                      <a:pt x="5290" y="579"/>
                      <a:pt x="5288" y="576"/>
                      <a:pt x="5285" y="576"/>
                    </a:cubicBezTo>
                    <a:cubicBezTo>
                      <a:pt x="5282" y="576"/>
                      <a:pt x="5279" y="579"/>
                      <a:pt x="5279" y="585"/>
                    </a:cubicBezTo>
                    <a:cubicBezTo>
                      <a:pt x="5279" y="585"/>
                      <a:pt x="5266" y="585"/>
                      <a:pt x="5266" y="597"/>
                    </a:cubicBezTo>
                    <a:cubicBezTo>
                      <a:pt x="5279" y="622"/>
                      <a:pt x="5290" y="646"/>
                      <a:pt x="5303" y="658"/>
                    </a:cubicBezTo>
                    <a:cubicBezTo>
                      <a:pt x="5363" y="755"/>
                      <a:pt x="5425" y="840"/>
                      <a:pt x="5485" y="925"/>
                    </a:cubicBezTo>
                    <a:cubicBezTo>
                      <a:pt x="5498" y="938"/>
                      <a:pt x="5498" y="949"/>
                      <a:pt x="5509" y="962"/>
                    </a:cubicBezTo>
                    <a:cubicBezTo>
                      <a:pt x="5498" y="949"/>
                      <a:pt x="5473" y="938"/>
                      <a:pt x="5461" y="925"/>
                    </a:cubicBezTo>
                    <a:lnTo>
                      <a:pt x="5279" y="670"/>
                    </a:lnTo>
                    <a:cubicBezTo>
                      <a:pt x="5254" y="646"/>
                      <a:pt x="5242" y="597"/>
                      <a:pt x="5193" y="585"/>
                    </a:cubicBezTo>
                    <a:cubicBezTo>
                      <a:pt x="5181" y="585"/>
                      <a:pt x="5157" y="560"/>
                      <a:pt x="5157" y="549"/>
                    </a:cubicBezTo>
                    <a:cubicBezTo>
                      <a:pt x="5157" y="500"/>
                      <a:pt x="5120" y="463"/>
                      <a:pt x="5096" y="414"/>
                    </a:cubicBezTo>
                    <a:cubicBezTo>
                      <a:pt x="5096" y="414"/>
                      <a:pt x="5096" y="411"/>
                      <a:pt x="5094" y="407"/>
                    </a:cubicBezTo>
                    <a:lnTo>
                      <a:pt x="5094" y="407"/>
                    </a:lnTo>
                    <a:cubicBezTo>
                      <a:pt x="5133" y="427"/>
                      <a:pt x="5135" y="429"/>
                      <a:pt x="5169" y="451"/>
                    </a:cubicBezTo>
                    <a:cubicBezTo>
                      <a:pt x="5181" y="476"/>
                      <a:pt x="5206" y="500"/>
                      <a:pt x="5230" y="524"/>
                    </a:cubicBezTo>
                    <a:cubicBezTo>
                      <a:pt x="5242" y="536"/>
                      <a:pt x="5254" y="536"/>
                      <a:pt x="5266" y="549"/>
                    </a:cubicBezTo>
                    <a:cubicBezTo>
                      <a:pt x="5266" y="549"/>
                      <a:pt x="5279" y="549"/>
                      <a:pt x="5279" y="536"/>
                    </a:cubicBezTo>
                    <a:lnTo>
                      <a:pt x="5279" y="524"/>
                    </a:lnTo>
                    <a:cubicBezTo>
                      <a:pt x="5279" y="512"/>
                      <a:pt x="5279" y="500"/>
                      <a:pt x="5266" y="500"/>
                    </a:cubicBezTo>
                    <a:lnTo>
                      <a:pt x="5193" y="427"/>
                    </a:lnTo>
                    <a:cubicBezTo>
                      <a:pt x="5169" y="414"/>
                      <a:pt x="5157" y="390"/>
                      <a:pt x="5145" y="366"/>
                    </a:cubicBezTo>
                    <a:cubicBezTo>
                      <a:pt x="5133" y="354"/>
                      <a:pt x="5133" y="330"/>
                      <a:pt x="5145" y="317"/>
                    </a:cubicBezTo>
                    <a:close/>
                    <a:moveTo>
                      <a:pt x="5692" y="840"/>
                    </a:moveTo>
                    <a:cubicBezTo>
                      <a:pt x="5741" y="865"/>
                      <a:pt x="5765" y="889"/>
                      <a:pt x="5814" y="974"/>
                    </a:cubicBezTo>
                    <a:cubicBezTo>
                      <a:pt x="5741" y="925"/>
                      <a:pt x="5741" y="925"/>
                      <a:pt x="5692" y="840"/>
                    </a:cubicBezTo>
                    <a:close/>
                    <a:moveTo>
                      <a:pt x="6190" y="938"/>
                    </a:moveTo>
                    <a:cubicBezTo>
                      <a:pt x="6203" y="949"/>
                      <a:pt x="6203" y="962"/>
                      <a:pt x="6215" y="974"/>
                    </a:cubicBezTo>
                    <a:lnTo>
                      <a:pt x="6203" y="974"/>
                    </a:lnTo>
                    <a:cubicBezTo>
                      <a:pt x="6203" y="962"/>
                      <a:pt x="6190" y="962"/>
                      <a:pt x="6190" y="949"/>
                    </a:cubicBezTo>
                    <a:lnTo>
                      <a:pt x="6190" y="938"/>
                    </a:lnTo>
                    <a:close/>
                    <a:moveTo>
                      <a:pt x="4963" y="512"/>
                    </a:moveTo>
                    <a:lnTo>
                      <a:pt x="4963" y="512"/>
                    </a:lnTo>
                    <a:cubicBezTo>
                      <a:pt x="5023" y="549"/>
                      <a:pt x="5072" y="597"/>
                      <a:pt x="5109" y="658"/>
                    </a:cubicBezTo>
                    <a:cubicBezTo>
                      <a:pt x="5181" y="755"/>
                      <a:pt x="5254" y="852"/>
                      <a:pt x="5315" y="949"/>
                    </a:cubicBezTo>
                    <a:cubicBezTo>
                      <a:pt x="5327" y="962"/>
                      <a:pt x="5339" y="974"/>
                      <a:pt x="5339" y="986"/>
                    </a:cubicBezTo>
                    <a:cubicBezTo>
                      <a:pt x="5333" y="992"/>
                      <a:pt x="5324" y="995"/>
                      <a:pt x="5317" y="995"/>
                    </a:cubicBezTo>
                    <a:cubicBezTo>
                      <a:pt x="5309" y="995"/>
                      <a:pt x="5303" y="992"/>
                      <a:pt x="5303" y="986"/>
                    </a:cubicBezTo>
                    <a:lnTo>
                      <a:pt x="5084" y="695"/>
                    </a:lnTo>
                    <a:cubicBezTo>
                      <a:pt x="5060" y="622"/>
                      <a:pt x="4999" y="573"/>
                      <a:pt x="4963" y="512"/>
                    </a:cubicBezTo>
                    <a:close/>
                    <a:moveTo>
                      <a:pt x="5509" y="962"/>
                    </a:moveTo>
                    <a:lnTo>
                      <a:pt x="5546" y="998"/>
                    </a:lnTo>
                    <a:cubicBezTo>
                      <a:pt x="5509" y="986"/>
                      <a:pt x="5509" y="974"/>
                      <a:pt x="5509" y="962"/>
                    </a:cubicBezTo>
                    <a:close/>
                    <a:moveTo>
                      <a:pt x="1326" y="828"/>
                    </a:moveTo>
                    <a:lnTo>
                      <a:pt x="1326" y="828"/>
                    </a:lnTo>
                    <a:cubicBezTo>
                      <a:pt x="1301" y="889"/>
                      <a:pt x="1265" y="938"/>
                      <a:pt x="1217" y="998"/>
                    </a:cubicBezTo>
                    <a:cubicBezTo>
                      <a:pt x="1206" y="1009"/>
                      <a:pt x="1188" y="1018"/>
                      <a:pt x="1175" y="1021"/>
                    </a:cubicBezTo>
                    <a:lnTo>
                      <a:pt x="1175" y="1021"/>
                    </a:lnTo>
                    <a:cubicBezTo>
                      <a:pt x="1213" y="950"/>
                      <a:pt x="1280" y="863"/>
                      <a:pt x="1326" y="828"/>
                    </a:cubicBezTo>
                    <a:close/>
                    <a:moveTo>
                      <a:pt x="463" y="949"/>
                    </a:moveTo>
                    <a:lnTo>
                      <a:pt x="463" y="949"/>
                    </a:lnTo>
                    <a:cubicBezTo>
                      <a:pt x="450" y="974"/>
                      <a:pt x="426" y="998"/>
                      <a:pt x="390" y="1022"/>
                    </a:cubicBezTo>
                    <a:cubicBezTo>
                      <a:pt x="402" y="986"/>
                      <a:pt x="426" y="962"/>
                      <a:pt x="463" y="949"/>
                    </a:cubicBezTo>
                    <a:close/>
                    <a:moveTo>
                      <a:pt x="1211" y="835"/>
                    </a:moveTo>
                    <a:cubicBezTo>
                      <a:pt x="1219" y="835"/>
                      <a:pt x="1233" y="840"/>
                      <a:pt x="1241" y="840"/>
                    </a:cubicBezTo>
                    <a:cubicBezTo>
                      <a:pt x="1217" y="889"/>
                      <a:pt x="1144" y="974"/>
                      <a:pt x="1083" y="1022"/>
                    </a:cubicBezTo>
                    <a:cubicBezTo>
                      <a:pt x="1095" y="998"/>
                      <a:pt x="1107" y="962"/>
                      <a:pt x="1107" y="938"/>
                    </a:cubicBezTo>
                    <a:cubicBezTo>
                      <a:pt x="1144" y="938"/>
                      <a:pt x="1144" y="901"/>
                      <a:pt x="1168" y="876"/>
                    </a:cubicBezTo>
                    <a:cubicBezTo>
                      <a:pt x="1180" y="865"/>
                      <a:pt x="1180" y="852"/>
                      <a:pt x="1204" y="840"/>
                    </a:cubicBezTo>
                    <a:cubicBezTo>
                      <a:pt x="1204" y="836"/>
                      <a:pt x="1207" y="835"/>
                      <a:pt x="1211" y="835"/>
                    </a:cubicBezTo>
                    <a:close/>
                    <a:moveTo>
                      <a:pt x="6130" y="767"/>
                    </a:moveTo>
                    <a:cubicBezTo>
                      <a:pt x="6190" y="840"/>
                      <a:pt x="6276" y="962"/>
                      <a:pt x="6312" y="1035"/>
                    </a:cubicBezTo>
                    <a:cubicBezTo>
                      <a:pt x="6300" y="1035"/>
                      <a:pt x="6288" y="1035"/>
                      <a:pt x="6288" y="1022"/>
                    </a:cubicBezTo>
                    <a:cubicBezTo>
                      <a:pt x="6239" y="949"/>
                      <a:pt x="6179" y="865"/>
                      <a:pt x="6130" y="792"/>
                    </a:cubicBezTo>
                    <a:lnTo>
                      <a:pt x="6130" y="767"/>
                    </a:lnTo>
                    <a:close/>
                    <a:moveTo>
                      <a:pt x="6179" y="1011"/>
                    </a:moveTo>
                    <a:cubicBezTo>
                      <a:pt x="6179" y="1022"/>
                      <a:pt x="6190" y="1022"/>
                      <a:pt x="6190" y="1035"/>
                    </a:cubicBezTo>
                    <a:cubicBezTo>
                      <a:pt x="6190" y="1035"/>
                      <a:pt x="6190" y="1047"/>
                      <a:pt x="6179" y="1047"/>
                    </a:cubicBezTo>
                    <a:cubicBezTo>
                      <a:pt x="6179" y="1035"/>
                      <a:pt x="6166" y="1022"/>
                      <a:pt x="6166" y="1011"/>
                    </a:cubicBezTo>
                    <a:close/>
                    <a:moveTo>
                      <a:pt x="1168" y="1035"/>
                    </a:moveTo>
                    <a:cubicBezTo>
                      <a:pt x="1167" y="1042"/>
                      <a:pt x="1164" y="1047"/>
                      <a:pt x="1156" y="1047"/>
                    </a:cubicBezTo>
                    <a:lnTo>
                      <a:pt x="1156" y="1059"/>
                    </a:lnTo>
                    <a:cubicBezTo>
                      <a:pt x="1156" y="1047"/>
                      <a:pt x="1144" y="1047"/>
                      <a:pt x="1156" y="1047"/>
                    </a:cubicBezTo>
                    <a:cubicBezTo>
                      <a:pt x="1156" y="1037"/>
                      <a:pt x="1165" y="1035"/>
                      <a:pt x="1168" y="1035"/>
                    </a:cubicBezTo>
                    <a:close/>
                    <a:moveTo>
                      <a:pt x="4452" y="1047"/>
                    </a:moveTo>
                    <a:lnTo>
                      <a:pt x="4463" y="1059"/>
                    </a:lnTo>
                    <a:lnTo>
                      <a:pt x="4452" y="1059"/>
                    </a:lnTo>
                    <a:lnTo>
                      <a:pt x="4452" y="1047"/>
                    </a:lnTo>
                    <a:close/>
                    <a:moveTo>
                      <a:pt x="5169" y="658"/>
                    </a:moveTo>
                    <a:cubicBezTo>
                      <a:pt x="5193" y="658"/>
                      <a:pt x="5206" y="658"/>
                      <a:pt x="5217" y="670"/>
                    </a:cubicBezTo>
                    <a:cubicBezTo>
                      <a:pt x="5230" y="670"/>
                      <a:pt x="5242" y="682"/>
                      <a:pt x="5242" y="695"/>
                    </a:cubicBezTo>
                    <a:cubicBezTo>
                      <a:pt x="5327" y="792"/>
                      <a:pt x="5400" y="901"/>
                      <a:pt x="5485" y="1011"/>
                    </a:cubicBezTo>
                    <a:cubicBezTo>
                      <a:pt x="5498" y="1022"/>
                      <a:pt x="5498" y="1035"/>
                      <a:pt x="5509" y="1047"/>
                    </a:cubicBezTo>
                    <a:cubicBezTo>
                      <a:pt x="5498" y="1047"/>
                      <a:pt x="5498" y="1059"/>
                      <a:pt x="5498" y="1059"/>
                    </a:cubicBezTo>
                    <a:cubicBezTo>
                      <a:pt x="5388" y="925"/>
                      <a:pt x="5266" y="816"/>
                      <a:pt x="5169" y="658"/>
                    </a:cubicBezTo>
                    <a:close/>
                    <a:moveTo>
                      <a:pt x="5863" y="1047"/>
                    </a:moveTo>
                    <a:lnTo>
                      <a:pt x="5863" y="1059"/>
                    </a:lnTo>
                    <a:lnTo>
                      <a:pt x="5850" y="1047"/>
                    </a:lnTo>
                    <a:close/>
                    <a:moveTo>
                      <a:pt x="6263" y="1047"/>
                    </a:moveTo>
                    <a:cubicBezTo>
                      <a:pt x="6263" y="1059"/>
                      <a:pt x="6276" y="1059"/>
                      <a:pt x="6276" y="1059"/>
                    </a:cubicBezTo>
                    <a:lnTo>
                      <a:pt x="6263" y="1059"/>
                    </a:lnTo>
                    <a:lnTo>
                      <a:pt x="6263" y="1047"/>
                    </a:lnTo>
                    <a:close/>
                    <a:moveTo>
                      <a:pt x="390" y="1022"/>
                    </a:moveTo>
                    <a:cubicBezTo>
                      <a:pt x="377" y="1035"/>
                      <a:pt x="366" y="1047"/>
                      <a:pt x="353" y="1071"/>
                    </a:cubicBezTo>
                    <a:cubicBezTo>
                      <a:pt x="366" y="1035"/>
                      <a:pt x="366" y="1035"/>
                      <a:pt x="390" y="1022"/>
                    </a:cubicBezTo>
                    <a:close/>
                    <a:moveTo>
                      <a:pt x="4536" y="1059"/>
                    </a:moveTo>
                    <a:lnTo>
                      <a:pt x="4525" y="1071"/>
                    </a:lnTo>
                    <a:lnTo>
                      <a:pt x="4525" y="1059"/>
                    </a:lnTo>
                    <a:close/>
                    <a:moveTo>
                      <a:pt x="439" y="1084"/>
                    </a:moveTo>
                    <a:lnTo>
                      <a:pt x="414" y="1108"/>
                    </a:lnTo>
                    <a:cubicBezTo>
                      <a:pt x="414" y="1095"/>
                      <a:pt x="426" y="1095"/>
                      <a:pt x="426" y="1084"/>
                    </a:cubicBezTo>
                    <a:close/>
                    <a:moveTo>
                      <a:pt x="6227" y="1095"/>
                    </a:moveTo>
                    <a:lnTo>
                      <a:pt x="6227" y="1108"/>
                    </a:lnTo>
                    <a:lnTo>
                      <a:pt x="6215" y="1095"/>
                    </a:lnTo>
                    <a:close/>
                    <a:moveTo>
                      <a:pt x="1326" y="962"/>
                    </a:moveTo>
                    <a:lnTo>
                      <a:pt x="1326" y="962"/>
                    </a:lnTo>
                    <a:cubicBezTo>
                      <a:pt x="1301" y="1011"/>
                      <a:pt x="1229" y="1095"/>
                      <a:pt x="1180" y="1132"/>
                    </a:cubicBezTo>
                    <a:cubicBezTo>
                      <a:pt x="1229" y="1047"/>
                      <a:pt x="1290" y="974"/>
                      <a:pt x="1326" y="962"/>
                    </a:cubicBezTo>
                    <a:close/>
                    <a:moveTo>
                      <a:pt x="5339" y="1120"/>
                    </a:moveTo>
                    <a:lnTo>
                      <a:pt x="5339" y="1132"/>
                    </a:lnTo>
                    <a:lnTo>
                      <a:pt x="5327" y="1132"/>
                    </a:lnTo>
                    <a:lnTo>
                      <a:pt x="5327" y="1120"/>
                    </a:lnTo>
                    <a:close/>
                    <a:moveTo>
                      <a:pt x="5412" y="1084"/>
                    </a:moveTo>
                    <a:cubicBezTo>
                      <a:pt x="5434" y="1094"/>
                      <a:pt x="5436" y="1114"/>
                      <a:pt x="5436" y="1136"/>
                    </a:cubicBezTo>
                    <a:lnTo>
                      <a:pt x="5436" y="1136"/>
                    </a:lnTo>
                    <a:cubicBezTo>
                      <a:pt x="5420" y="1123"/>
                      <a:pt x="5412" y="1103"/>
                      <a:pt x="5412" y="1084"/>
                    </a:cubicBezTo>
                    <a:close/>
                    <a:moveTo>
                      <a:pt x="5449" y="1144"/>
                    </a:moveTo>
                    <a:cubicBezTo>
                      <a:pt x="5461" y="1157"/>
                      <a:pt x="5449" y="1157"/>
                      <a:pt x="5449" y="1157"/>
                    </a:cubicBezTo>
                    <a:lnTo>
                      <a:pt x="5449" y="1144"/>
                    </a:lnTo>
                    <a:close/>
                    <a:moveTo>
                      <a:pt x="5923" y="743"/>
                    </a:moveTo>
                    <a:cubicBezTo>
                      <a:pt x="5935" y="743"/>
                      <a:pt x="5935" y="755"/>
                      <a:pt x="5935" y="755"/>
                    </a:cubicBezTo>
                    <a:cubicBezTo>
                      <a:pt x="6020" y="889"/>
                      <a:pt x="6093" y="1011"/>
                      <a:pt x="6190" y="1132"/>
                    </a:cubicBezTo>
                    <a:lnTo>
                      <a:pt x="6190" y="1157"/>
                    </a:lnTo>
                    <a:lnTo>
                      <a:pt x="6166" y="1157"/>
                    </a:lnTo>
                    <a:cubicBezTo>
                      <a:pt x="6106" y="1071"/>
                      <a:pt x="6033" y="974"/>
                      <a:pt x="5960" y="876"/>
                    </a:cubicBezTo>
                    <a:cubicBezTo>
                      <a:pt x="5935" y="840"/>
                      <a:pt x="5923" y="792"/>
                      <a:pt x="5899" y="743"/>
                    </a:cubicBezTo>
                    <a:close/>
                    <a:moveTo>
                      <a:pt x="1253" y="1157"/>
                    </a:moveTo>
                    <a:lnTo>
                      <a:pt x="1253" y="1157"/>
                    </a:lnTo>
                    <a:cubicBezTo>
                      <a:pt x="1241" y="1181"/>
                      <a:pt x="1241" y="1181"/>
                      <a:pt x="1204" y="1205"/>
                    </a:cubicBezTo>
                    <a:cubicBezTo>
                      <a:pt x="1217" y="1181"/>
                      <a:pt x="1241" y="1168"/>
                      <a:pt x="1253" y="1157"/>
                    </a:cubicBezTo>
                    <a:close/>
                    <a:moveTo>
                      <a:pt x="839" y="1168"/>
                    </a:moveTo>
                    <a:cubicBezTo>
                      <a:pt x="839" y="1193"/>
                      <a:pt x="828" y="1205"/>
                      <a:pt x="815" y="1217"/>
                    </a:cubicBezTo>
                    <a:cubicBezTo>
                      <a:pt x="815" y="1193"/>
                      <a:pt x="815" y="1181"/>
                      <a:pt x="839" y="1168"/>
                    </a:cubicBezTo>
                    <a:close/>
                    <a:moveTo>
                      <a:pt x="876" y="974"/>
                    </a:moveTo>
                    <a:cubicBezTo>
                      <a:pt x="803" y="1059"/>
                      <a:pt x="755" y="1144"/>
                      <a:pt x="682" y="1217"/>
                    </a:cubicBezTo>
                    <a:cubicBezTo>
                      <a:pt x="682" y="1217"/>
                      <a:pt x="669" y="1230"/>
                      <a:pt x="657" y="1230"/>
                    </a:cubicBezTo>
                    <a:cubicBezTo>
                      <a:pt x="706" y="1168"/>
                      <a:pt x="742" y="1095"/>
                      <a:pt x="791" y="1022"/>
                    </a:cubicBezTo>
                    <a:cubicBezTo>
                      <a:pt x="803" y="986"/>
                      <a:pt x="828" y="974"/>
                      <a:pt x="876" y="974"/>
                    </a:cubicBezTo>
                    <a:close/>
                    <a:moveTo>
                      <a:pt x="1058" y="986"/>
                    </a:moveTo>
                    <a:cubicBezTo>
                      <a:pt x="1034" y="1011"/>
                      <a:pt x="1022" y="1047"/>
                      <a:pt x="1010" y="1071"/>
                    </a:cubicBezTo>
                    <a:lnTo>
                      <a:pt x="864" y="1254"/>
                    </a:lnTo>
                    <a:cubicBezTo>
                      <a:pt x="864" y="1254"/>
                      <a:pt x="852" y="1266"/>
                      <a:pt x="839" y="1266"/>
                    </a:cubicBezTo>
                    <a:cubicBezTo>
                      <a:pt x="864" y="1193"/>
                      <a:pt x="901" y="1120"/>
                      <a:pt x="974" y="1071"/>
                    </a:cubicBezTo>
                    <a:lnTo>
                      <a:pt x="1010" y="1035"/>
                    </a:lnTo>
                    <a:cubicBezTo>
                      <a:pt x="1022" y="1011"/>
                      <a:pt x="1034" y="998"/>
                      <a:pt x="1058" y="986"/>
                    </a:cubicBezTo>
                    <a:close/>
                    <a:moveTo>
                      <a:pt x="5899" y="852"/>
                    </a:moveTo>
                    <a:cubicBezTo>
                      <a:pt x="5911" y="852"/>
                      <a:pt x="5911" y="865"/>
                      <a:pt x="5911" y="865"/>
                    </a:cubicBezTo>
                    <a:cubicBezTo>
                      <a:pt x="5923" y="865"/>
                      <a:pt x="5923" y="876"/>
                      <a:pt x="5923" y="876"/>
                    </a:cubicBezTo>
                    <a:cubicBezTo>
                      <a:pt x="5984" y="974"/>
                      <a:pt x="6044" y="1059"/>
                      <a:pt x="6117" y="1157"/>
                    </a:cubicBezTo>
                    <a:cubicBezTo>
                      <a:pt x="6093" y="1157"/>
                      <a:pt x="6081" y="1157"/>
                      <a:pt x="6069" y="1144"/>
                    </a:cubicBezTo>
                    <a:lnTo>
                      <a:pt x="6069" y="1144"/>
                    </a:lnTo>
                    <a:cubicBezTo>
                      <a:pt x="6081" y="1168"/>
                      <a:pt x="6081" y="1181"/>
                      <a:pt x="6093" y="1205"/>
                    </a:cubicBezTo>
                    <a:cubicBezTo>
                      <a:pt x="6106" y="1217"/>
                      <a:pt x="6117" y="1241"/>
                      <a:pt x="6130" y="1254"/>
                    </a:cubicBezTo>
                    <a:cubicBezTo>
                      <a:pt x="6125" y="1264"/>
                      <a:pt x="6120" y="1268"/>
                      <a:pt x="6115" y="1268"/>
                    </a:cubicBezTo>
                    <a:cubicBezTo>
                      <a:pt x="6107" y="1268"/>
                      <a:pt x="6100" y="1261"/>
                      <a:pt x="6093" y="1254"/>
                    </a:cubicBezTo>
                    <a:cubicBezTo>
                      <a:pt x="6057" y="1217"/>
                      <a:pt x="6033" y="1181"/>
                      <a:pt x="5996" y="1144"/>
                    </a:cubicBezTo>
                    <a:cubicBezTo>
                      <a:pt x="5947" y="1084"/>
                      <a:pt x="5911" y="1022"/>
                      <a:pt x="5863" y="962"/>
                    </a:cubicBezTo>
                    <a:cubicBezTo>
                      <a:pt x="5850" y="938"/>
                      <a:pt x="5838" y="925"/>
                      <a:pt x="5850" y="901"/>
                    </a:cubicBezTo>
                    <a:cubicBezTo>
                      <a:pt x="5874" y="901"/>
                      <a:pt x="5887" y="913"/>
                      <a:pt x="5899" y="925"/>
                    </a:cubicBezTo>
                    <a:cubicBezTo>
                      <a:pt x="5935" y="986"/>
                      <a:pt x="5971" y="1047"/>
                      <a:pt x="6020" y="1095"/>
                    </a:cubicBezTo>
                    <a:cubicBezTo>
                      <a:pt x="6033" y="1120"/>
                      <a:pt x="6057" y="1132"/>
                      <a:pt x="6069" y="1144"/>
                    </a:cubicBezTo>
                    <a:cubicBezTo>
                      <a:pt x="6069" y="1120"/>
                      <a:pt x="6057" y="1108"/>
                      <a:pt x="6044" y="1084"/>
                    </a:cubicBezTo>
                    <a:cubicBezTo>
                      <a:pt x="5996" y="1022"/>
                      <a:pt x="5960" y="962"/>
                      <a:pt x="5911" y="901"/>
                    </a:cubicBezTo>
                    <a:cubicBezTo>
                      <a:pt x="5899" y="889"/>
                      <a:pt x="5899" y="876"/>
                      <a:pt x="5887" y="865"/>
                    </a:cubicBezTo>
                    <a:cubicBezTo>
                      <a:pt x="5899" y="865"/>
                      <a:pt x="5899" y="852"/>
                      <a:pt x="5899" y="852"/>
                    </a:cubicBezTo>
                    <a:close/>
                    <a:moveTo>
                      <a:pt x="439" y="1217"/>
                    </a:moveTo>
                    <a:cubicBezTo>
                      <a:pt x="426" y="1241"/>
                      <a:pt x="414" y="1266"/>
                      <a:pt x="377" y="1303"/>
                    </a:cubicBezTo>
                    <a:cubicBezTo>
                      <a:pt x="390" y="1254"/>
                      <a:pt x="390" y="1254"/>
                      <a:pt x="439" y="1217"/>
                    </a:cubicBezTo>
                    <a:close/>
                    <a:moveTo>
                      <a:pt x="6300" y="1205"/>
                    </a:moveTo>
                    <a:lnTo>
                      <a:pt x="6300" y="1205"/>
                    </a:lnTo>
                    <a:cubicBezTo>
                      <a:pt x="6325" y="1241"/>
                      <a:pt x="6336" y="1266"/>
                      <a:pt x="6361" y="1303"/>
                    </a:cubicBezTo>
                    <a:cubicBezTo>
                      <a:pt x="6312" y="1254"/>
                      <a:pt x="6312" y="1254"/>
                      <a:pt x="6300" y="1205"/>
                    </a:cubicBezTo>
                    <a:close/>
                    <a:moveTo>
                      <a:pt x="6203" y="1266"/>
                    </a:moveTo>
                    <a:cubicBezTo>
                      <a:pt x="6227" y="1278"/>
                      <a:pt x="6227" y="1303"/>
                      <a:pt x="6227" y="1314"/>
                    </a:cubicBezTo>
                    <a:cubicBezTo>
                      <a:pt x="6203" y="1314"/>
                      <a:pt x="6190" y="1303"/>
                      <a:pt x="6203" y="1266"/>
                    </a:cubicBezTo>
                    <a:close/>
                    <a:moveTo>
                      <a:pt x="6412" y="1310"/>
                    </a:moveTo>
                    <a:cubicBezTo>
                      <a:pt x="6422" y="1310"/>
                      <a:pt x="6422" y="1321"/>
                      <a:pt x="6422" y="1339"/>
                    </a:cubicBezTo>
                    <a:cubicBezTo>
                      <a:pt x="6422" y="1327"/>
                      <a:pt x="6409" y="1314"/>
                      <a:pt x="6398" y="1314"/>
                    </a:cubicBezTo>
                    <a:cubicBezTo>
                      <a:pt x="6404" y="1311"/>
                      <a:pt x="6409" y="1310"/>
                      <a:pt x="6412" y="1310"/>
                    </a:cubicBezTo>
                    <a:close/>
                    <a:moveTo>
                      <a:pt x="6227" y="1314"/>
                    </a:moveTo>
                    <a:cubicBezTo>
                      <a:pt x="6227" y="1327"/>
                      <a:pt x="6239" y="1339"/>
                      <a:pt x="6252" y="1351"/>
                    </a:cubicBezTo>
                    <a:cubicBezTo>
                      <a:pt x="6227" y="1339"/>
                      <a:pt x="6227" y="1327"/>
                      <a:pt x="6227" y="1314"/>
                    </a:cubicBezTo>
                    <a:close/>
                    <a:moveTo>
                      <a:pt x="5765" y="993"/>
                    </a:moveTo>
                    <a:cubicBezTo>
                      <a:pt x="5769" y="993"/>
                      <a:pt x="5773" y="994"/>
                      <a:pt x="5777" y="998"/>
                    </a:cubicBezTo>
                    <a:cubicBezTo>
                      <a:pt x="5790" y="998"/>
                      <a:pt x="5790" y="1011"/>
                      <a:pt x="5801" y="1022"/>
                    </a:cubicBezTo>
                    <a:cubicBezTo>
                      <a:pt x="5814" y="1047"/>
                      <a:pt x="5838" y="1084"/>
                      <a:pt x="5863" y="1120"/>
                    </a:cubicBezTo>
                    <a:cubicBezTo>
                      <a:pt x="5874" y="1132"/>
                      <a:pt x="5887" y="1157"/>
                      <a:pt x="5911" y="1168"/>
                    </a:cubicBezTo>
                    <a:cubicBezTo>
                      <a:pt x="5923" y="1168"/>
                      <a:pt x="5923" y="1157"/>
                      <a:pt x="5935" y="1157"/>
                    </a:cubicBezTo>
                    <a:lnTo>
                      <a:pt x="5947" y="1168"/>
                    </a:lnTo>
                    <a:lnTo>
                      <a:pt x="5911" y="1168"/>
                    </a:lnTo>
                    <a:cubicBezTo>
                      <a:pt x="5911" y="1205"/>
                      <a:pt x="5947" y="1230"/>
                      <a:pt x="5960" y="1266"/>
                    </a:cubicBezTo>
                    <a:cubicBezTo>
                      <a:pt x="5984" y="1290"/>
                      <a:pt x="6008" y="1314"/>
                      <a:pt x="6008" y="1351"/>
                    </a:cubicBezTo>
                    <a:cubicBezTo>
                      <a:pt x="6004" y="1353"/>
                      <a:pt x="6000" y="1354"/>
                      <a:pt x="5996" y="1354"/>
                    </a:cubicBezTo>
                    <a:cubicBezTo>
                      <a:pt x="5980" y="1354"/>
                      <a:pt x="5971" y="1336"/>
                      <a:pt x="5971" y="1327"/>
                    </a:cubicBezTo>
                    <a:lnTo>
                      <a:pt x="5753" y="1035"/>
                    </a:lnTo>
                    <a:cubicBezTo>
                      <a:pt x="5753" y="1035"/>
                      <a:pt x="5741" y="1022"/>
                      <a:pt x="5741" y="1011"/>
                    </a:cubicBezTo>
                    <a:lnTo>
                      <a:pt x="5753" y="998"/>
                    </a:lnTo>
                    <a:cubicBezTo>
                      <a:pt x="5753" y="998"/>
                      <a:pt x="5758" y="993"/>
                      <a:pt x="5765" y="993"/>
                    </a:cubicBezTo>
                    <a:close/>
                    <a:moveTo>
                      <a:pt x="5534" y="1241"/>
                    </a:moveTo>
                    <a:lnTo>
                      <a:pt x="5534" y="1241"/>
                    </a:lnTo>
                    <a:cubicBezTo>
                      <a:pt x="5558" y="1254"/>
                      <a:pt x="5558" y="1266"/>
                      <a:pt x="5571" y="1266"/>
                    </a:cubicBezTo>
                    <a:cubicBezTo>
                      <a:pt x="5595" y="1303"/>
                      <a:pt x="5619" y="1339"/>
                      <a:pt x="5655" y="1376"/>
                    </a:cubicBezTo>
                    <a:cubicBezTo>
                      <a:pt x="5607" y="1363"/>
                      <a:pt x="5571" y="1327"/>
                      <a:pt x="5534" y="1241"/>
                    </a:cubicBezTo>
                    <a:close/>
                    <a:moveTo>
                      <a:pt x="5859" y="1367"/>
                    </a:moveTo>
                    <a:cubicBezTo>
                      <a:pt x="5864" y="1367"/>
                      <a:pt x="5869" y="1370"/>
                      <a:pt x="5874" y="1376"/>
                    </a:cubicBezTo>
                    <a:cubicBezTo>
                      <a:pt x="5887" y="1387"/>
                      <a:pt x="5899" y="1400"/>
                      <a:pt x="5911" y="1424"/>
                    </a:cubicBezTo>
                    <a:cubicBezTo>
                      <a:pt x="5888" y="1412"/>
                      <a:pt x="5865" y="1401"/>
                      <a:pt x="5842" y="1380"/>
                    </a:cubicBezTo>
                    <a:lnTo>
                      <a:pt x="5842" y="1380"/>
                    </a:lnTo>
                    <a:cubicBezTo>
                      <a:pt x="5848" y="1371"/>
                      <a:pt x="5854" y="1367"/>
                      <a:pt x="5859" y="1367"/>
                    </a:cubicBezTo>
                    <a:close/>
                    <a:moveTo>
                      <a:pt x="5692" y="1011"/>
                    </a:moveTo>
                    <a:cubicBezTo>
                      <a:pt x="5765" y="1071"/>
                      <a:pt x="5790" y="1157"/>
                      <a:pt x="5838" y="1217"/>
                    </a:cubicBezTo>
                    <a:cubicBezTo>
                      <a:pt x="5887" y="1278"/>
                      <a:pt x="5935" y="1339"/>
                      <a:pt x="5960" y="1424"/>
                    </a:cubicBezTo>
                    <a:cubicBezTo>
                      <a:pt x="5935" y="1400"/>
                      <a:pt x="5911" y="1376"/>
                      <a:pt x="5887" y="1339"/>
                    </a:cubicBezTo>
                    <a:lnTo>
                      <a:pt x="5814" y="1266"/>
                    </a:lnTo>
                    <a:cubicBezTo>
                      <a:pt x="5814" y="1278"/>
                      <a:pt x="5814" y="1290"/>
                      <a:pt x="5801" y="1290"/>
                    </a:cubicBezTo>
                    <a:lnTo>
                      <a:pt x="5801" y="1254"/>
                    </a:lnTo>
                    <a:cubicBezTo>
                      <a:pt x="5801" y="1230"/>
                      <a:pt x="5777" y="1205"/>
                      <a:pt x="5765" y="1181"/>
                    </a:cubicBezTo>
                    <a:cubicBezTo>
                      <a:pt x="5753" y="1168"/>
                      <a:pt x="5741" y="1144"/>
                      <a:pt x="5728" y="1132"/>
                    </a:cubicBezTo>
                    <a:cubicBezTo>
                      <a:pt x="5692" y="1084"/>
                      <a:pt x="5692" y="1084"/>
                      <a:pt x="5692" y="1011"/>
                    </a:cubicBezTo>
                    <a:close/>
                    <a:moveTo>
                      <a:pt x="147" y="1424"/>
                    </a:moveTo>
                    <a:lnTo>
                      <a:pt x="134" y="1436"/>
                    </a:lnTo>
                    <a:lnTo>
                      <a:pt x="134" y="1424"/>
                    </a:lnTo>
                    <a:close/>
                    <a:moveTo>
                      <a:pt x="5631" y="1059"/>
                    </a:moveTo>
                    <a:cubicBezTo>
                      <a:pt x="5655" y="1071"/>
                      <a:pt x="5668" y="1095"/>
                      <a:pt x="5680" y="1120"/>
                    </a:cubicBezTo>
                    <a:cubicBezTo>
                      <a:pt x="5692" y="1168"/>
                      <a:pt x="5717" y="1205"/>
                      <a:pt x="5741" y="1241"/>
                    </a:cubicBezTo>
                    <a:cubicBezTo>
                      <a:pt x="5753" y="1278"/>
                      <a:pt x="5777" y="1314"/>
                      <a:pt x="5801" y="1339"/>
                    </a:cubicBezTo>
                    <a:cubicBezTo>
                      <a:pt x="5814" y="1351"/>
                      <a:pt x="5826" y="1363"/>
                      <a:pt x="5838" y="1387"/>
                    </a:cubicBezTo>
                    <a:cubicBezTo>
                      <a:pt x="5838" y="1387"/>
                      <a:pt x="5839" y="1386"/>
                      <a:pt x="5839" y="1386"/>
                    </a:cubicBezTo>
                    <a:lnTo>
                      <a:pt x="5839" y="1386"/>
                    </a:lnTo>
                    <a:cubicBezTo>
                      <a:pt x="5841" y="1404"/>
                      <a:pt x="5850" y="1415"/>
                      <a:pt x="5850" y="1436"/>
                    </a:cubicBezTo>
                    <a:cubicBezTo>
                      <a:pt x="5838" y="1424"/>
                      <a:pt x="5826" y="1424"/>
                      <a:pt x="5826" y="1412"/>
                    </a:cubicBezTo>
                    <a:cubicBezTo>
                      <a:pt x="5765" y="1339"/>
                      <a:pt x="5704" y="1241"/>
                      <a:pt x="5644" y="1168"/>
                    </a:cubicBezTo>
                    <a:cubicBezTo>
                      <a:pt x="5619" y="1132"/>
                      <a:pt x="5607" y="1095"/>
                      <a:pt x="5631" y="1059"/>
                    </a:cubicBezTo>
                    <a:close/>
                    <a:moveTo>
                      <a:pt x="5571" y="1144"/>
                    </a:moveTo>
                    <a:cubicBezTo>
                      <a:pt x="5644" y="1241"/>
                      <a:pt x="5717" y="1327"/>
                      <a:pt x="5777" y="1424"/>
                    </a:cubicBezTo>
                    <a:cubicBezTo>
                      <a:pt x="5790" y="1436"/>
                      <a:pt x="5790" y="1449"/>
                      <a:pt x="5777" y="1460"/>
                    </a:cubicBezTo>
                    <a:cubicBezTo>
                      <a:pt x="5692" y="1363"/>
                      <a:pt x="5607" y="1266"/>
                      <a:pt x="5534" y="1144"/>
                    </a:cubicBezTo>
                    <a:close/>
                    <a:moveTo>
                      <a:pt x="6008" y="1217"/>
                    </a:moveTo>
                    <a:lnTo>
                      <a:pt x="6008" y="1217"/>
                    </a:lnTo>
                    <a:cubicBezTo>
                      <a:pt x="6057" y="1254"/>
                      <a:pt x="6069" y="1278"/>
                      <a:pt x="6081" y="1303"/>
                    </a:cubicBezTo>
                    <a:cubicBezTo>
                      <a:pt x="6106" y="1351"/>
                      <a:pt x="6117" y="1400"/>
                      <a:pt x="6142" y="1460"/>
                    </a:cubicBezTo>
                    <a:cubicBezTo>
                      <a:pt x="6117" y="1436"/>
                      <a:pt x="6106" y="1436"/>
                      <a:pt x="6093" y="1424"/>
                    </a:cubicBezTo>
                    <a:cubicBezTo>
                      <a:pt x="6093" y="1424"/>
                      <a:pt x="6093" y="1436"/>
                      <a:pt x="6081" y="1436"/>
                    </a:cubicBezTo>
                    <a:lnTo>
                      <a:pt x="6081" y="1424"/>
                    </a:lnTo>
                    <a:cubicBezTo>
                      <a:pt x="6081" y="1376"/>
                      <a:pt x="6069" y="1327"/>
                      <a:pt x="6033" y="1278"/>
                    </a:cubicBezTo>
                    <a:cubicBezTo>
                      <a:pt x="6033" y="1266"/>
                      <a:pt x="6020" y="1254"/>
                      <a:pt x="6008" y="1217"/>
                    </a:cubicBezTo>
                    <a:close/>
                    <a:moveTo>
                      <a:pt x="6142" y="1303"/>
                    </a:moveTo>
                    <a:cubicBezTo>
                      <a:pt x="6179" y="1339"/>
                      <a:pt x="6203" y="1387"/>
                      <a:pt x="6227" y="1473"/>
                    </a:cubicBezTo>
                    <a:cubicBezTo>
                      <a:pt x="6179" y="1436"/>
                      <a:pt x="6166" y="1376"/>
                      <a:pt x="6142" y="1327"/>
                    </a:cubicBezTo>
                    <a:cubicBezTo>
                      <a:pt x="6130" y="1327"/>
                      <a:pt x="6142" y="1314"/>
                      <a:pt x="6142" y="1303"/>
                    </a:cubicBezTo>
                    <a:close/>
                    <a:moveTo>
                      <a:pt x="815" y="1217"/>
                    </a:moveTo>
                    <a:lnTo>
                      <a:pt x="779" y="1290"/>
                    </a:lnTo>
                    <a:cubicBezTo>
                      <a:pt x="731" y="1363"/>
                      <a:pt x="682" y="1436"/>
                      <a:pt x="633" y="1497"/>
                    </a:cubicBezTo>
                    <a:lnTo>
                      <a:pt x="633" y="1497"/>
                    </a:lnTo>
                    <a:cubicBezTo>
                      <a:pt x="636" y="1442"/>
                      <a:pt x="660" y="1397"/>
                      <a:pt x="693" y="1363"/>
                    </a:cubicBezTo>
                    <a:lnTo>
                      <a:pt x="766" y="1254"/>
                    </a:lnTo>
                    <a:cubicBezTo>
                      <a:pt x="779" y="1241"/>
                      <a:pt x="803" y="1230"/>
                      <a:pt x="815" y="1217"/>
                    </a:cubicBezTo>
                    <a:close/>
                    <a:moveTo>
                      <a:pt x="706" y="1084"/>
                    </a:moveTo>
                    <a:lnTo>
                      <a:pt x="706" y="1084"/>
                    </a:lnTo>
                    <a:cubicBezTo>
                      <a:pt x="657" y="1168"/>
                      <a:pt x="596" y="1266"/>
                      <a:pt x="547" y="1351"/>
                    </a:cubicBezTo>
                    <a:lnTo>
                      <a:pt x="439" y="1497"/>
                    </a:lnTo>
                    <a:lnTo>
                      <a:pt x="475" y="1424"/>
                    </a:lnTo>
                    <a:cubicBezTo>
                      <a:pt x="487" y="1400"/>
                      <a:pt x="487" y="1400"/>
                      <a:pt x="450" y="1387"/>
                    </a:cubicBezTo>
                    <a:cubicBezTo>
                      <a:pt x="536" y="1278"/>
                      <a:pt x="609" y="1181"/>
                      <a:pt x="706" y="1084"/>
                    </a:cubicBezTo>
                    <a:close/>
                    <a:moveTo>
                      <a:pt x="341" y="1424"/>
                    </a:moveTo>
                    <a:cubicBezTo>
                      <a:pt x="353" y="1460"/>
                      <a:pt x="341" y="1473"/>
                      <a:pt x="304" y="1509"/>
                    </a:cubicBezTo>
                    <a:cubicBezTo>
                      <a:pt x="317" y="1485"/>
                      <a:pt x="317" y="1473"/>
                      <a:pt x="317" y="1460"/>
                    </a:cubicBezTo>
                    <a:cubicBezTo>
                      <a:pt x="329" y="1449"/>
                      <a:pt x="341" y="1436"/>
                      <a:pt x="341" y="1424"/>
                    </a:cubicBezTo>
                    <a:close/>
                    <a:moveTo>
                      <a:pt x="6349" y="1485"/>
                    </a:moveTo>
                    <a:cubicBezTo>
                      <a:pt x="6373" y="1509"/>
                      <a:pt x="6373" y="1509"/>
                      <a:pt x="6385" y="1533"/>
                    </a:cubicBezTo>
                    <a:cubicBezTo>
                      <a:pt x="6373" y="1521"/>
                      <a:pt x="6361" y="1509"/>
                      <a:pt x="6349" y="1485"/>
                    </a:cubicBezTo>
                    <a:close/>
                    <a:moveTo>
                      <a:pt x="426" y="1533"/>
                    </a:moveTo>
                    <a:lnTo>
                      <a:pt x="414" y="1546"/>
                    </a:lnTo>
                    <a:lnTo>
                      <a:pt x="414" y="1533"/>
                    </a:lnTo>
                    <a:close/>
                    <a:moveTo>
                      <a:pt x="231" y="1570"/>
                    </a:moveTo>
                    <a:lnTo>
                      <a:pt x="231" y="1582"/>
                    </a:lnTo>
                    <a:cubicBezTo>
                      <a:pt x="220" y="1582"/>
                      <a:pt x="220" y="1582"/>
                      <a:pt x="220" y="1570"/>
                    </a:cubicBezTo>
                    <a:close/>
                    <a:moveTo>
                      <a:pt x="6349" y="1351"/>
                    </a:moveTo>
                    <a:lnTo>
                      <a:pt x="6385" y="1387"/>
                    </a:lnTo>
                    <a:cubicBezTo>
                      <a:pt x="6422" y="1436"/>
                      <a:pt x="6458" y="1497"/>
                      <a:pt x="6507" y="1546"/>
                    </a:cubicBezTo>
                    <a:cubicBezTo>
                      <a:pt x="6531" y="1570"/>
                      <a:pt x="6519" y="1594"/>
                      <a:pt x="6507" y="1619"/>
                    </a:cubicBezTo>
                    <a:cubicBezTo>
                      <a:pt x="6446" y="1570"/>
                      <a:pt x="6422" y="1509"/>
                      <a:pt x="6385" y="1449"/>
                    </a:cubicBezTo>
                    <a:cubicBezTo>
                      <a:pt x="6361" y="1424"/>
                      <a:pt x="6349" y="1387"/>
                      <a:pt x="6349" y="1351"/>
                    </a:cubicBezTo>
                    <a:close/>
                    <a:moveTo>
                      <a:pt x="475" y="1570"/>
                    </a:moveTo>
                    <a:cubicBezTo>
                      <a:pt x="475" y="1606"/>
                      <a:pt x="450" y="1630"/>
                      <a:pt x="426" y="1655"/>
                    </a:cubicBezTo>
                    <a:cubicBezTo>
                      <a:pt x="439" y="1619"/>
                      <a:pt x="450" y="1594"/>
                      <a:pt x="475" y="1570"/>
                    </a:cubicBezTo>
                    <a:close/>
                    <a:moveTo>
                      <a:pt x="609" y="1557"/>
                    </a:moveTo>
                    <a:cubicBezTo>
                      <a:pt x="609" y="1606"/>
                      <a:pt x="596" y="1619"/>
                      <a:pt x="547" y="1679"/>
                    </a:cubicBezTo>
                    <a:cubicBezTo>
                      <a:pt x="547" y="1667"/>
                      <a:pt x="547" y="1655"/>
                      <a:pt x="560" y="1630"/>
                    </a:cubicBezTo>
                    <a:cubicBezTo>
                      <a:pt x="572" y="1606"/>
                      <a:pt x="584" y="1594"/>
                      <a:pt x="609" y="1557"/>
                    </a:cubicBezTo>
                    <a:close/>
                    <a:moveTo>
                      <a:pt x="6385" y="1533"/>
                    </a:moveTo>
                    <a:cubicBezTo>
                      <a:pt x="6446" y="1582"/>
                      <a:pt x="6458" y="1655"/>
                      <a:pt x="6507" y="1716"/>
                    </a:cubicBezTo>
                    <a:lnTo>
                      <a:pt x="6482" y="1716"/>
                    </a:lnTo>
                    <a:cubicBezTo>
                      <a:pt x="6446" y="1667"/>
                      <a:pt x="6422" y="1606"/>
                      <a:pt x="6398" y="1557"/>
                    </a:cubicBezTo>
                    <a:cubicBezTo>
                      <a:pt x="6385" y="1546"/>
                      <a:pt x="6385" y="1546"/>
                      <a:pt x="6385" y="1533"/>
                    </a:cubicBezTo>
                    <a:close/>
                    <a:moveTo>
                      <a:pt x="6458" y="1376"/>
                    </a:moveTo>
                    <a:lnTo>
                      <a:pt x="6458" y="1376"/>
                    </a:lnTo>
                    <a:cubicBezTo>
                      <a:pt x="6519" y="1449"/>
                      <a:pt x="6568" y="1485"/>
                      <a:pt x="6592" y="1557"/>
                    </a:cubicBezTo>
                    <a:lnTo>
                      <a:pt x="6604" y="1557"/>
                    </a:lnTo>
                    <a:cubicBezTo>
                      <a:pt x="6604" y="1570"/>
                      <a:pt x="6617" y="1570"/>
                      <a:pt x="6617" y="1582"/>
                    </a:cubicBezTo>
                    <a:cubicBezTo>
                      <a:pt x="6641" y="1619"/>
                      <a:pt x="6665" y="1667"/>
                      <a:pt x="6677" y="1703"/>
                    </a:cubicBezTo>
                    <a:lnTo>
                      <a:pt x="6677" y="1716"/>
                    </a:lnTo>
                    <a:cubicBezTo>
                      <a:pt x="6628" y="1667"/>
                      <a:pt x="6617" y="1655"/>
                      <a:pt x="6592" y="1557"/>
                    </a:cubicBezTo>
                    <a:cubicBezTo>
                      <a:pt x="6580" y="1546"/>
                      <a:pt x="6555" y="1546"/>
                      <a:pt x="6544" y="1533"/>
                    </a:cubicBezTo>
                    <a:cubicBezTo>
                      <a:pt x="6519" y="1521"/>
                      <a:pt x="6482" y="1436"/>
                      <a:pt x="6458" y="1376"/>
                    </a:cubicBezTo>
                    <a:close/>
                    <a:moveTo>
                      <a:pt x="6312" y="1533"/>
                    </a:moveTo>
                    <a:cubicBezTo>
                      <a:pt x="6361" y="1570"/>
                      <a:pt x="6409" y="1643"/>
                      <a:pt x="6422" y="1728"/>
                    </a:cubicBezTo>
                    <a:cubicBezTo>
                      <a:pt x="6385" y="1667"/>
                      <a:pt x="6349" y="1606"/>
                      <a:pt x="6312" y="1533"/>
                    </a:cubicBezTo>
                    <a:close/>
                    <a:moveTo>
                      <a:pt x="6130" y="1497"/>
                    </a:moveTo>
                    <a:lnTo>
                      <a:pt x="6130" y="1497"/>
                    </a:lnTo>
                    <a:cubicBezTo>
                      <a:pt x="6179" y="1582"/>
                      <a:pt x="6239" y="1667"/>
                      <a:pt x="6300" y="1752"/>
                    </a:cubicBezTo>
                    <a:cubicBezTo>
                      <a:pt x="6296" y="1756"/>
                      <a:pt x="6292" y="1758"/>
                      <a:pt x="6288" y="1758"/>
                    </a:cubicBezTo>
                    <a:cubicBezTo>
                      <a:pt x="6281" y="1758"/>
                      <a:pt x="6276" y="1752"/>
                      <a:pt x="6276" y="1752"/>
                    </a:cubicBezTo>
                    <a:cubicBezTo>
                      <a:pt x="6203" y="1667"/>
                      <a:pt x="6154" y="1594"/>
                      <a:pt x="6130" y="1497"/>
                    </a:cubicBezTo>
                    <a:close/>
                    <a:moveTo>
                      <a:pt x="6069" y="1533"/>
                    </a:moveTo>
                    <a:cubicBezTo>
                      <a:pt x="6117" y="1582"/>
                      <a:pt x="6190" y="1692"/>
                      <a:pt x="6215" y="1765"/>
                    </a:cubicBezTo>
                    <a:cubicBezTo>
                      <a:pt x="6179" y="1728"/>
                      <a:pt x="6130" y="1667"/>
                      <a:pt x="6069" y="1533"/>
                    </a:cubicBezTo>
                    <a:close/>
                    <a:moveTo>
                      <a:pt x="6617" y="1716"/>
                    </a:moveTo>
                    <a:lnTo>
                      <a:pt x="6617" y="1716"/>
                    </a:lnTo>
                    <a:cubicBezTo>
                      <a:pt x="6628" y="1740"/>
                      <a:pt x="6628" y="1765"/>
                      <a:pt x="6641" y="1789"/>
                    </a:cubicBezTo>
                    <a:cubicBezTo>
                      <a:pt x="6604" y="1765"/>
                      <a:pt x="6604" y="1765"/>
                      <a:pt x="6617" y="1716"/>
                    </a:cubicBezTo>
                    <a:close/>
                    <a:moveTo>
                      <a:pt x="6268" y="1601"/>
                    </a:moveTo>
                    <a:cubicBezTo>
                      <a:pt x="6277" y="1601"/>
                      <a:pt x="6279" y="1610"/>
                      <a:pt x="6288" y="1619"/>
                    </a:cubicBezTo>
                    <a:cubicBezTo>
                      <a:pt x="6325" y="1667"/>
                      <a:pt x="6349" y="1716"/>
                      <a:pt x="6385" y="1765"/>
                    </a:cubicBezTo>
                    <a:cubicBezTo>
                      <a:pt x="6398" y="1776"/>
                      <a:pt x="6398" y="1801"/>
                      <a:pt x="6373" y="1813"/>
                    </a:cubicBezTo>
                    <a:cubicBezTo>
                      <a:pt x="6325" y="1752"/>
                      <a:pt x="6288" y="1679"/>
                      <a:pt x="6252" y="1606"/>
                    </a:cubicBezTo>
                    <a:cubicBezTo>
                      <a:pt x="6259" y="1603"/>
                      <a:pt x="6264" y="1601"/>
                      <a:pt x="6268" y="1601"/>
                    </a:cubicBezTo>
                    <a:close/>
                    <a:moveTo>
                      <a:pt x="6555" y="1776"/>
                    </a:moveTo>
                    <a:lnTo>
                      <a:pt x="6568" y="1789"/>
                    </a:lnTo>
                    <a:cubicBezTo>
                      <a:pt x="6568" y="1801"/>
                      <a:pt x="6568" y="1813"/>
                      <a:pt x="6555" y="1825"/>
                    </a:cubicBezTo>
                    <a:cubicBezTo>
                      <a:pt x="6555" y="1813"/>
                      <a:pt x="6544" y="1801"/>
                      <a:pt x="6544" y="1801"/>
                    </a:cubicBezTo>
                    <a:cubicBezTo>
                      <a:pt x="6544" y="1789"/>
                      <a:pt x="6555" y="1789"/>
                      <a:pt x="6555" y="1776"/>
                    </a:cubicBezTo>
                    <a:close/>
                    <a:moveTo>
                      <a:pt x="5970" y="1589"/>
                    </a:moveTo>
                    <a:cubicBezTo>
                      <a:pt x="5978" y="1589"/>
                      <a:pt x="5984" y="1598"/>
                      <a:pt x="5984" y="1606"/>
                    </a:cubicBezTo>
                    <a:cubicBezTo>
                      <a:pt x="6069" y="1728"/>
                      <a:pt x="6106" y="1789"/>
                      <a:pt x="6117" y="1862"/>
                    </a:cubicBezTo>
                    <a:cubicBezTo>
                      <a:pt x="6057" y="1801"/>
                      <a:pt x="5984" y="1667"/>
                      <a:pt x="5960" y="1594"/>
                    </a:cubicBezTo>
                    <a:cubicBezTo>
                      <a:pt x="5963" y="1591"/>
                      <a:pt x="5967" y="1589"/>
                      <a:pt x="5970" y="1589"/>
                    </a:cubicBezTo>
                    <a:close/>
                    <a:moveTo>
                      <a:pt x="6458" y="1776"/>
                    </a:moveTo>
                    <a:cubicBezTo>
                      <a:pt x="6471" y="1776"/>
                      <a:pt x="6482" y="1789"/>
                      <a:pt x="6495" y="1789"/>
                    </a:cubicBezTo>
                    <a:cubicBezTo>
                      <a:pt x="6507" y="1801"/>
                      <a:pt x="6507" y="1813"/>
                      <a:pt x="6507" y="1825"/>
                    </a:cubicBezTo>
                    <a:cubicBezTo>
                      <a:pt x="6519" y="1849"/>
                      <a:pt x="6519" y="1862"/>
                      <a:pt x="6495" y="1898"/>
                    </a:cubicBezTo>
                    <a:cubicBezTo>
                      <a:pt x="6471" y="1886"/>
                      <a:pt x="6471" y="1862"/>
                      <a:pt x="6471" y="1849"/>
                    </a:cubicBezTo>
                    <a:cubicBezTo>
                      <a:pt x="6471" y="1825"/>
                      <a:pt x="6458" y="1801"/>
                      <a:pt x="6458" y="1776"/>
                    </a:cubicBezTo>
                    <a:close/>
                    <a:moveTo>
                      <a:pt x="6081" y="1692"/>
                    </a:moveTo>
                    <a:lnTo>
                      <a:pt x="6081" y="1692"/>
                    </a:lnTo>
                    <a:cubicBezTo>
                      <a:pt x="6106" y="1703"/>
                      <a:pt x="6117" y="1703"/>
                      <a:pt x="6117" y="1703"/>
                    </a:cubicBezTo>
                    <a:cubicBezTo>
                      <a:pt x="6166" y="1765"/>
                      <a:pt x="6215" y="1825"/>
                      <a:pt x="6239" y="1898"/>
                    </a:cubicBezTo>
                    <a:cubicBezTo>
                      <a:pt x="6239" y="1898"/>
                      <a:pt x="6239" y="1911"/>
                      <a:pt x="6227" y="1911"/>
                    </a:cubicBezTo>
                    <a:cubicBezTo>
                      <a:pt x="6179" y="1838"/>
                      <a:pt x="6142" y="1776"/>
                      <a:pt x="6081" y="1692"/>
                    </a:cubicBezTo>
                    <a:close/>
                    <a:moveTo>
                      <a:pt x="6398" y="1971"/>
                    </a:moveTo>
                    <a:lnTo>
                      <a:pt x="6398" y="1984"/>
                    </a:lnTo>
                    <a:lnTo>
                      <a:pt x="6385" y="1984"/>
                    </a:lnTo>
                    <a:cubicBezTo>
                      <a:pt x="6385" y="1971"/>
                      <a:pt x="6385" y="1971"/>
                      <a:pt x="6398" y="1971"/>
                    </a:cubicBezTo>
                    <a:close/>
                    <a:moveTo>
                      <a:pt x="596" y="1947"/>
                    </a:moveTo>
                    <a:cubicBezTo>
                      <a:pt x="620" y="1959"/>
                      <a:pt x="645" y="1984"/>
                      <a:pt x="657" y="2008"/>
                    </a:cubicBezTo>
                    <a:cubicBezTo>
                      <a:pt x="657" y="2032"/>
                      <a:pt x="645" y="2044"/>
                      <a:pt x="633" y="2057"/>
                    </a:cubicBezTo>
                    <a:cubicBezTo>
                      <a:pt x="584" y="2057"/>
                      <a:pt x="560" y="2032"/>
                      <a:pt x="560" y="1995"/>
                    </a:cubicBezTo>
                    <a:cubicBezTo>
                      <a:pt x="572" y="1971"/>
                      <a:pt x="572" y="1947"/>
                      <a:pt x="596" y="1947"/>
                    </a:cubicBezTo>
                    <a:close/>
                    <a:moveTo>
                      <a:pt x="6239" y="2141"/>
                    </a:moveTo>
                    <a:cubicBezTo>
                      <a:pt x="6252" y="2141"/>
                      <a:pt x="6252" y="2154"/>
                      <a:pt x="6252" y="2154"/>
                    </a:cubicBezTo>
                    <a:cubicBezTo>
                      <a:pt x="6252" y="2166"/>
                      <a:pt x="6252" y="2166"/>
                      <a:pt x="6239" y="2166"/>
                    </a:cubicBezTo>
                    <a:cubicBezTo>
                      <a:pt x="6239" y="2166"/>
                      <a:pt x="6239" y="2154"/>
                      <a:pt x="6227" y="2154"/>
                    </a:cubicBezTo>
                    <a:lnTo>
                      <a:pt x="6239" y="2141"/>
                    </a:lnTo>
                    <a:close/>
                    <a:moveTo>
                      <a:pt x="6106" y="2166"/>
                    </a:moveTo>
                    <a:lnTo>
                      <a:pt x="6117" y="2178"/>
                    </a:lnTo>
                    <a:cubicBezTo>
                      <a:pt x="6142" y="2203"/>
                      <a:pt x="6166" y="2227"/>
                      <a:pt x="6130" y="2251"/>
                    </a:cubicBezTo>
                    <a:cubicBezTo>
                      <a:pt x="6117" y="2271"/>
                      <a:pt x="6092" y="2280"/>
                      <a:pt x="6067" y="2280"/>
                    </a:cubicBezTo>
                    <a:cubicBezTo>
                      <a:pt x="6046" y="2280"/>
                      <a:pt x="6025" y="2274"/>
                      <a:pt x="6008" y="2263"/>
                    </a:cubicBezTo>
                    <a:lnTo>
                      <a:pt x="6008" y="2239"/>
                    </a:lnTo>
                    <a:cubicBezTo>
                      <a:pt x="6020" y="2227"/>
                      <a:pt x="6044" y="2203"/>
                      <a:pt x="6069" y="2190"/>
                    </a:cubicBezTo>
                    <a:cubicBezTo>
                      <a:pt x="6069" y="2178"/>
                      <a:pt x="6093" y="2166"/>
                      <a:pt x="6106" y="2166"/>
                    </a:cubicBezTo>
                    <a:close/>
                    <a:moveTo>
                      <a:pt x="5582" y="2276"/>
                    </a:moveTo>
                    <a:lnTo>
                      <a:pt x="5582" y="2287"/>
                    </a:lnTo>
                    <a:lnTo>
                      <a:pt x="5571" y="2287"/>
                    </a:lnTo>
                    <a:lnTo>
                      <a:pt x="5571" y="2276"/>
                    </a:lnTo>
                    <a:close/>
                    <a:moveTo>
                      <a:pt x="1999" y="710"/>
                    </a:moveTo>
                    <a:cubicBezTo>
                      <a:pt x="2016" y="710"/>
                      <a:pt x="2030" y="716"/>
                      <a:pt x="2044" y="731"/>
                    </a:cubicBezTo>
                    <a:cubicBezTo>
                      <a:pt x="2056" y="731"/>
                      <a:pt x="2056" y="743"/>
                      <a:pt x="2068" y="743"/>
                    </a:cubicBezTo>
                    <a:cubicBezTo>
                      <a:pt x="2177" y="852"/>
                      <a:pt x="2274" y="974"/>
                      <a:pt x="2384" y="1084"/>
                    </a:cubicBezTo>
                    <a:cubicBezTo>
                      <a:pt x="2396" y="1095"/>
                      <a:pt x="2409" y="1108"/>
                      <a:pt x="2420" y="1132"/>
                    </a:cubicBezTo>
                    <a:cubicBezTo>
                      <a:pt x="2396" y="1157"/>
                      <a:pt x="2372" y="1157"/>
                      <a:pt x="2347" y="1168"/>
                    </a:cubicBezTo>
                    <a:cubicBezTo>
                      <a:pt x="2250" y="1217"/>
                      <a:pt x="2165" y="1290"/>
                      <a:pt x="2068" y="1351"/>
                    </a:cubicBezTo>
                    <a:cubicBezTo>
                      <a:pt x="2007" y="1387"/>
                      <a:pt x="1947" y="1424"/>
                      <a:pt x="1885" y="1473"/>
                    </a:cubicBezTo>
                    <a:cubicBezTo>
                      <a:pt x="1825" y="1509"/>
                      <a:pt x="1788" y="1570"/>
                      <a:pt x="1715" y="1606"/>
                    </a:cubicBezTo>
                    <a:cubicBezTo>
                      <a:pt x="1703" y="1606"/>
                      <a:pt x="1691" y="1630"/>
                      <a:pt x="1679" y="1630"/>
                    </a:cubicBezTo>
                    <a:cubicBezTo>
                      <a:pt x="1606" y="1703"/>
                      <a:pt x="1533" y="1765"/>
                      <a:pt x="1472" y="1825"/>
                    </a:cubicBezTo>
                    <a:cubicBezTo>
                      <a:pt x="1374" y="1898"/>
                      <a:pt x="1290" y="1984"/>
                      <a:pt x="1229" y="2093"/>
                    </a:cubicBezTo>
                    <a:cubicBezTo>
                      <a:pt x="1180" y="2166"/>
                      <a:pt x="1120" y="2239"/>
                      <a:pt x="1083" y="2324"/>
                    </a:cubicBezTo>
                    <a:cubicBezTo>
                      <a:pt x="1083" y="2324"/>
                      <a:pt x="1071" y="2324"/>
                      <a:pt x="1058" y="2336"/>
                    </a:cubicBezTo>
                    <a:cubicBezTo>
                      <a:pt x="1034" y="2324"/>
                      <a:pt x="1010" y="2300"/>
                      <a:pt x="985" y="2276"/>
                    </a:cubicBezTo>
                    <a:cubicBezTo>
                      <a:pt x="949" y="2227"/>
                      <a:pt x="912" y="2190"/>
                      <a:pt x="876" y="2154"/>
                    </a:cubicBezTo>
                    <a:cubicBezTo>
                      <a:pt x="815" y="2093"/>
                      <a:pt x="766" y="2032"/>
                      <a:pt x="718" y="1984"/>
                    </a:cubicBezTo>
                    <a:cubicBezTo>
                      <a:pt x="682" y="1947"/>
                      <a:pt x="645" y="1922"/>
                      <a:pt x="633" y="1874"/>
                    </a:cubicBezTo>
                    <a:lnTo>
                      <a:pt x="633" y="1862"/>
                    </a:lnTo>
                    <a:cubicBezTo>
                      <a:pt x="706" y="1776"/>
                      <a:pt x="766" y="1679"/>
                      <a:pt x="852" y="1619"/>
                    </a:cubicBezTo>
                    <a:cubicBezTo>
                      <a:pt x="864" y="1606"/>
                      <a:pt x="864" y="1606"/>
                      <a:pt x="876" y="1606"/>
                    </a:cubicBezTo>
                    <a:cubicBezTo>
                      <a:pt x="961" y="1509"/>
                      <a:pt x="1047" y="1424"/>
                      <a:pt x="1131" y="1339"/>
                    </a:cubicBezTo>
                    <a:cubicBezTo>
                      <a:pt x="1144" y="1327"/>
                      <a:pt x="1156" y="1303"/>
                      <a:pt x="1168" y="1290"/>
                    </a:cubicBezTo>
                    <a:cubicBezTo>
                      <a:pt x="1241" y="1241"/>
                      <a:pt x="1301" y="1181"/>
                      <a:pt x="1363" y="1132"/>
                    </a:cubicBezTo>
                    <a:cubicBezTo>
                      <a:pt x="1423" y="1071"/>
                      <a:pt x="1496" y="1011"/>
                      <a:pt x="1582" y="949"/>
                    </a:cubicBezTo>
                    <a:cubicBezTo>
                      <a:pt x="1703" y="865"/>
                      <a:pt x="1825" y="779"/>
                      <a:pt x="1971" y="719"/>
                    </a:cubicBezTo>
                    <a:lnTo>
                      <a:pt x="1958" y="719"/>
                    </a:lnTo>
                    <a:cubicBezTo>
                      <a:pt x="1974" y="714"/>
                      <a:pt x="1987" y="710"/>
                      <a:pt x="1999" y="710"/>
                    </a:cubicBezTo>
                    <a:close/>
                    <a:moveTo>
                      <a:pt x="5607" y="2336"/>
                    </a:moveTo>
                    <a:cubicBezTo>
                      <a:pt x="5619" y="2348"/>
                      <a:pt x="5607" y="2373"/>
                      <a:pt x="5595" y="2373"/>
                    </a:cubicBezTo>
                    <a:lnTo>
                      <a:pt x="5582" y="2373"/>
                    </a:lnTo>
                    <a:cubicBezTo>
                      <a:pt x="5582" y="2348"/>
                      <a:pt x="5595" y="2336"/>
                      <a:pt x="5607" y="2336"/>
                    </a:cubicBezTo>
                    <a:close/>
                    <a:moveTo>
                      <a:pt x="4792" y="682"/>
                    </a:moveTo>
                    <a:cubicBezTo>
                      <a:pt x="4804" y="706"/>
                      <a:pt x="4828" y="719"/>
                      <a:pt x="4841" y="731"/>
                    </a:cubicBezTo>
                    <a:lnTo>
                      <a:pt x="4950" y="840"/>
                    </a:lnTo>
                    <a:cubicBezTo>
                      <a:pt x="4987" y="865"/>
                      <a:pt x="5011" y="901"/>
                      <a:pt x="5047" y="925"/>
                    </a:cubicBezTo>
                    <a:lnTo>
                      <a:pt x="5303" y="1217"/>
                    </a:lnTo>
                    <a:lnTo>
                      <a:pt x="5315" y="1230"/>
                    </a:lnTo>
                    <a:lnTo>
                      <a:pt x="5582" y="1497"/>
                    </a:lnTo>
                    <a:cubicBezTo>
                      <a:pt x="5765" y="1655"/>
                      <a:pt x="5911" y="1849"/>
                      <a:pt x="6044" y="2057"/>
                    </a:cubicBezTo>
                    <a:cubicBezTo>
                      <a:pt x="6044" y="2068"/>
                      <a:pt x="6057" y="2081"/>
                      <a:pt x="6057" y="2093"/>
                    </a:cubicBezTo>
                    <a:cubicBezTo>
                      <a:pt x="6044" y="2105"/>
                      <a:pt x="6044" y="2117"/>
                      <a:pt x="6033" y="2130"/>
                    </a:cubicBezTo>
                    <a:cubicBezTo>
                      <a:pt x="5984" y="2166"/>
                      <a:pt x="5947" y="2214"/>
                      <a:pt x="5911" y="2251"/>
                    </a:cubicBezTo>
                    <a:cubicBezTo>
                      <a:pt x="5863" y="2300"/>
                      <a:pt x="5814" y="2336"/>
                      <a:pt x="5765" y="2384"/>
                    </a:cubicBezTo>
                    <a:cubicBezTo>
                      <a:pt x="5741" y="2397"/>
                      <a:pt x="5728" y="2409"/>
                      <a:pt x="5704" y="2409"/>
                    </a:cubicBezTo>
                    <a:cubicBezTo>
                      <a:pt x="5704" y="2397"/>
                      <a:pt x="5704" y="2397"/>
                      <a:pt x="5692" y="2384"/>
                    </a:cubicBezTo>
                    <a:cubicBezTo>
                      <a:pt x="5655" y="2239"/>
                      <a:pt x="5571" y="2117"/>
                      <a:pt x="5473" y="2008"/>
                    </a:cubicBezTo>
                    <a:cubicBezTo>
                      <a:pt x="5425" y="1947"/>
                      <a:pt x="5388" y="1874"/>
                      <a:pt x="5327" y="1813"/>
                    </a:cubicBezTo>
                    <a:cubicBezTo>
                      <a:pt x="5266" y="1752"/>
                      <a:pt x="5206" y="1679"/>
                      <a:pt x="5145" y="1619"/>
                    </a:cubicBezTo>
                    <a:cubicBezTo>
                      <a:pt x="5096" y="1570"/>
                      <a:pt x="5047" y="1546"/>
                      <a:pt x="5011" y="1497"/>
                    </a:cubicBezTo>
                    <a:lnTo>
                      <a:pt x="4901" y="1387"/>
                    </a:lnTo>
                    <a:cubicBezTo>
                      <a:pt x="4828" y="1314"/>
                      <a:pt x="4755" y="1230"/>
                      <a:pt x="4682" y="1144"/>
                    </a:cubicBezTo>
                    <a:cubicBezTo>
                      <a:pt x="4646" y="1108"/>
                      <a:pt x="4598" y="1059"/>
                      <a:pt x="4549" y="1022"/>
                    </a:cubicBezTo>
                    <a:cubicBezTo>
                      <a:pt x="4525" y="998"/>
                      <a:pt x="4488" y="986"/>
                      <a:pt x="4452" y="974"/>
                    </a:cubicBezTo>
                    <a:cubicBezTo>
                      <a:pt x="4452" y="962"/>
                      <a:pt x="4463" y="938"/>
                      <a:pt x="4463" y="925"/>
                    </a:cubicBezTo>
                    <a:lnTo>
                      <a:pt x="4525" y="865"/>
                    </a:lnTo>
                    <a:cubicBezTo>
                      <a:pt x="4609" y="803"/>
                      <a:pt x="4695" y="731"/>
                      <a:pt x="4792" y="682"/>
                    </a:cubicBezTo>
                    <a:close/>
                    <a:moveTo>
                      <a:pt x="4622" y="1168"/>
                    </a:moveTo>
                    <a:cubicBezTo>
                      <a:pt x="4658" y="1181"/>
                      <a:pt x="4695" y="1205"/>
                      <a:pt x="4719" y="1241"/>
                    </a:cubicBezTo>
                    <a:cubicBezTo>
                      <a:pt x="4768" y="1303"/>
                      <a:pt x="4828" y="1363"/>
                      <a:pt x="4890" y="1424"/>
                    </a:cubicBezTo>
                    <a:cubicBezTo>
                      <a:pt x="4950" y="1497"/>
                      <a:pt x="5011" y="1557"/>
                      <a:pt x="5084" y="1619"/>
                    </a:cubicBezTo>
                    <a:cubicBezTo>
                      <a:pt x="5242" y="1765"/>
                      <a:pt x="5363" y="1935"/>
                      <a:pt x="5498" y="2105"/>
                    </a:cubicBezTo>
                    <a:cubicBezTo>
                      <a:pt x="5522" y="2130"/>
                      <a:pt x="5534" y="2154"/>
                      <a:pt x="5534" y="2190"/>
                    </a:cubicBezTo>
                    <a:cubicBezTo>
                      <a:pt x="5498" y="2214"/>
                      <a:pt x="5461" y="2251"/>
                      <a:pt x="5436" y="2287"/>
                    </a:cubicBezTo>
                    <a:cubicBezTo>
                      <a:pt x="5315" y="2409"/>
                      <a:pt x="5230" y="2543"/>
                      <a:pt x="5145" y="2689"/>
                    </a:cubicBezTo>
                    <a:cubicBezTo>
                      <a:pt x="5084" y="2811"/>
                      <a:pt x="5023" y="2932"/>
                      <a:pt x="4974" y="3054"/>
                    </a:cubicBezTo>
                    <a:cubicBezTo>
                      <a:pt x="4963" y="3102"/>
                      <a:pt x="4938" y="3163"/>
                      <a:pt x="4914" y="3211"/>
                    </a:cubicBezTo>
                    <a:cubicBezTo>
                      <a:pt x="4853" y="3309"/>
                      <a:pt x="4792" y="3394"/>
                      <a:pt x="4707" y="3479"/>
                    </a:cubicBezTo>
                    <a:cubicBezTo>
                      <a:pt x="4682" y="3492"/>
                      <a:pt x="4658" y="3528"/>
                      <a:pt x="4622" y="3528"/>
                    </a:cubicBezTo>
                    <a:cubicBezTo>
                      <a:pt x="4585" y="3516"/>
                      <a:pt x="4549" y="3479"/>
                      <a:pt x="4525" y="3455"/>
                    </a:cubicBezTo>
                    <a:cubicBezTo>
                      <a:pt x="4427" y="3357"/>
                      <a:pt x="4342" y="3260"/>
                      <a:pt x="4257" y="3151"/>
                    </a:cubicBezTo>
                    <a:cubicBezTo>
                      <a:pt x="4111" y="2957"/>
                      <a:pt x="3953" y="2774"/>
                      <a:pt x="3807" y="2592"/>
                    </a:cubicBezTo>
                    <a:cubicBezTo>
                      <a:pt x="3734" y="2482"/>
                      <a:pt x="3649" y="2384"/>
                      <a:pt x="3576" y="2276"/>
                    </a:cubicBezTo>
                    <a:lnTo>
                      <a:pt x="3576" y="2251"/>
                    </a:lnTo>
                    <a:cubicBezTo>
                      <a:pt x="3625" y="2263"/>
                      <a:pt x="3661" y="2263"/>
                      <a:pt x="3709" y="2263"/>
                    </a:cubicBezTo>
                    <a:cubicBezTo>
                      <a:pt x="3758" y="2263"/>
                      <a:pt x="3807" y="2263"/>
                      <a:pt x="3855" y="2251"/>
                    </a:cubicBezTo>
                    <a:cubicBezTo>
                      <a:pt x="3904" y="2251"/>
                      <a:pt x="3953" y="2251"/>
                      <a:pt x="4001" y="2227"/>
                    </a:cubicBezTo>
                    <a:cubicBezTo>
                      <a:pt x="4001" y="2203"/>
                      <a:pt x="4001" y="2190"/>
                      <a:pt x="4014" y="2166"/>
                    </a:cubicBezTo>
                    <a:cubicBezTo>
                      <a:pt x="4001" y="2166"/>
                      <a:pt x="3990" y="2154"/>
                      <a:pt x="3990" y="2154"/>
                    </a:cubicBezTo>
                    <a:cubicBezTo>
                      <a:pt x="3977" y="2166"/>
                      <a:pt x="3953" y="2166"/>
                      <a:pt x="3941" y="2178"/>
                    </a:cubicBezTo>
                    <a:cubicBezTo>
                      <a:pt x="3867" y="2208"/>
                      <a:pt x="3794" y="2224"/>
                      <a:pt x="3720" y="2224"/>
                    </a:cubicBezTo>
                    <a:cubicBezTo>
                      <a:pt x="3672" y="2224"/>
                      <a:pt x="3624" y="2217"/>
                      <a:pt x="3576" y="2203"/>
                    </a:cubicBezTo>
                    <a:cubicBezTo>
                      <a:pt x="3515" y="2190"/>
                      <a:pt x="3466" y="2178"/>
                      <a:pt x="3418" y="2166"/>
                    </a:cubicBezTo>
                    <a:cubicBezTo>
                      <a:pt x="3382" y="2154"/>
                      <a:pt x="3357" y="2141"/>
                      <a:pt x="3357" y="2105"/>
                    </a:cubicBezTo>
                    <a:cubicBezTo>
                      <a:pt x="3320" y="2093"/>
                      <a:pt x="3296" y="2093"/>
                      <a:pt x="3247" y="2081"/>
                    </a:cubicBezTo>
                    <a:lnTo>
                      <a:pt x="3247" y="2081"/>
                    </a:lnTo>
                    <a:cubicBezTo>
                      <a:pt x="3272" y="2093"/>
                      <a:pt x="3272" y="2105"/>
                      <a:pt x="3284" y="2105"/>
                    </a:cubicBezTo>
                    <a:cubicBezTo>
                      <a:pt x="3272" y="2111"/>
                      <a:pt x="3260" y="2114"/>
                      <a:pt x="3248" y="2114"/>
                    </a:cubicBezTo>
                    <a:cubicBezTo>
                      <a:pt x="3236" y="2114"/>
                      <a:pt x="3223" y="2111"/>
                      <a:pt x="3211" y="2105"/>
                    </a:cubicBezTo>
                    <a:cubicBezTo>
                      <a:pt x="3180" y="2095"/>
                      <a:pt x="3151" y="2091"/>
                      <a:pt x="3123" y="2091"/>
                    </a:cubicBezTo>
                    <a:cubicBezTo>
                      <a:pt x="3084" y="2091"/>
                      <a:pt x="3046" y="2098"/>
                      <a:pt x="3004" y="2105"/>
                    </a:cubicBezTo>
                    <a:cubicBezTo>
                      <a:pt x="2980" y="2117"/>
                      <a:pt x="2955" y="2130"/>
                      <a:pt x="2931" y="2130"/>
                    </a:cubicBezTo>
                    <a:cubicBezTo>
                      <a:pt x="2858" y="2166"/>
                      <a:pt x="2785" y="2190"/>
                      <a:pt x="2701" y="2190"/>
                    </a:cubicBezTo>
                    <a:lnTo>
                      <a:pt x="2628" y="2190"/>
                    </a:lnTo>
                    <a:cubicBezTo>
                      <a:pt x="2603" y="2190"/>
                      <a:pt x="2579" y="2203"/>
                      <a:pt x="2555" y="2203"/>
                    </a:cubicBezTo>
                    <a:cubicBezTo>
                      <a:pt x="2555" y="2190"/>
                      <a:pt x="2542" y="2190"/>
                      <a:pt x="2555" y="2190"/>
                    </a:cubicBezTo>
                    <a:lnTo>
                      <a:pt x="2555" y="2178"/>
                    </a:lnTo>
                    <a:cubicBezTo>
                      <a:pt x="2542" y="2166"/>
                      <a:pt x="2518" y="2166"/>
                      <a:pt x="2506" y="2166"/>
                    </a:cubicBezTo>
                    <a:lnTo>
                      <a:pt x="2493" y="2166"/>
                    </a:lnTo>
                    <a:cubicBezTo>
                      <a:pt x="2489" y="2167"/>
                      <a:pt x="2484" y="2167"/>
                      <a:pt x="2479" y="2167"/>
                    </a:cubicBezTo>
                    <a:cubicBezTo>
                      <a:pt x="2420" y="2167"/>
                      <a:pt x="2346" y="2101"/>
                      <a:pt x="2336" y="2057"/>
                    </a:cubicBezTo>
                    <a:cubicBezTo>
                      <a:pt x="2336" y="2032"/>
                      <a:pt x="2336" y="2008"/>
                      <a:pt x="2360" y="1995"/>
                    </a:cubicBezTo>
                    <a:cubicBezTo>
                      <a:pt x="2372" y="1984"/>
                      <a:pt x="2384" y="1984"/>
                      <a:pt x="2396" y="1971"/>
                    </a:cubicBezTo>
                    <a:cubicBezTo>
                      <a:pt x="2420" y="1959"/>
                      <a:pt x="2445" y="1959"/>
                      <a:pt x="2457" y="1947"/>
                    </a:cubicBezTo>
                    <a:cubicBezTo>
                      <a:pt x="2518" y="1898"/>
                      <a:pt x="2591" y="1862"/>
                      <a:pt x="2664" y="1838"/>
                    </a:cubicBezTo>
                    <a:cubicBezTo>
                      <a:pt x="2676" y="1825"/>
                      <a:pt x="2688" y="1825"/>
                      <a:pt x="2712" y="1813"/>
                    </a:cubicBezTo>
                    <a:cubicBezTo>
                      <a:pt x="2846" y="1740"/>
                      <a:pt x="2992" y="1655"/>
                      <a:pt x="3126" y="1570"/>
                    </a:cubicBezTo>
                    <a:cubicBezTo>
                      <a:pt x="3243" y="1507"/>
                      <a:pt x="3368" y="1470"/>
                      <a:pt x="3495" y="1470"/>
                    </a:cubicBezTo>
                    <a:cubicBezTo>
                      <a:pt x="3514" y="1470"/>
                      <a:pt x="3533" y="1471"/>
                      <a:pt x="3552" y="1473"/>
                    </a:cubicBezTo>
                    <a:lnTo>
                      <a:pt x="3612" y="1473"/>
                    </a:lnTo>
                    <a:cubicBezTo>
                      <a:pt x="3664" y="1495"/>
                      <a:pt x="3720" y="1499"/>
                      <a:pt x="3778" y="1499"/>
                    </a:cubicBezTo>
                    <a:cubicBezTo>
                      <a:pt x="3816" y="1499"/>
                      <a:pt x="3854" y="1497"/>
                      <a:pt x="3892" y="1497"/>
                    </a:cubicBezTo>
                    <a:cubicBezTo>
                      <a:pt x="3990" y="1485"/>
                      <a:pt x="4099" y="1460"/>
                      <a:pt x="4196" y="1412"/>
                    </a:cubicBezTo>
                    <a:cubicBezTo>
                      <a:pt x="4220" y="1412"/>
                      <a:pt x="4233" y="1400"/>
                      <a:pt x="4257" y="1387"/>
                    </a:cubicBezTo>
                    <a:cubicBezTo>
                      <a:pt x="4318" y="1363"/>
                      <a:pt x="4379" y="1327"/>
                      <a:pt x="4439" y="1303"/>
                    </a:cubicBezTo>
                    <a:cubicBezTo>
                      <a:pt x="4500" y="1266"/>
                      <a:pt x="4573" y="1230"/>
                      <a:pt x="4622" y="1168"/>
                    </a:cubicBezTo>
                    <a:close/>
                    <a:moveTo>
                      <a:pt x="2128" y="3054"/>
                    </a:moveTo>
                    <a:cubicBezTo>
                      <a:pt x="2214" y="3054"/>
                      <a:pt x="2299" y="3114"/>
                      <a:pt x="2287" y="3224"/>
                    </a:cubicBezTo>
                    <a:cubicBezTo>
                      <a:pt x="2287" y="3248"/>
                      <a:pt x="2274" y="3273"/>
                      <a:pt x="2263" y="3284"/>
                    </a:cubicBezTo>
                    <a:cubicBezTo>
                      <a:pt x="2177" y="3346"/>
                      <a:pt x="2128" y="3430"/>
                      <a:pt x="2068" y="3516"/>
                    </a:cubicBezTo>
                    <a:cubicBezTo>
                      <a:pt x="2031" y="3565"/>
                      <a:pt x="2007" y="3625"/>
                      <a:pt x="1983" y="3674"/>
                    </a:cubicBezTo>
                    <a:cubicBezTo>
                      <a:pt x="1983" y="3698"/>
                      <a:pt x="1971" y="3722"/>
                      <a:pt x="1947" y="3735"/>
                    </a:cubicBezTo>
                    <a:cubicBezTo>
                      <a:pt x="1910" y="3735"/>
                      <a:pt x="1874" y="3735"/>
                      <a:pt x="1849" y="3711"/>
                    </a:cubicBezTo>
                    <a:cubicBezTo>
                      <a:pt x="1801" y="3674"/>
                      <a:pt x="1788" y="3625"/>
                      <a:pt x="1776" y="3576"/>
                    </a:cubicBezTo>
                    <a:lnTo>
                      <a:pt x="1776" y="3516"/>
                    </a:lnTo>
                    <a:cubicBezTo>
                      <a:pt x="1788" y="3503"/>
                      <a:pt x="1788" y="3479"/>
                      <a:pt x="1801" y="3455"/>
                    </a:cubicBezTo>
                    <a:cubicBezTo>
                      <a:pt x="1849" y="3333"/>
                      <a:pt x="1922" y="3236"/>
                      <a:pt x="1995" y="3127"/>
                    </a:cubicBezTo>
                    <a:cubicBezTo>
                      <a:pt x="2020" y="3102"/>
                      <a:pt x="2044" y="3090"/>
                      <a:pt x="2068" y="3066"/>
                    </a:cubicBezTo>
                    <a:cubicBezTo>
                      <a:pt x="2092" y="3054"/>
                      <a:pt x="2117" y="3054"/>
                      <a:pt x="2128" y="3054"/>
                    </a:cubicBezTo>
                    <a:close/>
                    <a:moveTo>
                      <a:pt x="2427" y="3253"/>
                    </a:moveTo>
                    <a:cubicBezTo>
                      <a:pt x="2437" y="3253"/>
                      <a:pt x="2447" y="3255"/>
                      <a:pt x="2457" y="3260"/>
                    </a:cubicBezTo>
                    <a:cubicBezTo>
                      <a:pt x="2506" y="3273"/>
                      <a:pt x="2542" y="3297"/>
                      <a:pt x="2542" y="3357"/>
                    </a:cubicBezTo>
                    <a:cubicBezTo>
                      <a:pt x="2555" y="3394"/>
                      <a:pt x="2555" y="3430"/>
                      <a:pt x="2566" y="3467"/>
                    </a:cubicBezTo>
                    <a:cubicBezTo>
                      <a:pt x="2566" y="3503"/>
                      <a:pt x="2555" y="3528"/>
                      <a:pt x="2530" y="3552"/>
                    </a:cubicBezTo>
                    <a:cubicBezTo>
                      <a:pt x="2493" y="3625"/>
                      <a:pt x="2445" y="3698"/>
                      <a:pt x="2396" y="3771"/>
                    </a:cubicBezTo>
                    <a:cubicBezTo>
                      <a:pt x="2360" y="3820"/>
                      <a:pt x="2323" y="3881"/>
                      <a:pt x="2311" y="3941"/>
                    </a:cubicBezTo>
                    <a:cubicBezTo>
                      <a:pt x="2311" y="3978"/>
                      <a:pt x="2287" y="4002"/>
                      <a:pt x="2274" y="4027"/>
                    </a:cubicBezTo>
                    <a:cubicBezTo>
                      <a:pt x="2266" y="4045"/>
                      <a:pt x="2250" y="4056"/>
                      <a:pt x="2233" y="4056"/>
                    </a:cubicBezTo>
                    <a:cubicBezTo>
                      <a:pt x="2227" y="4056"/>
                      <a:pt x="2221" y="4054"/>
                      <a:pt x="2214" y="4051"/>
                    </a:cubicBezTo>
                    <a:cubicBezTo>
                      <a:pt x="2165" y="4038"/>
                      <a:pt x="2128" y="4014"/>
                      <a:pt x="2092" y="3978"/>
                    </a:cubicBezTo>
                    <a:lnTo>
                      <a:pt x="2080" y="3978"/>
                    </a:lnTo>
                    <a:cubicBezTo>
                      <a:pt x="2007" y="3893"/>
                      <a:pt x="1995" y="3857"/>
                      <a:pt x="2031" y="3747"/>
                    </a:cubicBezTo>
                    <a:cubicBezTo>
                      <a:pt x="2068" y="3662"/>
                      <a:pt x="2104" y="3589"/>
                      <a:pt x="2141" y="3528"/>
                    </a:cubicBezTo>
                    <a:cubicBezTo>
                      <a:pt x="2153" y="3503"/>
                      <a:pt x="2177" y="3479"/>
                      <a:pt x="2190" y="3467"/>
                    </a:cubicBezTo>
                    <a:cubicBezTo>
                      <a:pt x="2190" y="3455"/>
                      <a:pt x="2201" y="3443"/>
                      <a:pt x="2214" y="3443"/>
                    </a:cubicBezTo>
                    <a:cubicBezTo>
                      <a:pt x="2226" y="3382"/>
                      <a:pt x="2274" y="3357"/>
                      <a:pt x="2311" y="3321"/>
                    </a:cubicBezTo>
                    <a:cubicBezTo>
                      <a:pt x="2336" y="3309"/>
                      <a:pt x="2360" y="3284"/>
                      <a:pt x="2384" y="3273"/>
                    </a:cubicBezTo>
                    <a:cubicBezTo>
                      <a:pt x="2399" y="3258"/>
                      <a:pt x="2413" y="3253"/>
                      <a:pt x="2427" y="3253"/>
                    </a:cubicBezTo>
                    <a:close/>
                    <a:moveTo>
                      <a:pt x="2684" y="3483"/>
                    </a:moveTo>
                    <a:cubicBezTo>
                      <a:pt x="2696" y="3483"/>
                      <a:pt x="2709" y="3486"/>
                      <a:pt x="2725" y="3492"/>
                    </a:cubicBezTo>
                    <a:cubicBezTo>
                      <a:pt x="2749" y="3503"/>
                      <a:pt x="2785" y="3516"/>
                      <a:pt x="2810" y="3528"/>
                    </a:cubicBezTo>
                    <a:cubicBezTo>
                      <a:pt x="2858" y="3540"/>
                      <a:pt x="2871" y="3565"/>
                      <a:pt x="2882" y="3601"/>
                    </a:cubicBezTo>
                    <a:lnTo>
                      <a:pt x="2882" y="3662"/>
                    </a:lnTo>
                    <a:cubicBezTo>
                      <a:pt x="2871" y="3722"/>
                      <a:pt x="2858" y="3784"/>
                      <a:pt x="2822" y="3832"/>
                    </a:cubicBezTo>
                    <a:cubicBezTo>
                      <a:pt x="2785" y="3917"/>
                      <a:pt x="2749" y="4002"/>
                      <a:pt x="2701" y="4087"/>
                    </a:cubicBezTo>
                    <a:lnTo>
                      <a:pt x="2628" y="4197"/>
                    </a:lnTo>
                    <a:cubicBezTo>
                      <a:pt x="2603" y="4246"/>
                      <a:pt x="2566" y="4257"/>
                      <a:pt x="2518" y="4270"/>
                    </a:cubicBezTo>
                    <a:cubicBezTo>
                      <a:pt x="2469" y="4270"/>
                      <a:pt x="2433" y="4246"/>
                      <a:pt x="2396" y="4233"/>
                    </a:cubicBezTo>
                    <a:cubicBezTo>
                      <a:pt x="2360" y="4221"/>
                      <a:pt x="2336" y="4184"/>
                      <a:pt x="2336" y="4148"/>
                    </a:cubicBezTo>
                    <a:cubicBezTo>
                      <a:pt x="2336" y="4111"/>
                      <a:pt x="2336" y="4075"/>
                      <a:pt x="2347" y="4051"/>
                    </a:cubicBezTo>
                    <a:cubicBezTo>
                      <a:pt x="2360" y="3990"/>
                      <a:pt x="2372" y="3941"/>
                      <a:pt x="2396" y="3893"/>
                    </a:cubicBezTo>
                    <a:cubicBezTo>
                      <a:pt x="2445" y="3808"/>
                      <a:pt x="2493" y="3722"/>
                      <a:pt x="2530" y="3638"/>
                    </a:cubicBezTo>
                    <a:cubicBezTo>
                      <a:pt x="2555" y="3589"/>
                      <a:pt x="2591" y="3552"/>
                      <a:pt x="2639" y="3503"/>
                    </a:cubicBezTo>
                    <a:cubicBezTo>
                      <a:pt x="2653" y="3489"/>
                      <a:pt x="2668" y="3483"/>
                      <a:pt x="2684" y="3483"/>
                    </a:cubicBezTo>
                    <a:close/>
                    <a:moveTo>
                      <a:pt x="2978" y="3742"/>
                    </a:moveTo>
                    <a:cubicBezTo>
                      <a:pt x="2986" y="3742"/>
                      <a:pt x="2995" y="3743"/>
                      <a:pt x="3004" y="3747"/>
                    </a:cubicBezTo>
                    <a:cubicBezTo>
                      <a:pt x="3053" y="3747"/>
                      <a:pt x="3077" y="3759"/>
                      <a:pt x="3090" y="3808"/>
                    </a:cubicBezTo>
                    <a:cubicBezTo>
                      <a:pt x="3114" y="3868"/>
                      <a:pt x="3114" y="3868"/>
                      <a:pt x="3101" y="4002"/>
                    </a:cubicBezTo>
                    <a:cubicBezTo>
                      <a:pt x="3101" y="4051"/>
                      <a:pt x="3077" y="4124"/>
                      <a:pt x="3065" y="4197"/>
                    </a:cubicBezTo>
                    <a:cubicBezTo>
                      <a:pt x="3053" y="4233"/>
                      <a:pt x="3041" y="4270"/>
                      <a:pt x="3041" y="4306"/>
                    </a:cubicBezTo>
                    <a:lnTo>
                      <a:pt x="3004" y="4416"/>
                    </a:lnTo>
                    <a:cubicBezTo>
                      <a:pt x="2980" y="4476"/>
                      <a:pt x="2931" y="4489"/>
                      <a:pt x="2882" y="4489"/>
                    </a:cubicBezTo>
                    <a:cubicBezTo>
                      <a:pt x="2822" y="4489"/>
                      <a:pt x="2774" y="4452"/>
                      <a:pt x="2737" y="4416"/>
                    </a:cubicBezTo>
                    <a:cubicBezTo>
                      <a:pt x="2725" y="4392"/>
                      <a:pt x="2725" y="4367"/>
                      <a:pt x="2725" y="4355"/>
                    </a:cubicBezTo>
                    <a:cubicBezTo>
                      <a:pt x="2688" y="4294"/>
                      <a:pt x="2701" y="4233"/>
                      <a:pt x="2725" y="4184"/>
                    </a:cubicBezTo>
                    <a:cubicBezTo>
                      <a:pt x="2774" y="4038"/>
                      <a:pt x="2834" y="3893"/>
                      <a:pt x="2919" y="3771"/>
                    </a:cubicBezTo>
                    <a:cubicBezTo>
                      <a:pt x="2937" y="3753"/>
                      <a:pt x="2955" y="3742"/>
                      <a:pt x="2978" y="3742"/>
                    </a:cubicBezTo>
                    <a:close/>
                    <a:moveTo>
                      <a:pt x="2276" y="1273"/>
                    </a:moveTo>
                    <a:cubicBezTo>
                      <a:pt x="2288" y="1273"/>
                      <a:pt x="2298" y="1282"/>
                      <a:pt x="2311" y="1303"/>
                    </a:cubicBezTo>
                    <a:lnTo>
                      <a:pt x="2420" y="1412"/>
                    </a:lnTo>
                    <a:cubicBezTo>
                      <a:pt x="2482" y="1460"/>
                      <a:pt x="2542" y="1521"/>
                      <a:pt x="2603" y="1570"/>
                    </a:cubicBezTo>
                    <a:cubicBezTo>
                      <a:pt x="2615" y="1582"/>
                      <a:pt x="2639" y="1594"/>
                      <a:pt x="2664" y="1606"/>
                    </a:cubicBezTo>
                    <a:cubicBezTo>
                      <a:pt x="2712" y="1619"/>
                      <a:pt x="2761" y="1643"/>
                      <a:pt x="2822" y="1667"/>
                    </a:cubicBezTo>
                    <a:cubicBezTo>
                      <a:pt x="2785" y="1703"/>
                      <a:pt x="2737" y="1740"/>
                      <a:pt x="2701" y="1752"/>
                    </a:cubicBezTo>
                    <a:cubicBezTo>
                      <a:pt x="2603" y="1789"/>
                      <a:pt x="2518" y="1849"/>
                      <a:pt x="2433" y="1898"/>
                    </a:cubicBezTo>
                    <a:cubicBezTo>
                      <a:pt x="2396" y="1911"/>
                      <a:pt x="2372" y="1922"/>
                      <a:pt x="2336" y="1947"/>
                    </a:cubicBezTo>
                    <a:cubicBezTo>
                      <a:pt x="2274" y="1971"/>
                      <a:pt x="2263" y="2020"/>
                      <a:pt x="2287" y="2081"/>
                    </a:cubicBezTo>
                    <a:cubicBezTo>
                      <a:pt x="2323" y="2154"/>
                      <a:pt x="2384" y="2203"/>
                      <a:pt x="2457" y="2251"/>
                    </a:cubicBezTo>
                    <a:cubicBezTo>
                      <a:pt x="2469" y="2251"/>
                      <a:pt x="2493" y="2263"/>
                      <a:pt x="2518" y="2263"/>
                    </a:cubicBezTo>
                    <a:cubicBezTo>
                      <a:pt x="2550" y="2263"/>
                      <a:pt x="2577" y="2268"/>
                      <a:pt x="2606" y="2268"/>
                    </a:cubicBezTo>
                    <a:cubicBezTo>
                      <a:pt x="2621" y="2268"/>
                      <a:pt x="2636" y="2267"/>
                      <a:pt x="2652" y="2263"/>
                    </a:cubicBezTo>
                    <a:cubicBezTo>
                      <a:pt x="2701" y="2263"/>
                      <a:pt x="2737" y="2251"/>
                      <a:pt x="2785" y="2239"/>
                    </a:cubicBezTo>
                    <a:cubicBezTo>
                      <a:pt x="2858" y="2203"/>
                      <a:pt x="2944" y="2178"/>
                      <a:pt x="3028" y="2166"/>
                    </a:cubicBezTo>
                    <a:cubicBezTo>
                      <a:pt x="3067" y="2157"/>
                      <a:pt x="3104" y="2153"/>
                      <a:pt x="3141" y="2153"/>
                    </a:cubicBezTo>
                    <a:cubicBezTo>
                      <a:pt x="3208" y="2153"/>
                      <a:pt x="3274" y="2167"/>
                      <a:pt x="3345" y="2190"/>
                    </a:cubicBezTo>
                    <a:lnTo>
                      <a:pt x="3455" y="2227"/>
                    </a:lnTo>
                    <a:cubicBezTo>
                      <a:pt x="3466" y="2227"/>
                      <a:pt x="3479" y="2239"/>
                      <a:pt x="3491" y="2239"/>
                    </a:cubicBezTo>
                    <a:cubicBezTo>
                      <a:pt x="3503" y="2263"/>
                      <a:pt x="3515" y="2276"/>
                      <a:pt x="3528" y="2287"/>
                    </a:cubicBezTo>
                    <a:cubicBezTo>
                      <a:pt x="3612" y="2421"/>
                      <a:pt x="3734" y="2543"/>
                      <a:pt x="3831" y="2676"/>
                    </a:cubicBezTo>
                    <a:cubicBezTo>
                      <a:pt x="3892" y="2762"/>
                      <a:pt x="3965" y="2847"/>
                      <a:pt x="4038" y="2932"/>
                    </a:cubicBezTo>
                    <a:cubicBezTo>
                      <a:pt x="4099" y="2981"/>
                      <a:pt x="4123" y="3054"/>
                      <a:pt x="4172" y="3114"/>
                    </a:cubicBezTo>
                    <a:cubicBezTo>
                      <a:pt x="4257" y="3224"/>
                      <a:pt x="4342" y="3333"/>
                      <a:pt x="4427" y="3430"/>
                    </a:cubicBezTo>
                    <a:cubicBezTo>
                      <a:pt x="4488" y="3479"/>
                      <a:pt x="4536" y="3528"/>
                      <a:pt x="4598" y="3589"/>
                    </a:cubicBezTo>
                    <a:cubicBezTo>
                      <a:pt x="4608" y="3594"/>
                      <a:pt x="4616" y="3597"/>
                      <a:pt x="4623" y="3597"/>
                    </a:cubicBezTo>
                    <a:cubicBezTo>
                      <a:pt x="4634" y="3597"/>
                      <a:pt x="4644" y="3591"/>
                      <a:pt x="4658" y="3576"/>
                    </a:cubicBezTo>
                    <a:cubicBezTo>
                      <a:pt x="4682" y="3565"/>
                      <a:pt x="4707" y="3528"/>
                      <a:pt x="4744" y="3516"/>
                    </a:cubicBezTo>
                    <a:cubicBezTo>
                      <a:pt x="4755" y="3552"/>
                      <a:pt x="4768" y="3589"/>
                      <a:pt x="4768" y="3613"/>
                    </a:cubicBezTo>
                    <a:cubicBezTo>
                      <a:pt x="4780" y="3735"/>
                      <a:pt x="4731" y="3832"/>
                      <a:pt x="4671" y="3929"/>
                    </a:cubicBezTo>
                    <a:cubicBezTo>
                      <a:pt x="4658" y="3954"/>
                      <a:pt x="4622" y="3978"/>
                      <a:pt x="4585" y="4002"/>
                    </a:cubicBezTo>
                    <a:cubicBezTo>
                      <a:pt x="4564" y="4017"/>
                      <a:pt x="4543" y="4022"/>
                      <a:pt x="4519" y="4022"/>
                    </a:cubicBezTo>
                    <a:cubicBezTo>
                      <a:pt x="4502" y="4022"/>
                      <a:pt x="4484" y="4019"/>
                      <a:pt x="4463" y="4014"/>
                    </a:cubicBezTo>
                    <a:cubicBezTo>
                      <a:pt x="4390" y="3978"/>
                      <a:pt x="4330" y="3929"/>
                      <a:pt x="4269" y="3868"/>
                    </a:cubicBezTo>
                    <a:cubicBezTo>
                      <a:pt x="4257" y="3857"/>
                      <a:pt x="4257" y="3844"/>
                      <a:pt x="4245" y="3844"/>
                    </a:cubicBezTo>
                    <a:cubicBezTo>
                      <a:pt x="4160" y="3759"/>
                      <a:pt x="4074" y="3674"/>
                      <a:pt x="3977" y="3601"/>
                    </a:cubicBezTo>
                    <a:cubicBezTo>
                      <a:pt x="3977" y="3589"/>
                      <a:pt x="3965" y="3589"/>
                      <a:pt x="3965" y="3589"/>
                    </a:cubicBezTo>
                    <a:cubicBezTo>
                      <a:pt x="3953" y="3589"/>
                      <a:pt x="3941" y="3589"/>
                      <a:pt x="3928" y="3601"/>
                    </a:cubicBezTo>
                    <a:cubicBezTo>
                      <a:pt x="3941" y="3613"/>
                      <a:pt x="3953" y="3625"/>
                      <a:pt x="3953" y="3638"/>
                    </a:cubicBezTo>
                    <a:cubicBezTo>
                      <a:pt x="4074" y="3759"/>
                      <a:pt x="4196" y="3881"/>
                      <a:pt x="4330" y="4002"/>
                    </a:cubicBezTo>
                    <a:cubicBezTo>
                      <a:pt x="4366" y="4038"/>
                      <a:pt x="4427" y="4063"/>
                      <a:pt x="4476" y="4087"/>
                    </a:cubicBezTo>
                    <a:cubicBezTo>
                      <a:pt x="4476" y="4100"/>
                      <a:pt x="4476" y="4124"/>
                      <a:pt x="4463" y="4124"/>
                    </a:cubicBezTo>
                    <a:cubicBezTo>
                      <a:pt x="4403" y="4197"/>
                      <a:pt x="4342" y="4233"/>
                      <a:pt x="4269" y="4282"/>
                    </a:cubicBezTo>
                    <a:cubicBezTo>
                      <a:pt x="4245" y="4294"/>
                      <a:pt x="4223" y="4300"/>
                      <a:pt x="4202" y="4300"/>
                    </a:cubicBezTo>
                    <a:cubicBezTo>
                      <a:pt x="4181" y="4300"/>
                      <a:pt x="4160" y="4294"/>
                      <a:pt x="4136" y="4282"/>
                    </a:cubicBezTo>
                    <a:cubicBezTo>
                      <a:pt x="4111" y="4270"/>
                      <a:pt x="4099" y="4246"/>
                      <a:pt x="4074" y="4233"/>
                    </a:cubicBezTo>
                    <a:cubicBezTo>
                      <a:pt x="3990" y="4160"/>
                      <a:pt x="3904" y="4075"/>
                      <a:pt x="3819" y="4002"/>
                    </a:cubicBezTo>
                    <a:cubicBezTo>
                      <a:pt x="3782" y="3965"/>
                      <a:pt x="3746" y="3929"/>
                      <a:pt x="3722" y="3893"/>
                    </a:cubicBezTo>
                    <a:lnTo>
                      <a:pt x="3649" y="3820"/>
                    </a:lnTo>
                    <a:cubicBezTo>
                      <a:pt x="3625" y="3820"/>
                      <a:pt x="3625" y="3832"/>
                      <a:pt x="3625" y="3857"/>
                    </a:cubicBezTo>
                    <a:cubicBezTo>
                      <a:pt x="3625" y="3868"/>
                      <a:pt x="3636" y="3881"/>
                      <a:pt x="3649" y="3893"/>
                    </a:cubicBezTo>
                    <a:cubicBezTo>
                      <a:pt x="3722" y="3978"/>
                      <a:pt x="3795" y="4051"/>
                      <a:pt x="3880" y="4111"/>
                    </a:cubicBezTo>
                    <a:cubicBezTo>
                      <a:pt x="3953" y="4173"/>
                      <a:pt x="4014" y="4233"/>
                      <a:pt x="4074" y="4294"/>
                    </a:cubicBezTo>
                    <a:cubicBezTo>
                      <a:pt x="4099" y="4319"/>
                      <a:pt x="4099" y="4343"/>
                      <a:pt x="4087" y="4367"/>
                    </a:cubicBezTo>
                    <a:cubicBezTo>
                      <a:pt x="4074" y="4392"/>
                      <a:pt x="4063" y="4403"/>
                      <a:pt x="4038" y="4416"/>
                    </a:cubicBezTo>
                    <a:cubicBezTo>
                      <a:pt x="3977" y="4476"/>
                      <a:pt x="3892" y="4513"/>
                      <a:pt x="3795" y="4525"/>
                    </a:cubicBezTo>
                    <a:cubicBezTo>
                      <a:pt x="3783" y="4528"/>
                      <a:pt x="3771" y="4529"/>
                      <a:pt x="3759" y="4529"/>
                    </a:cubicBezTo>
                    <a:cubicBezTo>
                      <a:pt x="3719" y="4529"/>
                      <a:pt x="3677" y="4513"/>
                      <a:pt x="3649" y="4476"/>
                    </a:cubicBezTo>
                    <a:cubicBezTo>
                      <a:pt x="3600" y="4428"/>
                      <a:pt x="3552" y="4367"/>
                      <a:pt x="3503" y="4330"/>
                    </a:cubicBezTo>
                    <a:cubicBezTo>
                      <a:pt x="3430" y="4270"/>
                      <a:pt x="3369" y="4197"/>
                      <a:pt x="3309" y="4124"/>
                    </a:cubicBezTo>
                    <a:lnTo>
                      <a:pt x="3309" y="4111"/>
                    </a:lnTo>
                    <a:cubicBezTo>
                      <a:pt x="3284" y="4111"/>
                      <a:pt x="3284" y="4124"/>
                      <a:pt x="3284" y="4148"/>
                    </a:cubicBezTo>
                    <a:cubicBezTo>
                      <a:pt x="3309" y="4197"/>
                      <a:pt x="3333" y="4246"/>
                      <a:pt x="3382" y="4282"/>
                    </a:cubicBezTo>
                    <a:cubicBezTo>
                      <a:pt x="3479" y="4343"/>
                      <a:pt x="3539" y="4440"/>
                      <a:pt x="3612" y="4513"/>
                    </a:cubicBezTo>
                    <a:cubicBezTo>
                      <a:pt x="3625" y="4513"/>
                      <a:pt x="3625" y="4525"/>
                      <a:pt x="3625" y="4538"/>
                    </a:cubicBezTo>
                    <a:cubicBezTo>
                      <a:pt x="3612" y="4574"/>
                      <a:pt x="3588" y="4586"/>
                      <a:pt x="3552" y="4586"/>
                    </a:cubicBezTo>
                    <a:cubicBezTo>
                      <a:pt x="3503" y="4586"/>
                      <a:pt x="3449" y="4591"/>
                      <a:pt x="3393" y="4591"/>
                    </a:cubicBezTo>
                    <a:cubicBezTo>
                      <a:pt x="3365" y="4591"/>
                      <a:pt x="3337" y="4590"/>
                      <a:pt x="3309" y="4586"/>
                    </a:cubicBezTo>
                    <a:cubicBezTo>
                      <a:pt x="3260" y="4574"/>
                      <a:pt x="3223" y="4562"/>
                      <a:pt x="3187" y="4538"/>
                    </a:cubicBezTo>
                    <a:cubicBezTo>
                      <a:pt x="3163" y="4513"/>
                      <a:pt x="3126" y="4489"/>
                      <a:pt x="3090" y="4465"/>
                    </a:cubicBezTo>
                    <a:cubicBezTo>
                      <a:pt x="3065" y="4440"/>
                      <a:pt x="3065" y="4416"/>
                      <a:pt x="3077" y="4379"/>
                    </a:cubicBezTo>
                    <a:cubicBezTo>
                      <a:pt x="3090" y="4330"/>
                      <a:pt x="3101" y="4282"/>
                      <a:pt x="3126" y="4221"/>
                    </a:cubicBezTo>
                    <a:cubicBezTo>
                      <a:pt x="3150" y="4136"/>
                      <a:pt x="3163" y="4038"/>
                      <a:pt x="3174" y="3941"/>
                    </a:cubicBezTo>
                    <a:cubicBezTo>
                      <a:pt x="3174" y="3881"/>
                      <a:pt x="3163" y="3820"/>
                      <a:pt x="3138" y="3771"/>
                    </a:cubicBezTo>
                    <a:cubicBezTo>
                      <a:pt x="3114" y="3711"/>
                      <a:pt x="3101" y="3698"/>
                      <a:pt x="3041" y="3698"/>
                    </a:cubicBezTo>
                    <a:lnTo>
                      <a:pt x="2980" y="3698"/>
                    </a:lnTo>
                    <a:cubicBezTo>
                      <a:pt x="2955" y="3698"/>
                      <a:pt x="2944" y="3711"/>
                      <a:pt x="2919" y="3711"/>
                    </a:cubicBezTo>
                    <a:cubicBezTo>
                      <a:pt x="2931" y="3662"/>
                      <a:pt x="2931" y="3613"/>
                      <a:pt x="2919" y="3565"/>
                    </a:cubicBezTo>
                    <a:cubicBezTo>
                      <a:pt x="2907" y="3540"/>
                      <a:pt x="2895" y="3503"/>
                      <a:pt x="2858" y="3492"/>
                    </a:cubicBezTo>
                    <a:cubicBezTo>
                      <a:pt x="2810" y="3479"/>
                      <a:pt x="2749" y="3455"/>
                      <a:pt x="2701" y="3443"/>
                    </a:cubicBezTo>
                    <a:cubicBezTo>
                      <a:pt x="2676" y="3443"/>
                      <a:pt x="2652" y="3455"/>
                      <a:pt x="2628" y="3455"/>
                    </a:cubicBezTo>
                    <a:lnTo>
                      <a:pt x="2628" y="3382"/>
                    </a:lnTo>
                    <a:cubicBezTo>
                      <a:pt x="2615" y="3357"/>
                      <a:pt x="2603" y="3346"/>
                      <a:pt x="2591" y="3321"/>
                    </a:cubicBezTo>
                    <a:cubicBezTo>
                      <a:pt x="2579" y="3248"/>
                      <a:pt x="2518" y="3224"/>
                      <a:pt x="2469" y="3200"/>
                    </a:cubicBezTo>
                    <a:cubicBezTo>
                      <a:pt x="2457" y="3193"/>
                      <a:pt x="2445" y="3190"/>
                      <a:pt x="2433" y="3190"/>
                    </a:cubicBezTo>
                    <a:cubicBezTo>
                      <a:pt x="2420" y="3190"/>
                      <a:pt x="2408" y="3193"/>
                      <a:pt x="2396" y="3200"/>
                    </a:cubicBezTo>
                    <a:cubicBezTo>
                      <a:pt x="2372" y="3200"/>
                      <a:pt x="2360" y="3200"/>
                      <a:pt x="2347" y="3211"/>
                    </a:cubicBezTo>
                    <a:cubicBezTo>
                      <a:pt x="2336" y="3200"/>
                      <a:pt x="2336" y="3187"/>
                      <a:pt x="2336" y="3175"/>
                    </a:cubicBezTo>
                    <a:cubicBezTo>
                      <a:pt x="2323" y="3102"/>
                      <a:pt x="2274" y="3054"/>
                      <a:pt x="2214" y="3017"/>
                    </a:cubicBezTo>
                    <a:cubicBezTo>
                      <a:pt x="2181" y="3009"/>
                      <a:pt x="2147" y="2995"/>
                      <a:pt x="2117" y="2995"/>
                    </a:cubicBezTo>
                    <a:cubicBezTo>
                      <a:pt x="2104" y="2995"/>
                      <a:pt x="2091" y="2998"/>
                      <a:pt x="2080" y="3005"/>
                    </a:cubicBezTo>
                    <a:cubicBezTo>
                      <a:pt x="2044" y="3017"/>
                      <a:pt x="2020" y="3054"/>
                      <a:pt x="1995" y="3078"/>
                    </a:cubicBezTo>
                    <a:cubicBezTo>
                      <a:pt x="1971" y="3090"/>
                      <a:pt x="1958" y="3102"/>
                      <a:pt x="1947" y="3127"/>
                    </a:cubicBezTo>
                    <a:cubicBezTo>
                      <a:pt x="1922" y="3114"/>
                      <a:pt x="1910" y="3102"/>
                      <a:pt x="1898" y="3090"/>
                    </a:cubicBezTo>
                    <a:cubicBezTo>
                      <a:pt x="1861" y="3030"/>
                      <a:pt x="1825" y="2968"/>
                      <a:pt x="1788" y="2920"/>
                    </a:cubicBezTo>
                    <a:cubicBezTo>
                      <a:pt x="1739" y="2822"/>
                      <a:pt x="1679" y="2738"/>
                      <a:pt x="1630" y="2652"/>
                    </a:cubicBezTo>
                    <a:cubicBezTo>
                      <a:pt x="1533" y="2494"/>
                      <a:pt x="1399" y="2348"/>
                      <a:pt x="1265" y="2214"/>
                    </a:cubicBezTo>
                    <a:cubicBezTo>
                      <a:pt x="1253" y="2203"/>
                      <a:pt x="1253" y="2178"/>
                      <a:pt x="1241" y="2166"/>
                    </a:cubicBezTo>
                    <a:cubicBezTo>
                      <a:pt x="1253" y="2130"/>
                      <a:pt x="1265" y="2105"/>
                      <a:pt x="1290" y="2081"/>
                    </a:cubicBezTo>
                    <a:cubicBezTo>
                      <a:pt x="1387" y="1995"/>
                      <a:pt x="1472" y="1898"/>
                      <a:pt x="1569" y="1813"/>
                    </a:cubicBezTo>
                    <a:cubicBezTo>
                      <a:pt x="1703" y="1692"/>
                      <a:pt x="1837" y="1582"/>
                      <a:pt x="1971" y="1473"/>
                    </a:cubicBezTo>
                    <a:cubicBezTo>
                      <a:pt x="2020" y="1424"/>
                      <a:pt x="2092" y="1387"/>
                      <a:pt x="2153" y="1351"/>
                    </a:cubicBezTo>
                    <a:cubicBezTo>
                      <a:pt x="2177" y="1327"/>
                      <a:pt x="2214" y="1303"/>
                      <a:pt x="2238" y="1290"/>
                    </a:cubicBezTo>
                    <a:cubicBezTo>
                      <a:pt x="2255" y="1279"/>
                      <a:pt x="2266" y="1273"/>
                      <a:pt x="2276" y="1273"/>
                    </a:cubicBezTo>
                    <a:close/>
                    <a:moveTo>
                      <a:pt x="5339" y="1"/>
                    </a:moveTo>
                    <a:cubicBezTo>
                      <a:pt x="5303" y="1"/>
                      <a:pt x="5279" y="1"/>
                      <a:pt x="5254" y="25"/>
                    </a:cubicBezTo>
                    <a:cubicBezTo>
                      <a:pt x="5206" y="62"/>
                      <a:pt x="5145" y="111"/>
                      <a:pt x="5084" y="147"/>
                    </a:cubicBezTo>
                    <a:cubicBezTo>
                      <a:pt x="5036" y="171"/>
                      <a:pt x="4987" y="208"/>
                      <a:pt x="4950" y="232"/>
                    </a:cubicBezTo>
                    <a:cubicBezTo>
                      <a:pt x="4841" y="317"/>
                      <a:pt x="4731" y="390"/>
                      <a:pt x="4634" y="463"/>
                    </a:cubicBezTo>
                    <a:cubicBezTo>
                      <a:pt x="4598" y="487"/>
                      <a:pt x="4573" y="512"/>
                      <a:pt x="4573" y="549"/>
                    </a:cubicBezTo>
                    <a:cubicBezTo>
                      <a:pt x="4573" y="609"/>
                      <a:pt x="4549" y="670"/>
                      <a:pt x="4585" y="719"/>
                    </a:cubicBezTo>
                    <a:cubicBezTo>
                      <a:pt x="4598" y="731"/>
                      <a:pt x="4598" y="743"/>
                      <a:pt x="4598" y="743"/>
                    </a:cubicBezTo>
                    <a:lnTo>
                      <a:pt x="4390" y="949"/>
                    </a:lnTo>
                    <a:cubicBezTo>
                      <a:pt x="4366" y="974"/>
                      <a:pt x="4354" y="1011"/>
                      <a:pt x="4366" y="1047"/>
                    </a:cubicBezTo>
                    <a:cubicBezTo>
                      <a:pt x="4390" y="1120"/>
                      <a:pt x="4403" y="1181"/>
                      <a:pt x="4427" y="1254"/>
                    </a:cubicBezTo>
                    <a:cubicBezTo>
                      <a:pt x="4415" y="1254"/>
                      <a:pt x="4390" y="1278"/>
                      <a:pt x="4379" y="1278"/>
                    </a:cubicBezTo>
                    <a:cubicBezTo>
                      <a:pt x="4306" y="1314"/>
                      <a:pt x="4233" y="1351"/>
                      <a:pt x="4160" y="1376"/>
                    </a:cubicBezTo>
                    <a:cubicBezTo>
                      <a:pt x="4074" y="1424"/>
                      <a:pt x="3965" y="1436"/>
                      <a:pt x="3868" y="1449"/>
                    </a:cubicBezTo>
                    <a:cubicBezTo>
                      <a:pt x="3862" y="1454"/>
                      <a:pt x="3856" y="1457"/>
                      <a:pt x="3850" y="1457"/>
                    </a:cubicBezTo>
                    <a:cubicBezTo>
                      <a:pt x="3843" y="1457"/>
                      <a:pt x="3837" y="1454"/>
                      <a:pt x="3831" y="1449"/>
                    </a:cubicBezTo>
                    <a:cubicBezTo>
                      <a:pt x="3782" y="1436"/>
                      <a:pt x="3734" y="1436"/>
                      <a:pt x="3685" y="1436"/>
                    </a:cubicBezTo>
                    <a:cubicBezTo>
                      <a:pt x="3644" y="1424"/>
                      <a:pt x="3605" y="1421"/>
                      <a:pt x="3566" y="1421"/>
                    </a:cubicBezTo>
                    <a:cubicBezTo>
                      <a:pt x="3526" y="1421"/>
                      <a:pt x="3486" y="1424"/>
                      <a:pt x="3442" y="1424"/>
                    </a:cubicBezTo>
                    <a:cubicBezTo>
                      <a:pt x="3284" y="1436"/>
                      <a:pt x="3150" y="1509"/>
                      <a:pt x="3017" y="1570"/>
                    </a:cubicBezTo>
                    <a:cubicBezTo>
                      <a:pt x="2943" y="1600"/>
                      <a:pt x="2914" y="1615"/>
                      <a:pt x="2876" y="1615"/>
                    </a:cubicBezTo>
                    <a:cubicBezTo>
                      <a:pt x="2851" y="1615"/>
                      <a:pt x="2822" y="1609"/>
                      <a:pt x="2774" y="1594"/>
                    </a:cubicBezTo>
                    <a:cubicBezTo>
                      <a:pt x="2652" y="1557"/>
                      <a:pt x="2555" y="1485"/>
                      <a:pt x="2482" y="1400"/>
                    </a:cubicBezTo>
                    <a:cubicBezTo>
                      <a:pt x="2469" y="1400"/>
                      <a:pt x="2469" y="1387"/>
                      <a:pt x="2469" y="1376"/>
                    </a:cubicBezTo>
                    <a:cubicBezTo>
                      <a:pt x="2482" y="1339"/>
                      <a:pt x="2506" y="1303"/>
                      <a:pt x="2530" y="1254"/>
                    </a:cubicBezTo>
                    <a:cubicBezTo>
                      <a:pt x="2542" y="1217"/>
                      <a:pt x="2530" y="1168"/>
                      <a:pt x="2506" y="1144"/>
                    </a:cubicBezTo>
                    <a:cubicBezTo>
                      <a:pt x="2433" y="1071"/>
                      <a:pt x="2360" y="998"/>
                      <a:pt x="2299" y="925"/>
                    </a:cubicBezTo>
                    <a:cubicBezTo>
                      <a:pt x="2274" y="901"/>
                      <a:pt x="2263" y="876"/>
                      <a:pt x="2238" y="852"/>
                    </a:cubicBezTo>
                    <a:cubicBezTo>
                      <a:pt x="2250" y="840"/>
                      <a:pt x="2250" y="816"/>
                      <a:pt x="2263" y="803"/>
                    </a:cubicBezTo>
                    <a:cubicBezTo>
                      <a:pt x="2274" y="779"/>
                      <a:pt x="2287" y="755"/>
                      <a:pt x="2299" y="719"/>
                    </a:cubicBezTo>
                    <a:cubicBezTo>
                      <a:pt x="2311" y="682"/>
                      <a:pt x="2311" y="646"/>
                      <a:pt x="2274" y="622"/>
                    </a:cubicBezTo>
                    <a:cubicBezTo>
                      <a:pt x="2214" y="573"/>
                      <a:pt x="2165" y="524"/>
                      <a:pt x="2141" y="451"/>
                    </a:cubicBezTo>
                    <a:cubicBezTo>
                      <a:pt x="2128" y="439"/>
                      <a:pt x="2117" y="427"/>
                      <a:pt x="2104" y="403"/>
                    </a:cubicBezTo>
                    <a:cubicBezTo>
                      <a:pt x="2007" y="317"/>
                      <a:pt x="1922" y="208"/>
                      <a:pt x="1825" y="122"/>
                    </a:cubicBezTo>
                    <a:cubicBezTo>
                      <a:pt x="1801" y="86"/>
                      <a:pt x="1764" y="62"/>
                      <a:pt x="1715" y="38"/>
                    </a:cubicBezTo>
                    <a:cubicBezTo>
                      <a:pt x="1703" y="38"/>
                      <a:pt x="1691" y="49"/>
                      <a:pt x="1679" y="49"/>
                    </a:cubicBezTo>
                    <a:cubicBezTo>
                      <a:pt x="1557" y="62"/>
                      <a:pt x="1460" y="111"/>
                      <a:pt x="1363" y="159"/>
                    </a:cubicBezTo>
                    <a:cubicBezTo>
                      <a:pt x="1326" y="184"/>
                      <a:pt x="1301" y="195"/>
                      <a:pt x="1265" y="220"/>
                    </a:cubicBezTo>
                    <a:cubicBezTo>
                      <a:pt x="1083" y="305"/>
                      <a:pt x="937" y="427"/>
                      <a:pt x="791" y="560"/>
                    </a:cubicBezTo>
                    <a:cubicBezTo>
                      <a:pt x="669" y="670"/>
                      <a:pt x="547" y="792"/>
                      <a:pt x="426" y="913"/>
                    </a:cubicBezTo>
                    <a:cubicBezTo>
                      <a:pt x="390" y="949"/>
                      <a:pt x="353" y="986"/>
                      <a:pt x="329" y="1022"/>
                    </a:cubicBezTo>
                    <a:lnTo>
                      <a:pt x="183" y="1205"/>
                    </a:lnTo>
                    <a:cubicBezTo>
                      <a:pt x="171" y="1230"/>
                      <a:pt x="158" y="1266"/>
                      <a:pt x="122" y="1278"/>
                    </a:cubicBezTo>
                    <a:cubicBezTo>
                      <a:pt x="122" y="1290"/>
                      <a:pt x="110" y="1303"/>
                      <a:pt x="98" y="1314"/>
                    </a:cubicBezTo>
                    <a:cubicBezTo>
                      <a:pt x="74" y="1376"/>
                      <a:pt x="37" y="1436"/>
                      <a:pt x="12" y="1497"/>
                    </a:cubicBezTo>
                    <a:cubicBezTo>
                      <a:pt x="1" y="1521"/>
                      <a:pt x="1" y="1546"/>
                      <a:pt x="25" y="1570"/>
                    </a:cubicBezTo>
                    <a:cubicBezTo>
                      <a:pt x="49" y="1606"/>
                      <a:pt x="85" y="1643"/>
                      <a:pt x="110" y="1667"/>
                    </a:cubicBezTo>
                    <a:cubicBezTo>
                      <a:pt x="171" y="1728"/>
                      <a:pt x="231" y="1789"/>
                      <a:pt x="293" y="1862"/>
                    </a:cubicBezTo>
                    <a:cubicBezTo>
                      <a:pt x="366" y="1935"/>
                      <a:pt x="426" y="2008"/>
                      <a:pt x="487" y="2081"/>
                    </a:cubicBezTo>
                    <a:cubicBezTo>
                      <a:pt x="533" y="2094"/>
                      <a:pt x="576" y="2104"/>
                      <a:pt x="618" y="2104"/>
                    </a:cubicBezTo>
                    <a:cubicBezTo>
                      <a:pt x="652" y="2104"/>
                      <a:pt x="685" y="2097"/>
                      <a:pt x="718" y="2081"/>
                    </a:cubicBezTo>
                    <a:cubicBezTo>
                      <a:pt x="730" y="2081"/>
                      <a:pt x="742" y="2081"/>
                      <a:pt x="742" y="2093"/>
                    </a:cubicBezTo>
                    <a:cubicBezTo>
                      <a:pt x="779" y="2130"/>
                      <a:pt x="815" y="2154"/>
                      <a:pt x="839" y="2190"/>
                    </a:cubicBezTo>
                    <a:cubicBezTo>
                      <a:pt x="912" y="2263"/>
                      <a:pt x="985" y="2336"/>
                      <a:pt x="1047" y="2409"/>
                    </a:cubicBezTo>
                    <a:cubicBezTo>
                      <a:pt x="1082" y="2444"/>
                      <a:pt x="1121" y="2463"/>
                      <a:pt x="1162" y="2463"/>
                    </a:cubicBezTo>
                    <a:cubicBezTo>
                      <a:pt x="1192" y="2463"/>
                      <a:pt x="1222" y="2453"/>
                      <a:pt x="1253" y="2433"/>
                    </a:cubicBezTo>
                    <a:cubicBezTo>
                      <a:pt x="1265" y="2409"/>
                      <a:pt x="1277" y="2397"/>
                      <a:pt x="1301" y="2384"/>
                    </a:cubicBezTo>
                    <a:lnTo>
                      <a:pt x="1363" y="2384"/>
                    </a:lnTo>
                    <a:cubicBezTo>
                      <a:pt x="1411" y="2446"/>
                      <a:pt x="1472" y="2506"/>
                      <a:pt x="1520" y="2567"/>
                    </a:cubicBezTo>
                    <a:cubicBezTo>
                      <a:pt x="1533" y="2579"/>
                      <a:pt x="1545" y="2592"/>
                      <a:pt x="1557" y="2616"/>
                    </a:cubicBezTo>
                    <a:cubicBezTo>
                      <a:pt x="1630" y="2738"/>
                      <a:pt x="1715" y="2859"/>
                      <a:pt x="1788" y="2993"/>
                    </a:cubicBezTo>
                    <a:cubicBezTo>
                      <a:pt x="1812" y="3030"/>
                      <a:pt x="1837" y="3078"/>
                      <a:pt x="1861" y="3114"/>
                    </a:cubicBezTo>
                    <a:cubicBezTo>
                      <a:pt x="1898" y="3163"/>
                      <a:pt x="1898" y="3211"/>
                      <a:pt x="1849" y="3260"/>
                    </a:cubicBezTo>
                    <a:cubicBezTo>
                      <a:pt x="1812" y="3297"/>
                      <a:pt x="1788" y="3346"/>
                      <a:pt x="1776" y="3382"/>
                    </a:cubicBezTo>
                    <a:cubicBezTo>
                      <a:pt x="1752" y="3455"/>
                      <a:pt x="1728" y="3516"/>
                      <a:pt x="1728" y="3589"/>
                    </a:cubicBezTo>
                    <a:cubicBezTo>
                      <a:pt x="1715" y="3625"/>
                      <a:pt x="1728" y="3662"/>
                      <a:pt x="1752" y="3686"/>
                    </a:cubicBezTo>
                    <a:cubicBezTo>
                      <a:pt x="1788" y="3735"/>
                      <a:pt x="1825" y="3784"/>
                      <a:pt x="1898" y="3795"/>
                    </a:cubicBezTo>
                    <a:lnTo>
                      <a:pt x="1947" y="3795"/>
                    </a:lnTo>
                    <a:cubicBezTo>
                      <a:pt x="1922" y="3868"/>
                      <a:pt x="1958" y="3929"/>
                      <a:pt x="1995" y="3978"/>
                    </a:cubicBezTo>
                    <a:cubicBezTo>
                      <a:pt x="1995" y="3978"/>
                      <a:pt x="2007" y="3978"/>
                      <a:pt x="2007" y="3990"/>
                    </a:cubicBezTo>
                    <a:cubicBezTo>
                      <a:pt x="2044" y="4038"/>
                      <a:pt x="2092" y="4075"/>
                      <a:pt x="2153" y="4087"/>
                    </a:cubicBezTo>
                    <a:cubicBezTo>
                      <a:pt x="2190" y="4100"/>
                      <a:pt x="2226" y="4111"/>
                      <a:pt x="2250" y="4124"/>
                    </a:cubicBezTo>
                    <a:cubicBezTo>
                      <a:pt x="2274" y="4148"/>
                      <a:pt x="2287" y="4173"/>
                      <a:pt x="2299" y="4197"/>
                    </a:cubicBezTo>
                    <a:cubicBezTo>
                      <a:pt x="2323" y="4246"/>
                      <a:pt x="2360" y="4282"/>
                      <a:pt x="2409" y="4294"/>
                    </a:cubicBezTo>
                    <a:cubicBezTo>
                      <a:pt x="2445" y="4319"/>
                      <a:pt x="2482" y="4319"/>
                      <a:pt x="2518" y="4330"/>
                    </a:cubicBezTo>
                    <a:cubicBezTo>
                      <a:pt x="2555" y="4330"/>
                      <a:pt x="2603" y="4330"/>
                      <a:pt x="2639" y="4343"/>
                    </a:cubicBezTo>
                    <a:cubicBezTo>
                      <a:pt x="2652" y="4367"/>
                      <a:pt x="2652" y="4392"/>
                      <a:pt x="2652" y="4416"/>
                    </a:cubicBezTo>
                    <a:cubicBezTo>
                      <a:pt x="2662" y="4499"/>
                      <a:pt x="2734" y="4555"/>
                      <a:pt x="2815" y="4555"/>
                    </a:cubicBezTo>
                    <a:cubicBezTo>
                      <a:pt x="2829" y="4555"/>
                      <a:pt x="2844" y="4553"/>
                      <a:pt x="2858" y="4549"/>
                    </a:cubicBezTo>
                    <a:cubicBezTo>
                      <a:pt x="2871" y="4538"/>
                      <a:pt x="2895" y="4538"/>
                      <a:pt x="2907" y="4538"/>
                    </a:cubicBezTo>
                    <a:cubicBezTo>
                      <a:pt x="2944" y="4538"/>
                      <a:pt x="2968" y="4525"/>
                      <a:pt x="2992" y="4501"/>
                    </a:cubicBezTo>
                    <a:cubicBezTo>
                      <a:pt x="3004" y="4501"/>
                      <a:pt x="3028" y="4489"/>
                      <a:pt x="3041" y="4476"/>
                    </a:cubicBezTo>
                    <a:cubicBezTo>
                      <a:pt x="3053" y="4489"/>
                      <a:pt x="3065" y="4489"/>
                      <a:pt x="3077" y="4501"/>
                    </a:cubicBezTo>
                    <a:cubicBezTo>
                      <a:pt x="3114" y="4549"/>
                      <a:pt x="3163" y="4574"/>
                      <a:pt x="3211" y="4611"/>
                    </a:cubicBezTo>
                    <a:cubicBezTo>
                      <a:pt x="3260" y="4647"/>
                      <a:pt x="3309" y="4659"/>
                      <a:pt x="3369" y="4659"/>
                    </a:cubicBezTo>
                    <a:cubicBezTo>
                      <a:pt x="3393" y="4659"/>
                      <a:pt x="3418" y="4671"/>
                      <a:pt x="3442" y="4671"/>
                    </a:cubicBezTo>
                    <a:cubicBezTo>
                      <a:pt x="3515" y="4671"/>
                      <a:pt x="3588" y="4671"/>
                      <a:pt x="3636" y="4611"/>
                    </a:cubicBezTo>
                    <a:cubicBezTo>
                      <a:pt x="3649" y="4611"/>
                      <a:pt x="3661" y="4598"/>
                      <a:pt x="3673" y="4586"/>
                    </a:cubicBezTo>
                    <a:cubicBezTo>
                      <a:pt x="3685" y="4586"/>
                      <a:pt x="3698" y="4574"/>
                      <a:pt x="3709" y="4574"/>
                    </a:cubicBezTo>
                    <a:cubicBezTo>
                      <a:pt x="3728" y="4577"/>
                      <a:pt x="3745" y="4579"/>
                      <a:pt x="3761" y="4579"/>
                    </a:cubicBezTo>
                    <a:cubicBezTo>
                      <a:pt x="3800" y="4579"/>
                      <a:pt x="3837" y="4570"/>
                      <a:pt x="3880" y="4562"/>
                    </a:cubicBezTo>
                    <a:cubicBezTo>
                      <a:pt x="4001" y="4538"/>
                      <a:pt x="4111" y="4489"/>
                      <a:pt x="4160" y="4355"/>
                    </a:cubicBezTo>
                    <a:lnTo>
                      <a:pt x="4209" y="4355"/>
                    </a:lnTo>
                    <a:cubicBezTo>
                      <a:pt x="4233" y="4343"/>
                      <a:pt x="4257" y="4343"/>
                      <a:pt x="4269" y="4330"/>
                    </a:cubicBezTo>
                    <a:cubicBezTo>
                      <a:pt x="4354" y="4282"/>
                      <a:pt x="4427" y="4233"/>
                      <a:pt x="4500" y="4160"/>
                    </a:cubicBezTo>
                    <a:cubicBezTo>
                      <a:pt x="4512" y="4160"/>
                      <a:pt x="4525" y="4148"/>
                      <a:pt x="4525" y="4136"/>
                    </a:cubicBezTo>
                    <a:cubicBezTo>
                      <a:pt x="4536" y="4087"/>
                      <a:pt x="4573" y="4063"/>
                      <a:pt x="4622" y="4038"/>
                    </a:cubicBezTo>
                    <a:cubicBezTo>
                      <a:pt x="4671" y="4002"/>
                      <a:pt x="4719" y="3954"/>
                      <a:pt x="4744" y="3893"/>
                    </a:cubicBezTo>
                    <a:cubicBezTo>
                      <a:pt x="4755" y="3881"/>
                      <a:pt x="4755" y="3868"/>
                      <a:pt x="4768" y="3857"/>
                    </a:cubicBezTo>
                    <a:cubicBezTo>
                      <a:pt x="4828" y="3747"/>
                      <a:pt x="4853" y="3638"/>
                      <a:pt x="4804" y="3516"/>
                    </a:cubicBezTo>
                    <a:lnTo>
                      <a:pt x="4804" y="3503"/>
                    </a:lnTo>
                    <a:cubicBezTo>
                      <a:pt x="4792" y="3479"/>
                      <a:pt x="4792" y="3455"/>
                      <a:pt x="4817" y="3430"/>
                    </a:cubicBezTo>
                    <a:cubicBezTo>
                      <a:pt x="4828" y="3419"/>
                      <a:pt x="4841" y="3394"/>
                      <a:pt x="4853" y="3370"/>
                    </a:cubicBezTo>
                    <a:cubicBezTo>
                      <a:pt x="4914" y="3297"/>
                      <a:pt x="4963" y="3224"/>
                      <a:pt x="4987" y="3138"/>
                    </a:cubicBezTo>
                    <a:cubicBezTo>
                      <a:pt x="5047" y="3005"/>
                      <a:pt x="5109" y="2871"/>
                      <a:pt x="5181" y="2738"/>
                    </a:cubicBezTo>
                    <a:cubicBezTo>
                      <a:pt x="5230" y="2652"/>
                      <a:pt x="5290" y="2555"/>
                      <a:pt x="5352" y="2470"/>
                    </a:cubicBezTo>
                    <a:cubicBezTo>
                      <a:pt x="5376" y="2446"/>
                      <a:pt x="5400" y="2409"/>
                      <a:pt x="5436" y="2384"/>
                    </a:cubicBezTo>
                    <a:cubicBezTo>
                      <a:pt x="5473" y="2409"/>
                      <a:pt x="5509" y="2446"/>
                      <a:pt x="5546" y="2457"/>
                    </a:cubicBezTo>
                    <a:cubicBezTo>
                      <a:pt x="5582" y="2482"/>
                      <a:pt x="5631" y="2494"/>
                      <a:pt x="5680" y="2506"/>
                    </a:cubicBezTo>
                    <a:cubicBezTo>
                      <a:pt x="5777" y="2433"/>
                      <a:pt x="5850" y="2360"/>
                      <a:pt x="5947" y="2287"/>
                    </a:cubicBezTo>
                    <a:cubicBezTo>
                      <a:pt x="5971" y="2300"/>
                      <a:pt x="5984" y="2312"/>
                      <a:pt x="5996" y="2312"/>
                    </a:cubicBezTo>
                    <a:cubicBezTo>
                      <a:pt x="6020" y="2324"/>
                      <a:pt x="6044" y="2330"/>
                      <a:pt x="6069" y="2330"/>
                    </a:cubicBezTo>
                    <a:cubicBezTo>
                      <a:pt x="6093" y="2330"/>
                      <a:pt x="6117" y="2324"/>
                      <a:pt x="6142" y="2312"/>
                    </a:cubicBezTo>
                    <a:cubicBezTo>
                      <a:pt x="6190" y="2287"/>
                      <a:pt x="6252" y="2251"/>
                      <a:pt x="6300" y="2203"/>
                    </a:cubicBezTo>
                    <a:cubicBezTo>
                      <a:pt x="6385" y="2130"/>
                      <a:pt x="6458" y="2044"/>
                      <a:pt x="6544" y="1971"/>
                    </a:cubicBezTo>
                    <a:cubicBezTo>
                      <a:pt x="6555" y="1959"/>
                      <a:pt x="6568" y="1947"/>
                      <a:pt x="6592" y="1935"/>
                    </a:cubicBezTo>
                    <a:cubicBezTo>
                      <a:pt x="6617" y="1911"/>
                      <a:pt x="6641" y="1886"/>
                      <a:pt x="6665" y="1849"/>
                    </a:cubicBezTo>
                    <a:cubicBezTo>
                      <a:pt x="6689" y="1813"/>
                      <a:pt x="6725" y="1789"/>
                      <a:pt x="6762" y="1752"/>
                    </a:cubicBezTo>
                    <a:cubicBezTo>
                      <a:pt x="6774" y="1728"/>
                      <a:pt x="6787" y="1716"/>
                      <a:pt x="6787" y="1692"/>
                    </a:cubicBezTo>
                    <a:cubicBezTo>
                      <a:pt x="6774" y="1643"/>
                      <a:pt x="6762" y="1606"/>
                      <a:pt x="6738" y="1557"/>
                    </a:cubicBezTo>
                    <a:cubicBezTo>
                      <a:pt x="6677" y="1424"/>
                      <a:pt x="6604" y="1290"/>
                      <a:pt x="6519" y="1168"/>
                    </a:cubicBezTo>
                    <a:cubicBezTo>
                      <a:pt x="6398" y="949"/>
                      <a:pt x="6239" y="767"/>
                      <a:pt x="6069" y="597"/>
                    </a:cubicBezTo>
                    <a:cubicBezTo>
                      <a:pt x="6008" y="536"/>
                      <a:pt x="5947" y="476"/>
                      <a:pt x="5887" y="427"/>
                    </a:cubicBezTo>
                    <a:cubicBezTo>
                      <a:pt x="5753" y="293"/>
                      <a:pt x="5619" y="171"/>
                      <a:pt x="5461" y="62"/>
                    </a:cubicBezTo>
                    <a:cubicBezTo>
                      <a:pt x="5425" y="38"/>
                      <a:pt x="5388" y="13"/>
                      <a:pt x="5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7955" name="Google Shape;7955;p52"/>
              <p:cNvSpPr/>
              <p:nvPr/>
            </p:nvSpPr>
            <p:spPr>
              <a:xfrm>
                <a:off x="4189669" y="3374763"/>
                <a:ext cx="335877" cy="231334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4700" extrusionOk="0">
                    <a:moveTo>
                      <a:pt x="1715" y="78"/>
                    </a:moveTo>
                    <a:lnTo>
                      <a:pt x="1642" y="114"/>
                    </a:lnTo>
                    <a:lnTo>
                      <a:pt x="1642" y="127"/>
                    </a:lnTo>
                    <a:cubicBezTo>
                      <a:pt x="1632" y="121"/>
                      <a:pt x="1622" y="118"/>
                      <a:pt x="1611" y="118"/>
                    </a:cubicBezTo>
                    <a:cubicBezTo>
                      <a:pt x="1595" y="118"/>
                      <a:pt x="1578" y="124"/>
                      <a:pt x="1557" y="138"/>
                    </a:cubicBezTo>
                    <a:lnTo>
                      <a:pt x="1532" y="151"/>
                    </a:lnTo>
                    <a:lnTo>
                      <a:pt x="1569" y="163"/>
                    </a:lnTo>
                    <a:cubicBezTo>
                      <a:pt x="1580" y="173"/>
                      <a:pt x="1590" y="177"/>
                      <a:pt x="1600" y="177"/>
                    </a:cubicBezTo>
                    <a:cubicBezTo>
                      <a:pt x="1614" y="177"/>
                      <a:pt x="1628" y="170"/>
                      <a:pt x="1642" y="163"/>
                    </a:cubicBezTo>
                    <a:lnTo>
                      <a:pt x="1654" y="151"/>
                    </a:lnTo>
                    <a:cubicBezTo>
                      <a:pt x="1667" y="151"/>
                      <a:pt x="1667" y="151"/>
                      <a:pt x="1667" y="138"/>
                    </a:cubicBezTo>
                    <a:lnTo>
                      <a:pt x="1715" y="78"/>
                    </a:lnTo>
                    <a:close/>
                    <a:moveTo>
                      <a:pt x="5534" y="151"/>
                    </a:moveTo>
                    <a:lnTo>
                      <a:pt x="5521" y="163"/>
                    </a:lnTo>
                    <a:cubicBezTo>
                      <a:pt x="5521" y="163"/>
                      <a:pt x="5510" y="163"/>
                      <a:pt x="5510" y="175"/>
                    </a:cubicBezTo>
                    <a:lnTo>
                      <a:pt x="5510" y="187"/>
                    </a:lnTo>
                    <a:lnTo>
                      <a:pt x="5521" y="211"/>
                    </a:lnTo>
                    <a:lnTo>
                      <a:pt x="5546" y="200"/>
                    </a:lnTo>
                    <a:lnTo>
                      <a:pt x="5570" y="175"/>
                    </a:lnTo>
                    <a:lnTo>
                      <a:pt x="5534" y="151"/>
                    </a:lnTo>
                    <a:close/>
                    <a:moveTo>
                      <a:pt x="5364" y="151"/>
                    </a:moveTo>
                    <a:lnTo>
                      <a:pt x="5485" y="273"/>
                    </a:lnTo>
                    <a:cubicBezTo>
                      <a:pt x="5473" y="260"/>
                      <a:pt x="5448" y="248"/>
                      <a:pt x="5437" y="236"/>
                    </a:cubicBezTo>
                    <a:cubicBezTo>
                      <a:pt x="5400" y="200"/>
                      <a:pt x="5375" y="175"/>
                      <a:pt x="5364" y="151"/>
                    </a:cubicBezTo>
                    <a:close/>
                    <a:moveTo>
                      <a:pt x="1678" y="224"/>
                    </a:moveTo>
                    <a:cubicBezTo>
                      <a:pt x="1667" y="224"/>
                      <a:pt x="1654" y="224"/>
                      <a:pt x="1654" y="236"/>
                    </a:cubicBezTo>
                    <a:cubicBezTo>
                      <a:pt x="1642" y="236"/>
                      <a:pt x="1642" y="248"/>
                      <a:pt x="1642" y="260"/>
                    </a:cubicBezTo>
                    <a:lnTo>
                      <a:pt x="1642" y="284"/>
                    </a:lnTo>
                    <a:lnTo>
                      <a:pt x="1691" y="273"/>
                    </a:lnTo>
                    <a:lnTo>
                      <a:pt x="1691" y="236"/>
                    </a:lnTo>
                    <a:lnTo>
                      <a:pt x="1678" y="224"/>
                    </a:lnTo>
                    <a:close/>
                    <a:moveTo>
                      <a:pt x="5121" y="260"/>
                    </a:moveTo>
                    <a:lnTo>
                      <a:pt x="5108" y="273"/>
                    </a:lnTo>
                    <a:lnTo>
                      <a:pt x="5096" y="284"/>
                    </a:lnTo>
                    <a:lnTo>
                      <a:pt x="5096" y="297"/>
                    </a:lnTo>
                    <a:lnTo>
                      <a:pt x="5108" y="309"/>
                    </a:lnTo>
                    <a:lnTo>
                      <a:pt x="5132" y="321"/>
                    </a:lnTo>
                    <a:lnTo>
                      <a:pt x="5132" y="309"/>
                    </a:lnTo>
                    <a:cubicBezTo>
                      <a:pt x="5132" y="297"/>
                      <a:pt x="5145" y="297"/>
                      <a:pt x="5145" y="297"/>
                    </a:cubicBezTo>
                    <a:cubicBezTo>
                      <a:pt x="5145" y="284"/>
                      <a:pt x="5145" y="284"/>
                      <a:pt x="5132" y="273"/>
                    </a:cubicBezTo>
                    <a:lnTo>
                      <a:pt x="5121" y="260"/>
                    </a:lnTo>
                    <a:close/>
                    <a:moveTo>
                      <a:pt x="1229" y="273"/>
                    </a:moveTo>
                    <a:lnTo>
                      <a:pt x="1229" y="346"/>
                    </a:lnTo>
                    <a:lnTo>
                      <a:pt x="1289" y="297"/>
                    </a:lnTo>
                    <a:lnTo>
                      <a:pt x="1229" y="273"/>
                    </a:lnTo>
                    <a:close/>
                    <a:moveTo>
                      <a:pt x="5072" y="224"/>
                    </a:moveTo>
                    <a:lnTo>
                      <a:pt x="5011" y="248"/>
                    </a:lnTo>
                    <a:cubicBezTo>
                      <a:pt x="4986" y="260"/>
                      <a:pt x="4950" y="273"/>
                      <a:pt x="4926" y="321"/>
                    </a:cubicBezTo>
                    <a:lnTo>
                      <a:pt x="4902" y="357"/>
                    </a:lnTo>
                    <a:lnTo>
                      <a:pt x="4902" y="357"/>
                    </a:lnTo>
                    <a:lnTo>
                      <a:pt x="4950" y="346"/>
                    </a:lnTo>
                    <a:cubicBezTo>
                      <a:pt x="4999" y="333"/>
                      <a:pt x="5023" y="297"/>
                      <a:pt x="5035" y="273"/>
                    </a:cubicBezTo>
                    <a:lnTo>
                      <a:pt x="5072" y="224"/>
                    </a:lnTo>
                    <a:close/>
                    <a:moveTo>
                      <a:pt x="1792" y="231"/>
                    </a:moveTo>
                    <a:cubicBezTo>
                      <a:pt x="1788" y="231"/>
                      <a:pt x="1788" y="236"/>
                      <a:pt x="1788" y="236"/>
                    </a:cubicBezTo>
                    <a:lnTo>
                      <a:pt x="1764" y="236"/>
                    </a:lnTo>
                    <a:lnTo>
                      <a:pt x="1764" y="273"/>
                    </a:lnTo>
                    <a:lnTo>
                      <a:pt x="1824" y="273"/>
                    </a:lnTo>
                    <a:lnTo>
                      <a:pt x="1897" y="357"/>
                    </a:lnTo>
                    <a:lnTo>
                      <a:pt x="1910" y="333"/>
                    </a:lnTo>
                    <a:lnTo>
                      <a:pt x="1910" y="297"/>
                    </a:lnTo>
                    <a:cubicBezTo>
                      <a:pt x="1897" y="273"/>
                      <a:pt x="1873" y="273"/>
                      <a:pt x="1861" y="273"/>
                    </a:cubicBezTo>
                    <a:lnTo>
                      <a:pt x="1824" y="260"/>
                    </a:lnTo>
                    <a:lnTo>
                      <a:pt x="1813" y="248"/>
                    </a:lnTo>
                    <a:cubicBezTo>
                      <a:pt x="1813" y="248"/>
                      <a:pt x="1813" y="236"/>
                      <a:pt x="1800" y="236"/>
                    </a:cubicBezTo>
                    <a:cubicBezTo>
                      <a:pt x="1796" y="232"/>
                      <a:pt x="1793" y="231"/>
                      <a:pt x="1792" y="231"/>
                    </a:cubicBezTo>
                    <a:close/>
                    <a:moveTo>
                      <a:pt x="5242" y="346"/>
                    </a:moveTo>
                    <a:cubicBezTo>
                      <a:pt x="5266" y="357"/>
                      <a:pt x="5278" y="382"/>
                      <a:pt x="5291" y="394"/>
                    </a:cubicBezTo>
                    <a:lnTo>
                      <a:pt x="5302" y="406"/>
                    </a:lnTo>
                    <a:lnTo>
                      <a:pt x="5315" y="419"/>
                    </a:lnTo>
                    <a:cubicBezTo>
                      <a:pt x="5291" y="406"/>
                      <a:pt x="5266" y="370"/>
                      <a:pt x="5242" y="346"/>
                    </a:cubicBezTo>
                    <a:close/>
                    <a:moveTo>
                      <a:pt x="1642" y="346"/>
                    </a:moveTo>
                    <a:cubicBezTo>
                      <a:pt x="1605" y="346"/>
                      <a:pt x="1594" y="370"/>
                      <a:pt x="1594" y="370"/>
                    </a:cubicBezTo>
                    <a:lnTo>
                      <a:pt x="1581" y="382"/>
                    </a:lnTo>
                    <a:lnTo>
                      <a:pt x="1569" y="382"/>
                    </a:lnTo>
                    <a:lnTo>
                      <a:pt x="1569" y="406"/>
                    </a:lnTo>
                    <a:lnTo>
                      <a:pt x="1569" y="430"/>
                    </a:lnTo>
                    <a:lnTo>
                      <a:pt x="1594" y="430"/>
                    </a:lnTo>
                    <a:cubicBezTo>
                      <a:pt x="1594" y="430"/>
                      <a:pt x="1605" y="430"/>
                      <a:pt x="1605" y="419"/>
                    </a:cubicBezTo>
                    <a:cubicBezTo>
                      <a:pt x="1618" y="419"/>
                      <a:pt x="1618" y="406"/>
                      <a:pt x="1618" y="406"/>
                    </a:cubicBezTo>
                    <a:lnTo>
                      <a:pt x="1618" y="394"/>
                    </a:lnTo>
                    <a:lnTo>
                      <a:pt x="1691" y="346"/>
                    </a:lnTo>
                    <a:close/>
                    <a:moveTo>
                      <a:pt x="1338" y="333"/>
                    </a:moveTo>
                    <a:cubicBezTo>
                      <a:pt x="1313" y="346"/>
                      <a:pt x="1302" y="357"/>
                      <a:pt x="1302" y="382"/>
                    </a:cubicBezTo>
                    <a:lnTo>
                      <a:pt x="1229" y="443"/>
                    </a:lnTo>
                    <a:lnTo>
                      <a:pt x="1277" y="443"/>
                    </a:lnTo>
                    <a:cubicBezTo>
                      <a:pt x="1313" y="443"/>
                      <a:pt x="1326" y="419"/>
                      <a:pt x="1326" y="406"/>
                    </a:cubicBezTo>
                    <a:lnTo>
                      <a:pt x="1362" y="370"/>
                    </a:lnTo>
                    <a:lnTo>
                      <a:pt x="1375" y="346"/>
                    </a:lnTo>
                    <a:lnTo>
                      <a:pt x="1350" y="333"/>
                    </a:lnTo>
                    <a:close/>
                    <a:moveTo>
                      <a:pt x="5193" y="455"/>
                    </a:moveTo>
                    <a:lnTo>
                      <a:pt x="5217" y="479"/>
                    </a:lnTo>
                    <a:lnTo>
                      <a:pt x="5217" y="479"/>
                    </a:lnTo>
                    <a:cubicBezTo>
                      <a:pt x="5205" y="479"/>
                      <a:pt x="5193" y="467"/>
                      <a:pt x="5193" y="455"/>
                    </a:cubicBezTo>
                    <a:close/>
                    <a:moveTo>
                      <a:pt x="5680" y="346"/>
                    </a:moveTo>
                    <a:lnTo>
                      <a:pt x="5838" y="492"/>
                    </a:lnTo>
                    <a:lnTo>
                      <a:pt x="5838" y="492"/>
                    </a:lnTo>
                    <a:lnTo>
                      <a:pt x="5802" y="419"/>
                    </a:lnTo>
                    <a:cubicBezTo>
                      <a:pt x="5777" y="370"/>
                      <a:pt x="5777" y="357"/>
                      <a:pt x="5740" y="357"/>
                    </a:cubicBezTo>
                    <a:lnTo>
                      <a:pt x="5680" y="346"/>
                    </a:lnTo>
                    <a:close/>
                    <a:moveTo>
                      <a:pt x="5229" y="443"/>
                    </a:moveTo>
                    <a:lnTo>
                      <a:pt x="5229" y="443"/>
                    </a:lnTo>
                    <a:cubicBezTo>
                      <a:pt x="5254" y="455"/>
                      <a:pt x="5266" y="467"/>
                      <a:pt x="5278" y="492"/>
                    </a:cubicBezTo>
                    <a:cubicBezTo>
                      <a:pt x="5266" y="479"/>
                      <a:pt x="5266" y="467"/>
                      <a:pt x="5254" y="467"/>
                    </a:cubicBezTo>
                    <a:lnTo>
                      <a:pt x="5229" y="443"/>
                    </a:lnTo>
                    <a:close/>
                    <a:moveTo>
                      <a:pt x="1265" y="492"/>
                    </a:moveTo>
                    <a:lnTo>
                      <a:pt x="1265" y="492"/>
                    </a:lnTo>
                    <a:lnTo>
                      <a:pt x="1265" y="492"/>
                    </a:lnTo>
                    <a:close/>
                    <a:moveTo>
                      <a:pt x="1654" y="492"/>
                    </a:moveTo>
                    <a:cubicBezTo>
                      <a:pt x="1654" y="503"/>
                      <a:pt x="1654" y="503"/>
                      <a:pt x="1642" y="503"/>
                    </a:cubicBezTo>
                    <a:lnTo>
                      <a:pt x="1654" y="492"/>
                    </a:lnTo>
                    <a:close/>
                    <a:moveTo>
                      <a:pt x="1764" y="419"/>
                    </a:moveTo>
                    <a:lnTo>
                      <a:pt x="1740" y="430"/>
                    </a:lnTo>
                    <a:lnTo>
                      <a:pt x="1800" y="503"/>
                    </a:lnTo>
                    <a:lnTo>
                      <a:pt x="1813" y="503"/>
                    </a:lnTo>
                    <a:cubicBezTo>
                      <a:pt x="1824" y="503"/>
                      <a:pt x="1849" y="492"/>
                      <a:pt x="1849" y="479"/>
                    </a:cubicBezTo>
                    <a:lnTo>
                      <a:pt x="1849" y="455"/>
                    </a:lnTo>
                    <a:lnTo>
                      <a:pt x="1813" y="419"/>
                    </a:lnTo>
                    <a:close/>
                    <a:moveTo>
                      <a:pt x="1545" y="455"/>
                    </a:moveTo>
                    <a:lnTo>
                      <a:pt x="1532" y="467"/>
                    </a:lnTo>
                    <a:lnTo>
                      <a:pt x="1508" y="467"/>
                    </a:lnTo>
                    <a:lnTo>
                      <a:pt x="1508" y="492"/>
                    </a:lnTo>
                    <a:cubicBezTo>
                      <a:pt x="1521" y="492"/>
                      <a:pt x="1521" y="503"/>
                      <a:pt x="1521" y="503"/>
                    </a:cubicBezTo>
                    <a:cubicBezTo>
                      <a:pt x="1527" y="510"/>
                      <a:pt x="1529" y="513"/>
                      <a:pt x="1533" y="513"/>
                    </a:cubicBezTo>
                    <a:cubicBezTo>
                      <a:pt x="1536" y="513"/>
                      <a:pt x="1539" y="510"/>
                      <a:pt x="1545" y="503"/>
                    </a:cubicBezTo>
                    <a:lnTo>
                      <a:pt x="1569" y="503"/>
                    </a:lnTo>
                    <a:lnTo>
                      <a:pt x="1545" y="455"/>
                    </a:lnTo>
                    <a:close/>
                    <a:moveTo>
                      <a:pt x="1715" y="333"/>
                    </a:moveTo>
                    <a:lnTo>
                      <a:pt x="1691" y="357"/>
                    </a:lnTo>
                    <a:lnTo>
                      <a:pt x="1667" y="430"/>
                    </a:lnTo>
                    <a:lnTo>
                      <a:pt x="1642" y="430"/>
                    </a:lnTo>
                    <a:lnTo>
                      <a:pt x="1642" y="467"/>
                    </a:lnTo>
                    <a:lnTo>
                      <a:pt x="1630" y="479"/>
                    </a:lnTo>
                    <a:lnTo>
                      <a:pt x="1618" y="492"/>
                    </a:lnTo>
                    <a:lnTo>
                      <a:pt x="1630" y="503"/>
                    </a:lnTo>
                    <a:cubicBezTo>
                      <a:pt x="1630" y="503"/>
                      <a:pt x="1642" y="503"/>
                      <a:pt x="1642" y="516"/>
                    </a:cubicBezTo>
                    <a:lnTo>
                      <a:pt x="1654" y="516"/>
                    </a:lnTo>
                    <a:lnTo>
                      <a:pt x="1667" y="503"/>
                    </a:lnTo>
                    <a:lnTo>
                      <a:pt x="1678" y="479"/>
                    </a:lnTo>
                    <a:lnTo>
                      <a:pt x="1654" y="479"/>
                    </a:lnTo>
                    <a:lnTo>
                      <a:pt x="1654" y="467"/>
                    </a:lnTo>
                    <a:lnTo>
                      <a:pt x="1691" y="467"/>
                    </a:lnTo>
                    <a:lnTo>
                      <a:pt x="1678" y="443"/>
                    </a:lnTo>
                    <a:lnTo>
                      <a:pt x="1678" y="430"/>
                    </a:lnTo>
                    <a:lnTo>
                      <a:pt x="1715" y="430"/>
                    </a:lnTo>
                    <a:lnTo>
                      <a:pt x="1703" y="394"/>
                    </a:lnTo>
                    <a:lnTo>
                      <a:pt x="1703" y="394"/>
                    </a:lnTo>
                    <a:cubicBezTo>
                      <a:pt x="1703" y="394"/>
                      <a:pt x="1715" y="394"/>
                      <a:pt x="1715" y="406"/>
                    </a:cubicBezTo>
                    <a:cubicBezTo>
                      <a:pt x="1719" y="410"/>
                      <a:pt x="1723" y="412"/>
                      <a:pt x="1727" y="412"/>
                    </a:cubicBezTo>
                    <a:cubicBezTo>
                      <a:pt x="1734" y="412"/>
                      <a:pt x="1740" y="406"/>
                      <a:pt x="1740" y="406"/>
                    </a:cubicBezTo>
                    <a:lnTo>
                      <a:pt x="1751" y="406"/>
                    </a:lnTo>
                    <a:cubicBezTo>
                      <a:pt x="1751" y="394"/>
                      <a:pt x="1764" y="382"/>
                      <a:pt x="1751" y="370"/>
                    </a:cubicBezTo>
                    <a:cubicBezTo>
                      <a:pt x="1751" y="357"/>
                      <a:pt x="1740" y="357"/>
                      <a:pt x="1740" y="346"/>
                    </a:cubicBezTo>
                    <a:lnTo>
                      <a:pt x="1715" y="333"/>
                    </a:lnTo>
                    <a:close/>
                    <a:moveTo>
                      <a:pt x="4913" y="430"/>
                    </a:moveTo>
                    <a:lnTo>
                      <a:pt x="4853" y="479"/>
                    </a:lnTo>
                    <a:lnTo>
                      <a:pt x="4889" y="516"/>
                    </a:lnTo>
                    <a:lnTo>
                      <a:pt x="4950" y="467"/>
                    </a:lnTo>
                    <a:lnTo>
                      <a:pt x="4913" y="430"/>
                    </a:lnTo>
                    <a:close/>
                    <a:moveTo>
                      <a:pt x="5218" y="480"/>
                    </a:moveTo>
                    <a:lnTo>
                      <a:pt x="5229" y="492"/>
                    </a:lnTo>
                    <a:lnTo>
                      <a:pt x="5266" y="528"/>
                    </a:lnTo>
                    <a:cubicBezTo>
                      <a:pt x="5266" y="528"/>
                      <a:pt x="5266" y="540"/>
                      <a:pt x="5278" y="540"/>
                    </a:cubicBezTo>
                    <a:cubicBezTo>
                      <a:pt x="5266" y="540"/>
                      <a:pt x="5254" y="528"/>
                      <a:pt x="5254" y="528"/>
                    </a:cubicBezTo>
                    <a:cubicBezTo>
                      <a:pt x="5242" y="516"/>
                      <a:pt x="5230" y="504"/>
                      <a:pt x="5218" y="480"/>
                    </a:cubicBezTo>
                    <a:close/>
                    <a:moveTo>
                      <a:pt x="1751" y="503"/>
                    </a:moveTo>
                    <a:lnTo>
                      <a:pt x="1727" y="528"/>
                    </a:lnTo>
                    <a:cubicBezTo>
                      <a:pt x="1727" y="528"/>
                      <a:pt x="1727" y="540"/>
                      <a:pt x="1740" y="552"/>
                    </a:cubicBezTo>
                    <a:lnTo>
                      <a:pt x="1740" y="565"/>
                    </a:lnTo>
                    <a:lnTo>
                      <a:pt x="1764" y="565"/>
                    </a:lnTo>
                    <a:cubicBezTo>
                      <a:pt x="1764" y="552"/>
                      <a:pt x="1776" y="552"/>
                      <a:pt x="1776" y="552"/>
                    </a:cubicBezTo>
                    <a:cubicBezTo>
                      <a:pt x="1788" y="540"/>
                      <a:pt x="1776" y="528"/>
                      <a:pt x="1776" y="516"/>
                    </a:cubicBezTo>
                    <a:lnTo>
                      <a:pt x="1764" y="503"/>
                    </a:lnTo>
                    <a:close/>
                    <a:moveTo>
                      <a:pt x="1508" y="211"/>
                    </a:moveTo>
                    <a:lnTo>
                      <a:pt x="1459" y="297"/>
                    </a:lnTo>
                    <a:lnTo>
                      <a:pt x="1423" y="333"/>
                    </a:lnTo>
                    <a:lnTo>
                      <a:pt x="1447" y="358"/>
                    </a:lnTo>
                    <a:lnTo>
                      <a:pt x="1447" y="358"/>
                    </a:lnTo>
                    <a:lnTo>
                      <a:pt x="1411" y="370"/>
                    </a:lnTo>
                    <a:cubicBezTo>
                      <a:pt x="1362" y="394"/>
                      <a:pt x="1350" y="406"/>
                      <a:pt x="1302" y="503"/>
                    </a:cubicBezTo>
                    <a:lnTo>
                      <a:pt x="1253" y="576"/>
                    </a:lnTo>
                    <a:lnTo>
                      <a:pt x="1326" y="528"/>
                    </a:lnTo>
                    <a:cubicBezTo>
                      <a:pt x="1411" y="455"/>
                      <a:pt x="1423" y="443"/>
                      <a:pt x="1435" y="394"/>
                    </a:cubicBezTo>
                    <a:lnTo>
                      <a:pt x="1448" y="358"/>
                    </a:lnTo>
                    <a:lnTo>
                      <a:pt x="1448" y="358"/>
                    </a:lnTo>
                    <a:lnTo>
                      <a:pt x="1459" y="370"/>
                    </a:lnTo>
                    <a:lnTo>
                      <a:pt x="1484" y="321"/>
                    </a:lnTo>
                    <a:lnTo>
                      <a:pt x="1496" y="321"/>
                    </a:lnTo>
                    <a:lnTo>
                      <a:pt x="1496" y="297"/>
                    </a:lnTo>
                    <a:lnTo>
                      <a:pt x="1508" y="211"/>
                    </a:lnTo>
                    <a:close/>
                    <a:moveTo>
                      <a:pt x="4683" y="516"/>
                    </a:moveTo>
                    <a:lnTo>
                      <a:pt x="4670" y="576"/>
                    </a:lnTo>
                    <a:lnTo>
                      <a:pt x="4743" y="565"/>
                    </a:lnTo>
                    <a:lnTo>
                      <a:pt x="4683" y="516"/>
                    </a:lnTo>
                    <a:close/>
                    <a:moveTo>
                      <a:pt x="4902" y="552"/>
                    </a:moveTo>
                    <a:lnTo>
                      <a:pt x="4877" y="589"/>
                    </a:lnTo>
                    <a:lnTo>
                      <a:pt x="4865" y="576"/>
                    </a:lnTo>
                    <a:cubicBezTo>
                      <a:pt x="4865" y="576"/>
                      <a:pt x="4865" y="565"/>
                      <a:pt x="4853" y="565"/>
                    </a:cubicBezTo>
                    <a:cubicBezTo>
                      <a:pt x="4865" y="565"/>
                      <a:pt x="4889" y="552"/>
                      <a:pt x="4902" y="552"/>
                    </a:cubicBezTo>
                    <a:close/>
                    <a:moveTo>
                      <a:pt x="5400" y="479"/>
                    </a:moveTo>
                    <a:cubicBezTo>
                      <a:pt x="5410" y="519"/>
                      <a:pt x="5429" y="552"/>
                      <a:pt x="5449" y="589"/>
                    </a:cubicBezTo>
                    <a:lnTo>
                      <a:pt x="5449" y="589"/>
                    </a:lnTo>
                    <a:cubicBezTo>
                      <a:pt x="5445" y="585"/>
                      <a:pt x="5441" y="581"/>
                      <a:pt x="5437" y="576"/>
                    </a:cubicBezTo>
                    <a:cubicBezTo>
                      <a:pt x="5424" y="552"/>
                      <a:pt x="5412" y="540"/>
                      <a:pt x="5400" y="516"/>
                    </a:cubicBezTo>
                    <a:cubicBezTo>
                      <a:pt x="5400" y="503"/>
                      <a:pt x="5400" y="492"/>
                      <a:pt x="5388" y="479"/>
                    </a:cubicBezTo>
                    <a:close/>
                    <a:moveTo>
                      <a:pt x="997" y="589"/>
                    </a:moveTo>
                    <a:cubicBezTo>
                      <a:pt x="986" y="589"/>
                      <a:pt x="986" y="601"/>
                      <a:pt x="986" y="601"/>
                    </a:cubicBezTo>
                    <a:lnTo>
                      <a:pt x="986" y="589"/>
                    </a:lnTo>
                    <a:close/>
                    <a:moveTo>
                      <a:pt x="1928" y="476"/>
                    </a:moveTo>
                    <a:cubicBezTo>
                      <a:pt x="1922" y="476"/>
                      <a:pt x="1917" y="477"/>
                      <a:pt x="1910" y="479"/>
                    </a:cubicBezTo>
                    <a:lnTo>
                      <a:pt x="1861" y="479"/>
                    </a:lnTo>
                    <a:lnTo>
                      <a:pt x="1877" y="495"/>
                    </a:lnTo>
                    <a:lnTo>
                      <a:pt x="1877" y="495"/>
                    </a:lnTo>
                    <a:cubicBezTo>
                      <a:pt x="1875" y="496"/>
                      <a:pt x="1873" y="499"/>
                      <a:pt x="1873" y="503"/>
                    </a:cubicBezTo>
                    <a:lnTo>
                      <a:pt x="1849" y="503"/>
                    </a:lnTo>
                    <a:cubicBezTo>
                      <a:pt x="1849" y="516"/>
                      <a:pt x="1849" y="540"/>
                      <a:pt x="1861" y="552"/>
                    </a:cubicBezTo>
                    <a:cubicBezTo>
                      <a:pt x="1861" y="565"/>
                      <a:pt x="1886" y="576"/>
                      <a:pt x="1897" y="589"/>
                    </a:cubicBezTo>
                    <a:lnTo>
                      <a:pt x="1922" y="601"/>
                    </a:lnTo>
                    <a:lnTo>
                      <a:pt x="1946" y="565"/>
                    </a:lnTo>
                    <a:lnTo>
                      <a:pt x="1934" y="540"/>
                    </a:lnTo>
                    <a:lnTo>
                      <a:pt x="1897" y="503"/>
                    </a:lnTo>
                    <a:lnTo>
                      <a:pt x="1946" y="540"/>
                    </a:lnTo>
                    <a:lnTo>
                      <a:pt x="1946" y="552"/>
                    </a:lnTo>
                    <a:cubicBezTo>
                      <a:pt x="1959" y="552"/>
                      <a:pt x="1959" y="565"/>
                      <a:pt x="1970" y="565"/>
                    </a:cubicBezTo>
                    <a:lnTo>
                      <a:pt x="1995" y="576"/>
                    </a:lnTo>
                    <a:lnTo>
                      <a:pt x="1995" y="540"/>
                    </a:lnTo>
                    <a:cubicBezTo>
                      <a:pt x="1995" y="540"/>
                      <a:pt x="1995" y="528"/>
                      <a:pt x="1983" y="528"/>
                    </a:cubicBezTo>
                    <a:lnTo>
                      <a:pt x="1983" y="516"/>
                    </a:lnTo>
                    <a:lnTo>
                      <a:pt x="1970" y="516"/>
                    </a:lnTo>
                    <a:lnTo>
                      <a:pt x="1970" y="503"/>
                    </a:lnTo>
                    <a:cubicBezTo>
                      <a:pt x="1961" y="494"/>
                      <a:pt x="1951" y="476"/>
                      <a:pt x="1928" y="476"/>
                    </a:cubicBezTo>
                    <a:close/>
                    <a:moveTo>
                      <a:pt x="5023" y="419"/>
                    </a:moveTo>
                    <a:lnTo>
                      <a:pt x="5011" y="443"/>
                    </a:lnTo>
                    <a:cubicBezTo>
                      <a:pt x="4999" y="443"/>
                      <a:pt x="4986" y="455"/>
                      <a:pt x="4999" y="467"/>
                    </a:cubicBezTo>
                    <a:cubicBezTo>
                      <a:pt x="4999" y="479"/>
                      <a:pt x="4999" y="503"/>
                      <a:pt x="5011" y="516"/>
                    </a:cubicBezTo>
                    <a:cubicBezTo>
                      <a:pt x="5048" y="565"/>
                      <a:pt x="5059" y="576"/>
                      <a:pt x="5096" y="589"/>
                    </a:cubicBezTo>
                    <a:lnTo>
                      <a:pt x="5132" y="613"/>
                    </a:lnTo>
                    <a:lnTo>
                      <a:pt x="5132" y="613"/>
                    </a:lnTo>
                    <a:lnTo>
                      <a:pt x="5121" y="576"/>
                    </a:lnTo>
                    <a:cubicBezTo>
                      <a:pt x="5121" y="552"/>
                      <a:pt x="5108" y="540"/>
                      <a:pt x="5096" y="528"/>
                    </a:cubicBezTo>
                    <a:cubicBezTo>
                      <a:pt x="5084" y="516"/>
                      <a:pt x="5084" y="516"/>
                      <a:pt x="5072" y="516"/>
                    </a:cubicBezTo>
                    <a:cubicBezTo>
                      <a:pt x="5072" y="492"/>
                      <a:pt x="5059" y="479"/>
                      <a:pt x="5048" y="467"/>
                    </a:cubicBezTo>
                    <a:cubicBezTo>
                      <a:pt x="5048" y="455"/>
                      <a:pt x="5048" y="455"/>
                      <a:pt x="5035" y="443"/>
                    </a:cubicBezTo>
                    <a:lnTo>
                      <a:pt x="5023" y="419"/>
                    </a:lnTo>
                    <a:close/>
                    <a:moveTo>
                      <a:pt x="1496" y="503"/>
                    </a:moveTo>
                    <a:cubicBezTo>
                      <a:pt x="1496" y="503"/>
                      <a:pt x="1484" y="503"/>
                      <a:pt x="1472" y="516"/>
                    </a:cubicBezTo>
                    <a:cubicBezTo>
                      <a:pt x="1459" y="528"/>
                      <a:pt x="1448" y="552"/>
                      <a:pt x="1459" y="589"/>
                    </a:cubicBezTo>
                    <a:lnTo>
                      <a:pt x="1472" y="613"/>
                    </a:lnTo>
                    <a:lnTo>
                      <a:pt x="1496" y="589"/>
                    </a:lnTo>
                    <a:lnTo>
                      <a:pt x="1496" y="576"/>
                    </a:lnTo>
                    <a:cubicBezTo>
                      <a:pt x="1508" y="576"/>
                      <a:pt x="1521" y="565"/>
                      <a:pt x="1521" y="552"/>
                    </a:cubicBezTo>
                    <a:cubicBezTo>
                      <a:pt x="1532" y="540"/>
                      <a:pt x="1532" y="528"/>
                      <a:pt x="1532" y="528"/>
                    </a:cubicBezTo>
                    <a:cubicBezTo>
                      <a:pt x="1532" y="516"/>
                      <a:pt x="1521" y="516"/>
                      <a:pt x="1521" y="516"/>
                    </a:cubicBezTo>
                    <a:lnTo>
                      <a:pt x="1521" y="503"/>
                    </a:lnTo>
                    <a:close/>
                    <a:moveTo>
                      <a:pt x="1435" y="443"/>
                    </a:moveTo>
                    <a:lnTo>
                      <a:pt x="1423" y="455"/>
                    </a:lnTo>
                    <a:lnTo>
                      <a:pt x="1423" y="467"/>
                    </a:lnTo>
                    <a:cubicBezTo>
                      <a:pt x="1411" y="467"/>
                      <a:pt x="1411" y="467"/>
                      <a:pt x="1399" y="479"/>
                    </a:cubicBezTo>
                    <a:cubicBezTo>
                      <a:pt x="1375" y="516"/>
                      <a:pt x="1350" y="540"/>
                      <a:pt x="1326" y="576"/>
                    </a:cubicBezTo>
                    <a:lnTo>
                      <a:pt x="1313" y="613"/>
                    </a:lnTo>
                    <a:lnTo>
                      <a:pt x="1302" y="613"/>
                    </a:lnTo>
                    <a:lnTo>
                      <a:pt x="1302" y="625"/>
                    </a:lnTo>
                    <a:lnTo>
                      <a:pt x="1326" y="633"/>
                    </a:lnTo>
                    <a:lnTo>
                      <a:pt x="1326" y="633"/>
                    </a:lnTo>
                    <a:lnTo>
                      <a:pt x="1326" y="638"/>
                    </a:lnTo>
                    <a:lnTo>
                      <a:pt x="1329" y="634"/>
                    </a:lnTo>
                    <a:lnTo>
                      <a:pt x="1329" y="634"/>
                    </a:lnTo>
                    <a:lnTo>
                      <a:pt x="1338" y="638"/>
                    </a:lnTo>
                    <a:lnTo>
                      <a:pt x="1332" y="631"/>
                    </a:lnTo>
                    <a:lnTo>
                      <a:pt x="1332" y="631"/>
                    </a:lnTo>
                    <a:lnTo>
                      <a:pt x="1338" y="625"/>
                    </a:lnTo>
                    <a:cubicBezTo>
                      <a:pt x="1375" y="613"/>
                      <a:pt x="1399" y="576"/>
                      <a:pt x="1423" y="552"/>
                    </a:cubicBezTo>
                    <a:cubicBezTo>
                      <a:pt x="1423" y="540"/>
                      <a:pt x="1435" y="528"/>
                      <a:pt x="1448" y="516"/>
                    </a:cubicBezTo>
                    <a:cubicBezTo>
                      <a:pt x="1459" y="492"/>
                      <a:pt x="1459" y="479"/>
                      <a:pt x="1448" y="455"/>
                    </a:cubicBezTo>
                    <a:lnTo>
                      <a:pt x="1435" y="443"/>
                    </a:lnTo>
                    <a:close/>
                    <a:moveTo>
                      <a:pt x="5947" y="528"/>
                    </a:moveTo>
                    <a:lnTo>
                      <a:pt x="5947" y="565"/>
                    </a:lnTo>
                    <a:cubicBezTo>
                      <a:pt x="5935" y="576"/>
                      <a:pt x="5935" y="601"/>
                      <a:pt x="5947" y="601"/>
                    </a:cubicBezTo>
                    <a:cubicBezTo>
                      <a:pt x="5959" y="625"/>
                      <a:pt x="5983" y="625"/>
                      <a:pt x="5996" y="638"/>
                    </a:cubicBezTo>
                    <a:lnTo>
                      <a:pt x="6056" y="638"/>
                    </a:lnTo>
                    <a:lnTo>
                      <a:pt x="5947" y="528"/>
                    </a:lnTo>
                    <a:close/>
                    <a:moveTo>
                      <a:pt x="851" y="613"/>
                    </a:moveTo>
                    <a:lnTo>
                      <a:pt x="827" y="638"/>
                    </a:lnTo>
                    <a:lnTo>
                      <a:pt x="851" y="649"/>
                    </a:lnTo>
                    <a:lnTo>
                      <a:pt x="876" y="662"/>
                    </a:lnTo>
                    <a:lnTo>
                      <a:pt x="876" y="649"/>
                    </a:lnTo>
                    <a:cubicBezTo>
                      <a:pt x="888" y="649"/>
                      <a:pt x="888" y="638"/>
                      <a:pt x="888" y="625"/>
                    </a:cubicBezTo>
                    <a:cubicBezTo>
                      <a:pt x="876" y="625"/>
                      <a:pt x="876" y="613"/>
                      <a:pt x="864" y="613"/>
                    </a:cubicBezTo>
                    <a:close/>
                    <a:moveTo>
                      <a:pt x="5145" y="467"/>
                    </a:moveTo>
                    <a:cubicBezTo>
                      <a:pt x="5157" y="467"/>
                      <a:pt x="5157" y="479"/>
                      <a:pt x="5169" y="479"/>
                    </a:cubicBezTo>
                    <a:cubicBezTo>
                      <a:pt x="5169" y="492"/>
                      <a:pt x="5181" y="503"/>
                      <a:pt x="5181" y="503"/>
                    </a:cubicBezTo>
                    <a:lnTo>
                      <a:pt x="5229" y="552"/>
                    </a:lnTo>
                    <a:cubicBezTo>
                      <a:pt x="5242" y="565"/>
                      <a:pt x="5254" y="565"/>
                      <a:pt x="5266" y="576"/>
                    </a:cubicBezTo>
                    <a:cubicBezTo>
                      <a:pt x="5278" y="576"/>
                      <a:pt x="5291" y="576"/>
                      <a:pt x="5302" y="565"/>
                    </a:cubicBezTo>
                    <a:cubicBezTo>
                      <a:pt x="5302" y="565"/>
                      <a:pt x="5315" y="552"/>
                      <a:pt x="5315" y="540"/>
                    </a:cubicBezTo>
                    <a:cubicBezTo>
                      <a:pt x="5315" y="552"/>
                      <a:pt x="5327" y="565"/>
                      <a:pt x="5327" y="576"/>
                    </a:cubicBezTo>
                    <a:cubicBezTo>
                      <a:pt x="5351" y="601"/>
                      <a:pt x="5364" y="638"/>
                      <a:pt x="5375" y="662"/>
                    </a:cubicBezTo>
                    <a:lnTo>
                      <a:pt x="5339" y="601"/>
                    </a:lnTo>
                    <a:cubicBezTo>
                      <a:pt x="5327" y="601"/>
                      <a:pt x="5327" y="589"/>
                      <a:pt x="5315" y="589"/>
                    </a:cubicBezTo>
                    <a:cubicBezTo>
                      <a:pt x="5315" y="576"/>
                      <a:pt x="5302" y="576"/>
                      <a:pt x="5302" y="576"/>
                    </a:cubicBezTo>
                    <a:lnTo>
                      <a:pt x="5278" y="576"/>
                    </a:lnTo>
                    <a:cubicBezTo>
                      <a:pt x="5266" y="589"/>
                      <a:pt x="5266" y="601"/>
                      <a:pt x="5266" y="613"/>
                    </a:cubicBezTo>
                    <a:lnTo>
                      <a:pt x="5278" y="638"/>
                    </a:lnTo>
                    <a:cubicBezTo>
                      <a:pt x="5254" y="613"/>
                      <a:pt x="5242" y="601"/>
                      <a:pt x="5205" y="589"/>
                    </a:cubicBezTo>
                    <a:cubicBezTo>
                      <a:pt x="5205" y="589"/>
                      <a:pt x="5193" y="576"/>
                      <a:pt x="5193" y="565"/>
                    </a:cubicBezTo>
                    <a:cubicBezTo>
                      <a:pt x="5193" y="528"/>
                      <a:pt x="5169" y="492"/>
                      <a:pt x="5145" y="467"/>
                    </a:cubicBezTo>
                    <a:close/>
                    <a:moveTo>
                      <a:pt x="1861" y="638"/>
                    </a:moveTo>
                    <a:lnTo>
                      <a:pt x="1873" y="662"/>
                    </a:lnTo>
                    <a:lnTo>
                      <a:pt x="1873" y="674"/>
                    </a:lnTo>
                    <a:lnTo>
                      <a:pt x="1886" y="686"/>
                    </a:lnTo>
                    <a:lnTo>
                      <a:pt x="1897" y="686"/>
                    </a:lnTo>
                    <a:lnTo>
                      <a:pt x="1922" y="674"/>
                    </a:lnTo>
                    <a:lnTo>
                      <a:pt x="1910" y="662"/>
                    </a:lnTo>
                    <a:cubicBezTo>
                      <a:pt x="1910" y="649"/>
                      <a:pt x="1910" y="649"/>
                      <a:pt x="1897" y="649"/>
                    </a:cubicBezTo>
                    <a:cubicBezTo>
                      <a:pt x="1897" y="638"/>
                      <a:pt x="1886" y="638"/>
                      <a:pt x="1886" y="638"/>
                    </a:cubicBezTo>
                    <a:close/>
                    <a:moveTo>
                      <a:pt x="1800" y="638"/>
                    </a:moveTo>
                    <a:lnTo>
                      <a:pt x="1727" y="662"/>
                    </a:lnTo>
                    <a:lnTo>
                      <a:pt x="1800" y="698"/>
                    </a:lnTo>
                    <a:lnTo>
                      <a:pt x="1800" y="638"/>
                    </a:lnTo>
                    <a:close/>
                    <a:moveTo>
                      <a:pt x="4699" y="631"/>
                    </a:moveTo>
                    <a:cubicBezTo>
                      <a:pt x="4716" y="631"/>
                      <a:pt x="4731" y="637"/>
                      <a:pt x="4743" y="649"/>
                    </a:cubicBezTo>
                    <a:cubicBezTo>
                      <a:pt x="4719" y="674"/>
                      <a:pt x="4694" y="686"/>
                      <a:pt x="4670" y="698"/>
                    </a:cubicBezTo>
                    <a:cubicBezTo>
                      <a:pt x="4670" y="698"/>
                      <a:pt x="4658" y="698"/>
                      <a:pt x="4658" y="711"/>
                    </a:cubicBezTo>
                    <a:cubicBezTo>
                      <a:pt x="4646" y="686"/>
                      <a:pt x="4646" y="674"/>
                      <a:pt x="4646" y="649"/>
                    </a:cubicBezTo>
                    <a:cubicBezTo>
                      <a:pt x="4664" y="637"/>
                      <a:pt x="4682" y="631"/>
                      <a:pt x="4699" y="631"/>
                    </a:cubicBezTo>
                    <a:close/>
                    <a:moveTo>
                      <a:pt x="6069" y="649"/>
                    </a:moveTo>
                    <a:lnTo>
                      <a:pt x="6056" y="686"/>
                    </a:lnTo>
                    <a:lnTo>
                      <a:pt x="6069" y="686"/>
                    </a:lnTo>
                    <a:lnTo>
                      <a:pt x="6069" y="698"/>
                    </a:lnTo>
                    <a:cubicBezTo>
                      <a:pt x="6069" y="711"/>
                      <a:pt x="6081" y="711"/>
                      <a:pt x="6093" y="711"/>
                    </a:cubicBezTo>
                    <a:lnTo>
                      <a:pt x="6118" y="711"/>
                    </a:lnTo>
                    <a:lnTo>
                      <a:pt x="6118" y="686"/>
                    </a:lnTo>
                    <a:cubicBezTo>
                      <a:pt x="6105" y="686"/>
                      <a:pt x="6105" y="674"/>
                      <a:pt x="6105" y="674"/>
                    </a:cubicBezTo>
                    <a:cubicBezTo>
                      <a:pt x="6105" y="662"/>
                      <a:pt x="6105" y="662"/>
                      <a:pt x="6093" y="662"/>
                    </a:cubicBezTo>
                    <a:lnTo>
                      <a:pt x="6069" y="649"/>
                    </a:lnTo>
                    <a:close/>
                    <a:moveTo>
                      <a:pt x="4692" y="589"/>
                    </a:moveTo>
                    <a:cubicBezTo>
                      <a:pt x="4664" y="589"/>
                      <a:pt x="4640" y="601"/>
                      <a:pt x="4621" y="613"/>
                    </a:cubicBezTo>
                    <a:lnTo>
                      <a:pt x="4610" y="625"/>
                    </a:lnTo>
                    <a:lnTo>
                      <a:pt x="4610" y="638"/>
                    </a:lnTo>
                    <a:cubicBezTo>
                      <a:pt x="4610" y="662"/>
                      <a:pt x="4610" y="711"/>
                      <a:pt x="4646" y="735"/>
                    </a:cubicBezTo>
                    <a:lnTo>
                      <a:pt x="4658" y="747"/>
                    </a:lnTo>
                    <a:lnTo>
                      <a:pt x="4670" y="747"/>
                    </a:lnTo>
                    <a:cubicBezTo>
                      <a:pt x="4670" y="735"/>
                      <a:pt x="4683" y="735"/>
                      <a:pt x="4683" y="735"/>
                    </a:cubicBezTo>
                    <a:cubicBezTo>
                      <a:pt x="4719" y="711"/>
                      <a:pt x="4756" y="698"/>
                      <a:pt x="4780" y="662"/>
                    </a:cubicBezTo>
                    <a:lnTo>
                      <a:pt x="4780" y="649"/>
                    </a:lnTo>
                    <a:lnTo>
                      <a:pt x="4780" y="638"/>
                    </a:lnTo>
                    <a:cubicBezTo>
                      <a:pt x="4749" y="601"/>
                      <a:pt x="4719" y="589"/>
                      <a:pt x="4692" y="589"/>
                    </a:cubicBezTo>
                    <a:close/>
                    <a:moveTo>
                      <a:pt x="5300" y="455"/>
                    </a:moveTo>
                    <a:lnTo>
                      <a:pt x="5300" y="455"/>
                    </a:lnTo>
                    <a:cubicBezTo>
                      <a:pt x="5305" y="459"/>
                      <a:pt x="5310" y="463"/>
                      <a:pt x="5315" y="467"/>
                    </a:cubicBezTo>
                    <a:cubicBezTo>
                      <a:pt x="5351" y="479"/>
                      <a:pt x="5364" y="492"/>
                      <a:pt x="5364" y="528"/>
                    </a:cubicBezTo>
                    <a:cubicBezTo>
                      <a:pt x="5375" y="552"/>
                      <a:pt x="5388" y="576"/>
                      <a:pt x="5412" y="589"/>
                    </a:cubicBezTo>
                    <a:lnTo>
                      <a:pt x="5412" y="601"/>
                    </a:lnTo>
                    <a:cubicBezTo>
                      <a:pt x="5448" y="649"/>
                      <a:pt x="5497" y="711"/>
                      <a:pt x="5534" y="759"/>
                    </a:cubicBezTo>
                    <a:cubicBezTo>
                      <a:pt x="5521" y="759"/>
                      <a:pt x="5521" y="759"/>
                      <a:pt x="5510" y="771"/>
                    </a:cubicBezTo>
                    <a:lnTo>
                      <a:pt x="5497" y="771"/>
                    </a:lnTo>
                    <a:cubicBezTo>
                      <a:pt x="5448" y="711"/>
                      <a:pt x="5400" y="638"/>
                      <a:pt x="5364" y="565"/>
                    </a:cubicBezTo>
                    <a:cubicBezTo>
                      <a:pt x="5344" y="518"/>
                      <a:pt x="5324" y="482"/>
                      <a:pt x="5300" y="455"/>
                    </a:cubicBezTo>
                    <a:close/>
                    <a:moveTo>
                      <a:pt x="5229" y="698"/>
                    </a:moveTo>
                    <a:lnTo>
                      <a:pt x="5242" y="711"/>
                    </a:lnTo>
                    <a:lnTo>
                      <a:pt x="5242" y="722"/>
                    </a:lnTo>
                    <a:cubicBezTo>
                      <a:pt x="5258" y="742"/>
                      <a:pt x="5273" y="762"/>
                      <a:pt x="5289" y="783"/>
                    </a:cubicBezTo>
                    <a:lnTo>
                      <a:pt x="5289" y="783"/>
                    </a:lnTo>
                    <a:lnTo>
                      <a:pt x="5218" y="698"/>
                    </a:lnTo>
                    <a:close/>
                    <a:moveTo>
                      <a:pt x="803" y="698"/>
                    </a:moveTo>
                    <a:lnTo>
                      <a:pt x="851" y="735"/>
                    </a:lnTo>
                    <a:cubicBezTo>
                      <a:pt x="827" y="747"/>
                      <a:pt x="815" y="771"/>
                      <a:pt x="803" y="783"/>
                    </a:cubicBezTo>
                    <a:cubicBezTo>
                      <a:pt x="791" y="795"/>
                      <a:pt x="778" y="795"/>
                      <a:pt x="778" y="795"/>
                    </a:cubicBezTo>
                    <a:cubicBezTo>
                      <a:pt x="791" y="771"/>
                      <a:pt x="791" y="747"/>
                      <a:pt x="791" y="722"/>
                    </a:cubicBezTo>
                    <a:cubicBezTo>
                      <a:pt x="791" y="722"/>
                      <a:pt x="791" y="711"/>
                      <a:pt x="803" y="711"/>
                    </a:cubicBezTo>
                    <a:lnTo>
                      <a:pt x="803" y="698"/>
                    </a:lnTo>
                    <a:close/>
                    <a:moveTo>
                      <a:pt x="2226" y="711"/>
                    </a:moveTo>
                    <a:cubicBezTo>
                      <a:pt x="2238" y="735"/>
                      <a:pt x="2226" y="759"/>
                      <a:pt x="2202" y="795"/>
                    </a:cubicBezTo>
                    <a:cubicBezTo>
                      <a:pt x="2165" y="771"/>
                      <a:pt x="2140" y="747"/>
                      <a:pt x="2129" y="722"/>
                    </a:cubicBezTo>
                    <a:cubicBezTo>
                      <a:pt x="2153" y="711"/>
                      <a:pt x="2165" y="711"/>
                      <a:pt x="2226" y="711"/>
                    </a:cubicBezTo>
                    <a:close/>
                    <a:moveTo>
                      <a:pt x="5266" y="691"/>
                    </a:moveTo>
                    <a:cubicBezTo>
                      <a:pt x="5269" y="695"/>
                      <a:pt x="5272" y="698"/>
                      <a:pt x="5278" y="698"/>
                    </a:cubicBezTo>
                    <a:cubicBezTo>
                      <a:pt x="5302" y="735"/>
                      <a:pt x="5315" y="759"/>
                      <a:pt x="5339" y="783"/>
                    </a:cubicBezTo>
                    <a:cubicBezTo>
                      <a:pt x="5344" y="792"/>
                      <a:pt x="5350" y="800"/>
                      <a:pt x="5355" y="808"/>
                    </a:cubicBezTo>
                    <a:lnTo>
                      <a:pt x="5355" y="808"/>
                    </a:lnTo>
                    <a:cubicBezTo>
                      <a:pt x="5326" y="770"/>
                      <a:pt x="5297" y="733"/>
                      <a:pt x="5266" y="698"/>
                    </a:cubicBezTo>
                    <a:lnTo>
                      <a:pt x="5266" y="691"/>
                    </a:lnTo>
                    <a:close/>
                    <a:moveTo>
                      <a:pt x="1630" y="741"/>
                    </a:moveTo>
                    <a:cubicBezTo>
                      <a:pt x="1626" y="741"/>
                      <a:pt x="1622" y="743"/>
                      <a:pt x="1618" y="747"/>
                    </a:cubicBezTo>
                    <a:lnTo>
                      <a:pt x="1581" y="783"/>
                    </a:lnTo>
                    <a:lnTo>
                      <a:pt x="1545" y="819"/>
                    </a:lnTo>
                    <a:lnTo>
                      <a:pt x="1594" y="819"/>
                    </a:lnTo>
                    <a:cubicBezTo>
                      <a:pt x="1630" y="819"/>
                      <a:pt x="1642" y="808"/>
                      <a:pt x="1654" y="783"/>
                    </a:cubicBezTo>
                    <a:cubicBezTo>
                      <a:pt x="1667" y="771"/>
                      <a:pt x="1654" y="759"/>
                      <a:pt x="1654" y="747"/>
                    </a:cubicBezTo>
                    <a:cubicBezTo>
                      <a:pt x="1646" y="747"/>
                      <a:pt x="1638" y="741"/>
                      <a:pt x="1630" y="741"/>
                    </a:cubicBezTo>
                    <a:close/>
                    <a:moveTo>
                      <a:pt x="1326" y="819"/>
                    </a:moveTo>
                    <a:lnTo>
                      <a:pt x="1326" y="832"/>
                    </a:lnTo>
                    <a:lnTo>
                      <a:pt x="1330" y="824"/>
                    </a:lnTo>
                    <a:lnTo>
                      <a:pt x="1330" y="824"/>
                    </a:lnTo>
                    <a:lnTo>
                      <a:pt x="1326" y="819"/>
                    </a:lnTo>
                    <a:close/>
                    <a:moveTo>
                      <a:pt x="5665" y="828"/>
                    </a:moveTo>
                    <a:lnTo>
                      <a:pt x="5680" y="844"/>
                    </a:lnTo>
                    <a:lnTo>
                      <a:pt x="5680" y="844"/>
                    </a:lnTo>
                    <a:cubicBezTo>
                      <a:pt x="5680" y="844"/>
                      <a:pt x="5667" y="844"/>
                      <a:pt x="5667" y="832"/>
                    </a:cubicBezTo>
                    <a:lnTo>
                      <a:pt x="5665" y="828"/>
                    </a:lnTo>
                    <a:close/>
                    <a:moveTo>
                      <a:pt x="5558" y="552"/>
                    </a:moveTo>
                    <a:lnTo>
                      <a:pt x="5570" y="613"/>
                    </a:lnTo>
                    <a:cubicBezTo>
                      <a:pt x="5570" y="649"/>
                      <a:pt x="5583" y="674"/>
                      <a:pt x="5619" y="686"/>
                    </a:cubicBezTo>
                    <a:lnTo>
                      <a:pt x="5643" y="686"/>
                    </a:lnTo>
                    <a:lnTo>
                      <a:pt x="5656" y="722"/>
                    </a:lnTo>
                    <a:cubicBezTo>
                      <a:pt x="5667" y="771"/>
                      <a:pt x="5667" y="783"/>
                      <a:pt x="5716" y="808"/>
                    </a:cubicBezTo>
                    <a:lnTo>
                      <a:pt x="5789" y="844"/>
                    </a:lnTo>
                    <a:lnTo>
                      <a:pt x="5789" y="844"/>
                    </a:lnTo>
                    <a:lnTo>
                      <a:pt x="5631" y="638"/>
                    </a:lnTo>
                    <a:lnTo>
                      <a:pt x="5631" y="649"/>
                    </a:lnTo>
                    <a:lnTo>
                      <a:pt x="5558" y="552"/>
                    </a:lnTo>
                    <a:close/>
                    <a:moveTo>
                      <a:pt x="6020" y="783"/>
                    </a:moveTo>
                    <a:lnTo>
                      <a:pt x="6008" y="795"/>
                    </a:lnTo>
                    <a:lnTo>
                      <a:pt x="6008" y="832"/>
                    </a:lnTo>
                    <a:lnTo>
                      <a:pt x="6032" y="832"/>
                    </a:lnTo>
                    <a:lnTo>
                      <a:pt x="6056" y="844"/>
                    </a:lnTo>
                    <a:lnTo>
                      <a:pt x="6056" y="808"/>
                    </a:lnTo>
                    <a:lnTo>
                      <a:pt x="6056" y="795"/>
                    </a:lnTo>
                    <a:cubicBezTo>
                      <a:pt x="6045" y="795"/>
                      <a:pt x="6045" y="795"/>
                      <a:pt x="6032" y="783"/>
                    </a:cubicBezTo>
                    <a:close/>
                    <a:moveTo>
                      <a:pt x="1678" y="819"/>
                    </a:moveTo>
                    <a:lnTo>
                      <a:pt x="1654" y="832"/>
                    </a:lnTo>
                    <a:lnTo>
                      <a:pt x="1642" y="832"/>
                    </a:lnTo>
                    <a:cubicBezTo>
                      <a:pt x="1630" y="832"/>
                      <a:pt x="1630" y="844"/>
                      <a:pt x="1630" y="844"/>
                    </a:cubicBezTo>
                    <a:lnTo>
                      <a:pt x="1618" y="868"/>
                    </a:lnTo>
                    <a:lnTo>
                      <a:pt x="1667" y="868"/>
                    </a:lnTo>
                    <a:cubicBezTo>
                      <a:pt x="1667" y="868"/>
                      <a:pt x="1678" y="868"/>
                      <a:pt x="1678" y="844"/>
                    </a:cubicBezTo>
                    <a:lnTo>
                      <a:pt x="1678" y="819"/>
                    </a:lnTo>
                    <a:close/>
                    <a:moveTo>
                      <a:pt x="4902" y="638"/>
                    </a:moveTo>
                    <a:lnTo>
                      <a:pt x="4877" y="649"/>
                    </a:lnTo>
                    <a:lnTo>
                      <a:pt x="4889" y="686"/>
                    </a:lnTo>
                    <a:lnTo>
                      <a:pt x="4926" y="674"/>
                    </a:lnTo>
                    <a:lnTo>
                      <a:pt x="4950" y="747"/>
                    </a:lnTo>
                    <a:cubicBezTo>
                      <a:pt x="4975" y="795"/>
                      <a:pt x="4975" y="795"/>
                      <a:pt x="5023" y="819"/>
                    </a:cubicBezTo>
                    <a:lnTo>
                      <a:pt x="5108" y="868"/>
                    </a:lnTo>
                    <a:lnTo>
                      <a:pt x="4913" y="638"/>
                    </a:lnTo>
                    <a:close/>
                    <a:moveTo>
                      <a:pt x="608" y="795"/>
                    </a:moveTo>
                    <a:lnTo>
                      <a:pt x="559" y="844"/>
                    </a:lnTo>
                    <a:lnTo>
                      <a:pt x="596" y="881"/>
                    </a:lnTo>
                    <a:lnTo>
                      <a:pt x="645" y="832"/>
                    </a:lnTo>
                    <a:lnTo>
                      <a:pt x="608" y="795"/>
                    </a:lnTo>
                    <a:close/>
                    <a:moveTo>
                      <a:pt x="1192" y="479"/>
                    </a:moveTo>
                    <a:lnTo>
                      <a:pt x="1156" y="503"/>
                    </a:lnTo>
                    <a:lnTo>
                      <a:pt x="1132" y="503"/>
                    </a:lnTo>
                    <a:cubicBezTo>
                      <a:pt x="1132" y="516"/>
                      <a:pt x="1119" y="516"/>
                      <a:pt x="1119" y="516"/>
                    </a:cubicBezTo>
                    <a:lnTo>
                      <a:pt x="1107" y="528"/>
                    </a:lnTo>
                    <a:cubicBezTo>
                      <a:pt x="1059" y="589"/>
                      <a:pt x="986" y="662"/>
                      <a:pt x="937" y="735"/>
                    </a:cubicBezTo>
                    <a:cubicBezTo>
                      <a:pt x="924" y="747"/>
                      <a:pt x="913" y="759"/>
                      <a:pt x="913" y="771"/>
                    </a:cubicBezTo>
                    <a:cubicBezTo>
                      <a:pt x="913" y="783"/>
                      <a:pt x="913" y="783"/>
                      <a:pt x="900" y="783"/>
                    </a:cubicBezTo>
                    <a:lnTo>
                      <a:pt x="876" y="808"/>
                    </a:lnTo>
                    <a:lnTo>
                      <a:pt x="864" y="819"/>
                    </a:lnTo>
                    <a:lnTo>
                      <a:pt x="900" y="856"/>
                    </a:lnTo>
                    <a:lnTo>
                      <a:pt x="937" y="808"/>
                    </a:lnTo>
                    <a:cubicBezTo>
                      <a:pt x="937" y="808"/>
                      <a:pt x="949" y="795"/>
                      <a:pt x="961" y="795"/>
                    </a:cubicBezTo>
                    <a:cubicBezTo>
                      <a:pt x="973" y="784"/>
                      <a:pt x="986" y="759"/>
                      <a:pt x="997" y="747"/>
                    </a:cubicBezTo>
                    <a:lnTo>
                      <a:pt x="997" y="747"/>
                    </a:lnTo>
                    <a:cubicBezTo>
                      <a:pt x="986" y="759"/>
                      <a:pt x="986" y="771"/>
                      <a:pt x="973" y="795"/>
                    </a:cubicBezTo>
                    <a:lnTo>
                      <a:pt x="961" y="795"/>
                    </a:lnTo>
                    <a:lnTo>
                      <a:pt x="961" y="819"/>
                    </a:lnTo>
                    <a:lnTo>
                      <a:pt x="949" y="905"/>
                    </a:lnTo>
                    <a:lnTo>
                      <a:pt x="997" y="819"/>
                    </a:lnTo>
                    <a:cubicBezTo>
                      <a:pt x="997" y="808"/>
                      <a:pt x="1010" y="808"/>
                      <a:pt x="1010" y="808"/>
                    </a:cubicBezTo>
                    <a:lnTo>
                      <a:pt x="1046" y="771"/>
                    </a:lnTo>
                    <a:cubicBezTo>
                      <a:pt x="1095" y="735"/>
                      <a:pt x="1143" y="674"/>
                      <a:pt x="1180" y="625"/>
                    </a:cubicBezTo>
                    <a:lnTo>
                      <a:pt x="1205" y="613"/>
                    </a:lnTo>
                    <a:cubicBezTo>
                      <a:pt x="1205" y="601"/>
                      <a:pt x="1205" y="601"/>
                      <a:pt x="1216" y="589"/>
                    </a:cubicBezTo>
                    <a:lnTo>
                      <a:pt x="1216" y="565"/>
                    </a:lnTo>
                    <a:lnTo>
                      <a:pt x="1265" y="492"/>
                    </a:lnTo>
                    <a:lnTo>
                      <a:pt x="1192" y="540"/>
                    </a:lnTo>
                    <a:lnTo>
                      <a:pt x="1132" y="601"/>
                    </a:lnTo>
                    <a:cubicBezTo>
                      <a:pt x="1156" y="576"/>
                      <a:pt x="1168" y="552"/>
                      <a:pt x="1180" y="516"/>
                    </a:cubicBezTo>
                    <a:lnTo>
                      <a:pt x="1192" y="479"/>
                    </a:lnTo>
                    <a:close/>
                    <a:moveTo>
                      <a:pt x="5096" y="674"/>
                    </a:moveTo>
                    <a:lnTo>
                      <a:pt x="5108" y="686"/>
                    </a:lnTo>
                    <a:cubicBezTo>
                      <a:pt x="5165" y="765"/>
                      <a:pt x="5211" y="833"/>
                      <a:pt x="5265" y="911"/>
                    </a:cubicBezTo>
                    <a:lnTo>
                      <a:pt x="5265" y="911"/>
                    </a:lnTo>
                    <a:cubicBezTo>
                      <a:pt x="5226" y="864"/>
                      <a:pt x="5191" y="815"/>
                      <a:pt x="5157" y="771"/>
                    </a:cubicBezTo>
                    <a:lnTo>
                      <a:pt x="5108" y="698"/>
                    </a:lnTo>
                    <a:cubicBezTo>
                      <a:pt x="5108" y="698"/>
                      <a:pt x="5108" y="686"/>
                      <a:pt x="5096" y="674"/>
                    </a:cubicBezTo>
                    <a:close/>
                    <a:moveTo>
                      <a:pt x="1229" y="868"/>
                    </a:moveTo>
                    <a:cubicBezTo>
                      <a:pt x="1209" y="888"/>
                      <a:pt x="1197" y="908"/>
                      <a:pt x="1180" y="927"/>
                    </a:cubicBezTo>
                    <a:lnTo>
                      <a:pt x="1180" y="927"/>
                    </a:lnTo>
                    <a:cubicBezTo>
                      <a:pt x="1182" y="917"/>
                      <a:pt x="1192" y="916"/>
                      <a:pt x="1192" y="905"/>
                    </a:cubicBezTo>
                    <a:lnTo>
                      <a:pt x="1205" y="892"/>
                    </a:lnTo>
                    <a:cubicBezTo>
                      <a:pt x="1205" y="881"/>
                      <a:pt x="1216" y="868"/>
                      <a:pt x="1216" y="868"/>
                    </a:cubicBezTo>
                    <a:close/>
                    <a:moveTo>
                      <a:pt x="5403" y="873"/>
                    </a:moveTo>
                    <a:cubicBezTo>
                      <a:pt x="5418" y="892"/>
                      <a:pt x="5433" y="911"/>
                      <a:pt x="5447" y="931"/>
                    </a:cubicBezTo>
                    <a:lnTo>
                      <a:pt x="5447" y="931"/>
                    </a:lnTo>
                    <a:cubicBezTo>
                      <a:pt x="5432" y="912"/>
                      <a:pt x="5418" y="892"/>
                      <a:pt x="5403" y="873"/>
                    </a:cubicBezTo>
                    <a:close/>
                    <a:moveTo>
                      <a:pt x="1532" y="759"/>
                    </a:moveTo>
                    <a:cubicBezTo>
                      <a:pt x="1521" y="759"/>
                      <a:pt x="1508" y="759"/>
                      <a:pt x="1496" y="771"/>
                    </a:cubicBezTo>
                    <a:cubicBezTo>
                      <a:pt x="1459" y="808"/>
                      <a:pt x="1435" y="856"/>
                      <a:pt x="1399" y="892"/>
                    </a:cubicBezTo>
                    <a:cubicBezTo>
                      <a:pt x="1386" y="905"/>
                      <a:pt x="1399" y="917"/>
                      <a:pt x="1399" y="917"/>
                    </a:cubicBezTo>
                    <a:lnTo>
                      <a:pt x="1399" y="941"/>
                    </a:lnTo>
                    <a:lnTo>
                      <a:pt x="1423" y="941"/>
                    </a:lnTo>
                    <a:cubicBezTo>
                      <a:pt x="1472" y="917"/>
                      <a:pt x="1472" y="905"/>
                      <a:pt x="1545" y="795"/>
                    </a:cubicBezTo>
                    <a:lnTo>
                      <a:pt x="1545" y="783"/>
                    </a:lnTo>
                    <a:lnTo>
                      <a:pt x="1545" y="771"/>
                    </a:lnTo>
                    <a:cubicBezTo>
                      <a:pt x="1532" y="771"/>
                      <a:pt x="1532" y="771"/>
                      <a:pt x="1532" y="759"/>
                    </a:cubicBezTo>
                    <a:close/>
                    <a:moveTo>
                      <a:pt x="6081" y="856"/>
                    </a:moveTo>
                    <a:lnTo>
                      <a:pt x="6045" y="881"/>
                    </a:lnTo>
                    <a:lnTo>
                      <a:pt x="6056" y="905"/>
                    </a:lnTo>
                    <a:cubicBezTo>
                      <a:pt x="6069" y="905"/>
                      <a:pt x="6069" y="917"/>
                      <a:pt x="6081" y="929"/>
                    </a:cubicBezTo>
                    <a:cubicBezTo>
                      <a:pt x="6081" y="941"/>
                      <a:pt x="6093" y="941"/>
                      <a:pt x="6105" y="941"/>
                    </a:cubicBezTo>
                    <a:lnTo>
                      <a:pt x="6118" y="941"/>
                    </a:lnTo>
                    <a:lnTo>
                      <a:pt x="6142" y="929"/>
                    </a:lnTo>
                    <a:lnTo>
                      <a:pt x="6081" y="856"/>
                    </a:lnTo>
                    <a:close/>
                    <a:moveTo>
                      <a:pt x="1192" y="674"/>
                    </a:moveTo>
                    <a:cubicBezTo>
                      <a:pt x="1156" y="674"/>
                      <a:pt x="1132" y="698"/>
                      <a:pt x="1107" y="722"/>
                    </a:cubicBezTo>
                    <a:cubicBezTo>
                      <a:pt x="1095" y="735"/>
                      <a:pt x="1083" y="759"/>
                      <a:pt x="1070" y="771"/>
                    </a:cubicBezTo>
                    <a:cubicBezTo>
                      <a:pt x="1059" y="795"/>
                      <a:pt x="1034" y="808"/>
                      <a:pt x="1022" y="832"/>
                    </a:cubicBezTo>
                    <a:cubicBezTo>
                      <a:pt x="1010" y="856"/>
                      <a:pt x="997" y="868"/>
                      <a:pt x="986" y="892"/>
                    </a:cubicBezTo>
                    <a:cubicBezTo>
                      <a:pt x="986" y="892"/>
                      <a:pt x="986" y="905"/>
                      <a:pt x="973" y="905"/>
                    </a:cubicBezTo>
                    <a:lnTo>
                      <a:pt x="949" y="941"/>
                    </a:lnTo>
                    <a:lnTo>
                      <a:pt x="937" y="892"/>
                    </a:lnTo>
                    <a:lnTo>
                      <a:pt x="900" y="954"/>
                    </a:lnTo>
                    <a:lnTo>
                      <a:pt x="949" y="965"/>
                    </a:lnTo>
                    <a:lnTo>
                      <a:pt x="973" y="978"/>
                    </a:lnTo>
                    <a:lnTo>
                      <a:pt x="1010" y="929"/>
                    </a:lnTo>
                    <a:lnTo>
                      <a:pt x="1118" y="821"/>
                    </a:lnTo>
                    <a:lnTo>
                      <a:pt x="1118" y="821"/>
                    </a:lnTo>
                    <a:cubicBezTo>
                      <a:pt x="1094" y="845"/>
                      <a:pt x="1082" y="869"/>
                      <a:pt x="1059" y="905"/>
                    </a:cubicBezTo>
                    <a:cubicBezTo>
                      <a:pt x="1059" y="917"/>
                      <a:pt x="1059" y="917"/>
                      <a:pt x="1046" y="917"/>
                    </a:cubicBezTo>
                    <a:lnTo>
                      <a:pt x="1083" y="929"/>
                    </a:lnTo>
                    <a:lnTo>
                      <a:pt x="1095" y="929"/>
                    </a:lnTo>
                    <a:cubicBezTo>
                      <a:pt x="1143" y="881"/>
                      <a:pt x="1192" y="832"/>
                      <a:pt x="1241" y="747"/>
                    </a:cubicBezTo>
                    <a:cubicBezTo>
                      <a:pt x="1241" y="735"/>
                      <a:pt x="1241" y="722"/>
                      <a:pt x="1229" y="722"/>
                    </a:cubicBezTo>
                    <a:lnTo>
                      <a:pt x="1216" y="698"/>
                    </a:lnTo>
                    <a:lnTo>
                      <a:pt x="1205" y="722"/>
                    </a:lnTo>
                    <a:lnTo>
                      <a:pt x="1168" y="759"/>
                    </a:lnTo>
                    <a:cubicBezTo>
                      <a:pt x="1180" y="735"/>
                      <a:pt x="1192" y="711"/>
                      <a:pt x="1205" y="698"/>
                    </a:cubicBezTo>
                    <a:lnTo>
                      <a:pt x="1216" y="674"/>
                    </a:lnTo>
                    <a:close/>
                    <a:moveTo>
                      <a:pt x="1147" y="964"/>
                    </a:moveTo>
                    <a:cubicBezTo>
                      <a:pt x="1142" y="972"/>
                      <a:pt x="1140" y="978"/>
                      <a:pt x="1132" y="978"/>
                    </a:cubicBezTo>
                    <a:lnTo>
                      <a:pt x="1132" y="965"/>
                    </a:lnTo>
                    <a:cubicBezTo>
                      <a:pt x="1137" y="965"/>
                      <a:pt x="1143" y="965"/>
                      <a:pt x="1147" y="964"/>
                    </a:cubicBezTo>
                    <a:close/>
                    <a:moveTo>
                      <a:pt x="5959" y="808"/>
                    </a:moveTo>
                    <a:cubicBezTo>
                      <a:pt x="5996" y="868"/>
                      <a:pt x="6032" y="929"/>
                      <a:pt x="6056" y="978"/>
                    </a:cubicBezTo>
                    <a:cubicBezTo>
                      <a:pt x="6032" y="954"/>
                      <a:pt x="6008" y="917"/>
                      <a:pt x="5983" y="881"/>
                    </a:cubicBezTo>
                    <a:cubicBezTo>
                      <a:pt x="5972" y="856"/>
                      <a:pt x="5959" y="832"/>
                      <a:pt x="5959" y="808"/>
                    </a:cubicBezTo>
                    <a:close/>
                    <a:moveTo>
                      <a:pt x="997" y="467"/>
                    </a:moveTo>
                    <a:lnTo>
                      <a:pt x="986" y="492"/>
                    </a:lnTo>
                    <a:cubicBezTo>
                      <a:pt x="973" y="492"/>
                      <a:pt x="973" y="503"/>
                      <a:pt x="973" y="503"/>
                    </a:cubicBezTo>
                    <a:lnTo>
                      <a:pt x="937" y="540"/>
                    </a:lnTo>
                    <a:lnTo>
                      <a:pt x="937" y="576"/>
                    </a:lnTo>
                    <a:cubicBezTo>
                      <a:pt x="937" y="576"/>
                      <a:pt x="949" y="576"/>
                      <a:pt x="949" y="589"/>
                    </a:cubicBezTo>
                    <a:cubicBezTo>
                      <a:pt x="924" y="625"/>
                      <a:pt x="888" y="662"/>
                      <a:pt x="851" y="698"/>
                    </a:cubicBezTo>
                    <a:lnTo>
                      <a:pt x="803" y="649"/>
                    </a:lnTo>
                    <a:lnTo>
                      <a:pt x="791" y="674"/>
                    </a:lnTo>
                    <a:cubicBezTo>
                      <a:pt x="791" y="674"/>
                      <a:pt x="778" y="674"/>
                      <a:pt x="778" y="686"/>
                    </a:cubicBezTo>
                    <a:cubicBezTo>
                      <a:pt x="767" y="698"/>
                      <a:pt x="754" y="711"/>
                      <a:pt x="754" y="722"/>
                    </a:cubicBezTo>
                    <a:cubicBezTo>
                      <a:pt x="754" y="759"/>
                      <a:pt x="754" y="771"/>
                      <a:pt x="742" y="795"/>
                    </a:cubicBezTo>
                    <a:cubicBezTo>
                      <a:pt x="742" y="795"/>
                      <a:pt x="730" y="808"/>
                      <a:pt x="742" y="808"/>
                    </a:cubicBezTo>
                    <a:cubicBezTo>
                      <a:pt x="742" y="819"/>
                      <a:pt x="742" y="819"/>
                      <a:pt x="754" y="832"/>
                    </a:cubicBezTo>
                    <a:cubicBezTo>
                      <a:pt x="754" y="832"/>
                      <a:pt x="765" y="837"/>
                      <a:pt x="776" y="837"/>
                    </a:cubicBezTo>
                    <a:cubicBezTo>
                      <a:pt x="781" y="837"/>
                      <a:pt x="787" y="836"/>
                      <a:pt x="791" y="832"/>
                    </a:cubicBezTo>
                    <a:lnTo>
                      <a:pt x="791" y="832"/>
                    </a:lnTo>
                    <a:cubicBezTo>
                      <a:pt x="767" y="856"/>
                      <a:pt x="754" y="881"/>
                      <a:pt x="767" y="917"/>
                    </a:cubicBezTo>
                    <a:lnTo>
                      <a:pt x="767" y="929"/>
                    </a:lnTo>
                    <a:lnTo>
                      <a:pt x="730" y="965"/>
                    </a:lnTo>
                    <a:lnTo>
                      <a:pt x="767" y="990"/>
                    </a:lnTo>
                    <a:lnTo>
                      <a:pt x="803" y="954"/>
                    </a:lnTo>
                    <a:lnTo>
                      <a:pt x="815" y="929"/>
                    </a:lnTo>
                    <a:cubicBezTo>
                      <a:pt x="815" y="917"/>
                      <a:pt x="827" y="892"/>
                      <a:pt x="840" y="881"/>
                    </a:cubicBezTo>
                    <a:lnTo>
                      <a:pt x="840" y="868"/>
                    </a:lnTo>
                    <a:cubicBezTo>
                      <a:pt x="851" y="856"/>
                      <a:pt x="864" y="844"/>
                      <a:pt x="864" y="819"/>
                    </a:cubicBezTo>
                    <a:lnTo>
                      <a:pt x="864" y="808"/>
                    </a:lnTo>
                    <a:lnTo>
                      <a:pt x="864" y="771"/>
                    </a:lnTo>
                    <a:lnTo>
                      <a:pt x="840" y="783"/>
                    </a:lnTo>
                    <a:cubicBezTo>
                      <a:pt x="924" y="711"/>
                      <a:pt x="997" y="638"/>
                      <a:pt x="1070" y="565"/>
                    </a:cubicBezTo>
                    <a:cubicBezTo>
                      <a:pt x="1083" y="552"/>
                      <a:pt x="1083" y="552"/>
                      <a:pt x="1083" y="540"/>
                    </a:cubicBezTo>
                    <a:lnTo>
                      <a:pt x="1083" y="528"/>
                    </a:lnTo>
                    <a:lnTo>
                      <a:pt x="1095" y="492"/>
                    </a:lnTo>
                    <a:lnTo>
                      <a:pt x="1059" y="503"/>
                    </a:lnTo>
                    <a:lnTo>
                      <a:pt x="1046" y="503"/>
                    </a:lnTo>
                    <a:lnTo>
                      <a:pt x="1022" y="528"/>
                    </a:lnTo>
                    <a:cubicBezTo>
                      <a:pt x="1022" y="516"/>
                      <a:pt x="1022" y="503"/>
                      <a:pt x="1010" y="492"/>
                    </a:cubicBezTo>
                    <a:lnTo>
                      <a:pt x="997" y="467"/>
                    </a:lnTo>
                    <a:close/>
                    <a:moveTo>
                      <a:pt x="694" y="929"/>
                    </a:moveTo>
                    <a:cubicBezTo>
                      <a:pt x="681" y="929"/>
                      <a:pt x="681" y="941"/>
                      <a:pt x="669" y="941"/>
                    </a:cubicBezTo>
                    <a:lnTo>
                      <a:pt x="669" y="965"/>
                    </a:lnTo>
                    <a:lnTo>
                      <a:pt x="681" y="1002"/>
                    </a:lnTo>
                    <a:lnTo>
                      <a:pt x="730" y="941"/>
                    </a:lnTo>
                    <a:lnTo>
                      <a:pt x="718" y="929"/>
                    </a:lnTo>
                    <a:close/>
                    <a:moveTo>
                      <a:pt x="4975" y="479"/>
                    </a:moveTo>
                    <a:cubicBezTo>
                      <a:pt x="4950" y="479"/>
                      <a:pt x="4950" y="492"/>
                      <a:pt x="4950" y="503"/>
                    </a:cubicBezTo>
                    <a:lnTo>
                      <a:pt x="4950" y="528"/>
                    </a:lnTo>
                    <a:lnTo>
                      <a:pt x="4950" y="540"/>
                    </a:lnTo>
                    <a:cubicBezTo>
                      <a:pt x="4938" y="528"/>
                      <a:pt x="4926" y="516"/>
                      <a:pt x="4913" y="516"/>
                    </a:cubicBezTo>
                    <a:lnTo>
                      <a:pt x="4913" y="503"/>
                    </a:lnTo>
                    <a:lnTo>
                      <a:pt x="4902" y="516"/>
                    </a:lnTo>
                    <a:cubicBezTo>
                      <a:pt x="4883" y="522"/>
                      <a:pt x="4868" y="525"/>
                      <a:pt x="4854" y="525"/>
                    </a:cubicBezTo>
                    <a:cubicBezTo>
                      <a:pt x="4840" y="525"/>
                      <a:pt x="4828" y="522"/>
                      <a:pt x="4816" y="516"/>
                    </a:cubicBezTo>
                    <a:lnTo>
                      <a:pt x="4792" y="516"/>
                    </a:lnTo>
                    <a:cubicBezTo>
                      <a:pt x="4792" y="516"/>
                      <a:pt x="4780" y="528"/>
                      <a:pt x="4780" y="540"/>
                    </a:cubicBezTo>
                    <a:cubicBezTo>
                      <a:pt x="4780" y="552"/>
                      <a:pt x="4780" y="565"/>
                      <a:pt x="4792" y="576"/>
                    </a:cubicBezTo>
                    <a:cubicBezTo>
                      <a:pt x="4804" y="576"/>
                      <a:pt x="4816" y="589"/>
                      <a:pt x="4829" y="589"/>
                    </a:cubicBezTo>
                    <a:lnTo>
                      <a:pt x="4840" y="589"/>
                    </a:lnTo>
                    <a:lnTo>
                      <a:pt x="4840" y="601"/>
                    </a:lnTo>
                    <a:cubicBezTo>
                      <a:pt x="4850" y="611"/>
                      <a:pt x="4860" y="628"/>
                      <a:pt x="4876" y="628"/>
                    </a:cubicBezTo>
                    <a:cubicBezTo>
                      <a:pt x="4880" y="628"/>
                      <a:pt x="4884" y="627"/>
                      <a:pt x="4889" y="625"/>
                    </a:cubicBezTo>
                    <a:lnTo>
                      <a:pt x="4902" y="625"/>
                    </a:lnTo>
                    <a:lnTo>
                      <a:pt x="4913" y="601"/>
                    </a:lnTo>
                    <a:lnTo>
                      <a:pt x="4962" y="649"/>
                    </a:lnTo>
                    <a:lnTo>
                      <a:pt x="4962" y="662"/>
                    </a:lnTo>
                    <a:cubicBezTo>
                      <a:pt x="4962" y="674"/>
                      <a:pt x="4962" y="698"/>
                      <a:pt x="4986" y="711"/>
                    </a:cubicBezTo>
                    <a:cubicBezTo>
                      <a:pt x="4999" y="747"/>
                      <a:pt x="5011" y="747"/>
                      <a:pt x="5048" y="771"/>
                    </a:cubicBezTo>
                    <a:lnTo>
                      <a:pt x="5169" y="868"/>
                    </a:lnTo>
                    <a:lnTo>
                      <a:pt x="5023" y="698"/>
                    </a:lnTo>
                    <a:cubicBezTo>
                      <a:pt x="5023" y="674"/>
                      <a:pt x="5011" y="662"/>
                      <a:pt x="4999" y="638"/>
                    </a:cubicBezTo>
                    <a:lnTo>
                      <a:pt x="4986" y="638"/>
                    </a:lnTo>
                    <a:cubicBezTo>
                      <a:pt x="4986" y="601"/>
                      <a:pt x="4975" y="576"/>
                      <a:pt x="4950" y="540"/>
                    </a:cubicBezTo>
                    <a:lnTo>
                      <a:pt x="4950" y="540"/>
                    </a:lnTo>
                    <a:lnTo>
                      <a:pt x="4962" y="552"/>
                    </a:lnTo>
                    <a:cubicBezTo>
                      <a:pt x="4975" y="565"/>
                      <a:pt x="4986" y="576"/>
                      <a:pt x="4986" y="589"/>
                    </a:cubicBezTo>
                    <a:cubicBezTo>
                      <a:pt x="5023" y="625"/>
                      <a:pt x="5059" y="662"/>
                      <a:pt x="5072" y="711"/>
                    </a:cubicBezTo>
                    <a:lnTo>
                      <a:pt x="5132" y="783"/>
                    </a:lnTo>
                    <a:cubicBezTo>
                      <a:pt x="5181" y="856"/>
                      <a:pt x="5242" y="929"/>
                      <a:pt x="5302" y="1014"/>
                    </a:cubicBezTo>
                    <a:cubicBezTo>
                      <a:pt x="5302" y="1014"/>
                      <a:pt x="5315" y="1027"/>
                      <a:pt x="5327" y="1027"/>
                    </a:cubicBezTo>
                    <a:cubicBezTo>
                      <a:pt x="5339" y="1027"/>
                      <a:pt x="5351" y="1027"/>
                      <a:pt x="5364" y="1014"/>
                    </a:cubicBezTo>
                    <a:lnTo>
                      <a:pt x="5375" y="1002"/>
                    </a:lnTo>
                    <a:lnTo>
                      <a:pt x="5364" y="978"/>
                    </a:lnTo>
                    <a:cubicBezTo>
                      <a:pt x="5364" y="978"/>
                      <a:pt x="5351" y="965"/>
                      <a:pt x="5351" y="954"/>
                    </a:cubicBezTo>
                    <a:lnTo>
                      <a:pt x="5315" y="905"/>
                    </a:lnTo>
                    <a:cubicBezTo>
                      <a:pt x="5254" y="819"/>
                      <a:pt x="5193" y="747"/>
                      <a:pt x="5132" y="662"/>
                    </a:cubicBezTo>
                    <a:cubicBezTo>
                      <a:pt x="5096" y="613"/>
                      <a:pt x="5048" y="552"/>
                      <a:pt x="4986" y="528"/>
                    </a:cubicBezTo>
                    <a:cubicBezTo>
                      <a:pt x="4999" y="516"/>
                      <a:pt x="4999" y="516"/>
                      <a:pt x="4999" y="503"/>
                    </a:cubicBezTo>
                    <a:cubicBezTo>
                      <a:pt x="4999" y="492"/>
                      <a:pt x="4999" y="492"/>
                      <a:pt x="4986" y="479"/>
                    </a:cubicBezTo>
                    <a:close/>
                    <a:moveTo>
                      <a:pt x="5777" y="1027"/>
                    </a:moveTo>
                    <a:cubicBezTo>
                      <a:pt x="5789" y="1027"/>
                      <a:pt x="5789" y="1038"/>
                      <a:pt x="5789" y="1050"/>
                    </a:cubicBezTo>
                    <a:lnTo>
                      <a:pt x="5789" y="1050"/>
                    </a:lnTo>
                    <a:lnTo>
                      <a:pt x="5777" y="1038"/>
                    </a:lnTo>
                    <a:lnTo>
                      <a:pt x="5777" y="1027"/>
                    </a:lnTo>
                    <a:close/>
                    <a:moveTo>
                      <a:pt x="840" y="1014"/>
                    </a:moveTo>
                    <a:lnTo>
                      <a:pt x="840" y="1014"/>
                    </a:lnTo>
                    <a:cubicBezTo>
                      <a:pt x="827" y="1038"/>
                      <a:pt x="815" y="1051"/>
                      <a:pt x="803" y="1075"/>
                    </a:cubicBezTo>
                    <a:cubicBezTo>
                      <a:pt x="803" y="1063"/>
                      <a:pt x="815" y="1051"/>
                      <a:pt x="815" y="1038"/>
                    </a:cubicBezTo>
                    <a:cubicBezTo>
                      <a:pt x="827" y="1038"/>
                      <a:pt x="827" y="1027"/>
                      <a:pt x="840" y="1014"/>
                    </a:cubicBezTo>
                    <a:close/>
                    <a:moveTo>
                      <a:pt x="6191" y="1002"/>
                    </a:moveTo>
                    <a:lnTo>
                      <a:pt x="6142" y="1027"/>
                    </a:lnTo>
                    <a:lnTo>
                      <a:pt x="6178" y="1075"/>
                    </a:lnTo>
                    <a:lnTo>
                      <a:pt x="6191" y="1087"/>
                    </a:lnTo>
                    <a:lnTo>
                      <a:pt x="6227" y="1063"/>
                    </a:lnTo>
                    <a:lnTo>
                      <a:pt x="6191" y="1002"/>
                    </a:lnTo>
                    <a:close/>
                    <a:moveTo>
                      <a:pt x="1472" y="492"/>
                    </a:moveTo>
                    <a:lnTo>
                      <a:pt x="1399" y="589"/>
                    </a:lnTo>
                    <a:lnTo>
                      <a:pt x="1399" y="601"/>
                    </a:lnTo>
                    <a:lnTo>
                      <a:pt x="1411" y="589"/>
                    </a:lnTo>
                    <a:lnTo>
                      <a:pt x="1411" y="601"/>
                    </a:lnTo>
                    <a:lnTo>
                      <a:pt x="1399" y="601"/>
                    </a:lnTo>
                    <a:cubicBezTo>
                      <a:pt x="1350" y="638"/>
                      <a:pt x="1313" y="686"/>
                      <a:pt x="1302" y="735"/>
                    </a:cubicBezTo>
                    <a:lnTo>
                      <a:pt x="1302" y="747"/>
                    </a:lnTo>
                    <a:lnTo>
                      <a:pt x="1289" y="747"/>
                    </a:lnTo>
                    <a:lnTo>
                      <a:pt x="1289" y="759"/>
                    </a:lnTo>
                    <a:lnTo>
                      <a:pt x="1265" y="832"/>
                    </a:lnTo>
                    <a:lnTo>
                      <a:pt x="1205" y="832"/>
                    </a:lnTo>
                    <a:lnTo>
                      <a:pt x="1168" y="868"/>
                    </a:lnTo>
                    <a:lnTo>
                      <a:pt x="1168" y="881"/>
                    </a:lnTo>
                    <a:cubicBezTo>
                      <a:pt x="1156" y="892"/>
                      <a:pt x="1156" y="905"/>
                      <a:pt x="1143" y="905"/>
                    </a:cubicBezTo>
                    <a:cubicBezTo>
                      <a:pt x="1143" y="917"/>
                      <a:pt x="1143" y="917"/>
                      <a:pt x="1132" y="929"/>
                    </a:cubicBezTo>
                    <a:lnTo>
                      <a:pt x="1095" y="941"/>
                    </a:lnTo>
                    <a:lnTo>
                      <a:pt x="1107" y="965"/>
                    </a:lnTo>
                    <a:lnTo>
                      <a:pt x="1083" y="1027"/>
                    </a:lnTo>
                    <a:lnTo>
                      <a:pt x="1070" y="1038"/>
                    </a:lnTo>
                    <a:lnTo>
                      <a:pt x="1107" y="1063"/>
                    </a:lnTo>
                    <a:lnTo>
                      <a:pt x="1107" y="1051"/>
                    </a:lnTo>
                    <a:cubicBezTo>
                      <a:pt x="1168" y="1002"/>
                      <a:pt x="1241" y="917"/>
                      <a:pt x="1265" y="856"/>
                    </a:cubicBezTo>
                    <a:lnTo>
                      <a:pt x="1277" y="844"/>
                    </a:lnTo>
                    <a:lnTo>
                      <a:pt x="1326" y="771"/>
                    </a:lnTo>
                    <a:lnTo>
                      <a:pt x="1313" y="771"/>
                    </a:lnTo>
                    <a:lnTo>
                      <a:pt x="1313" y="759"/>
                    </a:lnTo>
                    <a:lnTo>
                      <a:pt x="1326" y="771"/>
                    </a:lnTo>
                    <a:lnTo>
                      <a:pt x="1326" y="759"/>
                    </a:lnTo>
                    <a:cubicBezTo>
                      <a:pt x="1350" y="747"/>
                      <a:pt x="1362" y="735"/>
                      <a:pt x="1375" y="722"/>
                    </a:cubicBezTo>
                    <a:lnTo>
                      <a:pt x="1375" y="722"/>
                    </a:lnTo>
                    <a:lnTo>
                      <a:pt x="1330" y="824"/>
                    </a:lnTo>
                    <a:lnTo>
                      <a:pt x="1330" y="824"/>
                    </a:lnTo>
                    <a:lnTo>
                      <a:pt x="1338" y="832"/>
                    </a:lnTo>
                    <a:lnTo>
                      <a:pt x="1326" y="832"/>
                    </a:lnTo>
                    <a:cubicBezTo>
                      <a:pt x="1277" y="881"/>
                      <a:pt x="1205" y="965"/>
                      <a:pt x="1168" y="1027"/>
                    </a:cubicBezTo>
                    <a:lnTo>
                      <a:pt x="1168" y="1038"/>
                    </a:lnTo>
                    <a:cubicBezTo>
                      <a:pt x="1156" y="1038"/>
                      <a:pt x="1156" y="1038"/>
                      <a:pt x="1156" y="1051"/>
                    </a:cubicBezTo>
                    <a:cubicBezTo>
                      <a:pt x="1143" y="1063"/>
                      <a:pt x="1143" y="1063"/>
                      <a:pt x="1143" y="1075"/>
                    </a:cubicBezTo>
                    <a:lnTo>
                      <a:pt x="1156" y="1100"/>
                    </a:lnTo>
                    <a:lnTo>
                      <a:pt x="1180" y="1087"/>
                    </a:lnTo>
                    <a:lnTo>
                      <a:pt x="1192" y="1075"/>
                    </a:lnTo>
                    <a:lnTo>
                      <a:pt x="1192" y="1063"/>
                    </a:lnTo>
                    <a:lnTo>
                      <a:pt x="1192" y="1051"/>
                    </a:lnTo>
                    <a:lnTo>
                      <a:pt x="1205" y="1051"/>
                    </a:lnTo>
                    <a:lnTo>
                      <a:pt x="1241" y="1014"/>
                    </a:lnTo>
                    <a:cubicBezTo>
                      <a:pt x="1277" y="978"/>
                      <a:pt x="1326" y="917"/>
                      <a:pt x="1350" y="856"/>
                    </a:cubicBezTo>
                    <a:lnTo>
                      <a:pt x="1350" y="844"/>
                    </a:lnTo>
                    <a:lnTo>
                      <a:pt x="1362" y="844"/>
                    </a:lnTo>
                    <a:lnTo>
                      <a:pt x="1362" y="832"/>
                    </a:lnTo>
                    <a:lnTo>
                      <a:pt x="1386" y="711"/>
                    </a:lnTo>
                    <a:cubicBezTo>
                      <a:pt x="1411" y="686"/>
                      <a:pt x="1423" y="662"/>
                      <a:pt x="1423" y="613"/>
                    </a:cubicBezTo>
                    <a:lnTo>
                      <a:pt x="1435" y="613"/>
                    </a:lnTo>
                    <a:lnTo>
                      <a:pt x="1435" y="601"/>
                    </a:lnTo>
                    <a:lnTo>
                      <a:pt x="1472" y="492"/>
                    </a:lnTo>
                    <a:close/>
                    <a:moveTo>
                      <a:pt x="4475" y="1027"/>
                    </a:moveTo>
                    <a:lnTo>
                      <a:pt x="4439" y="1087"/>
                    </a:lnTo>
                    <a:lnTo>
                      <a:pt x="4488" y="1100"/>
                    </a:lnTo>
                    <a:lnTo>
                      <a:pt x="4475" y="1027"/>
                    </a:lnTo>
                    <a:close/>
                    <a:moveTo>
                      <a:pt x="4537" y="1051"/>
                    </a:moveTo>
                    <a:lnTo>
                      <a:pt x="4500" y="1111"/>
                    </a:lnTo>
                    <a:lnTo>
                      <a:pt x="4585" y="1087"/>
                    </a:lnTo>
                    <a:lnTo>
                      <a:pt x="4548" y="1063"/>
                    </a:lnTo>
                    <a:lnTo>
                      <a:pt x="4537" y="1051"/>
                    </a:lnTo>
                    <a:close/>
                    <a:moveTo>
                      <a:pt x="6020" y="698"/>
                    </a:moveTo>
                    <a:lnTo>
                      <a:pt x="6045" y="747"/>
                    </a:lnTo>
                    <a:cubicBezTo>
                      <a:pt x="6069" y="832"/>
                      <a:pt x="6118" y="881"/>
                      <a:pt x="6166" y="917"/>
                    </a:cubicBezTo>
                    <a:lnTo>
                      <a:pt x="6202" y="941"/>
                    </a:lnTo>
                    <a:lnTo>
                      <a:pt x="6166" y="965"/>
                    </a:lnTo>
                    <a:lnTo>
                      <a:pt x="6215" y="1014"/>
                    </a:lnTo>
                    <a:lnTo>
                      <a:pt x="6251" y="990"/>
                    </a:lnTo>
                    <a:cubicBezTo>
                      <a:pt x="6264" y="1014"/>
                      <a:pt x="6275" y="1027"/>
                      <a:pt x="6288" y="1051"/>
                    </a:cubicBezTo>
                    <a:lnTo>
                      <a:pt x="6288" y="1051"/>
                    </a:lnTo>
                    <a:lnTo>
                      <a:pt x="6264" y="1038"/>
                    </a:lnTo>
                    <a:lnTo>
                      <a:pt x="6251" y="1063"/>
                    </a:lnTo>
                    <a:cubicBezTo>
                      <a:pt x="6251" y="1075"/>
                      <a:pt x="6251" y="1087"/>
                      <a:pt x="6264" y="1087"/>
                    </a:cubicBezTo>
                    <a:cubicBezTo>
                      <a:pt x="6264" y="1087"/>
                      <a:pt x="6275" y="1087"/>
                      <a:pt x="6275" y="1100"/>
                    </a:cubicBezTo>
                    <a:lnTo>
                      <a:pt x="6300" y="1111"/>
                    </a:lnTo>
                    <a:lnTo>
                      <a:pt x="6300" y="1063"/>
                    </a:lnTo>
                    <a:lnTo>
                      <a:pt x="6312" y="1063"/>
                    </a:lnTo>
                    <a:lnTo>
                      <a:pt x="6348" y="1075"/>
                    </a:lnTo>
                    <a:lnTo>
                      <a:pt x="6337" y="1038"/>
                    </a:lnTo>
                    <a:cubicBezTo>
                      <a:pt x="6324" y="1014"/>
                      <a:pt x="6312" y="978"/>
                      <a:pt x="6288" y="941"/>
                    </a:cubicBezTo>
                    <a:lnTo>
                      <a:pt x="6324" y="917"/>
                    </a:lnTo>
                    <a:lnTo>
                      <a:pt x="6264" y="856"/>
                    </a:lnTo>
                    <a:lnTo>
                      <a:pt x="6239" y="881"/>
                    </a:lnTo>
                    <a:cubicBezTo>
                      <a:pt x="6215" y="844"/>
                      <a:pt x="6178" y="808"/>
                      <a:pt x="6154" y="771"/>
                    </a:cubicBezTo>
                    <a:lnTo>
                      <a:pt x="6154" y="759"/>
                    </a:lnTo>
                    <a:cubicBezTo>
                      <a:pt x="6154" y="759"/>
                      <a:pt x="6142" y="759"/>
                      <a:pt x="6142" y="747"/>
                    </a:cubicBezTo>
                    <a:lnTo>
                      <a:pt x="6129" y="722"/>
                    </a:lnTo>
                    <a:lnTo>
                      <a:pt x="6118" y="759"/>
                    </a:lnTo>
                    <a:cubicBezTo>
                      <a:pt x="6105" y="759"/>
                      <a:pt x="6105" y="771"/>
                      <a:pt x="6118" y="783"/>
                    </a:cubicBezTo>
                    <a:lnTo>
                      <a:pt x="6118" y="783"/>
                    </a:lnTo>
                    <a:cubicBezTo>
                      <a:pt x="6105" y="771"/>
                      <a:pt x="6105" y="759"/>
                      <a:pt x="6093" y="747"/>
                    </a:cubicBezTo>
                    <a:lnTo>
                      <a:pt x="6081" y="735"/>
                    </a:lnTo>
                    <a:lnTo>
                      <a:pt x="6069" y="735"/>
                    </a:lnTo>
                    <a:lnTo>
                      <a:pt x="6020" y="698"/>
                    </a:lnTo>
                    <a:close/>
                    <a:moveTo>
                      <a:pt x="438" y="1063"/>
                    </a:moveTo>
                    <a:lnTo>
                      <a:pt x="414" y="1111"/>
                    </a:lnTo>
                    <a:lnTo>
                      <a:pt x="402" y="1124"/>
                    </a:lnTo>
                    <a:lnTo>
                      <a:pt x="438" y="1136"/>
                    </a:lnTo>
                    <a:lnTo>
                      <a:pt x="475" y="1111"/>
                    </a:lnTo>
                    <a:lnTo>
                      <a:pt x="438" y="1063"/>
                    </a:lnTo>
                    <a:close/>
                    <a:moveTo>
                      <a:pt x="5803" y="1065"/>
                    </a:moveTo>
                    <a:lnTo>
                      <a:pt x="5826" y="1087"/>
                    </a:lnTo>
                    <a:cubicBezTo>
                      <a:pt x="5837" y="1110"/>
                      <a:pt x="5849" y="1123"/>
                      <a:pt x="5860" y="1145"/>
                    </a:cubicBezTo>
                    <a:lnTo>
                      <a:pt x="5860" y="1145"/>
                    </a:lnTo>
                    <a:cubicBezTo>
                      <a:pt x="5840" y="1119"/>
                      <a:pt x="5821" y="1092"/>
                      <a:pt x="5803" y="1065"/>
                    </a:cubicBezTo>
                    <a:close/>
                    <a:moveTo>
                      <a:pt x="6264" y="1087"/>
                    </a:moveTo>
                    <a:lnTo>
                      <a:pt x="6202" y="1100"/>
                    </a:lnTo>
                    <a:lnTo>
                      <a:pt x="6251" y="1160"/>
                    </a:lnTo>
                    <a:lnTo>
                      <a:pt x="6264" y="1087"/>
                    </a:lnTo>
                    <a:close/>
                    <a:moveTo>
                      <a:pt x="511" y="917"/>
                    </a:moveTo>
                    <a:cubicBezTo>
                      <a:pt x="475" y="917"/>
                      <a:pt x="462" y="929"/>
                      <a:pt x="462" y="941"/>
                    </a:cubicBezTo>
                    <a:cubicBezTo>
                      <a:pt x="426" y="965"/>
                      <a:pt x="402" y="990"/>
                      <a:pt x="389" y="1027"/>
                    </a:cubicBezTo>
                    <a:cubicBezTo>
                      <a:pt x="365" y="1038"/>
                      <a:pt x="353" y="1051"/>
                      <a:pt x="353" y="1075"/>
                    </a:cubicBezTo>
                    <a:lnTo>
                      <a:pt x="341" y="1173"/>
                    </a:lnTo>
                    <a:lnTo>
                      <a:pt x="414" y="1051"/>
                    </a:lnTo>
                    <a:cubicBezTo>
                      <a:pt x="451" y="1027"/>
                      <a:pt x="475" y="1002"/>
                      <a:pt x="487" y="978"/>
                    </a:cubicBezTo>
                    <a:lnTo>
                      <a:pt x="487" y="965"/>
                    </a:lnTo>
                    <a:lnTo>
                      <a:pt x="559" y="917"/>
                    </a:lnTo>
                    <a:close/>
                    <a:moveTo>
                      <a:pt x="1375" y="954"/>
                    </a:moveTo>
                    <a:lnTo>
                      <a:pt x="1326" y="965"/>
                    </a:lnTo>
                    <a:cubicBezTo>
                      <a:pt x="1289" y="978"/>
                      <a:pt x="1229" y="1051"/>
                      <a:pt x="1180" y="1136"/>
                    </a:cubicBezTo>
                    <a:lnTo>
                      <a:pt x="1168" y="1136"/>
                    </a:lnTo>
                    <a:lnTo>
                      <a:pt x="1168" y="1160"/>
                    </a:lnTo>
                    <a:lnTo>
                      <a:pt x="1205" y="1173"/>
                    </a:lnTo>
                    <a:lnTo>
                      <a:pt x="1205" y="1160"/>
                    </a:lnTo>
                    <a:cubicBezTo>
                      <a:pt x="1265" y="1111"/>
                      <a:pt x="1326" y="1038"/>
                      <a:pt x="1350" y="990"/>
                    </a:cubicBezTo>
                    <a:lnTo>
                      <a:pt x="1375" y="954"/>
                    </a:lnTo>
                    <a:close/>
                    <a:moveTo>
                      <a:pt x="5315" y="1124"/>
                    </a:moveTo>
                    <a:lnTo>
                      <a:pt x="5327" y="1148"/>
                    </a:lnTo>
                    <a:lnTo>
                      <a:pt x="5327" y="1160"/>
                    </a:lnTo>
                    <a:cubicBezTo>
                      <a:pt x="5327" y="1160"/>
                      <a:pt x="5339" y="1173"/>
                      <a:pt x="5351" y="1173"/>
                    </a:cubicBezTo>
                    <a:lnTo>
                      <a:pt x="5375" y="1160"/>
                    </a:lnTo>
                    <a:lnTo>
                      <a:pt x="5364" y="1148"/>
                    </a:lnTo>
                    <a:lnTo>
                      <a:pt x="5364" y="1136"/>
                    </a:lnTo>
                    <a:cubicBezTo>
                      <a:pt x="5364" y="1124"/>
                      <a:pt x="5351" y="1124"/>
                      <a:pt x="5339" y="1124"/>
                    </a:cubicBezTo>
                    <a:close/>
                    <a:moveTo>
                      <a:pt x="5813" y="1148"/>
                    </a:moveTo>
                    <a:lnTo>
                      <a:pt x="5813" y="1148"/>
                    </a:lnTo>
                    <a:cubicBezTo>
                      <a:pt x="5823" y="1163"/>
                      <a:pt x="5833" y="1178"/>
                      <a:pt x="5843" y="1192"/>
                    </a:cubicBezTo>
                    <a:lnTo>
                      <a:pt x="5843" y="1192"/>
                    </a:lnTo>
                    <a:cubicBezTo>
                      <a:pt x="5833" y="1177"/>
                      <a:pt x="5821" y="1163"/>
                      <a:pt x="5813" y="1148"/>
                    </a:cubicBezTo>
                    <a:close/>
                    <a:moveTo>
                      <a:pt x="5400" y="1063"/>
                    </a:moveTo>
                    <a:lnTo>
                      <a:pt x="5400" y="1100"/>
                    </a:lnTo>
                    <a:cubicBezTo>
                      <a:pt x="5400" y="1136"/>
                      <a:pt x="5412" y="1148"/>
                      <a:pt x="5437" y="1160"/>
                    </a:cubicBezTo>
                    <a:lnTo>
                      <a:pt x="5437" y="1173"/>
                    </a:lnTo>
                    <a:lnTo>
                      <a:pt x="5448" y="1184"/>
                    </a:lnTo>
                    <a:lnTo>
                      <a:pt x="5473" y="1209"/>
                    </a:lnTo>
                    <a:lnTo>
                      <a:pt x="5485" y="1173"/>
                    </a:lnTo>
                    <a:lnTo>
                      <a:pt x="5485" y="1160"/>
                    </a:lnTo>
                    <a:lnTo>
                      <a:pt x="5473" y="1148"/>
                    </a:lnTo>
                    <a:lnTo>
                      <a:pt x="5473" y="1136"/>
                    </a:lnTo>
                    <a:cubicBezTo>
                      <a:pt x="5473" y="1111"/>
                      <a:pt x="5448" y="1100"/>
                      <a:pt x="5424" y="1087"/>
                    </a:cubicBezTo>
                    <a:lnTo>
                      <a:pt x="5400" y="1063"/>
                    </a:lnTo>
                    <a:close/>
                    <a:moveTo>
                      <a:pt x="5656" y="1100"/>
                    </a:moveTo>
                    <a:cubicBezTo>
                      <a:pt x="5656" y="1111"/>
                      <a:pt x="5667" y="1124"/>
                      <a:pt x="5667" y="1148"/>
                    </a:cubicBezTo>
                    <a:cubicBezTo>
                      <a:pt x="5680" y="1160"/>
                      <a:pt x="5680" y="1184"/>
                      <a:pt x="5692" y="1209"/>
                    </a:cubicBezTo>
                    <a:cubicBezTo>
                      <a:pt x="5680" y="1197"/>
                      <a:pt x="5680" y="1184"/>
                      <a:pt x="5667" y="1173"/>
                    </a:cubicBezTo>
                    <a:cubicBezTo>
                      <a:pt x="5656" y="1148"/>
                      <a:pt x="5643" y="1124"/>
                      <a:pt x="5656" y="1100"/>
                    </a:cubicBezTo>
                    <a:close/>
                    <a:moveTo>
                      <a:pt x="5888" y="1183"/>
                    </a:moveTo>
                    <a:lnTo>
                      <a:pt x="5888" y="1183"/>
                    </a:lnTo>
                    <a:cubicBezTo>
                      <a:pt x="5895" y="1188"/>
                      <a:pt x="5902" y="1192"/>
                      <a:pt x="5911" y="1197"/>
                    </a:cubicBezTo>
                    <a:cubicBezTo>
                      <a:pt x="5911" y="1207"/>
                      <a:pt x="5915" y="1218"/>
                      <a:pt x="5921" y="1227"/>
                    </a:cubicBezTo>
                    <a:lnTo>
                      <a:pt x="5921" y="1227"/>
                    </a:lnTo>
                    <a:cubicBezTo>
                      <a:pt x="5910" y="1212"/>
                      <a:pt x="5899" y="1198"/>
                      <a:pt x="5888" y="1183"/>
                    </a:cubicBezTo>
                    <a:close/>
                    <a:moveTo>
                      <a:pt x="1313" y="1100"/>
                    </a:moveTo>
                    <a:lnTo>
                      <a:pt x="1205" y="1197"/>
                    </a:lnTo>
                    <a:lnTo>
                      <a:pt x="1205" y="1209"/>
                    </a:lnTo>
                    <a:lnTo>
                      <a:pt x="1192" y="1221"/>
                    </a:lnTo>
                    <a:lnTo>
                      <a:pt x="1216" y="1233"/>
                    </a:lnTo>
                    <a:lnTo>
                      <a:pt x="1229" y="1233"/>
                    </a:lnTo>
                    <a:cubicBezTo>
                      <a:pt x="1265" y="1209"/>
                      <a:pt x="1277" y="1209"/>
                      <a:pt x="1289" y="1173"/>
                    </a:cubicBezTo>
                    <a:lnTo>
                      <a:pt x="1313" y="1100"/>
                    </a:lnTo>
                    <a:close/>
                    <a:moveTo>
                      <a:pt x="5875" y="929"/>
                    </a:moveTo>
                    <a:lnTo>
                      <a:pt x="5875" y="929"/>
                    </a:lnTo>
                    <a:cubicBezTo>
                      <a:pt x="5875" y="941"/>
                      <a:pt x="5886" y="941"/>
                      <a:pt x="5886" y="954"/>
                    </a:cubicBezTo>
                    <a:lnTo>
                      <a:pt x="5899" y="954"/>
                    </a:lnTo>
                    <a:cubicBezTo>
                      <a:pt x="5911" y="978"/>
                      <a:pt x="5923" y="1002"/>
                      <a:pt x="5935" y="1014"/>
                    </a:cubicBezTo>
                    <a:cubicBezTo>
                      <a:pt x="5959" y="1051"/>
                      <a:pt x="5983" y="1087"/>
                      <a:pt x="6020" y="1124"/>
                    </a:cubicBezTo>
                    <a:lnTo>
                      <a:pt x="6056" y="1160"/>
                    </a:lnTo>
                    <a:cubicBezTo>
                      <a:pt x="6056" y="1173"/>
                      <a:pt x="6069" y="1173"/>
                      <a:pt x="6069" y="1173"/>
                    </a:cubicBezTo>
                    <a:lnTo>
                      <a:pt x="6069" y="1184"/>
                    </a:lnTo>
                    <a:cubicBezTo>
                      <a:pt x="6081" y="1197"/>
                      <a:pt x="6081" y="1209"/>
                      <a:pt x="6093" y="1221"/>
                    </a:cubicBezTo>
                    <a:lnTo>
                      <a:pt x="6093" y="1233"/>
                    </a:lnTo>
                    <a:cubicBezTo>
                      <a:pt x="6069" y="1209"/>
                      <a:pt x="6045" y="1173"/>
                      <a:pt x="6020" y="1148"/>
                    </a:cubicBezTo>
                    <a:cubicBezTo>
                      <a:pt x="5972" y="1087"/>
                      <a:pt x="5923" y="1014"/>
                      <a:pt x="5886" y="965"/>
                    </a:cubicBezTo>
                    <a:cubicBezTo>
                      <a:pt x="5875" y="954"/>
                      <a:pt x="5875" y="941"/>
                      <a:pt x="5875" y="929"/>
                    </a:cubicBezTo>
                    <a:close/>
                    <a:moveTo>
                      <a:pt x="6421" y="1160"/>
                    </a:moveTo>
                    <a:lnTo>
                      <a:pt x="6446" y="1233"/>
                    </a:lnTo>
                    <a:lnTo>
                      <a:pt x="6483" y="1173"/>
                    </a:lnTo>
                    <a:lnTo>
                      <a:pt x="6421" y="1160"/>
                    </a:lnTo>
                    <a:close/>
                    <a:moveTo>
                      <a:pt x="5851" y="1203"/>
                    </a:moveTo>
                    <a:cubicBezTo>
                      <a:pt x="5863" y="1220"/>
                      <a:pt x="5875" y="1236"/>
                      <a:pt x="5887" y="1253"/>
                    </a:cubicBezTo>
                    <a:lnTo>
                      <a:pt x="5887" y="1253"/>
                    </a:lnTo>
                    <a:cubicBezTo>
                      <a:pt x="5878" y="1242"/>
                      <a:pt x="5870" y="1231"/>
                      <a:pt x="5862" y="1221"/>
                    </a:cubicBezTo>
                    <a:cubicBezTo>
                      <a:pt x="5859" y="1215"/>
                      <a:pt x="5855" y="1209"/>
                      <a:pt x="5851" y="1203"/>
                    </a:cubicBezTo>
                    <a:close/>
                    <a:moveTo>
                      <a:pt x="5928" y="1237"/>
                    </a:moveTo>
                    <a:cubicBezTo>
                      <a:pt x="5935" y="1245"/>
                      <a:pt x="5942" y="1252"/>
                      <a:pt x="5947" y="1257"/>
                    </a:cubicBezTo>
                    <a:cubicBezTo>
                      <a:pt x="5947" y="1261"/>
                      <a:pt x="5949" y="1265"/>
                      <a:pt x="5950" y="1268"/>
                    </a:cubicBezTo>
                    <a:lnTo>
                      <a:pt x="5950" y="1268"/>
                    </a:lnTo>
                    <a:cubicBezTo>
                      <a:pt x="5943" y="1258"/>
                      <a:pt x="5935" y="1247"/>
                      <a:pt x="5928" y="1237"/>
                    </a:cubicBezTo>
                    <a:close/>
                    <a:moveTo>
                      <a:pt x="5704" y="1136"/>
                    </a:moveTo>
                    <a:lnTo>
                      <a:pt x="5704" y="1136"/>
                    </a:lnTo>
                    <a:cubicBezTo>
                      <a:pt x="5704" y="1136"/>
                      <a:pt x="5716" y="1148"/>
                      <a:pt x="5716" y="1160"/>
                    </a:cubicBezTo>
                    <a:cubicBezTo>
                      <a:pt x="5729" y="1160"/>
                      <a:pt x="5729" y="1173"/>
                      <a:pt x="5740" y="1173"/>
                    </a:cubicBezTo>
                    <a:cubicBezTo>
                      <a:pt x="5740" y="1184"/>
                      <a:pt x="5753" y="1197"/>
                      <a:pt x="5765" y="1209"/>
                    </a:cubicBezTo>
                    <a:cubicBezTo>
                      <a:pt x="5777" y="1233"/>
                      <a:pt x="5789" y="1246"/>
                      <a:pt x="5789" y="1282"/>
                    </a:cubicBezTo>
                    <a:lnTo>
                      <a:pt x="5789" y="1294"/>
                    </a:lnTo>
                    <a:cubicBezTo>
                      <a:pt x="5789" y="1282"/>
                      <a:pt x="5777" y="1270"/>
                      <a:pt x="5765" y="1246"/>
                    </a:cubicBezTo>
                    <a:lnTo>
                      <a:pt x="5753" y="1233"/>
                    </a:lnTo>
                    <a:cubicBezTo>
                      <a:pt x="5740" y="1209"/>
                      <a:pt x="5716" y="1173"/>
                      <a:pt x="5704" y="1136"/>
                    </a:cubicBezTo>
                    <a:close/>
                    <a:moveTo>
                      <a:pt x="5716" y="1063"/>
                    </a:moveTo>
                    <a:lnTo>
                      <a:pt x="5716" y="1063"/>
                    </a:lnTo>
                    <a:cubicBezTo>
                      <a:pt x="5740" y="1100"/>
                      <a:pt x="5765" y="1124"/>
                      <a:pt x="5777" y="1160"/>
                    </a:cubicBezTo>
                    <a:cubicBezTo>
                      <a:pt x="5802" y="1184"/>
                      <a:pt x="5813" y="1221"/>
                      <a:pt x="5838" y="1246"/>
                    </a:cubicBezTo>
                    <a:cubicBezTo>
                      <a:pt x="5862" y="1282"/>
                      <a:pt x="5886" y="1306"/>
                      <a:pt x="5911" y="1343"/>
                    </a:cubicBezTo>
                    <a:lnTo>
                      <a:pt x="5862" y="1294"/>
                    </a:lnTo>
                    <a:lnTo>
                      <a:pt x="5826" y="1257"/>
                    </a:lnTo>
                    <a:cubicBezTo>
                      <a:pt x="5826" y="1233"/>
                      <a:pt x="5802" y="1209"/>
                      <a:pt x="5789" y="1184"/>
                    </a:cubicBezTo>
                    <a:cubicBezTo>
                      <a:pt x="5777" y="1184"/>
                      <a:pt x="5777" y="1173"/>
                      <a:pt x="5765" y="1160"/>
                    </a:cubicBezTo>
                    <a:cubicBezTo>
                      <a:pt x="5765" y="1148"/>
                      <a:pt x="5753" y="1148"/>
                      <a:pt x="5753" y="1136"/>
                    </a:cubicBezTo>
                    <a:cubicBezTo>
                      <a:pt x="5729" y="1100"/>
                      <a:pt x="5716" y="1100"/>
                      <a:pt x="5716" y="1063"/>
                    </a:cubicBezTo>
                    <a:close/>
                    <a:moveTo>
                      <a:pt x="5838" y="1319"/>
                    </a:moveTo>
                    <a:cubicBezTo>
                      <a:pt x="5850" y="1330"/>
                      <a:pt x="5862" y="1355"/>
                      <a:pt x="5886" y="1367"/>
                    </a:cubicBezTo>
                    <a:lnTo>
                      <a:pt x="5850" y="1367"/>
                    </a:lnTo>
                    <a:lnTo>
                      <a:pt x="5826" y="1343"/>
                    </a:lnTo>
                    <a:cubicBezTo>
                      <a:pt x="5826" y="1343"/>
                      <a:pt x="5813" y="1330"/>
                      <a:pt x="5813" y="1319"/>
                    </a:cubicBezTo>
                    <a:close/>
                    <a:moveTo>
                      <a:pt x="535" y="1087"/>
                    </a:moveTo>
                    <a:lnTo>
                      <a:pt x="462" y="1184"/>
                    </a:lnTo>
                    <a:lnTo>
                      <a:pt x="438" y="1221"/>
                    </a:lnTo>
                    <a:cubicBezTo>
                      <a:pt x="389" y="1257"/>
                      <a:pt x="389" y="1257"/>
                      <a:pt x="378" y="1319"/>
                    </a:cubicBezTo>
                    <a:lnTo>
                      <a:pt x="365" y="1379"/>
                    </a:lnTo>
                    <a:lnTo>
                      <a:pt x="414" y="1330"/>
                    </a:lnTo>
                    <a:cubicBezTo>
                      <a:pt x="438" y="1294"/>
                      <a:pt x="451" y="1270"/>
                      <a:pt x="462" y="1246"/>
                    </a:cubicBezTo>
                    <a:lnTo>
                      <a:pt x="487" y="1209"/>
                    </a:lnTo>
                    <a:lnTo>
                      <a:pt x="499" y="1197"/>
                    </a:lnTo>
                    <a:lnTo>
                      <a:pt x="535" y="1087"/>
                    </a:lnTo>
                    <a:close/>
                    <a:moveTo>
                      <a:pt x="365" y="1270"/>
                    </a:moveTo>
                    <a:lnTo>
                      <a:pt x="256" y="1355"/>
                    </a:lnTo>
                    <a:lnTo>
                      <a:pt x="256" y="1367"/>
                    </a:lnTo>
                    <a:lnTo>
                      <a:pt x="243" y="1379"/>
                    </a:lnTo>
                    <a:lnTo>
                      <a:pt x="268" y="1392"/>
                    </a:lnTo>
                    <a:lnTo>
                      <a:pt x="280" y="1403"/>
                    </a:lnTo>
                    <a:lnTo>
                      <a:pt x="280" y="1392"/>
                    </a:lnTo>
                    <a:lnTo>
                      <a:pt x="292" y="1379"/>
                    </a:lnTo>
                    <a:lnTo>
                      <a:pt x="365" y="1270"/>
                    </a:lnTo>
                    <a:close/>
                    <a:moveTo>
                      <a:pt x="596" y="1270"/>
                    </a:moveTo>
                    <a:lnTo>
                      <a:pt x="596" y="1270"/>
                    </a:lnTo>
                    <a:cubicBezTo>
                      <a:pt x="584" y="1294"/>
                      <a:pt x="559" y="1330"/>
                      <a:pt x="548" y="1355"/>
                    </a:cubicBezTo>
                    <a:cubicBezTo>
                      <a:pt x="535" y="1367"/>
                      <a:pt x="523" y="1392"/>
                      <a:pt x="511" y="1403"/>
                    </a:cubicBezTo>
                    <a:lnTo>
                      <a:pt x="499" y="1392"/>
                    </a:lnTo>
                    <a:cubicBezTo>
                      <a:pt x="511" y="1367"/>
                      <a:pt x="535" y="1343"/>
                      <a:pt x="548" y="1319"/>
                    </a:cubicBezTo>
                    <a:cubicBezTo>
                      <a:pt x="572" y="1306"/>
                      <a:pt x="584" y="1282"/>
                      <a:pt x="596" y="1270"/>
                    </a:cubicBezTo>
                    <a:close/>
                    <a:moveTo>
                      <a:pt x="6202" y="1257"/>
                    </a:moveTo>
                    <a:lnTo>
                      <a:pt x="6202" y="1282"/>
                    </a:lnTo>
                    <a:cubicBezTo>
                      <a:pt x="6191" y="1294"/>
                      <a:pt x="6191" y="1306"/>
                      <a:pt x="6191" y="1319"/>
                    </a:cubicBezTo>
                    <a:lnTo>
                      <a:pt x="6215" y="1343"/>
                    </a:lnTo>
                    <a:cubicBezTo>
                      <a:pt x="6227" y="1355"/>
                      <a:pt x="6227" y="1379"/>
                      <a:pt x="6251" y="1379"/>
                    </a:cubicBezTo>
                    <a:lnTo>
                      <a:pt x="6312" y="1403"/>
                    </a:lnTo>
                    <a:lnTo>
                      <a:pt x="6251" y="1330"/>
                    </a:lnTo>
                    <a:lnTo>
                      <a:pt x="6251" y="1319"/>
                    </a:lnTo>
                    <a:cubicBezTo>
                      <a:pt x="6251" y="1306"/>
                      <a:pt x="6251" y="1282"/>
                      <a:pt x="6227" y="1270"/>
                    </a:cubicBezTo>
                    <a:lnTo>
                      <a:pt x="6202" y="1257"/>
                    </a:lnTo>
                    <a:close/>
                    <a:moveTo>
                      <a:pt x="6556" y="1355"/>
                    </a:moveTo>
                    <a:lnTo>
                      <a:pt x="6519" y="1416"/>
                    </a:lnTo>
                    <a:lnTo>
                      <a:pt x="6567" y="1416"/>
                    </a:lnTo>
                    <a:lnTo>
                      <a:pt x="6556" y="1355"/>
                    </a:lnTo>
                    <a:close/>
                    <a:moveTo>
                      <a:pt x="5497" y="1209"/>
                    </a:moveTo>
                    <a:lnTo>
                      <a:pt x="5521" y="1270"/>
                    </a:lnTo>
                    <a:cubicBezTo>
                      <a:pt x="5570" y="1355"/>
                      <a:pt x="5607" y="1392"/>
                      <a:pt x="5656" y="1416"/>
                    </a:cubicBezTo>
                    <a:lnTo>
                      <a:pt x="5716" y="1440"/>
                    </a:lnTo>
                    <a:lnTo>
                      <a:pt x="5716" y="1440"/>
                    </a:lnTo>
                    <a:lnTo>
                      <a:pt x="5656" y="1355"/>
                    </a:lnTo>
                    <a:cubicBezTo>
                      <a:pt x="5631" y="1319"/>
                      <a:pt x="5607" y="1294"/>
                      <a:pt x="5594" y="1270"/>
                    </a:cubicBezTo>
                    <a:cubicBezTo>
                      <a:pt x="5583" y="1270"/>
                      <a:pt x="5583" y="1257"/>
                      <a:pt x="5570" y="1257"/>
                    </a:cubicBezTo>
                    <a:lnTo>
                      <a:pt x="5558" y="1246"/>
                    </a:lnTo>
                    <a:lnTo>
                      <a:pt x="5497" y="1209"/>
                    </a:lnTo>
                    <a:close/>
                    <a:moveTo>
                      <a:pt x="5935" y="1428"/>
                    </a:moveTo>
                    <a:lnTo>
                      <a:pt x="5947" y="1440"/>
                    </a:lnTo>
                    <a:lnTo>
                      <a:pt x="5935" y="1440"/>
                    </a:lnTo>
                    <a:lnTo>
                      <a:pt x="5935" y="1428"/>
                    </a:lnTo>
                    <a:close/>
                    <a:moveTo>
                      <a:pt x="5570" y="1416"/>
                    </a:moveTo>
                    <a:lnTo>
                      <a:pt x="5570" y="1428"/>
                    </a:lnTo>
                    <a:lnTo>
                      <a:pt x="5570" y="1452"/>
                    </a:lnTo>
                    <a:cubicBezTo>
                      <a:pt x="5583" y="1452"/>
                      <a:pt x="5583" y="1465"/>
                      <a:pt x="5583" y="1465"/>
                    </a:cubicBezTo>
                    <a:lnTo>
                      <a:pt x="5619" y="1465"/>
                    </a:lnTo>
                    <a:lnTo>
                      <a:pt x="5607" y="1440"/>
                    </a:lnTo>
                    <a:lnTo>
                      <a:pt x="5607" y="1428"/>
                    </a:lnTo>
                    <a:lnTo>
                      <a:pt x="5594" y="1416"/>
                    </a:lnTo>
                    <a:close/>
                    <a:moveTo>
                      <a:pt x="4455" y="942"/>
                    </a:moveTo>
                    <a:lnTo>
                      <a:pt x="4455" y="942"/>
                    </a:lnTo>
                    <a:cubicBezTo>
                      <a:pt x="4451" y="950"/>
                      <a:pt x="4451" y="958"/>
                      <a:pt x="4451" y="965"/>
                    </a:cubicBezTo>
                    <a:lnTo>
                      <a:pt x="4451" y="978"/>
                    </a:lnTo>
                    <a:lnTo>
                      <a:pt x="4439" y="1002"/>
                    </a:lnTo>
                    <a:lnTo>
                      <a:pt x="4451" y="1002"/>
                    </a:lnTo>
                    <a:cubicBezTo>
                      <a:pt x="4464" y="1014"/>
                      <a:pt x="4475" y="1014"/>
                      <a:pt x="4488" y="1027"/>
                    </a:cubicBezTo>
                    <a:cubicBezTo>
                      <a:pt x="4512" y="1027"/>
                      <a:pt x="4537" y="1038"/>
                      <a:pt x="4548" y="1051"/>
                    </a:cubicBezTo>
                    <a:cubicBezTo>
                      <a:pt x="4597" y="1087"/>
                      <a:pt x="4646" y="1136"/>
                      <a:pt x="4683" y="1173"/>
                    </a:cubicBezTo>
                    <a:cubicBezTo>
                      <a:pt x="4731" y="1221"/>
                      <a:pt x="4780" y="1270"/>
                      <a:pt x="4816" y="1319"/>
                    </a:cubicBezTo>
                    <a:cubicBezTo>
                      <a:pt x="4826" y="1333"/>
                      <a:pt x="4838" y="1348"/>
                      <a:pt x="4850" y="1362"/>
                    </a:cubicBezTo>
                    <a:lnTo>
                      <a:pt x="4850" y="1362"/>
                    </a:lnTo>
                    <a:cubicBezTo>
                      <a:pt x="4835" y="1345"/>
                      <a:pt x="4819" y="1326"/>
                      <a:pt x="4804" y="1306"/>
                    </a:cubicBezTo>
                    <a:cubicBezTo>
                      <a:pt x="4780" y="1282"/>
                      <a:pt x="4756" y="1270"/>
                      <a:pt x="4743" y="1246"/>
                    </a:cubicBezTo>
                    <a:cubicBezTo>
                      <a:pt x="4719" y="1209"/>
                      <a:pt x="4683" y="1184"/>
                      <a:pt x="4634" y="1173"/>
                    </a:cubicBezTo>
                    <a:lnTo>
                      <a:pt x="4621" y="1173"/>
                    </a:lnTo>
                    <a:cubicBezTo>
                      <a:pt x="4573" y="1233"/>
                      <a:pt x="4500" y="1270"/>
                      <a:pt x="4439" y="1294"/>
                    </a:cubicBezTo>
                    <a:cubicBezTo>
                      <a:pt x="4415" y="1319"/>
                      <a:pt x="4378" y="1330"/>
                      <a:pt x="4354" y="1343"/>
                    </a:cubicBezTo>
                    <a:cubicBezTo>
                      <a:pt x="4318" y="1355"/>
                      <a:pt x="4294" y="1379"/>
                      <a:pt x="4257" y="1392"/>
                    </a:cubicBezTo>
                    <a:cubicBezTo>
                      <a:pt x="4245" y="1392"/>
                      <a:pt x="4232" y="1403"/>
                      <a:pt x="4221" y="1403"/>
                    </a:cubicBezTo>
                    <a:cubicBezTo>
                      <a:pt x="4221" y="1416"/>
                      <a:pt x="4208" y="1416"/>
                      <a:pt x="4196" y="1416"/>
                    </a:cubicBezTo>
                    <a:cubicBezTo>
                      <a:pt x="4116" y="1450"/>
                      <a:pt x="4025" y="1473"/>
                      <a:pt x="3913" y="1487"/>
                    </a:cubicBezTo>
                    <a:lnTo>
                      <a:pt x="3913" y="1487"/>
                    </a:lnTo>
                    <a:cubicBezTo>
                      <a:pt x="3995" y="1464"/>
                      <a:pt x="4089" y="1451"/>
                      <a:pt x="4184" y="1416"/>
                    </a:cubicBezTo>
                    <a:cubicBezTo>
                      <a:pt x="4257" y="1379"/>
                      <a:pt x="4330" y="1343"/>
                      <a:pt x="4402" y="1319"/>
                    </a:cubicBezTo>
                    <a:cubicBezTo>
                      <a:pt x="4415" y="1306"/>
                      <a:pt x="4427" y="1294"/>
                      <a:pt x="4439" y="1294"/>
                    </a:cubicBezTo>
                    <a:cubicBezTo>
                      <a:pt x="4439" y="1282"/>
                      <a:pt x="4439" y="1282"/>
                      <a:pt x="4451" y="1282"/>
                    </a:cubicBezTo>
                    <a:lnTo>
                      <a:pt x="4464" y="1270"/>
                    </a:lnTo>
                    <a:lnTo>
                      <a:pt x="4451" y="1257"/>
                    </a:lnTo>
                    <a:cubicBezTo>
                      <a:pt x="4451" y="1246"/>
                      <a:pt x="4439" y="1221"/>
                      <a:pt x="4439" y="1197"/>
                    </a:cubicBezTo>
                    <a:cubicBezTo>
                      <a:pt x="4427" y="1148"/>
                      <a:pt x="4415" y="1111"/>
                      <a:pt x="4402" y="1063"/>
                    </a:cubicBezTo>
                    <a:cubicBezTo>
                      <a:pt x="4391" y="1027"/>
                      <a:pt x="4391" y="1002"/>
                      <a:pt x="4415" y="978"/>
                    </a:cubicBezTo>
                    <a:cubicBezTo>
                      <a:pt x="4432" y="962"/>
                      <a:pt x="4442" y="951"/>
                      <a:pt x="4455" y="942"/>
                    </a:cubicBezTo>
                    <a:close/>
                    <a:moveTo>
                      <a:pt x="5521" y="1136"/>
                    </a:moveTo>
                    <a:lnTo>
                      <a:pt x="5534" y="1160"/>
                    </a:lnTo>
                    <a:cubicBezTo>
                      <a:pt x="5594" y="1270"/>
                      <a:pt x="5667" y="1355"/>
                      <a:pt x="5740" y="1440"/>
                    </a:cubicBezTo>
                    <a:cubicBezTo>
                      <a:pt x="5753" y="1452"/>
                      <a:pt x="5765" y="1476"/>
                      <a:pt x="5777" y="1489"/>
                    </a:cubicBezTo>
                    <a:lnTo>
                      <a:pt x="5789" y="1501"/>
                    </a:lnTo>
                    <a:lnTo>
                      <a:pt x="5802" y="1489"/>
                    </a:lnTo>
                    <a:cubicBezTo>
                      <a:pt x="5826" y="1465"/>
                      <a:pt x="5813" y="1440"/>
                      <a:pt x="5802" y="1428"/>
                    </a:cubicBezTo>
                    <a:cubicBezTo>
                      <a:pt x="5740" y="1343"/>
                      <a:pt x="5667" y="1246"/>
                      <a:pt x="5594" y="1148"/>
                    </a:cubicBezTo>
                    <a:cubicBezTo>
                      <a:pt x="5594" y="1136"/>
                      <a:pt x="5583" y="1136"/>
                      <a:pt x="5570" y="1136"/>
                    </a:cubicBezTo>
                    <a:close/>
                    <a:moveTo>
                      <a:pt x="6543" y="1501"/>
                    </a:moveTo>
                    <a:cubicBezTo>
                      <a:pt x="6544" y="1501"/>
                      <a:pt x="6544" y="1502"/>
                      <a:pt x="6545" y="1502"/>
                    </a:cubicBezTo>
                    <a:lnTo>
                      <a:pt x="6545" y="1502"/>
                    </a:lnTo>
                    <a:cubicBezTo>
                      <a:pt x="6544" y="1502"/>
                      <a:pt x="6544" y="1501"/>
                      <a:pt x="6543" y="1501"/>
                    </a:cubicBezTo>
                    <a:close/>
                    <a:moveTo>
                      <a:pt x="6339" y="1309"/>
                    </a:moveTo>
                    <a:lnTo>
                      <a:pt x="6339" y="1309"/>
                    </a:lnTo>
                    <a:cubicBezTo>
                      <a:pt x="6346" y="1315"/>
                      <a:pt x="6353" y="1322"/>
                      <a:pt x="6361" y="1330"/>
                    </a:cubicBezTo>
                    <a:lnTo>
                      <a:pt x="6458" y="1428"/>
                    </a:lnTo>
                    <a:lnTo>
                      <a:pt x="6458" y="1428"/>
                    </a:lnTo>
                    <a:lnTo>
                      <a:pt x="6421" y="1355"/>
                    </a:lnTo>
                    <a:lnTo>
                      <a:pt x="6446" y="1392"/>
                    </a:lnTo>
                    <a:lnTo>
                      <a:pt x="6446" y="1379"/>
                    </a:lnTo>
                    <a:lnTo>
                      <a:pt x="6458" y="1403"/>
                    </a:lnTo>
                    <a:cubicBezTo>
                      <a:pt x="6468" y="1434"/>
                      <a:pt x="6487" y="1482"/>
                      <a:pt x="6507" y="1519"/>
                    </a:cubicBezTo>
                    <a:lnTo>
                      <a:pt x="6507" y="1519"/>
                    </a:lnTo>
                    <a:cubicBezTo>
                      <a:pt x="6494" y="1501"/>
                      <a:pt x="6476" y="1483"/>
                      <a:pt x="6458" y="1465"/>
                    </a:cubicBezTo>
                    <a:cubicBezTo>
                      <a:pt x="6446" y="1440"/>
                      <a:pt x="6421" y="1416"/>
                      <a:pt x="6410" y="1392"/>
                    </a:cubicBezTo>
                    <a:lnTo>
                      <a:pt x="6385" y="1367"/>
                    </a:lnTo>
                    <a:lnTo>
                      <a:pt x="6339" y="1309"/>
                    </a:lnTo>
                    <a:close/>
                    <a:moveTo>
                      <a:pt x="475" y="1428"/>
                    </a:moveTo>
                    <a:cubicBezTo>
                      <a:pt x="462" y="1452"/>
                      <a:pt x="462" y="1465"/>
                      <a:pt x="451" y="1489"/>
                    </a:cubicBezTo>
                    <a:lnTo>
                      <a:pt x="438" y="1501"/>
                    </a:lnTo>
                    <a:lnTo>
                      <a:pt x="438" y="1513"/>
                    </a:lnTo>
                    <a:lnTo>
                      <a:pt x="415" y="1537"/>
                    </a:lnTo>
                    <a:lnTo>
                      <a:pt x="426" y="1513"/>
                    </a:lnTo>
                    <a:lnTo>
                      <a:pt x="438" y="1489"/>
                    </a:lnTo>
                    <a:lnTo>
                      <a:pt x="462" y="1440"/>
                    </a:lnTo>
                    <a:lnTo>
                      <a:pt x="475" y="1428"/>
                    </a:lnTo>
                    <a:close/>
                    <a:moveTo>
                      <a:pt x="1059" y="978"/>
                    </a:moveTo>
                    <a:lnTo>
                      <a:pt x="1059" y="990"/>
                    </a:lnTo>
                    <a:lnTo>
                      <a:pt x="1046" y="1002"/>
                    </a:lnTo>
                    <a:cubicBezTo>
                      <a:pt x="1034" y="1014"/>
                      <a:pt x="1022" y="1027"/>
                      <a:pt x="1010" y="1027"/>
                    </a:cubicBezTo>
                    <a:cubicBezTo>
                      <a:pt x="997" y="1038"/>
                      <a:pt x="997" y="1051"/>
                      <a:pt x="986" y="1051"/>
                    </a:cubicBezTo>
                    <a:cubicBezTo>
                      <a:pt x="986" y="1063"/>
                      <a:pt x="973" y="1063"/>
                      <a:pt x="973" y="1075"/>
                    </a:cubicBezTo>
                    <a:cubicBezTo>
                      <a:pt x="929" y="1108"/>
                      <a:pt x="905" y="1141"/>
                      <a:pt x="874" y="1183"/>
                    </a:cubicBezTo>
                    <a:lnTo>
                      <a:pt x="874" y="1183"/>
                    </a:lnTo>
                    <a:lnTo>
                      <a:pt x="864" y="1173"/>
                    </a:lnTo>
                    <a:lnTo>
                      <a:pt x="851" y="1173"/>
                    </a:lnTo>
                    <a:cubicBezTo>
                      <a:pt x="815" y="1184"/>
                      <a:pt x="815" y="1209"/>
                      <a:pt x="803" y="1221"/>
                    </a:cubicBezTo>
                    <a:lnTo>
                      <a:pt x="803" y="1233"/>
                    </a:lnTo>
                    <a:cubicBezTo>
                      <a:pt x="791" y="1246"/>
                      <a:pt x="778" y="1246"/>
                      <a:pt x="767" y="1257"/>
                    </a:cubicBezTo>
                    <a:cubicBezTo>
                      <a:pt x="754" y="1282"/>
                      <a:pt x="742" y="1294"/>
                      <a:pt x="730" y="1306"/>
                    </a:cubicBezTo>
                    <a:cubicBezTo>
                      <a:pt x="718" y="1330"/>
                      <a:pt x="705" y="1355"/>
                      <a:pt x="681" y="1367"/>
                    </a:cubicBezTo>
                    <a:cubicBezTo>
                      <a:pt x="657" y="1403"/>
                      <a:pt x="621" y="1452"/>
                      <a:pt x="621" y="1513"/>
                    </a:cubicBezTo>
                    <a:lnTo>
                      <a:pt x="621" y="1525"/>
                    </a:lnTo>
                    <a:lnTo>
                      <a:pt x="632" y="1525"/>
                    </a:lnTo>
                    <a:lnTo>
                      <a:pt x="645" y="1537"/>
                    </a:lnTo>
                    <a:lnTo>
                      <a:pt x="657" y="1525"/>
                    </a:lnTo>
                    <a:lnTo>
                      <a:pt x="694" y="1465"/>
                    </a:lnTo>
                    <a:lnTo>
                      <a:pt x="803" y="1319"/>
                    </a:lnTo>
                    <a:cubicBezTo>
                      <a:pt x="815" y="1294"/>
                      <a:pt x="815" y="1282"/>
                      <a:pt x="827" y="1257"/>
                    </a:cubicBezTo>
                    <a:lnTo>
                      <a:pt x="840" y="1246"/>
                    </a:lnTo>
                    <a:cubicBezTo>
                      <a:pt x="840" y="1233"/>
                      <a:pt x="851" y="1233"/>
                      <a:pt x="851" y="1233"/>
                    </a:cubicBezTo>
                    <a:lnTo>
                      <a:pt x="851" y="1233"/>
                    </a:lnTo>
                    <a:cubicBezTo>
                      <a:pt x="851" y="1246"/>
                      <a:pt x="840" y="1257"/>
                      <a:pt x="840" y="1270"/>
                    </a:cubicBezTo>
                    <a:lnTo>
                      <a:pt x="827" y="1294"/>
                    </a:lnTo>
                    <a:lnTo>
                      <a:pt x="864" y="1306"/>
                    </a:lnTo>
                    <a:lnTo>
                      <a:pt x="864" y="1294"/>
                    </a:lnTo>
                    <a:lnTo>
                      <a:pt x="876" y="1294"/>
                    </a:lnTo>
                    <a:cubicBezTo>
                      <a:pt x="876" y="1294"/>
                      <a:pt x="888" y="1282"/>
                      <a:pt x="888" y="1270"/>
                    </a:cubicBezTo>
                    <a:lnTo>
                      <a:pt x="913" y="1246"/>
                    </a:lnTo>
                    <a:cubicBezTo>
                      <a:pt x="927" y="1226"/>
                      <a:pt x="944" y="1206"/>
                      <a:pt x="962" y="1186"/>
                    </a:cubicBezTo>
                    <a:lnTo>
                      <a:pt x="962" y="1186"/>
                    </a:lnTo>
                    <a:lnTo>
                      <a:pt x="973" y="1257"/>
                    </a:lnTo>
                    <a:lnTo>
                      <a:pt x="1022" y="1197"/>
                    </a:lnTo>
                    <a:lnTo>
                      <a:pt x="963" y="1185"/>
                    </a:lnTo>
                    <a:lnTo>
                      <a:pt x="963" y="1185"/>
                    </a:lnTo>
                    <a:cubicBezTo>
                      <a:pt x="987" y="1156"/>
                      <a:pt x="1013" y="1128"/>
                      <a:pt x="1034" y="1100"/>
                    </a:cubicBezTo>
                    <a:cubicBezTo>
                      <a:pt x="1046" y="1075"/>
                      <a:pt x="1059" y="1051"/>
                      <a:pt x="1070" y="1038"/>
                    </a:cubicBezTo>
                    <a:cubicBezTo>
                      <a:pt x="1070" y="1027"/>
                      <a:pt x="1083" y="1014"/>
                      <a:pt x="1083" y="1002"/>
                    </a:cubicBezTo>
                    <a:lnTo>
                      <a:pt x="1095" y="990"/>
                    </a:lnTo>
                    <a:lnTo>
                      <a:pt x="1059" y="978"/>
                    </a:lnTo>
                    <a:close/>
                    <a:moveTo>
                      <a:pt x="159" y="1392"/>
                    </a:moveTo>
                    <a:lnTo>
                      <a:pt x="146" y="1428"/>
                    </a:lnTo>
                    <a:lnTo>
                      <a:pt x="134" y="1428"/>
                    </a:lnTo>
                    <a:lnTo>
                      <a:pt x="134" y="1440"/>
                    </a:lnTo>
                    <a:lnTo>
                      <a:pt x="110" y="1549"/>
                    </a:lnTo>
                    <a:lnTo>
                      <a:pt x="110" y="1549"/>
                    </a:lnTo>
                    <a:lnTo>
                      <a:pt x="170" y="1452"/>
                    </a:lnTo>
                    <a:lnTo>
                      <a:pt x="195" y="1416"/>
                    </a:lnTo>
                    <a:lnTo>
                      <a:pt x="195" y="1403"/>
                    </a:lnTo>
                    <a:lnTo>
                      <a:pt x="159" y="1392"/>
                    </a:lnTo>
                    <a:close/>
                    <a:moveTo>
                      <a:pt x="815" y="978"/>
                    </a:moveTo>
                    <a:lnTo>
                      <a:pt x="705" y="1087"/>
                    </a:lnTo>
                    <a:cubicBezTo>
                      <a:pt x="645" y="1148"/>
                      <a:pt x="584" y="1233"/>
                      <a:pt x="523" y="1306"/>
                    </a:cubicBezTo>
                    <a:cubicBezTo>
                      <a:pt x="499" y="1330"/>
                      <a:pt x="487" y="1355"/>
                      <a:pt x="462" y="1379"/>
                    </a:cubicBezTo>
                    <a:lnTo>
                      <a:pt x="389" y="1489"/>
                    </a:lnTo>
                    <a:lnTo>
                      <a:pt x="365" y="1537"/>
                    </a:lnTo>
                    <a:lnTo>
                      <a:pt x="389" y="1562"/>
                    </a:lnTo>
                    <a:lnTo>
                      <a:pt x="402" y="1562"/>
                    </a:lnTo>
                    <a:lnTo>
                      <a:pt x="414" y="1538"/>
                    </a:lnTo>
                    <a:lnTo>
                      <a:pt x="414" y="1549"/>
                    </a:lnTo>
                    <a:lnTo>
                      <a:pt x="438" y="1573"/>
                    </a:lnTo>
                    <a:lnTo>
                      <a:pt x="475" y="1525"/>
                    </a:lnTo>
                    <a:cubicBezTo>
                      <a:pt x="487" y="1513"/>
                      <a:pt x="487" y="1489"/>
                      <a:pt x="499" y="1476"/>
                    </a:cubicBezTo>
                    <a:lnTo>
                      <a:pt x="572" y="1367"/>
                    </a:lnTo>
                    <a:cubicBezTo>
                      <a:pt x="584" y="1343"/>
                      <a:pt x="608" y="1319"/>
                      <a:pt x="621" y="1294"/>
                    </a:cubicBezTo>
                    <a:lnTo>
                      <a:pt x="621" y="1294"/>
                    </a:lnTo>
                    <a:lnTo>
                      <a:pt x="584" y="1392"/>
                    </a:lnTo>
                    <a:lnTo>
                      <a:pt x="584" y="1392"/>
                    </a:lnTo>
                    <a:lnTo>
                      <a:pt x="657" y="1294"/>
                    </a:lnTo>
                    <a:lnTo>
                      <a:pt x="681" y="1257"/>
                    </a:lnTo>
                    <a:cubicBezTo>
                      <a:pt x="694" y="1257"/>
                      <a:pt x="705" y="1246"/>
                      <a:pt x="705" y="1246"/>
                    </a:cubicBezTo>
                    <a:cubicBezTo>
                      <a:pt x="767" y="1173"/>
                      <a:pt x="815" y="1111"/>
                      <a:pt x="864" y="1038"/>
                    </a:cubicBezTo>
                    <a:lnTo>
                      <a:pt x="913" y="978"/>
                    </a:lnTo>
                    <a:lnTo>
                      <a:pt x="888" y="978"/>
                    </a:lnTo>
                    <a:cubicBezTo>
                      <a:pt x="840" y="978"/>
                      <a:pt x="803" y="990"/>
                      <a:pt x="791" y="1027"/>
                    </a:cubicBezTo>
                    <a:cubicBezTo>
                      <a:pt x="754" y="1075"/>
                      <a:pt x="730" y="1124"/>
                      <a:pt x="694" y="1173"/>
                    </a:cubicBezTo>
                    <a:lnTo>
                      <a:pt x="678" y="1198"/>
                    </a:lnTo>
                    <a:lnTo>
                      <a:pt x="678" y="1198"/>
                    </a:lnTo>
                    <a:cubicBezTo>
                      <a:pt x="680" y="1193"/>
                      <a:pt x="681" y="1188"/>
                      <a:pt x="681" y="1184"/>
                    </a:cubicBezTo>
                    <a:lnTo>
                      <a:pt x="815" y="978"/>
                    </a:lnTo>
                    <a:close/>
                    <a:moveTo>
                      <a:pt x="365" y="1392"/>
                    </a:moveTo>
                    <a:lnTo>
                      <a:pt x="341" y="1440"/>
                    </a:lnTo>
                    <a:cubicBezTo>
                      <a:pt x="329" y="1452"/>
                      <a:pt x="329" y="1465"/>
                      <a:pt x="316" y="1476"/>
                    </a:cubicBezTo>
                    <a:cubicBezTo>
                      <a:pt x="316" y="1476"/>
                      <a:pt x="316" y="1489"/>
                      <a:pt x="305" y="1501"/>
                    </a:cubicBezTo>
                    <a:lnTo>
                      <a:pt x="305" y="1525"/>
                    </a:lnTo>
                    <a:lnTo>
                      <a:pt x="292" y="1586"/>
                    </a:lnTo>
                    <a:lnTo>
                      <a:pt x="292" y="1586"/>
                    </a:lnTo>
                    <a:lnTo>
                      <a:pt x="329" y="1537"/>
                    </a:lnTo>
                    <a:cubicBezTo>
                      <a:pt x="365" y="1501"/>
                      <a:pt x="378" y="1476"/>
                      <a:pt x="378" y="1440"/>
                    </a:cubicBezTo>
                    <a:lnTo>
                      <a:pt x="365" y="1392"/>
                    </a:lnTo>
                    <a:close/>
                    <a:moveTo>
                      <a:pt x="754" y="1440"/>
                    </a:moveTo>
                    <a:lnTo>
                      <a:pt x="730" y="1489"/>
                    </a:lnTo>
                    <a:cubicBezTo>
                      <a:pt x="718" y="1489"/>
                      <a:pt x="718" y="1501"/>
                      <a:pt x="718" y="1501"/>
                    </a:cubicBezTo>
                    <a:lnTo>
                      <a:pt x="705" y="1586"/>
                    </a:lnTo>
                    <a:lnTo>
                      <a:pt x="705" y="1586"/>
                    </a:lnTo>
                    <a:lnTo>
                      <a:pt x="754" y="1513"/>
                    </a:lnTo>
                    <a:lnTo>
                      <a:pt x="778" y="1476"/>
                    </a:lnTo>
                    <a:lnTo>
                      <a:pt x="791" y="1465"/>
                    </a:lnTo>
                    <a:lnTo>
                      <a:pt x="754" y="1440"/>
                    </a:lnTo>
                    <a:close/>
                    <a:moveTo>
                      <a:pt x="5339" y="65"/>
                    </a:moveTo>
                    <a:lnTo>
                      <a:pt x="5327" y="78"/>
                    </a:lnTo>
                    <a:cubicBezTo>
                      <a:pt x="5291" y="90"/>
                      <a:pt x="5278" y="127"/>
                      <a:pt x="5278" y="151"/>
                    </a:cubicBezTo>
                    <a:lnTo>
                      <a:pt x="5266" y="175"/>
                    </a:lnTo>
                    <a:lnTo>
                      <a:pt x="5278" y="175"/>
                    </a:lnTo>
                    <a:cubicBezTo>
                      <a:pt x="5266" y="187"/>
                      <a:pt x="5266" y="200"/>
                      <a:pt x="5266" y="211"/>
                    </a:cubicBezTo>
                    <a:cubicBezTo>
                      <a:pt x="5278" y="224"/>
                      <a:pt x="5291" y="248"/>
                      <a:pt x="5302" y="260"/>
                    </a:cubicBezTo>
                    <a:cubicBezTo>
                      <a:pt x="5291" y="248"/>
                      <a:pt x="5278" y="248"/>
                      <a:pt x="5266" y="236"/>
                    </a:cubicBezTo>
                    <a:lnTo>
                      <a:pt x="5218" y="224"/>
                    </a:lnTo>
                    <a:lnTo>
                      <a:pt x="5242" y="260"/>
                    </a:lnTo>
                    <a:cubicBezTo>
                      <a:pt x="5253" y="288"/>
                      <a:pt x="5262" y="309"/>
                      <a:pt x="5275" y="325"/>
                    </a:cubicBezTo>
                    <a:lnTo>
                      <a:pt x="5275" y="325"/>
                    </a:lnTo>
                    <a:cubicBezTo>
                      <a:pt x="5262" y="310"/>
                      <a:pt x="5247" y="296"/>
                      <a:pt x="5229" y="284"/>
                    </a:cubicBezTo>
                    <a:cubicBezTo>
                      <a:pt x="5229" y="284"/>
                      <a:pt x="5218" y="273"/>
                      <a:pt x="5205" y="273"/>
                    </a:cubicBezTo>
                    <a:cubicBezTo>
                      <a:pt x="5193" y="273"/>
                      <a:pt x="5181" y="284"/>
                      <a:pt x="5181" y="297"/>
                    </a:cubicBezTo>
                    <a:lnTo>
                      <a:pt x="5169" y="309"/>
                    </a:lnTo>
                    <a:lnTo>
                      <a:pt x="5181" y="309"/>
                    </a:lnTo>
                    <a:cubicBezTo>
                      <a:pt x="5181" y="321"/>
                      <a:pt x="5193" y="333"/>
                      <a:pt x="5205" y="346"/>
                    </a:cubicBezTo>
                    <a:cubicBezTo>
                      <a:pt x="5220" y="375"/>
                      <a:pt x="5240" y="400"/>
                      <a:pt x="5264" y="424"/>
                    </a:cubicBezTo>
                    <a:lnTo>
                      <a:pt x="5264" y="424"/>
                    </a:lnTo>
                    <a:cubicBezTo>
                      <a:pt x="5253" y="417"/>
                      <a:pt x="5242" y="411"/>
                      <a:pt x="5229" y="406"/>
                    </a:cubicBezTo>
                    <a:lnTo>
                      <a:pt x="5193" y="370"/>
                    </a:lnTo>
                    <a:lnTo>
                      <a:pt x="5181" y="357"/>
                    </a:lnTo>
                    <a:cubicBezTo>
                      <a:pt x="5181" y="346"/>
                      <a:pt x="5193" y="333"/>
                      <a:pt x="5181" y="333"/>
                    </a:cubicBezTo>
                    <a:cubicBezTo>
                      <a:pt x="5181" y="321"/>
                      <a:pt x="5169" y="321"/>
                      <a:pt x="5157" y="321"/>
                    </a:cubicBezTo>
                    <a:lnTo>
                      <a:pt x="5145" y="309"/>
                    </a:lnTo>
                    <a:lnTo>
                      <a:pt x="5145" y="321"/>
                    </a:lnTo>
                    <a:cubicBezTo>
                      <a:pt x="5121" y="346"/>
                      <a:pt x="5121" y="382"/>
                      <a:pt x="5145" y="394"/>
                    </a:cubicBezTo>
                    <a:cubicBezTo>
                      <a:pt x="5150" y="405"/>
                      <a:pt x="5156" y="416"/>
                      <a:pt x="5162" y="426"/>
                    </a:cubicBezTo>
                    <a:lnTo>
                      <a:pt x="5162" y="426"/>
                    </a:lnTo>
                    <a:cubicBezTo>
                      <a:pt x="5149" y="417"/>
                      <a:pt x="5138" y="414"/>
                      <a:pt x="5108" y="406"/>
                    </a:cubicBezTo>
                    <a:lnTo>
                      <a:pt x="5072" y="382"/>
                    </a:lnTo>
                    <a:lnTo>
                      <a:pt x="5072" y="382"/>
                    </a:lnTo>
                    <a:lnTo>
                      <a:pt x="5084" y="430"/>
                    </a:lnTo>
                    <a:cubicBezTo>
                      <a:pt x="5084" y="430"/>
                      <a:pt x="5084" y="443"/>
                      <a:pt x="5096" y="443"/>
                    </a:cubicBezTo>
                    <a:cubicBezTo>
                      <a:pt x="5096" y="455"/>
                      <a:pt x="5108" y="467"/>
                      <a:pt x="5121" y="479"/>
                    </a:cubicBezTo>
                    <a:cubicBezTo>
                      <a:pt x="5132" y="503"/>
                      <a:pt x="5157" y="528"/>
                      <a:pt x="5157" y="565"/>
                    </a:cubicBezTo>
                    <a:cubicBezTo>
                      <a:pt x="5157" y="589"/>
                      <a:pt x="5181" y="613"/>
                      <a:pt x="5193" y="625"/>
                    </a:cubicBezTo>
                    <a:cubicBezTo>
                      <a:pt x="5229" y="625"/>
                      <a:pt x="5242" y="649"/>
                      <a:pt x="5254" y="674"/>
                    </a:cubicBezTo>
                    <a:lnTo>
                      <a:pt x="5254" y="674"/>
                    </a:lnTo>
                    <a:lnTo>
                      <a:pt x="5242" y="662"/>
                    </a:lnTo>
                    <a:lnTo>
                      <a:pt x="5145" y="662"/>
                    </a:lnTo>
                    <a:lnTo>
                      <a:pt x="5169" y="686"/>
                    </a:lnTo>
                    <a:cubicBezTo>
                      <a:pt x="5242" y="808"/>
                      <a:pt x="5339" y="905"/>
                      <a:pt x="5424" y="1002"/>
                    </a:cubicBezTo>
                    <a:cubicBezTo>
                      <a:pt x="5448" y="1027"/>
                      <a:pt x="5473" y="1051"/>
                      <a:pt x="5485" y="1075"/>
                    </a:cubicBezTo>
                    <a:cubicBezTo>
                      <a:pt x="5497" y="1087"/>
                      <a:pt x="5497" y="1087"/>
                      <a:pt x="5510" y="1087"/>
                    </a:cubicBezTo>
                    <a:lnTo>
                      <a:pt x="5521" y="1087"/>
                    </a:lnTo>
                    <a:lnTo>
                      <a:pt x="5546" y="1075"/>
                    </a:lnTo>
                    <a:lnTo>
                      <a:pt x="5534" y="1038"/>
                    </a:lnTo>
                    <a:cubicBezTo>
                      <a:pt x="5521" y="1027"/>
                      <a:pt x="5510" y="1027"/>
                      <a:pt x="5510" y="1014"/>
                    </a:cubicBezTo>
                    <a:cubicBezTo>
                      <a:pt x="5495" y="996"/>
                      <a:pt x="5481" y="977"/>
                      <a:pt x="5467" y="959"/>
                    </a:cubicBezTo>
                    <a:lnTo>
                      <a:pt x="5467" y="959"/>
                    </a:lnTo>
                    <a:cubicBezTo>
                      <a:pt x="5477" y="966"/>
                      <a:pt x="5487" y="968"/>
                      <a:pt x="5497" y="978"/>
                    </a:cubicBezTo>
                    <a:lnTo>
                      <a:pt x="5510" y="978"/>
                    </a:lnTo>
                    <a:cubicBezTo>
                      <a:pt x="5510" y="1002"/>
                      <a:pt x="5521" y="1027"/>
                      <a:pt x="5558" y="1038"/>
                    </a:cubicBezTo>
                    <a:lnTo>
                      <a:pt x="5619" y="1051"/>
                    </a:lnTo>
                    <a:lnTo>
                      <a:pt x="5619" y="1051"/>
                    </a:lnTo>
                    <a:lnTo>
                      <a:pt x="5546" y="965"/>
                    </a:lnTo>
                    <a:lnTo>
                      <a:pt x="5534" y="965"/>
                    </a:lnTo>
                    <a:lnTo>
                      <a:pt x="5534" y="954"/>
                    </a:lnTo>
                    <a:lnTo>
                      <a:pt x="5510" y="929"/>
                    </a:lnTo>
                    <a:lnTo>
                      <a:pt x="5461" y="856"/>
                    </a:lnTo>
                    <a:cubicBezTo>
                      <a:pt x="5412" y="795"/>
                      <a:pt x="5375" y="735"/>
                      <a:pt x="5327" y="674"/>
                    </a:cubicBezTo>
                    <a:cubicBezTo>
                      <a:pt x="5327" y="662"/>
                      <a:pt x="5315" y="638"/>
                      <a:pt x="5315" y="625"/>
                    </a:cubicBezTo>
                    <a:lnTo>
                      <a:pt x="5315" y="625"/>
                    </a:lnTo>
                    <a:lnTo>
                      <a:pt x="5388" y="722"/>
                    </a:lnTo>
                    <a:cubicBezTo>
                      <a:pt x="5437" y="795"/>
                      <a:pt x="5497" y="868"/>
                      <a:pt x="5546" y="941"/>
                    </a:cubicBezTo>
                    <a:cubicBezTo>
                      <a:pt x="5558" y="954"/>
                      <a:pt x="5570" y="954"/>
                      <a:pt x="5583" y="965"/>
                    </a:cubicBezTo>
                    <a:cubicBezTo>
                      <a:pt x="5583" y="978"/>
                      <a:pt x="5583" y="978"/>
                      <a:pt x="5594" y="978"/>
                    </a:cubicBezTo>
                    <a:lnTo>
                      <a:pt x="5607" y="1002"/>
                    </a:lnTo>
                    <a:lnTo>
                      <a:pt x="5619" y="978"/>
                    </a:lnTo>
                    <a:cubicBezTo>
                      <a:pt x="5631" y="954"/>
                      <a:pt x="5631" y="941"/>
                      <a:pt x="5619" y="929"/>
                    </a:cubicBezTo>
                    <a:cubicBezTo>
                      <a:pt x="5594" y="905"/>
                      <a:pt x="5583" y="868"/>
                      <a:pt x="5558" y="844"/>
                    </a:cubicBezTo>
                    <a:lnTo>
                      <a:pt x="5534" y="819"/>
                    </a:lnTo>
                    <a:cubicBezTo>
                      <a:pt x="5546" y="819"/>
                      <a:pt x="5546" y="819"/>
                      <a:pt x="5546" y="808"/>
                    </a:cubicBezTo>
                    <a:lnTo>
                      <a:pt x="5546" y="795"/>
                    </a:lnTo>
                    <a:lnTo>
                      <a:pt x="5558" y="808"/>
                    </a:lnTo>
                    <a:lnTo>
                      <a:pt x="5570" y="808"/>
                    </a:lnTo>
                    <a:cubicBezTo>
                      <a:pt x="5594" y="832"/>
                      <a:pt x="5619" y="868"/>
                      <a:pt x="5643" y="892"/>
                    </a:cubicBezTo>
                    <a:lnTo>
                      <a:pt x="5667" y="941"/>
                    </a:lnTo>
                    <a:cubicBezTo>
                      <a:pt x="5667" y="941"/>
                      <a:pt x="5662" y="936"/>
                      <a:pt x="5655" y="936"/>
                    </a:cubicBezTo>
                    <a:cubicBezTo>
                      <a:pt x="5651" y="936"/>
                      <a:pt x="5647" y="937"/>
                      <a:pt x="5643" y="941"/>
                    </a:cubicBezTo>
                    <a:lnTo>
                      <a:pt x="5631" y="954"/>
                    </a:lnTo>
                    <a:lnTo>
                      <a:pt x="5643" y="965"/>
                    </a:lnTo>
                    <a:cubicBezTo>
                      <a:pt x="5643" y="978"/>
                      <a:pt x="5643" y="978"/>
                      <a:pt x="5656" y="978"/>
                    </a:cubicBezTo>
                    <a:cubicBezTo>
                      <a:pt x="5656" y="990"/>
                      <a:pt x="5656" y="990"/>
                      <a:pt x="5667" y="990"/>
                    </a:cubicBezTo>
                    <a:lnTo>
                      <a:pt x="5680" y="978"/>
                    </a:lnTo>
                    <a:lnTo>
                      <a:pt x="5692" y="965"/>
                    </a:lnTo>
                    <a:lnTo>
                      <a:pt x="5680" y="954"/>
                    </a:lnTo>
                    <a:lnTo>
                      <a:pt x="5729" y="990"/>
                    </a:lnTo>
                    <a:lnTo>
                      <a:pt x="5729" y="990"/>
                    </a:lnTo>
                    <a:lnTo>
                      <a:pt x="5716" y="941"/>
                    </a:lnTo>
                    <a:lnTo>
                      <a:pt x="5716" y="905"/>
                    </a:lnTo>
                    <a:cubicBezTo>
                      <a:pt x="5740" y="954"/>
                      <a:pt x="5753" y="965"/>
                      <a:pt x="5813" y="1002"/>
                    </a:cubicBezTo>
                    <a:lnTo>
                      <a:pt x="5875" y="1038"/>
                    </a:lnTo>
                    <a:cubicBezTo>
                      <a:pt x="5875" y="1038"/>
                      <a:pt x="5862" y="1038"/>
                      <a:pt x="5850" y="1051"/>
                    </a:cubicBezTo>
                    <a:cubicBezTo>
                      <a:pt x="5838" y="1051"/>
                      <a:pt x="5826" y="1038"/>
                      <a:pt x="5826" y="1027"/>
                    </a:cubicBezTo>
                    <a:lnTo>
                      <a:pt x="5789" y="990"/>
                    </a:lnTo>
                    <a:cubicBezTo>
                      <a:pt x="5789" y="990"/>
                      <a:pt x="5777" y="990"/>
                      <a:pt x="5753" y="1002"/>
                    </a:cubicBezTo>
                    <a:cubicBezTo>
                      <a:pt x="5740" y="1002"/>
                      <a:pt x="5740" y="1014"/>
                      <a:pt x="5740" y="1027"/>
                    </a:cubicBezTo>
                    <a:lnTo>
                      <a:pt x="5740" y="1038"/>
                    </a:lnTo>
                    <a:lnTo>
                      <a:pt x="5716" y="1014"/>
                    </a:lnTo>
                    <a:lnTo>
                      <a:pt x="5692" y="990"/>
                    </a:lnTo>
                    <a:lnTo>
                      <a:pt x="5680" y="1027"/>
                    </a:lnTo>
                    <a:cubicBezTo>
                      <a:pt x="5680" y="1063"/>
                      <a:pt x="5680" y="1075"/>
                      <a:pt x="5692" y="1087"/>
                    </a:cubicBezTo>
                    <a:cubicBezTo>
                      <a:pt x="5680" y="1075"/>
                      <a:pt x="5667" y="1063"/>
                      <a:pt x="5656" y="1063"/>
                    </a:cubicBezTo>
                    <a:lnTo>
                      <a:pt x="5643" y="1051"/>
                    </a:lnTo>
                    <a:lnTo>
                      <a:pt x="5631" y="1063"/>
                    </a:lnTo>
                    <a:cubicBezTo>
                      <a:pt x="5607" y="1111"/>
                      <a:pt x="5607" y="1148"/>
                      <a:pt x="5643" y="1184"/>
                    </a:cubicBezTo>
                    <a:cubicBezTo>
                      <a:pt x="5680" y="1246"/>
                      <a:pt x="5716" y="1294"/>
                      <a:pt x="5753" y="1355"/>
                    </a:cubicBezTo>
                    <a:cubicBezTo>
                      <a:pt x="5777" y="1379"/>
                      <a:pt x="5802" y="1416"/>
                      <a:pt x="5826" y="1440"/>
                    </a:cubicBezTo>
                    <a:cubicBezTo>
                      <a:pt x="5826" y="1452"/>
                      <a:pt x="5838" y="1452"/>
                      <a:pt x="5838" y="1452"/>
                    </a:cubicBezTo>
                    <a:cubicBezTo>
                      <a:pt x="5838" y="1465"/>
                      <a:pt x="5850" y="1465"/>
                      <a:pt x="5850" y="1465"/>
                    </a:cubicBezTo>
                    <a:lnTo>
                      <a:pt x="5875" y="1489"/>
                    </a:lnTo>
                    <a:lnTo>
                      <a:pt x="5875" y="1428"/>
                    </a:lnTo>
                    <a:lnTo>
                      <a:pt x="5899" y="1452"/>
                    </a:lnTo>
                    <a:cubicBezTo>
                      <a:pt x="5911" y="1452"/>
                      <a:pt x="5911" y="1452"/>
                      <a:pt x="5911" y="1465"/>
                    </a:cubicBezTo>
                    <a:lnTo>
                      <a:pt x="5983" y="1586"/>
                    </a:lnTo>
                    <a:lnTo>
                      <a:pt x="5947" y="1440"/>
                    </a:lnTo>
                    <a:lnTo>
                      <a:pt x="5947" y="1440"/>
                    </a:lnTo>
                    <a:lnTo>
                      <a:pt x="6008" y="1501"/>
                    </a:lnTo>
                    <a:lnTo>
                      <a:pt x="5983" y="1440"/>
                    </a:lnTo>
                    <a:cubicBezTo>
                      <a:pt x="5978" y="1398"/>
                      <a:pt x="5960" y="1359"/>
                      <a:pt x="5938" y="1323"/>
                    </a:cubicBezTo>
                    <a:lnTo>
                      <a:pt x="5938" y="1323"/>
                    </a:lnTo>
                    <a:cubicBezTo>
                      <a:pt x="5945" y="1333"/>
                      <a:pt x="5952" y="1344"/>
                      <a:pt x="5959" y="1355"/>
                    </a:cubicBezTo>
                    <a:lnTo>
                      <a:pt x="5972" y="1355"/>
                    </a:lnTo>
                    <a:cubicBezTo>
                      <a:pt x="5972" y="1367"/>
                      <a:pt x="5996" y="1392"/>
                      <a:pt x="6020" y="1392"/>
                    </a:cubicBezTo>
                    <a:lnTo>
                      <a:pt x="6032" y="1379"/>
                    </a:lnTo>
                    <a:lnTo>
                      <a:pt x="6032" y="1367"/>
                    </a:lnTo>
                    <a:cubicBezTo>
                      <a:pt x="6032" y="1343"/>
                      <a:pt x="6020" y="1319"/>
                      <a:pt x="6008" y="1294"/>
                    </a:cubicBezTo>
                    <a:cubicBezTo>
                      <a:pt x="5996" y="1282"/>
                      <a:pt x="5996" y="1282"/>
                      <a:pt x="5996" y="1270"/>
                    </a:cubicBezTo>
                    <a:lnTo>
                      <a:pt x="5972" y="1246"/>
                    </a:lnTo>
                    <a:cubicBezTo>
                      <a:pt x="5959" y="1233"/>
                      <a:pt x="5947" y="1221"/>
                      <a:pt x="5947" y="1209"/>
                    </a:cubicBezTo>
                    <a:lnTo>
                      <a:pt x="5959" y="1197"/>
                    </a:lnTo>
                    <a:lnTo>
                      <a:pt x="5983" y="1184"/>
                    </a:lnTo>
                    <a:lnTo>
                      <a:pt x="5959" y="1160"/>
                    </a:lnTo>
                    <a:cubicBezTo>
                      <a:pt x="5959" y="1160"/>
                      <a:pt x="5954" y="1155"/>
                      <a:pt x="5947" y="1155"/>
                    </a:cubicBezTo>
                    <a:cubicBezTo>
                      <a:pt x="5943" y="1155"/>
                      <a:pt x="5939" y="1156"/>
                      <a:pt x="5935" y="1160"/>
                    </a:cubicBezTo>
                    <a:lnTo>
                      <a:pt x="5923" y="1160"/>
                    </a:lnTo>
                    <a:cubicBezTo>
                      <a:pt x="5911" y="1160"/>
                      <a:pt x="5911" y="1148"/>
                      <a:pt x="5899" y="1136"/>
                    </a:cubicBezTo>
                    <a:lnTo>
                      <a:pt x="5886" y="1124"/>
                    </a:lnTo>
                    <a:cubicBezTo>
                      <a:pt x="5886" y="1111"/>
                      <a:pt x="5875" y="1100"/>
                      <a:pt x="5875" y="1087"/>
                    </a:cubicBezTo>
                    <a:lnTo>
                      <a:pt x="5886" y="1087"/>
                    </a:lnTo>
                    <a:lnTo>
                      <a:pt x="5899" y="1075"/>
                    </a:lnTo>
                    <a:lnTo>
                      <a:pt x="5886" y="1063"/>
                    </a:lnTo>
                    <a:lnTo>
                      <a:pt x="5886" y="1051"/>
                    </a:lnTo>
                    <a:lnTo>
                      <a:pt x="5838" y="978"/>
                    </a:lnTo>
                    <a:cubicBezTo>
                      <a:pt x="5789" y="905"/>
                      <a:pt x="5765" y="868"/>
                      <a:pt x="5716" y="844"/>
                    </a:cubicBezTo>
                    <a:lnTo>
                      <a:pt x="5659" y="821"/>
                    </a:lnTo>
                    <a:lnTo>
                      <a:pt x="5631" y="783"/>
                    </a:lnTo>
                    <a:lnTo>
                      <a:pt x="5607" y="759"/>
                    </a:lnTo>
                    <a:lnTo>
                      <a:pt x="5619" y="759"/>
                    </a:lnTo>
                    <a:cubicBezTo>
                      <a:pt x="5631" y="759"/>
                      <a:pt x="5631" y="747"/>
                      <a:pt x="5631" y="747"/>
                    </a:cubicBezTo>
                    <a:lnTo>
                      <a:pt x="5643" y="735"/>
                    </a:lnTo>
                    <a:lnTo>
                      <a:pt x="5619" y="698"/>
                    </a:lnTo>
                    <a:lnTo>
                      <a:pt x="5607" y="722"/>
                    </a:lnTo>
                    <a:lnTo>
                      <a:pt x="5619" y="722"/>
                    </a:lnTo>
                    <a:lnTo>
                      <a:pt x="5619" y="735"/>
                    </a:lnTo>
                    <a:lnTo>
                      <a:pt x="5607" y="722"/>
                    </a:lnTo>
                    <a:lnTo>
                      <a:pt x="5594" y="735"/>
                    </a:lnTo>
                    <a:cubicBezTo>
                      <a:pt x="5534" y="649"/>
                      <a:pt x="5461" y="565"/>
                      <a:pt x="5424" y="455"/>
                    </a:cubicBezTo>
                    <a:lnTo>
                      <a:pt x="5424" y="443"/>
                    </a:lnTo>
                    <a:lnTo>
                      <a:pt x="5412" y="443"/>
                    </a:lnTo>
                    <a:cubicBezTo>
                      <a:pt x="5375" y="443"/>
                      <a:pt x="5351" y="406"/>
                      <a:pt x="5327" y="382"/>
                    </a:cubicBezTo>
                    <a:lnTo>
                      <a:pt x="5315" y="370"/>
                    </a:lnTo>
                    <a:cubicBezTo>
                      <a:pt x="5304" y="359"/>
                      <a:pt x="5293" y="346"/>
                      <a:pt x="5281" y="332"/>
                    </a:cubicBezTo>
                    <a:lnTo>
                      <a:pt x="5281" y="332"/>
                    </a:lnTo>
                    <a:cubicBezTo>
                      <a:pt x="5296" y="347"/>
                      <a:pt x="5317" y="359"/>
                      <a:pt x="5351" y="370"/>
                    </a:cubicBezTo>
                    <a:lnTo>
                      <a:pt x="5400" y="382"/>
                    </a:lnTo>
                    <a:lnTo>
                      <a:pt x="5375" y="346"/>
                    </a:lnTo>
                    <a:cubicBezTo>
                      <a:pt x="5364" y="333"/>
                      <a:pt x="5364" y="321"/>
                      <a:pt x="5351" y="309"/>
                    </a:cubicBezTo>
                    <a:lnTo>
                      <a:pt x="5351" y="309"/>
                    </a:lnTo>
                    <a:cubicBezTo>
                      <a:pt x="5375" y="321"/>
                      <a:pt x="5388" y="346"/>
                      <a:pt x="5424" y="346"/>
                    </a:cubicBezTo>
                    <a:lnTo>
                      <a:pt x="5469" y="357"/>
                    </a:lnTo>
                    <a:lnTo>
                      <a:pt x="5473" y="370"/>
                    </a:lnTo>
                    <a:cubicBezTo>
                      <a:pt x="5485" y="406"/>
                      <a:pt x="5497" y="430"/>
                      <a:pt x="5521" y="443"/>
                    </a:cubicBezTo>
                    <a:cubicBezTo>
                      <a:pt x="5521" y="443"/>
                      <a:pt x="5521" y="455"/>
                      <a:pt x="5534" y="455"/>
                    </a:cubicBezTo>
                    <a:cubicBezTo>
                      <a:pt x="5534" y="467"/>
                      <a:pt x="5546" y="467"/>
                      <a:pt x="5546" y="467"/>
                    </a:cubicBezTo>
                    <a:lnTo>
                      <a:pt x="5594" y="492"/>
                    </a:lnTo>
                    <a:lnTo>
                      <a:pt x="5558" y="430"/>
                    </a:lnTo>
                    <a:cubicBezTo>
                      <a:pt x="5570" y="406"/>
                      <a:pt x="5558" y="394"/>
                      <a:pt x="5558" y="382"/>
                    </a:cubicBezTo>
                    <a:cubicBezTo>
                      <a:pt x="5546" y="370"/>
                      <a:pt x="5534" y="370"/>
                      <a:pt x="5521" y="357"/>
                    </a:cubicBezTo>
                    <a:cubicBezTo>
                      <a:pt x="5521" y="357"/>
                      <a:pt x="5510" y="357"/>
                      <a:pt x="5510" y="346"/>
                    </a:cubicBezTo>
                    <a:lnTo>
                      <a:pt x="5461" y="321"/>
                    </a:lnTo>
                    <a:lnTo>
                      <a:pt x="5468" y="352"/>
                    </a:lnTo>
                    <a:lnTo>
                      <a:pt x="5468" y="352"/>
                    </a:lnTo>
                    <a:lnTo>
                      <a:pt x="5412" y="284"/>
                    </a:lnTo>
                    <a:cubicBezTo>
                      <a:pt x="5400" y="260"/>
                      <a:pt x="5388" y="248"/>
                      <a:pt x="5364" y="224"/>
                    </a:cubicBezTo>
                    <a:cubicBezTo>
                      <a:pt x="5351" y="211"/>
                      <a:pt x="5339" y="200"/>
                      <a:pt x="5327" y="175"/>
                    </a:cubicBezTo>
                    <a:lnTo>
                      <a:pt x="5315" y="163"/>
                    </a:lnTo>
                    <a:lnTo>
                      <a:pt x="5327" y="151"/>
                    </a:lnTo>
                    <a:cubicBezTo>
                      <a:pt x="5351" y="200"/>
                      <a:pt x="5388" y="236"/>
                      <a:pt x="5412" y="260"/>
                    </a:cubicBezTo>
                    <a:cubicBezTo>
                      <a:pt x="5437" y="284"/>
                      <a:pt x="5461" y="297"/>
                      <a:pt x="5485" y="321"/>
                    </a:cubicBezTo>
                    <a:cubicBezTo>
                      <a:pt x="5510" y="333"/>
                      <a:pt x="5534" y="346"/>
                      <a:pt x="5558" y="370"/>
                    </a:cubicBezTo>
                    <a:cubicBezTo>
                      <a:pt x="5570" y="370"/>
                      <a:pt x="5583" y="382"/>
                      <a:pt x="5594" y="394"/>
                    </a:cubicBezTo>
                    <a:lnTo>
                      <a:pt x="5594" y="419"/>
                    </a:lnTo>
                    <a:cubicBezTo>
                      <a:pt x="5594" y="467"/>
                      <a:pt x="5594" y="467"/>
                      <a:pt x="5643" y="503"/>
                    </a:cubicBezTo>
                    <a:cubicBezTo>
                      <a:pt x="5656" y="540"/>
                      <a:pt x="5667" y="565"/>
                      <a:pt x="5692" y="589"/>
                    </a:cubicBezTo>
                    <a:lnTo>
                      <a:pt x="5643" y="540"/>
                    </a:lnTo>
                    <a:lnTo>
                      <a:pt x="5619" y="516"/>
                    </a:lnTo>
                    <a:cubicBezTo>
                      <a:pt x="5619" y="516"/>
                      <a:pt x="5607" y="503"/>
                      <a:pt x="5594" y="503"/>
                    </a:cubicBezTo>
                    <a:cubicBezTo>
                      <a:pt x="5594" y="516"/>
                      <a:pt x="5583" y="516"/>
                      <a:pt x="5583" y="516"/>
                    </a:cubicBezTo>
                    <a:lnTo>
                      <a:pt x="5570" y="528"/>
                    </a:lnTo>
                    <a:lnTo>
                      <a:pt x="5619" y="601"/>
                    </a:lnTo>
                    <a:cubicBezTo>
                      <a:pt x="5680" y="674"/>
                      <a:pt x="5740" y="747"/>
                      <a:pt x="5789" y="819"/>
                    </a:cubicBezTo>
                    <a:cubicBezTo>
                      <a:pt x="5802" y="832"/>
                      <a:pt x="5813" y="832"/>
                      <a:pt x="5826" y="844"/>
                    </a:cubicBezTo>
                    <a:lnTo>
                      <a:pt x="5838" y="844"/>
                    </a:lnTo>
                    <a:lnTo>
                      <a:pt x="5850" y="832"/>
                    </a:lnTo>
                    <a:lnTo>
                      <a:pt x="5862" y="819"/>
                    </a:lnTo>
                    <a:lnTo>
                      <a:pt x="5862" y="808"/>
                    </a:lnTo>
                    <a:lnTo>
                      <a:pt x="5862" y="795"/>
                    </a:lnTo>
                    <a:cubicBezTo>
                      <a:pt x="5850" y="783"/>
                      <a:pt x="5850" y="771"/>
                      <a:pt x="5838" y="759"/>
                    </a:cubicBezTo>
                    <a:lnTo>
                      <a:pt x="5838" y="759"/>
                    </a:lnTo>
                    <a:lnTo>
                      <a:pt x="5875" y="783"/>
                    </a:lnTo>
                    <a:lnTo>
                      <a:pt x="5875" y="747"/>
                    </a:lnTo>
                    <a:cubicBezTo>
                      <a:pt x="5862" y="735"/>
                      <a:pt x="5862" y="735"/>
                      <a:pt x="5862" y="722"/>
                    </a:cubicBezTo>
                    <a:lnTo>
                      <a:pt x="5850" y="722"/>
                    </a:lnTo>
                    <a:lnTo>
                      <a:pt x="5826" y="649"/>
                    </a:lnTo>
                    <a:lnTo>
                      <a:pt x="5911" y="698"/>
                    </a:lnTo>
                    <a:cubicBezTo>
                      <a:pt x="5911" y="711"/>
                      <a:pt x="5923" y="722"/>
                      <a:pt x="5935" y="735"/>
                    </a:cubicBezTo>
                    <a:cubicBezTo>
                      <a:pt x="5935" y="735"/>
                      <a:pt x="5946" y="740"/>
                      <a:pt x="5957" y="740"/>
                    </a:cubicBezTo>
                    <a:cubicBezTo>
                      <a:pt x="5962" y="740"/>
                      <a:pt x="5968" y="739"/>
                      <a:pt x="5972" y="735"/>
                    </a:cubicBezTo>
                    <a:lnTo>
                      <a:pt x="5996" y="735"/>
                    </a:lnTo>
                    <a:lnTo>
                      <a:pt x="5983" y="722"/>
                    </a:lnTo>
                    <a:cubicBezTo>
                      <a:pt x="5983" y="686"/>
                      <a:pt x="5947" y="674"/>
                      <a:pt x="5935" y="674"/>
                    </a:cubicBezTo>
                    <a:cubicBezTo>
                      <a:pt x="5923" y="674"/>
                      <a:pt x="5923" y="662"/>
                      <a:pt x="5923" y="662"/>
                    </a:cubicBezTo>
                    <a:lnTo>
                      <a:pt x="5813" y="638"/>
                    </a:lnTo>
                    <a:lnTo>
                      <a:pt x="5813" y="625"/>
                    </a:lnTo>
                    <a:lnTo>
                      <a:pt x="5802" y="638"/>
                    </a:lnTo>
                    <a:lnTo>
                      <a:pt x="5789" y="638"/>
                    </a:lnTo>
                    <a:lnTo>
                      <a:pt x="5802" y="649"/>
                    </a:lnTo>
                    <a:lnTo>
                      <a:pt x="5802" y="686"/>
                    </a:lnTo>
                    <a:cubicBezTo>
                      <a:pt x="5797" y="686"/>
                      <a:pt x="5794" y="688"/>
                      <a:pt x="5793" y="690"/>
                    </a:cubicBezTo>
                    <a:lnTo>
                      <a:pt x="5793" y="690"/>
                    </a:lnTo>
                    <a:cubicBezTo>
                      <a:pt x="5769" y="668"/>
                      <a:pt x="5738" y="645"/>
                      <a:pt x="5716" y="613"/>
                    </a:cubicBezTo>
                    <a:lnTo>
                      <a:pt x="5716" y="613"/>
                    </a:lnTo>
                    <a:lnTo>
                      <a:pt x="5729" y="625"/>
                    </a:lnTo>
                    <a:cubicBezTo>
                      <a:pt x="5734" y="631"/>
                      <a:pt x="5740" y="634"/>
                      <a:pt x="5747" y="634"/>
                    </a:cubicBezTo>
                    <a:cubicBezTo>
                      <a:pt x="5753" y="634"/>
                      <a:pt x="5759" y="631"/>
                      <a:pt x="5765" y="625"/>
                    </a:cubicBezTo>
                    <a:lnTo>
                      <a:pt x="5802" y="638"/>
                    </a:lnTo>
                    <a:lnTo>
                      <a:pt x="5789" y="601"/>
                    </a:lnTo>
                    <a:lnTo>
                      <a:pt x="5765" y="565"/>
                    </a:lnTo>
                    <a:lnTo>
                      <a:pt x="5753" y="576"/>
                    </a:lnTo>
                    <a:lnTo>
                      <a:pt x="5729" y="552"/>
                    </a:lnTo>
                    <a:cubicBezTo>
                      <a:pt x="5716" y="540"/>
                      <a:pt x="5704" y="516"/>
                      <a:pt x="5692" y="503"/>
                    </a:cubicBezTo>
                    <a:lnTo>
                      <a:pt x="5667" y="492"/>
                    </a:lnTo>
                    <a:lnTo>
                      <a:pt x="5667" y="479"/>
                    </a:lnTo>
                    <a:cubicBezTo>
                      <a:pt x="5656" y="455"/>
                      <a:pt x="5643" y="430"/>
                      <a:pt x="5619" y="406"/>
                    </a:cubicBezTo>
                    <a:lnTo>
                      <a:pt x="5619" y="394"/>
                    </a:lnTo>
                    <a:cubicBezTo>
                      <a:pt x="5631" y="406"/>
                      <a:pt x="5643" y="406"/>
                      <a:pt x="5656" y="406"/>
                    </a:cubicBezTo>
                    <a:cubicBezTo>
                      <a:pt x="5692" y="479"/>
                      <a:pt x="5740" y="528"/>
                      <a:pt x="5789" y="565"/>
                    </a:cubicBezTo>
                    <a:lnTo>
                      <a:pt x="5789" y="576"/>
                    </a:lnTo>
                    <a:lnTo>
                      <a:pt x="5789" y="589"/>
                    </a:lnTo>
                    <a:cubicBezTo>
                      <a:pt x="5802" y="589"/>
                      <a:pt x="5813" y="589"/>
                      <a:pt x="5813" y="601"/>
                    </a:cubicBezTo>
                    <a:lnTo>
                      <a:pt x="5850" y="601"/>
                    </a:lnTo>
                    <a:lnTo>
                      <a:pt x="5838" y="565"/>
                    </a:lnTo>
                    <a:cubicBezTo>
                      <a:pt x="5838" y="565"/>
                      <a:pt x="5838" y="552"/>
                      <a:pt x="5826" y="552"/>
                    </a:cubicBezTo>
                    <a:cubicBezTo>
                      <a:pt x="5826" y="552"/>
                      <a:pt x="5813" y="552"/>
                      <a:pt x="5813" y="540"/>
                    </a:cubicBezTo>
                    <a:cubicBezTo>
                      <a:pt x="5802" y="492"/>
                      <a:pt x="5765" y="455"/>
                      <a:pt x="5729" y="419"/>
                    </a:cubicBezTo>
                    <a:cubicBezTo>
                      <a:pt x="5716" y="419"/>
                      <a:pt x="5716" y="406"/>
                      <a:pt x="5704" y="394"/>
                    </a:cubicBezTo>
                    <a:cubicBezTo>
                      <a:pt x="5704" y="382"/>
                      <a:pt x="5692" y="382"/>
                      <a:pt x="5680" y="382"/>
                    </a:cubicBezTo>
                    <a:lnTo>
                      <a:pt x="5667" y="382"/>
                    </a:lnTo>
                    <a:cubicBezTo>
                      <a:pt x="5667" y="370"/>
                      <a:pt x="5656" y="370"/>
                      <a:pt x="5656" y="357"/>
                    </a:cubicBezTo>
                    <a:cubicBezTo>
                      <a:pt x="5643" y="346"/>
                      <a:pt x="5619" y="321"/>
                      <a:pt x="5594" y="309"/>
                    </a:cubicBezTo>
                    <a:cubicBezTo>
                      <a:pt x="5521" y="260"/>
                      <a:pt x="5461" y="200"/>
                      <a:pt x="5388" y="127"/>
                    </a:cubicBezTo>
                    <a:lnTo>
                      <a:pt x="5375" y="102"/>
                    </a:lnTo>
                    <a:lnTo>
                      <a:pt x="5364" y="90"/>
                    </a:lnTo>
                    <a:lnTo>
                      <a:pt x="5339" y="65"/>
                    </a:lnTo>
                    <a:close/>
                    <a:moveTo>
                      <a:pt x="6421" y="1476"/>
                    </a:moveTo>
                    <a:cubicBezTo>
                      <a:pt x="6421" y="1476"/>
                      <a:pt x="6434" y="1476"/>
                      <a:pt x="6434" y="1489"/>
                    </a:cubicBezTo>
                    <a:cubicBezTo>
                      <a:pt x="6458" y="1513"/>
                      <a:pt x="6483" y="1549"/>
                      <a:pt x="6507" y="1573"/>
                    </a:cubicBezTo>
                    <a:lnTo>
                      <a:pt x="6507" y="1598"/>
                    </a:lnTo>
                    <a:cubicBezTo>
                      <a:pt x="6483" y="1573"/>
                      <a:pt x="6470" y="1549"/>
                      <a:pt x="6446" y="1513"/>
                    </a:cubicBezTo>
                    <a:cubicBezTo>
                      <a:pt x="6446" y="1501"/>
                      <a:pt x="6434" y="1489"/>
                      <a:pt x="6421" y="1476"/>
                    </a:cubicBezTo>
                    <a:close/>
                    <a:moveTo>
                      <a:pt x="243" y="1562"/>
                    </a:moveTo>
                    <a:lnTo>
                      <a:pt x="219" y="1573"/>
                    </a:lnTo>
                    <a:cubicBezTo>
                      <a:pt x="207" y="1586"/>
                      <a:pt x="219" y="1598"/>
                      <a:pt x="219" y="1598"/>
                    </a:cubicBezTo>
                    <a:lnTo>
                      <a:pt x="219" y="1610"/>
                    </a:lnTo>
                    <a:lnTo>
                      <a:pt x="243" y="1635"/>
                    </a:lnTo>
                    <a:lnTo>
                      <a:pt x="256" y="1586"/>
                    </a:lnTo>
                    <a:lnTo>
                      <a:pt x="243" y="1562"/>
                    </a:lnTo>
                    <a:close/>
                    <a:moveTo>
                      <a:pt x="511" y="1549"/>
                    </a:moveTo>
                    <a:lnTo>
                      <a:pt x="475" y="1573"/>
                    </a:lnTo>
                    <a:cubicBezTo>
                      <a:pt x="451" y="1598"/>
                      <a:pt x="438" y="1622"/>
                      <a:pt x="426" y="1659"/>
                    </a:cubicBezTo>
                    <a:lnTo>
                      <a:pt x="414" y="1671"/>
                    </a:lnTo>
                    <a:lnTo>
                      <a:pt x="451" y="1695"/>
                    </a:lnTo>
                    <a:lnTo>
                      <a:pt x="451" y="1683"/>
                    </a:lnTo>
                    <a:lnTo>
                      <a:pt x="462" y="1671"/>
                    </a:lnTo>
                    <a:cubicBezTo>
                      <a:pt x="475" y="1659"/>
                      <a:pt x="499" y="1635"/>
                      <a:pt x="499" y="1586"/>
                    </a:cubicBezTo>
                    <a:lnTo>
                      <a:pt x="511" y="1549"/>
                    </a:lnTo>
                    <a:close/>
                    <a:moveTo>
                      <a:pt x="6547" y="1574"/>
                    </a:moveTo>
                    <a:cubicBezTo>
                      <a:pt x="6558" y="1576"/>
                      <a:pt x="6569" y="1586"/>
                      <a:pt x="6580" y="1586"/>
                    </a:cubicBezTo>
                    <a:lnTo>
                      <a:pt x="6592" y="1586"/>
                    </a:lnTo>
                    <a:cubicBezTo>
                      <a:pt x="6604" y="1635"/>
                      <a:pt x="6616" y="1659"/>
                      <a:pt x="6629" y="1671"/>
                    </a:cubicBezTo>
                    <a:lnTo>
                      <a:pt x="6616" y="1695"/>
                    </a:lnTo>
                    <a:lnTo>
                      <a:pt x="6531" y="1622"/>
                    </a:lnTo>
                    <a:cubicBezTo>
                      <a:pt x="6541" y="1612"/>
                      <a:pt x="6551" y="1594"/>
                      <a:pt x="6547" y="1574"/>
                    </a:cubicBezTo>
                    <a:close/>
                    <a:moveTo>
                      <a:pt x="632" y="1525"/>
                    </a:moveTo>
                    <a:lnTo>
                      <a:pt x="596" y="1573"/>
                    </a:lnTo>
                    <a:cubicBezTo>
                      <a:pt x="596" y="1573"/>
                      <a:pt x="584" y="1586"/>
                      <a:pt x="584" y="1598"/>
                    </a:cubicBezTo>
                    <a:cubicBezTo>
                      <a:pt x="572" y="1610"/>
                      <a:pt x="559" y="1622"/>
                      <a:pt x="559" y="1646"/>
                    </a:cubicBezTo>
                    <a:cubicBezTo>
                      <a:pt x="548" y="1659"/>
                      <a:pt x="548" y="1671"/>
                      <a:pt x="548" y="1683"/>
                    </a:cubicBezTo>
                    <a:lnTo>
                      <a:pt x="535" y="1708"/>
                    </a:lnTo>
                    <a:lnTo>
                      <a:pt x="572" y="1719"/>
                    </a:lnTo>
                    <a:lnTo>
                      <a:pt x="572" y="1708"/>
                    </a:lnTo>
                    <a:cubicBezTo>
                      <a:pt x="621" y="1646"/>
                      <a:pt x="632" y="1635"/>
                      <a:pt x="632" y="1573"/>
                    </a:cubicBezTo>
                    <a:lnTo>
                      <a:pt x="632" y="1525"/>
                    </a:lnTo>
                    <a:close/>
                    <a:moveTo>
                      <a:pt x="6020" y="1683"/>
                    </a:moveTo>
                    <a:cubicBezTo>
                      <a:pt x="6056" y="1732"/>
                      <a:pt x="6069" y="1756"/>
                      <a:pt x="6081" y="1792"/>
                    </a:cubicBezTo>
                    <a:cubicBezTo>
                      <a:pt x="6069" y="1756"/>
                      <a:pt x="6045" y="1719"/>
                      <a:pt x="6020" y="1683"/>
                    </a:cubicBezTo>
                    <a:close/>
                    <a:moveTo>
                      <a:pt x="6288" y="1136"/>
                    </a:moveTo>
                    <a:lnTo>
                      <a:pt x="6300" y="1233"/>
                    </a:lnTo>
                    <a:cubicBezTo>
                      <a:pt x="6300" y="1272"/>
                      <a:pt x="6308" y="1280"/>
                      <a:pt x="6337" y="1307"/>
                    </a:cubicBezTo>
                    <a:lnTo>
                      <a:pt x="6337" y="1307"/>
                    </a:lnTo>
                    <a:lnTo>
                      <a:pt x="6337" y="1367"/>
                    </a:lnTo>
                    <a:cubicBezTo>
                      <a:pt x="6337" y="1403"/>
                      <a:pt x="6361" y="1440"/>
                      <a:pt x="6385" y="1476"/>
                    </a:cubicBezTo>
                    <a:cubicBezTo>
                      <a:pt x="6397" y="1489"/>
                      <a:pt x="6410" y="1513"/>
                      <a:pt x="6421" y="1525"/>
                    </a:cubicBezTo>
                    <a:cubicBezTo>
                      <a:pt x="6421" y="1537"/>
                      <a:pt x="6434" y="1562"/>
                      <a:pt x="6446" y="1573"/>
                    </a:cubicBezTo>
                    <a:cubicBezTo>
                      <a:pt x="6434" y="1562"/>
                      <a:pt x="6421" y="1549"/>
                      <a:pt x="6421" y="1537"/>
                    </a:cubicBezTo>
                    <a:cubicBezTo>
                      <a:pt x="6410" y="1513"/>
                      <a:pt x="6397" y="1513"/>
                      <a:pt x="6373" y="1489"/>
                    </a:cubicBezTo>
                    <a:lnTo>
                      <a:pt x="6251" y="1403"/>
                    </a:lnTo>
                    <a:lnTo>
                      <a:pt x="6385" y="1562"/>
                    </a:lnTo>
                    <a:lnTo>
                      <a:pt x="6385" y="1573"/>
                    </a:lnTo>
                    <a:cubicBezTo>
                      <a:pt x="6421" y="1635"/>
                      <a:pt x="6446" y="1683"/>
                      <a:pt x="6470" y="1744"/>
                    </a:cubicBezTo>
                    <a:cubicBezTo>
                      <a:pt x="6476" y="1750"/>
                      <a:pt x="6482" y="1753"/>
                      <a:pt x="6488" y="1753"/>
                    </a:cubicBezTo>
                    <a:cubicBezTo>
                      <a:pt x="6495" y="1753"/>
                      <a:pt x="6501" y="1750"/>
                      <a:pt x="6507" y="1744"/>
                    </a:cubicBezTo>
                    <a:lnTo>
                      <a:pt x="6543" y="1744"/>
                    </a:lnTo>
                    <a:lnTo>
                      <a:pt x="6531" y="1719"/>
                    </a:lnTo>
                    <a:lnTo>
                      <a:pt x="6494" y="1646"/>
                    </a:lnTo>
                    <a:cubicBezTo>
                      <a:pt x="6483" y="1635"/>
                      <a:pt x="6470" y="1610"/>
                      <a:pt x="6458" y="1598"/>
                    </a:cubicBezTo>
                    <a:lnTo>
                      <a:pt x="6458" y="1598"/>
                    </a:lnTo>
                    <a:lnTo>
                      <a:pt x="6494" y="1635"/>
                    </a:lnTo>
                    <a:lnTo>
                      <a:pt x="6507" y="1659"/>
                    </a:lnTo>
                    <a:lnTo>
                      <a:pt x="6519" y="1646"/>
                    </a:lnTo>
                    <a:lnTo>
                      <a:pt x="6616" y="1708"/>
                    </a:lnTo>
                    <a:lnTo>
                      <a:pt x="6616" y="1732"/>
                    </a:lnTo>
                    <a:cubicBezTo>
                      <a:pt x="6604" y="1781"/>
                      <a:pt x="6604" y="1792"/>
                      <a:pt x="6640" y="1817"/>
                    </a:cubicBezTo>
                    <a:lnTo>
                      <a:pt x="6677" y="1841"/>
                    </a:lnTo>
                    <a:lnTo>
                      <a:pt x="6640" y="1695"/>
                    </a:lnTo>
                    <a:lnTo>
                      <a:pt x="6640" y="1695"/>
                    </a:lnTo>
                    <a:cubicBezTo>
                      <a:pt x="6653" y="1719"/>
                      <a:pt x="6665" y="1732"/>
                      <a:pt x="6677" y="1744"/>
                    </a:cubicBezTo>
                    <a:lnTo>
                      <a:pt x="6689" y="1756"/>
                    </a:lnTo>
                    <a:lnTo>
                      <a:pt x="6701" y="1732"/>
                    </a:lnTo>
                    <a:lnTo>
                      <a:pt x="6713" y="1719"/>
                    </a:lnTo>
                    <a:cubicBezTo>
                      <a:pt x="6689" y="1671"/>
                      <a:pt x="6665" y="1635"/>
                      <a:pt x="6640" y="1586"/>
                    </a:cubicBezTo>
                    <a:cubicBezTo>
                      <a:pt x="6640" y="1573"/>
                      <a:pt x="6629" y="1573"/>
                      <a:pt x="6629" y="1573"/>
                    </a:cubicBezTo>
                    <a:lnTo>
                      <a:pt x="6629" y="1562"/>
                    </a:lnTo>
                    <a:lnTo>
                      <a:pt x="6616" y="1562"/>
                    </a:lnTo>
                    <a:cubicBezTo>
                      <a:pt x="6592" y="1501"/>
                      <a:pt x="6556" y="1465"/>
                      <a:pt x="6519" y="1416"/>
                    </a:cubicBezTo>
                    <a:lnTo>
                      <a:pt x="6483" y="1379"/>
                    </a:lnTo>
                    <a:lnTo>
                      <a:pt x="6458" y="1343"/>
                    </a:lnTo>
                    <a:cubicBezTo>
                      <a:pt x="6458" y="1330"/>
                      <a:pt x="6446" y="1319"/>
                      <a:pt x="6446" y="1319"/>
                    </a:cubicBezTo>
                    <a:cubicBezTo>
                      <a:pt x="6434" y="1306"/>
                      <a:pt x="6434" y="1306"/>
                      <a:pt x="6410" y="1306"/>
                    </a:cubicBezTo>
                    <a:lnTo>
                      <a:pt x="6385" y="1306"/>
                    </a:lnTo>
                    <a:lnTo>
                      <a:pt x="6288" y="1136"/>
                    </a:lnTo>
                    <a:close/>
                    <a:moveTo>
                      <a:pt x="6494" y="1829"/>
                    </a:moveTo>
                    <a:cubicBezTo>
                      <a:pt x="6494" y="1829"/>
                      <a:pt x="6507" y="1841"/>
                      <a:pt x="6507" y="1854"/>
                    </a:cubicBezTo>
                    <a:cubicBezTo>
                      <a:pt x="6494" y="1854"/>
                      <a:pt x="6494" y="1841"/>
                      <a:pt x="6494" y="1829"/>
                    </a:cubicBezTo>
                    <a:close/>
                    <a:moveTo>
                      <a:pt x="475" y="1744"/>
                    </a:moveTo>
                    <a:lnTo>
                      <a:pt x="462" y="1756"/>
                    </a:lnTo>
                    <a:lnTo>
                      <a:pt x="462" y="1768"/>
                    </a:lnTo>
                    <a:lnTo>
                      <a:pt x="414" y="1878"/>
                    </a:lnTo>
                    <a:lnTo>
                      <a:pt x="414" y="1878"/>
                    </a:lnTo>
                    <a:lnTo>
                      <a:pt x="499" y="1781"/>
                    </a:lnTo>
                    <a:lnTo>
                      <a:pt x="499" y="1768"/>
                    </a:lnTo>
                    <a:lnTo>
                      <a:pt x="475" y="1744"/>
                    </a:lnTo>
                    <a:close/>
                    <a:moveTo>
                      <a:pt x="6446" y="1817"/>
                    </a:moveTo>
                    <a:lnTo>
                      <a:pt x="6397" y="1878"/>
                    </a:lnTo>
                    <a:lnTo>
                      <a:pt x="6458" y="1890"/>
                    </a:lnTo>
                    <a:lnTo>
                      <a:pt x="6446" y="1817"/>
                    </a:lnTo>
                    <a:close/>
                    <a:moveTo>
                      <a:pt x="6556" y="1756"/>
                    </a:moveTo>
                    <a:lnTo>
                      <a:pt x="6543" y="1781"/>
                    </a:lnTo>
                    <a:lnTo>
                      <a:pt x="6543" y="1792"/>
                    </a:lnTo>
                    <a:lnTo>
                      <a:pt x="6543" y="1817"/>
                    </a:lnTo>
                    <a:lnTo>
                      <a:pt x="6543" y="1841"/>
                    </a:lnTo>
                    <a:cubicBezTo>
                      <a:pt x="6556" y="1841"/>
                      <a:pt x="6556" y="1854"/>
                      <a:pt x="6556" y="1854"/>
                    </a:cubicBezTo>
                    <a:lnTo>
                      <a:pt x="6580" y="1902"/>
                    </a:lnTo>
                    <a:lnTo>
                      <a:pt x="6592" y="1854"/>
                    </a:lnTo>
                    <a:lnTo>
                      <a:pt x="6592" y="1829"/>
                    </a:lnTo>
                    <a:lnTo>
                      <a:pt x="6592" y="1805"/>
                    </a:lnTo>
                    <a:cubicBezTo>
                      <a:pt x="6592" y="1792"/>
                      <a:pt x="6592" y="1792"/>
                      <a:pt x="6580" y="1781"/>
                    </a:cubicBezTo>
                    <a:lnTo>
                      <a:pt x="6556" y="1756"/>
                    </a:lnTo>
                    <a:close/>
                    <a:moveTo>
                      <a:pt x="6275" y="1489"/>
                    </a:moveTo>
                    <a:lnTo>
                      <a:pt x="6458" y="1829"/>
                    </a:lnTo>
                    <a:cubicBezTo>
                      <a:pt x="6458" y="1841"/>
                      <a:pt x="6470" y="1854"/>
                      <a:pt x="6470" y="1865"/>
                    </a:cubicBezTo>
                    <a:lnTo>
                      <a:pt x="6470" y="1878"/>
                    </a:lnTo>
                    <a:cubicBezTo>
                      <a:pt x="6470" y="1890"/>
                      <a:pt x="6470" y="1914"/>
                      <a:pt x="6494" y="1938"/>
                    </a:cubicBezTo>
                    <a:lnTo>
                      <a:pt x="6519" y="1938"/>
                    </a:lnTo>
                    <a:lnTo>
                      <a:pt x="6531" y="1927"/>
                    </a:lnTo>
                    <a:cubicBezTo>
                      <a:pt x="6543" y="1878"/>
                      <a:pt x="6543" y="1865"/>
                      <a:pt x="6543" y="1841"/>
                    </a:cubicBezTo>
                    <a:cubicBezTo>
                      <a:pt x="6531" y="1829"/>
                      <a:pt x="6531" y="1805"/>
                      <a:pt x="6519" y="1792"/>
                    </a:cubicBezTo>
                    <a:cubicBezTo>
                      <a:pt x="6507" y="1792"/>
                      <a:pt x="6494" y="1781"/>
                      <a:pt x="6494" y="1781"/>
                    </a:cubicBezTo>
                    <a:cubicBezTo>
                      <a:pt x="6483" y="1781"/>
                      <a:pt x="6483" y="1781"/>
                      <a:pt x="6470" y="1768"/>
                    </a:cubicBezTo>
                    <a:lnTo>
                      <a:pt x="6446" y="1756"/>
                    </a:lnTo>
                    <a:lnTo>
                      <a:pt x="6446" y="1744"/>
                    </a:lnTo>
                    <a:cubicBezTo>
                      <a:pt x="6434" y="1659"/>
                      <a:pt x="6397" y="1586"/>
                      <a:pt x="6337" y="1537"/>
                    </a:cubicBezTo>
                    <a:lnTo>
                      <a:pt x="6275" y="1489"/>
                    </a:lnTo>
                    <a:close/>
                    <a:moveTo>
                      <a:pt x="5886" y="735"/>
                    </a:moveTo>
                    <a:lnTo>
                      <a:pt x="5899" y="759"/>
                    </a:lnTo>
                    <a:cubicBezTo>
                      <a:pt x="5899" y="783"/>
                      <a:pt x="5911" y="795"/>
                      <a:pt x="5911" y="808"/>
                    </a:cubicBezTo>
                    <a:cubicBezTo>
                      <a:pt x="5923" y="832"/>
                      <a:pt x="5935" y="844"/>
                      <a:pt x="5947" y="868"/>
                    </a:cubicBezTo>
                    <a:lnTo>
                      <a:pt x="5935" y="868"/>
                    </a:lnTo>
                    <a:cubicBezTo>
                      <a:pt x="5935" y="856"/>
                      <a:pt x="5923" y="856"/>
                      <a:pt x="5923" y="856"/>
                    </a:cubicBezTo>
                    <a:lnTo>
                      <a:pt x="5899" y="856"/>
                    </a:lnTo>
                    <a:lnTo>
                      <a:pt x="5886" y="868"/>
                    </a:lnTo>
                    <a:lnTo>
                      <a:pt x="5886" y="881"/>
                    </a:lnTo>
                    <a:cubicBezTo>
                      <a:pt x="5886" y="892"/>
                      <a:pt x="5886" y="892"/>
                      <a:pt x="5899" y="892"/>
                    </a:cubicBezTo>
                    <a:lnTo>
                      <a:pt x="5899" y="905"/>
                    </a:lnTo>
                    <a:cubicBezTo>
                      <a:pt x="5890" y="905"/>
                      <a:pt x="5882" y="899"/>
                      <a:pt x="5874" y="899"/>
                    </a:cubicBezTo>
                    <a:cubicBezTo>
                      <a:pt x="5870" y="899"/>
                      <a:pt x="5866" y="901"/>
                      <a:pt x="5862" y="905"/>
                    </a:cubicBezTo>
                    <a:lnTo>
                      <a:pt x="5850" y="905"/>
                    </a:lnTo>
                    <a:cubicBezTo>
                      <a:pt x="5826" y="941"/>
                      <a:pt x="5850" y="978"/>
                      <a:pt x="5862" y="990"/>
                    </a:cubicBezTo>
                    <a:cubicBezTo>
                      <a:pt x="5899" y="1038"/>
                      <a:pt x="5947" y="1100"/>
                      <a:pt x="5996" y="1173"/>
                    </a:cubicBezTo>
                    <a:cubicBezTo>
                      <a:pt x="6006" y="1183"/>
                      <a:pt x="6026" y="1202"/>
                      <a:pt x="6039" y="1223"/>
                    </a:cubicBezTo>
                    <a:lnTo>
                      <a:pt x="6039" y="1223"/>
                    </a:lnTo>
                    <a:cubicBezTo>
                      <a:pt x="6036" y="1221"/>
                      <a:pt x="6032" y="1221"/>
                      <a:pt x="6032" y="1221"/>
                    </a:cubicBezTo>
                    <a:lnTo>
                      <a:pt x="5983" y="1184"/>
                    </a:lnTo>
                    <a:lnTo>
                      <a:pt x="6008" y="1246"/>
                    </a:lnTo>
                    <a:cubicBezTo>
                      <a:pt x="6008" y="1257"/>
                      <a:pt x="6020" y="1270"/>
                      <a:pt x="6020" y="1270"/>
                    </a:cubicBezTo>
                    <a:cubicBezTo>
                      <a:pt x="6020" y="1282"/>
                      <a:pt x="6032" y="1294"/>
                      <a:pt x="6032" y="1306"/>
                    </a:cubicBezTo>
                    <a:cubicBezTo>
                      <a:pt x="6069" y="1343"/>
                      <a:pt x="6081" y="1392"/>
                      <a:pt x="6081" y="1440"/>
                    </a:cubicBezTo>
                    <a:lnTo>
                      <a:pt x="6093" y="1489"/>
                    </a:lnTo>
                    <a:lnTo>
                      <a:pt x="6105" y="1465"/>
                    </a:lnTo>
                    <a:lnTo>
                      <a:pt x="6118" y="1513"/>
                    </a:lnTo>
                    <a:cubicBezTo>
                      <a:pt x="6129" y="1562"/>
                      <a:pt x="6154" y="1598"/>
                      <a:pt x="6166" y="1635"/>
                    </a:cubicBezTo>
                    <a:cubicBezTo>
                      <a:pt x="6142" y="1598"/>
                      <a:pt x="6118" y="1562"/>
                      <a:pt x="6093" y="1537"/>
                    </a:cubicBezTo>
                    <a:lnTo>
                      <a:pt x="6020" y="1465"/>
                    </a:lnTo>
                    <a:lnTo>
                      <a:pt x="6020" y="1465"/>
                    </a:lnTo>
                    <a:lnTo>
                      <a:pt x="6056" y="1549"/>
                    </a:lnTo>
                    <a:cubicBezTo>
                      <a:pt x="6104" y="1637"/>
                      <a:pt x="6136" y="1699"/>
                      <a:pt x="6167" y="1744"/>
                    </a:cubicBezTo>
                    <a:lnTo>
                      <a:pt x="6167" y="1744"/>
                    </a:lnTo>
                    <a:cubicBezTo>
                      <a:pt x="6158" y="1735"/>
                      <a:pt x="6150" y="1724"/>
                      <a:pt x="6142" y="1708"/>
                    </a:cubicBezTo>
                    <a:cubicBezTo>
                      <a:pt x="6142" y="1708"/>
                      <a:pt x="6129" y="1708"/>
                      <a:pt x="6118" y="1695"/>
                    </a:cubicBezTo>
                    <a:lnTo>
                      <a:pt x="6105" y="1695"/>
                    </a:lnTo>
                    <a:lnTo>
                      <a:pt x="6081" y="1683"/>
                    </a:lnTo>
                    <a:lnTo>
                      <a:pt x="6105" y="1683"/>
                    </a:lnTo>
                    <a:lnTo>
                      <a:pt x="6081" y="1610"/>
                    </a:lnTo>
                    <a:lnTo>
                      <a:pt x="6056" y="1671"/>
                    </a:lnTo>
                    <a:cubicBezTo>
                      <a:pt x="6045" y="1646"/>
                      <a:pt x="6032" y="1635"/>
                      <a:pt x="6008" y="1610"/>
                    </a:cubicBezTo>
                    <a:cubicBezTo>
                      <a:pt x="6001" y="1596"/>
                      <a:pt x="5994" y="1590"/>
                      <a:pt x="5984" y="1590"/>
                    </a:cubicBezTo>
                    <a:cubicBezTo>
                      <a:pt x="5977" y="1590"/>
                      <a:pt x="5969" y="1593"/>
                      <a:pt x="5959" y="1598"/>
                    </a:cubicBezTo>
                    <a:lnTo>
                      <a:pt x="5947" y="1598"/>
                    </a:lnTo>
                    <a:lnTo>
                      <a:pt x="5959" y="1610"/>
                    </a:lnTo>
                    <a:cubicBezTo>
                      <a:pt x="5983" y="1695"/>
                      <a:pt x="6056" y="1829"/>
                      <a:pt x="6129" y="1890"/>
                    </a:cubicBezTo>
                    <a:lnTo>
                      <a:pt x="6166" y="1927"/>
                    </a:lnTo>
                    <a:lnTo>
                      <a:pt x="6154" y="1865"/>
                    </a:lnTo>
                    <a:cubicBezTo>
                      <a:pt x="6142" y="1841"/>
                      <a:pt x="6142" y="1805"/>
                      <a:pt x="6118" y="1768"/>
                    </a:cubicBezTo>
                    <a:lnTo>
                      <a:pt x="6118" y="1768"/>
                    </a:lnTo>
                    <a:lnTo>
                      <a:pt x="6239" y="1951"/>
                    </a:lnTo>
                    <a:lnTo>
                      <a:pt x="6275" y="1927"/>
                    </a:lnTo>
                    <a:lnTo>
                      <a:pt x="6275" y="1914"/>
                    </a:lnTo>
                    <a:cubicBezTo>
                      <a:pt x="6258" y="1872"/>
                      <a:pt x="6236" y="1836"/>
                      <a:pt x="6211" y="1801"/>
                    </a:cubicBezTo>
                    <a:lnTo>
                      <a:pt x="6211" y="1801"/>
                    </a:lnTo>
                    <a:cubicBezTo>
                      <a:pt x="6213" y="1803"/>
                      <a:pt x="6214" y="1804"/>
                      <a:pt x="6215" y="1805"/>
                    </a:cubicBezTo>
                    <a:lnTo>
                      <a:pt x="6275" y="1841"/>
                    </a:lnTo>
                    <a:lnTo>
                      <a:pt x="6251" y="1781"/>
                    </a:lnTo>
                    <a:cubicBezTo>
                      <a:pt x="6239" y="1756"/>
                      <a:pt x="6227" y="1719"/>
                      <a:pt x="6202" y="1695"/>
                    </a:cubicBezTo>
                    <a:lnTo>
                      <a:pt x="6202" y="1695"/>
                    </a:lnTo>
                    <a:cubicBezTo>
                      <a:pt x="6227" y="1719"/>
                      <a:pt x="6251" y="1744"/>
                      <a:pt x="6264" y="1781"/>
                    </a:cubicBezTo>
                    <a:cubicBezTo>
                      <a:pt x="6275" y="1781"/>
                      <a:pt x="6288" y="1792"/>
                      <a:pt x="6300" y="1792"/>
                    </a:cubicBezTo>
                    <a:cubicBezTo>
                      <a:pt x="6312" y="1792"/>
                      <a:pt x="6312" y="1792"/>
                      <a:pt x="6324" y="1781"/>
                    </a:cubicBezTo>
                    <a:lnTo>
                      <a:pt x="6324" y="1768"/>
                    </a:lnTo>
                    <a:cubicBezTo>
                      <a:pt x="6348" y="1792"/>
                      <a:pt x="6361" y="1817"/>
                      <a:pt x="6373" y="1841"/>
                    </a:cubicBezTo>
                    <a:lnTo>
                      <a:pt x="6385" y="1854"/>
                    </a:lnTo>
                    <a:lnTo>
                      <a:pt x="6397" y="1841"/>
                    </a:lnTo>
                    <a:cubicBezTo>
                      <a:pt x="6410" y="1841"/>
                      <a:pt x="6421" y="1829"/>
                      <a:pt x="6421" y="1817"/>
                    </a:cubicBezTo>
                    <a:cubicBezTo>
                      <a:pt x="6434" y="1792"/>
                      <a:pt x="6421" y="1781"/>
                      <a:pt x="6410" y="1768"/>
                    </a:cubicBezTo>
                    <a:cubicBezTo>
                      <a:pt x="6385" y="1719"/>
                      <a:pt x="6348" y="1671"/>
                      <a:pt x="6312" y="1622"/>
                    </a:cubicBezTo>
                    <a:cubicBezTo>
                      <a:pt x="6300" y="1610"/>
                      <a:pt x="6300" y="1598"/>
                      <a:pt x="6288" y="1598"/>
                    </a:cubicBezTo>
                    <a:lnTo>
                      <a:pt x="6264" y="1598"/>
                    </a:lnTo>
                    <a:lnTo>
                      <a:pt x="6251" y="1610"/>
                    </a:lnTo>
                    <a:lnTo>
                      <a:pt x="6264" y="1646"/>
                    </a:lnTo>
                    <a:lnTo>
                      <a:pt x="6300" y="1719"/>
                    </a:lnTo>
                    <a:lnTo>
                      <a:pt x="6142" y="1489"/>
                    </a:lnTo>
                    <a:lnTo>
                      <a:pt x="6178" y="1513"/>
                    </a:lnTo>
                    <a:lnTo>
                      <a:pt x="6178" y="1513"/>
                    </a:lnTo>
                    <a:lnTo>
                      <a:pt x="6166" y="1465"/>
                    </a:lnTo>
                    <a:cubicBezTo>
                      <a:pt x="6154" y="1440"/>
                      <a:pt x="6154" y="1428"/>
                      <a:pt x="6154" y="1416"/>
                    </a:cubicBezTo>
                    <a:lnTo>
                      <a:pt x="6118" y="1306"/>
                    </a:lnTo>
                    <a:cubicBezTo>
                      <a:pt x="6105" y="1306"/>
                      <a:pt x="6105" y="1306"/>
                      <a:pt x="6105" y="1294"/>
                    </a:cubicBezTo>
                    <a:lnTo>
                      <a:pt x="6105" y="1294"/>
                    </a:lnTo>
                    <a:cubicBezTo>
                      <a:pt x="6118" y="1306"/>
                      <a:pt x="6118" y="1306"/>
                      <a:pt x="6129" y="1306"/>
                    </a:cubicBezTo>
                    <a:lnTo>
                      <a:pt x="6129" y="1319"/>
                    </a:lnTo>
                    <a:lnTo>
                      <a:pt x="6129" y="1330"/>
                    </a:lnTo>
                    <a:cubicBezTo>
                      <a:pt x="6129" y="1343"/>
                      <a:pt x="6129" y="1343"/>
                      <a:pt x="6142" y="1355"/>
                    </a:cubicBezTo>
                    <a:cubicBezTo>
                      <a:pt x="6142" y="1367"/>
                      <a:pt x="6154" y="1392"/>
                      <a:pt x="6166" y="1403"/>
                    </a:cubicBezTo>
                    <a:cubicBezTo>
                      <a:pt x="6178" y="1440"/>
                      <a:pt x="6202" y="1476"/>
                      <a:pt x="6227" y="1501"/>
                    </a:cubicBezTo>
                    <a:lnTo>
                      <a:pt x="6275" y="1549"/>
                    </a:lnTo>
                    <a:lnTo>
                      <a:pt x="6264" y="1489"/>
                    </a:lnTo>
                    <a:cubicBezTo>
                      <a:pt x="6227" y="1392"/>
                      <a:pt x="6202" y="1343"/>
                      <a:pt x="6166" y="1306"/>
                    </a:cubicBezTo>
                    <a:lnTo>
                      <a:pt x="6142" y="1294"/>
                    </a:lnTo>
                    <a:cubicBezTo>
                      <a:pt x="6154" y="1294"/>
                      <a:pt x="6154" y="1282"/>
                      <a:pt x="6154" y="1282"/>
                    </a:cubicBezTo>
                    <a:lnTo>
                      <a:pt x="6166" y="1270"/>
                    </a:lnTo>
                    <a:lnTo>
                      <a:pt x="6154" y="1257"/>
                    </a:lnTo>
                    <a:cubicBezTo>
                      <a:pt x="6154" y="1257"/>
                      <a:pt x="6154" y="1246"/>
                      <a:pt x="6142" y="1246"/>
                    </a:cubicBezTo>
                    <a:cubicBezTo>
                      <a:pt x="6142" y="1233"/>
                      <a:pt x="6129" y="1221"/>
                      <a:pt x="6118" y="1209"/>
                    </a:cubicBezTo>
                    <a:lnTo>
                      <a:pt x="6118" y="1197"/>
                    </a:lnTo>
                    <a:lnTo>
                      <a:pt x="6166" y="1209"/>
                    </a:lnTo>
                    <a:lnTo>
                      <a:pt x="6105" y="1111"/>
                    </a:lnTo>
                    <a:lnTo>
                      <a:pt x="6032" y="1002"/>
                    </a:lnTo>
                    <a:lnTo>
                      <a:pt x="6032" y="1002"/>
                    </a:lnTo>
                    <a:cubicBezTo>
                      <a:pt x="6056" y="1038"/>
                      <a:pt x="6093" y="1075"/>
                      <a:pt x="6118" y="1111"/>
                    </a:cubicBezTo>
                    <a:cubicBezTo>
                      <a:pt x="6129" y="1136"/>
                      <a:pt x="6154" y="1160"/>
                      <a:pt x="6166" y="1184"/>
                    </a:cubicBezTo>
                    <a:cubicBezTo>
                      <a:pt x="6178" y="1197"/>
                      <a:pt x="6191" y="1197"/>
                      <a:pt x="6202" y="1197"/>
                    </a:cubicBezTo>
                    <a:lnTo>
                      <a:pt x="6215" y="1197"/>
                    </a:lnTo>
                    <a:lnTo>
                      <a:pt x="6215" y="1184"/>
                    </a:lnTo>
                    <a:lnTo>
                      <a:pt x="6215" y="1173"/>
                    </a:lnTo>
                    <a:cubicBezTo>
                      <a:pt x="6227" y="1160"/>
                      <a:pt x="6227" y="1148"/>
                      <a:pt x="6215" y="1148"/>
                    </a:cubicBezTo>
                    <a:cubicBezTo>
                      <a:pt x="6129" y="1038"/>
                      <a:pt x="6056" y="917"/>
                      <a:pt x="5972" y="771"/>
                    </a:cubicBezTo>
                    <a:lnTo>
                      <a:pt x="5947" y="747"/>
                    </a:lnTo>
                    <a:cubicBezTo>
                      <a:pt x="5935" y="735"/>
                      <a:pt x="5935" y="735"/>
                      <a:pt x="5923" y="735"/>
                    </a:cubicBezTo>
                    <a:close/>
                    <a:moveTo>
                      <a:pt x="6081" y="1963"/>
                    </a:moveTo>
                    <a:lnTo>
                      <a:pt x="6105" y="2036"/>
                    </a:lnTo>
                    <a:lnTo>
                      <a:pt x="6142" y="1963"/>
                    </a:lnTo>
                    <a:close/>
                    <a:moveTo>
                      <a:pt x="6421" y="1951"/>
                    </a:moveTo>
                    <a:lnTo>
                      <a:pt x="6397" y="1975"/>
                    </a:lnTo>
                    <a:cubicBezTo>
                      <a:pt x="6385" y="1975"/>
                      <a:pt x="6385" y="1987"/>
                      <a:pt x="6385" y="1987"/>
                    </a:cubicBezTo>
                    <a:lnTo>
                      <a:pt x="6385" y="2011"/>
                    </a:lnTo>
                    <a:lnTo>
                      <a:pt x="6397" y="2036"/>
                    </a:lnTo>
                    <a:lnTo>
                      <a:pt x="6421" y="2000"/>
                    </a:lnTo>
                    <a:lnTo>
                      <a:pt x="6421" y="1951"/>
                    </a:lnTo>
                    <a:close/>
                    <a:moveTo>
                      <a:pt x="608" y="1987"/>
                    </a:moveTo>
                    <a:cubicBezTo>
                      <a:pt x="621" y="1987"/>
                      <a:pt x="632" y="2011"/>
                      <a:pt x="645" y="2036"/>
                    </a:cubicBezTo>
                    <a:lnTo>
                      <a:pt x="645" y="2048"/>
                    </a:lnTo>
                    <a:lnTo>
                      <a:pt x="632" y="2048"/>
                    </a:lnTo>
                    <a:cubicBezTo>
                      <a:pt x="621" y="2048"/>
                      <a:pt x="608" y="2048"/>
                      <a:pt x="596" y="2036"/>
                    </a:cubicBezTo>
                    <a:lnTo>
                      <a:pt x="596" y="2011"/>
                    </a:lnTo>
                    <a:cubicBezTo>
                      <a:pt x="596" y="1987"/>
                      <a:pt x="596" y="1987"/>
                      <a:pt x="608" y="1987"/>
                    </a:cubicBezTo>
                    <a:close/>
                    <a:moveTo>
                      <a:pt x="608" y="1951"/>
                    </a:moveTo>
                    <a:cubicBezTo>
                      <a:pt x="572" y="1951"/>
                      <a:pt x="559" y="1987"/>
                      <a:pt x="559" y="2000"/>
                    </a:cubicBezTo>
                    <a:cubicBezTo>
                      <a:pt x="559" y="2024"/>
                      <a:pt x="559" y="2048"/>
                      <a:pt x="572" y="2060"/>
                    </a:cubicBezTo>
                    <a:cubicBezTo>
                      <a:pt x="584" y="2084"/>
                      <a:pt x="608" y="2084"/>
                      <a:pt x="632" y="2084"/>
                    </a:cubicBezTo>
                    <a:lnTo>
                      <a:pt x="645" y="2084"/>
                    </a:lnTo>
                    <a:cubicBezTo>
                      <a:pt x="657" y="2084"/>
                      <a:pt x="669" y="2073"/>
                      <a:pt x="681" y="2060"/>
                    </a:cubicBezTo>
                    <a:lnTo>
                      <a:pt x="681" y="2011"/>
                    </a:lnTo>
                    <a:cubicBezTo>
                      <a:pt x="669" y="2000"/>
                      <a:pt x="657" y="1963"/>
                      <a:pt x="621" y="1951"/>
                    </a:cubicBezTo>
                    <a:close/>
                    <a:moveTo>
                      <a:pt x="6081" y="2048"/>
                    </a:moveTo>
                    <a:lnTo>
                      <a:pt x="6105" y="2109"/>
                    </a:lnTo>
                    <a:lnTo>
                      <a:pt x="6142" y="2048"/>
                    </a:lnTo>
                    <a:close/>
                    <a:moveTo>
                      <a:pt x="6251" y="2133"/>
                    </a:moveTo>
                    <a:lnTo>
                      <a:pt x="6239" y="2146"/>
                    </a:lnTo>
                    <a:cubicBezTo>
                      <a:pt x="6227" y="2157"/>
                      <a:pt x="6227" y="2157"/>
                      <a:pt x="6227" y="2170"/>
                    </a:cubicBezTo>
                    <a:cubicBezTo>
                      <a:pt x="6227" y="2182"/>
                      <a:pt x="6239" y="2182"/>
                      <a:pt x="6239" y="2194"/>
                    </a:cubicBezTo>
                    <a:lnTo>
                      <a:pt x="6251" y="2219"/>
                    </a:lnTo>
                    <a:lnTo>
                      <a:pt x="6288" y="2170"/>
                    </a:lnTo>
                    <a:lnTo>
                      <a:pt x="6275" y="2146"/>
                    </a:lnTo>
                    <a:lnTo>
                      <a:pt x="6251" y="2133"/>
                    </a:lnTo>
                    <a:close/>
                    <a:moveTo>
                      <a:pt x="6118" y="2206"/>
                    </a:moveTo>
                    <a:lnTo>
                      <a:pt x="6129" y="2219"/>
                    </a:lnTo>
                    <a:cubicBezTo>
                      <a:pt x="6142" y="2243"/>
                      <a:pt x="6142" y="2243"/>
                      <a:pt x="6129" y="2255"/>
                    </a:cubicBezTo>
                    <a:cubicBezTo>
                      <a:pt x="6116" y="2275"/>
                      <a:pt x="6095" y="2284"/>
                      <a:pt x="6075" y="2284"/>
                    </a:cubicBezTo>
                    <a:cubicBezTo>
                      <a:pt x="6059" y="2284"/>
                      <a:pt x="6043" y="2278"/>
                      <a:pt x="6032" y="2267"/>
                    </a:cubicBezTo>
                    <a:lnTo>
                      <a:pt x="6045" y="2255"/>
                    </a:lnTo>
                    <a:cubicBezTo>
                      <a:pt x="6056" y="2243"/>
                      <a:pt x="6069" y="2230"/>
                      <a:pt x="6093" y="2219"/>
                    </a:cubicBezTo>
                    <a:cubicBezTo>
                      <a:pt x="6093" y="2206"/>
                      <a:pt x="6105" y="2206"/>
                      <a:pt x="6105" y="2206"/>
                    </a:cubicBezTo>
                    <a:close/>
                    <a:moveTo>
                      <a:pt x="6118" y="2157"/>
                    </a:moveTo>
                    <a:lnTo>
                      <a:pt x="6105" y="2170"/>
                    </a:lnTo>
                    <a:lnTo>
                      <a:pt x="6093" y="2170"/>
                    </a:lnTo>
                    <a:cubicBezTo>
                      <a:pt x="6081" y="2182"/>
                      <a:pt x="6069" y="2182"/>
                      <a:pt x="6069" y="2182"/>
                    </a:cubicBezTo>
                    <a:cubicBezTo>
                      <a:pt x="6045" y="2194"/>
                      <a:pt x="6032" y="2219"/>
                      <a:pt x="6020" y="2230"/>
                    </a:cubicBezTo>
                    <a:lnTo>
                      <a:pt x="5996" y="2255"/>
                    </a:lnTo>
                    <a:lnTo>
                      <a:pt x="5996" y="2267"/>
                    </a:lnTo>
                    <a:cubicBezTo>
                      <a:pt x="6008" y="2279"/>
                      <a:pt x="6008" y="2292"/>
                      <a:pt x="6008" y="2292"/>
                    </a:cubicBezTo>
                    <a:cubicBezTo>
                      <a:pt x="6032" y="2316"/>
                      <a:pt x="6056" y="2316"/>
                      <a:pt x="6081" y="2316"/>
                    </a:cubicBezTo>
                    <a:cubicBezTo>
                      <a:pt x="6105" y="2316"/>
                      <a:pt x="6142" y="2303"/>
                      <a:pt x="6154" y="2279"/>
                    </a:cubicBezTo>
                    <a:cubicBezTo>
                      <a:pt x="6191" y="2255"/>
                      <a:pt x="6166" y="2219"/>
                      <a:pt x="6154" y="2194"/>
                    </a:cubicBezTo>
                    <a:lnTo>
                      <a:pt x="6154" y="2182"/>
                    </a:lnTo>
                    <a:cubicBezTo>
                      <a:pt x="6142" y="2182"/>
                      <a:pt x="6142" y="2170"/>
                      <a:pt x="6129" y="2170"/>
                    </a:cubicBezTo>
                    <a:lnTo>
                      <a:pt x="6118" y="2170"/>
                    </a:lnTo>
                    <a:lnTo>
                      <a:pt x="6118" y="2157"/>
                    </a:lnTo>
                    <a:close/>
                    <a:moveTo>
                      <a:pt x="2008" y="739"/>
                    </a:moveTo>
                    <a:cubicBezTo>
                      <a:pt x="2019" y="739"/>
                      <a:pt x="2029" y="745"/>
                      <a:pt x="2043" y="759"/>
                    </a:cubicBezTo>
                    <a:lnTo>
                      <a:pt x="2056" y="759"/>
                    </a:lnTo>
                    <a:cubicBezTo>
                      <a:pt x="2056" y="771"/>
                      <a:pt x="2068" y="771"/>
                      <a:pt x="2068" y="771"/>
                    </a:cubicBezTo>
                    <a:cubicBezTo>
                      <a:pt x="2177" y="881"/>
                      <a:pt x="2275" y="1002"/>
                      <a:pt x="2384" y="1111"/>
                    </a:cubicBezTo>
                    <a:lnTo>
                      <a:pt x="2408" y="1136"/>
                    </a:lnTo>
                    <a:lnTo>
                      <a:pt x="2408" y="1148"/>
                    </a:lnTo>
                    <a:cubicBezTo>
                      <a:pt x="2396" y="1160"/>
                      <a:pt x="2384" y="1160"/>
                      <a:pt x="2372" y="1160"/>
                    </a:cubicBezTo>
                    <a:cubicBezTo>
                      <a:pt x="2359" y="1173"/>
                      <a:pt x="2359" y="1173"/>
                      <a:pt x="2348" y="1173"/>
                    </a:cubicBezTo>
                    <a:cubicBezTo>
                      <a:pt x="2275" y="1209"/>
                      <a:pt x="2202" y="1257"/>
                      <a:pt x="2140" y="1306"/>
                    </a:cubicBezTo>
                    <a:cubicBezTo>
                      <a:pt x="2116" y="1319"/>
                      <a:pt x="2092" y="1343"/>
                      <a:pt x="2068" y="1355"/>
                    </a:cubicBezTo>
                    <a:cubicBezTo>
                      <a:pt x="2043" y="1367"/>
                      <a:pt x="2019" y="1392"/>
                      <a:pt x="1983" y="1403"/>
                    </a:cubicBezTo>
                    <a:cubicBezTo>
                      <a:pt x="1959" y="1428"/>
                      <a:pt x="1922" y="1452"/>
                      <a:pt x="1886" y="1476"/>
                    </a:cubicBezTo>
                    <a:cubicBezTo>
                      <a:pt x="1861" y="1489"/>
                      <a:pt x="1849" y="1513"/>
                      <a:pt x="1824" y="1525"/>
                    </a:cubicBezTo>
                    <a:cubicBezTo>
                      <a:pt x="1788" y="1562"/>
                      <a:pt x="1764" y="1586"/>
                      <a:pt x="1715" y="1610"/>
                    </a:cubicBezTo>
                    <a:cubicBezTo>
                      <a:pt x="1703" y="1610"/>
                      <a:pt x="1691" y="1622"/>
                      <a:pt x="1678" y="1635"/>
                    </a:cubicBezTo>
                    <a:cubicBezTo>
                      <a:pt x="1642" y="1671"/>
                      <a:pt x="1605" y="1695"/>
                      <a:pt x="1581" y="1732"/>
                    </a:cubicBezTo>
                    <a:cubicBezTo>
                      <a:pt x="1545" y="1756"/>
                      <a:pt x="1508" y="1792"/>
                      <a:pt x="1472" y="1829"/>
                    </a:cubicBezTo>
                    <a:cubicBezTo>
                      <a:pt x="1362" y="1914"/>
                      <a:pt x="1289" y="2000"/>
                      <a:pt x="1229" y="2097"/>
                    </a:cubicBezTo>
                    <a:cubicBezTo>
                      <a:pt x="1205" y="2121"/>
                      <a:pt x="1192" y="2157"/>
                      <a:pt x="1168" y="2182"/>
                    </a:cubicBezTo>
                    <a:cubicBezTo>
                      <a:pt x="1132" y="2230"/>
                      <a:pt x="1107" y="2279"/>
                      <a:pt x="1070" y="2328"/>
                    </a:cubicBezTo>
                    <a:cubicBezTo>
                      <a:pt x="1046" y="2316"/>
                      <a:pt x="1034" y="2303"/>
                      <a:pt x="1010" y="2279"/>
                    </a:cubicBezTo>
                    <a:lnTo>
                      <a:pt x="961" y="2230"/>
                    </a:lnTo>
                    <a:cubicBezTo>
                      <a:pt x="937" y="2206"/>
                      <a:pt x="924" y="2182"/>
                      <a:pt x="900" y="2157"/>
                    </a:cubicBezTo>
                    <a:cubicBezTo>
                      <a:pt x="876" y="2121"/>
                      <a:pt x="851" y="2097"/>
                      <a:pt x="815" y="2073"/>
                    </a:cubicBezTo>
                    <a:cubicBezTo>
                      <a:pt x="791" y="2036"/>
                      <a:pt x="767" y="2011"/>
                      <a:pt x="742" y="1987"/>
                    </a:cubicBezTo>
                    <a:cubicBezTo>
                      <a:pt x="730" y="1975"/>
                      <a:pt x="730" y="1963"/>
                      <a:pt x="718" y="1963"/>
                    </a:cubicBezTo>
                    <a:cubicBezTo>
                      <a:pt x="694" y="1938"/>
                      <a:pt x="681" y="1914"/>
                      <a:pt x="669" y="1890"/>
                    </a:cubicBezTo>
                    <a:cubicBezTo>
                      <a:pt x="681" y="1865"/>
                      <a:pt x="694" y="1841"/>
                      <a:pt x="718" y="1829"/>
                    </a:cubicBezTo>
                    <a:cubicBezTo>
                      <a:pt x="767" y="1756"/>
                      <a:pt x="815" y="1695"/>
                      <a:pt x="876" y="1646"/>
                    </a:cubicBezTo>
                    <a:cubicBezTo>
                      <a:pt x="888" y="1646"/>
                      <a:pt x="888" y="1635"/>
                      <a:pt x="900" y="1635"/>
                    </a:cubicBezTo>
                    <a:lnTo>
                      <a:pt x="986" y="1537"/>
                    </a:lnTo>
                    <a:cubicBezTo>
                      <a:pt x="1046" y="1476"/>
                      <a:pt x="1095" y="1416"/>
                      <a:pt x="1156" y="1367"/>
                    </a:cubicBezTo>
                    <a:lnTo>
                      <a:pt x="1156" y="1355"/>
                    </a:lnTo>
                    <a:cubicBezTo>
                      <a:pt x="1168" y="1343"/>
                      <a:pt x="1180" y="1330"/>
                      <a:pt x="1192" y="1330"/>
                    </a:cubicBezTo>
                    <a:cubicBezTo>
                      <a:pt x="1241" y="1294"/>
                      <a:pt x="1289" y="1246"/>
                      <a:pt x="1338" y="1197"/>
                    </a:cubicBezTo>
                    <a:cubicBezTo>
                      <a:pt x="1350" y="1184"/>
                      <a:pt x="1375" y="1173"/>
                      <a:pt x="1386" y="1160"/>
                    </a:cubicBezTo>
                    <a:cubicBezTo>
                      <a:pt x="1448" y="1100"/>
                      <a:pt x="1532" y="1038"/>
                      <a:pt x="1605" y="990"/>
                    </a:cubicBezTo>
                    <a:cubicBezTo>
                      <a:pt x="1715" y="905"/>
                      <a:pt x="1837" y="832"/>
                      <a:pt x="1959" y="759"/>
                    </a:cubicBezTo>
                    <a:lnTo>
                      <a:pt x="1983" y="747"/>
                    </a:lnTo>
                    <a:cubicBezTo>
                      <a:pt x="1993" y="742"/>
                      <a:pt x="2001" y="739"/>
                      <a:pt x="2008" y="739"/>
                    </a:cubicBezTo>
                    <a:close/>
                    <a:moveTo>
                      <a:pt x="5579" y="2274"/>
                    </a:moveTo>
                    <a:cubicBezTo>
                      <a:pt x="5577" y="2274"/>
                      <a:pt x="5574" y="2275"/>
                      <a:pt x="5570" y="2279"/>
                    </a:cubicBezTo>
                    <a:cubicBezTo>
                      <a:pt x="5558" y="2279"/>
                      <a:pt x="5558" y="2292"/>
                      <a:pt x="5558" y="2303"/>
                    </a:cubicBezTo>
                    <a:lnTo>
                      <a:pt x="5558" y="2328"/>
                    </a:lnTo>
                    <a:lnTo>
                      <a:pt x="5607" y="2316"/>
                    </a:lnTo>
                    <a:lnTo>
                      <a:pt x="5607" y="2279"/>
                    </a:lnTo>
                    <a:lnTo>
                      <a:pt x="5594" y="2279"/>
                    </a:lnTo>
                    <a:cubicBezTo>
                      <a:pt x="5587" y="2279"/>
                      <a:pt x="5584" y="2274"/>
                      <a:pt x="5579" y="2274"/>
                    </a:cubicBezTo>
                    <a:close/>
                    <a:moveTo>
                      <a:pt x="2068" y="662"/>
                    </a:moveTo>
                    <a:lnTo>
                      <a:pt x="1970" y="711"/>
                    </a:lnTo>
                    <a:cubicBezTo>
                      <a:pt x="1837" y="783"/>
                      <a:pt x="1703" y="868"/>
                      <a:pt x="1581" y="954"/>
                    </a:cubicBezTo>
                    <a:cubicBezTo>
                      <a:pt x="1508" y="1014"/>
                      <a:pt x="1435" y="1063"/>
                      <a:pt x="1362" y="1136"/>
                    </a:cubicBezTo>
                    <a:cubicBezTo>
                      <a:pt x="1350" y="1148"/>
                      <a:pt x="1326" y="1160"/>
                      <a:pt x="1313" y="1173"/>
                    </a:cubicBezTo>
                    <a:cubicBezTo>
                      <a:pt x="1265" y="1221"/>
                      <a:pt x="1229" y="1257"/>
                      <a:pt x="1168" y="1294"/>
                    </a:cubicBezTo>
                    <a:lnTo>
                      <a:pt x="1132" y="1330"/>
                    </a:lnTo>
                    <a:lnTo>
                      <a:pt x="1132" y="1343"/>
                    </a:lnTo>
                    <a:cubicBezTo>
                      <a:pt x="1070" y="1392"/>
                      <a:pt x="1022" y="1452"/>
                      <a:pt x="961" y="1513"/>
                    </a:cubicBezTo>
                    <a:lnTo>
                      <a:pt x="864" y="1610"/>
                    </a:lnTo>
                    <a:lnTo>
                      <a:pt x="864" y="1622"/>
                    </a:lnTo>
                    <a:cubicBezTo>
                      <a:pt x="791" y="1671"/>
                      <a:pt x="730" y="1732"/>
                      <a:pt x="681" y="1805"/>
                    </a:cubicBezTo>
                    <a:cubicBezTo>
                      <a:pt x="669" y="1829"/>
                      <a:pt x="657" y="1841"/>
                      <a:pt x="632" y="1865"/>
                    </a:cubicBezTo>
                    <a:lnTo>
                      <a:pt x="632" y="1890"/>
                    </a:lnTo>
                    <a:lnTo>
                      <a:pt x="632" y="1902"/>
                    </a:lnTo>
                    <a:cubicBezTo>
                      <a:pt x="645" y="1938"/>
                      <a:pt x="669" y="1963"/>
                      <a:pt x="694" y="1987"/>
                    </a:cubicBezTo>
                    <a:cubicBezTo>
                      <a:pt x="705" y="1987"/>
                      <a:pt x="705" y="2000"/>
                      <a:pt x="718" y="2011"/>
                    </a:cubicBezTo>
                    <a:cubicBezTo>
                      <a:pt x="742" y="2036"/>
                      <a:pt x="767" y="2060"/>
                      <a:pt x="791" y="2097"/>
                    </a:cubicBezTo>
                    <a:cubicBezTo>
                      <a:pt x="815" y="2121"/>
                      <a:pt x="851" y="2146"/>
                      <a:pt x="876" y="2170"/>
                    </a:cubicBezTo>
                    <a:cubicBezTo>
                      <a:pt x="888" y="2206"/>
                      <a:pt x="913" y="2230"/>
                      <a:pt x="937" y="2255"/>
                    </a:cubicBezTo>
                    <a:lnTo>
                      <a:pt x="986" y="2303"/>
                    </a:lnTo>
                    <a:lnTo>
                      <a:pt x="1059" y="2376"/>
                    </a:lnTo>
                    <a:lnTo>
                      <a:pt x="1070" y="2376"/>
                    </a:lnTo>
                    <a:lnTo>
                      <a:pt x="1083" y="2364"/>
                    </a:lnTo>
                    <a:lnTo>
                      <a:pt x="1095" y="2364"/>
                    </a:lnTo>
                    <a:cubicBezTo>
                      <a:pt x="1095" y="2352"/>
                      <a:pt x="1107" y="2352"/>
                      <a:pt x="1107" y="2340"/>
                    </a:cubicBezTo>
                    <a:cubicBezTo>
                      <a:pt x="1132" y="2292"/>
                      <a:pt x="1168" y="2243"/>
                      <a:pt x="1192" y="2194"/>
                    </a:cubicBezTo>
                    <a:cubicBezTo>
                      <a:pt x="1216" y="2170"/>
                      <a:pt x="1241" y="2146"/>
                      <a:pt x="1253" y="2121"/>
                    </a:cubicBezTo>
                    <a:cubicBezTo>
                      <a:pt x="1313" y="2024"/>
                      <a:pt x="1386" y="1938"/>
                      <a:pt x="1496" y="1854"/>
                    </a:cubicBezTo>
                    <a:cubicBezTo>
                      <a:pt x="1532" y="1817"/>
                      <a:pt x="1569" y="1781"/>
                      <a:pt x="1605" y="1756"/>
                    </a:cubicBezTo>
                    <a:cubicBezTo>
                      <a:pt x="1630" y="1719"/>
                      <a:pt x="1667" y="1695"/>
                      <a:pt x="1703" y="1671"/>
                    </a:cubicBezTo>
                    <a:lnTo>
                      <a:pt x="1703" y="1659"/>
                    </a:lnTo>
                    <a:cubicBezTo>
                      <a:pt x="1715" y="1646"/>
                      <a:pt x="1727" y="1646"/>
                      <a:pt x="1740" y="1635"/>
                    </a:cubicBezTo>
                    <a:cubicBezTo>
                      <a:pt x="1776" y="1610"/>
                      <a:pt x="1813" y="1586"/>
                      <a:pt x="1849" y="1549"/>
                    </a:cubicBezTo>
                    <a:cubicBezTo>
                      <a:pt x="1873" y="1537"/>
                      <a:pt x="1886" y="1513"/>
                      <a:pt x="1910" y="1501"/>
                    </a:cubicBezTo>
                    <a:cubicBezTo>
                      <a:pt x="1946" y="1476"/>
                      <a:pt x="1970" y="1452"/>
                      <a:pt x="2007" y="1440"/>
                    </a:cubicBezTo>
                    <a:cubicBezTo>
                      <a:pt x="2032" y="1416"/>
                      <a:pt x="2068" y="1403"/>
                      <a:pt x="2092" y="1379"/>
                    </a:cubicBezTo>
                    <a:cubicBezTo>
                      <a:pt x="2116" y="1367"/>
                      <a:pt x="2140" y="1355"/>
                      <a:pt x="2153" y="1330"/>
                    </a:cubicBezTo>
                    <a:cubicBezTo>
                      <a:pt x="2226" y="1282"/>
                      <a:pt x="2286" y="1233"/>
                      <a:pt x="2372" y="1209"/>
                    </a:cubicBezTo>
                    <a:cubicBezTo>
                      <a:pt x="2372" y="1197"/>
                      <a:pt x="2372" y="1197"/>
                      <a:pt x="2384" y="1197"/>
                    </a:cubicBezTo>
                    <a:cubicBezTo>
                      <a:pt x="2408" y="1197"/>
                      <a:pt x="2432" y="1184"/>
                      <a:pt x="2445" y="1148"/>
                    </a:cubicBezTo>
                    <a:lnTo>
                      <a:pt x="2445" y="1136"/>
                    </a:lnTo>
                    <a:cubicBezTo>
                      <a:pt x="2445" y="1124"/>
                      <a:pt x="2432" y="1124"/>
                      <a:pt x="2432" y="1111"/>
                    </a:cubicBezTo>
                    <a:lnTo>
                      <a:pt x="2408" y="1087"/>
                    </a:lnTo>
                    <a:cubicBezTo>
                      <a:pt x="2308" y="987"/>
                      <a:pt x="2218" y="877"/>
                      <a:pt x="2120" y="775"/>
                    </a:cubicBezTo>
                    <a:lnTo>
                      <a:pt x="2120" y="775"/>
                    </a:lnTo>
                    <a:cubicBezTo>
                      <a:pt x="2139" y="792"/>
                      <a:pt x="2162" y="806"/>
                      <a:pt x="2189" y="819"/>
                    </a:cubicBezTo>
                    <a:lnTo>
                      <a:pt x="2202" y="832"/>
                    </a:lnTo>
                    <a:lnTo>
                      <a:pt x="2213" y="832"/>
                    </a:lnTo>
                    <a:cubicBezTo>
                      <a:pt x="2262" y="783"/>
                      <a:pt x="2275" y="735"/>
                      <a:pt x="2250" y="686"/>
                    </a:cubicBezTo>
                    <a:lnTo>
                      <a:pt x="2250" y="674"/>
                    </a:lnTo>
                    <a:lnTo>
                      <a:pt x="2238" y="674"/>
                    </a:lnTo>
                    <a:cubicBezTo>
                      <a:pt x="2153" y="674"/>
                      <a:pt x="2153" y="674"/>
                      <a:pt x="2092" y="698"/>
                    </a:cubicBezTo>
                    <a:lnTo>
                      <a:pt x="2080" y="698"/>
                    </a:lnTo>
                    <a:lnTo>
                      <a:pt x="2080" y="722"/>
                    </a:lnTo>
                    <a:cubicBezTo>
                      <a:pt x="2087" y="737"/>
                      <a:pt x="2096" y="749"/>
                      <a:pt x="2105" y="760"/>
                    </a:cubicBezTo>
                    <a:lnTo>
                      <a:pt x="2105" y="760"/>
                    </a:lnTo>
                    <a:cubicBezTo>
                      <a:pt x="2101" y="755"/>
                      <a:pt x="2096" y="751"/>
                      <a:pt x="2092" y="747"/>
                    </a:cubicBezTo>
                    <a:cubicBezTo>
                      <a:pt x="2092" y="747"/>
                      <a:pt x="2080" y="735"/>
                      <a:pt x="2068" y="735"/>
                    </a:cubicBezTo>
                    <a:lnTo>
                      <a:pt x="2068" y="722"/>
                    </a:lnTo>
                    <a:cubicBezTo>
                      <a:pt x="2056" y="722"/>
                      <a:pt x="2043" y="711"/>
                      <a:pt x="2032" y="711"/>
                    </a:cubicBezTo>
                    <a:lnTo>
                      <a:pt x="2068" y="662"/>
                    </a:lnTo>
                    <a:close/>
                    <a:moveTo>
                      <a:pt x="4804" y="722"/>
                    </a:moveTo>
                    <a:lnTo>
                      <a:pt x="4816" y="735"/>
                    </a:lnTo>
                    <a:lnTo>
                      <a:pt x="4840" y="759"/>
                    </a:lnTo>
                    <a:cubicBezTo>
                      <a:pt x="4877" y="783"/>
                      <a:pt x="4902" y="819"/>
                      <a:pt x="4926" y="844"/>
                    </a:cubicBezTo>
                    <a:lnTo>
                      <a:pt x="4950" y="868"/>
                    </a:lnTo>
                    <a:cubicBezTo>
                      <a:pt x="4962" y="868"/>
                      <a:pt x="4975" y="881"/>
                      <a:pt x="4975" y="892"/>
                    </a:cubicBezTo>
                    <a:cubicBezTo>
                      <a:pt x="4999" y="917"/>
                      <a:pt x="5023" y="941"/>
                      <a:pt x="5048" y="954"/>
                    </a:cubicBezTo>
                    <a:cubicBezTo>
                      <a:pt x="5108" y="1027"/>
                      <a:pt x="5169" y="1100"/>
                      <a:pt x="5229" y="1160"/>
                    </a:cubicBezTo>
                    <a:lnTo>
                      <a:pt x="5302" y="1246"/>
                    </a:lnTo>
                    <a:cubicBezTo>
                      <a:pt x="5302" y="1257"/>
                      <a:pt x="5315" y="1257"/>
                      <a:pt x="5315" y="1257"/>
                    </a:cubicBezTo>
                    <a:cubicBezTo>
                      <a:pt x="5339" y="1294"/>
                      <a:pt x="5375" y="1319"/>
                      <a:pt x="5400" y="1343"/>
                    </a:cubicBezTo>
                    <a:cubicBezTo>
                      <a:pt x="5461" y="1403"/>
                      <a:pt x="5521" y="1476"/>
                      <a:pt x="5583" y="1525"/>
                    </a:cubicBezTo>
                    <a:cubicBezTo>
                      <a:pt x="5753" y="1671"/>
                      <a:pt x="5899" y="1841"/>
                      <a:pt x="6045" y="2073"/>
                    </a:cubicBezTo>
                    <a:lnTo>
                      <a:pt x="6045" y="2097"/>
                    </a:lnTo>
                    <a:cubicBezTo>
                      <a:pt x="6056" y="2097"/>
                      <a:pt x="6056" y="2109"/>
                      <a:pt x="6056" y="2109"/>
                    </a:cubicBezTo>
                    <a:lnTo>
                      <a:pt x="6045" y="2109"/>
                    </a:lnTo>
                    <a:cubicBezTo>
                      <a:pt x="6045" y="2121"/>
                      <a:pt x="6032" y="2121"/>
                      <a:pt x="6032" y="2133"/>
                    </a:cubicBezTo>
                    <a:lnTo>
                      <a:pt x="5996" y="2157"/>
                    </a:lnTo>
                    <a:cubicBezTo>
                      <a:pt x="5972" y="2194"/>
                      <a:pt x="5935" y="2219"/>
                      <a:pt x="5911" y="2255"/>
                    </a:cubicBezTo>
                    <a:cubicBezTo>
                      <a:pt x="5862" y="2292"/>
                      <a:pt x="5826" y="2340"/>
                      <a:pt x="5765" y="2389"/>
                    </a:cubicBezTo>
                    <a:cubicBezTo>
                      <a:pt x="5740" y="2400"/>
                      <a:pt x="5740" y="2400"/>
                      <a:pt x="5729" y="2400"/>
                    </a:cubicBezTo>
                    <a:cubicBezTo>
                      <a:pt x="5680" y="2255"/>
                      <a:pt x="5594" y="2133"/>
                      <a:pt x="5510" y="2011"/>
                    </a:cubicBezTo>
                    <a:lnTo>
                      <a:pt x="5473" y="1975"/>
                    </a:lnTo>
                    <a:cubicBezTo>
                      <a:pt x="5437" y="1927"/>
                      <a:pt x="5400" y="1865"/>
                      <a:pt x="5351" y="1817"/>
                    </a:cubicBezTo>
                    <a:cubicBezTo>
                      <a:pt x="5291" y="1756"/>
                      <a:pt x="5229" y="1683"/>
                      <a:pt x="5169" y="1622"/>
                    </a:cubicBezTo>
                    <a:cubicBezTo>
                      <a:pt x="5145" y="1598"/>
                      <a:pt x="5121" y="1573"/>
                      <a:pt x="5096" y="1562"/>
                    </a:cubicBezTo>
                    <a:cubicBezTo>
                      <a:pt x="5072" y="1537"/>
                      <a:pt x="5048" y="1525"/>
                      <a:pt x="5035" y="1501"/>
                    </a:cubicBezTo>
                    <a:lnTo>
                      <a:pt x="4926" y="1392"/>
                    </a:lnTo>
                    <a:cubicBezTo>
                      <a:pt x="4902" y="1367"/>
                      <a:pt x="4877" y="1330"/>
                      <a:pt x="4840" y="1306"/>
                    </a:cubicBezTo>
                    <a:cubicBezTo>
                      <a:pt x="4804" y="1257"/>
                      <a:pt x="4756" y="1197"/>
                      <a:pt x="4719" y="1148"/>
                    </a:cubicBezTo>
                    <a:cubicBezTo>
                      <a:pt x="4670" y="1111"/>
                      <a:pt x="4621" y="1063"/>
                      <a:pt x="4573" y="1027"/>
                    </a:cubicBezTo>
                    <a:cubicBezTo>
                      <a:pt x="4561" y="1014"/>
                      <a:pt x="4537" y="1002"/>
                      <a:pt x="4500" y="990"/>
                    </a:cubicBezTo>
                    <a:lnTo>
                      <a:pt x="4488" y="978"/>
                    </a:lnTo>
                    <a:lnTo>
                      <a:pt x="4488" y="954"/>
                    </a:lnTo>
                    <a:lnTo>
                      <a:pt x="4548" y="892"/>
                    </a:lnTo>
                    <a:cubicBezTo>
                      <a:pt x="4573" y="881"/>
                      <a:pt x="4585" y="868"/>
                      <a:pt x="4610" y="856"/>
                    </a:cubicBezTo>
                    <a:cubicBezTo>
                      <a:pt x="4670" y="808"/>
                      <a:pt x="4731" y="759"/>
                      <a:pt x="4804" y="722"/>
                    </a:cubicBezTo>
                    <a:close/>
                    <a:moveTo>
                      <a:pt x="5619" y="2328"/>
                    </a:moveTo>
                    <a:cubicBezTo>
                      <a:pt x="5594" y="2328"/>
                      <a:pt x="5570" y="2364"/>
                      <a:pt x="5570" y="2389"/>
                    </a:cubicBezTo>
                    <a:cubicBezTo>
                      <a:pt x="5570" y="2389"/>
                      <a:pt x="5570" y="2400"/>
                      <a:pt x="5583" y="2400"/>
                    </a:cubicBezTo>
                    <a:lnTo>
                      <a:pt x="5583" y="2413"/>
                    </a:lnTo>
                    <a:lnTo>
                      <a:pt x="5607" y="2413"/>
                    </a:lnTo>
                    <a:cubicBezTo>
                      <a:pt x="5631" y="2400"/>
                      <a:pt x="5643" y="2364"/>
                      <a:pt x="5631" y="2340"/>
                    </a:cubicBezTo>
                    <a:lnTo>
                      <a:pt x="5619" y="2328"/>
                    </a:lnTo>
                    <a:close/>
                    <a:moveTo>
                      <a:pt x="4062" y="2936"/>
                    </a:moveTo>
                    <a:lnTo>
                      <a:pt x="4086" y="2960"/>
                    </a:lnTo>
                    <a:cubicBezTo>
                      <a:pt x="4075" y="2948"/>
                      <a:pt x="4062" y="2948"/>
                      <a:pt x="4062" y="2936"/>
                    </a:cubicBezTo>
                    <a:close/>
                    <a:moveTo>
                      <a:pt x="4634" y="1209"/>
                    </a:moveTo>
                    <a:cubicBezTo>
                      <a:pt x="4670" y="1221"/>
                      <a:pt x="4694" y="1246"/>
                      <a:pt x="4719" y="1270"/>
                    </a:cubicBezTo>
                    <a:cubicBezTo>
                      <a:pt x="4731" y="1294"/>
                      <a:pt x="4756" y="1306"/>
                      <a:pt x="4767" y="1330"/>
                    </a:cubicBezTo>
                    <a:cubicBezTo>
                      <a:pt x="4804" y="1379"/>
                      <a:pt x="4853" y="1416"/>
                      <a:pt x="4889" y="1452"/>
                    </a:cubicBezTo>
                    <a:cubicBezTo>
                      <a:pt x="4950" y="1525"/>
                      <a:pt x="5011" y="1586"/>
                      <a:pt x="5084" y="1646"/>
                    </a:cubicBezTo>
                    <a:cubicBezTo>
                      <a:pt x="5242" y="1792"/>
                      <a:pt x="5364" y="1951"/>
                      <a:pt x="5497" y="2133"/>
                    </a:cubicBezTo>
                    <a:cubicBezTo>
                      <a:pt x="5510" y="2146"/>
                      <a:pt x="5521" y="2170"/>
                      <a:pt x="5534" y="2194"/>
                    </a:cubicBezTo>
                    <a:cubicBezTo>
                      <a:pt x="5521" y="2206"/>
                      <a:pt x="5510" y="2206"/>
                      <a:pt x="5497" y="2219"/>
                    </a:cubicBezTo>
                    <a:cubicBezTo>
                      <a:pt x="5473" y="2243"/>
                      <a:pt x="5448" y="2267"/>
                      <a:pt x="5437" y="2292"/>
                    </a:cubicBezTo>
                    <a:cubicBezTo>
                      <a:pt x="5327" y="2413"/>
                      <a:pt x="5229" y="2546"/>
                      <a:pt x="5145" y="2705"/>
                    </a:cubicBezTo>
                    <a:lnTo>
                      <a:pt x="5132" y="2741"/>
                    </a:lnTo>
                    <a:cubicBezTo>
                      <a:pt x="5072" y="2838"/>
                      <a:pt x="5023" y="2948"/>
                      <a:pt x="4975" y="3057"/>
                    </a:cubicBezTo>
                    <a:cubicBezTo>
                      <a:pt x="4975" y="3070"/>
                      <a:pt x="4962" y="3082"/>
                      <a:pt x="4962" y="3094"/>
                    </a:cubicBezTo>
                    <a:cubicBezTo>
                      <a:pt x="4950" y="3130"/>
                      <a:pt x="4926" y="3179"/>
                      <a:pt x="4902" y="3216"/>
                    </a:cubicBezTo>
                    <a:cubicBezTo>
                      <a:pt x="4853" y="3313"/>
                      <a:pt x="4780" y="3398"/>
                      <a:pt x="4707" y="3471"/>
                    </a:cubicBezTo>
                    <a:lnTo>
                      <a:pt x="4707" y="3483"/>
                    </a:lnTo>
                    <a:cubicBezTo>
                      <a:pt x="4683" y="3495"/>
                      <a:pt x="4658" y="3519"/>
                      <a:pt x="4634" y="3532"/>
                    </a:cubicBezTo>
                    <a:cubicBezTo>
                      <a:pt x="4597" y="3508"/>
                      <a:pt x="4573" y="3483"/>
                      <a:pt x="4548" y="3459"/>
                    </a:cubicBezTo>
                    <a:cubicBezTo>
                      <a:pt x="4464" y="3373"/>
                      <a:pt x="4378" y="3276"/>
                      <a:pt x="4281" y="3154"/>
                    </a:cubicBezTo>
                    <a:cubicBezTo>
                      <a:pt x="4208" y="3070"/>
                      <a:pt x="4148" y="2984"/>
                      <a:pt x="4075" y="2900"/>
                    </a:cubicBezTo>
                    <a:cubicBezTo>
                      <a:pt x="4002" y="2790"/>
                      <a:pt x="3916" y="2692"/>
                      <a:pt x="3831" y="2595"/>
                    </a:cubicBezTo>
                    <a:cubicBezTo>
                      <a:pt x="3770" y="2510"/>
                      <a:pt x="3710" y="2425"/>
                      <a:pt x="3637" y="2340"/>
                    </a:cubicBezTo>
                    <a:lnTo>
                      <a:pt x="3612" y="2292"/>
                    </a:lnTo>
                    <a:lnTo>
                      <a:pt x="3624" y="2292"/>
                    </a:lnTo>
                    <a:cubicBezTo>
                      <a:pt x="3661" y="2292"/>
                      <a:pt x="3697" y="2292"/>
                      <a:pt x="3721" y="2303"/>
                    </a:cubicBezTo>
                    <a:cubicBezTo>
                      <a:pt x="3758" y="2303"/>
                      <a:pt x="3794" y="2292"/>
                      <a:pt x="3831" y="2292"/>
                    </a:cubicBezTo>
                    <a:cubicBezTo>
                      <a:pt x="3843" y="2292"/>
                      <a:pt x="3856" y="2292"/>
                      <a:pt x="3867" y="2279"/>
                    </a:cubicBezTo>
                    <a:lnTo>
                      <a:pt x="3904" y="2279"/>
                    </a:lnTo>
                    <a:cubicBezTo>
                      <a:pt x="3940" y="2279"/>
                      <a:pt x="3977" y="2279"/>
                      <a:pt x="4013" y="2255"/>
                    </a:cubicBezTo>
                    <a:lnTo>
                      <a:pt x="4026" y="2255"/>
                    </a:lnTo>
                    <a:lnTo>
                      <a:pt x="4038" y="2170"/>
                    </a:lnTo>
                    <a:lnTo>
                      <a:pt x="4026" y="2170"/>
                    </a:lnTo>
                    <a:lnTo>
                      <a:pt x="4026" y="2157"/>
                    </a:lnTo>
                    <a:lnTo>
                      <a:pt x="4002" y="2157"/>
                    </a:lnTo>
                    <a:cubicBezTo>
                      <a:pt x="3977" y="2157"/>
                      <a:pt x="3965" y="2170"/>
                      <a:pt x="3953" y="2170"/>
                    </a:cubicBezTo>
                    <a:cubicBezTo>
                      <a:pt x="3879" y="2207"/>
                      <a:pt x="3809" y="2221"/>
                      <a:pt x="3735" y="2221"/>
                    </a:cubicBezTo>
                    <a:cubicBezTo>
                      <a:pt x="3688" y="2221"/>
                      <a:pt x="3640" y="2215"/>
                      <a:pt x="3588" y="2206"/>
                    </a:cubicBezTo>
                    <a:lnTo>
                      <a:pt x="3588" y="2194"/>
                    </a:lnTo>
                    <a:cubicBezTo>
                      <a:pt x="3540" y="2182"/>
                      <a:pt x="3478" y="2170"/>
                      <a:pt x="3430" y="2170"/>
                    </a:cubicBezTo>
                    <a:cubicBezTo>
                      <a:pt x="3405" y="2157"/>
                      <a:pt x="3394" y="2146"/>
                      <a:pt x="3381" y="2121"/>
                    </a:cubicBezTo>
                    <a:lnTo>
                      <a:pt x="3381" y="2109"/>
                    </a:lnTo>
                    <a:lnTo>
                      <a:pt x="3211" y="2073"/>
                    </a:lnTo>
                    <a:lnTo>
                      <a:pt x="3248" y="2109"/>
                    </a:lnTo>
                    <a:lnTo>
                      <a:pt x="3235" y="2109"/>
                    </a:lnTo>
                    <a:cubicBezTo>
                      <a:pt x="3197" y="2092"/>
                      <a:pt x="3158" y="2086"/>
                      <a:pt x="3122" y="2086"/>
                    </a:cubicBezTo>
                    <a:cubicBezTo>
                      <a:pt x="3078" y="2086"/>
                      <a:pt x="3037" y="2095"/>
                      <a:pt x="3004" y="2109"/>
                    </a:cubicBezTo>
                    <a:cubicBezTo>
                      <a:pt x="2992" y="2109"/>
                      <a:pt x="2967" y="2121"/>
                      <a:pt x="2956" y="2133"/>
                    </a:cubicBezTo>
                    <a:lnTo>
                      <a:pt x="2931" y="2133"/>
                    </a:lnTo>
                    <a:cubicBezTo>
                      <a:pt x="2870" y="2157"/>
                      <a:pt x="2786" y="2182"/>
                      <a:pt x="2713" y="2182"/>
                    </a:cubicBezTo>
                    <a:cubicBezTo>
                      <a:pt x="2700" y="2182"/>
                      <a:pt x="2688" y="2182"/>
                      <a:pt x="2664" y="2194"/>
                    </a:cubicBezTo>
                    <a:lnTo>
                      <a:pt x="2578" y="2194"/>
                    </a:lnTo>
                    <a:lnTo>
                      <a:pt x="2591" y="2182"/>
                    </a:lnTo>
                    <a:lnTo>
                      <a:pt x="2554" y="2170"/>
                    </a:lnTo>
                    <a:lnTo>
                      <a:pt x="2615" y="2109"/>
                    </a:lnTo>
                    <a:lnTo>
                      <a:pt x="2505" y="2157"/>
                    </a:lnTo>
                    <a:lnTo>
                      <a:pt x="2505" y="2170"/>
                    </a:lnTo>
                    <a:cubicBezTo>
                      <a:pt x="2445" y="2170"/>
                      <a:pt x="2372" y="2109"/>
                      <a:pt x="2359" y="2060"/>
                    </a:cubicBezTo>
                    <a:cubicBezTo>
                      <a:pt x="2359" y="2048"/>
                      <a:pt x="2372" y="2036"/>
                      <a:pt x="2384" y="2024"/>
                    </a:cubicBezTo>
                    <a:cubicBezTo>
                      <a:pt x="2384" y="2024"/>
                      <a:pt x="2396" y="2024"/>
                      <a:pt x="2408" y="2011"/>
                    </a:cubicBezTo>
                    <a:cubicBezTo>
                      <a:pt x="2421" y="2000"/>
                      <a:pt x="2432" y="2000"/>
                      <a:pt x="2432" y="2000"/>
                    </a:cubicBezTo>
                    <a:cubicBezTo>
                      <a:pt x="2457" y="1987"/>
                      <a:pt x="2469" y="1987"/>
                      <a:pt x="2481" y="1975"/>
                    </a:cubicBezTo>
                    <a:cubicBezTo>
                      <a:pt x="2542" y="1927"/>
                      <a:pt x="2603" y="1902"/>
                      <a:pt x="2676" y="1865"/>
                    </a:cubicBezTo>
                    <a:lnTo>
                      <a:pt x="2688" y="1865"/>
                    </a:lnTo>
                    <a:cubicBezTo>
                      <a:pt x="2700" y="1865"/>
                      <a:pt x="2713" y="1854"/>
                      <a:pt x="2724" y="1841"/>
                    </a:cubicBezTo>
                    <a:cubicBezTo>
                      <a:pt x="2870" y="1768"/>
                      <a:pt x="3016" y="1683"/>
                      <a:pt x="3150" y="1598"/>
                    </a:cubicBezTo>
                    <a:cubicBezTo>
                      <a:pt x="3284" y="1525"/>
                      <a:pt x="3418" y="1501"/>
                      <a:pt x="3564" y="1501"/>
                    </a:cubicBezTo>
                    <a:cubicBezTo>
                      <a:pt x="3588" y="1501"/>
                      <a:pt x="3600" y="1501"/>
                      <a:pt x="3612" y="1513"/>
                    </a:cubicBezTo>
                    <a:cubicBezTo>
                      <a:pt x="3669" y="1527"/>
                      <a:pt x="3721" y="1533"/>
                      <a:pt x="3777" y="1533"/>
                    </a:cubicBezTo>
                    <a:cubicBezTo>
                      <a:pt x="3817" y="1533"/>
                      <a:pt x="3858" y="1530"/>
                      <a:pt x="3904" y="1525"/>
                    </a:cubicBezTo>
                    <a:cubicBezTo>
                      <a:pt x="4026" y="1513"/>
                      <a:pt x="4123" y="1489"/>
                      <a:pt x="4221" y="1452"/>
                    </a:cubicBezTo>
                    <a:cubicBezTo>
                      <a:pt x="4221" y="1440"/>
                      <a:pt x="4232" y="1440"/>
                      <a:pt x="4232" y="1440"/>
                    </a:cubicBezTo>
                    <a:cubicBezTo>
                      <a:pt x="4257" y="1440"/>
                      <a:pt x="4269" y="1428"/>
                      <a:pt x="4281" y="1428"/>
                    </a:cubicBezTo>
                    <a:cubicBezTo>
                      <a:pt x="4305" y="1403"/>
                      <a:pt x="4342" y="1392"/>
                      <a:pt x="4366" y="1379"/>
                    </a:cubicBezTo>
                    <a:cubicBezTo>
                      <a:pt x="4402" y="1355"/>
                      <a:pt x="4427" y="1343"/>
                      <a:pt x="4464" y="1330"/>
                    </a:cubicBezTo>
                    <a:cubicBezTo>
                      <a:pt x="4524" y="1294"/>
                      <a:pt x="4585" y="1257"/>
                      <a:pt x="4634" y="1209"/>
                    </a:cubicBezTo>
                    <a:close/>
                    <a:moveTo>
                      <a:pt x="2140" y="3082"/>
                    </a:moveTo>
                    <a:cubicBezTo>
                      <a:pt x="2189" y="3094"/>
                      <a:pt x="2226" y="3106"/>
                      <a:pt x="2262" y="3143"/>
                    </a:cubicBezTo>
                    <a:cubicBezTo>
                      <a:pt x="2275" y="3167"/>
                      <a:pt x="2286" y="3203"/>
                      <a:pt x="2286" y="3240"/>
                    </a:cubicBezTo>
                    <a:cubicBezTo>
                      <a:pt x="2286" y="3264"/>
                      <a:pt x="2275" y="3276"/>
                      <a:pt x="2262" y="3289"/>
                    </a:cubicBezTo>
                    <a:cubicBezTo>
                      <a:pt x="2189" y="3337"/>
                      <a:pt x="2140" y="3410"/>
                      <a:pt x="2092" y="3471"/>
                    </a:cubicBezTo>
                    <a:cubicBezTo>
                      <a:pt x="2080" y="3495"/>
                      <a:pt x="2068" y="3508"/>
                      <a:pt x="2056" y="3519"/>
                    </a:cubicBezTo>
                    <a:cubicBezTo>
                      <a:pt x="2032" y="3556"/>
                      <a:pt x="2019" y="3605"/>
                      <a:pt x="2007" y="3641"/>
                    </a:cubicBezTo>
                    <a:cubicBezTo>
                      <a:pt x="1995" y="3654"/>
                      <a:pt x="1995" y="3665"/>
                      <a:pt x="1983" y="3690"/>
                    </a:cubicBezTo>
                    <a:lnTo>
                      <a:pt x="1983" y="3702"/>
                    </a:lnTo>
                    <a:cubicBezTo>
                      <a:pt x="1970" y="3727"/>
                      <a:pt x="1970" y="3727"/>
                      <a:pt x="1959" y="3727"/>
                    </a:cubicBezTo>
                    <a:cubicBezTo>
                      <a:pt x="1943" y="3731"/>
                      <a:pt x="1930" y="3734"/>
                      <a:pt x="1919" y="3734"/>
                    </a:cubicBezTo>
                    <a:cubicBezTo>
                      <a:pt x="1902" y="3734"/>
                      <a:pt x="1887" y="3728"/>
                      <a:pt x="1873" y="3714"/>
                    </a:cubicBezTo>
                    <a:cubicBezTo>
                      <a:pt x="1837" y="3690"/>
                      <a:pt x="1813" y="3654"/>
                      <a:pt x="1813" y="3592"/>
                    </a:cubicBezTo>
                    <a:lnTo>
                      <a:pt x="1813" y="3556"/>
                    </a:lnTo>
                    <a:lnTo>
                      <a:pt x="1813" y="3532"/>
                    </a:lnTo>
                    <a:lnTo>
                      <a:pt x="1813" y="3519"/>
                    </a:lnTo>
                    <a:cubicBezTo>
                      <a:pt x="1813" y="3508"/>
                      <a:pt x="1824" y="3495"/>
                      <a:pt x="1824" y="3471"/>
                    </a:cubicBezTo>
                    <a:cubicBezTo>
                      <a:pt x="1873" y="3362"/>
                      <a:pt x="1946" y="3264"/>
                      <a:pt x="2032" y="3154"/>
                    </a:cubicBezTo>
                    <a:cubicBezTo>
                      <a:pt x="2043" y="3143"/>
                      <a:pt x="2068" y="3118"/>
                      <a:pt x="2092" y="3106"/>
                    </a:cubicBezTo>
                    <a:cubicBezTo>
                      <a:pt x="2104" y="3094"/>
                      <a:pt x="2129" y="3082"/>
                      <a:pt x="2140" y="3082"/>
                    </a:cubicBezTo>
                    <a:close/>
                    <a:moveTo>
                      <a:pt x="2140" y="3046"/>
                    </a:moveTo>
                    <a:cubicBezTo>
                      <a:pt x="2116" y="3046"/>
                      <a:pt x="2092" y="3057"/>
                      <a:pt x="2068" y="3070"/>
                    </a:cubicBezTo>
                    <a:cubicBezTo>
                      <a:pt x="2043" y="3094"/>
                      <a:pt x="2019" y="3106"/>
                      <a:pt x="1995" y="3130"/>
                    </a:cubicBezTo>
                    <a:cubicBezTo>
                      <a:pt x="1922" y="3240"/>
                      <a:pt x="1849" y="3349"/>
                      <a:pt x="1800" y="3459"/>
                    </a:cubicBezTo>
                    <a:cubicBezTo>
                      <a:pt x="1788" y="3483"/>
                      <a:pt x="1776" y="3495"/>
                      <a:pt x="1776" y="3508"/>
                    </a:cubicBezTo>
                    <a:lnTo>
                      <a:pt x="1776" y="3519"/>
                    </a:lnTo>
                    <a:lnTo>
                      <a:pt x="1776" y="3532"/>
                    </a:lnTo>
                    <a:lnTo>
                      <a:pt x="1776" y="3556"/>
                    </a:lnTo>
                    <a:lnTo>
                      <a:pt x="1776" y="3592"/>
                    </a:lnTo>
                    <a:cubicBezTo>
                      <a:pt x="1776" y="3665"/>
                      <a:pt x="1800" y="3714"/>
                      <a:pt x="1849" y="3738"/>
                    </a:cubicBezTo>
                    <a:cubicBezTo>
                      <a:pt x="1873" y="3763"/>
                      <a:pt x="1897" y="3775"/>
                      <a:pt x="1922" y="3775"/>
                    </a:cubicBezTo>
                    <a:cubicBezTo>
                      <a:pt x="1934" y="3775"/>
                      <a:pt x="1946" y="3775"/>
                      <a:pt x="1959" y="3763"/>
                    </a:cubicBezTo>
                    <a:cubicBezTo>
                      <a:pt x="1995" y="3763"/>
                      <a:pt x="2007" y="3738"/>
                      <a:pt x="2007" y="3714"/>
                    </a:cubicBezTo>
                    <a:lnTo>
                      <a:pt x="2019" y="3702"/>
                    </a:lnTo>
                    <a:cubicBezTo>
                      <a:pt x="2019" y="3678"/>
                      <a:pt x="2032" y="3665"/>
                      <a:pt x="2032" y="3654"/>
                    </a:cubicBezTo>
                    <a:cubicBezTo>
                      <a:pt x="2056" y="3617"/>
                      <a:pt x="2068" y="3581"/>
                      <a:pt x="2092" y="3544"/>
                    </a:cubicBezTo>
                    <a:cubicBezTo>
                      <a:pt x="2104" y="3532"/>
                      <a:pt x="2116" y="3508"/>
                      <a:pt x="2129" y="3495"/>
                    </a:cubicBezTo>
                    <a:cubicBezTo>
                      <a:pt x="2165" y="3435"/>
                      <a:pt x="2213" y="3362"/>
                      <a:pt x="2286" y="3313"/>
                    </a:cubicBezTo>
                    <a:cubicBezTo>
                      <a:pt x="2299" y="3300"/>
                      <a:pt x="2323" y="3276"/>
                      <a:pt x="2323" y="3252"/>
                    </a:cubicBezTo>
                    <a:cubicBezTo>
                      <a:pt x="2323" y="3191"/>
                      <a:pt x="2311" y="3154"/>
                      <a:pt x="2286" y="3118"/>
                    </a:cubicBezTo>
                    <a:cubicBezTo>
                      <a:pt x="2250" y="3082"/>
                      <a:pt x="2202" y="3057"/>
                      <a:pt x="2140" y="3046"/>
                    </a:cubicBezTo>
                    <a:close/>
                    <a:moveTo>
                      <a:pt x="2469" y="3289"/>
                    </a:moveTo>
                    <a:cubicBezTo>
                      <a:pt x="2518" y="3313"/>
                      <a:pt x="2530" y="3337"/>
                      <a:pt x="2542" y="3373"/>
                    </a:cubicBezTo>
                    <a:cubicBezTo>
                      <a:pt x="2542" y="3398"/>
                      <a:pt x="2554" y="3422"/>
                      <a:pt x="2554" y="3446"/>
                    </a:cubicBezTo>
                    <a:lnTo>
                      <a:pt x="2554" y="3483"/>
                    </a:lnTo>
                    <a:cubicBezTo>
                      <a:pt x="2554" y="3508"/>
                      <a:pt x="2542" y="3532"/>
                      <a:pt x="2530" y="3556"/>
                    </a:cubicBezTo>
                    <a:lnTo>
                      <a:pt x="2518" y="3581"/>
                    </a:lnTo>
                    <a:cubicBezTo>
                      <a:pt x="2469" y="3641"/>
                      <a:pt x="2432" y="3714"/>
                      <a:pt x="2396" y="3775"/>
                    </a:cubicBezTo>
                    <a:cubicBezTo>
                      <a:pt x="2359" y="3836"/>
                      <a:pt x="2323" y="3884"/>
                      <a:pt x="2311" y="3957"/>
                    </a:cubicBezTo>
                    <a:cubicBezTo>
                      <a:pt x="2299" y="3981"/>
                      <a:pt x="2286" y="3994"/>
                      <a:pt x="2275" y="4018"/>
                    </a:cubicBezTo>
                    <a:lnTo>
                      <a:pt x="2275" y="4030"/>
                    </a:lnTo>
                    <a:cubicBezTo>
                      <a:pt x="2262" y="4054"/>
                      <a:pt x="2250" y="4054"/>
                      <a:pt x="2226" y="4054"/>
                    </a:cubicBezTo>
                    <a:cubicBezTo>
                      <a:pt x="2189" y="4043"/>
                      <a:pt x="2153" y="4018"/>
                      <a:pt x="2116" y="3994"/>
                    </a:cubicBezTo>
                    <a:lnTo>
                      <a:pt x="2104" y="3981"/>
                    </a:lnTo>
                    <a:cubicBezTo>
                      <a:pt x="2032" y="3897"/>
                      <a:pt x="2019" y="3860"/>
                      <a:pt x="2068" y="3763"/>
                    </a:cubicBezTo>
                    <a:cubicBezTo>
                      <a:pt x="2092" y="3702"/>
                      <a:pt x="2116" y="3641"/>
                      <a:pt x="2153" y="3581"/>
                    </a:cubicBezTo>
                    <a:lnTo>
                      <a:pt x="2165" y="3544"/>
                    </a:lnTo>
                    <a:lnTo>
                      <a:pt x="2202" y="3508"/>
                    </a:lnTo>
                    <a:cubicBezTo>
                      <a:pt x="2202" y="3495"/>
                      <a:pt x="2213" y="3495"/>
                      <a:pt x="2213" y="3495"/>
                    </a:cubicBezTo>
                    <a:cubicBezTo>
                      <a:pt x="2213" y="3483"/>
                      <a:pt x="2213" y="3483"/>
                      <a:pt x="2226" y="3483"/>
                    </a:cubicBezTo>
                    <a:cubicBezTo>
                      <a:pt x="2226" y="3483"/>
                      <a:pt x="2238" y="3471"/>
                      <a:pt x="2238" y="3459"/>
                    </a:cubicBezTo>
                    <a:cubicBezTo>
                      <a:pt x="2250" y="3422"/>
                      <a:pt x="2275" y="3398"/>
                      <a:pt x="2311" y="3373"/>
                    </a:cubicBezTo>
                    <a:cubicBezTo>
                      <a:pt x="2323" y="3373"/>
                      <a:pt x="2335" y="3362"/>
                      <a:pt x="2335" y="3349"/>
                    </a:cubicBezTo>
                    <a:cubicBezTo>
                      <a:pt x="2348" y="3349"/>
                      <a:pt x="2359" y="3337"/>
                      <a:pt x="2372" y="3325"/>
                    </a:cubicBezTo>
                    <a:cubicBezTo>
                      <a:pt x="2384" y="3313"/>
                      <a:pt x="2396" y="3313"/>
                      <a:pt x="2408" y="3300"/>
                    </a:cubicBezTo>
                    <a:cubicBezTo>
                      <a:pt x="2421" y="3289"/>
                      <a:pt x="2421" y="3289"/>
                      <a:pt x="2445" y="3289"/>
                    </a:cubicBezTo>
                    <a:close/>
                    <a:moveTo>
                      <a:pt x="2452" y="3247"/>
                    </a:moveTo>
                    <a:cubicBezTo>
                      <a:pt x="2426" y="3247"/>
                      <a:pt x="2402" y="3258"/>
                      <a:pt x="2384" y="3276"/>
                    </a:cubicBezTo>
                    <a:cubicBezTo>
                      <a:pt x="2372" y="3276"/>
                      <a:pt x="2359" y="3289"/>
                      <a:pt x="2348" y="3300"/>
                    </a:cubicBezTo>
                    <a:cubicBezTo>
                      <a:pt x="2335" y="3313"/>
                      <a:pt x="2323" y="3313"/>
                      <a:pt x="2311" y="3325"/>
                    </a:cubicBezTo>
                    <a:cubicBezTo>
                      <a:pt x="2311" y="3337"/>
                      <a:pt x="2299" y="3337"/>
                      <a:pt x="2286" y="3349"/>
                    </a:cubicBezTo>
                    <a:cubicBezTo>
                      <a:pt x="2250" y="3373"/>
                      <a:pt x="2213" y="3398"/>
                      <a:pt x="2202" y="3446"/>
                    </a:cubicBezTo>
                    <a:lnTo>
                      <a:pt x="2202" y="3459"/>
                    </a:lnTo>
                    <a:cubicBezTo>
                      <a:pt x="2189" y="3459"/>
                      <a:pt x="2189" y="3459"/>
                      <a:pt x="2189" y="3471"/>
                    </a:cubicBezTo>
                    <a:cubicBezTo>
                      <a:pt x="2177" y="3471"/>
                      <a:pt x="2177" y="3483"/>
                      <a:pt x="2177" y="3483"/>
                    </a:cubicBezTo>
                    <a:cubicBezTo>
                      <a:pt x="2165" y="3495"/>
                      <a:pt x="2153" y="3508"/>
                      <a:pt x="2140" y="3532"/>
                    </a:cubicBezTo>
                    <a:lnTo>
                      <a:pt x="2129" y="3556"/>
                    </a:lnTo>
                    <a:cubicBezTo>
                      <a:pt x="2092" y="3617"/>
                      <a:pt x="2056" y="3690"/>
                      <a:pt x="2032" y="3751"/>
                    </a:cubicBezTo>
                    <a:cubicBezTo>
                      <a:pt x="1983" y="3860"/>
                      <a:pt x="1995" y="3909"/>
                      <a:pt x="2080" y="4006"/>
                    </a:cubicBezTo>
                    <a:cubicBezTo>
                      <a:pt x="2080" y="4006"/>
                      <a:pt x="2092" y="4006"/>
                      <a:pt x="2092" y="4018"/>
                    </a:cubicBezTo>
                    <a:lnTo>
                      <a:pt x="2104" y="4018"/>
                    </a:lnTo>
                    <a:cubicBezTo>
                      <a:pt x="2129" y="4043"/>
                      <a:pt x="2165" y="4079"/>
                      <a:pt x="2213" y="4091"/>
                    </a:cubicBezTo>
                    <a:lnTo>
                      <a:pt x="2238" y="4091"/>
                    </a:lnTo>
                    <a:cubicBezTo>
                      <a:pt x="2262" y="4091"/>
                      <a:pt x="2286" y="4079"/>
                      <a:pt x="2299" y="4054"/>
                    </a:cubicBezTo>
                    <a:lnTo>
                      <a:pt x="2311" y="4043"/>
                    </a:lnTo>
                    <a:cubicBezTo>
                      <a:pt x="2323" y="4018"/>
                      <a:pt x="2335" y="3994"/>
                      <a:pt x="2348" y="3957"/>
                    </a:cubicBezTo>
                    <a:cubicBezTo>
                      <a:pt x="2359" y="3909"/>
                      <a:pt x="2384" y="3848"/>
                      <a:pt x="2421" y="3800"/>
                    </a:cubicBezTo>
                    <a:cubicBezTo>
                      <a:pt x="2469" y="3727"/>
                      <a:pt x="2505" y="3665"/>
                      <a:pt x="2542" y="3592"/>
                    </a:cubicBezTo>
                    <a:lnTo>
                      <a:pt x="2567" y="3568"/>
                    </a:lnTo>
                    <a:cubicBezTo>
                      <a:pt x="2578" y="3544"/>
                      <a:pt x="2591" y="3519"/>
                      <a:pt x="2591" y="3483"/>
                    </a:cubicBezTo>
                    <a:lnTo>
                      <a:pt x="2591" y="3446"/>
                    </a:lnTo>
                    <a:cubicBezTo>
                      <a:pt x="2578" y="3422"/>
                      <a:pt x="2578" y="3386"/>
                      <a:pt x="2578" y="3362"/>
                    </a:cubicBezTo>
                    <a:cubicBezTo>
                      <a:pt x="2567" y="3300"/>
                      <a:pt x="2518" y="3276"/>
                      <a:pt x="2481" y="3252"/>
                    </a:cubicBezTo>
                    <a:cubicBezTo>
                      <a:pt x="2471" y="3249"/>
                      <a:pt x="2462" y="3247"/>
                      <a:pt x="2452" y="3247"/>
                    </a:cubicBezTo>
                    <a:close/>
                    <a:moveTo>
                      <a:pt x="2724" y="3519"/>
                    </a:moveTo>
                    <a:cubicBezTo>
                      <a:pt x="2749" y="3532"/>
                      <a:pt x="2786" y="3544"/>
                      <a:pt x="2822" y="3556"/>
                    </a:cubicBezTo>
                    <a:cubicBezTo>
                      <a:pt x="2858" y="3568"/>
                      <a:pt x="2870" y="3581"/>
                      <a:pt x="2870" y="3617"/>
                    </a:cubicBezTo>
                    <a:lnTo>
                      <a:pt x="2870" y="3678"/>
                    </a:lnTo>
                    <a:cubicBezTo>
                      <a:pt x="2858" y="3738"/>
                      <a:pt x="2846" y="3787"/>
                      <a:pt x="2822" y="3848"/>
                    </a:cubicBezTo>
                    <a:lnTo>
                      <a:pt x="2749" y="3994"/>
                    </a:lnTo>
                    <a:cubicBezTo>
                      <a:pt x="2737" y="4030"/>
                      <a:pt x="2713" y="4054"/>
                      <a:pt x="2700" y="4091"/>
                    </a:cubicBezTo>
                    <a:lnTo>
                      <a:pt x="2664" y="4164"/>
                    </a:lnTo>
                    <a:cubicBezTo>
                      <a:pt x="2651" y="4176"/>
                      <a:pt x="2640" y="4189"/>
                      <a:pt x="2627" y="4213"/>
                    </a:cubicBezTo>
                    <a:cubicBezTo>
                      <a:pt x="2603" y="4249"/>
                      <a:pt x="2578" y="4262"/>
                      <a:pt x="2518" y="4262"/>
                    </a:cubicBezTo>
                    <a:cubicBezTo>
                      <a:pt x="2481" y="4262"/>
                      <a:pt x="2445" y="4249"/>
                      <a:pt x="2408" y="4237"/>
                    </a:cubicBezTo>
                    <a:cubicBezTo>
                      <a:pt x="2384" y="4225"/>
                      <a:pt x="2359" y="4189"/>
                      <a:pt x="2359" y="4164"/>
                    </a:cubicBezTo>
                    <a:cubicBezTo>
                      <a:pt x="2359" y="4127"/>
                      <a:pt x="2359" y="4103"/>
                      <a:pt x="2372" y="4067"/>
                    </a:cubicBezTo>
                    <a:cubicBezTo>
                      <a:pt x="2384" y="4018"/>
                      <a:pt x="2408" y="3970"/>
                      <a:pt x="2432" y="3921"/>
                    </a:cubicBezTo>
                    <a:lnTo>
                      <a:pt x="2542" y="3702"/>
                    </a:lnTo>
                    <a:lnTo>
                      <a:pt x="2567" y="3665"/>
                    </a:lnTo>
                    <a:cubicBezTo>
                      <a:pt x="2591" y="3617"/>
                      <a:pt x="2615" y="3581"/>
                      <a:pt x="2664" y="3544"/>
                    </a:cubicBezTo>
                    <a:cubicBezTo>
                      <a:pt x="2676" y="3519"/>
                      <a:pt x="2688" y="3519"/>
                      <a:pt x="2700" y="3519"/>
                    </a:cubicBezTo>
                    <a:close/>
                    <a:moveTo>
                      <a:pt x="3321" y="4152"/>
                    </a:moveTo>
                    <a:cubicBezTo>
                      <a:pt x="3357" y="4207"/>
                      <a:pt x="3400" y="4261"/>
                      <a:pt x="3451" y="4311"/>
                    </a:cubicBezTo>
                    <a:lnTo>
                      <a:pt x="3451" y="4311"/>
                    </a:lnTo>
                    <a:cubicBezTo>
                      <a:pt x="3436" y="4299"/>
                      <a:pt x="3421" y="4286"/>
                      <a:pt x="3405" y="4273"/>
                    </a:cubicBezTo>
                    <a:cubicBezTo>
                      <a:pt x="3369" y="4249"/>
                      <a:pt x="3332" y="4213"/>
                      <a:pt x="3308" y="4152"/>
                    </a:cubicBezTo>
                    <a:close/>
                    <a:moveTo>
                      <a:pt x="3016" y="3775"/>
                    </a:moveTo>
                    <a:cubicBezTo>
                      <a:pt x="3053" y="3775"/>
                      <a:pt x="3077" y="3800"/>
                      <a:pt x="3089" y="3824"/>
                    </a:cubicBezTo>
                    <a:cubicBezTo>
                      <a:pt x="3113" y="3884"/>
                      <a:pt x="3113" y="3884"/>
                      <a:pt x="3102" y="4018"/>
                    </a:cubicBezTo>
                    <a:lnTo>
                      <a:pt x="3089" y="4054"/>
                    </a:lnTo>
                    <a:cubicBezTo>
                      <a:pt x="3077" y="4103"/>
                      <a:pt x="3065" y="4152"/>
                      <a:pt x="3053" y="4213"/>
                    </a:cubicBezTo>
                    <a:cubicBezTo>
                      <a:pt x="3053" y="4249"/>
                      <a:pt x="3040" y="4286"/>
                      <a:pt x="3029" y="4322"/>
                    </a:cubicBezTo>
                    <a:lnTo>
                      <a:pt x="3029" y="4335"/>
                    </a:lnTo>
                    <a:cubicBezTo>
                      <a:pt x="3016" y="4371"/>
                      <a:pt x="3004" y="4395"/>
                      <a:pt x="2992" y="4432"/>
                    </a:cubicBezTo>
                    <a:cubicBezTo>
                      <a:pt x="2980" y="4468"/>
                      <a:pt x="2943" y="4492"/>
                      <a:pt x="2894" y="4492"/>
                    </a:cubicBezTo>
                    <a:cubicBezTo>
                      <a:pt x="2846" y="4492"/>
                      <a:pt x="2797" y="4468"/>
                      <a:pt x="2761" y="4419"/>
                    </a:cubicBezTo>
                    <a:cubicBezTo>
                      <a:pt x="2761" y="4408"/>
                      <a:pt x="2761" y="4408"/>
                      <a:pt x="2749" y="4395"/>
                    </a:cubicBezTo>
                    <a:lnTo>
                      <a:pt x="2749" y="4359"/>
                    </a:lnTo>
                    <a:cubicBezTo>
                      <a:pt x="2724" y="4298"/>
                      <a:pt x="2737" y="4249"/>
                      <a:pt x="2749" y="4200"/>
                    </a:cubicBezTo>
                    <a:cubicBezTo>
                      <a:pt x="2810" y="4043"/>
                      <a:pt x="2870" y="3909"/>
                      <a:pt x="2956" y="3800"/>
                    </a:cubicBezTo>
                    <a:cubicBezTo>
                      <a:pt x="2967" y="3787"/>
                      <a:pt x="2980" y="3775"/>
                      <a:pt x="3004" y="3775"/>
                    </a:cubicBezTo>
                    <a:close/>
                    <a:moveTo>
                      <a:pt x="2287" y="1310"/>
                    </a:moveTo>
                    <a:cubicBezTo>
                      <a:pt x="2297" y="1310"/>
                      <a:pt x="2304" y="1316"/>
                      <a:pt x="2311" y="1330"/>
                    </a:cubicBezTo>
                    <a:cubicBezTo>
                      <a:pt x="2335" y="1343"/>
                      <a:pt x="2348" y="1355"/>
                      <a:pt x="2359" y="1367"/>
                    </a:cubicBezTo>
                    <a:cubicBezTo>
                      <a:pt x="2372" y="1392"/>
                      <a:pt x="2396" y="1416"/>
                      <a:pt x="2421" y="1440"/>
                    </a:cubicBezTo>
                    <a:cubicBezTo>
                      <a:pt x="2481" y="1501"/>
                      <a:pt x="2542" y="1549"/>
                      <a:pt x="2603" y="1598"/>
                    </a:cubicBezTo>
                    <a:cubicBezTo>
                      <a:pt x="2615" y="1622"/>
                      <a:pt x="2640" y="1622"/>
                      <a:pt x="2651" y="1635"/>
                    </a:cubicBezTo>
                    <a:lnTo>
                      <a:pt x="2664" y="1635"/>
                    </a:lnTo>
                    <a:lnTo>
                      <a:pt x="2773" y="1671"/>
                    </a:lnTo>
                    <a:lnTo>
                      <a:pt x="2797" y="1683"/>
                    </a:lnTo>
                    <a:cubicBezTo>
                      <a:pt x="2773" y="1719"/>
                      <a:pt x="2737" y="1744"/>
                      <a:pt x="2700" y="1756"/>
                    </a:cubicBezTo>
                    <a:cubicBezTo>
                      <a:pt x="2640" y="1781"/>
                      <a:pt x="2578" y="1817"/>
                      <a:pt x="2518" y="1841"/>
                    </a:cubicBezTo>
                    <a:cubicBezTo>
                      <a:pt x="2494" y="1865"/>
                      <a:pt x="2457" y="1878"/>
                      <a:pt x="2432" y="1890"/>
                    </a:cubicBezTo>
                    <a:cubicBezTo>
                      <a:pt x="2408" y="1902"/>
                      <a:pt x="2384" y="1914"/>
                      <a:pt x="2372" y="1927"/>
                    </a:cubicBezTo>
                    <a:lnTo>
                      <a:pt x="2348" y="1938"/>
                    </a:lnTo>
                    <a:cubicBezTo>
                      <a:pt x="2275" y="1975"/>
                      <a:pt x="2250" y="2036"/>
                      <a:pt x="2286" y="2097"/>
                    </a:cubicBezTo>
                    <a:cubicBezTo>
                      <a:pt x="2323" y="2170"/>
                      <a:pt x="2372" y="2230"/>
                      <a:pt x="2457" y="2279"/>
                    </a:cubicBezTo>
                    <a:cubicBezTo>
                      <a:pt x="2481" y="2292"/>
                      <a:pt x="2505" y="2292"/>
                      <a:pt x="2530" y="2292"/>
                    </a:cubicBezTo>
                    <a:cubicBezTo>
                      <a:pt x="2567" y="2303"/>
                      <a:pt x="2615" y="2303"/>
                      <a:pt x="2664" y="2303"/>
                    </a:cubicBezTo>
                    <a:cubicBezTo>
                      <a:pt x="2713" y="2303"/>
                      <a:pt x="2749" y="2292"/>
                      <a:pt x="2786" y="2267"/>
                    </a:cubicBezTo>
                    <a:lnTo>
                      <a:pt x="2797" y="2267"/>
                    </a:lnTo>
                    <a:cubicBezTo>
                      <a:pt x="2870" y="2243"/>
                      <a:pt x="2956" y="2219"/>
                      <a:pt x="3040" y="2194"/>
                    </a:cubicBezTo>
                    <a:cubicBezTo>
                      <a:pt x="3067" y="2191"/>
                      <a:pt x="3093" y="2189"/>
                      <a:pt x="3119" y="2189"/>
                    </a:cubicBezTo>
                    <a:cubicBezTo>
                      <a:pt x="3191" y="2189"/>
                      <a:pt x="3265" y="2201"/>
                      <a:pt x="3345" y="2219"/>
                    </a:cubicBezTo>
                    <a:lnTo>
                      <a:pt x="3394" y="2230"/>
                    </a:lnTo>
                    <a:cubicBezTo>
                      <a:pt x="3418" y="2243"/>
                      <a:pt x="3442" y="2255"/>
                      <a:pt x="3467" y="2255"/>
                    </a:cubicBezTo>
                    <a:lnTo>
                      <a:pt x="3491" y="2279"/>
                    </a:lnTo>
                    <a:lnTo>
                      <a:pt x="3527" y="2316"/>
                    </a:lnTo>
                    <a:cubicBezTo>
                      <a:pt x="3588" y="2400"/>
                      <a:pt x="3648" y="2486"/>
                      <a:pt x="3721" y="2559"/>
                    </a:cubicBezTo>
                    <a:lnTo>
                      <a:pt x="3831" y="2705"/>
                    </a:lnTo>
                    <a:cubicBezTo>
                      <a:pt x="3880" y="2765"/>
                      <a:pt x="3929" y="2827"/>
                      <a:pt x="3965" y="2887"/>
                    </a:cubicBezTo>
                    <a:lnTo>
                      <a:pt x="4026" y="2960"/>
                    </a:lnTo>
                    <a:lnTo>
                      <a:pt x="4038" y="2960"/>
                    </a:lnTo>
                    <a:cubicBezTo>
                      <a:pt x="4075" y="2997"/>
                      <a:pt x="4099" y="3033"/>
                      <a:pt x="4123" y="3082"/>
                    </a:cubicBezTo>
                    <a:cubicBezTo>
                      <a:pt x="4148" y="3094"/>
                      <a:pt x="4159" y="3118"/>
                      <a:pt x="4172" y="3143"/>
                    </a:cubicBezTo>
                    <a:cubicBezTo>
                      <a:pt x="4196" y="3179"/>
                      <a:pt x="4221" y="3203"/>
                      <a:pt x="4257" y="3240"/>
                    </a:cubicBezTo>
                    <a:cubicBezTo>
                      <a:pt x="4305" y="3313"/>
                      <a:pt x="4366" y="3386"/>
                      <a:pt x="4427" y="3459"/>
                    </a:cubicBezTo>
                    <a:cubicBezTo>
                      <a:pt x="4475" y="3508"/>
                      <a:pt x="4537" y="3556"/>
                      <a:pt x="4597" y="3617"/>
                    </a:cubicBezTo>
                    <a:cubicBezTo>
                      <a:pt x="4616" y="3629"/>
                      <a:pt x="4631" y="3635"/>
                      <a:pt x="4645" y="3635"/>
                    </a:cubicBezTo>
                    <a:cubicBezTo>
                      <a:pt x="4658" y="3635"/>
                      <a:pt x="4671" y="3629"/>
                      <a:pt x="4683" y="3617"/>
                    </a:cubicBezTo>
                    <a:lnTo>
                      <a:pt x="4707" y="3592"/>
                    </a:lnTo>
                    <a:lnTo>
                      <a:pt x="4743" y="3556"/>
                    </a:lnTo>
                    <a:cubicBezTo>
                      <a:pt x="4756" y="3581"/>
                      <a:pt x="4756" y="3605"/>
                      <a:pt x="4767" y="3641"/>
                    </a:cubicBezTo>
                    <a:cubicBezTo>
                      <a:pt x="4767" y="3727"/>
                      <a:pt x="4743" y="3824"/>
                      <a:pt x="4670" y="3933"/>
                    </a:cubicBezTo>
                    <a:cubicBezTo>
                      <a:pt x="4646" y="3957"/>
                      <a:pt x="4610" y="3981"/>
                      <a:pt x="4585" y="4006"/>
                    </a:cubicBezTo>
                    <a:cubicBezTo>
                      <a:pt x="4573" y="4012"/>
                      <a:pt x="4558" y="4015"/>
                      <a:pt x="4541" y="4015"/>
                    </a:cubicBezTo>
                    <a:cubicBezTo>
                      <a:pt x="4524" y="4015"/>
                      <a:pt x="4506" y="4012"/>
                      <a:pt x="4488" y="4006"/>
                    </a:cubicBezTo>
                    <a:cubicBezTo>
                      <a:pt x="4415" y="3981"/>
                      <a:pt x="4354" y="3933"/>
                      <a:pt x="4294" y="3873"/>
                    </a:cubicBezTo>
                    <a:lnTo>
                      <a:pt x="4281" y="3860"/>
                    </a:lnTo>
                    <a:lnTo>
                      <a:pt x="4269" y="3848"/>
                    </a:lnTo>
                    <a:cubicBezTo>
                      <a:pt x="4184" y="3763"/>
                      <a:pt x="4099" y="3678"/>
                      <a:pt x="4002" y="3605"/>
                    </a:cubicBezTo>
                    <a:cubicBezTo>
                      <a:pt x="4002" y="3592"/>
                      <a:pt x="3989" y="3581"/>
                      <a:pt x="3977" y="3581"/>
                    </a:cubicBezTo>
                    <a:cubicBezTo>
                      <a:pt x="3965" y="3581"/>
                      <a:pt x="3953" y="3592"/>
                      <a:pt x="3940" y="3592"/>
                    </a:cubicBezTo>
                    <a:lnTo>
                      <a:pt x="3916" y="3605"/>
                    </a:lnTo>
                    <a:lnTo>
                      <a:pt x="3929" y="3617"/>
                    </a:lnTo>
                    <a:cubicBezTo>
                      <a:pt x="3929" y="3629"/>
                      <a:pt x="3929" y="3629"/>
                      <a:pt x="3940" y="3641"/>
                    </a:cubicBezTo>
                    <a:cubicBezTo>
                      <a:pt x="3940" y="3641"/>
                      <a:pt x="3953" y="3654"/>
                      <a:pt x="3953" y="3665"/>
                    </a:cubicBezTo>
                    <a:cubicBezTo>
                      <a:pt x="4062" y="3787"/>
                      <a:pt x="4196" y="3909"/>
                      <a:pt x="4330" y="4030"/>
                    </a:cubicBezTo>
                    <a:cubicBezTo>
                      <a:pt x="4366" y="4054"/>
                      <a:pt x="4391" y="4079"/>
                      <a:pt x="4427" y="4091"/>
                    </a:cubicBezTo>
                    <a:cubicBezTo>
                      <a:pt x="4439" y="4103"/>
                      <a:pt x="4451" y="4103"/>
                      <a:pt x="4464" y="4116"/>
                    </a:cubicBezTo>
                    <a:lnTo>
                      <a:pt x="4464" y="4140"/>
                    </a:lnTo>
                    <a:cubicBezTo>
                      <a:pt x="4402" y="4200"/>
                      <a:pt x="4342" y="4237"/>
                      <a:pt x="4269" y="4286"/>
                    </a:cubicBezTo>
                    <a:cubicBezTo>
                      <a:pt x="4251" y="4298"/>
                      <a:pt x="4232" y="4304"/>
                      <a:pt x="4214" y="4304"/>
                    </a:cubicBezTo>
                    <a:cubicBezTo>
                      <a:pt x="4196" y="4304"/>
                      <a:pt x="4178" y="4298"/>
                      <a:pt x="4159" y="4286"/>
                    </a:cubicBezTo>
                    <a:cubicBezTo>
                      <a:pt x="4135" y="4273"/>
                      <a:pt x="4123" y="4249"/>
                      <a:pt x="4099" y="4237"/>
                    </a:cubicBezTo>
                    <a:lnTo>
                      <a:pt x="4002" y="4140"/>
                    </a:lnTo>
                    <a:cubicBezTo>
                      <a:pt x="3953" y="4091"/>
                      <a:pt x="3904" y="4043"/>
                      <a:pt x="3843" y="4006"/>
                    </a:cubicBezTo>
                    <a:lnTo>
                      <a:pt x="3831" y="3994"/>
                    </a:lnTo>
                    <a:cubicBezTo>
                      <a:pt x="3794" y="3957"/>
                      <a:pt x="3770" y="3933"/>
                      <a:pt x="3746" y="3897"/>
                    </a:cubicBezTo>
                    <a:cubicBezTo>
                      <a:pt x="3734" y="3873"/>
                      <a:pt x="3710" y="3860"/>
                      <a:pt x="3697" y="3848"/>
                    </a:cubicBezTo>
                    <a:lnTo>
                      <a:pt x="3673" y="3824"/>
                    </a:lnTo>
                    <a:lnTo>
                      <a:pt x="3673" y="3811"/>
                    </a:lnTo>
                    <a:lnTo>
                      <a:pt x="3661" y="3824"/>
                    </a:lnTo>
                    <a:cubicBezTo>
                      <a:pt x="3648" y="3824"/>
                      <a:pt x="3637" y="3824"/>
                      <a:pt x="3624" y="3836"/>
                    </a:cubicBezTo>
                    <a:cubicBezTo>
                      <a:pt x="3624" y="3848"/>
                      <a:pt x="3612" y="3860"/>
                      <a:pt x="3624" y="3873"/>
                    </a:cubicBezTo>
                    <a:cubicBezTo>
                      <a:pt x="3624" y="3884"/>
                      <a:pt x="3637" y="3909"/>
                      <a:pt x="3648" y="3921"/>
                    </a:cubicBezTo>
                    <a:cubicBezTo>
                      <a:pt x="3721" y="4006"/>
                      <a:pt x="3794" y="4079"/>
                      <a:pt x="3880" y="4140"/>
                    </a:cubicBezTo>
                    <a:cubicBezTo>
                      <a:pt x="3929" y="4189"/>
                      <a:pt x="3977" y="4225"/>
                      <a:pt x="4013" y="4273"/>
                    </a:cubicBezTo>
                    <a:cubicBezTo>
                      <a:pt x="4038" y="4286"/>
                      <a:pt x="4050" y="4310"/>
                      <a:pt x="4075" y="4322"/>
                    </a:cubicBezTo>
                    <a:cubicBezTo>
                      <a:pt x="4086" y="4346"/>
                      <a:pt x="4086" y="4359"/>
                      <a:pt x="4086" y="4371"/>
                    </a:cubicBezTo>
                    <a:cubicBezTo>
                      <a:pt x="4075" y="4395"/>
                      <a:pt x="4062" y="4408"/>
                      <a:pt x="4038" y="4419"/>
                    </a:cubicBezTo>
                    <a:cubicBezTo>
                      <a:pt x="3977" y="4481"/>
                      <a:pt x="3904" y="4505"/>
                      <a:pt x="3807" y="4529"/>
                    </a:cubicBezTo>
                    <a:cubicBezTo>
                      <a:pt x="3797" y="4531"/>
                      <a:pt x="3787" y="4532"/>
                      <a:pt x="3778" y="4532"/>
                    </a:cubicBezTo>
                    <a:cubicBezTo>
                      <a:pt x="3733" y="4532"/>
                      <a:pt x="3703" y="4510"/>
                      <a:pt x="3673" y="4481"/>
                    </a:cubicBezTo>
                    <a:lnTo>
                      <a:pt x="3661" y="4468"/>
                    </a:lnTo>
                    <a:cubicBezTo>
                      <a:pt x="3612" y="4419"/>
                      <a:pt x="3576" y="4371"/>
                      <a:pt x="3527" y="4322"/>
                    </a:cubicBezTo>
                    <a:cubicBezTo>
                      <a:pt x="3454" y="4273"/>
                      <a:pt x="3405" y="4200"/>
                      <a:pt x="3345" y="4127"/>
                    </a:cubicBezTo>
                    <a:cubicBezTo>
                      <a:pt x="3332" y="4116"/>
                      <a:pt x="3332" y="4116"/>
                      <a:pt x="3321" y="4116"/>
                    </a:cubicBezTo>
                    <a:cubicBezTo>
                      <a:pt x="3296" y="4116"/>
                      <a:pt x="3296" y="4116"/>
                      <a:pt x="3284" y="4127"/>
                    </a:cubicBezTo>
                    <a:cubicBezTo>
                      <a:pt x="3272" y="4140"/>
                      <a:pt x="3272" y="4152"/>
                      <a:pt x="3284" y="4164"/>
                    </a:cubicBezTo>
                    <a:cubicBezTo>
                      <a:pt x="3308" y="4237"/>
                      <a:pt x="3345" y="4273"/>
                      <a:pt x="3381" y="4310"/>
                    </a:cubicBezTo>
                    <a:cubicBezTo>
                      <a:pt x="3442" y="4346"/>
                      <a:pt x="3491" y="4408"/>
                      <a:pt x="3540" y="4456"/>
                    </a:cubicBezTo>
                    <a:cubicBezTo>
                      <a:pt x="3564" y="4481"/>
                      <a:pt x="3588" y="4517"/>
                      <a:pt x="3612" y="4541"/>
                    </a:cubicBezTo>
                    <a:lnTo>
                      <a:pt x="3624" y="4554"/>
                    </a:lnTo>
                    <a:cubicBezTo>
                      <a:pt x="3612" y="4578"/>
                      <a:pt x="3588" y="4590"/>
                      <a:pt x="3564" y="4590"/>
                    </a:cubicBezTo>
                    <a:lnTo>
                      <a:pt x="3321" y="4590"/>
                    </a:lnTo>
                    <a:cubicBezTo>
                      <a:pt x="3284" y="4578"/>
                      <a:pt x="3248" y="4565"/>
                      <a:pt x="3211" y="4541"/>
                    </a:cubicBezTo>
                    <a:cubicBezTo>
                      <a:pt x="3186" y="4529"/>
                      <a:pt x="3175" y="4505"/>
                      <a:pt x="3150" y="4492"/>
                    </a:cubicBezTo>
                    <a:cubicBezTo>
                      <a:pt x="3138" y="4481"/>
                      <a:pt x="3126" y="4481"/>
                      <a:pt x="3113" y="4468"/>
                    </a:cubicBezTo>
                    <a:cubicBezTo>
                      <a:pt x="3102" y="4444"/>
                      <a:pt x="3089" y="4432"/>
                      <a:pt x="3102" y="4395"/>
                    </a:cubicBezTo>
                    <a:cubicBezTo>
                      <a:pt x="3102" y="4383"/>
                      <a:pt x="3113" y="4371"/>
                      <a:pt x="3113" y="4346"/>
                    </a:cubicBezTo>
                    <a:cubicBezTo>
                      <a:pt x="3126" y="4310"/>
                      <a:pt x="3138" y="4286"/>
                      <a:pt x="3150" y="4249"/>
                    </a:cubicBezTo>
                    <a:cubicBezTo>
                      <a:pt x="3175" y="4164"/>
                      <a:pt x="3199" y="4067"/>
                      <a:pt x="3199" y="3957"/>
                    </a:cubicBezTo>
                    <a:cubicBezTo>
                      <a:pt x="3199" y="3897"/>
                      <a:pt x="3186" y="3836"/>
                      <a:pt x="3175" y="3775"/>
                    </a:cubicBezTo>
                    <a:cubicBezTo>
                      <a:pt x="3150" y="3714"/>
                      <a:pt x="3113" y="3702"/>
                      <a:pt x="3053" y="3702"/>
                    </a:cubicBezTo>
                    <a:lnTo>
                      <a:pt x="2956" y="3702"/>
                    </a:lnTo>
                    <a:cubicBezTo>
                      <a:pt x="2956" y="3665"/>
                      <a:pt x="2956" y="3629"/>
                      <a:pt x="2943" y="3581"/>
                    </a:cubicBezTo>
                    <a:cubicBezTo>
                      <a:pt x="2931" y="3532"/>
                      <a:pt x="2919" y="3508"/>
                      <a:pt x="2883" y="3495"/>
                    </a:cubicBezTo>
                    <a:cubicBezTo>
                      <a:pt x="2834" y="3471"/>
                      <a:pt x="2773" y="3459"/>
                      <a:pt x="2713" y="3446"/>
                    </a:cubicBezTo>
                    <a:cubicBezTo>
                      <a:pt x="2708" y="3442"/>
                      <a:pt x="2703" y="3441"/>
                      <a:pt x="2697" y="3441"/>
                    </a:cubicBezTo>
                    <a:cubicBezTo>
                      <a:pt x="2685" y="3441"/>
                      <a:pt x="2672" y="3446"/>
                      <a:pt x="2664" y="3446"/>
                    </a:cubicBezTo>
                    <a:cubicBezTo>
                      <a:pt x="2651" y="3422"/>
                      <a:pt x="2651" y="3410"/>
                      <a:pt x="2651" y="3398"/>
                    </a:cubicBezTo>
                    <a:cubicBezTo>
                      <a:pt x="2651" y="3373"/>
                      <a:pt x="2640" y="3362"/>
                      <a:pt x="2640" y="3349"/>
                    </a:cubicBezTo>
                    <a:cubicBezTo>
                      <a:pt x="2627" y="3349"/>
                      <a:pt x="2627" y="3337"/>
                      <a:pt x="2627" y="3325"/>
                    </a:cubicBezTo>
                    <a:cubicBezTo>
                      <a:pt x="2603" y="3264"/>
                      <a:pt x="2554" y="3227"/>
                      <a:pt x="2494" y="3203"/>
                    </a:cubicBezTo>
                    <a:lnTo>
                      <a:pt x="2481" y="3191"/>
                    </a:lnTo>
                    <a:cubicBezTo>
                      <a:pt x="2469" y="3185"/>
                      <a:pt x="2457" y="3182"/>
                      <a:pt x="2443" y="3182"/>
                    </a:cubicBezTo>
                    <a:cubicBezTo>
                      <a:pt x="2429" y="3182"/>
                      <a:pt x="2414" y="3185"/>
                      <a:pt x="2396" y="3191"/>
                    </a:cubicBezTo>
                    <a:cubicBezTo>
                      <a:pt x="2384" y="3203"/>
                      <a:pt x="2384" y="3203"/>
                      <a:pt x="2372" y="3203"/>
                    </a:cubicBezTo>
                    <a:cubicBezTo>
                      <a:pt x="2359" y="3203"/>
                      <a:pt x="2359" y="3191"/>
                      <a:pt x="2359" y="3191"/>
                    </a:cubicBezTo>
                    <a:cubicBezTo>
                      <a:pt x="2348" y="3106"/>
                      <a:pt x="2311" y="3057"/>
                      <a:pt x="2238" y="3021"/>
                    </a:cubicBezTo>
                    <a:cubicBezTo>
                      <a:pt x="2207" y="3006"/>
                      <a:pt x="2177" y="2995"/>
                      <a:pt x="2144" y="2995"/>
                    </a:cubicBezTo>
                    <a:cubicBezTo>
                      <a:pt x="2124" y="2995"/>
                      <a:pt x="2103" y="2999"/>
                      <a:pt x="2080" y="3009"/>
                    </a:cubicBezTo>
                    <a:cubicBezTo>
                      <a:pt x="2056" y="3021"/>
                      <a:pt x="2032" y="3046"/>
                      <a:pt x="2007" y="3057"/>
                    </a:cubicBezTo>
                    <a:lnTo>
                      <a:pt x="1995" y="3070"/>
                    </a:lnTo>
                    <a:lnTo>
                      <a:pt x="1959" y="3106"/>
                    </a:lnTo>
                    <a:cubicBezTo>
                      <a:pt x="1959" y="3118"/>
                      <a:pt x="1959" y="3118"/>
                      <a:pt x="1946" y="3118"/>
                    </a:cubicBezTo>
                    <a:cubicBezTo>
                      <a:pt x="1934" y="3106"/>
                      <a:pt x="1934" y="3106"/>
                      <a:pt x="1934" y="3094"/>
                    </a:cubicBezTo>
                    <a:cubicBezTo>
                      <a:pt x="1897" y="3046"/>
                      <a:pt x="1861" y="2997"/>
                      <a:pt x="1837" y="2948"/>
                    </a:cubicBezTo>
                    <a:lnTo>
                      <a:pt x="1788" y="2863"/>
                    </a:lnTo>
                    <a:cubicBezTo>
                      <a:pt x="1740" y="2802"/>
                      <a:pt x="1703" y="2729"/>
                      <a:pt x="1654" y="2668"/>
                    </a:cubicBezTo>
                    <a:cubicBezTo>
                      <a:pt x="1557" y="2486"/>
                      <a:pt x="1411" y="2340"/>
                      <a:pt x="1289" y="2219"/>
                    </a:cubicBezTo>
                    <a:cubicBezTo>
                      <a:pt x="1289" y="2206"/>
                      <a:pt x="1277" y="2194"/>
                      <a:pt x="1277" y="2194"/>
                    </a:cubicBezTo>
                    <a:cubicBezTo>
                      <a:pt x="1277" y="2182"/>
                      <a:pt x="1277" y="2182"/>
                      <a:pt x="1265" y="2182"/>
                    </a:cubicBezTo>
                    <a:cubicBezTo>
                      <a:pt x="1277" y="2157"/>
                      <a:pt x="1302" y="2133"/>
                      <a:pt x="1313" y="2109"/>
                    </a:cubicBezTo>
                    <a:cubicBezTo>
                      <a:pt x="1338" y="2084"/>
                      <a:pt x="1362" y="2060"/>
                      <a:pt x="1386" y="2048"/>
                    </a:cubicBezTo>
                    <a:cubicBezTo>
                      <a:pt x="1448" y="1975"/>
                      <a:pt x="1521" y="1902"/>
                      <a:pt x="1594" y="1841"/>
                    </a:cubicBezTo>
                    <a:cubicBezTo>
                      <a:pt x="1703" y="1732"/>
                      <a:pt x="1837" y="1622"/>
                      <a:pt x="1995" y="1501"/>
                    </a:cubicBezTo>
                    <a:cubicBezTo>
                      <a:pt x="2032" y="1476"/>
                      <a:pt x="2068" y="1440"/>
                      <a:pt x="2104" y="1416"/>
                    </a:cubicBezTo>
                    <a:lnTo>
                      <a:pt x="2177" y="1379"/>
                    </a:lnTo>
                    <a:cubicBezTo>
                      <a:pt x="2189" y="1367"/>
                      <a:pt x="2202" y="1367"/>
                      <a:pt x="2213" y="1355"/>
                    </a:cubicBezTo>
                    <a:cubicBezTo>
                      <a:pt x="2238" y="1343"/>
                      <a:pt x="2250" y="1330"/>
                      <a:pt x="2262" y="1319"/>
                    </a:cubicBezTo>
                    <a:cubicBezTo>
                      <a:pt x="2272" y="1313"/>
                      <a:pt x="2280" y="1310"/>
                      <a:pt x="2287" y="1310"/>
                    </a:cubicBezTo>
                    <a:close/>
                    <a:moveTo>
                      <a:pt x="5330" y="36"/>
                    </a:moveTo>
                    <a:cubicBezTo>
                      <a:pt x="5337" y="36"/>
                      <a:pt x="5344" y="38"/>
                      <a:pt x="5351" y="41"/>
                    </a:cubicBezTo>
                    <a:cubicBezTo>
                      <a:pt x="5388" y="41"/>
                      <a:pt x="5424" y="65"/>
                      <a:pt x="5461" y="90"/>
                    </a:cubicBezTo>
                    <a:cubicBezTo>
                      <a:pt x="5594" y="187"/>
                      <a:pt x="5740" y="297"/>
                      <a:pt x="5886" y="455"/>
                    </a:cubicBezTo>
                    <a:cubicBezTo>
                      <a:pt x="5923" y="479"/>
                      <a:pt x="5947" y="503"/>
                      <a:pt x="5972" y="540"/>
                    </a:cubicBezTo>
                    <a:cubicBezTo>
                      <a:pt x="6008" y="565"/>
                      <a:pt x="6045" y="589"/>
                      <a:pt x="6069" y="625"/>
                    </a:cubicBezTo>
                    <a:cubicBezTo>
                      <a:pt x="6251" y="808"/>
                      <a:pt x="6397" y="990"/>
                      <a:pt x="6519" y="1197"/>
                    </a:cubicBezTo>
                    <a:cubicBezTo>
                      <a:pt x="6592" y="1319"/>
                      <a:pt x="6677" y="1452"/>
                      <a:pt x="6737" y="1586"/>
                    </a:cubicBezTo>
                    <a:cubicBezTo>
                      <a:pt x="6750" y="1622"/>
                      <a:pt x="6762" y="1659"/>
                      <a:pt x="6774" y="1708"/>
                    </a:cubicBezTo>
                    <a:cubicBezTo>
                      <a:pt x="6786" y="1719"/>
                      <a:pt x="6774" y="1732"/>
                      <a:pt x="6762" y="1756"/>
                    </a:cubicBezTo>
                    <a:cubicBezTo>
                      <a:pt x="6737" y="1781"/>
                      <a:pt x="6701" y="1805"/>
                      <a:pt x="6677" y="1841"/>
                    </a:cubicBezTo>
                    <a:lnTo>
                      <a:pt x="6665" y="1854"/>
                    </a:lnTo>
                    <a:cubicBezTo>
                      <a:pt x="6640" y="1878"/>
                      <a:pt x="6629" y="1890"/>
                      <a:pt x="6616" y="1914"/>
                    </a:cubicBezTo>
                    <a:lnTo>
                      <a:pt x="6592" y="1938"/>
                    </a:lnTo>
                    <a:cubicBezTo>
                      <a:pt x="6580" y="1938"/>
                      <a:pt x="6580" y="1951"/>
                      <a:pt x="6567" y="1951"/>
                    </a:cubicBezTo>
                    <a:cubicBezTo>
                      <a:pt x="6567" y="1963"/>
                      <a:pt x="6556" y="1975"/>
                      <a:pt x="6543" y="1975"/>
                    </a:cubicBezTo>
                    <a:lnTo>
                      <a:pt x="6410" y="2109"/>
                    </a:lnTo>
                    <a:cubicBezTo>
                      <a:pt x="6373" y="2146"/>
                      <a:pt x="6337" y="2182"/>
                      <a:pt x="6300" y="2206"/>
                    </a:cubicBezTo>
                    <a:cubicBezTo>
                      <a:pt x="6264" y="2243"/>
                      <a:pt x="6202" y="2279"/>
                      <a:pt x="6154" y="2303"/>
                    </a:cubicBezTo>
                    <a:lnTo>
                      <a:pt x="6142" y="2316"/>
                    </a:lnTo>
                    <a:cubicBezTo>
                      <a:pt x="6124" y="2328"/>
                      <a:pt x="6105" y="2334"/>
                      <a:pt x="6086" y="2334"/>
                    </a:cubicBezTo>
                    <a:cubicBezTo>
                      <a:pt x="6066" y="2334"/>
                      <a:pt x="6045" y="2328"/>
                      <a:pt x="6020" y="2316"/>
                    </a:cubicBezTo>
                    <a:cubicBezTo>
                      <a:pt x="6008" y="2316"/>
                      <a:pt x="5996" y="2303"/>
                      <a:pt x="5983" y="2303"/>
                    </a:cubicBezTo>
                    <a:cubicBezTo>
                      <a:pt x="5983" y="2292"/>
                      <a:pt x="5972" y="2292"/>
                      <a:pt x="5972" y="2292"/>
                    </a:cubicBezTo>
                    <a:lnTo>
                      <a:pt x="5959" y="2279"/>
                    </a:lnTo>
                    <a:lnTo>
                      <a:pt x="5947" y="2292"/>
                    </a:lnTo>
                    <a:cubicBezTo>
                      <a:pt x="5911" y="2316"/>
                      <a:pt x="5875" y="2352"/>
                      <a:pt x="5838" y="2376"/>
                    </a:cubicBezTo>
                    <a:cubicBezTo>
                      <a:pt x="5789" y="2425"/>
                      <a:pt x="5740" y="2462"/>
                      <a:pt x="5692" y="2498"/>
                    </a:cubicBezTo>
                    <a:lnTo>
                      <a:pt x="5656" y="2498"/>
                    </a:lnTo>
                    <a:cubicBezTo>
                      <a:pt x="5619" y="2486"/>
                      <a:pt x="5594" y="2473"/>
                      <a:pt x="5570" y="2462"/>
                    </a:cubicBezTo>
                    <a:cubicBezTo>
                      <a:pt x="5546" y="2449"/>
                      <a:pt x="5521" y="2437"/>
                      <a:pt x="5497" y="2413"/>
                    </a:cubicBezTo>
                    <a:cubicBezTo>
                      <a:pt x="5485" y="2400"/>
                      <a:pt x="5473" y="2400"/>
                      <a:pt x="5461" y="2389"/>
                    </a:cubicBezTo>
                    <a:lnTo>
                      <a:pt x="5448" y="2389"/>
                    </a:lnTo>
                    <a:cubicBezTo>
                      <a:pt x="5400" y="2413"/>
                      <a:pt x="5375" y="2437"/>
                      <a:pt x="5364" y="2473"/>
                    </a:cubicBezTo>
                    <a:lnTo>
                      <a:pt x="5351" y="2473"/>
                    </a:lnTo>
                    <a:cubicBezTo>
                      <a:pt x="5278" y="2571"/>
                      <a:pt x="5218" y="2668"/>
                      <a:pt x="5181" y="2754"/>
                    </a:cubicBezTo>
                    <a:cubicBezTo>
                      <a:pt x="5108" y="2875"/>
                      <a:pt x="5048" y="3009"/>
                      <a:pt x="4986" y="3143"/>
                    </a:cubicBezTo>
                    <a:cubicBezTo>
                      <a:pt x="4950" y="3227"/>
                      <a:pt x="4913" y="3300"/>
                      <a:pt x="4853" y="3373"/>
                    </a:cubicBezTo>
                    <a:lnTo>
                      <a:pt x="4840" y="3386"/>
                    </a:lnTo>
                    <a:cubicBezTo>
                      <a:pt x="4829" y="3410"/>
                      <a:pt x="4816" y="3422"/>
                      <a:pt x="4804" y="3435"/>
                    </a:cubicBezTo>
                    <a:cubicBezTo>
                      <a:pt x="4792" y="3471"/>
                      <a:pt x="4780" y="3495"/>
                      <a:pt x="4792" y="3532"/>
                    </a:cubicBezTo>
                    <a:lnTo>
                      <a:pt x="4804" y="3544"/>
                    </a:lnTo>
                    <a:cubicBezTo>
                      <a:pt x="4840" y="3641"/>
                      <a:pt x="4829" y="3751"/>
                      <a:pt x="4767" y="3873"/>
                    </a:cubicBezTo>
                    <a:cubicBezTo>
                      <a:pt x="4756" y="3873"/>
                      <a:pt x="4756" y="3873"/>
                      <a:pt x="4756" y="3884"/>
                    </a:cubicBezTo>
                    <a:cubicBezTo>
                      <a:pt x="4756" y="3884"/>
                      <a:pt x="4743" y="3897"/>
                      <a:pt x="4743" y="3909"/>
                    </a:cubicBezTo>
                    <a:cubicBezTo>
                      <a:pt x="4719" y="3957"/>
                      <a:pt x="4683" y="3994"/>
                      <a:pt x="4621" y="4043"/>
                    </a:cubicBezTo>
                    <a:cubicBezTo>
                      <a:pt x="4573" y="4067"/>
                      <a:pt x="4537" y="4091"/>
                      <a:pt x="4512" y="4152"/>
                    </a:cubicBezTo>
                    <a:cubicBezTo>
                      <a:pt x="4512" y="4152"/>
                      <a:pt x="4512" y="4164"/>
                      <a:pt x="4500" y="4164"/>
                    </a:cubicBezTo>
                    <a:cubicBezTo>
                      <a:pt x="4439" y="4225"/>
                      <a:pt x="4366" y="4286"/>
                      <a:pt x="4269" y="4335"/>
                    </a:cubicBezTo>
                    <a:cubicBezTo>
                      <a:pt x="4257" y="4346"/>
                      <a:pt x="4245" y="4346"/>
                      <a:pt x="4221" y="4346"/>
                    </a:cubicBezTo>
                    <a:cubicBezTo>
                      <a:pt x="4208" y="4359"/>
                      <a:pt x="4196" y="4359"/>
                      <a:pt x="4184" y="4359"/>
                    </a:cubicBezTo>
                    <a:lnTo>
                      <a:pt x="4159" y="4359"/>
                    </a:lnTo>
                    <a:lnTo>
                      <a:pt x="4148" y="4371"/>
                    </a:lnTo>
                    <a:cubicBezTo>
                      <a:pt x="4111" y="4481"/>
                      <a:pt x="4026" y="4541"/>
                      <a:pt x="3880" y="4565"/>
                    </a:cubicBezTo>
                    <a:lnTo>
                      <a:pt x="3856" y="4565"/>
                    </a:lnTo>
                    <a:cubicBezTo>
                      <a:pt x="3807" y="4578"/>
                      <a:pt x="3770" y="4578"/>
                      <a:pt x="3721" y="4578"/>
                    </a:cubicBezTo>
                    <a:cubicBezTo>
                      <a:pt x="3710" y="4578"/>
                      <a:pt x="3685" y="4590"/>
                      <a:pt x="3673" y="4590"/>
                    </a:cubicBezTo>
                    <a:cubicBezTo>
                      <a:pt x="3661" y="4602"/>
                      <a:pt x="3648" y="4614"/>
                      <a:pt x="3637" y="4614"/>
                    </a:cubicBezTo>
                    <a:cubicBezTo>
                      <a:pt x="3600" y="4651"/>
                      <a:pt x="3555" y="4667"/>
                      <a:pt x="3510" y="4667"/>
                    </a:cubicBezTo>
                    <a:cubicBezTo>
                      <a:pt x="3495" y="4667"/>
                      <a:pt x="3481" y="4666"/>
                      <a:pt x="3467" y="4663"/>
                    </a:cubicBezTo>
                    <a:lnTo>
                      <a:pt x="3369" y="4663"/>
                    </a:lnTo>
                    <a:cubicBezTo>
                      <a:pt x="3321" y="4663"/>
                      <a:pt x="3284" y="4651"/>
                      <a:pt x="3235" y="4614"/>
                    </a:cubicBezTo>
                    <a:cubicBezTo>
                      <a:pt x="3223" y="4602"/>
                      <a:pt x="3211" y="4590"/>
                      <a:pt x="3186" y="4578"/>
                    </a:cubicBezTo>
                    <a:cubicBezTo>
                      <a:pt x="3162" y="4554"/>
                      <a:pt x="3126" y="4541"/>
                      <a:pt x="3102" y="4505"/>
                    </a:cubicBezTo>
                    <a:cubicBezTo>
                      <a:pt x="3089" y="4492"/>
                      <a:pt x="3089" y="4492"/>
                      <a:pt x="3077" y="4492"/>
                    </a:cubicBezTo>
                    <a:lnTo>
                      <a:pt x="3065" y="4481"/>
                    </a:lnTo>
                    <a:lnTo>
                      <a:pt x="3053" y="4468"/>
                    </a:lnTo>
                    <a:lnTo>
                      <a:pt x="3040" y="4481"/>
                    </a:lnTo>
                    <a:cubicBezTo>
                      <a:pt x="3040" y="4481"/>
                      <a:pt x="3029" y="4481"/>
                      <a:pt x="3029" y="4492"/>
                    </a:cubicBezTo>
                    <a:cubicBezTo>
                      <a:pt x="3016" y="4492"/>
                      <a:pt x="3004" y="4505"/>
                      <a:pt x="2992" y="4505"/>
                    </a:cubicBezTo>
                    <a:cubicBezTo>
                      <a:pt x="2974" y="4523"/>
                      <a:pt x="2956" y="4534"/>
                      <a:pt x="2938" y="4534"/>
                    </a:cubicBezTo>
                    <a:cubicBezTo>
                      <a:pt x="2932" y="4534"/>
                      <a:pt x="2925" y="4532"/>
                      <a:pt x="2919" y="4529"/>
                    </a:cubicBezTo>
                    <a:cubicBezTo>
                      <a:pt x="2907" y="4529"/>
                      <a:pt x="2883" y="4541"/>
                      <a:pt x="2870" y="4541"/>
                    </a:cubicBezTo>
                    <a:lnTo>
                      <a:pt x="2858" y="4541"/>
                    </a:lnTo>
                    <a:cubicBezTo>
                      <a:pt x="2843" y="4546"/>
                      <a:pt x="2825" y="4549"/>
                      <a:pt x="2809" y="4549"/>
                    </a:cubicBezTo>
                    <a:cubicBezTo>
                      <a:pt x="2785" y="4549"/>
                      <a:pt x="2763" y="4543"/>
                      <a:pt x="2749" y="4529"/>
                    </a:cubicBezTo>
                    <a:cubicBezTo>
                      <a:pt x="2713" y="4505"/>
                      <a:pt x="2688" y="4481"/>
                      <a:pt x="2676" y="4432"/>
                    </a:cubicBezTo>
                    <a:lnTo>
                      <a:pt x="2676" y="4383"/>
                    </a:lnTo>
                    <a:lnTo>
                      <a:pt x="2676" y="4359"/>
                    </a:lnTo>
                    <a:lnTo>
                      <a:pt x="2676" y="4346"/>
                    </a:lnTo>
                    <a:lnTo>
                      <a:pt x="2664" y="4346"/>
                    </a:lnTo>
                    <a:cubicBezTo>
                      <a:pt x="2627" y="4335"/>
                      <a:pt x="2603" y="4335"/>
                      <a:pt x="2578" y="4322"/>
                    </a:cubicBezTo>
                    <a:lnTo>
                      <a:pt x="2530" y="4322"/>
                    </a:lnTo>
                    <a:cubicBezTo>
                      <a:pt x="2494" y="4322"/>
                      <a:pt x="2457" y="4310"/>
                      <a:pt x="2421" y="4298"/>
                    </a:cubicBezTo>
                    <a:cubicBezTo>
                      <a:pt x="2372" y="4273"/>
                      <a:pt x="2348" y="4249"/>
                      <a:pt x="2323" y="4213"/>
                    </a:cubicBezTo>
                    <a:cubicBezTo>
                      <a:pt x="2311" y="4189"/>
                      <a:pt x="2311" y="4176"/>
                      <a:pt x="2299" y="4152"/>
                    </a:cubicBezTo>
                    <a:lnTo>
                      <a:pt x="2275" y="4127"/>
                    </a:lnTo>
                    <a:lnTo>
                      <a:pt x="2238" y="4116"/>
                    </a:lnTo>
                    <a:cubicBezTo>
                      <a:pt x="2226" y="4103"/>
                      <a:pt x="2202" y="4091"/>
                      <a:pt x="2177" y="4091"/>
                    </a:cubicBezTo>
                    <a:cubicBezTo>
                      <a:pt x="2116" y="4079"/>
                      <a:pt x="2080" y="4043"/>
                      <a:pt x="2032" y="3994"/>
                    </a:cubicBezTo>
                    <a:lnTo>
                      <a:pt x="2032" y="3981"/>
                    </a:lnTo>
                    <a:lnTo>
                      <a:pt x="2019" y="3981"/>
                    </a:lnTo>
                    <a:cubicBezTo>
                      <a:pt x="1970" y="3921"/>
                      <a:pt x="1959" y="3884"/>
                      <a:pt x="1970" y="3824"/>
                    </a:cubicBezTo>
                    <a:lnTo>
                      <a:pt x="1983" y="3800"/>
                    </a:lnTo>
                    <a:lnTo>
                      <a:pt x="1910" y="3787"/>
                    </a:lnTo>
                    <a:cubicBezTo>
                      <a:pt x="1861" y="3775"/>
                      <a:pt x="1813" y="3751"/>
                      <a:pt x="1776" y="3702"/>
                    </a:cubicBezTo>
                    <a:cubicBezTo>
                      <a:pt x="1751" y="3665"/>
                      <a:pt x="1751" y="3641"/>
                      <a:pt x="1751" y="3605"/>
                    </a:cubicBezTo>
                    <a:cubicBezTo>
                      <a:pt x="1764" y="3519"/>
                      <a:pt x="1776" y="3459"/>
                      <a:pt x="1800" y="3410"/>
                    </a:cubicBezTo>
                    <a:cubicBezTo>
                      <a:pt x="1824" y="3362"/>
                      <a:pt x="1837" y="3325"/>
                      <a:pt x="1873" y="3289"/>
                    </a:cubicBezTo>
                    <a:cubicBezTo>
                      <a:pt x="1922" y="3227"/>
                      <a:pt x="1922" y="3179"/>
                      <a:pt x="1886" y="3118"/>
                    </a:cubicBezTo>
                    <a:cubicBezTo>
                      <a:pt x="1861" y="3082"/>
                      <a:pt x="1837" y="3046"/>
                      <a:pt x="1813" y="2997"/>
                    </a:cubicBezTo>
                    <a:cubicBezTo>
                      <a:pt x="1751" y="2887"/>
                      <a:pt x="1678" y="2778"/>
                      <a:pt x="1605" y="2668"/>
                    </a:cubicBezTo>
                    <a:lnTo>
                      <a:pt x="1581" y="2619"/>
                    </a:lnTo>
                    <a:cubicBezTo>
                      <a:pt x="1569" y="2608"/>
                      <a:pt x="1557" y="2583"/>
                      <a:pt x="1545" y="2571"/>
                    </a:cubicBezTo>
                    <a:cubicBezTo>
                      <a:pt x="1508" y="2522"/>
                      <a:pt x="1472" y="2486"/>
                      <a:pt x="1423" y="2437"/>
                    </a:cubicBezTo>
                    <a:lnTo>
                      <a:pt x="1375" y="2389"/>
                    </a:lnTo>
                    <a:lnTo>
                      <a:pt x="1302" y="2389"/>
                    </a:lnTo>
                    <a:cubicBezTo>
                      <a:pt x="1289" y="2389"/>
                      <a:pt x="1289" y="2400"/>
                      <a:pt x="1277" y="2400"/>
                    </a:cubicBezTo>
                    <a:cubicBezTo>
                      <a:pt x="1277" y="2413"/>
                      <a:pt x="1265" y="2425"/>
                      <a:pt x="1253" y="2425"/>
                    </a:cubicBezTo>
                    <a:cubicBezTo>
                      <a:pt x="1226" y="2446"/>
                      <a:pt x="1199" y="2456"/>
                      <a:pt x="1174" y="2456"/>
                    </a:cubicBezTo>
                    <a:cubicBezTo>
                      <a:pt x="1141" y="2456"/>
                      <a:pt x="1110" y="2440"/>
                      <a:pt x="1083" y="2413"/>
                    </a:cubicBezTo>
                    <a:cubicBezTo>
                      <a:pt x="1034" y="2376"/>
                      <a:pt x="997" y="2328"/>
                      <a:pt x="961" y="2292"/>
                    </a:cubicBezTo>
                    <a:cubicBezTo>
                      <a:pt x="924" y="2255"/>
                      <a:pt x="900" y="2219"/>
                      <a:pt x="864" y="2194"/>
                    </a:cubicBezTo>
                    <a:cubicBezTo>
                      <a:pt x="840" y="2157"/>
                      <a:pt x="803" y="2121"/>
                      <a:pt x="767" y="2097"/>
                    </a:cubicBezTo>
                    <a:cubicBezTo>
                      <a:pt x="767" y="2084"/>
                      <a:pt x="754" y="2084"/>
                      <a:pt x="742" y="2084"/>
                    </a:cubicBezTo>
                    <a:cubicBezTo>
                      <a:pt x="742" y="2084"/>
                      <a:pt x="742" y="2073"/>
                      <a:pt x="730" y="2073"/>
                    </a:cubicBezTo>
                    <a:lnTo>
                      <a:pt x="718" y="2073"/>
                    </a:lnTo>
                    <a:cubicBezTo>
                      <a:pt x="690" y="2095"/>
                      <a:pt x="660" y="2102"/>
                      <a:pt x="629" y="2102"/>
                    </a:cubicBezTo>
                    <a:cubicBezTo>
                      <a:pt x="591" y="2102"/>
                      <a:pt x="551" y="2091"/>
                      <a:pt x="511" y="2084"/>
                    </a:cubicBezTo>
                    <a:cubicBezTo>
                      <a:pt x="499" y="2060"/>
                      <a:pt x="475" y="2036"/>
                      <a:pt x="462" y="2024"/>
                    </a:cubicBezTo>
                    <a:cubicBezTo>
                      <a:pt x="414" y="1963"/>
                      <a:pt x="365" y="1914"/>
                      <a:pt x="316" y="1865"/>
                    </a:cubicBezTo>
                    <a:cubicBezTo>
                      <a:pt x="280" y="1829"/>
                      <a:pt x="243" y="1792"/>
                      <a:pt x="219" y="1756"/>
                    </a:cubicBezTo>
                    <a:cubicBezTo>
                      <a:pt x="183" y="1732"/>
                      <a:pt x="159" y="1708"/>
                      <a:pt x="134" y="1671"/>
                    </a:cubicBezTo>
                    <a:lnTo>
                      <a:pt x="86" y="1622"/>
                    </a:lnTo>
                    <a:cubicBezTo>
                      <a:pt x="73" y="1610"/>
                      <a:pt x="61" y="1586"/>
                      <a:pt x="49" y="1573"/>
                    </a:cubicBezTo>
                    <a:cubicBezTo>
                      <a:pt x="37" y="1562"/>
                      <a:pt x="37" y="1549"/>
                      <a:pt x="37" y="1513"/>
                    </a:cubicBezTo>
                    <a:lnTo>
                      <a:pt x="110" y="1367"/>
                    </a:lnTo>
                    <a:lnTo>
                      <a:pt x="122" y="1343"/>
                    </a:lnTo>
                    <a:cubicBezTo>
                      <a:pt x="134" y="1330"/>
                      <a:pt x="146" y="1319"/>
                      <a:pt x="146" y="1306"/>
                    </a:cubicBezTo>
                    <a:cubicBezTo>
                      <a:pt x="170" y="1294"/>
                      <a:pt x="183" y="1270"/>
                      <a:pt x="195" y="1246"/>
                    </a:cubicBezTo>
                    <a:cubicBezTo>
                      <a:pt x="207" y="1246"/>
                      <a:pt x="207" y="1233"/>
                      <a:pt x="207" y="1233"/>
                    </a:cubicBezTo>
                    <a:cubicBezTo>
                      <a:pt x="256" y="1160"/>
                      <a:pt x="305" y="1100"/>
                      <a:pt x="353" y="1051"/>
                    </a:cubicBezTo>
                    <a:cubicBezTo>
                      <a:pt x="378" y="1014"/>
                      <a:pt x="414" y="978"/>
                      <a:pt x="451" y="941"/>
                    </a:cubicBezTo>
                    <a:lnTo>
                      <a:pt x="535" y="856"/>
                    </a:lnTo>
                    <a:cubicBezTo>
                      <a:pt x="573" y="818"/>
                      <a:pt x="609" y="782"/>
                      <a:pt x="645" y="747"/>
                    </a:cubicBezTo>
                    <a:lnTo>
                      <a:pt x="645" y="747"/>
                    </a:lnTo>
                    <a:lnTo>
                      <a:pt x="645" y="771"/>
                    </a:lnTo>
                    <a:lnTo>
                      <a:pt x="632" y="795"/>
                    </a:lnTo>
                    <a:lnTo>
                      <a:pt x="681" y="795"/>
                    </a:lnTo>
                    <a:lnTo>
                      <a:pt x="694" y="747"/>
                    </a:lnTo>
                    <a:lnTo>
                      <a:pt x="646" y="747"/>
                    </a:lnTo>
                    <a:cubicBezTo>
                      <a:pt x="702" y="692"/>
                      <a:pt x="756" y="640"/>
                      <a:pt x="815" y="589"/>
                    </a:cubicBezTo>
                    <a:cubicBezTo>
                      <a:pt x="949" y="455"/>
                      <a:pt x="1083" y="357"/>
                      <a:pt x="1229" y="273"/>
                    </a:cubicBezTo>
                    <a:cubicBezTo>
                      <a:pt x="1241" y="273"/>
                      <a:pt x="1265" y="260"/>
                      <a:pt x="1277" y="248"/>
                    </a:cubicBezTo>
                    <a:cubicBezTo>
                      <a:pt x="1313" y="236"/>
                      <a:pt x="1350" y="211"/>
                      <a:pt x="1386" y="200"/>
                    </a:cubicBezTo>
                    <a:lnTo>
                      <a:pt x="1386" y="187"/>
                    </a:lnTo>
                    <a:cubicBezTo>
                      <a:pt x="1496" y="127"/>
                      <a:pt x="1594" y="90"/>
                      <a:pt x="1691" y="78"/>
                    </a:cubicBezTo>
                    <a:lnTo>
                      <a:pt x="1727" y="78"/>
                    </a:lnTo>
                    <a:cubicBezTo>
                      <a:pt x="1764" y="90"/>
                      <a:pt x="1788" y="114"/>
                      <a:pt x="1824" y="138"/>
                    </a:cubicBezTo>
                    <a:lnTo>
                      <a:pt x="1824" y="151"/>
                    </a:lnTo>
                    <a:cubicBezTo>
                      <a:pt x="1886" y="200"/>
                      <a:pt x="1934" y="260"/>
                      <a:pt x="1995" y="321"/>
                    </a:cubicBezTo>
                    <a:cubicBezTo>
                      <a:pt x="2019" y="357"/>
                      <a:pt x="2068" y="394"/>
                      <a:pt x="2104" y="430"/>
                    </a:cubicBezTo>
                    <a:cubicBezTo>
                      <a:pt x="2116" y="455"/>
                      <a:pt x="2129" y="467"/>
                      <a:pt x="2129" y="479"/>
                    </a:cubicBezTo>
                    <a:cubicBezTo>
                      <a:pt x="2165" y="540"/>
                      <a:pt x="2213" y="601"/>
                      <a:pt x="2275" y="649"/>
                    </a:cubicBezTo>
                    <a:cubicBezTo>
                      <a:pt x="2299" y="674"/>
                      <a:pt x="2311" y="698"/>
                      <a:pt x="2286" y="735"/>
                    </a:cubicBezTo>
                    <a:lnTo>
                      <a:pt x="2226" y="868"/>
                    </a:lnTo>
                    <a:lnTo>
                      <a:pt x="2250" y="905"/>
                    </a:lnTo>
                    <a:lnTo>
                      <a:pt x="2299" y="954"/>
                    </a:lnTo>
                    <a:cubicBezTo>
                      <a:pt x="2323" y="978"/>
                      <a:pt x="2348" y="1014"/>
                      <a:pt x="2384" y="1038"/>
                    </a:cubicBezTo>
                    <a:cubicBezTo>
                      <a:pt x="2421" y="1087"/>
                      <a:pt x="2457" y="1124"/>
                      <a:pt x="2505" y="1173"/>
                    </a:cubicBezTo>
                    <a:cubicBezTo>
                      <a:pt x="2530" y="1197"/>
                      <a:pt x="2530" y="1233"/>
                      <a:pt x="2518" y="1270"/>
                    </a:cubicBezTo>
                    <a:cubicBezTo>
                      <a:pt x="2505" y="1294"/>
                      <a:pt x="2494" y="1319"/>
                      <a:pt x="2481" y="1355"/>
                    </a:cubicBezTo>
                    <a:cubicBezTo>
                      <a:pt x="2481" y="1367"/>
                      <a:pt x="2469" y="1379"/>
                      <a:pt x="2469" y="1392"/>
                    </a:cubicBezTo>
                    <a:lnTo>
                      <a:pt x="2457" y="1392"/>
                    </a:lnTo>
                    <a:lnTo>
                      <a:pt x="2457" y="1403"/>
                    </a:lnTo>
                    <a:lnTo>
                      <a:pt x="2469" y="1403"/>
                    </a:lnTo>
                    <a:lnTo>
                      <a:pt x="2469" y="1428"/>
                    </a:lnTo>
                    <a:cubicBezTo>
                      <a:pt x="2567" y="1537"/>
                      <a:pt x="2676" y="1598"/>
                      <a:pt x="2773" y="1622"/>
                    </a:cubicBezTo>
                    <a:cubicBezTo>
                      <a:pt x="2835" y="1639"/>
                      <a:pt x="2869" y="1649"/>
                      <a:pt x="2898" y="1649"/>
                    </a:cubicBezTo>
                    <a:cubicBezTo>
                      <a:pt x="2931" y="1649"/>
                      <a:pt x="2958" y="1636"/>
                      <a:pt x="3016" y="1610"/>
                    </a:cubicBezTo>
                    <a:lnTo>
                      <a:pt x="3077" y="1573"/>
                    </a:lnTo>
                    <a:cubicBezTo>
                      <a:pt x="3199" y="1525"/>
                      <a:pt x="3321" y="1465"/>
                      <a:pt x="3454" y="1465"/>
                    </a:cubicBezTo>
                    <a:lnTo>
                      <a:pt x="3503" y="1465"/>
                    </a:lnTo>
                    <a:cubicBezTo>
                      <a:pt x="3533" y="1458"/>
                      <a:pt x="3567" y="1455"/>
                      <a:pt x="3600" y="1455"/>
                    </a:cubicBezTo>
                    <a:cubicBezTo>
                      <a:pt x="3634" y="1455"/>
                      <a:pt x="3667" y="1458"/>
                      <a:pt x="3697" y="1465"/>
                    </a:cubicBezTo>
                    <a:cubicBezTo>
                      <a:pt x="3710" y="1465"/>
                      <a:pt x="3734" y="1465"/>
                      <a:pt x="3758" y="1476"/>
                    </a:cubicBezTo>
                    <a:cubicBezTo>
                      <a:pt x="3783" y="1476"/>
                      <a:pt x="3807" y="1476"/>
                      <a:pt x="3831" y="1489"/>
                    </a:cubicBezTo>
                    <a:lnTo>
                      <a:pt x="3892" y="1489"/>
                    </a:lnTo>
                    <a:cubicBezTo>
                      <a:pt x="3852" y="1494"/>
                      <a:pt x="3814" y="1496"/>
                      <a:pt x="3778" y="1496"/>
                    </a:cubicBezTo>
                    <a:cubicBezTo>
                      <a:pt x="3725" y="1496"/>
                      <a:pt x="3675" y="1491"/>
                      <a:pt x="3624" y="1476"/>
                    </a:cubicBezTo>
                    <a:cubicBezTo>
                      <a:pt x="3612" y="1465"/>
                      <a:pt x="3588" y="1465"/>
                      <a:pt x="3564" y="1465"/>
                    </a:cubicBezTo>
                    <a:cubicBezTo>
                      <a:pt x="3418" y="1465"/>
                      <a:pt x="3272" y="1501"/>
                      <a:pt x="3138" y="1573"/>
                    </a:cubicBezTo>
                    <a:cubicBezTo>
                      <a:pt x="2992" y="1659"/>
                      <a:pt x="2846" y="1732"/>
                      <a:pt x="2713" y="1817"/>
                    </a:cubicBezTo>
                    <a:cubicBezTo>
                      <a:pt x="2700" y="1829"/>
                      <a:pt x="2688" y="1829"/>
                      <a:pt x="2664" y="1841"/>
                    </a:cubicBezTo>
                    <a:cubicBezTo>
                      <a:pt x="2591" y="1865"/>
                      <a:pt x="2518" y="1890"/>
                      <a:pt x="2457" y="1938"/>
                    </a:cubicBezTo>
                    <a:cubicBezTo>
                      <a:pt x="2445" y="1951"/>
                      <a:pt x="2432" y="1963"/>
                      <a:pt x="2421" y="1963"/>
                    </a:cubicBezTo>
                    <a:cubicBezTo>
                      <a:pt x="2408" y="1975"/>
                      <a:pt x="2408" y="1975"/>
                      <a:pt x="2396" y="1975"/>
                    </a:cubicBezTo>
                    <a:lnTo>
                      <a:pt x="2384" y="1987"/>
                    </a:lnTo>
                    <a:cubicBezTo>
                      <a:pt x="2372" y="1987"/>
                      <a:pt x="2372" y="1987"/>
                      <a:pt x="2359" y="2000"/>
                    </a:cubicBezTo>
                    <a:cubicBezTo>
                      <a:pt x="2335" y="2024"/>
                      <a:pt x="2323" y="2048"/>
                      <a:pt x="2335" y="2073"/>
                    </a:cubicBezTo>
                    <a:cubicBezTo>
                      <a:pt x="2335" y="2133"/>
                      <a:pt x="2432" y="2206"/>
                      <a:pt x="2505" y="2206"/>
                    </a:cubicBezTo>
                    <a:lnTo>
                      <a:pt x="2518" y="2194"/>
                    </a:lnTo>
                    <a:lnTo>
                      <a:pt x="2542" y="2206"/>
                    </a:lnTo>
                    <a:lnTo>
                      <a:pt x="2554" y="2230"/>
                    </a:lnTo>
                    <a:lnTo>
                      <a:pt x="2651" y="2230"/>
                    </a:lnTo>
                    <a:cubicBezTo>
                      <a:pt x="2651" y="2230"/>
                      <a:pt x="2664" y="2230"/>
                      <a:pt x="2676" y="2219"/>
                    </a:cubicBezTo>
                    <a:lnTo>
                      <a:pt x="2713" y="2219"/>
                    </a:lnTo>
                    <a:cubicBezTo>
                      <a:pt x="2797" y="2219"/>
                      <a:pt x="2870" y="2194"/>
                      <a:pt x="2943" y="2170"/>
                    </a:cubicBezTo>
                    <a:lnTo>
                      <a:pt x="2967" y="2157"/>
                    </a:lnTo>
                    <a:cubicBezTo>
                      <a:pt x="2980" y="2157"/>
                      <a:pt x="3004" y="2146"/>
                      <a:pt x="3016" y="2146"/>
                    </a:cubicBezTo>
                    <a:cubicBezTo>
                      <a:pt x="3054" y="2130"/>
                      <a:pt x="3097" y="2120"/>
                      <a:pt x="3141" y="2120"/>
                    </a:cubicBezTo>
                    <a:cubicBezTo>
                      <a:pt x="3168" y="2120"/>
                      <a:pt x="3196" y="2124"/>
                      <a:pt x="3223" y="2133"/>
                    </a:cubicBezTo>
                    <a:cubicBezTo>
                      <a:pt x="3241" y="2142"/>
                      <a:pt x="3258" y="2150"/>
                      <a:pt x="3275" y="2150"/>
                    </a:cubicBezTo>
                    <a:cubicBezTo>
                      <a:pt x="3282" y="2150"/>
                      <a:pt x="3289" y="2149"/>
                      <a:pt x="3296" y="2146"/>
                    </a:cubicBezTo>
                    <a:lnTo>
                      <a:pt x="3332" y="2133"/>
                    </a:lnTo>
                    <a:lnTo>
                      <a:pt x="3357" y="2133"/>
                    </a:lnTo>
                    <a:cubicBezTo>
                      <a:pt x="3369" y="2170"/>
                      <a:pt x="3381" y="2194"/>
                      <a:pt x="3430" y="2194"/>
                    </a:cubicBezTo>
                    <a:lnTo>
                      <a:pt x="3576" y="2230"/>
                    </a:lnTo>
                    <a:cubicBezTo>
                      <a:pt x="3639" y="2246"/>
                      <a:pt x="3698" y="2255"/>
                      <a:pt x="3755" y="2255"/>
                    </a:cubicBezTo>
                    <a:cubicBezTo>
                      <a:pt x="3828" y="2255"/>
                      <a:pt x="3896" y="2240"/>
                      <a:pt x="3965" y="2206"/>
                    </a:cubicBezTo>
                    <a:cubicBezTo>
                      <a:pt x="3977" y="2206"/>
                      <a:pt x="3989" y="2194"/>
                      <a:pt x="4002" y="2194"/>
                    </a:cubicBezTo>
                    <a:lnTo>
                      <a:pt x="4002" y="2230"/>
                    </a:lnTo>
                    <a:cubicBezTo>
                      <a:pt x="3965" y="2243"/>
                      <a:pt x="3929" y="2243"/>
                      <a:pt x="3904" y="2243"/>
                    </a:cubicBezTo>
                    <a:cubicBezTo>
                      <a:pt x="3892" y="2243"/>
                      <a:pt x="3880" y="2243"/>
                      <a:pt x="3867" y="2255"/>
                    </a:cubicBezTo>
                    <a:lnTo>
                      <a:pt x="3831" y="2255"/>
                    </a:lnTo>
                    <a:cubicBezTo>
                      <a:pt x="3794" y="2255"/>
                      <a:pt x="3758" y="2267"/>
                      <a:pt x="3721" y="2267"/>
                    </a:cubicBezTo>
                    <a:cubicBezTo>
                      <a:pt x="3697" y="2255"/>
                      <a:pt x="3661" y="2255"/>
                      <a:pt x="3624" y="2255"/>
                    </a:cubicBezTo>
                    <a:lnTo>
                      <a:pt x="3564" y="2255"/>
                    </a:lnTo>
                    <a:lnTo>
                      <a:pt x="3564" y="2279"/>
                    </a:lnTo>
                    <a:cubicBezTo>
                      <a:pt x="3564" y="2292"/>
                      <a:pt x="3564" y="2292"/>
                      <a:pt x="3576" y="2303"/>
                    </a:cubicBezTo>
                    <a:lnTo>
                      <a:pt x="3612" y="2364"/>
                    </a:lnTo>
                    <a:cubicBezTo>
                      <a:pt x="3673" y="2449"/>
                      <a:pt x="3746" y="2535"/>
                      <a:pt x="3807" y="2608"/>
                    </a:cubicBezTo>
                    <a:cubicBezTo>
                      <a:pt x="3881" y="2703"/>
                      <a:pt x="3947" y="2790"/>
                      <a:pt x="4019" y="2884"/>
                    </a:cubicBezTo>
                    <a:lnTo>
                      <a:pt x="4019" y="2884"/>
                    </a:lnTo>
                    <a:lnTo>
                      <a:pt x="4002" y="2863"/>
                    </a:lnTo>
                    <a:lnTo>
                      <a:pt x="3856" y="2681"/>
                    </a:lnTo>
                    <a:cubicBezTo>
                      <a:pt x="3819" y="2632"/>
                      <a:pt x="3783" y="2583"/>
                      <a:pt x="3746" y="2546"/>
                    </a:cubicBezTo>
                    <a:cubicBezTo>
                      <a:pt x="3685" y="2462"/>
                      <a:pt x="3612" y="2376"/>
                      <a:pt x="3564" y="2292"/>
                    </a:cubicBezTo>
                    <a:lnTo>
                      <a:pt x="3515" y="2243"/>
                    </a:lnTo>
                    <a:cubicBezTo>
                      <a:pt x="3503" y="2230"/>
                      <a:pt x="3478" y="2230"/>
                      <a:pt x="3467" y="2230"/>
                    </a:cubicBezTo>
                    <a:cubicBezTo>
                      <a:pt x="3442" y="2219"/>
                      <a:pt x="3418" y="2206"/>
                      <a:pt x="3394" y="2206"/>
                    </a:cubicBezTo>
                    <a:lnTo>
                      <a:pt x="3357" y="2194"/>
                    </a:lnTo>
                    <a:cubicBezTo>
                      <a:pt x="3278" y="2170"/>
                      <a:pt x="3210" y="2157"/>
                      <a:pt x="3143" y="2157"/>
                    </a:cubicBezTo>
                    <a:cubicBezTo>
                      <a:pt x="3105" y="2157"/>
                      <a:pt x="3068" y="2161"/>
                      <a:pt x="3029" y="2170"/>
                    </a:cubicBezTo>
                    <a:cubicBezTo>
                      <a:pt x="2943" y="2182"/>
                      <a:pt x="2858" y="2206"/>
                      <a:pt x="2786" y="2230"/>
                    </a:cubicBezTo>
                    <a:lnTo>
                      <a:pt x="2773" y="2243"/>
                    </a:lnTo>
                    <a:cubicBezTo>
                      <a:pt x="2737" y="2255"/>
                      <a:pt x="2700" y="2267"/>
                      <a:pt x="2664" y="2267"/>
                    </a:cubicBezTo>
                    <a:lnTo>
                      <a:pt x="2530" y="2267"/>
                    </a:lnTo>
                    <a:cubicBezTo>
                      <a:pt x="2505" y="2255"/>
                      <a:pt x="2494" y="2255"/>
                      <a:pt x="2481" y="2243"/>
                    </a:cubicBezTo>
                    <a:cubicBezTo>
                      <a:pt x="2396" y="2206"/>
                      <a:pt x="2348" y="2157"/>
                      <a:pt x="2323" y="2084"/>
                    </a:cubicBezTo>
                    <a:cubicBezTo>
                      <a:pt x="2299" y="2036"/>
                      <a:pt x="2311" y="2000"/>
                      <a:pt x="2359" y="1975"/>
                    </a:cubicBezTo>
                    <a:lnTo>
                      <a:pt x="2384" y="1963"/>
                    </a:lnTo>
                    <a:cubicBezTo>
                      <a:pt x="2408" y="1951"/>
                      <a:pt x="2421" y="1938"/>
                      <a:pt x="2445" y="1927"/>
                    </a:cubicBezTo>
                    <a:cubicBezTo>
                      <a:pt x="2481" y="1914"/>
                      <a:pt x="2505" y="1890"/>
                      <a:pt x="2530" y="1878"/>
                    </a:cubicBezTo>
                    <a:cubicBezTo>
                      <a:pt x="2591" y="1841"/>
                      <a:pt x="2651" y="1805"/>
                      <a:pt x="2713" y="1781"/>
                    </a:cubicBezTo>
                    <a:cubicBezTo>
                      <a:pt x="2761" y="1768"/>
                      <a:pt x="2797" y="1744"/>
                      <a:pt x="2846" y="1695"/>
                    </a:cubicBezTo>
                    <a:lnTo>
                      <a:pt x="2870" y="1671"/>
                    </a:lnTo>
                    <a:lnTo>
                      <a:pt x="2786" y="1646"/>
                    </a:lnTo>
                    <a:cubicBezTo>
                      <a:pt x="2749" y="1635"/>
                      <a:pt x="2713" y="1610"/>
                      <a:pt x="2676" y="1598"/>
                    </a:cubicBezTo>
                    <a:lnTo>
                      <a:pt x="2664" y="1598"/>
                    </a:lnTo>
                    <a:cubicBezTo>
                      <a:pt x="2651" y="1598"/>
                      <a:pt x="2640" y="1586"/>
                      <a:pt x="2627" y="1573"/>
                    </a:cubicBezTo>
                    <a:cubicBezTo>
                      <a:pt x="2567" y="1525"/>
                      <a:pt x="2505" y="1476"/>
                      <a:pt x="2445" y="1416"/>
                    </a:cubicBezTo>
                    <a:cubicBezTo>
                      <a:pt x="2421" y="1392"/>
                      <a:pt x="2408" y="1367"/>
                      <a:pt x="2384" y="1343"/>
                    </a:cubicBezTo>
                    <a:cubicBezTo>
                      <a:pt x="2372" y="1330"/>
                      <a:pt x="2359" y="1319"/>
                      <a:pt x="2335" y="1306"/>
                    </a:cubicBezTo>
                    <a:cubicBezTo>
                      <a:pt x="2322" y="1286"/>
                      <a:pt x="2308" y="1277"/>
                      <a:pt x="2291" y="1277"/>
                    </a:cubicBezTo>
                    <a:cubicBezTo>
                      <a:pt x="2277" y="1277"/>
                      <a:pt x="2260" y="1283"/>
                      <a:pt x="2238" y="1294"/>
                    </a:cubicBezTo>
                    <a:cubicBezTo>
                      <a:pt x="2226" y="1294"/>
                      <a:pt x="2213" y="1306"/>
                      <a:pt x="2202" y="1319"/>
                    </a:cubicBezTo>
                    <a:cubicBezTo>
                      <a:pt x="2177" y="1330"/>
                      <a:pt x="2165" y="1343"/>
                      <a:pt x="2153" y="1355"/>
                    </a:cubicBezTo>
                    <a:cubicBezTo>
                      <a:pt x="2129" y="1367"/>
                      <a:pt x="2116" y="1379"/>
                      <a:pt x="2092" y="1392"/>
                    </a:cubicBezTo>
                    <a:cubicBezTo>
                      <a:pt x="2043" y="1416"/>
                      <a:pt x="2007" y="1440"/>
                      <a:pt x="1970" y="1476"/>
                    </a:cubicBezTo>
                    <a:cubicBezTo>
                      <a:pt x="1813" y="1598"/>
                      <a:pt x="1691" y="1708"/>
                      <a:pt x="1569" y="1817"/>
                    </a:cubicBezTo>
                    <a:cubicBezTo>
                      <a:pt x="1496" y="1878"/>
                      <a:pt x="1423" y="1951"/>
                      <a:pt x="1362" y="2024"/>
                    </a:cubicBezTo>
                    <a:cubicBezTo>
                      <a:pt x="1338" y="2036"/>
                      <a:pt x="1313" y="2060"/>
                      <a:pt x="1289" y="2084"/>
                    </a:cubicBezTo>
                    <a:cubicBezTo>
                      <a:pt x="1265" y="2109"/>
                      <a:pt x="1241" y="2146"/>
                      <a:pt x="1229" y="2182"/>
                    </a:cubicBezTo>
                    <a:lnTo>
                      <a:pt x="1229" y="2194"/>
                    </a:lnTo>
                    <a:lnTo>
                      <a:pt x="1241" y="2194"/>
                    </a:lnTo>
                    <a:lnTo>
                      <a:pt x="1241" y="2206"/>
                    </a:lnTo>
                    <a:cubicBezTo>
                      <a:pt x="1253" y="2219"/>
                      <a:pt x="1265" y="2230"/>
                      <a:pt x="1265" y="2243"/>
                    </a:cubicBezTo>
                    <a:cubicBezTo>
                      <a:pt x="1386" y="2364"/>
                      <a:pt x="1521" y="2510"/>
                      <a:pt x="1630" y="2681"/>
                    </a:cubicBezTo>
                    <a:cubicBezTo>
                      <a:pt x="1667" y="2754"/>
                      <a:pt x="1715" y="2814"/>
                      <a:pt x="1751" y="2887"/>
                    </a:cubicBezTo>
                    <a:lnTo>
                      <a:pt x="1800" y="2973"/>
                    </a:lnTo>
                    <a:cubicBezTo>
                      <a:pt x="1837" y="3021"/>
                      <a:pt x="1873" y="3070"/>
                      <a:pt x="1897" y="3118"/>
                    </a:cubicBezTo>
                    <a:cubicBezTo>
                      <a:pt x="1910" y="3130"/>
                      <a:pt x="1922" y="3143"/>
                      <a:pt x="1934" y="3143"/>
                    </a:cubicBezTo>
                    <a:cubicBezTo>
                      <a:pt x="1934" y="3143"/>
                      <a:pt x="1934" y="3154"/>
                      <a:pt x="1946" y="3154"/>
                    </a:cubicBezTo>
                    <a:lnTo>
                      <a:pt x="1959" y="3167"/>
                    </a:lnTo>
                    <a:lnTo>
                      <a:pt x="1970" y="3154"/>
                    </a:lnTo>
                    <a:cubicBezTo>
                      <a:pt x="1970" y="3143"/>
                      <a:pt x="1983" y="3143"/>
                      <a:pt x="1983" y="3130"/>
                    </a:cubicBezTo>
                    <a:cubicBezTo>
                      <a:pt x="1995" y="3118"/>
                      <a:pt x="2007" y="3106"/>
                      <a:pt x="2019" y="3106"/>
                    </a:cubicBezTo>
                    <a:lnTo>
                      <a:pt x="2032" y="3094"/>
                    </a:lnTo>
                    <a:cubicBezTo>
                      <a:pt x="2056" y="3070"/>
                      <a:pt x="2068" y="3046"/>
                      <a:pt x="2092" y="3033"/>
                    </a:cubicBezTo>
                    <a:cubicBezTo>
                      <a:pt x="2105" y="3030"/>
                      <a:pt x="2117" y="3028"/>
                      <a:pt x="2128" y="3028"/>
                    </a:cubicBezTo>
                    <a:cubicBezTo>
                      <a:pt x="2160" y="3028"/>
                      <a:pt x="2187" y="3039"/>
                      <a:pt x="2213" y="3057"/>
                    </a:cubicBezTo>
                    <a:cubicBezTo>
                      <a:pt x="2286" y="3082"/>
                      <a:pt x="2311" y="3130"/>
                      <a:pt x="2323" y="3191"/>
                    </a:cubicBezTo>
                    <a:cubicBezTo>
                      <a:pt x="2323" y="3203"/>
                      <a:pt x="2335" y="3216"/>
                      <a:pt x="2335" y="3227"/>
                    </a:cubicBezTo>
                    <a:lnTo>
                      <a:pt x="2348" y="3240"/>
                    </a:lnTo>
                    <a:lnTo>
                      <a:pt x="2348" y="3252"/>
                    </a:lnTo>
                    <a:lnTo>
                      <a:pt x="2384" y="3240"/>
                    </a:lnTo>
                    <a:cubicBezTo>
                      <a:pt x="2396" y="3240"/>
                      <a:pt x="2396" y="3227"/>
                      <a:pt x="2408" y="3227"/>
                    </a:cubicBezTo>
                    <a:cubicBezTo>
                      <a:pt x="2420" y="3222"/>
                      <a:pt x="2432" y="3219"/>
                      <a:pt x="2443" y="3219"/>
                    </a:cubicBezTo>
                    <a:cubicBezTo>
                      <a:pt x="2454" y="3219"/>
                      <a:pt x="2463" y="3222"/>
                      <a:pt x="2469" y="3227"/>
                    </a:cubicBezTo>
                    <a:lnTo>
                      <a:pt x="2481" y="3227"/>
                    </a:lnTo>
                    <a:cubicBezTo>
                      <a:pt x="2530" y="3264"/>
                      <a:pt x="2578" y="3289"/>
                      <a:pt x="2591" y="3337"/>
                    </a:cubicBezTo>
                    <a:cubicBezTo>
                      <a:pt x="2591" y="3349"/>
                      <a:pt x="2603" y="3362"/>
                      <a:pt x="2603" y="3373"/>
                    </a:cubicBezTo>
                    <a:cubicBezTo>
                      <a:pt x="2603" y="3386"/>
                      <a:pt x="2615" y="3386"/>
                      <a:pt x="2615" y="3398"/>
                    </a:cubicBezTo>
                    <a:cubicBezTo>
                      <a:pt x="2615" y="3410"/>
                      <a:pt x="2627" y="3435"/>
                      <a:pt x="2627" y="3446"/>
                    </a:cubicBezTo>
                    <a:lnTo>
                      <a:pt x="2627" y="3471"/>
                    </a:lnTo>
                    <a:lnTo>
                      <a:pt x="2627" y="3495"/>
                    </a:lnTo>
                    <a:lnTo>
                      <a:pt x="2651" y="3483"/>
                    </a:lnTo>
                    <a:lnTo>
                      <a:pt x="2676" y="3483"/>
                    </a:lnTo>
                    <a:cubicBezTo>
                      <a:pt x="2684" y="3483"/>
                      <a:pt x="2692" y="3478"/>
                      <a:pt x="2696" y="3478"/>
                    </a:cubicBezTo>
                    <a:cubicBezTo>
                      <a:pt x="2698" y="3478"/>
                      <a:pt x="2700" y="3479"/>
                      <a:pt x="2700" y="3482"/>
                    </a:cubicBezTo>
                    <a:lnTo>
                      <a:pt x="2700" y="3482"/>
                    </a:lnTo>
                    <a:cubicBezTo>
                      <a:pt x="2699" y="3482"/>
                      <a:pt x="2697" y="3482"/>
                      <a:pt x="2696" y="3482"/>
                    </a:cubicBezTo>
                    <a:cubicBezTo>
                      <a:pt x="2674" y="3482"/>
                      <a:pt x="2655" y="3493"/>
                      <a:pt x="2640" y="3508"/>
                    </a:cubicBezTo>
                    <a:cubicBezTo>
                      <a:pt x="2591" y="3556"/>
                      <a:pt x="2554" y="3605"/>
                      <a:pt x="2530" y="3654"/>
                    </a:cubicBezTo>
                    <a:lnTo>
                      <a:pt x="2505" y="3690"/>
                    </a:lnTo>
                    <a:lnTo>
                      <a:pt x="2396" y="3909"/>
                    </a:lnTo>
                    <a:cubicBezTo>
                      <a:pt x="2372" y="3957"/>
                      <a:pt x="2348" y="4006"/>
                      <a:pt x="2335" y="4054"/>
                    </a:cubicBezTo>
                    <a:cubicBezTo>
                      <a:pt x="2323" y="4091"/>
                      <a:pt x="2323" y="4127"/>
                      <a:pt x="2323" y="4164"/>
                    </a:cubicBezTo>
                    <a:cubicBezTo>
                      <a:pt x="2335" y="4213"/>
                      <a:pt x="2359" y="4249"/>
                      <a:pt x="2396" y="4262"/>
                    </a:cubicBezTo>
                    <a:cubicBezTo>
                      <a:pt x="2432" y="4286"/>
                      <a:pt x="2469" y="4298"/>
                      <a:pt x="2518" y="4298"/>
                    </a:cubicBezTo>
                    <a:lnTo>
                      <a:pt x="2530" y="4298"/>
                    </a:lnTo>
                    <a:cubicBezTo>
                      <a:pt x="2567" y="4298"/>
                      <a:pt x="2627" y="4286"/>
                      <a:pt x="2664" y="4225"/>
                    </a:cubicBezTo>
                    <a:cubicBezTo>
                      <a:pt x="2664" y="4213"/>
                      <a:pt x="2676" y="4200"/>
                      <a:pt x="2688" y="4176"/>
                    </a:cubicBezTo>
                    <a:cubicBezTo>
                      <a:pt x="2700" y="4152"/>
                      <a:pt x="2713" y="4140"/>
                      <a:pt x="2724" y="4116"/>
                    </a:cubicBezTo>
                    <a:cubicBezTo>
                      <a:pt x="2749" y="4079"/>
                      <a:pt x="2761" y="4043"/>
                      <a:pt x="2786" y="4006"/>
                    </a:cubicBezTo>
                    <a:lnTo>
                      <a:pt x="2858" y="3860"/>
                    </a:lnTo>
                    <a:cubicBezTo>
                      <a:pt x="2883" y="3800"/>
                      <a:pt x="2894" y="3738"/>
                      <a:pt x="2907" y="3678"/>
                    </a:cubicBezTo>
                    <a:lnTo>
                      <a:pt x="2907" y="3617"/>
                    </a:lnTo>
                    <a:cubicBezTo>
                      <a:pt x="2907" y="3568"/>
                      <a:pt x="2883" y="3532"/>
                      <a:pt x="2834" y="3519"/>
                    </a:cubicBezTo>
                    <a:cubicBezTo>
                      <a:pt x="2797" y="3508"/>
                      <a:pt x="2761" y="3495"/>
                      <a:pt x="2737" y="3495"/>
                    </a:cubicBezTo>
                    <a:cubicBezTo>
                      <a:pt x="2733" y="3492"/>
                      <a:pt x="2728" y="3490"/>
                      <a:pt x="2724" y="3488"/>
                    </a:cubicBezTo>
                    <a:lnTo>
                      <a:pt x="2724" y="3488"/>
                    </a:lnTo>
                    <a:cubicBezTo>
                      <a:pt x="2777" y="3499"/>
                      <a:pt x="2828" y="3511"/>
                      <a:pt x="2870" y="3532"/>
                    </a:cubicBezTo>
                    <a:cubicBezTo>
                      <a:pt x="2894" y="3532"/>
                      <a:pt x="2907" y="3556"/>
                      <a:pt x="2907" y="3592"/>
                    </a:cubicBezTo>
                    <a:cubicBezTo>
                      <a:pt x="2919" y="3641"/>
                      <a:pt x="2919" y="3678"/>
                      <a:pt x="2907" y="3727"/>
                    </a:cubicBezTo>
                    <a:lnTo>
                      <a:pt x="2907" y="3751"/>
                    </a:lnTo>
                    <a:lnTo>
                      <a:pt x="2931" y="3751"/>
                    </a:lnTo>
                    <a:cubicBezTo>
                      <a:pt x="2943" y="3751"/>
                      <a:pt x="2943" y="3738"/>
                      <a:pt x="2956" y="3738"/>
                    </a:cubicBezTo>
                    <a:lnTo>
                      <a:pt x="3016" y="3738"/>
                    </a:lnTo>
                    <a:cubicBezTo>
                      <a:pt x="2992" y="3738"/>
                      <a:pt x="2956" y="3738"/>
                      <a:pt x="2919" y="3787"/>
                    </a:cubicBezTo>
                    <a:cubicBezTo>
                      <a:pt x="2834" y="3897"/>
                      <a:pt x="2773" y="4018"/>
                      <a:pt x="2713" y="4189"/>
                    </a:cubicBezTo>
                    <a:cubicBezTo>
                      <a:pt x="2700" y="4237"/>
                      <a:pt x="2688" y="4310"/>
                      <a:pt x="2713" y="4371"/>
                    </a:cubicBezTo>
                    <a:cubicBezTo>
                      <a:pt x="2713" y="4383"/>
                      <a:pt x="2713" y="4383"/>
                      <a:pt x="2724" y="4395"/>
                    </a:cubicBezTo>
                    <a:cubicBezTo>
                      <a:pt x="2724" y="4408"/>
                      <a:pt x="2724" y="4419"/>
                      <a:pt x="2737" y="4444"/>
                    </a:cubicBezTo>
                    <a:cubicBezTo>
                      <a:pt x="2761" y="4481"/>
                      <a:pt x="2810" y="4517"/>
                      <a:pt x="2894" y="4529"/>
                    </a:cubicBezTo>
                    <a:cubicBezTo>
                      <a:pt x="2967" y="4529"/>
                      <a:pt x="3004" y="4492"/>
                      <a:pt x="3029" y="4444"/>
                    </a:cubicBezTo>
                    <a:cubicBezTo>
                      <a:pt x="3040" y="4408"/>
                      <a:pt x="3053" y="4383"/>
                      <a:pt x="3065" y="4346"/>
                    </a:cubicBezTo>
                    <a:lnTo>
                      <a:pt x="3065" y="4322"/>
                    </a:lnTo>
                    <a:cubicBezTo>
                      <a:pt x="3077" y="4286"/>
                      <a:pt x="3089" y="4262"/>
                      <a:pt x="3089" y="4225"/>
                    </a:cubicBezTo>
                    <a:cubicBezTo>
                      <a:pt x="3102" y="4164"/>
                      <a:pt x="3113" y="4103"/>
                      <a:pt x="3126" y="4067"/>
                    </a:cubicBezTo>
                    <a:lnTo>
                      <a:pt x="3138" y="4018"/>
                    </a:lnTo>
                    <a:cubicBezTo>
                      <a:pt x="3150" y="3884"/>
                      <a:pt x="3150" y="3873"/>
                      <a:pt x="3126" y="3811"/>
                    </a:cubicBezTo>
                    <a:cubicBezTo>
                      <a:pt x="3102" y="3763"/>
                      <a:pt x="3065" y="3738"/>
                      <a:pt x="3016" y="3738"/>
                    </a:cubicBezTo>
                    <a:lnTo>
                      <a:pt x="3053" y="3738"/>
                    </a:lnTo>
                    <a:cubicBezTo>
                      <a:pt x="3102" y="3738"/>
                      <a:pt x="3113" y="3751"/>
                      <a:pt x="3138" y="3787"/>
                    </a:cubicBezTo>
                    <a:cubicBezTo>
                      <a:pt x="3162" y="3848"/>
                      <a:pt x="3162" y="3897"/>
                      <a:pt x="3162" y="3945"/>
                    </a:cubicBezTo>
                    <a:cubicBezTo>
                      <a:pt x="3162" y="4067"/>
                      <a:pt x="3138" y="4152"/>
                      <a:pt x="3113" y="4237"/>
                    </a:cubicBezTo>
                    <a:cubicBezTo>
                      <a:pt x="3102" y="4273"/>
                      <a:pt x="3089" y="4298"/>
                      <a:pt x="3089" y="4335"/>
                    </a:cubicBezTo>
                    <a:cubicBezTo>
                      <a:pt x="3077" y="4359"/>
                      <a:pt x="3077" y="4371"/>
                      <a:pt x="3065" y="4395"/>
                    </a:cubicBezTo>
                    <a:cubicBezTo>
                      <a:pt x="3053" y="4432"/>
                      <a:pt x="3065" y="4468"/>
                      <a:pt x="3102" y="4492"/>
                    </a:cubicBezTo>
                    <a:cubicBezTo>
                      <a:pt x="3113" y="4505"/>
                      <a:pt x="3126" y="4517"/>
                      <a:pt x="3138" y="4517"/>
                    </a:cubicBezTo>
                    <a:cubicBezTo>
                      <a:pt x="3150" y="4541"/>
                      <a:pt x="3175" y="4554"/>
                      <a:pt x="3186" y="4565"/>
                    </a:cubicBezTo>
                    <a:cubicBezTo>
                      <a:pt x="3235" y="4602"/>
                      <a:pt x="3272" y="4614"/>
                      <a:pt x="3321" y="4627"/>
                    </a:cubicBezTo>
                    <a:lnTo>
                      <a:pt x="3564" y="4627"/>
                    </a:lnTo>
                    <a:cubicBezTo>
                      <a:pt x="3600" y="4627"/>
                      <a:pt x="3637" y="4602"/>
                      <a:pt x="3661" y="4565"/>
                    </a:cubicBezTo>
                    <a:lnTo>
                      <a:pt x="3661" y="4554"/>
                    </a:lnTo>
                    <a:cubicBezTo>
                      <a:pt x="3661" y="4541"/>
                      <a:pt x="3661" y="4541"/>
                      <a:pt x="3648" y="4541"/>
                    </a:cubicBezTo>
                    <a:cubicBezTo>
                      <a:pt x="3648" y="4529"/>
                      <a:pt x="3648" y="4517"/>
                      <a:pt x="3637" y="4517"/>
                    </a:cubicBezTo>
                    <a:cubicBezTo>
                      <a:pt x="3612" y="4492"/>
                      <a:pt x="3588" y="4456"/>
                      <a:pt x="3564" y="4432"/>
                    </a:cubicBezTo>
                    <a:cubicBezTo>
                      <a:pt x="3539" y="4400"/>
                      <a:pt x="3513" y="4372"/>
                      <a:pt x="3487" y="4345"/>
                    </a:cubicBezTo>
                    <a:lnTo>
                      <a:pt x="3487" y="4345"/>
                    </a:lnTo>
                    <a:cubicBezTo>
                      <a:pt x="3492" y="4350"/>
                      <a:pt x="3497" y="4354"/>
                      <a:pt x="3503" y="4359"/>
                    </a:cubicBezTo>
                    <a:cubicBezTo>
                      <a:pt x="3551" y="4395"/>
                      <a:pt x="3588" y="4444"/>
                      <a:pt x="3637" y="4492"/>
                    </a:cubicBezTo>
                    <a:lnTo>
                      <a:pt x="3648" y="4505"/>
                    </a:lnTo>
                    <a:cubicBezTo>
                      <a:pt x="3679" y="4545"/>
                      <a:pt x="3725" y="4569"/>
                      <a:pt x="3781" y="4569"/>
                    </a:cubicBezTo>
                    <a:cubicBezTo>
                      <a:pt x="3793" y="4569"/>
                      <a:pt x="3806" y="4567"/>
                      <a:pt x="3819" y="4565"/>
                    </a:cubicBezTo>
                    <a:cubicBezTo>
                      <a:pt x="3916" y="4541"/>
                      <a:pt x="4002" y="4505"/>
                      <a:pt x="4062" y="4444"/>
                    </a:cubicBezTo>
                    <a:cubicBezTo>
                      <a:pt x="4086" y="4432"/>
                      <a:pt x="4099" y="4419"/>
                      <a:pt x="4111" y="4395"/>
                    </a:cubicBezTo>
                    <a:cubicBezTo>
                      <a:pt x="4135" y="4359"/>
                      <a:pt x="4123" y="4322"/>
                      <a:pt x="4099" y="4298"/>
                    </a:cubicBezTo>
                    <a:cubicBezTo>
                      <a:pt x="4075" y="4286"/>
                      <a:pt x="4062" y="4262"/>
                      <a:pt x="4038" y="4249"/>
                    </a:cubicBezTo>
                    <a:cubicBezTo>
                      <a:pt x="4002" y="4200"/>
                      <a:pt x="3953" y="4152"/>
                      <a:pt x="3904" y="4116"/>
                    </a:cubicBezTo>
                    <a:cubicBezTo>
                      <a:pt x="3819" y="4043"/>
                      <a:pt x="3746" y="3970"/>
                      <a:pt x="3673" y="3897"/>
                    </a:cubicBezTo>
                    <a:cubicBezTo>
                      <a:pt x="3661" y="3897"/>
                      <a:pt x="3661" y="3873"/>
                      <a:pt x="3648" y="3860"/>
                    </a:cubicBezTo>
                    <a:lnTo>
                      <a:pt x="3661" y="3860"/>
                    </a:lnTo>
                    <a:lnTo>
                      <a:pt x="3673" y="3873"/>
                    </a:lnTo>
                    <a:cubicBezTo>
                      <a:pt x="3685" y="3884"/>
                      <a:pt x="3697" y="3897"/>
                      <a:pt x="3710" y="3921"/>
                    </a:cubicBezTo>
                    <a:cubicBezTo>
                      <a:pt x="3746" y="3957"/>
                      <a:pt x="3783" y="3981"/>
                      <a:pt x="3807" y="4018"/>
                    </a:cubicBezTo>
                    <a:lnTo>
                      <a:pt x="3819" y="4030"/>
                    </a:lnTo>
                    <a:cubicBezTo>
                      <a:pt x="3880" y="4079"/>
                      <a:pt x="3929" y="4127"/>
                      <a:pt x="3977" y="4176"/>
                    </a:cubicBezTo>
                    <a:cubicBezTo>
                      <a:pt x="4013" y="4200"/>
                      <a:pt x="4050" y="4237"/>
                      <a:pt x="4075" y="4262"/>
                    </a:cubicBezTo>
                    <a:cubicBezTo>
                      <a:pt x="4099" y="4286"/>
                      <a:pt x="4111" y="4298"/>
                      <a:pt x="4135" y="4310"/>
                    </a:cubicBezTo>
                    <a:cubicBezTo>
                      <a:pt x="4166" y="4328"/>
                      <a:pt x="4193" y="4337"/>
                      <a:pt x="4219" y="4337"/>
                    </a:cubicBezTo>
                    <a:cubicBezTo>
                      <a:pt x="4245" y="4337"/>
                      <a:pt x="4269" y="4328"/>
                      <a:pt x="4294" y="4310"/>
                    </a:cubicBezTo>
                    <a:cubicBezTo>
                      <a:pt x="4354" y="4273"/>
                      <a:pt x="4427" y="4225"/>
                      <a:pt x="4488" y="4152"/>
                    </a:cubicBezTo>
                    <a:cubicBezTo>
                      <a:pt x="4500" y="4152"/>
                      <a:pt x="4500" y="4127"/>
                      <a:pt x="4500" y="4127"/>
                    </a:cubicBezTo>
                    <a:cubicBezTo>
                      <a:pt x="4500" y="4116"/>
                      <a:pt x="4512" y="4116"/>
                      <a:pt x="4512" y="4116"/>
                    </a:cubicBezTo>
                    <a:lnTo>
                      <a:pt x="4512" y="4103"/>
                    </a:lnTo>
                    <a:lnTo>
                      <a:pt x="4500" y="4091"/>
                    </a:lnTo>
                    <a:cubicBezTo>
                      <a:pt x="4488" y="4079"/>
                      <a:pt x="4464" y="4067"/>
                      <a:pt x="4451" y="4067"/>
                    </a:cubicBezTo>
                    <a:cubicBezTo>
                      <a:pt x="4415" y="4043"/>
                      <a:pt x="4378" y="4030"/>
                      <a:pt x="4354" y="4006"/>
                    </a:cubicBezTo>
                    <a:cubicBezTo>
                      <a:pt x="4221" y="3884"/>
                      <a:pt x="4099" y="3763"/>
                      <a:pt x="3977" y="3641"/>
                    </a:cubicBezTo>
                    <a:cubicBezTo>
                      <a:pt x="3977" y="3629"/>
                      <a:pt x="3977" y="3629"/>
                      <a:pt x="3965" y="3617"/>
                    </a:cubicBezTo>
                    <a:lnTo>
                      <a:pt x="3977" y="3617"/>
                    </a:lnTo>
                    <a:lnTo>
                      <a:pt x="3977" y="3629"/>
                    </a:lnTo>
                    <a:cubicBezTo>
                      <a:pt x="4075" y="3702"/>
                      <a:pt x="4159" y="3787"/>
                      <a:pt x="4245" y="3873"/>
                    </a:cubicBezTo>
                    <a:lnTo>
                      <a:pt x="4257" y="3884"/>
                    </a:lnTo>
                    <a:lnTo>
                      <a:pt x="4269" y="3897"/>
                    </a:lnTo>
                    <a:cubicBezTo>
                      <a:pt x="4330" y="3957"/>
                      <a:pt x="4402" y="4006"/>
                      <a:pt x="4475" y="4043"/>
                    </a:cubicBezTo>
                    <a:cubicBezTo>
                      <a:pt x="4495" y="4048"/>
                      <a:pt x="4513" y="4050"/>
                      <a:pt x="4531" y="4050"/>
                    </a:cubicBezTo>
                    <a:cubicBezTo>
                      <a:pt x="4556" y="4050"/>
                      <a:pt x="4581" y="4044"/>
                      <a:pt x="4610" y="4030"/>
                    </a:cubicBezTo>
                    <a:cubicBezTo>
                      <a:pt x="4634" y="4018"/>
                      <a:pt x="4683" y="3981"/>
                      <a:pt x="4694" y="3957"/>
                    </a:cubicBezTo>
                    <a:cubicBezTo>
                      <a:pt x="4743" y="3884"/>
                      <a:pt x="4804" y="3763"/>
                      <a:pt x="4804" y="3629"/>
                    </a:cubicBezTo>
                    <a:cubicBezTo>
                      <a:pt x="4792" y="3605"/>
                      <a:pt x="4792" y="3568"/>
                      <a:pt x="4767" y="3532"/>
                    </a:cubicBezTo>
                    <a:lnTo>
                      <a:pt x="4756" y="3508"/>
                    </a:lnTo>
                    <a:lnTo>
                      <a:pt x="4743" y="3519"/>
                    </a:lnTo>
                    <a:cubicBezTo>
                      <a:pt x="4719" y="3532"/>
                      <a:pt x="4694" y="3544"/>
                      <a:pt x="4683" y="3568"/>
                    </a:cubicBezTo>
                    <a:cubicBezTo>
                      <a:pt x="4670" y="3568"/>
                      <a:pt x="4670" y="3581"/>
                      <a:pt x="4658" y="3581"/>
                    </a:cubicBezTo>
                    <a:cubicBezTo>
                      <a:pt x="4644" y="3595"/>
                      <a:pt x="4638" y="3601"/>
                      <a:pt x="4633" y="3601"/>
                    </a:cubicBezTo>
                    <a:cubicBezTo>
                      <a:pt x="4630" y="3601"/>
                      <a:pt x="4627" y="3598"/>
                      <a:pt x="4621" y="3592"/>
                    </a:cubicBezTo>
                    <a:cubicBezTo>
                      <a:pt x="4561" y="3532"/>
                      <a:pt x="4512" y="3483"/>
                      <a:pt x="4451" y="3435"/>
                    </a:cubicBezTo>
                    <a:cubicBezTo>
                      <a:pt x="4391" y="3362"/>
                      <a:pt x="4330" y="3289"/>
                      <a:pt x="4281" y="3216"/>
                    </a:cubicBezTo>
                    <a:cubicBezTo>
                      <a:pt x="4257" y="3191"/>
                      <a:pt x="4232" y="3154"/>
                      <a:pt x="4208" y="3118"/>
                    </a:cubicBezTo>
                    <a:cubicBezTo>
                      <a:pt x="4184" y="3106"/>
                      <a:pt x="4172" y="3082"/>
                      <a:pt x="4159" y="3057"/>
                    </a:cubicBezTo>
                    <a:cubicBezTo>
                      <a:pt x="4148" y="3046"/>
                      <a:pt x="4148" y="3046"/>
                      <a:pt x="4148" y="3033"/>
                    </a:cubicBezTo>
                    <a:lnTo>
                      <a:pt x="4148" y="3033"/>
                    </a:lnTo>
                    <a:lnTo>
                      <a:pt x="4257" y="3179"/>
                    </a:lnTo>
                    <a:cubicBezTo>
                      <a:pt x="4354" y="3300"/>
                      <a:pt x="4439" y="3398"/>
                      <a:pt x="4524" y="3483"/>
                    </a:cubicBezTo>
                    <a:cubicBezTo>
                      <a:pt x="4548" y="3519"/>
                      <a:pt x="4585" y="3544"/>
                      <a:pt x="4621" y="3556"/>
                    </a:cubicBezTo>
                    <a:lnTo>
                      <a:pt x="4634" y="3568"/>
                    </a:lnTo>
                    <a:cubicBezTo>
                      <a:pt x="4683" y="3556"/>
                      <a:pt x="4707" y="3532"/>
                      <a:pt x="4731" y="3508"/>
                    </a:cubicBezTo>
                    <a:cubicBezTo>
                      <a:pt x="4816" y="3422"/>
                      <a:pt x="4877" y="3325"/>
                      <a:pt x="4938" y="3227"/>
                    </a:cubicBezTo>
                    <a:cubicBezTo>
                      <a:pt x="4962" y="3191"/>
                      <a:pt x="4975" y="3154"/>
                      <a:pt x="4999" y="3106"/>
                    </a:cubicBezTo>
                    <a:cubicBezTo>
                      <a:pt x="4999" y="3094"/>
                      <a:pt x="4999" y="3082"/>
                      <a:pt x="5011" y="3070"/>
                    </a:cubicBezTo>
                    <a:cubicBezTo>
                      <a:pt x="5048" y="2960"/>
                      <a:pt x="5108" y="2863"/>
                      <a:pt x="5157" y="2754"/>
                    </a:cubicBezTo>
                    <a:lnTo>
                      <a:pt x="5181" y="2717"/>
                    </a:lnTo>
                    <a:cubicBezTo>
                      <a:pt x="5254" y="2571"/>
                      <a:pt x="5351" y="2425"/>
                      <a:pt x="5461" y="2316"/>
                    </a:cubicBezTo>
                    <a:cubicBezTo>
                      <a:pt x="5473" y="2292"/>
                      <a:pt x="5497" y="2267"/>
                      <a:pt x="5521" y="2243"/>
                    </a:cubicBezTo>
                    <a:cubicBezTo>
                      <a:pt x="5534" y="2230"/>
                      <a:pt x="5546" y="2230"/>
                      <a:pt x="5558" y="2219"/>
                    </a:cubicBezTo>
                    <a:lnTo>
                      <a:pt x="5570" y="2206"/>
                    </a:lnTo>
                    <a:cubicBezTo>
                      <a:pt x="5558" y="2170"/>
                      <a:pt x="5546" y="2133"/>
                      <a:pt x="5521" y="2109"/>
                    </a:cubicBezTo>
                    <a:cubicBezTo>
                      <a:pt x="5388" y="1938"/>
                      <a:pt x="5266" y="1768"/>
                      <a:pt x="5108" y="1622"/>
                    </a:cubicBezTo>
                    <a:cubicBezTo>
                      <a:pt x="5035" y="1562"/>
                      <a:pt x="4975" y="1501"/>
                      <a:pt x="4913" y="1428"/>
                    </a:cubicBezTo>
                    <a:lnTo>
                      <a:pt x="4913" y="1428"/>
                    </a:lnTo>
                    <a:lnTo>
                      <a:pt x="5011" y="1525"/>
                    </a:lnTo>
                    <a:cubicBezTo>
                      <a:pt x="5023" y="1549"/>
                      <a:pt x="5048" y="1562"/>
                      <a:pt x="5072" y="1586"/>
                    </a:cubicBezTo>
                    <a:cubicBezTo>
                      <a:pt x="5096" y="1598"/>
                      <a:pt x="5121" y="1622"/>
                      <a:pt x="5145" y="1646"/>
                    </a:cubicBezTo>
                    <a:cubicBezTo>
                      <a:pt x="5205" y="1708"/>
                      <a:pt x="5266" y="1781"/>
                      <a:pt x="5327" y="1841"/>
                    </a:cubicBezTo>
                    <a:cubicBezTo>
                      <a:pt x="5375" y="1890"/>
                      <a:pt x="5412" y="1938"/>
                      <a:pt x="5448" y="1987"/>
                    </a:cubicBezTo>
                    <a:lnTo>
                      <a:pt x="5473" y="2036"/>
                    </a:lnTo>
                    <a:cubicBezTo>
                      <a:pt x="5570" y="2157"/>
                      <a:pt x="5656" y="2267"/>
                      <a:pt x="5692" y="2413"/>
                    </a:cubicBezTo>
                    <a:lnTo>
                      <a:pt x="5704" y="2425"/>
                    </a:lnTo>
                    <a:lnTo>
                      <a:pt x="5704" y="2437"/>
                    </a:lnTo>
                    <a:lnTo>
                      <a:pt x="5716" y="2437"/>
                    </a:lnTo>
                    <a:cubicBezTo>
                      <a:pt x="5720" y="2440"/>
                      <a:pt x="5725" y="2441"/>
                      <a:pt x="5729" y="2441"/>
                    </a:cubicBezTo>
                    <a:cubicBezTo>
                      <a:pt x="5749" y="2441"/>
                      <a:pt x="5769" y="2423"/>
                      <a:pt x="5789" y="2413"/>
                    </a:cubicBezTo>
                    <a:cubicBezTo>
                      <a:pt x="5838" y="2364"/>
                      <a:pt x="5886" y="2316"/>
                      <a:pt x="5935" y="2279"/>
                    </a:cubicBezTo>
                    <a:lnTo>
                      <a:pt x="6032" y="2182"/>
                    </a:lnTo>
                    <a:lnTo>
                      <a:pt x="6056" y="2157"/>
                    </a:lnTo>
                    <a:cubicBezTo>
                      <a:pt x="6056" y="2146"/>
                      <a:pt x="6069" y="2146"/>
                      <a:pt x="6081" y="2133"/>
                    </a:cubicBezTo>
                    <a:lnTo>
                      <a:pt x="6093" y="2109"/>
                    </a:lnTo>
                    <a:lnTo>
                      <a:pt x="6093" y="2097"/>
                    </a:lnTo>
                    <a:cubicBezTo>
                      <a:pt x="6081" y="2097"/>
                      <a:pt x="6081" y="2097"/>
                      <a:pt x="6081" y="2084"/>
                    </a:cubicBezTo>
                    <a:cubicBezTo>
                      <a:pt x="6081" y="2073"/>
                      <a:pt x="6069" y="2073"/>
                      <a:pt x="6069" y="2060"/>
                    </a:cubicBezTo>
                    <a:cubicBezTo>
                      <a:pt x="5923" y="1829"/>
                      <a:pt x="5777" y="1646"/>
                      <a:pt x="5607" y="1501"/>
                    </a:cubicBezTo>
                    <a:lnTo>
                      <a:pt x="5424" y="1319"/>
                    </a:lnTo>
                    <a:lnTo>
                      <a:pt x="5339" y="1233"/>
                    </a:lnTo>
                    <a:lnTo>
                      <a:pt x="5327" y="1221"/>
                    </a:lnTo>
                    <a:lnTo>
                      <a:pt x="5254" y="1136"/>
                    </a:lnTo>
                    <a:cubicBezTo>
                      <a:pt x="5193" y="1075"/>
                      <a:pt x="5132" y="1002"/>
                      <a:pt x="5072" y="929"/>
                    </a:cubicBezTo>
                    <a:cubicBezTo>
                      <a:pt x="5048" y="905"/>
                      <a:pt x="5023" y="892"/>
                      <a:pt x="4999" y="868"/>
                    </a:cubicBezTo>
                    <a:cubicBezTo>
                      <a:pt x="4999" y="856"/>
                      <a:pt x="4986" y="844"/>
                      <a:pt x="4975" y="844"/>
                    </a:cubicBezTo>
                    <a:lnTo>
                      <a:pt x="4950" y="819"/>
                    </a:lnTo>
                    <a:cubicBezTo>
                      <a:pt x="4926" y="783"/>
                      <a:pt x="4902" y="759"/>
                      <a:pt x="4865" y="735"/>
                    </a:cubicBezTo>
                    <a:lnTo>
                      <a:pt x="4829" y="698"/>
                    </a:lnTo>
                    <a:cubicBezTo>
                      <a:pt x="4829" y="698"/>
                      <a:pt x="4816" y="698"/>
                      <a:pt x="4816" y="686"/>
                    </a:cubicBezTo>
                    <a:lnTo>
                      <a:pt x="4792" y="686"/>
                    </a:lnTo>
                    <a:cubicBezTo>
                      <a:pt x="4719" y="722"/>
                      <a:pt x="4646" y="771"/>
                      <a:pt x="4585" y="819"/>
                    </a:cubicBezTo>
                    <a:lnTo>
                      <a:pt x="4537" y="868"/>
                    </a:lnTo>
                    <a:cubicBezTo>
                      <a:pt x="4537" y="856"/>
                      <a:pt x="4548" y="844"/>
                      <a:pt x="4561" y="832"/>
                    </a:cubicBezTo>
                    <a:cubicBezTo>
                      <a:pt x="4585" y="819"/>
                      <a:pt x="4597" y="795"/>
                      <a:pt x="4621" y="771"/>
                    </a:cubicBezTo>
                    <a:lnTo>
                      <a:pt x="4621" y="759"/>
                    </a:lnTo>
                    <a:lnTo>
                      <a:pt x="4621" y="747"/>
                    </a:lnTo>
                    <a:cubicBezTo>
                      <a:pt x="4621" y="747"/>
                      <a:pt x="4621" y="735"/>
                      <a:pt x="4610" y="722"/>
                    </a:cubicBezTo>
                    <a:cubicBezTo>
                      <a:pt x="4597" y="686"/>
                      <a:pt x="4597" y="649"/>
                      <a:pt x="4597" y="601"/>
                    </a:cubicBezTo>
                    <a:lnTo>
                      <a:pt x="4597" y="565"/>
                    </a:lnTo>
                    <a:cubicBezTo>
                      <a:pt x="4597" y="540"/>
                      <a:pt x="4621" y="516"/>
                      <a:pt x="4646" y="492"/>
                    </a:cubicBezTo>
                    <a:lnTo>
                      <a:pt x="4707" y="455"/>
                    </a:lnTo>
                    <a:cubicBezTo>
                      <a:pt x="4731" y="430"/>
                      <a:pt x="4756" y="419"/>
                      <a:pt x="4780" y="406"/>
                    </a:cubicBezTo>
                    <a:lnTo>
                      <a:pt x="4780" y="406"/>
                    </a:lnTo>
                    <a:lnTo>
                      <a:pt x="4743" y="443"/>
                    </a:lnTo>
                    <a:lnTo>
                      <a:pt x="4792" y="467"/>
                    </a:lnTo>
                    <a:lnTo>
                      <a:pt x="4804" y="419"/>
                    </a:lnTo>
                    <a:lnTo>
                      <a:pt x="4792" y="394"/>
                    </a:lnTo>
                    <a:cubicBezTo>
                      <a:pt x="4853" y="346"/>
                      <a:pt x="4902" y="309"/>
                      <a:pt x="4962" y="273"/>
                    </a:cubicBezTo>
                    <a:cubicBezTo>
                      <a:pt x="4986" y="248"/>
                      <a:pt x="5023" y="236"/>
                      <a:pt x="5048" y="211"/>
                    </a:cubicBezTo>
                    <a:cubicBezTo>
                      <a:pt x="5072" y="200"/>
                      <a:pt x="5084" y="187"/>
                      <a:pt x="5108" y="175"/>
                    </a:cubicBezTo>
                    <a:lnTo>
                      <a:pt x="5121" y="163"/>
                    </a:lnTo>
                    <a:cubicBezTo>
                      <a:pt x="5181" y="127"/>
                      <a:pt x="5229" y="90"/>
                      <a:pt x="5278" y="54"/>
                    </a:cubicBezTo>
                    <a:cubicBezTo>
                      <a:pt x="5295" y="45"/>
                      <a:pt x="5313" y="36"/>
                      <a:pt x="5330" y="36"/>
                    </a:cubicBezTo>
                    <a:close/>
                    <a:moveTo>
                      <a:pt x="5324" y="0"/>
                    </a:moveTo>
                    <a:cubicBezTo>
                      <a:pt x="5302" y="0"/>
                      <a:pt x="5284" y="12"/>
                      <a:pt x="5266" y="29"/>
                    </a:cubicBezTo>
                    <a:cubicBezTo>
                      <a:pt x="5205" y="65"/>
                      <a:pt x="5157" y="102"/>
                      <a:pt x="5108" y="138"/>
                    </a:cubicBezTo>
                    <a:lnTo>
                      <a:pt x="5084" y="151"/>
                    </a:lnTo>
                    <a:cubicBezTo>
                      <a:pt x="5072" y="163"/>
                      <a:pt x="5048" y="175"/>
                      <a:pt x="5023" y="187"/>
                    </a:cubicBezTo>
                    <a:cubicBezTo>
                      <a:pt x="4999" y="200"/>
                      <a:pt x="4975" y="224"/>
                      <a:pt x="4950" y="236"/>
                    </a:cubicBezTo>
                    <a:cubicBezTo>
                      <a:pt x="4853" y="297"/>
                      <a:pt x="4767" y="357"/>
                      <a:pt x="4683" y="419"/>
                    </a:cubicBezTo>
                    <a:lnTo>
                      <a:pt x="4634" y="467"/>
                    </a:lnTo>
                    <a:cubicBezTo>
                      <a:pt x="4585" y="492"/>
                      <a:pt x="4561" y="528"/>
                      <a:pt x="4561" y="565"/>
                    </a:cubicBezTo>
                    <a:lnTo>
                      <a:pt x="4561" y="601"/>
                    </a:lnTo>
                    <a:cubicBezTo>
                      <a:pt x="4561" y="649"/>
                      <a:pt x="4561" y="698"/>
                      <a:pt x="4585" y="747"/>
                    </a:cubicBezTo>
                    <a:lnTo>
                      <a:pt x="4585" y="759"/>
                    </a:lnTo>
                    <a:lnTo>
                      <a:pt x="4537" y="808"/>
                    </a:lnTo>
                    <a:lnTo>
                      <a:pt x="4391" y="954"/>
                    </a:lnTo>
                    <a:cubicBezTo>
                      <a:pt x="4354" y="990"/>
                      <a:pt x="4354" y="1027"/>
                      <a:pt x="4366" y="1075"/>
                    </a:cubicBezTo>
                    <a:cubicBezTo>
                      <a:pt x="4378" y="1124"/>
                      <a:pt x="4391" y="1160"/>
                      <a:pt x="4402" y="1209"/>
                    </a:cubicBezTo>
                    <a:cubicBezTo>
                      <a:pt x="4415" y="1221"/>
                      <a:pt x="4415" y="1246"/>
                      <a:pt x="4415" y="1257"/>
                    </a:cubicBezTo>
                    <a:cubicBezTo>
                      <a:pt x="4402" y="1270"/>
                      <a:pt x="4391" y="1282"/>
                      <a:pt x="4378" y="1282"/>
                    </a:cubicBezTo>
                    <a:cubicBezTo>
                      <a:pt x="4318" y="1319"/>
                      <a:pt x="4245" y="1343"/>
                      <a:pt x="4172" y="1379"/>
                    </a:cubicBezTo>
                    <a:cubicBezTo>
                      <a:pt x="4086" y="1416"/>
                      <a:pt x="3989" y="1428"/>
                      <a:pt x="3892" y="1452"/>
                    </a:cubicBezTo>
                    <a:lnTo>
                      <a:pt x="3843" y="1452"/>
                    </a:lnTo>
                    <a:cubicBezTo>
                      <a:pt x="3819" y="1440"/>
                      <a:pt x="3783" y="1440"/>
                      <a:pt x="3758" y="1440"/>
                    </a:cubicBezTo>
                    <a:cubicBezTo>
                      <a:pt x="3746" y="1440"/>
                      <a:pt x="3721" y="1428"/>
                      <a:pt x="3697" y="1428"/>
                    </a:cubicBezTo>
                    <a:cubicBezTo>
                      <a:pt x="3667" y="1422"/>
                      <a:pt x="3634" y="1419"/>
                      <a:pt x="3600" y="1419"/>
                    </a:cubicBezTo>
                    <a:cubicBezTo>
                      <a:pt x="3567" y="1419"/>
                      <a:pt x="3533" y="1422"/>
                      <a:pt x="3503" y="1428"/>
                    </a:cubicBezTo>
                    <a:lnTo>
                      <a:pt x="3454" y="1428"/>
                    </a:lnTo>
                    <a:cubicBezTo>
                      <a:pt x="3308" y="1428"/>
                      <a:pt x="3186" y="1489"/>
                      <a:pt x="3065" y="1549"/>
                    </a:cubicBezTo>
                    <a:lnTo>
                      <a:pt x="3004" y="1573"/>
                    </a:lnTo>
                    <a:cubicBezTo>
                      <a:pt x="2952" y="1600"/>
                      <a:pt x="2928" y="1612"/>
                      <a:pt x="2898" y="1612"/>
                    </a:cubicBezTo>
                    <a:cubicBezTo>
                      <a:pt x="2872" y="1612"/>
                      <a:pt x="2842" y="1603"/>
                      <a:pt x="2786" y="1586"/>
                    </a:cubicBezTo>
                    <a:cubicBezTo>
                      <a:pt x="2688" y="1562"/>
                      <a:pt x="2591" y="1501"/>
                      <a:pt x="2505" y="1403"/>
                    </a:cubicBezTo>
                    <a:lnTo>
                      <a:pt x="2494" y="1403"/>
                    </a:lnTo>
                    <a:cubicBezTo>
                      <a:pt x="2505" y="1392"/>
                      <a:pt x="2505" y="1379"/>
                      <a:pt x="2518" y="1367"/>
                    </a:cubicBezTo>
                    <a:cubicBezTo>
                      <a:pt x="2530" y="1343"/>
                      <a:pt x="2542" y="1306"/>
                      <a:pt x="2554" y="1282"/>
                    </a:cubicBezTo>
                    <a:cubicBezTo>
                      <a:pt x="2578" y="1233"/>
                      <a:pt x="2567" y="1184"/>
                      <a:pt x="2530" y="1148"/>
                    </a:cubicBezTo>
                    <a:cubicBezTo>
                      <a:pt x="2494" y="1100"/>
                      <a:pt x="2445" y="1063"/>
                      <a:pt x="2408" y="1014"/>
                    </a:cubicBezTo>
                    <a:lnTo>
                      <a:pt x="2323" y="929"/>
                    </a:lnTo>
                    <a:cubicBezTo>
                      <a:pt x="2311" y="905"/>
                      <a:pt x="2299" y="892"/>
                      <a:pt x="2286" y="881"/>
                    </a:cubicBezTo>
                    <a:lnTo>
                      <a:pt x="2275" y="868"/>
                    </a:lnTo>
                    <a:lnTo>
                      <a:pt x="2323" y="747"/>
                    </a:lnTo>
                    <a:cubicBezTo>
                      <a:pt x="2348" y="698"/>
                      <a:pt x="2335" y="649"/>
                      <a:pt x="2299" y="613"/>
                    </a:cubicBezTo>
                    <a:cubicBezTo>
                      <a:pt x="2238" y="576"/>
                      <a:pt x="2189" y="516"/>
                      <a:pt x="2165" y="467"/>
                    </a:cubicBezTo>
                    <a:cubicBezTo>
                      <a:pt x="2153" y="443"/>
                      <a:pt x="2140" y="430"/>
                      <a:pt x="2129" y="406"/>
                    </a:cubicBezTo>
                    <a:lnTo>
                      <a:pt x="2019" y="297"/>
                    </a:lnTo>
                    <a:cubicBezTo>
                      <a:pt x="1959" y="236"/>
                      <a:pt x="1910" y="175"/>
                      <a:pt x="1849" y="127"/>
                    </a:cubicBezTo>
                    <a:lnTo>
                      <a:pt x="1849" y="114"/>
                    </a:lnTo>
                    <a:cubicBezTo>
                      <a:pt x="1813" y="90"/>
                      <a:pt x="1788" y="54"/>
                      <a:pt x="1740" y="41"/>
                    </a:cubicBezTo>
                    <a:lnTo>
                      <a:pt x="1715" y="41"/>
                    </a:lnTo>
                    <a:cubicBezTo>
                      <a:pt x="1703" y="41"/>
                      <a:pt x="1691" y="41"/>
                      <a:pt x="1678" y="54"/>
                    </a:cubicBezTo>
                    <a:cubicBezTo>
                      <a:pt x="1581" y="65"/>
                      <a:pt x="1484" y="102"/>
                      <a:pt x="1375" y="163"/>
                    </a:cubicBezTo>
                    <a:lnTo>
                      <a:pt x="1362" y="163"/>
                    </a:lnTo>
                    <a:cubicBezTo>
                      <a:pt x="1326" y="187"/>
                      <a:pt x="1302" y="200"/>
                      <a:pt x="1265" y="224"/>
                    </a:cubicBezTo>
                    <a:cubicBezTo>
                      <a:pt x="1107" y="297"/>
                      <a:pt x="949" y="406"/>
                      <a:pt x="791" y="565"/>
                    </a:cubicBezTo>
                    <a:cubicBezTo>
                      <a:pt x="694" y="649"/>
                      <a:pt x="608" y="735"/>
                      <a:pt x="511" y="832"/>
                    </a:cubicBezTo>
                    <a:cubicBezTo>
                      <a:pt x="487" y="856"/>
                      <a:pt x="451" y="881"/>
                      <a:pt x="426" y="917"/>
                    </a:cubicBezTo>
                    <a:lnTo>
                      <a:pt x="316" y="1027"/>
                    </a:lnTo>
                    <a:cubicBezTo>
                      <a:pt x="280" y="1075"/>
                      <a:pt x="232" y="1136"/>
                      <a:pt x="183" y="1209"/>
                    </a:cubicBezTo>
                    <a:cubicBezTo>
                      <a:pt x="183" y="1221"/>
                      <a:pt x="170" y="1221"/>
                      <a:pt x="170" y="1233"/>
                    </a:cubicBezTo>
                    <a:cubicBezTo>
                      <a:pt x="159" y="1246"/>
                      <a:pt x="146" y="1270"/>
                      <a:pt x="122" y="1282"/>
                    </a:cubicBezTo>
                    <a:cubicBezTo>
                      <a:pt x="110" y="1294"/>
                      <a:pt x="110" y="1306"/>
                      <a:pt x="97" y="1319"/>
                    </a:cubicBezTo>
                    <a:lnTo>
                      <a:pt x="86" y="1343"/>
                    </a:lnTo>
                    <a:cubicBezTo>
                      <a:pt x="61" y="1392"/>
                      <a:pt x="24" y="1452"/>
                      <a:pt x="13" y="1513"/>
                    </a:cubicBezTo>
                    <a:cubicBezTo>
                      <a:pt x="0" y="1549"/>
                      <a:pt x="0" y="1573"/>
                      <a:pt x="24" y="1598"/>
                    </a:cubicBezTo>
                    <a:cubicBezTo>
                      <a:pt x="37" y="1610"/>
                      <a:pt x="49" y="1622"/>
                      <a:pt x="61" y="1646"/>
                    </a:cubicBezTo>
                    <a:cubicBezTo>
                      <a:pt x="73" y="1659"/>
                      <a:pt x="86" y="1683"/>
                      <a:pt x="110" y="1695"/>
                    </a:cubicBezTo>
                    <a:cubicBezTo>
                      <a:pt x="134" y="1732"/>
                      <a:pt x="159" y="1756"/>
                      <a:pt x="183" y="1781"/>
                    </a:cubicBezTo>
                    <a:lnTo>
                      <a:pt x="292" y="1890"/>
                    </a:lnTo>
                    <a:cubicBezTo>
                      <a:pt x="341" y="1938"/>
                      <a:pt x="389" y="1987"/>
                      <a:pt x="426" y="2048"/>
                    </a:cubicBezTo>
                    <a:cubicBezTo>
                      <a:pt x="451" y="2060"/>
                      <a:pt x="475" y="2084"/>
                      <a:pt x="487" y="2109"/>
                    </a:cubicBezTo>
                    <a:lnTo>
                      <a:pt x="499" y="2121"/>
                    </a:lnTo>
                    <a:cubicBezTo>
                      <a:pt x="539" y="2128"/>
                      <a:pt x="582" y="2138"/>
                      <a:pt x="625" y="2138"/>
                    </a:cubicBezTo>
                    <a:cubicBezTo>
                      <a:pt x="661" y="2138"/>
                      <a:pt x="697" y="2131"/>
                      <a:pt x="730" y="2109"/>
                    </a:cubicBezTo>
                    <a:lnTo>
                      <a:pt x="742" y="2121"/>
                    </a:lnTo>
                    <a:cubicBezTo>
                      <a:pt x="778" y="2146"/>
                      <a:pt x="803" y="2182"/>
                      <a:pt x="840" y="2219"/>
                    </a:cubicBezTo>
                    <a:cubicBezTo>
                      <a:pt x="876" y="2243"/>
                      <a:pt x="900" y="2279"/>
                      <a:pt x="937" y="2316"/>
                    </a:cubicBezTo>
                    <a:cubicBezTo>
                      <a:pt x="973" y="2352"/>
                      <a:pt x="1010" y="2400"/>
                      <a:pt x="1046" y="2437"/>
                    </a:cubicBezTo>
                    <a:cubicBezTo>
                      <a:pt x="1086" y="2478"/>
                      <a:pt x="1126" y="2496"/>
                      <a:pt x="1169" y="2496"/>
                    </a:cubicBezTo>
                    <a:cubicBezTo>
                      <a:pt x="1203" y="2496"/>
                      <a:pt x="1239" y="2484"/>
                      <a:pt x="1277" y="2462"/>
                    </a:cubicBezTo>
                    <a:lnTo>
                      <a:pt x="1313" y="2425"/>
                    </a:lnTo>
                    <a:lnTo>
                      <a:pt x="1362" y="2425"/>
                    </a:lnTo>
                    <a:lnTo>
                      <a:pt x="1399" y="2462"/>
                    </a:lnTo>
                    <a:cubicBezTo>
                      <a:pt x="1435" y="2510"/>
                      <a:pt x="1484" y="2546"/>
                      <a:pt x="1521" y="2595"/>
                    </a:cubicBezTo>
                    <a:cubicBezTo>
                      <a:pt x="1532" y="2608"/>
                      <a:pt x="1545" y="2619"/>
                      <a:pt x="1557" y="2644"/>
                    </a:cubicBezTo>
                    <a:lnTo>
                      <a:pt x="1581" y="2681"/>
                    </a:lnTo>
                    <a:cubicBezTo>
                      <a:pt x="1654" y="2790"/>
                      <a:pt x="1727" y="2900"/>
                      <a:pt x="1788" y="3021"/>
                    </a:cubicBezTo>
                    <a:cubicBezTo>
                      <a:pt x="1800" y="3057"/>
                      <a:pt x="1824" y="3094"/>
                      <a:pt x="1849" y="3143"/>
                    </a:cubicBezTo>
                    <a:cubicBezTo>
                      <a:pt x="1886" y="3179"/>
                      <a:pt x="1886" y="3216"/>
                      <a:pt x="1849" y="3264"/>
                    </a:cubicBezTo>
                    <a:cubicBezTo>
                      <a:pt x="1813" y="3300"/>
                      <a:pt x="1788" y="3349"/>
                      <a:pt x="1764" y="3398"/>
                    </a:cubicBezTo>
                    <a:cubicBezTo>
                      <a:pt x="1740" y="3471"/>
                      <a:pt x="1727" y="3544"/>
                      <a:pt x="1715" y="3605"/>
                    </a:cubicBezTo>
                    <a:cubicBezTo>
                      <a:pt x="1715" y="3654"/>
                      <a:pt x="1727" y="3690"/>
                      <a:pt x="1751" y="3714"/>
                    </a:cubicBezTo>
                    <a:cubicBezTo>
                      <a:pt x="1788" y="3775"/>
                      <a:pt x="1837" y="3811"/>
                      <a:pt x="1897" y="3824"/>
                    </a:cubicBezTo>
                    <a:lnTo>
                      <a:pt x="1934" y="3836"/>
                    </a:lnTo>
                    <a:cubicBezTo>
                      <a:pt x="1922" y="3897"/>
                      <a:pt x="1959" y="3957"/>
                      <a:pt x="1995" y="3994"/>
                    </a:cubicBezTo>
                    <a:lnTo>
                      <a:pt x="1995" y="4006"/>
                    </a:lnTo>
                    <a:cubicBezTo>
                      <a:pt x="1995" y="4006"/>
                      <a:pt x="2007" y="4006"/>
                      <a:pt x="2007" y="4018"/>
                    </a:cubicBezTo>
                    <a:cubicBezTo>
                      <a:pt x="2056" y="4079"/>
                      <a:pt x="2104" y="4103"/>
                      <a:pt x="2165" y="4127"/>
                    </a:cubicBezTo>
                    <a:cubicBezTo>
                      <a:pt x="2189" y="4127"/>
                      <a:pt x="2213" y="4140"/>
                      <a:pt x="2238" y="4140"/>
                    </a:cubicBezTo>
                    <a:lnTo>
                      <a:pt x="2250" y="4152"/>
                    </a:lnTo>
                    <a:lnTo>
                      <a:pt x="2262" y="4176"/>
                    </a:lnTo>
                    <a:cubicBezTo>
                      <a:pt x="2275" y="4189"/>
                      <a:pt x="2286" y="4200"/>
                      <a:pt x="2286" y="4225"/>
                    </a:cubicBezTo>
                    <a:cubicBezTo>
                      <a:pt x="2311" y="4273"/>
                      <a:pt x="2359" y="4310"/>
                      <a:pt x="2408" y="4335"/>
                    </a:cubicBezTo>
                    <a:cubicBezTo>
                      <a:pt x="2445" y="4346"/>
                      <a:pt x="2481" y="4359"/>
                      <a:pt x="2518" y="4359"/>
                    </a:cubicBezTo>
                    <a:lnTo>
                      <a:pt x="2567" y="4359"/>
                    </a:lnTo>
                    <a:cubicBezTo>
                      <a:pt x="2591" y="4359"/>
                      <a:pt x="2615" y="4371"/>
                      <a:pt x="2640" y="4371"/>
                    </a:cubicBezTo>
                    <a:lnTo>
                      <a:pt x="2640" y="4383"/>
                    </a:lnTo>
                    <a:cubicBezTo>
                      <a:pt x="2640" y="4408"/>
                      <a:pt x="2640" y="4419"/>
                      <a:pt x="2651" y="4444"/>
                    </a:cubicBezTo>
                    <a:cubicBezTo>
                      <a:pt x="2651" y="4492"/>
                      <a:pt x="2688" y="4529"/>
                      <a:pt x="2724" y="4565"/>
                    </a:cubicBezTo>
                    <a:cubicBezTo>
                      <a:pt x="2753" y="4580"/>
                      <a:pt x="2782" y="4585"/>
                      <a:pt x="2810" y="4585"/>
                    </a:cubicBezTo>
                    <a:cubicBezTo>
                      <a:pt x="2830" y="4585"/>
                      <a:pt x="2850" y="4583"/>
                      <a:pt x="2870" y="4578"/>
                    </a:cubicBezTo>
                    <a:lnTo>
                      <a:pt x="2883" y="4578"/>
                    </a:lnTo>
                    <a:cubicBezTo>
                      <a:pt x="2894" y="4578"/>
                      <a:pt x="2907" y="4565"/>
                      <a:pt x="2919" y="4565"/>
                    </a:cubicBezTo>
                    <a:cubicBezTo>
                      <a:pt x="2967" y="4565"/>
                      <a:pt x="2992" y="4554"/>
                      <a:pt x="3016" y="4541"/>
                    </a:cubicBezTo>
                    <a:cubicBezTo>
                      <a:pt x="3029" y="4529"/>
                      <a:pt x="3040" y="4529"/>
                      <a:pt x="3040" y="4517"/>
                    </a:cubicBezTo>
                    <a:lnTo>
                      <a:pt x="3053" y="4517"/>
                    </a:lnTo>
                    <a:cubicBezTo>
                      <a:pt x="3065" y="4517"/>
                      <a:pt x="3065" y="4529"/>
                      <a:pt x="3077" y="4529"/>
                    </a:cubicBezTo>
                    <a:cubicBezTo>
                      <a:pt x="3102" y="4565"/>
                      <a:pt x="3138" y="4590"/>
                      <a:pt x="3175" y="4614"/>
                    </a:cubicBezTo>
                    <a:cubicBezTo>
                      <a:pt x="3186" y="4627"/>
                      <a:pt x="3199" y="4627"/>
                      <a:pt x="3211" y="4638"/>
                    </a:cubicBezTo>
                    <a:cubicBezTo>
                      <a:pt x="3272" y="4687"/>
                      <a:pt x="3321" y="4699"/>
                      <a:pt x="3381" y="4699"/>
                    </a:cubicBezTo>
                    <a:cubicBezTo>
                      <a:pt x="3385" y="4695"/>
                      <a:pt x="3389" y="4694"/>
                      <a:pt x="3394" y="4694"/>
                    </a:cubicBezTo>
                    <a:cubicBezTo>
                      <a:pt x="3403" y="4694"/>
                      <a:pt x="3413" y="4699"/>
                      <a:pt x="3430" y="4699"/>
                    </a:cubicBezTo>
                    <a:lnTo>
                      <a:pt x="3503" y="4699"/>
                    </a:lnTo>
                    <a:cubicBezTo>
                      <a:pt x="3551" y="4699"/>
                      <a:pt x="3612" y="4687"/>
                      <a:pt x="3661" y="4638"/>
                    </a:cubicBezTo>
                    <a:cubicBezTo>
                      <a:pt x="3673" y="4638"/>
                      <a:pt x="3685" y="4627"/>
                      <a:pt x="3685" y="4627"/>
                    </a:cubicBezTo>
                    <a:cubicBezTo>
                      <a:pt x="3697" y="4614"/>
                      <a:pt x="3710" y="4614"/>
                      <a:pt x="3721" y="4614"/>
                    </a:cubicBezTo>
                    <a:cubicBezTo>
                      <a:pt x="3770" y="4614"/>
                      <a:pt x="3819" y="4614"/>
                      <a:pt x="3867" y="4602"/>
                    </a:cubicBezTo>
                    <a:lnTo>
                      <a:pt x="3892" y="4602"/>
                    </a:lnTo>
                    <a:cubicBezTo>
                      <a:pt x="4002" y="4578"/>
                      <a:pt x="4123" y="4541"/>
                      <a:pt x="4184" y="4395"/>
                    </a:cubicBezTo>
                    <a:cubicBezTo>
                      <a:pt x="4196" y="4395"/>
                      <a:pt x="4221" y="4383"/>
                      <a:pt x="4232" y="4383"/>
                    </a:cubicBezTo>
                    <a:cubicBezTo>
                      <a:pt x="4257" y="4383"/>
                      <a:pt x="4269" y="4371"/>
                      <a:pt x="4294" y="4371"/>
                    </a:cubicBezTo>
                    <a:cubicBezTo>
                      <a:pt x="4391" y="4310"/>
                      <a:pt x="4464" y="4249"/>
                      <a:pt x="4524" y="4189"/>
                    </a:cubicBezTo>
                    <a:cubicBezTo>
                      <a:pt x="4537" y="4176"/>
                      <a:pt x="4548" y="4176"/>
                      <a:pt x="4548" y="4164"/>
                    </a:cubicBezTo>
                    <a:cubicBezTo>
                      <a:pt x="4561" y="4116"/>
                      <a:pt x="4597" y="4091"/>
                      <a:pt x="4634" y="4067"/>
                    </a:cubicBezTo>
                    <a:cubicBezTo>
                      <a:pt x="4683" y="4043"/>
                      <a:pt x="4743" y="3994"/>
                      <a:pt x="4767" y="3921"/>
                    </a:cubicBezTo>
                    <a:cubicBezTo>
                      <a:pt x="4780" y="3909"/>
                      <a:pt x="4780" y="3909"/>
                      <a:pt x="4780" y="3897"/>
                    </a:cubicBezTo>
                    <a:cubicBezTo>
                      <a:pt x="4792" y="3897"/>
                      <a:pt x="4792" y="3884"/>
                      <a:pt x="4792" y="3884"/>
                    </a:cubicBezTo>
                    <a:cubicBezTo>
                      <a:pt x="4865" y="3751"/>
                      <a:pt x="4877" y="3641"/>
                      <a:pt x="4829" y="3532"/>
                    </a:cubicBezTo>
                    <a:lnTo>
                      <a:pt x="4829" y="3519"/>
                    </a:lnTo>
                    <a:lnTo>
                      <a:pt x="4829" y="3508"/>
                    </a:lnTo>
                    <a:cubicBezTo>
                      <a:pt x="4816" y="3495"/>
                      <a:pt x="4816" y="3483"/>
                      <a:pt x="4840" y="3459"/>
                    </a:cubicBezTo>
                    <a:cubicBezTo>
                      <a:pt x="4853" y="3446"/>
                      <a:pt x="4865" y="3422"/>
                      <a:pt x="4877" y="3410"/>
                    </a:cubicBezTo>
                    <a:lnTo>
                      <a:pt x="4889" y="3398"/>
                    </a:lnTo>
                    <a:cubicBezTo>
                      <a:pt x="4938" y="3325"/>
                      <a:pt x="4986" y="3240"/>
                      <a:pt x="5023" y="3154"/>
                    </a:cubicBezTo>
                    <a:cubicBezTo>
                      <a:pt x="5072" y="3021"/>
                      <a:pt x="5132" y="2887"/>
                      <a:pt x="5205" y="2765"/>
                    </a:cubicBezTo>
                    <a:cubicBezTo>
                      <a:pt x="5254" y="2681"/>
                      <a:pt x="5315" y="2595"/>
                      <a:pt x="5375" y="2498"/>
                    </a:cubicBezTo>
                    <a:lnTo>
                      <a:pt x="5388" y="2486"/>
                    </a:lnTo>
                    <a:cubicBezTo>
                      <a:pt x="5400" y="2462"/>
                      <a:pt x="5424" y="2437"/>
                      <a:pt x="5448" y="2425"/>
                    </a:cubicBezTo>
                    <a:cubicBezTo>
                      <a:pt x="5461" y="2425"/>
                      <a:pt x="5461" y="2437"/>
                      <a:pt x="5473" y="2437"/>
                    </a:cubicBezTo>
                    <a:cubicBezTo>
                      <a:pt x="5497" y="2462"/>
                      <a:pt x="5521" y="2486"/>
                      <a:pt x="5558" y="2498"/>
                    </a:cubicBezTo>
                    <a:cubicBezTo>
                      <a:pt x="5583" y="2510"/>
                      <a:pt x="5619" y="2522"/>
                      <a:pt x="5643" y="2522"/>
                    </a:cubicBezTo>
                    <a:cubicBezTo>
                      <a:pt x="5656" y="2535"/>
                      <a:pt x="5667" y="2535"/>
                      <a:pt x="5680" y="2535"/>
                    </a:cubicBezTo>
                    <a:lnTo>
                      <a:pt x="5692" y="2546"/>
                    </a:lnTo>
                    <a:lnTo>
                      <a:pt x="5704" y="2535"/>
                    </a:lnTo>
                    <a:cubicBezTo>
                      <a:pt x="5753" y="2498"/>
                      <a:pt x="5813" y="2449"/>
                      <a:pt x="5862" y="2413"/>
                    </a:cubicBezTo>
                    <a:cubicBezTo>
                      <a:pt x="5899" y="2376"/>
                      <a:pt x="5923" y="2352"/>
                      <a:pt x="5959" y="2328"/>
                    </a:cubicBezTo>
                    <a:lnTo>
                      <a:pt x="5972" y="2328"/>
                    </a:lnTo>
                    <a:cubicBezTo>
                      <a:pt x="5983" y="2340"/>
                      <a:pt x="5996" y="2340"/>
                      <a:pt x="6008" y="2352"/>
                    </a:cubicBezTo>
                    <a:cubicBezTo>
                      <a:pt x="6030" y="2363"/>
                      <a:pt x="6054" y="2369"/>
                      <a:pt x="6078" y="2369"/>
                    </a:cubicBezTo>
                    <a:cubicBezTo>
                      <a:pt x="6107" y="2369"/>
                      <a:pt x="6134" y="2360"/>
                      <a:pt x="6154" y="2340"/>
                    </a:cubicBezTo>
                    <a:lnTo>
                      <a:pt x="6178" y="2340"/>
                    </a:lnTo>
                    <a:cubicBezTo>
                      <a:pt x="6227" y="2303"/>
                      <a:pt x="6275" y="2279"/>
                      <a:pt x="6324" y="2230"/>
                    </a:cubicBezTo>
                    <a:cubicBezTo>
                      <a:pt x="6361" y="2206"/>
                      <a:pt x="6397" y="2170"/>
                      <a:pt x="6434" y="2133"/>
                    </a:cubicBezTo>
                    <a:cubicBezTo>
                      <a:pt x="6470" y="2084"/>
                      <a:pt x="6519" y="2048"/>
                      <a:pt x="6567" y="2011"/>
                    </a:cubicBezTo>
                    <a:lnTo>
                      <a:pt x="6604" y="1975"/>
                    </a:lnTo>
                    <a:cubicBezTo>
                      <a:pt x="6604" y="1975"/>
                      <a:pt x="6604" y="1963"/>
                      <a:pt x="6616" y="1963"/>
                    </a:cubicBezTo>
                    <a:lnTo>
                      <a:pt x="6640" y="1938"/>
                    </a:lnTo>
                    <a:cubicBezTo>
                      <a:pt x="6653" y="1914"/>
                      <a:pt x="6665" y="1902"/>
                      <a:pt x="6689" y="1878"/>
                    </a:cubicBezTo>
                    <a:lnTo>
                      <a:pt x="6713" y="1865"/>
                    </a:lnTo>
                    <a:cubicBezTo>
                      <a:pt x="6737" y="1829"/>
                      <a:pt x="6762" y="1805"/>
                      <a:pt x="6786" y="1781"/>
                    </a:cubicBezTo>
                    <a:cubicBezTo>
                      <a:pt x="6799" y="1756"/>
                      <a:pt x="6823" y="1732"/>
                      <a:pt x="6810" y="1695"/>
                    </a:cubicBezTo>
                    <a:cubicBezTo>
                      <a:pt x="6799" y="1646"/>
                      <a:pt x="6786" y="1610"/>
                      <a:pt x="6762" y="1573"/>
                    </a:cubicBezTo>
                    <a:cubicBezTo>
                      <a:pt x="6701" y="1428"/>
                      <a:pt x="6629" y="1306"/>
                      <a:pt x="6556" y="1173"/>
                    </a:cubicBezTo>
                    <a:cubicBezTo>
                      <a:pt x="6434" y="965"/>
                      <a:pt x="6275" y="783"/>
                      <a:pt x="6093" y="601"/>
                    </a:cubicBezTo>
                    <a:cubicBezTo>
                      <a:pt x="6069" y="565"/>
                      <a:pt x="6032" y="540"/>
                      <a:pt x="5996" y="503"/>
                    </a:cubicBezTo>
                    <a:cubicBezTo>
                      <a:pt x="5972" y="479"/>
                      <a:pt x="5947" y="455"/>
                      <a:pt x="5911" y="430"/>
                    </a:cubicBezTo>
                    <a:cubicBezTo>
                      <a:pt x="5765" y="273"/>
                      <a:pt x="5619" y="163"/>
                      <a:pt x="5485" y="65"/>
                    </a:cubicBezTo>
                    <a:cubicBezTo>
                      <a:pt x="5448" y="41"/>
                      <a:pt x="5400" y="17"/>
                      <a:pt x="5351" y="5"/>
                    </a:cubicBezTo>
                    <a:cubicBezTo>
                      <a:pt x="5341" y="2"/>
                      <a:pt x="5333" y="0"/>
                      <a:pt x="5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7956" name="Google Shape;7956;p52"/>
              <p:cNvSpPr/>
              <p:nvPr/>
            </p:nvSpPr>
            <p:spPr>
              <a:xfrm>
                <a:off x="4229785" y="3458784"/>
                <a:ext cx="14963" cy="15258"/>
              </a:xfrm>
              <a:custGeom>
                <a:avLst/>
                <a:gdLst/>
                <a:ahLst/>
                <a:cxnLst/>
                <a:rect l="l" t="t" r="r" b="b"/>
                <a:pathLst>
                  <a:path w="304" h="310" extrusionOk="0">
                    <a:moveTo>
                      <a:pt x="171" y="61"/>
                    </a:moveTo>
                    <a:cubicBezTo>
                      <a:pt x="171" y="61"/>
                      <a:pt x="195" y="61"/>
                      <a:pt x="195" y="74"/>
                    </a:cubicBezTo>
                    <a:cubicBezTo>
                      <a:pt x="207" y="85"/>
                      <a:pt x="231" y="98"/>
                      <a:pt x="231" y="122"/>
                    </a:cubicBezTo>
                    <a:cubicBezTo>
                      <a:pt x="255" y="171"/>
                      <a:pt x="207" y="231"/>
                      <a:pt x="158" y="244"/>
                    </a:cubicBezTo>
                    <a:cubicBezTo>
                      <a:pt x="154" y="248"/>
                      <a:pt x="150" y="249"/>
                      <a:pt x="146" y="249"/>
                    </a:cubicBezTo>
                    <a:cubicBezTo>
                      <a:pt x="137" y="249"/>
                      <a:pt x="126" y="244"/>
                      <a:pt x="109" y="244"/>
                    </a:cubicBezTo>
                    <a:cubicBezTo>
                      <a:pt x="146" y="207"/>
                      <a:pt x="158" y="183"/>
                      <a:pt x="195" y="158"/>
                    </a:cubicBezTo>
                    <a:cubicBezTo>
                      <a:pt x="207" y="147"/>
                      <a:pt x="207" y="122"/>
                      <a:pt x="195" y="98"/>
                    </a:cubicBezTo>
                    <a:cubicBezTo>
                      <a:pt x="189" y="92"/>
                      <a:pt x="179" y="89"/>
                      <a:pt x="170" y="89"/>
                    </a:cubicBezTo>
                    <a:cubicBezTo>
                      <a:pt x="161" y="89"/>
                      <a:pt x="152" y="92"/>
                      <a:pt x="146" y="98"/>
                    </a:cubicBezTo>
                    <a:cubicBezTo>
                      <a:pt x="134" y="122"/>
                      <a:pt x="134" y="147"/>
                      <a:pt x="98" y="147"/>
                    </a:cubicBezTo>
                    <a:cubicBezTo>
                      <a:pt x="85" y="122"/>
                      <a:pt x="109" y="110"/>
                      <a:pt x="122" y="98"/>
                    </a:cubicBezTo>
                    <a:cubicBezTo>
                      <a:pt x="134" y="85"/>
                      <a:pt x="146" y="74"/>
                      <a:pt x="171" y="61"/>
                    </a:cubicBezTo>
                    <a:close/>
                    <a:moveTo>
                      <a:pt x="134" y="1"/>
                    </a:moveTo>
                    <a:cubicBezTo>
                      <a:pt x="98" y="1"/>
                      <a:pt x="61" y="25"/>
                      <a:pt x="49" y="61"/>
                    </a:cubicBezTo>
                    <a:cubicBezTo>
                      <a:pt x="0" y="122"/>
                      <a:pt x="0" y="195"/>
                      <a:pt x="61" y="268"/>
                    </a:cubicBezTo>
                    <a:cubicBezTo>
                      <a:pt x="97" y="295"/>
                      <a:pt x="140" y="309"/>
                      <a:pt x="180" y="309"/>
                    </a:cubicBezTo>
                    <a:cubicBezTo>
                      <a:pt x="194" y="309"/>
                      <a:pt x="207" y="308"/>
                      <a:pt x="219" y="304"/>
                    </a:cubicBezTo>
                    <a:cubicBezTo>
                      <a:pt x="280" y="280"/>
                      <a:pt x="292" y="231"/>
                      <a:pt x="304" y="183"/>
                    </a:cubicBezTo>
                    <a:cubicBezTo>
                      <a:pt x="304" y="122"/>
                      <a:pt x="244" y="25"/>
                      <a:pt x="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7957" name="Google Shape;7957;p52"/>
              <p:cNvSpPr/>
              <p:nvPr/>
            </p:nvSpPr>
            <p:spPr>
              <a:xfrm>
                <a:off x="4228604" y="3457603"/>
                <a:ext cx="173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53" extrusionOk="0">
                    <a:moveTo>
                      <a:pt x="243" y="182"/>
                    </a:moveTo>
                    <a:cubicBezTo>
                      <a:pt x="243" y="195"/>
                      <a:pt x="243" y="195"/>
                      <a:pt x="231" y="207"/>
                    </a:cubicBezTo>
                    <a:cubicBezTo>
                      <a:pt x="219" y="231"/>
                      <a:pt x="195" y="255"/>
                      <a:pt x="182" y="255"/>
                    </a:cubicBezTo>
                    <a:lnTo>
                      <a:pt x="170" y="255"/>
                    </a:lnTo>
                    <a:cubicBezTo>
                      <a:pt x="170" y="244"/>
                      <a:pt x="182" y="244"/>
                      <a:pt x="182" y="231"/>
                    </a:cubicBezTo>
                    <a:cubicBezTo>
                      <a:pt x="206" y="219"/>
                      <a:pt x="219" y="207"/>
                      <a:pt x="231" y="195"/>
                    </a:cubicBezTo>
                    <a:lnTo>
                      <a:pt x="243" y="182"/>
                    </a:lnTo>
                    <a:close/>
                    <a:moveTo>
                      <a:pt x="206" y="36"/>
                    </a:moveTo>
                    <a:cubicBezTo>
                      <a:pt x="255" y="61"/>
                      <a:pt x="316" y="146"/>
                      <a:pt x="304" y="207"/>
                    </a:cubicBezTo>
                    <a:cubicBezTo>
                      <a:pt x="304" y="255"/>
                      <a:pt x="279" y="292"/>
                      <a:pt x="243" y="304"/>
                    </a:cubicBezTo>
                    <a:cubicBezTo>
                      <a:pt x="226" y="313"/>
                      <a:pt x="209" y="317"/>
                      <a:pt x="192" y="317"/>
                    </a:cubicBezTo>
                    <a:cubicBezTo>
                      <a:pt x="161" y="317"/>
                      <a:pt x="133" y="303"/>
                      <a:pt x="109" y="280"/>
                    </a:cubicBezTo>
                    <a:lnTo>
                      <a:pt x="122" y="280"/>
                    </a:lnTo>
                    <a:cubicBezTo>
                      <a:pt x="133" y="280"/>
                      <a:pt x="146" y="292"/>
                      <a:pt x="146" y="292"/>
                    </a:cubicBezTo>
                    <a:lnTo>
                      <a:pt x="182" y="292"/>
                    </a:lnTo>
                    <a:cubicBezTo>
                      <a:pt x="219" y="280"/>
                      <a:pt x="243" y="255"/>
                      <a:pt x="268" y="231"/>
                    </a:cubicBezTo>
                    <a:cubicBezTo>
                      <a:pt x="279" y="195"/>
                      <a:pt x="279" y="158"/>
                      <a:pt x="268" y="134"/>
                    </a:cubicBezTo>
                    <a:cubicBezTo>
                      <a:pt x="268" y="109"/>
                      <a:pt x="243" y="98"/>
                      <a:pt x="231" y="85"/>
                    </a:cubicBezTo>
                    <a:cubicBezTo>
                      <a:pt x="222" y="77"/>
                      <a:pt x="208" y="68"/>
                      <a:pt x="196" y="68"/>
                    </a:cubicBezTo>
                    <a:cubicBezTo>
                      <a:pt x="190" y="68"/>
                      <a:pt x="186" y="70"/>
                      <a:pt x="182" y="73"/>
                    </a:cubicBezTo>
                    <a:cubicBezTo>
                      <a:pt x="170" y="85"/>
                      <a:pt x="146" y="85"/>
                      <a:pt x="122" y="109"/>
                    </a:cubicBezTo>
                    <a:cubicBezTo>
                      <a:pt x="109" y="122"/>
                      <a:pt x="85" y="146"/>
                      <a:pt x="109" y="182"/>
                    </a:cubicBezTo>
                    <a:lnTo>
                      <a:pt x="122" y="182"/>
                    </a:lnTo>
                    <a:cubicBezTo>
                      <a:pt x="128" y="185"/>
                      <a:pt x="134" y="186"/>
                      <a:pt x="140" y="186"/>
                    </a:cubicBezTo>
                    <a:cubicBezTo>
                      <a:pt x="162" y="186"/>
                      <a:pt x="170" y="166"/>
                      <a:pt x="170" y="146"/>
                    </a:cubicBezTo>
                    <a:cubicBezTo>
                      <a:pt x="182" y="146"/>
                      <a:pt x="182" y="146"/>
                      <a:pt x="182" y="134"/>
                    </a:cubicBezTo>
                    <a:lnTo>
                      <a:pt x="195" y="134"/>
                    </a:lnTo>
                    <a:lnTo>
                      <a:pt x="206" y="146"/>
                    </a:lnTo>
                    <a:lnTo>
                      <a:pt x="206" y="158"/>
                    </a:lnTo>
                    <a:lnTo>
                      <a:pt x="206" y="171"/>
                    </a:lnTo>
                    <a:cubicBezTo>
                      <a:pt x="195" y="182"/>
                      <a:pt x="170" y="195"/>
                      <a:pt x="158" y="207"/>
                    </a:cubicBezTo>
                    <a:cubicBezTo>
                      <a:pt x="146" y="219"/>
                      <a:pt x="133" y="244"/>
                      <a:pt x="122" y="255"/>
                    </a:cubicBezTo>
                    <a:lnTo>
                      <a:pt x="97" y="268"/>
                    </a:lnTo>
                    <a:cubicBezTo>
                      <a:pt x="60" y="231"/>
                      <a:pt x="36" y="158"/>
                      <a:pt x="85" y="85"/>
                    </a:cubicBezTo>
                    <a:cubicBezTo>
                      <a:pt x="109" y="61"/>
                      <a:pt x="133" y="49"/>
                      <a:pt x="158" y="36"/>
                    </a:cubicBezTo>
                    <a:close/>
                    <a:moveTo>
                      <a:pt x="158" y="0"/>
                    </a:moveTo>
                    <a:cubicBezTo>
                      <a:pt x="109" y="12"/>
                      <a:pt x="85" y="36"/>
                      <a:pt x="49" y="73"/>
                    </a:cubicBezTo>
                    <a:cubicBezTo>
                      <a:pt x="0" y="146"/>
                      <a:pt x="12" y="231"/>
                      <a:pt x="73" y="304"/>
                    </a:cubicBezTo>
                    <a:cubicBezTo>
                      <a:pt x="109" y="328"/>
                      <a:pt x="146" y="353"/>
                      <a:pt x="195" y="353"/>
                    </a:cubicBezTo>
                    <a:cubicBezTo>
                      <a:pt x="219" y="353"/>
                      <a:pt x="231" y="341"/>
                      <a:pt x="255" y="341"/>
                    </a:cubicBezTo>
                    <a:cubicBezTo>
                      <a:pt x="304" y="317"/>
                      <a:pt x="341" y="280"/>
                      <a:pt x="341" y="207"/>
                    </a:cubicBezTo>
                    <a:cubicBezTo>
                      <a:pt x="352" y="134"/>
                      <a:pt x="279" y="25"/>
                      <a:pt x="219" y="12"/>
                    </a:cubicBezTo>
                    <a:cubicBezTo>
                      <a:pt x="195" y="0"/>
                      <a:pt x="170" y="0"/>
                      <a:pt x="1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7958" name="Google Shape;7958;p52"/>
              <p:cNvSpPr/>
              <p:nvPr/>
            </p:nvSpPr>
            <p:spPr>
              <a:xfrm>
                <a:off x="4468018" y="3468284"/>
                <a:ext cx="13782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70" extrusionOk="0">
                    <a:moveTo>
                      <a:pt x="137" y="58"/>
                    </a:moveTo>
                    <a:cubicBezTo>
                      <a:pt x="159" y="58"/>
                      <a:pt x="177" y="69"/>
                      <a:pt x="195" y="87"/>
                    </a:cubicBezTo>
                    <a:cubicBezTo>
                      <a:pt x="195" y="100"/>
                      <a:pt x="195" y="100"/>
                      <a:pt x="207" y="111"/>
                    </a:cubicBezTo>
                    <a:cubicBezTo>
                      <a:pt x="207" y="124"/>
                      <a:pt x="195" y="124"/>
                      <a:pt x="195" y="136"/>
                    </a:cubicBezTo>
                    <a:cubicBezTo>
                      <a:pt x="183" y="136"/>
                      <a:pt x="183" y="136"/>
                      <a:pt x="171" y="148"/>
                    </a:cubicBezTo>
                    <a:cubicBezTo>
                      <a:pt x="158" y="124"/>
                      <a:pt x="158" y="111"/>
                      <a:pt x="147" y="100"/>
                    </a:cubicBezTo>
                    <a:lnTo>
                      <a:pt x="110" y="63"/>
                    </a:lnTo>
                    <a:cubicBezTo>
                      <a:pt x="119" y="60"/>
                      <a:pt x="128" y="58"/>
                      <a:pt x="137" y="58"/>
                    </a:cubicBezTo>
                    <a:close/>
                    <a:moveTo>
                      <a:pt x="85" y="100"/>
                    </a:moveTo>
                    <a:cubicBezTo>
                      <a:pt x="110" y="136"/>
                      <a:pt x="122" y="173"/>
                      <a:pt x="134" y="221"/>
                    </a:cubicBezTo>
                    <a:cubicBezTo>
                      <a:pt x="110" y="221"/>
                      <a:pt x="85" y="221"/>
                      <a:pt x="74" y="197"/>
                    </a:cubicBezTo>
                    <a:cubicBezTo>
                      <a:pt x="61" y="160"/>
                      <a:pt x="61" y="136"/>
                      <a:pt x="85" y="100"/>
                    </a:cubicBezTo>
                    <a:close/>
                    <a:moveTo>
                      <a:pt x="124" y="1"/>
                    </a:moveTo>
                    <a:cubicBezTo>
                      <a:pt x="109" y="1"/>
                      <a:pt x="92" y="5"/>
                      <a:pt x="74" y="14"/>
                    </a:cubicBezTo>
                    <a:cubicBezTo>
                      <a:pt x="37" y="27"/>
                      <a:pt x="12" y="63"/>
                      <a:pt x="1" y="124"/>
                    </a:cubicBezTo>
                    <a:cubicBezTo>
                      <a:pt x="1" y="136"/>
                      <a:pt x="1" y="173"/>
                      <a:pt x="12" y="197"/>
                    </a:cubicBezTo>
                    <a:cubicBezTo>
                      <a:pt x="37" y="246"/>
                      <a:pt x="74" y="270"/>
                      <a:pt x="134" y="270"/>
                    </a:cubicBezTo>
                    <a:cubicBezTo>
                      <a:pt x="195" y="270"/>
                      <a:pt x="231" y="246"/>
                      <a:pt x="256" y="184"/>
                    </a:cubicBezTo>
                    <a:cubicBezTo>
                      <a:pt x="280" y="124"/>
                      <a:pt x="256" y="75"/>
                      <a:pt x="195" y="27"/>
                    </a:cubicBezTo>
                    <a:cubicBezTo>
                      <a:pt x="172" y="12"/>
                      <a:pt x="150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7959" name="Google Shape;7959;p52"/>
              <p:cNvSpPr/>
              <p:nvPr/>
            </p:nvSpPr>
            <p:spPr>
              <a:xfrm>
                <a:off x="4466837" y="3467398"/>
                <a:ext cx="15603" cy="1476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00" extrusionOk="0">
                    <a:moveTo>
                      <a:pt x="171" y="93"/>
                    </a:moveTo>
                    <a:cubicBezTo>
                      <a:pt x="182" y="93"/>
                      <a:pt x="195" y="105"/>
                      <a:pt x="207" y="118"/>
                    </a:cubicBezTo>
                    <a:lnTo>
                      <a:pt x="207" y="129"/>
                    </a:lnTo>
                    <a:cubicBezTo>
                      <a:pt x="207" y="142"/>
                      <a:pt x="207" y="142"/>
                      <a:pt x="195" y="142"/>
                    </a:cubicBezTo>
                    <a:cubicBezTo>
                      <a:pt x="195" y="129"/>
                      <a:pt x="195" y="118"/>
                      <a:pt x="182" y="105"/>
                    </a:cubicBezTo>
                    <a:cubicBezTo>
                      <a:pt x="182" y="105"/>
                      <a:pt x="182" y="93"/>
                      <a:pt x="171" y="93"/>
                    </a:cubicBezTo>
                    <a:close/>
                    <a:moveTo>
                      <a:pt x="109" y="154"/>
                    </a:moveTo>
                    <a:lnTo>
                      <a:pt x="134" y="215"/>
                    </a:lnTo>
                    <a:cubicBezTo>
                      <a:pt x="122" y="215"/>
                      <a:pt x="122" y="215"/>
                      <a:pt x="109" y="202"/>
                    </a:cubicBezTo>
                    <a:cubicBezTo>
                      <a:pt x="98" y="191"/>
                      <a:pt x="98" y="166"/>
                      <a:pt x="109" y="154"/>
                    </a:cubicBezTo>
                    <a:close/>
                    <a:moveTo>
                      <a:pt x="161" y="52"/>
                    </a:moveTo>
                    <a:cubicBezTo>
                      <a:pt x="152" y="52"/>
                      <a:pt x="143" y="53"/>
                      <a:pt x="134" y="56"/>
                    </a:cubicBezTo>
                    <a:lnTo>
                      <a:pt x="109" y="69"/>
                    </a:lnTo>
                    <a:lnTo>
                      <a:pt x="118" y="85"/>
                    </a:lnTo>
                    <a:lnTo>
                      <a:pt x="118" y="85"/>
                    </a:lnTo>
                    <a:lnTo>
                      <a:pt x="98" y="105"/>
                    </a:lnTo>
                    <a:cubicBezTo>
                      <a:pt x="61" y="142"/>
                      <a:pt x="61" y="178"/>
                      <a:pt x="85" y="227"/>
                    </a:cubicBezTo>
                    <a:cubicBezTo>
                      <a:pt x="98" y="239"/>
                      <a:pt x="122" y="251"/>
                      <a:pt x="146" y="251"/>
                    </a:cubicBezTo>
                    <a:lnTo>
                      <a:pt x="182" y="251"/>
                    </a:lnTo>
                    <a:lnTo>
                      <a:pt x="126" y="93"/>
                    </a:lnTo>
                    <a:lnTo>
                      <a:pt x="126" y="93"/>
                    </a:lnTo>
                    <a:cubicBezTo>
                      <a:pt x="134" y="94"/>
                      <a:pt x="134" y="95"/>
                      <a:pt x="134" y="105"/>
                    </a:cubicBezTo>
                    <a:lnTo>
                      <a:pt x="158" y="129"/>
                    </a:lnTo>
                    <a:cubicBezTo>
                      <a:pt x="158" y="129"/>
                      <a:pt x="158" y="142"/>
                      <a:pt x="171" y="154"/>
                    </a:cubicBezTo>
                    <a:lnTo>
                      <a:pt x="171" y="166"/>
                    </a:lnTo>
                    <a:lnTo>
                      <a:pt x="182" y="191"/>
                    </a:lnTo>
                    <a:lnTo>
                      <a:pt x="207" y="178"/>
                    </a:lnTo>
                    <a:cubicBezTo>
                      <a:pt x="219" y="166"/>
                      <a:pt x="219" y="166"/>
                      <a:pt x="231" y="166"/>
                    </a:cubicBezTo>
                    <a:cubicBezTo>
                      <a:pt x="244" y="154"/>
                      <a:pt x="244" y="142"/>
                      <a:pt x="244" y="129"/>
                    </a:cubicBezTo>
                    <a:cubicBezTo>
                      <a:pt x="244" y="118"/>
                      <a:pt x="244" y="105"/>
                      <a:pt x="231" y="93"/>
                    </a:cubicBezTo>
                    <a:cubicBezTo>
                      <a:pt x="213" y="65"/>
                      <a:pt x="188" y="52"/>
                      <a:pt x="161" y="52"/>
                    </a:cubicBezTo>
                    <a:close/>
                    <a:moveTo>
                      <a:pt x="151" y="36"/>
                    </a:moveTo>
                    <a:cubicBezTo>
                      <a:pt x="169" y="36"/>
                      <a:pt x="186" y="42"/>
                      <a:pt x="207" y="56"/>
                    </a:cubicBezTo>
                    <a:cubicBezTo>
                      <a:pt x="268" y="105"/>
                      <a:pt x="280" y="154"/>
                      <a:pt x="255" y="202"/>
                    </a:cubicBezTo>
                    <a:cubicBezTo>
                      <a:pt x="244" y="251"/>
                      <a:pt x="207" y="264"/>
                      <a:pt x="158" y="264"/>
                    </a:cubicBezTo>
                    <a:cubicBezTo>
                      <a:pt x="109" y="264"/>
                      <a:pt x="73" y="251"/>
                      <a:pt x="49" y="202"/>
                    </a:cubicBezTo>
                    <a:cubicBezTo>
                      <a:pt x="49" y="191"/>
                      <a:pt x="49" y="166"/>
                      <a:pt x="36" y="154"/>
                    </a:cubicBezTo>
                    <a:lnTo>
                      <a:pt x="36" y="142"/>
                    </a:lnTo>
                    <a:cubicBezTo>
                      <a:pt x="49" y="93"/>
                      <a:pt x="73" y="56"/>
                      <a:pt x="109" y="45"/>
                    </a:cubicBezTo>
                    <a:cubicBezTo>
                      <a:pt x="125" y="39"/>
                      <a:pt x="138" y="36"/>
                      <a:pt x="151" y="36"/>
                    </a:cubicBezTo>
                    <a:close/>
                    <a:moveTo>
                      <a:pt x="141" y="1"/>
                    </a:moveTo>
                    <a:cubicBezTo>
                      <a:pt x="125" y="1"/>
                      <a:pt x="111" y="3"/>
                      <a:pt x="98" y="8"/>
                    </a:cubicBezTo>
                    <a:cubicBezTo>
                      <a:pt x="49" y="32"/>
                      <a:pt x="12" y="69"/>
                      <a:pt x="0" y="142"/>
                    </a:cubicBezTo>
                    <a:cubicBezTo>
                      <a:pt x="0" y="154"/>
                      <a:pt x="12" y="154"/>
                      <a:pt x="12" y="154"/>
                    </a:cubicBezTo>
                    <a:cubicBezTo>
                      <a:pt x="12" y="178"/>
                      <a:pt x="12" y="202"/>
                      <a:pt x="25" y="215"/>
                    </a:cubicBezTo>
                    <a:cubicBezTo>
                      <a:pt x="36" y="275"/>
                      <a:pt x="98" y="300"/>
                      <a:pt x="158" y="300"/>
                    </a:cubicBezTo>
                    <a:cubicBezTo>
                      <a:pt x="219" y="300"/>
                      <a:pt x="268" y="275"/>
                      <a:pt x="292" y="215"/>
                    </a:cubicBezTo>
                    <a:cubicBezTo>
                      <a:pt x="316" y="142"/>
                      <a:pt x="292" y="81"/>
                      <a:pt x="231" y="32"/>
                    </a:cubicBezTo>
                    <a:cubicBezTo>
                      <a:pt x="200" y="9"/>
                      <a:pt x="169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7960" name="Google Shape;7960;p52"/>
              <p:cNvSpPr/>
              <p:nvPr/>
            </p:nvSpPr>
            <p:spPr>
              <a:xfrm>
                <a:off x="4315972" y="3552748"/>
                <a:ext cx="14421" cy="1176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39" extrusionOk="0">
                    <a:moveTo>
                      <a:pt x="292" y="1"/>
                    </a:moveTo>
                    <a:cubicBezTo>
                      <a:pt x="256" y="13"/>
                      <a:pt x="256" y="13"/>
                      <a:pt x="244" y="25"/>
                    </a:cubicBezTo>
                    <a:cubicBezTo>
                      <a:pt x="244" y="86"/>
                      <a:pt x="220" y="135"/>
                      <a:pt x="183" y="171"/>
                    </a:cubicBezTo>
                    <a:cubicBezTo>
                      <a:pt x="169" y="175"/>
                      <a:pt x="157" y="177"/>
                      <a:pt x="145" y="177"/>
                    </a:cubicBezTo>
                    <a:cubicBezTo>
                      <a:pt x="95" y="177"/>
                      <a:pt x="60" y="140"/>
                      <a:pt x="1" y="111"/>
                    </a:cubicBezTo>
                    <a:lnTo>
                      <a:pt x="1" y="111"/>
                    </a:lnTo>
                    <a:cubicBezTo>
                      <a:pt x="1" y="195"/>
                      <a:pt x="37" y="220"/>
                      <a:pt x="98" y="232"/>
                    </a:cubicBezTo>
                    <a:cubicBezTo>
                      <a:pt x="114" y="236"/>
                      <a:pt x="129" y="239"/>
                      <a:pt x="142" y="239"/>
                    </a:cubicBezTo>
                    <a:cubicBezTo>
                      <a:pt x="170" y="239"/>
                      <a:pt x="195" y="228"/>
                      <a:pt x="220" y="195"/>
                    </a:cubicBezTo>
                    <a:cubicBezTo>
                      <a:pt x="256" y="147"/>
                      <a:pt x="280" y="98"/>
                      <a:pt x="292" y="38"/>
                    </a:cubicBezTo>
                    <a:lnTo>
                      <a:pt x="29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7961" name="Google Shape;7961;p52"/>
              <p:cNvSpPr/>
              <p:nvPr/>
            </p:nvSpPr>
            <p:spPr>
              <a:xfrm>
                <a:off x="4315332" y="3551567"/>
                <a:ext cx="15652" cy="13831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81" extrusionOk="0">
                    <a:moveTo>
                      <a:pt x="281" y="49"/>
                    </a:moveTo>
                    <a:lnTo>
                      <a:pt x="281" y="62"/>
                    </a:lnTo>
                    <a:cubicBezTo>
                      <a:pt x="281" y="98"/>
                      <a:pt x="257" y="135"/>
                      <a:pt x="244" y="171"/>
                    </a:cubicBezTo>
                    <a:cubicBezTo>
                      <a:pt x="257" y="135"/>
                      <a:pt x="269" y="98"/>
                      <a:pt x="281" y="49"/>
                    </a:cubicBezTo>
                    <a:close/>
                    <a:moveTo>
                      <a:pt x="38" y="171"/>
                    </a:moveTo>
                    <a:lnTo>
                      <a:pt x="38" y="171"/>
                    </a:lnTo>
                    <a:cubicBezTo>
                      <a:pt x="38" y="171"/>
                      <a:pt x="50" y="171"/>
                      <a:pt x="50" y="183"/>
                    </a:cubicBezTo>
                    <a:cubicBezTo>
                      <a:pt x="89" y="203"/>
                      <a:pt x="129" y="223"/>
                      <a:pt x="175" y="223"/>
                    </a:cubicBezTo>
                    <a:cubicBezTo>
                      <a:pt x="185" y="223"/>
                      <a:pt x="197" y="222"/>
                      <a:pt x="208" y="219"/>
                    </a:cubicBezTo>
                    <a:lnTo>
                      <a:pt x="208" y="208"/>
                    </a:lnTo>
                    <a:lnTo>
                      <a:pt x="244" y="171"/>
                    </a:lnTo>
                    <a:lnTo>
                      <a:pt x="244" y="171"/>
                    </a:lnTo>
                    <a:cubicBezTo>
                      <a:pt x="233" y="183"/>
                      <a:pt x="220" y="195"/>
                      <a:pt x="220" y="208"/>
                    </a:cubicBezTo>
                    <a:cubicBezTo>
                      <a:pt x="202" y="234"/>
                      <a:pt x="177" y="248"/>
                      <a:pt x="145" y="248"/>
                    </a:cubicBezTo>
                    <a:cubicBezTo>
                      <a:pt x="135" y="248"/>
                      <a:pt x="123" y="247"/>
                      <a:pt x="111" y="244"/>
                    </a:cubicBezTo>
                    <a:cubicBezTo>
                      <a:pt x="74" y="232"/>
                      <a:pt x="50" y="219"/>
                      <a:pt x="38" y="171"/>
                    </a:cubicBezTo>
                    <a:close/>
                    <a:moveTo>
                      <a:pt x="317" y="0"/>
                    </a:moveTo>
                    <a:lnTo>
                      <a:pt x="293" y="13"/>
                    </a:lnTo>
                    <a:cubicBezTo>
                      <a:pt x="257" y="13"/>
                      <a:pt x="244" y="25"/>
                      <a:pt x="244" y="49"/>
                    </a:cubicBezTo>
                    <a:cubicBezTo>
                      <a:pt x="233" y="110"/>
                      <a:pt x="220" y="146"/>
                      <a:pt x="196" y="183"/>
                    </a:cubicBezTo>
                    <a:cubicBezTo>
                      <a:pt x="187" y="185"/>
                      <a:pt x="179" y="186"/>
                      <a:pt x="171" y="186"/>
                    </a:cubicBezTo>
                    <a:cubicBezTo>
                      <a:pt x="134" y="186"/>
                      <a:pt x="104" y="166"/>
                      <a:pt x="74" y="146"/>
                    </a:cubicBezTo>
                    <a:cubicBezTo>
                      <a:pt x="62" y="146"/>
                      <a:pt x="38" y="135"/>
                      <a:pt x="25" y="122"/>
                    </a:cubicBezTo>
                    <a:lnTo>
                      <a:pt x="1" y="110"/>
                    </a:lnTo>
                    <a:lnTo>
                      <a:pt x="1" y="135"/>
                    </a:lnTo>
                    <a:cubicBezTo>
                      <a:pt x="1" y="219"/>
                      <a:pt x="38" y="256"/>
                      <a:pt x="98" y="281"/>
                    </a:cubicBezTo>
                    <a:lnTo>
                      <a:pt x="147" y="281"/>
                    </a:lnTo>
                    <a:cubicBezTo>
                      <a:pt x="196" y="281"/>
                      <a:pt x="233" y="256"/>
                      <a:pt x="244" y="232"/>
                    </a:cubicBezTo>
                    <a:cubicBezTo>
                      <a:pt x="269" y="183"/>
                      <a:pt x="305" y="135"/>
                      <a:pt x="317" y="62"/>
                    </a:cubicBezTo>
                    <a:lnTo>
                      <a:pt x="317" y="37"/>
                    </a:lnTo>
                    <a:lnTo>
                      <a:pt x="317" y="25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7962" name="Google Shape;7962;p52"/>
              <p:cNvSpPr/>
              <p:nvPr/>
            </p:nvSpPr>
            <p:spPr>
              <a:xfrm>
                <a:off x="4299778" y="3541969"/>
                <a:ext cx="13240" cy="1068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17" extrusionOk="0">
                    <a:moveTo>
                      <a:pt x="257" y="1"/>
                    </a:moveTo>
                    <a:cubicBezTo>
                      <a:pt x="244" y="1"/>
                      <a:pt x="232" y="1"/>
                      <a:pt x="232" y="13"/>
                    </a:cubicBezTo>
                    <a:cubicBezTo>
                      <a:pt x="220" y="25"/>
                      <a:pt x="220" y="38"/>
                      <a:pt x="208" y="49"/>
                    </a:cubicBezTo>
                    <a:cubicBezTo>
                      <a:pt x="195" y="74"/>
                      <a:pt x="171" y="111"/>
                      <a:pt x="147" y="122"/>
                    </a:cubicBezTo>
                    <a:cubicBezTo>
                      <a:pt x="133" y="144"/>
                      <a:pt x="118" y="157"/>
                      <a:pt x="102" y="157"/>
                    </a:cubicBezTo>
                    <a:cubicBezTo>
                      <a:pt x="90" y="157"/>
                      <a:pt x="77" y="150"/>
                      <a:pt x="62" y="135"/>
                    </a:cubicBezTo>
                    <a:cubicBezTo>
                      <a:pt x="49" y="135"/>
                      <a:pt x="49" y="122"/>
                      <a:pt x="38" y="122"/>
                    </a:cubicBezTo>
                    <a:lnTo>
                      <a:pt x="1" y="122"/>
                    </a:lnTo>
                    <a:lnTo>
                      <a:pt x="1" y="159"/>
                    </a:lnTo>
                    <a:cubicBezTo>
                      <a:pt x="13" y="184"/>
                      <a:pt x="49" y="195"/>
                      <a:pt x="74" y="208"/>
                    </a:cubicBezTo>
                    <a:cubicBezTo>
                      <a:pt x="86" y="214"/>
                      <a:pt x="95" y="217"/>
                      <a:pt x="104" y="217"/>
                    </a:cubicBezTo>
                    <a:cubicBezTo>
                      <a:pt x="114" y="217"/>
                      <a:pt x="123" y="214"/>
                      <a:pt x="135" y="208"/>
                    </a:cubicBezTo>
                    <a:cubicBezTo>
                      <a:pt x="171" y="171"/>
                      <a:pt x="208" y="147"/>
                      <a:pt x="232" y="98"/>
                    </a:cubicBezTo>
                    <a:cubicBezTo>
                      <a:pt x="257" y="74"/>
                      <a:pt x="257" y="49"/>
                      <a:pt x="268" y="25"/>
                    </a:cubicBezTo>
                    <a:cubicBezTo>
                      <a:pt x="268" y="13"/>
                      <a:pt x="257" y="1"/>
                      <a:pt x="2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7963" name="Google Shape;7963;p52"/>
              <p:cNvSpPr/>
              <p:nvPr/>
            </p:nvSpPr>
            <p:spPr>
              <a:xfrm>
                <a:off x="4298597" y="3540788"/>
                <a:ext cx="15603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57" extrusionOk="0">
                    <a:moveTo>
                      <a:pt x="268" y="37"/>
                    </a:moveTo>
                    <a:lnTo>
                      <a:pt x="281" y="49"/>
                    </a:lnTo>
                    <a:cubicBezTo>
                      <a:pt x="268" y="49"/>
                      <a:pt x="268" y="62"/>
                      <a:pt x="268" y="62"/>
                    </a:cubicBezTo>
                    <a:cubicBezTo>
                      <a:pt x="256" y="86"/>
                      <a:pt x="256" y="98"/>
                      <a:pt x="244" y="122"/>
                    </a:cubicBezTo>
                    <a:cubicBezTo>
                      <a:pt x="219" y="159"/>
                      <a:pt x="195" y="183"/>
                      <a:pt x="146" y="208"/>
                    </a:cubicBezTo>
                    <a:cubicBezTo>
                      <a:pt x="135" y="219"/>
                      <a:pt x="122" y="219"/>
                      <a:pt x="98" y="219"/>
                    </a:cubicBezTo>
                    <a:cubicBezTo>
                      <a:pt x="73" y="208"/>
                      <a:pt x="49" y="195"/>
                      <a:pt x="49" y="171"/>
                    </a:cubicBezTo>
                    <a:cubicBezTo>
                      <a:pt x="37" y="171"/>
                      <a:pt x="37" y="171"/>
                      <a:pt x="49" y="159"/>
                    </a:cubicBezTo>
                    <a:lnTo>
                      <a:pt x="62" y="159"/>
                    </a:lnTo>
                    <a:lnTo>
                      <a:pt x="73" y="171"/>
                    </a:lnTo>
                    <a:cubicBezTo>
                      <a:pt x="93" y="190"/>
                      <a:pt x="111" y="198"/>
                      <a:pt x="126" y="198"/>
                    </a:cubicBezTo>
                    <a:cubicBezTo>
                      <a:pt x="150" y="198"/>
                      <a:pt x="169" y="181"/>
                      <a:pt x="183" y="159"/>
                    </a:cubicBezTo>
                    <a:cubicBezTo>
                      <a:pt x="208" y="146"/>
                      <a:pt x="219" y="122"/>
                      <a:pt x="244" y="98"/>
                    </a:cubicBezTo>
                    <a:lnTo>
                      <a:pt x="244" y="86"/>
                    </a:lnTo>
                    <a:cubicBezTo>
                      <a:pt x="256" y="73"/>
                      <a:pt x="256" y="73"/>
                      <a:pt x="256" y="62"/>
                    </a:cubicBezTo>
                    <a:lnTo>
                      <a:pt x="268" y="49"/>
                    </a:lnTo>
                    <a:lnTo>
                      <a:pt x="268" y="37"/>
                    </a:lnTo>
                    <a:close/>
                    <a:moveTo>
                      <a:pt x="281" y="0"/>
                    </a:moveTo>
                    <a:cubicBezTo>
                      <a:pt x="268" y="0"/>
                      <a:pt x="244" y="13"/>
                      <a:pt x="232" y="25"/>
                    </a:cubicBezTo>
                    <a:cubicBezTo>
                      <a:pt x="232" y="37"/>
                      <a:pt x="232" y="37"/>
                      <a:pt x="219" y="49"/>
                    </a:cubicBezTo>
                    <a:lnTo>
                      <a:pt x="219" y="73"/>
                    </a:lnTo>
                    <a:lnTo>
                      <a:pt x="208" y="73"/>
                    </a:lnTo>
                    <a:cubicBezTo>
                      <a:pt x="195" y="98"/>
                      <a:pt x="183" y="122"/>
                      <a:pt x="159" y="135"/>
                    </a:cubicBezTo>
                    <a:cubicBezTo>
                      <a:pt x="144" y="150"/>
                      <a:pt x="134" y="160"/>
                      <a:pt x="122" y="160"/>
                    </a:cubicBezTo>
                    <a:cubicBezTo>
                      <a:pt x="115" y="160"/>
                      <a:pt x="107" y="156"/>
                      <a:pt x="98" y="146"/>
                    </a:cubicBezTo>
                    <a:cubicBezTo>
                      <a:pt x="86" y="135"/>
                      <a:pt x="73" y="135"/>
                      <a:pt x="62" y="122"/>
                    </a:cubicBezTo>
                    <a:cubicBezTo>
                      <a:pt x="49" y="122"/>
                      <a:pt x="25" y="122"/>
                      <a:pt x="13" y="146"/>
                    </a:cubicBezTo>
                    <a:cubicBezTo>
                      <a:pt x="0" y="159"/>
                      <a:pt x="0" y="183"/>
                      <a:pt x="13" y="195"/>
                    </a:cubicBezTo>
                    <a:cubicBezTo>
                      <a:pt x="25" y="232"/>
                      <a:pt x="62" y="244"/>
                      <a:pt x="86" y="244"/>
                    </a:cubicBezTo>
                    <a:cubicBezTo>
                      <a:pt x="98" y="256"/>
                      <a:pt x="110" y="256"/>
                      <a:pt x="122" y="256"/>
                    </a:cubicBezTo>
                    <a:cubicBezTo>
                      <a:pt x="135" y="256"/>
                      <a:pt x="146" y="256"/>
                      <a:pt x="171" y="244"/>
                    </a:cubicBezTo>
                    <a:cubicBezTo>
                      <a:pt x="219" y="208"/>
                      <a:pt x="244" y="171"/>
                      <a:pt x="268" y="135"/>
                    </a:cubicBezTo>
                    <a:cubicBezTo>
                      <a:pt x="281" y="122"/>
                      <a:pt x="292" y="98"/>
                      <a:pt x="305" y="73"/>
                    </a:cubicBezTo>
                    <a:cubicBezTo>
                      <a:pt x="305" y="73"/>
                      <a:pt x="305" y="62"/>
                      <a:pt x="317" y="49"/>
                    </a:cubicBezTo>
                    <a:lnTo>
                      <a:pt x="305" y="37"/>
                    </a:lnTo>
                    <a:lnTo>
                      <a:pt x="305" y="25"/>
                    </a:lnTo>
                    <a:cubicBezTo>
                      <a:pt x="305" y="13"/>
                      <a:pt x="292" y="0"/>
                      <a:pt x="2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7964" name="Google Shape;7964;p52"/>
              <p:cNvSpPr/>
              <p:nvPr/>
            </p:nvSpPr>
            <p:spPr>
              <a:xfrm>
                <a:off x="4332117" y="3564709"/>
                <a:ext cx="10238" cy="886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80" extrusionOk="0">
                    <a:moveTo>
                      <a:pt x="171" y="1"/>
                    </a:moveTo>
                    <a:cubicBezTo>
                      <a:pt x="159" y="38"/>
                      <a:pt x="146" y="74"/>
                      <a:pt x="135" y="98"/>
                    </a:cubicBezTo>
                    <a:cubicBezTo>
                      <a:pt x="126" y="116"/>
                      <a:pt x="110" y="127"/>
                      <a:pt x="93" y="127"/>
                    </a:cubicBezTo>
                    <a:cubicBezTo>
                      <a:pt x="87" y="127"/>
                      <a:pt x="80" y="126"/>
                      <a:pt x="73" y="122"/>
                    </a:cubicBezTo>
                    <a:cubicBezTo>
                      <a:pt x="62" y="122"/>
                      <a:pt x="37" y="111"/>
                      <a:pt x="13" y="98"/>
                    </a:cubicBezTo>
                    <a:cubicBezTo>
                      <a:pt x="13" y="111"/>
                      <a:pt x="0" y="122"/>
                      <a:pt x="0" y="135"/>
                    </a:cubicBezTo>
                    <a:cubicBezTo>
                      <a:pt x="0" y="147"/>
                      <a:pt x="13" y="159"/>
                      <a:pt x="25" y="159"/>
                    </a:cubicBezTo>
                    <a:cubicBezTo>
                      <a:pt x="46" y="174"/>
                      <a:pt x="63" y="179"/>
                      <a:pt x="84" y="179"/>
                    </a:cubicBezTo>
                    <a:cubicBezTo>
                      <a:pt x="98" y="179"/>
                      <a:pt x="114" y="176"/>
                      <a:pt x="135" y="171"/>
                    </a:cubicBezTo>
                    <a:cubicBezTo>
                      <a:pt x="146" y="159"/>
                      <a:pt x="159" y="135"/>
                      <a:pt x="171" y="111"/>
                    </a:cubicBezTo>
                    <a:cubicBezTo>
                      <a:pt x="183" y="86"/>
                      <a:pt x="195" y="50"/>
                      <a:pt x="195" y="25"/>
                    </a:cubicBezTo>
                    <a:cubicBezTo>
                      <a:pt x="208" y="14"/>
                      <a:pt x="195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7965" name="Google Shape;7965;p52"/>
              <p:cNvSpPr/>
              <p:nvPr/>
            </p:nvSpPr>
            <p:spPr>
              <a:xfrm>
                <a:off x="4330936" y="3563873"/>
                <a:ext cx="12010" cy="10484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13" extrusionOk="0">
                    <a:moveTo>
                      <a:pt x="206" y="57"/>
                    </a:moveTo>
                    <a:cubicBezTo>
                      <a:pt x="195" y="80"/>
                      <a:pt x="194" y="104"/>
                      <a:pt x="183" y="128"/>
                    </a:cubicBezTo>
                    <a:cubicBezTo>
                      <a:pt x="170" y="139"/>
                      <a:pt x="170" y="152"/>
                      <a:pt x="159" y="164"/>
                    </a:cubicBezTo>
                    <a:lnTo>
                      <a:pt x="146" y="176"/>
                    </a:lnTo>
                    <a:cubicBezTo>
                      <a:pt x="136" y="180"/>
                      <a:pt x="126" y="181"/>
                      <a:pt x="117" y="181"/>
                    </a:cubicBezTo>
                    <a:cubicBezTo>
                      <a:pt x="96" y="181"/>
                      <a:pt x="79" y="173"/>
                      <a:pt x="61" y="164"/>
                    </a:cubicBezTo>
                    <a:cubicBezTo>
                      <a:pt x="49" y="164"/>
                      <a:pt x="49" y="152"/>
                      <a:pt x="49" y="152"/>
                    </a:cubicBezTo>
                    <a:lnTo>
                      <a:pt x="49" y="139"/>
                    </a:lnTo>
                    <a:cubicBezTo>
                      <a:pt x="61" y="152"/>
                      <a:pt x="86" y="152"/>
                      <a:pt x="97" y="164"/>
                    </a:cubicBezTo>
                    <a:cubicBezTo>
                      <a:pt x="107" y="167"/>
                      <a:pt x="115" y="169"/>
                      <a:pt x="123" y="169"/>
                    </a:cubicBezTo>
                    <a:cubicBezTo>
                      <a:pt x="146" y="169"/>
                      <a:pt x="162" y="155"/>
                      <a:pt x="170" y="128"/>
                    </a:cubicBezTo>
                    <a:lnTo>
                      <a:pt x="206" y="57"/>
                    </a:lnTo>
                    <a:close/>
                    <a:moveTo>
                      <a:pt x="207" y="1"/>
                    </a:moveTo>
                    <a:cubicBezTo>
                      <a:pt x="203" y="1"/>
                      <a:pt x="199" y="2"/>
                      <a:pt x="195" y="6"/>
                    </a:cubicBezTo>
                    <a:lnTo>
                      <a:pt x="183" y="6"/>
                    </a:lnTo>
                    <a:lnTo>
                      <a:pt x="183" y="18"/>
                    </a:lnTo>
                    <a:cubicBezTo>
                      <a:pt x="183" y="31"/>
                      <a:pt x="170" y="31"/>
                      <a:pt x="170" y="42"/>
                    </a:cubicBezTo>
                    <a:cubicBezTo>
                      <a:pt x="159" y="67"/>
                      <a:pt x="159" y="91"/>
                      <a:pt x="146" y="115"/>
                    </a:cubicBezTo>
                    <a:cubicBezTo>
                      <a:pt x="134" y="128"/>
                      <a:pt x="122" y="128"/>
                      <a:pt x="110" y="128"/>
                    </a:cubicBezTo>
                    <a:cubicBezTo>
                      <a:pt x="97" y="128"/>
                      <a:pt x="86" y="115"/>
                      <a:pt x="61" y="103"/>
                    </a:cubicBezTo>
                    <a:cubicBezTo>
                      <a:pt x="61" y="103"/>
                      <a:pt x="49" y="103"/>
                      <a:pt x="49" y="91"/>
                    </a:cubicBezTo>
                    <a:lnTo>
                      <a:pt x="24" y="91"/>
                    </a:lnTo>
                    <a:lnTo>
                      <a:pt x="13" y="103"/>
                    </a:lnTo>
                    <a:lnTo>
                      <a:pt x="13" y="115"/>
                    </a:lnTo>
                    <a:cubicBezTo>
                      <a:pt x="13" y="128"/>
                      <a:pt x="0" y="139"/>
                      <a:pt x="13" y="152"/>
                    </a:cubicBezTo>
                    <a:cubicBezTo>
                      <a:pt x="13" y="176"/>
                      <a:pt x="24" y="188"/>
                      <a:pt x="37" y="201"/>
                    </a:cubicBezTo>
                    <a:cubicBezTo>
                      <a:pt x="61" y="212"/>
                      <a:pt x="86" y="212"/>
                      <a:pt x="110" y="212"/>
                    </a:cubicBezTo>
                    <a:lnTo>
                      <a:pt x="170" y="212"/>
                    </a:lnTo>
                    <a:lnTo>
                      <a:pt x="170" y="201"/>
                    </a:lnTo>
                    <a:lnTo>
                      <a:pt x="183" y="188"/>
                    </a:lnTo>
                    <a:cubicBezTo>
                      <a:pt x="195" y="164"/>
                      <a:pt x="207" y="152"/>
                      <a:pt x="219" y="139"/>
                    </a:cubicBezTo>
                    <a:cubicBezTo>
                      <a:pt x="232" y="115"/>
                      <a:pt x="232" y="79"/>
                      <a:pt x="243" y="42"/>
                    </a:cubicBezTo>
                    <a:cubicBezTo>
                      <a:pt x="243" y="31"/>
                      <a:pt x="243" y="18"/>
                      <a:pt x="232" y="6"/>
                    </a:cubicBezTo>
                    <a:cubicBezTo>
                      <a:pt x="223" y="6"/>
                      <a:pt x="215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7966" name="Google Shape;7966;p52"/>
              <p:cNvSpPr/>
              <p:nvPr/>
            </p:nvSpPr>
            <p:spPr>
              <a:xfrm>
                <a:off x="4285405" y="3530008"/>
                <a:ext cx="12650" cy="11075"/>
              </a:xfrm>
              <a:custGeom>
                <a:avLst/>
                <a:gdLst/>
                <a:ahLst/>
                <a:cxnLst/>
                <a:rect l="l" t="t" r="r" b="b"/>
                <a:pathLst>
                  <a:path w="257" h="225" extrusionOk="0">
                    <a:moveTo>
                      <a:pt x="244" y="0"/>
                    </a:moveTo>
                    <a:lnTo>
                      <a:pt x="244" y="0"/>
                    </a:lnTo>
                    <a:cubicBezTo>
                      <a:pt x="232" y="25"/>
                      <a:pt x="220" y="37"/>
                      <a:pt x="220" y="37"/>
                    </a:cubicBezTo>
                    <a:cubicBezTo>
                      <a:pt x="208" y="62"/>
                      <a:pt x="195" y="86"/>
                      <a:pt x="171" y="110"/>
                    </a:cubicBezTo>
                    <a:cubicBezTo>
                      <a:pt x="155" y="143"/>
                      <a:pt x="144" y="154"/>
                      <a:pt x="125" y="154"/>
                    </a:cubicBezTo>
                    <a:cubicBezTo>
                      <a:pt x="115" y="154"/>
                      <a:pt x="103" y="151"/>
                      <a:pt x="87" y="146"/>
                    </a:cubicBezTo>
                    <a:cubicBezTo>
                      <a:pt x="74" y="135"/>
                      <a:pt x="62" y="135"/>
                      <a:pt x="50" y="135"/>
                    </a:cubicBezTo>
                    <a:cubicBezTo>
                      <a:pt x="43" y="131"/>
                      <a:pt x="38" y="130"/>
                      <a:pt x="34" y="130"/>
                    </a:cubicBezTo>
                    <a:cubicBezTo>
                      <a:pt x="24" y="130"/>
                      <a:pt x="22" y="141"/>
                      <a:pt x="14" y="159"/>
                    </a:cubicBezTo>
                    <a:cubicBezTo>
                      <a:pt x="1" y="171"/>
                      <a:pt x="1" y="183"/>
                      <a:pt x="14" y="195"/>
                    </a:cubicBezTo>
                    <a:cubicBezTo>
                      <a:pt x="40" y="213"/>
                      <a:pt x="67" y="224"/>
                      <a:pt x="89" y="224"/>
                    </a:cubicBezTo>
                    <a:cubicBezTo>
                      <a:pt x="97" y="224"/>
                      <a:pt x="104" y="223"/>
                      <a:pt x="111" y="219"/>
                    </a:cubicBezTo>
                    <a:cubicBezTo>
                      <a:pt x="147" y="195"/>
                      <a:pt x="171" y="183"/>
                      <a:pt x="195" y="159"/>
                    </a:cubicBezTo>
                    <a:cubicBezTo>
                      <a:pt x="232" y="122"/>
                      <a:pt x="257" y="73"/>
                      <a:pt x="2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7967" name="Google Shape;7967;p52"/>
              <p:cNvSpPr/>
              <p:nvPr/>
            </p:nvSpPr>
            <p:spPr>
              <a:xfrm>
                <a:off x="4284224" y="3528236"/>
                <a:ext cx="15061" cy="1378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80" extrusionOk="0">
                    <a:moveTo>
                      <a:pt x="256" y="85"/>
                    </a:moveTo>
                    <a:cubicBezTo>
                      <a:pt x="244" y="134"/>
                      <a:pt x="232" y="158"/>
                      <a:pt x="208" y="182"/>
                    </a:cubicBezTo>
                    <a:cubicBezTo>
                      <a:pt x="183" y="207"/>
                      <a:pt x="147" y="219"/>
                      <a:pt x="135" y="231"/>
                    </a:cubicBezTo>
                    <a:cubicBezTo>
                      <a:pt x="123" y="239"/>
                      <a:pt x="112" y="241"/>
                      <a:pt x="101" y="241"/>
                    </a:cubicBezTo>
                    <a:cubicBezTo>
                      <a:pt x="78" y="241"/>
                      <a:pt x="58" y="227"/>
                      <a:pt x="49" y="219"/>
                    </a:cubicBezTo>
                    <a:lnTo>
                      <a:pt x="49" y="195"/>
                    </a:lnTo>
                    <a:lnTo>
                      <a:pt x="62" y="182"/>
                    </a:lnTo>
                    <a:lnTo>
                      <a:pt x="74" y="182"/>
                    </a:lnTo>
                    <a:cubicBezTo>
                      <a:pt x="74" y="182"/>
                      <a:pt x="86" y="182"/>
                      <a:pt x="86" y="195"/>
                    </a:cubicBezTo>
                    <a:lnTo>
                      <a:pt x="111" y="195"/>
                    </a:lnTo>
                    <a:cubicBezTo>
                      <a:pt x="127" y="199"/>
                      <a:pt x="140" y="201"/>
                      <a:pt x="151" y="201"/>
                    </a:cubicBezTo>
                    <a:cubicBezTo>
                      <a:pt x="175" y="201"/>
                      <a:pt x="191" y="191"/>
                      <a:pt x="208" y="158"/>
                    </a:cubicBezTo>
                    <a:cubicBezTo>
                      <a:pt x="219" y="146"/>
                      <a:pt x="232" y="134"/>
                      <a:pt x="244" y="109"/>
                    </a:cubicBezTo>
                    <a:cubicBezTo>
                      <a:pt x="244" y="109"/>
                      <a:pt x="244" y="98"/>
                      <a:pt x="256" y="85"/>
                    </a:cubicBezTo>
                    <a:close/>
                    <a:moveTo>
                      <a:pt x="292" y="0"/>
                    </a:moveTo>
                    <a:lnTo>
                      <a:pt x="256" y="25"/>
                    </a:lnTo>
                    <a:cubicBezTo>
                      <a:pt x="256" y="36"/>
                      <a:pt x="244" y="36"/>
                      <a:pt x="244" y="49"/>
                    </a:cubicBezTo>
                    <a:cubicBezTo>
                      <a:pt x="232" y="61"/>
                      <a:pt x="232" y="61"/>
                      <a:pt x="232" y="73"/>
                    </a:cubicBezTo>
                    <a:cubicBezTo>
                      <a:pt x="219" y="73"/>
                      <a:pt x="219" y="85"/>
                      <a:pt x="208" y="98"/>
                    </a:cubicBezTo>
                    <a:cubicBezTo>
                      <a:pt x="195" y="109"/>
                      <a:pt x="195" y="122"/>
                      <a:pt x="183" y="134"/>
                    </a:cubicBezTo>
                    <a:cubicBezTo>
                      <a:pt x="168" y="157"/>
                      <a:pt x="162" y="166"/>
                      <a:pt x="151" y="166"/>
                    </a:cubicBezTo>
                    <a:cubicBezTo>
                      <a:pt x="144" y="166"/>
                      <a:pt x="136" y="163"/>
                      <a:pt x="122" y="158"/>
                    </a:cubicBezTo>
                    <a:lnTo>
                      <a:pt x="111" y="158"/>
                    </a:lnTo>
                    <a:cubicBezTo>
                      <a:pt x="98" y="158"/>
                      <a:pt x="86" y="146"/>
                      <a:pt x="74" y="146"/>
                    </a:cubicBezTo>
                    <a:cubicBezTo>
                      <a:pt x="49" y="146"/>
                      <a:pt x="38" y="158"/>
                      <a:pt x="25" y="182"/>
                    </a:cubicBezTo>
                    <a:cubicBezTo>
                      <a:pt x="1" y="219"/>
                      <a:pt x="25" y="244"/>
                      <a:pt x="25" y="244"/>
                    </a:cubicBezTo>
                    <a:cubicBezTo>
                      <a:pt x="49" y="268"/>
                      <a:pt x="74" y="280"/>
                      <a:pt x="98" y="280"/>
                    </a:cubicBezTo>
                    <a:cubicBezTo>
                      <a:pt x="122" y="280"/>
                      <a:pt x="135" y="268"/>
                      <a:pt x="147" y="268"/>
                    </a:cubicBezTo>
                    <a:cubicBezTo>
                      <a:pt x="171" y="255"/>
                      <a:pt x="208" y="231"/>
                      <a:pt x="232" y="207"/>
                    </a:cubicBezTo>
                    <a:cubicBezTo>
                      <a:pt x="268" y="171"/>
                      <a:pt x="305" y="122"/>
                      <a:pt x="292" y="36"/>
                    </a:cubicBezTo>
                    <a:lnTo>
                      <a:pt x="2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</p:grpSp>
        <p:grpSp>
          <p:nvGrpSpPr>
            <p:cNvPr id="7968" name="Google Shape;7968;p52"/>
            <p:cNvGrpSpPr/>
            <p:nvPr/>
          </p:nvGrpSpPr>
          <p:grpSpPr>
            <a:xfrm>
              <a:off x="2331638" y="1333427"/>
              <a:ext cx="465285" cy="476225"/>
              <a:chOff x="919939" y="1400022"/>
              <a:chExt cx="245546" cy="251319"/>
            </a:xfrm>
          </p:grpSpPr>
          <p:sp>
            <p:nvSpPr>
              <p:cNvPr id="7969" name="Google Shape;7969;p52"/>
              <p:cNvSpPr/>
              <p:nvPr/>
            </p:nvSpPr>
            <p:spPr>
              <a:xfrm>
                <a:off x="919939" y="1465076"/>
                <a:ext cx="126360" cy="140712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02" extrusionOk="0">
                    <a:moveTo>
                      <a:pt x="762" y="0"/>
                    </a:moveTo>
                    <a:cubicBezTo>
                      <a:pt x="752" y="0"/>
                      <a:pt x="743" y="4"/>
                      <a:pt x="733" y="13"/>
                    </a:cubicBezTo>
                    <a:cubicBezTo>
                      <a:pt x="600" y="135"/>
                      <a:pt x="479" y="269"/>
                      <a:pt x="357" y="402"/>
                    </a:cubicBezTo>
                    <a:cubicBezTo>
                      <a:pt x="247" y="548"/>
                      <a:pt x="138" y="682"/>
                      <a:pt x="28" y="828"/>
                    </a:cubicBezTo>
                    <a:cubicBezTo>
                      <a:pt x="1" y="865"/>
                      <a:pt x="29" y="902"/>
                      <a:pt x="60" y="902"/>
                    </a:cubicBezTo>
                    <a:cubicBezTo>
                      <a:pt x="70" y="902"/>
                      <a:pt x="80" y="898"/>
                      <a:pt x="89" y="889"/>
                    </a:cubicBezTo>
                    <a:cubicBezTo>
                      <a:pt x="198" y="743"/>
                      <a:pt x="308" y="609"/>
                      <a:pt x="430" y="463"/>
                    </a:cubicBezTo>
                    <a:cubicBezTo>
                      <a:pt x="539" y="329"/>
                      <a:pt x="660" y="196"/>
                      <a:pt x="782" y="62"/>
                    </a:cubicBezTo>
                    <a:cubicBezTo>
                      <a:pt x="810" y="35"/>
                      <a:pt x="789" y="0"/>
                      <a:pt x="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7970" name="Google Shape;7970;p52"/>
              <p:cNvSpPr/>
              <p:nvPr/>
            </p:nvSpPr>
            <p:spPr>
              <a:xfrm>
                <a:off x="978753" y="1501113"/>
                <a:ext cx="130572" cy="150228"/>
              </a:xfrm>
              <a:custGeom>
                <a:avLst/>
                <a:gdLst/>
                <a:ahLst/>
                <a:cxnLst/>
                <a:rect l="l" t="t" r="r" b="b"/>
                <a:pathLst>
                  <a:path w="837" h="963" extrusionOk="0">
                    <a:moveTo>
                      <a:pt x="776" y="0"/>
                    </a:moveTo>
                    <a:cubicBezTo>
                      <a:pt x="766" y="0"/>
                      <a:pt x="755" y="4"/>
                      <a:pt x="746" y="13"/>
                    </a:cubicBezTo>
                    <a:cubicBezTo>
                      <a:pt x="685" y="86"/>
                      <a:pt x="637" y="159"/>
                      <a:pt x="575" y="232"/>
                    </a:cubicBezTo>
                    <a:cubicBezTo>
                      <a:pt x="515" y="317"/>
                      <a:pt x="454" y="390"/>
                      <a:pt x="393" y="463"/>
                    </a:cubicBezTo>
                    <a:cubicBezTo>
                      <a:pt x="283" y="609"/>
                      <a:pt x="150" y="755"/>
                      <a:pt x="29" y="901"/>
                    </a:cubicBezTo>
                    <a:cubicBezTo>
                      <a:pt x="1" y="928"/>
                      <a:pt x="28" y="963"/>
                      <a:pt x="54" y="963"/>
                    </a:cubicBezTo>
                    <a:cubicBezTo>
                      <a:pt x="63" y="963"/>
                      <a:pt x="71" y="959"/>
                      <a:pt x="77" y="949"/>
                    </a:cubicBezTo>
                    <a:cubicBezTo>
                      <a:pt x="210" y="816"/>
                      <a:pt x="345" y="670"/>
                      <a:pt x="466" y="512"/>
                    </a:cubicBezTo>
                    <a:cubicBezTo>
                      <a:pt x="588" y="366"/>
                      <a:pt x="710" y="220"/>
                      <a:pt x="819" y="62"/>
                    </a:cubicBezTo>
                    <a:cubicBezTo>
                      <a:pt x="837" y="34"/>
                      <a:pt x="808" y="0"/>
                      <a:pt x="7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7971" name="Google Shape;7971;p52"/>
              <p:cNvSpPr/>
              <p:nvPr/>
            </p:nvSpPr>
            <p:spPr>
              <a:xfrm>
                <a:off x="987489" y="1400022"/>
                <a:ext cx="177996" cy="188448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1208" extrusionOk="0">
                    <a:moveTo>
                      <a:pt x="1053" y="0"/>
                    </a:moveTo>
                    <a:cubicBezTo>
                      <a:pt x="1041" y="0"/>
                      <a:pt x="1029" y="2"/>
                      <a:pt x="1018" y="5"/>
                    </a:cubicBezTo>
                    <a:cubicBezTo>
                      <a:pt x="873" y="29"/>
                      <a:pt x="714" y="65"/>
                      <a:pt x="568" y="89"/>
                    </a:cubicBezTo>
                    <a:cubicBezTo>
                      <a:pt x="398" y="126"/>
                      <a:pt x="227" y="162"/>
                      <a:pt x="46" y="199"/>
                    </a:cubicBezTo>
                    <a:cubicBezTo>
                      <a:pt x="0" y="210"/>
                      <a:pt x="18" y="285"/>
                      <a:pt x="70" y="285"/>
                    </a:cubicBezTo>
                    <a:cubicBezTo>
                      <a:pt x="73" y="285"/>
                      <a:pt x="77" y="285"/>
                      <a:pt x="82" y="284"/>
                    </a:cubicBezTo>
                    <a:cubicBezTo>
                      <a:pt x="349" y="224"/>
                      <a:pt x="617" y="162"/>
                      <a:pt x="884" y="114"/>
                    </a:cubicBezTo>
                    <a:cubicBezTo>
                      <a:pt x="921" y="102"/>
                      <a:pt x="957" y="89"/>
                      <a:pt x="994" y="89"/>
                    </a:cubicBezTo>
                    <a:cubicBezTo>
                      <a:pt x="1006" y="78"/>
                      <a:pt x="1018" y="78"/>
                      <a:pt x="1043" y="78"/>
                    </a:cubicBezTo>
                    <a:cubicBezTo>
                      <a:pt x="1054" y="78"/>
                      <a:pt x="1054" y="78"/>
                      <a:pt x="1054" y="89"/>
                    </a:cubicBezTo>
                    <a:cubicBezTo>
                      <a:pt x="1054" y="114"/>
                      <a:pt x="1030" y="151"/>
                      <a:pt x="1030" y="187"/>
                    </a:cubicBezTo>
                    <a:cubicBezTo>
                      <a:pt x="1018" y="224"/>
                      <a:pt x="1006" y="260"/>
                      <a:pt x="1006" y="284"/>
                    </a:cubicBezTo>
                    <a:cubicBezTo>
                      <a:pt x="970" y="430"/>
                      <a:pt x="933" y="564"/>
                      <a:pt x="908" y="697"/>
                    </a:cubicBezTo>
                    <a:cubicBezTo>
                      <a:pt x="873" y="856"/>
                      <a:pt x="836" y="1002"/>
                      <a:pt x="800" y="1160"/>
                    </a:cubicBezTo>
                    <a:cubicBezTo>
                      <a:pt x="792" y="1188"/>
                      <a:pt x="818" y="1208"/>
                      <a:pt x="843" y="1208"/>
                    </a:cubicBezTo>
                    <a:cubicBezTo>
                      <a:pt x="861" y="1208"/>
                      <a:pt x="879" y="1198"/>
                      <a:pt x="884" y="1172"/>
                    </a:cubicBezTo>
                    <a:cubicBezTo>
                      <a:pt x="957" y="880"/>
                      <a:pt x="1018" y="576"/>
                      <a:pt x="1091" y="272"/>
                    </a:cubicBezTo>
                    <a:cubicBezTo>
                      <a:pt x="1103" y="235"/>
                      <a:pt x="1103" y="199"/>
                      <a:pt x="1116" y="162"/>
                    </a:cubicBezTo>
                    <a:cubicBezTo>
                      <a:pt x="1116" y="138"/>
                      <a:pt x="1140" y="102"/>
                      <a:pt x="1127" y="65"/>
                    </a:cubicBezTo>
                    <a:cubicBezTo>
                      <a:pt x="1127" y="18"/>
                      <a:pt x="1091" y="0"/>
                      <a:pt x="10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7972" name="Google Shape;7972;p52"/>
              <p:cNvSpPr/>
              <p:nvPr/>
            </p:nvSpPr>
            <p:spPr>
              <a:xfrm>
                <a:off x="955976" y="1483173"/>
                <a:ext cx="122460" cy="137904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84" extrusionOk="0">
                    <a:moveTo>
                      <a:pt x="729" y="1"/>
                    </a:moveTo>
                    <a:cubicBezTo>
                      <a:pt x="718" y="1"/>
                      <a:pt x="707" y="6"/>
                      <a:pt x="697" y="19"/>
                    </a:cubicBezTo>
                    <a:cubicBezTo>
                      <a:pt x="478" y="286"/>
                      <a:pt x="248" y="554"/>
                      <a:pt x="29" y="821"/>
                    </a:cubicBezTo>
                    <a:cubicBezTo>
                      <a:pt x="1" y="849"/>
                      <a:pt x="28" y="883"/>
                      <a:pt x="54" y="883"/>
                    </a:cubicBezTo>
                    <a:cubicBezTo>
                      <a:pt x="63" y="883"/>
                      <a:pt x="71" y="879"/>
                      <a:pt x="77" y="870"/>
                    </a:cubicBezTo>
                    <a:cubicBezTo>
                      <a:pt x="308" y="602"/>
                      <a:pt x="539" y="335"/>
                      <a:pt x="758" y="67"/>
                    </a:cubicBezTo>
                    <a:cubicBezTo>
                      <a:pt x="785" y="41"/>
                      <a:pt x="759" y="1"/>
                      <a:pt x="7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</p:grpSp>
      </p:grpSp>
      <p:grpSp>
        <p:nvGrpSpPr>
          <p:cNvPr id="7973" name="Google Shape;7973;p52"/>
          <p:cNvGrpSpPr/>
          <p:nvPr/>
        </p:nvGrpSpPr>
        <p:grpSpPr>
          <a:xfrm rot="4160539" flipH="1">
            <a:off x="9729390" y="434562"/>
            <a:ext cx="418075" cy="1013661"/>
            <a:chOff x="2561575" y="2201730"/>
            <a:chExt cx="174724" cy="360214"/>
          </a:xfrm>
        </p:grpSpPr>
        <p:sp>
          <p:nvSpPr>
            <p:cNvPr id="7974" name="Google Shape;7974;p52"/>
            <p:cNvSpPr/>
            <p:nvPr/>
          </p:nvSpPr>
          <p:spPr>
            <a:xfrm>
              <a:off x="2561575" y="2201730"/>
              <a:ext cx="57096" cy="51792"/>
            </a:xfrm>
            <a:custGeom>
              <a:avLst/>
              <a:gdLst/>
              <a:ahLst/>
              <a:cxnLst/>
              <a:rect l="l" t="t" r="r" b="b"/>
              <a:pathLst>
                <a:path w="366" h="332" extrusionOk="0">
                  <a:moveTo>
                    <a:pt x="207" y="71"/>
                  </a:moveTo>
                  <a:cubicBezTo>
                    <a:pt x="207" y="71"/>
                    <a:pt x="220" y="71"/>
                    <a:pt x="220" y="83"/>
                  </a:cubicBezTo>
                  <a:lnTo>
                    <a:pt x="244" y="83"/>
                  </a:lnTo>
                  <a:lnTo>
                    <a:pt x="256" y="95"/>
                  </a:lnTo>
                  <a:lnTo>
                    <a:pt x="268" y="95"/>
                  </a:lnTo>
                  <a:lnTo>
                    <a:pt x="268" y="107"/>
                  </a:lnTo>
                  <a:lnTo>
                    <a:pt x="280" y="120"/>
                  </a:lnTo>
                  <a:lnTo>
                    <a:pt x="280" y="131"/>
                  </a:lnTo>
                  <a:lnTo>
                    <a:pt x="293" y="144"/>
                  </a:lnTo>
                  <a:lnTo>
                    <a:pt x="293" y="156"/>
                  </a:lnTo>
                  <a:lnTo>
                    <a:pt x="293" y="168"/>
                  </a:lnTo>
                  <a:cubicBezTo>
                    <a:pt x="293" y="168"/>
                    <a:pt x="293" y="180"/>
                    <a:pt x="280" y="193"/>
                  </a:cubicBezTo>
                  <a:lnTo>
                    <a:pt x="280" y="204"/>
                  </a:lnTo>
                  <a:cubicBezTo>
                    <a:pt x="280" y="204"/>
                    <a:pt x="268" y="217"/>
                    <a:pt x="268" y="229"/>
                  </a:cubicBezTo>
                  <a:cubicBezTo>
                    <a:pt x="256" y="241"/>
                    <a:pt x="244" y="241"/>
                    <a:pt x="231" y="253"/>
                  </a:cubicBezTo>
                  <a:cubicBezTo>
                    <a:pt x="231" y="253"/>
                    <a:pt x="220" y="265"/>
                    <a:pt x="207" y="265"/>
                  </a:cubicBezTo>
                  <a:lnTo>
                    <a:pt x="171" y="265"/>
                  </a:lnTo>
                  <a:cubicBezTo>
                    <a:pt x="158" y="265"/>
                    <a:pt x="134" y="265"/>
                    <a:pt x="110" y="241"/>
                  </a:cubicBezTo>
                  <a:cubicBezTo>
                    <a:pt x="61" y="217"/>
                    <a:pt x="61" y="144"/>
                    <a:pt x="98" y="107"/>
                  </a:cubicBezTo>
                  <a:cubicBezTo>
                    <a:pt x="110" y="107"/>
                    <a:pt x="122" y="107"/>
                    <a:pt x="122" y="95"/>
                  </a:cubicBezTo>
                  <a:lnTo>
                    <a:pt x="134" y="95"/>
                  </a:lnTo>
                  <a:cubicBezTo>
                    <a:pt x="134" y="83"/>
                    <a:pt x="147" y="83"/>
                    <a:pt x="147" y="83"/>
                  </a:cubicBezTo>
                  <a:cubicBezTo>
                    <a:pt x="158" y="83"/>
                    <a:pt x="158" y="83"/>
                    <a:pt x="171" y="71"/>
                  </a:cubicBezTo>
                  <a:close/>
                  <a:moveTo>
                    <a:pt x="212" y="1"/>
                  </a:moveTo>
                  <a:cubicBezTo>
                    <a:pt x="195" y="1"/>
                    <a:pt x="177" y="4"/>
                    <a:pt x="158" y="10"/>
                  </a:cubicBezTo>
                  <a:cubicBezTo>
                    <a:pt x="134" y="10"/>
                    <a:pt x="98" y="34"/>
                    <a:pt x="86" y="58"/>
                  </a:cubicBezTo>
                  <a:cubicBezTo>
                    <a:pt x="74" y="58"/>
                    <a:pt x="61" y="58"/>
                    <a:pt x="61" y="71"/>
                  </a:cubicBezTo>
                  <a:cubicBezTo>
                    <a:pt x="1" y="120"/>
                    <a:pt x="1" y="217"/>
                    <a:pt x="50" y="277"/>
                  </a:cubicBezTo>
                  <a:cubicBezTo>
                    <a:pt x="82" y="310"/>
                    <a:pt x="131" y="331"/>
                    <a:pt x="178" y="331"/>
                  </a:cubicBezTo>
                  <a:cubicBezTo>
                    <a:pt x="201" y="331"/>
                    <a:pt x="224" y="326"/>
                    <a:pt x="244" y="314"/>
                  </a:cubicBezTo>
                  <a:cubicBezTo>
                    <a:pt x="304" y="290"/>
                    <a:pt x="353" y="229"/>
                    <a:pt x="353" y="156"/>
                  </a:cubicBezTo>
                  <a:cubicBezTo>
                    <a:pt x="366" y="95"/>
                    <a:pt x="317" y="34"/>
                    <a:pt x="256" y="10"/>
                  </a:cubicBezTo>
                  <a:cubicBezTo>
                    <a:pt x="244" y="4"/>
                    <a:pt x="229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7975" name="Google Shape;7975;p52"/>
            <p:cNvSpPr/>
            <p:nvPr/>
          </p:nvSpPr>
          <p:spPr>
            <a:xfrm>
              <a:off x="2645037" y="2358203"/>
              <a:ext cx="62712" cy="64116"/>
            </a:xfrm>
            <a:custGeom>
              <a:avLst/>
              <a:gdLst/>
              <a:ahLst/>
              <a:cxnLst/>
              <a:rect l="l" t="t" r="r" b="b"/>
              <a:pathLst>
                <a:path w="402" h="411" extrusionOk="0">
                  <a:moveTo>
                    <a:pt x="232" y="77"/>
                  </a:moveTo>
                  <a:cubicBezTo>
                    <a:pt x="280" y="77"/>
                    <a:pt x="317" y="125"/>
                    <a:pt x="329" y="174"/>
                  </a:cubicBezTo>
                  <a:cubicBezTo>
                    <a:pt x="346" y="253"/>
                    <a:pt x="263" y="339"/>
                    <a:pt x="187" y="339"/>
                  </a:cubicBezTo>
                  <a:cubicBezTo>
                    <a:pt x="158" y="339"/>
                    <a:pt x="130" y="326"/>
                    <a:pt x="110" y="296"/>
                  </a:cubicBezTo>
                  <a:cubicBezTo>
                    <a:pt x="86" y="260"/>
                    <a:pt x="86" y="211"/>
                    <a:pt x="98" y="174"/>
                  </a:cubicBezTo>
                  <a:cubicBezTo>
                    <a:pt x="110" y="174"/>
                    <a:pt x="123" y="174"/>
                    <a:pt x="123" y="162"/>
                  </a:cubicBezTo>
                  <a:cubicBezTo>
                    <a:pt x="134" y="101"/>
                    <a:pt x="183" y="77"/>
                    <a:pt x="232" y="77"/>
                  </a:cubicBezTo>
                  <a:close/>
                  <a:moveTo>
                    <a:pt x="230" y="1"/>
                  </a:moveTo>
                  <a:cubicBezTo>
                    <a:pt x="187" y="1"/>
                    <a:pt x="141" y="23"/>
                    <a:pt x="110" y="52"/>
                  </a:cubicBezTo>
                  <a:cubicBezTo>
                    <a:pt x="107" y="49"/>
                    <a:pt x="103" y="48"/>
                    <a:pt x="100" y="48"/>
                  </a:cubicBezTo>
                  <a:cubicBezTo>
                    <a:pt x="91" y="48"/>
                    <a:pt x="82" y="56"/>
                    <a:pt x="74" y="65"/>
                  </a:cubicBezTo>
                  <a:cubicBezTo>
                    <a:pt x="25" y="138"/>
                    <a:pt x="1" y="235"/>
                    <a:pt x="50" y="320"/>
                  </a:cubicBezTo>
                  <a:cubicBezTo>
                    <a:pt x="61" y="357"/>
                    <a:pt x="98" y="381"/>
                    <a:pt x="134" y="406"/>
                  </a:cubicBezTo>
                  <a:cubicBezTo>
                    <a:pt x="147" y="409"/>
                    <a:pt x="160" y="410"/>
                    <a:pt x="173" y="410"/>
                  </a:cubicBezTo>
                  <a:cubicBezTo>
                    <a:pt x="208" y="410"/>
                    <a:pt x="241" y="399"/>
                    <a:pt x="269" y="381"/>
                  </a:cubicBezTo>
                  <a:cubicBezTo>
                    <a:pt x="341" y="344"/>
                    <a:pt x="402" y="260"/>
                    <a:pt x="402" y="174"/>
                  </a:cubicBezTo>
                  <a:cubicBezTo>
                    <a:pt x="402" y="101"/>
                    <a:pt x="341" y="16"/>
                    <a:pt x="256" y="4"/>
                  </a:cubicBezTo>
                  <a:cubicBezTo>
                    <a:pt x="247" y="2"/>
                    <a:pt x="239" y="1"/>
                    <a:pt x="2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7976" name="Google Shape;7976;p52"/>
            <p:cNvSpPr/>
            <p:nvPr/>
          </p:nvSpPr>
          <p:spPr>
            <a:xfrm>
              <a:off x="2688719" y="2517328"/>
              <a:ext cx="47580" cy="44616"/>
            </a:xfrm>
            <a:custGeom>
              <a:avLst/>
              <a:gdLst/>
              <a:ahLst/>
              <a:cxnLst/>
              <a:rect l="l" t="t" r="r" b="b"/>
              <a:pathLst>
                <a:path w="305" h="286" extrusionOk="0">
                  <a:moveTo>
                    <a:pt x="195" y="78"/>
                  </a:moveTo>
                  <a:cubicBezTo>
                    <a:pt x="195" y="91"/>
                    <a:pt x="195" y="91"/>
                    <a:pt x="207" y="91"/>
                  </a:cubicBezTo>
                  <a:lnTo>
                    <a:pt x="207" y="103"/>
                  </a:lnTo>
                  <a:lnTo>
                    <a:pt x="219" y="103"/>
                  </a:lnTo>
                  <a:lnTo>
                    <a:pt x="219" y="115"/>
                  </a:lnTo>
                  <a:cubicBezTo>
                    <a:pt x="219" y="127"/>
                    <a:pt x="219" y="127"/>
                    <a:pt x="232" y="127"/>
                  </a:cubicBezTo>
                  <a:lnTo>
                    <a:pt x="232" y="140"/>
                  </a:lnTo>
                  <a:lnTo>
                    <a:pt x="232" y="151"/>
                  </a:lnTo>
                  <a:lnTo>
                    <a:pt x="232" y="164"/>
                  </a:lnTo>
                  <a:lnTo>
                    <a:pt x="219" y="164"/>
                  </a:lnTo>
                  <a:lnTo>
                    <a:pt x="219" y="188"/>
                  </a:lnTo>
                  <a:lnTo>
                    <a:pt x="207" y="200"/>
                  </a:lnTo>
                  <a:cubicBezTo>
                    <a:pt x="207" y="213"/>
                    <a:pt x="195" y="213"/>
                    <a:pt x="195" y="213"/>
                  </a:cubicBezTo>
                  <a:cubicBezTo>
                    <a:pt x="183" y="213"/>
                    <a:pt x="183" y="224"/>
                    <a:pt x="183" y="224"/>
                  </a:cubicBezTo>
                  <a:lnTo>
                    <a:pt x="134" y="224"/>
                  </a:lnTo>
                  <a:lnTo>
                    <a:pt x="134" y="213"/>
                  </a:lnTo>
                  <a:lnTo>
                    <a:pt x="122" y="213"/>
                  </a:lnTo>
                  <a:lnTo>
                    <a:pt x="122" y="200"/>
                  </a:lnTo>
                  <a:lnTo>
                    <a:pt x="110" y="200"/>
                  </a:lnTo>
                  <a:lnTo>
                    <a:pt x="110" y="188"/>
                  </a:lnTo>
                  <a:cubicBezTo>
                    <a:pt x="110" y="192"/>
                    <a:pt x="109" y="194"/>
                    <a:pt x="107" y="194"/>
                  </a:cubicBezTo>
                  <a:cubicBezTo>
                    <a:pt x="103" y="194"/>
                    <a:pt x="97" y="188"/>
                    <a:pt x="97" y="188"/>
                  </a:cubicBezTo>
                  <a:lnTo>
                    <a:pt x="97" y="176"/>
                  </a:lnTo>
                  <a:lnTo>
                    <a:pt x="97" y="164"/>
                  </a:lnTo>
                  <a:lnTo>
                    <a:pt x="86" y="164"/>
                  </a:lnTo>
                  <a:lnTo>
                    <a:pt x="86" y="151"/>
                  </a:lnTo>
                  <a:lnTo>
                    <a:pt x="86" y="140"/>
                  </a:lnTo>
                  <a:lnTo>
                    <a:pt x="86" y="127"/>
                  </a:lnTo>
                  <a:lnTo>
                    <a:pt x="86" y="115"/>
                  </a:lnTo>
                  <a:lnTo>
                    <a:pt x="97" y="115"/>
                  </a:lnTo>
                  <a:lnTo>
                    <a:pt x="97" y="103"/>
                  </a:lnTo>
                  <a:lnTo>
                    <a:pt x="97" y="91"/>
                  </a:lnTo>
                  <a:lnTo>
                    <a:pt x="122" y="91"/>
                  </a:lnTo>
                  <a:lnTo>
                    <a:pt x="122" y="78"/>
                  </a:lnTo>
                  <a:close/>
                  <a:moveTo>
                    <a:pt x="166" y="1"/>
                  </a:moveTo>
                  <a:cubicBezTo>
                    <a:pt x="155" y="1"/>
                    <a:pt x="145" y="2"/>
                    <a:pt x="134" y="5"/>
                  </a:cubicBezTo>
                  <a:cubicBezTo>
                    <a:pt x="73" y="5"/>
                    <a:pt x="0" y="78"/>
                    <a:pt x="13" y="151"/>
                  </a:cubicBezTo>
                  <a:cubicBezTo>
                    <a:pt x="13" y="164"/>
                    <a:pt x="13" y="176"/>
                    <a:pt x="25" y="176"/>
                  </a:cubicBezTo>
                  <a:cubicBezTo>
                    <a:pt x="37" y="200"/>
                    <a:pt x="49" y="224"/>
                    <a:pt x="73" y="249"/>
                  </a:cubicBezTo>
                  <a:cubicBezTo>
                    <a:pt x="86" y="273"/>
                    <a:pt x="122" y="286"/>
                    <a:pt x="146" y="286"/>
                  </a:cubicBezTo>
                  <a:cubicBezTo>
                    <a:pt x="183" y="286"/>
                    <a:pt x="219" y="273"/>
                    <a:pt x="243" y="261"/>
                  </a:cubicBezTo>
                  <a:cubicBezTo>
                    <a:pt x="280" y="224"/>
                    <a:pt x="305" y="151"/>
                    <a:pt x="292" y="103"/>
                  </a:cubicBezTo>
                  <a:cubicBezTo>
                    <a:pt x="280" y="67"/>
                    <a:pt x="268" y="42"/>
                    <a:pt x="232" y="18"/>
                  </a:cubicBezTo>
                  <a:cubicBezTo>
                    <a:pt x="214" y="9"/>
                    <a:pt x="191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</p:grpSp>
      <p:grpSp>
        <p:nvGrpSpPr>
          <p:cNvPr id="7977" name="Google Shape;7977;p52"/>
          <p:cNvGrpSpPr/>
          <p:nvPr/>
        </p:nvGrpSpPr>
        <p:grpSpPr>
          <a:xfrm>
            <a:off x="9113277" y="1383584"/>
            <a:ext cx="1512399" cy="856753"/>
            <a:chOff x="5820219" y="3594987"/>
            <a:chExt cx="964489" cy="642565"/>
          </a:xfrm>
        </p:grpSpPr>
        <p:grpSp>
          <p:nvGrpSpPr>
            <p:cNvPr id="7978" name="Google Shape;7978;p52"/>
            <p:cNvGrpSpPr/>
            <p:nvPr/>
          </p:nvGrpSpPr>
          <p:grpSpPr>
            <a:xfrm>
              <a:off x="5820219" y="3779012"/>
              <a:ext cx="70809" cy="100723"/>
              <a:chOff x="1415384" y="2231193"/>
              <a:chExt cx="22247" cy="31649"/>
            </a:xfrm>
          </p:grpSpPr>
          <p:sp>
            <p:nvSpPr>
              <p:cNvPr id="7979" name="Google Shape;7979;p52"/>
              <p:cNvSpPr/>
              <p:nvPr/>
            </p:nvSpPr>
            <p:spPr>
              <a:xfrm>
                <a:off x="1415384" y="2231193"/>
                <a:ext cx="6989" cy="29532"/>
              </a:xfrm>
              <a:custGeom>
                <a:avLst/>
                <a:gdLst/>
                <a:ahLst/>
                <a:cxnLst/>
                <a:rect l="l" t="t" r="r" b="b"/>
                <a:pathLst>
                  <a:path w="142" h="600" extrusionOk="0">
                    <a:moveTo>
                      <a:pt x="129" y="0"/>
                    </a:moveTo>
                    <a:cubicBezTo>
                      <a:pt x="123" y="0"/>
                      <a:pt x="117" y="3"/>
                      <a:pt x="117" y="10"/>
                    </a:cubicBezTo>
                    <a:lnTo>
                      <a:pt x="7" y="557"/>
                    </a:lnTo>
                    <a:cubicBezTo>
                      <a:pt x="0" y="584"/>
                      <a:pt x="21" y="600"/>
                      <a:pt x="42" y="600"/>
                    </a:cubicBezTo>
                    <a:cubicBezTo>
                      <a:pt x="58" y="600"/>
                      <a:pt x="75" y="590"/>
                      <a:pt x="80" y="569"/>
                    </a:cubicBezTo>
                    <a:cubicBezTo>
                      <a:pt x="104" y="386"/>
                      <a:pt x="129" y="204"/>
                      <a:pt x="141" y="10"/>
                    </a:cubicBezTo>
                    <a:cubicBezTo>
                      <a:pt x="141" y="3"/>
                      <a:pt x="135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7980" name="Google Shape;7980;p52"/>
              <p:cNvSpPr/>
              <p:nvPr/>
            </p:nvSpPr>
            <p:spPr>
              <a:xfrm>
                <a:off x="1415729" y="2243351"/>
                <a:ext cx="21903" cy="19491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96" extrusionOk="0">
                    <a:moveTo>
                      <a:pt x="395" y="0"/>
                    </a:moveTo>
                    <a:cubicBezTo>
                      <a:pt x="389" y="0"/>
                      <a:pt x="383" y="2"/>
                      <a:pt x="378" y="6"/>
                    </a:cubicBezTo>
                    <a:cubicBezTo>
                      <a:pt x="232" y="103"/>
                      <a:pt x="110" y="225"/>
                      <a:pt x="0" y="371"/>
                    </a:cubicBezTo>
                    <a:cubicBezTo>
                      <a:pt x="0" y="382"/>
                      <a:pt x="13" y="395"/>
                      <a:pt x="24" y="395"/>
                    </a:cubicBezTo>
                    <a:cubicBezTo>
                      <a:pt x="146" y="274"/>
                      <a:pt x="268" y="164"/>
                      <a:pt x="414" y="66"/>
                    </a:cubicBezTo>
                    <a:cubicBezTo>
                      <a:pt x="444" y="46"/>
                      <a:pt x="424" y="0"/>
                      <a:pt x="3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7981" name="Google Shape;7981;p52"/>
              <p:cNvSpPr/>
              <p:nvPr/>
            </p:nvSpPr>
            <p:spPr>
              <a:xfrm>
                <a:off x="1421094" y="2231932"/>
                <a:ext cx="3052" cy="16046"/>
              </a:xfrm>
              <a:custGeom>
                <a:avLst/>
                <a:gdLst/>
                <a:ahLst/>
                <a:cxnLst/>
                <a:rect l="l" t="t" r="r" b="b"/>
                <a:pathLst>
                  <a:path w="62" h="326" extrusionOk="0">
                    <a:moveTo>
                      <a:pt x="31" y="1"/>
                    </a:moveTo>
                    <a:cubicBezTo>
                      <a:pt x="25" y="1"/>
                      <a:pt x="19" y="7"/>
                      <a:pt x="13" y="19"/>
                    </a:cubicBezTo>
                    <a:cubicBezTo>
                      <a:pt x="13" y="104"/>
                      <a:pt x="1" y="201"/>
                      <a:pt x="1" y="298"/>
                    </a:cubicBezTo>
                    <a:cubicBezTo>
                      <a:pt x="1" y="317"/>
                      <a:pt x="16" y="326"/>
                      <a:pt x="31" y="326"/>
                    </a:cubicBezTo>
                    <a:cubicBezTo>
                      <a:pt x="46" y="326"/>
                      <a:pt x="61" y="317"/>
                      <a:pt x="61" y="298"/>
                    </a:cubicBezTo>
                    <a:cubicBezTo>
                      <a:pt x="61" y="201"/>
                      <a:pt x="50" y="104"/>
                      <a:pt x="50" y="19"/>
                    </a:cubicBezTo>
                    <a:cubicBezTo>
                      <a:pt x="43" y="7"/>
                      <a:pt x="37" y="1"/>
                      <a:pt x="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7982" name="Google Shape;7982;p52"/>
              <p:cNvSpPr/>
              <p:nvPr/>
            </p:nvSpPr>
            <p:spPr>
              <a:xfrm>
                <a:off x="1421389" y="2243400"/>
                <a:ext cx="13535" cy="59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20" extrusionOk="0">
                    <a:moveTo>
                      <a:pt x="203" y="0"/>
                    </a:moveTo>
                    <a:cubicBezTo>
                      <a:pt x="142" y="0"/>
                      <a:pt x="87" y="17"/>
                      <a:pt x="31" y="54"/>
                    </a:cubicBezTo>
                    <a:cubicBezTo>
                      <a:pt x="1" y="74"/>
                      <a:pt x="21" y="120"/>
                      <a:pt x="50" y="120"/>
                    </a:cubicBezTo>
                    <a:cubicBezTo>
                      <a:pt x="56" y="120"/>
                      <a:pt x="62" y="118"/>
                      <a:pt x="68" y="114"/>
                    </a:cubicBezTo>
                    <a:cubicBezTo>
                      <a:pt x="117" y="65"/>
                      <a:pt x="190" y="29"/>
                      <a:pt x="263" y="29"/>
                    </a:cubicBezTo>
                    <a:cubicBezTo>
                      <a:pt x="263" y="29"/>
                      <a:pt x="274" y="17"/>
                      <a:pt x="263" y="5"/>
                    </a:cubicBezTo>
                    <a:cubicBezTo>
                      <a:pt x="242" y="2"/>
                      <a:pt x="222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7983" name="Google Shape;7983;p52"/>
              <p:cNvSpPr/>
              <p:nvPr/>
            </p:nvSpPr>
            <p:spPr>
              <a:xfrm>
                <a:off x="1419322" y="2244090"/>
                <a:ext cx="11813" cy="13043"/>
              </a:xfrm>
              <a:custGeom>
                <a:avLst/>
                <a:gdLst/>
                <a:ahLst/>
                <a:cxnLst/>
                <a:rect l="l" t="t" r="r" b="b"/>
                <a:pathLst>
                  <a:path w="240" h="265" extrusionOk="0">
                    <a:moveTo>
                      <a:pt x="193" y="0"/>
                    </a:moveTo>
                    <a:cubicBezTo>
                      <a:pt x="190" y="0"/>
                      <a:pt x="186" y="1"/>
                      <a:pt x="183" y="3"/>
                    </a:cubicBezTo>
                    <a:lnTo>
                      <a:pt x="79" y="72"/>
                    </a:lnTo>
                    <a:lnTo>
                      <a:pt x="79" y="72"/>
                    </a:lnTo>
                    <a:cubicBezTo>
                      <a:pt x="78" y="57"/>
                      <a:pt x="76" y="42"/>
                      <a:pt x="73" y="27"/>
                    </a:cubicBezTo>
                    <a:cubicBezTo>
                      <a:pt x="73" y="21"/>
                      <a:pt x="70" y="18"/>
                      <a:pt x="67" y="18"/>
                    </a:cubicBezTo>
                    <a:cubicBezTo>
                      <a:pt x="64" y="18"/>
                      <a:pt x="61" y="21"/>
                      <a:pt x="61" y="27"/>
                    </a:cubicBezTo>
                    <a:cubicBezTo>
                      <a:pt x="61" y="56"/>
                      <a:pt x="59" y="83"/>
                      <a:pt x="55" y="109"/>
                    </a:cubicBezTo>
                    <a:lnTo>
                      <a:pt x="55" y="109"/>
                    </a:lnTo>
                    <a:cubicBezTo>
                      <a:pt x="53" y="110"/>
                      <a:pt x="51" y="112"/>
                      <a:pt x="49" y="113"/>
                    </a:cubicBezTo>
                    <a:cubicBezTo>
                      <a:pt x="50" y="115"/>
                      <a:pt x="51" y="117"/>
                      <a:pt x="53" y="120"/>
                    </a:cubicBezTo>
                    <a:lnTo>
                      <a:pt x="53" y="120"/>
                    </a:lnTo>
                    <a:cubicBezTo>
                      <a:pt x="52" y="120"/>
                      <a:pt x="52" y="120"/>
                      <a:pt x="52" y="121"/>
                    </a:cubicBezTo>
                    <a:lnTo>
                      <a:pt x="52" y="121"/>
                    </a:lnTo>
                    <a:cubicBezTo>
                      <a:pt x="51" y="122"/>
                      <a:pt x="50" y="123"/>
                      <a:pt x="49" y="124"/>
                    </a:cubicBezTo>
                    <a:cubicBezTo>
                      <a:pt x="40" y="130"/>
                      <a:pt x="36" y="136"/>
                      <a:pt x="36" y="143"/>
                    </a:cubicBezTo>
                    <a:lnTo>
                      <a:pt x="36" y="143"/>
                    </a:lnTo>
                    <a:cubicBezTo>
                      <a:pt x="18" y="168"/>
                      <a:pt x="6" y="198"/>
                      <a:pt x="0" y="234"/>
                    </a:cubicBezTo>
                    <a:cubicBezTo>
                      <a:pt x="0" y="250"/>
                      <a:pt x="19" y="265"/>
                      <a:pt x="37" y="265"/>
                    </a:cubicBezTo>
                    <a:cubicBezTo>
                      <a:pt x="47" y="265"/>
                      <a:pt x="57" y="260"/>
                      <a:pt x="61" y="246"/>
                    </a:cubicBezTo>
                    <a:cubicBezTo>
                      <a:pt x="64" y="237"/>
                      <a:pt x="67" y="228"/>
                      <a:pt x="69" y="219"/>
                    </a:cubicBezTo>
                    <a:lnTo>
                      <a:pt x="69" y="219"/>
                    </a:lnTo>
                    <a:cubicBezTo>
                      <a:pt x="83" y="180"/>
                      <a:pt x="106" y="144"/>
                      <a:pt x="146" y="124"/>
                    </a:cubicBezTo>
                    <a:cubicBezTo>
                      <a:pt x="145" y="122"/>
                      <a:pt x="143" y="119"/>
                      <a:pt x="142" y="117"/>
                    </a:cubicBezTo>
                    <a:lnTo>
                      <a:pt x="142" y="117"/>
                    </a:lnTo>
                    <a:cubicBezTo>
                      <a:pt x="143" y="115"/>
                      <a:pt x="145" y="114"/>
                      <a:pt x="146" y="113"/>
                    </a:cubicBezTo>
                    <a:cubicBezTo>
                      <a:pt x="149" y="111"/>
                      <a:pt x="151" y="109"/>
                      <a:pt x="153" y="106"/>
                    </a:cubicBezTo>
                    <a:lnTo>
                      <a:pt x="153" y="106"/>
                    </a:lnTo>
                    <a:cubicBezTo>
                      <a:pt x="174" y="88"/>
                      <a:pt x="195" y="70"/>
                      <a:pt x="219" y="51"/>
                    </a:cubicBezTo>
                    <a:cubicBezTo>
                      <a:pt x="240" y="30"/>
                      <a:pt x="216" y="0"/>
                      <a:pt x="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7984" name="Google Shape;7984;p52"/>
              <p:cNvSpPr/>
              <p:nvPr/>
            </p:nvSpPr>
            <p:spPr>
              <a:xfrm>
                <a:off x="1418977" y="2243499"/>
                <a:ext cx="4577" cy="11419"/>
              </a:xfrm>
              <a:custGeom>
                <a:avLst/>
                <a:gdLst/>
                <a:ahLst/>
                <a:cxnLst/>
                <a:rect l="l" t="t" r="r" b="b"/>
                <a:pathLst>
                  <a:path w="93" h="232" extrusionOk="0">
                    <a:moveTo>
                      <a:pt x="75" y="1"/>
                    </a:moveTo>
                    <a:cubicBezTo>
                      <a:pt x="68" y="1"/>
                      <a:pt x="61" y="4"/>
                      <a:pt x="56" y="15"/>
                    </a:cubicBezTo>
                    <a:cubicBezTo>
                      <a:pt x="44" y="76"/>
                      <a:pt x="20" y="136"/>
                      <a:pt x="7" y="198"/>
                    </a:cubicBezTo>
                    <a:cubicBezTo>
                      <a:pt x="0" y="218"/>
                      <a:pt x="14" y="231"/>
                      <a:pt x="29" y="231"/>
                    </a:cubicBezTo>
                    <a:cubicBezTo>
                      <a:pt x="39" y="231"/>
                      <a:pt x="51" y="225"/>
                      <a:pt x="56" y="209"/>
                    </a:cubicBezTo>
                    <a:cubicBezTo>
                      <a:pt x="68" y="149"/>
                      <a:pt x="80" y="88"/>
                      <a:pt x="93" y="15"/>
                    </a:cubicBezTo>
                    <a:cubicBezTo>
                      <a:pt x="93" y="8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</p:grpSp>
        <p:grpSp>
          <p:nvGrpSpPr>
            <p:cNvPr id="7985" name="Google Shape;7985;p52"/>
            <p:cNvGrpSpPr/>
            <p:nvPr/>
          </p:nvGrpSpPr>
          <p:grpSpPr>
            <a:xfrm>
              <a:off x="5822693" y="3594987"/>
              <a:ext cx="962015" cy="642565"/>
              <a:chOff x="1415286" y="2200774"/>
              <a:chExt cx="215984" cy="144264"/>
            </a:xfrm>
          </p:grpSpPr>
          <p:grpSp>
            <p:nvGrpSpPr>
              <p:cNvPr id="7986" name="Google Shape;7986;p52"/>
              <p:cNvGrpSpPr/>
              <p:nvPr/>
            </p:nvGrpSpPr>
            <p:grpSpPr>
              <a:xfrm>
                <a:off x="1415286" y="2200774"/>
                <a:ext cx="215984" cy="144264"/>
                <a:chOff x="1415286" y="2200774"/>
                <a:chExt cx="215984" cy="144264"/>
              </a:xfrm>
            </p:grpSpPr>
            <p:sp>
              <p:nvSpPr>
                <p:cNvPr id="7987" name="Google Shape;7987;p52"/>
                <p:cNvSpPr/>
                <p:nvPr/>
              </p:nvSpPr>
              <p:spPr>
                <a:xfrm>
                  <a:off x="1415286" y="2200774"/>
                  <a:ext cx="202393" cy="144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" h="2931" extrusionOk="0">
                      <a:moveTo>
                        <a:pt x="1281" y="1"/>
                      </a:moveTo>
                      <a:cubicBezTo>
                        <a:pt x="1171" y="1"/>
                        <a:pt x="1043" y="50"/>
                        <a:pt x="958" y="93"/>
                      </a:cubicBezTo>
                      <a:cubicBezTo>
                        <a:pt x="495" y="323"/>
                        <a:pt x="241" y="798"/>
                        <a:pt x="9" y="1236"/>
                      </a:cubicBezTo>
                      <a:cubicBezTo>
                        <a:pt x="1" y="1244"/>
                        <a:pt x="10" y="1253"/>
                        <a:pt x="21" y="1253"/>
                      </a:cubicBezTo>
                      <a:cubicBezTo>
                        <a:pt x="25" y="1253"/>
                        <a:pt x="30" y="1251"/>
                        <a:pt x="33" y="1247"/>
                      </a:cubicBezTo>
                      <a:cubicBezTo>
                        <a:pt x="277" y="847"/>
                        <a:pt x="544" y="396"/>
                        <a:pt x="970" y="177"/>
                      </a:cubicBezTo>
                      <a:cubicBezTo>
                        <a:pt x="1052" y="137"/>
                        <a:pt x="1150" y="85"/>
                        <a:pt x="1243" y="85"/>
                      </a:cubicBezTo>
                      <a:cubicBezTo>
                        <a:pt x="1288" y="85"/>
                        <a:pt x="1331" y="97"/>
                        <a:pt x="1371" y="129"/>
                      </a:cubicBezTo>
                      <a:cubicBezTo>
                        <a:pt x="1457" y="190"/>
                        <a:pt x="1432" y="287"/>
                        <a:pt x="1395" y="360"/>
                      </a:cubicBezTo>
                      <a:cubicBezTo>
                        <a:pt x="1347" y="493"/>
                        <a:pt x="1201" y="615"/>
                        <a:pt x="1104" y="725"/>
                      </a:cubicBezTo>
                      <a:cubicBezTo>
                        <a:pt x="946" y="895"/>
                        <a:pt x="787" y="1077"/>
                        <a:pt x="641" y="1260"/>
                      </a:cubicBezTo>
                      <a:cubicBezTo>
                        <a:pt x="495" y="1442"/>
                        <a:pt x="374" y="1637"/>
                        <a:pt x="277" y="1844"/>
                      </a:cubicBezTo>
                      <a:cubicBezTo>
                        <a:pt x="241" y="1941"/>
                        <a:pt x="106" y="2196"/>
                        <a:pt x="228" y="2282"/>
                      </a:cubicBezTo>
                      <a:cubicBezTo>
                        <a:pt x="251" y="2300"/>
                        <a:pt x="279" y="2308"/>
                        <a:pt x="308" y="2308"/>
                      </a:cubicBezTo>
                      <a:cubicBezTo>
                        <a:pt x="429" y="2308"/>
                        <a:pt x="585" y="2170"/>
                        <a:pt x="654" y="2111"/>
                      </a:cubicBezTo>
                      <a:cubicBezTo>
                        <a:pt x="812" y="1990"/>
                        <a:pt x="958" y="1844"/>
                        <a:pt x="1104" y="1685"/>
                      </a:cubicBezTo>
                      <a:cubicBezTo>
                        <a:pt x="1384" y="1382"/>
                        <a:pt x="1627" y="1041"/>
                        <a:pt x="1931" y="737"/>
                      </a:cubicBezTo>
                      <a:cubicBezTo>
                        <a:pt x="2076" y="579"/>
                        <a:pt x="2247" y="421"/>
                        <a:pt x="2441" y="312"/>
                      </a:cubicBezTo>
                      <a:cubicBezTo>
                        <a:pt x="2522" y="258"/>
                        <a:pt x="2650" y="157"/>
                        <a:pt x="2760" y="157"/>
                      </a:cubicBezTo>
                      <a:cubicBezTo>
                        <a:pt x="2799" y="157"/>
                        <a:pt x="2836" y="170"/>
                        <a:pt x="2867" y="202"/>
                      </a:cubicBezTo>
                      <a:cubicBezTo>
                        <a:pt x="2989" y="312"/>
                        <a:pt x="2830" y="518"/>
                        <a:pt x="2770" y="615"/>
                      </a:cubicBezTo>
                      <a:cubicBezTo>
                        <a:pt x="2514" y="1066"/>
                        <a:pt x="2186" y="1466"/>
                        <a:pt x="1906" y="1893"/>
                      </a:cubicBezTo>
                      <a:cubicBezTo>
                        <a:pt x="1760" y="2123"/>
                        <a:pt x="1627" y="2355"/>
                        <a:pt x="1517" y="2598"/>
                      </a:cubicBezTo>
                      <a:cubicBezTo>
                        <a:pt x="1457" y="2707"/>
                        <a:pt x="1395" y="2853"/>
                        <a:pt x="1554" y="2914"/>
                      </a:cubicBezTo>
                      <a:cubicBezTo>
                        <a:pt x="1581" y="2925"/>
                        <a:pt x="1611" y="2930"/>
                        <a:pt x="1641" y="2930"/>
                      </a:cubicBezTo>
                      <a:cubicBezTo>
                        <a:pt x="1774" y="2930"/>
                        <a:pt x="1929" y="2837"/>
                        <a:pt x="2028" y="2768"/>
                      </a:cubicBezTo>
                      <a:cubicBezTo>
                        <a:pt x="2198" y="2658"/>
                        <a:pt x="2332" y="2512"/>
                        <a:pt x="2454" y="2366"/>
                      </a:cubicBezTo>
                      <a:cubicBezTo>
                        <a:pt x="2600" y="2196"/>
                        <a:pt x="2722" y="2026"/>
                        <a:pt x="2867" y="1868"/>
                      </a:cubicBezTo>
                      <a:cubicBezTo>
                        <a:pt x="2932" y="1814"/>
                        <a:pt x="3199" y="1538"/>
                        <a:pt x="3326" y="1538"/>
                      </a:cubicBezTo>
                      <a:cubicBezTo>
                        <a:pt x="3341" y="1538"/>
                        <a:pt x="3355" y="1543"/>
                        <a:pt x="3366" y="1552"/>
                      </a:cubicBezTo>
                      <a:cubicBezTo>
                        <a:pt x="3463" y="1637"/>
                        <a:pt x="3208" y="1990"/>
                        <a:pt x="3159" y="2074"/>
                      </a:cubicBezTo>
                      <a:cubicBezTo>
                        <a:pt x="3098" y="2196"/>
                        <a:pt x="3013" y="2403"/>
                        <a:pt x="3098" y="2525"/>
                      </a:cubicBezTo>
                      <a:cubicBezTo>
                        <a:pt x="3131" y="2581"/>
                        <a:pt x="3178" y="2601"/>
                        <a:pt x="3230" y="2601"/>
                      </a:cubicBezTo>
                      <a:cubicBezTo>
                        <a:pt x="3313" y="2601"/>
                        <a:pt x="3408" y="2550"/>
                        <a:pt x="3476" y="2512"/>
                      </a:cubicBezTo>
                      <a:cubicBezTo>
                        <a:pt x="3694" y="2391"/>
                        <a:pt x="3901" y="2245"/>
                        <a:pt x="4084" y="2063"/>
                      </a:cubicBezTo>
                      <a:cubicBezTo>
                        <a:pt x="4112" y="2034"/>
                        <a:pt x="4081" y="1990"/>
                        <a:pt x="4043" y="1990"/>
                      </a:cubicBezTo>
                      <a:cubicBezTo>
                        <a:pt x="4032" y="1990"/>
                        <a:pt x="4021" y="1994"/>
                        <a:pt x="4011" y="2001"/>
                      </a:cubicBezTo>
                      <a:cubicBezTo>
                        <a:pt x="3876" y="2136"/>
                        <a:pt x="3719" y="2257"/>
                        <a:pt x="3560" y="2355"/>
                      </a:cubicBezTo>
                      <a:cubicBezTo>
                        <a:pt x="3487" y="2403"/>
                        <a:pt x="3403" y="2452"/>
                        <a:pt x="3317" y="2476"/>
                      </a:cubicBezTo>
                      <a:cubicBezTo>
                        <a:pt x="3295" y="2487"/>
                        <a:pt x="3271" y="2493"/>
                        <a:pt x="3249" y="2493"/>
                      </a:cubicBezTo>
                      <a:cubicBezTo>
                        <a:pt x="3221" y="2493"/>
                        <a:pt x="3197" y="2484"/>
                        <a:pt x="3184" y="2464"/>
                      </a:cubicBezTo>
                      <a:cubicBezTo>
                        <a:pt x="3135" y="2428"/>
                        <a:pt x="3159" y="2355"/>
                        <a:pt x="3171" y="2306"/>
                      </a:cubicBezTo>
                      <a:cubicBezTo>
                        <a:pt x="3184" y="2257"/>
                        <a:pt x="3195" y="2209"/>
                        <a:pt x="3220" y="2160"/>
                      </a:cubicBezTo>
                      <a:cubicBezTo>
                        <a:pt x="3293" y="2001"/>
                        <a:pt x="3597" y="1637"/>
                        <a:pt x="3451" y="1466"/>
                      </a:cubicBezTo>
                      <a:cubicBezTo>
                        <a:pt x="3430" y="1443"/>
                        <a:pt x="3402" y="1433"/>
                        <a:pt x="3369" y="1433"/>
                      </a:cubicBezTo>
                      <a:cubicBezTo>
                        <a:pt x="3235" y="1433"/>
                        <a:pt x="3030" y="1602"/>
                        <a:pt x="2952" y="1661"/>
                      </a:cubicBezTo>
                      <a:cubicBezTo>
                        <a:pt x="2819" y="1783"/>
                        <a:pt x="2685" y="1929"/>
                        <a:pt x="2576" y="2074"/>
                      </a:cubicBezTo>
                      <a:cubicBezTo>
                        <a:pt x="2441" y="2220"/>
                        <a:pt x="2332" y="2379"/>
                        <a:pt x="2186" y="2525"/>
                      </a:cubicBezTo>
                      <a:cubicBezTo>
                        <a:pt x="2113" y="2585"/>
                        <a:pt x="2040" y="2658"/>
                        <a:pt x="1955" y="2707"/>
                      </a:cubicBezTo>
                      <a:cubicBezTo>
                        <a:pt x="1906" y="2731"/>
                        <a:pt x="1870" y="2756"/>
                        <a:pt x="1822" y="2780"/>
                      </a:cubicBezTo>
                      <a:cubicBezTo>
                        <a:pt x="1797" y="2792"/>
                        <a:pt x="1760" y="2804"/>
                        <a:pt x="1736" y="2817"/>
                      </a:cubicBezTo>
                      <a:cubicBezTo>
                        <a:pt x="1709" y="2823"/>
                        <a:pt x="1679" y="2833"/>
                        <a:pt x="1652" y="2833"/>
                      </a:cubicBezTo>
                      <a:cubicBezTo>
                        <a:pt x="1628" y="2833"/>
                        <a:pt x="1607" y="2826"/>
                        <a:pt x="1590" y="2804"/>
                      </a:cubicBezTo>
                      <a:cubicBezTo>
                        <a:pt x="1566" y="2792"/>
                        <a:pt x="1554" y="2756"/>
                        <a:pt x="1566" y="2720"/>
                      </a:cubicBezTo>
                      <a:cubicBezTo>
                        <a:pt x="1566" y="2647"/>
                        <a:pt x="1627" y="2574"/>
                        <a:pt x="1651" y="2512"/>
                      </a:cubicBezTo>
                      <a:cubicBezTo>
                        <a:pt x="1687" y="2452"/>
                        <a:pt x="1712" y="2403"/>
                        <a:pt x="1736" y="2355"/>
                      </a:cubicBezTo>
                      <a:lnTo>
                        <a:pt x="1955" y="1990"/>
                      </a:lnTo>
                      <a:cubicBezTo>
                        <a:pt x="2101" y="1758"/>
                        <a:pt x="2271" y="1539"/>
                        <a:pt x="2430" y="1309"/>
                      </a:cubicBezTo>
                      <a:cubicBezTo>
                        <a:pt x="2587" y="1090"/>
                        <a:pt x="2733" y="871"/>
                        <a:pt x="2867" y="639"/>
                      </a:cubicBezTo>
                      <a:cubicBezTo>
                        <a:pt x="2940" y="506"/>
                        <a:pt x="3062" y="312"/>
                        <a:pt x="2989" y="166"/>
                      </a:cubicBezTo>
                      <a:cubicBezTo>
                        <a:pt x="2948" y="87"/>
                        <a:pt x="2883" y="55"/>
                        <a:pt x="2805" y="55"/>
                      </a:cubicBezTo>
                      <a:cubicBezTo>
                        <a:pt x="2558" y="55"/>
                        <a:pt x="2185" y="368"/>
                        <a:pt x="2065" y="469"/>
                      </a:cubicBezTo>
                      <a:cubicBezTo>
                        <a:pt x="1736" y="761"/>
                        <a:pt x="1468" y="1126"/>
                        <a:pt x="1177" y="1466"/>
                      </a:cubicBezTo>
                      <a:cubicBezTo>
                        <a:pt x="1043" y="1625"/>
                        <a:pt x="885" y="1783"/>
                        <a:pt x="727" y="1929"/>
                      </a:cubicBezTo>
                      <a:cubicBezTo>
                        <a:pt x="641" y="2001"/>
                        <a:pt x="544" y="2074"/>
                        <a:pt x="447" y="2136"/>
                      </a:cubicBezTo>
                      <a:cubicBezTo>
                        <a:pt x="418" y="2155"/>
                        <a:pt x="373" y="2206"/>
                        <a:pt x="331" y="2206"/>
                      </a:cubicBezTo>
                      <a:cubicBezTo>
                        <a:pt x="320" y="2206"/>
                        <a:pt x="310" y="2203"/>
                        <a:pt x="301" y="2196"/>
                      </a:cubicBezTo>
                      <a:cubicBezTo>
                        <a:pt x="289" y="2184"/>
                        <a:pt x="277" y="2147"/>
                        <a:pt x="277" y="2136"/>
                      </a:cubicBezTo>
                      <a:cubicBezTo>
                        <a:pt x="277" y="2050"/>
                        <a:pt x="325" y="1990"/>
                        <a:pt x="350" y="1929"/>
                      </a:cubicBezTo>
                      <a:cubicBezTo>
                        <a:pt x="544" y="1406"/>
                        <a:pt x="970" y="1017"/>
                        <a:pt x="1322" y="615"/>
                      </a:cubicBezTo>
                      <a:cubicBezTo>
                        <a:pt x="1408" y="518"/>
                        <a:pt x="1505" y="396"/>
                        <a:pt x="1505" y="250"/>
                      </a:cubicBezTo>
                      <a:cubicBezTo>
                        <a:pt x="1505" y="177"/>
                        <a:pt x="1481" y="68"/>
                        <a:pt x="1408" y="31"/>
                      </a:cubicBezTo>
                      <a:cubicBezTo>
                        <a:pt x="1372" y="10"/>
                        <a:pt x="1328" y="1"/>
                        <a:pt x="128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Viner Hand ITC" panose="03070502030502020203" pitchFamily="66" charset="0"/>
                  </a:endParaRPr>
                </a:p>
              </p:txBody>
            </p:sp>
            <p:sp>
              <p:nvSpPr>
                <p:cNvPr id="7988" name="Google Shape;7988;p52"/>
                <p:cNvSpPr/>
                <p:nvPr/>
              </p:nvSpPr>
              <p:spPr>
                <a:xfrm>
                  <a:off x="1610253" y="2281104"/>
                  <a:ext cx="21017" cy="23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80" extrusionOk="0">
                      <a:moveTo>
                        <a:pt x="238" y="85"/>
                      </a:moveTo>
                      <a:cubicBezTo>
                        <a:pt x="256" y="85"/>
                        <a:pt x="275" y="94"/>
                        <a:pt x="293" y="115"/>
                      </a:cubicBezTo>
                      <a:cubicBezTo>
                        <a:pt x="342" y="163"/>
                        <a:pt x="342" y="297"/>
                        <a:pt x="293" y="345"/>
                      </a:cubicBezTo>
                      <a:cubicBezTo>
                        <a:pt x="273" y="383"/>
                        <a:pt x="231" y="402"/>
                        <a:pt x="188" y="402"/>
                      </a:cubicBezTo>
                      <a:cubicBezTo>
                        <a:pt x="149" y="402"/>
                        <a:pt x="109" y="387"/>
                        <a:pt x="86" y="358"/>
                      </a:cubicBezTo>
                      <a:cubicBezTo>
                        <a:pt x="66" y="324"/>
                        <a:pt x="64" y="275"/>
                        <a:pt x="75" y="232"/>
                      </a:cubicBezTo>
                      <a:lnTo>
                        <a:pt x="75" y="232"/>
                      </a:lnTo>
                      <a:cubicBezTo>
                        <a:pt x="88" y="231"/>
                        <a:pt x="100" y="225"/>
                        <a:pt x="110" y="212"/>
                      </a:cubicBezTo>
                      <a:cubicBezTo>
                        <a:pt x="128" y="166"/>
                        <a:pt x="182" y="85"/>
                        <a:pt x="238" y="85"/>
                      </a:cubicBezTo>
                      <a:close/>
                      <a:moveTo>
                        <a:pt x="238" y="0"/>
                      </a:moveTo>
                      <a:cubicBezTo>
                        <a:pt x="154" y="0"/>
                        <a:pt x="70" y="92"/>
                        <a:pt x="25" y="163"/>
                      </a:cubicBezTo>
                      <a:cubicBezTo>
                        <a:pt x="16" y="182"/>
                        <a:pt x="21" y="201"/>
                        <a:pt x="33" y="214"/>
                      </a:cubicBezTo>
                      <a:lnTo>
                        <a:pt x="33" y="214"/>
                      </a:lnTo>
                      <a:cubicBezTo>
                        <a:pt x="30" y="221"/>
                        <a:pt x="27" y="228"/>
                        <a:pt x="25" y="236"/>
                      </a:cubicBezTo>
                      <a:cubicBezTo>
                        <a:pt x="1" y="285"/>
                        <a:pt x="13" y="358"/>
                        <a:pt x="37" y="406"/>
                      </a:cubicBezTo>
                      <a:cubicBezTo>
                        <a:pt x="73" y="455"/>
                        <a:pt x="131" y="479"/>
                        <a:pt x="191" y="479"/>
                      </a:cubicBezTo>
                      <a:cubicBezTo>
                        <a:pt x="250" y="479"/>
                        <a:pt x="311" y="455"/>
                        <a:pt x="353" y="406"/>
                      </a:cubicBezTo>
                      <a:cubicBezTo>
                        <a:pt x="426" y="321"/>
                        <a:pt x="426" y="126"/>
                        <a:pt x="329" y="42"/>
                      </a:cubicBezTo>
                      <a:cubicBezTo>
                        <a:pt x="300" y="12"/>
                        <a:pt x="269" y="0"/>
                        <a:pt x="23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Viner Hand ITC" panose="03070502030502020203" pitchFamily="66" charset="0"/>
                  </a:endParaRPr>
                </a:p>
              </p:txBody>
            </p:sp>
          </p:grpSp>
          <p:sp>
            <p:nvSpPr>
              <p:cNvPr id="7989" name="Google Shape;7989;p52"/>
              <p:cNvSpPr/>
              <p:nvPr/>
            </p:nvSpPr>
            <p:spPr>
              <a:xfrm>
                <a:off x="1421094" y="2247387"/>
                <a:ext cx="6989" cy="5857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19" extrusionOk="0">
                    <a:moveTo>
                      <a:pt x="115" y="0"/>
                    </a:moveTo>
                    <a:cubicBezTo>
                      <a:pt x="110" y="0"/>
                      <a:pt x="104" y="3"/>
                      <a:pt x="98" y="9"/>
                    </a:cubicBezTo>
                    <a:lnTo>
                      <a:pt x="1" y="106"/>
                    </a:lnTo>
                    <a:cubicBezTo>
                      <a:pt x="1" y="106"/>
                      <a:pt x="1" y="119"/>
                      <a:pt x="13" y="119"/>
                    </a:cubicBezTo>
                    <a:cubicBezTo>
                      <a:pt x="50" y="82"/>
                      <a:pt x="86" y="57"/>
                      <a:pt x="123" y="33"/>
                    </a:cubicBezTo>
                    <a:cubicBezTo>
                      <a:pt x="141" y="24"/>
                      <a:pt x="131" y="0"/>
                      <a:pt x="1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</p:grpSp>
      </p:grpSp>
      <p:grpSp>
        <p:nvGrpSpPr>
          <p:cNvPr id="7990" name="Google Shape;7990;p52"/>
          <p:cNvGrpSpPr/>
          <p:nvPr/>
        </p:nvGrpSpPr>
        <p:grpSpPr>
          <a:xfrm>
            <a:off x="1242477" y="4009514"/>
            <a:ext cx="2429844" cy="1535309"/>
            <a:chOff x="931857" y="3007135"/>
            <a:chExt cx="1549563" cy="1151482"/>
          </a:xfrm>
        </p:grpSpPr>
        <p:sp>
          <p:nvSpPr>
            <p:cNvPr id="7991" name="Google Shape;7991;p52"/>
            <p:cNvSpPr/>
            <p:nvPr/>
          </p:nvSpPr>
          <p:spPr>
            <a:xfrm>
              <a:off x="1015330" y="3854815"/>
              <a:ext cx="1252759" cy="303803"/>
            </a:xfrm>
            <a:custGeom>
              <a:avLst/>
              <a:gdLst/>
              <a:ahLst/>
              <a:cxnLst/>
              <a:rect l="l" t="t" r="r" b="b"/>
              <a:pathLst>
                <a:path w="6581" h="1596" extrusionOk="0">
                  <a:moveTo>
                    <a:pt x="5039" y="219"/>
                  </a:moveTo>
                  <a:cubicBezTo>
                    <a:pt x="5042" y="219"/>
                    <a:pt x="5045" y="220"/>
                    <a:pt x="5048" y="222"/>
                  </a:cubicBezTo>
                  <a:cubicBezTo>
                    <a:pt x="5072" y="222"/>
                    <a:pt x="5097" y="246"/>
                    <a:pt x="5121" y="258"/>
                  </a:cubicBezTo>
                  <a:cubicBezTo>
                    <a:pt x="5106" y="294"/>
                    <a:pt x="5084" y="305"/>
                    <a:pt x="5062" y="305"/>
                  </a:cubicBezTo>
                  <a:cubicBezTo>
                    <a:pt x="5047" y="305"/>
                    <a:pt x="5034" y="300"/>
                    <a:pt x="5024" y="295"/>
                  </a:cubicBezTo>
                  <a:cubicBezTo>
                    <a:pt x="5011" y="282"/>
                    <a:pt x="4999" y="258"/>
                    <a:pt x="4999" y="246"/>
                  </a:cubicBezTo>
                  <a:cubicBezTo>
                    <a:pt x="5009" y="236"/>
                    <a:pt x="5026" y="219"/>
                    <a:pt x="5039" y="219"/>
                  </a:cubicBezTo>
                  <a:close/>
                  <a:moveTo>
                    <a:pt x="281" y="563"/>
                  </a:moveTo>
                  <a:lnTo>
                    <a:pt x="281" y="563"/>
                  </a:lnTo>
                  <a:cubicBezTo>
                    <a:pt x="292" y="623"/>
                    <a:pt x="292" y="623"/>
                    <a:pt x="183" y="745"/>
                  </a:cubicBezTo>
                  <a:cubicBezTo>
                    <a:pt x="146" y="696"/>
                    <a:pt x="146" y="696"/>
                    <a:pt x="171" y="574"/>
                  </a:cubicBezTo>
                  <a:cubicBezTo>
                    <a:pt x="208" y="574"/>
                    <a:pt x="244" y="574"/>
                    <a:pt x="281" y="563"/>
                  </a:cubicBezTo>
                  <a:close/>
                  <a:moveTo>
                    <a:pt x="6204" y="575"/>
                  </a:moveTo>
                  <a:cubicBezTo>
                    <a:pt x="6224" y="575"/>
                    <a:pt x="6254" y="594"/>
                    <a:pt x="6313" y="636"/>
                  </a:cubicBezTo>
                  <a:cubicBezTo>
                    <a:pt x="6251" y="696"/>
                    <a:pt x="6178" y="745"/>
                    <a:pt x="6081" y="769"/>
                  </a:cubicBezTo>
                  <a:cubicBezTo>
                    <a:pt x="6105" y="672"/>
                    <a:pt x="6130" y="623"/>
                    <a:pt x="6178" y="587"/>
                  </a:cubicBezTo>
                  <a:cubicBezTo>
                    <a:pt x="6186" y="579"/>
                    <a:pt x="6194" y="575"/>
                    <a:pt x="6204" y="575"/>
                  </a:cubicBezTo>
                  <a:close/>
                  <a:moveTo>
                    <a:pt x="5986" y="541"/>
                  </a:moveTo>
                  <a:cubicBezTo>
                    <a:pt x="5997" y="541"/>
                    <a:pt x="6009" y="544"/>
                    <a:pt x="6021" y="550"/>
                  </a:cubicBezTo>
                  <a:cubicBezTo>
                    <a:pt x="6033" y="550"/>
                    <a:pt x="6045" y="587"/>
                    <a:pt x="6045" y="587"/>
                  </a:cubicBezTo>
                  <a:cubicBezTo>
                    <a:pt x="5984" y="733"/>
                    <a:pt x="5911" y="866"/>
                    <a:pt x="5789" y="952"/>
                  </a:cubicBezTo>
                  <a:cubicBezTo>
                    <a:pt x="5729" y="1000"/>
                    <a:pt x="5668" y="1025"/>
                    <a:pt x="5595" y="1061"/>
                  </a:cubicBezTo>
                  <a:lnTo>
                    <a:pt x="5595" y="1012"/>
                  </a:lnTo>
                  <a:cubicBezTo>
                    <a:pt x="5716" y="879"/>
                    <a:pt x="5826" y="733"/>
                    <a:pt x="5924" y="587"/>
                  </a:cubicBezTo>
                  <a:cubicBezTo>
                    <a:pt x="5935" y="574"/>
                    <a:pt x="5948" y="550"/>
                    <a:pt x="5960" y="550"/>
                  </a:cubicBezTo>
                  <a:cubicBezTo>
                    <a:pt x="5966" y="544"/>
                    <a:pt x="5975" y="541"/>
                    <a:pt x="5986" y="541"/>
                  </a:cubicBezTo>
                  <a:close/>
                  <a:moveTo>
                    <a:pt x="573" y="526"/>
                  </a:moveTo>
                  <a:cubicBezTo>
                    <a:pt x="475" y="745"/>
                    <a:pt x="365" y="927"/>
                    <a:pt x="183" y="1073"/>
                  </a:cubicBezTo>
                  <a:cubicBezTo>
                    <a:pt x="146" y="1012"/>
                    <a:pt x="146" y="963"/>
                    <a:pt x="183" y="915"/>
                  </a:cubicBezTo>
                  <a:cubicBezTo>
                    <a:pt x="281" y="793"/>
                    <a:pt x="378" y="672"/>
                    <a:pt x="487" y="550"/>
                  </a:cubicBezTo>
                  <a:cubicBezTo>
                    <a:pt x="500" y="538"/>
                    <a:pt x="548" y="538"/>
                    <a:pt x="573" y="526"/>
                  </a:cubicBezTo>
                  <a:close/>
                  <a:moveTo>
                    <a:pt x="5303" y="319"/>
                  </a:moveTo>
                  <a:cubicBezTo>
                    <a:pt x="5303" y="355"/>
                    <a:pt x="5303" y="392"/>
                    <a:pt x="5291" y="404"/>
                  </a:cubicBezTo>
                  <a:cubicBezTo>
                    <a:pt x="5267" y="453"/>
                    <a:pt x="5230" y="501"/>
                    <a:pt x="5194" y="550"/>
                  </a:cubicBezTo>
                  <a:cubicBezTo>
                    <a:pt x="5072" y="733"/>
                    <a:pt x="4951" y="903"/>
                    <a:pt x="4829" y="1085"/>
                  </a:cubicBezTo>
                  <a:cubicBezTo>
                    <a:pt x="4812" y="1108"/>
                    <a:pt x="4800" y="1120"/>
                    <a:pt x="4782" y="1120"/>
                  </a:cubicBezTo>
                  <a:cubicBezTo>
                    <a:pt x="4762" y="1120"/>
                    <a:pt x="4734" y="1105"/>
                    <a:pt x="4683" y="1073"/>
                  </a:cubicBezTo>
                  <a:cubicBezTo>
                    <a:pt x="4865" y="915"/>
                    <a:pt x="4962" y="696"/>
                    <a:pt x="5097" y="501"/>
                  </a:cubicBezTo>
                  <a:cubicBezTo>
                    <a:pt x="5133" y="453"/>
                    <a:pt x="5181" y="404"/>
                    <a:pt x="5218" y="355"/>
                  </a:cubicBezTo>
                  <a:cubicBezTo>
                    <a:pt x="5242" y="344"/>
                    <a:pt x="5267" y="331"/>
                    <a:pt x="5303" y="319"/>
                  </a:cubicBezTo>
                  <a:close/>
                  <a:moveTo>
                    <a:pt x="1813" y="526"/>
                  </a:moveTo>
                  <a:cubicBezTo>
                    <a:pt x="1776" y="611"/>
                    <a:pt x="1752" y="660"/>
                    <a:pt x="1716" y="709"/>
                  </a:cubicBezTo>
                  <a:cubicBezTo>
                    <a:pt x="1643" y="818"/>
                    <a:pt x="1570" y="927"/>
                    <a:pt x="1497" y="1025"/>
                  </a:cubicBezTo>
                  <a:cubicBezTo>
                    <a:pt x="1448" y="1085"/>
                    <a:pt x="1399" y="1122"/>
                    <a:pt x="1327" y="1122"/>
                  </a:cubicBezTo>
                  <a:lnTo>
                    <a:pt x="1095" y="1122"/>
                  </a:lnTo>
                  <a:cubicBezTo>
                    <a:pt x="1108" y="1073"/>
                    <a:pt x="1108" y="1049"/>
                    <a:pt x="1132" y="1025"/>
                  </a:cubicBezTo>
                  <a:cubicBezTo>
                    <a:pt x="1241" y="879"/>
                    <a:pt x="1351" y="733"/>
                    <a:pt x="1472" y="587"/>
                  </a:cubicBezTo>
                  <a:cubicBezTo>
                    <a:pt x="1508" y="550"/>
                    <a:pt x="1545" y="526"/>
                    <a:pt x="1606" y="526"/>
                  </a:cubicBezTo>
                  <a:close/>
                  <a:moveTo>
                    <a:pt x="2348" y="465"/>
                  </a:moveTo>
                  <a:lnTo>
                    <a:pt x="2348" y="465"/>
                  </a:lnTo>
                  <a:cubicBezTo>
                    <a:pt x="2335" y="501"/>
                    <a:pt x="2335" y="538"/>
                    <a:pt x="2311" y="550"/>
                  </a:cubicBezTo>
                  <a:cubicBezTo>
                    <a:pt x="2178" y="733"/>
                    <a:pt x="2044" y="903"/>
                    <a:pt x="1898" y="1073"/>
                  </a:cubicBezTo>
                  <a:cubicBezTo>
                    <a:pt x="1873" y="1109"/>
                    <a:pt x="1837" y="1134"/>
                    <a:pt x="1800" y="1134"/>
                  </a:cubicBezTo>
                  <a:cubicBezTo>
                    <a:pt x="1773" y="1138"/>
                    <a:pt x="1745" y="1141"/>
                    <a:pt x="1715" y="1141"/>
                  </a:cubicBezTo>
                  <a:cubicBezTo>
                    <a:pt x="1663" y="1141"/>
                    <a:pt x="1607" y="1133"/>
                    <a:pt x="1545" y="1109"/>
                  </a:cubicBezTo>
                  <a:cubicBezTo>
                    <a:pt x="1679" y="915"/>
                    <a:pt x="1800" y="733"/>
                    <a:pt x="1922" y="550"/>
                  </a:cubicBezTo>
                  <a:cubicBezTo>
                    <a:pt x="1946" y="526"/>
                    <a:pt x="1983" y="501"/>
                    <a:pt x="2019" y="490"/>
                  </a:cubicBezTo>
                  <a:cubicBezTo>
                    <a:pt x="2117" y="477"/>
                    <a:pt x="2226" y="477"/>
                    <a:pt x="2348" y="465"/>
                  </a:cubicBezTo>
                  <a:close/>
                  <a:moveTo>
                    <a:pt x="5035" y="404"/>
                  </a:moveTo>
                  <a:cubicBezTo>
                    <a:pt x="4902" y="672"/>
                    <a:pt x="4756" y="903"/>
                    <a:pt x="4561" y="1085"/>
                  </a:cubicBezTo>
                  <a:cubicBezTo>
                    <a:pt x="4520" y="1127"/>
                    <a:pt x="4478" y="1146"/>
                    <a:pt x="4429" y="1146"/>
                  </a:cubicBezTo>
                  <a:cubicBezTo>
                    <a:pt x="4406" y="1146"/>
                    <a:pt x="4382" y="1141"/>
                    <a:pt x="4354" y="1134"/>
                  </a:cubicBezTo>
                  <a:cubicBezTo>
                    <a:pt x="4379" y="1109"/>
                    <a:pt x="4379" y="1085"/>
                    <a:pt x="4403" y="1061"/>
                  </a:cubicBezTo>
                  <a:cubicBezTo>
                    <a:pt x="4524" y="903"/>
                    <a:pt x="4646" y="757"/>
                    <a:pt x="4768" y="599"/>
                  </a:cubicBezTo>
                  <a:cubicBezTo>
                    <a:pt x="4829" y="514"/>
                    <a:pt x="4902" y="441"/>
                    <a:pt x="5035" y="404"/>
                  </a:cubicBezTo>
                  <a:close/>
                  <a:moveTo>
                    <a:pt x="2600" y="462"/>
                  </a:moveTo>
                  <a:cubicBezTo>
                    <a:pt x="2640" y="462"/>
                    <a:pt x="2687" y="472"/>
                    <a:pt x="2749" y="490"/>
                  </a:cubicBezTo>
                  <a:cubicBezTo>
                    <a:pt x="2689" y="636"/>
                    <a:pt x="2481" y="915"/>
                    <a:pt x="2226" y="1146"/>
                  </a:cubicBezTo>
                  <a:cubicBezTo>
                    <a:pt x="2165" y="1146"/>
                    <a:pt x="2092" y="1134"/>
                    <a:pt x="2032" y="1134"/>
                  </a:cubicBezTo>
                  <a:cubicBezTo>
                    <a:pt x="2008" y="1085"/>
                    <a:pt x="2019" y="1061"/>
                    <a:pt x="2044" y="1036"/>
                  </a:cubicBezTo>
                  <a:cubicBezTo>
                    <a:pt x="2165" y="879"/>
                    <a:pt x="2287" y="720"/>
                    <a:pt x="2421" y="563"/>
                  </a:cubicBezTo>
                  <a:cubicBezTo>
                    <a:pt x="2483" y="492"/>
                    <a:pt x="2530" y="462"/>
                    <a:pt x="2600" y="462"/>
                  </a:cubicBezTo>
                  <a:close/>
                  <a:moveTo>
                    <a:pt x="1181" y="536"/>
                  </a:moveTo>
                  <a:cubicBezTo>
                    <a:pt x="1218" y="536"/>
                    <a:pt x="1268" y="550"/>
                    <a:pt x="1351" y="574"/>
                  </a:cubicBezTo>
                  <a:cubicBezTo>
                    <a:pt x="1327" y="599"/>
                    <a:pt x="1327" y="636"/>
                    <a:pt x="1302" y="660"/>
                  </a:cubicBezTo>
                  <a:cubicBezTo>
                    <a:pt x="1217" y="769"/>
                    <a:pt x="1119" y="879"/>
                    <a:pt x="1046" y="1000"/>
                  </a:cubicBezTo>
                  <a:cubicBezTo>
                    <a:pt x="973" y="1109"/>
                    <a:pt x="876" y="1146"/>
                    <a:pt x="754" y="1158"/>
                  </a:cubicBezTo>
                  <a:cubicBezTo>
                    <a:pt x="730" y="1158"/>
                    <a:pt x="694" y="1146"/>
                    <a:pt x="645" y="1146"/>
                  </a:cubicBezTo>
                  <a:cubicBezTo>
                    <a:pt x="718" y="1000"/>
                    <a:pt x="803" y="903"/>
                    <a:pt x="889" y="806"/>
                  </a:cubicBezTo>
                  <a:cubicBezTo>
                    <a:pt x="937" y="757"/>
                    <a:pt x="986" y="709"/>
                    <a:pt x="1035" y="647"/>
                  </a:cubicBezTo>
                  <a:cubicBezTo>
                    <a:pt x="1100" y="568"/>
                    <a:pt x="1126" y="536"/>
                    <a:pt x="1181" y="536"/>
                  </a:cubicBezTo>
                  <a:close/>
                  <a:moveTo>
                    <a:pt x="3162" y="453"/>
                  </a:moveTo>
                  <a:cubicBezTo>
                    <a:pt x="3114" y="526"/>
                    <a:pt x="3089" y="574"/>
                    <a:pt x="3065" y="611"/>
                  </a:cubicBezTo>
                  <a:cubicBezTo>
                    <a:pt x="2944" y="757"/>
                    <a:pt x="2822" y="903"/>
                    <a:pt x="2713" y="1061"/>
                  </a:cubicBezTo>
                  <a:cubicBezTo>
                    <a:pt x="2655" y="1135"/>
                    <a:pt x="2592" y="1170"/>
                    <a:pt x="2516" y="1170"/>
                  </a:cubicBezTo>
                  <a:cubicBezTo>
                    <a:pt x="2479" y="1170"/>
                    <a:pt x="2440" y="1162"/>
                    <a:pt x="2397" y="1146"/>
                  </a:cubicBezTo>
                  <a:cubicBezTo>
                    <a:pt x="2445" y="1000"/>
                    <a:pt x="2567" y="915"/>
                    <a:pt x="2640" y="806"/>
                  </a:cubicBezTo>
                  <a:cubicBezTo>
                    <a:pt x="2737" y="696"/>
                    <a:pt x="2822" y="587"/>
                    <a:pt x="2919" y="453"/>
                  </a:cubicBezTo>
                  <a:close/>
                  <a:moveTo>
                    <a:pt x="3854" y="447"/>
                  </a:moveTo>
                  <a:cubicBezTo>
                    <a:pt x="3873" y="447"/>
                    <a:pt x="3894" y="449"/>
                    <a:pt x="3916" y="453"/>
                  </a:cubicBezTo>
                  <a:cubicBezTo>
                    <a:pt x="3929" y="453"/>
                    <a:pt x="3953" y="453"/>
                    <a:pt x="3978" y="465"/>
                  </a:cubicBezTo>
                  <a:cubicBezTo>
                    <a:pt x="3978" y="490"/>
                    <a:pt x="3965" y="526"/>
                    <a:pt x="3953" y="550"/>
                  </a:cubicBezTo>
                  <a:cubicBezTo>
                    <a:pt x="3880" y="647"/>
                    <a:pt x="3807" y="745"/>
                    <a:pt x="3722" y="842"/>
                  </a:cubicBezTo>
                  <a:cubicBezTo>
                    <a:pt x="3613" y="963"/>
                    <a:pt x="3503" y="1073"/>
                    <a:pt x="3394" y="1182"/>
                  </a:cubicBezTo>
                  <a:lnTo>
                    <a:pt x="3151" y="1182"/>
                  </a:lnTo>
                  <a:cubicBezTo>
                    <a:pt x="3211" y="1073"/>
                    <a:pt x="3284" y="1000"/>
                    <a:pt x="3345" y="927"/>
                  </a:cubicBezTo>
                  <a:cubicBezTo>
                    <a:pt x="3443" y="818"/>
                    <a:pt x="3540" y="720"/>
                    <a:pt x="3625" y="599"/>
                  </a:cubicBezTo>
                  <a:cubicBezTo>
                    <a:pt x="3685" y="497"/>
                    <a:pt x="3755" y="447"/>
                    <a:pt x="3854" y="447"/>
                  </a:cubicBezTo>
                  <a:close/>
                  <a:moveTo>
                    <a:pt x="843" y="516"/>
                  </a:moveTo>
                  <a:cubicBezTo>
                    <a:pt x="884" y="516"/>
                    <a:pt x="931" y="527"/>
                    <a:pt x="986" y="550"/>
                  </a:cubicBezTo>
                  <a:cubicBezTo>
                    <a:pt x="949" y="611"/>
                    <a:pt x="925" y="647"/>
                    <a:pt x="889" y="684"/>
                  </a:cubicBezTo>
                  <a:cubicBezTo>
                    <a:pt x="791" y="818"/>
                    <a:pt x="681" y="939"/>
                    <a:pt x="584" y="1061"/>
                  </a:cubicBezTo>
                  <a:cubicBezTo>
                    <a:pt x="508" y="1155"/>
                    <a:pt x="485" y="1183"/>
                    <a:pt x="411" y="1183"/>
                  </a:cubicBezTo>
                  <a:cubicBezTo>
                    <a:pt x="379" y="1183"/>
                    <a:pt x="339" y="1178"/>
                    <a:pt x="281" y="1171"/>
                  </a:cubicBezTo>
                  <a:cubicBezTo>
                    <a:pt x="305" y="1134"/>
                    <a:pt x="305" y="1098"/>
                    <a:pt x="329" y="1073"/>
                  </a:cubicBezTo>
                  <a:cubicBezTo>
                    <a:pt x="427" y="927"/>
                    <a:pt x="536" y="793"/>
                    <a:pt x="645" y="647"/>
                  </a:cubicBezTo>
                  <a:cubicBezTo>
                    <a:pt x="695" y="565"/>
                    <a:pt x="756" y="516"/>
                    <a:pt x="843" y="516"/>
                  </a:cubicBezTo>
                  <a:close/>
                  <a:moveTo>
                    <a:pt x="4624" y="442"/>
                  </a:moveTo>
                  <a:cubicBezTo>
                    <a:pt x="4661" y="442"/>
                    <a:pt x="4700" y="451"/>
                    <a:pt x="4743" y="465"/>
                  </a:cubicBezTo>
                  <a:lnTo>
                    <a:pt x="4707" y="538"/>
                  </a:lnTo>
                  <a:cubicBezTo>
                    <a:pt x="4561" y="733"/>
                    <a:pt x="4427" y="927"/>
                    <a:pt x="4257" y="1085"/>
                  </a:cubicBezTo>
                  <a:cubicBezTo>
                    <a:pt x="4185" y="1148"/>
                    <a:pt x="4120" y="1185"/>
                    <a:pt x="4037" y="1185"/>
                  </a:cubicBezTo>
                  <a:cubicBezTo>
                    <a:pt x="4007" y="1185"/>
                    <a:pt x="3976" y="1180"/>
                    <a:pt x="3941" y="1171"/>
                  </a:cubicBezTo>
                  <a:cubicBezTo>
                    <a:pt x="3965" y="1134"/>
                    <a:pt x="3978" y="1085"/>
                    <a:pt x="4014" y="1049"/>
                  </a:cubicBezTo>
                  <a:cubicBezTo>
                    <a:pt x="4160" y="879"/>
                    <a:pt x="4318" y="696"/>
                    <a:pt x="4476" y="514"/>
                  </a:cubicBezTo>
                  <a:cubicBezTo>
                    <a:pt x="4520" y="462"/>
                    <a:pt x="4569" y="442"/>
                    <a:pt x="4624" y="442"/>
                  </a:cubicBezTo>
                  <a:close/>
                  <a:moveTo>
                    <a:pt x="4248" y="434"/>
                  </a:moveTo>
                  <a:cubicBezTo>
                    <a:pt x="4284" y="434"/>
                    <a:pt x="4324" y="441"/>
                    <a:pt x="4367" y="453"/>
                  </a:cubicBezTo>
                  <a:cubicBezTo>
                    <a:pt x="4354" y="490"/>
                    <a:pt x="4343" y="526"/>
                    <a:pt x="4318" y="563"/>
                  </a:cubicBezTo>
                  <a:cubicBezTo>
                    <a:pt x="4197" y="709"/>
                    <a:pt x="4075" y="854"/>
                    <a:pt x="3941" y="1012"/>
                  </a:cubicBezTo>
                  <a:cubicBezTo>
                    <a:pt x="3905" y="1061"/>
                    <a:pt x="3856" y="1122"/>
                    <a:pt x="3795" y="1195"/>
                  </a:cubicBezTo>
                  <a:lnTo>
                    <a:pt x="3637" y="1195"/>
                  </a:lnTo>
                  <a:cubicBezTo>
                    <a:pt x="3613" y="1195"/>
                    <a:pt x="3589" y="1182"/>
                    <a:pt x="3564" y="1182"/>
                  </a:cubicBezTo>
                  <a:lnTo>
                    <a:pt x="3564" y="1158"/>
                  </a:lnTo>
                  <a:lnTo>
                    <a:pt x="3564" y="1134"/>
                  </a:lnTo>
                  <a:cubicBezTo>
                    <a:pt x="3759" y="915"/>
                    <a:pt x="3953" y="684"/>
                    <a:pt x="4148" y="453"/>
                  </a:cubicBezTo>
                  <a:cubicBezTo>
                    <a:pt x="4178" y="441"/>
                    <a:pt x="4211" y="434"/>
                    <a:pt x="4248" y="434"/>
                  </a:cubicBezTo>
                  <a:close/>
                  <a:moveTo>
                    <a:pt x="3375" y="450"/>
                  </a:moveTo>
                  <a:cubicBezTo>
                    <a:pt x="3385" y="450"/>
                    <a:pt x="3395" y="451"/>
                    <a:pt x="3406" y="453"/>
                  </a:cubicBezTo>
                  <a:cubicBezTo>
                    <a:pt x="3454" y="453"/>
                    <a:pt x="3503" y="465"/>
                    <a:pt x="3576" y="465"/>
                  </a:cubicBezTo>
                  <a:cubicBezTo>
                    <a:pt x="3564" y="501"/>
                    <a:pt x="3552" y="538"/>
                    <a:pt x="3540" y="563"/>
                  </a:cubicBezTo>
                  <a:cubicBezTo>
                    <a:pt x="3479" y="647"/>
                    <a:pt x="3430" y="733"/>
                    <a:pt x="3357" y="806"/>
                  </a:cubicBezTo>
                  <a:lnTo>
                    <a:pt x="3102" y="1098"/>
                  </a:lnTo>
                  <a:cubicBezTo>
                    <a:pt x="3048" y="1162"/>
                    <a:pt x="2986" y="1197"/>
                    <a:pt x="2906" y="1197"/>
                  </a:cubicBezTo>
                  <a:cubicBezTo>
                    <a:pt x="2894" y="1197"/>
                    <a:pt x="2883" y="1196"/>
                    <a:pt x="2871" y="1195"/>
                  </a:cubicBezTo>
                  <a:cubicBezTo>
                    <a:pt x="2835" y="1182"/>
                    <a:pt x="2798" y="1171"/>
                    <a:pt x="2749" y="1158"/>
                  </a:cubicBezTo>
                  <a:cubicBezTo>
                    <a:pt x="2773" y="1109"/>
                    <a:pt x="2798" y="1085"/>
                    <a:pt x="2810" y="1049"/>
                  </a:cubicBezTo>
                  <a:cubicBezTo>
                    <a:pt x="2944" y="879"/>
                    <a:pt x="3089" y="709"/>
                    <a:pt x="3224" y="538"/>
                  </a:cubicBezTo>
                  <a:cubicBezTo>
                    <a:pt x="3266" y="485"/>
                    <a:pt x="3309" y="450"/>
                    <a:pt x="3375" y="450"/>
                  </a:cubicBezTo>
                  <a:close/>
                  <a:moveTo>
                    <a:pt x="754" y="1244"/>
                  </a:moveTo>
                  <a:lnTo>
                    <a:pt x="754" y="1255"/>
                  </a:lnTo>
                  <a:lnTo>
                    <a:pt x="730" y="1255"/>
                  </a:lnTo>
                  <a:lnTo>
                    <a:pt x="743" y="1244"/>
                  </a:lnTo>
                  <a:close/>
                  <a:moveTo>
                    <a:pt x="5424" y="380"/>
                  </a:moveTo>
                  <a:cubicBezTo>
                    <a:pt x="5473" y="404"/>
                    <a:pt x="5522" y="417"/>
                    <a:pt x="5583" y="441"/>
                  </a:cubicBezTo>
                  <a:cubicBezTo>
                    <a:pt x="5534" y="550"/>
                    <a:pt x="5486" y="647"/>
                    <a:pt x="5424" y="720"/>
                  </a:cubicBezTo>
                  <a:cubicBezTo>
                    <a:pt x="5291" y="890"/>
                    <a:pt x="5145" y="1049"/>
                    <a:pt x="5060" y="1244"/>
                  </a:cubicBezTo>
                  <a:cubicBezTo>
                    <a:pt x="5048" y="1268"/>
                    <a:pt x="5024" y="1280"/>
                    <a:pt x="4999" y="1304"/>
                  </a:cubicBezTo>
                  <a:cubicBezTo>
                    <a:pt x="4999" y="1304"/>
                    <a:pt x="4975" y="1304"/>
                    <a:pt x="4962" y="1317"/>
                  </a:cubicBezTo>
                  <a:cubicBezTo>
                    <a:pt x="4926" y="1207"/>
                    <a:pt x="4914" y="1098"/>
                    <a:pt x="4987" y="1000"/>
                  </a:cubicBezTo>
                  <a:lnTo>
                    <a:pt x="5424" y="380"/>
                  </a:lnTo>
                  <a:close/>
                  <a:moveTo>
                    <a:pt x="5705" y="441"/>
                  </a:moveTo>
                  <a:cubicBezTo>
                    <a:pt x="5765" y="465"/>
                    <a:pt x="5802" y="490"/>
                    <a:pt x="5851" y="514"/>
                  </a:cubicBezTo>
                  <a:cubicBezTo>
                    <a:pt x="5789" y="672"/>
                    <a:pt x="5680" y="793"/>
                    <a:pt x="5570" y="915"/>
                  </a:cubicBezTo>
                  <a:cubicBezTo>
                    <a:pt x="5510" y="1000"/>
                    <a:pt x="5437" y="1061"/>
                    <a:pt x="5413" y="1158"/>
                  </a:cubicBezTo>
                  <a:cubicBezTo>
                    <a:pt x="5413" y="1182"/>
                    <a:pt x="5388" y="1207"/>
                    <a:pt x="5364" y="1219"/>
                  </a:cubicBezTo>
                  <a:cubicBezTo>
                    <a:pt x="5303" y="1255"/>
                    <a:pt x="5242" y="1280"/>
                    <a:pt x="5170" y="1317"/>
                  </a:cubicBezTo>
                  <a:cubicBezTo>
                    <a:pt x="5170" y="1195"/>
                    <a:pt x="5218" y="1122"/>
                    <a:pt x="5267" y="1049"/>
                  </a:cubicBezTo>
                  <a:cubicBezTo>
                    <a:pt x="5400" y="866"/>
                    <a:pt x="5534" y="696"/>
                    <a:pt x="5668" y="514"/>
                  </a:cubicBezTo>
                  <a:lnTo>
                    <a:pt x="5705" y="441"/>
                  </a:lnTo>
                  <a:close/>
                  <a:moveTo>
                    <a:pt x="4916" y="1"/>
                  </a:moveTo>
                  <a:cubicBezTo>
                    <a:pt x="4868" y="1"/>
                    <a:pt x="4839" y="37"/>
                    <a:pt x="4829" y="100"/>
                  </a:cubicBezTo>
                  <a:cubicBezTo>
                    <a:pt x="4816" y="161"/>
                    <a:pt x="4853" y="234"/>
                    <a:pt x="4805" y="295"/>
                  </a:cubicBezTo>
                  <a:lnTo>
                    <a:pt x="4318" y="295"/>
                  </a:lnTo>
                  <a:cubicBezTo>
                    <a:pt x="4184" y="295"/>
                    <a:pt x="4051" y="307"/>
                    <a:pt x="3929" y="307"/>
                  </a:cubicBezTo>
                  <a:cubicBezTo>
                    <a:pt x="3812" y="324"/>
                    <a:pt x="3694" y="352"/>
                    <a:pt x="3577" y="352"/>
                  </a:cubicBezTo>
                  <a:cubicBezTo>
                    <a:pt x="3524" y="352"/>
                    <a:pt x="3471" y="346"/>
                    <a:pt x="3418" y="331"/>
                  </a:cubicBezTo>
                  <a:lnTo>
                    <a:pt x="3357" y="331"/>
                  </a:lnTo>
                  <a:lnTo>
                    <a:pt x="2481" y="368"/>
                  </a:lnTo>
                  <a:cubicBezTo>
                    <a:pt x="2336" y="368"/>
                    <a:pt x="2190" y="388"/>
                    <a:pt x="2045" y="388"/>
                  </a:cubicBezTo>
                  <a:cubicBezTo>
                    <a:pt x="1996" y="388"/>
                    <a:pt x="1947" y="386"/>
                    <a:pt x="1898" y="380"/>
                  </a:cubicBezTo>
                  <a:cubicBezTo>
                    <a:pt x="1887" y="376"/>
                    <a:pt x="1877" y="375"/>
                    <a:pt x="1866" y="375"/>
                  </a:cubicBezTo>
                  <a:cubicBezTo>
                    <a:pt x="1841" y="375"/>
                    <a:pt x="1818" y="383"/>
                    <a:pt x="1800" y="392"/>
                  </a:cubicBezTo>
                  <a:cubicBezTo>
                    <a:pt x="1740" y="392"/>
                    <a:pt x="1679" y="404"/>
                    <a:pt x="1618" y="404"/>
                  </a:cubicBezTo>
                  <a:cubicBezTo>
                    <a:pt x="1119" y="404"/>
                    <a:pt x="621" y="392"/>
                    <a:pt x="110" y="392"/>
                  </a:cubicBezTo>
                  <a:cubicBezTo>
                    <a:pt x="73" y="465"/>
                    <a:pt x="37" y="538"/>
                    <a:pt x="37" y="647"/>
                  </a:cubicBezTo>
                  <a:cubicBezTo>
                    <a:pt x="49" y="757"/>
                    <a:pt x="86" y="879"/>
                    <a:pt x="13" y="988"/>
                  </a:cubicBezTo>
                  <a:cubicBezTo>
                    <a:pt x="0" y="1000"/>
                    <a:pt x="0" y="1012"/>
                    <a:pt x="13" y="1025"/>
                  </a:cubicBezTo>
                  <a:cubicBezTo>
                    <a:pt x="25" y="1122"/>
                    <a:pt x="49" y="1207"/>
                    <a:pt x="73" y="1304"/>
                  </a:cubicBezTo>
                  <a:cubicBezTo>
                    <a:pt x="122" y="1317"/>
                    <a:pt x="183" y="1353"/>
                    <a:pt x="232" y="1353"/>
                  </a:cubicBezTo>
                  <a:cubicBezTo>
                    <a:pt x="378" y="1353"/>
                    <a:pt x="511" y="1353"/>
                    <a:pt x="657" y="1341"/>
                  </a:cubicBezTo>
                  <a:cubicBezTo>
                    <a:pt x="816" y="1341"/>
                    <a:pt x="973" y="1317"/>
                    <a:pt x="1132" y="1317"/>
                  </a:cubicBezTo>
                  <a:lnTo>
                    <a:pt x="2871" y="1317"/>
                  </a:lnTo>
                  <a:cubicBezTo>
                    <a:pt x="2941" y="1315"/>
                    <a:pt x="3011" y="1314"/>
                    <a:pt x="3081" y="1314"/>
                  </a:cubicBezTo>
                  <a:cubicBezTo>
                    <a:pt x="3256" y="1314"/>
                    <a:pt x="3431" y="1318"/>
                    <a:pt x="3608" y="1318"/>
                  </a:cubicBezTo>
                  <a:cubicBezTo>
                    <a:pt x="3795" y="1318"/>
                    <a:pt x="3984" y="1313"/>
                    <a:pt x="4172" y="1292"/>
                  </a:cubicBezTo>
                  <a:cubicBezTo>
                    <a:pt x="4330" y="1268"/>
                    <a:pt x="4488" y="1268"/>
                    <a:pt x="4646" y="1255"/>
                  </a:cubicBezTo>
                  <a:cubicBezTo>
                    <a:pt x="4695" y="1255"/>
                    <a:pt x="4743" y="1268"/>
                    <a:pt x="4780" y="1268"/>
                  </a:cubicBezTo>
                  <a:cubicBezTo>
                    <a:pt x="4841" y="1353"/>
                    <a:pt x="4829" y="1426"/>
                    <a:pt x="4829" y="1511"/>
                  </a:cubicBezTo>
                  <a:cubicBezTo>
                    <a:pt x="4841" y="1536"/>
                    <a:pt x="4853" y="1560"/>
                    <a:pt x="4865" y="1596"/>
                  </a:cubicBezTo>
                  <a:cubicBezTo>
                    <a:pt x="4914" y="1584"/>
                    <a:pt x="4938" y="1572"/>
                    <a:pt x="4962" y="1560"/>
                  </a:cubicBezTo>
                  <a:cubicBezTo>
                    <a:pt x="5206" y="1426"/>
                    <a:pt x="5424" y="1304"/>
                    <a:pt x="5668" y="1182"/>
                  </a:cubicBezTo>
                  <a:lnTo>
                    <a:pt x="6507" y="745"/>
                  </a:lnTo>
                  <a:cubicBezTo>
                    <a:pt x="6532" y="745"/>
                    <a:pt x="6556" y="733"/>
                    <a:pt x="6556" y="720"/>
                  </a:cubicBezTo>
                  <a:cubicBezTo>
                    <a:pt x="6568" y="696"/>
                    <a:pt x="6580" y="660"/>
                    <a:pt x="6568" y="647"/>
                  </a:cubicBezTo>
                  <a:cubicBezTo>
                    <a:pt x="6532" y="611"/>
                    <a:pt x="6495" y="574"/>
                    <a:pt x="6459" y="563"/>
                  </a:cubicBezTo>
                  <a:cubicBezTo>
                    <a:pt x="6349" y="514"/>
                    <a:pt x="6240" y="465"/>
                    <a:pt x="6130" y="441"/>
                  </a:cubicBezTo>
                  <a:cubicBezTo>
                    <a:pt x="5838" y="380"/>
                    <a:pt x="5570" y="282"/>
                    <a:pt x="5315" y="149"/>
                  </a:cubicBezTo>
                  <a:cubicBezTo>
                    <a:pt x="5194" y="88"/>
                    <a:pt x="5072" y="39"/>
                    <a:pt x="4938" y="3"/>
                  </a:cubicBezTo>
                  <a:cubicBezTo>
                    <a:pt x="4930" y="2"/>
                    <a:pt x="4923" y="1"/>
                    <a:pt x="4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grpSp>
          <p:nvGrpSpPr>
            <p:cNvPr id="7992" name="Google Shape;7992;p52"/>
            <p:cNvGrpSpPr/>
            <p:nvPr/>
          </p:nvGrpSpPr>
          <p:grpSpPr>
            <a:xfrm>
              <a:off x="931857" y="3007135"/>
              <a:ext cx="313559" cy="646439"/>
              <a:chOff x="2561575" y="2201730"/>
              <a:chExt cx="174724" cy="360214"/>
            </a:xfrm>
          </p:grpSpPr>
          <p:sp>
            <p:nvSpPr>
              <p:cNvPr id="7993" name="Google Shape;7993;p52"/>
              <p:cNvSpPr/>
              <p:nvPr/>
            </p:nvSpPr>
            <p:spPr>
              <a:xfrm>
                <a:off x="2561575" y="2201730"/>
                <a:ext cx="57096" cy="517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32" extrusionOk="0">
                    <a:moveTo>
                      <a:pt x="207" y="71"/>
                    </a:moveTo>
                    <a:cubicBezTo>
                      <a:pt x="207" y="71"/>
                      <a:pt x="220" y="71"/>
                      <a:pt x="220" y="83"/>
                    </a:cubicBezTo>
                    <a:lnTo>
                      <a:pt x="244" y="83"/>
                    </a:lnTo>
                    <a:lnTo>
                      <a:pt x="256" y="95"/>
                    </a:lnTo>
                    <a:lnTo>
                      <a:pt x="268" y="95"/>
                    </a:lnTo>
                    <a:lnTo>
                      <a:pt x="268" y="107"/>
                    </a:lnTo>
                    <a:lnTo>
                      <a:pt x="280" y="120"/>
                    </a:lnTo>
                    <a:lnTo>
                      <a:pt x="280" y="131"/>
                    </a:lnTo>
                    <a:lnTo>
                      <a:pt x="293" y="144"/>
                    </a:lnTo>
                    <a:lnTo>
                      <a:pt x="293" y="156"/>
                    </a:lnTo>
                    <a:lnTo>
                      <a:pt x="293" y="168"/>
                    </a:lnTo>
                    <a:cubicBezTo>
                      <a:pt x="293" y="168"/>
                      <a:pt x="293" y="180"/>
                      <a:pt x="280" y="193"/>
                    </a:cubicBezTo>
                    <a:lnTo>
                      <a:pt x="280" y="204"/>
                    </a:lnTo>
                    <a:cubicBezTo>
                      <a:pt x="280" y="204"/>
                      <a:pt x="268" y="217"/>
                      <a:pt x="268" y="229"/>
                    </a:cubicBezTo>
                    <a:cubicBezTo>
                      <a:pt x="256" y="241"/>
                      <a:pt x="244" y="241"/>
                      <a:pt x="231" y="253"/>
                    </a:cubicBezTo>
                    <a:cubicBezTo>
                      <a:pt x="231" y="253"/>
                      <a:pt x="220" y="265"/>
                      <a:pt x="207" y="265"/>
                    </a:cubicBezTo>
                    <a:lnTo>
                      <a:pt x="171" y="265"/>
                    </a:lnTo>
                    <a:cubicBezTo>
                      <a:pt x="158" y="265"/>
                      <a:pt x="134" y="265"/>
                      <a:pt x="110" y="241"/>
                    </a:cubicBezTo>
                    <a:cubicBezTo>
                      <a:pt x="61" y="217"/>
                      <a:pt x="61" y="144"/>
                      <a:pt x="98" y="107"/>
                    </a:cubicBezTo>
                    <a:cubicBezTo>
                      <a:pt x="110" y="107"/>
                      <a:pt x="122" y="107"/>
                      <a:pt x="122" y="95"/>
                    </a:cubicBezTo>
                    <a:lnTo>
                      <a:pt x="134" y="95"/>
                    </a:lnTo>
                    <a:cubicBezTo>
                      <a:pt x="134" y="83"/>
                      <a:pt x="147" y="83"/>
                      <a:pt x="147" y="83"/>
                    </a:cubicBezTo>
                    <a:cubicBezTo>
                      <a:pt x="158" y="83"/>
                      <a:pt x="158" y="83"/>
                      <a:pt x="171" y="71"/>
                    </a:cubicBezTo>
                    <a:close/>
                    <a:moveTo>
                      <a:pt x="212" y="1"/>
                    </a:moveTo>
                    <a:cubicBezTo>
                      <a:pt x="195" y="1"/>
                      <a:pt x="177" y="4"/>
                      <a:pt x="158" y="10"/>
                    </a:cubicBezTo>
                    <a:cubicBezTo>
                      <a:pt x="134" y="10"/>
                      <a:pt x="98" y="34"/>
                      <a:pt x="86" y="58"/>
                    </a:cubicBezTo>
                    <a:cubicBezTo>
                      <a:pt x="74" y="58"/>
                      <a:pt x="61" y="58"/>
                      <a:pt x="61" y="71"/>
                    </a:cubicBezTo>
                    <a:cubicBezTo>
                      <a:pt x="1" y="120"/>
                      <a:pt x="1" y="217"/>
                      <a:pt x="50" y="277"/>
                    </a:cubicBezTo>
                    <a:cubicBezTo>
                      <a:pt x="82" y="310"/>
                      <a:pt x="131" y="331"/>
                      <a:pt x="178" y="331"/>
                    </a:cubicBezTo>
                    <a:cubicBezTo>
                      <a:pt x="201" y="331"/>
                      <a:pt x="224" y="326"/>
                      <a:pt x="244" y="314"/>
                    </a:cubicBezTo>
                    <a:cubicBezTo>
                      <a:pt x="304" y="290"/>
                      <a:pt x="353" y="229"/>
                      <a:pt x="353" y="156"/>
                    </a:cubicBezTo>
                    <a:cubicBezTo>
                      <a:pt x="366" y="95"/>
                      <a:pt x="317" y="34"/>
                      <a:pt x="256" y="10"/>
                    </a:cubicBezTo>
                    <a:cubicBezTo>
                      <a:pt x="244" y="4"/>
                      <a:pt x="229" y="1"/>
                      <a:pt x="2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7994" name="Google Shape;7994;p52"/>
              <p:cNvSpPr/>
              <p:nvPr/>
            </p:nvSpPr>
            <p:spPr>
              <a:xfrm>
                <a:off x="2645037" y="2358203"/>
                <a:ext cx="62712" cy="64116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11" extrusionOk="0">
                    <a:moveTo>
                      <a:pt x="232" y="77"/>
                    </a:moveTo>
                    <a:cubicBezTo>
                      <a:pt x="280" y="77"/>
                      <a:pt x="317" y="125"/>
                      <a:pt x="329" y="174"/>
                    </a:cubicBezTo>
                    <a:cubicBezTo>
                      <a:pt x="346" y="253"/>
                      <a:pt x="263" y="339"/>
                      <a:pt x="187" y="339"/>
                    </a:cubicBezTo>
                    <a:cubicBezTo>
                      <a:pt x="158" y="339"/>
                      <a:pt x="130" y="326"/>
                      <a:pt x="110" y="296"/>
                    </a:cubicBezTo>
                    <a:cubicBezTo>
                      <a:pt x="86" y="260"/>
                      <a:pt x="86" y="211"/>
                      <a:pt x="98" y="174"/>
                    </a:cubicBezTo>
                    <a:cubicBezTo>
                      <a:pt x="110" y="174"/>
                      <a:pt x="123" y="174"/>
                      <a:pt x="123" y="162"/>
                    </a:cubicBezTo>
                    <a:cubicBezTo>
                      <a:pt x="134" y="101"/>
                      <a:pt x="183" y="77"/>
                      <a:pt x="232" y="77"/>
                    </a:cubicBezTo>
                    <a:close/>
                    <a:moveTo>
                      <a:pt x="230" y="1"/>
                    </a:moveTo>
                    <a:cubicBezTo>
                      <a:pt x="187" y="1"/>
                      <a:pt x="141" y="23"/>
                      <a:pt x="110" y="52"/>
                    </a:cubicBezTo>
                    <a:cubicBezTo>
                      <a:pt x="107" y="49"/>
                      <a:pt x="103" y="48"/>
                      <a:pt x="100" y="48"/>
                    </a:cubicBezTo>
                    <a:cubicBezTo>
                      <a:pt x="91" y="48"/>
                      <a:pt x="82" y="56"/>
                      <a:pt x="74" y="65"/>
                    </a:cubicBezTo>
                    <a:cubicBezTo>
                      <a:pt x="25" y="138"/>
                      <a:pt x="1" y="235"/>
                      <a:pt x="50" y="320"/>
                    </a:cubicBezTo>
                    <a:cubicBezTo>
                      <a:pt x="61" y="357"/>
                      <a:pt x="98" y="381"/>
                      <a:pt x="134" y="406"/>
                    </a:cubicBezTo>
                    <a:cubicBezTo>
                      <a:pt x="147" y="409"/>
                      <a:pt x="160" y="410"/>
                      <a:pt x="173" y="410"/>
                    </a:cubicBezTo>
                    <a:cubicBezTo>
                      <a:pt x="208" y="410"/>
                      <a:pt x="241" y="399"/>
                      <a:pt x="269" y="381"/>
                    </a:cubicBezTo>
                    <a:cubicBezTo>
                      <a:pt x="341" y="344"/>
                      <a:pt x="402" y="260"/>
                      <a:pt x="402" y="174"/>
                    </a:cubicBezTo>
                    <a:cubicBezTo>
                      <a:pt x="402" y="101"/>
                      <a:pt x="341" y="16"/>
                      <a:pt x="256" y="4"/>
                    </a:cubicBezTo>
                    <a:cubicBezTo>
                      <a:pt x="247" y="2"/>
                      <a:pt x="239" y="1"/>
                      <a:pt x="2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7995" name="Google Shape;7995;p52"/>
              <p:cNvSpPr/>
              <p:nvPr/>
            </p:nvSpPr>
            <p:spPr>
              <a:xfrm>
                <a:off x="2688719" y="2517328"/>
                <a:ext cx="47580" cy="44616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86" extrusionOk="0">
                    <a:moveTo>
                      <a:pt x="195" y="78"/>
                    </a:moveTo>
                    <a:cubicBezTo>
                      <a:pt x="195" y="91"/>
                      <a:pt x="195" y="91"/>
                      <a:pt x="207" y="91"/>
                    </a:cubicBezTo>
                    <a:lnTo>
                      <a:pt x="207" y="103"/>
                    </a:lnTo>
                    <a:lnTo>
                      <a:pt x="219" y="103"/>
                    </a:lnTo>
                    <a:lnTo>
                      <a:pt x="219" y="115"/>
                    </a:lnTo>
                    <a:cubicBezTo>
                      <a:pt x="219" y="127"/>
                      <a:pt x="219" y="127"/>
                      <a:pt x="232" y="127"/>
                    </a:cubicBezTo>
                    <a:lnTo>
                      <a:pt x="232" y="140"/>
                    </a:lnTo>
                    <a:lnTo>
                      <a:pt x="232" y="151"/>
                    </a:lnTo>
                    <a:lnTo>
                      <a:pt x="232" y="164"/>
                    </a:lnTo>
                    <a:lnTo>
                      <a:pt x="219" y="164"/>
                    </a:lnTo>
                    <a:lnTo>
                      <a:pt x="219" y="188"/>
                    </a:lnTo>
                    <a:lnTo>
                      <a:pt x="207" y="200"/>
                    </a:lnTo>
                    <a:cubicBezTo>
                      <a:pt x="207" y="213"/>
                      <a:pt x="195" y="213"/>
                      <a:pt x="195" y="213"/>
                    </a:cubicBezTo>
                    <a:cubicBezTo>
                      <a:pt x="183" y="213"/>
                      <a:pt x="183" y="224"/>
                      <a:pt x="183" y="224"/>
                    </a:cubicBezTo>
                    <a:lnTo>
                      <a:pt x="134" y="224"/>
                    </a:lnTo>
                    <a:lnTo>
                      <a:pt x="134" y="213"/>
                    </a:lnTo>
                    <a:lnTo>
                      <a:pt x="122" y="213"/>
                    </a:lnTo>
                    <a:lnTo>
                      <a:pt x="122" y="200"/>
                    </a:lnTo>
                    <a:lnTo>
                      <a:pt x="110" y="200"/>
                    </a:lnTo>
                    <a:lnTo>
                      <a:pt x="110" y="188"/>
                    </a:lnTo>
                    <a:cubicBezTo>
                      <a:pt x="110" y="192"/>
                      <a:pt x="109" y="194"/>
                      <a:pt x="107" y="194"/>
                    </a:cubicBezTo>
                    <a:cubicBezTo>
                      <a:pt x="103" y="194"/>
                      <a:pt x="97" y="188"/>
                      <a:pt x="97" y="188"/>
                    </a:cubicBezTo>
                    <a:lnTo>
                      <a:pt x="97" y="176"/>
                    </a:lnTo>
                    <a:lnTo>
                      <a:pt x="97" y="164"/>
                    </a:lnTo>
                    <a:lnTo>
                      <a:pt x="86" y="164"/>
                    </a:lnTo>
                    <a:lnTo>
                      <a:pt x="86" y="151"/>
                    </a:lnTo>
                    <a:lnTo>
                      <a:pt x="86" y="140"/>
                    </a:lnTo>
                    <a:lnTo>
                      <a:pt x="86" y="127"/>
                    </a:lnTo>
                    <a:lnTo>
                      <a:pt x="86" y="115"/>
                    </a:lnTo>
                    <a:lnTo>
                      <a:pt x="97" y="115"/>
                    </a:lnTo>
                    <a:lnTo>
                      <a:pt x="97" y="103"/>
                    </a:lnTo>
                    <a:lnTo>
                      <a:pt x="97" y="91"/>
                    </a:lnTo>
                    <a:lnTo>
                      <a:pt x="122" y="91"/>
                    </a:lnTo>
                    <a:lnTo>
                      <a:pt x="122" y="78"/>
                    </a:lnTo>
                    <a:close/>
                    <a:moveTo>
                      <a:pt x="166" y="1"/>
                    </a:moveTo>
                    <a:cubicBezTo>
                      <a:pt x="155" y="1"/>
                      <a:pt x="145" y="2"/>
                      <a:pt x="134" y="5"/>
                    </a:cubicBezTo>
                    <a:cubicBezTo>
                      <a:pt x="73" y="5"/>
                      <a:pt x="0" y="78"/>
                      <a:pt x="13" y="151"/>
                    </a:cubicBezTo>
                    <a:cubicBezTo>
                      <a:pt x="13" y="164"/>
                      <a:pt x="13" y="176"/>
                      <a:pt x="25" y="176"/>
                    </a:cubicBezTo>
                    <a:cubicBezTo>
                      <a:pt x="37" y="200"/>
                      <a:pt x="49" y="224"/>
                      <a:pt x="73" y="249"/>
                    </a:cubicBezTo>
                    <a:cubicBezTo>
                      <a:pt x="86" y="273"/>
                      <a:pt x="122" y="286"/>
                      <a:pt x="146" y="286"/>
                    </a:cubicBezTo>
                    <a:cubicBezTo>
                      <a:pt x="183" y="286"/>
                      <a:pt x="219" y="273"/>
                      <a:pt x="243" y="261"/>
                    </a:cubicBezTo>
                    <a:cubicBezTo>
                      <a:pt x="280" y="224"/>
                      <a:pt x="305" y="151"/>
                      <a:pt x="292" y="103"/>
                    </a:cubicBezTo>
                    <a:cubicBezTo>
                      <a:pt x="280" y="67"/>
                      <a:pt x="268" y="42"/>
                      <a:pt x="232" y="18"/>
                    </a:cubicBezTo>
                    <a:cubicBezTo>
                      <a:pt x="214" y="9"/>
                      <a:pt x="191" y="1"/>
                      <a:pt x="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</p:grpSp>
        <p:grpSp>
          <p:nvGrpSpPr>
            <p:cNvPr id="7996" name="Google Shape;7996;p52"/>
            <p:cNvGrpSpPr/>
            <p:nvPr/>
          </p:nvGrpSpPr>
          <p:grpSpPr>
            <a:xfrm flipH="1">
              <a:off x="1516932" y="3009074"/>
              <a:ext cx="964489" cy="642565"/>
              <a:chOff x="5820219" y="3594987"/>
              <a:chExt cx="964489" cy="642565"/>
            </a:xfrm>
          </p:grpSpPr>
          <p:grpSp>
            <p:nvGrpSpPr>
              <p:cNvPr id="7997" name="Google Shape;7997;p52"/>
              <p:cNvGrpSpPr/>
              <p:nvPr/>
            </p:nvGrpSpPr>
            <p:grpSpPr>
              <a:xfrm>
                <a:off x="5820219" y="3779012"/>
                <a:ext cx="70809" cy="100723"/>
                <a:chOff x="1415384" y="2231193"/>
                <a:chExt cx="22247" cy="31649"/>
              </a:xfrm>
            </p:grpSpPr>
            <p:sp>
              <p:nvSpPr>
                <p:cNvPr id="7998" name="Google Shape;7998;p52"/>
                <p:cNvSpPr/>
                <p:nvPr/>
              </p:nvSpPr>
              <p:spPr>
                <a:xfrm>
                  <a:off x="1415384" y="2231193"/>
                  <a:ext cx="6989" cy="29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600" extrusionOk="0">
                      <a:moveTo>
                        <a:pt x="129" y="0"/>
                      </a:moveTo>
                      <a:cubicBezTo>
                        <a:pt x="123" y="0"/>
                        <a:pt x="117" y="3"/>
                        <a:pt x="117" y="10"/>
                      </a:cubicBezTo>
                      <a:lnTo>
                        <a:pt x="7" y="557"/>
                      </a:lnTo>
                      <a:cubicBezTo>
                        <a:pt x="0" y="584"/>
                        <a:pt x="21" y="600"/>
                        <a:pt x="42" y="600"/>
                      </a:cubicBezTo>
                      <a:cubicBezTo>
                        <a:pt x="58" y="600"/>
                        <a:pt x="75" y="590"/>
                        <a:pt x="80" y="569"/>
                      </a:cubicBezTo>
                      <a:cubicBezTo>
                        <a:pt x="104" y="386"/>
                        <a:pt x="129" y="204"/>
                        <a:pt x="141" y="10"/>
                      </a:cubicBezTo>
                      <a:cubicBezTo>
                        <a:pt x="141" y="3"/>
                        <a:pt x="135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Viner Hand ITC" panose="03070502030502020203" pitchFamily="66" charset="0"/>
                  </a:endParaRPr>
                </a:p>
              </p:txBody>
            </p:sp>
            <p:sp>
              <p:nvSpPr>
                <p:cNvPr id="7999" name="Google Shape;7999;p52"/>
                <p:cNvSpPr/>
                <p:nvPr/>
              </p:nvSpPr>
              <p:spPr>
                <a:xfrm>
                  <a:off x="1415729" y="2243351"/>
                  <a:ext cx="21903" cy="19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396" extrusionOk="0">
                      <a:moveTo>
                        <a:pt x="395" y="0"/>
                      </a:moveTo>
                      <a:cubicBezTo>
                        <a:pt x="389" y="0"/>
                        <a:pt x="383" y="2"/>
                        <a:pt x="378" y="6"/>
                      </a:cubicBezTo>
                      <a:cubicBezTo>
                        <a:pt x="232" y="103"/>
                        <a:pt x="110" y="225"/>
                        <a:pt x="0" y="371"/>
                      </a:cubicBezTo>
                      <a:cubicBezTo>
                        <a:pt x="0" y="382"/>
                        <a:pt x="13" y="395"/>
                        <a:pt x="24" y="395"/>
                      </a:cubicBezTo>
                      <a:cubicBezTo>
                        <a:pt x="146" y="274"/>
                        <a:pt x="268" y="164"/>
                        <a:pt x="414" y="66"/>
                      </a:cubicBezTo>
                      <a:cubicBezTo>
                        <a:pt x="444" y="46"/>
                        <a:pt x="424" y="0"/>
                        <a:pt x="39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Viner Hand ITC" panose="03070502030502020203" pitchFamily="66" charset="0"/>
                  </a:endParaRPr>
                </a:p>
              </p:txBody>
            </p:sp>
            <p:sp>
              <p:nvSpPr>
                <p:cNvPr id="8000" name="Google Shape;8000;p52"/>
                <p:cNvSpPr/>
                <p:nvPr/>
              </p:nvSpPr>
              <p:spPr>
                <a:xfrm>
                  <a:off x="1421094" y="2231932"/>
                  <a:ext cx="3052" cy="16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" h="326" extrusionOk="0">
                      <a:moveTo>
                        <a:pt x="31" y="1"/>
                      </a:moveTo>
                      <a:cubicBezTo>
                        <a:pt x="25" y="1"/>
                        <a:pt x="19" y="7"/>
                        <a:pt x="13" y="19"/>
                      </a:cubicBezTo>
                      <a:cubicBezTo>
                        <a:pt x="13" y="104"/>
                        <a:pt x="1" y="201"/>
                        <a:pt x="1" y="298"/>
                      </a:cubicBezTo>
                      <a:cubicBezTo>
                        <a:pt x="1" y="317"/>
                        <a:pt x="16" y="326"/>
                        <a:pt x="31" y="326"/>
                      </a:cubicBezTo>
                      <a:cubicBezTo>
                        <a:pt x="46" y="326"/>
                        <a:pt x="61" y="317"/>
                        <a:pt x="61" y="298"/>
                      </a:cubicBezTo>
                      <a:cubicBezTo>
                        <a:pt x="61" y="201"/>
                        <a:pt x="50" y="104"/>
                        <a:pt x="50" y="19"/>
                      </a:cubicBezTo>
                      <a:cubicBezTo>
                        <a:pt x="43" y="7"/>
                        <a:pt x="37" y="1"/>
                        <a:pt x="3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Viner Hand ITC" panose="03070502030502020203" pitchFamily="66" charset="0"/>
                  </a:endParaRPr>
                </a:p>
              </p:txBody>
            </p:sp>
            <p:sp>
              <p:nvSpPr>
                <p:cNvPr id="8001" name="Google Shape;8001;p52"/>
                <p:cNvSpPr/>
                <p:nvPr/>
              </p:nvSpPr>
              <p:spPr>
                <a:xfrm>
                  <a:off x="1421389" y="2243400"/>
                  <a:ext cx="13535" cy="5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20" extrusionOk="0">
                      <a:moveTo>
                        <a:pt x="203" y="0"/>
                      </a:moveTo>
                      <a:cubicBezTo>
                        <a:pt x="142" y="0"/>
                        <a:pt x="87" y="17"/>
                        <a:pt x="31" y="54"/>
                      </a:cubicBezTo>
                      <a:cubicBezTo>
                        <a:pt x="1" y="74"/>
                        <a:pt x="21" y="120"/>
                        <a:pt x="50" y="120"/>
                      </a:cubicBezTo>
                      <a:cubicBezTo>
                        <a:pt x="56" y="120"/>
                        <a:pt x="62" y="118"/>
                        <a:pt x="68" y="114"/>
                      </a:cubicBezTo>
                      <a:cubicBezTo>
                        <a:pt x="117" y="65"/>
                        <a:pt x="190" y="29"/>
                        <a:pt x="263" y="29"/>
                      </a:cubicBezTo>
                      <a:cubicBezTo>
                        <a:pt x="263" y="29"/>
                        <a:pt x="274" y="17"/>
                        <a:pt x="263" y="5"/>
                      </a:cubicBezTo>
                      <a:cubicBezTo>
                        <a:pt x="242" y="2"/>
                        <a:pt x="222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Viner Hand ITC" panose="03070502030502020203" pitchFamily="66" charset="0"/>
                  </a:endParaRPr>
                </a:p>
              </p:txBody>
            </p:sp>
            <p:sp>
              <p:nvSpPr>
                <p:cNvPr id="8002" name="Google Shape;8002;p52"/>
                <p:cNvSpPr/>
                <p:nvPr/>
              </p:nvSpPr>
              <p:spPr>
                <a:xfrm>
                  <a:off x="1419322" y="2244090"/>
                  <a:ext cx="11813" cy="13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265" extrusionOk="0">
                      <a:moveTo>
                        <a:pt x="193" y="0"/>
                      </a:moveTo>
                      <a:cubicBezTo>
                        <a:pt x="190" y="0"/>
                        <a:pt x="186" y="1"/>
                        <a:pt x="183" y="3"/>
                      </a:cubicBezTo>
                      <a:lnTo>
                        <a:pt x="79" y="72"/>
                      </a:lnTo>
                      <a:lnTo>
                        <a:pt x="79" y="72"/>
                      </a:lnTo>
                      <a:cubicBezTo>
                        <a:pt x="78" y="57"/>
                        <a:pt x="76" y="42"/>
                        <a:pt x="73" y="27"/>
                      </a:cubicBezTo>
                      <a:cubicBezTo>
                        <a:pt x="73" y="21"/>
                        <a:pt x="70" y="18"/>
                        <a:pt x="67" y="18"/>
                      </a:cubicBezTo>
                      <a:cubicBezTo>
                        <a:pt x="64" y="18"/>
                        <a:pt x="61" y="21"/>
                        <a:pt x="61" y="27"/>
                      </a:cubicBezTo>
                      <a:cubicBezTo>
                        <a:pt x="61" y="56"/>
                        <a:pt x="59" y="83"/>
                        <a:pt x="55" y="109"/>
                      </a:cubicBezTo>
                      <a:lnTo>
                        <a:pt x="55" y="109"/>
                      </a:lnTo>
                      <a:cubicBezTo>
                        <a:pt x="53" y="110"/>
                        <a:pt x="51" y="112"/>
                        <a:pt x="49" y="113"/>
                      </a:cubicBezTo>
                      <a:cubicBezTo>
                        <a:pt x="50" y="115"/>
                        <a:pt x="51" y="117"/>
                        <a:pt x="53" y="120"/>
                      </a:cubicBezTo>
                      <a:lnTo>
                        <a:pt x="53" y="120"/>
                      </a:lnTo>
                      <a:cubicBezTo>
                        <a:pt x="52" y="120"/>
                        <a:pt x="52" y="120"/>
                        <a:pt x="52" y="121"/>
                      </a:cubicBezTo>
                      <a:lnTo>
                        <a:pt x="52" y="121"/>
                      </a:lnTo>
                      <a:cubicBezTo>
                        <a:pt x="51" y="122"/>
                        <a:pt x="50" y="123"/>
                        <a:pt x="49" y="124"/>
                      </a:cubicBezTo>
                      <a:cubicBezTo>
                        <a:pt x="40" y="130"/>
                        <a:pt x="36" y="136"/>
                        <a:pt x="36" y="143"/>
                      </a:cubicBezTo>
                      <a:lnTo>
                        <a:pt x="36" y="143"/>
                      </a:lnTo>
                      <a:cubicBezTo>
                        <a:pt x="18" y="168"/>
                        <a:pt x="6" y="198"/>
                        <a:pt x="0" y="234"/>
                      </a:cubicBezTo>
                      <a:cubicBezTo>
                        <a:pt x="0" y="250"/>
                        <a:pt x="19" y="265"/>
                        <a:pt x="37" y="265"/>
                      </a:cubicBezTo>
                      <a:cubicBezTo>
                        <a:pt x="47" y="265"/>
                        <a:pt x="57" y="260"/>
                        <a:pt x="61" y="246"/>
                      </a:cubicBezTo>
                      <a:cubicBezTo>
                        <a:pt x="64" y="237"/>
                        <a:pt x="67" y="228"/>
                        <a:pt x="69" y="219"/>
                      </a:cubicBezTo>
                      <a:lnTo>
                        <a:pt x="69" y="219"/>
                      </a:lnTo>
                      <a:cubicBezTo>
                        <a:pt x="83" y="180"/>
                        <a:pt x="106" y="144"/>
                        <a:pt x="146" y="124"/>
                      </a:cubicBezTo>
                      <a:cubicBezTo>
                        <a:pt x="145" y="122"/>
                        <a:pt x="143" y="119"/>
                        <a:pt x="142" y="117"/>
                      </a:cubicBezTo>
                      <a:lnTo>
                        <a:pt x="142" y="117"/>
                      </a:lnTo>
                      <a:cubicBezTo>
                        <a:pt x="143" y="115"/>
                        <a:pt x="145" y="114"/>
                        <a:pt x="146" y="113"/>
                      </a:cubicBezTo>
                      <a:cubicBezTo>
                        <a:pt x="149" y="111"/>
                        <a:pt x="151" y="109"/>
                        <a:pt x="153" y="106"/>
                      </a:cubicBezTo>
                      <a:lnTo>
                        <a:pt x="153" y="106"/>
                      </a:lnTo>
                      <a:cubicBezTo>
                        <a:pt x="174" y="88"/>
                        <a:pt x="195" y="70"/>
                        <a:pt x="219" y="51"/>
                      </a:cubicBezTo>
                      <a:cubicBezTo>
                        <a:pt x="240" y="30"/>
                        <a:pt x="216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Viner Hand ITC" panose="03070502030502020203" pitchFamily="66" charset="0"/>
                  </a:endParaRPr>
                </a:p>
              </p:txBody>
            </p:sp>
            <p:sp>
              <p:nvSpPr>
                <p:cNvPr id="8003" name="Google Shape;8003;p52"/>
                <p:cNvSpPr/>
                <p:nvPr/>
              </p:nvSpPr>
              <p:spPr>
                <a:xfrm>
                  <a:off x="1418977" y="2243499"/>
                  <a:ext cx="4577" cy="11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" h="232" extrusionOk="0">
                      <a:moveTo>
                        <a:pt x="75" y="1"/>
                      </a:moveTo>
                      <a:cubicBezTo>
                        <a:pt x="68" y="1"/>
                        <a:pt x="61" y="4"/>
                        <a:pt x="56" y="15"/>
                      </a:cubicBezTo>
                      <a:cubicBezTo>
                        <a:pt x="44" y="76"/>
                        <a:pt x="20" y="136"/>
                        <a:pt x="7" y="198"/>
                      </a:cubicBezTo>
                      <a:cubicBezTo>
                        <a:pt x="0" y="218"/>
                        <a:pt x="14" y="231"/>
                        <a:pt x="29" y="231"/>
                      </a:cubicBezTo>
                      <a:cubicBezTo>
                        <a:pt x="39" y="231"/>
                        <a:pt x="51" y="225"/>
                        <a:pt x="56" y="209"/>
                      </a:cubicBezTo>
                      <a:cubicBezTo>
                        <a:pt x="68" y="149"/>
                        <a:pt x="80" y="88"/>
                        <a:pt x="93" y="15"/>
                      </a:cubicBezTo>
                      <a:cubicBezTo>
                        <a:pt x="93" y="8"/>
                        <a:pt x="84" y="1"/>
                        <a:pt x="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Viner Hand ITC" panose="03070502030502020203" pitchFamily="66" charset="0"/>
                  </a:endParaRPr>
                </a:p>
              </p:txBody>
            </p:sp>
          </p:grpSp>
          <p:grpSp>
            <p:nvGrpSpPr>
              <p:cNvPr id="8004" name="Google Shape;8004;p52"/>
              <p:cNvGrpSpPr/>
              <p:nvPr/>
            </p:nvGrpSpPr>
            <p:grpSpPr>
              <a:xfrm>
                <a:off x="5822693" y="3594987"/>
                <a:ext cx="962015" cy="642565"/>
                <a:chOff x="1415286" y="2200774"/>
                <a:chExt cx="215984" cy="144264"/>
              </a:xfrm>
            </p:grpSpPr>
            <p:grpSp>
              <p:nvGrpSpPr>
                <p:cNvPr id="8005" name="Google Shape;8005;p52"/>
                <p:cNvGrpSpPr/>
                <p:nvPr/>
              </p:nvGrpSpPr>
              <p:grpSpPr>
                <a:xfrm>
                  <a:off x="1415286" y="2200774"/>
                  <a:ext cx="215984" cy="144264"/>
                  <a:chOff x="1415286" y="2200774"/>
                  <a:chExt cx="215984" cy="144264"/>
                </a:xfrm>
              </p:grpSpPr>
              <p:sp>
                <p:nvSpPr>
                  <p:cNvPr id="8006" name="Google Shape;8006;p52"/>
                  <p:cNvSpPr/>
                  <p:nvPr/>
                </p:nvSpPr>
                <p:spPr>
                  <a:xfrm>
                    <a:off x="1415286" y="2200774"/>
                    <a:ext cx="202393" cy="1442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12" h="2931" extrusionOk="0">
                        <a:moveTo>
                          <a:pt x="1281" y="1"/>
                        </a:moveTo>
                        <a:cubicBezTo>
                          <a:pt x="1171" y="1"/>
                          <a:pt x="1043" y="50"/>
                          <a:pt x="958" y="93"/>
                        </a:cubicBezTo>
                        <a:cubicBezTo>
                          <a:pt x="495" y="323"/>
                          <a:pt x="241" y="798"/>
                          <a:pt x="9" y="1236"/>
                        </a:cubicBezTo>
                        <a:cubicBezTo>
                          <a:pt x="1" y="1244"/>
                          <a:pt x="10" y="1253"/>
                          <a:pt x="21" y="1253"/>
                        </a:cubicBezTo>
                        <a:cubicBezTo>
                          <a:pt x="25" y="1253"/>
                          <a:pt x="30" y="1251"/>
                          <a:pt x="33" y="1247"/>
                        </a:cubicBezTo>
                        <a:cubicBezTo>
                          <a:pt x="277" y="847"/>
                          <a:pt x="544" y="396"/>
                          <a:pt x="970" y="177"/>
                        </a:cubicBezTo>
                        <a:cubicBezTo>
                          <a:pt x="1052" y="137"/>
                          <a:pt x="1150" y="85"/>
                          <a:pt x="1243" y="85"/>
                        </a:cubicBezTo>
                        <a:cubicBezTo>
                          <a:pt x="1288" y="85"/>
                          <a:pt x="1331" y="97"/>
                          <a:pt x="1371" y="129"/>
                        </a:cubicBezTo>
                        <a:cubicBezTo>
                          <a:pt x="1457" y="190"/>
                          <a:pt x="1432" y="287"/>
                          <a:pt x="1395" y="360"/>
                        </a:cubicBezTo>
                        <a:cubicBezTo>
                          <a:pt x="1347" y="493"/>
                          <a:pt x="1201" y="615"/>
                          <a:pt x="1104" y="725"/>
                        </a:cubicBezTo>
                        <a:cubicBezTo>
                          <a:pt x="946" y="895"/>
                          <a:pt x="787" y="1077"/>
                          <a:pt x="641" y="1260"/>
                        </a:cubicBezTo>
                        <a:cubicBezTo>
                          <a:pt x="495" y="1442"/>
                          <a:pt x="374" y="1637"/>
                          <a:pt x="277" y="1844"/>
                        </a:cubicBezTo>
                        <a:cubicBezTo>
                          <a:pt x="241" y="1941"/>
                          <a:pt x="106" y="2196"/>
                          <a:pt x="228" y="2282"/>
                        </a:cubicBezTo>
                        <a:cubicBezTo>
                          <a:pt x="251" y="2300"/>
                          <a:pt x="279" y="2308"/>
                          <a:pt x="308" y="2308"/>
                        </a:cubicBezTo>
                        <a:cubicBezTo>
                          <a:pt x="429" y="2308"/>
                          <a:pt x="585" y="2170"/>
                          <a:pt x="654" y="2111"/>
                        </a:cubicBezTo>
                        <a:cubicBezTo>
                          <a:pt x="812" y="1990"/>
                          <a:pt x="958" y="1844"/>
                          <a:pt x="1104" y="1685"/>
                        </a:cubicBezTo>
                        <a:cubicBezTo>
                          <a:pt x="1384" y="1382"/>
                          <a:pt x="1627" y="1041"/>
                          <a:pt x="1931" y="737"/>
                        </a:cubicBezTo>
                        <a:cubicBezTo>
                          <a:pt x="2076" y="579"/>
                          <a:pt x="2247" y="421"/>
                          <a:pt x="2441" y="312"/>
                        </a:cubicBezTo>
                        <a:cubicBezTo>
                          <a:pt x="2522" y="258"/>
                          <a:pt x="2650" y="157"/>
                          <a:pt x="2760" y="157"/>
                        </a:cubicBezTo>
                        <a:cubicBezTo>
                          <a:pt x="2799" y="157"/>
                          <a:pt x="2836" y="170"/>
                          <a:pt x="2867" y="202"/>
                        </a:cubicBezTo>
                        <a:cubicBezTo>
                          <a:pt x="2989" y="312"/>
                          <a:pt x="2830" y="518"/>
                          <a:pt x="2770" y="615"/>
                        </a:cubicBezTo>
                        <a:cubicBezTo>
                          <a:pt x="2514" y="1066"/>
                          <a:pt x="2186" y="1466"/>
                          <a:pt x="1906" y="1893"/>
                        </a:cubicBezTo>
                        <a:cubicBezTo>
                          <a:pt x="1760" y="2123"/>
                          <a:pt x="1627" y="2355"/>
                          <a:pt x="1517" y="2598"/>
                        </a:cubicBezTo>
                        <a:cubicBezTo>
                          <a:pt x="1457" y="2707"/>
                          <a:pt x="1395" y="2853"/>
                          <a:pt x="1554" y="2914"/>
                        </a:cubicBezTo>
                        <a:cubicBezTo>
                          <a:pt x="1581" y="2925"/>
                          <a:pt x="1611" y="2930"/>
                          <a:pt x="1641" y="2930"/>
                        </a:cubicBezTo>
                        <a:cubicBezTo>
                          <a:pt x="1774" y="2930"/>
                          <a:pt x="1929" y="2837"/>
                          <a:pt x="2028" y="2768"/>
                        </a:cubicBezTo>
                        <a:cubicBezTo>
                          <a:pt x="2198" y="2658"/>
                          <a:pt x="2332" y="2512"/>
                          <a:pt x="2454" y="2366"/>
                        </a:cubicBezTo>
                        <a:cubicBezTo>
                          <a:pt x="2600" y="2196"/>
                          <a:pt x="2722" y="2026"/>
                          <a:pt x="2867" y="1868"/>
                        </a:cubicBezTo>
                        <a:cubicBezTo>
                          <a:pt x="2932" y="1814"/>
                          <a:pt x="3199" y="1538"/>
                          <a:pt x="3326" y="1538"/>
                        </a:cubicBezTo>
                        <a:cubicBezTo>
                          <a:pt x="3341" y="1538"/>
                          <a:pt x="3355" y="1543"/>
                          <a:pt x="3366" y="1552"/>
                        </a:cubicBezTo>
                        <a:cubicBezTo>
                          <a:pt x="3463" y="1637"/>
                          <a:pt x="3208" y="1990"/>
                          <a:pt x="3159" y="2074"/>
                        </a:cubicBezTo>
                        <a:cubicBezTo>
                          <a:pt x="3098" y="2196"/>
                          <a:pt x="3013" y="2403"/>
                          <a:pt x="3098" y="2525"/>
                        </a:cubicBezTo>
                        <a:cubicBezTo>
                          <a:pt x="3131" y="2581"/>
                          <a:pt x="3178" y="2601"/>
                          <a:pt x="3230" y="2601"/>
                        </a:cubicBezTo>
                        <a:cubicBezTo>
                          <a:pt x="3313" y="2601"/>
                          <a:pt x="3408" y="2550"/>
                          <a:pt x="3476" y="2512"/>
                        </a:cubicBezTo>
                        <a:cubicBezTo>
                          <a:pt x="3694" y="2391"/>
                          <a:pt x="3901" y="2245"/>
                          <a:pt x="4084" y="2063"/>
                        </a:cubicBezTo>
                        <a:cubicBezTo>
                          <a:pt x="4112" y="2034"/>
                          <a:pt x="4081" y="1990"/>
                          <a:pt x="4043" y="1990"/>
                        </a:cubicBezTo>
                        <a:cubicBezTo>
                          <a:pt x="4032" y="1990"/>
                          <a:pt x="4021" y="1994"/>
                          <a:pt x="4011" y="2001"/>
                        </a:cubicBezTo>
                        <a:cubicBezTo>
                          <a:pt x="3876" y="2136"/>
                          <a:pt x="3719" y="2257"/>
                          <a:pt x="3560" y="2355"/>
                        </a:cubicBezTo>
                        <a:cubicBezTo>
                          <a:pt x="3487" y="2403"/>
                          <a:pt x="3403" y="2452"/>
                          <a:pt x="3317" y="2476"/>
                        </a:cubicBezTo>
                        <a:cubicBezTo>
                          <a:pt x="3295" y="2487"/>
                          <a:pt x="3271" y="2493"/>
                          <a:pt x="3249" y="2493"/>
                        </a:cubicBezTo>
                        <a:cubicBezTo>
                          <a:pt x="3221" y="2493"/>
                          <a:pt x="3197" y="2484"/>
                          <a:pt x="3184" y="2464"/>
                        </a:cubicBezTo>
                        <a:cubicBezTo>
                          <a:pt x="3135" y="2428"/>
                          <a:pt x="3159" y="2355"/>
                          <a:pt x="3171" y="2306"/>
                        </a:cubicBezTo>
                        <a:cubicBezTo>
                          <a:pt x="3184" y="2257"/>
                          <a:pt x="3195" y="2209"/>
                          <a:pt x="3220" y="2160"/>
                        </a:cubicBezTo>
                        <a:cubicBezTo>
                          <a:pt x="3293" y="2001"/>
                          <a:pt x="3597" y="1637"/>
                          <a:pt x="3451" y="1466"/>
                        </a:cubicBezTo>
                        <a:cubicBezTo>
                          <a:pt x="3430" y="1443"/>
                          <a:pt x="3402" y="1433"/>
                          <a:pt x="3369" y="1433"/>
                        </a:cubicBezTo>
                        <a:cubicBezTo>
                          <a:pt x="3235" y="1433"/>
                          <a:pt x="3030" y="1602"/>
                          <a:pt x="2952" y="1661"/>
                        </a:cubicBezTo>
                        <a:cubicBezTo>
                          <a:pt x="2819" y="1783"/>
                          <a:pt x="2685" y="1929"/>
                          <a:pt x="2576" y="2074"/>
                        </a:cubicBezTo>
                        <a:cubicBezTo>
                          <a:pt x="2441" y="2220"/>
                          <a:pt x="2332" y="2379"/>
                          <a:pt x="2186" y="2525"/>
                        </a:cubicBezTo>
                        <a:cubicBezTo>
                          <a:pt x="2113" y="2585"/>
                          <a:pt x="2040" y="2658"/>
                          <a:pt x="1955" y="2707"/>
                        </a:cubicBezTo>
                        <a:cubicBezTo>
                          <a:pt x="1906" y="2731"/>
                          <a:pt x="1870" y="2756"/>
                          <a:pt x="1822" y="2780"/>
                        </a:cubicBezTo>
                        <a:cubicBezTo>
                          <a:pt x="1797" y="2792"/>
                          <a:pt x="1760" y="2804"/>
                          <a:pt x="1736" y="2817"/>
                        </a:cubicBezTo>
                        <a:cubicBezTo>
                          <a:pt x="1709" y="2823"/>
                          <a:pt x="1679" y="2833"/>
                          <a:pt x="1652" y="2833"/>
                        </a:cubicBezTo>
                        <a:cubicBezTo>
                          <a:pt x="1628" y="2833"/>
                          <a:pt x="1607" y="2826"/>
                          <a:pt x="1590" y="2804"/>
                        </a:cubicBezTo>
                        <a:cubicBezTo>
                          <a:pt x="1566" y="2792"/>
                          <a:pt x="1554" y="2756"/>
                          <a:pt x="1566" y="2720"/>
                        </a:cubicBezTo>
                        <a:cubicBezTo>
                          <a:pt x="1566" y="2647"/>
                          <a:pt x="1627" y="2574"/>
                          <a:pt x="1651" y="2512"/>
                        </a:cubicBezTo>
                        <a:cubicBezTo>
                          <a:pt x="1687" y="2452"/>
                          <a:pt x="1712" y="2403"/>
                          <a:pt x="1736" y="2355"/>
                        </a:cubicBezTo>
                        <a:lnTo>
                          <a:pt x="1955" y="1990"/>
                        </a:lnTo>
                        <a:cubicBezTo>
                          <a:pt x="2101" y="1758"/>
                          <a:pt x="2271" y="1539"/>
                          <a:pt x="2430" y="1309"/>
                        </a:cubicBezTo>
                        <a:cubicBezTo>
                          <a:pt x="2587" y="1090"/>
                          <a:pt x="2733" y="871"/>
                          <a:pt x="2867" y="639"/>
                        </a:cubicBezTo>
                        <a:cubicBezTo>
                          <a:pt x="2940" y="506"/>
                          <a:pt x="3062" y="312"/>
                          <a:pt x="2989" y="166"/>
                        </a:cubicBezTo>
                        <a:cubicBezTo>
                          <a:pt x="2948" y="87"/>
                          <a:pt x="2883" y="55"/>
                          <a:pt x="2805" y="55"/>
                        </a:cubicBezTo>
                        <a:cubicBezTo>
                          <a:pt x="2558" y="55"/>
                          <a:pt x="2185" y="368"/>
                          <a:pt x="2065" y="469"/>
                        </a:cubicBezTo>
                        <a:cubicBezTo>
                          <a:pt x="1736" y="761"/>
                          <a:pt x="1468" y="1126"/>
                          <a:pt x="1177" y="1466"/>
                        </a:cubicBezTo>
                        <a:cubicBezTo>
                          <a:pt x="1043" y="1625"/>
                          <a:pt x="885" y="1783"/>
                          <a:pt x="727" y="1929"/>
                        </a:cubicBezTo>
                        <a:cubicBezTo>
                          <a:pt x="641" y="2001"/>
                          <a:pt x="544" y="2074"/>
                          <a:pt x="447" y="2136"/>
                        </a:cubicBezTo>
                        <a:cubicBezTo>
                          <a:pt x="418" y="2155"/>
                          <a:pt x="373" y="2206"/>
                          <a:pt x="331" y="2206"/>
                        </a:cubicBezTo>
                        <a:cubicBezTo>
                          <a:pt x="320" y="2206"/>
                          <a:pt x="310" y="2203"/>
                          <a:pt x="301" y="2196"/>
                        </a:cubicBezTo>
                        <a:cubicBezTo>
                          <a:pt x="289" y="2184"/>
                          <a:pt x="277" y="2147"/>
                          <a:pt x="277" y="2136"/>
                        </a:cubicBezTo>
                        <a:cubicBezTo>
                          <a:pt x="277" y="2050"/>
                          <a:pt x="325" y="1990"/>
                          <a:pt x="350" y="1929"/>
                        </a:cubicBezTo>
                        <a:cubicBezTo>
                          <a:pt x="544" y="1406"/>
                          <a:pt x="970" y="1017"/>
                          <a:pt x="1322" y="615"/>
                        </a:cubicBezTo>
                        <a:cubicBezTo>
                          <a:pt x="1408" y="518"/>
                          <a:pt x="1505" y="396"/>
                          <a:pt x="1505" y="250"/>
                        </a:cubicBezTo>
                        <a:cubicBezTo>
                          <a:pt x="1505" y="177"/>
                          <a:pt x="1481" y="68"/>
                          <a:pt x="1408" y="31"/>
                        </a:cubicBezTo>
                        <a:cubicBezTo>
                          <a:pt x="1372" y="10"/>
                          <a:pt x="1328" y="1"/>
                          <a:pt x="128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latin typeface="Viner Hand ITC" panose="03070502030502020203" pitchFamily="66" charset="0"/>
                    </a:endParaRPr>
                  </a:p>
                </p:txBody>
              </p:sp>
              <p:sp>
                <p:nvSpPr>
                  <p:cNvPr id="8007" name="Google Shape;8007;p52"/>
                  <p:cNvSpPr/>
                  <p:nvPr/>
                </p:nvSpPr>
                <p:spPr>
                  <a:xfrm>
                    <a:off x="1610253" y="2281104"/>
                    <a:ext cx="21017" cy="23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" h="480" extrusionOk="0">
                        <a:moveTo>
                          <a:pt x="238" y="85"/>
                        </a:moveTo>
                        <a:cubicBezTo>
                          <a:pt x="256" y="85"/>
                          <a:pt x="275" y="94"/>
                          <a:pt x="293" y="115"/>
                        </a:cubicBezTo>
                        <a:cubicBezTo>
                          <a:pt x="342" y="163"/>
                          <a:pt x="342" y="297"/>
                          <a:pt x="293" y="345"/>
                        </a:cubicBezTo>
                        <a:cubicBezTo>
                          <a:pt x="273" y="383"/>
                          <a:pt x="231" y="402"/>
                          <a:pt x="188" y="402"/>
                        </a:cubicBezTo>
                        <a:cubicBezTo>
                          <a:pt x="149" y="402"/>
                          <a:pt x="109" y="387"/>
                          <a:pt x="86" y="358"/>
                        </a:cubicBezTo>
                        <a:cubicBezTo>
                          <a:pt x="66" y="324"/>
                          <a:pt x="64" y="275"/>
                          <a:pt x="75" y="232"/>
                        </a:cubicBezTo>
                        <a:lnTo>
                          <a:pt x="75" y="232"/>
                        </a:lnTo>
                        <a:cubicBezTo>
                          <a:pt x="88" y="231"/>
                          <a:pt x="100" y="225"/>
                          <a:pt x="110" y="212"/>
                        </a:cubicBezTo>
                        <a:cubicBezTo>
                          <a:pt x="128" y="166"/>
                          <a:pt x="182" y="85"/>
                          <a:pt x="238" y="85"/>
                        </a:cubicBezTo>
                        <a:close/>
                        <a:moveTo>
                          <a:pt x="238" y="0"/>
                        </a:moveTo>
                        <a:cubicBezTo>
                          <a:pt x="154" y="0"/>
                          <a:pt x="70" y="92"/>
                          <a:pt x="25" y="163"/>
                        </a:cubicBezTo>
                        <a:cubicBezTo>
                          <a:pt x="16" y="182"/>
                          <a:pt x="21" y="201"/>
                          <a:pt x="33" y="214"/>
                        </a:cubicBezTo>
                        <a:lnTo>
                          <a:pt x="33" y="214"/>
                        </a:lnTo>
                        <a:cubicBezTo>
                          <a:pt x="30" y="221"/>
                          <a:pt x="27" y="228"/>
                          <a:pt x="25" y="236"/>
                        </a:cubicBezTo>
                        <a:cubicBezTo>
                          <a:pt x="1" y="285"/>
                          <a:pt x="13" y="358"/>
                          <a:pt x="37" y="406"/>
                        </a:cubicBezTo>
                        <a:cubicBezTo>
                          <a:pt x="73" y="455"/>
                          <a:pt x="131" y="479"/>
                          <a:pt x="191" y="479"/>
                        </a:cubicBezTo>
                        <a:cubicBezTo>
                          <a:pt x="250" y="479"/>
                          <a:pt x="311" y="455"/>
                          <a:pt x="353" y="406"/>
                        </a:cubicBezTo>
                        <a:cubicBezTo>
                          <a:pt x="426" y="321"/>
                          <a:pt x="426" y="126"/>
                          <a:pt x="329" y="42"/>
                        </a:cubicBezTo>
                        <a:cubicBezTo>
                          <a:pt x="300" y="12"/>
                          <a:pt x="269" y="0"/>
                          <a:pt x="238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flat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latin typeface="Viner Hand ITC" panose="03070502030502020203" pitchFamily="66" charset="0"/>
                    </a:endParaRPr>
                  </a:p>
                </p:txBody>
              </p:sp>
            </p:grpSp>
            <p:sp>
              <p:nvSpPr>
                <p:cNvPr id="8008" name="Google Shape;8008;p52"/>
                <p:cNvSpPr/>
                <p:nvPr/>
              </p:nvSpPr>
              <p:spPr>
                <a:xfrm>
                  <a:off x="1421094" y="2247387"/>
                  <a:ext cx="6989" cy="5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19" extrusionOk="0">
                      <a:moveTo>
                        <a:pt x="115" y="0"/>
                      </a:moveTo>
                      <a:cubicBezTo>
                        <a:pt x="110" y="0"/>
                        <a:pt x="104" y="3"/>
                        <a:pt x="98" y="9"/>
                      </a:cubicBezTo>
                      <a:lnTo>
                        <a:pt x="1" y="106"/>
                      </a:lnTo>
                      <a:cubicBezTo>
                        <a:pt x="1" y="106"/>
                        <a:pt x="1" y="119"/>
                        <a:pt x="13" y="119"/>
                      </a:cubicBezTo>
                      <a:cubicBezTo>
                        <a:pt x="50" y="82"/>
                        <a:pt x="86" y="57"/>
                        <a:pt x="123" y="33"/>
                      </a:cubicBezTo>
                      <a:cubicBezTo>
                        <a:pt x="141" y="24"/>
                        <a:pt x="131" y="0"/>
                        <a:pt x="1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Viner Hand ITC" panose="03070502030502020203" pitchFamily="66" charset="0"/>
                  </a:endParaRPr>
                </a:p>
              </p:txBody>
            </p:sp>
          </p:grpSp>
        </p:grpSp>
      </p:grpSp>
      <p:sp>
        <p:nvSpPr>
          <p:cNvPr id="8009" name="Google Shape;8009;p52"/>
          <p:cNvSpPr/>
          <p:nvPr/>
        </p:nvSpPr>
        <p:spPr>
          <a:xfrm rot="8099902" flipH="1">
            <a:off x="10169425" y="2658254"/>
            <a:ext cx="823432" cy="1485749"/>
          </a:xfrm>
          <a:custGeom>
            <a:avLst/>
            <a:gdLst/>
            <a:ahLst/>
            <a:cxnLst/>
            <a:rect l="l" t="t" r="r" b="b"/>
            <a:pathLst>
              <a:path w="3321" h="5095" extrusionOk="0">
                <a:moveTo>
                  <a:pt x="986" y="204"/>
                </a:moveTo>
                <a:cubicBezTo>
                  <a:pt x="997" y="241"/>
                  <a:pt x="1083" y="460"/>
                  <a:pt x="1095" y="496"/>
                </a:cubicBezTo>
                <a:cubicBezTo>
                  <a:pt x="1046" y="485"/>
                  <a:pt x="997" y="472"/>
                  <a:pt x="949" y="472"/>
                </a:cubicBezTo>
                <a:cubicBezTo>
                  <a:pt x="949" y="460"/>
                  <a:pt x="973" y="277"/>
                  <a:pt x="986" y="204"/>
                </a:cubicBezTo>
                <a:close/>
                <a:moveTo>
                  <a:pt x="694" y="1312"/>
                </a:moveTo>
                <a:cubicBezTo>
                  <a:pt x="937" y="1336"/>
                  <a:pt x="1168" y="1409"/>
                  <a:pt x="1387" y="1542"/>
                </a:cubicBezTo>
                <a:cubicBezTo>
                  <a:pt x="1605" y="1676"/>
                  <a:pt x="1800" y="1858"/>
                  <a:pt x="1959" y="2077"/>
                </a:cubicBezTo>
                <a:cubicBezTo>
                  <a:pt x="2311" y="2564"/>
                  <a:pt x="2432" y="3172"/>
                  <a:pt x="2408" y="3768"/>
                </a:cubicBezTo>
                <a:cubicBezTo>
                  <a:pt x="2396" y="4109"/>
                  <a:pt x="2335" y="4437"/>
                  <a:pt x="2262" y="4765"/>
                </a:cubicBezTo>
                <a:cubicBezTo>
                  <a:pt x="2250" y="4741"/>
                  <a:pt x="2178" y="4583"/>
                  <a:pt x="2165" y="4522"/>
                </a:cubicBezTo>
                <a:lnTo>
                  <a:pt x="2165" y="4498"/>
                </a:lnTo>
                <a:cubicBezTo>
                  <a:pt x="2165" y="4461"/>
                  <a:pt x="2408" y="3804"/>
                  <a:pt x="2153" y="2953"/>
                </a:cubicBezTo>
                <a:cubicBezTo>
                  <a:pt x="2007" y="2491"/>
                  <a:pt x="1727" y="2090"/>
                  <a:pt x="1351" y="1798"/>
                </a:cubicBezTo>
                <a:cubicBezTo>
                  <a:pt x="1156" y="1628"/>
                  <a:pt x="670" y="1396"/>
                  <a:pt x="657" y="1396"/>
                </a:cubicBezTo>
                <a:cubicBezTo>
                  <a:pt x="670" y="1372"/>
                  <a:pt x="681" y="1336"/>
                  <a:pt x="694" y="1312"/>
                </a:cubicBezTo>
                <a:close/>
                <a:moveTo>
                  <a:pt x="913" y="120"/>
                </a:moveTo>
                <a:lnTo>
                  <a:pt x="913" y="120"/>
                </a:lnTo>
                <a:cubicBezTo>
                  <a:pt x="900" y="217"/>
                  <a:pt x="888" y="326"/>
                  <a:pt x="876" y="436"/>
                </a:cubicBezTo>
                <a:cubicBezTo>
                  <a:pt x="864" y="448"/>
                  <a:pt x="851" y="521"/>
                  <a:pt x="888" y="533"/>
                </a:cubicBezTo>
                <a:cubicBezTo>
                  <a:pt x="1569" y="606"/>
                  <a:pt x="2202" y="971"/>
                  <a:pt x="2603" y="1506"/>
                </a:cubicBezTo>
                <a:cubicBezTo>
                  <a:pt x="2834" y="1822"/>
                  <a:pt x="2980" y="2175"/>
                  <a:pt x="3077" y="2552"/>
                </a:cubicBezTo>
                <a:cubicBezTo>
                  <a:pt x="3175" y="2929"/>
                  <a:pt x="3223" y="3318"/>
                  <a:pt x="3211" y="3707"/>
                </a:cubicBezTo>
                <a:cubicBezTo>
                  <a:pt x="3211" y="3926"/>
                  <a:pt x="3186" y="4145"/>
                  <a:pt x="3138" y="4364"/>
                </a:cubicBezTo>
                <a:cubicBezTo>
                  <a:pt x="3113" y="4474"/>
                  <a:pt x="3089" y="4571"/>
                  <a:pt x="3053" y="4680"/>
                </a:cubicBezTo>
                <a:cubicBezTo>
                  <a:pt x="3016" y="4790"/>
                  <a:pt x="2943" y="4996"/>
                  <a:pt x="2943" y="5009"/>
                </a:cubicBezTo>
                <a:cubicBezTo>
                  <a:pt x="2846" y="4972"/>
                  <a:pt x="2749" y="4947"/>
                  <a:pt x="2651" y="4923"/>
                </a:cubicBezTo>
                <a:cubicBezTo>
                  <a:pt x="2554" y="4887"/>
                  <a:pt x="2323" y="4838"/>
                  <a:pt x="2323" y="4838"/>
                </a:cubicBezTo>
                <a:cubicBezTo>
                  <a:pt x="2481" y="4206"/>
                  <a:pt x="2554" y="3537"/>
                  <a:pt x="2408" y="2893"/>
                </a:cubicBezTo>
                <a:cubicBezTo>
                  <a:pt x="2286" y="2345"/>
                  <a:pt x="1970" y="1834"/>
                  <a:pt x="1496" y="1518"/>
                </a:cubicBezTo>
                <a:cubicBezTo>
                  <a:pt x="1253" y="1348"/>
                  <a:pt x="949" y="1239"/>
                  <a:pt x="657" y="1226"/>
                </a:cubicBezTo>
                <a:cubicBezTo>
                  <a:pt x="621" y="1226"/>
                  <a:pt x="608" y="1250"/>
                  <a:pt x="608" y="1275"/>
                </a:cubicBezTo>
                <a:cubicBezTo>
                  <a:pt x="584" y="1372"/>
                  <a:pt x="535" y="1469"/>
                  <a:pt x="475" y="1555"/>
                </a:cubicBezTo>
                <a:cubicBezTo>
                  <a:pt x="341" y="1348"/>
                  <a:pt x="97" y="594"/>
                  <a:pt x="134" y="558"/>
                </a:cubicBezTo>
                <a:cubicBezTo>
                  <a:pt x="159" y="533"/>
                  <a:pt x="207" y="509"/>
                  <a:pt x="232" y="496"/>
                </a:cubicBezTo>
                <a:cubicBezTo>
                  <a:pt x="268" y="472"/>
                  <a:pt x="778" y="180"/>
                  <a:pt x="913" y="120"/>
                </a:cubicBezTo>
                <a:close/>
                <a:moveTo>
                  <a:pt x="966" y="0"/>
                </a:moveTo>
                <a:cubicBezTo>
                  <a:pt x="957" y="0"/>
                  <a:pt x="947" y="3"/>
                  <a:pt x="937" y="10"/>
                </a:cubicBezTo>
                <a:cubicBezTo>
                  <a:pt x="803" y="83"/>
                  <a:pt x="657" y="168"/>
                  <a:pt x="511" y="241"/>
                </a:cubicBezTo>
                <a:cubicBezTo>
                  <a:pt x="451" y="277"/>
                  <a:pt x="378" y="326"/>
                  <a:pt x="305" y="363"/>
                </a:cubicBezTo>
                <a:cubicBezTo>
                  <a:pt x="243" y="399"/>
                  <a:pt x="170" y="423"/>
                  <a:pt x="110" y="472"/>
                </a:cubicBezTo>
                <a:cubicBezTo>
                  <a:pt x="0" y="545"/>
                  <a:pt x="49" y="715"/>
                  <a:pt x="73" y="825"/>
                </a:cubicBezTo>
                <a:cubicBezTo>
                  <a:pt x="110" y="958"/>
                  <a:pt x="146" y="1093"/>
                  <a:pt x="207" y="1226"/>
                </a:cubicBezTo>
                <a:cubicBezTo>
                  <a:pt x="268" y="1372"/>
                  <a:pt x="341" y="1506"/>
                  <a:pt x="426" y="1639"/>
                </a:cubicBezTo>
                <a:cubicBezTo>
                  <a:pt x="434" y="1655"/>
                  <a:pt x="451" y="1665"/>
                  <a:pt x="468" y="1665"/>
                </a:cubicBezTo>
                <a:cubicBezTo>
                  <a:pt x="479" y="1665"/>
                  <a:pt x="490" y="1661"/>
                  <a:pt x="499" y="1652"/>
                </a:cubicBezTo>
                <a:cubicBezTo>
                  <a:pt x="548" y="1591"/>
                  <a:pt x="597" y="1530"/>
                  <a:pt x="633" y="1458"/>
                </a:cubicBezTo>
                <a:cubicBezTo>
                  <a:pt x="633" y="1469"/>
                  <a:pt x="1253" y="1652"/>
                  <a:pt x="1703" y="2285"/>
                </a:cubicBezTo>
                <a:cubicBezTo>
                  <a:pt x="1983" y="2674"/>
                  <a:pt x="2153" y="3136"/>
                  <a:pt x="2178" y="3622"/>
                </a:cubicBezTo>
                <a:cubicBezTo>
                  <a:pt x="2189" y="3768"/>
                  <a:pt x="2178" y="3926"/>
                  <a:pt x="2153" y="4072"/>
                </a:cubicBezTo>
                <a:cubicBezTo>
                  <a:pt x="2153" y="4145"/>
                  <a:pt x="2129" y="4218"/>
                  <a:pt x="2116" y="4291"/>
                </a:cubicBezTo>
                <a:cubicBezTo>
                  <a:pt x="2105" y="4328"/>
                  <a:pt x="2092" y="4376"/>
                  <a:pt x="2080" y="4412"/>
                </a:cubicBezTo>
                <a:cubicBezTo>
                  <a:pt x="2056" y="4522"/>
                  <a:pt x="2092" y="4656"/>
                  <a:pt x="2141" y="4753"/>
                </a:cubicBezTo>
                <a:cubicBezTo>
                  <a:pt x="2165" y="4801"/>
                  <a:pt x="2189" y="4850"/>
                  <a:pt x="2214" y="4887"/>
                </a:cubicBezTo>
                <a:cubicBezTo>
                  <a:pt x="2226" y="4923"/>
                  <a:pt x="2323" y="4923"/>
                  <a:pt x="2348" y="4923"/>
                </a:cubicBezTo>
                <a:cubicBezTo>
                  <a:pt x="2372" y="4936"/>
                  <a:pt x="2822" y="5069"/>
                  <a:pt x="2932" y="5093"/>
                </a:cubicBezTo>
                <a:cubicBezTo>
                  <a:pt x="2934" y="5094"/>
                  <a:pt x="2937" y="5095"/>
                  <a:pt x="2940" y="5095"/>
                </a:cubicBezTo>
                <a:cubicBezTo>
                  <a:pt x="2971" y="5095"/>
                  <a:pt x="2993" y="5032"/>
                  <a:pt x="3005" y="5020"/>
                </a:cubicBezTo>
                <a:cubicBezTo>
                  <a:pt x="3102" y="4850"/>
                  <a:pt x="3162" y="4644"/>
                  <a:pt x="3199" y="4449"/>
                </a:cubicBezTo>
                <a:cubicBezTo>
                  <a:pt x="3248" y="4255"/>
                  <a:pt x="3284" y="4060"/>
                  <a:pt x="3296" y="3853"/>
                </a:cubicBezTo>
                <a:cubicBezTo>
                  <a:pt x="3321" y="3452"/>
                  <a:pt x="3284" y="3050"/>
                  <a:pt x="3186" y="2661"/>
                </a:cubicBezTo>
                <a:cubicBezTo>
                  <a:pt x="3102" y="2272"/>
                  <a:pt x="2956" y="1895"/>
                  <a:pt x="2737" y="1566"/>
                </a:cubicBezTo>
                <a:cubicBezTo>
                  <a:pt x="2542" y="1275"/>
                  <a:pt x="2286" y="1031"/>
                  <a:pt x="1995" y="837"/>
                </a:cubicBezTo>
                <a:cubicBezTo>
                  <a:pt x="1740" y="691"/>
                  <a:pt x="1472" y="569"/>
                  <a:pt x="1180" y="509"/>
                </a:cubicBezTo>
                <a:cubicBezTo>
                  <a:pt x="1180" y="496"/>
                  <a:pt x="997" y="47"/>
                  <a:pt x="997" y="47"/>
                </a:cubicBezTo>
                <a:cubicBezTo>
                  <a:pt x="1007" y="20"/>
                  <a:pt x="990" y="0"/>
                  <a:pt x="9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Viner Hand ITC" panose="03070502030502020203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7" y="3753790"/>
            <a:ext cx="4644325" cy="2253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589" y="4293031"/>
            <a:ext cx="4893826" cy="15769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2104571" y="350072"/>
            <a:ext cx="8258629" cy="2872863"/>
            <a:chOff x="2953555" y="350072"/>
            <a:chExt cx="6446947" cy="2872863"/>
          </a:xfrm>
        </p:grpSpPr>
        <p:sp>
          <p:nvSpPr>
            <p:cNvPr id="8" name="Thought Bubble: Cloud 7"/>
            <p:cNvSpPr/>
            <p:nvPr/>
          </p:nvSpPr>
          <p:spPr>
            <a:xfrm>
              <a:off x="2953555" y="850676"/>
              <a:ext cx="5997261" cy="2253535"/>
            </a:xfrm>
            <a:prstGeom prst="cloudCallout">
              <a:avLst>
                <a:gd name="adj1" fmla="val -71633"/>
                <a:gd name="adj2" fmla="val 85816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hought Bubble: Cloud 8"/>
            <p:cNvSpPr/>
            <p:nvPr/>
          </p:nvSpPr>
          <p:spPr>
            <a:xfrm flipH="1">
              <a:off x="3245475" y="350072"/>
              <a:ext cx="6155027" cy="2872863"/>
            </a:xfrm>
            <a:prstGeom prst="cloudCallout">
              <a:avLst>
                <a:gd name="adj1" fmla="val -42033"/>
                <a:gd name="adj2" fmla="val 7441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51200" y="850676"/>
            <a:ext cx="60524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i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i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SGK, </a:t>
            </a:r>
            <a:r>
              <a:rPr lang="en-US" sz="2800" i="1" dirty="0" err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i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2800" i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2800" i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i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800" i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280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280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80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80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ương</a:t>
            </a:r>
            <a:r>
              <a:rPr lang="en-US" sz="2800" i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15" y="304800"/>
            <a:ext cx="6131390" cy="60089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29714" y="544286"/>
            <a:ext cx="3889829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Tổ</a:t>
            </a:r>
            <a:r>
              <a:rPr lang="en-US" sz="3200" dirty="0"/>
              <a:t> </a:t>
            </a:r>
            <a:r>
              <a:rPr lang="en-US" sz="3200" dirty="0" err="1"/>
              <a:t>chức</a:t>
            </a:r>
            <a:r>
              <a:rPr lang="en-US" sz="3200" dirty="0"/>
              <a:t> </a:t>
            </a:r>
            <a:r>
              <a:rPr lang="en-US" sz="3200" dirty="0" err="1"/>
              <a:t>hành</a:t>
            </a:r>
            <a:r>
              <a:rPr lang="en-US" sz="3200" dirty="0"/>
              <a:t> </a:t>
            </a:r>
            <a:r>
              <a:rPr lang="en-US" sz="3200" dirty="0" err="1"/>
              <a:t>chính</a:t>
            </a:r>
            <a:r>
              <a:rPr lang="en-US" sz="3200" dirty="0"/>
              <a:t> Trung </a:t>
            </a:r>
            <a:r>
              <a:rPr lang="en-US" sz="3200" dirty="0" err="1"/>
              <a:t>ương</a:t>
            </a:r>
            <a:r>
              <a:rPr lang="en-US" sz="3200" dirty="0"/>
              <a:t> </a:t>
            </a:r>
            <a:r>
              <a:rPr lang="en-US" sz="3200" dirty="0" err="1"/>
              <a:t>thời</a:t>
            </a:r>
            <a:r>
              <a:rPr lang="en-US" sz="3200" dirty="0"/>
              <a:t> Lê </a:t>
            </a:r>
            <a:r>
              <a:rPr lang="en-US" sz="3200" dirty="0" err="1"/>
              <a:t>sơ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90" y="827314"/>
            <a:ext cx="6181953" cy="38753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43" y="290286"/>
            <a:ext cx="3308493" cy="4622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5" name="Google Shape;3255;p39"/>
          <p:cNvSpPr txBox="1">
            <a:spLocks noGrp="1"/>
          </p:cNvSpPr>
          <p:nvPr>
            <p:ph type="title"/>
          </p:nvPr>
        </p:nvSpPr>
        <p:spPr>
          <a:xfrm>
            <a:off x="1658932" y="94660"/>
            <a:ext cx="10255564" cy="568400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Bộ máy chính quyền Trung ương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56" name="Google Shape;3256;p39"/>
          <p:cNvSpPr txBox="1">
            <a:spLocks noGrp="1"/>
          </p:cNvSpPr>
          <p:nvPr>
            <p:ph type="subTitle" idx="3"/>
          </p:nvPr>
        </p:nvSpPr>
        <p:spPr>
          <a:xfrm>
            <a:off x="2339324" y="2637538"/>
            <a:ext cx="9836180" cy="524800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-GB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57" name="Google Shape;3257;p39"/>
          <p:cNvSpPr txBox="1">
            <a:spLocks noGrp="1"/>
          </p:cNvSpPr>
          <p:nvPr>
            <p:ph type="subTitle" idx="4"/>
          </p:nvPr>
        </p:nvSpPr>
        <p:spPr>
          <a:xfrm>
            <a:off x="1841189" y="2966715"/>
            <a:ext cx="9519089" cy="2632675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lvl="0"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58" name="Google Shape;3258;p39"/>
          <p:cNvSpPr txBox="1">
            <a:spLocks noGrp="1"/>
          </p:cNvSpPr>
          <p:nvPr>
            <p:ph type="subTitle" idx="1"/>
          </p:nvPr>
        </p:nvSpPr>
        <p:spPr>
          <a:xfrm>
            <a:off x="2233397" y="5279812"/>
            <a:ext cx="4271200" cy="524800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-GB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</a:t>
            </a:r>
            <a:endParaRPr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59" name="Google Shape;3259;p39"/>
          <p:cNvSpPr txBox="1">
            <a:spLocks noGrp="1"/>
          </p:cNvSpPr>
          <p:nvPr>
            <p:ph type="subTitle" idx="2"/>
          </p:nvPr>
        </p:nvSpPr>
        <p:spPr>
          <a:xfrm>
            <a:off x="2047875" y="5768340"/>
            <a:ext cx="9185910" cy="643890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uyền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60" name="Google Shape;3260;p39"/>
          <p:cNvSpPr txBox="1">
            <a:spLocks noGrp="1"/>
          </p:cNvSpPr>
          <p:nvPr>
            <p:ph type="subTitle" idx="5"/>
          </p:nvPr>
        </p:nvSpPr>
        <p:spPr>
          <a:xfrm>
            <a:off x="2155013" y="1018106"/>
            <a:ext cx="4271200" cy="524800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 sở</a:t>
            </a:r>
            <a:endParaRPr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61" name="Google Shape;3261;p39"/>
          <p:cNvSpPr txBox="1">
            <a:spLocks noGrp="1"/>
          </p:cNvSpPr>
          <p:nvPr>
            <p:ph type="subTitle" idx="6"/>
          </p:nvPr>
        </p:nvSpPr>
        <p:spPr>
          <a:xfrm>
            <a:off x="1968623" y="1406682"/>
            <a:ext cx="7455657" cy="844399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lvl="0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Thanh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62" name="Google Shape;3262;p39"/>
          <p:cNvGrpSpPr/>
          <p:nvPr/>
        </p:nvGrpSpPr>
        <p:grpSpPr>
          <a:xfrm>
            <a:off x="671491" y="155352"/>
            <a:ext cx="892707" cy="252197"/>
            <a:chOff x="470524" y="2358481"/>
            <a:chExt cx="174239" cy="49220"/>
          </a:xfrm>
        </p:grpSpPr>
        <p:sp>
          <p:nvSpPr>
            <p:cNvPr id="3263" name="Google Shape;3263;p39"/>
            <p:cNvSpPr/>
            <p:nvPr/>
          </p:nvSpPr>
          <p:spPr>
            <a:xfrm>
              <a:off x="542929" y="2371082"/>
              <a:ext cx="47350" cy="5463"/>
            </a:xfrm>
            <a:custGeom>
              <a:avLst/>
              <a:gdLst/>
              <a:ahLst/>
              <a:cxnLst/>
              <a:rect l="l" t="t" r="r" b="b"/>
              <a:pathLst>
                <a:path w="962" h="111" extrusionOk="0">
                  <a:moveTo>
                    <a:pt x="840" y="1"/>
                  </a:moveTo>
                  <a:cubicBezTo>
                    <a:pt x="803" y="1"/>
                    <a:pt x="767" y="1"/>
                    <a:pt x="719" y="14"/>
                  </a:cubicBezTo>
                  <a:lnTo>
                    <a:pt x="500" y="14"/>
                  </a:lnTo>
                  <a:cubicBezTo>
                    <a:pt x="354" y="25"/>
                    <a:pt x="195" y="25"/>
                    <a:pt x="38" y="38"/>
                  </a:cubicBezTo>
                  <a:cubicBezTo>
                    <a:pt x="1" y="38"/>
                    <a:pt x="1" y="111"/>
                    <a:pt x="38" y="111"/>
                  </a:cubicBezTo>
                  <a:cubicBezTo>
                    <a:pt x="195" y="98"/>
                    <a:pt x="354" y="98"/>
                    <a:pt x="511" y="86"/>
                  </a:cubicBezTo>
                  <a:lnTo>
                    <a:pt x="743" y="86"/>
                  </a:lnTo>
                  <a:cubicBezTo>
                    <a:pt x="779" y="86"/>
                    <a:pt x="816" y="86"/>
                    <a:pt x="852" y="74"/>
                  </a:cubicBezTo>
                  <a:cubicBezTo>
                    <a:pt x="889" y="74"/>
                    <a:pt x="925" y="74"/>
                    <a:pt x="949" y="50"/>
                  </a:cubicBezTo>
                  <a:cubicBezTo>
                    <a:pt x="962" y="50"/>
                    <a:pt x="949" y="25"/>
                    <a:pt x="938" y="14"/>
                  </a:cubicBezTo>
                  <a:cubicBezTo>
                    <a:pt x="913" y="1"/>
                    <a:pt x="876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rgbClr val="00B05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64" name="Google Shape;3264;p39"/>
            <p:cNvSpPr/>
            <p:nvPr/>
          </p:nvSpPr>
          <p:spPr>
            <a:xfrm>
              <a:off x="595596" y="2369900"/>
              <a:ext cx="9647" cy="4577"/>
            </a:xfrm>
            <a:custGeom>
              <a:avLst/>
              <a:gdLst/>
              <a:ahLst/>
              <a:cxnLst/>
              <a:rect l="l" t="t" r="r" b="b"/>
              <a:pathLst>
                <a:path w="196" h="93" extrusionOk="0">
                  <a:moveTo>
                    <a:pt x="38" y="1"/>
                  </a:moveTo>
                  <a:cubicBezTo>
                    <a:pt x="14" y="1"/>
                    <a:pt x="1" y="25"/>
                    <a:pt x="1" y="49"/>
                  </a:cubicBezTo>
                  <a:cubicBezTo>
                    <a:pt x="1" y="82"/>
                    <a:pt x="45" y="93"/>
                    <a:pt x="85" y="93"/>
                  </a:cubicBezTo>
                  <a:cubicBezTo>
                    <a:pt x="104" y="93"/>
                    <a:pt x="123" y="90"/>
                    <a:pt x="135" y="86"/>
                  </a:cubicBezTo>
                  <a:cubicBezTo>
                    <a:pt x="159" y="86"/>
                    <a:pt x="195" y="62"/>
                    <a:pt x="184" y="25"/>
                  </a:cubicBezTo>
                  <a:lnTo>
                    <a:pt x="171" y="13"/>
                  </a:lnTo>
                  <a:cubicBezTo>
                    <a:pt x="135" y="1"/>
                    <a:pt x="62" y="1"/>
                    <a:pt x="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rgbClr val="00B05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65" name="Google Shape;3265;p39"/>
            <p:cNvSpPr/>
            <p:nvPr/>
          </p:nvSpPr>
          <p:spPr>
            <a:xfrm>
              <a:off x="470524" y="2358481"/>
              <a:ext cx="174239" cy="49220"/>
            </a:xfrm>
            <a:custGeom>
              <a:avLst/>
              <a:gdLst/>
              <a:ahLst/>
              <a:cxnLst/>
              <a:rect l="l" t="t" r="r" b="b"/>
              <a:pathLst>
                <a:path w="3540" h="1000" extrusionOk="0">
                  <a:moveTo>
                    <a:pt x="207" y="281"/>
                  </a:moveTo>
                  <a:lnTo>
                    <a:pt x="207" y="440"/>
                  </a:lnTo>
                  <a:lnTo>
                    <a:pt x="85" y="524"/>
                  </a:lnTo>
                  <a:cubicBezTo>
                    <a:pt x="85" y="500"/>
                    <a:pt x="74" y="451"/>
                    <a:pt x="74" y="440"/>
                  </a:cubicBezTo>
                  <a:cubicBezTo>
                    <a:pt x="122" y="391"/>
                    <a:pt x="171" y="342"/>
                    <a:pt x="207" y="281"/>
                  </a:cubicBezTo>
                  <a:close/>
                  <a:moveTo>
                    <a:pt x="207" y="513"/>
                  </a:moveTo>
                  <a:lnTo>
                    <a:pt x="207" y="622"/>
                  </a:lnTo>
                  <a:cubicBezTo>
                    <a:pt x="207" y="622"/>
                    <a:pt x="98" y="695"/>
                    <a:pt x="85" y="707"/>
                  </a:cubicBezTo>
                  <a:lnTo>
                    <a:pt x="85" y="597"/>
                  </a:lnTo>
                  <a:cubicBezTo>
                    <a:pt x="85" y="597"/>
                    <a:pt x="207" y="524"/>
                    <a:pt x="207" y="513"/>
                  </a:cubicBezTo>
                  <a:close/>
                  <a:moveTo>
                    <a:pt x="2970" y="86"/>
                  </a:moveTo>
                  <a:cubicBezTo>
                    <a:pt x="2976" y="86"/>
                    <a:pt x="2980" y="86"/>
                    <a:pt x="2980" y="87"/>
                  </a:cubicBezTo>
                  <a:lnTo>
                    <a:pt x="3418" y="342"/>
                  </a:lnTo>
                  <a:cubicBezTo>
                    <a:pt x="3345" y="415"/>
                    <a:pt x="3163" y="610"/>
                    <a:pt x="3126" y="646"/>
                  </a:cubicBezTo>
                  <a:cubicBezTo>
                    <a:pt x="3077" y="670"/>
                    <a:pt x="3028" y="683"/>
                    <a:pt x="2980" y="683"/>
                  </a:cubicBezTo>
                  <a:cubicBezTo>
                    <a:pt x="2761" y="695"/>
                    <a:pt x="523" y="756"/>
                    <a:pt x="293" y="768"/>
                  </a:cubicBezTo>
                  <a:lnTo>
                    <a:pt x="293" y="245"/>
                  </a:lnTo>
                  <a:cubicBezTo>
                    <a:pt x="445" y="233"/>
                    <a:pt x="2802" y="86"/>
                    <a:pt x="2970" y="86"/>
                  </a:cubicBezTo>
                  <a:close/>
                  <a:moveTo>
                    <a:pt x="220" y="695"/>
                  </a:moveTo>
                  <a:lnTo>
                    <a:pt x="220" y="780"/>
                  </a:lnTo>
                  <a:cubicBezTo>
                    <a:pt x="207" y="780"/>
                    <a:pt x="98" y="865"/>
                    <a:pt x="85" y="878"/>
                  </a:cubicBezTo>
                  <a:lnTo>
                    <a:pt x="85" y="780"/>
                  </a:lnTo>
                  <a:cubicBezTo>
                    <a:pt x="110" y="768"/>
                    <a:pt x="195" y="707"/>
                    <a:pt x="220" y="695"/>
                  </a:cubicBezTo>
                  <a:close/>
                  <a:moveTo>
                    <a:pt x="1910" y="792"/>
                  </a:moveTo>
                  <a:cubicBezTo>
                    <a:pt x="1910" y="805"/>
                    <a:pt x="1861" y="878"/>
                    <a:pt x="1861" y="878"/>
                  </a:cubicBezTo>
                  <a:lnTo>
                    <a:pt x="1679" y="878"/>
                  </a:lnTo>
                  <a:cubicBezTo>
                    <a:pt x="1691" y="878"/>
                    <a:pt x="1739" y="805"/>
                    <a:pt x="1739" y="805"/>
                  </a:cubicBezTo>
                  <a:cubicBezTo>
                    <a:pt x="1801" y="792"/>
                    <a:pt x="1861" y="792"/>
                    <a:pt x="1910" y="792"/>
                  </a:cubicBezTo>
                  <a:close/>
                  <a:moveTo>
                    <a:pt x="2177" y="792"/>
                  </a:moveTo>
                  <a:cubicBezTo>
                    <a:pt x="2177" y="805"/>
                    <a:pt x="2141" y="878"/>
                    <a:pt x="2141" y="878"/>
                  </a:cubicBezTo>
                  <a:lnTo>
                    <a:pt x="1922" y="878"/>
                  </a:lnTo>
                  <a:cubicBezTo>
                    <a:pt x="1922" y="878"/>
                    <a:pt x="1958" y="816"/>
                    <a:pt x="1982" y="792"/>
                  </a:cubicBezTo>
                  <a:close/>
                  <a:moveTo>
                    <a:pt x="2445" y="780"/>
                  </a:moveTo>
                  <a:cubicBezTo>
                    <a:pt x="2433" y="805"/>
                    <a:pt x="2384" y="878"/>
                    <a:pt x="2384" y="878"/>
                  </a:cubicBezTo>
                  <a:lnTo>
                    <a:pt x="2190" y="878"/>
                  </a:lnTo>
                  <a:cubicBezTo>
                    <a:pt x="2201" y="878"/>
                    <a:pt x="2238" y="792"/>
                    <a:pt x="2238" y="792"/>
                  </a:cubicBezTo>
                  <a:cubicBezTo>
                    <a:pt x="2311" y="780"/>
                    <a:pt x="2372" y="780"/>
                    <a:pt x="2445" y="780"/>
                  </a:cubicBezTo>
                  <a:close/>
                  <a:moveTo>
                    <a:pt x="2676" y="768"/>
                  </a:moveTo>
                  <a:lnTo>
                    <a:pt x="2676" y="768"/>
                  </a:lnTo>
                  <a:cubicBezTo>
                    <a:pt x="2664" y="792"/>
                    <a:pt x="2615" y="878"/>
                    <a:pt x="2615" y="878"/>
                  </a:cubicBezTo>
                  <a:lnTo>
                    <a:pt x="2457" y="878"/>
                  </a:lnTo>
                  <a:cubicBezTo>
                    <a:pt x="2457" y="878"/>
                    <a:pt x="2506" y="792"/>
                    <a:pt x="2493" y="780"/>
                  </a:cubicBezTo>
                  <a:cubicBezTo>
                    <a:pt x="2555" y="780"/>
                    <a:pt x="2615" y="780"/>
                    <a:pt x="2676" y="768"/>
                  </a:cubicBezTo>
                  <a:close/>
                  <a:moveTo>
                    <a:pt x="2955" y="768"/>
                  </a:moveTo>
                  <a:cubicBezTo>
                    <a:pt x="2944" y="780"/>
                    <a:pt x="2834" y="878"/>
                    <a:pt x="2834" y="878"/>
                  </a:cubicBezTo>
                  <a:lnTo>
                    <a:pt x="2688" y="878"/>
                  </a:lnTo>
                  <a:cubicBezTo>
                    <a:pt x="2688" y="878"/>
                    <a:pt x="2749" y="780"/>
                    <a:pt x="2749" y="768"/>
                  </a:cubicBezTo>
                  <a:close/>
                  <a:moveTo>
                    <a:pt x="1168" y="816"/>
                  </a:moveTo>
                  <a:cubicBezTo>
                    <a:pt x="1168" y="816"/>
                    <a:pt x="1131" y="865"/>
                    <a:pt x="1131" y="889"/>
                  </a:cubicBezTo>
                  <a:lnTo>
                    <a:pt x="912" y="889"/>
                  </a:lnTo>
                  <a:cubicBezTo>
                    <a:pt x="925" y="889"/>
                    <a:pt x="974" y="829"/>
                    <a:pt x="974" y="816"/>
                  </a:cubicBezTo>
                  <a:close/>
                  <a:moveTo>
                    <a:pt x="1411" y="805"/>
                  </a:moveTo>
                  <a:cubicBezTo>
                    <a:pt x="1399" y="816"/>
                    <a:pt x="1374" y="878"/>
                    <a:pt x="1374" y="889"/>
                  </a:cubicBezTo>
                  <a:lnTo>
                    <a:pt x="1192" y="889"/>
                  </a:lnTo>
                  <a:cubicBezTo>
                    <a:pt x="1192" y="878"/>
                    <a:pt x="1228" y="829"/>
                    <a:pt x="1241" y="816"/>
                  </a:cubicBezTo>
                  <a:cubicBezTo>
                    <a:pt x="1301" y="805"/>
                    <a:pt x="1350" y="805"/>
                    <a:pt x="1411" y="805"/>
                  </a:cubicBezTo>
                  <a:close/>
                  <a:moveTo>
                    <a:pt x="1666" y="805"/>
                  </a:moveTo>
                  <a:lnTo>
                    <a:pt x="1618" y="878"/>
                  </a:lnTo>
                  <a:cubicBezTo>
                    <a:pt x="1557" y="889"/>
                    <a:pt x="1496" y="889"/>
                    <a:pt x="1423" y="889"/>
                  </a:cubicBezTo>
                  <a:cubicBezTo>
                    <a:pt x="1436" y="878"/>
                    <a:pt x="1484" y="816"/>
                    <a:pt x="1484" y="80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88" y="829"/>
                    <a:pt x="839" y="889"/>
                    <a:pt x="839" y="902"/>
                  </a:cubicBezTo>
                  <a:lnTo>
                    <a:pt x="657" y="902"/>
                  </a:lnTo>
                  <a:lnTo>
                    <a:pt x="718" y="829"/>
                  </a:lnTo>
                  <a:cubicBezTo>
                    <a:pt x="779" y="829"/>
                    <a:pt x="839" y="829"/>
                    <a:pt x="901" y="816"/>
                  </a:cubicBezTo>
                  <a:close/>
                  <a:moveTo>
                    <a:pt x="377" y="829"/>
                  </a:moveTo>
                  <a:cubicBezTo>
                    <a:pt x="377" y="841"/>
                    <a:pt x="293" y="914"/>
                    <a:pt x="293" y="914"/>
                  </a:cubicBezTo>
                  <a:lnTo>
                    <a:pt x="147" y="914"/>
                  </a:lnTo>
                  <a:cubicBezTo>
                    <a:pt x="158" y="902"/>
                    <a:pt x="256" y="841"/>
                    <a:pt x="256" y="841"/>
                  </a:cubicBezTo>
                  <a:cubicBezTo>
                    <a:pt x="293" y="841"/>
                    <a:pt x="341" y="841"/>
                    <a:pt x="377" y="829"/>
                  </a:cubicBezTo>
                  <a:close/>
                  <a:moveTo>
                    <a:pt x="633" y="829"/>
                  </a:moveTo>
                  <a:cubicBezTo>
                    <a:pt x="633" y="841"/>
                    <a:pt x="584" y="902"/>
                    <a:pt x="584" y="902"/>
                  </a:cubicBezTo>
                  <a:cubicBezTo>
                    <a:pt x="523" y="902"/>
                    <a:pt x="463" y="914"/>
                    <a:pt x="401" y="914"/>
                  </a:cubicBezTo>
                  <a:lnTo>
                    <a:pt x="487" y="829"/>
                  </a:lnTo>
                  <a:close/>
                  <a:moveTo>
                    <a:pt x="2999" y="1"/>
                  </a:moveTo>
                  <a:cubicBezTo>
                    <a:pt x="2833" y="1"/>
                    <a:pt x="1515" y="90"/>
                    <a:pt x="852" y="135"/>
                  </a:cubicBezTo>
                  <a:cubicBezTo>
                    <a:pt x="657" y="148"/>
                    <a:pt x="450" y="172"/>
                    <a:pt x="244" y="172"/>
                  </a:cubicBezTo>
                  <a:cubicBezTo>
                    <a:pt x="244" y="172"/>
                    <a:pt x="195" y="197"/>
                    <a:pt x="183" y="208"/>
                  </a:cubicBezTo>
                  <a:cubicBezTo>
                    <a:pt x="134" y="281"/>
                    <a:pt x="85" y="342"/>
                    <a:pt x="25" y="403"/>
                  </a:cubicBezTo>
                  <a:cubicBezTo>
                    <a:pt x="12" y="415"/>
                    <a:pt x="1" y="451"/>
                    <a:pt x="1" y="464"/>
                  </a:cubicBezTo>
                  <a:cubicBezTo>
                    <a:pt x="12" y="537"/>
                    <a:pt x="12" y="914"/>
                    <a:pt x="25" y="938"/>
                  </a:cubicBezTo>
                  <a:cubicBezTo>
                    <a:pt x="25" y="951"/>
                    <a:pt x="61" y="999"/>
                    <a:pt x="85" y="999"/>
                  </a:cubicBezTo>
                  <a:cubicBezTo>
                    <a:pt x="803" y="962"/>
                    <a:pt x="2846" y="962"/>
                    <a:pt x="2846" y="962"/>
                  </a:cubicBezTo>
                  <a:cubicBezTo>
                    <a:pt x="2882" y="951"/>
                    <a:pt x="3028" y="805"/>
                    <a:pt x="3041" y="792"/>
                  </a:cubicBezTo>
                  <a:cubicBezTo>
                    <a:pt x="3053" y="780"/>
                    <a:pt x="3065" y="780"/>
                    <a:pt x="3077" y="768"/>
                  </a:cubicBezTo>
                  <a:cubicBezTo>
                    <a:pt x="3077" y="768"/>
                    <a:pt x="3114" y="743"/>
                    <a:pt x="3138" y="743"/>
                  </a:cubicBezTo>
                  <a:cubicBezTo>
                    <a:pt x="3187" y="719"/>
                    <a:pt x="3430" y="451"/>
                    <a:pt x="3515" y="367"/>
                  </a:cubicBezTo>
                  <a:cubicBezTo>
                    <a:pt x="3539" y="342"/>
                    <a:pt x="3527" y="306"/>
                    <a:pt x="3503" y="294"/>
                  </a:cubicBezTo>
                  <a:cubicBezTo>
                    <a:pt x="3345" y="197"/>
                    <a:pt x="3187" y="99"/>
                    <a:pt x="3017" y="2"/>
                  </a:cubicBezTo>
                  <a:cubicBezTo>
                    <a:pt x="3016" y="1"/>
                    <a:pt x="3010" y="1"/>
                    <a:pt x="2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rgbClr val="00B05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</p:grpSp>
      <p:grpSp>
        <p:nvGrpSpPr>
          <p:cNvPr id="3266" name="Google Shape;3266;p39"/>
          <p:cNvGrpSpPr/>
          <p:nvPr/>
        </p:nvGrpSpPr>
        <p:grpSpPr>
          <a:xfrm>
            <a:off x="831304" y="5349278"/>
            <a:ext cx="1182161" cy="1353989"/>
            <a:chOff x="8388284" y="3468235"/>
            <a:chExt cx="392136" cy="449134"/>
          </a:xfrm>
        </p:grpSpPr>
        <p:sp>
          <p:nvSpPr>
            <p:cNvPr id="3267" name="Google Shape;3267;p39"/>
            <p:cNvSpPr/>
            <p:nvPr/>
          </p:nvSpPr>
          <p:spPr>
            <a:xfrm>
              <a:off x="8388284" y="3517407"/>
              <a:ext cx="368756" cy="399125"/>
            </a:xfrm>
            <a:custGeom>
              <a:avLst/>
              <a:gdLst/>
              <a:ahLst/>
              <a:cxnLst/>
              <a:rect l="l" t="t" r="r" b="b"/>
              <a:pathLst>
                <a:path w="7492" h="8109" extrusionOk="0">
                  <a:moveTo>
                    <a:pt x="485" y="0"/>
                  </a:moveTo>
                  <a:cubicBezTo>
                    <a:pt x="482" y="0"/>
                    <a:pt x="479" y="1"/>
                    <a:pt x="475" y="2"/>
                  </a:cubicBezTo>
                  <a:cubicBezTo>
                    <a:pt x="341" y="13"/>
                    <a:pt x="195" y="26"/>
                    <a:pt x="62" y="38"/>
                  </a:cubicBezTo>
                  <a:cubicBezTo>
                    <a:pt x="25" y="38"/>
                    <a:pt x="0" y="75"/>
                    <a:pt x="13" y="111"/>
                  </a:cubicBezTo>
                  <a:cubicBezTo>
                    <a:pt x="207" y="1412"/>
                    <a:pt x="13" y="2750"/>
                    <a:pt x="37" y="4064"/>
                  </a:cubicBezTo>
                  <a:cubicBezTo>
                    <a:pt x="73" y="5389"/>
                    <a:pt x="183" y="6715"/>
                    <a:pt x="207" y="8040"/>
                  </a:cubicBezTo>
                  <a:cubicBezTo>
                    <a:pt x="207" y="8078"/>
                    <a:pt x="244" y="8109"/>
                    <a:pt x="278" y="8109"/>
                  </a:cubicBezTo>
                  <a:cubicBezTo>
                    <a:pt x="288" y="8109"/>
                    <a:pt x="297" y="8106"/>
                    <a:pt x="305" y="8101"/>
                  </a:cubicBezTo>
                  <a:cubicBezTo>
                    <a:pt x="507" y="7964"/>
                    <a:pt x="760" y="7923"/>
                    <a:pt x="1023" y="7923"/>
                  </a:cubicBezTo>
                  <a:cubicBezTo>
                    <a:pt x="1343" y="7923"/>
                    <a:pt x="1678" y="7984"/>
                    <a:pt x="1959" y="8004"/>
                  </a:cubicBezTo>
                  <a:cubicBezTo>
                    <a:pt x="2567" y="8040"/>
                    <a:pt x="3175" y="8064"/>
                    <a:pt x="3783" y="8077"/>
                  </a:cubicBezTo>
                  <a:cubicBezTo>
                    <a:pt x="4087" y="8083"/>
                    <a:pt x="4391" y="8086"/>
                    <a:pt x="4695" y="8086"/>
                  </a:cubicBezTo>
                  <a:cubicBezTo>
                    <a:pt x="5607" y="8086"/>
                    <a:pt x="6519" y="8059"/>
                    <a:pt x="7431" y="8004"/>
                  </a:cubicBezTo>
                  <a:cubicBezTo>
                    <a:pt x="7456" y="8004"/>
                    <a:pt x="7492" y="7967"/>
                    <a:pt x="7492" y="7943"/>
                  </a:cubicBezTo>
                  <a:cubicBezTo>
                    <a:pt x="7480" y="7809"/>
                    <a:pt x="7492" y="7834"/>
                    <a:pt x="7431" y="7712"/>
                  </a:cubicBezTo>
                  <a:cubicBezTo>
                    <a:pt x="7422" y="7684"/>
                    <a:pt x="7398" y="7672"/>
                    <a:pt x="7374" y="7672"/>
                  </a:cubicBezTo>
                  <a:cubicBezTo>
                    <a:pt x="7335" y="7672"/>
                    <a:pt x="7295" y="7703"/>
                    <a:pt x="7310" y="7748"/>
                  </a:cubicBezTo>
                  <a:cubicBezTo>
                    <a:pt x="7326" y="7789"/>
                    <a:pt x="7337" y="7830"/>
                    <a:pt x="7349" y="7874"/>
                  </a:cubicBezTo>
                  <a:lnTo>
                    <a:pt x="7349" y="7874"/>
                  </a:lnTo>
                  <a:cubicBezTo>
                    <a:pt x="6475" y="7922"/>
                    <a:pt x="5602" y="7947"/>
                    <a:pt x="4732" y="7947"/>
                  </a:cubicBezTo>
                  <a:cubicBezTo>
                    <a:pt x="4334" y="7947"/>
                    <a:pt x="3936" y="7942"/>
                    <a:pt x="3540" y="7931"/>
                  </a:cubicBezTo>
                  <a:cubicBezTo>
                    <a:pt x="2883" y="7918"/>
                    <a:pt x="2238" y="7882"/>
                    <a:pt x="1594" y="7845"/>
                  </a:cubicBezTo>
                  <a:cubicBezTo>
                    <a:pt x="1383" y="7828"/>
                    <a:pt x="1159" y="7798"/>
                    <a:pt x="940" y="7798"/>
                  </a:cubicBezTo>
                  <a:cubicBezTo>
                    <a:pt x="729" y="7798"/>
                    <a:pt x="523" y="7826"/>
                    <a:pt x="339" y="7922"/>
                  </a:cubicBezTo>
                  <a:lnTo>
                    <a:pt x="339" y="7922"/>
                  </a:lnTo>
                  <a:cubicBezTo>
                    <a:pt x="309" y="6551"/>
                    <a:pt x="183" y="5192"/>
                    <a:pt x="171" y="3820"/>
                  </a:cubicBezTo>
                  <a:cubicBezTo>
                    <a:pt x="159" y="3151"/>
                    <a:pt x="195" y="2470"/>
                    <a:pt x="219" y="1789"/>
                  </a:cubicBezTo>
                  <a:cubicBezTo>
                    <a:pt x="219" y="1461"/>
                    <a:pt x="219" y="1120"/>
                    <a:pt x="195" y="792"/>
                  </a:cubicBezTo>
                  <a:cubicBezTo>
                    <a:pt x="195" y="634"/>
                    <a:pt x="171" y="475"/>
                    <a:pt x="159" y="329"/>
                  </a:cubicBezTo>
                  <a:cubicBezTo>
                    <a:pt x="135" y="220"/>
                    <a:pt x="110" y="220"/>
                    <a:pt x="195" y="159"/>
                  </a:cubicBezTo>
                  <a:cubicBezTo>
                    <a:pt x="280" y="99"/>
                    <a:pt x="389" y="99"/>
                    <a:pt x="475" y="86"/>
                  </a:cubicBezTo>
                  <a:cubicBezTo>
                    <a:pt x="532" y="86"/>
                    <a:pt x="535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68" name="Google Shape;3268;p39"/>
            <p:cNvSpPr/>
            <p:nvPr/>
          </p:nvSpPr>
          <p:spPr>
            <a:xfrm>
              <a:off x="8388284" y="3516817"/>
              <a:ext cx="369396" cy="400552"/>
            </a:xfrm>
            <a:custGeom>
              <a:avLst/>
              <a:gdLst/>
              <a:ahLst/>
              <a:cxnLst/>
              <a:rect l="l" t="t" r="r" b="b"/>
              <a:pathLst>
                <a:path w="7505" h="8138" extrusionOk="0">
                  <a:moveTo>
                    <a:pt x="7407" y="7894"/>
                  </a:moveTo>
                  <a:lnTo>
                    <a:pt x="7370" y="7930"/>
                  </a:lnTo>
                  <a:lnTo>
                    <a:pt x="7358" y="7894"/>
                  </a:lnTo>
                  <a:close/>
                  <a:moveTo>
                    <a:pt x="329" y="7955"/>
                  </a:moveTo>
                  <a:lnTo>
                    <a:pt x="329" y="8040"/>
                  </a:lnTo>
                  <a:lnTo>
                    <a:pt x="256" y="7992"/>
                  </a:lnTo>
                  <a:lnTo>
                    <a:pt x="329" y="7955"/>
                  </a:lnTo>
                  <a:close/>
                  <a:moveTo>
                    <a:pt x="475" y="14"/>
                  </a:moveTo>
                  <a:cubicBezTo>
                    <a:pt x="499" y="14"/>
                    <a:pt x="511" y="38"/>
                    <a:pt x="511" y="50"/>
                  </a:cubicBezTo>
                  <a:cubicBezTo>
                    <a:pt x="511" y="62"/>
                    <a:pt x="499" y="87"/>
                    <a:pt x="475" y="98"/>
                  </a:cubicBezTo>
                  <a:lnTo>
                    <a:pt x="414" y="98"/>
                  </a:lnTo>
                  <a:cubicBezTo>
                    <a:pt x="341" y="111"/>
                    <a:pt x="256" y="111"/>
                    <a:pt x="195" y="160"/>
                  </a:cubicBezTo>
                  <a:cubicBezTo>
                    <a:pt x="122" y="220"/>
                    <a:pt x="122" y="232"/>
                    <a:pt x="135" y="293"/>
                  </a:cubicBezTo>
                  <a:cubicBezTo>
                    <a:pt x="135" y="305"/>
                    <a:pt x="146" y="317"/>
                    <a:pt x="146" y="341"/>
                  </a:cubicBezTo>
                  <a:cubicBezTo>
                    <a:pt x="171" y="500"/>
                    <a:pt x="183" y="646"/>
                    <a:pt x="195" y="804"/>
                  </a:cubicBezTo>
                  <a:cubicBezTo>
                    <a:pt x="219" y="1168"/>
                    <a:pt x="207" y="1533"/>
                    <a:pt x="207" y="1801"/>
                  </a:cubicBezTo>
                  <a:cubicBezTo>
                    <a:pt x="195" y="2020"/>
                    <a:pt x="195" y="2239"/>
                    <a:pt x="183" y="2458"/>
                  </a:cubicBezTo>
                  <a:cubicBezTo>
                    <a:pt x="171" y="2908"/>
                    <a:pt x="146" y="3382"/>
                    <a:pt x="159" y="3832"/>
                  </a:cubicBezTo>
                  <a:cubicBezTo>
                    <a:pt x="171" y="4574"/>
                    <a:pt x="207" y="5328"/>
                    <a:pt x="243" y="6046"/>
                  </a:cubicBezTo>
                  <a:cubicBezTo>
                    <a:pt x="280" y="6665"/>
                    <a:pt x="316" y="7298"/>
                    <a:pt x="329" y="7930"/>
                  </a:cubicBezTo>
                  <a:cubicBezTo>
                    <a:pt x="292" y="7943"/>
                    <a:pt x="268" y="7967"/>
                    <a:pt x="232" y="7992"/>
                  </a:cubicBezTo>
                  <a:lnTo>
                    <a:pt x="219" y="7992"/>
                  </a:lnTo>
                  <a:lnTo>
                    <a:pt x="353" y="8064"/>
                  </a:lnTo>
                  <a:lnTo>
                    <a:pt x="353" y="8052"/>
                  </a:lnTo>
                  <a:lnTo>
                    <a:pt x="353" y="7943"/>
                  </a:lnTo>
                  <a:cubicBezTo>
                    <a:pt x="536" y="7847"/>
                    <a:pt x="746" y="7818"/>
                    <a:pt x="961" y="7818"/>
                  </a:cubicBezTo>
                  <a:cubicBezTo>
                    <a:pt x="1103" y="7818"/>
                    <a:pt x="1247" y="7831"/>
                    <a:pt x="1387" y="7846"/>
                  </a:cubicBezTo>
                  <a:cubicBezTo>
                    <a:pt x="1448" y="7846"/>
                    <a:pt x="1521" y="7857"/>
                    <a:pt x="1594" y="7857"/>
                  </a:cubicBezTo>
                  <a:cubicBezTo>
                    <a:pt x="2238" y="7906"/>
                    <a:pt x="2895" y="7930"/>
                    <a:pt x="3540" y="7955"/>
                  </a:cubicBezTo>
                  <a:cubicBezTo>
                    <a:pt x="3900" y="7962"/>
                    <a:pt x="4266" y="7966"/>
                    <a:pt x="4641" y="7966"/>
                  </a:cubicBezTo>
                  <a:cubicBezTo>
                    <a:pt x="5495" y="7966"/>
                    <a:pt x="6391" y="7945"/>
                    <a:pt x="7346" y="7894"/>
                  </a:cubicBezTo>
                  <a:lnTo>
                    <a:pt x="7358" y="7967"/>
                  </a:lnTo>
                  <a:lnTo>
                    <a:pt x="7456" y="7870"/>
                  </a:lnTo>
                  <a:lnTo>
                    <a:pt x="7431" y="7882"/>
                  </a:lnTo>
                  <a:lnTo>
                    <a:pt x="7358" y="7882"/>
                  </a:lnTo>
                  <a:lnTo>
                    <a:pt x="7321" y="7760"/>
                  </a:lnTo>
                  <a:cubicBezTo>
                    <a:pt x="7310" y="7724"/>
                    <a:pt x="7321" y="7711"/>
                    <a:pt x="7346" y="7700"/>
                  </a:cubicBezTo>
                  <a:cubicBezTo>
                    <a:pt x="7352" y="7696"/>
                    <a:pt x="7360" y="7695"/>
                    <a:pt x="7368" y="7695"/>
                  </a:cubicBezTo>
                  <a:cubicBezTo>
                    <a:pt x="7392" y="7695"/>
                    <a:pt x="7422" y="7709"/>
                    <a:pt x="7431" y="7736"/>
                  </a:cubicBezTo>
                  <a:lnTo>
                    <a:pt x="7443" y="7748"/>
                  </a:lnTo>
                  <a:cubicBezTo>
                    <a:pt x="7467" y="7833"/>
                    <a:pt x="7467" y="7833"/>
                    <a:pt x="7480" y="7894"/>
                  </a:cubicBezTo>
                  <a:lnTo>
                    <a:pt x="7480" y="7955"/>
                  </a:lnTo>
                  <a:cubicBezTo>
                    <a:pt x="7480" y="7967"/>
                    <a:pt x="7480" y="7979"/>
                    <a:pt x="7467" y="7979"/>
                  </a:cubicBezTo>
                  <a:cubicBezTo>
                    <a:pt x="7467" y="7992"/>
                    <a:pt x="7443" y="8003"/>
                    <a:pt x="7431" y="8003"/>
                  </a:cubicBezTo>
                  <a:cubicBezTo>
                    <a:pt x="6556" y="8058"/>
                    <a:pt x="5646" y="8085"/>
                    <a:pt x="4717" y="8085"/>
                  </a:cubicBezTo>
                  <a:cubicBezTo>
                    <a:pt x="4408" y="8085"/>
                    <a:pt x="4096" y="8082"/>
                    <a:pt x="3783" y="8076"/>
                  </a:cubicBezTo>
                  <a:cubicBezTo>
                    <a:pt x="3175" y="8064"/>
                    <a:pt x="2554" y="8040"/>
                    <a:pt x="1959" y="8003"/>
                  </a:cubicBezTo>
                  <a:cubicBezTo>
                    <a:pt x="1849" y="7992"/>
                    <a:pt x="1727" y="7979"/>
                    <a:pt x="1606" y="7967"/>
                  </a:cubicBezTo>
                  <a:cubicBezTo>
                    <a:pt x="1416" y="7946"/>
                    <a:pt x="1212" y="7923"/>
                    <a:pt x="1014" y="7923"/>
                  </a:cubicBezTo>
                  <a:cubicBezTo>
                    <a:pt x="755" y="7923"/>
                    <a:pt x="504" y="7963"/>
                    <a:pt x="305" y="8100"/>
                  </a:cubicBezTo>
                  <a:cubicBezTo>
                    <a:pt x="292" y="8113"/>
                    <a:pt x="268" y="8113"/>
                    <a:pt x="256" y="8113"/>
                  </a:cubicBezTo>
                  <a:cubicBezTo>
                    <a:pt x="232" y="8100"/>
                    <a:pt x="219" y="8076"/>
                    <a:pt x="219" y="8052"/>
                  </a:cubicBezTo>
                  <a:cubicBezTo>
                    <a:pt x="207" y="7383"/>
                    <a:pt x="171" y="6702"/>
                    <a:pt x="135" y="6046"/>
                  </a:cubicBezTo>
                  <a:cubicBezTo>
                    <a:pt x="98" y="5401"/>
                    <a:pt x="62" y="4732"/>
                    <a:pt x="49" y="4076"/>
                  </a:cubicBezTo>
                  <a:cubicBezTo>
                    <a:pt x="37" y="3613"/>
                    <a:pt x="62" y="3127"/>
                    <a:pt x="73" y="2652"/>
                  </a:cubicBezTo>
                  <a:cubicBezTo>
                    <a:pt x="110" y="1825"/>
                    <a:pt x="146" y="962"/>
                    <a:pt x="13" y="123"/>
                  </a:cubicBezTo>
                  <a:cubicBezTo>
                    <a:pt x="13" y="98"/>
                    <a:pt x="13" y="87"/>
                    <a:pt x="25" y="74"/>
                  </a:cubicBezTo>
                  <a:cubicBezTo>
                    <a:pt x="37" y="62"/>
                    <a:pt x="49" y="62"/>
                    <a:pt x="62" y="62"/>
                  </a:cubicBezTo>
                  <a:lnTo>
                    <a:pt x="353" y="25"/>
                  </a:lnTo>
                  <a:cubicBezTo>
                    <a:pt x="402" y="25"/>
                    <a:pt x="438" y="25"/>
                    <a:pt x="475" y="14"/>
                  </a:cubicBezTo>
                  <a:close/>
                  <a:moveTo>
                    <a:pt x="475" y="1"/>
                  </a:moveTo>
                  <a:cubicBezTo>
                    <a:pt x="438" y="1"/>
                    <a:pt x="389" y="1"/>
                    <a:pt x="353" y="14"/>
                  </a:cubicBezTo>
                  <a:cubicBezTo>
                    <a:pt x="256" y="25"/>
                    <a:pt x="159" y="38"/>
                    <a:pt x="62" y="38"/>
                  </a:cubicBezTo>
                  <a:cubicBezTo>
                    <a:pt x="37" y="50"/>
                    <a:pt x="25" y="50"/>
                    <a:pt x="13" y="62"/>
                  </a:cubicBezTo>
                  <a:cubicBezTo>
                    <a:pt x="0" y="87"/>
                    <a:pt x="0" y="98"/>
                    <a:pt x="0" y="123"/>
                  </a:cubicBezTo>
                  <a:cubicBezTo>
                    <a:pt x="122" y="962"/>
                    <a:pt x="98" y="1825"/>
                    <a:pt x="62" y="2652"/>
                  </a:cubicBezTo>
                  <a:cubicBezTo>
                    <a:pt x="37" y="3127"/>
                    <a:pt x="25" y="3613"/>
                    <a:pt x="37" y="4076"/>
                  </a:cubicBezTo>
                  <a:cubicBezTo>
                    <a:pt x="49" y="4744"/>
                    <a:pt x="86" y="5401"/>
                    <a:pt x="110" y="6057"/>
                  </a:cubicBezTo>
                  <a:cubicBezTo>
                    <a:pt x="146" y="6702"/>
                    <a:pt x="183" y="7383"/>
                    <a:pt x="195" y="8052"/>
                  </a:cubicBezTo>
                  <a:cubicBezTo>
                    <a:pt x="195" y="8076"/>
                    <a:pt x="219" y="8113"/>
                    <a:pt x="243" y="8125"/>
                  </a:cubicBezTo>
                  <a:cubicBezTo>
                    <a:pt x="256" y="8125"/>
                    <a:pt x="268" y="8137"/>
                    <a:pt x="280" y="8137"/>
                  </a:cubicBezTo>
                  <a:cubicBezTo>
                    <a:pt x="292" y="8137"/>
                    <a:pt x="305" y="8125"/>
                    <a:pt x="316" y="8125"/>
                  </a:cubicBezTo>
                  <a:cubicBezTo>
                    <a:pt x="519" y="7985"/>
                    <a:pt x="770" y="7942"/>
                    <a:pt x="1030" y="7942"/>
                  </a:cubicBezTo>
                  <a:cubicBezTo>
                    <a:pt x="1222" y="7942"/>
                    <a:pt x="1419" y="7965"/>
                    <a:pt x="1606" y="7992"/>
                  </a:cubicBezTo>
                  <a:cubicBezTo>
                    <a:pt x="1727" y="8003"/>
                    <a:pt x="1849" y="8016"/>
                    <a:pt x="1959" y="8016"/>
                  </a:cubicBezTo>
                  <a:cubicBezTo>
                    <a:pt x="2554" y="8052"/>
                    <a:pt x="3175" y="8076"/>
                    <a:pt x="3783" y="8089"/>
                  </a:cubicBezTo>
                  <a:cubicBezTo>
                    <a:pt x="4106" y="8095"/>
                    <a:pt x="4427" y="8098"/>
                    <a:pt x="4747" y="8098"/>
                  </a:cubicBezTo>
                  <a:cubicBezTo>
                    <a:pt x="5665" y="8098"/>
                    <a:pt x="6565" y="8073"/>
                    <a:pt x="7431" y="8028"/>
                  </a:cubicBezTo>
                  <a:cubicBezTo>
                    <a:pt x="7456" y="8016"/>
                    <a:pt x="7467" y="8003"/>
                    <a:pt x="7492" y="7992"/>
                  </a:cubicBezTo>
                  <a:cubicBezTo>
                    <a:pt x="7492" y="7979"/>
                    <a:pt x="7504" y="7967"/>
                    <a:pt x="7504" y="7943"/>
                  </a:cubicBezTo>
                  <a:cubicBezTo>
                    <a:pt x="7504" y="7930"/>
                    <a:pt x="7492" y="7906"/>
                    <a:pt x="7492" y="7894"/>
                  </a:cubicBezTo>
                  <a:cubicBezTo>
                    <a:pt x="7492" y="7833"/>
                    <a:pt x="7492" y="7833"/>
                    <a:pt x="7456" y="7748"/>
                  </a:cubicBezTo>
                  <a:lnTo>
                    <a:pt x="7443" y="7724"/>
                  </a:lnTo>
                  <a:cubicBezTo>
                    <a:pt x="7435" y="7691"/>
                    <a:pt x="7411" y="7681"/>
                    <a:pt x="7384" y="7681"/>
                  </a:cubicBezTo>
                  <a:cubicBezTo>
                    <a:pt x="7371" y="7681"/>
                    <a:pt x="7358" y="7683"/>
                    <a:pt x="7346" y="7687"/>
                  </a:cubicBezTo>
                  <a:cubicBezTo>
                    <a:pt x="7310" y="7700"/>
                    <a:pt x="7285" y="7724"/>
                    <a:pt x="7310" y="7760"/>
                  </a:cubicBezTo>
                  <a:lnTo>
                    <a:pt x="7334" y="7882"/>
                  </a:lnTo>
                  <a:cubicBezTo>
                    <a:pt x="6411" y="7923"/>
                    <a:pt x="5538" y="7948"/>
                    <a:pt x="4704" y="7948"/>
                  </a:cubicBezTo>
                  <a:cubicBezTo>
                    <a:pt x="4307" y="7948"/>
                    <a:pt x="3920" y="7942"/>
                    <a:pt x="3540" y="7930"/>
                  </a:cubicBezTo>
                  <a:cubicBezTo>
                    <a:pt x="2895" y="7919"/>
                    <a:pt x="2238" y="7882"/>
                    <a:pt x="1594" y="7846"/>
                  </a:cubicBezTo>
                  <a:cubicBezTo>
                    <a:pt x="1521" y="7833"/>
                    <a:pt x="1460" y="7833"/>
                    <a:pt x="1387" y="7821"/>
                  </a:cubicBezTo>
                  <a:cubicBezTo>
                    <a:pt x="1243" y="7811"/>
                    <a:pt x="1097" y="7799"/>
                    <a:pt x="954" y="7799"/>
                  </a:cubicBezTo>
                  <a:cubicBezTo>
                    <a:pt x="745" y="7799"/>
                    <a:pt x="541" y="7825"/>
                    <a:pt x="353" y="7919"/>
                  </a:cubicBezTo>
                  <a:cubicBezTo>
                    <a:pt x="329" y="7298"/>
                    <a:pt x="292" y="6665"/>
                    <a:pt x="268" y="6046"/>
                  </a:cubicBezTo>
                  <a:cubicBezTo>
                    <a:pt x="219" y="5328"/>
                    <a:pt x="183" y="4574"/>
                    <a:pt x="171" y="3832"/>
                  </a:cubicBezTo>
                  <a:cubicBezTo>
                    <a:pt x="171" y="3382"/>
                    <a:pt x="183" y="2908"/>
                    <a:pt x="207" y="2458"/>
                  </a:cubicBezTo>
                  <a:cubicBezTo>
                    <a:pt x="207" y="2251"/>
                    <a:pt x="219" y="2020"/>
                    <a:pt x="219" y="1801"/>
                  </a:cubicBezTo>
                  <a:cubicBezTo>
                    <a:pt x="232" y="1533"/>
                    <a:pt x="232" y="1168"/>
                    <a:pt x="207" y="804"/>
                  </a:cubicBezTo>
                  <a:cubicBezTo>
                    <a:pt x="195" y="646"/>
                    <a:pt x="183" y="487"/>
                    <a:pt x="159" y="341"/>
                  </a:cubicBezTo>
                  <a:lnTo>
                    <a:pt x="159" y="281"/>
                  </a:lnTo>
                  <a:cubicBezTo>
                    <a:pt x="146" y="232"/>
                    <a:pt x="146" y="220"/>
                    <a:pt x="207" y="171"/>
                  </a:cubicBezTo>
                  <a:cubicBezTo>
                    <a:pt x="268" y="135"/>
                    <a:pt x="341" y="123"/>
                    <a:pt x="414" y="123"/>
                  </a:cubicBezTo>
                  <a:cubicBezTo>
                    <a:pt x="438" y="123"/>
                    <a:pt x="451" y="111"/>
                    <a:pt x="475" y="111"/>
                  </a:cubicBezTo>
                  <a:cubicBezTo>
                    <a:pt x="511" y="111"/>
                    <a:pt x="535" y="74"/>
                    <a:pt x="524" y="38"/>
                  </a:cubicBezTo>
                  <a:cubicBezTo>
                    <a:pt x="524" y="14"/>
                    <a:pt x="511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69" name="Google Shape;3269;p39"/>
            <p:cNvSpPr/>
            <p:nvPr/>
          </p:nvSpPr>
          <p:spPr>
            <a:xfrm>
              <a:off x="8395962" y="3520164"/>
              <a:ext cx="19442" cy="17621"/>
            </a:xfrm>
            <a:custGeom>
              <a:avLst/>
              <a:gdLst/>
              <a:ahLst/>
              <a:cxnLst/>
              <a:rect l="l" t="t" r="r" b="b"/>
              <a:pathLst>
                <a:path w="395" h="358" extrusionOk="0">
                  <a:moveTo>
                    <a:pt x="338" y="1"/>
                  </a:moveTo>
                  <a:cubicBezTo>
                    <a:pt x="327" y="1"/>
                    <a:pt x="316" y="6"/>
                    <a:pt x="306" y="19"/>
                  </a:cubicBezTo>
                  <a:cubicBezTo>
                    <a:pt x="209" y="103"/>
                    <a:pt x="124" y="189"/>
                    <a:pt x="39" y="286"/>
                  </a:cubicBezTo>
                  <a:cubicBezTo>
                    <a:pt x="1" y="314"/>
                    <a:pt x="30" y="358"/>
                    <a:pt x="68" y="358"/>
                  </a:cubicBezTo>
                  <a:cubicBezTo>
                    <a:pt x="78" y="358"/>
                    <a:pt x="90" y="354"/>
                    <a:pt x="100" y="346"/>
                  </a:cubicBezTo>
                  <a:cubicBezTo>
                    <a:pt x="197" y="262"/>
                    <a:pt x="282" y="176"/>
                    <a:pt x="368" y="79"/>
                  </a:cubicBezTo>
                  <a:cubicBezTo>
                    <a:pt x="394" y="43"/>
                    <a:pt x="368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70" name="Google Shape;3270;p39"/>
            <p:cNvSpPr/>
            <p:nvPr/>
          </p:nvSpPr>
          <p:spPr>
            <a:xfrm>
              <a:off x="8396061" y="3519770"/>
              <a:ext cx="19196" cy="18654"/>
            </a:xfrm>
            <a:custGeom>
              <a:avLst/>
              <a:gdLst/>
              <a:ahLst/>
              <a:cxnLst/>
              <a:rect l="l" t="t" r="r" b="b"/>
              <a:pathLst>
                <a:path w="390" h="379" extrusionOk="0">
                  <a:moveTo>
                    <a:pt x="333" y="17"/>
                  </a:moveTo>
                  <a:cubicBezTo>
                    <a:pt x="341" y="17"/>
                    <a:pt x="347" y="20"/>
                    <a:pt x="353" y="27"/>
                  </a:cubicBezTo>
                  <a:cubicBezTo>
                    <a:pt x="366" y="38"/>
                    <a:pt x="366" y="63"/>
                    <a:pt x="353" y="75"/>
                  </a:cubicBezTo>
                  <a:cubicBezTo>
                    <a:pt x="280" y="172"/>
                    <a:pt x="183" y="257"/>
                    <a:pt x="85" y="343"/>
                  </a:cubicBezTo>
                  <a:cubicBezTo>
                    <a:pt x="81" y="353"/>
                    <a:pt x="73" y="357"/>
                    <a:pt x="66" y="357"/>
                  </a:cubicBezTo>
                  <a:cubicBezTo>
                    <a:pt x="55" y="357"/>
                    <a:pt x="44" y="350"/>
                    <a:pt x="37" y="343"/>
                  </a:cubicBezTo>
                  <a:cubicBezTo>
                    <a:pt x="25" y="330"/>
                    <a:pt x="25" y="318"/>
                    <a:pt x="37" y="294"/>
                  </a:cubicBezTo>
                  <a:lnTo>
                    <a:pt x="183" y="148"/>
                  </a:lnTo>
                  <a:cubicBezTo>
                    <a:pt x="231" y="111"/>
                    <a:pt x="268" y="63"/>
                    <a:pt x="304" y="27"/>
                  </a:cubicBezTo>
                  <a:cubicBezTo>
                    <a:pt x="317" y="20"/>
                    <a:pt x="326" y="17"/>
                    <a:pt x="333" y="17"/>
                  </a:cubicBezTo>
                  <a:close/>
                  <a:moveTo>
                    <a:pt x="323" y="0"/>
                  </a:moveTo>
                  <a:cubicBezTo>
                    <a:pt x="313" y="0"/>
                    <a:pt x="303" y="4"/>
                    <a:pt x="293" y="14"/>
                  </a:cubicBezTo>
                  <a:lnTo>
                    <a:pt x="171" y="136"/>
                  </a:lnTo>
                  <a:lnTo>
                    <a:pt x="25" y="281"/>
                  </a:lnTo>
                  <a:cubicBezTo>
                    <a:pt x="1" y="306"/>
                    <a:pt x="13" y="343"/>
                    <a:pt x="25" y="354"/>
                  </a:cubicBezTo>
                  <a:cubicBezTo>
                    <a:pt x="37" y="367"/>
                    <a:pt x="49" y="379"/>
                    <a:pt x="61" y="379"/>
                  </a:cubicBezTo>
                  <a:cubicBezTo>
                    <a:pt x="74" y="379"/>
                    <a:pt x="85" y="367"/>
                    <a:pt x="98" y="354"/>
                  </a:cubicBezTo>
                  <a:cubicBezTo>
                    <a:pt x="195" y="270"/>
                    <a:pt x="293" y="184"/>
                    <a:pt x="366" y="87"/>
                  </a:cubicBezTo>
                  <a:cubicBezTo>
                    <a:pt x="390" y="63"/>
                    <a:pt x="377" y="27"/>
                    <a:pt x="366" y="14"/>
                  </a:cubicBezTo>
                  <a:cubicBezTo>
                    <a:pt x="352" y="7"/>
                    <a:pt x="337" y="0"/>
                    <a:pt x="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71" name="Google Shape;3271;p39"/>
            <p:cNvSpPr/>
            <p:nvPr/>
          </p:nvSpPr>
          <p:spPr>
            <a:xfrm>
              <a:off x="8392270" y="3530943"/>
              <a:ext cx="22395" cy="22395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396" y="0"/>
                  </a:moveTo>
                  <a:cubicBezTo>
                    <a:pt x="383" y="0"/>
                    <a:pt x="370" y="6"/>
                    <a:pt x="357" y="18"/>
                  </a:cubicBezTo>
                  <a:cubicBezTo>
                    <a:pt x="248" y="140"/>
                    <a:pt x="138" y="249"/>
                    <a:pt x="29" y="371"/>
                  </a:cubicBezTo>
                  <a:cubicBezTo>
                    <a:pt x="0" y="409"/>
                    <a:pt x="32" y="455"/>
                    <a:pt x="64" y="455"/>
                  </a:cubicBezTo>
                  <a:cubicBezTo>
                    <a:pt x="73" y="455"/>
                    <a:pt x="82" y="452"/>
                    <a:pt x="90" y="444"/>
                  </a:cubicBezTo>
                  <a:cubicBezTo>
                    <a:pt x="211" y="322"/>
                    <a:pt x="308" y="200"/>
                    <a:pt x="418" y="79"/>
                  </a:cubicBezTo>
                  <a:cubicBezTo>
                    <a:pt x="454" y="43"/>
                    <a:pt x="430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72" name="Google Shape;3272;p39"/>
            <p:cNvSpPr/>
            <p:nvPr/>
          </p:nvSpPr>
          <p:spPr>
            <a:xfrm>
              <a:off x="8392467" y="3530500"/>
              <a:ext cx="22198" cy="22937"/>
            </a:xfrm>
            <a:custGeom>
              <a:avLst/>
              <a:gdLst/>
              <a:ahLst/>
              <a:cxnLst/>
              <a:rect l="l" t="t" r="r" b="b"/>
              <a:pathLst>
                <a:path w="451" h="466" extrusionOk="0">
                  <a:moveTo>
                    <a:pt x="390" y="15"/>
                  </a:moveTo>
                  <a:cubicBezTo>
                    <a:pt x="390" y="15"/>
                    <a:pt x="402" y="27"/>
                    <a:pt x="414" y="27"/>
                  </a:cubicBezTo>
                  <a:cubicBezTo>
                    <a:pt x="426" y="39"/>
                    <a:pt x="426" y="63"/>
                    <a:pt x="414" y="76"/>
                  </a:cubicBezTo>
                  <a:cubicBezTo>
                    <a:pt x="377" y="112"/>
                    <a:pt x="353" y="149"/>
                    <a:pt x="329" y="173"/>
                  </a:cubicBezTo>
                  <a:cubicBezTo>
                    <a:pt x="244" y="271"/>
                    <a:pt x="158" y="355"/>
                    <a:pt x="86" y="441"/>
                  </a:cubicBezTo>
                  <a:cubicBezTo>
                    <a:pt x="73" y="447"/>
                    <a:pt x="64" y="450"/>
                    <a:pt x="57" y="450"/>
                  </a:cubicBezTo>
                  <a:cubicBezTo>
                    <a:pt x="49" y="450"/>
                    <a:pt x="43" y="447"/>
                    <a:pt x="37" y="441"/>
                  </a:cubicBezTo>
                  <a:cubicBezTo>
                    <a:pt x="25" y="428"/>
                    <a:pt x="13" y="404"/>
                    <a:pt x="37" y="392"/>
                  </a:cubicBezTo>
                  <a:cubicBezTo>
                    <a:pt x="110" y="295"/>
                    <a:pt x="195" y="209"/>
                    <a:pt x="280" y="125"/>
                  </a:cubicBezTo>
                  <a:cubicBezTo>
                    <a:pt x="304" y="88"/>
                    <a:pt x="341" y="63"/>
                    <a:pt x="366" y="27"/>
                  </a:cubicBezTo>
                  <a:cubicBezTo>
                    <a:pt x="377" y="27"/>
                    <a:pt x="377" y="15"/>
                    <a:pt x="390" y="15"/>
                  </a:cubicBezTo>
                  <a:close/>
                  <a:moveTo>
                    <a:pt x="384" y="1"/>
                  </a:moveTo>
                  <a:cubicBezTo>
                    <a:pt x="373" y="1"/>
                    <a:pt x="363" y="5"/>
                    <a:pt x="353" y="15"/>
                  </a:cubicBezTo>
                  <a:cubicBezTo>
                    <a:pt x="317" y="52"/>
                    <a:pt x="293" y="76"/>
                    <a:pt x="268" y="112"/>
                  </a:cubicBezTo>
                  <a:cubicBezTo>
                    <a:pt x="183" y="198"/>
                    <a:pt x="98" y="282"/>
                    <a:pt x="25" y="380"/>
                  </a:cubicBezTo>
                  <a:cubicBezTo>
                    <a:pt x="1" y="404"/>
                    <a:pt x="1" y="441"/>
                    <a:pt x="25" y="453"/>
                  </a:cubicBezTo>
                  <a:cubicBezTo>
                    <a:pt x="37" y="465"/>
                    <a:pt x="50" y="465"/>
                    <a:pt x="61" y="465"/>
                  </a:cubicBezTo>
                  <a:cubicBezTo>
                    <a:pt x="74" y="465"/>
                    <a:pt x="86" y="465"/>
                    <a:pt x="98" y="453"/>
                  </a:cubicBezTo>
                  <a:cubicBezTo>
                    <a:pt x="183" y="368"/>
                    <a:pt x="256" y="282"/>
                    <a:pt x="341" y="185"/>
                  </a:cubicBezTo>
                  <a:cubicBezTo>
                    <a:pt x="366" y="161"/>
                    <a:pt x="402" y="125"/>
                    <a:pt x="426" y="88"/>
                  </a:cubicBezTo>
                  <a:cubicBezTo>
                    <a:pt x="450" y="63"/>
                    <a:pt x="439" y="27"/>
                    <a:pt x="426" y="15"/>
                  </a:cubicBezTo>
                  <a:cubicBezTo>
                    <a:pt x="412" y="8"/>
                    <a:pt x="398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73" name="Google Shape;3273;p39"/>
            <p:cNvSpPr/>
            <p:nvPr/>
          </p:nvSpPr>
          <p:spPr>
            <a:xfrm>
              <a:off x="8394584" y="3543839"/>
              <a:ext cx="20426" cy="22444"/>
            </a:xfrm>
            <a:custGeom>
              <a:avLst/>
              <a:gdLst/>
              <a:ahLst/>
              <a:cxnLst/>
              <a:rect l="l" t="t" r="r" b="b"/>
              <a:pathLst>
                <a:path w="415" h="456" extrusionOk="0">
                  <a:moveTo>
                    <a:pt x="344" y="0"/>
                  </a:moveTo>
                  <a:cubicBezTo>
                    <a:pt x="335" y="0"/>
                    <a:pt x="328" y="4"/>
                    <a:pt x="323" y="11"/>
                  </a:cubicBezTo>
                  <a:cubicBezTo>
                    <a:pt x="225" y="133"/>
                    <a:pt x="115" y="255"/>
                    <a:pt x="18" y="376"/>
                  </a:cubicBezTo>
                  <a:cubicBezTo>
                    <a:pt x="0" y="412"/>
                    <a:pt x="22" y="455"/>
                    <a:pt x="55" y="455"/>
                  </a:cubicBezTo>
                  <a:cubicBezTo>
                    <a:pt x="66" y="455"/>
                    <a:pt x="79" y="450"/>
                    <a:pt x="91" y="438"/>
                  </a:cubicBezTo>
                  <a:cubicBezTo>
                    <a:pt x="201" y="328"/>
                    <a:pt x="298" y="194"/>
                    <a:pt x="396" y="73"/>
                  </a:cubicBezTo>
                  <a:cubicBezTo>
                    <a:pt x="415" y="44"/>
                    <a:pt x="374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74" name="Google Shape;3274;p39"/>
            <p:cNvSpPr/>
            <p:nvPr/>
          </p:nvSpPr>
          <p:spPr>
            <a:xfrm>
              <a:off x="8394239" y="3543495"/>
              <a:ext cx="21017" cy="23084"/>
            </a:xfrm>
            <a:custGeom>
              <a:avLst/>
              <a:gdLst/>
              <a:ahLst/>
              <a:cxnLst/>
              <a:rect l="l" t="t" r="r" b="b"/>
              <a:pathLst>
                <a:path w="427" h="469" extrusionOk="0">
                  <a:moveTo>
                    <a:pt x="354" y="22"/>
                  </a:moveTo>
                  <a:cubicBezTo>
                    <a:pt x="363" y="22"/>
                    <a:pt x="372" y="25"/>
                    <a:pt x="378" y="31"/>
                  </a:cubicBezTo>
                  <a:cubicBezTo>
                    <a:pt x="390" y="43"/>
                    <a:pt x="403" y="55"/>
                    <a:pt x="390" y="67"/>
                  </a:cubicBezTo>
                  <a:cubicBezTo>
                    <a:pt x="305" y="177"/>
                    <a:pt x="208" y="310"/>
                    <a:pt x="86" y="445"/>
                  </a:cubicBezTo>
                  <a:cubicBezTo>
                    <a:pt x="80" y="450"/>
                    <a:pt x="71" y="453"/>
                    <a:pt x="63" y="453"/>
                  </a:cubicBezTo>
                  <a:cubicBezTo>
                    <a:pt x="56" y="453"/>
                    <a:pt x="50" y="450"/>
                    <a:pt x="50" y="445"/>
                  </a:cubicBezTo>
                  <a:cubicBezTo>
                    <a:pt x="25" y="432"/>
                    <a:pt x="25" y="408"/>
                    <a:pt x="38" y="383"/>
                  </a:cubicBezTo>
                  <a:cubicBezTo>
                    <a:pt x="98" y="323"/>
                    <a:pt x="147" y="250"/>
                    <a:pt x="208" y="189"/>
                  </a:cubicBezTo>
                  <a:cubicBezTo>
                    <a:pt x="244" y="128"/>
                    <a:pt x="293" y="80"/>
                    <a:pt x="330" y="31"/>
                  </a:cubicBezTo>
                  <a:cubicBezTo>
                    <a:pt x="336" y="25"/>
                    <a:pt x="345" y="22"/>
                    <a:pt x="354" y="22"/>
                  </a:cubicBezTo>
                  <a:close/>
                  <a:moveTo>
                    <a:pt x="354" y="0"/>
                  </a:moveTo>
                  <a:cubicBezTo>
                    <a:pt x="341" y="0"/>
                    <a:pt x="329" y="6"/>
                    <a:pt x="317" y="18"/>
                  </a:cubicBezTo>
                  <a:cubicBezTo>
                    <a:pt x="281" y="67"/>
                    <a:pt x="232" y="116"/>
                    <a:pt x="195" y="177"/>
                  </a:cubicBezTo>
                  <a:cubicBezTo>
                    <a:pt x="135" y="237"/>
                    <a:pt x="86" y="310"/>
                    <a:pt x="25" y="383"/>
                  </a:cubicBezTo>
                  <a:cubicBezTo>
                    <a:pt x="1" y="408"/>
                    <a:pt x="14" y="445"/>
                    <a:pt x="38" y="456"/>
                  </a:cubicBezTo>
                  <a:cubicBezTo>
                    <a:pt x="38" y="469"/>
                    <a:pt x="50" y="469"/>
                    <a:pt x="62" y="469"/>
                  </a:cubicBezTo>
                  <a:cubicBezTo>
                    <a:pt x="74" y="469"/>
                    <a:pt x="86" y="469"/>
                    <a:pt x="98" y="456"/>
                  </a:cubicBezTo>
                  <a:cubicBezTo>
                    <a:pt x="220" y="323"/>
                    <a:pt x="330" y="189"/>
                    <a:pt x="403" y="80"/>
                  </a:cubicBezTo>
                  <a:cubicBezTo>
                    <a:pt x="427" y="55"/>
                    <a:pt x="414" y="31"/>
                    <a:pt x="390" y="18"/>
                  </a:cubicBezTo>
                  <a:cubicBezTo>
                    <a:pt x="378" y="6"/>
                    <a:pt x="366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75" name="Google Shape;3275;p39"/>
            <p:cNvSpPr/>
            <p:nvPr/>
          </p:nvSpPr>
          <p:spPr>
            <a:xfrm>
              <a:off x="8393452" y="3557031"/>
              <a:ext cx="21017" cy="24462"/>
            </a:xfrm>
            <a:custGeom>
              <a:avLst/>
              <a:gdLst/>
              <a:ahLst/>
              <a:cxnLst/>
              <a:rect l="l" t="t" r="r" b="b"/>
              <a:pathLst>
                <a:path w="427" h="497" extrusionOk="0">
                  <a:moveTo>
                    <a:pt x="375" y="0"/>
                  </a:moveTo>
                  <a:cubicBezTo>
                    <a:pt x="360" y="0"/>
                    <a:pt x="345" y="7"/>
                    <a:pt x="333" y="24"/>
                  </a:cubicBezTo>
                  <a:cubicBezTo>
                    <a:pt x="248" y="170"/>
                    <a:pt x="151" y="303"/>
                    <a:pt x="30" y="424"/>
                  </a:cubicBezTo>
                  <a:cubicBezTo>
                    <a:pt x="1" y="453"/>
                    <a:pt x="32" y="497"/>
                    <a:pt x="64" y="497"/>
                  </a:cubicBezTo>
                  <a:cubicBezTo>
                    <a:pt x="73" y="497"/>
                    <a:pt x="82" y="493"/>
                    <a:pt x="90" y="486"/>
                  </a:cubicBezTo>
                  <a:cubicBezTo>
                    <a:pt x="224" y="364"/>
                    <a:pt x="333" y="218"/>
                    <a:pt x="419" y="60"/>
                  </a:cubicBezTo>
                  <a:cubicBezTo>
                    <a:pt x="426" y="27"/>
                    <a:pt x="402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76" name="Google Shape;3276;p39"/>
            <p:cNvSpPr/>
            <p:nvPr/>
          </p:nvSpPr>
          <p:spPr>
            <a:xfrm>
              <a:off x="8393698" y="3556539"/>
              <a:ext cx="20968" cy="25644"/>
            </a:xfrm>
            <a:custGeom>
              <a:avLst/>
              <a:gdLst/>
              <a:ahLst/>
              <a:cxnLst/>
              <a:rect l="l" t="t" r="r" b="b"/>
              <a:pathLst>
                <a:path w="426" h="521" extrusionOk="0">
                  <a:moveTo>
                    <a:pt x="365" y="13"/>
                  </a:moveTo>
                  <a:cubicBezTo>
                    <a:pt x="371" y="13"/>
                    <a:pt x="379" y="16"/>
                    <a:pt x="389" y="21"/>
                  </a:cubicBezTo>
                  <a:cubicBezTo>
                    <a:pt x="401" y="34"/>
                    <a:pt x="414" y="45"/>
                    <a:pt x="401" y="70"/>
                  </a:cubicBezTo>
                  <a:cubicBezTo>
                    <a:pt x="328" y="216"/>
                    <a:pt x="219" y="361"/>
                    <a:pt x="85" y="483"/>
                  </a:cubicBezTo>
                  <a:cubicBezTo>
                    <a:pt x="74" y="493"/>
                    <a:pt x="66" y="497"/>
                    <a:pt x="60" y="497"/>
                  </a:cubicBezTo>
                  <a:cubicBezTo>
                    <a:pt x="50" y="497"/>
                    <a:pt x="43" y="490"/>
                    <a:pt x="36" y="483"/>
                  </a:cubicBezTo>
                  <a:cubicBezTo>
                    <a:pt x="25" y="471"/>
                    <a:pt x="12" y="459"/>
                    <a:pt x="36" y="434"/>
                  </a:cubicBezTo>
                  <a:cubicBezTo>
                    <a:pt x="146" y="325"/>
                    <a:pt x="243" y="191"/>
                    <a:pt x="341" y="34"/>
                  </a:cubicBezTo>
                  <a:cubicBezTo>
                    <a:pt x="348" y="19"/>
                    <a:pt x="355" y="13"/>
                    <a:pt x="365" y="13"/>
                  </a:cubicBezTo>
                  <a:close/>
                  <a:moveTo>
                    <a:pt x="360" y="1"/>
                  </a:moveTo>
                  <a:cubicBezTo>
                    <a:pt x="347" y="1"/>
                    <a:pt x="335" y="7"/>
                    <a:pt x="328" y="21"/>
                  </a:cubicBezTo>
                  <a:cubicBezTo>
                    <a:pt x="231" y="180"/>
                    <a:pt x="133" y="313"/>
                    <a:pt x="25" y="423"/>
                  </a:cubicBezTo>
                  <a:cubicBezTo>
                    <a:pt x="0" y="447"/>
                    <a:pt x="0" y="483"/>
                    <a:pt x="25" y="496"/>
                  </a:cubicBezTo>
                  <a:cubicBezTo>
                    <a:pt x="25" y="507"/>
                    <a:pt x="49" y="520"/>
                    <a:pt x="61" y="520"/>
                  </a:cubicBezTo>
                  <a:cubicBezTo>
                    <a:pt x="73" y="520"/>
                    <a:pt x="85" y="507"/>
                    <a:pt x="97" y="496"/>
                  </a:cubicBezTo>
                  <a:cubicBezTo>
                    <a:pt x="231" y="374"/>
                    <a:pt x="341" y="228"/>
                    <a:pt x="414" y="82"/>
                  </a:cubicBezTo>
                  <a:cubicBezTo>
                    <a:pt x="425" y="45"/>
                    <a:pt x="414" y="21"/>
                    <a:pt x="389" y="9"/>
                  </a:cubicBezTo>
                  <a:cubicBezTo>
                    <a:pt x="379" y="4"/>
                    <a:pt x="369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77" name="Google Shape;3277;p39"/>
            <p:cNvSpPr/>
            <p:nvPr/>
          </p:nvSpPr>
          <p:spPr>
            <a:xfrm>
              <a:off x="8394141" y="3570321"/>
              <a:ext cx="20623" cy="23478"/>
            </a:xfrm>
            <a:custGeom>
              <a:avLst/>
              <a:gdLst/>
              <a:ahLst/>
              <a:cxnLst/>
              <a:rect l="l" t="t" r="r" b="b"/>
              <a:pathLst>
                <a:path w="419" h="477" extrusionOk="0">
                  <a:moveTo>
                    <a:pt x="352" y="1"/>
                  </a:moveTo>
                  <a:cubicBezTo>
                    <a:pt x="339" y="1"/>
                    <a:pt x="326" y="7"/>
                    <a:pt x="319" y="21"/>
                  </a:cubicBezTo>
                  <a:cubicBezTo>
                    <a:pt x="234" y="154"/>
                    <a:pt x="137" y="276"/>
                    <a:pt x="27" y="398"/>
                  </a:cubicBezTo>
                  <a:cubicBezTo>
                    <a:pt x="1" y="434"/>
                    <a:pt x="27" y="477"/>
                    <a:pt x="62" y="477"/>
                  </a:cubicBezTo>
                  <a:cubicBezTo>
                    <a:pt x="74" y="477"/>
                    <a:pt x="88" y="472"/>
                    <a:pt x="100" y="459"/>
                  </a:cubicBezTo>
                  <a:cubicBezTo>
                    <a:pt x="210" y="349"/>
                    <a:pt x="307" y="216"/>
                    <a:pt x="392" y="70"/>
                  </a:cubicBezTo>
                  <a:cubicBezTo>
                    <a:pt x="418" y="35"/>
                    <a:pt x="383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78" name="Google Shape;3278;p39"/>
            <p:cNvSpPr/>
            <p:nvPr/>
          </p:nvSpPr>
          <p:spPr>
            <a:xfrm>
              <a:off x="8394239" y="3569779"/>
              <a:ext cx="20426" cy="24364"/>
            </a:xfrm>
            <a:custGeom>
              <a:avLst/>
              <a:gdLst/>
              <a:ahLst/>
              <a:cxnLst/>
              <a:rect l="l" t="t" r="r" b="b"/>
              <a:pathLst>
                <a:path w="415" h="495" extrusionOk="0">
                  <a:moveTo>
                    <a:pt x="378" y="19"/>
                  </a:moveTo>
                  <a:cubicBezTo>
                    <a:pt x="390" y="32"/>
                    <a:pt x="403" y="56"/>
                    <a:pt x="390" y="68"/>
                  </a:cubicBezTo>
                  <a:cubicBezTo>
                    <a:pt x="293" y="227"/>
                    <a:pt x="195" y="360"/>
                    <a:pt x="86" y="470"/>
                  </a:cubicBezTo>
                  <a:cubicBezTo>
                    <a:pt x="80" y="476"/>
                    <a:pt x="71" y="479"/>
                    <a:pt x="62" y="479"/>
                  </a:cubicBezTo>
                  <a:cubicBezTo>
                    <a:pt x="53" y="479"/>
                    <a:pt x="44" y="476"/>
                    <a:pt x="38" y="470"/>
                  </a:cubicBezTo>
                  <a:cubicBezTo>
                    <a:pt x="25" y="457"/>
                    <a:pt x="25" y="433"/>
                    <a:pt x="38" y="421"/>
                  </a:cubicBezTo>
                  <a:cubicBezTo>
                    <a:pt x="159" y="287"/>
                    <a:pt x="244" y="165"/>
                    <a:pt x="330" y="32"/>
                  </a:cubicBezTo>
                  <a:cubicBezTo>
                    <a:pt x="330" y="19"/>
                    <a:pt x="341" y="19"/>
                    <a:pt x="354" y="19"/>
                  </a:cubicBezTo>
                  <a:close/>
                  <a:moveTo>
                    <a:pt x="357" y="0"/>
                  </a:moveTo>
                  <a:cubicBezTo>
                    <a:pt x="341" y="0"/>
                    <a:pt x="321" y="9"/>
                    <a:pt x="305" y="32"/>
                  </a:cubicBezTo>
                  <a:cubicBezTo>
                    <a:pt x="232" y="154"/>
                    <a:pt x="135" y="275"/>
                    <a:pt x="25" y="409"/>
                  </a:cubicBezTo>
                  <a:cubicBezTo>
                    <a:pt x="1" y="433"/>
                    <a:pt x="14" y="470"/>
                    <a:pt x="25" y="482"/>
                  </a:cubicBezTo>
                  <a:cubicBezTo>
                    <a:pt x="38" y="494"/>
                    <a:pt x="50" y="494"/>
                    <a:pt x="62" y="494"/>
                  </a:cubicBezTo>
                  <a:cubicBezTo>
                    <a:pt x="74" y="494"/>
                    <a:pt x="86" y="494"/>
                    <a:pt x="98" y="482"/>
                  </a:cubicBezTo>
                  <a:cubicBezTo>
                    <a:pt x="220" y="373"/>
                    <a:pt x="317" y="238"/>
                    <a:pt x="403" y="81"/>
                  </a:cubicBezTo>
                  <a:cubicBezTo>
                    <a:pt x="414" y="56"/>
                    <a:pt x="403" y="19"/>
                    <a:pt x="378" y="8"/>
                  </a:cubicBezTo>
                  <a:cubicBezTo>
                    <a:pt x="374" y="3"/>
                    <a:pt x="366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79" name="Google Shape;3279;p39"/>
            <p:cNvSpPr/>
            <p:nvPr/>
          </p:nvSpPr>
          <p:spPr>
            <a:xfrm>
              <a:off x="8396602" y="3585579"/>
              <a:ext cx="18753" cy="20869"/>
            </a:xfrm>
            <a:custGeom>
              <a:avLst/>
              <a:gdLst/>
              <a:ahLst/>
              <a:cxnLst/>
              <a:rect l="l" t="t" r="r" b="b"/>
              <a:pathLst>
                <a:path w="381" h="424" extrusionOk="0">
                  <a:moveTo>
                    <a:pt x="313" y="0"/>
                  </a:moveTo>
                  <a:cubicBezTo>
                    <a:pt x="300" y="0"/>
                    <a:pt x="289" y="4"/>
                    <a:pt x="282" y="15"/>
                  </a:cubicBezTo>
                  <a:cubicBezTo>
                    <a:pt x="196" y="136"/>
                    <a:pt x="111" y="246"/>
                    <a:pt x="26" y="355"/>
                  </a:cubicBezTo>
                  <a:cubicBezTo>
                    <a:pt x="0" y="390"/>
                    <a:pt x="35" y="424"/>
                    <a:pt x="71" y="424"/>
                  </a:cubicBezTo>
                  <a:cubicBezTo>
                    <a:pt x="86" y="424"/>
                    <a:pt x="101" y="418"/>
                    <a:pt x="111" y="404"/>
                  </a:cubicBezTo>
                  <a:cubicBezTo>
                    <a:pt x="184" y="295"/>
                    <a:pt x="269" y="185"/>
                    <a:pt x="355" y="63"/>
                  </a:cubicBezTo>
                  <a:cubicBezTo>
                    <a:pt x="380" y="28"/>
                    <a:pt x="34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80" name="Google Shape;3280;p39"/>
            <p:cNvSpPr/>
            <p:nvPr/>
          </p:nvSpPr>
          <p:spPr>
            <a:xfrm>
              <a:off x="8396651" y="3585284"/>
              <a:ext cx="18605" cy="22001"/>
            </a:xfrm>
            <a:custGeom>
              <a:avLst/>
              <a:gdLst/>
              <a:ahLst/>
              <a:cxnLst/>
              <a:rect l="l" t="t" r="r" b="b"/>
              <a:pathLst>
                <a:path w="378" h="447" extrusionOk="0">
                  <a:moveTo>
                    <a:pt x="312" y="13"/>
                  </a:moveTo>
                  <a:cubicBezTo>
                    <a:pt x="321" y="13"/>
                    <a:pt x="331" y="16"/>
                    <a:pt x="341" y="21"/>
                  </a:cubicBezTo>
                  <a:cubicBezTo>
                    <a:pt x="341" y="33"/>
                    <a:pt x="365" y="45"/>
                    <a:pt x="341" y="69"/>
                  </a:cubicBezTo>
                  <a:cubicBezTo>
                    <a:pt x="268" y="179"/>
                    <a:pt x="183" y="301"/>
                    <a:pt x="98" y="410"/>
                  </a:cubicBezTo>
                  <a:cubicBezTo>
                    <a:pt x="92" y="416"/>
                    <a:pt x="83" y="419"/>
                    <a:pt x="72" y="419"/>
                  </a:cubicBezTo>
                  <a:cubicBezTo>
                    <a:pt x="62" y="419"/>
                    <a:pt x="50" y="416"/>
                    <a:pt x="37" y="410"/>
                  </a:cubicBezTo>
                  <a:cubicBezTo>
                    <a:pt x="37" y="410"/>
                    <a:pt x="13" y="398"/>
                    <a:pt x="37" y="374"/>
                  </a:cubicBezTo>
                  <a:cubicBezTo>
                    <a:pt x="110" y="264"/>
                    <a:pt x="195" y="142"/>
                    <a:pt x="281" y="33"/>
                  </a:cubicBezTo>
                  <a:cubicBezTo>
                    <a:pt x="288" y="19"/>
                    <a:pt x="299" y="13"/>
                    <a:pt x="312" y="13"/>
                  </a:cubicBezTo>
                  <a:close/>
                  <a:moveTo>
                    <a:pt x="318" y="1"/>
                  </a:moveTo>
                  <a:cubicBezTo>
                    <a:pt x="301" y="1"/>
                    <a:pt x="282" y="7"/>
                    <a:pt x="268" y="21"/>
                  </a:cubicBezTo>
                  <a:cubicBezTo>
                    <a:pt x="183" y="131"/>
                    <a:pt x="98" y="252"/>
                    <a:pt x="13" y="361"/>
                  </a:cubicBezTo>
                  <a:cubicBezTo>
                    <a:pt x="1" y="386"/>
                    <a:pt x="13" y="410"/>
                    <a:pt x="25" y="434"/>
                  </a:cubicBezTo>
                  <a:cubicBezTo>
                    <a:pt x="37" y="434"/>
                    <a:pt x="49" y="447"/>
                    <a:pt x="62" y="447"/>
                  </a:cubicBezTo>
                  <a:cubicBezTo>
                    <a:pt x="86" y="447"/>
                    <a:pt x="98" y="434"/>
                    <a:pt x="110" y="422"/>
                  </a:cubicBezTo>
                  <a:cubicBezTo>
                    <a:pt x="195" y="301"/>
                    <a:pt x="281" y="191"/>
                    <a:pt x="354" y="82"/>
                  </a:cubicBezTo>
                  <a:cubicBezTo>
                    <a:pt x="378" y="45"/>
                    <a:pt x="365" y="21"/>
                    <a:pt x="354" y="9"/>
                  </a:cubicBezTo>
                  <a:cubicBezTo>
                    <a:pt x="343" y="4"/>
                    <a:pt x="331" y="1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81" name="Google Shape;3281;p39"/>
            <p:cNvSpPr/>
            <p:nvPr/>
          </p:nvSpPr>
          <p:spPr>
            <a:xfrm>
              <a:off x="8395371" y="3603250"/>
              <a:ext cx="19983" cy="23921"/>
            </a:xfrm>
            <a:custGeom>
              <a:avLst/>
              <a:gdLst/>
              <a:ahLst/>
              <a:cxnLst/>
              <a:rect l="l" t="t" r="r" b="b"/>
              <a:pathLst>
                <a:path w="406" h="486" extrusionOk="0">
                  <a:moveTo>
                    <a:pt x="344" y="0"/>
                  </a:moveTo>
                  <a:cubicBezTo>
                    <a:pt x="331" y="0"/>
                    <a:pt x="317" y="6"/>
                    <a:pt x="307" y="21"/>
                  </a:cubicBezTo>
                  <a:cubicBezTo>
                    <a:pt x="209" y="155"/>
                    <a:pt x="112" y="288"/>
                    <a:pt x="27" y="422"/>
                  </a:cubicBezTo>
                  <a:cubicBezTo>
                    <a:pt x="1" y="457"/>
                    <a:pt x="37" y="486"/>
                    <a:pt x="68" y="486"/>
                  </a:cubicBezTo>
                  <a:cubicBezTo>
                    <a:pt x="81" y="486"/>
                    <a:pt x="93" y="481"/>
                    <a:pt x="99" y="471"/>
                  </a:cubicBezTo>
                  <a:cubicBezTo>
                    <a:pt x="197" y="337"/>
                    <a:pt x="294" y="203"/>
                    <a:pt x="380" y="69"/>
                  </a:cubicBezTo>
                  <a:cubicBezTo>
                    <a:pt x="405" y="35"/>
                    <a:pt x="376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82" name="Google Shape;3282;p39"/>
            <p:cNvSpPr/>
            <p:nvPr/>
          </p:nvSpPr>
          <p:spPr>
            <a:xfrm>
              <a:off x="8395470" y="3602659"/>
              <a:ext cx="19786" cy="25004"/>
            </a:xfrm>
            <a:custGeom>
              <a:avLst/>
              <a:gdLst/>
              <a:ahLst/>
              <a:cxnLst/>
              <a:rect l="l" t="t" r="r" b="b"/>
              <a:pathLst>
                <a:path w="402" h="508" extrusionOk="0">
                  <a:moveTo>
                    <a:pt x="341" y="21"/>
                  </a:moveTo>
                  <a:cubicBezTo>
                    <a:pt x="353" y="21"/>
                    <a:pt x="353" y="21"/>
                    <a:pt x="365" y="33"/>
                  </a:cubicBezTo>
                  <a:cubicBezTo>
                    <a:pt x="378" y="33"/>
                    <a:pt x="389" y="57"/>
                    <a:pt x="378" y="69"/>
                  </a:cubicBezTo>
                  <a:lnTo>
                    <a:pt x="316" y="154"/>
                  </a:lnTo>
                  <a:cubicBezTo>
                    <a:pt x="243" y="264"/>
                    <a:pt x="170" y="373"/>
                    <a:pt x="97" y="470"/>
                  </a:cubicBezTo>
                  <a:cubicBezTo>
                    <a:pt x="83" y="485"/>
                    <a:pt x="69" y="491"/>
                    <a:pt x="57" y="491"/>
                  </a:cubicBezTo>
                  <a:cubicBezTo>
                    <a:pt x="49" y="491"/>
                    <a:pt x="42" y="488"/>
                    <a:pt x="37" y="483"/>
                  </a:cubicBezTo>
                  <a:cubicBezTo>
                    <a:pt x="25" y="470"/>
                    <a:pt x="13" y="459"/>
                    <a:pt x="37" y="434"/>
                  </a:cubicBezTo>
                  <a:cubicBezTo>
                    <a:pt x="97" y="337"/>
                    <a:pt x="183" y="227"/>
                    <a:pt x="256" y="118"/>
                  </a:cubicBezTo>
                  <a:lnTo>
                    <a:pt x="316" y="33"/>
                  </a:lnTo>
                  <a:cubicBezTo>
                    <a:pt x="316" y="21"/>
                    <a:pt x="329" y="21"/>
                    <a:pt x="341" y="21"/>
                  </a:cubicBezTo>
                  <a:close/>
                  <a:moveTo>
                    <a:pt x="343" y="1"/>
                  </a:moveTo>
                  <a:cubicBezTo>
                    <a:pt x="325" y="1"/>
                    <a:pt x="306" y="6"/>
                    <a:pt x="292" y="21"/>
                  </a:cubicBezTo>
                  <a:lnTo>
                    <a:pt x="232" y="118"/>
                  </a:lnTo>
                  <a:cubicBezTo>
                    <a:pt x="159" y="215"/>
                    <a:pt x="86" y="324"/>
                    <a:pt x="13" y="422"/>
                  </a:cubicBezTo>
                  <a:cubicBezTo>
                    <a:pt x="0" y="459"/>
                    <a:pt x="13" y="483"/>
                    <a:pt x="25" y="495"/>
                  </a:cubicBezTo>
                  <a:cubicBezTo>
                    <a:pt x="37" y="507"/>
                    <a:pt x="49" y="507"/>
                    <a:pt x="61" y="507"/>
                  </a:cubicBezTo>
                  <a:cubicBezTo>
                    <a:pt x="86" y="507"/>
                    <a:pt x="97" y="495"/>
                    <a:pt x="110" y="483"/>
                  </a:cubicBezTo>
                  <a:cubicBezTo>
                    <a:pt x="183" y="373"/>
                    <a:pt x="256" y="276"/>
                    <a:pt x="329" y="167"/>
                  </a:cubicBezTo>
                  <a:lnTo>
                    <a:pt x="389" y="81"/>
                  </a:lnTo>
                  <a:cubicBezTo>
                    <a:pt x="402" y="57"/>
                    <a:pt x="389" y="33"/>
                    <a:pt x="378" y="8"/>
                  </a:cubicBezTo>
                  <a:cubicBezTo>
                    <a:pt x="368" y="3"/>
                    <a:pt x="356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83" name="Google Shape;3283;p39"/>
            <p:cNvSpPr/>
            <p:nvPr/>
          </p:nvSpPr>
          <p:spPr>
            <a:xfrm>
              <a:off x="8389859" y="3619247"/>
              <a:ext cx="25053" cy="29237"/>
            </a:xfrm>
            <a:custGeom>
              <a:avLst/>
              <a:gdLst/>
              <a:ahLst/>
              <a:cxnLst/>
              <a:rect l="l" t="t" r="r" b="b"/>
              <a:pathLst>
                <a:path w="509" h="594" extrusionOk="0">
                  <a:moveTo>
                    <a:pt x="444" y="1"/>
                  </a:moveTo>
                  <a:cubicBezTo>
                    <a:pt x="435" y="1"/>
                    <a:pt x="426" y="4"/>
                    <a:pt x="419" y="12"/>
                  </a:cubicBezTo>
                  <a:cubicBezTo>
                    <a:pt x="260" y="170"/>
                    <a:pt x="127" y="341"/>
                    <a:pt x="17" y="522"/>
                  </a:cubicBezTo>
                  <a:cubicBezTo>
                    <a:pt x="0" y="564"/>
                    <a:pt x="28" y="594"/>
                    <a:pt x="60" y="594"/>
                  </a:cubicBezTo>
                  <a:cubicBezTo>
                    <a:pt x="75" y="594"/>
                    <a:pt x="91" y="587"/>
                    <a:pt x="103" y="571"/>
                  </a:cubicBezTo>
                  <a:cubicBezTo>
                    <a:pt x="211" y="401"/>
                    <a:pt x="333" y="231"/>
                    <a:pt x="479" y="73"/>
                  </a:cubicBezTo>
                  <a:cubicBezTo>
                    <a:pt x="508" y="44"/>
                    <a:pt x="477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84" name="Google Shape;3284;p39"/>
            <p:cNvSpPr/>
            <p:nvPr/>
          </p:nvSpPr>
          <p:spPr>
            <a:xfrm>
              <a:off x="8389465" y="3618902"/>
              <a:ext cx="25201" cy="30320"/>
            </a:xfrm>
            <a:custGeom>
              <a:avLst/>
              <a:gdLst/>
              <a:ahLst/>
              <a:cxnLst/>
              <a:rect l="l" t="t" r="r" b="b"/>
              <a:pathLst>
                <a:path w="512" h="616" extrusionOk="0">
                  <a:moveTo>
                    <a:pt x="447" y="17"/>
                  </a:moveTo>
                  <a:cubicBezTo>
                    <a:pt x="457" y="17"/>
                    <a:pt x="468" y="24"/>
                    <a:pt x="475" y="31"/>
                  </a:cubicBezTo>
                  <a:cubicBezTo>
                    <a:pt x="487" y="43"/>
                    <a:pt x="487" y="56"/>
                    <a:pt x="475" y="80"/>
                  </a:cubicBezTo>
                  <a:cubicBezTo>
                    <a:pt x="329" y="238"/>
                    <a:pt x="208" y="421"/>
                    <a:pt x="98" y="578"/>
                  </a:cubicBezTo>
                  <a:cubicBezTo>
                    <a:pt x="92" y="591"/>
                    <a:pt x="83" y="594"/>
                    <a:pt x="73" y="594"/>
                  </a:cubicBezTo>
                  <a:cubicBezTo>
                    <a:pt x="64" y="594"/>
                    <a:pt x="55" y="591"/>
                    <a:pt x="49" y="591"/>
                  </a:cubicBezTo>
                  <a:cubicBezTo>
                    <a:pt x="38" y="578"/>
                    <a:pt x="25" y="554"/>
                    <a:pt x="38" y="542"/>
                  </a:cubicBezTo>
                  <a:cubicBezTo>
                    <a:pt x="135" y="372"/>
                    <a:pt x="256" y="202"/>
                    <a:pt x="427" y="31"/>
                  </a:cubicBezTo>
                  <a:cubicBezTo>
                    <a:pt x="432" y="21"/>
                    <a:pt x="439" y="17"/>
                    <a:pt x="447" y="17"/>
                  </a:cubicBezTo>
                  <a:close/>
                  <a:moveTo>
                    <a:pt x="451" y="0"/>
                  </a:moveTo>
                  <a:cubicBezTo>
                    <a:pt x="438" y="0"/>
                    <a:pt x="426" y="7"/>
                    <a:pt x="414" y="19"/>
                  </a:cubicBezTo>
                  <a:cubicBezTo>
                    <a:pt x="244" y="189"/>
                    <a:pt x="111" y="359"/>
                    <a:pt x="25" y="529"/>
                  </a:cubicBezTo>
                  <a:cubicBezTo>
                    <a:pt x="1" y="566"/>
                    <a:pt x="13" y="591"/>
                    <a:pt x="38" y="602"/>
                  </a:cubicBezTo>
                  <a:cubicBezTo>
                    <a:pt x="49" y="602"/>
                    <a:pt x="62" y="615"/>
                    <a:pt x="74" y="615"/>
                  </a:cubicBezTo>
                  <a:cubicBezTo>
                    <a:pt x="86" y="615"/>
                    <a:pt x="98" y="602"/>
                    <a:pt x="111" y="591"/>
                  </a:cubicBezTo>
                  <a:cubicBezTo>
                    <a:pt x="219" y="432"/>
                    <a:pt x="341" y="250"/>
                    <a:pt x="487" y="92"/>
                  </a:cubicBezTo>
                  <a:cubicBezTo>
                    <a:pt x="511" y="67"/>
                    <a:pt x="500" y="31"/>
                    <a:pt x="487" y="19"/>
                  </a:cubicBezTo>
                  <a:cubicBezTo>
                    <a:pt x="475" y="7"/>
                    <a:pt x="463" y="0"/>
                    <a:pt x="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85" name="Google Shape;3285;p39"/>
            <p:cNvSpPr/>
            <p:nvPr/>
          </p:nvSpPr>
          <p:spPr>
            <a:xfrm>
              <a:off x="8392812" y="3636032"/>
              <a:ext cx="20229" cy="27219"/>
            </a:xfrm>
            <a:custGeom>
              <a:avLst/>
              <a:gdLst/>
              <a:ahLst/>
              <a:cxnLst/>
              <a:rect l="l" t="t" r="r" b="b"/>
              <a:pathLst>
                <a:path w="411" h="553" extrusionOk="0">
                  <a:moveTo>
                    <a:pt x="357" y="1"/>
                  </a:moveTo>
                  <a:cubicBezTo>
                    <a:pt x="344" y="1"/>
                    <a:pt x="330" y="8"/>
                    <a:pt x="322" y="24"/>
                  </a:cubicBezTo>
                  <a:cubicBezTo>
                    <a:pt x="237" y="181"/>
                    <a:pt x="140" y="340"/>
                    <a:pt x="18" y="486"/>
                  </a:cubicBezTo>
                  <a:cubicBezTo>
                    <a:pt x="0" y="513"/>
                    <a:pt x="35" y="553"/>
                    <a:pt x="64" y="553"/>
                  </a:cubicBezTo>
                  <a:cubicBezTo>
                    <a:pt x="75" y="553"/>
                    <a:pt x="85" y="548"/>
                    <a:pt x="91" y="535"/>
                  </a:cubicBezTo>
                  <a:cubicBezTo>
                    <a:pt x="213" y="389"/>
                    <a:pt x="322" y="230"/>
                    <a:pt x="395" y="60"/>
                  </a:cubicBezTo>
                  <a:cubicBezTo>
                    <a:pt x="411" y="28"/>
                    <a:pt x="384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86" name="Google Shape;3286;p39"/>
            <p:cNvSpPr/>
            <p:nvPr/>
          </p:nvSpPr>
          <p:spPr>
            <a:xfrm>
              <a:off x="8392467" y="3635589"/>
              <a:ext cx="21017" cy="27957"/>
            </a:xfrm>
            <a:custGeom>
              <a:avLst/>
              <a:gdLst/>
              <a:ahLst/>
              <a:cxnLst/>
              <a:rect l="l" t="t" r="r" b="b"/>
              <a:pathLst>
                <a:path w="427" h="568" extrusionOk="0">
                  <a:moveTo>
                    <a:pt x="363" y="13"/>
                  </a:moveTo>
                  <a:cubicBezTo>
                    <a:pt x="368" y="13"/>
                    <a:pt x="373" y="15"/>
                    <a:pt x="377" y="20"/>
                  </a:cubicBezTo>
                  <a:cubicBezTo>
                    <a:pt x="390" y="33"/>
                    <a:pt x="402" y="45"/>
                    <a:pt x="402" y="69"/>
                  </a:cubicBezTo>
                  <a:cubicBezTo>
                    <a:pt x="317" y="239"/>
                    <a:pt x="220" y="398"/>
                    <a:pt x="98" y="544"/>
                  </a:cubicBezTo>
                  <a:cubicBezTo>
                    <a:pt x="92" y="549"/>
                    <a:pt x="83" y="552"/>
                    <a:pt x="73" y="552"/>
                  </a:cubicBezTo>
                  <a:cubicBezTo>
                    <a:pt x="64" y="552"/>
                    <a:pt x="55" y="549"/>
                    <a:pt x="50" y="544"/>
                  </a:cubicBezTo>
                  <a:cubicBezTo>
                    <a:pt x="37" y="531"/>
                    <a:pt x="25" y="519"/>
                    <a:pt x="37" y="495"/>
                  </a:cubicBezTo>
                  <a:cubicBezTo>
                    <a:pt x="147" y="349"/>
                    <a:pt x="244" y="203"/>
                    <a:pt x="341" y="33"/>
                  </a:cubicBezTo>
                  <a:cubicBezTo>
                    <a:pt x="348" y="19"/>
                    <a:pt x="356" y="13"/>
                    <a:pt x="363" y="13"/>
                  </a:cubicBezTo>
                  <a:close/>
                  <a:moveTo>
                    <a:pt x="359" y="0"/>
                  </a:moveTo>
                  <a:cubicBezTo>
                    <a:pt x="345" y="0"/>
                    <a:pt x="331" y="6"/>
                    <a:pt x="317" y="20"/>
                  </a:cubicBezTo>
                  <a:cubicBezTo>
                    <a:pt x="231" y="190"/>
                    <a:pt x="134" y="349"/>
                    <a:pt x="25" y="482"/>
                  </a:cubicBezTo>
                  <a:cubicBezTo>
                    <a:pt x="1" y="507"/>
                    <a:pt x="13" y="544"/>
                    <a:pt x="37" y="555"/>
                  </a:cubicBezTo>
                  <a:cubicBezTo>
                    <a:pt x="50" y="568"/>
                    <a:pt x="61" y="568"/>
                    <a:pt x="74" y="568"/>
                  </a:cubicBezTo>
                  <a:cubicBezTo>
                    <a:pt x="86" y="568"/>
                    <a:pt x="98" y="568"/>
                    <a:pt x="110" y="555"/>
                  </a:cubicBezTo>
                  <a:cubicBezTo>
                    <a:pt x="231" y="409"/>
                    <a:pt x="329" y="239"/>
                    <a:pt x="414" y="82"/>
                  </a:cubicBezTo>
                  <a:cubicBezTo>
                    <a:pt x="426" y="45"/>
                    <a:pt x="414" y="20"/>
                    <a:pt x="390" y="9"/>
                  </a:cubicBezTo>
                  <a:cubicBezTo>
                    <a:pt x="380" y="3"/>
                    <a:pt x="370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87" name="Google Shape;3287;p39"/>
            <p:cNvSpPr/>
            <p:nvPr/>
          </p:nvSpPr>
          <p:spPr>
            <a:xfrm>
              <a:off x="8391040" y="3651389"/>
              <a:ext cx="22100" cy="27071"/>
            </a:xfrm>
            <a:custGeom>
              <a:avLst/>
              <a:gdLst/>
              <a:ahLst/>
              <a:cxnLst/>
              <a:rect l="l" t="t" r="r" b="b"/>
              <a:pathLst>
                <a:path w="449" h="550" extrusionOk="0">
                  <a:moveTo>
                    <a:pt x="387" y="1"/>
                  </a:moveTo>
                  <a:cubicBezTo>
                    <a:pt x="375" y="1"/>
                    <a:pt x="365" y="5"/>
                    <a:pt x="358" y="15"/>
                  </a:cubicBezTo>
                  <a:cubicBezTo>
                    <a:pt x="249" y="174"/>
                    <a:pt x="151" y="320"/>
                    <a:pt x="30" y="466"/>
                  </a:cubicBezTo>
                  <a:cubicBezTo>
                    <a:pt x="1" y="504"/>
                    <a:pt x="33" y="550"/>
                    <a:pt x="71" y="550"/>
                  </a:cubicBezTo>
                  <a:cubicBezTo>
                    <a:pt x="82" y="550"/>
                    <a:pt x="93" y="546"/>
                    <a:pt x="103" y="539"/>
                  </a:cubicBezTo>
                  <a:cubicBezTo>
                    <a:pt x="224" y="393"/>
                    <a:pt x="333" y="234"/>
                    <a:pt x="431" y="64"/>
                  </a:cubicBezTo>
                  <a:cubicBezTo>
                    <a:pt x="448" y="29"/>
                    <a:pt x="416" y="1"/>
                    <a:pt x="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88" name="Google Shape;3288;p39"/>
            <p:cNvSpPr/>
            <p:nvPr/>
          </p:nvSpPr>
          <p:spPr>
            <a:xfrm>
              <a:off x="8391286" y="3651143"/>
              <a:ext cx="22198" cy="28006"/>
            </a:xfrm>
            <a:custGeom>
              <a:avLst/>
              <a:gdLst/>
              <a:ahLst/>
              <a:cxnLst/>
              <a:rect l="l" t="t" r="r" b="b"/>
              <a:pathLst>
                <a:path w="451" h="569" extrusionOk="0">
                  <a:moveTo>
                    <a:pt x="390" y="9"/>
                  </a:moveTo>
                  <a:lnTo>
                    <a:pt x="401" y="20"/>
                  </a:lnTo>
                  <a:cubicBezTo>
                    <a:pt x="414" y="33"/>
                    <a:pt x="426" y="45"/>
                    <a:pt x="414" y="69"/>
                  </a:cubicBezTo>
                  <a:cubicBezTo>
                    <a:pt x="328" y="228"/>
                    <a:pt x="219" y="385"/>
                    <a:pt x="85" y="531"/>
                  </a:cubicBezTo>
                  <a:cubicBezTo>
                    <a:pt x="75" y="542"/>
                    <a:pt x="67" y="545"/>
                    <a:pt x="60" y="545"/>
                  </a:cubicBezTo>
                  <a:cubicBezTo>
                    <a:pt x="51" y="545"/>
                    <a:pt x="44" y="538"/>
                    <a:pt x="37" y="531"/>
                  </a:cubicBezTo>
                  <a:cubicBezTo>
                    <a:pt x="25" y="520"/>
                    <a:pt x="25" y="495"/>
                    <a:pt x="37" y="483"/>
                  </a:cubicBezTo>
                  <a:cubicBezTo>
                    <a:pt x="134" y="349"/>
                    <a:pt x="244" y="203"/>
                    <a:pt x="353" y="33"/>
                  </a:cubicBezTo>
                  <a:cubicBezTo>
                    <a:pt x="365" y="20"/>
                    <a:pt x="377" y="9"/>
                    <a:pt x="390" y="9"/>
                  </a:cubicBezTo>
                  <a:close/>
                  <a:moveTo>
                    <a:pt x="383" y="0"/>
                  </a:moveTo>
                  <a:cubicBezTo>
                    <a:pt x="369" y="0"/>
                    <a:pt x="355" y="6"/>
                    <a:pt x="341" y="20"/>
                  </a:cubicBezTo>
                  <a:cubicBezTo>
                    <a:pt x="231" y="191"/>
                    <a:pt x="122" y="337"/>
                    <a:pt x="25" y="471"/>
                  </a:cubicBezTo>
                  <a:cubicBezTo>
                    <a:pt x="1" y="495"/>
                    <a:pt x="12" y="531"/>
                    <a:pt x="37" y="556"/>
                  </a:cubicBezTo>
                  <a:cubicBezTo>
                    <a:pt x="37" y="556"/>
                    <a:pt x="49" y="568"/>
                    <a:pt x="61" y="568"/>
                  </a:cubicBezTo>
                  <a:cubicBezTo>
                    <a:pt x="74" y="568"/>
                    <a:pt x="85" y="556"/>
                    <a:pt x="98" y="544"/>
                  </a:cubicBezTo>
                  <a:cubicBezTo>
                    <a:pt x="231" y="398"/>
                    <a:pt x="341" y="239"/>
                    <a:pt x="426" y="69"/>
                  </a:cubicBezTo>
                  <a:cubicBezTo>
                    <a:pt x="450" y="45"/>
                    <a:pt x="438" y="20"/>
                    <a:pt x="414" y="9"/>
                  </a:cubicBezTo>
                  <a:cubicBezTo>
                    <a:pt x="404" y="3"/>
                    <a:pt x="394" y="0"/>
                    <a:pt x="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89" name="Google Shape;3289;p39"/>
            <p:cNvSpPr/>
            <p:nvPr/>
          </p:nvSpPr>
          <p:spPr>
            <a:xfrm>
              <a:off x="8393501" y="3666106"/>
              <a:ext cx="20820" cy="25644"/>
            </a:xfrm>
            <a:custGeom>
              <a:avLst/>
              <a:gdLst/>
              <a:ahLst/>
              <a:cxnLst/>
              <a:rect l="l" t="t" r="r" b="b"/>
              <a:pathLst>
                <a:path w="423" h="521" extrusionOk="0">
                  <a:moveTo>
                    <a:pt x="362" y="1"/>
                  </a:moveTo>
                  <a:cubicBezTo>
                    <a:pt x="350" y="1"/>
                    <a:pt x="339" y="7"/>
                    <a:pt x="332" y="21"/>
                  </a:cubicBezTo>
                  <a:cubicBezTo>
                    <a:pt x="235" y="167"/>
                    <a:pt x="126" y="313"/>
                    <a:pt x="29" y="459"/>
                  </a:cubicBezTo>
                  <a:cubicBezTo>
                    <a:pt x="1" y="486"/>
                    <a:pt x="35" y="520"/>
                    <a:pt x="70" y="520"/>
                  </a:cubicBezTo>
                  <a:cubicBezTo>
                    <a:pt x="81" y="520"/>
                    <a:pt x="92" y="516"/>
                    <a:pt x="101" y="507"/>
                  </a:cubicBezTo>
                  <a:cubicBezTo>
                    <a:pt x="210" y="373"/>
                    <a:pt x="308" y="216"/>
                    <a:pt x="405" y="70"/>
                  </a:cubicBezTo>
                  <a:cubicBezTo>
                    <a:pt x="422" y="35"/>
                    <a:pt x="391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90" name="Google Shape;3290;p39"/>
            <p:cNvSpPr/>
            <p:nvPr/>
          </p:nvSpPr>
          <p:spPr>
            <a:xfrm>
              <a:off x="8393698" y="3665565"/>
              <a:ext cx="20968" cy="26726"/>
            </a:xfrm>
            <a:custGeom>
              <a:avLst/>
              <a:gdLst/>
              <a:ahLst/>
              <a:cxnLst/>
              <a:rect l="l" t="t" r="r" b="b"/>
              <a:pathLst>
                <a:path w="426" h="543" extrusionOk="0">
                  <a:moveTo>
                    <a:pt x="377" y="19"/>
                  </a:moveTo>
                  <a:cubicBezTo>
                    <a:pt x="389" y="32"/>
                    <a:pt x="401" y="56"/>
                    <a:pt x="389" y="68"/>
                  </a:cubicBezTo>
                  <a:cubicBezTo>
                    <a:pt x="292" y="251"/>
                    <a:pt x="195" y="397"/>
                    <a:pt x="85" y="518"/>
                  </a:cubicBezTo>
                  <a:cubicBezTo>
                    <a:pt x="79" y="524"/>
                    <a:pt x="73" y="527"/>
                    <a:pt x="65" y="527"/>
                  </a:cubicBezTo>
                  <a:cubicBezTo>
                    <a:pt x="58" y="527"/>
                    <a:pt x="48" y="524"/>
                    <a:pt x="36" y="518"/>
                  </a:cubicBezTo>
                  <a:cubicBezTo>
                    <a:pt x="25" y="506"/>
                    <a:pt x="12" y="481"/>
                    <a:pt x="36" y="470"/>
                  </a:cubicBezTo>
                  <a:lnTo>
                    <a:pt x="49" y="457"/>
                  </a:lnTo>
                  <a:cubicBezTo>
                    <a:pt x="133" y="324"/>
                    <a:pt x="243" y="178"/>
                    <a:pt x="328" y="32"/>
                  </a:cubicBezTo>
                  <a:cubicBezTo>
                    <a:pt x="341" y="19"/>
                    <a:pt x="365" y="19"/>
                    <a:pt x="377" y="19"/>
                  </a:cubicBezTo>
                  <a:close/>
                  <a:moveTo>
                    <a:pt x="359" y="0"/>
                  </a:moveTo>
                  <a:cubicBezTo>
                    <a:pt x="341" y="0"/>
                    <a:pt x="324" y="9"/>
                    <a:pt x="316" y="32"/>
                  </a:cubicBezTo>
                  <a:cubicBezTo>
                    <a:pt x="231" y="165"/>
                    <a:pt x="122" y="311"/>
                    <a:pt x="25" y="445"/>
                  </a:cubicBezTo>
                  <a:lnTo>
                    <a:pt x="12" y="457"/>
                  </a:lnTo>
                  <a:cubicBezTo>
                    <a:pt x="0" y="481"/>
                    <a:pt x="12" y="518"/>
                    <a:pt x="25" y="530"/>
                  </a:cubicBezTo>
                  <a:cubicBezTo>
                    <a:pt x="36" y="543"/>
                    <a:pt x="49" y="543"/>
                    <a:pt x="61" y="543"/>
                  </a:cubicBezTo>
                  <a:cubicBezTo>
                    <a:pt x="73" y="543"/>
                    <a:pt x="97" y="543"/>
                    <a:pt x="97" y="530"/>
                  </a:cubicBezTo>
                  <a:cubicBezTo>
                    <a:pt x="206" y="397"/>
                    <a:pt x="304" y="263"/>
                    <a:pt x="414" y="81"/>
                  </a:cubicBezTo>
                  <a:cubicBezTo>
                    <a:pt x="425" y="56"/>
                    <a:pt x="414" y="19"/>
                    <a:pt x="389" y="8"/>
                  </a:cubicBezTo>
                  <a:cubicBezTo>
                    <a:pt x="380" y="3"/>
                    <a:pt x="370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91" name="Google Shape;3291;p39"/>
            <p:cNvSpPr/>
            <p:nvPr/>
          </p:nvSpPr>
          <p:spPr>
            <a:xfrm>
              <a:off x="8392910" y="3683924"/>
              <a:ext cx="22001" cy="25151"/>
            </a:xfrm>
            <a:custGeom>
              <a:avLst/>
              <a:gdLst/>
              <a:ahLst/>
              <a:cxnLst/>
              <a:rect l="l" t="t" r="r" b="b"/>
              <a:pathLst>
                <a:path w="447" h="511" extrusionOk="0">
                  <a:moveTo>
                    <a:pt x="382" y="0"/>
                  </a:moveTo>
                  <a:cubicBezTo>
                    <a:pt x="373" y="0"/>
                    <a:pt x="364" y="3"/>
                    <a:pt x="357" y="11"/>
                  </a:cubicBezTo>
                  <a:cubicBezTo>
                    <a:pt x="247" y="157"/>
                    <a:pt x="138" y="303"/>
                    <a:pt x="28" y="437"/>
                  </a:cubicBezTo>
                  <a:cubicBezTo>
                    <a:pt x="1" y="474"/>
                    <a:pt x="36" y="511"/>
                    <a:pt x="65" y="511"/>
                  </a:cubicBezTo>
                  <a:cubicBezTo>
                    <a:pt x="74" y="511"/>
                    <a:pt x="83" y="507"/>
                    <a:pt x="89" y="498"/>
                  </a:cubicBezTo>
                  <a:cubicBezTo>
                    <a:pt x="198" y="352"/>
                    <a:pt x="308" y="218"/>
                    <a:pt x="417" y="72"/>
                  </a:cubicBezTo>
                  <a:cubicBezTo>
                    <a:pt x="446" y="43"/>
                    <a:pt x="415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92" name="Google Shape;3292;p39"/>
            <p:cNvSpPr/>
            <p:nvPr/>
          </p:nvSpPr>
          <p:spPr>
            <a:xfrm>
              <a:off x="8392467" y="3683481"/>
              <a:ext cx="22789" cy="26136"/>
            </a:xfrm>
            <a:custGeom>
              <a:avLst/>
              <a:gdLst/>
              <a:ahLst/>
              <a:cxnLst/>
              <a:rect l="l" t="t" r="r" b="b"/>
              <a:pathLst>
                <a:path w="463" h="531" extrusionOk="0">
                  <a:moveTo>
                    <a:pt x="401" y="17"/>
                  </a:moveTo>
                  <a:cubicBezTo>
                    <a:pt x="409" y="17"/>
                    <a:pt x="414" y="20"/>
                    <a:pt x="414" y="20"/>
                  </a:cubicBezTo>
                  <a:cubicBezTo>
                    <a:pt x="426" y="33"/>
                    <a:pt x="439" y="57"/>
                    <a:pt x="426" y="81"/>
                  </a:cubicBezTo>
                  <a:lnTo>
                    <a:pt x="353" y="166"/>
                  </a:lnTo>
                  <a:lnTo>
                    <a:pt x="98" y="495"/>
                  </a:lnTo>
                  <a:cubicBezTo>
                    <a:pt x="93" y="505"/>
                    <a:pt x="86" y="509"/>
                    <a:pt x="78" y="509"/>
                  </a:cubicBezTo>
                  <a:cubicBezTo>
                    <a:pt x="67" y="509"/>
                    <a:pt x="56" y="502"/>
                    <a:pt x="50" y="495"/>
                  </a:cubicBezTo>
                  <a:cubicBezTo>
                    <a:pt x="37" y="482"/>
                    <a:pt x="25" y="471"/>
                    <a:pt x="37" y="458"/>
                  </a:cubicBezTo>
                  <a:cubicBezTo>
                    <a:pt x="122" y="336"/>
                    <a:pt x="220" y="227"/>
                    <a:pt x="304" y="117"/>
                  </a:cubicBezTo>
                  <a:lnTo>
                    <a:pt x="377" y="33"/>
                  </a:lnTo>
                  <a:cubicBezTo>
                    <a:pt x="384" y="20"/>
                    <a:pt x="393" y="17"/>
                    <a:pt x="401" y="17"/>
                  </a:cubicBezTo>
                  <a:close/>
                  <a:moveTo>
                    <a:pt x="396" y="0"/>
                  </a:moveTo>
                  <a:cubicBezTo>
                    <a:pt x="384" y="0"/>
                    <a:pt x="373" y="6"/>
                    <a:pt x="366" y="20"/>
                  </a:cubicBezTo>
                  <a:lnTo>
                    <a:pt x="293" y="106"/>
                  </a:lnTo>
                  <a:cubicBezTo>
                    <a:pt x="207" y="215"/>
                    <a:pt x="110" y="325"/>
                    <a:pt x="25" y="446"/>
                  </a:cubicBezTo>
                  <a:cubicBezTo>
                    <a:pt x="1" y="471"/>
                    <a:pt x="13" y="495"/>
                    <a:pt x="37" y="519"/>
                  </a:cubicBezTo>
                  <a:cubicBezTo>
                    <a:pt x="50" y="519"/>
                    <a:pt x="61" y="531"/>
                    <a:pt x="74" y="531"/>
                  </a:cubicBezTo>
                  <a:cubicBezTo>
                    <a:pt x="86" y="531"/>
                    <a:pt x="98" y="519"/>
                    <a:pt x="110" y="507"/>
                  </a:cubicBezTo>
                  <a:lnTo>
                    <a:pt x="366" y="179"/>
                  </a:lnTo>
                  <a:lnTo>
                    <a:pt x="439" y="93"/>
                  </a:lnTo>
                  <a:cubicBezTo>
                    <a:pt x="463" y="69"/>
                    <a:pt x="450" y="33"/>
                    <a:pt x="426" y="8"/>
                  </a:cubicBezTo>
                  <a:cubicBezTo>
                    <a:pt x="416" y="3"/>
                    <a:pt x="406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93" name="Google Shape;3293;p39"/>
            <p:cNvSpPr/>
            <p:nvPr/>
          </p:nvSpPr>
          <p:spPr>
            <a:xfrm>
              <a:off x="8392270" y="3699035"/>
              <a:ext cx="19639" cy="24315"/>
            </a:xfrm>
            <a:custGeom>
              <a:avLst/>
              <a:gdLst/>
              <a:ahLst/>
              <a:cxnLst/>
              <a:rect l="l" t="t" r="r" b="b"/>
              <a:pathLst>
                <a:path w="399" h="494" extrusionOk="0">
                  <a:moveTo>
                    <a:pt x="339" y="0"/>
                  </a:moveTo>
                  <a:cubicBezTo>
                    <a:pt x="327" y="0"/>
                    <a:pt x="316" y="6"/>
                    <a:pt x="308" y="20"/>
                  </a:cubicBezTo>
                  <a:cubicBezTo>
                    <a:pt x="224" y="155"/>
                    <a:pt x="126" y="288"/>
                    <a:pt x="29" y="422"/>
                  </a:cubicBezTo>
                  <a:cubicBezTo>
                    <a:pt x="0" y="450"/>
                    <a:pt x="39" y="494"/>
                    <a:pt x="74" y="494"/>
                  </a:cubicBezTo>
                  <a:cubicBezTo>
                    <a:pt x="84" y="494"/>
                    <a:pt x="94" y="491"/>
                    <a:pt x="102" y="482"/>
                  </a:cubicBezTo>
                  <a:cubicBezTo>
                    <a:pt x="199" y="349"/>
                    <a:pt x="297" y="215"/>
                    <a:pt x="381" y="69"/>
                  </a:cubicBezTo>
                  <a:cubicBezTo>
                    <a:pt x="399" y="35"/>
                    <a:pt x="367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94" name="Google Shape;3294;p39"/>
            <p:cNvSpPr/>
            <p:nvPr/>
          </p:nvSpPr>
          <p:spPr>
            <a:xfrm>
              <a:off x="8392467" y="3698494"/>
              <a:ext cx="19786" cy="25496"/>
            </a:xfrm>
            <a:custGeom>
              <a:avLst/>
              <a:gdLst/>
              <a:ahLst/>
              <a:cxnLst/>
              <a:rect l="l" t="t" r="r" b="b"/>
              <a:pathLst>
                <a:path w="402" h="518" extrusionOk="0">
                  <a:moveTo>
                    <a:pt x="353" y="20"/>
                  </a:moveTo>
                  <a:cubicBezTo>
                    <a:pt x="366" y="31"/>
                    <a:pt x="377" y="56"/>
                    <a:pt x="366" y="68"/>
                  </a:cubicBezTo>
                  <a:cubicBezTo>
                    <a:pt x="280" y="226"/>
                    <a:pt x="183" y="360"/>
                    <a:pt x="86" y="482"/>
                  </a:cubicBezTo>
                  <a:cubicBezTo>
                    <a:pt x="81" y="492"/>
                    <a:pt x="74" y="496"/>
                    <a:pt x="66" y="496"/>
                  </a:cubicBezTo>
                  <a:cubicBezTo>
                    <a:pt x="56" y="496"/>
                    <a:pt x="44" y="489"/>
                    <a:pt x="37" y="482"/>
                  </a:cubicBezTo>
                  <a:cubicBezTo>
                    <a:pt x="25" y="469"/>
                    <a:pt x="13" y="457"/>
                    <a:pt x="25" y="445"/>
                  </a:cubicBezTo>
                  <a:cubicBezTo>
                    <a:pt x="134" y="299"/>
                    <a:pt x="231" y="166"/>
                    <a:pt x="304" y="31"/>
                  </a:cubicBezTo>
                  <a:cubicBezTo>
                    <a:pt x="317" y="20"/>
                    <a:pt x="329" y="20"/>
                    <a:pt x="329" y="20"/>
                  </a:cubicBezTo>
                  <a:close/>
                  <a:moveTo>
                    <a:pt x="336" y="0"/>
                  </a:moveTo>
                  <a:cubicBezTo>
                    <a:pt x="318" y="0"/>
                    <a:pt x="300" y="8"/>
                    <a:pt x="293" y="31"/>
                  </a:cubicBezTo>
                  <a:cubicBezTo>
                    <a:pt x="220" y="153"/>
                    <a:pt x="122" y="287"/>
                    <a:pt x="13" y="433"/>
                  </a:cubicBezTo>
                  <a:cubicBezTo>
                    <a:pt x="1" y="457"/>
                    <a:pt x="1" y="482"/>
                    <a:pt x="25" y="493"/>
                  </a:cubicBezTo>
                  <a:cubicBezTo>
                    <a:pt x="37" y="506"/>
                    <a:pt x="50" y="518"/>
                    <a:pt x="61" y="518"/>
                  </a:cubicBezTo>
                  <a:cubicBezTo>
                    <a:pt x="74" y="518"/>
                    <a:pt x="86" y="506"/>
                    <a:pt x="98" y="493"/>
                  </a:cubicBezTo>
                  <a:cubicBezTo>
                    <a:pt x="195" y="372"/>
                    <a:pt x="293" y="239"/>
                    <a:pt x="377" y="80"/>
                  </a:cubicBezTo>
                  <a:cubicBezTo>
                    <a:pt x="402" y="56"/>
                    <a:pt x="390" y="20"/>
                    <a:pt x="366" y="7"/>
                  </a:cubicBezTo>
                  <a:cubicBezTo>
                    <a:pt x="357" y="3"/>
                    <a:pt x="346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95" name="Google Shape;3295;p39"/>
            <p:cNvSpPr/>
            <p:nvPr/>
          </p:nvSpPr>
          <p:spPr>
            <a:xfrm>
              <a:off x="8393599" y="3711489"/>
              <a:ext cx="21066" cy="24610"/>
            </a:xfrm>
            <a:custGeom>
              <a:avLst/>
              <a:gdLst/>
              <a:ahLst/>
              <a:cxnLst/>
              <a:rect l="l" t="t" r="r" b="b"/>
              <a:pathLst>
                <a:path w="428" h="500" extrusionOk="0">
                  <a:moveTo>
                    <a:pt x="374" y="0"/>
                  </a:moveTo>
                  <a:cubicBezTo>
                    <a:pt x="359" y="0"/>
                    <a:pt x="342" y="7"/>
                    <a:pt x="330" y="23"/>
                  </a:cubicBezTo>
                  <a:cubicBezTo>
                    <a:pt x="233" y="157"/>
                    <a:pt x="124" y="291"/>
                    <a:pt x="27" y="437"/>
                  </a:cubicBezTo>
                  <a:cubicBezTo>
                    <a:pt x="0" y="472"/>
                    <a:pt x="37" y="500"/>
                    <a:pt x="68" y="500"/>
                  </a:cubicBezTo>
                  <a:cubicBezTo>
                    <a:pt x="81" y="500"/>
                    <a:pt x="93" y="496"/>
                    <a:pt x="99" y="485"/>
                  </a:cubicBezTo>
                  <a:cubicBezTo>
                    <a:pt x="208" y="339"/>
                    <a:pt x="306" y="205"/>
                    <a:pt x="403" y="59"/>
                  </a:cubicBezTo>
                  <a:cubicBezTo>
                    <a:pt x="428" y="27"/>
                    <a:pt x="404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96" name="Google Shape;3296;p39"/>
            <p:cNvSpPr/>
            <p:nvPr/>
          </p:nvSpPr>
          <p:spPr>
            <a:xfrm>
              <a:off x="8393698" y="3710996"/>
              <a:ext cx="20968" cy="25594"/>
            </a:xfrm>
            <a:custGeom>
              <a:avLst/>
              <a:gdLst/>
              <a:ahLst/>
              <a:cxnLst/>
              <a:rect l="l" t="t" r="r" b="b"/>
              <a:pathLst>
                <a:path w="426" h="520" extrusionOk="0">
                  <a:moveTo>
                    <a:pt x="389" y="21"/>
                  </a:moveTo>
                  <a:cubicBezTo>
                    <a:pt x="401" y="33"/>
                    <a:pt x="414" y="45"/>
                    <a:pt x="401" y="69"/>
                  </a:cubicBezTo>
                  <a:lnTo>
                    <a:pt x="365" y="106"/>
                  </a:lnTo>
                  <a:cubicBezTo>
                    <a:pt x="279" y="228"/>
                    <a:pt x="195" y="361"/>
                    <a:pt x="97" y="483"/>
                  </a:cubicBezTo>
                  <a:cubicBezTo>
                    <a:pt x="90" y="497"/>
                    <a:pt x="78" y="503"/>
                    <a:pt x="65" y="503"/>
                  </a:cubicBezTo>
                  <a:cubicBezTo>
                    <a:pt x="56" y="503"/>
                    <a:pt x="46" y="500"/>
                    <a:pt x="36" y="495"/>
                  </a:cubicBezTo>
                  <a:cubicBezTo>
                    <a:pt x="36" y="483"/>
                    <a:pt x="12" y="471"/>
                    <a:pt x="36" y="447"/>
                  </a:cubicBezTo>
                  <a:cubicBezTo>
                    <a:pt x="122" y="325"/>
                    <a:pt x="219" y="191"/>
                    <a:pt x="304" y="69"/>
                  </a:cubicBezTo>
                  <a:lnTo>
                    <a:pt x="341" y="33"/>
                  </a:lnTo>
                  <a:cubicBezTo>
                    <a:pt x="341" y="21"/>
                    <a:pt x="352" y="21"/>
                    <a:pt x="365" y="21"/>
                  </a:cubicBezTo>
                  <a:close/>
                  <a:moveTo>
                    <a:pt x="367" y="1"/>
                  </a:moveTo>
                  <a:cubicBezTo>
                    <a:pt x="351" y="1"/>
                    <a:pt x="335" y="6"/>
                    <a:pt x="328" y="21"/>
                  </a:cubicBezTo>
                  <a:lnTo>
                    <a:pt x="292" y="58"/>
                  </a:lnTo>
                  <a:cubicBezTo>
                    <a:pt x="206" y="191"/>
                    <a:pt x="109" y="312"/>
                    <a:pt x="25" y="434"/>
                  </a:cubicBezTo>
                  <a:cubicBezTo>
                    <a:pt x="0" y="471"/>
                    <a:pt x="12" y="495"/>
                    <a:pt x="25" y="507"/>
                  </a:cubicBezTo>
                  <a:cubicBezTo>
                    <a:pt x="36" y="520"/>
                    <a:pt x="49" y="520"/>
                    <a:pt x="61" y="520"/>
                  </a:cubicBezTo>
                  <a:cubicBezTo>
                    <a:pt x="85" y="520"/>
                    <a:pt x="97" y="507"/>
                    <a:pt x="109" y="495"/>
                  </a:cubicBezTo>
                  <a:cubicBezTo>
                    <a:pt x="206" y="374"/>
                    <a:pt x="292" y="239"/>
                    <a:pt x="389" y="118"/>
                  </a:cubicBezTo>
                  <a:lnTo>
                    <a:pt x="414" y="82"/>
                  </a:lnTo>
                  <a:cubicBezTo>
                    <a:pt x="425" y="58"/>
                    <a:pt x="425" y="21"/>
                    <a:pt x="401" y="9"/>
                  </a:cubicBezTo>
                  <a:cubicBezTo>
                    <a:pt x="391" y="4"/>
                    <a:pt x="379" y="1"/>
                    <a:pt x="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97" name="Google Shape;3297;p39"/>
            <p:cNvSpPr/>
            <p:nvPr/>
          </p:nvSpPr>
          <p:spPr>
            <a:xfrm>
              <a:off x="8395224" y="3723449"/>
              <a:ext cx="20229" cy="26677"/>
            </a:xfrm>
            <a:custGeom>
              <a:avLst/>
              <a:gdLst/>
              <a:ahLst/>
              <a:cxnLst/>
              <a:rect l="l" t="t" r="r" b="b"/>
              <a:pathLst>
                <a:path w="411" h="542" extrusionOk="0">
                  <a:moveTo>
                    <a:pt x="357" y="0"/>
                  </a:moveTo>
                  <a:cubicBezTo>
                    <a:pt x="343" y="0"/>
                    <a:pt x="330" y="7"/>
                    <a:pt x="321" y="23"/>
                  </a:cubicBezTo>
                  <a:cubicBezTo>
                    <a:pt x="224" y="181"/>
                    <a:pt x="127" y="327"/>
                    <a:pt x="18" y="473"/>
                  </a:cubicBezTo>
                  <a:cubicBezTo>
                    <a:pt x="1" y="507"/>
                    <a:pt x="32" y="542"/>
                    <a:pt x="61" y="542"/>
                  </a:cubicBezTo>
                  <a:cubicBezTo>
                    <a:pt x="72" y="542"/>
                    <a:pt x="84" y="536"/>
                    <a:pt x="91" y="522"/>
                  </a:cubicBezTo>
                  <a:cubicBezTo>
                    <a:pt x="200" y="376"/>
                    <a:pt x="297" y="218"/>
                    <a:pt x="394" y="59"/>
                  </a:cubicBezTo>
                  <a:cubicBezTo>
                    <a:pt x="411" y="27"/>
                    <a:pt x="384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98" name="Google Shape;3298;p39"/>
            <p:cNvSpPr/>
            <p:nvPr/>
          </p:nvSpPr>
          <p:spPr>
            <a:xfrm>
              <a:off x="8394879" y="3722957"/>
              <a:ext cx="20968" cy="27366"/>
            </a:xfrm>
            <a:custGeom>
              <a:avLst/>
              <a:gdLst/>
              <a:ahLst/>
              <a:cxnLst/>
              <a:rect l="l" t="t" r="r" b="b"/>
              <a:pathLst>
                <a:path w="426" h="556" extrusionOk="0">
                  <a:moveTo>
                    <a:pt x="377" y="21"/>
                  </a:moveTo>
                  <a:cubicBezTo>
                    <a:pt x="390" y="33"/>
                    <a:pt x="401" y="45"/>
                    <a:pt x="390" y="69"/>
                  </a:cubicBezTo>
                  <a:cubicBezTo>
                    <a:pt x="292" y="240"/>
                    <a:pt x="195" y="398"/>
                    <a:pt x="98" y="532"/>
                  </a:cubicBezTo>
                  <a:cubicBezTo>
                    <a:pt x="91" y="538"/>
                    <a:pt x="82" y="541"/>
                    <a:pt x="72" y="541"/>
                  </a:cubicBezTo>
                  <a:cubicBezTo>
                    <a:pt x="61" y="541"/>
                    <a:pt x="49" y="538"/>
                    <a:pt x="37" y="532"/>
                  </a:cubicBezTo>
                  <a:cubicBezTo>
                    <a:pt x="25" y="532"/>
                    <a:pt x="25" y="507"/>
                    <a:pt x="37" y="496"/>
                  </a:cubicBezTo>
                  <a:cubicBezTo>
                    <a:pt x="158" y="313"/>
                    <a:pt x="255" y="167"/>
                    <a:pt x="328" y="33"/>
                  </a:cubicBezTo>
                  <a:cubicBezTo>
                    <a:pt x="341" y="21"/>
                    <a:pt x="353" y="21"/>
                    <a:pt x="353" y="21"/>
                  </a:cubicBezTo>
                  <a:close/>
                  <a:moveTo>
                    <a:pt x="355" y="1"/>
                  </a:moveTo>
                  <a:cubicBezTo>
                    <a:pt x="339" y="1"/>
                    <a:pt x="324" y="7"/>
                    <a:pt x="317" y="21"/>
                  </a:cubicBezTo>
                  <a:cubicBezTo>
                    <a:pt x="231" y="155"/>
                    <a:pt x="146" y="301"/>
                    <a:pt x="25" y="483"/>
                  </a:cubicBezTo>
                  <a:cubicBezTo>
                    <a:pt x="1" y="507"/>
                    <a:pt x="12" y="532"/>
                    <a:pt x="37" y="544"/>
                  </a:cubicBezTo>
                  <a:cubicBezTo>
                    <a:pt x="37" y="556"/>
                    <a:pt x="49" y="556"/>
                    <a:pt x="61" y="556"/>
                  </a:cubicBezTo>
                  <a:cubicBezTo>
                    <a:pt x="85" y="556"/>
                    <a:pt x="98" y="556"/>
                    <a:pt x="109" y="532"/>
                  </a:cubicBezTo>
                  <a:cubicBezTo>
                    <a:pt x="207" y="398"/>
                    <a:pt x="304" y="252"/>
                    <a:pt x="401" y="82"/>
                  </a:cubicBezTo>
                  <a:cubicBezTo>
                    <a:pt x="426" y="45"/>
                    <a:pt x="414" y="21"/>
                    <a:pt x="390" y="9"/>
                  </a:cubicBezTo>
                  <a:cubicBezTo>
                    <a:pt x="379" y="4"/>
                    <a:pt x="367" y="1"/>
                    <a:pt x="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299" name="Google Shape;3299;p39"/>
            <p:cNvSpPr/>
            <p:nvPr/>
          </p:nvSpPr>
          <p:spPr>
            <a:xfrm>
              <a:off x="8393599" y="3738413"/>
              <a:ext cx="21657" cy="27268"/>
            </a:xfrm>
            <a:custGeom>
              <a:avLst/>
              <a:gdLst/>
              <a:ahLst/>
              <a:cxnLst/>
              <a:rect l="l" t="t" r="r" b="b"/>
              <a:pathLst>
                <a:path w="440" h="554" extrusionOk="0">
                  <a:moveTo>
                    <a:pt x="385" y="0"/>
                  </a:moveTo>
                  <a:cubicBezTo>
                    <a:pt x="371" y="0"/>
                    <a:pt x="355" y="7"/>
                    <a:pt x="343" y="23"/>
                  </a:cubicBezTo>
                  <a:cubicBezTo>
                    <a:pt x="233" y="169"/>
                    <a:pt x="124" y="328"/>
                    <a:pt x="27" y="485"/>
                  </a:cubicBezTo>
                  <a:cubicBezTo>
                    <a:pt x="0" y="520"/>
                    <a:pt x="29" y="554"/>
                    <a:pt x="61" y="554"/>
                  </a:cubicBezTo>
                  <a:cubicBezTo>
                    <a:pt x="75" y="554"/>
                    <a:pt x="89" y="548"/>
                    <a:pt x="99" y="534"/>
                  </a:cubicBezTo>
                  <a:cubicBezTo>
                    <a:pt x="208" y="376"/>
                    <a:pt x="318" y="218"/>
                    <a:pt x="416" y="60"/>
                  </a:cubicBezTo>
                  <a:cubicBezTo>
                    <a:pt x="440" y="27"/>
                    <a:pt x="415" y="0"/>
                    <a:pt x="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00" name="Google Shape;3300;p39"/>
            <p:cNvSpPr/>
            <p:nvPr/>
          </p:nvSpPr>
          <p:spPr>
            <a:xfrm>
              <a:off x="8393698" y="3737970"/>
              <a:ext cx="21558" cy="27957"/>
            </a:xfrm>
            <a:custGeom>
              <a:avLst/>
              <a:gdLst/>
              <a:ahLst/>
              <a:cxnLst/>
              <a:rect l="l" t="t" r="r" b="b"/>
              <a:pathLst>
                <a:path w="438" h="568" extrusionOk="0">
                  <a:moveTo>
                    <a:pt x="381" y="12"/>
                  </a:moveTo>
                  <a:cubicBezTo>
                    <a:pt x="389" y="12"/>
                    <a:pt x="396" y="15"/>
                    <a:pt x="401" y="20"/>
                  </a:cubicBezTo>
                  <a:cubicBezTo>
                    <a:pt x="414" y="32"/>
                    <a:pt x="425" y="45"/>
                    <a:pt x="414" y="69"/>
                  </a:cubicBezTo>
                  <a:lnTo>
                    <a:pt x="365" y="142"/>
                  </a:lnTo>
                  <a:cubicBezTo>
                    <a:pt x="268" y="275"/>
                    <a:pt x="182" y="409"/>
                    <a:pt x="97" y="531"/>
                  </a:cubicBezTo>
                  <a:cubicBezTo>
                    <a:pt x="83" y="545"/>
                    <a:pt x="69" y="551"/>
                    <a:pt x="57" y="551"/>
                  </a:cubicBezTo>
                  <a:cubicBezTo>
                    <a:pt x="49" y="551"/>
                    <a:pt x="41" y="548"/>
                    <a:pt x="36" y="543"/>
                  </a:cubicBezTo>
                  <a:cubicBezTo>
                    <a:pt x="25" y="531"/>
                    <a:pt x="12" y="518"/>
                    <a:pt x="25" y="494"/>
                  </a:cubicBezTo>
                  <a:cubicBezTo>
                    <a:pt x="109" y="373"/>
                    <a:pt x="206" y="239"/>
                    <a:pt x="292" y="105"/>
                  </a:cubicBezTo>
                  <a:lnTo>
                    <a:pt x="352" y="32"/>
                  </a:lnTo>
                  <a:cubicBezTo>
                    <a:pt x="360" y="18"/>
                    <a:pt x="371" y="12"/>
                    <a:pt x="381" y="12"/>
                  </a:cubicBezTo>
                  <a:close/>
                  <a:moveTo>
                    <a:pt x="379" y="0"/>
                  </a:moveTo>
                  <a:cubicBezTo>
                    <a:pt x="361" y="0"/>
                    <a:pt x="342" y="6"/>
                    <a:pt x="328" y="20"/>
                  </a:cubicBezTo>
                  <a:lnTo>
                    <a:pt x="279" y="93"/>
                  </a:lnTo>
                  <a:cubicBezTo>
                    <a:pt x="195" y="227"/>
                    <a:pt x="97" y="361"/>
                    <a:pt x="12" y="494"/>
                  </a:cubicBezTo>
                  <a:cubicBezTo>
                    <a:pt x="0" y="518"/>
                    <a:pt x="12" y="543"/>
                    <a:pt x="25" y="555"/>
                  </a:cubicBezTo>
                  <a:cubicBezTo>
                    <a:pt x="36" y="567"/>
                    <a:pt x="49" y="567"/>
                    <a:pt x="61" y="567"/>
                  </a:cubicBezTo>
                  <a:cubicBezTo>
                    <a:pt x="73" y="567"/>
                    <a:pt x="97" y="567"/>
                    <a:pt x="109" y="543"/>
                  </a:cubicBezTo>
                  <a:cubicBezTo>
                    <a:pt x="195" y="421"/>
                    <a:pt x="292" y="288"/>
                    <a:pt x="377" y="154"/>
                  </a:cubicBezTo>
                  <a:lnTo>
                    <a:pt x="425" y="81"/>
                  </a:lnTo>
                  <a:cubicBezTo>
                    <a:pt x="438" y="45"/>
                    <a:pt x="425" y="20"/>
                    <a:pt x="414" y="8"/>
                  </a:cubicBezTo>
                  <a:cubicBezTo>
                    <a:pt x="404" y="3"/>
                    <a:pt x="392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01" name="Google Shape;3301;p39"/>
            <p:cNvSpPr/>
            <p:nvPr/>
          </p:nvSpPr>
          <p:spPr>
            <a:xfrm>
              <a:off x="8392369" y="3757560"/>
              <a:ext cx="20672" cy="24659"/>
            </a:xfrm>
            <a:custGeom>
              <a:avLst/>
              <a:gdLst/>
              <a:ahLst/>
              <a:cxnLst/>
              <a:rect l="l" t="t" r="r" b="b"/>
              <a:pathLst>
                <a:path w="420" h="501" extrusionOk="0">
                  <a:moveTo>
                    <a:pt x="362" y="0"/>
                  </a:moveTo>
                  <a:cubicBezTo>
                    <a:pt x="347" y="0"/>
                    <a:pt x="331" y="7"/>
                    <a:pt x="319" y="23"/>
                  </a:cubicBezTo>
                  <a:cubicBezTo>
                    <a:pt x="222" y="157"/>
                    <a:pt x="124" y="291"/>
                    <a:pt x="27" y="437"/>
                  </a:cubicBezTo>
                  <a:cubicBezTo>
                    <a:pt x="1" y="471"/>
                    <a:pt x="31" y="500"/>
                    <a:pt x="63" y="500"/>
                  </a:cubicBezTo>
                  <a:cubicBezTo>
                    <a:pt x="76" y="500"/>
                    <a:pt x="90" y="496"/>
                    <a:pt x="100" y="485"/>
                  </a:cubicBezTo>
                  <a:cubicBezTo>
                    <a:pt x="197" y="339"/>
                    <a:pt x="306" y="206"/>
                    <a:pt x="404" y="60"/>
                  </a:cubicBezTo>
                  <a:cubicBezTo>
                    <a:pt x="420" y="28"/>
                    <a:pt x="393" y="0"/>
                    <a:pt x="3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02" name="Google Shape;3302;p39"/>
            <p:cNvSpPr/>
            <p:nvPr/>
          </p:nvSpPr>
          <p:spPr>
            <a:xfrm>
              <a:off x="8392467" y="3757117"/>
              <a:ext cx="21017" cy="25545"/>
            </a:xfrm>
            <a:custGeom>
              <a:avLst/>
              <a:gdLst/>
              <a:ahLst/>
              <a:cxnLst/>
              <a:rect l="l" t="t" r="r" b="b"/>
              <a:pathLst>
                <a:path w="427" h="519" extrusionOk="0">
                  <a:moveTo>
                    <a:pt x="377" y="20"/>
                  </a:moveTo>
                  <a:cubicBezTo>
                    <a:pt x="390" y="32"/>
                    <a:pt x="402" y="45"/>
                    <a:pt x="390" y="69"/>
                  </a:cubicBezTo>
                  <a:cubicBezTo>
                    <a:pt x="366" y="105"/>
                    <a:pt x="341" y="129"/>
                    <a:pt x="317" y="166"/>
                  </a:cubicBezTo>
                  <a:cubicBezTo>
                    <a:pt x="244" y="275"/>
                    <a:pt x="171" y="385"/>
                    <a:pt x="86" y="483"/>
                  </a:cubicBezTo>
                  <a:cubicBezTo>
                    <a:pt x="79" y="497"/>
                    <a:pt x="68" y="503"/>
                    <a:pt x="57" y="503"/>
                  </a:cubicBezTo>
                  <a:cubicBezTo>
                    <a:pt x="50" y="503"/>
                    <a:pt x="42" y="500"/>
                    <a:pt x="37" y="494"/>
                  </a:cubicBezTo>
                  <a:cubicBezTo>
                    <a:pt x="25" y="494"/>
                    <a:pt x="13" y="470"/>
                    <a:pt x="25" y="458"/>
                  </a:cubicBezTo>
                  <a:cubicBezTo>
                    <a:pt x="98" y="348"/>
                    <a:pt x="183" y="239"/>
                    <a:pt x="256" y="129"/>
                  </a:cubicBezTo>
                  <a:cubicBezTo>
                    <a:pt x="280" y="105"/>
                    <a:pt x="304" y="69"/>
                    <a:pt x="329" y="32"/>
                  </a:cubicBezTo>
                  <a:cubicBezTo>
                    <a:pt x="341" y="20"/>
                    <a:pt x="353" y="20"/>
                    <a:pt x="353" y="20"/>
                  </a:cubicBezTo>
                  <a:close/>
                  <a:moveTo>
                    <a:pt x="360" y="0"/>
                  </a:moveTo>
                  <a:cubicBezTo>
                    <a:pt x="346" y="0"/>
                    <a:pt x="331" y="6"/>
                    <a:pt x="317" y="20"/>
                  </a:cubicBezTo>
                  <a:cubicBezTo>
                    <a:pt x="293" y="56"/>
                    <a:pt x="268" y="93"/>
                    <a:pt x="244" y="118"/>
                  </a:cubicBezTo>
                  <a:cubicBezTo>
                    <a:pt x="171" y="227"/>
                    <a:pt x="86" y="337"/>
                    <a:pt x="13" y="446"/>
                  </a:cubicBezTo>
                  <a:cubicBezTo>
                    <a:pt x="1" y="470"/>
                    <a:pt x="1" y="494"/>
                    <a:pt x="25" y="507"/>
                  </a:cubicBezTo>
                  <a:cubicBezTo>
                    <a:pt x="37" y="519"/>
                    <a:pt x="50" y="519"/>
                    <a:pt x="61" y="519"/>
                  </a:cubicBezTo>
                  <a:cubicBezTo>
                    <a:pt x="74" y="519"/>
                    <a:pt x="98" y="507"/>
                    <a:pt x="110" y="494"/>
                  </a:cubicBezTo>
                  <a:cubicBezTo>
                    <a:pt x="183" y="397"/>
                    <a:pt x="256" y="288"/>
                    <a:pt x="329" y="178"/>
                  </a:cubicBezTo>
                  <a:cubicBezTo>
                    <a:pt x="353" y="142"/>
                    <a:pt x="377" y="105"/>
                    <a:pt x="402" y="81"/>
                  </a:cubicBezTo>
                  <a:cubicBezTo>
                    <a:pt x="426" y="56"/>
                    <a:pt x="414" y="20"/>
                    <a:pt x="390" y="8"/>
                  </a:cubicBezTo>
                  <a:cubicBezTo>
                    <a:pt x="380" y="3"/>
                    <a:pt x="370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03" name="Google Shape;3303;p39"/>
            <p:cNvSpPr/>
            <p:nvPr/>
          </p:nvSpPr>
          <p:spPr>
            <a:xfrm>
              <a:off x="8393649" y="3773114"/>
              <a:ext cx="17621" cy="22641"/>
            </a:xfrm>
            <a:custGeom>
              <a:avLst/>
              <a:gdLst/>
              <a:ahLst/>
              <a:cxnLst/>
              <a:rect l="l" t="t" r="r" b="b"/>
              <a:pathLst>
                <a:path w="358" h="460" extrusionOk="0">
                  <a:moveTo>
                    <a:pt x="300" y="1"/>
                  </a:moveTo>
                  <a:cubicBezTo>
                    <a:pt x="285" y="1"/>
                    <a:pt x="268" y="7"/>
                    <a:pt x="256" y="23"/>
                  </a:cubicBezTo>
                  <a:cubicBezTo>
                    <a:pt x="183" y="145"/>
                    <a:pt x="98" y="267"/>
                    <a:pt x="26" y="401"/>
                  </a:cubicBezTo>
                  <a:cubicBezTo>
                    <a:pt x="1" y="433"/>
                    <a:pt x="31" y="460"/>
                    <a:pt x="60" y="460"/>
                  </a:cubicBezTo>
                  <a:cubicBezTo>
                    <a:pt x="75" y="460"/>
                    <a:pt x="90" y="453"/>
                    <a:pt x="98" y="437"/>
                  </a:cubicBezTo>
                  <a:cubicBezTo>
                    <a:pt x="183" y="315"/>
                    <a:pt x="256" y="194"/>
                    <a:pt x="342" y="60"/>
                  </a:cubicBezTo>
                  <a:cubicBezTo>
                    <a:pt x="358" y="28"/>
                    <a:pt x="331" y="1"/>
                    <a:pt x="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04" name="Google Shape;3304;p39"/>
            <p:cNvSpPr/>
            <p:nvPr/>
          </p:nvSpPr>
          <p:spPr>
            <a:xfrm>
              <a:off x="8393698" y="3772671"/>
              <a:ext cx="18015" cy="23773"/>
            </a:xfrm>
            <a:custGeom>
              <a:avLst/>
              <a:gdLst/>
              <a:ahLst/>
              <a:cxnLst/>
              <a:rect l="l" t="t" r="r" b="b"/>
              <a:pathLst>
                <a:path w="366" h="483" extrusionOk="0">
                  <a:moveTo>
                    <a:pt x="316" y="21"/>
                  </a:moveTo>
                  <a:cubicBezTo>
                    <a:pt x="328" y="32"/>
                    <a:pt x="341" y="45"/>
                    <a:pt x="328" y="69"/>
                  </a:cubicBezTo>
                  <a:lnTo>
                    <a:pt x="292" y="130"/>
                  </a:lnTo>
                  <a:cubicBezTo>
                    <a:pt x="231" y="240"/>
                    <a:pt x="170" y="349"/>
                    <a:pt x="97" y="446"/>
                  </a:cubicBezTo>
                  <a:cubicBezTo>
                    <a:pt x="90" y="460"/>
                    <a:pt x="78" y="466"/>
                    <a:pt x="65" y="466"/>
                  </a:cubicBezTo>
                  <a:cubicBezTo>
                    <a:pt x="56" y="466"/>
                    <a:pt x="46" y="463"/>
                    <a:pt x="36" y="459"/>
                  </a:cubicBezTo>
                  <a:cubicBezTo>
                    <a:pt x="25" y="446"/>
                    <a:pt x="12" y="434"/>
                    <a:pt x="25" y="410"/>
                  </a:cubicBezTo>
                  <a:cubicBezTo>
                    <a:pt x="97" y="300"/>
                    <a:pt x="158" y="191"/>
                    <a:pt x="231" y="94"/>
                  </a:cubicBezTo>
                  <a:lnTo>
                    <a:pt x="268" y="32"/>
                  </a:lnTo>
                  <a:cubicBezTo>
                    <a:pt x="279" y="21"/>
                    <a:pt x="279" y="21"/>
                    <a:pt x="292" y="21"/>
                  </a:cubicBezTo>
                  <a:close/>
                  <a:moveTo>
                    <a:pt x="295" y="0"/>
                  </a:moveTo>
                  <a:cubicBezTo>
                    <a:pt x="278" y="0"/>
                    <a:pt x="263" y="6"/>
                    <a:pt x="255" y="21"/>
                  </a:cubicBezTo>
                  <a:lnTo>
                    <a:pt x="219" y="81"/>
                  </a:lnTo>
                  <a:cubicBezTo>
                    <a:pt x="146" y="191"/>
                    <a:pt x="73" y="288"/>
                    <a:pt x="12" y="397"/>
                  </a:cubicBezTo>
                  <a:cubicBezTo>
                    <a:pt x="0" y="434"/>
                    <a:pt x="12" y="459"/>
                    <a:pt x="36" y="470"/>
                  </a:cubicBezTo>
                  <a:cubicBezTo>
                    <a:pt x="36" y="483"/>
                    <a:pt x="49" y="483"/>
                    <a:pt x="61" y="483"/>
                  </a:cubicBezTo>
                  <a:cubicBezTo>
                    <a:pt x="85" y="483"/>
                    <a:pt x="97" y="470"/>
                    <a:pt x="109" y="459"/>
                  </a:cubicBezTo>
                  <a:cubicBezTo>
                    <a:pt x="182" y="349"/>
                    <a:pt x="243" y="240"/>
                    <a:pt x="304" y="142"/>
                  </a:cubicBezTo>
                  <a:lnTo>
                    <a:pt x="341" y="81"/>
                  </a:lnTo>
                  <a:cubicBezTo>
                    <a:pt x="365" y="45"/>
                    <a:pt x="352" y="21"/>
                    <a:pt x="328" y="8"/>
                  </a:cubicBezTo>
                  <a:cubicBezTo>
                    <a:pt x="318" y="3"/>
                    <a:pt x="306" y="0"/>
                    <a:pt x="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05" name="Google Shape;3305;p39"/>
            <p:cNvSpPr/>
            <p:nvPr/>
          </p:nvSpPr>
          <p:spPr>
            <a:xfrm>
              <a:off x="8395814" y="3787635"/>
              <a:ext cx="17276" cy="24758"/>
            </a:xfrm>
            <a:custGeom>
              <a:avLst/>
              <a:gdLst/>
              <a:ahLst/>
              <a:cxnLst/>
              <a:rect l="l" t="t" r="r" b="b"/>
              <a:pathLst>
                <a:path w="351" h="503" extrusionOk="0">
                  <a:moveTo>
                    <a:pt x="287" y="0"/>
                  </a:moveTo>
                  <a:cubicBezTo>
                    <a:pt x="273" y="0"/>
                    <a:pt x="260" y="6"/>
                    <a:pt x="249" y="20"/>
                  </a:cubicBezTo>
                  <a:cubicBezTo>
                    <a:pt x="176" y="155"/>
                    <a:pt x="90" y="288"/>
                    <a:pt x="18" y="434"/>
                  </a:cubicBezTo>
                  <a:cubicBezTo>
                    <a:pt x="0" y="468"/>
                    <a:pt x="32" y="503"/>
                    <a:pt x="65" y="503"/>
                  </a:cubicBezTo>
                  <a:cubicBezTo>
                    <a:pt x="78" y="503"/>
                    <a:pt x="92" y="497"/>
                    <a:pt x="103" y="482"/>
                  </a:cubicBezTo>
                  <a:cubicBezTo>
                    <a:pt x="188" y="349"/>
                    <a:pt x="261" y="203"/>
                    <a:pt x="334" y="69"/>
                  </a:cubicBezTo>
                  <a:cubicBezTo>
                    <a:pt x="351" y="34"/>
                    <a:pt x="319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06" name="Google Shape;3306;p39"/>
            <p:cNvSpPr/>
            <p:nvPr/>
          </p:nvSpPr>
          <p:spPr>
            <a:xfrm>
              <a:off x="8395470" y="3787044"/>
              <a:ext cx="18015" cy="25545"/>
            </a:xfrm>
            <a:custGeom>
              <a:avLst/>
              <a:gdLst/>
              <a:ahLst/>
              <a:cxnLst/>
              <a:rect l="l" t="t" r="r" b="b"/>
              <a:pathLst>
                <a:path w="366" h="519" extrusionOk="0">
                  <a:moveTo>
                    <a:pt x="292" y="21"/>
                  </a:moveTo>
                  <a:cubicBezTo>
                    <a:pt x="305" y="21"/>
                    <a:pt x="316" y="21"/>
                    <a:pt x="316" y="32"/>
                  </a:cubicBezTo>
                  <a:cubicBezTo>
                    <a:pt x="329" y="32"/>
                    <a:pt x="341" y="57"/>
                    <a:pt x="329" y="81"/>
                  </a:cubicBezTo>
                  <a:lnTo>
                    <a:pt x="292" y="154"/>
                  </a:lnTo>
                  <a:cubicBezTo>
                    <a:pt x="232" y="264"/>
                    <a:pt x="170" y="373"/>
                    <a:pt x="97" y="483"/>
                  </a:cubicBezTo>
                  <a:cubicBezTo>
                    <a:pt x="91" y="497"/>
                    <a:pt x="80" y="503"/>
                    <a:pt x="69" y="503"/>
                  </a:cubicBezTo>
                  <a:cubicBezTo>
                    <a:pt x="61" y="503"/>
                    <a:pt x="54" y="500"/>
                    <a:pt x="49" y="494"/>
                  </a:cubicBezTo>
                  <a:cubicBezTo>
                    <a:pt x="37" y="494"/>
                    <a:pt x="25" y="470"/>
                    <a:pt x="37" y="446"/>
                  </a:cubicBezTo>
                  <a:cubicBezTo>
                    <a:pt x="97" y="337"/>
                    <a:pt x="159" y="215"/>
                    <a:pt x="219" y="118"/>
                  </a:cubicBezTo>
                  <a:cubicBezTo>
                    <a:pt x="243" y="94"/>
                    <a:pt x="256" y="69"/>
                    <a:pt x="268" y="45"/>
                  </a:cubicBezTo>
                  <a:lnTo>
                    <a:pt x="292" y="21"/>
                  </a:lnTo>
                  <a:close/>
                  <a:moveTo>
                    <a:pt x="299" y="1"/>
                  </a:moveTo>
                  <a:cubicBezTo>
                    <a:pt x="281" y="1"/>
                    <a:pt x="264" y="9"/>
                    <a:pt x="256" y="32"/>
                  </a:cubicBezTo>
                  <a:cubicBezTo>
                    <a:pt x="243" y="57"/>
                    <a:pt x="219" y="81"/>
                    <a:pt x="207" y="105"/>
                  </a:cubicBezTo>
                  <a:cubicBezTo>
                    <a:pt x="146" y="215"/>
                    <a:pt x="73" y="324"/>
                    <a:pt x="25" y="434"/>
                  </a:cubicBezTo>
                  <a:cubicBezTo>
                    <a:pt x="0" y="470"/>
                    <a:pt x="25" y="507"/>
                    <a:pt x="37" y="519"/>
                  </a:cubicBezTo>
                  <a:lnTo>
                    <a:pt x="73" y="519"/>
                  </a:lnTo>
                  <a:cubicBezTo>
                    <a:pt x="86" y="519"/>
                    <a:pt x="110" y="519"/>
                    <a:pt x="122" y="494"/>
                  </a:cubicBezTo>
                  <a:lnTo>
                    <a:pt x="305" y="167"/>
                  </a:lnTo>
                  <a:cubicBezTo>
                    <a:pt x="316" y="142"/>
                    <a:pt x="329" y="105"/>
                    <a:pt x="353" y="81"/>
                  </a:cubicBezTo>
                  <a:cubicBezTo>
                    <a:pt x="365" y="57"/>
                    <a:pt x="353" y="21"/>
                    <a:pt x="329" y="8"/>
                  </a:cubicBezTo>
                  <a:cubicBezTo>
                    <a:pt x="320" y="4"/>
                    <a:pt x="310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07" name="Google Shape;3307;p39"/>
            <p:cNvSpPr/>
            <p:nvPr/>
          </p:nvSpPr>
          <p:spPr>
            <a:xfrm>
              <a:off x="8399014" y="3803779"/>
              <a:ext cx="14717" cy="21214"/>
            </a:xfrm>
            <a:custGeom>
              <a:avLst/>
              <a:gdLst/>
              <a:ahLst/>
              <a:cxnLst/>
              <a:rect l="l" t="t" r="r" b="b"/>
              <a:pathLst>
                <a:path w="299" h="431" extrusionOk="0">
                  <a:moveTo>
                    <a:pt x="239" y="1"/>
                  </a:moveTo>
                  <a:cubicBezTo>
                    <a:pt x="227" y="1"/>
                    <a:pt x="216" y="7"/>
                    <a:pt x="208" y="21"/>
                  </a:cubicBezTo>
                  <a:cubicBezTo>
                    <a:pt x="147" y="143"/>
                    <a:pt x="87" y="252"/>
                    <a:pt x="25" y="362"/>
                  </a:cubicBezTo>
                  <a:cubicBezTo>
                    <a:pt x="0" y="396"/>
                    <a:pt x="29" y="430"/>
                    <a:pt x="61" y="430"/>
                  </a:cubicBezTo>
                  <a:cubicBezTo>
                    <a:pt x="74" y="430"/>
                    <a:pt x="88" y="425"/>
                    <a:pt x="98" y="410"/>
                  </a:cubicBezTo>
                  <a:cubicBezTo>
                    <a:pt x="171" y="300"/>
                    <a:pt x="233" y="191"/>
                    <a:pt x="281" y="70"/>
                  </a:cubicBezTo>
                  <a:cubicBezTo>
                    <a:pt x="299" y="35"/>
                    <a:pt x="267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08" name="Google Shape;3308;p39"/>
            <p:cNvSpPr/>
            <p:nvPr/>
          </p:nvSpPr>
          <p:spPr>
            <a:xfrm>
              <a:off x="8399063" y="3803336"/>
              <a:ext cx="15012" cy="21854"/>
            </a:xfrm>
            <a:custGeom>
              <a:avLst/>
              <a:gdLst/>
              <a:ahLst/>
              <a:cxnLst/>
              <a:rect l="l" t="t" r="r" b="b"/>
              <a:pathLst>
                <a:path w="305" h="444" extrusionOk="0">
                  <a:moveTo>
                    <a:pt x="243" y="17"/>
                  </a:moveTo>
                  <a:cubicBezTo>
                    <a:pt x="268" y="30"/>
                    <a:pt x="280" y="54"/>
                    <a:pt x="268" y="79"/>
                  </a:cubicBezTo>
                  <a:cubicBezTo>
                    <a:pt x="219" y="200"/>
                    <a:pt x="159" y="309"/>
                    <a:pt x="86" y="407"/>
                  </a:cubicBezTo>
                  <a:cubicBezTo>
                    <a:pt x="78" y="421"/>
                    <a:pt x="67" y="427"/>
                    <a:pt x="56" y="427"/>
                  </a:cubicBezTo>
                  <a:cubicBezTo>
                    <a:pt x="49" y="427"/>
                    <a:pt x="42" y="424"/>
                    <a:pt x="37" y="419"/>
                  </a:cubicBezTo>
                  <a:cubicBezTo>
                    <a:pt x="24" y="419"/>
                    <a:pt x="13" y="395"/>
                    <a:pt x="24" y="382"/>
                  </a:cubicBezTo>
                  <a:cubicBezTo>
                    <a:pt x="97" y="249"/>
                    <a:pt x="159" y="139"/>
                    <a:pt x="207" y="30"/>
                  </a:cubicBezTo>
                  <a:cubicBezTo>
                    <a:pt x="219" y="17"/>
                    <a:pt x="232" y="17"/>
                    <a:pt x="232" y="17"/>
                  </a:cubicBezTo>
                  <a:close/>
                  <a:moveTo>
                    <a:pt x="237" y="1"/>
                  </a:moveTo>
                  <a:cubicBezTo>
                    <a:pt x="219" y="1"/>
                    <a:pt x="204" y="12"/>
                    <a:pt x="195" y="30"/>
                  </a:cubicBezTo>
                  <a:cubicBezTo>
                    <a:pt x="146" y="139"/>
                    <a:pt x="86" y="249"/>
                    <a:pt x="13" y="371"/>
                  </a:cubicBezTo>
                  <a:cubicBezTo>
                    <a:pt x="0" y="395"/>
                    <a:pt x="13" y="419"/>
                    <a:pt x="24" y="431"/>
                  </a:cubicBezTo>
                  <a:cubicBezTo>
                    <a:pt x="37" y="444"/>
                    <a:pt x="49" y="444"/>
                    <a:pt x="61" y="444"/>
                  </a:cubicBezTo>
                  <a:cubicBezTo>
                    <a:pt x="73" y="444"/>
                    <a:pt x="97" y="444"/>
                    <a:pt x="97" y="419"/>
                  </a:cubicBezTo>
                  <a:cubicBezTo>
                    <a:pt x="170" y="322"/>
                    <a:pt x="232" y="212"/>
                    <a:pt x="292" y="79"/>
                  </a:cubicBezTo>
                  <a:cubicBezTo>
                    <a:pt x="305" y="42"/>
                    <a:pt x="280" y="17"/>
                    <a:pt x="256" y="6"/>
                  </a:cubicBezTo>
                  <a:cubicBezTo>
                    <a:pt x="249" y="2"/>
                    <a:pt x="243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09" name="Google Shape;3309;p39"/>
            <p:cNvSpPr/>
            <p:nvPr/>
          </p:nvSpPr>
          <p:spPr>
            <a:xfrm>
              <a:off x="8399358" y="3818152"/>
              <a:ext cx="16587" cy="19048"/>
            </a:xfrm>
            <a:custGeom>
              <a:avLst/>
              <a:gdLst/>
              <a:ahLst/>
              <a:cxnLst/>
              <a:rect l="l" t="t" r="r" b="b"/>
              <a:pathLst>
                <a:path w="337" h="387" extrusionOk="0">
                  <a:moveTo>
                    <a:pt x="275" y="1"/>
                  </a:moveTo>
                  <a:cubicBezTo>
                    <a:pt x="262" y="1"/>
                    <a:pt x="248" y="7"/>
                    <a:pt x="237" y="21"/>
                  </a:cubicBezTo>
                  <a:lnTo>
                    <a:pt x="18" y="313"/>
                  </a:lnTo>
                  <a:cubicBezTo>
                    <a:pt x="0" y="350"/>
                    <a:pt x="30" y="386"/>
                    <a:pt x="62" y="386"/>
                  </a:cubicBezTo>
                  <a:cubicBezTo>
                    <a:pt x="72" y="386"/>
                    <a:pt x="83" y="382"/>
                    <a:pt x="91" y="373"/>
                  </a:cubicBezTo>
                  <a:cubicBezTo>
                    <a:pt x="164" y="276"/>
                    <a:pt x="237" y="167"/>
                    <a:pt x="310" y="70"/>
                  </a:cubicBezTo>
                  <a:cubicBezTo>
                    <a:pt x="337" y="35"/>
                    <a:pt x="308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10" name="Google Shape;3310;p39"/>
            <p:cNvSpPr/>
            <p:nvPr/>
          </p:nvSpPr>
          <p:spPr>
            <a:xfrm>
              <a:off x="8399063" y="3817709"/>
              <a:ext cx="16784" cy="20033"/>
            </a:xfrm>
            <a:custGeom>
              <a:avLst/>
              <a:gdLst/>
              <a:ahLst/>
              <a:cxnLst/>
              <a:rect l="l" t="t" r="r" b="b"/>
              <a:pathLst>
                <a:path w="341" h="407" extrusionOk="0">
                  <a:moveTo>
                    <a:pt x="280" y="20"/>
                  </a:moveTo>
                  <a:cubicBezTo>
                    <a:pt x="289" y="20"/>
                    <a:pt x="298" y="24"/>
                    <a:pt x="305" y="30"/>
                  </a:cubicBezTo>
                  <a:cubicBezTo>
                    <a:pt x="316" y="30"/>
                    <a:pt x="329" y="42"/>
                    <a:pt x="316" y="66"/>
                  </a:cubicBezTo>
                  <a:lnTo>
                    <a:pt x="268" y="127"/>
                  </a:lnTo>
                  <a:cubicBezTo>
                    <a:pt x="219" y="212"/>
                    <a:pt x="159" y="298"/>
                    <a:pt x="86" y="370"/>
                  </a:cubicBezTo>
                  <a:cubicBezTo>
                    <a:pt x="80" y="381"/>
                    <a:pt x="75" y="384"/>
                    <a:pt x="70" y="384"/>
                  </a:cubicBezTo>
                  <a:cubicBezTo>
                    <a:pt x="63" y="384"/>
                    <a:pt x="56" y="377"/>
                    <a:pt x="49" y="370"/>
                  </a:cubicBezTo>
                  <a:cubicBezTo>
                    <a:pt x="37" y="370"/>
                    <a:pt x="24" y="346"/>
                    <a:pt x="37" y="334"/>
                  </a:cubicBezTo>
                  <a:cubicBezTo>
                    <a:pt x="86" y="249"/>
                    <a:pt x="146" y="176"/>
                    <a:pt x="207" y="90"/>
                  </a:cubicBezTo>
                  <a:lnTo>
                    <a:pt x="256" y="30"/>
                  </a:lnTo>
                  <a:cubicBezTo>
                    <a:pt x="262" y="24"/>
                    <a:pt x="271" y="20"/>
                    <a:pt x="280" y="20"/>
                  </a:cubicBezTo>
                  <a:close/>
                  <a:moveTo>
                    <a:pt x="280" y="0"/>
                  </a:moveTo>
                  <a:cubicBezTo>
                    <a:pt x="264" y="0"/>
                    <a:pt x="250" y="10"/>
                    <a:pt x="243" y="30"/>
                  </a:cubicBezTo>
                  <a:lnTo>
                    <a:pt x="195" y="90"/>
                  </a:lnTo>
                  <a:cubicBezTo>
                    <a:pt x="134" y="163"/>
                    <a:pt x="73" y="236"/>
                    <a:pt x="24" y="322"/>
                  </a:cubicBezTo>
                  <a:cubicBezTo>
                    <a:pt x="0" y="346"/>
                    <a:pt x="13" y="370"/>
                    <a:pt x="37" y="395"/>
                  </a:cubicBezTo>
                  <a:cubicBezTo>
                    <a:pt x="49" y="395"/>
                    <a:pt x="61" y="406"/>
                    <a:pt x="73" y="406"/>
                  </a:cubicBezTo>
                  <a:cubicBezTo>
                    <a:pt x="86" y="406"/>
                    <a:pt x="97" y="395"/>
                    <a:pt x="110" y="382"/>
                  </a:cubicBezTo>
                  <a:cubicBezTo>
                    <a:pt x="170" y="298"/>
                    <a:pt x="232" y="212"/>
                    <a:pt x="292" y="139"/>
                  </a:cubicBezTo>
                  <a:lnTo>
                    <a:pt x="329" y="79"/>
                  </a:lnTo>
                  <a:cubicBezTo>
                    <a:pt x="341" y="54"/>
                    <a:pt x="341" y="30"/>
                    <a:pt x="316" y="17"/>
                  </a:cubicBezTo>
                  <a:cubicBezTo>
                    <a:pt x="305" y="6"/>
                    <a:pt x="292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11" name="Google Shape;3311;p39"/>
            <p:cNvSpPr/>
            <p:nvPr/>
          </p:nvSpPr>
          <p:spPr>
            <a:xfrm>
              <a:off x="8399358" y="3831590"/>
              <a:ext cx="16144" cy="18999"/>
            </a:xfrm>
            <a:custGeom>
              <a:avLst/>
              <a:gdLst/>
              <a:ahLst/>
              <a:cxnLst/>
              <a:rect l="l" t="t" r="r" b="b"/>
              <a:pathLst>
                <a:path w="328" h="386" extrusionOk="0">
                  <a:moveTo>
                    <a:pt x="267" y="0"/>
                  </a:moveTo>
                  <a:cubicBezTo>
                    <a:pt x="255" y="0"/>
                    <a:pt x="244" y="5"/>
                    <a:pt x="237" y="16"/>
                  </a:cubicBezTo>
                  <a:cubicBezTo>
                    <a:pt x="164" y="113"/>
                    <a:pt x="91" y="210"/>
                    <a:pt x="18" y="319"/>
                  </a:cubicBezTo>
                  <a:cubicBezTo>
                    <a:pt x="1" y="346"/>
                    <a:pt x="29" y="386"/>
                    <a:pt x="59" y="386"/>
                  </a:cubicBezTo>
                  <a:cubicBezTo>
                    <a:pt x="70" y="386"/>
                    <a:pt x="82" y="381"/>
                    <a:pt x="91" y="368"/>
                  </a:cubicBezTo>
                  <a:cubicBezTo>
                    <a:pt x="164" y="270"/>
                    <a:pt x="237" y="161"/>
                    <a:pt x="310" y="64"/>
                  </a:cubicBezTo>
                  <a:cubicBezTo>
                    <a:pt x="328" y="29"/>
                    <a:pt x="295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12" name="Google Shape;3312;p39"/>
            <p:cNvSpPr/>
            <p:nvPr/>
          </p:nvSpPr>
          <p:spPr>
            <a:xfrm>
              <a:off x="8399063" y="3831097"/>
              <a:ext cx="16784" cy="19836"/>
            </a:xfrm>
            <a:custGeom>
              <a:avLst/>
              <a:gdLst/>
              <a:ahLst/>
              <a:cxnLst/>
              <a:rect l="l" t="t" r="r" b="b"/>
              <a:pathLst>
                <a:path w="341" h="403" extrusionOk="0">
                  <a:moveTo>
                    <a:pt x="280" y="13"/>
                  </a:moveTo>
                  <a:cubicBezTo>
                    <a:pt x="280" y="13"/>
                    <a:pt x="292" y="26"/>
                    <a:pt x="305" y="26"/>
                  </a:cubicBezTo>
                  <a:cubicBezTo>
                    <a:pt x="316" y="37"/>
                    <a:pt x="316" y="50"/>
                    <a:pt x="305" y="62"/>
                  </a:cubicBezTo>
                  <a:lnTo>
                    <a:pt x="292" y="86"/>
                  </a:lnTo>
                  <a:cubicBezTo>
                    <a:pt x="232" y="183"/>
                    <a:pt x="159" y="280"/>
                    <a:pt x="97" y="378"/>
                  </a:cubicBezTo>
                  <a:cubicBezTo>
                    <a:pt x="85" y="384"/>
                    <a:pt x="76" y="387"/>
                    <a:pt x="69" y="387"/>
                  </a:cubicBezTo>
                  <a:cubicBezTo>
                    <a:pt x="61" y="387"/>
                    <a:pt x="55" y="384"/>
                    <a:pt x="49" y="378"/>
                  </a:cubicBezTo>
                  <a:cubicBezTo>
                    <a:pt x="37" y="366"/>
                    <a:pt x="24" y="353"/>
                    <a:pt x="37" y="329"/>
                  </a:cubicBezTo>
                  <a:cubicBezTo>
                    <a:pt x="97" y="244"/>
                    <a:pt x="159" y="147"/>
                    <a:pt x="219" y="62"/>
                  </a:cubicBezTo>
                  <a:lnTo>
                    <a:pt x="243" y="37"/>
                  </a:lnTo>
                  <a:cubicBezTo>
                    <a:pt x="256" y="26"/>
                    <a:pt x="268" y="13"/>
                    <a:pt x="280" y="13"/>
                  </a:cubicBezTo>
                  <a:close/>
                  <a:moveTo>
                    <a:pt x="273" y="1"/>
                  </a:moveTo>
                  <a:cubicBezTo>
                    <a:pt x="259" y="1"/>
                    <a:pt x="244" y="7"/>
                    <a:pt x="232" y="26"/>
                  </a:cubicBezTo>
                  <a:lnTo>
                    <a:pt x="207" y="62"/>
                  </a:lnTo>
                  <a:cubicBezTo>
                    <a:pt x="146" y="147"/>
                    <a:pt x="73" y="232"/>
                    <a:pt x="24" y="329"/>
                  </a:cubicBezTo>
                  <a:cubicBezTo>
                    <a:pt x="0" y="353"/>
                    <a:pt x="13" y="378"/>
                    <a:pt x="37" y="390"/>
                  </a:cubicBezTo>
                  <a:cubicBezTo>
                    <a:pt x="49" y="402"/>
                    <a:pt x="61" y="402"/>
                    <a:pt x="73" y="402"/>
                  </a:cubicBezTo>
                  <a:cubicBezTo>
                    <a:pt x="86" y="402"/>
                    <a:pt x="97" y="402"/>
                    <a:pt x="110" y="390"/>
                  </a:cubicBezTo>
                  <a:cubicBezTo>
                    <a:pt x="183" y="293"/>
                    <a:pt x="243" y="196"/>
                    <a:pt x="305" y="98"/>
                  </a:cubicBezTo>
                  <a:lnTo>
                    <a:pt x="316" y="74"/>
                  </a:lnTo>
                  <a:cubicBezTo>
                    <a:pt x="341" y="50"/>
                    <a:pt x="329" y="26"/>
                    <a:pt x="305" y="13"/>
                  </a:cubicBezTo>
                  <a:cubicBezTo>
                    <a:pt x="298" y="7"/>
                    <a:pt x="286" y="1"/>
                    <a:pt x="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13" name="Google Shape;3313;p39"/>
            <p:cNvSpPr/>
            <p:nvPr/>
          </p:nvSpPr>
          <p:spPr>
            <a:xfrm>
              <a:off x="8396947" y="3844240"/>
              <a:ext cx="20279" cy="23133"/>
            </a:xfrm>
            <a:custGeom>
              <a:avLst/>
              <a:gdLst/>
              <a:ahLst/>
              <a:cxnLst/>
              <a:rect l="l" t="t" r="r" b="b"/>
              <a:pathLst>
                <a:path w="412" h="470" extrusionOk="0">
                  <a:moveTo>
                    <a:pt x="343" y="1"/>
                  </a:moveTo>
                  <a:cubicBezTo>
                    <a:pt x="331" y="1"/>
                    <a:pt x="320" y="4"/>
                    <a:pt x="311" y="13"/>
                  </a:cubicBezTo>
                  <a:cubicBezTo>
                    <a:pt x="213" y="148"/>
                    <a:pt x="116" y="269"/>
                    <a:pt x="19" y="403"/>
                  </a:cubicBezTo>
                  <a:cubicBezTo>
                    <a:pt x="1" y="430"/>
                    <a:pt x="29" y="469"/>
                    <a:pt x="60" y="469"/>
                  </a:cubicBezTo>
                  <a:cubicBezTo>
                    <a:pt x="71" y="469"/>
                    <a:pt x="82" y="464"/>
                    <a:pt x="92" y="451"/>
                  </a:cubicBezTo>
                  <a:cubicBezTo>
                    <a:pt x="189" y="330"/>
                    <a:pt x="286" y="196"/>
                    <a:pt x="384" y="62"/>
                  </a:cubicBezTo>
                  <a:cubicBezTo>
                    <a:pt x="411" y="35"/>
                    <a:pt x="377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14" name="Google Shape;3314;p39"/>
            <p:cNvSpPr/>
            <p:nvPr/>
          </p:nvSpPr>
          <p:spPr>
            <a:xfrm>
              <a:off x="8396651" y="3843895"/>
              <a:ext cx="20377" cy="23773"/>
            </a:xfrm>
            <a:custGeom>
              <a:avLst/>
              <a:gdLst/>
              <a:ahLst/>
              <a:cxnLst/>
              <a:rect l="l" t="t" r="r" b="b"/>
              <a:pathLst>
                <a:path w="414" h="483" extrusionOk="0">
                  <a:moveTo>
                    <a:pt x="354" y="18"/>
                  </a:moveTo>
                  <a:cubicBezTo>
                    <a:pt x="363" y="18"/>
                    <a:pt x="372" y="20"/>
                    <a:pt x="378" y="20"/>
                  </a:cubicBezTo>
                  <a:cubicBezTo>
                    <a:pt x="390" y="33"/>
                    <a:pt x="402" y="57"/>
                    <a:pt x="390" y="69"/>
                  </a:cubicBezTo>
                  <a:lnTo>
                    <a:pt x="354" y="118"/>
                  </a:lnTo>
                  <a:cubicBezTo>
                    <a:pt x="268" y="228"/>
                    <a:pt x="171" y="349"/>
                    <a:pt x="86" y="458"/>
                  </a:cubicBezTo>
                  <a:cubicBezTo>
                    <a:pt x="80" y="465"/>
                    <a:pt x="74" y="468"/>
                    <a:pt x="68" y="468"/>
                  </a:cubicBezTo>
                  <a:cubicBezTo>
                    <a:pt x="62" y="468"/>
                    <a:pt x="55" y="465"/>
                    <a:pt x="49" y="458"/>
                  </a:cubicBezTo>
                  <a:cubicBezTo>
                    <a:pt x="25" y="447"/>
                    <a:pt x="25" y="434"/>
                    <a:pt x="37" y="410"/>
                  </a:cubicBezTo>
                  <a:cubicBezTo>
                    <a:pt x="110" y="301"/>
                    <a:pt x="208" y="191"/>
                    <a:pt x="281" y="82"/>
                  </a:cubicBezTo>
                  <a:lnTo>
                    <a:pt x="329" y="33"/>
                  </a:lnTo>
                  <a:cubicBezTo>
                    <a:pt x="335" y="21"/>
                    <a:pt x="345" y="18"/>
                    <a:pt x="354" y="18"/>
                  </a:cubicBezTo>
                  <a:close/>
                  <a:moveTo>
                    <a:pt x="356" y="0"/>
                  </a:moveTo>
                  <a:cubicBezTo>
                    <a:pt x="339" y="0"/>
                    <a:pt x="324" y="6"/>
                    <a:pt x="317" y="20"/>
                  </a:cubicBezTo>
                  <a:lnTo>
                    <a:pt x="268" y="69"/>
                  </a:lnTo>
                  <a:lnTo>
                    <a:pt x="13" y="398"/>
                  </a:lnTo>
                  <a:cubicBezTo>
                    <a:pt x="1" y="422"/>
                    <a:pt x="13" y="458"/>
                    <a:pt x="37" y="471"/>
                  </a:cubicBezTo>
                  <a:cubicBezTo>
                    <a:pt x="37" y="483"/>
                    <a:pt x="49" y="483"/>
                    <a:pt x="62" y="483"/>
                  </a:cubicBezTo>
                  <a:cubicBezTo>
                    <a:pt x="86" y="483"/>
                    <a:pt x="98" y="483"/>
                    <a:pt x="98" y="471"/>
                  </a:cubicBezTo>
                  <a:cubicBezTo>
                    <a:pt x="195" y="361"/>
                    <a:pt x="281" y="239"/>
                    <a:pt x="365" y="130"/>
                  </a:cubicBezTo>
                  <a:lnTo>
                    <a:pt x="402" y="82"/>
                  </a:lnTo>
                  <a:cubicBezTo>
                    <a:pt x="414" y="57"/>
                    <a:pt x="402" y="33"/>
                    <a:pt x="390" y="9"/>
                  </a:cubicBezTo>
                  <a:cubicBezTo>
                    <a:pt x="379" y="3"/>
                    <a:pt x="367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15" name="Google Shape;3315;p39"/>
            <p:cNvSpPr/>
            <p:nvPr/>
          </p:nvSpPr>
          <p:spPr>
            <a:xfrm>
              <a:off x="8399654" y="3858711"/>
              <a:ext cx="15800" cy="21460"/>
            </a:xfrm>
            <a:custGeom>
              <a:avLst/>
              <a:gdLst/>
              <a:ahLst/>
              <a:cxnLst/>
              <a:rect l="l" t="t" r="r" b="b"/>
              <a:pathLst>
                <a:path w="321" h="436" extrusionOk="0">
                  <a:moveTo>
                    <a:pt x="267" y="1"/>
                  </a:moveTo>
                  <a:cubicBezTo>
                    <a:pt x="253" y="1"/>
                    <a:pt x="240" y="8"/>
                    <a:pt x="231" y="24"/>
                  </a:cubicBezTo>
                  <a:cubicBezTo>
                    <a:pt x="158" y="133"/>
                    <a:pt x="85" y="255"/>
                    <a:pt x="25" y="376"/>
                  </a:cubicBezTo>
                  <a:cubicBezTo>
                    <a:pt x="0" y="409"/>
                    <a:pt x="25" y="436"/>
                    <a:pt x="55" y="436"/>
                  </a:cubicBezTo>
                  <a:cubicBezTo>
                    <a:pt x="70" y="436"/>
                    <a:pt x="86" y="429"/>
                    <a:pt x="98" y="413"/>
                  </a:cubicBezTo>
                  <a:cubicBezTo>
                    <a:pt x="171" y="303"/>
                    <a:pt x="231" y="182"/>
                    <a:pt x="304" y="60"/>
                  </a:cubicBezTo>
                  <a:cubicBezTo>
                    <a:pt x="321" y="28"/>
                    <a:pt x="29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16" name="Google Shape;3316;p39"/>
            <p:cNvSpPr/>
            <p:nvPr/>
          </p:nvSpPr>
          <p:spPr>
            <a:xfrm>
              <a:off x="8399654" y="3858268"/>
              <a:ext cx="16193" cy="22592"/>
            </a:xfrm>
            <a:custGeom>
              <a:avLst/>
              <a:gdLst/>
              <a:ahLst/>
              <a:cxnLst/>
              <a:rect l="l" t="t" r="r" b="b"/>
              <a:pathLst>
                <a:path w="329" h="459" extrusionOk="0">
                  <a:moveTo>
                    <a:pt x="280" y="20"/>
                  </a:moveTo>
                  <a:cubicBezTo>
                    <a:pt x="304" y="33"/>
                    <a:pt x="304" y="45"/>
                    <a:pt x="293" y="69"/>
                  </a:cubicBezTo>
                  <a:cubicBezTo>
                    <a:pt x="220" y="191"/>
                    <a:pt x="158" y="312"/>
                    <a:pt x="85" y="422"/>
                  </a:cubicBezTo>
                  <a:cubicBezTo>
                    <a:pt x="74" y="434"/>
                    <a:pt x="49" y="434"/>
                    <a:pt x="37" y="434"/>
                  </a:cubicBezTo>
                  <a:cubicBezTo>
                    <a:pt x="25" y="422"/>
                    <a:pt x="12" y="409"/>
                    <a:pt x="25" y="385"/>
                  </a:cubicBezTo>
                  <a:cubicBezTo>
                    <a:pt x="98" y="264"/>
                    <a:pt x="158" y="155"/>
                    <a:pt x="244" y="33"/>
                  </a:cubicBezTo>
                  <a:cubicBezTo>
                    <a:pt x="244" y="20"/>
                    <a:pt x="256" y="20"/>
                    <a:pt x="268" y="20"/>
                  </a:cubicBezTo>
                  <a:close/>
                  <a:moveTo>
                    <a:pt x="262" y="0"/>
                  </a:moveTo>
                  <a:cubicBezTo>
                    <a:pt x="248" y="0"/>
                    <a:pt x="234" y="6"/>
                    <a:pt x="220" y="20"/>
                  </a:cubicBezTo>
                  <a:cubicBezTo>
                    <a:pt x="147" y="142"/>
                    <a:pt x="74" y="264"/>
                    <a:pt x="12" y="373"/>
                  </a:cubicBezTo>
                  <a:cubicBezTo>
                    <a:pt x="1" y="409"/>
                    <a:pt x="12" y="434"/>
                    <a:pt x="25" y="446"/>
                  </a:cubicBezTo>
                  <a:cubicBezTo>
                    <a:pt x="37" y="446"/>
                    <a:pt x="49" y="458"/>
                    <a:pt x="61" y="458"/>
                  </a:cubicBezTo>
                  <a:cubicBezTo>
                    <a:pt x="74" y="458"/>
                    <a:pt x="98" y="446"/>
                    <a:pt x="98" y="434"/>
                  </a:cubicBezTo>
                  <a:cubicBezTo>
                    <a:pt x="171" y="312"/>
                    <a:pt x="244" y="203"/>
                    <a:pt x="317" y="82"/>
                  </a:cubicBezTo>
                  <a:cubicBezTo>
                    <a:pt x="329" y="45"/>
                    <a:pt x="317" y="20"/>
                    <a:pt x="293" y="9"/>
                  </a:cubicBezTo>
                  <a:cubicBezTo>
                    <a:pt x="282" y="3"/>
                    <a:pt x="272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17" name="Google Shape;3317;p39"/>
            <p:cNvSpPr/>
            <p:nvPr/>
          </p:nvSpPr>
          <p:spPr>
            <a:xfrm>
              <a:off x="8398915" y="3873231"/>
              <a:ext cx="16439" cy="25693"/>
            </a:xfrm>
            <a:custGeom>
              <a:avLst/>
              <a:gdLst/>
              <a:ahLst/>
              <a:cxnLst/>
              <a:rect l="l" t="t" r="r" b="b"/>
              <a:pathLst>
                <a:path w="334" h="522" extrusionOk="0">
                  <a:moveTo>
                    <a:pt x="267" y="1"/>
                  </a:moveTo>
                  <a:cubicBezTo>
                    <a:pt x="254" y="1"/>
                    <a:pt x="242" y="7"/>
                    <a:pt x="235" y="21"/>
                  </a:cubicBezTo>
                  <a:cubicBezTo>
                    <a:pt x="149" y="167"/>
                    <a:pt x="64" y="313"/>
                    <a:pt x="16" y="470"/>
                  </a:cubicBezTo>
                  <a:cubicBezTo>
                    <a:pt x="1" y="500"/>
                    <a:pt x="27" y="521"/>
                    <a:pt x="56" y="521"/>
                  </a:cubicBezTo>
                  <a:cubicBezTo>
                    <a:pt x="73" y="521"/>
                    <a:pt x="91" y="513"/>
                    <a:pt x="100" y="495"/>
                  </a:cubicBezTo>
                  <a:cubicBezTo>
                    <a:pt x="162" y="349"/>
                    <a:pt x="222" y="203"/>
                    <a:pt x="308" y="69"/>
                  </a:cubicBezTo>
                  <a:cubicBezTo>
                    <a:pt x="333" y="35"/>
                    <a:pt x="298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18" name="Google Shape;3318;p39"/>
            <p:cNvSpPr/>
            <p:nvPr/>
          </p:nvSpPr>
          <p:spPr>
            <a:xfrm>
              <a:off x="8398472" y="3872985"/>
              <a:ext cx="16784" cy="26431"/>
            </a:xfrm>
            <a:custGeom>
              <a:avLst/>
              <a:gdLst/>
              <a:ahLst/>
              <a:cxnLst/>
              <a:rect l="l" t="t" r="r" b="b"/>
              <a:pathLst>
                <a:path w="341" h="537" extrusionOk="0">
                  <a:moveTo>
                    <a:pt x="278" y="17"/>
                  </a:moveTo>
                  <a:cubicBezTo>
                    <a:pt x="286" y="17"/>
                    <a:pt x="294" y="21"/>
                    <a:pt x="304" y="26"/>
                  </a:cubicBezTo>
                  <a:cubicBezTo>
                    <a:pt x="317" y="37"/>
                    <a:pt x="328" y="50"/>
                    <a:pt x="317" y="74"/>
                  </a:cubicBezTo>
                  <a:cubicBezTo>
                    <a:pt x="231" y="196"/>
                    <a:pt x="171" y="329"/>
                    <a:pt x="98" y="488"/>
                  </a:cubicBezTo>
                  <a:cubicBezTo>
                    <a:pt x="98" y="506"/>
                    <a:pt x="85" y="517"/>
                    <a:pt x="68" y="517"/>
                  </a:cubicBezTo>
                  <a:cubicBezTo>
                    <a:pt x="62" y="517"/>
                    <a:pt x="56" y="515"/>
                    <a:pt x="49" y="512"/>
                  </a:cubicBezTo>
                  <a:cubicBezTo>
                    <a:pt x="49" y="512"/>
                    <a:pt x="25" y="500"/>
                    <a:pt x="36" y="475"/>
                  </a:cubicBezTo>
                  <a:cubicBezTo>
                    <a:pt x="85" y="329"/>
                    <a:pt x="158" y="183"/>
                    <a:pt x="244" y="37"/>
                  </a:cubicBezTo>
                  <a:cubicBezTo>
                    <a:pt x="258" y="23"/>
                    <a:pt x="268" y="17"/>
                    <a:pt x="278" y="17"/>
                  </a:cubicBezTo>
                  <a:close/>
                  <a:moveTo>
                    <a:pt x="282" y="0"/>
                  </a:moveTo>
                  <a:cubicBezTo>
                    <a:pt x="266" y="0"/>
                    <a:pt x="246" y="11"/>
                    <a:pt x="231" y="26"/>
                  </a:cubicBezTo>
                  <a:cubicBezTo>
                    <a:pt x="134" y="172"/>
                    <a:pt x="61" y="318"/>
                    <a:pt x="12" y="464"/>
                  </a:cubicBezTo>
                  <a:cubicBezTo>
                    <a:pt x="0" y="500"/>
                    <a:pt x="25" y="524"/>
                    <a:pt x="49" y="524"/>
                  </a:cubicBezTo>
                  <a:cubicBezTo>
                    <a:pt x="49" y="537"/>
                    <a:pt x="61" y="537"/>
                    <a:pt x="61" y="537"/>
                  </a:cubicBezTo>
                  <a:cubicBezTo>
                    <a:pt x="85" y="537"/>
                    <a:pt x="109" y="524"/>
                    <a:pt x="122" y="500"/>
                  </a:cubicBezTo>
                  <a:cubicBezTo>
                    <a:pt x="182" y="342"/>
                    <a:pt x="255" y="196"/>
                    <a:pt x="328" y="74"/>
                  </a:cubicBezTo>
                  <a:cubicBezTo>
                    <a:pt x="341" y="50"/>
                    <a:pt x="328" y="26"/>
                    <a:pt x="304" y="13"/>
                  </a:cubicBezTo>
                  <a:cubicBezTo>
                    <a:pt x="300" y="4"/>
                    <a:pt x="292" y="0"/>
                    <a:pt x="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19" name="Google Shape;3319;p39"/>
            <p:cNvSpPr/>
            <p:nvPr/>
          </p:nvSpPr>
          <p:spPr>
            <a:xfrm>
              <a:off x="8401081" y="3886767"/>
              <a:ext cx="15554" cy="20672"/>
            </a:xfrm>
            <a:custGeom>
              <a:avLst/>
              <a:gdLst/>
              <a:ahLst/>
              <a:cxnLst/>
              <a:rect l="l" t="t" r="r" b="b"/>
              <a:pathLst>
                <a:path w="316" h="420" extrusionOk="0">
                  <a:moveTo>
                    <a:pt x="246" y="0"/>
                  </a:moveTo>
                  <a:cubicBezTo>
                    <a:pt x="235" y="0"/>
                    <a:pt x="224" y="4"/>
                    <a:pt x="215" y="13"/>
                  </a:cubicBezTo>
                  <a:cubicBezTo>
                    <a:pt x="129" y="111"/>
                    <a:pt x="56" y="232"/>
                    <a:pt x="8" y="366"/>
                  </a:cubicBezTo>
                  <a:cubicBezTo>
                    <a:pt x="0" y="398"/>
                    <a:pt x="30" y="420"/>
                    <a:pt x="58" y="420"/>
                  </a:cubicBezTo>
                  <a:cubicBezTo>
                    <a:pt x="72" y="420"/>
                    <a:pt x="85" y="414"/>
                    <a:pt x="93" y="403"/>
                  </a:cubicBezTo>
                  <a:cubicBezTo>
                    <a:pt x="154" y="281"/>
                    <a:pt x="215" y="171"/>
                    <a:pt x="288" y="74"/>
                  </a:cubicBezTo>
                  <a:cubicBezTo>
                    <a:pt x="315" y="37"/>
                    <a:pt x="280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20" name="Google Shape;3320;p39"/>
            <p:cNvSpPr/>
            <p:nvPr/>
          </p:nvSpPr>
          <p:spPr>
            <a:xfrm>
              <a:off x="8400884" y="3886423"/>
              <a:ext cx="15603" cy="21361"/>
            </a:xfrm>
            <a:custGeom>
              <a:avLst/>
              <a:gdLst/>
              <a:ahLst/>
              <a:cxnLst/>
              <a:rect l="l" t="t" r="r" b="b"/>
              <a:pathLst>
                <a:path w="317" h="434" extrusionOk="0">
                  <a:moveTo>
                    <a:pt x="255" y="20"/>
                  </a:moveTo>
                  <a:cubicBezTo>
                    <a:pt x="268" y="20"/>
                    <a:pt x="268" y="20"/>
                    <a:pt x="279" y="32"/>
                  </a:cubicBezTo>
                  <a:cubicBezTo>
                    <a:pt x="292" y="32"/>
                    <a:pt x="304" y="56"/>
                    <a:pt x="292" y="69"/>
                  </a:cubicBezTo>
                  <a:cubicBezTo>
                    <a:pt x="206" y="178"/>
                    <a:pt x="146" y="288"/>
                    <a:pt x="97" y="397"/>
                  </a:cubicBezTo>
                  <a:cubicBezTo>
                    <a:pt x="90" y="411"/>
                    <a:pt x="78" y="417"/>
                    <a:pt x="68" y="417"/>
                  </a:cubicBezTo>
                  <a:cubicBezTo>
                    <a:pt x="60" y="417"/>
                    <a:pt x="54" y="414"/>
                    <a:pt x="49" y="410"/>
                  </a:cubicBezTo>
                  <a:cubicBezTo>
                    <a:pt x="24" y="410"/>
                    <a:pt x="12" y="385"/>
                    <a:pt x="24" y="373"/>
                  </a:cubicBezTo>
                  <a:cubicBezTo>
                    <a:pt x="73" y="239"/>
                    <a:pt x="146" y="118"/>
                    <a:pt x="231" y="32"/>
                  </a:cubicBezTo>
                  <a:cubicBezTo>
                    <a:pt x="231" y="20"/>
                    <a:pt x="243" y="20"/>
                    <a:pt x="255" y="20"/>
                  </a:cubicBezTo>
                  <a:close/>
                  <a:moveTo>
                    <a:pt x="262" y="0"/>
                  </a:moveTo>
                  <a:cubicBezTo>
                    <a:pt x="248" y="0"/>
                    <a:pt x="233" y="6"/>
                    <a:pt x="219" y="20"/>
                  </a:cubicBezTo>
                  <a:cubicBezTo>
                    <a:pt x="122" y="105"/>
                    <a:pt x="49" y="227"/>
                    <a:pt x="0" y="361"/>
                  </a:cubicBezTo>
                  <a:cubicBezTo>
                    <a:pt x="0" y="397"/>
                    <a:pt x="12" y="421"/>
                    <a:pt x="36" y="434"/>
                  </a:cubicBezTo>
                  <a:lnTo>
                    <a:pt x="60" y="434"/>
                  </a:lnTo>
                  <a:cubicBezTo>
                    <a:pt x="85" y="434"/>
                    <a:pt x="97" y="421"/>
                    <a:pt x="109" y="410"/>
                  </a:cubicBezTo>
                  <a:cubicBezTo>
                    <a:pt x="158" y="300"/>
                    <a:pt x="219" y="191"/>
                    <a:pt x="304" y="81"/>
                  </a:cubicBezTo>
                  <a:cubicBezTo>
                    <a:pt x="316" y="56"/>
                    <a:pt x="316" y="32"/>
                    <a:pt x="292" y="8"/>
                  </a:cubicBezTo>
                  <a:cubicBezTo>
                    <a:pt x="282" y="3"/>
                    <a:pt x="272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21" name="Google Shape;3321;p39"/>
            <p:cNvSpPr/>
            <p:nvPr/>
          </p:nvSpPr>
          <p:spPr>
            <a:xfrm>
              <a:off x="8414617" y="3884454"/>
              <a:ext cx="17030" cy="22100"/>
            </a:xfrm>
            <a:custGeom>
              <a:avLst/>
              <a:gdLst/>
              <a:ahLst/>
              <a:cxnLst/>
              <a:rect l="l" t="t" r="r" b="b"/>
              <a:pathLst>
                <a:path w="346" h="449" extrusionOk="0">
                  <a:moveTo>
                    <a:pt x="291" y="1"/>
                  </a:moveTo>
                  <a:cubicBezTo>
                    <a:pt x="278" y="1"/>
                    <a:pt x="264" y="7"/>
                    <a:pt x="256" y="23"/>
                  </a:cubicBezTo>
                  <a:cubicBezTo>
                    <a:pt x="171" y="145"/>
                    <a:pt x="98" y="267"/>
                    <a:pt x="25" y="388"/>
                  </a:cubicBezTo>
                  <a:cubicBezTo>
                    <a:pt x="1" y="421"/>
                    <a:pt x="25" y="448"/>
                    <a:pt x="55" y="448"/>
                  </a:cubicBezTo>
                  <a:cubicBezTo>
                    <a:pt x="70" y="448"/>
                    <a:pt x="86" y="441"/>
                    <a:pt x="98" y="425"/>
                  </a:cubicBezTo>
                  <a:cubicBezTo>
                    <a:pt x="171" y="315"/>
                    <a:pt x="256" y="194"/>
                    <a:pt x="329" y="60"/>
                  </a:cubicBezTo>
                  <a:cubicBezTo>
                    <a:pt x="345" y="28"/>
                    <a:pt x="318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22" name="Google Shape;3322;p39"/>
            <p:cNvSpPr/>
            <p:nvPr/>
          </p:nvSpPr>
          <p:spPr>
            <a:xfrm>
              <a:off x="8414617" y="3884011"/>
              <a:ext cx="17424" cy="23183"/>
            </a:xfrm>
            <a:custGeom>
              <a:avLst/>
              <a:gdLst/>
              <a:ahLst/>
              <a:cxnLst/>
              <a:rect l="l" t="t" r="r" b="b"/>
              <a:pathLst>
                <a:path w="354" h="471" extrusionOk="0">
                  <a:moveTo>
                    <a:pt x="317" y="21"/>
                  </a:moveTo>
                  <a:cubicBezTo>
                    <a:pt x="329" y="32"/>
                    <a:pt x="329" y="45"/>
                    <a:pt x="317" y="69"/>
                  </a:cubicBezTo>
                  <a:cubicBezTo>
                    <a:pt x="244" y="191"/>
                    <a:pt x="159" y="324"/>
                    <a:pt x="86" y="434"/>
                  </a:cubicBezTo>
                  <a:cubicBezTo>
                    <a:pt x="79" y="448"/>
                    <a:pt x="67" y="454"/>
                    <a:pt x="57" y="454"/>
                  </a:cubicBezTo>
                  <a:cubicBezTo>
                    <a:pt x="49" y="454"/>
                    <a:pt x="42" y="451"/>
                    <a:pt x="37" y="446"/>
                  </a:cubicBezTo>
                  <a:cubicBezTo>
                    <a:pt x="25" y="434"/>
                    <a:pt x="13" y="422"/>
                    <a:pt x="25" y="397"/>
                  </a:cubicBezTo>
                  <a:cubicBezTo>
                    <a:pt x="98" y="288"/>
                    <a:pt x="183" y="154"/>
                    <a:pt x="256" y="32"/>
                  </a:cubicBezTo>
                  <a:cubicBezTo>
                    <a:pt x="268" y="21"/>
                    <a:pt x="281" y="21"/>
                    <a:pt x="292" y="21"/>
                  </a:cubicBezTo>
                  <a:close/>
                  <a:moveTo>
                    <a:pt x="287" y="0"/>
                  </a:moveTo>
                  <a:cubicBezTo>
                    <a:pt x="272" y="0"/>
                    <a:pt x="258" y="6"/>
                    <a:pt x="244" y="21"/>
                  </a:cubicBezTo>
                  <a:cubicBezTo>
                    <a:pt x="159" y="142"/>
                    <a:pt x="86" y="276"/>
                    <a:pt x="13" y="397"/>
                  </a:cubicBezTo>
                  <a:cubicBezTo>
                    <a:pt x="0" y="422"/>
                    <a:pt x="13" y="446"/>
                    <a:pt x="25" y="459"/>
                  </a:cubicBezTo>
                  <a:cubicBezTo>
                    <a:pt x="37" y="470"/>
                    <a:pt x="49" y="470"/>
                    <a:pt x="62" y="470"/>
                  </a:cubicBezTo>
                  <a:cubicBezTo>
                    <a:pt x="73" y="470"/>
                    <a:pt x="98" y="459"/>
                    <a:pt x="98" y="446"/>
                  </a:cubicBezTo>
                  <a:cubicBezTo>
                    <a:pt x="183" y="337"/>
                    <a:pt x="256" y="203"/>
                    <a:pt x="341" y="81"/>
                  </a:cubicBezTo>
                  <a:cubicBezTo>
                    <a:pt x="354" y="45"/>
                    <a:pt x="341" y="21"/>
                    <a:pt x="317" y="8"/>
                  </a:cubicBezTo>
                  <a:cubicBezTo>
                    <a:pt x="307" y="3"/>
                    <a:pt x="297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23" name="Google Shape;3323;p39"/>
            <p:cNvSpPr/>
            <p:nvPr/>
          </p:nvSpPr>
          <p:spPr>
            <a:xfrm>
              <a:off x="8432386" y="3885635"/>
              <a:ext cx="14815" cy="20279"/>
            </a:xfrm>
            <a:custGeom>
              <a:avLst/>
              <a:gdLst/>
              <a:ahLst/>
              <a:cxnLst/>
              <a:rect l="l" t="t" r="r" b="b"/>
              <a:pathLst>
                <a:path w="301" h="412" extrusionOk="0">
                  <a:moveTo>
                    <a:pt x="243" y="1"/>
                  </a:moveTo>
                  <a:cubicBezTo>
                    <a:pt x="227" y="1"/>
                    <a:pt x="211" y="8"/>
                    <a:pt x="199" y="24"/>
                  </a:cubicBezTo>
                  <a:cubicBezTo>
                    <a:pt x="138" y="134"/>
                    <a:pt x="77" y="231"/>
                    <a:pt x="17" y="340"/>
                  </a:cubicBezTo>
                  <a:cubicBezTo>
                    <a:pt x="0" y="381"/>
                    <a:pt x="28" y="411"/>
                    <a:pt x="56" y="411"/>
                  </a:cubicBezTo>
                  <a:cubicBezTo>
                    <a:pt x="69" y="411"/>
                    <a:pt x="82" y="404"/>
                    <a:pt x="90" y="389"/>
                  </a:cubicBezTo>
                  <a:cubicBezTo>
                    <a:pt x="163" y="280"/>
                    <a:pt x="223" y="170"/>
                    <a:pt x="284" y="61"/>
                  </a:cubicBezTo>
                  <a:cubicBezTo>
                    <a:pt x="301" y="28"/>
                    <a:pt x="273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24" name="Google Shape;3324;p39"/>
            <p:cNvSpPr/>
            <p:nvPr/>
          </p:nvSpPr>
          <p:spPr>
            <a:xfrm>
              <a:off x="8431992" y="3885192"/>
              <a:ext cx="15603" cy="21411"/>
            </a:xfrm>
            <a:custGeom>
              <a:avLst/>
              <a:gdLst/>
              <a:ahLst/>
              <a:cxnLst/>
              <a:rect l="l" t="t" r="r" b="b"/>
              <a:pathLst>
                <a:path w="317" h="435" extrusionOk="0">
                  <a:moveTo>
                    <a:pt x="248" y="13"/>
                  </a:moveTo>
                  <a:cubicBezTo>
                    <a:pt x="255" y="13"/>
                    <a:pt x="263" y="16"/>
                    <a:pt x="268" y="21"/>
                  </a:cubicBezTo>
                  <a:cubicBezTo>
                    <a:pt x="280" y="33"/>
                    <a:pt x="292" y="45"/>
                    <a:pt x="280" y="70"/>
                  </a:cubicBezTo>
                  <a:lnTo>
                    <a:pt x="244" y="143"/>
                  </a:lnTo>
                  <a:lnTo>
                    <a:pt x="98" y="398"/>
                  </a:lnTo>
                  <a:cubicBezTo>
                    <a:pt x="85" y="410"/>
                    <a:pt x="61" y="410"/>
                    <a:pt x="49" y="410"/>
                  </a:cubicBezTo>
                  <a:cubicBezTo>
                    <a:pt x="37" y="398"/>
                    <a:pt x="25" y="373"/>
                    <a:pt x="37" y="362"/>
                  </a:cubicBezTo>
                  <a:cubicBezTo>
                    <a:pt x="73" y="276"/>
                    <a:pt x="122" y="191"/>
                    <a:pt x="171" y="106"/>
                  </a:cubicBezTo>
                  <a:cubicBezTo>
                    <a:pt x="195" y="81"/>
                    <a:pt x="207" y="57"/>
                    <a:pt x="219" y="33"/>
                  </a:cubicBezTo>
                  <a:cubicBezTo>
                    <a:pt x="226" y="19"/>
                    <a:pt x="237" y="13"/>
                    <a:pt x="248" y="13"/>
                  </a:cubicBezTo>
                  <a:close/>
                  <a:moveTo>
                    <a:pt x="246" y="1"/>
                  </a:moveTo>
                  <a:cubicBezTo>
                    <a:pt x="230" y="1"/>
                    <a:pt x="214" y="7"/>
                    <a:pt x="207" y="21"/>
                  </a:cubicBezTo>
                  <a:cubicBezTo>
                    <a:pt x="195" y="45"/>
                    <a:pt x="171" y="70"/>
                    <a:pt x="158" y="94"/>
                  </a:cubicBezTo>
                  <a:lnTo>
                    <a:pt x="12" y="349"/>
                  </a:lnTo>
                  <a:cubicBezTo>
                    <a:pt x="1" y="386"/>
                    <a:pt x="12" y="410"/>
                    <a:pt x="37" y="422"/>
                  </a:cubicBezTo>
                  <a:cubicBezTo>
                    <a:pt x="49" y="422"/>
                    <a:pt x="61" y="435"/>
                    <a:pt x="61" y="435"/>
                  </a:cubicBezTo>
                  <a:cubicBezTo>
                    <a:pt x="85" y="435"/>
                    <a:pt x="98" y="422"/>
                    <a:pt x="109" y="398"/>
                  </a:cubicBezTo>
                  <a:cubicBezTo>
                    <a:pt x="158" y="325"/>
                    <a:pt x="207" y="240"/>
                    <a:pt x="255" y="154"/>
                  </a:cubicBezTo>
                  <a:lnTo>
                    <a:pt x="292" y="81"/>
                  </a:lnTo>
                  <a:cubicBezTo>
                    <a:pt x="317" y="45"/>
                    <a:pt x="292" y="21"/>
                    <a:pt x="280" y="8"/>
                  </a:cubicBezTo>
                  <a:cubicBezTo>
                    <a:pt x="270" y="4"/>
                    <a:pt x="258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25" name="Google Shape;3325;p39"/>
            <p:cNvSpPr/>
            <p:nvPr/>
          </p:nvSpPr>
          <p:spPr>
            <a:xfrm>
              <a:off x="8446759" y="3889524"/>
              <a:ext cx="11419" cy="15800"/>
            </a:xfrm>
            <a:custGeom>
              <a:avLst/>
              <a:gdLst/>
              <a:ahLst/>
              <a:cxnLst/>
              <a:rect l="l" t="t" r="r" b="b"/>
              <a:pathLst>
                <a:path w="232" h="321" extrusionOk="0">
                  <a:moveTo>
                    <a:pt x="174" y="0"/>
                  </a:moveTo>
                  <a:cubicBezTo>
                    <a:pt x="160" y="0"/>
                    <a:pt x="146" y="6"/>
                    <a:pt x="138" y="18"/>
                  </a:cubicBezTo>
                  <a:cubicBezTo>
                    <a:pt x="101" y="103"/>
                    <a:pt x="65" y="176"/>
                    <a:pt x="17" y="261"/>
                  </a:cubicBezTo>
                  <a:cubicBezTo>
                    <a:pt x="0" y="293"/>
                    <a:pt x="28" y="321"/>
                    <a:pt x="55" y="321"/>
                  </a:cubicBezTo>
                  <a:cubicBezTo>
                    <a:pt x="68" y="321"/>
                    <a:pt x="82" y="314"/>
                    <a:pt x="90" y="298"/>
                  </a:cubicBezTo>
                  <a:cubicBezTo>
                    <a:pt x="150" y="225"/>
                    <a:pt x="187" y="139"/>
                    <a:pt x="223" y="55"/>
                  </a:cubicBezTo>
                  <a:cubicBezTo>
                    <a:pt x="231" y="22"/>
                    <a:pt x="202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26" name="Google Shape;3326;p39"/>
            <p:cNvSpPr/>
            <p:nvPr/>
          </p:nvSpPr>
          <p:spPr>
            <a:xfrm>
              <a:off x="8446365" y="3889179"/>
              <a:ext cx="12010" cy="16784"/>
            </a:xfrm>
            <a:custGeom>
              <a:avLst/>
              <a:gdLst/>
              <a:ahLst/>
              <a:cxnLst/>
              <a:rect l="l" t="t" r="r" b="b"/>
              <a:pathLst>
                <a:path w="244" h="341" extrusionOk="0">
                  <a:moveTo>
                    <a:pt x="182" y="17"/>
                  </a:moveTo>
                  <a:cubicBezTo>
                    <a:pt x="189" y="17"/>
                    <a:pt x="197" y="20"/>
                    <a:pt x="207" y="25"/>
                  </a:cubicBezTo>
                  <a:cubicBezTo>
                    <a:pt x="219" y="25"/>
                    <a:pt x="231" y="37"/>
                    <a:pt x="219" y="62"/>
                  </a:cubicBezTo>
                  <a:cubicBezTo>
                    <a:pt x="195" y="146"/>
                    <a:pt x="146" y="232"/>
                    <a:pt x="98" y="305"/>
                  </a:cubicBezTo>
                  <a:cubicBezTo>
                    <a:pt x="85" y="317"/>
                    <a:pt x="61" y="317"/>
                    <a:pt x="49" y="317"/>
                  </a:cubicBezTo>
                  <a:cubicBezTo>
                    <a:pt x="36" y="305"/>
                    <a:pt x="25" y="292"/>
                    <a:pt x="36" y="268"/>
                  </a:cubicBezTo>
                  <a:cubicBezTo>
                    <a:pt x="73" y="195"/>
                    <a:pt x="109" y="122"/>
                    <a:pt x="158" y="37"/>
                  </a:cubicBezTo>
                  <a:cubicBezTo>
                    <a:pt x="165" y="23"/>
                    <a:pt x="173" y="17"/>
                    <a:pt x="182" y="17"/>
                  </a:cubicBezTo>
                  <a:close/>
                  <a:moveTo>
                    <a:pt x="207" y="0"/>
                  </a:moveTo>
                  <a:cubicBezTo>
                    <a:pt x="182" y="0"/>
                    <a:pt x="158" y="0"/>
                    <a:pt x="146" y="25"/>
                  </a:cubicBezTo>
                  <a:cubicBezTo>
                    <a:pt x="98" y="110"/>
                    <a:pt x="61" y="183"/>
                    <a:pt x="12" y="256"/>
                  </a:cubicBezTo>
                  <a:cubicBezTo>
                    <a:pt x="0" y="292"/>
                    <a:pt x="12" y="317"/>
                    <a:pt x="36" y="329"/>
                  </a:cubicBezTo>
                  <a:cubicBezTo>
                    <a:pt x="49" y="329"/>
                    <a:pt x="49" y="341"/>
                    <a:pt x="61" y="341"/>
                  </a:cubicBezTo>
                  <a:cubicBezTo>
                    <a:pt x="85" y="341"/>
                    <a:pt x="98" y="329"/>
                    <a:pt x="109" y="317"/>
                  </a:cubicBezTo>
                  <a:cubicBezTo>
                    <a:pt x="158" y="232"/>
                    <a:pt x="207" y="146"/>
                    <a:pt x="231" y="62"/>
                  </a:cubicBezTo>
                  <a:cubicBezTo>
                    <a:pt x="244" y="37"/>
                    <a:pt x="231" y="13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27" name="Google Shape;3327;p39"/>
            <p:cNvSpPr/>
            <p:nvPr/>
          </p:nvSpPr>
          <p:spPr>
            <a:xfrm>
              <a:off x="8456849" y="3888490"/>
              <a:ext cx="12797" cy="17276"/>
            </a:xfrm>
            <a:custGeom>
              <a:avLst/>
              <a:gdLst/>
              <a:ahLst/>
              <a:cxnLst/>
              <a:rect l="l" t="t" r="r" b="b"/>
              <a:pathLst>
                <a:path w="260" h="351" extrusionOk="0">
                  <a:moveTo>
                    <a:pt x="215" y="0"/>
                  </a:moveTo>
                  <a:cubicBezTo>
                    <a:pt x="211" y="0"/>
                    <a:pt x="206" y="1"/>
                    <a:pt x="201" y="3"/>
                  </a:cubicBezTo>
                  <a:cubicBezTo>
                    <a:pt x="177" y="3"/>
                    <a:pt x="164" y="14"/>
                    <a:pt x="140" y="39"/>
                  </a:cubicBezTo>
                  <a:cubicBezTo>
                    <a:pt x="131" y="52"/>
                    <a:pt x="133" y="67"/>
                    <a:pt x="142" y="79"/>
                  </a:cubicBezTo>
                  <a:lnTo>
                    <a:pt x="142" y="79"/>
                  </a:lnTo>
                  <a:cubicBezTo>
                    <a:pt x="101" y="151"/>
                    <a:pt x="56" y="217"/>
                    <a:pt x="18" y="282"/>
                  </a:cubicBezTo>
                  <a:cubicBezTo>
                    <a:pt x="1" y="316"/>
                    <a:pt x="32" y="351"/>
                    <a:pt x="61" y="351"/>
                  </a:cubicBezTo>
                  <a:cubicBezTo>
                    <a:pt x="73" y="351"/>
                    <a:pt x="84" y="345"/>
                    <a:pt x="91" y="331"/>
                  </a:cubicBezTo>
                  <a:cubicBezTo>
                    <a:pt x="152" y="246"/>
                    <a:pt x="201" y="149"/>
                    <a:pt x="250" y="63"/>
                  </a:cubicBezTo>
                  <a:cubicBezTo>
                    <a:pt x="260" y="32"/>
                    <a:pt x="243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28" name="Google Shape;3328;p39"/>
            <p:cNvSpPr/>
            <p:nvPr/>
          </p:nvSpPr>
          <p:spPr>
            <a:xfrm>
              <a:off x="8456505" y="3887752"/>
              <a:ext cx="13831" cy="18211"/>
            </a:xfrm>
            <a:custGeom>
              <a:avLst/>
              <a:gdLst/>
              <a:ahLst/>
              <a:cxnLst/>
              <a:rect l="l" t="t" r="r" b="b"/>
              <a:pathLst>
                <a:path w="281" h="370" extrusionOk="0">
                  <a:moveTo>
                    <a:pt x="208" y="18"/>
                  </a:moveTo>
                  <a:cubicBezTo>
                    <a:pt x="232" y="18"/>
                    <a:pt x="244" y="29"/>
                    <a:pt x="244" y="29"/>
                  </a:cubicBezTo>
                  <a:cubicBezTo>
                    <a:pt x="257" y="42"/>
                    <a:pt x="257" y="54"/>
                    <a:pt x="244" y="66"/>
                  </a:cubicBezTo>
                  <a:lnTo>
                    <a:pt x="244" y="91"/>
                  </a:lnTo>
                  <a:lnTo>
                    <a:pt x="195" y="29"/>
                  </a:lnTo>
                  <a:lnTo>
                    <a:pt x="208" y="18"/>
                  </a:lnTo>
                  <a:close/>
                  <a:moveTo>
                    <a:pt x="184" y="42"/>
                  </a:moveTo>
                  <a:lnTo>
                    <a:pt x="220" y="91"/>
                  </a:lnTo>
                  <a:lnTo>
                    <a:pt x="208" y="102"/>
                  </a:lnTo>
                  <a:cubicBezTo>
                    <a:pt x="202" y="109"/>
                    <a:pt x="192" y="112"/>
                    <a:pt x="183" y="112"/>
                  </a:cubicBezTo>
                  <a:cubicBezTo>
                    <a:pt x="174" y="112"/>
                    <a:pt x="165" y="109"/>
                    <a:pt x="159" y="102"/>
                  </a:cubicBezTo>
                  <a:lnTo>
                    <a:pt x="159" y="91"/>
                  </a:lnTo>
                  <a:cubicBezTo>
                    <a:pt x="171" y="78"/>
                    <a:pt x="171" y="66"/>
                    <a:pt x="184" y="42"/>
                  </a:cubicBezTo>
                  <a:close/>
                  <a:moveTo>
                    <a:pt x="232" y="102"/>
                  </a:moveTo>
                  <a:lnTo>
                    <a:pt x="232" y="102"/>
                  </a:lnTo>
                  <a:cubicBezTo>
                    <a:pt x="184" y="200"/>
                    <a:pt x="135" y="273"/>
                    <a:pt x="86" y="346"/>
                  </a:cubicBezTo>
                  <a:cubicBezTo>
                    <a:pt x="74" y="358"/>
                    <a:pt x="62" y="358"/>
                    <a:pt x="49" y="358"/>
                  </a:cubicBezTo>
                  <a:cubicBezTo>
                    <a:pt x="25" y="346"/>
                    <a:pt x="25" y="321"/>
                    <a:pt x="38" y="310"/>
                  </a:cubicBezTo>
                  <a:cubicBezTo>
                    <a:pt x="62" y="248"/>
                    <a:pt x="98" y="175"/>
                    <a:pt x="147" y="115"/>
                  </a:cubicBezTo>
                  <a:lnTo>
                    <a:pt x="159" y="115"/>
                  </a:lnTo>
                  <a:cubicBezTo>
                    <a:pt x="166" y="122"/>
                    <a:pt x="181" y="129"/>
                    <a:pt x="195" y="129"/>
                  </a:cubicBezTo>
                  <a:cubicBezTo>
                    <a:pt x="205" y="129"/>
                    <a:pt x="215" y="125"/>
                    <a:pt x="220" y="115"/>
                  </a:cubicBezTo>
                  <a:lnTo>
                    <a:pt x="232" y="102"/>
                  </a:lnTo>
                  <a:close/>
                  <a:moveTo>
                    <a:pt x="221" y="0"/>
                  </a:moveTo>
                  <a:cubicBezTo>
                    <a:pt x="216" y="0"/>
                    <a:pt x="211" y="2"/>
                    <a:pt x="208" y="5"/>
                  </a:cubicBezTo>
                  <a:cubicBezTo>
                    <a:pt x="184" y="18"/>
                    <a:pt x="159" y="29"/>
                    <a:pt x="147" y="54"/>
                  </a:cubicBezTo>
                  <a:cubicBezTo>
                    <a:pt x="135" y="66"/>
                    <a:pt x="135" y="78"/>
                    <a:pt x="135" y="91"/>
                  </a:cubicBezTo>
                  <a:cubicBezTo>
                    <a:pt x="86" y="164"/>
                    <a:pt x="49" y="237"/>
                    <a:pt x="13" y="297"/>
                  </a:cubicBezTo>
                  <a:cubicBezTo>
                    <a:pt x="1" y="321"/>
                    <a:pt x="13" y="358"/>
                    <a:pt x="38" y="370"/>
                  </a:cubicBezTo>
                  <a:lnTo>
                    <a:pt x="62" y="370"/>
                  </a:lnTo>
                  <a:cubicBezTo>
                    <a:pt x="86" y="370"/>
                    <a:pt x="98" y="370"/>
                    <a:pt x="111" y="346"/>
                  </a:cubicBezTo>
                  <a:cubicBezTo>
                    <a:pt x="159" y="273"/>
                    <a:pt x="208" y="175"/>
                    <a:pt x="268" y="78"/>
                  </a:cubicBezTo>
                  <a:cubicBezTo>
                    <a:pt x="281" y="66"/>
                    <a:pt x="268" y="42"/>
                    <a:pt x="257" y="18"/>
                  </a:cubicBezTo>
                  <a:cubicBezTo>
                    <a:pt x="248" y="9"/>
                    <a:pt x="233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29" name="Google Shape;3329;p39"/>
            <p:cNvSpPr/>
            <p:nvPr/>
          </p:nvSpPr>
          <p:spPr>
            <a:xfrm>
              <a:off x="8467678" y="3888785"/>
              <a:ext cx="13683" cy="19786"/>
            </a:xfrm>
            <a:custGeom>
              <a:avLst/>
              <a:gdLst/>
              <a:ahLst/>
              <a:cxnLst/>
              <a:rect l="l" t="t" r="r" b="b"/>
              <a:pathLst>
                <a:path w="278" h="402" extrusionOk="0">
                  <a:moveTo>
                    <a:pt x="213" y="1"/>
                  </a:moveTo>
                  <a:cubicBezTo>
                    <a:pt x="200" y="1"/>
                    <a:pt x="186" y="7"/>
                    <a:pt x="175" y="21"/>
                  </a:cubicBezTo>
                  <a:cubicBezTo>
                    <a:pt x="127" y="130"/>
                    <a:pt x="66" y="227"/>
                    <a:pt x="17" y="337"/>
                  </a:cubicBezTo>
                  <a:cubicBezTo>
                    <a:pt x="1" y="370"/>
                    <a:pt x="28" y="402"/>
                    <a:pt x="58" y="402"/>
                  </a:cubicBezTo>
                  <a:cubicBezTo>
                    <a:pt x="74" y="402"/>
                    <a:pt x="90" y="394"/>
                    <a:pt x="103" y="373"/>
                  </a:cubicBezTo>
                  <a:cubicBezTo>
                    <a:pt x="151" y="276"/>
                    <a:pt x="200" y="167"/>
                    <a:pt x="260" y="70"/>
                  </a:cubicBezTo>
                  <a:cubicBezTo>
                    <a:pt x="277" y="35"/>
                    <a:pt x="246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30" name="Google Shape;3330;p39"/>
            <p:cNvSpPr/>
            <p:nvPr/>
          </p:nvSpPr>
          <p:spPr>
            <a:xfrm>
              <a:off x="8467924" y="3888244"/>
              <a:ext cx="13782" cy="20771"/>
            </a:xfrm>
            <a:custGeom>
              <a:avLst/>
              <a:gdLst/>
              <a:ahLst/>
              <a:cxnLst/>
              <a:rect l="l" t="t" r="r" b="b"/>
              <a:pathLst>
                <a:path w="280" h="422" extrusionOk="0">
                  <a:moveTo>
                    <a:pt x="231" y="19"/>
                  </a:moveTo>
                  <a:cubicBezTo>
                    <a:pt x="243" y="32"/>
                    <a:pt x="255" y="56"/>
                    <a:pt x="243" y="68"/>
                  </a:cubicBezTo>
                  <a:cubicBezTo>
                    <a:pt x="231" y="105"/>
                    <a:pt x="219" y="129"/>
                    <a:pt x="206" y="154"/>
                  </a:cubicBezTo>
                  <a:cubicBezTo>
                    <a:pt x="158" y="227"/>
                    <a:pt x="122" y="311"/>
                    <a:pt x="85" y="384"/>
                  </a:cubicBezTo>
                  <a:cubicBezTo>
                    <a:pt x="78" y="399"/>
                    <a:pt x="71" y="404"/>
                    <a:pt x="61" y="404"/>
                  </a:cubicBezTo>
                  <a:cubicBezTo>
                    <a:pt x="54" y="404"/>
                    <a:pt x="46" y="402"/>
                    <a:pt x="36" y="397"/>
                  </a:cubicBezTo>
                  <a:cubicBezTo>
                    <a:pt x="25" y="384"/>
                    <a:pt x="12" y="373"/>
                    <a:pt x="25" y="348"/>
                  </a:cubicBezTo>
                  <a:cubicBezTo>
                    <a:pt x="61" y="275"/>
                    <a:pt x="98" y="190"/>
                    <a:pt x="146" y="117"/>
                  </a:cubicBezTo>
                  <a:cubicBezTo>
                    <a:pt x="158" y="92"/>
                    <a:pt x="170" y="68"/>
                    <a:pt x="182" y="32"/>
                  </a:cubicBezTo>
                  <a:cubicBezTo>
                    <a:pt x="195" y="19"/>
                    <a:pt x="206" y="19"/>
                    <a:pt x="231" y="19"/>
                  </a:cubicBezTo>
                  <a:close/>
                  <a:moveTo>
                    <a:pt x="205" y="0"/>
                  </a:moveTo>
                  <a:cubicBezTo>
                    <a:pt x="190" y="0"/>
                    <a:pt x="178" y="9"/>
                    <a:pt x="170" y="32"/>
                  </a:cubicBezTo>
                  <a:cubicBezTo>
                    <a:pt x="158" y="56"/>
                    <a:pt x="134" y="81"/>
                    <a:pt x="122" y="117"/>
                  </a:cubicBezTo>
                  <a:lnTo>
                    <a:pt x="12" y="336"/>
                  </a:lnTo>
                  <a:cubicBezTo>
                    <a:pt x="0" y="373"/>
                    <a:pt x="12" y="397"/>
                    <a:pt x="36" y="409"/>
                  </a:cubicBezTo>
                  <a:cubicBezTo>
                    <a:pt x="36" y="421"/>
                    <a:pt x="49" y="421"/>
                    <a:pt x="61" y="421"/>
                  </a:cubicBezTo>
                  <a:cubicBezTo>
                    <a:pt x="73" y="421"/>
                    <a:pt x="85" y="409"/>
                    <a:pt x="98" y="397"/>
                  </a:cubicBezTo>
                  <a:cubicBezTo>
                    <a:pt x="146" y="324"/>
                    <a:pt x="182" y="238"/>
                    <a:pt x="219" y="165"/>
                  </a:cubicBezTo>
                  <a:cubicBezTo>
                    <a:pt x="231" y="141"/>
                    <a:pt x="243" y="105"/>
                    <a:pt x="255" y="81"/>
                  </a:cubicBezTo>
                  <a:cubicBezTo>
                    <a:pt x="279" y="44"/>
                    <a:pt x="255" y="19"/>
                    <a:pt x="231" y="8"/>
                  </a:cubicBezTo>
                  <a:cubicBezTo>
                    <a:pt x="222" y="3"/>
                    <a:pt x="213" y="0"/>
                    <a:pt x="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31" name="Google Shape;3331;p39"/>
            <p:cNvSpPr/>
            <p:nvPr/>
          </p:nvSpPr>
          <p:spPr>
            <a:xfrm>
              <a:off x="8480870" y="3890016"/>
              <a:ext cx="11862" cy="18556"/>
            </a:xfrm>
            <a:custGeom>
              <a:avLst/>
              <a:gdLst/>
              <a:ahLst/>
              <a:cxnLst/>
              <a:rect l="l" t="t" r="r" b="b"/>
              <a:pathLst>
                <a:path w="241" h="377" extrusionOk="0">
                  <a:moveTo>
                    <a:pt x="181" y="0"/>
                  </a:moveTo>
                  <a:cubicBezTo>
                    <a:pt x="169" y="0"/>
                    <a:pt x="158" y="6"/>
                    <a:pt x="151" y="20"/>
                  </a:cubicBezTo>
                  <a:cubicBezTo>
                    <a:pt x="102" y="118"/>
                    <a:pt x="53" y="215"/>
                    <a:pt x="16" y="312"/>
                  </a:cubicBezTo>
                  <a:cubicBezTo>
                    <a:pt x="0" y="345"/>
                    <a:pt x="27" y="377"/>
                    <a:pt x="54" y="377"/>
                  </a:cubicBezTo>
                  <a:cubicBezTo>
                    <a:pt x="68" y="377"/>
                    <a:pt x="81" y="369"/>
                    <a:pt x="89" y="348"/>
                  </a:cubicBezTo>
                  <a:cubicBezTo>
                    <a:pt x="138" y="264"/>
                    <a:pt x="187" y="166"/>
                    <a:pt x="224" y="69"/>
                  </a:cubicBezTo>
                  <a:cubicBezTo>
                    <a:pt x="241" y="35"/>
                    <a:pt x="209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32" name="Google Shape;3332;p39"/>
            <p:cNvSpPr/>
            <p:nvPr/>
          </p:nvSpPr>
          <p:spPr>
            <a:xfrm>
              <a:off x="8480476" y="3889819"/>
              <a:ext cx="12600" cy="19196"/>
            </a:xfrm>
            <a:custGeom>
              <a:avLst/>
              <a:gdLst/>
              <a:ahLst/>
              <a:cxnLst/>
              <a:rect l="l" t="t" r="r" b="b"/>
              <a:pathLst>
                <a:path w="256" h="390" extrusionOk="0">
                  <a:moveTo>
                    <a:pt x="195" y="12"/>
                  </a:moveTo>
                  <a:cubicBezTo>
                    <a:pt x="195" y="12"/>
                    <a:pt x="207" y="12"/>
                    <a:pt x="207" y="24"/>
                  </a:cubicBezTo>
                  <a:cubicBezTo>
                    <a:pt x="232" y="24"/>
                    <a:pt x="243" y="49"/>
                    <a:pt x="232" y="73"/>
                  </a:cubicBezTo>
                  <a:cubicBezTo>
                    <a:pt x="183" y="182"/>
                    <a:pt x="134" y="268"/>
                    <a:pt x="97" y="352"/>
                  </a:cubicBezTo>
                  <a:cubicBezTo>
                    <a:pt x="91" y="367"/>
                    <a:pt x="79" y="372"/>
                    <a:pt x="68" y="372"/>
                  </a:cubicBezTo>
                  <a:cubicBezTo>
                    <a:pt x="61" y="372"/>
                    <a:pt x="54" y="370"/>
                    <a:pt x="49" y="365"/>
                  </a:cubicBezTo>
                  <a:cubicBezTo>
                    <a:pt x="37" y="365"/>
                    <a:pt x="24" y="341"/>
                    <a:pt x="37" y="316"/>
                  </a:cubicBezTo>
                  <a:cubicBezTo>
                    <a:pt x="73" y="231"/>
                    <a:pt x="110" y="146"/>
                    <a:pt x="170" y="36"/>
                  </a:cubicBezTo>
                  <a:cubicBezTo>
                    <a:pt x="170" y="24"/>
                    <a:pt x="183" y="12"/>
                    <a:pt x="195" y="12"/>
                  </a:cubicBezTo>
                  <a:close/>
                  <a:moveTo>
                    <a:pt x="219" y="0"/>
                  </a:moveTo>
                  <a:cubicBezTo>
                    <a:pt x="195" y="0"/>
                    <a:pt x="170" y="0"/>
                    <a:pt x="159" y="24"/>
                  </a:cubicBezTo>
                  <a:cubicBezTo>
                    <a:pt x="97" y="133"/>
                    <a:pt x="49" y="231"/>
                    <a:pt x="13" y="304"/>
                  </a:cubicBezTo>
                  <a:cubicBezTo>
                    <a:pt x="0" y="341"/>
                    <a:pt x="13" y="377"/>
                    <a:pt x="37" y="389"/>
                  </a:cubicBezTo>
                  <a:lnTo>
                    <a:pt x="61" y="389"/>
                  </a:lnTo>
                  <a:cubicBezTo>
                    <a:pt x="86" y="389"/>
                    <a:pt x="97" y="377"/>
                    <a:pt x="110" y="365"/>
                  </a:cubicBezTo>
                  <a:cubicBezTo>
                    <a:pt x="146" y="279"/>
                    <a:pt x="195" y="195"/>
                    <a:pt x="243" y="73"/>
                  </a:cubicBezTo>
                  <a:cubicBezTo>
                    <a:pt x="256" y="49"/>
                    <a:pt x="243" y="12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33" name="Google Shape;3333;p39"/>
            <p:cNvSpPr/>
            <p:nvPr/>
          </p:nvSpPr>
          <p:spPr>
            <a:xfrm>
              <a:off x="8490812" y="3889819"/>
              <a:ext cx="16833" cy="21361"/>
            </a:xfrm>
            <a:custGeom>
              <a:avLst/>
              <a:gdLst/>
              <a:ahLst/>
              <a:cxnLst/>
              <a:rect l="l" t="t" r="r" b="b"/>
              <a:pathLst>
                <a:path w="342" h="434" extrusionOk="0">
                  <a:moveTo>
                    <a:pt x="278" y="1"/>
                  </a:moveTo>
                  <a:cubicBezTo>
                    <a:pt x="269" y="1"/>
                    <a:pt x="260" y="4"/>
                    <a:pt x="252" y="12"/>
                  </a:cubicBezTo>
                  <a:cubicBezTo>
                    <a:pt x="155" y="122"/>
                    <a:pt x="70" y="231"/>
                    <a:pt x="9" y="365"/>
                  </a:cubicBezTo>
                  <a:cubicBezTo>
                    <a:pt x="1" y="399"/>
                    <a:pt x="35" y="434"/>
                    <a:pt x="64" y="434"/>
                  </a:cubicBezTo>
                  <a:cubicBezTo>
                    <a:pt x="76" y="434"/>
                    <a:pt x="88" y="428"/>
                    <a:pt x="95" y="414"/>
                  </a:cubicBezTo>
                  <a:cubicBezTo>
                    <a:pt x="155" y="292"/>
                    <a:pt x="228" y="182"/>
                    <a:pt x="314" y="85"/>
                  </a:cubicBezTo>
                  <a:cubicBezTo>
                    <a:pt x="342" y="46"/>
                    <a:pt x="310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34" name="Google Shape;3334;p39"/>
            <p:cNvSpPr/>
            <p:nvPr/>
          </p:nvSpPr>
          <p:spPr>
            <a:xfrm>
              <a:off x="8490665" y="3889474"/>
              <a:ext cx="17375" cy="22494"/>
            </a:xfrm>
            <a:custGeom>
              <a:avLst/>
              <a:gdLst/>
              <a:ahLst/>
              <a:cxnLst/>
              <a:rect l="l" t="t" r="r" b="b"/>
              <a:pathLst>
                <a:path w="353" h="457" extrusionOk="0">
                  <a:moveTo>
                    <a:pt x="292" y="19"/>
                  </a:moveTo>
                  <a:cubicBezTo>
                    <a:pt x="292" y="19"/>
                    <a:pt x="304" y="19"/>
                    <a:pt x="317" y="31"/>
                  </a:cubicBezTo>
                  <a:cubicBezTo>
                    <a:pt x="328" y="43"/>
                    <a:pt x="328" y="67"/>
                    <a:pt x="317" y="80"/>
                  </a:cubicBezTo>
                  <a:cubicBezTo>
                    <a:pt x="219" y="177"/>
                    <a:pt x="146" y="286"/>
                    <a:pt x="85" y="421"/>
                  </a:cubicBezTo>
                  <a:cubicBezTo>
                    <a:pt x="79" y="432"/>
                    <a:pt x="71" y="435"/>
                    <a:pt x="63" y="435"/>
                  </a:cubicBezTo>
                  <a:cubicBezTo>
                    <a:pt x="55" y="435"/>
                    <a:pt x="49" y="432"/>
                    <a:pt x="49" y="432"/>
                  </a:cubicBezTo>
                  <a:cubicBezTo>
                    <a:pt x="25" y="421"/>
                    <a:pt x="12" y="396"/>
                    <a:pt x="25" y="384"/>
                  </a:cubicBezTo>
                  <a:cubicBezTo>
                    <a:pt x="85" y="250"/>
                    <a:pt x="158" y="140"/>
                    <a:pt x="268" y="31"/>
                  </a:cubicBezTo>
                  <a:cubicBezTo>
                    <a:pt x="268" y="19"/>
                    <a:pt x="280" y="19"/>
                    <a:pt x="292" y="19"/>
                  </a:cubicBezTo>
                  <a:close/>
                  <a:moveTo>
                    <a:pt x="292" y="0"/>
                  </a:moveTo>
                  <a:cubicBezTo>
                    <a:pt x="280" y="0"/>
                    <a:pt x="267" y="7"/>
                    <a:pt x="255" y="19"/>
                  </a:cubicBezTo>
                  <a:cubicBezTo>
                    <a:pt x="146" y="129"/>
                    <a:pt x="61" y="250"/>
                    <a:pt x="12" y="372"/>
                  </a:cubicBezTo>
                  <a:cubicBezTo>
                    <a:pt x="0" y="408"/>
                    <a:pt x="12" y="432"/>
                    <a:pt x="36" y="445"/>
                  </a:cubicBezTo>
                  <a:cubicBezTo>
                    <a:pt x="49" y="445"/>
                    <a:pt x="49" y="457"/>
                    <a:pt x="61" y="457"/>
                  </a:cubicBezTo>
                  <a:cubicBezTo>
                    <a:pt x="73" y="457"/>
                    <a:pt x="98" y="445"/>
                    <a:pt x="98" y="421"/>
                  </a:cubicBezTo>
                  <a:cubicBezTo>
                    <a:pt x="158" y="299"/>
                    <a:pt x="231" y="189"/>
                    <a:pt x="328" y="92"/>
                  </a:cubicBezTo>
                  <a:cubicBezTo>
                    <a:pt x="353" y="67"/>
                    <a:pt x="341" y="31"/>
                    <a:pt x="328" y="19"/>
                  </a:cubicBezTo>
                  <a:cubicBezTo>
                    <a:pt x="316" y="7"/>
                    <a:pt x="304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35" name="Google Shape;3335;p39"/>
            <p:cNvSpPr/>
            <p:nvPr/>
          </p:nvSpPr>
          <p:spPr>
            <a:xfrm>
              <a:off x="8503019" y="3891640"/>
              <a:ext cx="15406" cy="20033"/>
            </a:xfrm>
            <a:custGeom>
              <a:avLst/>
              <a:gdLst/>
              <a:ahLst/>
              <a:cxnLst/>
              <a:rect l="l" t="t" r="r" b="b"/>
              <a:pathLst>
                <a:path w="313" h="407" extrusionOk="0">
                  <a:moveTo>
                    <a:pt x="249" y="0"/>
                  </a:moveTo>
                  <a:cubicBezTo>
                    <a:pt x="240" y="0"/>
                    <a:pt x="231" y="4"/>
                    <a:pt x="223" y="12"/>
                  </a:cubicBezTo>
                  <a:cubicBezTo>
                    <a:pt x="139" y="109"/>
                    <a:pt x="66" y="231"/>
                    <a:pt x="17" y="352"/>
                  </a:cubicBezTo>
                  <a:cubicBezTo>
                    <a:pt x="1" y="385"/>
                    <a:pt x="33" y="406"/>
                    <a:pt x="63" y="406"/>
                  </a:cubicBezTo>
                  <a:cubicBezTo>
                    <a:pt x="78" y="406"/>
                    <a:pt x="93" y="401"/>
                    <a:pt x="102" y="388"/>
                  </a:cubicBezTo>
                  <a:cubicBezTo>
                    <a:pt x="150" y="279"/>
                    <a:pt x="211" y="169"/>
                    <a:pt x="284" y="72"/>
                  </a:cubicBezTo>
                  <a:cubicBezTo>
                    <a:pt x="313" y="44"/>
                    <a:pt x="282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36" name="Google Shape;3336;p39"/>
            <p:cNvSpPr/>
            <p:nvPr/>
          </p:nvSpPr>
          <p:spPr>
            <a:xfrm>
              <a:off x="8502626" y="3891197"/>
              <a:ext cx="15603" cy="20771"/>
            </a:xfrm>
            <a:custGeom>
              <a:avLst/>
              <a:gdLst/>
              <a:ahLst/>
              <a:cxnLst/>
              <a:rect l="l" t="t" r="r" b="b"/>
              <a:pathLst>
                <a:path w="317" h="422" extrusionOk="0">
                  <a:moveTo>
                    <a:pt x="260" y="17"/>
                  </a:moveTo>
                  <a:cubicBezTo>
                    <a:pt x="268" y="17"/>
                    <a:pt x="274" y="21"/>
                    <a:pt x="280" y="21"/>
                  </a:cubicBezTo>
                  <a:cubicBezTo>
                    <a:pt x="292" y="32"/>
                    <a:pt x="304" y="57"/>
                    <a:pt x="280" y="81"/>
                  </a:cubicBezTo>
                  <a:cubicBezTo>
                    <a:pt x="207" y="178"/>
                    <a:pt x="147" y="288"/>
                    <a:pt x="98" y="386"/>
                  </a:cubicBezTo>
                  <a:cubicBezTo>
                    <a:pt x="85" y="410"/>
                    <a:pt x="74" y="410"/>
                    <a:pt x="49" y="410"/>
                  </a:cubicBezTo>
                  <a:cubicBezTo>
                    <a:pt x="37" y="397"/>
                    <a:pt x="25" y="386"/>
                    <a:pt x="37" y="361"/>
                  </a:cubicBezTo>
                  <a:cubicBezTo>
                    <a:pt x="74" y="251"/>
                    <a:pt x="147" y="142"/>
                    <a:pt x="231" y="32"/>
                  </a:cubicBezTo>
                  <a:cubicBezTo>
                    <a:pt x="243" y="20"/>
                    <a:pt x="252" y="17"/>
                    <a:pt x="260" y="17"/>
                  </a:cubicBezTo>
                  <a:close/>
                  <a:moveTo>
                    <a:pt x="263" y="0"/>
                  </a:moveTo>
                  <a:cubicBezTo>
                    <a:pt x="248" y="0"/>
                    <a:pt x="234" y="6"/>
                    <a:pt x="219" y="21"/>
                  </a:cubicBezTo>
                  <a:cubicBezTo>
                    <a:pt x="122" y="130"/>
                    <a:pt x="61" y="240"/>
                    <a:pt x="12" y="361"/>
                  </a:cubicBezTo>
                  <a:cubicBezTo>
                    <a:pt x="1" y="386"/>
                    <a:pt x="25" y="410"/>
                    <a:pt x="49" y="422"/>
                  </a:cubicBezTo>
                  <a:lnTo>
                    <a:pt x="74" y="422"/>
                  </a:lnTo>
                  <a:cubicBezTo>
                    <a:pt x="85" y="422"/>
                    <a:pt x="98" y="422"/>
                    <a:pt x="110" y="397"/>
                  </a:cubicBezTo>
                  <a:cubicBezTo>
                    <a:pt x="158" y="300"/>
                    <a:pt x="219" y="191"/>
                    <a:pt x="304" y="94"/>
                  </a:cubicBezTo>
                  <a:cubicBezTo>
                    <a:pt x="317" y="57"/>
                    <a:pt x="317" y="32"/>
                    <a:pt x="292" y="8"/>
                  </a:cubicBezTo>
                  <a:cubicBezTo>
                    <a:pt x="282" y="3"/>
                    <a:pt x="273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37" name="Google Shape;3337;p39"/>
            <p:cNvSpPr/>
            <p:nvPr/>
          </p:nvSpPr>
          <p:spPr>
            <a:xfrm>
              <a:off x="8516555" y="3889228"/>
              <a:ext cx="14864" cy="21804"/>
            </a:xfrm>
            <a:custGeom>
              <a:avLst/>
              <a:gdLst/>
              <a:ahLst/>
              <a:cxnLst/>
              <a:rect l="l" t="t" r="r" b="b"/>
              <a:pathLst>
                <a:path w="302" h="443" extrusionOk="0">
                  <a:moveTo>
                    <a:pt x="247" y="1"/>
                  </a:moveTo>
                  <a:cubicBezTo>
                    <a:pt x="232" y="1"/>
                    <a:pt x="216" y="8"/>
                    <a:pt x="204" y="24"/>
                  </a:cubicBezTo>
                  <a:cubicBezTo>
                    <a:pt x="131" y="134"/>
                    <a:pt x="58" y="255"/>
                    <a:pt x="9" y="389"/>
                  </a:cubicBezTo>
                  <a:cubicBezTo>
                    <a:pt x="1" y="421"/>
                    <a:pt x="31" y="443"/>
                    <a:pt x="59" y="443"/>
                  </a:cubicBezTo>
                  <a:cubicBezTo>
                    <a:pt x="73" y="443"/>
                    <a:pt x="86" y="437"/>
                    <a:pt x="94" y="426"/>
                  </a:cubicBezTo>
                  <a:cubicBezTo>
                    <a:pt x="155" y="291"/>
                    <a:pt x="204" y="182"/>
                    <a:pt x="277" y="61"/>
                  </a:cubicBezTo>
                  <a:cubicBezTo>
                    <a:pt x="301" y="28"/>
                    <a:pt x="276" y="1"/>
                    <a:pt x="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38" name="Google Shape;3338;p39"/>
            <p:cNvSpPr/>
            <p:nvPr/>
          </p:nvSpPr>
          <p:spPr>
            <a:xfrm>
              <a:off x="8516358" y="3888785"/>
              <a:ext cx="15061" cy="22592"/>
            </a:xfrm>
            <a:custGeom>
              <a:avLst/>
              <a:gdLst/>
              <a:ahLst/>
              <a:cxnLst/>
              <a:rect l="l" t="t" r="r" b="b"/>
              <a:pathLst>
                <a:path w="306" h="459" extrusionOk="0">
                  <a:moveTo>
                    <a:pt x="268" y="21"/>
                  </a:moveTo>
                  <a:cubicBezTo>
                    <a:pt x="281" y="33"/>
                    <a:pt x="293" y="45"/>
                    <a:pt x="281" y="70"/>
                  </a:cubicBezTo>
                  <a:cubicBezTo>
                    <a:pt x="208" y="167"/>
                    <a:pt x="147" y="289"/>
                    <a:pt x="86" y="422"/>
                  </a:cubicBezTo>
                  <a:cubicBezTo>
                    <a:pt x="86" y="436"/>
                    <a:pt x="78" y="442"/>
                    <a:pt x="68" y="442"/>
                  </a:cubicBezTo>
                  <a:cubicBezTo>
                    <a:pt x="62" y="442"/>
                    <a:pt x="55" y="439"/>
                    <a:pt x="49" y="435"/>
                  </a:cubicBezTo>
                  <a:cubicBezTo>
                    <a:pt x="38" y="435"/>
                    <a:pt x="13" y="422"/>
                    <a:pt x="25" y="398"/>
                  </a:cubicBezTo>
                  <a:cubicBezTo>
                    <a:pt x="74" y="276"/>
                    <a:pt x="135" y="154"/>
                    <a:pt x="220" y="33"/>
                  </a:cubicBezTo>
                  <a:cubicBezTo>
                    <a:pt x="220" y="21"/>
                    <a:pt x="232" y="21"/>
                    <a:pt x="244" y="21"/>
                  </a:cubicBezTo>
                  <a:close/>
                  <a:moveTo>
                    <a:pt x="244" y="1"/>
                  </a:moveTo>
                  <a:cubicBezTo>
                    <a:pt x="229" y="1"/>
                    <a:pt x="210" y="7"/>
                    <a:pt x="195" y="21"/>
                  </a:cubicBezTo>
                  <a:cubicBezTo>
                    <a:pt x="122" y="143"/>
                    <a:pt x="62" y="264"/>
                    <a:pt x="13" y="398"/>
                  </a:cubicBezTo>
                  <a:cubicBezTo>
                    <a:pt x="1" y="422"/>
                    <a:pt x="13" y="446"/>
                    <a:pt x="38" y="459"/>
                  </a:cubicBezTo>
                  <a:lnTo>
                    <a:pt x="62" y="459"/>
                  </a:lnTo>
                  <a:cubicBezTo>
                    <a:pt x="86" y="459"/>
                    <a:pt x="98" y="459"/>
                    <a:pt x="111" y="435"/>
                  </a:cubicBezTo>
                  <a:cubicBezTo>
                    <a:pt x="171" y="300"/>
                    <a:pt x="232" y="179"/>
                    <a:pt x="293" y="81"/>
                  </a:cubicBezTo>
                  <a:cubicBezTo>
                    <a:pt x="305" y="45"/>
                    <a:pt x="293" y="21"/>
                    <a:pt x="268" y="8"/>
                  </a:cubicBezTo>
                  <a:cubicBezTo>
                    <a:pt x="264" y="4"/>
                    <a:pt x="255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39" name="Google Shape;3339;p39"/>
            <p:cNvSpPr/>
            <p:nvPr/>
          </p:nvSpPr>
          <p:spPr>
            <a:xfrm>
              <a:off x="8527483" y="3889671"/>
              <a:ext cx="15996" cy="21509"/>
            </a:xfrm>
            <a:custGeom>
              <a:avLst/>
              <a:gdLst/>
              <a:ahLst/>
              <a:cxnLst/>
              <a:rect l="l" t="t" r="r" b="b"/>
              <a:pathLst>
                <a:path w="325" h="437" extrusionOk="0">
                  <a:moveTo>
                    <a:pt x="261" y="0"/>
                  </a:moveTo>
                  <a:cubicBezTo>
                    <a:pt x="249" y="0"/>
                    <a:pt x="235" y="5"/>
                    <a:pt x="225" y="15"/>
                  </a:cubicBezTo>
                  <a:cubicBezTo>
                    <a:pt x="140" y="125"/>
                    <a:pt x="79" y="246"/>
                    <a:pt x="18" y="368"/>
                  </a:cubicBezTo>
                  <a:cubicBezTo>
                    <a:pt x="1" y="402"/>
                    <a:pt x="32" y="437"/>
                    <a:pt x="65" y="437"/>
                  </a:cubicBezTo>
                  <a:cubicBezTo>
                    <a:pt x="79" y="437"/>
                    <a:pt x="93" y="431"/>
                    <a:pt x="104" y="417"/>
                  </a:cubicBezTo>
                  <a:cubicBezTo>
                    <a:pt x="164" y="295"/>
                    <a:pt x="225" y="173"/>
                    <a:pt x="298" y="63"/>
                  </a:cubicBezTo>
                  <a:cubicBezTo>
                    <a:pt x="324" y="28"/>
                    <a:pt x="294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40" name="Google Shape;3340;p39"/>
            <p:cNvSpPr/>
            <p:nvPr/>
          </p:nvSpPr>
          <p:spPr>
            <a:xfrm>
              <a:off x="8527138" y="3889376"/>
              <a:ext cx="16243" cy="22001"/>
            </a:xfrm>
            <a:custGeom>
              <a:avLst/>
              <a:gdLst/>
              <a:ahLst/>
              <a:cxnLst/>
              <a:rect l="l" t="t" r="r" b="b"/>
              <a:pathLst>
                <a:path w="330" h="447" extrusionOk="0">
                  <a:moveTo>
                    <a:pt x="268" y="9"/>
                  </a:moveTo>
                  <a:cubicBezTo>
                    <a:pt x="281" y="9"/>
                    <a:pt x="281" y="21"/>
                    <a:pt x="293" y="21"/>
                  </a:cubicBezTo>
                  <a:cubicBezTo>
                    <a:pt x="305" y="33"/>
                    <a:pt x="305" y="45"/>
                    <a:pt x="293" y="69"/>
                  </a:cubicBezTo>
                  <a:cubicBezTo>
                    <a:pt x="220" y="191"/>
                    <a:pt x="159" y="301"/>
                    <a:pt x="98" y="410"/>
                  </a:cubicBezTo>
                  <a:cubicBezTo>
                    <a:pt x="86" y="434"/>
                    <a:pt x="74" y="434"/>
                    <a:pt x="49" y="434"/>
                  </a:cubicBezTo>
                  <a:cubicBezTo>
                    <a:pt x="38" y="423"/>
                    <a:pt x="25" y="398"/>
                    <a:pt x="38" y="374"/>
                  </a:cubicBezTo>
                  <a:cubicBezTo>
                    <a:pt x="98" y="240"/>
                    <a:pt x="159" y="131"/>
                    <a:pt x="232" y="33"/>
                  </a:cubicBezTo>
                  <a:cubicBezTo>
                    <a:pt x="244" y="21"/>
                    <a:pt x="257" y="9"/>
                    <a:pt x="268" y="9"/>
                  </a:cubicBezTo>
                  <a:close/>
                  <a:moveTo>
                    <a:pt x="270" y="1"/>
                  </a:moveTo>
                  <a:cubicBezTo>
                    <a:pt x="252" y="1"/>
                    <a:pt x="234" y="7"/>
                    <a:pt x="220" y="21"/>
                  </a:cubicBezTo>
                  <a:cubicBezTo>
                    <a:pt x="147" y="118"/>
                    <a:pt x="86" y="228"/>
                    <a:pt x="13" y="374"/>
                  </a:cubicBezTo>
                  <a:cubicBezTo>
                    <a:pt x="1" y="398"/>
                    <a:pt x="25" y="434"/>
                    <a:pt x="49" y="447"/>
                  </a:cubicBezTo>
                  <a:lnTo>
                    <a:pt x="74" y="447"/>
                  </a:lnTo>
                  <a:cubicBezTo>
                    <a:pt x="86" y="447"/>
                    <a:pt x="98" y="447"/>
                    <a:pt x="111" y="423"/>
                  </a:cubicBezTo>
                  <a:cubicBezTo>
                    <a:pt x="171" y="301"/>
                    <a:pt x="244" y="191"/>
                    <a:pt x="317" y="69"/>
                  </a:cubicBezTo>
                  <a:cubicBezTo>
                    <a:pt x="330" y="45"/>
                    <a:pt x="317" y="21"/>
                    <a:pt x="305" y="9"/>
                  </a:cubicBezTo>
                  <a:cubicBezTo>
                    <a:pt x="295" y="4"/>
                    <a:pt x="283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41" name="Google Shape;3341;p39"/>
            <p:cNvSpPr/>
            <p:nvPr/>
          </p:nvSpPr>
          <p:spPr>
            <a:xfrm>
              <a:off x="8540772" y="3888638"/>
              <a:ext cx="14175" cy="21657"/>
            </a:xfrm>
            <a:custGeom>
              <a:avLst/>
              <a:gdLst/>
              <a:ahLst/>
              <a:cxnLst/>
              <a:rect l="l" t="t" r="r" b="b"/>
              <a:pathLst>
                <a:path w="288" h="440" extrusionOk="0">
                  <a:moveTo>
                    <a:pt x="234" y="1"/>
                  </a:moveTo>
                  <a:cubicBezTo>
                    <a:pt x="220" y="1"/>
                    <a:pt x="207" y="8"/>
                    <a:pt x="198" y="24"/>
                  </a:cubicBezTo>
                  <a:cubicBezTo>
                    <a:pt x="113" y="133"/>
                    <a:pt x="53" y="255"/>
                    <a:pt x="16" y="389"/>
                  </a:cubicBezTo>
                  <a:cubicBezTo>
                    <a:pt x="1" y="419"/>
                    <a:pt x="28" y="440"/>
                    <a:pt x="53" y="440"/>
                  </a:cubicBezTo>
                  <a:cubicBezTo>
                    <a:pt x="69" y="440"/>
                    <a:pt x="84" y="432"/>
                    <a:pt x="89" y="413"/>
                  </a:cubicBezTo>
                  <a:cubicBezTo>
                    <a:pt x="150" y="292"/>
                    <a:pt x="198" y="170"/>
                    <a:pt x="271" y="60"/>
                  </a:cubicBezTo>
                  <a:cubicBezTo>
                    <a:pt x="288" y="28"/>
                    <a:pt x="261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42" name="Google Shape;3342;p39"/>
            <p:cNvSpPr/>
            <p:nvPr/>
          </p:nvSpPr>
          <p:spPr>
            <a:xfrm>
              <a:off x="8540329" y="3888195"/>
              <a:ext cx="15012" cy="22592"/>
            </a:xfrm>
            <a:custGeom>
              <a:avLst/>
              <a:gdLst/>
              <a:ahLst/>
              <a:cxnLst/>
              <a:rect l="l" t="t" r="r" b="b"/>
              <a:pathLst>
                <a:path w="305" h="459" extrusionOk="0">
                  <a:moveTo>
                    <a:pt x="256" y="20"/>
                  </a:moveTo>
                  <a:cubicBezTo>
                    <a:pt x="268" y="33"/>
                    <a:pt x="280" y="45"/>
                    <a:pt x="268" y="69"/>
                  </a:cubicBezTo>
                  <a:cubicBezTo>
                    <a:pt x="219" y="166"/>
                    <a:pt x="146" y="288"/>
                    <a:pt x="98" y="422"/>
                  </a:cubicBezTo>
                  <a:cubicBezTo>
                    <a:pt x="89" y="430"/>
                    <a:pt x="75" y="439"/>
                    <a:pt x="63" y="439"/>
                  </a:cubicBezTo>
                  <a:cubicBezTo>
                    <a:pt x="57" y="439"/>
                    <a:pt x="53" y="438"/>
                    <a:pt x="49" y="434"/>
                  </a:cubicBezTo>
                  <a:cubicBezTo>
                    <a:pt x="37" y="434"/>
                    <a:pt x="25" y="422"/>
                    <a:pt x="25" y="398"/>
                  </a:cubicBezTo>
                  <a:cubicBezTo>
                    <a:pt x="73" y="264"/>
                    <a:pt x="135" y="130"/>
                    <a:pt x="207" y="33"/>
                  </a:cubicBezTo>
                  <a:cubicBezTo>
                    <a:pt x="219" y="20"/>
                    <a:pt x="232" y="20"/>
                    <a:pt x="243" y="20"/>
                  </a:cubicBezTo>
                  <a:close/>
                  <a:moveTo>
                    <a:pt x="237" y="0"/>
                  </a:moveTo>
                  <a:cubicBezTo>
                    <a:pt x="223" y="0"/>
                    <a:pt x="209" y="6"/>
                    <a:pt x="195" y="20"/>
                  </a:cubicBezTo>
                  <a:cubicBezTo>
                    <a:pt x="122" y="130"/>
                    <a:pt x="62" y="252"/>
                    <a:pt x="13" y="398"/>
                  </a:cubicBezTo>
                  <a:cubicBezTo>
                    <a:pt x="0" y="422"/>
                    <a:pt x="13" y="447"/>
                    <a:pt x="37" y="458"/>
                  </a:cubicBezTo>
                  <a:lnTo>
                    <a:pt x="62" y="458"/>
                  </a:lnTo>
                  <a:cubicBezTo>
                    <a:pt x="86" y="458"/>
                    <a:pt x="98" y="447"/>
                    <a:pt x="110" y="422"/>
                  </a:cubicBezTo>
                  <a:cubicBezTo>
                    <a:pt x="159" y="288"/>
                    <a:pt x="232" y="166"/>
                    <a:pt x="292" y="69"/>
                  </a:cubicBezTo>
                  <a:cubicBezTo>
                    <a:pt x="305" y="45"/>
                    <a:pt x="292" y="20"/>
                    <a:pt x="268" y="9"/>
                  </a:cubicBezTo>
                  <a:cubicBezTo>
                    <a:pt x="258" y="3"/>
                    <a:pt x="247" y="0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43" name="Google Shape;3343;p39"/>
            <p:cNvSpPr/>
            <p:nvPr/>
          </p:nvSpPr>
          <p:spPr>
            <a:xfrm>
              <a:off x="8552241" y="3891050"/>
              <a:ext cx="13486" cy="21214"/>
            </a:xfrm>
            <a:custGeom>
              <a:avLst/>
              <a:gdLst/>
              <a:ahLst/>
              <a:cxnLst/>
              <a:rect l="l" t="t" r="r" b="b"/>
              <a:pathLst>
                <a:path w="274" h="431" extrusionOk="0">
                  <a:moveTo>
                    <a:pt x="220" y="1"/>
                  </a:moveTo>
                  <a:cubicBezTo>
                    <a:pt x="206" y="1"/>
                    <a:pt x="193" y="7"/>
                    <a:pt x="184" y="24"/>
                  </a:cubicBezTo>
                  <a:cubicBezTo>
                    <a:pt x="111" y="133"/>
                    <a:pt x="50" y="254"/>
                    <a:pt x="14" y="376"/>
                  </a:cubicBezTo>
                  <a:cubicBezTo>
                    <a:pt x="0" y="411"/>
                    <a:pt x="23" y="430"/>
                    <a:pt x="49" y="430"/>
                  </a:cubicBezTo>
                  <a:cubicBezTo>
                    <a:pt x="68" y="430"/>
                    <a:pt x="89" y="421"/>
                    <a:pt x="99" y="400"/>
                  </a:cubicBezTo>
                  <a:cubicBezTo>
                    <a:pt x="136" y="279"/>
                    <a:pt x="196" y="170"/>
                    <a:pt x="257" y="60"/>
                  </a:cubicBezTo>
                  <a:cubicBezTo>
                    <a:pt x="274" y="27"/>
                    <a:pt x="24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44" name="Google Shape;3344;p39"/>
            <p:cNvSpPr/>
            <p:nvPr/>
          </p:nvSpPr>
          <p:spPr>
            <a:xfrm>
              <a:off x="8551700" y="3890557"/>
              <a:ext cx="14421" cy="22051"/>
            </a:xfrm>
            <a:custGeom>
              <a:avLst/>
              <a:gdLst/>
              <a:ahLst/>
              <a:cxnLst/>
              <a:rect l="l" t="t" r="r" b="b"/>
              <a:pathLst>
                <a:path w="293" h="448" extrusionOk="0">
                  <a:moveTo>
                    <a:pt x="244" y="21"/>
                  </a:moveTo>
                  <a:cubicBezTo>
                    <a:pt x="268" y="34"/>
                    <a:pt x="268" y="45"/>
                    <a:pt x="256" y="70"/>
                  </a:cubicBezTo>
                  <a:cubicBezTo>
                    <a:pt x="195" y="167"/>
                    <a:pt x="147" y="277"/>
                    <a:pt x="98" y="410"/>
                  </a:cubicBezTo>
                  <a:cubicBezTo>
                    <a:pt x="85" y="435"/>
                    <a:pt x="61" y="435"/>
                    <a:pt x="49" y="435"/>
                  </a:cubicBezTo>
                  <a:cubicBezTo>
                    <a:pt x="37" y="423"/>
                    <a:pt x="25" y="410"/>
                    <a:pt x="25" y="386"/>
                  </a:cubicBezTo>
                  <a:cubicBezTo>
                    <a:pt x="74" y="264"/>
                    <a:pt x="122" y="155"/>
                    <a:pt x="195" y="34"/>
                  </a:cubicBezTo>
                  <a:cubicBezTo>
                    <a:pt x="207" y="21"/>
                    <a:pt x="220" y="21"/>
                    <a:pt x="231" y="21"/>
                  </a:cubicBezTo>
                  <a:close/>
                  <a:moveTo>
                    <a:pt x="225" y="1"/>
                  </a:moveTo>
                  <a:cubicBezTo>
                    <a:pt x="211" y="1"/>
                    <a:pt x="197" y="7"/>
                    <a:pt x="183" y="21"/>
                  </a:cubicBezTo>
                  <a:cubicBezTo>
                    <a:pt x="110" y="143"/>
                    <a:pt x="49" y="264"/>
                    <a:pt x="12" y="386"/>
                  </a:cubicBezTo>
                  <a:cubicBezTo>
                    <a:pt x="1" y="410"/>
                    <a:pt x="25" y="435"/>
                    <a:pt x="49" y="447"/>
                  </a:cubicBezTo>
                  <a:lnTo>
                    <a:pt x="61" y="447"/>
                  </a:lnTo>
                  <a:cubicBezTo>
                    <a:pt x="85" y="447"/>
                    <a:pt x="110" y="435"/>
                    <a:pt x="110" y="410"/>
                  </a:cubicBezTo>
                  <a:cubicBezTo>
                    <a:pt x="158" y="289"/>
                    <a:pt x="220" y="180"/>
                    <a:pt x="280" y="82"/>
                  </a:cubicBezTo>
                  <a:cubicBezTo>
                    <a:pt x="293" y="45"/>
                    <a:pt x="280" y="21"/>
                    <a:pt x="256" y="9"/>
                  </a:cubicBezTo>
                  <a:cubicBezTo>
                    <a:pt x="246" y="4"/>
                    <a:pt x="235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45" name="Google Shape;3345;p39"/>
            <p:cNvSpPr/>
            <p:nvPr/>
          </p:nvSpPr>
          <p:spPr>
            <a:xfrm>
              <a:off x="8565383" y="3889376"/>
              <a:ext cx="13585" cy="22297"/>
            </a:xfrm>
            <a:custGeom>
              <a:avLst/>
              <a:gdLst/>
              <a:ahLst/>
              <a:cxnLst/>
              <a:rect l="l" t="t" r="r" b="b"/>
              <a:pathLst>
                <a:path w="276" h="453" extrusionOk="0">
                  <a:moveTo>
                    <a:pt x="215" y="1"/>
                  </a:moveTo>
                  <a:cubicBezTo>
                    <a:pt x="203" y="1"/>
                    <a:pt x="192" y="6"/>
                    <a:pt x="185" y="21"/>
                  </a:cubicBezTo>
                  <a:cubicBezTo>
                    <a:pt x="112" y="142"/>
                    <a:pt x="51" y="264"/>
                    <a:pt x="15" y="398"/>
                  </a:cubicBezTo>
                  <a:cubicBezTo>
                    <a:pt x="0" y="433"/>
                    <a:pt x="23" y="452"/>
                    <a:pt x="50" y="452"/>
                  </a:cubicBezTo>
                  <a:cubicBezTo>
                    <a:pt x="69" y="452"/>
                    <a:pt x="89" y="443"/>
                    <a:pt x="99" y="423"/>
                  </a:cubicBezTo>
                  <a:cubicBezTo>
                    <a:pt x="148" y="301"/>
                    <a:pt x="197" y="179"/>
                    <a:pt x="258" y="69"/>
                  </a:cubicBezTo>
                  <a:cubicBezTo>
                    <a:pt x="275" y="35"/>
                    <a:pt x="244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46" name="Google Shape;3346;p39"/>
            <p:cNvSpPr/>
            <p:nvPr/>
          </p:nvSpPr>
          <p:spPr>
            <a:xfrm>
              <a:off x="8564891" y="3888835"/>
              <a:ext cx="14421" cy="23133"/>
            </a:xfrm>
            <a:custGeom>
              <a:avLst/>
              <a:gdLst/>
              <a:ahLst/>
              <a:cxnLst/>
              <a:rect l="l" t="t" r="r" b="b"/>
              <a:pathLst>
                <a:path w="293" h="470" extrusionOk="0">
                  <a:moveTo>
                    <a:pt x="231" y="20"/>
                  </a:moveTo>
                  <a:cubicBezTo>
                    <a:pt x="231" y="20"/>
                    <a:pt x="244" y="20"/>
                    <a:pt x="244" y="32"/>
                  </a:cubicBezTo>
                  <a:cubicBezTo>
                    <a:pt x="255" y="32"/>
                    <a:pt x="268" y="56"/>
                    <a:pt x="255" y="69"/>
                  </a:cubicBezTo>
                  <a:cubicBezTo>
                    <a:pt x="195" y="190"/>
                    <a:pt x="146" y="299"/>
                    <a:pt x="98" y="434"/>
                  </a:cubicBezTo>
                  <a:cubicBezTo>
                    <a:pt x="85" y="458"/>
                    <a:pt x="61" y="458"/>
                    <a:pt x="49" y="458"/>
                  </a:cubicBezTo>
                  <a:cubicBezTo>
                    <a:pt x="36" y="445"/>
                    <a:pt x="25" y="445"/>
                    <a:pt x="25" y="409"/>
                  </a:cubicBezTo>
                  <a:cubicBezTo>
                    <a:pt x="61" y="299"/>
                    <a:pt x="122" y="178"/>
                    <a:pt x="207" y="44"/>
                  </a:cubicBezTo>
                  <a:cubicBezTo>
                    <a:pt x="207" y="32"/>
                    <a:pt x="219" y="20"/>
                    <a:pt x="231" y="20"/>
                  </a:cubicBezTo>
                  <a:close/>
                  <a:moveTo>
                    <a:pt x="229" y="0"/>
                  </a:moveTo>
                  <a:cubicBezTo>
                    <a:pt x="213" y="0"/>
                    <a:pt x="198" y="9"/>
                    <a:pt x="182" y="32"/>
                  </a:cubicBezTo>
                  <a:cubicBezTo>
                    <a:pt x="109" y="178"/>
                    <a:pt x="49" y="299"/>
                    <a:pt x="12" y="409"/>
                  </a:cubicBezTo>
                  <a:cubicBezTo>
                    <a:pt x="0" y="434"/>
                    <a:pt x="12" y="458"/>
                    <a:pt x="36" y="470"/>
                  </a:cubicBezTo>
                  <a:lnTo>
                    <a:pt x="61" y="470"/>
                  </a:lnTo>
                  <a:cubicBezTo>
                    <a:pt x="85" y="470"/>
                    <a:pt x="98" y="458"/>
                    <a:pt x="109" y="434"/>
                  </a:cubicBezTo>
                  <a:cubicBezTo>
                    <a:pt x="171" y="312"/>
                    <a:pt x="219" y="190"/>
                    <a:pt x="280" y="80"/>
                  </a:cubicBezTo>
                  <a:cubicBezTo>
                    <a:pt x="292" y="56"/>
                    <a:pt x="280" y="20"/>
                    <a:pt x="255" y="7"/>
                  </a:cubicBezTo>
                  <a:cubicBezTo>
                    <a:pt x="246" y="3"/>
                    <a:pt x="238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47" name="Google Shape;3347;p39"/>
            <p:cNvSpPr/>
            <p:nvPr/>
          </p:nvSpPr>
          <p:spPr>
            <a:xfrm>
              <a:off x="8581430" y="3888195"/>
              <a:ext cx="14274" cy="20968"/>
            </a:xfrm>
            <a:custGeom>
              <a:avLst/>
              <a:gdLst/>
              <a:ahLst/>
              <a:cxnLst/>
              <a:rect l="l" t="t" r="r" b="b"/>
              <a:pathLst>
                <a:path w="290" h="426" extrusionOk="0">
                  <a:moveTo>
                    <a:pt x="225" y="0"/>
                  </a:moveTo>
                  <a:cubicBezTo>
                    <a:pt x="212" y="0"/>
                    <a:pt x="198" y="6"/>
                    <a:pt x="187" y="20"/>
                  </a:cubicBezTo>
                  <a:cubicBezTo>
                    <a:pt x="126" y="130"/>
                    <a:pt x="65" y="239"/>
                    <a:pt x="17" y="361"/>
                  </a:cubicBezTo>
                  <a:cubicBezTo>
                    <a:pt x="0" y="393"/>
                    <a:pt x="27" y="426"/>
                    <a:pt x="58" y="426"/>
                  </a:cubicBezTo>
                  <a:cubicBezTo>
                    <a:pt x="74" y="426"/>
                    <a:pt x="90" y="418"/>
                    <a:pt x="102" y="398"/>
                  </a:cubicBezTo>
                  <a:cubicBezTo>
                    <a:pt x="162" y="301"/>
                    <a:pt x="211" y="179"/>
                    <a:pt x="272" y="69"/>
                  </a:cubicBezTo>
                  <a:cubicBezTo>
                    <a:pt x="290" y="35"/>
                    <a:pt x="258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48" name="Google Shape;3348;p39"/>
            <p:cNvSpPr/>
            <p:nvPr/>
          </p:nvSpPr>
          <p:spPr>
            <a:xfrm>
              <a:off x="8581036" y="3887752"/>
              <a:ext cx="15012" cy="21804"/>
            </a:xfrm>
            <a:custGeom>
              <a:avLst/>
              <a:gdLst/>
              <a:ahLst/>
              <a:cxnLst/>
              <a:rect l="l" t="t" r="r" b="b"/>
              <a:pathLst>
                <a:path w="305" h="443" extrusionOk="0">
                  <a:moveTo>
                    <a:pt x="232" y="18"/>
                  </a:moveTo>
                  <a:cubicBezTo>
                    <a:pt x="243" y="18"/>
                    <a:pt x="243" y="18"/>
                    <a:pt x="256" y="29"/>
                  </a:cubicBezTo>
                  <a:cubicBezTo>
                    <a:pt x="268" y="29"/>
                    <a:pt x="280" y="54"/>
                    <a:pt x="268" y="78"/>
                  </a:cubicBezTo>
                  <a:cubicBezTo>
                    <a:pt x="219" y="188"/>
                    <a:pt x="159" y="297"/>
                    <a:pt x="98" y="407"/>
                  </a:cubicBezTo>
                  <a:cubicBezTo>
                    <a:pt x="91" y="421"/>
                    <a:pt x="80" y="427"/>
                    <a:pt x="69" y="427"/>
                  </a:cubicBezTo>
                  <a:cubicBezTo>
                    <a:pt x="62" y="427"/>
                    <a:pt x="54" y="424"/>
                    <a:pt x="49" y="419"/>
                  </a:cubicBezTo>
                  <a:cubicBezTo>
                    <a:pt x="37" y="407"/>
                    <a:pt x="25" y="394"/>
                    <a:pt x="37" y="370"/>
                  </a:cubicBezTo>
                  <a:cubicBezTo>
                    <a:pt x="86" y="248"/>
                    <a:pt x="146" y="139"/>
                    <a:pt x="207" y="42"/>
                  </a:cubicBezTo>
                  <a:lnTo>
                    <a:pt x="232" y="18"/>
                  </a:lnTo>
                  <a:close/>
                  <a:moveTo>
                    <a:pt x="242" y="0"/>
                  </a:moveTo>
                  <a:cubicBezTo>
                    <a:pt x="226" y="0"/>
                    <a:pt x="204" y="12"/>
                    <a:pt x="195" y="29"/>
                  </a:cubicBezTo>
                  <a:lnTo>
                    <a:pt x="13" y="358"/>
                  </a:lnTo>
                  <a:cubicBezTo>
                    <a:pt x="0" y="394"/>
                    <a:pt x="25" y="419"/>
                    <a:pt x="49" y="431"/>
                  </a:cubicBezTo>
                  <a:cubicBezTo>
                    <a:pt x="49" y="443"/>
                    <a:pt x="62" y="443"/>
                    <a:pt x="73" y="443"/>
                  </a:cubicBezTo>
                  <a:cubicBezTo>
                    <a:pt x="86" y="443"/>
                    <a:pt x="98" y="431"/>
                    <a:pt x="110" y="419"/>
                  </a:cubicBezTo>
                  <a:cubicBezTo>
                    <a:pt x="183" y="310"/>
                    <a:pt x="232" y="188"/>
                    <a:pt x="280" y="78"/>
                  </a:cubicBezTo>
                  <a:cubicBezTo>
                    <a:pt x="305" y="54"/>
                    <a:pt x="280" y="18"/>
                    <a:pt x="256" y="5"/>
                  </a:cubicBezTo>
                  <a:cubicBezTo>
                    <a:pt x="253" y="2"/>
                    <a:pt x="248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49" name="Google Shape;3349;p39"/>
            <p:cNvSpPr/>
            <p:nvPr/>
          </p:nvSpPr>
          <p:spPr>
            <a:xfrm>
              <a:off x="8596787" y="3887604"/>
              <a:ext cx="14914" cy="22247"/>
            </a:xfrm>
            <a:custGeom>
              <a:avLst/>
              <a:gdLst/>
              <a:ahLst/>
              <a:cxnLst/>
              <a:rect l="l" t="t" r="r" b="b"/>
              <a:pathLst>
                <a:path w="303" h="452" extrusionOk="0">
                  <a:moveTo>
                    <a:pt x="236" y="1"/>
                  </a:moveTo>
                  <a:cubicBezTo>
                    <a:pt x="223" y="1"/>
                    <a:pt x="211" y="6"/>
                    <a:pt x="204" y="21"/>
                  </a:cubicBezTo>
                  <a:cubicBezTo>
                    <a:pt x="131" y="142"/>
                    <a:pt x="58" y="264"/>
                    <a:pt x="9" y="397"/>
                  </a:cubicBezTo>
                  <a:cubicBezTo>
                    <a:pt x="1" y="430"/>
                    <a:pt x="30" y="451"/>
                    <a:pt x="58" y="451"/>
                  </a:cubicBezTo>
                  <a:cubicBezTo>
                    <a:pt x="72" y="451"/>
                    <a:pt x="86" y="446"/>
                    <a:pt x="94" y="434"/>
                  </a:cubicBezTo>
                  <a:lnTo>
                    <a:pt x="277" y="69"/>
                  </a:lnTo>
                  <a:cubicBezTo>
                    <a:pt x="302" y="35"/>
                    <a:pt x="267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50" name="Google Shape;3350;p39"/>
            <p:cNvSpPr/>
            <p:nvPr/>
          </p:nvSpPr>
          <p:spPr>
            <a:xfrm>
              <a:off x="8595999" y="3887013"/>
              <a:ext cx="15603" cy="23183"/>
            </a:xfrm>
            <a:custGeom>
              <a:avLst/>
              <a:gdLst/>
              <a:ahLst/>
              <a:cxnLst/>
              <a:rect l="l" t="t" r="r" b="b"/>
              <a:pathLst>
                <a:path w="317" h="471" extrusionOk="0">
                  <a:moveTo>
                    <a:pt x="256" y="20"/>
                  </a:moveTo>
                  <a:cubicBezTo>
                    <a:pt x="268" y="20"/>
                    <a:pt x="268" y="20"/>
                    <a:pt x="280" y="33"/>
                  </a:cubicBezTo>
                  <a:cubicBezTo>
                    <a:pt x="293" y="33"/>
                    <a:pt x="304" y="57"/>
                    <a:pt x="293" y="69"/>
                  </a:cubicBezTo>
                  <a:cubicBezTo>
                    <a:pt x="244" y="142"/>
                    <a:pt x="207" y="227"/>
                    <a:pt x="171" y="300"/>
                  </a:cubicBezTo>
                  <a:cubicBezTo>
                    <a:pt x="147" y="336"/>
                    <a:pt x="122" y="385"/>
                    <a:pt x="98" y="434"/>
                  </a:cubicBezTo>
                  <a:cubicBezTo>
                    <a:pt x="91" y="448"/>
                    <a:pt x="83" y="454"/>
                    <a:pt x="74" y="454"/>
                  </a:cubicBezTo>
                  <a:cubicBezTo>
                    <a:pt x="67" y="454"/>
                    <a:pt x="59" y="451"/>
                    <a:pt x="49" y="446"/>
                  </a:cubicBezTo>
                  <a:cubicBezTo>
                    <a:pt x="37" y="446"/>
                    <a:pt x="25" y="434"/>
                    <a:pt x="37" y="409"/>
                  </a:cubicBezTo>
                  <a:cubicBezTo>
                    <a:pt x="85" y="288"/>
                    <a:pt x="147" y="179"/>
                    <a:pt x="231" y="44"/>
                  </a:cubicBezTo>
                  <a:cubicBezTo>
                    <a:pt x="231" y="33"/>
                    <a:pt x="244" y="20"/>
                    <a:pt x="256" y="20"/>
                  </a:cubicBezTo>
                  <a:close/>
                  <a:moveTo>
                    <a:pt x="253" y="1"/>
                  </a:moveTo>
                  <a:cubicBezTo>
                    <a:pt x="238" y="1"/>
                    <a:pt x="222" y="9"/>
                    <a:pt x="207" y="33"/>
                  </a:cubicBezTo>
                  <a:cubicBezTo>
                    <a:pt x="134" y="166"/>
                    <a:pt x="74" y="276"/>
                    <a:pt x="12" y="409"/>
                  </a:cubicBezTo>
                  <a:cubicBezTo>
                    <a:pt x="1" y="434"/>
                    <a:pt x="25" y="458"/>
                    <a:pt x="49" y="471"/>
                  </a:cubicBezTo>
                  <a:lnTo>
                    <a:pt x="74" y="471"/>
                  </a:lnTo>
                  <a:cubicBezTo>
                    <a:pt x="85" y="471"/>
                    <a:pt x="110" y="458"/>
                    <a:pt x="110" y="446"/>
                  </a:cubicBezTo>
                  <a:lnTo>
                    <a:pt x="183" y="300"/>
                  </a:lnTo>
                  <a:cubicBezTo>
                    <a:pt x="220" y="227"/>
                    <a:pt x="268" y="154"/>
                    <a:pt x="304" y="81"/>
                  </a:cubicBezTo>
                  <a:cubicBezTo>
                    <a:pt x="317" y="57"/>
                    <a:pt x="304" y="20"/>
                    <a:pt x="280" y="8"/>
                  </a:cubicBezTo>
                  <a:cubicBezTo>
                    <a:pt x="271" y="4"/>
                    <a:pt x="262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51" name="Google Shape;3351;p39"/>
            <p:cNvSpPr/>
            <p:nvPr/>
          </p:nvSpPr>
          <p:spPr>
            <a:xfrm>
              <a:off x="8608206" y="3889376"/>
              <a:ext cx="14225" cy="21115"/>
            </a:xfrm>
            <a:custGeom>
              <a:avLst/>
              <a:gdLst/>
              <a:ahLst/>
              <a:cxnLst/>
              <a:rect l="l" t="t" r="r" b="b"/>
              <a:pathLst>
                <a:path w="289" h="429" extrusionOk="0">
                  <a:moveTo>
                    <a:pt x="228" y="1"/>
                  </a:moveTo>
                  <a:cubicBezTo>
                    <a:pt x="215" y="1"/>
                    <a:pt x="201" y="6"/>
                    <a:pt x="191" y="21"/>
                  </a:cubicBezTo>
                  <a:cubicBezTo>
                    <a:pt x="118" y="131"/>
                    <a:pt x="56" y="240"/>
                    <a:pt x="8" y="374"/>
                  </a:cubicBezTo>
                  <a:cubicBezTo>
                    <a:pt x="1" y="409"/>
                    <a:pt x="27" y="428"/>
                    <a:pt x="55" y="428"/>
                  </a:cubicBezTo>
                  <a:cubicBezTo>
                    <a:pt x="74" y="428"/>
                    <a:pt x="95" y="418"/>
                    <a:pt x="105" y="398"/>
                  </a:cubicBezTo>
                  <a:cubicBezTo>
                    <a:pt x="142" y="277"/>
                    <a:pt x="202" y="167"/>
                    <a:pt x="264" y="69"/>
                  </a:cubicBezTo>
                  <a:cubicBezTo>
                    <a:pt x="289" y="35"/>
                    <a:pt x="260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52" name="Google Shape;3352;p39"/>
            <p:cNvSpPr/>
            <p:nvPr/>
          </p:nvSpPr>
          <p:spPr>
            <a:xfrm>
              <a:off x="8607960" y="3888982"/>
              <a:ext cx="14421" cy="21804"/>
            </a:xfrm>
            <a:custGeom>
              <a:avLst/>
              <a:gdLst/>
              <a:ahLst/>
              <a:cxnLst/>
              <a:rect l="l" t="t" r="r" b="b"/>
              <a:pathLst>
                <a:path w="293" h="443" extrusionOk="0">
                  <a:moveTo>
                    <a:pt x="232" y="17"/>
                  </a:moveTo>
                  <a:cubicBezTo>
                    <a:pt x="244" y="17"/>
                    <a:pt x="244" y="17"/>
                    <a:pt x="256" y="29"/>
                  </a:cubicBezTo>
                  <a:cubicBezTo>
                    <a:pt x="269" y="29"/>
                    <a:pt x="280" y="53"/>
                    <a:pt x="269" y="66"/>
                  </a:cubicBezTo>
                  <a:cubicBezTo>
                    <a:pt x="207" y="163"/>
                    <a:pt x="147" y="272"/>
                    <a:pt x="98" y="406"/>
                  </a:cubicBezTo>
                  <a:cubicBezTo>
                    <a:pt x="86" y="431"/>
                    <a:pt x="61" y="431"/>
                    <a:pt x="50" y="431"/>
                  </a:cubicBezTo>
                  <a:cubicBezTo>
                    <a:pt x="37" y="418"/>
                    <a:pt x="25" y="406"/>
                    <a:pt x="25" y="382"/>
                  </a:cubicBezTo>
                  <a:cubicBezTo>
                    <a:pt x="61" y="260"/>
                    <a:pt x="123" y="150"/>
                    <a:pt x="196" y="41"/>
                  </a:cubicBezTo>
                  <a:cubicBezTo>
                    <a:pt x="207" y="29"/>
                    <a:pt x="220" y="17"/>
                    <a:pt x="232" y="17"/>
                  </a:cubicBezTo>
                  <a:close/>
                  <a:moveTo>
                    <a:pt x="230" y="0"/>
                  </a:moveTo>
                  <a:cubicBezTo>
                    <a:pt x="213" y="0"/>
                    <a:pt x="196" y="9"/>
                    <a:pt x="183" y="29"/>
                  </a:cubicBezTo>
                  <a:cubicBezTo>
                    <a:pt x="98" y="139"/>
                    <a:pt x="50" y="260"/>
                    <a:pt x="13" y="382"/>
                  </a:cubicBezTo>
                  <a:cubicBezTo>
                    <a:pt x="1" y="406"/>
                    <a:pt x="13" y="431"/>
                    <a:pt x="37" y="442"/>
                  </a:cubicBezTo>
                  <a:lnTo>
                    <a:pt x="61" y="442"/>
                  </a:lnTo>
                  <a:cubicBezTo>
                    <a:pt x="86" y="442"/>
                    <a:pt x="98" y="431"/>
                    <a:pt x="110" y="406"/>
                  </a:cubicBezTo>
                  <a:cubicBezTo>
                    <a:pt x="171" y="272"/>
                    <a:pt x="220" y="175"/>
                    <a:pt x="280" y="77"/>
                  </a:cubicBezTo>
                  <a:cubicBezTo>
                    <a:pt x="293" y="53"/>
                    <a:pt x="280" y="29"/>
                    <a:pt x="269" y="17"/>
                  </a:cubicBezTo>
                  <a:cubicBezTo>
                    <a:pt x="258" y="6"/>
                    <a:pt x="244" y="0"/>
                    <a:pt x="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53" name="Google Shape;3353;p39"/>
            <p:cNvSpPr/>
            <p:nvPr/>
          </p:nvSpPr>
          <p:spPr>
            <a:xfrm>
              <a:off x="8620315" y="3890459"/>
              <a:ext cx="13683" cy="20722"/>
            </a:xfrm>
            <a:custGeom>
              <a:avLst/>
              <a:gdLst/>
              <a:ahLst/>
              <a:cxnLst/>
              <a:rect l="l" t="t" r="r" b="b"/>
              <a:pathLst>
                <a:path w="278" h="421" extrusionOk="0">
                  <a:moveTo>
                    <a:pt x="223" y="0"/>
                  </a:moveTo>
                  <a:cubicBezTo>
                    <a:pt x="209" y="0"/>
                    <a:pt x="196" y="7"/>
                    <a:pt x="188" y="23"/>
                  </a:cubicBezTo>
                  <a:cubicBezTo>
                    <a:pt x="127" y="120"/>
                    <a:pt x="66" y="242"/>
                    <a:pt x="18" y="352"/>
                  </a:cubicBezTo>
                  <a:cubicBezTo>
                    <a:pt x="0" y="386"/>
                    <a:pt x="32" y="421"/>
                    <a:pt x="60" y="421"/>
                  </a:cubicBezTo>
                  <a:cubicBezTo>
                    <a:pt x="72" y="421"/>
                    <a:pt x="83" y="415"/>
                    <a:pt x="91" y="401"/>
                  </a:cubicBezTo>
                  <a:cubicBezTo>
                    <a:pt x="151" y="291"/>
                    <a:pt x="212" y="169"/>
                    <a:pt x="261" y="60"/>
                  </a:cubicBezTo>
                  <a:cubicBezTo>
                    <a:pt x="277" y="27"/>
                    <a:pt x="250" y="0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54" name="Google Shape;3354;p39"/>
            <p:cNvSpPr/>
            <p:nvPr/>
          </p:nvSpPr>
          <p:spPr>
            <a:xfrm>
              <a:off x="8619970" y="3890016"/>
              <a:ext cx="14421" cy="21361"/>
            </a:xfrm>
            <a:custGeom>
              <a:avLst/>
              <a:gdLst/>
              <a:ahLst/>
              <a:cxnLst/>
              <a:rect l="l" t="t" r="r" b="b"/>
              <a:pathLst>
                <a:path w="293" h="434" extrusionOk="0">
                  <a:moveTo>
                    <a:pt x="243" y="20"/>
                  </a:moveTo>
                  <a:cubicBezTo>
                    <a:pt x="255" y="20"/>
                    <a:pt x="268" y="45"/>
                    <a:pt x="255" y="69"/>
                  </a:cubicBezTo>
                  <a:cubicBezTo>
                    <a:pt x="206" y="178"/>
                    <a:pt x="158" y="275"/>
                    <a:pt x="98" y="385"/>
                  </a:cubicBezTo>
                  <a:lnTo>
                    <a:pt x="85" y="397"/>
                  </a:lnTo>
                  <a:cubicBezTo>
                    <a:pt x="85" y="411"/>
                    <a:pt x="76" y="417"/>
                    <a:pt x="67" y="417"/>
                  </a:cubicBezTo>
                  <a:cubicBezTo>
                    <a:pt x="61" y="417"/>
                    <a:pt x="54" y="414"/>
                    <a:pt x="49" y="410"/>
                  </a:cubicBezTo>
                  <a:cubicBezTo>
                    <a:pt x="36" y="410"/>
                    <a:pt x="25" y="385"/>
                    <a:pt x="25" y="361"/>
                  </a:cubicBezTo>
                  <a:lnTo>
                    <a:pt x="36" y="348"/>
                  </a:lnTo>
                  <a:cubicBezTo>
                    <a:pt x="85" y="239"/>
                    <a:pt x="146" y="129"/>
                    <a:pt x="206" y="32"/>
                  </a:cubicBezTo>
                  <a:cubicBezTo>
                    <a:pt x="206" y="20"/>
                    <a:pt x="219" y="20"/>
                    <a:pt x="231" y="20"/>
                  </a:cubicBezTo>
                  <a:close/>
                  <a:moveTo>
                    <a:pt x="225" y="0"/>
                  </a:moveTo>
                  <a:cubicBezTo>
                    <a:pt x="211" y="0"/>
                    <a:pt x="197" y="6"/>
                    <a:pt x="182" y="20"/>
                  </a:cubicBezTo>
                  <a:cubicBezTo>
                    <a:pt x="122" y="129"/>
                    <a:pt x="73" y="227"/>
                    <a:pt x="25" y="337"/>
                  </a:cubicBezTo>
                  <a:lnTo>
                    <a:pt x="12" y="361"/>
                  </a:lnTo>
                  <a:cubicBezTo>
                    <a:pt x="0" y="385"/>
                    <a:pt x="12" y="421"/>
                    <a:pt x="36" y="434"/>
                  </a:cubicBezTo>
                  <a:lnTo>
                    <a:pt x="61" y="434"/>
                  </a:lnTo>
                  <a:cubicBezTo>
                    <a:pt x="85" y="434"/>
                    <a:pt x="98" y="434"/>
                    <a:pt x="109" y="410"/>
                  </a:cubicBezTo>
                  <a:lnTo>
                    <a:pt x="109" y="397"/>
                  </a:lnTo>
                  <a:cubicBezTo>
                    <a:pt x="170" y="288"/>
                    <a:pt x="231" y="178"/>
                    <a:pt x="279" y="69"/>
                  </a:cubicBezTo>
                  <a:cubicBezTo>
                    <a:pt x="292" y="45"/>
                    <a:pt x="268" y="8"/>
                    <a:pt x="255" y="8"/>
                  </a:cubicBezTo>
                  <a:cubicBezTo>
                    <a:pt x="245" y="3"/>
                    <a:pt x="235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55" name="Google Shape;3355;p39"/>
            <p:cNvSpPr/>
            <p:nvPr/>
          </p:nvSpPr>
          <p:spPr>
            <a:xfrm>
              <a:off x="8630504" y="3892822"/>
              <a:ext cx="13043" cy="20869"/>
            </a:xfrm>
            <a:custGeom>
              <a:avLst/>
              <a:gdLst/>
              <a:ahLst/>
              <a:cxnLst/>
              <a:rect l="l" t="t" r="r" b="b"/>
              <a:pathLst>
                <a:path w="265" h="424" extrusionOk="0">
                  <a:moveTo>
                    <a:pt x="212" y="0"/>
                  </a:moveTo>
                  <a:cubicBezTo>
                    <a:pt x="198" y="0"/>
                    <a:pt x="184" y="7"/>
                    <a:pt x="175" y="24"/>
                  </a:cubicBezTo>
                  <a:cubicBezTo>
                    <a:pt x="114" y="134"/>
                    <a:pt x="65" y="243"/>
                    <a:pt x="17" y="364"/>
                  </a:cubicBezTo>
                  <a:cubicBezTo>
                    <a:pt x="1" y="397"/>
                    <a:pt x="33" y="424"/>
                    <a:pt x="60" y="424"/>
                  </a:cubicBezTo>
                  <a:cubicBezTo>
                    <a:pt x="74" y="424"/>
                    <a:pt x="86" y="417"/>
                    <a:pt x="90" y="401"/>
                  </a:cubicBezTo>
                  <a:cubicBezTo>
                    <a:pt x="151" y="291"/>
                    <a:pt x="200" y="170"/>
                    <a:pt x="248" y="48"/>
                  </a:cubicBezTo>
                  <a:cubicBezTo>
                    <a:pt x="264" y="24"/>
                    <a:pt x="238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56" name="Google Shape;3356;p39"/>
            <p:cNvSpPr/>
            <p:nvPr/>
          </p:nvSpPr>
          <p:spPr>
            <a:xfrm>
              <a:off x="8630110" y="3892379"/>
              <a:ext cx="13831" cy="21411"/>
            </a:xfrm>
            <a:custGeom>
              <a:avLst/>
              <a:gdLst/>
              <a:ahLst/>
              <a:cxnLst/>
              <a:rect l="l" t="t" r="r" b="b"/>
              <a:pathLst>
                <a:path w="281" h="435" extrusionOk="0">
                  <a:moveTo>
                    <a:pt x="218" y="16"/>
                  </a:moveTo>
                  <a:cubicBezTo>
                    <a:pt x="224" y="16"/>
                    <a:pt x="228" y="17"/>
                    <a:pt x="232" y="21"/>
                  </a:cubicBezTo>
                  <a:cubicBezTo>
                    <a:pt x="244" y="33"/>
                    <a:pt x="256" y="45"/>
                    <a:pt x="256" y="57"/>
                  </a:cubicBezTo>
                  <a:cubicBezTo>
                    <a:pt x="208" y="167"/>
                    <a:pt x="159" y="289"/>
                    <a:pt x="98" y="410"/>
                  </a:cubicBezTo>
                  <a:cubicBezTo>
                    <a:pt x="86" y="422"/>
                    <a:pt x="62" y="422"/>
                    <a:pt x="49" y="422"/>
                  </a:cubicBezTo>
                  <a:cubicBezTo>
                    <a:pt x="37" y="410"/>
                    <a:pt x="25" y="398"/>
                    <a:pt x="25" y="373"/>
                  </a:cubicBezTo>
                  <a:cubicBezTo>
                    <a:pt x="73" y="276"/>
                    <a:pt x="122" y="167"/>
                    <a:pt x="183" y="33"/>
                  </a:cubicBezTo>
                  <a:cubicBezTo>
                    <a:pt x="192" y="24"/>
                    <a:pt x="206" y="16"/>
                    <a:pt x="218" y="16"/>
                  </a:cubicBezTo>
                  <a:close/>
                  <a:moveTo>
                    <a:pt x="210" y="1"/>
                  </a:moveTo>
                  <a:cubicBezTo>
                    <a:pt x="194" y="1"/>
                    <a:pt x="178" y="7"/>
                    <a:pt x="171" y="21"/>
                  </a:cubicBezTo>
                  <a:cubicBezTo>
                    <a:pt x="110" y="154"/>
                    <a:pt x="62" y="264"/>
                    <a:pt x="13" y="373"/>
                  </a:cubicBezTo>
                  <a:cubicBezTo>
                    <a:pt x="0" y="398"/>
                    <a:pt x="25" y="422"/>
                    <a:pt x="37" y="434"/>
                  </a:cubicBezTo>
                  <a:lnTo>
                    <a:pt x="73" y="434"/>
                  </a:lnTo>
                  <a:cubicBezTo>
                    <a:pt x="86" y="434"/>
                    <a:pt x="98" y="434"/>
                    <a:pt x="110" y="410"/>
                  </a:cubicBezTo>
                  <a:cubicBezTo>
                    <a:pt x="171" y="289"/>
                    <a:pt x="219" y="167"/>
                    <a:pt x="268" y="70"/>
                  </a:cubicBezTo>
                  <a:cubicBezTo>
                    <a:pt x="281" y="33"/>
                    <a:pt x="256" y="8"/>
                    <a:pt x="244" y="8"/>
                  </a:cubicBezTo>
                  <a:cubicBezTo>
                    <a:pt x="234" y="4"/>
                    <a:pt x="222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57" name="Google Shape;3357;p39"/>
            <p:cNvSpPr/>
            <p:nvPr/>
          </p:nvSpPr>
          <p:spPr>
            <a:xfrm>
              <a:off x="8644384" y="3891443"/>
              <a:ext cx="13437" cy="19639"/>
            </a:xfrm>
            <a:custGeom>
              <a:avLst/>
              <a:gdLst/>
              <a:ahLst/>
              <a:cxnLst/>
              <a:rect l="l" t="t" r="r" b="b"/>
              <a:pathLst>
                <a:path w="273" h="399" extrusionOk="0">
                  <a:moveTo>
                    <a:pt x="209" y="1"/>
                  </a:moveTo>
                  <a:cubicBezTo>
                    <a:pt x="197" y="1"/>
                    <a:pt x="183" y="5"/>
                    <a:pt x="173" y="16"/>
                  </a:cubicBezTo>
                  <a:cubicBezTo>
                    <a:pt x="112" y="125"/>
                    <a:pt x="51" y="235"/>
                    <a:pt x="15" y="344"/>
                  </a:cubicBezTo>
                  <a:cubicBezTo>
                    <a:pt x="1" y="379"/>
                    <a:pt x="24" y="398"/>
                    <a:pt x="50" y="398"/>
                  </a:cubicBezTo>
                  <a:cubicBezTo>
                    <a:pt x="69" y="398"/>
                    <a:pt x="89" y="388"/>
                    <a:pt x="100" y="368"/>
                  </a:cubicBezTo>
                  <a:cubicBezTo>
                    <a:pt x="137" y="259"/>
                    <a:pt x="185" y="162"/>
                    <a:pt x="246" y="64"/>
                  </a:cubicBezTo>
                  <a:cubicBezTo>
                    <a:pt x="272" y="29"/>
                    <a:pt x="242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58" name="Google Shape;3358;p39"/>
            <p:cNvSpPr/>
            <p:nvPr/>
          </p:nvSpPr>
          <p:spPr>
            <a:xfrm>
              <a:off x="8643892" y="3891197"/>
              <a:ext cx="14421" cy="20180"/>
            </a:xfrm>
            <a:custGeom>
              <a:avLst/>
              <a:gdLst/>
              <a:ahLst/>
              <a:cxnLst/>
              <a:rect l="l" t="t" r="r" b="b"/>
              <a:pathLst>
                <a:path w="293" h="410" extrusionOk="0">
                  <a:moveTo>
                    <a:pt x="224" y="12"/>
                  </a:moveTo>
                  <a:cubicBezTo>
                    <a:pt x="231" y="12"/>
                    <a:pt x="239" y="15"/>
                    <a:pt x="244" y="21"/>
                  </a:cubicBezTo>
                  <a:cubicBezTo>
                    <a:pt x="256" y="32"/>
                    <a:pt x="268" y="45"/>
                    <a:pt x="256" y="69"/>
                  </a:cubicBezTo>
                  <a:cubicBezTo>
                    <a:pt x="195" y="154"/>
                    <a:pt x="147" y="251"/>
                    <a:pt x="98" y="373"/>
                  </a:cubicBezTo>
                  <a:cubicBezTo>
                    <a:pt x="90" y="387"/>
                    <a:pt x="79" y="393"/>
                    <a:pt x="68" y="393"/>
                  </a:cubicBezTo>
                  <a:cubicBezTo>
                    <a:pt x="61" y="393"/>
                    <a:pt x="54" y="390"/>
                    <a:pt x="49" y="386"/>
                  </a:cubicBezTo>
                  <a:cubicBezTo>
                    <a:pt x="37" y="386"/>
                    <a:pt x="25" y="373"/>
                    <a:pt x="25" y="349"/>
                  </a:cubicBezTo>
                  <a:cubicBezTo>
                    <a:pt x="74" y="240"/>
                    <a:pt x="122" y="142"/>
                    <a:pt x="195" y="32"/>
                  </a:cubicBezTo>
                  <a:cubicBezTo>
                    <a:pt x="202" y="18"/>
                    <a:pt x="213" y="12"/>
                    <a:pt x="224" y="12"/>
                  </a:cubicBezTo>
                  <a:close/>
                  <a:moveTo>
                    <a:pt x="222" y="0"/>
                  </a:moveTo>
                  <a:cubicBezTo>
                    <a:pt x="206" y="0"/>
                    <a:pt x="190" y="6"/>
                    <a:pt x="183" y="21"/>
                  </a:cubicBezTo>
                  <a:cubicBezTo>
                    <a:pt x="110" y="130"/>
                    <a:pt x="49" y="240"/>
                    <a:pt x="12" y="349"/>
                  </a:cubicBezTo>
                  <a:cubicBezTo>
                    <a:pt x="1" y="373"/>
                    <a:pt x="25" y="397"/>
                    <a:pt x="37" y="410"/>
                  </a:cubicBezTo>
                  <a:lnTo>
                    <a:pt x="61" y="410"/>
                  </a:lnTo>
                  <a:cubicBezTo>
                    <a:pt x="85" y="410"/>
                    <a:pt x="110" y="397"/>
                    <a:pt x="110" y="373"/>
                  </a:cubicBezTo>
                  <a:cubicBezTo>
                    <a:pt x="158" y="264"/>
                    <a:pt x="207" y="167"/>
                    <a:pt x="268" y="69"/>
                  </a:cubicBezTo>
                  <a:cubicBezTo>
                    <a:pt x="293" y="45"/>
                    <a:pt x="268" y="21"/>
                    <a:pt x="256" y="8"/>
                  </a:cubicBezTo>
                  <a:cubicBezTo>
                    <a:pt x="246" y="3"/>
                    <a:pt x="234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59" name="Google Shape;3359;p39"/>
            <p:cNvSpPr/>
            <p:nvPr/>
          </p:nvSpPr>
          <p:spPr>
            <a:xfrm>
              <a:off x="8656247" y="3889868"/>
              <a:ext cx="15209" cy="21165"/>
            </a:xfrm>
            <a:custGeom>
              <a:avLst/>
              <a:gdLst/>
              <a:ahLst/>
              <a:cxnLst/>
              <a:rect l="l" t="t" r="r" b="b"/>
              <a:pathLst>
                <a:path w="309" h="430" extrusionOk="0">
                  <a:moveTo>
                    <a:pt x="255" y="0"/>
                  </a:moveTo>
                  <a:cubicBezTo>
                    <a:pt x="240" y="0"/>
                    <a:pt x="224" y="7"/>
                    <a:pt x="212" y="23"/>
                  </a:cubicBezTo>
                  <a:cubicBezTo>
                    <a:pt x="139" y="132"/>
                    <a:pt x="66" y="242"/>
                    <a:pt x="17" y="376"/>
                  </a:cubicBezTo>
                  <a:cubicBezTo>
                    <a:pt x="1" y="408"/>
                    <a:pt x="33" y="430"/>
                    <a:pt x="64" y="430"/>
                  </a:cubicBezTo>
                  <a:cubicBezTo>
                    <a:pt x="79" y="430"/>
                    <a:pt x="94" y="424"/>
                    <a:pt x="102" y="413"/>
                  </a:cubicBezTo>
                  <a:cubicBezTo>
                    <a:pt x="163" y="291"/>
                    <a:pt x="212" y="169"/>
                    <a:pt x="285" y="59"/>
                  </a:cubicBezTo>
                  <a:cubicBezTo>
                    <a:pt x="309" y="27"/>
                    <a:pt x="2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60" name="Google Shape;3360;p39"/>
            <p:cNvSpPr/>
            <p:nvPr/>
          </p:nvSpPr>
          <p:spPr>
            <a:xfrm>
              <a:off x="8655853" y="3889376"/>
              <a:ext cx="16193" cy="22001"/>
            </a:xfrm>
            <a:custGeom>
              <a:avLst/>
              <a:gdLst/>
              <a:ahLst/>
              <a:cxnLst/>
              <a:rect l="l" t="t" r="r" b="b"/>
              <a:pathLst>
                <a:path w="329" h="447" extrusionOk="0">
                  <a:moveTo>
                    <a:pt x="280" y="21"/>
                  </a:moveTo>
                  <a:cubicBezTo>
                    <a:pt x="293" y="33"/>
                    <a:pt x="304" y="45"/>
                    <a:pt x="293" y="69"/>
                  </a:cubicBezTo>
                  <a:cubicBezTo>
                    <a:pt x="231" y="167"/>
                    <a:pt x="171" y="264"/>
                    <a:pt x="123" y="361"/>
                  </a:cubicBezTo>
                  <a:lnTo>
                    <a:pt x="98" y="410"/>
                  </a:lnTo>
                  <a:cubicBezTo>
                    <a:pt x="91" y="424"/>
                    <a:pt x="79" y="430"/>
                    <a:pt x="69" y="430"/>
                  </a:cubicBezTo>
                  <a:cubicBezTo>
                    <a:pt x="61" y="430"/>
                    <a:pt x="54" y="427"/>
                    <a:pt x="50" y="423"/>
                  </a:cubicBezTo>
                  <a:cubicBezTo>
                    <a:pt x="37" y="423"/>
                    <a:pt x="25" y="410"/>
                    <a:pt x="37" y="386"/>
                  </a:cubicBezTo>
                  <a:cubicBezTo>
                    <a:pt x="74" y="277"/>
                    <a:pt x="134" y="167"/>
                    <a:pt x="231" y="33"/>
                  </a:cubicBezTo>
                  <a:cubicBezTo>
                    <a:pt x="231" y="21"/>
                    <a:pt x="244" y="21"/>
                    <a:pt x="256" y="21"/>
                  </a:cubicBezTo>
                  <a:close/>
                  <a:moveTo>
                    <a:pt x="258" y="1"/>
                  </a:moveTo>
                  <a:cubicBezTo>
                    <a:pt x="242" y="1"/>
                    <a:pt x="227" y="7"/>
                    <a:pt x="220" y="21"/>
                  </a:cubicBezTo>
                  <a:cubicBezTo>
                    <a:pt x="123" y="155"/>
                    <a:pt x="61" y="277"/>
                    <a:pt x="13" y="386"/>
                  </a:cubicBezTo>
                  <a:cubicBezTo>
                    <a:pt x="1" y="410"/>
                    <a:pt x="25" y="434"/>
                    <a:pt x="50" y="447"/>
                  </a:cubicBezTo>
                  <a:lnTo>
                    <a:pt x="74" y="447"/>
                  </a:lnTo>
                  <a:cubicBezTo>
                    <a:pt x="86" y="447"/>
                    <a:pt x="98" y="447"/>
                    <a:pt x="110" y="423"/>
                  </a:cubicBezTo>
                  <a:lnTo>
                    <a:pt x="134" y="374"/>
                  </a:lnTo>
                  <a:cubicBezTo>
                    <a:pt x="195" y="277"/>
                    <a:pt x="244" y="167"/>
                    <a:pt x="304" y="82"/>
                  </a:cubicBezTo>
                  <a:cubicBezTo>
                    <a:pt x="329" y="45"/>
                    <a:pt x="304" y="21"/>
                    <a:pt x="293" y="9"/>
                  </a:cubicBezTo>
                  <a:cubicBezTo>
                    <a:pt x="283" y="4"/>
                    <a:pt x="270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61" name="Google Shape;3361;p39"/>
            <p:cNvSpPr/>
            <p:nvPr/>
          </p:nvSpPr>
          <p:spPr>
            <a:xfrm>
              <a:off x="8668109" y="3890262"/>
              <a:ext cx="13043" cy="20820"/>
            </a:xfrm>
            <a:custGeom>
              <a:avLst/>
              <a:gdLst/>
              <a:ahLst/>
              <a:cxnLst/>
              <a:rect l="l" t="t" r="r" b="b"/>
              <a:pathLst>
                <a:path w="265" h="423" extrusionOk="0">
                  <a:moveTo>
                    <a:pt x="202" y="0"/>
                  </a:moveTo>
                  <a:cubicBezTo>
                    <a:pt x="189" y="0"/>
                    <a:pt x="176" y="5"/>
                    <a:pt x="165" y="15"/>
                  </a:cubicBezTo>
                  <a:cubicBezTo>
                    <a:pt x="104" y="124"/>
                    <a:pt x="44" y="246"/>
                    <a:pt x="7" y="368"/>
                  </a:cubicBezTo>
                  <a:cubicBezTo>
                    <a:pt x="0" y="403"/>
                    <a:pt x="26" y="422"/>
                    <a:pt x="51" y="422"/>
                  </a:cubicBezTo>
                  <a:cubicBezTo>
                    <a:pt x="69" y="422"/>
                    <a:pt x="87" y="412"/>
                    <a:pt x="92" y="392"/>
                  </a:cubicBezTo>
                  <a:cubicBezTo>
                    <a:pt x="141" y="283"/>
                    <a:pt x="177" y="173"/>
                    <a:pt x="238" y="64"/>
                  </a:cubicBezTo>
                  <a:cubicBezTo>
                    <a:pt x="264" y="29"/>
                    <a:pt x="234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62" name="Google Shape;3362;p39"/>
            <p:cNvSpPr/>
            <p:nvPr/>
          </p:nvSpPr>
          <p:spPr>
            <a:xfrm>
              <a:off x="8667863" y="3890016"/>
              <a:ext cx="13191" cy="21361"/>
            </a:xfrm>
            <a:custGeom>
              <a:avLst/>
              <a:gdLst/>
              <a:ahLst/>
              <a:cxnLst/>
              <a:rect l="l" t="t" r="r" b="b"/>
              <a:pathLst>
                <a:path w="268" h="434" extrusionOk="0">
                  <a:moveTo>
                    <a:pt x="206" y="8"/>
                  </a:moveTo>
                  <a:cubicBezTo>
                    <a:pt x="219" y="8"/>
                    <a:pt x="219" y="20"/>
                    <a:pt x="231" y="20"/>
                  </a:cubicBezTo>
                  <a:cubicBezTo>
                    <a:pt x="243" y="32"/>
                    <a:pt x="255" y="45"/>
                    <a:pt x="243" y="69"/>
                  </a:cubicBezTo>
                  <a:cubicBezTo>
                    <a:pt x="182" y="166"/>
                    <a:pt x="133" y="275"/>
                    <a:pt x="97" y="397"/>
                  </a:cubicBezTo>
                  <a:cubicBezTo>
                    <a:pt x="90" y="411"/>
                    <a:pt x="78" y="417"/>
                    <a:pt x="68" y="417"/>
                  </a:cubicBezTo>
                  <a:cubicBezTo>
                    <a:pt x="60" y="417"/>
                    <a:pt x="54" y="414"/>
                    <a:pt x="49" y="410"/>
                  </a:cubicBezTo>
                  <a:cubicBezTo>
                    <a:pt x="36" y="410"/>
                    <a:pt x="12" y="397"/>
                    <a:pt x="24" y="373"/>
                  </a:cubicBezTo>
                  <a:cubicBezTo>
                    <a:pt x="49" y="264"/>
                    <a:pt x="97" y="154"/>
                    <a:pt x="182" y="32"/>
                  </a:cubicBezTo>
                  <a:cubicBezTo>
                    <a:pt x="182" y="20"/>
                    <a:pt x="195" y="8"/>
                    <a:pt x="206" y="8"/>
                  </a:cubicBezTo>
                  <a:close/>
                  <a:moveTo>
                    <a:pt x="210" y="0"/>
                  </a:moveTo>
                  <a:cubicBezTo>
                    <a:pt x="193" y="0"/>
                    <a:pt x="177" y="6"/>
                    <a:pt x="170" y="20"/>
                  </a:cubicBezTo>
                  <a:cubicBezTo>
                    <a:pt x="85" y="154"/>
                    <a:pt x="36" y="264"/>
                    <a:pt x="0" y="373"/>
                  </a:cubicBezTo>
                  <a:cubicBezTo>
                    <a:pt x="0" y="397"/>
                    <a:pt x="12" y="421"/>
                    <a:pt x="36" y="434"/>
                  </a:cubicBezTo>
                  <a:lnTo>
                    <a:pt x="60" y="434"/>
                  </a:lnTo>
                  <a:cubicBezTo>
                    <a:pt x="73" y="434"/>
                    <a:pt x="97" y="421"/>
                    <a:pt x="109" y="397"/>
                  </a:cubicBezTo>
                  <a:cubicBezTo>
                    <a:pt x="146" y="288"/>
                    <a:pt x="195" y="178"/>
                    <a:pt x="255" y="69"/>
                  </a:cubicBezTo>
                  <a:cubicBezTo>
                    <a:pt x="268" y="45"/>
                    <a:pt x="255" y="20"/>
                    <a:pt x="243" y="8"/>
                  </a:cubicBezTo>
                  <a:cubicBezTo>
                    <a:pt x="233" y="3"/>
                    <a:pt x="221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63" name="Google Shape;3363;p39"/>
            <p:cNvSpPr/>
            <p:nvPr/>
          </p:nvSpPr>
          <p:spPr>
            <a:xfrm>
              <a:off x="8678396" y="3889376"/>
              <a:ext cx="12896" cy="20131"/>
            </a:xfrm>
            <a:custGeom>
              <a:avLst/>
              <a:gdLst/>
              <a:ahLst/>
              <a:cxnLst/>
              <a:rect l="l" t="t" r="r" b="b"/>
              <a:pathLst>
                <a:path w="262" h="409" extrusionOk="0">
                  <a:moveTo>
                    <a:pt x="195" y="1"/>
                  </a:moveTo>
                  <a:cubicBezTo>
                    <a:pt x="182" y="1"/>
                    <a:pt x="170" y="6"/>
                    <a:pt x="163" y="21"/>
                  </a:cubicBezTo>
                  <a:cubicBezTo>
                    <a:pt x="102" y="131"/>
                    <a:pt x="54" y="228"/>
                    <a:pt x="17" y="350"/>
                  </a:cubicBezTo>
                  <a:cubicBezTo>
                    <a:pt x="1" y="382"/>
                    <a:pt x="33" y="409"/>
                    <a:pt x="64" y="409"/>
                  </a:cubicBezTo>
                  <a:cubicBezTo>
                    <a:pt x="79" y="409"/>
                    <a:pt x="94" y="402"/>
                    <a:pt x="102" y="386"/>
                  </a:cubicBezTo>
                  <a:cubicBezTo>
                    <a:pt x="151" y="277"/>
                    <a:pt x="187" y="167"/>
                    <a:pt x="236" y="69"/>
                  </a:cubicBezTo>
                  <a:cubicBezTo>
                    <a:pt x="262" y="35"/>
                    <a:pt x="227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64" name="Google Shape;3364;p39"/>
            <p:cNvSpPr/>
            <p:nvPr/>
          </p:nvSpPr>
          <p:spPr>
            <a:xfrm>
              <a:off x="8678003" y="3888835"/>
              <a:ext cx="13191" cy="20722"/>
            </a:xfrm>
            <a:custGeom>
              <a:avLst/>
              <a:gdLst/>
              <a:ahLst/>
              <a:cxnLst/>
              <a:rect l="l" t="t" r="r" b="b"/>
              <a:pathLst>
                <a:path w="268" h="421" extrusionOk="0">
                  <a:moveTo>
                    <a:pt x="207" y="24"/>
                  </a:moveTo>
                  <a:cubicBezTo>
                    <a:pt x="214" y="24"/>
                    <a:pt x="222" y="27"/>
                    <a:pt x="232" y="32"/>
                  </a:cubicBezTo>
                  <a:cubicBezTo>
                    <a:pt x="244" y="32"/>
                    <a:pt x="256" y="56"/>
                    <a:pt x="244" y="80"/>
                  </a:cubicBezTo>
                  <a:cubicBezTo>
                    <a:pt x="208" y="142"/>
                    <a:pt x="171" y="215"/>
                    <a:pt x="146" y="275"/>
                  </a:cubicBezTo>
                  <a:cubicBezTo>
                    <a:pt x="135" y="312"/>
                    <a:pt x="110" y="348"/>
                    <a:pt x="98" y="385"/>
                  </a:cubicBezTo>
                  <a:cubicBezTo>
                    <a:pt x="86" y="409"/>
                    <a:pt x="73" y="409"/>
                    <a:pt x="49" y="409"/>
                  </a:cubicBezTo>
                  <a:cubicBezTo>
                    <a:pt x="37" y="397"/>
                    <a:pt x="25" y="385"/>
                    <a:pt x="25" y="361"/>
                  </a:cubicBezTo>
                  <a:cubicBezTo>
                    <a:pt x="62" y="251"/>
                    <a:pt x="122" y="142"/>
                    <a:pt x="183" y="44"/>
                  </a:cubicBezTo>
                  <a:cubicBezTo>
                    <a:pt x="190" y="30"/>
                    <a:pt x="197" y="24"/>
                    <a:pt x="207" y="24"/>
                  </a:cubicBezTo>
                  <a:close/>
                  <a:moveTo>
                    <a:pt x="205" y="0"/>
                  </a:moveTo>
                  <a:cubicBezTo>
                    <a:pt x="190" y="0"/>
                    <a:pt x="174" y="9"/>
                    <a:pt x="159" y="32"/>
                  </a:cubicBezTo>
                  <a:cubicBezTo>
                    <a:pt x="110" y="129"/>
                    <a:pt x="49" y="239"/>
                    <a:pt x="13" y="361"/>
                  </a:cubicBezTo>
                  <a:cubicBezTo>
                    <a:pt x="0" y="385"/>
                    <a:pt x="25" y="409"/>
                    <a:pt x="49" y="421"/>
                  </a:cubicBezTo>
                  <a:lnTo>
                    <a:pt x="73" y="421"/>
                  </a:lnTo>
                  <a:cubicBezTo>
                    <a:pt x="86" y="421"/>
                    <a:pt x="98" y="421"/>
                    <a:pt x="110" y="397"/>
                  </a:cubicBezTo>
                  <a:cubicBezTo>
                    <a:pt x="135" y="361"/>
                    <a:pt x="146" y="324"/>
                    <a:pt x="159" y="288"/>
                  </a:cubicBezTo>
                  <a:cubicBezTo>
                    <a:pt x="195" y="215"/>
                    <a:pt x="219" y="153"/>
                    <a:pt x="256" y="80"/>
                  </a:cubicBezTo>
                  <a:cubicBezTo>
                    <a:pt x="268" y="56"/>
                    <a:pt x="256" y="20"/>
                    <a:pt x="232" y="7"/>
                  </a:cubicBezTo>
                  <a:cubicBezTo>
                    <a:pt x="223" y="3"/>
                    <a:pt x="214" y="0"/>
                    <a:pt x="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65" name="Google Shape;3365;p39"/>
            <p:cNvSpPr/>
            <p:nvPr/>
          </p:nvSpPr>
          <p:spPr>
            <a:xfrm>
              <a:off x="8690308" y="3890557"/>
              <a:ext cx="13732" cy="19442"/>
            </a:xfrm>
            <a:custGeom>
              <a:avLst/>
              <a:gdLst/>
              <a:ahLst/>
              <a:cxnLst/>
              <a:rect l="l" t="t" r="r" b="b"/>
              <a:pathLst>
                <a:path w="279" h="395" extrusionOk="0">
                  <a:moveTo>
                    <a:pt x="214" y="1"/>
                  </a:moveTo>
                  <a:cubicBezTo>
                    <a:pt x="201" y="1"/>
                    <a:pt x="187" y="7"/>
                    <a:pt x="177" y="21"/>
                  </a:cubicBezTo>
                  <a:cubicBezTo>
                    <a:pt x="128" y="118"/>
                    <a:pt x="67" y="216"/>
                    <a:pt x="18" y="326"/>
                  </a:cubicBezTo>
                  <a:cubicBezTo>
                    <a:pt x="1" y="360"/>
                    <a:pt x="32" y="394"/>
                    <a:pt x="65" y="394"/>
                  </a:cubicBezTo>
                  <a:cubicBezTo>
                    <a:pt x="79" y="394"/>
                    <a:pt x="93" y="388"/>
                    <a:pt x="104" y="374"/>
                  </a:cubicBezTo>
                  <a:cubicBezTo>
                    <a:pt x="152" y="277"/>
                    <a:pt x="201" y="167"/>
                    <a:pt x="261" y="70"/>
                  </a:cubicBezTo>
                  <a:cubicBezTo>
                    <a:pt x="278" y="35"/>
                    <a:pt x="247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66" name="Google Shape;3366;p39"/>
            <p:cNvSpPr/>
            <p:nvPr/>
          </p:nvSpPr>
          <p:spPr>
            <a:xfrm>
              <a:off x="8689964" y="3890016"/>
              <a:ext cx="13831" cy="20180"/>
            </a:xfrm>
            <a:custGeom>
              <a:avLst/>
              <a:gdLst/>
              <a:ahLst/>
              <a:cxnLst/>
              <a:rect l="l" t="t" r="r" b="b"/>
              <a:pathLst>
                <a:path w="281" h="410" extrusionOk="0">
                  <a:moveTo>
                    <a:pt x="220" y="20"/>
                  </a:moveTo>
                  <a:cubicBezTo>
                    <a:pt x="232" y="20"/>
                    <a:pt x="232" y="20"/>
                    <a:pt x="244" y="32"/>
                  </a:cubicBezTo>
                  <a:cubicBezTo>
                    <a:pt x="256" y="32"/>
                    <a:pt x="268" y="56"/>
                    <a:pt x="256" y="81"/>
                  </a:cubicBezTo>
                  <a:lnTo>
                    <a:pt x="232" y="129"/>
                  </a:lnTo>
                  <a:cubicBezTo>
                    <a:pt x="184" y="202"/>
                    <a:pt x="147" y="300"/>
                    <a:pt x="98" y="373"/>
                  </a:cubicBezTo>
                  <a:cubicBezTo>
                    <a:pt x="91" y="387"/>
                    <a:pt x="80" y="393"/>
                    <a:pt x="69" y="393"/>
                  </a:cubicBezTo>
                  <a:cubicBezTo>
                    <a:pt x="62" y="393"/>
                    <a:pt x="54" y="390"/>
                    <a:pt x="49" y="385"/>
                  </a:cubicBezTo>
                  <a:cubicBezTo>
                    <a:pt x="38" y="385"/>
                    <a:pt x="25" y="361"/>
                    <a:pt x="38" y="337"/>
                  </a:cubicBezTo>
                  <a:cubicBezTo>
                    <a:pt x="74" y="251"/>
                    <a:pt x="122" y="166"/>
                    <a:pt x="171" y="81"/>
                  </a:cubicBezTo>
                  <a:lnTo>
                    <a:pt x="195" y="45"/>
                  </a:lnTo>
                  <a:cubicBezTo>
                    <a:pt x="208" y="32"/>
                    <a:pt x="208" y="20"/>
                    <a:pt x="220" y="20"/>
                  </a:cubicBezTo>
                  <a:close/>
                  <a:moveTo>
                    <a:pt x="224" y="1"/>
                  </a:moveTo>
                  <a:cubicBezTo>
                    <a:pt x="209" y="1"/>
                    <a:pt x="191" y="9"/>
                    <a:pt x="184" y="32"/>
                  </a:cubicBezTo>
                  <a:lnTo>
                    <a:pt x="159" y="81"/>
                  </a:lnTo>
                  <a:cubicBezTo>
                    <a:pt x="111" y="154"/>
                    <a:pt x="62" y="239"/>
                    <a:pt x="25" y="324"/>
                  </a:cubicBezTo>
                  <a:cubicBezTo>
                    <a:pt x="1" y="361"/>
                    <a:pt x="25" y="397"/>
                    <a:pt x="49" y="410"/>
                  </a:cubicBezTo>
                  <a:lnTo>
                    <a:pt x="74" y="410"/>
                  </a:lnTo>
                  <a:cubicBezTo>
                    <a:pt x="86" y="410"/>
                    <a:pt x="98" y="410"/>
                    <a:pt x="111" y="385"/>
                  </a:cubicBezTo>
                  <a:cubicBezTo>
                    <a:pt x="159" y="300"/>
                    <a:pt x="208" y="215"/>
                    <a:pt x="244" y="129"/>
                  </a:cubicBezTo>
                  <a:lnTo>
                    <a:pt x="268" y="81"/>
                  </a:lnTo>
                  <a:cubicBezTo>
                    <a:pt x="281" y="56"/>
                    <a:pt x="268" y="20"/>
                    <a:pt x="244" y="8"/>
                  </a:cubicBezTo>
                  <a:cubicBezTo>
                    <a:pt x="240" y="3"/>
                    <a:pt x="232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67" name="Google Shape;3367;p39"/>
            <p:cNvSpPr/>
            <p:nvPr/>
          </p:nvSpPr>
          <p:spPr>
            <a:xfrm>
              <a:off x="8698085" y="3891050"/>
              <a:ext cx="13683" cy="15554"/>
            </a:xfrm>
            <a:custGeom>
              <a:avLst/>
              <a:gdLst/>
              <a:ahLst/>
              <a:cxnLst/>
              <a:rect l="l" t="t" r="r" b="b"/>
              <a:pathLst>
                <a:path w="278" h="316" extrusionOk="0">
                  <a:moveTo>
                    <a:pt x="224" y="1"/>
                  </a:moveTo>
                  <a:cubicBezTo>
                    <a:pt x="211" y="1"/>
                    <a:pt x="197" y="7"/>
                    <a:pt x="189" y="24"/>
                  </a:cubicBezTo>
                  <a:cubicBezTo>
                    <a:pt x="127" y="97"/>
                    <a:pt x="67" y="170"/>
                    <a:pt x="19" y="243"/>
                  </a:cubicBezTo>
                  <a:cubicBezTo>
                    <a:pt x="0" y="279"/>
                    <a:pt x="30" y="316"/>
                    <a:pt x="62" y="316"/>
                  </a:cubicBezTo>
                  <a:cubicBezTo>
                    <a:pt x="72" y="316"/>
                    <a:pt x="82" y="312"/>
                    <a:pt x="91" y="303"/>
                  </a:cubicBezTo>
                  <a:cubicBezTo>
                    <a:pt x="164" y="230"/>
                    <a:pt x="213" y="145"/>
                    <a:pt x="262" y="60"/>
                  </a:cubicBezTo>
                  <a:cubicBezTo>
                    <a:pt x="278" y="27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68" name="Google Shape;3368;p39"/>
            <p:cNvSpPr/>
            <p:nvPr/>
          </p:nvSpPr>
          <p:spPr>
            <a:xfrm>
              <a:off x="8697790" y="3890557"/>
              <a:ext cx="14421" cy="16636"/>
            </a:xfrm>
            <a:custGeom>
              <a:avLst/>
              <a:gdLst/>
              <a:ahLst/>
              <a:cxnLst/>
              <a:rect l="l" t="t" r="r" b="b"/>
              <a:pathLst>
                <a:path w="293" h="338" extrusionOk="0">
                  <a:moveTo>
                    <a:pt x="227" y="13"/>
                  </a:moveTo>
                  <a:cubicBezTo>
                    <a:pt x="233" y="13"/>
                    <a:pt x="238" y="16"/>
                    <a:pt x="243" y="21"/>
                  </a:cubicBezTo>
                  <a:cubicBezTo>
                    <a:pt x="255" y="34"/>
                    <a:pt x="268" y="45"/>
                    <a:pt x="255" y="70"/>
                  </a:cubicBezTo>
                  <a:cubicBezTo>
                    <a:pt x="231" y="131"/>
                    <a:pt x="170" y="228"/>
                    <a:pt x="97" y="301"/>
                  </a:cubicBezTo>
                  <a:cubicBezTo>
                    <a:pt x="87" y="311"/>
                    <a:pt x="77" y="315"/>
                    <a:pt x="68" y="315"/>
                  </a:cubicBezTo>
                  <a:cubicBezTo>
                    <a:pt x="55" y="315"/>
                    <a:pt x="44" y="308"/>
                    <a:pt x="36" y="301"/>
                  </a:cubicBezTo>
                  <a:cubicBezTo>
                    <a:pt x="25" y="301"/>
                    <a:pt x="25" y="277"/>
                    <a:pt x="36" y="264"/>
                  </a:cubicBezTo>
                  <a:cubicBezTo>
                    <a:pt x="61" y="216"/>
                    <a:pt x="97" y="180"/>
                    <a:pt x="122" y="143"/>
                  </a:cubicBezTo>
                  <a:lnTo>
                    <a:pt x="195" y="34"/>
                  </a:lnTo>
                  <a:cubicBezTo>
                    <a:pt x="209" y="19"/>
                    <a:pt x="219" y="13"/>
                    <a:pt x="227" y="13"/>
                  </a:cubicBezTo>
                  <a:close/>
                  <a:moveTo>
                    <a:pt x="225" y="1"/>
                  </a:moveTo>
                  <a:cubicBezTo>
                    <a:pt x="210" y="1"/>
                    <a:pt x="196" y="7"/>
                    <a:pt x="182" y="21"/>
                  </a:cubicBezTo>
                  <a:lnTo>
                    <a:pt x="109" y="131"/>
                  </a:lnTo>
                  <a:cubicBezTo>
                    <a:pt x="73" y="167"/>
                    <a:pt x="49" y="204"/>
                    <a:pt x="12" y="253"/>
                  </a:cubicBezTo>
                  <a:cubicBezTo>
                    <a:pt x="0" y="277"/>
                    <a:pt x="12" y="301"/>
                    <a:pt x="25" y="313"/>
                  </a:cubicBezTo>
                  <a:cubicBezTo>
                    <a:pt x="36" y="326"/>
                    <a:pt x="49" y="337"/>
                    <a:pt x="73" y="337"/>
                  </a:cubicBezTo>
                  <a:cubicBezTo>
                    <a:pt x="85" y="337"/>
                    <a:pt x="97" y="326"/>
                    <a:pt x="109" y="313"/>
                  </a:cubicBezTo>
                  <a:cubicBezTo>
                    <a:pt x="182" y="240"/>
                    <a:pt x="243" y="143"/>
                    <a:pt x="279" y="70"/>
                  </a:cubicBezTo>
                  <a:cubicBezTo>
                    <a:pt x="292" y="45"/>
                    <a:pt x="279" y="21"/>
                    <a:pt x="255" y="9"/>
                  </a:cubicBezTo>
                  <a:cubicBezTo>
                    <a:pt x="245" y="4"/>
                    <a:pt x="235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69" name="Google Shape;3369;p39"/>
            <p:cNvSpPr/>
            <p:nvPr/>
          </p:nvSpPr>
          <p:spPr>
            <a:xfrm>
              <a:off x="8706945" y="3889474"/>
              <a:ext cx="13289" cy="20820"/>
            </a:xfrm>
            <a:custGeom>
              <a:avLst/>
              <a:gdLst/>
              <a:ahLst/>
              <a:cxnLst/>
              <a:rect l="l" t="t" r="r" b="b"/>
              <a:pathLst>
                <a:path w="270" h="423" extrusionOk="0">
                  <a:moveTo>
                    <a:pt x="211" y="1"/>
                  </a:moveTo>
                  <a:cubicBezTo>
                    <a:pt x="200" y="1"/>
                    <a:pt x="189" y="6"/>
                    <a:pt x="179" y="19"/>
                  </a:cubicBezTo>
                  <a:cubicBezTo>
                    <a:pt x="106" y="116"/>
                    <a:pt x="33" y="238"/>
                    <a:pt x="9" y="372"/>
                  </a:cubicBezTo>
                  <a:cubicBezTo>
                    <a:pt x="1" y="402"/>
                    <a:pt x="31" y="423"/>
                    <a:pt x="57" y="423"/>
                  </a:cubicBezTo>
                  <a:cubicBezTo>
                    <a:pt x="74" y="423"/>
                    <a:pt x="89" y="415"/>
                    <a:pt x="93" y="396"/>
                  </a:cubicBezTo>
                  <a:cubicBezTo>
                    <a:pt x="130" y="275"/>
                    <a:pt x="179" y="165"/>
                    <a:pt x="252" y="67"/>
                  </a:cubicBezTo>
                  <a:cubicBezTo>
                    <a:pt x="270" y="41"/>
                    <a:pt x="241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70" name="Google Shape;3370;p39"/>
            <p:cNvSpPr/>
            <p:nvPr/>
          </p:nvSpPr>
          <p:spPr>
            <a:xfrm>
              <a:off x="8706748" y="3889081"/>
              <a:ext cx="13831" cy="21706"/>
            </a:xfrm>
            <a:custGeom>
              <a:avLst/>
              <a:gdLst/>
              <a:ahLst/>
              <a:cxnLst/>
              <a:rect l="l" t="t" r="r" b="b"/>
              <a:pathLst>
                <a:path w="281" h="441" extrusionOk="0">
                  <a:moveTo>
                    <a:pt x="219" y="15"/>
                  </a:moveTo>
                  <a:cubicBezTo>
                    <a:pt x="219" y="15"/>
                    <a:pt x="232" y="15"/>
                    <a:pt x="243" y="27"/>
                  </a:cubicBezTo>
                  <a:cubicBezTo>
                    <a:pt x="256" y="39"/>
                    <a:pt x="256" y="51"/>
                    <a:pt x="243" y="75"/>
                  </a:cubicBezTo>
                  <a:cubicBezTo>
                    <a:pt x="183" y="161"/>
                    <a:pt x="134" y="258"/>
                    <a:pt x="97" y="404"/>
                  </a:cubicBezTo>
                  <a:cubicBezTo>
                    <a:pt x="86" y="429"/>
                    <a:pt x="73" y="429"/>
                    <a:pt x="49" y="429"/>
                  </a:cubicBezTo>
                  <a:cubicBezTo>
                    <a:pt x="37" y="416"/>
                    <a:pt x="24" y="404"/>
                    <a:pt x="24" y="380"/>
                  </a:cubicBezTo>
                  <a:cubicBezTo>
                    <a:pt x="49" y="258"/>
                    <a:pt x="97" y="148"/>
                    <a:pt x="195" y="27"/>
                  </a:cubicBezTo>
                  <a:cubicBezTo>
                    <a:pt x="195" y="15"/>
                    <a:pt x="207" y="15"/>
                    <a:pt x="219" y="15"/>
                  </a:cubicBezTo>
                  <a:close/>
                  <a:moveTo>
                    <a:pt x="208" y="1"/>
                  </a:moveTo>
                  <a:cubicBezTo>
                    <a:pt x="198" y="1"/>
                    <a:pt x="188" y="5"/>
                    <a:pt x="183" y="15"/>
                  </a:cubicBezTo>
                  <a:cubicBezTo>
                    <a:pt x="86" y="137"/>
                    <a:pt x="24" y="258"/>
                    <a:pt x="13" y="380"/>
                  </a:cubicBezTo>
                  <a:cubicBezTo>
                    <a:pt x="0" y="404"/>
                    <a:pt x="24" y="429"/>
                    <a:pt x="49" y="440"/>
                  </a:cubicBezTo>
                  <a:lnTo>
                    <a:pt x="61" y="440"/>
                  </a:lnTo>
                  <a:cubicBezTo>
                    <a:pt x="86" y="440"/>
                    <a:pt x="97" y="429"/>
                    <a:pt x="110" y="404"/>
                  </a:cubicBezTo>
                  <a:cubicBezTo>
                    <a:pt x="159" y="270"/>
                    <a:pt x="195" y="173"/>
                    <a:pt x="268" y="88"/>
                  </a:cubicBezTo>
                  <a:cubicBezTo>
                    <a:pt x="280" y="51"/>
                    <a:pt x="268" y="27"/>
                    <a:pt x="243" y="15"/>
                  </a:cubicBezTo>
                  <a:cubicBezTo>
                    <a:pt x="237" y="8"/>
                    <a:pt x="22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71" name="Google Shape;3371;p39"/>
            <p:cNvSpPr/>
            <p:nvPr/>
          </p:nvSpPr>
          <p:spPr>
            <a:xfrm>
              <a:off x="8718906" y="3890705"/>
              <a:ext cx="12256" cy="17965"/>
            </a:xfrm>
            <a:custGeom>
              <a:avLst/>
              <a:gdLst/>
              <a:ahLst/>
              <a:cxnLst/>
              <a:rect l="l" t="t" r="r" b="b"/>
              <a:pathLst>
                <a:path w="249" h="365" extrusionOk="0">
                  <a:moveTo>
                    <a:pt x="190" y="1"/>
                  </a:moveTo>
                  <a:cubicBezTo>
                    <a:pt x="176" y="1"/>
                    <a:pt x="163" y="6"/>
                    <a:pt x="155" y="18"/>
                  </a:cubicBezTo>
                  <a:lnTo>
                    <a:pt x="9" y="310"/>
                  </a:lnTo>
                  <a:cubicBezTo>
                    <a:pt x="1" y="342"/>
                    <a:pt x="30" y="364"/>
                    <a:pt x="58" y="364"/>
                  </a:cubicBezTo>
                  <a:cubicBezTo>
                    <a:pt x="72" y="364"/>
                    <a:pt x="86" y="359"/>
                    <a:pt x="94" y="347"/>
                  </a:cubicBezTo>
                  <a:cubicBezTo>
                    <a:pt x="155" y="250"/>
                    <a:pt x="191" y="152"/>
                    <a:pt x="240" y="55"/>
                  </a:cubicBezTo>
                  <a:cubicBezTo>
                    <a:pt x="248" y="22"/>
                    <a:pt x="218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72" name="Google Shape;3372;p39"/>
            <p:cNvSpPr/>
            <p:nvPr/>
          </p:nvSpPr>
          <p:spPr>
            <a:xfrm>
              <a:off x="8718709" y="3890557"/>
              <a:ext cx="12650" cy="18457"/>
            </a:xfrm>
            <a:custGeom>
              <a:avLst/>
              <a:gdLst/>
              <a:ahLst/>
              <a:cxnLst/>
              <a:rect l="l" t="t" r="r" b="b"/>
              <a:pathLst>
                <a:path w="257" h="375" extrusionOk="0">
                  <a:moveTo>
                    <a:pt x="219" y="21"/>
                  </a:moveTo>
                  <a:cubicBezTo>
                    <a:pt x="232" y="21"/>
                    <a:pt x="244" y="45"/>
                    <a:pt x="232" y="58"/>
                  </a:cubicBezTo>
                  <a:cubicBezTo>
                    <a:pt x="183" y="167"/>
                    <a:pt x="135" y="264"/>
                    <a:pt x="98" y="337"/>
                  </a:cubicBezTo>
                  <a:cubicBezTo>
                    <a:pt x="91" y="352"/>
                    <a:pt x="79" y="357"/>
                    <a:pt x="66" y="357"/>
                  </a:cubicBezTo>
                  <a:cubicBezTo>
                    <a:pt x="57" y="357"/>
                    <a:pt x="47" y="355"/>
                    <a:pt x="37" y="350"/>
                  </a:cubicBezTo>
                  <a:cubicBezTo>
                    <a:pt x="25" y="350"/>
                    <a:pt x="25" y="337"/>
                    <a:pt x="25" y="313"/>
                  </a:cubicBezTo>
                  <a:cubicBezTo>
                    <a:pt x="62" y="228"/>
                    <a:pt x="110" y="131"/>
                    <a:pt x="171" y="34"/>
                  </a:cubicBezTo>
                  <a:cubicBezTo>
                    <a:pt x="171" y="21"/>
                    <a:pt x="183" y="21"/>
                    <a:pt x="195" y="21"/>
                  </a:cubicBezTo>
                  <a:close/>
                  <a:moveTo>
                    <a:pt x="189" y="1"/>
                  </a:moveTo>
                  <a:cubicBezTo>
                    <a:pt x="175" y="1"/>
                    <a:pt x="160" y="7"/>
                    <a:pt x="146" y="21"/>
                  </a:cubicBezTo>
                  <a:cubicBezTo>
                    <a:pt x="98" y="118"/>
                    <a:pt x="49" y="216"/>
                    <a:pt x="13" y="301"/>
                  </a:cubicBezTo>
                  <a:cubicBezTo>
                    <a:pt x="0" y="337"/>
                    <a:pt x="13" y="362"/>
                    <a:pt x="37" y="362"/>
                  </a:cubicBezTo>
                  <a:cubicBezTo>
                    <a:pt x="49" y="374"/>
                    <a:pt x="49" y="374"/>
                    <a:pt x="62" y="374"/>
                  </a:cubicBezTo>
                  <a:cubicBezTo>
                    <a:pt x="86" y="374"/>
                    <a:pt x="98" y="362"/>
                    <a:pt x="110" y="350"/>
                  </a:cubicBezTo>
                  <a:cubicBezTo>
                    <a:pt x="159" y="264"/>
                    <a:pt x="195" y="180"/>
                    <a:pt x="244" y="70"/>
                  </a:cubicBezTo>
                  <a:cubicBezTo>
                    <a:pt x="256" y="34"/>
                    <a:pt x="244" y="9"/>
                    <a:pt x="219" y="9"/>
                  </a:cubicBezTo>
                  <a:cubicBezTo>
                    <a:pt x="209" y="4"/>
                    <a:pt x="199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73" name="Google Shape;3373;p39"/>
            <p:cNvSpPr/>
            <p:nvPr/>
          </p:nvSpPr>
          <p:spPr>
            <a:xfrm>
              <a:off x="8731851" y="3892969"/>
              <a:ext cx="11124" cy="17276"/>
            </a:xfrm>
            <a:custGeom>
              <a:avLst/>
              <a:gdLst/>
              <a:ahLst/>
              <a:cxnLst/>
              <a:rect l="l" t="t" r="r" b="b"/>
              <a:pathLst>
                <a:path w="226" h="351" extrusionOk="0">
                  <a:moveTo>
                    <a:pt x="165" y="1"/>
                  </a:moveTo>
                  <a:cubicBezTo>
                    <a:pt x="154" y="1"/>
                    <a:pt x="142" y="6"/>
                    <a:pt x="135" y="21"/>
                  </a:cubicBezTo>
                  <a:cubicBezTo>
                    <a:pt x="74" y="106"/>
                    <a:pt x="14" y="204"/>
                    <a:pt x="1" y="313"/>
                  </a:cubicBezTo>
                  <a:cubicBezTo>
                    <a:pt x="1" y="339"/>
                    <a:pt x="22" y="351"/>
                    <a:pt x="43" y="351"/>
                  </a:cubicBezTo>
                  <a:cubicBezTo>
                    <a:pt x="62" y="351"/>
                    <a:pt x="81" y="342"/>
                    <a:pt x="87" y="325"/>
                  </a:cubicBezTo>
                  <a:cubicBezTo>
                    <a:pt x="123" y="228"/>
                    <a:pt x="160" y="142"/>
                    <a:pt x="208" y="69"/>
                  </a:cubicBezTo>
                  <a:cubicBezTo>
                    <a:pt x="225" y="35"/>
                    <a:pt x="194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74" name="Google Shape;3374;p39"/>
            <p:cNvSpPr/>
            <p:nvPr/>
          </p:nvSpPr>
          <p:spPr>
            <a:xfrm>
              <a:off x="8731310" y="3892379"/>
              <a:ext cx="12010" cy="18408"/>
            </a:xfrm>
            <a:custGeom>
              <a:avLst/>
              <a:gdLst/>
              <a:ahLst/>
              <a:cxnLst/>
              <a:rect l="l" t="t" r="r" b="b"/>
              <a:pathLst>
                <a:path w="244" h="374" extrusionOk="0">
                  <a:moveTo>
                    <a:pt x="182" y="21"/>
                  </a:moveTo>
                  <a:cubicBezTo>
                    <a:pt x="182" y="21"/>
                    <a:pt x="195" y="21"/>
                    <a:pt x="206" y="33"/>
                  </a:cubicBezTo>
                  <a:cubicBezTo>
                    <a:pt x="219" y="33"/>
                    <a:pt x="219" y="57"/>
                    <a:pt x="206" y="70"/>
                  </a:cubicBezTo>
                  <a:cubicBezTo>
                    <a:pt x="171" y="130"/>
                    <a:pt x="146" y="203"/>
                    <a:pt x="122" y="264"/>
                  </a:cubicBezTo>
                  <a:cubicBezTo>
                    <a:pt x="109" y="289"/>
                    <a:pt x="98" y="313"/>
                    <a:pt x="98" y="325"/>
                  </a:cubicBezTo>
                  <a:cubicBezTo>
                    <a:pt x="88" y="342"/>
                    <a:pt x="73" y="354"/>
                    <a:pt x="61" y="354"/>
                  </a:cubicBezTo>
                  <a:cubicBezTo>
                    <a:pt x="56" y="354"/>
                    <a:pt x="52" y="352"/>
                    <a:pt x="49" y="349"/>
                  </a:cubicBezTo>
                  <a:cubicBezTo>
                    <a:pt x="36" y="349"/>
                    <a:pt x="25" y="349"/>
                    <a:pt x="25" y="325"/>
                  </a:cubicBezTo>
                  <a:cubicBezTo>
                    <a:pt x="36" y="240"/>
                    <a:pt x="73" y="143"/>
                    <a:pt x="146" y="33"/>
                  </a:cubicBezTo>
                  <a:cubicBezTo>
                    <a:pt x="158" y="21"/>
                    <a:pt x="171" y="21"/>
                    <a:pt x="182" y="21"/>
                  </a:cubicBezTo>
                  <a:close/>
                  <a:moveTo>
                    <a:pt x="177" y="1"/>
                  </a:moveTo>
                  <a:cubicBezTo>
                    <a:pt x="162" y="1"/>
                    <a:pt x="148" y="7"/>
                    <a:pt x="134" y="21"/>
                  </a:cubicBezTo>
                  <a:cubicBezTo>
                    <a:pt x="61" y="130"/>
                    <a:pt x="12" y="227"/>
                    <a:pt x="0" y="325"/>
                  </a:cubicBezTo>
                  <a:cubicBezTo>
                    <a:pt x="0" y="349"/>
                    <a:pt x="12" y="362"/>
                    <a:pt x="36" y="373"/>
                  </a:cubicBezTo>
                  <a:lnTo>
                    <a:pt x="49" y="373"/>
                  </a:lnTo>
                  <a:cubicBezTo>
                    <a:pt x="73" y="373"/>
                    <a:pt x="98" y="362"/>
                    <a:pt x="109" y="337"/>
                  </a:cubicBezTo>
                  <a:cubicBezTo>
                    <a:pt x="122" y="313"/>
                    <a:pt x="134" y="289"/>
                    <a:pt x="134" y="276"/>
                  </a:cubicBezTo>
                  <a:cubicBezTo>
                    <a:pt x="158" y="203"/>
                    <a:pt x="182" y="143"/>
                    <a:pt x="231" y="81"/>
                  </a:cubicBezTo>
                  <a:cubicBezTo>
                    <a:pt x="243" y="57"/>
                    <a:pt x="231" y="21"/>
                    <a:pt x="206" y="8"/>
                  </a:cubicBezTo>
                  <a:cubicBezTo>
                    <a:pt x="197" y="4"/>
                    <a:pt x="187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75" name="Google Shape;3375;p39"/>
            <p:cNvSpPr/>
            <p:nvPr/>
          </p:nvSpPr>
          <p:spPr>
            <a:xfrm>
              <a:off x="8742335" y="3891443"/>
              <a:ext cx="9106" cy="17227"/>
            </a:xfrm>
            <a:custGeom>
              <a:avLst/>
              <a:gdLst/>
              <a:ahLst/>
              <a:cxnLst/>
              <a:rect l="l" t="t" r="r" b="b"/>
              <a:pathLst>
                <a:path w="185" h="350" extrusionOk="0">
                  <a:moveTo>
                    <a:pt x="129" y="1"/>
                  </a:moveTo>
                  <a:cubicBezTo>
                    <a:pt x="112" y="1"/>
                    <a:pt x="97" y="9"/>
                    <a:pt x="92" y="27"/>
                  </a:cubicBezTo>
                  <a:cubicBezTo>
                    <a:pt x="55" y="113"/>
                    <a:pt x="31" y="198"/>
                    <a:pt x="7" y="295"/>
                  </a:cubicBezTo>
                  <a:cubicBezTo>
                    <a:pt x="0" y="331"/>
                    <a:pt x="26" y="349"/>
                    <a:pt x="51" y="349"/>
                  </a:cubicBezTo>
                  <a:cubicBezTo>
                    <a:pt x="69" y="349"/>
                    <a:pt x="87" y="340"/>
                    <a:pt x="92" y="319"/>
                  </a:cubicBezTo>
                  <a:cubicBezTo>
                    <a:pt x="128" y="235"/>
                    <a:pt x="153" y="137"/>
                    <a:pt x="177" y="52"/>
                  </a:cubicBezTo>
                  <a:cubicBezTo>
                    <a:pt x="185" y="22"/>
                    <a:pt x="155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76" name="Google Shape;3376;p39"/>
            <p:cNvSpPr/>
            <p:nvPr/>
          </p:nvSpPr>
          <p:spPr>
            <a:xfrm>
              <a:off x="8742089" y="3890754"/>
              <a:ext cx="9598" cy="18261"/>
            </a:xfrm>
            <a:custGeom>
              <a:avLst/>
              <a:gdLst/>
              <a:ahLst/>
              <a:cxnLst/>
              <a:rect l="l" t="t" r="r" b="b"/>
              <a:pathLst>
                <a:path w="195" h="371" extrusionOk="0">
                  <a:moveTo>
                    <a:pt x="146" y="17"/>
                  </a:moveTo>
                  <a:cubicBezTo>
                    <a:pt x="158" y="30"/>
                    <a:pt x="170" y="41"/>
                    <a:pt x="170" y="66"/>
                  </a:cubicBezTo>
                  <a:lnTo>
                    <a:pt x="158" y="103"/>
                  </a:lnTo>
                  <a:cubicBezTo>
                    <a:pt x="146" y="176"/>
                    <a:pt x="122" y="249"/>
                    <a:pt x="97" y="322"/>
                  </a:cubicBezTo>
                  <a:cubicBezTo>
                    <a:pt x="88" y="339"/>
                    <a:pt x="73" y="350"/>
                    <a:pt x="60" y="350"/>
                  </a:cubicBezTo>
                  <a:cubicBezTo>
                    <a:pt x="56" y="350"/>
                    <a:pt x="52" y="349"/>
                    <a:pt x="49" y="346"/>
                  </a:cubicBezTo>
                  <a:cubicBezTo>
                    <a:pt x="36" y="346"/>
                    <a:pt x="12" y="333"/>
                    <a:pt x="24" y="309"/>
                  </a:cubicBezTo>
                  <a:cubicBezTo>
                    <a:pt x="36" y="224"/>
                    <a:pt x="60" y="151"/>
                    <a:pt x="85" y="78"/>
                  </a:cubicBezTo>
                  <a:lnTo>
                    <a:pt x="97" y="41"/>
                  </a:lnTo>
                  <a:cubicBezTo>
                    <a:pt x="109" y="30"/>
                    <a:pt x="122" y="17"/>
                    <a:pt x="133" y="17"/>
                  </a:cubicBezTo>
                  <a:close/>
                  <a:moveTo>
                    <a:pt x="128" y="1"/>
                  </a:moveTo>
                  <a:cubicBezTo>
                    <a:pt x="110" y="1"/>
                    <a:pt x="94" y="14"/>
                    <a:pt x="85" y="41"/>
                  </a:cubicBezTo>
                  <a:lnTo>
                    <a:pt x="73" y="78"/>
                  </a:lnTo>
                  <a:cubicBezTo>
                    <a:pt x="49" y="151"/>
                    <a:pt x="24" y="224"/>
                    <a:pt x="0" y="309"/>
                  </a:cubicBezTo>
                  <a:cubicBezTo>
                    <a:pt x="0" y="333"/>
                    <a:pt x="12" y="358"/>
                    <a:pt x="36" y="370"/>
                  </a:cubicBezTo>
                  <a:lnTo>
                    <a:pt x="60" y="370"/>
                  </a:lnTo>
                  <a:cubicBezTo>
                    <a:pt x="73" y="370"/>
                    <a:pt x="97" y="358"/>
                    <a:pt x="109" y="333"/>
                  </a:cubicBezTo>
                  <a:cubicBezTo>
                    <a:pt x="133" y="260"/>
                    <a:pt x="158" y="176"/>
                    <a:pt x="182" y="103"/>
                  </a:cubicBezTo>
                  <a:lnTo>
                    <a:pt x="182" y="66"/>
                  </a:lnTo>
                  <a:cubicBezTo>
                    <a:pt x="195" y="41"/>
                    <a:pt x="170" y="17"/>
                    <a:pt x="146" y="5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77" name="Google Shape;3377;p39"/>
            <p:cNvSpPr/>
            <p:nvPr/>
          </p:nvSpPr>
          <p:spPr>
            <a:xfrm>
              <a:off x="8750457" y="3891296"/>
              <a:ext cx="7038" cy="12650"/>
            </a:xfrm>
            <a:custGeom>
              <a:avLst/>
              <a:gdLst/>
              <a:ahLst/>
              <a:cxnLst/>
              <a:rect l="l" t="t" r="r" b="b"/>
              <a:pathLst>
                <a:path w="143" h="257" extrusionOk="0">
                  <a:moveTo>
                    <a:pt x="85" y="1"/>
                  </a:moveTo>
                  <a:cubicBezTo>
                    <a:pt x="71" y="1"/>
                    <a:pt x="57" y="6"/>
                    <a:pt x="49" y="19"/>
                  </a:cubicBezTo>
                  <a:cubicBezTo>
                    <a:pt x="25" y="79"/>
                    <a:pt x="0" y="152"/>
                    <a:pt x="0" y="213"/>
                  </a:cubicBezTo>
                  <a:cubicBezTo>
                    <a:pt x="0" y="240"/>
                    <a:pt x="27" y="256"/>
                    <a:pt x="50" y="256"/>
                  </a:cubicBezTo>
                  <a:cubicBezTo>
                    <a:pt x="69" y="256"/>
                    <a:pt x="85" y="246"/>
                    <a:pt x="85" y="225"/>
                  </a:cubicBezTo>
                  <a:cubicBezTo>
                    <a:pt x="98" y="165"/>
                    <a:pt x="109" y="116"/>
                    <a:pt x="134" y="55"/>
                  </a:cubicBezTo>
                  <a:cubicBezTo>
                    <a:pt x="142" y="22"/>
                    <a:pt x="113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78" name="Google Shape;3378;p39"/>
            <p:cNvSpPr/>
            <p:nvPr/>
          </p:nvSpPr>
          <p:spPr>
            <a:xfrm>
              <a:off x="8749817" y="3890754"/>
              <a:ext cx="8466" cy="14028"/>
            </a:xfrm>
            <a:custGeom>
              <a:avLst/>
              <a:gdLst/>
              <a:ahLst/>
              <a:cxnLst/>
              <a:rect l="l" t="t" r="r" b="b"/>
              <a:pathLst>
                <a:path w="172" h="285" extrusionOk="0">
                  <a:moveTo>
                    <a:pt x="122" y="17"/>
                  </a:moveTo>
                  <a:cubicBezTo>
                    <a:pt x="135" y="30"/>
                    <a:pt x="147" y="41"/>
                    <a:pt x="135" y="66"/>
                  </a:cubicBezTo>
                  <a:cubicBezTo>
                    <a:pt x="122" y="127"/>
                    <a:pt x="98" y="176"/>
                    <a:pt x="98" y="236"/>
                  </a:cubicBezTo>
                  <a:cubicBezTo>
                    <a:pt x="98" y="260"/>
                    <a:pt x="74" y="260"/>
                    <a:pt x="62" y="260"/>
                  </a:cubicBezTo>
                  <a:cubicBezTo>
                    <a:pt x="38" y="260"/>
                    <a:pt x="25" y="249"/>
                    <a:pt x="25" y="224"/>
                  </a:cubicBezTo>
                  <a:cubicBezTo>
                    <a:pt x="25" y="163"/>
                    <a:pt x="49" y="90"/>
                    <a:pt x="74" y="41"/>
                  </a:cubicBezTo>
                  <a:cubicBezTo>
                    <a:pt x="86" y="17"/>
                    <a:pt x="111" y="17"/>
                    <a:pt x="122" y="17"/>
                  </a:cubicBezTo>
                  <a:close/>
                  <a:moveTo>
                    <a:pt x="108" y="0"/>
                  </a:moveTo>
                  <a:cubicBezTo>
                    <a:pt x="93" y="0"/>
                    <a:pt x="71" y="12"/>
                    <a:pt x="62" y="30"/>
                  </a:cubicBezTo>
                  <a:cubicBezTo>
                    <a:pt x="25" y="90"/>
                    <a:pt x="13" y="151"/>
                    <a:pt x="1" y="224"/>
                  </a:cubicBezTo>
                  <a:cubicBezTo>
                    <a:pt x="1" y="260"/>
                    <a:pt x="25" y="273"/>
                    <a:pt x="62" y="285"/>
                  </a:cubicBezTo>
                  <a:cubicBezTo>
                    <a:pt x="86" y="285"/>
                    <a:pt x="111" y="273"/>
                    <a:pt x="111" y="236"/>
                  </a:cubicBezTo>
                  <a:cubicBezTo>
                    <a:pt x="122" y="187"/>
                    <a:pt x="135" y="127"/>
                    <a:pt x="159" y="66"/>
                  </a:cubicBezTo>
                  <a:cubicBezTo>
                    <a:pt x="171" y="41"/>
                    <a:pt x="147" y="17"/>
                    <a:pt x="122" y="5"/>
                  </a:cubicBezTo>
                  <a:cubicBezTo>
                    <a:pt x="119" y="2"/>
                    <a:pt x="114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79" name="Google Shape;3379;p39"/>
            <p:cNvSpPr/>
            <p:nvPr/>
          </p:nvSpPr>
          <p:spPr>
            <a:xfrm>
              <a:off x="8425397" y="3507858"/>
              <a:ext cx="6005" cy="45381"/>
            </a:xfrm>
            <a:custGeom>
              <a:avLst/>
              <a:gdLst/>
              <a:ahLst/>
              <a:cxnLst/>
              <a:rect l="l" t="t" r="r" b="b"/>
              <a:pathLst>
                <a:path w="122" h="922" extrusionOk="0">
                  <a:moveTo>
                    <a:pt x="43" y="1"/>
                  </a:moveTo>
                  <a:cubicBezTo>
                    <a:pt x="22" y="1"/>
                    <a:pt x="0" y="13"/>
                    <a:pt x="0" y="37"/>
                  </a:cubicBezTo>
                  <a:cubicBezTo>
                    <a:pt x="25" y="317"/>
                    <a:pt x="37" y="596"/>
                    <a:pt x="37" y="877"/>
                  </a:cubicBezTo>
                  <a:cubicBezTo>
                    <a:pt x="37" y="907"/>
                    <a:pt x="58" y="922"/>
                    <a:pt x="80" y="922"/>
                  </a:cubicBezTo>
                  <a:cubicBezTo>
                    <a:pt x="101" y="922"/>
                    <a:pt x="122" y="907"/>
                    <a:pt x="122" y="877"/>
                  </a:cubicBezTo>
                  <a:cubicBezTo>
                    <a:pt x="122" y="596"/>
                    <a:pt x="110" y="317"/>
                    <a:pt x="86" y="37"/>
                  </a:cubicBezTo>
                  <a:cubicBezTo>
                    <a:pt x="86" y="13"/>
                    <a:pt x="64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80" name="Google Shape;3380;p39"/>
            <p:cNvSpPr/>
            <p:nvPr/>
          </p:nvSpPr>
          <p:spPr>
            <a:xfrm>
              <a:off x="8424806" y="3507268"/>
              <a:ext cx="7235" cy="46168"/>
            </a:xfrm>
            <a:custGeom>
              <a:avLst/>
              <a:gdLst/>
              <a:ahLst/>
              <a:cxnLst/>
              <a:rect l="l" t="t" r="r" b="b"/>
              <a:pathLst>
                <a:path w="147" h="938" extrusionOk="0">
                  <a:moveTo>
                    <a:pt x="61" y="25"/>
                  </a:moveTo>
                  <a:cubicBezTo>
                    <a:pt x="74" y="25"/>
                    <a:pt x="98" y="37"/>
                    <a:pt x="98" y="49"/>
                  </a:cubicBezTo>
                  <a:cubicBezTo>
                    <a:pt x="122" y="341"/>
                    <a:pt x="134" y="621"/>
                    <a:pt x="134" y="889"/>
                  </a:cubicBezTo>
                  <a:cubicBezTo>
                    <a:pt x="134" y="913"/>
                    <a:pt x="110" y="925"/>
                    <a:pt x="98" y="925"/>
                  </a:cubicBezTo>
                  <a:cubicBezTo>
                    <a:pt x="74" y="925"/>
                    <a:pt x="61" y="913"/>
                    <a:pt x="61" y="889"/>
                  </a:cubicBezTo>
                  <a:cubicBezTo>
                    <a:pt x="61" y="597"/>
                    <a:pt x="49" y="317"/>
                    <a:pt x="25" y="49"/>
                  </a:cubicBezTo>
                  <a:cubicBezTo>
                    <a:pt x="25" y="25"/>
                    <a:pt x="37" y="25"/>
                    <a:pt x="49" y="25"/>
                  </a:cubicBezTo>
                  <a:close/>
                  <a:moveTo>
                    <a:pt x="49" y="0"/>
                  </a:moveTo>
                  <a:cubicBezTo>
                    <a:pt x="25" y="0"/>
                    <a:pt x="1" y="25"/>
                    <a:pt x="12" y="49"/>
                  </a:cubicBezTo>
                  <a:cubicBezTo>
                    <a:pt x="25" y="317"/>
                    <a:pt x="37" y="597"/>
                    <a:pt x="37" y="889"/>
                  </a:cubicBezTo>
                  <a:cubicBezTo>
                    <a:pt x="37" y="925"/>
                    <a:pt x="74" y="937"/>
                    <a:pt x="98" y="937"/>
                  </a:cubicBezTo>
                  <a:cubicBezTo>
                    <a:pt x="122" y="937"/>
                    <a:pt x="147" y="925"/>
                    <a:pt x="147" y="889"/>
                  </a:cubicBezTo>
                  <a:cubicBezTo>
                    <a:pt x="147" y="621"/>
                    <a:pt x="134" y="341"/>
                    <a:pt x="110" y="49"/>
                  </a:cubicBezTo>
                  <a:cubicBezTo>
                    <a:pt x="110" y="13"/>
                    <a:pt x="74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81" name="Google Shape;3381;p39"/>
            <p:cNvSpPr/>
            <p:nvPr/>
          </p:nvSpPr>
          <p:spPr>
            <a:xfrm>
              <a:off x="8433764" y="3509827"/>
              <a:ext cx="8121" cy="107004"/>
            </a:xfrm>
            <a:custGeom>
              <a:avLst/>
              <a:gdLst/>
              <a:ahLst/>
              <a:cxnLst/>
              <a:rect l="l" t="t" r="r" b="b"/>
              <a:pathLst>
                <a:path w="165" h="2174" extrusionOk="0">
                  <a:moveTo>
                    <a:pt x="43" y="0"/>
                  </a:moveTo>
                  <a:cubicBezTo>
                    <a:pt x="22" y="0"/>
                    <a:pt x="1" y="15"/>
                    <a:pt x="1" y="46"/>
                  </a:cubicBezTo>
                  <a:cubicBezTo>
                    <a:pt x="25" y="739"/>
                    <a:pt x="49" y="1432"/>
                    <a:pt x="73" y="2137"/>
                  </a:cubicBezTo>
                  <a:cubicBezTo>
                    <a:pt x="73" y="2162"/>
                    <a:pt x="98" y="2174"/>
                    <a:pt x="121" y="2174"/>
                  </a:cubicBezTo>
                  <a:cubicBezTo>
                    <a:pt x="144" y="2174"/>
                    <a:pt x="165" y="2162"/>
                    <a:pt x="159" y="2137"/>
                  </a:cubicBezTo>
                  <a:cubicBezTo>
                    <a:pt x="146" y="1432"/>
                    <a:pt x="122" y="739"/>
                    <a:pt x="86" y="46"/>
                  </a:cubicBezTo>
                  <a:cubicBezTo>
                    <a:pt x="86" y="15"/>
                    <a:pt x="65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82" name="Google Shape;3382;p39"/>
            <p:cNvSpPr/>
            <p:nvPr/>
          </p:nvSpPr>
          <p:spPr>
            <a:xfrm>
              <a:off x="8433174" y="3509089"/>
              <a:ext cx="9007" cy="108382"/>
            </a:xfrm>
            <a:custGeom>
              <a:avLst/>
              <a:gdLst/>
              <a:ahLst/>
              <a:cxnLst/>
              <a:rect l="l" t="t" r="r" b="b"/>
              <a:pathLst>
                <a:path w="183" h="2202" extrusionOk="0">
                  <a:moveTo>
                    <a:pt x="49" y="25"/>
                  </a:moveTo>
                  <a:cubicBezTo>
                    <a:pt x="74" y="25"/>
                    <a:pt x="85" y="36"/>
                    <a:pt x="85" y="61"/>
                  </a:cubicBezTo>
                  <a:cubicBezTo>
                    <a:pt x="122" y="852"/>
                    <a:pt x="147" y="1520"/>
                    <a:pt x="171" y="2152"/>
                  </a:cubicBezTo>
                  <a:cubicBezTo>
                    <a:pt x="171" y="2177"/>
                    <a:pt x="147" y="2177"/>
                    <a:pt x="134" y="2189"/>
                  </a:cubicBezTo>
                  <a:cubicBezTo>
                    <a:pt x="110" y="2177"/>
                    <a:pt x="98" y="2177"/>
                    <a:pt x="98" y="2152"/>
                  </a:cubicBezTo>
                  <a:cubicBezTo>
                    <a:pt x="74" y="1520"/>
                    <a:pt x="49" y="852"/>
                    <a:pt x="25" y="61"/>
                  </a:cubicBezTo>
                  <a:cubicBezTo>
                    <a:pt x="25" y="36"/>
                    <a:pt x="37" y="25"/>
                    <a:pt x="49" y="25"/>
                  </a:cubicBezTo>
                  <a:close/>
                  <a:moveTo>
                    <a:pt x="49" y="0"/>
                  </a:moveTo>
                  <a:cubicBezTo>
                    <a:pt x="25" y="0"/>
                    <a:pt x="1" y="25"/>
                    <a:pt x="1" y="61"/>
                  </a:cubicBezTo>
                  <a:cubicBezTo>
                    <a:pt x="25" y="852"/>
                    <a:pt x="49" y="1520"/>
                    <a:pt x="74" y="2152"/>
                  </a:cubicBezTo>
                  <a:cubicBezTo>
                    <a:pt x="74" y="2189"/>
                    <a:pt x="110" y="2201"/>
                    <a:pt x="134" y="2201"/>
                  </a:cubicBezTo>
                  <a:cubicBezTo>
                    <a:pt x="158" y="2201"/>
                    <a:pt x="183" y="2189"/>
                    <a:pt x="183" y="2152"/>
                  </a:cubicBezTo>
                  <a:cubicBezTo>
                    <a:pt x="171" y="1520"/>
                    <a:pt x="147" y="852"/>
                    <a:pt x="110" y="61"/>
                  </a:cubicBezTo>
                  <a:cubicBezTo>
                    <a:pt x="110" y="25"/>
                    <a:pt x="85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83" name="Google Shape;3383;p39"/>
            <p:cNvSpPr/>
            <p:nvPr/>
          </p:nvSpPr>
          <p:spPr>
            <a:xfrm>
              <a:off x="8741450" y="3780251"/>
              <a:ext cx="6054" cy="105232"/>
            </a:xfrm>
            <a:custGeom>
              <a:avLst/>
              <a:gdLst/>
              <a:ahLst/>
              <a:cxnLst/>
              <a:rect l="l" t="t" r="r" b="b"/>
              <a:pathLst>
                <a:path w="123" h="2138" extrusionOk="0">
                  <a:moveTo>
                    <a:pt x="80" y="0"/>
                  </a:moveTo>
                  <a:cubicBezTo>
                    <a:pt x="59" y="0"/>
                    <a:pt x="37" y="13"/>
                    <a:pt x="37" y="37"/>
                  </a:cubicBezTo>
                  <a:cubicBezTo>
                    <a:pt x="0" y="718"/>
                    <a:pt x="0" y="1411"/>
                    <a:pt x="37" y="2092"/>
                  </a:cubicBezTo>
                  <a:cubicBezTo>
                    <a:pt x="37" y="2122"/>
                    <a:pt x="59" y="2138"/>
                    <a:pt x="80" y="2138"/>
                  </a:cubicBezTo>
                  <a:cubicBezTo>
                    <a:pt x="101" y="2138"/>
                    <a:pt x="122" y="2122"/>
                    <a:pt x="122" y="2092"/>
                  </a:cubicBezTo>
                  <a:cubicBezTo>
                    <a:pt x="110" y="1411"/>
                    <a:pt x="110" y="730"/>
                    <a:pt x="122" y="37"/>
                  </a:cubicBezTo>
                  <a:cubicBezTo>
                    <a:pt x="122" y="13"/>
                    <a:pt x="101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84" name="Google Shape;3384;p39"/>
            <p:cNvSpPr/>
            <p:nvPr/>
          </p:nvSpPr>
          <p:spPr>
            <a:xfrm>
              <a:off x="8740859" y="3779661"/>
              <a:ext cx="7235" cy="105971"/>
            </a:xfrm>
            <a:custGeom>
              <a:avLst/>
              <a:gdLst/>
              <a:ahLst/>
              <a:cxnLst/>
              <a:rect l="l" t="t" r="r" b="b"/>
              <a:pathLst>
                <a:path w="147" h="2153" extrusionOk="0">
                  <a:moveTo>
                    <a:pt x="85" y="25"/>
                  </a:moveTo>
                  <a:cubicBezTo>
                    <a:pt x="110" y="25"/>
                    <a:pt x="122" y="25"/>
                    <a:pt x="122" y="49"/>
                  </a:cubicBezTo>
                  <a:cubicBezTo>
                    <a:pt x="110" y="730"/>
                    <a:pt x="122" y="1411"/>
                    <a:pt x="134" y="2104"/>
                  </a:cubicBezTo>
                  <a:cubicBezTo>
                    <a:pt x="134" y="2128"/>
                    <a:pt x="110" y="2141"/>
                    <a:pt x="98" y="2141"/>
                  </a:cubicBezTo>
                  <a:cubicBezTo>
                    <a:pt x="74" y="2141"/>
                    <a:pt x="61" y="2128"/>
                    <a:pt x="49" y="2104"/>
                  </a:cubicBezTo>
                  <a:cubicBezTo>
                    <a:pt x="25" y="1484"/>
                    <a:pt x="25" y="815"/>
                    <a:pt x="49" y="49"/>
                  </a:cubicBezTo>
                  <a:cubicBezTo>
                    <a:pt x="49" y="25"/>
                    <a:pt x="74" y="25"/>
                    <a:pt x="85" y="25"/>
                  </a:cubicBezTo>
                  <a:close/>
                  <a:moveTo>
                    <a:pt x="85" y="0"/>
                  </a:moveTo>
                  <a:cubicBezTo>
                    <a:pt x="61" y="0"/>
                    <a:pt x="37" y="12"/>
                    <a:pt x="37" y="49"/>
                  </a:cubicBezTo>
                  <a:cubicBezTo>
                    <a:pt x="1" y="815"/>
                    <a:pt x="1" y="1484"/>
                    <a:pt x="37" y="2104"/>
                  </a:cubicBezTo>
                  <a:cubicBezTo>
                    <a:pt x="37" y="2141"/>
                    <a:pt x="61" y="2152"/>
                    <a:pt x="98" y="2152"/>
                  </a:cubicBezTo>
                  <a:cubicBezTo>
                    <a:pt x="122" y="2152"/>
                    <a:pt x="147" y="2141"/>
                    <a:pt x="147" y="2104"/>
                  </a:cubicBezTo>
                  <a:cubicBezTo>
                    <a:pt x="134" y="1411"/>
                    <a:pt x="122" y="730"/>
                    <a:pt x="134" y="49"/>
                  </a:cubicBezTo>
                  <a:cubicBezTo>
                    <a:pt x="134" y="12"/>
                    <a:pt x="110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85" name="Google Shape;3385;p39"/>
            <p:cNvSpPr/>
            <p:nvPr/>
          </p:nvSpPr>
          <p:spPr>
            <a:xfrm>
              <a:off x="8749817" y="3816725"/>
              <a:ext cx="5463" cy="81459"/>
            </a:xfrm>
            <a:custGeom>
              <a:avLst/>
              <a:gdLst/>
              <a:ahLst/>
              <a:cxnLst/>
              <a:rect l="l" t="t" r="r" b="b"/>
              <a:pathLst>
                <a:path w="111" h="1655" extrusionOk="0">
                  <a:moveTo>
                    <a:pt x="45" y="1"/>
                  </a:moveTo>
                  <a:cubicBezTo>
                    <a:pt x="22" y="1"/>
                    <a:pt x="1" y="13"/>
                    <a:pt x="1" y="37"/>
                  </a:cubicBezTo>
                  <a:cubicBezTo>
                    <a:pt x="13" y="572"/>
                    <a:pt x="13" y="1096"/>
                    <a:pt x="25" y="1618"/>
                  </a:cubicBezTo>
                  <a:cubicBezTo>
                    <a:pt x="25" y="1643"/>
                    <a:pt x="46" y="1655"/>
                    <a:pt x="68" y="1655"/>
                  </a:cubicBezTo>
                  <a:cubicBezTo>
                    <a:pt x="89" y="1655"/>
                    <a:pt x="111" y="1643"/>
                    <a:pt x="111" y="1618"/>
                  </a:cubicBezTo>
                  <a:cubicBezTo>
                    <a:pt x="111" y="1096"/>
                    <a:pt x="98" y="561"/>
                    <a:pt x="98" y="37"/>
                  </a:cubicBezTo>
                  <a:cubicBezTo>
                    <a:pt x="92" y="13"/>
                    <a:pt x="68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86" name="Google Shape;3386;p39"/>
            <p:cNvSpPr/>
            <p:nvPr/>
          </p:nvSpPr>
          <p:spPr>
            <a:xfrm>
              <a:off x="8749817" y="3816134"/>
              <a:ext cx="6054" cy="82640"/>
            </a:xfrm>
            <a:custGeom>
              <a:avLst/>
              <a:gdLst/>
              <a:ahLst/>
              <a:cxnLst/>
              <a:rect l="l" t="t" r="r" b="b"/>
              <a:pathLst>
                <a:path w="123" h="1679" extrusionOk="0">
                  <a:moveTo>
                    <a:pt x="49" y="25"/>
                  </a:moveTo>
                  <a:cubicBezTo>
                    <a:pt x="62" y="25"/>
                    <a:pt x="86" y="38"/>
                    <a:pt x="86" y="62"/>
                  </a:cubicBezTo>
                  <a:lnTo>
                    <a:pt x="86" y="86"/>
                  </a:lnTo>
                  <a:cubicBezTo>
                    <a:pt x="98" y="584"/>
                    <a:pt x="98" y="1108"/>
                    <a:pt x="98" y="1630"/>
                  </a:cubicBezTo>
                  <a:cubicBezTo>
                    <a:pt x="98" y="1643"/>
                    <a:pt x="86" y="1655"/>
                    <a:pt x="62" y="1655"/>
                  </a:cubicBezTo>
                  <a:cubicBezTo>
                    <a:pt x="49" y="1655"/>
                    <a:pt x="25" y="1643"/>
                    <a:pt x="25" y="1630"/>
                  </a:cubicBezTo>
                  <a:cubicBezTo>
                    <a:pt x="25" y="1120"/>
                    <a:pt x="13" y="597"/>
                    <a:pt x="13" y="98"/>
                  </a:cubicBezTo>
                  <a:lnTo>
                    <a:pt x="13" y="49"/>
                  </a:lnTo>
                  <a:cubicBezTo>
                    <a:pt x="13" y="38"/>
                    <a:pt x="38" y="25"/>
                    <a:pt x="49" y="25"/>
                  </a:cubicBezTo>
                  <a:close/>
                  <a:moveTo>
                    <a:pt x="49" y="1"/>
                  </a:moveTo>
                  <a:cubicBezTo>
                    <a:pt x="25" y="1"/>
                    <a:pt x="1" y="25"/>
                    <a:pt x="1" y="49"/>
                  </a:cubicBezTo>
                  <a:lnTo>
                    <a:pt x="1" y="98"/>
                  </a:lnTo>
                  <a:cubicBezTo>
                    <a:pt x="1" y="597"/>
                    <a:pt x="1" y="1120"/>
                    <a:pt x="13" y="1630"/>
                  </a:cubicBezTo>
                  <a:cubicBezTo>
                    <a:pt x="13" y="1655"/>
                    <a:pt x="38" y="1679"/>
                    <a:pt x="62" y="1679"/>
                  </a:cubicBezTo>
                  <a:cubicBezTo>
                    <a:pt x="98" y="1679"/>
                    <a:pt x="122" y="1655"/>
                    <a:pt x="122" y="1630"/>
                  </a:cubicBezTo>
                  <a:cubicBezTo>
                    <a:pt x="122" y="1108"/>
                    <a:pt x="111" y="584"/>
                    <a:pt x="98" y="86"/>
                  </a:cubicBezTo>
                  <a:lnTo>
                    <a:pt x="98" y="49"/>
                  </a:lnTo>
                  <a:cubicBezTo>
                    <a:pt x="98" y="25"/>
                    <a:pt x="74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87" name="Google Shape;3387;p39"/>
            <p:cNvSpPr/>
            <p:nvPr/>
          </p:nvSpPr>
          <p:spPr>
            <a:xfrm>
              <a:off x="8706158" y="3871164"/>
              <a:ext cx="72255" cy="7531"/>
            </a:xfrm>
            <a:custGeom>
              <a:avLst/>
              <a:gdLst/>
              <a:ahLst/>
              <a:cxnLst/>
              <a:rect l="l" t="t" r="r" b="b"/>
              <a:pathLst>
                <a:path w="1468" h="153" extrusionOk="0">
                  <a:moveTo>
                    <a:pt x="1398" y="0"/>
                  </a:moveTo>
                  <a:cubicBezTo>
                    <a:pt x="1394" y="0"/>
                    <a:pt x="1391" y="1"/>
                    <a:pt x="1387" y="2"/>
                  </a:cubicBezTo>
                  <a:cubicBezTo>
                    <a:pt x="1132" y="37"/>
                    <a:pt x="874" y="56"/>
                    <a:pt x="616" y="56"/>
                  </a:cubicBezTo>
                  <a:cubicBezTo>
                    <a:pt x="430" y="56"/>
                    <a:pt x="244" y="46"/>
                    <a:pt x="61" y="26"/>
                  </a:cubicBezTo>
                  <a:cubicBezTo>
                    <a:pt x="0" y="26"/>
                    <a:pt x="0" y="111"/>
                    <a:pt x="61" y="123"/>
                  </a:cubicBezTo>
                  <a:cubicBezTo>
                    <a:pt x="242" y="143"/>
                    <a:pt x="423" y="153"/>
                    <a:pt x="604" y="153"/>
                  </a:cubicBezTo>
                  <a:cubicBezTo>
                    <a:pt x="873" y="153"/>
                    <a:pt x="1142" y="131"/>
                    <a:pt x="1411" y="87"/>
                  </a:cubicBezTo>
                  <a:cubicBezTo>
                    <a:pt x="1468" y="75"/>
                    <a:pt x="1450" y="0"/>
                    <a:pt x="1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88" name="Google Shape;3388;p39"/>
            <p:cNvSpPr/>
            <p:nvPr/>
          </p:nvSpPr>
          <p:spPr>
            <a:xfrm>
              <a:off x="8706158" y="3870623"/>
              <a:ext cx="71861" cy="8466"/>
            </a:xfrm>
            <a:custGeom>
              <a:avLst/>
              <a:gdLst/>
              <a:ahLst/>
              <a:cxnLst/>
              <a:rect l="l" t="t" r="r" b="b"/>
              <a:pathLst>
                <a:path w="1460" h="172" extrusionOk="0">
                  <a:moveTo>
                    <a:pt x="1401" y="22"/>
                  </a:moveTo>
                  <a:cubicBezTo>
                    <a:pt x="1420" y="22"/>
                    <a:pt x="1436" y="39"/>
                    <a:pt x="1436" y="50"/>
                  </a:cubicBezTo>
                  <a:cubicBezTo>
                    <a:pt x="1436" y="61"/>
                    <a:pt x="1436" y="85"/>
                    <a:pt x="1411" y="85"/>
                  </a:cubicBezTo>
                  <a:cubicBezTo>
                    <a:pt x="1156" y="135"/>
                    <a:pt x="896" y="160"/>
                    <a:pt x="632" y="160"/>
                  </a:cubicBezTo>
                  <a:cubicBezTo>
                    <a:pt x="444" y="160"/>
                    <a:pt x="253" y="148"/>
                    <a:pt x="61" y="122"/>
                  </a:cubicBezTo>
                  <a:cubicBezTo>
                    <a:pt x="36" y="122"/>
                    <a:pt x="25" y="98"/>
                    <a:pt x="25" y="74"/>
                  </a:cubicBezTo>
                  <a:cubicBezTo>
                    <a:pt x="25" y="61"/>
                    <a:pt x="36" y="50"/>
                    <a:pt x="49" y="50"/>
                  </a:cubicBezTo>
                  <a:cubicBezTo>
                    <a:pt x="231" y="70"/>
                    <a:pt x="415" y="79"/>
                    <a:pt x="601" y="79"/>
                  </a:cubicBezTo>
                  <a:cubicBezTo>
                    <a:pt x="861" y="79"/>
                    <a:pt x="1124" y="60"/>
                    <a:pt x="1387" y="25"/>
                  </a:cubicBezTo>
                  <a:cubicBezTo>
                    <a:pt x="1392" y="23"/>
                    <a:pt x="1396" y="22"/>
                    <a:pt x="1401" y="22"/>
                  </a:cubicBezTo>
                  <a:close/>
                  <a:moveTo>
                    <a:pt x="1387" y="1"/>
                  </a:moveTo>
                  <a:cubicBezTo>
                    <a:pt x="1124" y="43"/>
                    <a:pt x="861" y="61"/>
                    <a:pt x="603" y="61"/>
                  </a:cubicBezTo>
                  <a:cubicBezTo>
                    <a:pt x="419" y="61"/>
                    <a:pt x="238" y="52"/>
                    <a:pt x="61" y="37"/>
                  </a:cubicBezTo>
                  <a:cubicBezTo>
                    <a:pt x="54" y="35"/>
                    <a:pt x="48" y="34"/>
                    <a:pt x="43" y="34"/>
                  </a:cubicBezTo>
                  <a:cubicBezTo>
                    <a:pt x="17" y="34"/>
                    <a:pt x="0" y="54"/>
                    <a:pt x="0" y="74"/>
                  </a:cubicBezTo>
                  <a:cubicBezTo>
                    <a:pt x="0" y="110"/>
                    <a:pt x="12" y="134"/>
                    <a:pt x="49" y="147"/>
                  </a:cubicBezTo>
                  <a:cubicBezTo>
                    <a:pt x="244" y="158"/>
                    <a:pt x="426" y="171"/>
                    <a:pt x="609" y="171"/>
                  </a:cubicBezTo>
                  <a:cubicBezTo>
                    <a:pt x="876" y="171"/>
                    <a:pt x="1144" y="147"/>
                    <a:pt x="1411" y="98"/>
                  </a:cubicBezTo>
                  <a:cubicBezTo>
                    <a:pt x="1447" y="98"/>
                    <a:pt x="1460" y="74"/>
                    <a:pt x="1447" y="50"/>
                  </a:cubicBezTo>
                  <a:cubicBezTo>
                    <a:pt x="1447" y="25"/>
                    <a:pt x="1423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89" name="Google Shape;3389;p39"/>
            <p:cNvSpPr/>
            <p:nvPr/>
          </p:nvSpPr>
          <p:spPr>
            <a:xfrm>
              <a:off x="8751048" y="3516866"/>
              <a:ext cx="6005" cy="30566"/>
            </a:xfrm>
            <a:custGeom>
              <a:avLst/>
              <a:gdLst/>
              <a:ahLst/>
              <a:cxnLst/>
              <a:rect l="l" t="t" r="r" b="b"/>
              <a:pathLst>
                <a:path w="122" h="621" extrusionOk="0">
                  <a:moveTo>
                    <a:pt x="78" y="0"/>
                  </a:moveTo>
                  <a:cubicBezTo>
                    <a:pt x="55" y="0"/>
                    <a:pt x="31" y="13"/>
                    <a:pt x="24" y="37"/>
                  </a:cubicBezTo>
                  <a:cubicBezTo>
                    <a:pt x="0" y="219"/>
                    <a:pt x="0" y="402"/>
                    <a:pt x="0" y="584"/>
                  </a:cubicBezTo>
                  <a:cubicBezTo>
                    <a:pt x="0" y="608"/>
                    <a:pt x="21" y="620"/>
                    <a:pt x="43" y="620"/>
                  </a:cubicBezTo>
                  <a:cubicBezTo>
                    <a:pt x="64" y="620"/>
                    <a:pt x="86" y="608"/>
                    <a:pt x="86" y="584"/>
                  </a:cubicBezTo>
                  <a:cubicBezTo>
                    <a:pt x="86" y="402"/>
                    <a:pt x="97" y="219"/>
                    <a:pt x="122" y="37"/>
                  </a:cubicBezTo>
                  <a:cubicBezTo>
                    <a:pt x="122" y="13"/>
                    <a:pt x="101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90" name="Google Shape;3390;p39"/>
            <p:cNvSpPr/>
            <p:nvPr/>
          </p:nvSpPr>
          <p:spPr>
            <a:xfrm>
              <a:off x="8750457" y="3516275"/>
              <a:ext cx="7235" cy="31747"/>
            </a:xfrm>
            <a:custGeom>
              <a:avLst/>
              <a:gdLst/>
              <a:ahLst/>
              <a:cxnLst/>
              <a:rect l="l" t="t" r="r" b="b"/>
              <a:pathLst>
                <a:path w="147" h="645" extrusionOk="0">
                  <a:moveTo>
                    <a:pt x="98" y="25"/>
                  </a:moveTo>
                  <a:cubicBezTo>
                    <a:pt x="98" y="25"/>
                    <a:pt x="122" y="25"/>
                    <a:pt x="122" y="49"/>
                  </a:cubicBezTo>
                  <a:cubicBezTo>
                    <a:pt x="98" y="231"/>
                    <a:pt x="85" y="401"/>
                    <a:pt x="98" y="596"/>
                  </a:cubicBezTo>
                  <a:cubicBezTo>
                    <a:pt x="98" y="608"/>
                    <a:pt x="73" y="620"/>
                    <a:pt x="61" y="620"/>
                  </a:cubicBezTo>
                  <a:cubicBezTo>
                    <a:pt x="49" y="620"/>
                    <a:pt x="25" y="608"/>
                    <a:pt x="25" y="584"/>
                  </a:cubicBezTo>
                  <a:cubicBezTo>
                    <a:pt x="12" y="414"/>
                    <a:pt x="25" y="243"/>
                    <a:pt x="49" y="61"/>
                  </a:cubicBezTo>
                  <a:cubicBezTo>
                    <a:pt x="49" y="25"/>
                    <a:pt x="73" y="25"/>
                    <a:pt x="98" y="25"/>
                  </a:cubicBezTo>
                  <a:close/>
                  <a:moveTo>
                    <a:pt x="98" y="0"/>
                  </a:moveTo>
                  <a:cubicBezTo>
                    <a:pt x="73" y="0"/>
                    <a:pt x="36" y="12"/>
                    <a:pt x="36" y="49"/>
                  </a:cubicBezTo>
                  <a:cubicBezTo>
                    <a:pt x="12" y="231"/>
                    <a:pt x="0" y="414"/>
                    <a:pt x="12" y="596"/>
                  </a:cubicBezTo>
                  <a:cubicBezTo>
                    <a:pt x="12" y="620"/>
                    <a:pt x="36" y="644"/>
                    <a:pt x="61" y="644"/>
                  </a:cubicBezTo>
                  <a:cubicBezTo>
                    <a:pt x="85" y="644"/>
                    <a:pt x="109" y="620"/>
                    <a:pt x="109" y="584"/>
                  </a:cubicBezTo>
                  <a:cubicBezTo>
                    <a:pt x="109" y="401"/>
                    <a:pt x="109" y="231"/>
                    <a:pt x="134" y="61"/>
                  </a:cubicBezTo>
                  <a:cubicBezTo>
                    <a:pt x="146" y="25"/>
                    <a:pt x="122" y="12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91" name="Google Shape;3391;p39"/>
            <p:cNvSpPr/>
            <p:nvPr/>
          </p:nvSpPr>
          <p:spPr>
            <a:xfrm>
              <a:off x="8756708" y="3515045"/>
              <a:ext cx="6349" cy="71123"/>
            </a:xfrm>
            <a:custGeom>
              <a:avLst/>
              <a:gdLst/>
              <a:ahLst/>
              <a:cxnLst/>
              <a:rect l="l" t="t" r="r" b="b"/>
              <a:pathLst>
                <a:path w="129" h="1445" extrusionOk="0">
                  <a:moveTo>
                    <a:pt x="45" y="0"/>
                  </a:moveTo>
                  <a:cubicBezTo>
                    <a:pt x="22" y="0"/>
                    <a:pt x="1" y="13"/>
                    <a:pt x="7" y="37"/>
                  </a:cubicBezTo>
                  <a:cubicBezTo>
                    <a:pt x="31" y="487"/>
                    <a:pt x="31" y="950"/>
                    <a:pt x="19" y="1399"/>
                  </a:cubicBezTo>
                  <a:cubicBezTo>
                    <a:pt x="19" y="1430"/>
                    <a:pt x="41" y="1445"/>
                    <a:pt x="62" y="1445"/>
                  </a:cubicBezTo>
                  <a:cubicBezTo>
                    <a:pt x="83" y="1445"/>
                    <a:pt x="104" y="1430"/>
                    <a:pt x="104" y="1399"/>
                  </a:cubicBezTo>
                  <a:cubicBezTo>
                    <a:pt x="128" y="950"/>
                    <a:pt x="117" y="487"/>
                    <a:pt x="92" y="37"/>
                  </a:cubicBezTo>
                  <a:cubicBezTo>
                    <a:pt x="92" y="13"/>
                    <a:pt x="6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92" name="Google Shape;3392;p39"/>
            <p:cNvSpPr/>
            <p:nvPr/>
          </p:nvSpPr>
          <p:spPr>
            <a:xfrm>
              <a:off x="8756462" y="3514454"/>
              <a:ext cx="7186" cy="71861"/>
            </a:xfrm>
            <a:custGeom>
              <a:avLst/>
              <a:gdLst/>
              <a:ahLst/>
              <a:cxnLst/>
              <a:rect l="l" t="t" r="r" b="b"/>
              <a:pathLst>
                <a:path w="146" h="1460" extrusionOk="0">
                  <a:moveTo>
                    <a:pt x="49" y="13"/>
                  </a:moveTo>
                  <a:cubicBezTo>
                    <a:pt x="60" y="13"/>
                    <a:pt x="85" y="25"/>
                    <a:pt x="85" y="49"/>
                  </a:cubicBezTo>
                  <a:cubicBezTo>
                    <a:pt x="122" y="511"/>
                    <a:pt x="122" y="962"/>
                    <a:pt x="109" y="1411"/>
                  </a:cubicBezTo>
                  <a:cubicBezTo>
                    <a:pt x="97" y="1435"/>
                    <a:pt x="85" y="1448"/>
                    <a:pt x="60" y="1448"/>
                  </a:cubicBezTo>
                  <a:cubicBezTo>
                    <a:pt x="49" y="1448"/>
                    <a:pt x="36" y="1435"/>
                    <a:pt x="36" y="1411"/>
                  </a:cubicBezTo>
                  <a:cubicBezTo>
                    <a:pt x="49" y="949"/>
                    <a:pt x="49" y="499"/>
                    <a:pt x="12" y="49"/>
                  </a:cubicBezTo>
                  <a:cubicBezTo>
                    <a:pt x="12" y="25"/>
                    <a:pt x="36" y="25"/>
                    <a:pt x="49" y="13"/>
                  </a:cubicBezTo>
                  <a:close/>
                  <a:moveTo>
                    <a:pt x="49" y="0"/>
                  </a:moveTo>
                  <a:cubicBezTo>
                    <a:pt x="24" y="0"/>
                    <a:pt x="0" y="25"/>
                    <a:pt x="0" y="49"/>
                  </a:cubicBezTo>
                  <a:cubicBezTo>
                    <a:pt x="24" y="499"/>
                    <a:pt x="36" y="949"/>
                    <a:pt x="12" y="1411"/>
                  </a:cubicBezTo>
                  <a:cubicBezTo>
                    <a:pt x="12" y="1448"/>
                    <a:pt x="36" y="1460"/>
                    <a:pt x="60" y="1460"/>
                  </a:cubicBezTo>
                  <a:cubicBezTo>
                    <a:pt x="97" y="1460"/>
                    <a:pt x="122" y="1448"/>
                    <a:pt x="122" y="1411"/>
                  </a:cubicBezTo>
                  <a:cubicBezTo>
                    <a:pt x="146" y="973"/>
                    <a:pt x="133" y="511"/>
                    <a:pt x="109" y="49"/>
                  </a:cubicBezTo>
                  <a:cubicBezTo>
                    <a:pt x="97" y="13"/>
                    <a:pt x="7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93" name="Google Shape;3393;p39"/>
            <p:cNvSpPr/>
            <p:nvPr/>
          </p:nvSpPr>
          <p:spPr>
            <a:xfrm>
              <a:off x="8732688" y="3519918"/>
              <a:ext cx="46956" cy="6595"/>
            </a:xfrm>
            <a:custGeom>
              <a:avLst/>
              <a:gdLst/>
              <a:ahLst/>
              <a:cxnLst/>
              <a:rect l="l" t="t" r="r" b="b"/>
              <a:pathLst>
                <a:path w="954" h="134" extrusionOk="0">
                  <a:moveTo>
                    <a:pt x="454" y="0"/>
                  </a:moveTo>
                  <a:cubicBezTo>
                    <a:pt x="321" y="0"/>
                    <a:pt x="189" y="12"/>
                    <a:pt x="57" y="35"/>
                  </a:cubicBezTo>
                  <a:cubicBezTo>
                    <a:pt x="0" y="47"/>
                    <a:pt x="18" y="122"/>
                    <a:pt x="70" y="122"/>
                  </a:cubicBezTo>
                  <a:cubicBezTo>
                    <a:pt x="74" y="122"/>
                    <a:pt x="77" y="122"/>
                    <a:pt x="81" y="121"/>
                  </a:cubicBezTo>
                  <a:cubicBezTo>
                    <a:pt x="199" y="99"/>
                    <a:pt x="317" y="90"/>
                    <a:pt x="435" y="90"/>
                  </a:cubicBezTo>
                  <a:cubicBezTo>
                    <a:pt x="585" y="90"/>
                    <a:pt x="734" y="105"/>
                    <a:pt x="884" y="133"/>
                  </a:cubicBezTo>
                  <a:cubicBezTo>
                    <a:pt x="887" y="133"/>
                    <a:pt x="890" y="134"/>
                    <a:pt x="893" y="134"/>
                  </a:cubicBezTo>
                  <a:cubicBezTo>
                    <a:pt x="935" y="134"/>
                    <a:pt x="953" y="59"/>
                    <a:pt x="908" y="48"/>
                  </a:cubicBezTo>
                  <a:cubicBezTo>
                    <a:pt x="754" y="15"/>
                    <a:pt x="603" y="0"/>
                    <a:pt x="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94" name="Google Shape;3394;p39"/>
            <p:cNvSpPr/>
            <p:nvPr/>
          </p:nvSpPr>
          <p:spPr>
            <a:xfrm>
              <a:off x="8733082" y="3519327"/>
              <a:ext cx="46168" cy="7777"/>
            </a:xfrm>
            <a:custGeom>
              <a:avLst/>
              <a:gdLst/>
              <a:ahLst/>
              <a:cxnLst/>
              <a:rect l="l" t="t" r="r" b="b"/>
              <a:pathLst>
                <a:path w="938" h="158" extrusionOk="0">
                  <a:moveTo>
                    <a:pt x="436" y="20"/>
                  </a:moveTo>
                  <a:cubicBezTo>
                    <a:pt x="591" y="20"/>
                    <a:pt x="741" y="38"/>
                    <a:pt x="889" y="72"/>
                  </a:cubicBezTo>
                  <a:cubicBezTo>
                    <a:pt x="913" y="72"/>
                    <a:pt x="925" y="96"/>
                    <a:pt x="913" y="109"/>
                  </a:cubicBezTo>
                  <a:cubicBezTo>
                    <a:pt x="913" y="118"/>
                    <a:pt x="904" y="136"/>
                    <a:pt x="888" y="136"/>
                  </a:cubicBezTo>
                  <a:cubicBezTo>
                    <a:pt x="884" y="136"/>
                    <a:pt x="880" y="135"/>
                    <a:pt x="876" y="133"/>
                  </a:cubicBezTo>
                  <a:cubicBezTo>
                    <a:pt x="718" y="109"/>
                    <a:pt x="572" y="96"/>
                    <a:pt x="426" y="96"/>
                  </a:cubicBezTo>
                  <a:cubicBezTo>
                    <a:pt x="305" y="96"/>
                    <a:pt x="183" y="109"/>
                    <a:pt x="73" y="120"/>
                  </a:cubicBezTo>
                  <a:cubicBezTo>
                    <a:pt x="69" y="123"/>
                    <a:pt x="64" y="124"/>
                    <a:pt x="60" y="124"/>
                  </a:cubicBezTo>
                  <a:cubicBezTo>
                    <a:pt x="41" y="124"/>
                    <a:pt x="25" y="104"/>
                    <a:pt x="25" y="84"/>
                  </a:cubicBezTo>
                  <a:cubicBezTo>
                    <a:pt x="25" y="72"/>
                    <a:pt x="25" y="60"/>
                    <a:pt x="49" y="60"/>
                  </a:cubicBezTo>
                  <a:cubicBezTo>
                    <a:pt x="180" y="32"/>
                    <a:pt x="310" y="20"/>
                    <a:pt x="436" y="20"/>
                  </a:cubicBezTo>
                  <a:close/>
                  <a:moveTo>
                    <a:pt x="456" y="0"/>
                  </a:moveTo>
                  <a:cubicBezTo>
                    <a:pt x="322" y="0"/>
                    <a:pt x="187" y="13"/>
                    <a:pt x="49" y="36"/>
                  </a:cubicBezTo>
                  <a:cubicBezTo>
                    <a:pt x="13" y="47"/>
                    <a:pt x="0" y="72"/>
                    <a:pt x="0" y="96"/>
                  </a:cubicBezTo>
                  <a:cubicBezTo>
                    <a:pt x="13" y="120"/>
                    <a:pt x="37" y="145"/>
                    <a:pt x="73" y="145"/>
                  </a:cubicBezTo>
                  <a:cubicBezTo>
                    <a:pt x="185" y="123"/>
                    <a:pt x="299" y="114"/>
                    <a:pt x="415" y="114"/>
                  </a:cubicBezTo>
                  <a:cubicBezTo>
                    <a:pt x="565" y="114"/>
                    <a:pt x="718" y="130"/>
                    <a:pt x="876" y="157"/>
                  </a:cubicBezTo>
                  <a:cubicBezTo>
                    <a:pt x="913" y="157"/>
                    <a:pt x="925" y="133"/>
                    <a:pt x="937" y="109"/>
                  </a:cubicBezTo>
                  <a:cubicBezTo>
                    <a:pt x="937" y="84"/>
                    <a:pt x="925" y="60"/>
                    <a:pt x="900" y="47"/>
                  </a:cubicBezTo>
                  <a:cubicBezTo>
                    <a:pt x="753" y="15"/>
                    <a:pt x="606" y="0"/>
                    <a:pt x="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95" name="Google Shape;3395;p39"/>
            <p:cNvSpPr/>
            <p:nvPr/>
          </p:nvSpPr>
          <p:spPr>
            <a:xfrm>
              <a:off x="8477769" y="3509236"/>
              <a:ext cx="6349" cy="22051"/>
            </a:xfrm>
            <a:custGeom>
              <a:avLst/>
              <a:gdLst/>
              <a:ahLst/>
              <a:cxnLst/>
              <a:rect l="l" t="t" r="r" b="b"/>
              <a:pathLst>
                <a:path w="129" h="448" extrusionOk="0">
                  <a:moveTo>
                    <a:pt x="86" y="0"/>
                  </a:moveTo>
                  <a:cubicBezTo>
                    <a:pt x="65" y="0"/>
                    <a:pt x="43" y="15"/>
                    <a:pt x="43" y="46"/>
                  </a:cubicBezTo>
                  <a:lnTo>
                    <a:pt x="6" y="411"/>
                  </a:lnTo>
                  <a:cubicBezTo>
                    <a:pt x="1" y="435"/>
                    <a:pt x="19" y="447"/>
                    <a:pt x="40" y="447"/>
                  </a:cubicBezTo>
                  <a:cubicBezTo>
                    <a:pt x="61" y="447"/>
                    <a:pt x="86" y="435"/>
                    <a:pt x="92" y="411"/>
                  </a:cubicBezTo>
                  <a:lnTo>
                    <a:pt x="128" y="46"/>
                  </a:lnTo>
                  <a:cubicBezTo>
                    <a:pt x="128" y="15"/>
                    <a:pt x="107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96" name="Google Shape;3396;p39"/>
            <p:cNvSpPr/>
            <p:nvPr/>
          </p:nvSpPr>
          <p:spPr>
            <a:xfrm>
              <a:off x="8477473" y="3508449"/>
              <a:ext cx="7235" cy="23429"/>
            </a:xfrm>
            <a:custGeom>
              <a:avLst/>
              <a:gdLst/>
              <a:ahLst/>
              <a:cxnLst/>
              <a:rect l="l" t="t" r="r" b="b"/>
              <a:pathLst>
                <a:path w="147" h="476" extrusionOk="0">
                  <a:moveTo>
                    <a:pt x="98" y="25"/>
                  </a:moveTo>
                  <a:cubicBezTo>
                    <a:pt x="110" y="25"/>
                    <a:pt x="122" y="25"/>
                    <a:pt x="122" y="49"/>
                  </a:cubicBezTo>
                  <a:cubicBezTo>
                    <a:pt x="110" y="184"/>
                    <a:pt x="98" y="305"/>
                    <a:pt x="85" y="427"/>
                  </a:cubicBezTo>
                  <a:cubicBezTo>
                    <a:pt x="85" y="445"/>
                    <a:pt x="72" y="456"/>
                    <a:pt x="56" y="456"/>
                  </a:cubicBezTo>
                  <a:cubicBezTo>
                    <a:pt x="50" y="456"/>
                    <a:pt x="43" y="454"/>
                    <a:pt x="37" y="451"/>
                  </a:cubicBezTo>
                  <a:cubicBezTo>
                    <a:pt x="37" y="451"/>
                    <a:pt x="12" y="451"/>
                    <a:pt x="12" y="427"/>
                  </a:cubicBezTo>
                  <a:cubicBezTo>
                    <a:pt x="25" y="305"/>
                    <a:pt x="37" y="184"/>
                    <a:pt x="61" y="62"/>
                  </a:cubicBezTo>
                  <a:cubicBezTo>
                    <a:pt x="61" y="38"/>
                    <a:pt x="85" y="25"/>
                    <a:pt x="98" y="25"/>
                  </a:cubicBezTo>
                  <a:close/>
                  <a:moveTo>
                    <a:pt x="98" y="1"/>
                  </a:moveTo>
                  <a:cubicBezTo>
                    <a:pt x="74" y="1"/>
                    <a:pt x="49" y="25"/>
                    <a:pt x="37" y="49"/>
                  </a:cubicBezTo>
                  <a:cubicBezTo>
                    <a:pt x="25" y="184"/>
                    <a:pt x="12" y="305"/>
                    <a:pt x="1" y="427"/>
                  </a:cubicBezTo>
                  <a:cubicBezTo>
                    <a:pt x="1" y="451"/>
                    <a:pt x="12" y="475"/>
                    <a:pt x="37" y="475"/>
                  </a:cubicBezTo>
                  <a:lnTo>
                    <a:pt x="49" y="475"/>
                  </a:lnTo>
                  <a:cubicBezTo>
                    <a:pt x="74" y="475"/>
                    <a:pt x="98" y="451"/>
                    <a:pt x="98" y="427"/>
                  </a:cubicBezTo>
                  <a:cubicBezTo>
                    <a:pt x="122" y="305"/>
                    <a:pt x="134" y="184"/>
                    <a:pt x="147" y="62"/>
                  </a:cubicBezTo>
                  <a:cubicBezTo>
                    <a:pt x="147" y="25"/>
                    <a:pt x="122" y="13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97" name="Google Shape;3397;p39"/>
            <p:cNvSpPr/>
            <p:nvPr/>
          </p:nvSpPr>
          <p:spPr>
            <a:xfrm>
              <a:off x="8483724" y="3509925"/>
              <a:ext cx="6349" cy="25496"/>
            </a:xfrm>
            <a:custGeom>
              <a:avLst/>
              <a:gdLst/>
              <a:ahLst/>
              <a:cxnLst/>
              <a:rect l="l" t="t" r="r" b="b"/>
              <a:pathLst>
                <a:path w="129" h="518" extrusionOk="0">
                  <a:moveTo>
                    <a:pt x="65" y="1"/>
                  </a:moveTo>
                  <a:cubicBezTo>
                    <a:pt x="43" y="1"/>
                    <a:pt x="20" y="16"/>
                    <a:pt x="20" y="44"/>
                  </a:cubicBezTo>
                  <a:cubicBezTo>
                    <a:pt x="31" y="178"/>
                    <a:pt x="31" y="324"/>
                    <a:pt x="7" y="457"/>
                  </a:cubicBezTo>
                  <a:cubicBezTo>
                    <a:pt x="0" y="494"/>
                    <a:pt x="27" y="517"/>
                    <a:pt x="53" y="517"/>
                  </a:cubicBezTo>
                  <a:cubicBezTo>
                    <a:pt x="71" y="517"/>
                    <a:pt x="88" y="506"/>
                    <a:pt x="93" y="481"/>
                  </a:cubicBezTo>
                  <a:cubicBezTo>
                    <a:pt x="117" y="336"/>
                    <a:pt x="129" y="178"/>
                    <a:pt x="104" y="32"/>
                  </a:cubicBezTo>
                  <a:cubicBezTo>
                    <a:pt x="99" y="11"/>
                    <a:pt x="82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98" name="Google Shape;3398;p39"/>
            <p:cNvSpPr/>
            <p:nvPr/>
          </p:nvSpPr>
          <p:spPr>
            <a:xfrm>
              <a:off x="8483478" y="3509433"/>
              <a:ext cx="7235" cy="26037"/>
            </a:xfrm>
            <a:custGeom>
              <a:avLst/>
              <a:gdLst/>
              <a:ahLst/>
              <a:cxnLst/>
              <a:rect l="l" t="t" r="r" b="b"/>
              <a:pathLst>
                <a:path w="147" h="529" extrusionOk="0">
                  <a:moveTo>
                    <a:pt x="61" y="18"/>
                  </a:moveTo>
                  <a:cubicBezTo>
                    <a:pt x="85" y="18"/>
                    <a:pt x="98" y="18"/>
                    <a:pt x="98" y="42"/>
                  </a:cubicBezTo>
                  <a:cubicBezTo>
                    <a:pt x="122" y="188"/>
                    <a:pt x="122" y="334"/>
                    <a:pt x="85" y="491"/>
                  </a:cubicBezTo>
                  <a:cubicBezTo>
                    <a:pt x="85" y="516"/>
                    <a:pt x="73" y="516"/>
                    <a:pt x="49" y="516"/>
                  </a:cubicBezTo>
                  <a:cubicBezTo>
                    <a:pt x="36" y="516"/>
                    <a:pt x="12" y="491"/>
                    <a:pt x="25" y="467"/>
                  </a:cubicBezTo>
                  <a:cubicBezTo>
                    <a:pt x="36" y="346"/>
                    <a:pt x="49" y="212"/>
                    <a:pt x="36" y="54"/>
                  </a:cubicBezTo>
                  <a:cubicBezTo>
                    <a:pt x="36" y="29"/>
                    <a:pt x="49" y="18"/>
                    <a:pt x="61" y="18"/>
                  </a:cubicBezTo>
                  <a:close/>
                  <a:moveTo>
                    <a:pt x="79" y="1"/>
                  </a:moveTo>
                  <a:cubicBezTo>
                    <a:pt x="73" y="1"/>
                    <a:pt x="67" y="2"/>
                    <a:pt x="61" y="5"/>
                  </a:cubicBezTo>
                  <a:cubicBezTo>
                    <a:pt x="36" y="5"/>
                    <a:pt x="12" y="18"/>
                    <a:pt x="12" y="54"/>
                  </a:cubicBezTo>
                  <a:cubicBezTo>
                    <a:pt x="25" y="212"/>
                    <a:pt x="25" y="346"/>
                    <a:pt x="0" y="467"/>
                  </a:cubicBezTo>
                  <a:cubicBezTo>
                    <a:pt x="0" y="504"/>
                    <a:pt x="25" y="528"/>
                    <a:pt x="49" y="528"/>
                  </a:cubicBezTo>
                  <a:lnTo>
                    <a:pt x="61" y="528"/>
                  </a:lnTo>
                  <a:cubicBezTo>
                    <a:pt x="85" y="528"/>
                    <a:pt x="98" y="516"/>
                    <a:pt x="109" y="491"/>
                  </a:cubicBezTo>
                  <a:cubicBezTo>
                    <a:pt x="134" y="334"/>
                    <a:pt x="146" y="188"/>
                    <a:pt x="122" y="42"/>
                  </a:cubicBezTo>
                  <a:cubicBezTo>
                    <a:pt x="113" y="14"/>
                    <a:pt x="96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399" name="Google Shape;3399;p39"/>
            <p:cNvSpPr/>
            <p:nvPr/>
          </p:nvSpPr>
          <p:spPr>
            <a:xfrm>
              <a:off x="8459507" y="3519868"/>
              <a:ext cx="77275" cy="6595"/>
            </a:xfrm>
            <a:custGeom>
              <a:avLst/>
              <a:gdLst/>
              <a:ahLst/>
              <a:cxnLst/>
              <a:rect l="l" t="t" r="r" b="b"/>
              <a:pathLst>
                <a:path w="1570" h="134" extrusionOk="0">
                  <a:moveTo>
                    <a:pt x="61" y="0"/>
                  </a:moveTo>
                  <a:cubicBezTo>
                    <a:pt x="1" y="0"/>
                    <a:pt x="1" y="73"/>
                    <a:pt x="61" y="85"/>
                  </a:cubicBezTo>
                  <a:cubicBezTo>
                    <a:pt x="536" y="134"/>
                    <a:pt x="1023" y="134"/>
                    <a:pt x="1509" y="134"/>
                  </a:cubicBezTo>
                  <a:cubicBezTo>
                    <a:pt x="1569" y="122"/>
                    <a:pt x="1569" y="36"/>
                    <a:pt x="1509" y="36"/>
                  </a:cubicBezTo>
                  <a:cubicBezTo>
                    <a:pt x="1023" y="36"/>
                    <a:pt x="548" y="12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00" name="Google Shape;3400;p39"/>
            <p:cNvSpPr/>
            <p:nvPr/>
          </p:nvSpPr>
          <p:spPr>
            <a:xfrm>
              <a:off x="8459507" y="3519228"/>
              <a:ext cx="77275" cy="7235"/>
            </a:xfrm>
            <a:custGeom>
              <a:avLst/>
              <a:gdLst/>
              <a:ahLst/>
              <a:cxnLst/>
              <a:rect l="l" t="t" r="r" b="b"/>
              <a:pathLst>
                <a:path w="1570" h="147" extrusionOk="0">
                  <a:moveTo>
                    <a:pt x="61" y="25"/>
                  </a:moveTo>
                  <a:cubicBezTo>
                    <a:pt x="536" y="38"/>
                    <a:pt x="1023" y="62"/>
                    <a:pt x="1509" y="62"/>
                  </a:cubicBezTo>
                  <a:cubicBezTo>
                    <a:pt x="1533" y="62"/>
                    <a:pt x="1545" y="74"/>
                    <a:pt x="1545" y="98"/>
                  </a:cubicBezTo>
                  <a:cubicBezTo>
                    <a:pt x="1545" y="111"/>
                    <a:pt x="1533" y="135"/>
                    <a:pt x="1509" y="135"/>
                  </a:cubicBezTo>
                  <a:cubicBezTo>
                    <a:pt x="1413" y="137"/>
                    <a:pt x="1319" y="138"/>
                    <a:pt x="1228" y="138"/>
                  </a:cubicBezTo>
                  <a:cubicBezTo>
                    <a:pt x="791" y="138"/>
                    <a:pt x="414" y="116"/>
                    <a:pt x="61" y="86"/>
                  </a:cubicBezTo>
                  <a:cubicBezTo>
                    <a:pt x="37" y="86"/>
                    <a:pt x="25" y="62"/>
                    <a:pt x="25" y="49"/>
                  </a:cubicBezTo>
                  <a:cubicBezTo>
                    <a:pt x="25" y="38"/>
                    <a:pt x="37" y="25"/>
                    <a:pt x="61" y="25"/>
                  </a:cubicBezTo>
                  <a:close/>
                  <a:moveTo>
                    <a:pt x="61" y="1"/>
                  </a:moveTo>
                  <a:cubicBezTo>
                    <a:pt x="25" y="1"/>
                    <a:pt x="13" y="25"/>
                    <a:pt x="13" y="49"/>
                  </a:cubicBezTo>
                  <a:cubicBezTo>
                    <a:pt x="1" y="74"/>
                    <a:pt x="25" y="98"/>
                    <a:pt x="61" y="111"/>
                  </a:cubicBezTo>
                  <a:cubicBezTo>
                    <a:pt x="402" y="135"/>
                    <a:pt x="779" y="147"/>
                    <a:pt x="1204" y="147"/>
                  </a:cubicBezTo>
                  <a:lnTo>
                    <a:pt x="1509" y="147"/>
                  </a:lnTo>
                  <a:cubicBezTo>
                    <a:pt x="1545" y="147"/>
                    <a:pt x="1569" y="122"/>
                    <a:pt x="1569" y="98"/>
                  </a:cubicBezTo>
                  <a:cubicBezTo>
                    <a:pt x="1569" y="62"/>
                    <a:pt x="1545" y="38"/>
                    <a:pt x="1509" y="38"/>
                  </a:cubicBezTo>
                  <a:cubicBezTo>
                    <a:pt x="1023" y="38"/>
                    <a:pt x="536" y="25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01" name="Google Shape;3401;p39"/>
            <p:cNvSpPr/>
            <p:nvPr/>
          </p:nvSpPr>
          <p:spPr>
            <a:xfrm>
              <a:off x="8437358" y="3827652"/>
              <a:ext cx="5463" cy="50647"/>
            </a:xfrm>
            <a:custGeom>
              <a:avLst/>
              <a:gdLst/>
              <a:ahLst/>
              <a:cxnLst/>
              <a:rect l="l" t="t" r="r" b="b"/>
              <a:pathLst>
                <a:path w="111" h="1029" extrusionOk="0">
                  <a:moveTo>
                    <a:pt x="68" y="1"/>
                  </a:moveTo>
                  <a:cubicBezTo>
                    <a:pt x="46" y="1"/>
                    <a:pt x="25" y="16"/>
                    <a:pt x="25" y="47"/>
                  </a:cubicBezTo>
                  <a:cubicBezTo>
                    <a:pt x="13" y="363"/>
                    <a:pt x="0" y="667"/>
                    <a:pt x="25" y="983"/>
                  </a:cubicBezTo>
                  <a:cubicBezTo>
                    <a:pt x="25" y="1013"/>
                    <a:pt x="46" y="1029"/>
                    <a:pt x="68" y="1029"/>
                  </a:cubicBezTo>
                  <a:cubicBezTo>
                    <a:pt x="89" y="1029"/>
                    <a:pt x="110" y="1013"/>
                    <a:pt x="110" y="983"/>
                  </a:cubicBezTo>
                  <a:cubicBezTo>
                    <a:pt x="98" y="667"/>
                    <a:pt x="98" y="363"/>
                    <a:pt x="110" y="47"/>
                  </a:cubicBezTo>
                  <a:cubicBezTo>
                    <a:pt x="110" y="16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02" name="Google Shape;3402;p39"/>
            <p:cNvSpPr/>
            <p:nvPr/>
          </p:nvSpPr>
          <p:spPr>
            <a:xfrm>
              <a:off x="8437358" y="3827553"/>
              <a:ext cx="6054" cy="50893"/>
            </a:xfrm>
            <a:custGeom>
              <a:avLst/>
              <a:gdLst/>
              <a:ahLst/>
              <a:cxnLst/>
              <a:rect l="l" t="t" r="r" b="b"/>
              <a:pathLst>
                <a:path w="123" h="1034" extrusionOk="0">
                  <a:moveTo>
                    <a:pt x="73" y="12"/>
                  </a:moveTo>
                  <a:cubicBezTo>
                    <a:pt x="86" y="12"/>
                    <a:pt x="98" y="25"/>
                    <a:pt x="98" y="49"/>
                  </a:cubicBezTo>
                  <a:cubicBezTo>
                    <a:pt x="86" y="352"/>
                    <a:pt x="86" y="669"/>
                    <a:pt x="98" y="985"/>
                  </a:cubicBezTo>
                  <a:cubicBezTo>
                    <a:pt x="98" y="1009"/>
                    <a:pt x="86" y="1022"/>
                    <a:pt x="62" y="1022"/>
                  </a:cubicBezTo>
                  <a:cubicBezTo>
                    <a:pt x="49" y="1022"/>
                    <a:pt x="25" y="1009"/>
                    <a:pt x="25" y="985"/>
                  </a:cubicBezTo>
                  <a:cubicBezTo>
                    <a:pt x="13" y="681"/>
                    <a:pt x="13" y="365"/>
                    <a:pt x="37" y="49"/>
                  </a:cubicBezTo>
                  <a:cubicBezTo>
                    <a:pt x="37" y="25"/>
                    <a:pt x="49" y="12"/>
                    <a:pt x="73" y="12"/>
                  </a:cubicBezTo>
                  <a:close/>
                  <a:moveTo>
                    <a:pt x="73" y="0"/>
                  </a:moveTo>
                  <a:cubicBezTo>
                    <a:pt x="49" y="0"/>
                    <a:pt x="13" y="12"/>
                    <a:pt x="13" y="49"/>
                  </a:cubicBezTo>
                  <a:cubicBezTo>
                    <a:pt x="0" y="365"/>
                    <a:pt x="0" y="681"/>
                    <a:pt x="13" y="985"/>
                  </a:cubicBezTo>
                  <a:cubicBezTo>
                    <a:pt x="13" y="1022"/>
                    <a:pt x="37" y="1033"/>
                    <a:pt x="62" y="1033"/>
                  </a:cubicBezTo>
                  <a:cubicBezTo>
                    <a:pt x="86" y="1033"/>
                    <a:pt x="110" y="1022"/>
                    <a:pt x="110" y="985"/>
                  </a:cubicBezTo>
                  <a:cubicBezTo>
                    <a:pt x="98" y="669"/>
                    <a:pt x="98" y="352"/>
                    <a:pt x="122" y="49"/>
                  </a:cubicBezTo>
                  <a:cubicBezTo>
                    <a:pt x="122" y="12"/>
                    <a:pt x="98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03" name="Google Shape;3403;p39"/>
            <p:cNvSpPr/>
            <p:nvPr/>
          </p:nvSpPr>
          <p:spPr>
            <a:xfrm>
              <a:off x="8442772" y="3842665"/>
              <a:ext cx="4233" cy="38047"/>
            </a:xfrm>
            <a:custGeom>
              <a:avLst/>
              <a:gdLst/>
              <a:ahLst/>
              <a:cxnLst/>
              <a:rect l="l" t="t" r="r" b="b"/>
              <a:pathLst>
                <a:path w="86" h="773" extrusionOk="0">
                  <a:moveTo>
                    <a:pt x="43" y="0"/>
                  </a:moveTo>
                  <a:cubicBezTo>
                    <a:pt x="22" y="0"/>
                    <a:pt x="0" y="15"/>
                    <a:pt x="0" y="45"/>
                  </a:cubicBezTo>
                  <a:lnTo>
                    <a:pt x="0" y="726"/>
                  </a:lnTo>
                  <a:cubicBezTo>
                    <a:pt x="0" y="757"/>
                    <a:pt x="22" y="772"/>
                    <a:pt x="43" y="772"/>
                  </a:cubicBezTo>
                  <a:cubicBezTo>
                    <a:pt x="64" y="772"/>
                    <a:pt x="85" y="757"/>
                    <a:pt x="85" y="726"/>
                  </a:cubicBezTo>
                  <a:lnTo>
                    <a:pt x="85" y="45"/>
                  </a:lnTo>
                  <a:cubicBezTo>
                    <a:pt x="85" y="15"/>
                    <a:pt x="6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04" name="Google Shape;3404;p39"/>
            <p:cNvSpPr/>
            <p:nvPr/>
          </p:nvSpPr>
          <p:spPr>
            <a:xfrm>
              <a:off x="8442132" y="3842172"/>
              <a:ext cx="5463" cy="39278"/>
            </a:xfrm>
            <a:custGeom>
              <a:avLst/>
              <a:gdLst/>
              <a:ahLst/>
              <a:cxnLst/>
              <a:rect l="l" t="t" r="r" b="b"/>
              <a:pathLst>
                <a:path w="111" h="798" extrusionOk="0">
                  <a:moveTo>
                    <a:pt x="62" y="19"/>
                  </a:moveTo>
                  <a:cubicBezTo>
                    <a:pt x="74" y="19"/>
                    <a:pt x="98" y="31"/>
                    <a:pt x="98" y="55"/>
                  </a:cubicBezTo>
                  <a:lnTo>
                    <a:pt x="98" y="201"/>
                  </a:lnTo>
                  <a:lnTo>
                    <a:pt x="98" y="736"/>
                  </a:lnTo>
                  <a:cubicBezTo>
                    <a:pt x="98" y="761"/>
                    <a:pt x="74" y="773"/>
                    <a:pt x="62" y="773"/>
                  </a:cubicBezTo>
                  <a:cubicBezTo>
                    <a:pt x="38" y="773"/>
                    <a:pt x="25" y="761"/>
                    <a:pt x="25" y="736"/>
                  </a:cubicBezTo>
                  <a:lnTo>
                    <a:pt x="25" y="201"/>
                  </a:lnTo>
                  <a:lnTo>
                    <a:pt x="25" y="55"/>
                  </a:lnTo>
                  <a:cubicBezTo>
                    <a:pt x="25" y="31"/>
                    <a:pt x="38" y="19"/>
                    <a:pt x="62" y="19"/>
                  </a:cubicBezTo>
                  <a:close/>
                  <a:moveTo>
                    <a:pt x="56" y="1"/>
                  </a:moveTo>
                  <a:cubicBezTo>
                    <a:pt x="28" y="1"/>
                    <a:pt x="1" y="19"/>
                    <a:pt x="1" y="55"/>
                  </a:cubicBezTo>
                  <a:lnTo>
                    <a:pt x="1" y="201"/>
                  </a:lnTo>
                  <a:lnTo>
                    <a:pt x="1" y="736"/>
                  </a:lnTo>
                  <a:cubicBezTo>
                    <a:pt x="1" y="773"/>
                    <a:pt x="38" y="798"/>
                    <a:pt x="62" y="798"/>
                  </a:cubicBezTo>
                  <a:cubicBezTo>
                    <a:pt x="86" y="798"/>
                    <a:pt x="111" y="773"/>
                    <a:pt x="111" y="736"/>
                  </a:cubicBezTo>
                  <a:lnTo>
                    <a:pt x="111" y="201"/>
                  </a:lnTo>
                  <a:lnTo>
                    <a:pt x="111" y="55"/>
                  </a:lnTo>
                  <a:cubicBezTo>
                    <a:pt x="111" y="19"/>
                    <a:pt x="83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05" name="Google Shape;3405;p39"/>
            <p:cNvSpPr/>
            <p:nvPr/>
          </p:nvSpPr>
          <p:spPr>
            <a:xfrm>
              <a:off x="8421213" y="3868358"/>
              <a:ext cx="37161" cy="6202"/>
            </a:xfrm>
            <a:custGeom>
              <a:avLst/>
              <a:gdLst/>
              <a:ahLst/>
              <a:cxnLst/>
              <a:rect l="l" t="t" r="r" b="b"/>
              <a:pathLst>
                <a:path w="755" h="126" extrusionOk="0">
                  <a:moveTo>
                    <a:pt x="87" y="0"/>
                  </a:moveTo>
                  <a:cubicBezTo>
                    <a:pt x="79" y="0"/>
                    <a:pt x="70" y="3"/>
                    <a:pt x="61" y="10"/>
                  </a:cubicBezTo>
                  <a:cubicBezTo>
                    <a:pt x="37" y="10"/>
                    <a:pt x="25" y="23"/>
                    <a:pt x="12" y="47"/>
                  </a:cubicBezTo>
                  <a:cubicBezTo>
                    <a:pt x="1" y="71"/>
                    <a:pt x="25" y="107"/>
                    <a:pt x="49" y="107"/>
                  </a:cubicBezTo>
                  <a:cubicBezTo>
                    <a:pt x="159" y="119"/>
                    <a:pt x="265" y="125"/>
                    <a:pt x="371" y="125"/>
                  </a:cubicBezTo>
                  <a:cubicBezTo>
                    <a:pt x="478" y="125"/>
                    <a:pt x="584" y="119"/>
                    <a:pt x="693" y="107"/>
                  </a:cubicBezTo>
                  <a:cubicBezTo>
                    <a:pt x="755" y="107"/>
                    <a:pt x="755" y="23"/>
                    <a:pt x="693" y="23"/>
                  </a:cubicBezTo>
                  <a:cubicBezTo>
                    <a:pt x="584" y="28"/>
                    <a:pt x="478" y="31"/>
                    <a:pt x="371" y="31"/>
                  </a:cubicBezTo>
                  <a:cubicBezTo>
                    <a:pt x="288" y="31"/>
                    <a:pt x="204" y="29"/>
                    <a:pt x="119" y="26"/>
                  </a:cubicBezTo>
                  <a:lnTo>
                    <a:pt x="119" y="26"/>
                  </a:lnTo>
                  <a:cubicBezTo>
                    <a:pt x="114" y="11"/>
                    <a:pt x="102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06" name="Google Shape;3406;p39"/>
            <p:cNvSpPr/>
            <p:nvPr/>
          </p:nvSpPr>
          <p:spPr>
            <a:xfrm>
              <a:off x="8421213" y="3868014"/>
              <a:ext cx="36521" cy="6842"/>
            </a:xfrm>
            <a:custGeom>
              <a:avLst/>
              <a:gdLst/>
              <a:ahLst/>
              <a:cxnLst/>
              <a:rect l="l" t="t" r="r" b="b"/>
              <a:pathLst>
                <a:path w="742" h="139" extrusionOk="0">
                  <a:moveTo>
                    <a:pt x="110" y="41"/>
                  </a:moveTo>
                  <a:cubicBezTo>
                    <a:pt x="110" y="54"/>
                    <a:pt x="110" y="66"/>
                    <a:pt x="98" y="78"/>
                  </a:cubicBezTo>
                  <a:lnTo>
                    <a:pt x="74" y="41"/>
                  </a:lnTo>
                  <a:close/>
                  <a:moveTo>
                    <a:pt x="49" y="30"/>
                  </a:moveTo>
                  <a:lnTo>
                    <a:pt x="82" y="106"/>
                  </a:lnTo>
                  <a:lnTo>
                    <a:pt x="82" y="106"/>
                  </a:lnTo>
                  <a:cubicBezTo>
                    <a:pt x="71" y="105"/>
                    <a:pt x="60" y="104"/>
                    <a:pt x="49" y="103"/>
                  </a:cubicBezTo>
                  <a:cubicBezTo>
                    <a:pt x="37" y="103"/>
                    <a:pt x="25" y="103"/>
                    <a:pt x="25" y="90"/>
                  </a:cubicBezTo>
                  <a:cubicBezTo>
                    <a:pt x="12" y="78"/>
                    <a:pt x="12" y="66"/>
                    <a:pt x="25" y="54"/>
                  </a:cubicBezTo>
                  <a:lnTo>
                    <a:pt x="49" y="30"/>
                  </a:lnTo>
                  <a:close/>
                  <a:moveTo>
                    <a:pt x="693" y="41"/>
                  </a:moveTo>
                  <a:cubicBezTo>
                    <a:pt x="718" y="41"/>
                    <a:pt x="730" y="54"/>
                    <a:pt x="730" y="66"/>
                  </a:cubicBezTo>
                  <a:cubicBezTo>
                    <a:pt x="730" y="90"/>
                    <a:pt x="718" y="103"/>
                    <a:pt x="693" y="114"/>
                  </a:cubicBezTo>
                  <a:cubicBezTo>
                    <a:pt x="607" y="119"/>
                    <a:pt x="518" y="123"/>
                    <a:pt x="428" y="123"/>
                  </a:cubicBezTo>
                  <a:cubicBezTo>
                    <a:pt x="318" y="123"/>
                    <a:pt x="205" y="118"/>
                    <a:pt x="92" y="107"/>
                  </a:cubicBezTo>
                  <a:lnTo>
                    <a:pt x="92" y="107"/>
                  </a:lnTo>
                  <a:lnTo>
                    <a:pt x="110" y="90"/>
                  </a:lnTo>
                  <a:cubicBezTo>
                    <a:pt x="122" y="78"/>
                    <a:pt x="134" y="66"/>
                    <a:pt x="134" y="41"/>
                  </a:cubicBezTo>
                  <a:cubicBezTo>
                    <a:pt x="225" y="48"/>
                    <a:pt x="317" y="51"/>
                    <a:pt x="409" y="51"/>
                  </a:cubicBezTo>
                  <a:cubicBezTo>
                    <a:pt x="502" y="51"/>
                    <a:pt x="596" y="48"/>
                    <a:pt x="693" y="41"/>
                  </a:cubicBezTo>
                  <a:close/>
                  <a:moveTo>
                    <a:pt x="76" y="0"/>
                  </a:moveTo>
                  <a:cubicBezTo>
                    <a:pt x="68" y="0"/>
                    <a:pt x="59" y="2"/>
                    <a:pt x="49" y="5"/>
                  </a:cubicBezTo>
                  <a:cubicBezTo>
                    <a:pt x="25" y="17"/>
                    <a:pt x="25" y="30"/>
                    <a:pt x="12" y="41"/>
                  </a:cubicBezTo>
                  <a:cubicBezTo>
                    <a:pt x="1" y="66"/>
                    <a:pt x="1" y="78"/>
                    <a:pt x="1" y="90"/>
                  </a:cubicBezTo>
                  <a:cubicBezTo>
                    <a:pt x="12" y="114"/>
                    <a:pt x="37" y="127"/>
                    <a:pt x="49" y="127"/>
                  </a:cubicBezTo>
                  <a:cubicBezTo>
                    <a:pt x="158" y="138"/>
                    <a:pt x="280" y="138"/>
                    <a:pt x="390" y="138"/>
                  </a:cubicBezTo>
                  <a:cubicBezTo>
                    <a:pt x="487" y="138"/>
                    <a:pt x="596" y="138"/>
                    <a:pt x="693" y="127"/>
                  </a:cubicBezTo>
                  <a:cubicBezTo>
                    <a:pt x="730" y="127"/>
                    <a:pt x="742" y="90"/>
                    <a:pt x="742" y="66"/>
                  </a:cubicBezTo>
                  <a:cubicBezTo>
                    <a:pt x="742" y="41"/>
                    <a:pt x="730" y="17"/>
                    <a:pt x="693" y="17"/>
                  </a:cubicBezTo>
                  <a:cubicBezTo>
                    <a:pt x="578" y="31"/>
                    <a:pt x="463" y="37"/>
                    <a:pt x="351" y="37"/>
                  </a:cubicBezTo>
                  <a:cubicBezTo>
                    <a:pt x="273" y="37"/>
                    <a:pt x="197" y="34"/>
                    <a:pt x="122" y="30"/>
                  </a:cubicBezTo>
                  <a:cubicBezTo>
                    <a:pt x="113" y="12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07" name="Google Shape;3407;p39"/>
            <p:cNvSpPr/>
            <p:nvPr/>
          </p:nvSpPr>
          <p:spPr>
            <a:xfrm>
              <a:off x="8409252" y="3468628"/>
              <a:ext cx="371168" cy="425458"/>
            </a:xfrm>
            <a:custGeom>
              <a:avLst/>
              <a:gdLst/>
              <a:ahLst/>
              <a:cxnLst/>
              <a:rect l="l" t="t" r="r" b="b"/>
              <a:pathLst>
                <a:path w="7541" h="8644" extrusionOk="0">
                  <a:moveTo>
                    <a:pt x="365" y="89"/>
                  </a:moveTo>
                  <a:cubicBezTo>
                    <a:pt x="392" y="89"/>
                    <a:pt x="420" y="98"/>
                    <a:pt x="438" y="117"/>
                  </a:cubicBezTo>
                  <a:cubicBezTo>
                    <a:pt x="463" y="153"/>
                    <a:pt x="450" y="226"/>
                    <a:pt x="401" y="239"/>
                  </a:cubicBezTo>
                  <a:cubicBezTo>
                    <a:pt x="365" y="239"/>
                    <a:pt x="353" y="263"/>
                    <a:pt x="353" y="287"/>
                  </a:cubicBezTo>
                  <a:lnTo>
                    <a:pt x="353" y="312"/>
                  </a:lnTo>
                  <a:cubicBezTo>
                    <a:pt x="353" y="323"/>
                    <a:pt x="365" y="323"/>
                    <a:pt x="365" y="336"/>
                  </a:cubicBezTo>
                  <a:lnTo>
                    <a:pt x="341" y="336"/>
                  </a:lnTo>
                  <a:cubicBezTo>
                    <a:pt x="317" y="336"/>
                    <a:pt x="292" y="323"/>
                    <a:pt x="280" y="312"/>
                  </a:cubicBezTo>
                  <a:cubicBezTo>
                    <a:pt x="244" y="263"/>
                    <a:pt x="244" y="166"/>
                    <a:pt x="292" y="117"/>
                  </a:cubicBezTo>
                  <a:cubicBezTo>
                    <a:pt x="310" y="98"/>
                    <a:pt x="338" y="89"/>
                    <a:pt x="365" y="89"/>
                  </a:cubicBezTo>
                  <a:close/>
                  <a:moveTo>
                    <a:pt x="7227" y="303"/>
                  </a:moveTo>
                  <a:cubicBezTo>
                    <a:pt x="7250" y="303"/>
                    <a:pt x="7274" y="310"/>
                    <a:pt x="7297" y="323"/>
                  </a:cubicBezTo>
                  <a:cubicBezTo>
                    <a:pt x="7400" y="392"/>
                    <a:pt x="7309" y="483"/>
                    <a:pt x="7237" y="483"/>
                  </a:cubicBezTo>
                  <a:cubicBezTo>
                    <a:pt x="7232" y="483"/>
                    <a:pt x="7228" y="482"/>
                    <a:pt x="7224" y="482"/>
                  </a:cubicBezTo>
                  <a:cubicBezTo>
                    <a:pt x="7224" y="462"/>
                    <a:pt x="7199" y="442"/>
                    <a:pt x="7177" y="442"/>
                  </a:cubicBezTo>
                  <a:cubicBezTo>
                    <a:pt x="7172" y="442"/>
                    <a:pt x="7167" y="443"/>
                    <a:pt x="7163" y="445"/>
                  </a:cubicBezTo>
                  <a:cubicBezTo>
                    <a:pt x="7151" y="421"/>
                    <a:pt x="7139" y="421"/>
                    <a:pt x="7127" y="421"/>
                  </a:cubicBezTo>
                  <a:cubicBezTo>
                    <a:pt x="7114" y="409"/>
                    <a:pt x="7127" y="385"/>
                    <a:pt x="7139" y="360"/>
                  </a:cubicBezTo>
                  <a:cubicBezTo>
                    <a:pt x="7154" y="322"/>
                    <a:pt x="7188" y="303"/>
                    <a:pt x="7227" y="303"/>
                  </a:cubicBezTo>
                  <a:close/>
                  <a:moveTo>
                    <a:pt x="109" y="883"/>
                  </a:moveTo>
                  <a:cubicBezTo>
                    <a:pt x="280" y="883"/>
                    <a:pt x="463" y="883"/>
                    <a:pt x="633" y="895"/>
                  </a:cubicBezTo>
                  <a:cubicBezTo>
                    <a:pt x="730" y="1077"/>
                    <a:pt x="839" y="1260"/>
                    <a:pt x="961" y="1430"/>
                  </a:cubicBezTo>
                  <a:cubicBezTo>
                    <a:pt x="971" y="1445"/>
                    <a:pt x="985" y="1451"/>
                    <a:pt x="999" y="1451"/>
                  </a:cubicBezTo>
                  <a:cubicBezTo>
                    <a:pt x="1032" y="1451"/>
                    <a:pt x="1063" y="1416"/>
                    <a:pt x="1046" y="1382"/>
                  </a:cubicBezTo>
                  <a:cubicBezTo>
                    <a:pt x="936" y="1223"/>
                    <a:pt x="839" y="1053"/>
                    <a:pt x="742" y="895"/>
                  </a:cubicBezTo>
                  <a:lnTo>
                    <a:pt x="742" y="895"/>
                  </a:lnTo>
                  <a:cubicBezTo>
                    <a:pt x="2798" y="920"/>
                    <a:pt x="4852" y="920"/>
                    <a:pt x="6908" y="944"/>
                  </a:cubicBezTo>
                  <a:cubicBezTo>
                    <a:pt x="6835" y="1090"/>
                    <a:pt x="6774" y="1236"/>
                    <a:pt x="6701" y="1382"/>
                  </a:cubicBezTo>
                  <a:cubicBezTo>
                    <a:pt x="6684" y="1423"/>
                    <a:pt x="6718" y="1458"/>
                    <a:pt x="6749" y="1458"/>
                  </a:cubicBezTo>
                  <a:cubicBezTo>
                    <a:pt x="6764" y="1458"/>
                    <a:pt x="6779" y="1450"/>
                    <a:pt x="6786" y="1430"/>
                  </a:cubicBezTo>
                  <a:cubicBezTo>
                    <a:pt x="6871" y="1272"/>
                    <a:pt x="6944" y="1114"/>
                    <a:pt x="7030" y="944"/>
                  </a:cubicBezTo>
                  <a:lnTo>
                    <a:pt x="7431" y="944"/>
                  </a:lnTo>
                  <a:cubicBezTo>
                    <a:pt x="7395" y="3474"/>
                    <a:pt x="7431" y="6003"/>
                    <a:pt x="7406" y="8520"/>
                  </a:cubicBezTo>
                  <a:cubicBezTo>
                    <a:pt x="4987" y="8520"/>
                    <a:pt x="2579" y="8447"/>
                    <a:pt x="158" y="8447"/>
                  </a:cubicBezTo>
                  <a:cubicBezTo>
                    <a:pt x="134" y="5930"/>
                    <a:pt x="171" y="3401"/>
                    <a:pt x="109" y="883"/>
                  </a:cubicBezTo>
                  <a:close/>
                  <a:moveTo>
                    <a:pt x="358" y="0"/>
                  </a:moveTo>
                  <a:cubicBezTo>
                    <a:pt x="308" y="0"/>
                    <a:pt x="256" y="19"/>
                    <a:pt x="219" y="56"/>
                  </a:cubicBezTo>
                  <a:cubicBezTo>
                    <a:pt x="134" y="141"/>
                    <a:pt x="134" y="323"/>
                    <a:pt x="231" y="396"/>
                  </a:cubicBezTo>
                  <a:cubicBezTo>
                    <a:pt x="262" y="420"/>
                    <a:pt x="304" y="433"/>
                    <a:pt x="342" y="433"/>
                  </a:cubicBezTo>
                  <a:cubicBezTo>
                    <a:pt x="363" y="433"/>
                    <a:pt x="384" y="429"/>
                    <a:pt x="401" y="421"/>
                  </a:cubicBezTo>
                  <a:cubicBezTo>
                    <a:pt x="450" y="542"/>
                    <a:pt x="511" y="676"/>
                    <a:pt x="584" y="798"/>
                  </a:cubicBezTo>
                  <a:lnTo>
                    <a:pt x="85" y="798"/>
                  </a:lnTo>
                  <a:cubicBezTo>
                    <a:pt x="79" y="795"/>
                    <a:pt x="72" y="793"/>
                    <a:pt x="65" y="793"/>
                  </a:cubicBezTo>
                  <a:cubicBezTo>
                    <a:pt x="45" y="793"/>
                    <a:pt x="25" y="807"/>
                    <a:pt x="25" y="834"/>
                  </a:cubicBezTo>
                  <a:cubicBezTo>
                    <a:pt x="0" y="3376"/>
                    <a:pt x="49" y="5930"/>
                    <a:pt x="61" y="8484"/>
                  </a:cubicBezTo>
                  <a:lnTo>
                    <a:pt x="61" y="8496"/>
                  </a:lnTo>
                  <a:cubicBezTo>
                    <a:pt x="61" y="8520"/>
                    <a:pt x="73" y="8533"/>
                    <a:pt x="98" y="8533"/>
                  </a:cubicBezTo>
                  <a:cubicBezTo>
                    <a:pt x="2542" y="8606"/>
                    <a:pt x="4987" y="8569"/>
                    <a:pt x="7419" y="8630"/>
                  </a:cubicBezTo>
                  <a:cubicBezTo>
                    <a:pt x="7429" y="8640"/>
                    <a:pt x="7441" y="8644"/>
                    <a:pt x="7453" y="8644"/>
                  </a:cubicBezTo>
                  <a:cubicBezTo>
                    <a:pt x="7469" y="8644"/>
                    <a:pt x="7484" y="8637"/>
                    <a:pt x="7492" y="8630"/>
                  </a:cubicBezTo>
                  <a:cubicBezTo>
                    <a:pt x="7528" y="8617"/>
                    <a:pt x="7540" y="8557"/>
                    <a:pt x="7504" y="8533"/>
                  </a:cubicBezTo>
                  <a:cubicBezTo>
                    <a:pt x="7492" y="5990"/>
                    <a:pt x="7528" y="3437"/>
                    <a:pt x="7516" y="883"/>
                  </a:cubicBezTo>
                  <a:cubicBezTo>
                    <a:pt x="7516" y="871"/>
                    <a:pt x="7504" y="858"/>
                    <a:pt x="7479" y="847"/>
                  </a:cubicBezTo>
                  <a:cubicBezTo>
                    <a:pt x="7479" y="834"/>
                    <a:pt x="7455" y="834"/>
                    <a:pt x="7443" y="834"/>
                  </a:cubicBezTo>
                  <a:lnTo>
                    <a:pt x="7078" y="834"/>
                  </a:lnTo>
                  <a:cubicBezTo>
                    <a:pt x="7114" y="749"/>
                    <a:pt x="7151" y="652"/>
                    <a:pt x="7187" y="566"/>
                  </a:cubicBezTo>
                  <a:cubicBezTo>
                    <a:pt x="7210" y="571"/>
                    <a:pt x="7232" y="574"/>
                    <a:pt x="7254" y="574"/>
                  </a:cubicBezTo>
                  <a:cubicBezTo>
                    <a:pt x="7292" y="574"/>
                    <a:pt x="7327" y="565"/>
                    <a:pt x="7358" y="542"/>
                  </a:cubicBezTo>
                  <a:cubicBezTo>
                    <a:pt x="7455" y="482"/>
                    <a:pt x="7455" y="348"/>
                    <a:pt x="7370" y="263"/>
                  </a:cubicBezTo>
                  <a:cubicBezTo>
                    <a:pt x="7330" y="223"/>
                    <a:pt x="7277" y="201"/>
                    <a:pt x="7224" y="201"/>
                  </a:cubicBezTo>
                  <a:cubicBezTo>
                    <a:pt x="7164" y="201"/>
                    <a:pt x="7104" y="229"/>
                    <a:pt x="7066" y="287"/>
                  </a:cubicBezTo>
                  <a:cubicBezTo>
                    <a:pt x="7005" y="372"/>
                    <a:pt x="7005" y="506"/>
                    <a:pt x="7090" y="579"/>
                  </a:cubicBezTo>
                  <a:cubicBezTo>
                    <a:pt x="7041" y="664"/>
                    <a:pt x="7005" y="749"/>
                    <a:pt x="6968" y="834"/>
                  </a:cubicBezTo>
                  <a:cubicBezTo>
                    <a:pt x="4877" y="822"/>
                    <a:pt x="2785" y="798"/>
                    <a:pt x="693" y="798"/>
                  </a:cubicBezTo>
                  <a:cubicBezTo>
                    <a:pt x="608" y="639"/>
                    <a:pt x="523" y="469"/>
                    <a:pt x="450" y="312"/>
                  </a:cubicBezTo>
                  <a:cubicBezTo>
                    <a:pt x="523" y="263"/>
                    <a:pt x="560" y="166"/>
                    <a:pt x="523" y="93"/>
                  </a:cubicBezTo>
                  <a:cubicBezTo>
                    <a:pt x="489" y="31"/>
                    <a:pt x="424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08" name="Google Shape;3408;p39"/>
            <p:cNvSpPr/>
            <p:nvPr/>
          </p:nvSpPr>
          <p:spPr>
            <a:xfrm>
              <a:off x="8409252" y="3468235"/>
              <a:ext cx="371168" cy="426393"/>
            </a:xfrm>
            <a:custGeom>
              <a:avLst/>
              <a:gdLst/>
              <a:ahLst/>
              <a:cxnLst/>
              <a:rect l="l" t="t" r="r" b="b"/>
              <a:pathLst>
                <a:path w="7541" h="8663" extrusionOk="0">
                  <a:moveTo>
                    <a:pt x="377" y="112"/>
                  </a:moveTo>
                  <a:cubicBezTo>
                    <a:pt x="390" y="112"/>
                    <a:pt x="414" y="112"/>
                    <a:pt x="426" y="137"/>
                  </a:cubicBezTo>
                  <a:cubicBezTo>
                    <a:pt x="438" y="149"/>
                    <a:pt x="450" y="174"/>
                    <a:pt x="438" y="198"/>
                  </a:cubicBezTo>
                  <a:cubicBezTo>
                    <a:pt x="426" y="210"/>
                    <a:pt x="414" y="234"/>
                    <a:pt x="401" y="234"/>
                  </a:cubicBezTo>
                  <a:cubicBezTo>
                    <a:pt x="365" y="234"/>
                    <a:pt x="353" y="271"/>
                    <a:pt x="353" y="283"/>
                  </a:cubicBezTo>
                  <a:cubicBezTo>
                    <a:pt x="341" y="295"/>
                    <a:pt x="341" y="307"/>
                    <a:pt x="341" y="331"/>
                  </a:cubicBezTo>
                  <a:cubicBezTo>
                    <a:pt x="317" y="331"/>
                    <a:pt x="304" y="320"/>
                    <a:pt x="292" y="307"/>
                  </a:cubicBezTo>
                  <a:cubicBezTo>
                    <a:pt x="255" y="271"/>
                    <a:pt x="255" y="174"/>
                    <a:pt x="292" y="137"/>
                  </a:cubicBezTo>
                  <a:cubicBezTo>
                    <a:pt x="317" y="112"/>
                    <a:pt x="341" y="112"/>
                    <a:pt x="365" y="112"/>
                  </a:cubicBezTo>
                  <a:close/>
                  <a:moveTo>
                    <a:pt x="377" y="88"/>
                  </a:moveTo>
                  <a:cubicBezTo>
                    <a:pt x="341" y="88"/>
                    <a:pt x="304" y="101"/>
                    <a:pt x="280" y="125"/>
                  </a:cubicBezTo>
                  <a:cubicBezTo>
                    <a:pt x="231" y="174"/>
                    <a:pt x="231" y="271"/>
                    <a:pt x="280" y="320"/>
                  </a:cubicBezTo>
                  <a:cubicBezTo>
                    <a:pt x="292" y="344"/>
                    <a:pt x="317" y="356"/>
                    <a:pt x="341" y="356"/>
                  </a:cubicBezTo>
                  <a:lnTo>
                    <a:pt x="377" y="356"/>
                  </a:lnTo>
                  <a:lnTo>
                    <a:pt x="377" y="344"/>
                  </a:lnTo>
                  <a:lnTo>
                    <a:pt x="365" y="331"/>
                  </a:lnTo>
                  <a:lnTo>
                    <a:pt x="365" y="320"/>
                  </a:lnTo>
                  <a:cubicBezTo>
                    <a:pt x="353" y="307"/>
                    <a:pt x="365" y="307"/>
                    <a:pt x="365" y="295"/>
                  </a:cubicBezTo>
                  <a:cubicBezTo>
                    <a:pt x="365" y="271"/>
                    <a:pt x="377" y="258"/>
                    <a:pt x="401" y="247"/>
                  </a:cubicBezTo>
                  <a:cubicBezTo>
                    <a:pt x="426" y="247"/>
                    <a:pt x="438" y="234"/>
                    <a:pt x="450" y="210"/>
                  </a:cubicBezTo>
                  <a:cubicBezTo>
                    <a:pt x="463" y="174"/>
                    <a:pt x="463" y="137"/>
                    <a:pt x="438" y="125"/>
                  </a:cubicBezTo>
                  <a:cubicBezTo>
                    <a:pt x="426" y="101"/>
                    <a:pt x="401" y="88"/>
                    <a:pt x="377" y="88"/>
                  </a:cubicBezTo>
                  <a:close/>
                  <a:moveTo>
                    <a:pt x="7200" y="320"/>
                  </a:moveTo>
                  <a:cubicBezTo>
                    <a:pt x="7224" y="320"/>
                    <a:pt x="7260" y="320"/>
                    <a:pt x="7285" y="344"/>
                  </a:cubicBezTo>
                  <a:cubicBezTo>
                    <a:pt x="7322" y="368"/>
                    <a:pt x="7346" y="393"/>
                    <a:pt x="7322" y="429"/>
                  </a:cubicBezTo>
                  <a:cubicBezTo>
                    <a:pt x="7311" y="459"/>
                    <a:pt x="7285" y="481"/>
                    <a:pt x="7256" y="481"/>
                  </a:cubicBezTo>
                  <a:cubicBezTo>
                    <a:pt x="7249" y="481"/>
                    <a:pt x="7243" y="479"/>
                    <a:pt x="7236" y="477"/>
                  </a:cubicBezTo>
                  <a:cubicBezTo>
                    <a:pt x="7224" y="465"/>
                    <a:pt x="7212" y="453"/>
                    <a:pt x="7200" y="453"/>
                  </a:cubicBezTo>
                  <a:cubicBezTo>
                    <a:pt x="7200" y="441"/>
                    <a:pt x="7187" y="441"/>
                    <a:pt x="7176" y="441"/>
                  </a:cubicBezTo>
                  <a:cubicBezTo>
                    <a:pt x="7163" y="429"/>
                    <a:pt x="7151" y="429"/>
                    <a:pt x="7127" y="429"/>
                  </a:cubicBezTo>
                  <a:cubicBezTo>
                    <a:pt x="7127" y="404"/>
                    <a:pt x="7139" y="393"/>
                    <a:pt x="7139" y="368"/>
                  </a:cubicBezTo>
                  <a:cubicBezTo>
                    <a:pt x="7151" y="344"/>
                    <a:pt x="7176" y="331"/>
                    <a:pt x="7200" y="320"/>
                  </a:cubicBezTo>
                  <a:close/>
                  <a:moveTo>
                    <a:pt x="7224" y="302"/>
                  </a:moveTo>
                  <a:cubicBezTo>
                    <a:pt x="7215" y="302"/>
                    <a:pt x="7207" y="304"/>
                    <a:pt x="7200" y="307"/>
                  </a:cubicBezTo>
                  <a:cubicBezTo>
                    <a:pt x="7163" y="307"/>
                    <a:pt x="7139" y="331"/>
                    <a:pt x="7127" y="368"/>
                  </a:cubicBezTo>
                  <a:cubicBezTo>
                    <a:pt x="7114" y="393"/>
                    <a:pt x="7114" y="404"/>
                    <a:pt x="7114" y="441"/>
                  </a:cubicBezTo>
                  <a:lnTo>
                    <a:pt x="7127" y="441"/>
                  </a:lnTo>
                  <a:cubicBezTo>
                    <a:pt x="7139" y="441"/>
                    <a:pt x="7151" y="441"/>
                    <a:pt x="7163" y="453"/>
                  </a:cubicBezTo>
                  <a:lnTo>
                    <a:pt x="7163" y="465"/>
                  </a:lnTo>
                  <a:lnTo>
                    <a:pt x="7176" y="465"/>
                  </a:lnTo>
                  <a:cubicBezTo>
                    <a:pt x="7176" y="461"/>
                    <a:pt x="7177" y="460"/>
                    <a:pt x="7179" y="460"/>
                  </a:cubicBezTo>
                  <a:cubicBezTo>
                    <a:pt x="7184" y="460"/>
                    <a:pt x="7192" y="465"/>
                    <a:pt x="7200" y="465"/>
                  </a:cubicBezTo>
                  <a:cubicBezTo>
                    <a:pt x="7200" y="477"/>
                    <a:pt x="7212" y="477"/>
                    <a:pt x="7212" y="490"/>
                  </a:cubicBezTo>
                  <a:lnTo>
                    <a:pt x="7212" y="501"/>
                  </a:lnTo>
                  <a:lnTo>
                    <a:pt x="7236" y="501"/>
                  </a:lnTo>
                  <a:cubicBezTo>
                    <a:pt x="7285" y="501"/>
                    <a:pt x="7333" y="477"/>
                    <a:pt x="7346" y="429"/>
                  </a:cubicBezTo>
                  <a:cubicBezTo>
                    <a:pt x="7358" y="393"/>
                    <a:pt x="7346" y="356"/>
                    <a:pt x="7297" y="320"/>
                  </a:cubicBezTo>
                  <a:cubicBezTo>
                    <a:pt x="7271" y="311"/>
                    <a:pt x="7245" y="302"/>
                    <a:pt x="7224" y="302"/>
                  </a:cubicBezTo>
                  <a:close/>
                  <a:moveTo>
                    <a:pt x="620" y="903"/>
                  </a:moveTo>
                  <a:cubicBezTo>
                    <a:pt x="717" y="1085"/>
                    <a:pt x="839" y="1268"/>
                    <a:pt x="961" y="1438"/>
                  </a:cubicBezTo>
                  <a:cubicBezTo>
                    <a:pt x="969" y="1461"/>
                    <a:pt x="986" y="1470"/>
                    <a:pt x="1004" y="1470"/>
                  </a:cubicBezTo>
                  <a:cubicBezTo>
                    <a:pt x="1014" y="1470"/>
                    <a:pt x="1025" y="1467"/>
                    <a:pt x="1034" y="1463"/>
                  </a:cubicBezTo>
                  <a:cubicBezTo>
                    <a:pt x="1058" y="1438"/>
                    <a:pt x="1071" y="1414"/>
                    <a:pt x="1046" y="1390"/>
                  </a:cubicBezTo>
                  <a:cubicBezTo>
                    <a:pt x="949" y="1231"/>
                    <a:pt x="852" y="1085"/>
                    <a:pt x="754" y="903"/>
                  </a:cubicBezTo>
                  <a:lnTo>
                    <a:pt x="754" y="903"/>
                  </a:lnTo>
                  <a:cubicBezTo>
                    <a:pt x="1885" y="928"/>
                    <a:pt x="3028" y="928"/>
                    <a:pt x="4135" y="939"/>
                  </a:cubicBezTo>
                  <a:cubicBezTo>
                    <a:pt x="5035" y="939"/>
                    <a:pt x="5971" y="952"/>
                    <a:pt x="6895" y="964"/>
                  </a:cubicBezTo>
                  <a:cubicBezTo>
                    <a:pt x="6835" y="1098"/>
                    <a:pt x="6762" y="1244"/>
                    <a:pt x="6701" y="1390"/>
                  </a:cubicBezTo>
                  <a:cubicBezTo>
                    <a:pt x="6689" y="1426"/>
                    <a:pt x="6701" y="1463"/>
                    <a:pt x="6725" y="1474"/>
                  </a:cubicBezTo>
                  <a:cubicBezTo>
                    <a:pt x="6732" y="1478"/>
                    <a:pt x="6739" y="1479"/>
                    <a:pt x="6747" y="1479"/>
                  </a:cubicBezTo>
                  <a:cubicBezTo>
                    <a:pt x="6768" y="1479"/>
                    <a:pt x="6790" y="1468"/>
                    <a:pt x="6798" y="1450"/>
                  </a:cubicBezTo>
                  <a:cubicBezTo>
                    <a:pt x="6871" y="1292"/>
                    <a:pt x="6957" y="1122"/>
                    <a:pt x="7030" y="964"/>
                  </a:cubicBezTo>
                  <a:lnTo>
                    <a:pt x="7419" y="964"/>
                  </a:lnTo>
                  <a:cubicBezTo>
                    <a:pt x="7395" y="2411"/>
                    <a:pt x="7395" y="3895"/>
                    <a:pt x="7406" y="5317"/>
                  </a:cubicBezTo>
                  <a:lnTo>
                    <a:pt x="7406" y="8528"/>
                  </a:lnTo>
                  <a:lnTo>
                    <a:pt x="7370" y="8528"/>
                  </a:lnTo>
                  <a:cubicBezTo>
                    <a:pt x="6227" y="8528"/>
                    <a:pt x="5071" y="8504"/>
                    <a:pt x="3952" y="8492"/>
                  </a:cubicBezTo>
                  <a:cubicBezTo>
                    <a:pt x="2822" y="8468"/>
                    <a:pt x="1666" y="8455"/>
                    <a:pt x="511" y="8455"/>
                  </a:cubicBezTo>
                  <a:lnTo>
                    <a:pt x="158" y="8455"/>
                  </a:lnTo>
                  <a:lnTo>
                    <a:pt x="158" y="5609"/>
                  </a:lnTo>
                  <a:cubicBezTo>
                    <a:pt x="158" y="4065"/>
                    <a:pt x="158" y="2472"/>
                    <a:pt x="122" y="903"/>
                  </a:cubicBezTo>
                  <a:close/>
                  <a:moveTo>
                    <a:pt x="109" y="879"/>
                  </a:moveTo>
                  <a:lnTo>
                    <a:pt x="109" y="891"/>
                  </a:lnTo>
                  <a:cubicBezTo>
                    <a:pt x="134" y="2460"/>
                    <a:pt x="134" y="4065"/>
                    <a:pt x="134" y="5609"/>
                  </a:cubicBezTo>
                  <a:cubicBezTo>
                    <a:pt x="134" y="6546"/>
                    <a:pt x="134" y="7506"/>
                    <a:pt x="146" y="8455"/>
                  </a:cubicBezTo>
                  <a:lnTo>
                    <a:pt x="146" y="8468"/>
                  </a:lnTo>
                  <a:lnTo>
                    <a:pt x="158" y="8468"/>
                  </a:lnTo>
                  <a:cubicBezTo>
                    <a:pt x="1423" y="8468"/>
                    <a:pt x="2700" y="8479"/>
                    <a:pt x="3952" y="8504"/>
                  </a:cubicBezTo>
                  <a:cubicBezTo>
                    <a:pt x="5071" y="8528"/>
                    <a:pt x="6227" y="8541"/>
                    <a:pt x="7370" y="8541"/>
                  </a:cubicBezTo>
                  <a:lnTo>
                    <a:pt x="7419" y="8541"/>
                  </a:lnTo>
                  <a:lnTo>
                    <a:pt x="7419" y="8528"/>
                  </a:lnTo>
                  <a:cubicBezTo>
                    <a:pt x="7431" y="7458"/>
                    <a:pt x="7419" y="6376"/>
                    <a:pt x="7419" y="5317"/>
                  </a:cubicBezTo>
                  <a:cubicBezTo>
                    <a:pt x="7419" y="3895"/>
                    <a:pt x="7419" y="2411"/>
                    <a:pt x="7431" y="952"/>
                  </a:cubicBezTo>
                  <a:cubicBezTo>
                    <a:pt x="7358" y="939"/>
                    <a:pt x="7273" y="939"/>
                    <a:pt x="7200" y="939"/>
                  </a:cubicBezTo>
                  <a:lnTo>
                    <a:pt x="7017" y="939"/>
                  </a:lnTo>
                  <a:lnTo>
                    <a:pt x="7017" y="952"/>
                  </a:lnTo>
                  <a:cubicBezTo>
                    <a:pt x="6944" y="1110"/>
                    <a:pt x="6859" y="1280"/>
                    <a:pt x="6786" y="1438"/>
                  </a:cubicBezTo>
                  <a:cubicBezTo>
                    <a:pt x="6779" y="1453"/>
                    <a:pt x="6768" y="1458"/>
                    <a:pt x="6757" y="1458"/>
                  </a:cubicBezTo>
                  <a:cubicBezTo>
                    <a:pt x="6750" y="1458"/>
                    <a:pt x="6743" y="1455"/>
                    <a:pt x="6738" y="1450"/>
                  </a:cubicBezTo>
                  <a:cubicBezTo>
                    <a:pt x="6714" y="1450"/>
                    <a:pt x="6701" y="1426"/>
                    <a:pt x="6714" y="1401"/>
                  </a:cubicBezTo>
                  <a:cubicBezTo>
                    <a:pt x="6786" y="1244"/>
                    <a:pt x="6847" y="1098"/>
                    <a:pt x="6920" y="952"/>
                  </a:cubicBezTo>
                  <a:lnTo>
                    <a:pt x="6920" y="939"/>
                  </a:lnTo>
                  <a:lnTo>
                    <a:pt x="6908" y="939"/>
                  </a:lnTo>
                  <a:cubicBezTo>
                    <a:pt x="5984" y="928"/>
                    <a:pt x="5047" y="928"/>
                    <a:pt x="4135" y="915"/>
                  </a:cubicBezTo>
                  <a:cubicBezTo>
                    <a:pt x="3016" y="915"/>
                    <a:pt x="1873" y="903"/>
                    <a:pt x="742" y="891"/>
                  </a:cubicBezTo>
                  <a:lnTo>
                    <a:pt x="730" y="891"/>
                  </a:lnTo>
                  <a:lnTo>
                    <a:pt x="742" y="903"/>
                  </a:lnTo>
                  <a:cubicBezTo>
                    <a:pt x="839" y="1085"/>
                    <a:pt x="936" y="1244"/>
                    <a:pt x="1034" y="1401"/>
                  </a:cubicBezTo>
                  <a:cubicBezTo>
                    <a:pt x="1046" y="1414"/>
                    <a:pt x="1046" y="1438"/>
                    <a:pt x="1022" y="1438"/>
                  </a:cubicBezTo>
                  <a:cubicBezTo>
                    <a:pt x="1016" y="1444"/>
                    <a:pt x="1006" y="1447"/>
                    <a:pt x="997" y="1447"/>
                  </a:cubicBezTo>
                  <a:cubicBezTo>
                    <a:pt x="988" y="1447"/>
                    <a:pt x="979" y="1444"/>
                    <a:pt x="973" y="1438"/>
                  </a:cubicBezTo>
                  <a:cubicBezTo>
                    <a:pt x="852" y="1255"/>
                    <a:pt x="742" y="1074"/>
                    <a:pt x="633" y="891"/>
                  </a:cubicBezTo>
                  <a:lnTo>
                    <a:pt x="401" y="891"/>
                  </a:lnTo>
                  <a:cubicBezTo>
                    <a:pt x="304" y="891"/>
                    <a:pt x="207" y="879"/>
                    <a:pt x="109" y="879"/>
                  </a:cubicBezTo>
                  <a:close/>
                  <a:moveTo>
                    <a:pt x="401" y="15"/>
                  </a:moveTo>
                  <a:cubicBezTo>
                    <a:pt x="450" y="28"/>
                    <a:pt x="499" y="52"/>
                    <a:pt x="511" y="101"/>
                  </a:cubicBezTo>
                  <a:cubicBezTo>
                    <a:pt x="535" y="137"/>
                    <a:pt x="535" y="174"/>
                    <a:pt x="523" y="210"/>
                  </a:cubicBezTo>
                  <a:cubicBezTo>
                    <a:pt x="511" y="258"/>
                    <a:pt x="487" y="283"/>
                    <a:pt x="450" y="307"/>
                  </a:cubicBezTo>
                  <a:lnTo>
                    <a:pt x="438" y="307"/>
                  </a:lnTo>
                  <a:lnTo>
                    <a:pt x="438" y="320"/>
                  </a:lnTo>
                  <a:cubicBezTo>
                    <a:pt x="511" y="477"/>
                    <a:pt x="596" y="647"/>
                    <a:pt x="681" y="806"/>
                  </a:cubicBezTo>
                  <a:lnTo>
                    <a:pt x="693" y="818"/>
                  </a:lnTo>
                  <a:cubicBezTo>
                    <a:pt x="1836" y="818"/>
                    <a:pt x="3004" y="818"/>
                    <a:pt x="4123" y="830"/>
                  </a:cubicBezTo>
                  <a:cubicBezTo>
                    <a:pt x="5060" y="842"/>
                    <a:pt x="6020" y="842"/>
                    <a:pt x="6968" y="842"/>
                  </a:cubicBezTo>
                  <a:cubicBezTo>
                    <a:pt x="7005" y="769"/>
                    <a:pt x="7054" y="684"/>
                    <a:pt x="7090" y="599"/>
                  </a:cubicBezTo>
                  <a:lnTo>
                    <a:pt x="7103" y="587"/>
                  </a:lnTo>
                  <a:lnTo>
                    <a:pt x="7090" y="587"/>
                  </a:lnTo>
                  <a:cubicBezTo>
                    <a:pt x="7017" y="514"/>
                    <a:pt x="7005" y="393"/>
                    <a:pt x="7066" y="307"/>
                  </a:cubicBezTo>
                  <a:cubicBezTo>
                    <a:pt x="7103" y="258"/>
                    <a:pt x="7151" y="234"/>
                    <a:pt x="7200" y="222"/>
                  </a:cubicBezTo>
                  <a:cubicBezTo>
                    <a:pt x="7211" y="220"/>
                    <a:pt x="7221" y="219"/>
                    <a:pt x="7232" y="219"/>
                  </a:cubicBezTo>
                  <a:cubicBezTo>
                    <a:pt x="7282" y="219"/>
                    <a:pt x="7330" y="243"/>
                    <a:pt x="7370" y="283"/>
                  </a:cubicBezTo>
                  <a:cubicBezTo>
                    <a:pt x="7406" y="320"/>
                    <a:pt x="7431" y="368"/>
                    <a:pt x="7431" y="429"/>
                  </a:cubicBezTo>
                  <a:cubicBezTo>
                    <a:pt x="7419" y="477"/>
                    <a:pt x="7395" y="514"/>
                    <a:pt x="7346" y="550"/>
                  </a:cubicBezTo>
                  <a:cubicBezTo>
                    <a:pt x="7319" y="568"/>
                    <a:pt x="7279" y="579"/>
                    <a:pt x="7241" y="579"/>
                  </a:cubicBezTo>
                  <a:cubicBezTo>
                    <a:pt x="7227" y="579"/>
                    <a:pt x="7213" y="578"/>
                    <a:pt x="7200" y="574"/>
                  </a:cubicBezTo>
                  <a:lnTo>
                    <a:pt x="7187" y="563"/>
                  </a:lnTo>
                  <a:lnTo>
                    <a:pt x="7187" y="574"/>
                  </a:lnTo>
                  <a:cubicBezTo>
                    <a:pt x="7151" y="660"/>
                    <a:pt x="7103" y="757"/>
                    <a:pt x="7066" y="830"/>
                  </a:cubicBezTo>
                  <a:lnTo>
                    <a:pt x="7066" y="842"/>
                  </a:lnTo>
                  <a:lnTo>
                    <a:pt x="7236" y="842"/>
                  </a:lnTo>
                  <a:cubicBezTo>
                    <a:pt x="7309" y="855"/>
                    <a:pt x="7382" y="855"/>
                    <a:pt x="7443" y="855"/>
                  </a:cubicBezTo>
                  <a:cubicBezTo>
                    <a:pt x="7455" y="855"/>
                    <a:pt x="7468" y="855"/>
                    <a:pt x="7479" y="866"/>
                  </a:cubicBezTo>
                  <a:cubicBezTo>
                    <a:pt x="7492" y="866"/>
                    <a:pt x="7504" y="879"/>
                    <a:pt x="7504" y="891"/>
                  </a:cubicBezTo>
                  <a:cubicBezTo>
                    <a:pt x="7516" y="2204"/>
                    <a:pt x="7504" y="3530"/>
                    <a:pt x="7504" y="4819"/>
                  </a:cubicBezTo>
                  <a:cubicBezTo>
                    <a:pt x="7492" y="6035"/>
                    <a:pt x="7492" y="7300"/>
                    <a:pt x="7492" y="8541"/>
                  </a:cubicBezTo>
                  <a:lnTo>
                    <a:pt x="7492" y="8552"/>
                  </a:lnTo>
                  <a:lnTo>
                    <a:pt x="7504" y="8552"/>
                  </a:lnTo>
                  <a:cubicBezTo>
                    <a:pt x="7516" y="8552"/>
                    <a:pt x="7516" y="8577"/>
                    <a:pt x="7516" y="8589"/>
                  </a:cubicBezTo>
                  <a:cubicBezTo>
                    <a:pt x="7516" y="8614"/>
                    <a:pt x="7504" y="8625"/>
                    <a:pt x="7492" y="8625"/>
                  </a:cubicBezTo>
                  <a:cubicBezTo>
                    <a:pt x="7479" y="8638"/>
                    <a:pt x="7468" y="8638"/>
                    <a:pt x="7455" y="8638"/>
                  </a:cubicBezTo>
                  <a:cubicBezTo>
                    <a:pt x="7443" y="8638"/>
                    <a:pt x="7431" y="8638"/>
                    <a:pt x="7431" y="8625"/>
                  </a:cubicBezTo>
                  <a:lnTo>
                    <a:pt x="7419" y="8625"/>
                  </a:lnTo>
                  <a:cubicBezTo>
                    <a:pt x="6263" y="8601"/>
                    <a:pt x="5096" y="8589"/>
                    <a:pt x="3965" y="8589"/>
                  </a:cubicBezTo>
                  <a:cubicBezTo>
                    <a:pt x="2700" y="8577"/>
                    <a:pt x="1387" y="8577"/>
                    <a:pt x="98" y="8541"/>
                  </a:cubicBezTo>
                  <a:cubicBezTo>
                    <a:pt x="85" y="8541"/>
                    <a:pt x="85" y="8528"/>
                    <a:pt x="73" y="8528"/>
                  </a:cubicBezTo>
                  <a:lnTo>
                    <a:pt x="73" y="8504"/>
                  </a:lnTo>
                  <a:lnTo>
                    <a:pt x="73" y="8492"/>
                  </a:lnTo>
                  <a:lnTo>
                    <a:pt x="61" y="8492"/>
                  </a:lnTo>
                  <a:cubicBezTo>
                    <a:pt x="61" y="7531"/>
                    <a:pt x="61" y="6558"/>
                    <a:pt x="49" y="5609"/>
                  </a:cubicBezTo>
                  <a:cubicBezTo>
                    <a:pt x="36" y="4053"/>
                    <a:pt x="25" y="2436"/>
                    <a:pt x="36" y="842"/>
                  </a:cubicBezTo>
                  <a:cubicBezTo>
                    <a:pt x="36" y="830"/>
                    <a:pt x="49" y="818"/>
                    <a:pt x="49" y="818"/>
                  </a:cubicBezTo>
                  <a:cubicBezTo>
                    <a:pt x="61" y="818"/>
                    <a:pt x="61" y="806"/>
                    <a:pt x="73" y="806"/>
                  </a:cubicBezTo>
                  <a:cubicBezTo>
                    <a:pt x="73" y="806"/>
                    <a:pt x="85" y="806"/>
                    <a:pt x="85" y="818"/>
                  </a:cubicBezTo>
                  <a:lnTo>
                    <a:pt x="596" y="818"/>
                  </a:lnTo>
                  <a:lnTo>
                    <a:pt x="584" y="806"/>
                  </a:lnTo>
                  <a:cubicBezTo>
                    <a:pt x="523" y="684"/>
                    <a:pt x="463" y="550"/>
                    <a:pt x="414" y="429"/>
                  </a:cubicBezTo>
                  <a:lnTo>
                    <a:pt x="401" y="417"/>
                  </a:lnTo>
                  <a:cubicBezTo>
                    <a:pt x="384" y="425"/>
                    <a:pt x="364" y="429"/>
                    <a:pt x="344" y="429"/>
                  </a:cubicBezTo>
                  <a:cubicBezTo>
                    <a:pt x="306" y="429"/>
                    <a:pt x="267" y="416"/>
                    <a:pt x="244" y="393"/>
                  </a:cubicBezTo>
                  <a:cubicBezTo>
                    <a:pt x="195" y="368"/>
                    <a:pt x="171" y="307"/>
                    <a:pt x="171" y="247"/>
                  </a:cubicBezTo>
                  <a:cubicBezTo>
                    <a:pt x="171" y="185"/>
                    <a:pt x="182" y="112"/>
                    <a:pt x="231" y="76"/>
                  </a:cubicBezTo>
                  <a:cubicBezTo>
                    <a:pt x="268" y="28"/>
                    <a:pt x="341" y="15"/>
                    <a:pt x="401" y="15"/>
                  </a:cubicBezTo>
                  <a:close/>
                  <a:moveTo>
                    <a:pt x="364" y="0"/>
                  </a:moveTo>
                  <a:cubicBezTo>
                    <a:pt x="307" y="0"/>
                    <a:pt x="259" y="24"/>
                    <a:pt x="219" y="64"/>
                  </a:cubicBezTo>
                  <a:cubicBezTo>
                    <a:pt x="171" y="101"/>
                    <a:pt x="146" y="174"/>
                    <a:pt x="158" y="258"/>
                  </a:cubicBezTo>
                  <a:cubicBezTo>
                    <a:pt x="158" y="320"/>
                    <a:pt x="182" y="380"/>
                    <a:pt x="231" y="404"/>
                  </a:cubicBezTo>
                  <a:cubicBezTo>
                    <a:pt x="268" y="432"/>
                    <a:pt x="311" y="446"/>
                    <a:pt x="356" y="446"/>
                  </a:cubicBezTo>
                  <a:cubicBezTo>
                    <a:pt x="371" y="446"/>
                    <a:pt x="386" y="444"/>
                    <a:pt x="401" y="441"/>
                  </a:cubicBezTo>
                  <a:cubicBezTo>
                    <a:pt x="450" y="563"/>
                    <a:pt x="511" y="684"/>
                    <a:pt x="571" y="793"/>
                  </a:cubicBezTo>
                  <a:lnTo>
                    <a:pt x="85" y="793"/>
                  </a:lnTo>
                  <a:cubicBezTo>
                    <a:pt x="73" y="793"/>
                    <a:pt x="61" y="793"/>
                    <a:pt x="36" y="806"/>
                  </a:cubicBezTo>
                  <a:cubicBezTo>
                    <a:pt x="25" y="806"/>
                    <a:pt x="25" y="830"/>
                    <a:pt x="25" y="842"/>
                  </a:cubicBezTo>
                  <a:cubicBezTo>
                    <a:pt x="0" y="2436"/>
                    <a:pt x="12" y="4053"/>
                    <a:pt x="25" y="5609"/>
                  </a:cubicBezTo>
                  <a:cubicBezTo>
                    <a:pt x="36" y="6558"/>
                    <a:pt x="49" y="7531"/>
                    <a:pt x="49" y="8492"/>
                  </a:cubicBezTo>
                  <a:lnTo>
                    <a:pt x="49" y="8504"/>
                  </a:lnTo>
                  <a:cubicBezTo>
                    <a:pt x="49" y="8516"/>
                    <a:pt x="61" y="8528"/>
                    <a:pt x="61" y="8541"/>
                  </a:cubicBezTo>
                  <a:cubicBezTo>
                    <a:pt x="73" y="8552"/>
                    <a:pt x="85" y="8552"/>
                    <a:pt x="98" y="8552"/>
                  </a:cubicBezTo>
                  <a:cubicBezTo>
                    <a:pt x="1387" y="8589"/>
                    <a:pt x="2700" y="8601"/>
                    <a:pt x="3965" y="8601"/>
                  </a:cubicBezTo>
                  <a:cubicBezTo>
                    <a:pt x="5096" y="8614"/>
                    <a:pt x="6263" y="8614"/>
                    <a:pt x="7419" y="8650"/>
                  </a:cubicBezTo>
                  <a:cubicBezTo>
                    <a:pt x="7431" y="8650"/>
                    <a:pt x="7443" y="8662"/>
                    <a:pt x="7455" y="8662"/>
                  </a:cubicBezTo>
                  <a:cubicBezTo>
                    <a:pt x="7479" y="8662"/>
                    <a:pt x="7492" y="8650"/>
                    <a:pt x="7504" y="8638"/>
                  </a:cubicBezTo>
                  <a:cubicBezTo>
                    <a:pt x="7516" y="8638"/>
                    <a:pt x="7528" y="8614"/>
                    <a:pt x="7528" y="8589"/>
                  </a:cubicBezTo>
                  <a:cubicBezTo>
                    <a:pt x="7540" y="8577"/>
                    <a:pt x="7528" y="8552"/>
                    <a:pt x="7516" y="8541"/>
                  </a:cubicBezTo>
                  <a:cubicBezTo>
                    <a:pt x="7504" y="7300"/>
                    <a:pt x="7516" y="6035"/>
                    <a:pt x="7516" y="4819"/>
                  </a:cubicBezTo>
                  <a:cubicBezTo>
                    <a:pt x="7528" y="3530"/>
                    <a:pt x="7528" y="2204"/>
                    <a:pt x="7516" y="891"/>
                  </a:cubicBezTo>
                  <a:cubicBezTo>
                    <a:pt x="7516" y="879"/>
                    <a:pt x="7504" y="855"/>
                    <a:pt x="7492" y="855"/>
                  </a:cubicBezTo>
                  <a:cubicBezTo>
                    <a:pt x="7479" y="842"/>
                    <a:pt x="7455" y="830"/>
                    <a:pt x="7443" y="830"/>
                  </a:cubicBezTo>
                  <a:lnTo>
                    <a:pt x="7090" y="830"/>
                  </a:lnTo>
                  <a:cubicBezTo>
                    <a:pt x="7127" y="757"/>
                    <a:pt x="7163" y="672"/>
                    <a:pt x="7200" y="587"/>
                  </a:cubicBezTo>
                  <a:cubicBezTo>
                    <a:pt x="7213" y="590"/>
                    <a:pt x="7227" y="592"/>
                    <a:pt x="7241" y="592"/>
                  </a:cubicBezTo>
                  <a:cubicBezTo>
                    <a:pt x="7280" y="592"/>
                    <a:pt x="7322" y="581"/>
                    <a:pt x="7358" y="563"/>
                  </a:cubicBezTo>
                  <a:cubicBezTo>
                    <a:pt x="7406" y="526"/>
                    <a:pt x="7443" y="477"/>
                    <a:pt x="7443" y="429"/>
                  </a:cubicBezTo>
                  <a:cubicBezTo>
                    <a:pt x="7455" y="368"/>
                    <a:pt x="7431" y="307"/>
                    <a:pt x="7382" y="271"/>
                  </a:cubicBezTo>
                  <a:cubicBezTo>
                    <a:pt x="7341" y="230"/>
                    <a:pt x="7284" y="207"/>
                    <a:pt x="7231" y="207"/>
                  </a:cubicBezTo>
                  <a:cubicBezTo>
                    <a:pt x="7220" y="207"/>
                    <a:pt x="7210" y="208"/>
                    <a:pt x="7200" y="210"/>
                  </a:cubicBezTo>
                  <a:cubicBezTo>
                    <a:pt x="7139" y="210"/>
                    <a:pt x="7090" y="247"/>
                    <a:pt x="7054" y="295"/>
                  </a:cubicBezTo>
                  <a:cubicBezTo>
                    <a:pt x="6993" y="380"/>
                    <a:pt x="7005" y="514"/>
                    <a:pt x="7078" y="599"/>
                  </a:cubicBezTo>
                  <a:cubicBezTo>
                    <a:pt x="7030" y="684"/>
                    <a:pt x="6993" y="757"/>
                    <a:pt x="6957" y="830"/>
                  </a:cubicBezTo>
                  <a:cubicBezTo>
                    <a:pt x="6020" y="830"/>
                    <a:pt x="5060" y="818"/>
                    <a:pt x="4123" y="818"/>
                  </a:cubicBezTo>
                  <a:cubicBezTo>
                    <a:pt x="3004" y="806"/>
                    <a:pt x="1836" y="793"/>
                    <a:pt x="693" y="793"/>
                  </a:cubicBezTo>
                  <a:cubicBezTo>
                    <a:pt x="608" y="636"/>
                    <a:pt x="535" y="477"/>
                    <a:pt x="463" y="320"/>
                  </a:cubicBezTo>
                  <a:cubicBezTo>
                    <a:pt x="499" y="295"/>
                    <a:pt x="523" y="258"/>
                    <a:pt x="535" y="222"/>
                  </a:cubicBezTo>
                  <a:cubicBezTo>
                    <a:pt x="560" y="174"/>
                    <a:pt x="547" y="137"/>
                    <a:pt x="535" y="88"/>
                  </a:cubicBezTo>
                  <a:cubicBezTo>
                    <a:pt x="511" y="39"/>
                    <a:pt x="463" y="15"/>
                    <a:pt x="401" y="3"/>
                  </a:cubicBezTo>
                  <a:cubicBezTo>
                    <a:pt x="388" y="1"/>
                    <a:pt x="376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09" name="Google Shape;3409;p39"/>
            <p:cNvSpPr/>
            <p:nvPr/>
          </p:nvSpPr>
          <p:spPr>
            <a:xfrm>
              <a:off x="8448531" y="3539065"/>
              <a:ext cx="22789" cy="10927"/>
            </a:xfrm>
            <a:custGeom>
              <a:avLst/>
              <a:gdLst/>
              <a:ahLst/>
              <a:cxnLst/>
              <a:rect l="l" t="t" r="r" b="b"/>
              <a:pathLst>
                <a:path w="463" h="222" extrusionOk="0">
                  <a:moveTo>
                    <a:pt x="406" y="1"/>
                  </a:moveTo>
                  <a:cubicBezTo>
                    <a:pt x="387" y="1"/>
                    <a:pt x="367" y="11"/>
                    <a:pt x="357" y="35"/>
                  </a:cubicBezTo>
                  <a:cubicBezTo>
                    <a:pt x="336" y="101"/>
                    <a:pt x="276" y="136"/>
                    <a:pt x="213" y="136"/>
                  </a:cubicBezTo>
                  <a:cubicBezTo>
                    <a:pt x="170" y="136"/>
                    <a:pt x="125" y="119"/>
                    <a:pt x="90" y="84"/>
                  </a:cubicBezTo>
                  <a:cubicBezTo>
                    <a:pt x="82" y="76"/>
                    <a:pt x="73" y="73"/>
                    <a:pt x="64" y="73"/>
                  </a:cubicBezTo>
                  <a:cubicBezTo>
                    <a:pt x="32" y="73"/>
                    <a:pt x="0" y="116"/>
                    <a:pt x="29" y="145"/>
                  </a:cubicBezTo>
                  <a:cubicBezTo>
                    <a:pt x="77" y="198"/>
                    <a:pt x="143" y="222"/>
                    <a:pt x="210" y="222"/>
                  </a:cubicBezTo>
                  <a:cubicBezTo>
                    <a:pt x="313" y="222"/>
                    <a:pt x="418" y="163"/>
                    <a:pt x="455" y="60"/>
                  </a:cubicBezTo>
                  <a:cubicBezTo>
                    <a:pt x="462" y="24"/>
                    <a:pt x="435" y="1"/>
                    <a:pt x="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10" name="Google Shape;3410;p39"/>
            <p:cNvSpPr/>
            <p:nvPr/>
          </p:nvSpPr>
          <p:spPr>
            <a:xfrm>
              <a:off x="8448777" y="3538769"/>
              <a:ext cx="22789" cy="11616"/>
            </a:xfrm>
            <a:custGeom>
              <a:avLst/>
              <a:gdLst/>
              <a:ahLst/>
              <a:cxnLst/>
              <a:rect l="l" t="t" r="r" b="b"/>
              <a:pathLst>
                <a:path w="463" h="236" extrusionOk="0">
                  <a:moveTo>
                    <a:pt x="414" y="17"/>
                  </a:moveTo>
                  <a:cubicBezTo>
                    <a:pt x="425" y="30"/>
                    <a:pt x="438" y="41"/>
                    <a:pt x="438" y="54"/>
                  </a:cubicBezTo>
                  <a:cubicBezTo>
                    <a:pt x="414" y="139"/>
                    <a:pt x="341" y="200"/>
                    <a:pt x="255" y="212"/>
                  </a:cubicBezTo>
                  <a:cubicBezTo>
                    <a:pt x="233" y="218"/>
                    <a:pt x="211" y="221"/>
                    <a:pt x="190" y="221"/>
                  </a:cubicBezTo>
                  <a:cubicBezTo>
                    <a:pt x="128" y="221"/>
                    <a:pt x="72" y="196"/>
                    <a:pt x="36" y="151"/>
                  </a:cubicBezTo>
                  <a:cubicBezTo>
                    <a:pt x="12" y="139"/>
                    <a:pt x="24" y="114"/>
                    <a:pt x="36" y="103"/>
                  </a:cubicBezTo>
                  <a:cubicBezTo>
                    <a:pt x="36" y="90"/>
                    <a:pt x="49" y="90"/>
                    <a:pt x="60" y="90"/>
                  </a:cubicBezTo>
                  <a:cubicBezTo>
                    <a:pt x="60" y="90"/>
                    <a:pt x="73" y="90"/>
                    <a:pt x="85" y="103"/>
                  </a:cubicBezTo>
                  <a:cubicBezTo>
                    <a:pt x="112" y="130"/>
                    <a:pt x="153" y="143"/>
                    <a:pt x="197" y="143"/>
                  </a:cubicBezTo>
                  <a:cubicBezTo>
                    <a:pt x="212" y="143"/>
                    <a:pt x="228" y="142"/>
                    <a:pt x="243" y="139"/>
                  </a:cubicBezTo>
                  <a:cubicBezTo>
                    <a:pt x="304" y="127"/>
                    <a:pt x="352" y="90"/>
                    <a:pt x="365" y="41"/>
                  </a:cubicBezTo>
                  <a:cubicBezTo>
                    <a:pt x="377" y="17"/>
                    <a:pt x="401" y="17"/>
                    <a:pt x="414" y="17"/>
                  </a:cubicBezTo>
                  <a:close/>
                  <a:moveTo>
                    <a:pt x="405" y="1"/>
                  </a:moveTo>
                  <a:cubicBezTo>
                    <a:pt x="384" y="1"/>
                    <a:pt x="362" y="14"/>
                    <a:pt x="352" y="41"/>
                  </a:cubicBezTo>
                  <a:cubicBezTo>
                    <a:pt x="328" y="78"/>
                    <a:pt x="292" y="114"/>
                    <a:pt x="243" y="127"/>
                  </a:cubicBezTo>
                  <a:cubicBezTo>
                    <a:pt x="228" y="130"/>
                    <a:pt x="214" y="131"/>
                    <a:pt x="200" y="131"/>
                  </a:cubicBezTo>
                  <a:cubicBezTo>
                    <a:pt x="159" y="131"/>
                    <a:pt x="124" y="118"/>
                    <a:pt x="97" y="90"/>
                  </a:cubicBezTo>
                  <a:cubicBezTo>
                    <a:pt x="85" y="78"/>
                    <a:pt x="70" y="72"/>
                    <a:pt x="56" y="72"/>
                  </a:cubicBezTo>
                  <a:cubicBezTo>
                    <a:pt x="42" y="72"/>
                    <a:pt x="30" y="78"/>
                    <a:pt x="24" y="90"/>
                  </a:cubicBezTo>
                  <a:cubicBezTo>
                    <a:pt x="0" y="103"/>
                    <a:pt x="0" y="139"/>
                    <a:pt x="24" y="163"/>
                  </a:cubicBezTo>
                  <a:cubicBezTo>
                    <a:pt x="60" y="212"/>
                    <a:pt x="133" y="236"/>
                    <a:pt x="195" y="236"/>
                  </a:cubicBezTo>
                  <a:lnTo>
                    <a:pt x="255" y="236"/>
                  </a:lnTo>
                  <a:cubicBezTo>
                    <a:pt x="352" y="212"/>
                    <a:pt x="425" y="151"/>
                    <a:pt x="450" y="66"/>
                  </a:cubicBezTo>
                  <a:cubicBezTo>
                    <a:pt x="462" y="30"/>
                    <a:pt x="450" y="5"/>
                    <a:pt x="425" y="5"/>
                  </a:cubicBezTo>
                  <a:cubicBezTo>
                    <a:pt x="419" y="2"/>
                    <a:pt x="412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11" name="Google Shape;3411;p39"/>
            <p:cNvSpPr/>
            <p:nvPr/>
          </p:nvSpPr>
          <p:spPr>
            <a:xfrm>
              <a:off x="8727077" y="3537342"/>
              <a:ext cx="15406" cy="14963"/>
            </a:xfrm>
            <a:custGeom>
              <a:avLst/>
              <a:gdLst/>
              <a:ahLst/>
              <a:cxnLst/>
              <a:rect l="l" t="t" r="r" b="b"/>
              <a:pathLst>
                <a:path w="313" h="304" extrusionOk="0">
                  <a:moveTo>
                    <a:pt x="45" y="1"/>
                  </a:moveTo>
                  <a:cubicBezTo>
                    <a:pt x="22" y="1"/>
                    <a:pt x="1" y="16"/>
                    <a:pt x="1" y="46"/>
                  </a:cubicBezTo>
                  <a:cubicBezTo>
                    <a:pt x="13" y="168"/>
                    <a:pt x="111" y="289"/>
                    <a:pt x="232" y="302"/>
                  </a:cubicBezTo>
                  <a:cubicBezTo>
                    <a:pt x="236" y="303"/>
                    <a:pt x="240" y="303"/>
                    <a:pt x="243" y="303"/>
                  </a:cubicBezTo>
                  <a:cubicBezTo>
                    <a:pt x="295" y="303"/>
                    <a:pt x="313" y="228"/>
                    <a:pt x="257" y="216"/>
                  </a:cubicBezTo>
                  <a:cubicBezTo>
                    <a:pt x="171" y="205"/>
                    <a:pt x="98" y="132"/>
                    <a:pt x="98" y="46"/>
                  </a:cubicBezTo>
                  <a:cubicBezTo>
                    <a:pt x="92" y="16"/>
                    <a:pt x="68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12" name="Google Shape;3412;p39"/>
            <p:cNvSpPr/>
            <p:nvPr/>
          </p:nvSpPr>
          <p:spPr>
            <a:xfrm>
              <a:off x="8726486" y="3537194"/>
              <a:ext cx="15652" cy="15603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61" y="13"/>
                  </a:moveTo>
                  <a:cubicBezTo>
                    <a:pt x="74" y="13"/>
                    <a:pt x="98" y="25"/>
                    <a:pt x="98" y="49"/>
                  </a:cubicBezTo>
                  <a:cubicBezTo>
                    <a:pt x="110" y="135"/>
                    <a:pt x="171" y="208"/>
                    <a:pt x="269" y="232"/>
                  </a:cubicBezTo>
                  <a:cubicBezTo>
                    <a:pt x="304" y="232"/>
                    <a:pt x="293" y="256"/>
                    <a:pt x="293" y="268"/>
                  </a:cubicBezTo>
                  <a:cubicBezTo>
                    <a:pt x="293" y="281"/>
                    <a:pt x="280" y="305"/>
                    <a:pt x="244" y="305"/>
                  </a:cubicBezTo>
                  <a:cubicBezTo>
                    <a:pt x="134" y="281"/>
                    <a:pt x="37" y="183"/>
                    <a:pt x="25" y="49"/>
                  </a:cubicBezTo>
                  <a:cubicBezTo>
                    <a:pt x="25" y="25"/>
                    <a:pt x="50" y="13"/>
                    <a:pt x="50" y="13"/>
                  </a:cubicBezTo>
                  <a:close/>
                  <a:moveTo>
                    <a:pt x="50" y="0"/>
                  </a:moveTo>
                  <a:cubicBezTo>
                    <a:pt x="25" y="0"/>
                    <a:pt x="1" y="13"/>
                    <a:pt x="13" y="49"/>
                  </a:cubicBezTo>
                  <a:cubicBezTo>
                    <a:pt x="25" y="195"/>
                    <a:pt x="123" y="305"/>
                    <a:pt x="244" y="317"/>
                  </a:cubicBezTo>
                  <a:lnTo>
                    <a:pt x="256" y="317"/>
                  </a:lnTo>
                  <a:cubicBezTo>
                    <a:pt x="293" y="317"/>
                    <a:pt x="304" y="292"/>
                    <a:pt x="317" y="268"/>
                  </a:cubicBezTo>
                  <a:cubicBezTo>
                    <a:pt x="317" y="244"/>
                    <a:pt x="304" y="219"/>
                    <a:pt x="280" y="208"/>
                  </a:cubicBezTo>
                  <a:cubicBezTo>
                    <a:pt x="207" y="195"/>
                    <a:pt x="123" y="135"/>
                    <a:pt x="110" y="49"/>
                  </a:cubicBezTo>
                  <a:cubicBezTo>
                    <a:pt x="110" y="13"/>
                    <a:pt x="74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</p:grpSp>
      <p:grpSp>
        <p:nvGrpSpPr>
          <p:cNvPr id="3413" name="Google Shape;3413;p39"/>
          <p:cNvGrpSpPr/>
          <p:nvPr/>
        </p:nvGrpSpPr>
        <p:grpSpPr>
          <a:xfrm>
            <a:off x="821344" y="3042309"/>
            <a:ext cx="1191508" cy="1292112"/>
            <a:chOff x="7377121" y="3473748"/>
            <a:chExt cx="395237" cy="428609"/>
          </a:xfrm>
        </p:grpSpPr>
        <p:sp>
          <p:nvSpPr>
            <p:cNvPr id="3414" name="Google Shape;3414;p39"/>
            <p:cNvSpPr/>
            <p:nvPr/>
          </p:nvSpPr>
          <p:spPr>
            <a:xfrm>
              <a:off x="7550234" y="3475470"/>
              <a:ext cx="27908" cy="42378"/>
            </a:xfrm>
            <a:custGeom>
              <a:avLst/>
              <a:gdLst/>
              <a:ahLst/>
              <a:cxnLst/>
              <a:rect l="l" t="t" r="r" b="b"/>
              <a:pathLst>
                <a:path w="567" h="861" extrusionOk="0">
                  <a:moveTo>
                    <a:pt x="391" y="1"/>
                  </a:moveTo>
                  <a:cubicBezTo>
                    <a:pt x="387" y="1"/>
                    <a:pt x="383" y="1"/>
                    <a:pt x="378" y="2"/>
                  </a:cubicBezTo>
                  <a:cubicBezTo>
                    <a:pt x="146" y="75"/>
                    <a:pt x="0" y="330"/>
                    <a:pt x="37" y="573"/>
                  </a:cubicBezTo>
                  <a:cubicBezTo>
                    <a:pt x="64" y="738"/>
                    <a:pt x="208" y="861"/>
                    <a:pt x="365" y="861"/>
                  </a:cubicBezTo>
                  <a:cubicBezTo>
                    <a:pt x="418" y="861"/>
                    <a:pt x="472" y="847"/>
                    <a:pt x="524" y="817"/>
                  </a:cubicBezTo>
                  <a:cubicBezTo>
                    <a:pt x="566" y="795"/>
                    <a:pt x="534" y="728"/>
                    <a:pt x="493" y="728"/>
                  </a:cubicBezTo>
                  <a:cubicBezTo>
                    <a:pt x="487" y="728"/>
                    <a:pt x="481" y="729"/>
                    <a:pt x="475" y="732"/>
                  </a:cubicBezTo>
                  <a:cubicBezTo>
                    <a:pt x="441" y="749"/>
                    <a:pt x="408" y="757"/>
                    <a:pt x="377" y="757"/>
                  </a:cubicBezTo>
                  <a:cubicBezTo>
                    <a:pt x="234" y="757"/>
                    <a:pt x="137" y="592"/>
                    <a:pt x="146" y="452"/>
                  </a:cubicBezTo>
                  <a:cubicBezTo>
                    <a:pt x="159" y="294"/>
                    <a:pt x="256" y="148"/>
                    <a:pt x="402" y="87"/>
                  </a:cubicBezTo>
                  <a:cubicBezTo>
                    <a:pt x="447" y="65"/>
                    <a:pt x="440" y="1"/>
                    <a:pt x="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15" name="Google Shape;3415;p39"/>
            <p:cNvSpPr/>
            <p:nvPr/>
          </p:nvSpPr>
          <p:spPr>
            <a:xfrm>
              <a:off x="7549644" y="3474929"/>
              <a:ext cx="28154" cy="43166"/>
            </a:xfrm>
            <a:custGeom>
              <a:avLst/>
              <a:gdLst/>
              <a:ahLst/>
              <a:cxnLst/>
              <a:rect l="l" t="t" r="r" b="b"/>
              <a:pathLst>
                <a:path w="572" h="877" extrusionOk="0">
                  <a:moveTo>
                    <a:pt x="401" y="25"/>
                  </a:moveTo>
                  <a:cubicBezTo>
                    <a:pt x="426" y="25"/>
                    <a:pt x="426" y="25"/>
                    <a:pt x="438" y="38"/>
                  </a:cubicBezTo>
                  <a:cubicBezTo>
                    <a:pt x="438" y="62"/>
                    <a:pt x="438" y="86"/>
                    <a:pt x="414" y="86"/>
                  </a:cubicBezTo>
                  <a:cubicBezTo>
                    <a:pt x="268" y="147"/>
                    <a:pt x="171" y="293"/>
                    <a:pt x="147" y="451"/>
                  </a:cubicBezTo>
                  <a:cubicBezTo>
                    <a:pt x="147" y="560"/>
                    <a:pt x="195" y="682"/>
                    <a:pt x="268" y="743"/>
                  </a:cubicBezTo>
                  <a:cubicBezTo>
                    <a:pt x="303" y="764"/>
                    <a:pt x="347" y="777"/>
                    <a:pt x="391" y="777"/>
                  </a:cubicBezTo>
                  <a:cubicBezTo>
                    <a:pt x="424" y="777"/>
                    <a:pt x="456" y="770"/>
                    <a:pt x="487" y="755"/>
                  </a:cubicBezTo>
                  <a:cubicBezTo>
                    <a:pt x="494" y="752"/>
                    <a:pt x="500" y="750"/>
                    <a:pt x="506" y="750"/>
                  </a:cubicBezTo>
                  <a:cubicBezTo>
                    <a:pt x="523" y="750"/>
                    <a:pt x="539" y="761"/>
                    <a:pt x="547" y="779"/>
                  </a:cubicBezTo>
                  <a:cubicBezTo>
                    <a:pt x="547" y="792"/>
                    <a:pt x="547" y="816"/>
                    <a:pt x="523" y="828"/>
                  </a:cubicBezTo>
                  <a:cubicBezTo>
                    <a:pt x="478" y="854"/>
                    <a:pt x="428" y="866"/>
                    <a:pt x="379" y="866"/>
                  </a:cubicBezTo>
                  <a:cubicBezTo>
                    <a:pt x="337" y="866"/>
                    <a:pt x="295" y="857"/>
                    <a:pt x="256" y="840"/>
                  </a:cubicBezTo>
                  <a:cubicBezTo>
                    <a:pt x="158" y="792"/>
                    <a:pt x="85" y="694"/>
                    <a:pt x="61" y="584"/>
                  </a:cubicBezTo>
                  <a:cubicBezTo>
                    <a:pt x="12" y="341"/>
                    <a:pt x="171" y="86"/>
                    <a:pt x="390" y="25"/>
                  </a:cubicBezTo>
                  <a:close/>
                  <a:moveTo>
                    <a:pt x="390" y="1"/>
                  </a:moveTo>
                  <a:cubicBezTo>
                    <a:pt x="158" y="74"/>
                    <a:pt x="1" y="341"/>
                    <a:pt x="37" y="584"/>
                  </a:cubicBezTo>
                  <a:cubicBezTo>
                    <a:pt x="61" y="706"/>
                    <a:pt x="134" y="803"/>
                    <a:pt x="244" y="852"/>
                  </a:cubicBezTo>
                  <a:cubicBezTo>
                    <a:pt x="292" y="876"/>
                    <a:pt x="341" y="876"/>
                    <a:pt x="377" y="876"/>
                  </a:cubicBezTo>
                  <a:cubicBezTo>
                    <a:pt x="438" y="876"/>
                    <a:pt x="487" y="865"/>
                    <a:pt x="536" y="840"/>
                  </a:cubicBezTo>
                  <a:cubicBezTo>
                    <a:pt x="572" y="816"/>
                    <a:pt x="572" y="792"/>
                    <a:pt x="560" y="767"/>
                  </a:cubicBezTo>
                  <a:cubicBezTo>
                    <a:pt x="551" y="750"/>
                    <a:pt x="530" y="733"/>
                    <a:pt x="511" y="733"/>
                  </a:cubicBezTo>
                  <a:cubicBezTo>
                    <a:pt x="502" y="733"/>
                    <a:pt x="494" y="736"/>
                    <a:pt x="487" y="743"/>
                  </a:cubicBezTo>
                  <a:cubicBezTo>
                    <a:pt x="452" y="756"/>
                    <a:pt x="419" y="761"/>
                    <a:pt x="391" y="761"/>
                  </a:cubicBezTo>
                  <a:cubicBezTo>
                    <a:pt x="341" y="761"/>
                    <a:pt x="303" y="746"/>
                    <a:pt x="280" y="730"/>
                  </a:cubicBezTo>
                  <a:cubicBezTo>
                    <a:pt x="207" y="670"/>
                    <a:pt x="158" y="560"/>
                    <a:pt x="171" y="463"/>
                  </a:cubicBezTo>
                  <a:cubicBezTo>
                    <a:pt x="183" y="305"/>
                    <a:pt x="280" y="159"/>
                    <a:pt x="414" y="111"/>
                  </a:cubicBezTo>
                  <a:cubicBezTo>
                    <a:pt x="450" y="98"/>
                    <a:pt x="463" y="62"/>
                    <a:pt x="450" y="38"/>
                  </a:cubicBezTo>
                  <a:cubicBezTo>
                    <a:pt x="438" y="13"/>
                    <a:pt x="42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16" name="Google Shape;3416;p39"/>
            <p:cNvSpPr/>
            <p:nvPr/>
          </p:nvSpPr>
          <p:spPr>
            <a:xfrm>
              <a:off x="7544229" y="3486250"/>
              <a:ext cx="14274" cy="5562"/>
            </a:xfrm>
            <a:custGeom>
              <a:avLst/>
              <a:gdLst/>
              <a:ahLst/>
              <a:cxnLst/>
              <a:rect l="l" t="t" r="r" b="b"/>
              <a:pathLst>
                <a:path w="290" h="113" extrusionOk="0">
                  <a:moveTo>
                    <a:pt x="242" y="1"/>
                  </a:moveTo>
                  <a:cubicBezTo>
                    <a:pt x="239" y="1"/>
                    <a:pt x="236" y="1"/>
                    <a:pt x="232" y="2"/>
                  </a:cubicBezTo>
                  <a:cubicBezTo>
                    <a:pt x="171" y="14"/>
                    <a:pt x="111" y="14"/>
                    <a:pt x="38" y="27"/>
                  </a:cubicBezTo>
                  <a:cubicBezTo>
                    <a:pt x="3" y="37"/>
                    <a:pt x="1" y="112"/>
                    <a:pt x="40" y="112"/>
                  </a:cubicBezTo>
                  <a:cubicBezTo>
                    <a:pt x="43" y="112"/>
                    <a:pt x="46" y="112"/>
                    <a:pt x="49" y="111"/>
                  </a:cubicBezTo>
                  <a:cubicBezTo>
                    <a:pt x="122" y="111"/>
                    <a:pt x="184" y="99"/>
                    <a:pt x="244" y="87"/>
                  </a:cubicBezTo>
                  <a:cubicBezTo>
                    <a:pt x="289" y="76"/>
                    <a:pt x="282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17" name="Google Shape;3417;p39"/>
            <p:cNvSpPr/>
            <p:nvPr/>
          </p:nvSpPr>
          <p:spPr>
            <a:xfrm>
              <a:off x="7544229" y="3485708"/>
              <a:ext cx="14421" cy="6645"/>
            </a:xfrm>
            <a:custGeom>
              <a:avLst/>
              <a:gdLst/>
              <a:ahLst/>
              <a:cxnLst/>
              <a:rect l="l" t="t" r="r" b="b"/>
              <a:pathLst>
                <a:path w="293" h="135" extrusionOk="0">
                  <a:moveTo>
                    <a:pt x="244" y="25"/>
                  </a:moveTo>
                  <a:cubicBezTo>
                    <a:pt x="257" y="25"/>
                    <a:pt x="268" y="38"/>
                    <a:pt x="268" y="49"/>
                  </a:cubicBezTo>
                  <a:cubicBezTo>
                    <a:pt x="268" y="62"/>
                    <a:pt x="268" y="86"/>
                    <a:pt x="244" y="86"/>
                  </a:cubicBezTo>
                  <a:cubicBezTo>
                    <a:pt x="184" y="98"/>
                    <a:pt x="122" y="110"/>
                    <a:pt x="49" y="122"/>
                  </a:cubicBezTo>
                  <a:cubicBezTo>
                    <a:pt x="38" y="122"/>
                    <a:pt x="25" y="110"/>
                    <a:pt x="25" y="86"/>
                  </a:cubicBezTo>
                  <a:cubicBezTo>
                    <a:pt x="25" y="74"/>
                    <a:pt x="25" y="49"/>
                    <a:pt x="49" y="49"/>
                  </a:cubicBezTo>
                  <a:cubicBezTo>
                    <a:pt x="111" y="38"/>
                    <a:pt x="171" y="25"/>
                    <a:pt x="232" y="25"/>
                  </a:cubicBezTo>
                  <a:close/>
                  <a:moveTo>
                    <a:pt x="232" y="1"/>
                  </a:moveTo>
                  <a:cubicBezTo>
                    <a:pt x="171" y="13"/>
                    <a:pt x="98" y="25"/>
                    <a:pt x="38" y="38"/>
                  </a:cubicBezTo>
                  <a:cubicBezTo>
                    <a:pt x="13" y="38"/>
                    <a:pt x="1" y="74"/>
                    <a:pt x="1" y="98"/>
                  </a:cubicBezTo>
                  <a:cubicBezTo>
                    <a:pt x="13" y="110"/>
                    <a:pt x="25" y="135"/>
                    <a:pt x="49" y="135"/>
                  </a:cubicBezTo>
                  <a:lnTo>
                    <a:pt x="62" y="135"/>
                  </a:lnTo>
                  <a:cubicBezTo>
                    <a:pt x="122" y="122"/>
                    <a:pt x="184" y="122"/>
                    <a:pt x="244" y="110"/>
                  </a:cubicBezTo>
                  <a:cubicBezTo>
                    <a:pt x="281" y="98"/>
                    <a:pt x="293" y="74"/>
                    <a:pt x="281" y="49"/>
                  </a:cubicBezTo>
                  <a:cubicBezTo>
                    <a:pt x="281" y="25"/>
                    <a:pt x="268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18" name="Google Shape;3418;p39"/>
            <p:cNvSpPr/>
            <p:nvPr/>
          </p:nvSpPr>
          <p:spPr>
            <a:xfrm>
              <a:off x="7540291" y="3492353"/>
              <a:ext cx="19786" cy="13388"/>
            </a:xfrm>
            <a:custGeom>
              <a:avLst/>
              <a:gdLst/>
              <a:ahLst/>
              <a:cxnLst/>
              <a:rect l="l" t="t" r="r" b="b"/>
              <a:pathLst>
                <a:path w="402" h="272" extrusionOk="0">
                  <a:moveTo>
                    <a:pt x="337" y="1"/>
                  </a:moveTo>
                  <a:cubicBezTo>
                    <a:pt x="329" y="1"/>
                    <a:pt x="320" y="4"/>
                    <a:pt x="312" y="11"/>
                  </a:cubicBezTo>
                  <a:cubicBezTo>
                    <a:pt x="227" y="97"/>
                    <a:pt x="142" y="146"/>
                    <a:pt x="32" y="194"/>
                  </a:cubicBezTo>
                  <a:cubicBezTo>
                    <a:pt x="0" y="205"/>
                    <a:pt x="15" y="272"/>
                    <a:pt x="52" y="272"/>
                  </a:cubicBezTo>
                  <a:cubicBezTo>
                    <a:pt x="57" y="272"/>
                    <a:pt x="63" y="270"/>
                    <a:pt x="69" y="267"/>
                  </a:cubicBezTo>
                  <a:cubicBezTo>
                    <a:pt x="178" y="230"/>
                    <a:pt x="288" y="157"/>
                    <a:pt x="373" y="84"/>
                  </a:cubicBezTo>
                  <a:cubicBezTo>
                    <a:pt x="402" y="46"/>
                    <a:pt x="370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19" name="Google Shape;3419;p39"/>
            <p:cNvSpPr/>
            <p:nvPr/>
          </p:nvSpPr>
          <p:spPr>
            <a:xfrm>
              <a:off x="7540636" y="3492206"/>
              <a:ext cx="19196" cy="13929"/>
            </a:xfrm>
            <a:custGeom>
              <a:avLst/>
              <a:gdLst/>
              <a:ahLst/>
              <a:cxnLst/>
              <a:rect l="l" t="t" r="r" b="b"/>
              <a:pathLst>
                <a:path w="390" h="283" extrusionOk="0">
                  <a:moveTo>
                    <a:pt x="330" y="14"/>
                  </a:moveTo>
                  <a:cubicBezTo>
                    <a:pt x="341" y="14"/>
                    <a:pt x="354" y="27"/>
                    <a:pt x="354" y="27"/>
                  </a:cubicBezTo>
                  <a:cubicBezTo>
                    <a:pt x="366" y="39"/>
                    <a:pt x="378" y="63"/>
                    <a:pt x="354" y="76"/>
                  </a:cubicBezTo>
                  <a:cubicBezTo>
                    <a:pt x="268" y="160"/>
                    <a:pt x="171" y="222"/>
                    <a:pt x="62" y="270"/>
                  </a:cubicBezTo>
                  <a:cubicBezTo>
                    <a:pt x="38" y="270"/>
                    <a:pt x="25" y="258"/>
                    <a:pt x="25" y="246"/>
                  </a:cubicBezTo>
                  <a:cubicBezTo>
                    <a:pt x="13" y="233"/>
                    <a:pt x="13" y="209"/>
                    <a:pt x="38" y="209"/>
                  </a:cubicBezTo>
                  <a:cubicBezTo>
                    <a:pt x="135" y="160"/>
                    <a:pt x="232" y="100"/>
                    <a:pt x="305" y="27"/>
                  </a:cubicBezTo>
                  <a:cubicBezTo>
                    <a:pt x="317" y="14"/>
                    <a:pt x="317" y="14"/>
                    <a:pt x="330" y="14"/>
                  </a:cubicBezTo>
                  <a:close/>
                  <a:moveTo>
                    <a:pt x="327" y="1"/>
                  </a:moveTo>
                  <a:cubicBezTo>
                    <a:pt x="315" y="1"/>
                    <a:pt x="303" y="4"/>
                    <a:pt x="293" y="14"/>
                  </a:cubicBezTo>
                  <a:cubicBezTo>
                    <a:pt x="220" y="87"/>
                    <a:pt x="135" y="136"/>
                    <a:pt x="25" y="185"/>
                  </a:cubicBezTo>
                  <a:cubicBezTo>
                    <a:pt x="1" y="197"/>
                    <a:pt x="1" y="233"/>
                    <a:pt x="1" y="246"/>
                  </a:cubicBezTo>
                  <a:cubicBezTo>
                    <a:pt x="13" y="270"/>
                    <a:pt x="25" y="282"/>
                    <a:pt x="49" y="282"/>
                  </a:cubicBezTo>
                  <a:lnTo>
                    <a:pt x="62" y="282"/>
                  </a:lnTo>
                  <a:cubicBezTo>
                    <a:pt x="184" y="246"/>
                    <a:pt x="281" y="173"/>
                    <a:pt x="366" y="87"/>
                  </a:cubicBezTo>
                  <a:cubicBezTo>
                    <a:pt x="390" y="63"/>
                    <a:pt x="390" y="39"/>
                    <a:pt x="366" y="14"/>
                  </a:cubicBezTo>
                  <a:cubicBezTo>
                    <a:pt x="359" y="8"/>
                    <a:pt x="343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20" name="Google Shape;3420;p39"/>
            <p:cNvSpPr/>
            <p:nvPr/>
          </p:nvSpPr>
          <p:spPr>
            <a:xfrm>
              <a:off x="7543983" y="3501459"/>
              <a:ext cx="17129" cy="13289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287" y="1"/>
                  </a:moveTo>
                  <a:cubicBezTo>
                    <a:pt x="274" y="1"/>
                    <a:pt x="260" y="7"/>
                    <a:pt x="249" y="21"/>
                  </a:cubicBezTo>
                  <a:cubicBezTo>
                    <a:pt x="200" y="94"/>
                    <a:pt x="127" y="155"/>
                    <a:pt x="43" y="191"/>
                  </a:cubicBezTo>
                  <a:cubicBezTo>
                    <a:pt x="1" y="212"/>
                    <a:pt x="22" y="269"/>
                    <a:pt x="67" y="269"/>
                  </a:cubicBezTo>
                  <a:cubicBezTo>
                    <a:pt x="75" y="269"/>
                    <a:pt x="83" y="268"/>
                    <a:pt x="91" y="264"/>
                  </a:cubicBezTo>
                  <a:cubicBezTo>
                    <a:pt x="189" y="228"/>
                    <a:pt x="273" y="155"/>
                    <a:pt x="322" y="70"/>
                  </a:cubicBezTo>
                  <a:cubicBezTo>
                    <a:pt x="348" y="35"/>
                    <a:pt x="319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21" name="Google Shape;3421;p39"/>
            <p:cNvSpPr/>
            <p:nvPr/>
          </p:nvSpPr>
          <p:spPr>
            <a:xfrm>
              <a:off x="7544229" y="3500918"/>
              <a:ext cx="16833" cy="14766"/>
            </a:xfrm>
            <a:custGeom>
              <a:avLst/>
              <a:gdLst/>
              <a:ahLst/>
              <a:cxnLst/>
              <a:rect l="l" t="t" r="r" b="b"/>
              <a:pathLst>
                <a:path w="342" h="300" extrusionOk="0">
                  <a:moveTo>
                    <a:pt x="281" y="20"/>
                  </a:moveTo>
                  <a:cubicBezTo>
                    <a:pt x="293" y="20"/>
                    <a:pt x="305" y="20"/>
                    <a:pt x="305" y="32"/>
                  </a:cubicBezTo>
                  <a:cubicBezTo>
                    <a:pt x="317" y="32"/>
                    <a:pt x="330" y="56"/>
                    <a:pt x="317" y="69"/>
                  </a:cubicBezTo>
                  <a:cubicBezTo>
                    <a:pt x="257" y="154"/>
                    <a:pt x="171" y="227"/>
                    <a:pt x="74" y="275"/>
                  </a:cubicBezTo>
                  <a:cubicBezTo>
                    <a:pt x="67" y="279"/>
                    <a:pt x="61" y="280"/>
                    <a:pt x="56" y="280"/>
                  </a:cubicBezTo>
                  <a:cubicBezTo>
                    <a:pt x="43" y="280"/>
                    <a:pt x="34" y="269"/>
                    <a:pt x="25" y="251"/>
                  </a:cubicBezTo>
                  <a:cubicBezTo>
                    <a:pt x="25" y="239"/>
                    <a:pt x="25" y="227"/>
                    <a:pt x="38" y="215"/>
                  </a:cubicBezTo>
                  <a:cubicBezTo>
                    <a:pt x="122" y="178"/>
                    <a:pt x="195" y="118"/>
                    <a:pt x="257" y="32"/>
                  </a:cubicBezTo>
                  <a:cubicBezTo>
                    <a:pt x="257" y="20"/>
                    <a:pt x="268" y="20"/>
                    <a:pt x="281" y="20"/>
                  </a:cubicBezTo>
                  <a:close/>
                  <a:moveTo>
                    <a:pt x="284" y="0"/>
                  </a:moveTo>
                  <a:cubicBezTo>
                    <a:pt x="267" y="0"/>
                    <a:pt x="251" y="6"/>
                    <a:pt x="244" y="20"/>
                  </a:cubicBezTo>
                  <a:cubicBezTo>
                    <a:pt x="184" y="105"/>
                    <a:pt x="111" y="154"/>
                    <a:pt x="38" y="202"/>
                  </a:cubicBezTo>
                  <a:cubicBezTo>
                    <a:pt x="1" y="215"/>
                    <a:pt x="1" y="239"/>
                    <a:pt x="13" y="264"/>
                  </a:cubicBezTo>
                  <a:cubicBezTo>
                    <a:pt x="25" y="275"/>
                    <a:pt x="38" y="300"/>
                    <a:pt x="62" y="300"/>
                  </a:cubicBezTo>
                  <a:cubicBezTo>
                    <a:pt x="74" y="300"/>
                    <a:pt x="74" y="288"/>
                    <a:pt x="86" y="288"/>
                  </a:cubicBezTo>
                  <a:cubicBezTo>
                    <a:pt x="184" y="239"/>
                    <a:pt x="268" y="166"/>
                    <a:pt x="330" y="81"/>
                  </a:cubicBezTo>
                  <a:cubicBezTo>
                    <a:pt x="341" y="56"/>
                    <a:pt x="341" y="32"/>
                    <a:pt x="317" y="8"/>
                  </a:cubicBezTo>
                  <a:cubicBezTo>
                    <a:pt x="307" y="3"/>
                    <a:pt x="295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22" name="Google Shape;3422;p39"/>
            <p:cNvSpPr/>
            <p:nvPr/>
          </p:nvSpPr>
          <p:spPr>
            <a:xfrm>
              <a:off x="7550087" y="3507858"/>
              <a:ext cx="14864" cy="13142"/>
            </a:xfrm>
            <a:custGeom>
              <a:avLst/>
              <a:gdLst/>
              <a:ahLst/>
              <a:cxnLst/>
              <a:rect l="l" t="t" r="r" b="b"/>
              <a:pathLst>
                <a:path w="302" h="267" extrusionOk="0">
                  <a:moveTo>
                    <a:pt x="240" y="0"/>
                  </a:moveTo>
                  <a:cubicBezTo>
                    <a:pt x="230" y="0"/>
                    <a:pt x="219" y="4"/>
                    <a:pt x="211" y="13"/>
                  </a:cubicBezTo>
                  <a:cubicBezTo>
                    <a:pt x="162" y="74"/>
                    <a:pt x="101" y="134"/>
                    <a:pt x="40" y="183"/>
                  </a:cubicBezTo>
                  <a:cubicBezTo>
                    <a:pt x="1" y="213"/>
                    <a:pt x="25" y="266"/>
                    <a:pt x="61" y="266"/>
                  </a:cubicBezTo>
                  <a:cubicBezTo>
                    <a:pt x="70" y="266"/>
                    <a:pt x="80" y="263"/>
                    <a:pt x="89" y="256"/>
                  </a:cubicBezTo>
                  <a:cubicBezTo>
                    <a:pt x="162" y="207"/>
                    <a:pt x="222" y="134"/>
                    <a:pt x="283" y="61"/>
                  </a:cubicBezTo>
                  <a:cubicBezTo>
                    <a:pt x="302" y="34"/>
                    <a:pt x="2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23" name="Google Shape;3423;p39"/>
            <p:cNvSpPr/>
            <p:nvPr/>
          </p:nvSpPr>
          <p:spPr>
            <a:xfrm>
              <a:off x="7550234" y="3507169"/>
              <a:ext cx="15012" cy="13929"/>
            </a:xfrm>
            <a:custGeom>
              <a:avLst/>
              <a:gdLst/>
              <a:ahLst/>
              <a:cxnLst/>
              <a:rect l="l" t="t" r="r" b="b"/>
              <a:pathLst>
                <a:path w="305" h="283" extrusionOk="0">
                  <a:moveTo>
                    <a:pt x="232" y="15"/>
                  </a:moveTo>
                  <a:cubicBezTo>
                    <a:pt x="244" y="15"/>
                    <a:pt x="256" y="27"/>
                    <a:pt x="256" y="27"/>
                  </a:cubicBezTo>
                  <a:cubicBezTo>
                    <a:pt x="268" y="39"/>
                    <a:pt x="280" y="51"/>
                    <a:pt x="268" y="75"/>
                  </a:cubicBezTo>
                  <a:cubicBezTo>
                    <a:pt x="219" y="148"/>
                    <a:pt x="159" y="210"/>
                    <a:pt x="73" y="258"/>
                  </a:cubicBezTo>
                  <a:cubicBezTo>
                    <a:pt x="65" y="266"/>
                    <a:pt x="58" y="269"/>
                    <a:pt x="53" y="269"/>
                  </a:cubicBezTo>
                  <a:cubicBezTo>
                    <a:pt x="42" y="269"/>
                    <a:pt x="37" y="258"/>
                    <a:pt x="37" y="258"/>
                  </a:cubicBezTo>
                  <a:cubicBezTo>
                    <a:pt x="25" y="246"/>
                    <a:pt x="25" y="221"/>
                    <a:pt x="49" y="197"/>
                  </a:cubicBezTo>
                  <a:cubicBezTo>
                    <a:pt x="98" y="161"/>
                    <a:pt x="159" y="100"/>
                    <a:pt x="219" y="27"/>
                  </a:cubicBezTo>
                  <a:lnTo>
                    <a:pt x="232" y="15"/>
                  </a:lnTo>
                  <a:close/>
                  <a:moveTo>
                    <a:pt x="228" y="1"/>
                  </a:moveTo>
                  <a:cubicBezTo>
                    <a:pt x="220" y="1"/>
                    <a:pt x="212" y="5"/>
                    <a:pt x="208" y="15"/>
                  </a:cubicBezTo>
                  <a:cubicBezTo>
                    <a:pt x="146" y="88"/>
                    <a:pt x="86" y="148"/>
                    <a:pt x="37" y="185"/>
                  </a:cubicBezTo>
                  <a:cubicBezTo>
                    <a:pt x="0" y="210"/>
                    <a:pt x="0" y="246"/>
                    <a:pt x="25" y="270"/>
                  </a:cubicBezTo>
                  <a:cubicBezTo>
                    <a:pt x="25" y="283"/>
                    <a:pt x="49" y="283"/>
                    <a:pt x="62" y="283"/>
                  </a:cubicBezTo>
                  <a:lnTo>
                    <a:pt x="86" y="283"/>
                  </a:lnTo>
                  <a:cubicBezTo>
                    <a:pt x="171" y="221"/>
                    <a:pt x="232" y="148"/>
                    <a:pt x="280" y="75"/>
                  </a:cubicBezTo>
                  <a:cubicBezTo>
                    <a:pt x="305" y="51"/>
                    <a:pt x="292" y="27"/>
                    <a:pt x="268" y="15"/>
                  </a:cubicBezTo>
                  <a:cubicBezTo>
                    <a:pt x="254" y="8"/>
                    <a:pt x="240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24" name="Google Shape;3424;p39"/>
            <p:cNvSpPr/>
            <p:nvPr/>
          </p:nvSpPr>
          <p:spPr>
            <a:xfrm>
              <a:off x="7556584" y="3513912"/>
              <a:ext cx="12305" cy="10730"/>
            </a:xfrm>
            <a:custGeom>
              <a:avLst/>
              <a:gdLst/>
              <a:ahLst/>
              <a:cxnLst/>
              <a:rect l="l" t="t" r="r" b="b"/>
              <a:pathLst>
                <a:path w="250" h="218" extrusionOk="0">
                  <a:moveTo>
                    <a:pt x="189" y="0"/>
                  </a:moveTo>
                  <a:cubicBezTo>
                    <a:pt x="180" y="0"/>
                    <a:pt x="171" y="4"/>
                    <a:pt x="163" y="11"/>
                  </a:cubicBezTo>
                  <a:cubicBezTo>
                    <a:pt x="115" y="60"/>
                    <a:pt x="66" y="97"/>
                    <a:pt x="30" y="146"/>
                  </a:cubicBezTo>
                  <a:cubicBezTo>
                    <a:pt x="1" y="174"/>
                    <a:pt x="32" y="217"/>
                    <a:pt x="64" y="217"/>
                  </a:cubicBezTo>
                  <a:cubicBezTo>
                    <a:pt x="73" y="217"/>
                    <a:pt x="82" y="214"/>
                    <a:pt x="90" y="206"/>
                  </a:cubicBezTo>
                  <a:cubicBezTo>
                    <a:pt x="127" y="157"/>
                    <a:pt x="176" y="121"/>
                    <a:pt x="212" y="73"/>
                  </a:cubicBezTo>
                  <a:cubicBezTo>
                    <a:pt x="250" y="44"/>
                    <a:pt x="22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25" name="Google Shape;3425;p39"/>
            <p:cNvSpPr/>
            <p:nvPr/>
          </p:nvSpPr>
          <p:spPr>
            <a:xfrm>
              <a:off x="7556830" y="3513568"/>
              <a:ext cx="12010" cy="11714"/>
            </a:xfrm>
            <a:custGeom>
              <a:avLst/>
              <a:gdLst/>
              <a:ahLst/>
              <a:cxnLst/>
              <a:rect l="l" t="t" r="r" b="b"/>
              <a:pathLst>
                <a:path w="244" h="238" extrusionOk="0">
                  <a:moveTo>
                    <a:pt x="182" y="18"/>
                  </a:moveTo>
                  <a:cubicBezTo>
                    <a:pt x="195" y="18"/>
                    <a:pt x="195" y="18"/>
                    <a:pt x="207" y="31"/>
                  </a:cubicBezTo>
                  <a:cubicBezTo>
                    <a:pt x="219" y="43"/>
                    <a:pt x="219" y="55"/>
                    <a:pt x="207" y="80"/>
                  </a:cubicBezTo>
                  <a:lnTo>
                    <a:pt x="122" y="164"/>
                  </a:lnTo>
                  <a:lnTo>
                    <a:pt x="74" y="201"/>
                  </a:lnTo>
                  <a:cubicBezTo>
                    <a:pt x="74" y="213"/>
                    <a:pt x="61" y="213"/>
                    <a:pt x="49" y="213"/>
                  </a:cubicBezTo>
                  <a:cubicBezTo>
                    <a:pt x="37" y="213"/>
                    <a:pt x="25" y="201"/>
                    <a:pt x="25" y="189"/>
                  </a:cubicBezTo>
                  <a:lnTo>
                    <a:pt x="25" y="153"/>
                  </a:lnTo>
                  <a:lnTo>
                    <a:pt x="61" y="116"/>
                  </a:lnTo>
                  <a:cubicBezTo>
                    <a:pt x="98" y="91"/>
                    <a:pt x="122" y="55"/>
                    <a:pt x="158" y="31"/>
                  </a:cubicBezTo>
                  <a:cubicBezTo>
                    <a:pt x="171" y="18"/>
                    <a:pt x="171" y="18"/>
                    <a:pt x="182" y="18"/>
                  </a:cubicBezTo>
                  <a:close/>
                  <a:moveTo>
                    <a:pt x="183" y="0"/>
                  </a:moveTo>
                  <a:cubicBezTo>
                    <a:pt x="171" y="0"/>
                    <a:pt x="159" y="6"/>
                    <a:pt x="146" y="18"/>
                  </a:cubicBezTo>
                  <a:cubicBezTo>
                    <a:pt x="110" y="43"/>
                    <a:pt x="85" y="80"/>
                    <a:pt x="49" y="104"/>
                  </a:cubicBezTo>
                  <a:lnTo>
                    <a:pt x="12" y="140"/>
                  </a:lnTo>
                  <a:cubicBezTo>
                    <a:pt x="1" y="153"/>
                    <a:pt x="1" y="177"/>
                    <a:pt x="1" y="189"/>
                  </a:cubicBezTo>
                  <a:cubicBezTo>
                    <a:pt x="12" y="213"/>
                    <a:pt x="25" y="226"/>
                    <a:pt x="49" y="237"/>
                  </a:cubicBezTo>
                  <a:lnTo>
                    <a:pt x="61" y="237"/>
                  </a:lnTo>
                  <a:cubicBezTo>
                    <a:pt x="74" y="237"/>
                    <a:pt x="85" y="226"/>
                    <a:pt x="98" y="213"/>
                  </a:cubicBezTo>
                  <a:lnTo>
                    <a:pt x="134" y="177"/>
                  </a:lnTo>
                  <a:lnTo>
                    <a:pt x="219" y="91"/>
                  </a:lnTo>
                  <a:cubicBezTo>
                    <a:pt x="244" y="67"/>
                    <a:pt x="231" y="31"/>
                    <a:pt x="219" y="18"/>
                  </a:cubicBezTo>
                  <a:cubicBezTo>
                    <a:pt x="207" y="6"/>
                    <a:pt x="195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26" name="Google Shape;3426;p39"/>
            <p:cNvSpPr/>
            <p:nvPr/>
          </p:nvSpPr>
          <p:spPr>
            <a:xfrm>
              <a:off x="7568003" y="3515094"/>
              <a:ext cx="9401" cy="8318"/>
            </a:xfrm>
            <a:custGeom>
              <a:avLst/>
              <a:gdLst/>
              <a:ahLst/>
              <a:cxnLst/>
              <a:rect l="l" t="t" r="r" b="b"/>
              <a:pathLst>
                <a:path w="191" h="169" extrusionOk="0">
                  <a:moveTo>
                    <a:pt x="127" y="1"/>
                  </a:moveTo>
                  <a:cubicBezTo>
                    <a:pt x="118" y="1"/>
                    <a:pt x="109" y="4"/>
                    <a:pt x="101" y="12"/>
                  </a:cubicBezTo>
                  <a:cubicBezTo>
                    <a:pt x="77" y="49"/>
                    <a:pt x="53" y="73"/>
                    <a:pt x="28" y="97"/>
                  </a:cubicBezTo>
                  <a:cubicBezTo>
                    <a:pt x="0" y="125"/>
                    <a:pt x="31" y="169"/>
                    <a:pt x="63" y="169"/>
                  </a:cubicBezTo>
                  <a:cubicBezTo>
                    <a:pt x="73" y="169"/>
                    <a:pt x="82" y="166"/>
                    <a:pt x="90" y="158"/>
                  </a:cubicBezTo>
                  <a:cubicBezTo>
                    <a:pt x="114" y="133"/>
                    <a:pt x="138" y="109"/>
                    <a:pt x="163" y="73"/>
                  </a:cubicBezTo>
                  <a:cubicBezTo>
                    <a:pt x="191" y="44"/>
                    <a:pt x="160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27" name="Google Shape;3427;p39"/>
            <p:cNvSpPr/>
            <p:nvPr/>
          </p:nvSpPr>
          <p:spPr>
            <a:xfrm>
              <a:off x="7568200" y="3514946"/>
              <a:ext cx="9598" cy="9106"/>
            </a:xfrm>
            <a:custGeom>
              <a:avLst/>
              <a:gdLst/>
              <a:ahLst/>
              <a:cxnLst/>
              <a:rect l="l" t="t" r="r" b="b"/>
              <a:pathLst>
                <a:path w="195" h="185" extrusionOk="0">
                  <a:moveTo>
                    <a:pt x="134" y="15"/>
                  </a:moveTo>
                  <a:cubicBezTo>
                    <a:pt x="134" y="15"/>
                    <a:pt x="146" y="27"/>
                    <a:pt x="159" y="27"/>
                  </a:cubicBezTo>
                  <a:cubicBezTo>
                    <a:pt x="170" y="39"/>
                    <a:pt x="170" y="63"/>
                    <a:pt x="159" y="76"/>
                  </a:cubicBezTo>
                  <a:lnTo>
                    <a:pt x="73" y="149"/>
                  </a:lnTo>
                  <a:cubicBezTo>
                    <a:pt x="73" y="161"/>
                    <a:pt x="61" y="161"/>
                    <a:pt x="49" y="161"/>
                  </a:cubicBezTo>
                  <a:cubicBezTo>
                    <a:pt x="37" y="161"/>
                    <a:pt x="24" y="149"/>
                    <a:pt x="24" y="136"/>
                  </a:cubicBezTo>
                  <a:lnTo>
                    <a:pt x="24" y="100"/>
                  </a:lnTo>
                  <a:lnTo>
                    <a:pt x="110" y="27"/>
                  </a:lnTo>
                  <a:cubicBezTo>
                    <a:pt x="110" y="15"/>
                    <a:pt x="122" y="15"/>
                    <a:pt x="134" y="15"/>
                  </a:cubicBezTo>
                  <a:close/>
                  <a:moveTo>
                    <a:pt x="128" y="1"/>
                  </a:moveTo>
                  <a:cubicBezTo>
                    <a:pt x="118" y="1"/>
                    <a:pt x="108" y="4"/>
                    <a:pt x="97" y="15"/>
                  </a:cubicBezTo>
                  <a:lnTo>
                    <a:pt x="13" y="88"/>
                  </a:lnTo>
                  <a:cubicBezTo>
                    <a:pt x="0" y="100"/>
                    <a:pt x="0" y="125"/>
                    <a:pt x="0" y="136"/>
                  </a:cubicBezTo>
                  <a:cubicBezTo>
                    <a:pt x="13" y="161"/>
                    <a:pt x="24" y="173"/>
                    <a:pt x="49" y="173"/>
                  </a:cubicBezTo>
                  <a:cubicBezTo>
                    <a:pt x="49" y="185"/>
                    <a:pt x="49" y="185"/>
                    <a:pt x="61" y="185"/>
                  </a:cubicBezTo>
                  <a:cubicBezTo>
                    <a:pt x="73" y="185"/>
                    <a:pt x="86" y="173"/>
                    <a:pt x="86" y="161"/>
                  </a:cubicBezTo>
                  <a:lnTo>
                    <a:pt x="170" y="88"/>
                  </a:lnTo>
                  <a:cubicBezTo>
                    <a:pt x="195" y="63"/>
                    <a:pt x="183" y="39"/>
                    <a:pt x="170" y="15"/>
                  </a:cubicBezTo>
                  <a:cubicBezTo>
                    <a:pt x="156" y="8"/>
                    <a:pt x="142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28" name="Google Shape;3428;p39"/>
            <p:cNvSpPr/>
            <p:nvPr/>
          </p:nvSpPr>
          <p:spPr>
            <a:xfrm>
              <a:off x="7548905" y="3507317"/>
              <a:ext cx="45873" cy="13388"/>
            </a:xfrm>
            <a:custGeom>
              <a:avLst/>
              <a:gdLst/>
              <a:ahLst/>
              <a:cxnLst/>
              <a:rect l="l" t="t" r="r" b="b"/>
              <a:pathLst>
                <a:path w="932" h="272" extrusionOk="0">
                  <a:moveTo>
                    <a:pt x="874" y="1"/>
                  </a:moveTo>
                  <a:cubicBezTo>
                    <a:pt x="864" y="1"/>
                    <a:pt x="853" y="4"/>
                    <a:pt x="843" y="12"/>
                  </a:cubicBezTo>
                  <a:cubicBezTo>
                    <a:pt x="731" y="124"/>
                    <a:pt x="587" y="178"/>
                    <a:pt x="442" y="178"/>
                  </a:cubicBezTo>
                  <a:cubicBezTo>
                    <a:pt x="318" y="178"/>
                    <a:pt x="194" y="139"/>
                    <a:pt x="89" y="61"/>
                  </a:cubicBezTo>
                  <a:cubicBezTo>
                    <a:pt x="81" y="53"/>
                    <a:pt x="73" y="50"/>
                    <a:pt x="65" y="50"/>
                  </a:cubicBezTo>
                  <a:cubicBezTo>
                    <a:pt x="32" y="50"/>
                    <a:pt x="1" y="101"/>
                    <a:pt x="40" y="121"/>
                  </a:cubicBezTo>
                  <a:cubicBezTo>
                    <a:pt x="157" y="222"/>
                    <a:pt x="303" y="271"/>
                    <a:pt x="448" y="271"/>
                  </a:cubicBezTo>
                  <a:cubicBezTo>
                    <a:pt x="617" y="271"/>
                    <a:pt x="785" y="204"/>
                    <a:pt x="903" y="72"/>
                  </a:cubicBezTo>
                  <a:cubicBezTo>
                    <a:pt x="932" y="44"/>
                    <a:pt x="908" y="1"/>
                    <a:pt x="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29" name="Google Shape;3429;p39"/>
            <p:cNvSpPr/>
            <p:nvPr/>
          </p:nvSpPr>
          <p:spPr>
            <a:xfrm>
              <a:off x="7549004" y="3507169"/>
              <a:ext cx="45578" cy="13929"/>
            </a:xfrm>
            <a:custGeom>
              <a:avLst/>
              <a:gdLst/>
              <a:ahLst/>
              <a:cxnLst/>
              <a:rect l="l" t="t" r="r" b="b"/>
              <a:pathLst>
                <a:path w="926" h="283" extrusionOk="0">
                  <a:moveTo>
                    <a:pt x="875" y="18"/>
                  </a:moveTo>
                  <a:cubicBezTo>
                    <a:pt x="883" y="18"/>
                    <a:pt x="889" y="21"/>
                    <a:pt x="889" y="27"/>
                  </a:cubicBezTo>
                  <a:cubicBezTo>
                    <a:pt x="901" y="39"/>
                    <a:pt x="914" y="51"/>
                    <a:pt x="901" y="75"/>
                  </a:cubicBezTo>
                  <a:cubicBezTo>
                    <a:pt x="776" y="201"/>
                    <a:pt x="608" y="265"/>
                    <a:pt x="440" y="265"/>
                  </a:cubicBezTo>
                  <a:cubicBezTo>
                    <a:pt x="297" y="265"/>
                    <a:pt x="155" y="219"/>
                    <a:pt x="38" y="124"/>
                  </a:cubicBezTo>
                  <a:cubicBezTo>
                    <a:pt x="25" y="112"/>
                    <a:pt x="25" y="88"/>
                    <a:pt x="38" y="75"/>
                  </a:cubicBezTo>
                  <a:cubicBezTo>
                    <a:pt x="50" y="64"/>
                    <a:pt x="62" y="64"/>
                    <a:pt x="62" y="64"/>
                  </a:cubicBezTo>
                  <a:lnTo>
                    <a:pt x="87" y="64"/>
                  </a:lnTo>
                  <a:cubicBezTo>
                    <a:pt x="193" y="147"/>
                    <a:pt x="317" y="187"/>
                    <a:pt x="441" y="187"/>
                  </a:cubicBezTo>
                  <a:cubicBezTo>
                    <a:pt x="587" y="187"/>
                    <a:pt x="734" y="132"/>
                    <a:pt x="852" y="27"/>
                  </a:cubicBezTo>
                  <a:cubicBezTo>
                    <a:pt x="859" y="21"/>
                    <a:pt x="868" y="18"/>
                    <a:pt x="875" y="18"/>
                  </a:cubicBezTo>
                  <a:close/>
                  <a:moveTo>
                    <a:pt x="872" y="1"/>
                  </a:moveTo>
                  <a:cubicBezTo>
                    <a:pt x="861" y="1"/>
                    <a:pt x="851" y="5"/>
                    <a:pt x="841" y="15"/>
                  </a:cubicBezTo>
                  <a:cubicBezTo>
                    <a:pt x="730" y="119"/>
                    <a:pt x="592" y="170"/>
                    <a:pt x="453" y="170"/>
                  </a:cubicBezTo>
                  <a:cubicBezTo>
                    <a:pt x="330" y="170"/>
                    <a:pt x="206" y="131"/>
                    <a:pt x="98" y="51"/>
                  </a:cubicBezTo>
                  <a:cubicBezTo>
                    <a:pt x="89" y="42"/>
                    <a:pt x="78" y="38"/>
                    <a:pt x="68" y="38"/>
                  </a:cubicBezTo>
                  <a:cubicBezTo>
                    <a:pt x="50" y="38"/>
                    <a:pt x="33" y="49"/>
                    <a:pt x="25" y="64"/>
                  </a:cubicBezTo>
                  <a:cubicBezTo>
                    <a:pt x="14" y="88"/>
                    <a:pt x="1" y="112"/>
                    <a:pt x="25" y="137"/>
                  </a:cubicBezTo>
                  <a:cubicBezTo>
                    <a:pt x="147" y="234"/>
                    <a:pt x="293" y="283"/>
                    <a:pt x="439" y="283"/>
                  </a:cubicBezTo>
                  <a:cubicBezTo>
                    <a:pt x="609" y="283"/>
                    <a:pt x="792" y="221"/>
                    <a:pt x="914" y="88"/>
                  </a:cubicBezTo>
                  <a:cubicBezTo>
                    <a:pt x="925" y="64"/>
                    <a:pt x="925" y="27"/>
                    <a:pt x="914" y="15"/>
                  </a:cubicBezTo>
                  <a:cubicBezTo>
                    <a:pt x="900" y="8"/>
                    <a:pt x="886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30" name="Google Shape;3430;p39"/>
            <p:cNvSpPr/>
            <p:nvPr/>
          </p:nvSpPr>
          <p:spPr>
            <a:xfrm>
              <a:off x="7517206" y="3501755"/>
              <a:ext cx="36669" cy="19491"/>
            </a:xfrm>
            <a:custGeom>
              <a:avLst/>
              <a:gdLst/>
              <a:ahLst/>
              <a:cxnLst/>
              <a:rect l="l" t="t" r="r" b="b"/>
              <a:pathLst>
                <a:path w="745" h="396" extrusionOk="0">
                  <a:moveTo>
                    <a:pt x="63" y="0"/>
                  </a:moveTo>
                  <a:cubicBezTo>
                    <a:pt x="31" y="0"/>
                    <a:pt x="1" y="29"/>
                    <a:pt x="27" y="64"/>
                  </a:cubicBezTo>
                  <a:cubicBezTo>
                    <a:pt x="150" y="266"/>
                    <a:pt x="377" y="395"/>
                    <a:pt x="621" y="395"/>
                  </a:cubicBezTo>
                  <a:cubicBezTo>
                    <a:pt x="642" y="395"/>
                    <a:pt x="663" y="394"/>
                    <a:pt x="684" y="393"/>
                  </a:cubicBezTo>
                  <a:cubicBezTo>
                    <a:pt x="744" y="393"/>
                    <a:pt x="744" y="307"/>
                    <a:pt x="684" y="307"/>
                  </a:cubicBezTo>
                  <a:cubicBezTo>
                    <a:pt x="441" y="307"/>
                    <a:pt x="246" y="198"/>
                    <a:pt x="100" y="15"/>
                  </a:cubicBezTo>
                  <a:cubicBezTo>
                    <a:pt x="90" y="5"/>
                    <a:pt x="76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31" name="Google Shape;3431;p39"/>
            <p:cNvSpPr/>
            <p:nvPr/>
          </p:nvSpPr>
          <p:spPr>
            <a:xfrm>
              <a:off x="7517305" y="3501066"/>
              <a:ext cx="35980" cy="20623"/>
            </a:xfrm>
            <a:custGeom>
              <a:avLst/>
              <a:gdLst/>
              <a:ahLst/>
              <a:cxnLst/>
              <a:rect l="l" t="t" r="r" b="b"/>
              <a:pathLst>
                <a:path w="731" h="419" extrusionOk="0">
                  <a:moveTo>
                    <a:pt x="61" y="17"/>
                  </a:moveTo>
                  <a:cubicBezTo>
                    <a:pt x="74" y="17"/>
                    <a:pt x="86" y="29"/>
                    <a:pt x="86" y="42"/>
                  </a:cubicBezTo>
                  <a:cubicBezTo>
                    <a:pt x="231" y="224"/>
                    <a:pt x="450" y="334"/>
                    <a:pt x="682" y="334"/>
                  </a:cubicBezTo>
                  <a:cubicBezTo>
                    <a:pt x="706" y="334"/>
                    <a:pt x="718" y="345"/>
                    <a:pt x="718" y="358"/>
                  </a:cubicBezTo>
                  <a:cubicBezTo>
                    <a:pt x="718" y="382"/>
                    <a:pt x="706" y="407"/>
                    <a:pt x="682" y="407"/>
                  </a:cubicBezTo>
                  <a:cubicBezTo>
                    <a:pt x="671" y="407"/>
                    <a:pt x="660" y="407"/>
                    <a:pt x="649" y="407"/>
                  </a:cubicBezTo>
                  <a:cubicBezTo>
                    <a:pt x="394" y="407"/>
                    <a:pt x="153" y="276"/>
                    <a:pt x="25" y="66"/>
                  </a:cubicBezTo>
                  <a:cubicBezTo>
                    <a:pt x="13" y="53"/>
                    <a:pt x="25" y="42"/>
                    <a:pt x="37" y="29"/>
                  </a:cubicBezTo>
                  <a:cubicBezTo>
                    <a:pt x="37" y="29"/>
                    <a:pt x="50" y="17"/>
                    <a:pt x="61" y="17"/>
                  </a:cubicBezTo>
                  <a:close/>
                  <a:moveTo>
                    <a:pt x="62" y="0"/>
                  </a:moveTo>
                  <a:cubicBezTo>
                    <a:pt x="50" y="0"/>
                    <a:pt x="36" y="6"/>
                    <a:pt x="25" y="17"/>
                  </a:cubicBezTo>
                  <a:cubicBezTo>
                    <a:pt x="13" y="29"/>
                    <a:pt x="1" y="53"/>
                    <a:pt x="13" y="78"/>
                  </a:cubicBezTo>
                  <a:cubicBezTo>
                    <a:pt x="147" y="297"/>
                    <a:pt x="377" y="418"/>
                    <a:pt x="645" y="418"/>
                  </a:cubicBezTo>
                  <a:lnTo>
                    <a:pt x="682" y="418"/>
                  </a:lnTo>
                  <a:cubicBezTo>
                    <a:pt x="718" y="418"/>
                    <a:pt x="731" y="394"/>
                    <a:pt x="731" y="358"/>
                  </a:cubicBezTo>
                  <a:cubicBezTo>
                    <a:pt x="731" y="334"/>
                    <a:pt x="718" y="309"/>
                    <a:pt x="682" y="309"/>
                  </a:cubicBezTo>
                  <a:lnTo>
                    <a:pt x="669" y="309"/>
                  </a:lnTo>
                  <a:cubicBezTo>
                    <a:pt x="439" y="309"/>
                    <a:pt x="244" y="212"/>
                    <a:pt x="98" y="29"/>
                  </a:cubicBezTo>
                  <a:cubicBezTo>
                    <a:pt x="91" y="9"/>
                    <a:pt x="7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32" name="Google Shape;3432;p39"/>
            <p:cNvSpPr/>
            <p:nvPr/>
          </p:nvSpPr>
          <p:spPr>
            <a:xfrm>
              <a:off x="7526903" y="3497423"/>
              <a:ext cx="9155" cy="14520"/>
            </a:xfrm>
            <a:custGeom>
              <a:avLst/>
              <a:gdLst/>
              <a:ahLst/>
              <a:cxnLst/>
              <a:rect l="l" t="t" r="r" b="b"/>
              <a:pathLst>
                <a:path w="186" h="295" extrusionOk="0">
                  <a:moveTo>
                    <a:pt x="129" y="0"/>
                  </a:moveTo>
                  <a:cubicBezTo>
                    <a:pt x="118" y="0"/>
                    <a:pt x="107" y="6"/>
                    <a:pt x="98" y="18"/>
                  </a:cubicBezTo>
                  <a:cubicBezTo>
                    <a:pt x="36" y="79"/>
                    <a:pt x="0" y="164"/>
                    <a:pt x="0" y="249"/>
                  </a:cubicBezTo>
                  <a:cubicBezTo>
                    <a:pt x="6" y="280"/>
                    <a:pt x="27" y="295"/>
                    <a:pt x="47" y="295"/>
                  </a:cubicBezTo>
                  <a:cubicBezTo>
                    <a:pt x="67" y="295"/>
                    <a:pt x="85" y="280"/>
                    <a:pt x="85" y="249"/>
                  </a:cubicBezTo>
                  <a:cubicBezTo>
                    <a:pt x="85" y="189"/>
                    <a:pt x="109" y="127"/>
                    <a:pt x="158" y="79"/>
                  </a:cubicBezTo>
                  <a:cubicBezTo>
                    <a:pt x="185" y="43"/>
                    <a:pt x="159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33" name="Google Shape;3433;p39"/>
            <p:cNvSpPr/>
            <p:nvPr/>
          </p:nvSpPr>
          <p:spPr>
            <a:xfrm>
              <a:off x="7526263" y="3496980"/>
              <a:ext cx="9647" cy="15111"/>
            </a:xfrm>
            <a:custGeom>
              <a:avLst/>
              <a:gdLst/>
              <a:ahLst/>
              <a:cxnLst/>
              <a:rect l="l" t="t" r="r" b="b"/>
              <a:pathLst>
                <a:path w="196" h="307" extrusionOk="0">
                  <a:moveTo>
                    <a:pt x="135" y="15"/>
                  </a:moveTo>
                  <a:cubicBezTo>
                    <a:pt x="147" y="15"/>
                    <a:pt x="147" y="27"/>
                    <a:pt x="159" y="27"/>
                  </a:cubicBezTo>
                  <a:cubicBezTo>
                    <a:pt x="171" y="39"/>
                    <a:pt x="171" y="63"/>
                    <a:pt x="159" y="76"/>
                  </a:cubicBezTo>
                  <a:cubicBezTo>
                    <a:pt x="111" y="125"/>
                    <a:pt x="98" y="185"/>
                    <a:pt x="98" y="258"/>
                  </a:cubicBezTo>
                  <a:cubicBezTo>
                    <a:pt x="98" y="282"/>
                    <a:pt x="74" y="295"/>
                    <a:pt x="62" y="295"/>
                  </a:cubicBezTo>
                  <a:cubicBezTo>
                    <a:pt x="49" y="295"/>
                    <a:pt x="25" y="282"/>
                    <a:pt x="25" y="258"/>
                  </a:cubicBezTo>
                  <a:cubicBezTo>
                    <a:pt x="25" y="173"/>
                    <a:pt x="49" y="100"/>
                    <a:pt x="111" y="27"/>
                  </a:cubicBezTo>
                  <a:cubicBezTo>
                    <a:pt x="122" y="27"/>
                    <a:pt x="122" y="15"/>
                    <a:pt x="135" y="15"/>
                  </a:cubicBezTo>
                  <a:close/>
                  <a:moveTo>
                    <a:pt x="129" y="1"/>
                  </a:moveTo>
                  <a:cubicBezTo>
                    <a:pt x="118" y="1"/>
                    <a:pt x="108" y="5"/>
                    <a:pt x="98" y="15"/>
                  </a:cubicBezTo>
                  <a:cubicBezTo>
                    <a:pt x="38" y="88"/>
                    <a:pt x="1" y="173"/>
                    <a:pt x="13" y="258"/>
                  </a:cubicBezTo>
                  <a:cubicBezTo>
                    <a:pt x="13" y="295"/>
                    <a:pt x="38" y="307"/>
                    <a:pt x="62" y="307"/>
                  </a:cubicBezTo>
                  <a:cubicBezTo>
                    <a:pt x="86" y="307"/>
                    <a:pt x="111" y="295"/>
                    <a:pt x="111" y="258"/>
                  </a:cubicBezTo>
                  <a:cubicBezTo>
                    <a:pt x="111" y="198"/>
                    <a:pt x="135" y="136"/>
                    <a:pt x="171" y="88"/>
                  </a:cubicBezTo>
                  <a:cubicBezTo>
                    <a:pt x="195" y="63"/>
                    <a:pt x="184" y="39"/>
                    <a:pt x="171" y="15"/>
                  </a:cubicBezTo>
                  <a:cubicBezTo>
                    <a:pt x="157" y="8"/>
                    <a:pt x="143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34" name="Google Shape;3434;p39"/>
            <p:cNvSpPr/>
            <p:nvPr/>
          </p:nvSpPr>
          <p:spPr>
            <a:xfrm>
              <a:off x="7534286" y="3501312"/>
              <a:ext cx="12010" cy="16882"/>
            </a:xfrm>
            <a:custGeom>
              <a:avLst/>
              <a:gdLst/>
              <a:ahLst/>
              <a:cxnLst/>
              <a:rect l="l" t="t" r="r" b="b"/>
              <a:pathLst>
                <a:path w="244" h="343" extrusionOk="0">
                  <a:moveTo>
                    <a:pt x="180" y="1"/>
                  </a:moveTo>
                  <a:cubicBezTo>
                    <a:pt x="171" y="1"/>
                    <a:pt x="162" y="4"/>
                    <a:pt x="154" y="12"/>
                  </a:cubicBezTo>
                  <a:cubicBezTo>
                    <a:pt x="81" y="97"/>
                    <a:pt x="21" y="183"/>
                    <a:pt x="8" y="292"/>
                  </a:cubicBezTo>
                  <a:cubicBezTo>
                    <a:pt x="1" y="322"/>
                    <a:pt x="30" y="342"/>
                    <a:pt x="57" y="342"/>
                  </a:cubicBezTo>
                  <a:cubicBezTo>
                    <a:pt x="74" y="342"/>
                    <a:pt x="89" y="335"/>
                    <a:pt x="94" y="316"/>
                  </a:cubicBezTo>
                  <a:cubicBezTo>
                    <a:pt x="105" y="219"/>
                    <a:pt x="154" y="146"/>
                    <a:pt x="215" y="73"/>
                  </a:cubicBezTo>
                  <a:cubicBezTo>
                    <a:pt x="243" y="45"/>
                    <a:pt x="213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35" name="Google Shape;3435;p39"/>
            <p:cNvSpPr/>
            <p:nvPr/>
          </p:nvSpPr>
          <p:spPr>
            <a:xfrm>
              <a:off x="7534089" y="3501016"/>
              <a:ext cx="12010" cy="17670"/>
            </a:xfrm>
            <a:custGeom>
              <a:avLst/>
              <a:gdLst/>
              <a:ahLst/>
              <a:cxnLst/>
              <a:rect l="l" t="t" r="r" b="b"/>
              <a:pathLst>
                <a:path w="244" h="359" extrusionOk="0">
                  <a:moveTo>
                    <a:pt x="182" y="18"/>
                  </a:moveTo>
                  <a:cubicBezTo>
                    <a:pt x="195" y="18"/>
                    <a:pt x="195" y="18"/>
                    <a:pt x="207" y="30"/>
                  </a:cubicBezTo>
                  <a:cubicBezTo>
                    <a:pt x="219" y="43"/>
                    <a:pt x="219" y="54"/>
                    <a:pt x="207" y="79"/>
                  </a:cubicBezTo>
                  <a:cubicBezTo>
                    <a:pt x="146" y="140"/>
                    <a:pt x="109" y="225"/>
                    <a:pt x="85" y="322"/>
                  </a:cubicBezTo>
                  <a:cubicBezTo>
                    <a:pt x="85" y="335"/>
                    <a:pt x="61" y="346"/>
                    <a:pt x="49" y="346"/>
                  </a:cubicBezTo>
                  <a:cubicBezTo>
                    <a:pt x="25" y="335"/>
                    <a:pt x="12" y="322"/>
                    <a:pt x="12" y="298"/>
                  </a:cubicBezTo>
                  <a:cubicBezTo>
                    <a:pt x="36" y="200"/>
                    <a:pt x="85" y="103"/>
                    <a:pt x="158" y="30"/>
                  </a:cubicBezTo>
                  <a:cubicBezTo>
                    <a:pt x="171" y="18"/>
                    <a:pt x="171" y="18"/>
                    <a:pt x="182" y="18"/>
                  </a:cubicBezTo>
                  <a:close/>
                  <a:moveTo>
                    <a:pt x="183" y="0"/>
                  </a:moveTo>
                  <a:cubicBezTo>
                    <a:pt x="171" y="0"/>
                    <a:pt x="158" y="6"/>
                    <a:pt x="146" y="18"/>
                  </a:cubicBezTo>
                  <a:cubicBezTo>
                    <a:pt x="73" y="91"/>
                    <a:pt x="12" y="189"/>
                    <a:pt x="0" y="298"/>
                  </a:cubicBezTo>
                  <a:cubicBezTo>
                    <a:pt x="0" y="335"/>
                    <a:pt x="25" y="359"/>
                    <a:pt x="49" y="359"/>
                  </a:cubicBezTo>
                  <a:lnTo>
                    <a:pt x="61" y="359"/>
                  </a:lnTo>
                  <a:cubicBezTo>
                    <a:pt x="73" y="359"/>
                    <a:pt x="98" y="346"/>
                    <a:pt x="98" y="322"/>
                  </a:cubicBezTo>
                  <a:cubicBezTo>
                    <a:pt x="122" y="225"/>
                    <a:pt x="158" y="152"/>
                    <a:pt x="219" y="91"/>
                  </a:cubicBezTo>
                  <a:cubicBezTo>
                    <a:pt x="244" y="67"/>
                    <a:pt x="231" y="30"/>
                    <a:pt x="219" y="18"/>
                  </a:cubicBezTo>
                  <a:cubicBezTo>
                    <a:pt x="207" y="6"/>
                    <a:pt x="195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36" name="Google Shape;3436;p39"/>
            <p:cNvSpPr/>
            <p:nvPr/>
          </p:nvSpPr>
          <p:spPr>
            <a:xfrm>
              <a:off x="7575534" y="3499884"/>
              <a:ext cx="38392" cy="20722"/>
            </a:xfrm>
            <a:custGeom>
              <a:avLst/>
              <a:gdLst/>
              <a:ahLst/>
              <a:cxnLst/>
              <a:rect l="l" t="t" r="r" b="b"/>
              <a:pathLst>
                <a:path w="780" h="421" extrusionOk="0">
                  <a:moveTo>
                    <a:pt x="722" y="1"/>
                  </a:moveTo>
                  <a:cubicBezTo>
                    <a:pt x="707" y="1"/>
                    <a:pt x="690" y="9"/>
                    <a:pt x="678" y="29"/>
                  </a:cubicBezTo>
                  <a:cubicBezTo>
                    <a:pt x="557" y="217"/>
                    <a:pt x="355" y="324"/>
                    <a:pt x="128" y="324"/>
                  </a:cubicBezTo>
                  <a:cubicBezTo>
                    <a:pt x="105" y="324"/>
                    <a:pt x="82" y="323"/>
                    <a:pt x="58" y="321"/>
                  </a:cubicBezTo>
                  <a:cubicBezTo>
                    <a:pt x="55" y="320"/>
                    <a:pt x="52" y="320"/>
                    <a:pt x="49" y="320"/>
                  </a:cubicBezTo>
                  <a:cubicBezTo>
                    <a:pt x="8" y="320"/>
                    <a:pt x="0" y="394"/>
                    <a:pt x="46" y="406"/>
                  </a:cubicBezTo>
                  <a:cubicBezTo>
                    <a:pt x="92" y="416"/>
                    <a:pt x="139" y="421"/>
                    <a:pt x="185" y="421"/>
                  </a:cubicBezTo>
                  <a:cubicBezTo>
                    <a:pt x="427" y="421"/>
                    <a:pt x="651" y="291"/>
                    <a:pt x="764" y="66"/>
                  </a:cubicBezTo>
                  <a:cubicBezTo>
                    <a:pt x="780" y="33"/>
                    <a:pt x="753" y="1"/>
                    <a:pt x="7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37" name="Google Shape;3437;p39"/>
            <p:cNvSpPr/>
            <p:nvPr/>
          </p:nvSpPr>
          <p:spPr>
            <a:xfrm>
              <a:off x="7575977" y="3499687"/>
              <a:ext cx="38392" cy="21411"/>
            </a:xfrm>
            <a:custGeom>
              <a:avLst/>
              <a:gdLst/>
              <a:ahLst/>
              <a:cxnLst/>
              <a:rect l="l" t="t" r="r" b="b"/>
              <a:pathLst>
                <a:path w="780" h="435" extrusionOk="0">
                  <a:moveTo>
                    <a:pt x="710" y="13"/>
                  </a:moveTo>
                  <a:cubicBezTo>
                    <a:pt x="718" y="13"/>
                    <a:pt x="725" y="16"/>
                    <a:pt x="730" y="21"/>
                  </a:cubicBezTo>
                  <a:cubicBezTo>
                    <a:pt x="742" y="33"/>
                    <a:pt x="755" y="45"/>
                    <a:pt x="742" y="70"/>
                  </a:cubicBezTo>
                  <a:cubicBezTo>
                    <a:pt x="630" y="283"/>
                    <a:pt x="415" y="412"/>
                    <a:pt x="184" y="412"/>
                  </a:cubicBezTo>
                  <a:cubicBezTo>
                    <a:pt x="140" y="412"/>
                    <a:pt x="95" y="407"/>
                    <a:pt x="49" y="398"/>
                  </a:cubicBezTo>
                  <a:cubicBezTo>
                    <a:pt x="25" y="398"/>
                    <a:pt x="12" y="373"/>
                    <a:pt x="12" y="362"/>
                  </a:cubicBezTo>
                  <a:cubicBezTo>
                    <a:pt x="25" y="349"/>
                    <a:pt x="37" y="325"/>
                    <a:pt x="49" y="325"/>
                  </a:cubicBezTo>
                  <a:cubicBezTo>
                    <a:pt x="82" y="329"/>
                    <a:pt x="114" y="332"/>
                    <a:pt x="146" y="332"/>
                  </a:cubicBezTo>
                  <a:cubicBezTo>
                    <a:pt x="365" y="332"/>
                    <a:pt x="565" y="224"/>
                    <a:pt x="682" y="33"/>
                  </a:cubicBezTo>
                  <a:cubicBezTo>
                    <a:pt x="689" y="19"/>
                    <a:pt x="700" y="13"/>
                    <a:pt x="710" y="13"/>
                  </a:cubicBezTo>
                  <a:close/>
                  <a:moveTo>
                    <a:pt x="709" y="1"/>
                  </a:moveTo>
                  <a:cubicBezTo>
                    <a:pt x="692" y="1"/>
                    <a:pt x="677" y="7"/>
                    <a:pt x="669" y="21"/>
                  </a:cubicBezTo>
                  <a:cubicBezTo>
                    <a:pt x="548" y="208"/>
                    <a:pt x="346" y="316"/>
                    <a:pt x="119" y="316"/>
                  </a:cubicBezTo>
                  <a:cubicBezTo>
                    <a:pt x="96" y="316"/>
                    <a:pt x="73" y="315"/>
                    <a:pt x="49" y="313"/>
                  </a:cubicBezTo>
                  <a:cubicBezTo>
                    <a:pt x="25" y="313"/>
                    <a:pt x="1" y="337"/>
                    <a:pt x="1" y="362"/>
                  </a:cubicBezTo>
                  <a:cubicBezTo>
                    <a:pt x="1" y="386"/>
                    <a:pt x="12" y="410"/>
                    <a:pt x="37" y="422"/>
                  </a:cubicBezTo>
                  <a:cubicBezTo>
                    <a:pt x="85" y="435"/>
                    <a:pt x="122" y="435"/>
                    <a:pt x="171" y="435"/>
                  </a:cubicBezTo>
                  <a:cubicBezTo>
                    <a:pt x="414" y="435"/>
                    <a:pt x="645" y="300"/>
                    <a:pt x="755" y="81"/>
                  </a:cubicBezTo>
                  <a:cubicBezTo>
                    <a:pt x="779" y="45"/>
                    <a:pt x="766" y="21"/>
                    <a:pt x="742" y="8"/>
                  </a:cubicBezTo>
                  <a:cubicBezTo>
                    <a:pt x="732" y="4"/>
                    <a:pt x="720" y="1"/>
                    <a:pt x="7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38" name="Google Shape;3438;p39"/>
            <p:cNvSpPr/>
            <p:nvPr/>
          </p:nvSpPr>
          <p:spPr>
            <a:xfrm>
              <a:off x="7590744" y="3504905"/>
              <a:ext cx="14963" cy="7580"/>
            </a:xfrm>
            <a:custGeom>
              <a:avLst/>
              <a:gdLst/>
              <a:ahLst/>
              <a:cxnLst/>
              <a:rect l="l" t="t" r="r" b="b"/>
              <a:pathLst>
                <a:path w="304" h="154" extrusionOk="0">
                  <a:moveTo>
                    <a:pt x="64" y="1"/>
                  </a:moveTo>
                  <a:cubicBezTo>
                    <a:pt x="31" y="1"/>
                    <a:pt x="0" y="45"/>
                    <a:pt x="29" y="73"/>
                  </a:cubicBezTo>
                  <a:cubicBezTo>
                    <a:pt x="77" y="121"/>
                    <a:pt x="132" y="153"/>
                    <a:pt x="194" y="153"/>
                  </a:cubicBezTo>
                  <a:cubicBezTo>
                    <a:pt x="212" y="153"/>
                    <a:pt x="229" y="151"/>
                    <a:pt x="247" y="146"/>
                  </a:cubicBezTo>
                  <a:cubicBezTo>
                    <a:pt x="304" y="123"/>
                    <a:pt x="288" y="60"/>
                    <a:pt x="237" y="60"/>
                  </a:cubicBezTo>
                  <a:cubicBezTo>
                    <a:pt x="233" y="60"/>
                    <a:pt x="228" y="60"/>
                    <a:pt x="223" y="61"/>
                  </a:cubicBezTo>
                  <a:cubicBezTo>
                    <a:pt x="175" y="61"/>
                    <a:pt x="126" y="48"/>
                    <a:pt x="90" y="12"/>
                  </a:cubicBezTo>
                  <a:cubicBezTo>
                    <a:pt x="82" y="4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39" name="Google Shape;3439;p39"/>
            <p:cNvSpPr/>
            <p:nvPr/>
          </p:nvSpPr>
          <p:spPr>
            <a:xfrm>
              <a:off x="7590941" y="3504610"/>
              <a:ext cx="14421" cy="8121"/>
            </a:xfrm>
            <a:custGeom>
              <a:avLst/>
              <a:gdLst/>
              <a:ahLst/>
              <a:cxnLst/>
              <a:rect l="l" t="t" r="r" b="b"/>
              <a:pathLst>
                <a:path w="293" h="165" extrusionOk="0">
                  <a:moveTo>
                    <a:pt x="62" y="18"/>
                  </a:moveTo>
                  <a:cubicBezTo>
                    <a:pt x="62" y="18"/>
                    <a:pt x="73" y="18"/>
                    <a:pt x="86" y="30"/>
                  </a:cubicBezTo>
                  <a:cubicBezTo>
                    <a:pt x="113" y="58"/>
                    <a:pt x="147" y="71"/>
                    <a:pt x="183" y="71"/>
                  </a:cubicBezTo>
                  <a:cubicBezTo>
                    <a:pt x="195" y="71"/>
                    <a:pt x="207" y="70"/>
                    <a:pt x="219" y="67"/>
                  </a:cubicBezTo>
                  <a:cubicBezTo>
                    <a:pt x="243" y="67"/>
                    <a:pt x="268" y="79"/>
                    <a:pt x="268" y="103"/>
                  </a:cubicBezTo>
                  <a:cubicBezTo>
                    <a:pt x="268" y="116"/>
                    <a:pt x="268" y="127"/>
                    <a:pt x="243" y="140"/>
                  </a:cubicBezTo>
                  <a:cubicBezTo>
                    <a:pt x="225" y="146"/>
                    <a:pt x="205" y="149"/>
                    <a:pt x="185" y="149"/>
                  </a:cubicBezTo>
                  <a:cubicBezTo>
                    <a:pt x="129" y="149"/>
                    <a:pt x="73" y="124"/>
                    <a:pt x="37" y="79"/>
                  </a:cubicBezTo>
                  <a:cubicBezTo>
                    <a:pt x="13" y="67"/>
                    <a:pt x="25" y="43"/>
                    <a:pt x="37" y="30"/>
                  </a:cubicBezTo>
                  <a:cubicBezTo>
                    <a:pt x="37" y="18"/>
                    <a:pt x="49" y="18"/>
                    <a:pt x="62" y="18"/>
                  </a:cubicBezTo>
                  <a:close/>
                  <a:moveTo>
                    <a:pt x="57" y="0"/>
                  </a:moveTo>
                  <a:cubicBezTo>
                    <a:pt x="43" y="0"/>
                    <a:pt x="31" y="6"/>
                    <a:pt x="25" y="18"/>
                  </a:cubicBezTo>
                  <a:cubicBezTo>
                    <a:pt x="0" y="30"/>
                    <a:pt x="0" y="67"/>
                    <a:pt x="25" y="91"/>
                  </a:cubicBezTo>
                  <a:cubicBezTo>
                    <a:pt x="62" y="140"/>
                    <a:pt x="122" y="164"/>
                    <a:pt x="183" y="164"/>
                  </a:cubicBezTo>
                  <a:cubicBezTo>
                    <a:pt x="207" y="164"/>
                    <a:pt x="232" y="164"/>
                    <a:pt x="243" y="152"/>
                  </a:cubicBezTo>
                  <a:cubicBezTo>
                    <a:pt x="280" y="152"/>
                    <a:pt x="292" y="116"/>
                    <a:pt x="280" y="91"/>
                  </a:cubicBezTo>
                  <a:cubicBezTo>
                    <a:pt x="280" y="71"/>
                    <a:pt x="264" y="51"/>
                    <a:pt x="238" y="51"/>
                  </a:cubicBezTo>
                  <a:cubicBezTo>
                    <a:pt x="232" y="51"/>
                    <a:pt x="226" y="52"/>
                    <a:pt x="219" y="54"/>
                  </a:cubicBezTo>
                  <a:cubicBezTo>
                    <a:pt x="207" y="58"/>
                    <a:pt x="195" y="59"/>
                    <a:pt x="183" y="59"/>
                  </a:cubicBezTo>
                  <a:cubicBezTo>
                    <a:pt x="147" y="59"/>
                    <a:pt x="116" y="45"/>
                    <a:pt x="98" y="18"/>
                  </a:cubicBezTo>
                  <a:cubicBezTo>
                    <a:pt x="85" y="6"/>
                    <a:pt x="70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40" name="Google Shape;3440;p39"/>
            <p:cNvSpPr/>
            <p:nvPr/>
          </p:nvSpPr>
          <p:spPr>
            <a:xfrm>
              <a:off x="7600391" y="3500672"/>
              <a:ext cx="8761" cy="6595"/>
            </a:xfrm>
            <a:custGeom>
              <a:avLst/>
              <a:gdLst/>
              <a:ahLst/>
              <a:cxnLst/>
              <a:rect l="l" t="t" r="r" b="b"/>
              <a:pathLst>
                <a:path w="178" h="134" extrusionOk="0">
                  <a:moveTo>
                    <a:pt x="58" y="0"/>
                  </a:moveTo>
                  <a:cubicBezTo>
                    <a:pt x="27" y="0"/>
                    <a:pt x="0" y="34"/>
                    <a:pt x="27" y="61"/>
                  </a:cubicBezTo>
                  <a:lnTo>
                    <a:pt x="88" y="123"/>
                  </a:lnTo>
                  <a:cubicBezTo>
                    <a:pt x="96" y="130"/>
                    <a:pt x="105" y="134"/>
                    <a:pt x="114" y="134"/>
                  </a:cubicBezTo>
                  <a:cubicBezTo>
                    <a:pt x="146" y="134"/>
                    <a:pt x="178" y="90"/>
                    <a:pt x="149" y="61"/>
                  </a:cubicBezTo>
                  <a:cubicBezTo>
                    <a:pt x="124" y="37"/>
                    <a:pt x="113" y="25"/>
                    <a:pt x="88" y="13"/>
                  </a:cubicBezTo>
                  <a:cubicBezTo>
                    <a:pt x="79" y="4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41" name="Google Shape;3441;p39"/>
            <p:cNvSpPr/>
            <p:nvPr/>
          </p:nvSpPr>
          <p:spPr>
            <a:xfrm>
              <a:off x="7600490" y="3499983"/>
              <a:ext cx="8466" cy="7334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62" y="15"/>
                  </a:moveTo>
                  <a:cubicBezTo>
                    <a:pt x="74" y="15"/>
                    <a:pt x="74" y="27"/>
                    <a:pt x="86" y="27"/>
                  </a:cubicBezTo>
                  <a:lnTo>
                    <a:pt x="135" y="75"/>
                  </a:lnTo>
                  <a:cubicBezTo>
                    <a:pt x="159" y="88"/>
                    <a:pt x="147" y="112"/>
                    <a:pt x="135" y="124"/>
                  </a:cubicBezTo>
                  <a:cubicBezTo>
                    <a:pt x="129" y="130"/>
                    <a:pt x="123" y="134"/>
                    <a:pt x="115" y="134"/>
                  </a:cubicBezTo>
                  <a:cubicBezTo>
                    <a:pt x="108" y="134"/>
                    <a:pt x="99" y="130"/>
                    <a:pt x="86" y="124"/>
                  </a:cubicBezTo>
                  <a:lnTo>
                    <a:pt x="38" y="75"/>
                  </a:lnTo>
                  <a:cubicBezTo>
                    <a:pt x="25" y="64"/>
                    <a:pt x="25" y="39"/>
                    <a:pt x="38" y="27"/>
                  </a:cubicBezTo>
                  <a:cubicBezTo>
                    <a:pt x="38" y="27"/>
                    <a:pt x="49" y="15"/>
                    <a:pt x="62" y="15"/>
                  </a:cubicBezTo>
                  <a:close/>
                  <a:moveTo>
                    <a:pt x="63" y="1"/>
                  </a:moveTo>
                  <a:cubicBezTo>
                    <a:pt x="47" y="1"/>
                    <a:pt x="32" y="8"/>
                    <a:pt x="25" y="15"/>
                  </a:cubicBezTo>
                  <a:cubicBezTo>
                    <a:pt x="13" y="39"/>
                    <a:pt x="1" y="64"/>
                    <a:pt x="25" y="88"/>
                  </a:cubicBezTo>
                  <a:lnTo>
                    <a:pt x="74" y="137"/>
                  </a:lnTo>
                  <a:cubicBezTo>
                    <a:pt x="86" y="148"/>
                    <a:pt x="98" y="148"/>
                    <a:pt x="111" y="148"/>
                  </a:cubicBezTo>
                  <a:cubicBezTo>
                    <a:pt x="122" y="148"/>
                    <a:pt x="135" y="148"/>
                    <a:pt x="147" y="137"/>
                  </a:cubicBezTo>
                  <a:cubicBezTo>
                    <a:pt x="171" y="112"/>
                    <a:pt x="171" y="88"/>
                    <a:pt x="147" y="64"/>
                  </a:cubicBezTo>
                  <a:lnTo>
                    <a:pt x="98" y="15"/>
                  </a:lnTo>
                  <a:cubicBezTo>
                    <a:pt x="88" y="5"/>
                    <a:pt x="75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42" name="Google Shape;3442;p39"/>
            <p:cNvSpPr/>
            <p:nvPr/>
          </p:nvSpPr>
          <p:spPr>
            <a:xfrm>
              <a:off x="7378450" y="3501902"/>
              <a:ext cx="370528" cy="399765"/>
            </a:xfrm>
            <a:custGeom>
              <a:avLst/>
              <a:gdLst/>
              <a:ahLst/>
              <a:cxnLst/>
              <a:rect l="l" t="t" r="r" b="b"/>
              <a:pathLst>
                <a:path w="7528" h="8122" extrusionOk="0">
                  <a:moveTo>
                    <a:pt x="49" y="0"/>
                  </a:moveTo>
                  <a:cubicBezTo>
                    <a:pt x="25" y="0"/>
                    <a:pt x="0" y="25"/>
                    <a:pt x="0" y="49"/>
                  </a:cubicBezTo>
                  <a:cubicBezTo>
                    <a:pt x="12" y="2676"/>
                    <a:pt x="0" y="5314"/>
                    <a:pt x="0" y="7941"/>
                  </a:cubicBezTo>
                  <a:cubicBezTo>
                    <a:pt x="0" y="7990"/>
                    <a:pt x="36" y="8014"/>
                    <a:pt x="85" y="8014"/>
                  </a:cubicBezTo>
                  <a:cubicBezTo>
                    <a:pt x="1308" y="8081"/>
                    <a:pt x="2536" y="8121"/>
                    <a:pt x="3764" y="8121"/>
                  </a:cubicBezTo>
                  <a:cubicBezTo>
                    <a:pt x="4992" y="8121"/>
                    <a:pt x="6221" y="8081"/>
                    <a:pt x="7443" y="7990"/>
                  </a:cubicBezTo>
                  <a:cubicBezTo>
                    <a:pt x="7479" y="7990"/>
                    <a:pt x="7516" y="7966"/>
                    <a:pt x="7516" y="7917"/>
                  </a:cubicBezTo>
                  <a:cubicBezTo>
                    <a:pt x="7528" y="7832"/>
                    <a:pt x="7528" y="7759"/>
                    <a:pt x="7528" y="7674"/>
                  </a:cubicBezTo>
                  <a:cubicBezTo>
                    <a:pt x="7528" y="7627"/>
                    <a:pt x="7494" y="7605"/>
                    <a:pt x="7459" y="7605"/>
                  </a:cubicBezTo>
                  <a:cubicBezTo>
                    <a:pt x="7421" y="7605"/>
                    <a:pt x="7382" y="7630"/>
                    <a:pt x="7382" y="7674"/>
                  </a:cubicBezTo>
                  <a:cubicBezTo>
                    <a:pt x="7374" y="7731"/>
                    <a:pt x="7372" y="7783"/>
                    <a:pt x="7367" y="7836"/>
                  </a:cubicBezTo>
                  <a:lnTo>
                    <a:pt x="7367" y="7836"/>
                  </a:lnTo>
                  <a:cubicBezTo>
                    <a:pt x="6022" y="7902"/>
                    <a:pt x="4680" y="7941"/>
                    <a:pt x="3337" y="7941"/>
                  </a:cubicBezTo>
                  <a:cubicBezTo>
                    <a:pt x="2283" y="7941"/>
                    <a:pt x="1228" y="7917"/>
                    <a:pt x="171" y="7861"/>
                  </a:cubicBezTo>
                  <a:lnTo>
                    <a:pt x="171" y="7861"/>
                  </a:lnTo>
                  <a:cubicBezTo>
                    <a:pt x="171" y="6514"/>
                    <a:pt x="170" y="5154"/>
                    <a:pt x="158" y="3806"/>
                  </a:cubicBezTo>
                  <a:cubicBezTo>
                    <a:pt x="158" y="3138"/>
                    <a:pt x="146" y="2457"/>
                    <a:pt x="134" y="1776"/>
                  </a:cubicBezTo>
                  <a:cubicBezTo>
                    <a:pt x="134" y="1447"/>
                    <a:pt x="122" y="1119"/>
                    <a:pt x="122" y="790"/>
                  </a:cubicBezTo>
                  <a:cubicBezTo>
                    <a:pt x="122" y="620"/>
                    <a:pt x="73" y="401"/>
                    <a:pt x="109" y="231"/>
                  </a:cubicBezTo>
                  <a:cubicBezTo>
                    <a:pt x="132" y="122"/>
                    <a:pt x="197" y="100"/>
                    <a:pt x="283" y="100"/>
                  </a:cubicBezTo>
                  <a:cubicBezTo>
                    <a:pt x="340" y="100"/>
                    <a:pt x="406" y="109"/>
                    <a:pt x="474" y="109"/>
                  </a:cubicBezTo>
                  <a:cubicBezTo>
                    <a:pt x="547" y="109"/>
                    <a:pt x="547" y="0"/>
                    <a:pt x="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43" name="Google Shape;3443;p39"/>
            <p:cNvSpPr/>
            <p:nvPr/>
          </p:nvSpPr>
          <p:spPr>
            <a:xfrm>
              <a:off x="7377810" y="3501262"/>
              <a:ext cx="371808" cy="401094"/>
            </a:xfrm>
            <a:custGeom>
              <a:avLst/>
              <a:gdLst/>
              <a:ahLst/>
              <a:cxnLst/>
              <a:rect l="l" t="t" r="r" b="b"/>
              <a:pathLst>
                <a:path w="7554" h="8149" extrusionOk="0">
                  <a:moveTo>
                    <a:pt x="7432" y="7857"/>
                  </a:moveTo>
                  <a:lnTo>
                    <a:pt x="7383" y="7906"/>
                  </a:lnTo>
                  <a:lnTo>
                    <a:pt x="7383" y="7857"/>
                  </a:lnTo>
                  <a:close/>
                  <a:moveTo>
                    <a:pt x="171" y="7881"/>
                  </a:moveTo>
                  <a:lnTo>
                    <a:pt x="171" y="7930"/>
                  </a:lnTo>
                  <a:lnTo>
                    <a:pt x="122" y="7881"/>
                  </a:lnTo>
                  <a:close/>
                  <a:moveTo>
                    <a:pt x="62" y="13"/>
                  </a:moveTo>
                  <a:lnTo>
                    <a:pt x="487" y="25"/>
                  </a:lnTo>
                  <a:cubicBezTo>
                    <a:pt x="524" y="25"/>
                    <a:pt x="536" y="49"/>
                    <a:pt x="536" y="74"/>
                  </a:cubicBezTo>
                  <a:cubicBezTo>
                    <a:pt x="536" y="86"/>
                    <a:pt x="524" y="111"/>
                    <a:pt x="487" y="111"/>
                  </a:cubicBezTo>
                  <a:cubicBezTo>
                    <a:pt x="463" y="111"/>
                    <a:pt x="427" y="111"/>
                    <a:pt x="390" y="98"/>
                  </a:cubicBezTo>
                  <a:cubicBezTo>
                    <a:pt x="374" y="98"/>
                    <a:pt x="359" y="98"/>
                    <a:pt x="343" y="98"/>
                  </a:cubicBezTo>
                  <a:cubicBezTo>
                    <a:pt x="238" y="98"/>
                    <a:pt x="142" y="107"/>
                    <a:pt x="111" y="244"/>
                  </a:cubicBezTo>
                  <a:cubicBezTo>
                    <a:pt x="86" y="366"/>
                    <a:pt x="98" y="500"/>
                    <a:pt x="111" y="621"/>
                  </a:cubicBezTo>
                  <a:cubicBezTo>
                    <a:pt x="122" y="694"/>
                    <a:pt x="122" y="743"/>
                    <a:pt x="122" y="803"/>
                  </a:cubicBezTo>
                  <a:lnTo>
                    <a:pt x="122" y="974"/>
                  </a:lnTo>
                  <a:cubicBezTo>
                    <a:pt x="135" y="1241"/>
                    <a:pt x="135" y="1521"/>
                    <a:pt x="147" y="1789"/>
                  </a:cubicBezTo>
                  <a:cubicBezTo>
                    <a:pt x="147" y="2384"/>
                    <a:pt x="159" y="3005"/>
                    <a:pt x="159" y="3819"/>
                  </a:cubicBezTo>
                  <a:cubicBezTo>
                    <a:pt x="171" y="5157"/>
                    <a:pt x="171" y="6495"/>
                    <a:pt x="171" y="7870"/>
                  </a:cubicBezTo>
                  <a:cubicBezTo>
                    <a:pt x="147" y="7857"/>
                    <a:pt x="122" y="7857"/>
                    <a:pt x="98" y="7857"/>
                  </a:cubicBezTo>
                  <a:lnTo>
                    <a:pt x="74" y="7857"/>
                  </a:lnTo>
                  <a:lnTo>
                    <a:pt x="195" y="7967"/>
                  </a:lnTo>
                  <a:lnTo>
                    <a:pt x="195" y="7954"/>
                  </a:lnTo>
                  <a:lnTo>
                    <a:pt x="195" y="7881"/>
                  </a:lnTo>
                  <a:cubicBezTo>
                    <a:pt x="1207" y="7934"/>
                    <a:pt x="2253" y="7961"/>
                    <a:pt x="3370" y="7961"/>
                  </a:cubicBezTo>
                  <a:cubicBezTo>
                    <a:pt x="4603" y="7961"/>
                    <a:pt x="5922" y="7928"/>
                    <a:pt x="7371" y="7857"/>
                  </a:cubicBezTo>
                  <a:lnTo>
                    <a:pt x="7371" y="7930"/>
                  </a:lnTo>
                  <a:lnTo>
                    <a:pt x="7359" y="7954"/>
                  </a:lnTo>
                  <a:lnTo>
                    <a:pt x="7359" y="7954"/>
                  </a:lnTo>
                  <a:lnTo>
                    <a:pt x="7481" y="7833"/>
                  </a:lnTo>
                  <a:lnTo>
                    <a:pt x="7481" y="7833"/>
                  </a:lnTo>
                  <a:lnTo>
                    <a:pt x="7456" y="7845"/>
                  </a:lnTo>
                  <a:lnTo>
                    <a:pt x="7395" y="7845"/>
                  </a:lnTo>
                  <a:lnTo>
                    <a:pt x="7395" y="7687"/>
                  </a:lnTo>
                  <a:cubicBezTo>
                    <a:pt x="7408" y="7651"/>
                    <a:pt x="7444" y="7626"/>
                    <a:pt x="7481" y="7626"/>
                  </a:cubicBezTo>
                  <a:cubicBezTo>
                    <a:pt x="7505" y="7626"/>
                    <a:pt x="7529" y="7651"/>
                    <a:pt x="7529" y="7687"/>
                  </a:cubicBezTo>
                  <a:lnTo>
                    <a:pt x="7529" y="7930"/>
                  </a:lnTo>
                  <a:cubicBezTo>
                    <a:pt x="7529" y="7967"/>
                    <a:pt x="7492" y="7991"/>
                    <a:pt x="7456" y="8003"/>
                  </a:cubicBezTo>
                  <a:cubicBezTo>
                    <a:pt x="6277" y="8087"/>
                    <a:pt x="5051" y="8130"/>
                    <a:pt x="3752" y="8130"/>
                  </a:cubicBezTo>
                  <a:cubicBezTo>
                    <a:pt x="2598" y="8130"/>
                    <a:pt x="1386" y="8096"/>
                    <a:pt x="98" y="8027"/>
                  </a:cubicBezTo>
                  <a:cubicBezTo>
                    <a:pt x="62" y="8027"/>
                    <a:pt x="25" y="7991"/>
                    <a:pt x="25" y="7954"/>
                  </a:cubicBezTo>
                  <a:lnTo>
                    <a:pt x="25" y="5243"/>
                  </a:lnTo>
                  <a:cubicBezTo>
                    <a:pt x="25" y="3540"/>
                    <a:pt x="25" y="1789"/>
                    <a:pt x="13" y="62"/>
                  </a:cubicBezTo>
                  <a:cubicBezTo>
                    <a:pt x="13" y="49"/>
                    <a:pt x="25" y="38"/>
                    <a:pt x="38" y="38"/>
                  </a:cubicBezTo>
                  <a:cubicBezTo>
                    <a:pt x="38" y="25"/>
                    <a:pt x="49" y="13"/>
                    <a:pt x="62" y="13"/>
                  </a:cubicBezTo>
                  <a:close/>
                  <a:moveTo>
                    <a:pt x="62" y="1"/>
                  </a:moveTo>
                  <a:cubicBezTo>
                    <a:pt x="49" y="1"/>
                    <a:pt x="25" y="13"/>
                    <a:pt x="25" y="25"/>
                  </a:cubicBezTo>
                  <a:cubicBezTo>
                    <a:pt x="13" y="38"/>
                    <a:pt x="1" y="49"/>
                    <a:pt x="1" y="62"/>
                  </a:cubicBezTo>
                  <a:cubicBezTo>
                    <a:pt x="13" y="1789"/>
                    <a:pt x="13" y="3540"/>
                    <a:pt x="13" y="5243"/>
                  </a:cubicBezTo>
                  <a:lnTo>
                    <a:pt x="13" y="7954"/>
                  </a:lnTo>
                  <a:cubicBezTo>
                    <a:pt x="13" y="8003"/>
                    <a:pt x="49" y="8040"/>
                    <a:pt x="98" y="8040"/>
                  </a:cubicBezTo>
                  <a:cubicBezTo>
                    <a:pt x="1387" y="8113"/>
                    <a:pt x="2603" y="8149"/>
                    <a:pt x="3759" y="8149"/>
                  </a:cubicBezTo>
                  <a:cubicBezTo>
                    <a:pt x="5060" y="8149"/>
                    <a:pt x="6289" y="8100"/>
                    <a:pt x="7456" y="8016"/>
                  </a:cubicBezTo>
                  <a:cubicBezTo>
                    <a:pt x="7505" y="8016"/>
                    <a:pt x="7541" y="7979"/>
                    <a:pt x="7541" y="7930"/>
                  </a:cubicBezTo>
                  <a:cubicBezTo>
                    <a:pt x="7541" y="7845"/>
                    <a:pt x="7554" y="7772"/>
                    <a:pt x="7554" y="7687"/>
                  </a:cubicBezTo>
                  <a:cubicBezTo>
                    <a:pt x="7554" y="7638"/>
                    <a:pt x="7517" y="7614"/>
                    <a:pt x="7481" y="7614"/>
                  </a:cubicBezTo>
                  <a:cubicBezTo>
                    <a:pt x="7432" y="7614"/>
                    <a:pt x="7383" y="7638"/>
                    <a:pt x="7383" y="7687"/>
                  </a:cubicBezTo>
                  <a:cubicBezTo>
                    <a:pt x="7383" y="7748"/>
                    <a:pt x="7371" y="7797"/>
                    <a:pt x="7371" y="7845"/>
                  </a:cubicBezTo>
                  <a:cubicBezTo>
                    <a:pt x="5883" y="7911"/>
                    <a:pt x="4533" y="7945"/>
                    <a:pt x="3271" y="7945"/>
                  </a:cubicBezTo>
                  <a:cubicBezTo>
                    <a:pt x="2192" y="7945"/>
                    <a:pt x="1177" y="7920"/>
                    <a:pt x="195" y="7870"/>
                  </a:cubicBezTo>
                  <a:cubicBezTo>
                    <a:pt x="195" y="6495"/>
                    <a:pt x="184" y="5157"/>
                    <a:pt x="184" y="3819"/>
                  </a:cubicBezTo>
                  <a:cubicBezTo>
                    <a:pt x="171" y="3005"/>
                    <a:pt x="171" y="2384"/>
                    <a:pt x="159" y="1789"/>
                  </a:cubicBezTo>
                  <a:cubicBezTo>
                    <a:pt x="159" y="1521"/>
                    <a:pt x="147" y="1241"/>
                    <a:pt x="147" y="974"/>
                  </a:cubicBezTo>
                  <a:lnTo>
                    <a:pt x="147" y="803"/>
                  </a:lnTo>
                  <a:cubicBezTo>
                    <a:pt x="135" y="743"/>
                    <a:pt x="135" y="682"/>
                    <a:pt x="135" y="621"/>
                  </a:cubicBezTo>
                  <a:cubicBezTo>
                    <a:pt x="122" y="500"/>
                    <a:pt x="111" y="366"/>
                    <a:pt x="135" y="257"/>
                  </a:cubicBezTo>
                  <a:cubicBezTo>
                    <a:pt x="154" y="143"/>
                    <a:pt x="217" y="118"/>
                    <a:pt x="307" y="118"/>
                  </a:cubicBezTo>
                  <a:cubicBezTo>
                    <a:pt x="333" y="118"/>
                    <a:pt x="361" y="120"/>
                    <a:pt x="390" y="122"/>
                  </a:cubicBezTo>
                  <a:lnTo>
                    <a:pt x="487" y="122"/>
                  </a:lnTo>
                  <a:cubicBezTo>
                    <a:pt x="536" y="122"/>
                    <a:pt x="549" y="98"/>
                    <a:pt x="549" y="74"/>
                  </a:cubicBezTo>
                  <a:cubicBezTo>
                    <a:pt x="549" y="38"/>
                    <a:pt x="536" y="13"/>
                    <a:pt x="500" y="13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44" name="Google Shape;3444;p39"/>
            <p:cNvSpPr/>
            <p:nvPr/>
          </p:nvSpPr>
          <p:spPr>
            <a:xfrm>
              <a:off x="7381354" y="3503133"/>
              <a:ext cx="20082" cy="16095"/>
            </a:xfrm>
            <a:custGeom>
              <a:avLst/>
              <a:gdLst/>
              <a:ahLst/>
              <a:cxnLst/>
              <a:rect l="l" t="t" r="r" b="b"/>
              <a:pathLst>
                <a:path w="408" h="327" extrusionOk="0">
                  <a:moveTo>
                    <a:pt x="344" y="0"/>
                  </a:moveTo>
                  <a:cubicBezTo>
                    <a:pt x="335" y="0"/>
                    <a:pt x="326" y="4"/>
                    <a:pt x="318" y="11"/>
                  </a:cubicBezTo>
                  <a:cubicBezTo>
                    <a:pt x="221" y="84"/>
                    <a:pt x="123" y="170"/>
                    <a:pt x="39" y="255"/>
                  </a:cubicBezTo>
                  <a:cubicBezTo>
                    <a:pt x="1" y="284"/>
                    <a:pt x="37" y="327"/>
                    <a:pt x="72" y="327"/>
                  </a:cubicBezTo>
                  <a:cubicBezTo>
                    <a:pt x="82" y="327"/>
                    <a:pt x="91" y="324"/>
                    <a:pt x="99" y="316"/>
                  </a:cubicBezTo>
                  <a:cubicBezTo>
                    <a:pt x="196" y="230"/>
                    <a:pt x="282" y="146"/>
                    <a:pt x="379" y="73"/>
                  </a:cubicBezTo>
                  <a:cubicBezTo>
                    <a:pt x="407" y="44"/>
                    <a:pt x="376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45" name="Google Shape;3445;p39"/>
            <p:cNvSpPr/>
            <p:nvPr/>
          </p:nvSpPr>
          <p:spPr>
            <a:xfrm>
              <a:off x="7381404" y="3502444"/>
              <a:ext cx="19836" cy="17473"/>
            </a:xfrm>
            <a:custGeom>
              <a:avLst/>
              <a:gdLst/>
              <a:ahLst/>
              <a:cxnLst/>
              <a:rect l="l" t="t" r="r" b="b"/>
              <a:pathLst>
                <a:path w="403" h="355" extrusionOk="0">
                  <a:moveTo>
                    <a:pt x="342" y="17"/>
                  </a:moveTo>
                  <a:cubicBezTo>
                    <a:pt x="351" y="17"/>
                    <a:pt x="360" y="20"/>
                    <a:pt x="366" y="25"/>
                  </a:cubicBezTo>
                  <a:cubicBezTo>
                    <a:pt x="378" y="38"/>
                    <a:pt x="378" y="62"/>
                    <a:pt x="366" y="74"/>
                  </a:cubicBezTo>
                  <a:lnTo>
                    <a:pt x="305" y="135"/>
                  </a:lnTo>
                  <a:cubicBezTo>
                    <a:pt x="232" y="196"/>
                    <a:pt x="171" y="257"/>
                    <a:pt x="98" y="330"/>
                  </a:cubicBezTo>
                  <a:cubicBezTo>
                    <a:pt x="91" y="333"/>
                    <a:pt x="84" y="335"/>
                    <a:pt x="77" y="335"/>
                  </a:cubicBezTo>
                  <a:cubicBezTo>
                    <a:pt x="61" y="335"/>
                    <a:pt x="46" y="326"/>
                    <a:pt x="38" y="317"/>
                  </a:cubicBezTo>
                  <a:cubicBezTo>
                    <a:pt x="25" y="306"/>
                    <a:pt x="25" y="293"/>
                    <a:pt x="38" y="269"/>
                  </a:cubicBezTo>
                  <a:lnTo>
                    <a:pt x="257" y="87"/>
                  </a:lnTo>
                  <a:lnTo>
                    <a:pt x="317" y="25"/>
                  </a:lnTo>
                  <a:cubicBezTo>
                    <a:pt x="323" y="20"/>
                    <a:pt x="333" y="17"/>
                    <a:pt x="342" y="17"/>
                  </a:cubicBezTo>
                  <a:close/>
                  <a:moveTo>
                    <a:pt x="337" y="0"/>
                  </a:moveTo>
                  <a:cubicBezTo>
                    <a:pt x="326" y="0"/>
                    <a:pt x="315" y="4"/>
                    <a:pt x="305" y="14"/>
                  </a:cubicBezTo>
                  <a:lnTo>
                    <a:pt x="244" y="74"/>
                  </a:lnTo>
                  <a:lnTo>
                    <a:pt x="25" y="257"/>
                  </a:lnTo>
                  <a:cubicBezTo>
                    <a:pt x="1" y="281"/>
                    <a:pt x="13" y="317"/>
                    <a:pt x="25" y="330"/>
                  </a:cubicBezTo>
                  <a:cubicBezTo>
                    <a:pt x="38" y="342"/>
                    <a:pt x="49" y="354"/>
                    <a:pt x="74" y="354"/>
                  </a:cubicBezTo>
                  <a:cubicBezTo>
                    <a:pt x="86" y="354"/>
                    <a:pt x="98" y="342"/>
                    <a:pt x="111" y="342"/>
                  </a:cubicBezTo>
                  <a:cubicBezTo>
                    <a:pt x="184" y="281"/>
                    <a:pt x="244" y="208"/>
                    <a:pt x="317" y="147"/>
                  </a:cubicBezTo>
                  <a:lnTo>
                    <a:pt x="378" y="87"/>
                  </a:lnTo>
                  <a:cubicBezTo>
                    <a:pt x="403" y="62"/>
                    <a:pt x="403" y="38"/>
                    <a:pt x="378" y="25"/>
                  </a:cubicBezTo>
                  <a:cubicBezTo>
                    <a:pt x="370" y="10"/>
                    <a:pt x="354" y="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46" name="Google Shape;3446;p39"/>
            <p:cNvSpPr/>
            <p:nvPr/>
          </p:nvSpPr>
          <p:spPr>
            <a:xfrm>
              <a:off x="7382437" y="3507317"/>
              <a:ext cx="22001" cy="21509"/>
            </a:xfrm>
            <a:custGeom>
              <a:avLst/>
              <a:gdLst/>
              <a:ahLst/>
              <a:cxnLst/>
              <a:rect l="l" t="t" r="r" b="b"/>
              <a:pathLst>
                <a:path w="447" h="437" extrusionOk="0">
                  <a:moveTo>
                    <a:pt x="383" y="1"/>
                  </a:moveTo>
                  <a:cubicBezTo>
                    <a:pt x="374" y="1"/>
                    <a:pt x="365" y="4"/>
                    <a:pt x="357" y="12"/>
                  </a:cubicBezTo>
                  <a:cubicBezTo>
                    <a:pt x="247" y="121"/>
                    <a:pt x="138" y="243"/>
                    <a:pt x="28" y="353"/>
                  </a:cubicBezTo>
                  <a:cubicBezTo>
                    <a:pt x="0" y="391"/>
                    <a:pt x="31" y="436"/>
                    <a:pt x="64" y="436"/>
                  </a:cubicBezTo>
                  <a:cubicBezTo>
                    <a:pt x="73" y="436"/>
                    <a:pt x="82" y="433"/>
                    <a:pt x="90" y="425"/>
                  </a:cubicBezTo>
                  <a:cubicBezTo>
                    <a:pt x="211" y="316"/>
                    <a:pt x="309" y="194"/>
                    <a:pt x="418" y="72"/>
                  </a:cubicBezTo>
                  <a:cubicBezTo>
                    <a:pt x="446" y="44"/>
                    <a:pt x="415" y="1"/>
                    <a:pt x="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47" name="Google Shape;3447;p39"/>
            <p:cNvSpPr/>
            <p:nvPr/>
          </p:nvSpPr>
          <p:spPr>
            <a:xfrm>
              <a:off x="7382634" y="3506825"/>
              <a:ext cx="22198" cy="22641"/>
            </a:xfrm>
            <a:custGeom>
              <a:avLst/>
              <a:gdLst/>
              <a:ahLst/>
              <a:cxnLst/>
              <a:rect l="l" t="t" r="r" b="b"/>
              <a:pathLst>
                <a:path w="451" h="460" extrusionOk="0">
                  <a:moveTo>
                    <a:pt x="402" y="22"/>
                  </a:moveTo>
                  <a:cubicBezTo>
                    <a:pt x="414" y="34"/>
                    <a:pt x="426" y="58"/>
                    <a:pt x="414" y="82"/>
                  </a:cubicBezTo>
                  <a:lnTo>
                    <a:pt x="402" y="82"/>
                  </a:lnTo>
                  <a:cubicBezTo>
                    <a:pt x="305" y="192"/>
                    <a:pt x="195" y="314"/>
                    <a:pt x="86" y="423"/>
                  </a:cubicBezTo>
                  <a:cubicBezTo>
                    <a:pt x="75" y="433"/>
                    <a:pt x="67" y="437"/>
                    <a:pt x="60" y="437"/>
                  </a:cubicBezTo>
                  <a:cubicBezTo>
                    <a:pt x="51" y="437"/>
                    <a:pt x="44" y="430"/>
                    <a:pt x="37" y="423"/>
                  </a:cubicBezTo>
                  <a:cubicBezTo>
                    <a:pt x="24" y="411"/>
                    <a:pt x="13" y="387"/>
                    <a:pt x="37" y="374"/>
                  </a:cubicBezTo>
                  <a:cubicBezTo>
                    <a:pt x="134" y="253"/>
                    <a:pt x="243" y="144"/>
                    <a:pt x="353" y="34"/>
                  </a:cubicBezTo>
                  <a:lnTo>
                    <a:pt x="365" y="34"/>
                  </a:lnTo>
                  <a:cubicBezTo>
                    <a:pt x="365" y="22"/>
                    <a:pt x="378" y="22"/>
                    <a:pt x="378" y="22"/>
                  </a:cubicBezTo>
                  <a:close/>
                  <a:moveTo>
                    <a:pt x="388" y="1"/>
                  </a:moveTo>
                  <a:cubicBezTo>
                    <a:pt x="378" y="1"/>
                    <a:pt x="365" y="4"/>
                    <a:pt x="353" y="9"/>
                  </a:cubicBezTo>
                  <a:lnTo>
                    <a:pt x="341" y="22"/>
                  </a:lnTo>
                  <a:cubicBezTo>
                    <a:pt x="232" y="131"/>
                    <a:pt x="122" y="241"/>
                    <a:pt x="24" y="363"/>
                  </a:cubicBezTo>
                  <a:cubicBezTo>
                    <a:pt x="0" y="387"/>
                    <a:pt x="0" y="423"/>
                    <a:pt x="24" y="435"/>
                  </a:cubicBezTo>
                  <a:cubicBezTo>
                    <a:pt x="37" y="447"/>
                    <a:pt x="49" y="460"/>
                    <a:pt x="61" y="460"/>
                  </a:cubicBezTo>
                  <a:cubicBezTo>
                    <a:pt x="73" y="460"/>
                    <a:pt x="86" y="447"/>
                    <a:pt x="97" y="435"/>
                  </a:cubicBezTo>
                  <a:cubicBezTo>
                    <a:pt x="207" y="326"/>
                    <a:pt x="316" y="204"/>
                    <a:pt x="414" y="95"/>
                  </a:cubicBezTo>
                  <a:lnTo>
                    <a:pt x="426" y="95"/>
                  </a:lnTo>
                  <a:cubicBezTo>
                    <a:pt x="451" y="58"/>
                    <a:pt x="438" y="34"/>
                    <a:pt x="414" y="9"/>
                  </a:cubicBezTo>
                  <a:cubicBezTo>
                    <a:pt x="408" y="4"/>
                    <a:pt x="399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48" name="Google Shape;3448;p39"/>
            <p:cNvSpPr/>
            <p:nvPr/>
          </p:nvSpPr>
          <p:spPr>
            <a:xfrm>
              <a:off x="7380616" y="3519524"/>
              <a:ext cx="23133" cy="20082"/>
            </a:xfrm>
            <a:custGeom>
              <a:avLst/>
              <a:gdLst/>
              <a:ahLst/>
              <a:cxnLst/>
              <a:rect l="l" t="t" r="r" b="b"/>
              <a:pathLst>
                <a:path w="470" h="408" extrusionOk="0">
                  <a:moveTo>
                    <a:pt x="398" y="1"/>
                  </a:moveTo>
                  <a:cubicBezTo>
                    <a:pt x="389" y="1"/>
                    <a:pt x="379" y="3"/>
                    <a:pt x="370" y="7"/>
                  </a:cubicBezTo>
                  <a:cubicBezTo>
                    <a:pt x="260" y="105"/>
                    <a:pt x="138" y="226"/>
                    <a:pt x="29" y="335"/>
                  </a:cubicBezTo>
                  <a:cubicBezTo>
                    <a:pt x="0" y="364"/>
                    <a:pt x="32" y="407"/>
                    <a:pt x="70" y="407"/>
                  </a:cubicBezTo>
                  <a:cubicBezTo>
                    <a:pt x="81" y="407"/>
                    <a:pt x="92" y="404"/>
                    <a:pt x="102" y="396"/>
                  </a:cubicBezTo>
                  <a:cubicBezTo>
                    <a:pt x="211" y="286"/>
                    <a:pt x="333" y="189"/>
                    <a:pt x="430" y="68"/>
                  </a:cubicBezTo>
                  <a:cubicBezTo>
                    <a:pt x="470" y="38"/>
                    <a:pt x="437" y="1"/>
                    <a:pt x="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49" name="Google Shape;3449;p39"/>
            <p:cNvSpPr/>
            <p:nvPr/>
          </p:nvSpPr>
          <p:spPr>
            <a:xfrm>
              <a:off x="7380862" y="3519179"/>
              <a:ext cx="22789" cy="21066"/>
            </a:xfrm>
            <a:custGeom>
              <a:avLst/>
              <a:gdLst/>
              <a:ahLst/>
              <a:cxnLst/>
              <a:rect l="l" t="t" r="r" b="b"/>
              <a:pathLst>
                <a:path w="463" h="428" extrusionOk="0">
                  <a:moveTo>
                    <a:pt x="401" y="17"/>
                  </a:moveTo>
                  <a:cubicBezTo>
                    <a:pt x="410" y="17"/>
                    <a:pt x="419" y="20"/>
                    <a:pt x="425" y="26"/>
                  </a:cubicBezTo>
                  <a:cubicBezTo>
                    <a:pt x="438" y="39"/>
                    <a:pt x="438" y="50"/>
                    <a:pt x="425" y="75"/>
                  </a:cubicBezTo>
                  <a:cubicBezTo>
                    <a:pt x="316" y="184"/>
                    <a:pt x="195" y="293"/>
                    <a:pt x="85" y="391"/>
                  </a:cubicBezTo>
                  <a:cubicBezTo>
                    <a:pt x="74" y="401"/>
                    <a:pt x="66" y="405"/>
                    <a:pt x="59" y="405"/>
                  </a:cubicBezTo>
                  <a:cubicBezTo>
                    <a:pt x="50" y="405"/>
                    <a:pt x="43" y="398"/>
                    <a:pt x="36" y="391"/>
                  </a:cubicBezTo>
                  <a:cubicBezTo>
                    <a:pt x="24" y="379"/>
                    <a:pt x="12" y="366"/>
                    <a:pt x="36" y="342"/>
                  </a:cubicBezTo>
                  <a:cubicBezTo>
                    <a:pt x="146" y="233"/>
                    <a:pt x="255" y="123"/>
                    <a:pt x="377" y="26"/>
                  </a:cubicBezTo>
                  <a:cubicBezTo>
                    <a:pt x="383" y="20"/>
                    <a:pt x="392" y="17"/>
                    <a:pt x="401" y="17"/>
                  </a:cubicBezTo>
                  <a:close/>
                  <a:moveTo>
                    <a:pt x="400" y="0"/>
                  </a:moveTo>
                  <a:cubicBezTo>
                    <a:pt x="388" y="0"/>
                    <a:pt x="375" y="4"/>
                    <a:pt x="365" y="14"/>
                  </a:cubicBezTo>
                  <a:cubicBezTo>
                    <a:pt x="243" y="112"/>
                    <a:pt x="133" y="220"/>
                    <a:pt x="24" y="330"/>
                  </a:cubicBezTo>
                  <a:cubicBezTo>
                    <a:pt x="0" y="355"/>
                    <a:pt x="0" y="391"/>
                    <a:pt x="24" y="403"/>
                  </a:cubicBezTo>
                  <a:cubicBezTo>
                    <a:pt x="24" y="415"/>
                    <a:pt x="49" y="428"/>
                    <a:pt x="60" y="428"/>
                  </a:cubicBezTo>
                  <a:cubicBezTo>
                    <a:pt x="73" y="428"/>
                    <a:pt x="85" y="415"/>
                    <a:pt x="97" y="403"/>
                  </a:cubicBezTo>
                  <a:cubicBezTo>
                    <a:pt x="206" y="306"/>
                    <a:pt x="328" y="196"/>
                    <a:pt x="438" y="87"/>
                  </a:cubicBezTo>
                  <a:cubicBezTo>
                    <a:pt x="462" y="63"/>
                    <a:pt x="450" y="39"/>
                    <a:pt x="438" y="14"/>
                  </a:cubicBezTo>
                  <a:cubicBezTo>
                    <a:pt x="431" y="7"/>
                    <a:pt x="416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50" name="Google Shape;3450;p39"/>
            <p:cNvSpPr/>
            <p:nvPr/>
          </p:nvSpPr>
          <p:spPr>
            <a:xfrm>
              <a:off x="7379484" y="3528285"/>
              <a:ext cx="26136" cy="25742"/>
            </a:xfrm>
            <a:custGeom>
              <a:avLst/>
              <a:gdLst/>
              <a:ahLst/>
              <a:cxnLst/>
              <a:rect l="l" t="t" r="r" b="b"/>
              <a:pathLst>
                <a:path w="531" h="523" extrusionOk="0">
                  <a:moveTo>
                    <a:pt x="467" y="0"/>
                  </a:moveTo>
                  <a:cubicBezTo>
                    <a:pt x="458" y="0"/>
                    <a:pt x="449" y="3"/>
                    <a:pt x="442" y="11"/>
                  </a:cubicBezTo>
                  <a:cubicBezTo>
                    <a:pt x="283" y="145"/>
                    <a:pt x="150" y="291"/>
                    <a:pt x="28" y="449"/>
                  </a:cubicBezTo>
                  <a:cubicBezTo>
                    <a:pt x="0" y="486"/>
                    <a:pt x="35" y="523"/>
                    <a:pt x="70" y="523"/>
                  </a:cubicBezTo>
                  <a:cubicBezTo>
                    <a:pt x="81" y="523"/>
                    <a:pt x="92" y="519"/>
                    <a:pt x="101" y="510"/>
                  </a:cubicBezTo>
                  <a:lnTo>
                    <a:pt x="502" y="72"/>
                  </a:lnTo>
                  <a:cubicBezTo>
                    <a:pt x="531" y="43"/>
                    <a:pt x="499" y="0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51" name="Google Shape;3451;p39"/>
            <p:cNvSpPr/>
            <p:nvPr/>
          </p:nvSpPr>
          <p:spPr>
            <a:xfrm>
              <a:off x="7379632" y="3527891"/>
              <a:ext cx="25791" cy="26726"/>
            </a:xfrm>
            <a:custGeom>
              <a:avLst/>
              <a:gdLst/>
              <a:ahLst/>
              <a:cxnLst/>
              <a:rect l="l" t="t" r="r" b="b"/>
              <a:pathLst>
                <a:path w="524" h="543" extrusionOk="0">
                  <a:moveTo>
                    <a:pt x="463" y="19"/>
                  </a:moveTo>
                  <a:cubicBezTo>
                    <a:pt x="475" y="19"/>
                    <a:pt x="487" y="19"/>
                    <a:pt x="487" y="32"/>
                  </a:cubicBezTo>
                  <a:cubicBezTo>
                    <a:pt x="499" y="43"/>
                    <a:pt x="512" y="56"/>
                    <a:pt x="487" y="80"/>
                  </a:cubicBezTo>
                  <a:cubicBezTo>
                    <a:pt x="377" y="189"/>
                    <a:pt x="268" y="311"/>
                    <a:pt x="158" y="433"/>
                  </a:cubicBezTo>
                  <a:lnTo>
                    <a:pt x="85" y="506"/>
                  </a:lnTo>
                  <a:cubicBezTo>
                    <a:pt x="80" y="516"/>
                    <a:pt x="73" y="520"/>
                    <a:pt x="65" y="520"/>
                  </a:cubicBezTo>
                  <a:cubicBezTo>
                    <a:pt x="55" y="520"/>
                    <a:pt x="44" y="513"/>
                    <a:pt x="37" y="506"/>
                  </a:cubicBezTo>
                  <a:cubicBezTo>
                    <a:pt x="25" y="506"/>
                    <a:pt x="12" y="481"/>
                    <a:pt x="25" y="470"/>
                  </a:cubicBezTo>
                  <a:cubicBezTo>
                    <a:pt x="147" y="311"/>
                    <a:pt x="293" y="165"/>
                    <a:pt x="439" y="32"/>
                  </a:cubicBezTo>
                  <a:cubicBezTo>
                    <a:pt x="450" y="19"/>
                    <a:pt x="463" y="19"/>
                    <a:pt x="463" y="19"/>
                  </a:cubicBezTo>
                  <a:close/>
                  <a:moveTo>
                    <a:pt x="467" y="1"/>
                  </a:moveTo>
                  <a:cubicBezTo>
                    <a:pt x="453" y="1"/>
                    <a:pt x="438" y="7"/>
                    <a:pt x="426" y="19"/>
                  </a:cubicBezTo>
                  <a:cubicBezTo>
                    <a:pt x="280" y="153"/>
                    <a:pt x="134" y="299"/>
                    <a:pt x="12" y="457"/>
                  </a:cubicBezTo>
                  <a:cubicBezTo>
                    <a:pt x="1" y="481"/>
                    <a:pt x="1" y="506"/>
                    <a:pt x="25" y="518"/>
                  </a:cubicBezTo>
                  <a:cubicBezTo>
                    <a:pt x="37" y="530"/>
                    <a:pt x="49" y="543"/>
                    <a:pt x="61" y="543"/>
                  </a:cubicBezTo>
                  <a:cubicBezTo>
                    <a:pt x="74" y="543"/>
                    <a:pt x="85" y="530"/>
                    <a:pt x="98" y="518"/>
                  </a:cubicBezTo>
                  <a:lnTo>
                    <a:pt x="171" y="445"/>
                  </a:lnTo>
                  <a:cubicBezTo>
                    <a:pt x="280" y="324"/>
                    <a:pt x="390" y="202"/>
                    <a:pt x="499" y="92"/>
                  </a:cubicBezTo>
                  <a:cubicBezTo>
                    <a:pt x="523" y="68"/>
                    <a:pt x="523" y="32"/>
                    <a:pt x="499" y="19"/>
                  </a:cubicBezTo>
                  <a:cubicBezTo>
                    <a:pt x="493" y="7"/>
                    <a:pt x="481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52" name="Google Shape;3452;p39"/>
            <p:cNvSpPr/>
            <p:nvPr/>
          </p:nvSpPr>
          <p:spPr>
            <a:xfrm>
              <a:off x="7377121" y="3541969"/>
              <a:ext cx="25594" cy="26973"/>
            </a:xfrm>
            <a:custGeom>
              <a:avLst/>
              <a:gdLst/>
              <a:ahLst/>
              <a:cxnLst/>
              <a:rect l="l" t="t" r="r" b="b"/>
              <a:pathLst>
                <a:path w="520" h="548" extrusionOk="0">
                  <a:moveTo>
                    <a:pt x="464" y="0"/>
                  </a:moveTo>
                  <a:cubicBezTo>
                    <a:pt x="455" y="0"/>
                    <a:pt x="447" y="4"/>
                    <a:pt x="441" y="13"/>
                  </a:cubicBezTo>
                  <a:cubicBezTo>
                    <a:pt x="295" y="147"/>
                    <a:pt x="161" y="317"/>
                    <a:pt x="39" y="463"/>
                  </a:cubicBezTo>
                  <a:cubicBezTo>
                    <a:pt x="1" y="501"/>
                    <a:pt x="38" y="547"/>
                    <a:pt x="73" y="547"/>
                  </a:cubicBezTo>
                  <a:cubicBezTo>
                    <a:pt x="83" y="547"/>
                    <a:pt x="92" y="544"/>
                    <a:pt x="100" y="536"/>
                  </a:cubicBezTo>
                  <a:cubicBezTo>
                    <a:pt x="246" y="390"/>
                    <a:pt x="392" y="232"/>
                    <a:pt x="501" y="62"/>
                  </a:cubicBezTo>
                  <a:cubicBezTo>
                    <a:pt x="519" y="34"/>
                    <a:pt x="490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53" name="Google Shape;3453;p39"/>
            <p:cNvSpPr/>
            <p:nvPr/>
          </p:nvSpPr>
          <p:spPr>
            <a:xfrm>
              <a:off x="7377269" y="3541280"/>
              <a:ext cx="25742" cy="28301"/>
            </a:xfrm>
            <a:custGeom>
              <a:avLst/>
              <a:gdLst/>
              <a:ahLst/>
              <a:cxnLst/>
              <a:rect l="l" t="t" r="r" b="b"/>
              <a:pathLst>
                <a:path w="523" h="575" extrusionOk="0">
                  <a:moveTo>
                    <a:pt x="462" y="15"/>
                  </a:moveTo>
                  <a:cubicBezTo>
                    <a:pt x="474" y="15"/>
                    <a:pt x="474" y="27"/>
                    <a:pt x="487" y="27"/>
                  </a:cubicBezTo>
                  <a:cubicBezTo>
                    <a:pt x="498" y="39"/>
                    <a:pt x="498" y="52"/>
                    <a:pt x="498" y="63"/>
                  </a:cubicBezTo>
                  <a:cubicBezTo>
                    <a:pt x="365" y="258"/>
                    <a:pt x="206" y="428"/>
                    <a:pt x="97" y="538"/>
                  </a:cubicBezTo>
                  <a:cubicBezTo>
                    <a:pt x="87" y="548"/>
                    <a:pt x="77" y="552"/>
                    <a:pt x="68" y="552"/>
                  </a:cubicBezTo>
                  <a:cubicBezTo>
                    <a:pt x="55" y="552"/>
                    <a:pt x="43" y="545"/>
                    <a:pt x="36" y="538"/>
                  </a:cubicBezTo>
                  <a:cubicBezTo>
                    <a:pt x="24" y="526"/>
                    <a:pt x="24" y="501"/>
                    <a:pt x="36" y="490"/>
                  </a:cubicBezTo>
                  <a:cubicBezTo>
                    <a:pt x="60" y="453"/>
                    <a:pt x="85" y="428"/>
                    <a:pt x="109" y="404"/>
                  </a:cubicBezTo>
                  <a:cubicBezTo>
                    <a:pt x="219" y="271"/>
                    <a:pt x="328" y="149"/>
                    <a:pt x="438" y="27"/>
                  </a:cubicBezTo>
                  <a:cubicBezTo>
                    <a:pt x="450" y="27"/>
                    <a:pt x="450" y="15"/>
                    <a:pt x="462" y="15"/>
                  </a:cubicBezTo>
                  <a:close/>
                  <a:moveTo>
                    <a:pt x="456" y="1"/>
                  </a:moveTo>
                  <a:cubicBezTo>
                    <a:pt x="446" y="1"/>
                    <a:pt x="435" y="5"/>
                    <a:pt x="425" y="15"/>
                  </a:cubicBezTo>
                  <a:cubicBezTo>
                    <a:pt x="316" y="136"/>
                    <a:pt x="206" y="258"/>
                    <a:pt x="97" y="392"/>
                  </a:cubicBezTo>
                  <a:cubicBezTo>
                    <a:pt x="73" y="417"/>
                    <a:pt x="49" y="453"/>
                    <a:pt x="24" y="477"/>
                  </a:cubicBezTo>
                  <a:cubicBezTo>
                    <a:pt x="0" y="501"/>
                    <a:pt x="12" y="538"/>
                    <a:pt x="24" y="562"/>
                  </a:cubicBezTo>
                  <a:cubicBezTo>
                    <a:pt x="36" y="562"/>
                    <a:pt x="49" y="574"/>
                    <a:pt x="60" y="574"/>
                  </a:cubicBezTo>
                  <a:cubicBezTo>
                    <a:pt x="73" y="574"/>
                    <a:pt x="97" y="562"/>
                    <a:pt x="109" y="550"/>
                  </a:cubicBezTo>
                  <a:cubicBezTo>
                    <a:pt x="219" y="441"/>
                    <a:pt x="377" y="271"/>
                    <a:pt x="511" y="76"/>
                  </a:cubicBezTo>
                  <a:cubicBezTo>
                    <a:pt x="523" y="52"/>
                    <a:pt x="511" y="27"/>
                    <a:pt x="498" y="15"/>
                  </a:cubicBezTo>
                  <a:cubicBezTo>
                    <a:pt x="484" y="8"/>
                    <a:pt x="470" y="1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54" name="Google Shape;3454;p39"/>
            <p:cNvSpPr/>
            <p:nvPr/>
          </p:nvSpPr>
          <p:spPr>
            <a:xfrm>
              <a:off x="7379386" y="3553339"/>
              <a:ext cx="25151" cy="26973"/>
            </a:xfrm>
            <a:custGeom>
              <a:avLst/>
              <a:gdLst/>
              <a:ahLst/>
              <a:cxnLst/>
              <a:rect l="l" t="t" r="r" b="b"/>
              <a:pathLst>
                <a:path w="511" h="548" extrusionOk="0">
                  <a:moveTo>
                    <a:pt x="443" y="0"/>
                  </a:moveTo>
                  <a:cubicBezTo>
                    <a:pt x="434" y="0"/>
                    <a:pt x="425" y="4"/>
                    <a:pt x="419" y="13"/>
                  </a:cubicBezTo>
                  <a:cubicBezTo>
                    <a:pt x="298" y="172"/>
                    <a:pt x="163" y="317"/>
                    <a:pt x="30" y="463"/>
                  </a:cubicBezTo>
                  <a:cubicBezTo>
                    <a:pt x="1" y="502"/>
                    <a:pt x="33" y="547"/>
                    <a:pt x="71" y="547"/>
                  </a:cubicBezTo>
                  <a:cubicBezTo>
                    <a:pt x="82" y="547"/>
                    <a:pt x="93" y="544"/>
                    <a:pt x="103" y="536"/>
                  </a:cubicBezTo>
                  <a:cubicBezTo>
                    <a:pt x="236" y="390"/>
                    <a:pt x="371" y="232"/>
                    <a:pt x="492" y="74"/>
                  </a:cubicBezTo>
                  <a:cubicBezTo>
                    <a:pt x="511" y="37"/>
                    <a:pt x="473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55" name="Google Shape;3455;p39"/>
            <p:cNvSpPr/>
            <p:nvPr/>
          </p:nvSpPr>
          <p:spPr>
            <a:xfrm>
              <a:off x="7379632" y="3552945"/>
              <a:ext cx="25201" cy="28006"/>
            </a:xfrm>
            <a:custGeom>
              <a:avLst/>
              <a:gdLst/>
              <a:ahLst/>
              <a:cxnLst/>
              <a:rect l="l" t="t" r="r" b="b"/>
              <a:pathLst>
                <a:path w="512" h="569" extrusionOk="0">
                  <a:moveTo>
                    <a:pt x="439" y="21"/>
                  </a:moveTo>
                  <a:cubicBezTo>
                    <a:pt x="450" y="21"/>
                    <a:pt x="463" y="21"/>
                    <a:pt x="463" y="34"/>
                  </a:cubicBezTo>
                  <a:cubicBezTo>
                    <a:pt x="475" y="34"/>
                    <a:pt x="487" y="58"/>
                    <a:pt x="475" y="70"/>
                  </a:cubicBezTo>
                  <a:cubicBezTo>
                    <a:pt x="341" y="264"/>
                    <a:pt x="207" y="410"/>
                    <a:pt x="85" y="532"/>
                  </a:cubicBezTo>
                  <a:cubicBezTo>
                    <a:pt x="80" y="542"/>
                    <a:pt x="73" y="546"/>
                    <a:pt x="65" y="546"/>
                  </a:cubicBezTo>
                  <a:cubicBezTo>
                    <a:pt x="55" y="546"/>
                    <a:pt x="44" y="539"/>
                    <a:pt x="37" y="532"/>
                  </a:cubicBezTo>
                  <a:cubicBezTo>
                    <a:pt x="25" y="520"/>
                    <a:pt x="12" y="496"/>
                    <a:pt x="37" y="483"/>
                  </a:cubicBezTo>
                  <a:cubicBezTo>
                    <a:pt x="74" y="447"/>
                    <a:pt x="98" y="398"/>
                    <a:pt x="134" y="361"/>
                  </a:cubicBezTo>
                  <a:cubicBezTo>
                    <a:pt x="231" y="253"/>
                    <a:pt x="329" y="143"/>
                    <a:pt x="414" y="34"/>
                  </a:cubicBezTo>
                  <a:cubicBezTo>
                    <a:pt x="426" y="21"/>
                    <a:pt x="439" y="21"/>
                    <a:pt x="439" y="21"/>
                  </a:cubicBezTo>
                  <a:close/>
                  <a:moveTo>
                    <a:pt x="444" y="1"/>
                  </a:moveTo>
                  <a:cubicBezTo>
                    <a:pt x="430" y="1"/>
                    <a:pt x="416" y="7"/>
                    <a:pt x="402" y="21"/>
                  </a:cubicBezTo>
                  <a:cubicBezTo>
                    <a:pt x="317" y="131"/>
                    <a:pt x="220" y="240"/>
                    <a:pt x="122" y="350"/>
                  </a:cubicBezTo>
                  <a:cubicBezTo>
                    <a:pt x="85" y="398"/>
                    <a:pt x="49" y="434"/>
                    <a:pt x="25" y="471"/>
                  </a:cubicBezTo>
                  <a:cubicBezTo>
                    <a:pt x="1" y="496"/>
                    <a:pt x="1" y="532"/>
                    <a:pt x="25" y="544"/>
                  </a:cubicBezTo>
                  <a:cubicBezTo>
                    <a:pt x="37" y="556"/>
                    <a:pt x="49" y="569"/>
                    <a:pt x="61" y="569"/>
                  </a:cubicBezTo>
                  <a:cubicBezTo>
                    <a:pt x="74" y="569"/>
                    <a:pt x="85" y="556"/>
                    <a:pt x="98" y="544"/>
                  </a:cubicBezTo>
                  <a:cubicBezTo>
                    <a:pt x="220" y="423"/>
                    <a:pt x="353" y="277"/>
                    <a:pt x="487" y="82"/>
                  </a:cubicBezTo>
                  <a:cubicBezTo>
                    <a:pt x="512" y="58"/>
                    <a:pt x="499" y="34"/>
                    <a:pt x="475" y="9"/>
                  </a:cubicBezTo>
                  <a:cubicBezTo>
                    <a:pt x="464" y="4"/>
                    <a:pt x="454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56" name="Google Shape;3456;p39"/>
            <p:cNvSpPr/>
            <p:nvPr/>
          </p:nvSpPr>
          <p:spPr>
            <a:xfrm>
              <a:off x="7379386" y="3567712"/>
              <a:ext cx="25151" cy="24561"/>
            </a:xfrm>
            <a:custGeom>
              <a:avLst/>
              <a:gdLst/>
              <a:ahLst/>
              <a:cxnLst/>
              <a:rect l="l" t="t" r="r" b="b"/>
              <a:pathLst>
                <a:path w="511" h="499" extrusionOk="0">
                  <a:moveTo>
                    <a:pt x="449" y="0"/>
                  </a:moveTo>
                  <a:cubicBezTo>
                    <a:pt x="439" y="0"/>
                    <a:pt x="428" y="4"/>
                    <a:pt x="419" y="13"/>
                  </a:cubicBezTo>
                  <a:cubicBezTo>
                    <a:pt x="298" y="147"/>
                    <a:pt x="163" y="280"/>
                    <a:pt x="30" y="415"/>
                  </a:cubicBezTo>
                  <a:cubicBezTo>
                    <a:pt x="1" y="453"/>
                    <a:pt x="33" y="499"/>
                    <a:pt x="71" y="499"/>
                  </a:cubicBezTo>
                  <a:cubicBezTo>
                    <a:pt x="82" y="499"/>
                    <a:pt x="93" y="495"/>
                    <a:pt x="103" y="488"/>
                  </a:cubicBezTo>
                  <a:cubicBezTo>
                    <a:pt x="236" y="366"/>
                    <a:pt x="382" y="220"/>
                    <a:pt x="492" y="61"/>
                  </a:cubicBezTo>
                  <a:cubicBezTo>
                    <a:pt x="511" y="34"/>
                    <a:pt x="480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57" name="Google Shape;3457;p39"/>
            <p:cNvSpPr/>
            <p:nvPr/>
          </p:nvSpPr>
          <p:spPr>
            <a:xfrm>
              <a:off x="7379632" y="3567023"/>
              <a:ext cx="25201" cy="25890"/>
            </a:xfrm>
            <a:custGeom>
              <a:avLst/>
              <a:gdLst/>
              <a:ahLst/>
              <a:cxnLst/>
              <a:rect l="l" t="t" r="r" b="b"/>
              <a:pathLst>
                <a:path w="512" h="526" extrusionOk="0">
                  <a:moveTo>
                    <a:pt x="451" y="18"/>
                  </a:moveTo>
                  <a:cubicBezTo>
                    <a:pt x="460" y="18"/>
                    <a:pt x="469" y="21"/>
                    <a:pt x="475" y="27"/>
                  </a:cubicBezTo>
                  <a:cubicBezTo>
                    <a:pt x="487" y="39"/>
                    <a:pt x="487" y="51"/>
                    <a:pt x="475" y="75"/>
                  </a:cubicBezTo>
                  <a:cubicBezTo>
                    <a:pt x="377" y="210"/>
                    <a:pt x="256" y="356"/>
                    <a:pt x="85" y="489"/>
                  </a:cubicBezTo>
                  <a:cubicBezTo>
                    <a:pt x="80" y="499"/>
                    <a:pt x="73" y="503"/>
                    <a:pt x="65" y="503"/>
                  </a:cubicBezTo>
                  <a:cubicBezTo>
                    <a:pt x="55" y="503"/>
                    <a:pt x="44" y="496"/>
                    <a:pt x="37" y="489"/>
                  </a:cubicBezTo>
                  <a:cubicBezTo>
                    <a:pt x="25" y="477"/>
                    <a:pt x="12" y="465"/>
                    <a:pt x="37" y="440"/>
                  </a:cubicBezTo>
                  <a:cubicBezTo>
                    <a:pt x="98" y="367"/>
                    <a:pt x="171" y="307"/>
                    <a:pt x="231" y="234"/>
                  </a:cubicBezTo>
                  <a:cubicBezTo>
                    <a:pt x="293" y="173"/>
                    <a:pt x="353" y="100"/>
                    <a:pt x="426" y="27"/>
                  </a:cubicBezTo>
                  <a:cubicBezTo>
                    <a:pt x="432" y="21"/>
                    <a:pt x="441" y="18"/>
                    <a:pt x="451" y="18"/>
                  </a:cubicBezTo>
                  <a:close/>
                  <a:moveTo>
                    <a:pt x="445" y="1"/>
                  </a:moveTo>
                  <a:cubicBezTo>
                    <a:pt x="435" y="1"/>
                    <a:pt x="425" y="5"/>
                    <a:pt x="414" y="15"/>
                  </a:cubicBezTo>
                  <a:cubicBezTo>
                    <a:pt x="341" y="88"/>
                    <a:pt x="280" y="161"/>
                    <a:pt x="220" y="221"/>
                  </a:cubicBezTo>
                  <a:cubicBezTo>
                    <a:pt x="158" y="294"/>
                    <a:pt x="85" y="356"/>
                    <a:pt x="25" y="429"/>
                  </a:cubicBezTo>
                  <a:cubicBezTo>
                    <a:pt x="1" y="453"/>
                    <a:pt x="1" y="489"/>
                    <a:pt x="25" y="502"/>
                  </a:cubicBezTo>
                  <a:cubicBezTo>
                    <a:pt x="37" y="513"/>
                    <a:pt x="49" y="526"/>
                    <a:pt x="61" y="526"/>
                  </a:cubicBezTo>
                  <a:cubicBezTo>
                    <a:pt x="74" y="526"/>
                    <a:pt x="85" y="513"/>
                    <a:pt x="98" y="502"/>
                  </a:cubicBezTo>
                  <a:cubicBezTo>
                    <a:pt x="268" y="367"/>
                    <a:pt x="402" y="221"/>
                    <a:pt x="499" y="75"/>
                  </a:cubicBezTo>
                  <a:cubicBezTo>
                    <a:pt x="512" y="51"/>
                    <a:pt x="499" y="27"/>
                    <a:pt x="487" y="15"/>
                  </a:cubicBezTo>
                  <a:cubicBezTo>
                    <a:pt x="473" y="8"/>
                    <a:pt x="459" y="1"/>
                    <a:pt x="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58" name="Google Shape;3458;p39"/>
            <p:cNvSpPr/>
            <p:nvPr/>
          </p:nvSpPr>
          <p:spPr>
            <a:xfrm>
              <a:off x="7380567" y="3582331"/>
              <a:ext cx="23872" cy="19786"/>
            </a:xfrm>
            <a:custGeom>
              <a:avLst/>
              <a:gdLst/>
              <a:ahLst/>
              <a:cxnLst/>
              <a:rect l="l" t="t" r="r" b="b"/>
              <a:pathLst>
                <a:path w="485" h="402" extrusionOk="0">
                  <a:moveTo>
                    <a:pt x="410" y="0"/>
                  </a:moveTo>
                  <a:cubicBezTo>
                    <a:pt x="400" y="0"/>
                    <a:pt x="391" y="2"/>
                    <a:pt x="383" y="8"/>
                  </a:cubicBezTo>
                  <a:cubicBezTo>
                    <a:pt x="274" y="118"/>
                    <a:pt x="164" y="215"/>
                    <a:pt x="42" y="312"/>
                  </a:cubicBezTo>
                  <a:cubicBezTo>
                    <a:pt x="0" y="343"/>
                    <a:pt x="30" y="402"/>
                    <a:pt x="71" y="402"/>
                  </a:cubicBezTo>
                  <a:cubicBezTo>
                    <a:pt x="77" y="402"/>
                    <a:pt x="84" y="400"/>
                    <a:pt x="91" y="397"/>
                  </a:cubicBezTo>
                  <a:cubicBezTo>
                    <a:pt x="225" y="300"/>
                    <a:pt x="358" y="191"/>
                    <a:pt x="456" y="69"/>
                  </a:cubicBezTo>
                  <a:cubicBezTo>
                    <a:pt x="484" y="31"/>
                    <a:pt x="446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59" name="Google Shape;3459;p39"/>
            <p:cNvSpPr/>
            <p:nvPr/>
          </p:nvSpPr>
          <p:spPr>
            <a:xfrm>
              <a:off x="7380862" y="3581986"/>
              <a:ext cx="23330" cy="20525"/>
            </a:xfrm>
            <a:custGeom>
              <a:avLst/>
              <a:gdLst/>
              <a:ahLst/>
              <a:cxnLst/>
              <a:rect l="l" t="t" r="r" b="b"/>
              <a:pathLst>
                <a:path w="474" h="417" extrusionOk="0">
                  <a:moveTo>
                    <a:pt x="414" y="15"/>
                  </a:moveTo>
                  <a:cubicBezTo>
                    <a:pt x="425" y="15"/>
                    <a:pt x="438" y="27"/>
                    <a:pt x="438" y="27"/>
                  </a:cubicBezTo>
                  <a:cubicBezTo>
                    <a:pt x="450" y="39"/>
                    <a:pt x="462" y="52"/>
                    <a:pt x="438" y="63"/>
                  </a:cubicBezTo>
                  <a:cubicBezTo>
                    <a:pt x="352" y="185"/>
                    <a:pt x="231" y="295"/>
                    <a:pt x="73" y="392"/>
                  </a:cubicBezTo>
                  <a:cubicBezTo>
                    <a:pt x="69" y="396"/>
                    <a:pt x="65" y="397"/>
                    <a:pt x="60" y="397"/>
                  </a:cubicBezTo>
                  <a:cubicBezTo>
                    <a:pt x="48" y="397"/>
                    <a:pt x="36" y="389"/>
                    <a:pt x="36" y="380"/>
                  </a:cubicBezTo>
                  <a:cubicBezTo>
                    <a:pt x="24" y="368"/>
                    <a:pt x="24" y="344"/>
                    <a:pt x="36" y="331"/>
                  </a:cubicBezTo>
                  <a:cubicBezTo>
                    <a:pt x="133" y="258"/>
                    <a:pt x="231" y="173"/>
                    <a:pt x="316" y="100"/>
                  </a:cubicBezTo>
                  <a:lnTo>
                    <a:pt x="389" y="27"/>
                  </a:lnTo>
                  <a:cubicBezTo>
                    <a:pt x="389" y="15"/>
                    <a:pt x="401" y="15"/>
                    <a:pt x="414" y="15"/>
                  </a:cubicBezTo>
                  <a:close/>
                  <a:moveTo>
                    <a:pt x="411" y="1"/>
                  </a:moveTo>
                  <a:cubicBezTo>
                    <a:pt x="399" y="1"/>
                    <a:pt x="387" y="5"/>
                    <a:pt x="377" y="15"/>
                  </a:cubicBezTo>
                  <a:lnTo>
                    <a:pt x="304" y="88"/>
                  </a:lnTo>
                  <a:cubicBezTo>
                    <a:pt x="219" y="161"/>
                    <a:pt x="122" y="246"/>
                    <a:pt x="24" y="307"/>
                  </a:cubicBezTo>
                  <a:cubicBezTo>
                    <a:pt x="0" y="331"/>
                    <a:pt x="0" y="368"/>
                    <a:pt x="12" y="392"/>
                  </a:cubicBezTo>
                  <a:cubicBezTo>
                    <a:pt x="24" y="404"/>
                    <a:pt x="36" y="417"/>
                    <a:pt x="60" y="417"/>
                  </a:cubicBezTo>
                  <a:cubicBezTo>
                    <a:pt x="73" y="417"/>
                    <a:pt x="73" y="417"/>
                    <a:pt x="85" y="404"/>
                  </a:cubicBezTo>
                  <a:cubicBezTo>
                    <a:pt x="243" y="307"/>
                    <a:pt x="365" y="198"/>
                    <a:pt x="462" y="76"/>
                  </a:cubicBezTo>
                  <a:cubicBezTo>
                    <a:pt x="474" y="52"/>
                    <a:pt x="474" y="27"/>
                    <a:pt x="450" y="15"/>
                  </a:cubicBezTo>
                  <a:cubicBezTo>
                    <a:pt x="443" y="8"/>
                    <a:pt x="427" y="1"/>
                    <a:pt x="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60" name="Google Shape;3460;p39"/>
            <p:cNvSpPr/>
            <p:nvPr/>
          </p:nvSpPr>
          <p:spPr>
            <a:xfrm>
              <a:off x="7379336" y="3594981"/>
              <a:ext cx="26234" cy="27908"/>
            </a:xfrm>
            <a:custGeom>
              <a:avLst/>
              <a:gdLst/>
              <a:ahLst/>
              <a:cxnLst/>
              <a:rect l="l" t="t" r="r" b="b"/>
              <a:pathLst>
                <a:path w="533" h="567" extrusionOk="0">
                  <a:moveTo>
                    <a:pt x="481" y="0"/>
                  </a:moveTo>
                  <a:cubicBezTo>
                    <a:pt x="470" y="0"/>
                    <a:pt x="457" y="6"/>
                    <a:pt x="445" y="18"/>
                  </a:cubicBezTo>
                  <a:cubicBezTo>
                    <a:pt x="286" y="153"/>
                    <a:pt x="140" y="323"/>
                    <a:pt x="18" y="493"/>
                  </a:cubicBezTo>
                  <a:cubicBezTo>
                    <a:pt x="0" y="530"/>
                    <a:pt x="30" y="566"/>
                    <a:pt x="62" y="566"/>
                  </a:cubicBezTo>
                  <a:cubicBezTo>
                    <a:pt x="72" y="566"/>
                    <a:pt x="83" y="562"/>
                    <a:pt x="91" y="553"/>
                  </a:cubicBezTo>
                  <a:cubicBezTo>
                    <a:pt x="237" y="396"/>
                    <a:pt x="372" y="237"/>
                    <a:pt x="505" y="80"/>
                  </a:cubicBezTo>
                  <a:cubicBezTo>
                    <a:pt x="532" y="43"/>
                    <a:pt x="513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61" name="Google Shape;3461;p39"/>
            <p:cNvSpPr/>
            <p:nvPr/>
          </p:nvSpPr>
          <p:spPr>
            <a:xfrm>
              <a:off x="7379041" y="3594587"/>
              <a:ext cx="26973" cy="28843"/>
            </a:xfrm>
            <a:custGeom>
              <a:avLst/>
              <a:gdLst/>
              <a:ahLst/>
              <a:cxnLst/>
              <a:rect l="l" t="t" r="r" b="b"/>
              <a:pathLst>
                <a:path w="548" h="586" extrusionOk="0">
                  <a:moveTo>
                    <a:pt x="487" y="15"/>
                  </a:moveTo>
                  <a:cubicBezTo>
                    <a:pt x="499" y="15"/>
                    <a:pt x="499" y="26"/>
                    <a:pt x="511" y="26"/>
                  </a:cubicBezTo>
                  <a:cubicBezTo>
                    <a:pt x="524" y="39"/>
                    <a:pt x="524" y="63"/>
                    <a:pt x="511" y="75"/>
                  </a:cubicBezTo>
                  <a:lnTo>
                    <a:pt x="256" y="367"/>
                  </a:lnTo>
                  <a:cubicBezTo>
                    <a:pt x="207" y="428"/>
                    <a:pt x="146" y="488"/>
                    <a:pt x="97" y="561"/>
                  </a:cubicBezTo>
                  <a:cubicBezTo>
                    <a:pt x="92" y="568"/>
                    <a:pt x="83" y="571"/>
                    <a:pt x="73" y="571"/>
                  </a:cubicBezTo>
                  <a:cubicBezTo>
                    <a:pt x="64" y="571"/>
                    <a:pt x="55" y="568"/>
                    <a:pt x="49" y="561"/>
                  </a:cubicBezTo>
                  <a:cubicBezTo>
                    <a:pt x="37" y="550"/>
                    <a:pt x="24" y="525"/>
                    <a:pt x="37" y="513"/>
                  </a:cubicBezTo>
                  <a:cubicBezTo>
                    <a:pt x="170" y="331"/>
                    <a:pt x="316" y="161"/>
                    <a:pt x="462" y="26"/>
                  </a:cubicBezTo>
                  <a:cubicBezTo>
                    <a:pt x="475" y="15"/>
                    <a:pt x="475" y="15"/>
                    <a:pt x="487" y="15"/>
                  </a:cubicBezTo>
                  <a:close/>
                  <a:moveTo>
                    <a:pt x="482" y="0"/>
                  </a:moveTo>
                  <a:cubicBezTo>
                    <a:pt x="471" y="0"/>
                    <a:pt x="461" y="4"/>
                    <a:pt x="451" y="15"/>
                  </a:cubicBezTo>
                  <a:cubicBezTo>
                    <a:pt x="305" y="148"/>
                    <a:pt x="146" y="318"/>
                    <a:pt x="24" y="501"/>
                  </a:cubicBezTo>
                  <a:cubicBezTo>
                    <a:pt x="0" y="525"/>
                    <a:pt x="13" y="561"/>
                    <a:pt x="37" y="574"/>
                  </a:cubicBezTo>
                  <a:cubicBezTo>
                    <a:pt x="49" y="574"/>
                    <a:pt x="61" y="586"/>
                    <a:pt x="73" y="586"/>
                  </a:cubicBezTo>
                  <a:cubicBezTo>
                    <a:pt x="86" y="586"/>
                    <a:pt x="97" y="586"/>
                    <a:pt x="110" y="574"/>
                  </a:cubicBezTo>
                  <a:cubicBezTo>
                    <a:pt x="159" y="501"/>
                    <a:pt x="219" y="440"/>
                    <a:pt x="268" y="379"/>
                  </a:cubicBezTo>
                  <a:lnTo>
                    <a:pt x="524" y="88"/>
                  </a:lnTo>
                  <a:cubicBezTo>
                    <a:pt x="548" y="63"/>
                    <a:pt x="535" y="26"/>
                    <a:pt x="524" y="15"/>
                  </a:cubicBezTo>
                  <a:cubicBezTo>
                    <a:pt x="510" y="7"/>
                    <a:pt x="496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62" name="Google Shape;3462;p39"/>
            <p:cNvSpPr/>
            <p:nvPr/>
          </p:nvSpPr>
          <p:spPr>
            <a:xfrm>
              <a:off x="7380124" y="3608763"/>
              <a:ext cx="25447" cy="25742"/>
            </a:xfrm>
            <a:custGeom>
              <a:avLst/>
              <a:gdLst/>
              <a:ahLst/>
              <a:cxnLst/>
              <a:rect l="l" t="t" r="r" b="b"/>
              <a:pathLst>
                <a:path w="517" h="523" extrusionOk="0">
                  <a:moveTo>
                    <a:pt x="455" y="0"/>
                  </a:moveTo>
                  <a:cubicBezTo>
                    <a:pt x="442" y="0"/>
                    <a:pt x="429" y="6"/>
                    <a:pt x="416" y="18"/>
                  </a:cubicBezTo>
                  <a:cubicBezTo>
                    <a:pt x="283" y="152"/>
                    <a:pt x="148" y="298"/>
                    <a:pt x="27" y="444"/>
                  </a:cubicBezTo>
                  <a:cubicBezTo>
                    <a:pt x="0" y="480"/>
                    <a:pt x="26" y="523"/>
                    <a:pt x="57" y="523"/>
                  </a:cubicBezTo>
                  <a:cubicBezTo>
                    <a:pt x="67" y="523"/>
                    <a:pt x="78" y="517"/>
                    <a:pt x="88" y="505"/>
                  </a:cubicBezTo>
                  <a:cubicBezTo>
                    <a:pt x="234" y="371"/>
                    <a:pt x="356" y="225"/>
                    <a:pt x="489" y="79"/>
                  </a:cubicBezTo>
                  <a:cubicBezTo>
                    <a:pt x="516" y="43"/>
                    <a:pt x="490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63" name="Google Shape;3463;p39"/>
            <p:cNvSpPr/>
            <p:nvPr/>
          </p:nvSpPr>
          <p:spPr>
            <a:xfrm>
              <a:off x="7379632" y="3608320"/>
              <a:ext cx="25791" cy="26530"/>
            </a:xfrm>
            <a:custGeom>
              <a:avLst/>
              <a:gdLst/>
              <a:ahLst/>
              <a:cxnLst/>
              <a:rect l="l" t="t" r="r" b="b"/>
              <a:pathLst>
                <a:path w="524" h="539" extrusionOk="0">
                  <a:moveTo>
                    <a:pt x="463" y="18"/>
                  </a:moveTo>
                  <a:cubicBezTo>
                    <a:pt x="472" y="18"/>
                    <a:pt x="481" y="21"/>
                    <a:pt x="487" y="27"/>
                  </a:cubicBezTo>
                  <a:cubicBezTo>
                    <a:pt x="499" y="39"/>
                    <a:pt x="499" y="63"/>
                    <a:pt x="487" y="76"/>
                  </a:cubicBezTo>
                  <a:cubicBezTo>
                    <a:pt x="353" y="234"/>
                    <a:pt x="220" y="380"/>
                    <a:pt x="98" y="514"/>
                  </a:cubicBezTo>
                  <a:cubicBezTo>
                    <a:pt x="86" y="520"/>
                    <a:pt x="77" y="523"/>
                    <a:pt x="69" y="523"/>
                  </a:cubicBezTo>
                  <a:cubicBezTo>
                    <a:pt x="61" y="523"/>
                    <a:pt x="55" y="520"/>
                    <a:pt x="49" y="514"/>
                  </a:cubicBezTo>
                  <a:cubicBezTo>
                    <a:pt x="37" y="501"/>
                    <a:pt x="25" y="477"/>
                    <a:pt x="37" y="453"/>
                  </a:cubicBezTo>
                  <a:cubicBezTo>
                    <a:pt x="158" y="319"/>
                    <a:pt x="293" y="173"/>
                    <a:pt x="439" y="27"/>
                  </a:cubicBezTo>
                  <a:cubicBezTo>
                    <a:pt x="444" y="21"/>
                    <a:pt x="453" y="18"/>
                    <a:pt x="463" y="18"/>
                  </a:cubicBezTo>
                  <a:close/>
                  <a:moveTo>
                    <a:pt x="456" y="1"/>
                  </a:moveTo>
                  <a:cubicBezTo>
                    <a:pt x="446" y="1"/>
                    <a:pt x="436" y="5"/>
                    <a:pt x="426" y="15"/>
                  </a:cubicBezTo>
                  <a:cubicBezTo>
                    <a:pt x="280" y="161"/>
                    <a:pt x="147" y="307"/>
                    <a:pt x="25" y="441"/>
                  </a:cubicBezTo>
                  <a:cubicBezTo>
                    <a:pt x="1" y="477"/>
                    <a:pt x="12" y="501"/>
                    <a:pt x="37" y="526"/>
                  </a:cubicBezTo>
                  <a:cubicBezTo>
                    <a:pt x="49" y="538"/>
                    <a:pt x="61" y="538"/>
                    <a:pt x="74" y="538"/>
                  </a:cubicBezTo>
                  <a:cubicBezTo>
                    <a:pt x="85" y="538"/>
                    <a:pt x="98" y="538"/>
                    <a:pt x="110" y="526"/>
                  </a:cubicBezTo>
                  <a:cubicBezTo>
                    <a:pt x="231" y="392"/>
                    <a:pt x="366" y="246"/>
                    <a:pt x="499" y="88"/>
                  </a:cubicBezTo>
                  <a:cubicBezTo>
                    <a:pt x="523" y="63"/>
                    <a:pt x="512" y="27"/>
                    <a:pt x="499" y="15"/>
                  </a:cubicBezTo>
                  <a:cubicBezTo>
                    <a:pt x="485" y="8"/>
                    <a:pt x="471" y="1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64" name="Google Shape;3464;p39"/>
            <p:cNvSpPr/>
            <p:nvPr/>
          </p:nvSpPr>
          <p:spPr>
            <a:xfrm>
              <a:off x="7381207" y="3623972"/>
              <a:ext cx="23183" cy="22789"/>
            </a:xfrm>
            <a:custGeom>
              <a:avLst/>
              <a:gdLst/>
              <a:ahLst/>
              <a:cxnLst/>
              <a:rect l="l" t="t" r="r" b="b"/>
              <a:pathLst>
                <a:path w="471" h="463" extrusionOk="0">
                  <a:moveTo>
                    <a:pt x="401" y="1"/>
                  </a:moveTo>
                  <a:cubicBezTo>
                    <a:pt x="390" y="1"/>
                    <a:pt x="379" y="4"/>
                    <a:pt x="370" y="13"/>
                  </a:cubicBezTo>
                  <a:cubicBezTo>
                    <a:pt x="248" y="123"/>
                    <a:pt x="139" y="256"/>
                    <a:pt x="29" y="378"/>
                  </a:cubicBezTo>
                  <a:cubicBezTo>
                    <a:pt x="1" y="416"/>
                    <a:pt x="32" y="462"/>
                    <a:pt x="70" y="462"/>
                  </a:cubicBezTo>
                  <a:cubicBezTo>
                    <a:pt x="81" y="462"/>
                    <a:pt x="92" y="459"/>
                    <a:pt x="102" y="451"/>
                  </a:cubicBezTo>
                  <a:cubicBezTo>
                    <a:pt x="224" y="329"/>
                    <a:pt x="345" y="208"/>
                    <a:pt x="443" y="74"/>
                  </a:cubicBezTo>
                  <a:cubicBezTo>
                    <a:pt x="471" y="37"/>
                    <a:pt x="435" y="1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65" name="Google Shape;3465;p39"/>
            <p:cNvSpPr/>
            <p:nvPr/>
          </p:nvSpPr>
          <p:spPr>
            <a:xfrm>
              <a:off x="7380862" y="3623579"/>
              <a:ext cx="23330" cy="23232"/>
            </a:xfrm>
            <a:custGeom>
              <a:avLst/>
              <a:gdLst/>
              <a:ahLst/>
              <a:cxnLst/>
              <a:rect l="l" t="t" r="r" b="b"/>
              <a:pathLst>
                <a:path w="474" h="472" extrusionOk="0">
                  <a:moveTo>
                    <a:pt x="409" y="19"/>
                  </a:moveTo>
                  <a:cubicBezTo>
                    <a:pt x="420" y="19"/>
                    <a:pt x="431" y="26"/>
                    <a:pt x="438" y="34"/>
                  </a:cubicBezTo>
                  <a:cubicBezTo>
                    <a:pt x="450" y="34"/>
                    <a:pt x="462" y="45"/>
                    <a:pt x="450" y="70"/>
                  </a:cubicBezTo>
                  <a:cubicBezTo>
                    <a:pt x="352" y="191"/>
                    <a:pt x="243" y="326"/>
                    <a:pt x="97" y="447"/>
                  </a:cubicBezTo>
                  <a:cubicBezTo>
                    <a:pt x="92" y="457"/>
                    <a:pt x="85" y="461"/>
                    <a:pt x="77" y="461"/>
                  </a:cubicBezTo>
                  <a:cubicBezTo>
                    <a:pt x="67" y="461"/>
                    <a:pt x="56" y="454"/>
                    <a:pt x="49" y="447"/>
                  </a:cubicBezTo>
                  <a:cubicBezTo>
                    <a:pt x="36" y="434"/>
                    <a:pt x="24" y="410"/>
                    <a:pt x="49" y="386"/>
                  </a:cubicBezTo>
                  <a:cubicBezTo>
                    <a:pt x="146" y="277"/>
                    <a:pt x="268" y="143"/>
                    <a:pt x="389" y="34"/>
                  </a:cubicBezTo>
                  <a:cubicBezTo>
                    <a:pt x="394" y="23"/>
                    <a:pt x="401" y="19"/>
                    <a:pt x="409" y="19"/>
                  </a:cubicBezTo>
                  <a:close/>
                  <a:moveTo>
                    <a:pt x="411" y="1"/>
                  </a:moveTo>
                  <a:cubicBezTo>
                    <a:pt x="399" y="1"/>
                    <a:pt x="387" y="4"/>
                    <a:pt x="377" y="9"/>
                  </a:cubicBezTo>
                  <a:cubicBezTo>
                    <a:pt x="243" y="131"/>
                    <a:pt x="133" y="264"/>
                    <a:pt x="24" y="386"/>
                  </a:cubicBezTo>
                  <a:cubicBezTo>
                    <a:pt x="0" y="410"/>
                    <a:pt x="12" y="447"/>
                    <a:pt x="36" y="459"/>
                  </a:cubicBezTo>
                  <a:cubicBezTo>
                    <a:pt x="36" y="471"/>
                    <a:pt x="60" y="471"/>
                    <a:pt x="73" y="471"/>
                  </a:cubicBezTo>
                  <a:cubicBezTo>
                    <a:pt x="85" y="471"/>
                    <a:pt x="97" y="471"/>
                    <a:pt x="109" y="459"/>
                  </a:cubicBezTo>
                  <a:cubicBezTo>
                    <a:pt x="255" y="337"/>
                    <a:pt x="365" y="204"/>
                    <a:pt x="462" y="82"/>
                  </a:cubicBezTo>
                  <a:cubicBezTo>
                    <a:pt x="474" y="58"/>
                    <a:pt x="474" y="34"/>
                    <a:pt x="450" y="21"/>
                  </a:cubicBezTo>
                  <a:cubicBezTo>
                    <a:pt x="443" y="7"/>
                    <a:pt x="427" y="1"/>
                    <a:pt x="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66" name="Google Shape;3466;p39"/>
            <p:cNvSpPr/>
            <p:nvPr/>
          </p:nvSpPr>
          <p:spPr>
            <a:xfrm>
              <a:off x="7380124" y="3640215"/>
              <a:ext cx="26087" cy="23626"/>
            </a:xfrm>
            <a:custGeom>
              <a:avLst/>
              <a:gdLst/>
              <a:ahLst/>
              <a:cxnLst/>
              <a:rect l="l" t="t" r="r" b="b"/>
              <a:pathLst>
                <a:path w="530" h="480" extrusionOk="0">
                  <a:moveTo>
                    <a:pt x="466" y="1"/>
                  </a:moveTo>
                  <a:cubicBezTo>
                    <a:pt x="457" y="1"/>
                    <a:pt x="448" y="4"/>
                    <a:pt x="440" y="12"/>
                  </a:cubicBezTo>
                  <a:cubicBezTo>
                    <a:pt x="294" y="145"/>
                    <a:pt x="161" y="267"/>
                    <a:pt x="27" y="401"/>
                  </a:cubicBezTo>
                  <a:cubicBezTo>
                    <a:pt x="0" y="437"/>
                    <a:pt x="26" y="479"/>
                    <a:pt x="61" y="479"/>
                  </a:cubicBezTo>
                  <a:cubicBezTo>
                    <a:pt x="74" y="479"/>
                    <a:pt x="87" y="474"/>
                    <a:pt x="100" y="461"/>
                  </a:cubicBezTo>
                  <a:cubicBezTo>
                    <a:pt x="234" y="340"/>
                    <a:pt x="367" y="206"/>
                    <a:pt x="502" y="85"/>
                  </a:cubicBezTo>
                  <a:cubicBezTo>
                    <a:pt x="530" y="47"/>
                    <a:pt x="499" y="1"/>
                    <a:pt x="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67" name="Google Shape;3467;p39"/>
            <p:cNvSpPr/>
            <p:nvPr/>
          </p:nvSpPr>
          <p:spPr>
            <a:xfrm>
              <a:off x="7380222" y="3639871"/>
              <a:ext cx="26382" cy="24265"/>
            </a:xfrm>
            <a:custGeom>
              <a:avLst/>
              <a:gdLst/>
              <a:ahLst/>
              <a:cxnLst/>
              <a:rect l="l" t="t" r="r" b="b"/>
              <a:pathLst>
                <a:path w="536" h="493" extrusionOk="0">
                  <a:moveTo>
                    <a:pt x="468" y="17"/>
                  </a:moveTo>
                  <a:cubicBezTo>
                    <a:pt x="481" y="17"/>
                    <a:pt x="492" y="24"/>
                    <a:pt x="500" y="31"/>
                  </a:cubicBezTo>
                  <a:cubicBezTo>
                    <a:pt x="511" y="43"/>
                    <a:pt x="511" y="67"/>
                    <a:pt x="500" y="79"/>
                  </a:cubicBezTo>
                  <a:lnTo>
                    <a:pt x="487" y="92"/>
                  </a:lnTo>
                  <a:cubicBezTo>
                    <a:pt x="354" y="213"/>
                    <a:pt x="219" y="347"/>
                    <a:pt x="86" y="468"/>
                  </a:cubicBezTo>
                  <a:cubicBezTo>
                    <a:pt x="80" y="475"/>
                    <a:pt x="70" y="478"/>
                    <a:pt x="61" y="478"/>
                  </a:cubicBezTo>
                  <a:cubicBezTo>
                    <a:pt x="52" y="478"/>
                    <a:pt x="43" y="475"/>
                    <a:pt x="37" y="468"/>
                  </a:cubicBezTo>
                  <a:cubicBezTo>
                    <a:pt x="25" y="457"/>
                    <a:pt x="25" y="432"/>
                    <a:pt x="37" y="420"/>
                  </a:cubicBezTo>
                  <a:cubicBezTo>
                    <a:pt x="159" y="286"/>
                    <a:pt x="305" y="165"/>
                    <a:pt x="427" y="43"/>
                  </a:cubicBezTo>
                  <a:lnTo>
                    <a:pt x="438" y="31"/>
                  </a:lnTo>
                  <a:cubicBezTo>
                    <a:pt x="448" y="20"/>
                    <a:pt x="459" y="17"/>
                    <a:pt x="468" y="17"/>
                  </a:cubicBezTo>
                  <a:close/>
                  <a:moveTo>
                    <a:pt x="469" y="1"/>
                  </a:moveTo>
                  <a:cubicBezTo>
                    <a:pt x="454" y="1"/>
                    <a:pt x="439" y="7"/>
                    <a:pt x="427" y="19"/>
                  </a:cubicBezTo>
                  <a:lnTo>
                    <a:pt x="414" y="31"/>
                  </a:lnTo>
                  <a:cubicBezTo>
                    <a:pt x="292" y="152"/>
                    <a:pt x="146" y="274"/>
                    <a:pt x="25" y="408"/>
                  </a:cubicBezTo>
                  <a:cubicBezTo>
                    <a:pt x="0" y="432"/>
                    <a:pt x="0" y="457"/>
                    <a:pt x="25" y="481"/>
                  </a:cubicBezTo>
                  <a:cubicBezTo>
                    <a:pt x="37" y="493"/>
                    <a:pt x="49" y="493"/>
                    <a:pt x="62" y="493"/>
                  </a:cubicBezTo>
                  <a:cubicBezTo>
                    <a:pt x="73" y="493"/>
                    <a:pt x="86" y="493"/>
                    <a:pt x="98" y="481"/>
                  </a:cubicBezTo>
                  <a:cubicBezTo>
                    <a:pt x="232" y="359"/>
                    <a:pt x="365" y="225"/>
                    <a:pt x="500" y="103"/>
                  </a:cubicBezTo>
                  <a:lnTo>
                    <a:pt x="511" y="92"/>
                  </a:lnTo>
                  <a:cubicBezTo>
                    <a:pt x="536" y="67"/>
                    <a:pt x="524" y="43"/>
                    <a:pt x="511" y="19"/>
                  </a:cubicBezTo>
                  <a:cubicBezTo>
                    <a:pt x="499" y="7"/>
                    <a:pt x="484" y="1"/>
                    <a:pt x="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68" name="Google Shape;3468;p39"/>
            <p:cNvSpPr/>
            <p:nvPr/>
          </p:nvSpPr>
          <p:spPr>
            <a:xfrm>
              <a:off x="7380025" y="3653604"/>
              <a:ext cx="25644" cy="21903"/>
            </a:xfrm>
            <a:custGeom>
              <a:avLst/>
              <a:gdLst/>
              <a:ahLst/>
              <a:cxnLst/>
              <a:rect l="l" t="t" r="r" b="b"/>
              <a:pathLst>
                <a:path w="521" h="445" extrusionOk="0">
                  <a:moveTo>
                    <a:pt x="453" y="1"/>
                  </a:moveTo>
                  <a:cubicBezTo>
                    <a:pt x="445" y="1"/>
                    <a:pt x="437" y="3"/>
                    <a:pt x="431" y="7"/>
                  </a:cubicBezTo>
                  <a:cubicBezTo>
                    <a:pt x="296" y="129"/>
                    <a:pt x="150" y="238"/>
                    <a:pt x="29" y="372"/>
                  </a:cubicBezTo>
                  <a:cubicBezTo>
                    <a:pt x="1" y="400"/>
                    <a:pt x="31" y="444"/>
                    <a:pt x="64" y="444"/>
                  </a:cubicBezTo>
                  <a:cubicBezTo>
                    <a:pt x="73" y="444"/>
                    <a:pt x="82" y="441"/>
                    <a:pt x="90" y="433"/>
                  </a:cubicBezTo>
                  <a:lnTo>
                    <a:pt x="491" y="68"/>
                  </a:lnTo>
                  <a:cubicBezTo>
                    <a:pt x="521" y="38"/>
                    <a:pt x="486" y="1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69" name="Google Shape;3469;p39"/>
            <p:cNvSpPr/>
            <p:nvPr/>
          </p:nvSpPr>
          <p:spPr>
            <a:xfrm>
              <a:off x="7380222" y="3653259"/>
              <a:ext cx="25201" cy="22838"/>
            </a:xfrm>
            <a:custGeom>
              <a:avLst/>
              <a:gdLst/>
              <a:ahLst/>
              <a:cxnLst/>
              <a:rect l="l" t="t" r="r" b="b"/>
              <a:pathLst>
                <a:path w="512" h="464" extrusionOk="0">
                  <a:moveTo>
                    <a:pt x="451" y="14"/>
                  </a:moveTo>
                  <a:cubicBezTo>
                    <a:pt x="463" y="14"/>
                    <a:pt x="475" y="26"/>
                    <a:pt x="475" y="26"/>
                  </a:cubicBezTo>
                  <a:cubicBezTo>
                    <a:pt x="487" y="39"/>
                    <a:pt x="500" y="50"/>
                    <a:pt x="475" y="75"/>
                  </a:cubicBezTo>
                  <a:cubicBezTo>
                    <a:pt x="354" y="196"/>
                    <a:pt x="219" y="318"/>
                    <a:pt x="86" y="428"/>
                  </a:cubicBezTo>
                  <a:cubicBezTo>
                    <a:pt x="76" y="438"/>
                    <a:pt x="66" y="442"/>
                    <a:pt x="56" y="442"/>
                  </a:cubicBezTo>
                  <a:cubicBezTo>
                    <a:pt x="43" y="442"/>
                    <a:pt x="32" y="435"/>
                    <a:pt x="25" y="428"/>
                  </a:cubicBezTo>
                  <a:cubicBezTo>
                    <a:pt x="25" y="415"/>
                    <a:pt x="13" y="404"/>
                    <a:pt x="37" y="379"/>
                  </a:cubicBezTo>
                  <a:cubicBezTo>
                    <a:pt x="171" y="245"/>
                    <a:pt x="317" y="123"/>
                    <a:pt x="427" y="26"/>
                  </a:cubicBezTo>
                  <a:cubicBezTo>
                    <a:pt x="438" y="14"/>
                    <a:pt x="451" y="14"/>
                    <a:pt x="451" y="14"/>
                  </a:cubicBezTo>
                  <a:close/>
                  <a:moveTo>
                    <a:pt x="450" y="0"/>
                  </a:moveTo>
                  <a:cubicBezTo>
                    <a:pt x="437" y="0"/>
                    <a:pt x="424" y="4"/>
                    <a:pt x="414" y="14"/>
                  </a:cubicBezTo>
                  <a:cubicBezTo>
                    <a:pt x="305" y="99"/>
                    <a:pt x="159" y="233"/>
                    <a:pt x="25" y="367"/>
                  </a:cubicBezTo>
                  <a:cubicBezTo>
                    <a:pt x="0" y="391"/>
                    <a:pt x="0" y="428"/>
                    <a:pt x="13" y="440"/>
                  </a:cubicBezTo>
                  <a:cubicBezTo>
                    <a:pt x="25" y="452"/>
                    <a:pt x="37" y="464"/>
                    <a:pt x="62" y="464"/>
                  </a:cubicBezTo>
                  <a:cubicBezTo>
                    <a:pt x="73" y="464"/>
                    <a:pt x="86" y="452"/>
                    <a:pt x="98" y="440"/>
                  </a:cubicBezTo>
                  <a:cubicBezTo>
                    <a:pt x="232" y="331"/>
                    <a:pt x="365" y="209"/>
                    <a:pt x="487" y="87"/>
                  </a:cubicBezTo>
                  <a:cubicBezTo>
                    <a:pt x="511" y="63"/>
                    <a:pt x="511" y="39"/>
                    <a:pt x="500" y="14"/>
                  </a:cubicBezTo>
                  <a:cubicBezTo>
                    <a:pt x="486" y="7"/>
                    <a:pt x="467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70" name="Google Shape;3470;p39"/>
            <p:cNvSpPr/>
            <p:nvPr/>
          </p:nvSpPr>
          <p:spPr>
            <a:xfrm>
              <a:off x="7381896" y="3665269"/>
              <a:ext cx="21460" cy="21312"/>
            </a:xfrm>
            <a:custGeom>
              <a:avLst/>
              <a:gdLst/>
              <a:ahLst/>
              <a:cxnLst/>
              <a:rect l="l" t="t" r="r" b="b"/>
              <a:pathLst>
                <a:path w="436" h="433" extrusionOk="0">
                  <a:moveTo>
                    <a:pt x="374" y="0"/>
                  </a:moveTo>
                  <a:cubicBezTo>
                    <a:pt x="364" y="0"/>
                    <a:pt x="353" y="4"/>
                    <a:pt x="344" y="14"/>
                  </a:cubicBezTo>
                  <a:cubicBezTo>
                    <a:pt x="234" y="123"/>
                    <a:pt x="137" y="233"/>
                    <a:pt x="28" y="354"/>
                  </a:cubicBezTo>
                  <a:cubicBezTo>
                    <a:pt x="0" y="390"/>
                    <a:pt x="27" y="432"/>
                    <a:pt x="57" y="432"/>
                  </a:cubicBezTo>
                  <a:cubicBezTo>
                    <a:pt x="68" y="432"/>
                    <a:pt x="79" y="427"/>
                    <a:pt x="88" y="414"/>
                  </a:cubicBezTo>
                  <a:cubicBezTo>
                    <a:pt x="210" y="306"/>
                    <a:pt x="320" y="184"/>
                    <a:pt x="417" y="62"/>
                  </a:cubicBezTo>
                  <a:cubicBezTo>
                    <a:pt x="435" y="35"/>
                    <a:pt x="405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71" name="Google Shape;3471;p39"/>
            <p:cNvSpPr/>
            <p:nvPr/>
          </p:nvSpPr>
          <p:spPr>
            <a:xfrm>
              <a:off x="7382044" y="3664876"/>
              <a:ext cx="21608" cy="22001"/>
            </a:xfrm>
            <a:custGeom>
              <a:avLst/>
              <a:gdLst/>
              <a:ahLst/>
              <a:cxnLst/>
              <a:rect l="l" t="t" r="r" b="b"/>
              <a:pathLst>
                <a:path w="439" h="447" extrusionOk="0">
                  <a:moveTo>
                    <a:pt x="368" y="16"/>
                  </a:moveTo>
                  <a:cubicBezTo>
                    <a:pt x="380" y="16"/>
                    <a:pt x="393" y="22"/>
                    <a:pt x="401" y="22"/>
                  </a:cubicBezTo>
                  <a:cubicBezTo>
                    <a:pt x="414" y="33"/>
                    <a:pt x="414" y="46"/>
                    <a:pt x="401" y="70"/>
                  </a:cubicBezTo>
                  <a:cubicBezTo>
                    <a:pt x="317" y="192"/>
                    <a:pt x="207" y="314"/>
                    <a:pt x="85" y="422"/>
                  </a:cubicBezTo>
                  <a:cubicBezTo>
                    <a:pt x="73" y="429"/>
                    <a:pt x="64" y="432"/>
                    <a:pt x="56" y="432"/>
                  </a:cubicBezTo>
                  <a:cubicBezTo>
                    <a:pt x="49" y="432"/>
                    <a:pt x="43" y="429"/>
                    <a:pt x="36" y="422"/>
                  </a:cubicBezTo>
                  <a:cubicBezTo>
                    <a:pt x="25" y="411"/>
                    <a:pt x="12" y="386"/>
                    <a:pt x="36" y="362"/>
                  </a:cubicBezTo>
                  <a:cubicBezTo>
                    <a:pt x="146" y="241"/>
                    <a:pt x="255" y="131"/>
                    <a:pt x="353" y="22"/>
                  </a:cubicBezTo>
                  <a:cubicBezTo>
                    <a:pt x="357" y="17"/>
                    <a:pt x="362" y="16"/>
                    <a:pt x="368" y="16"/>
                  </a:cubicBezTo>
                  <a:close/>
                  <a:moveTo>
                    <a:pt x="377" y="0"/>
                  </a:moveTo>
                  <a:cubicBezTo>
                    <a:pt x="365" y="0"/>
                    <a:pt x="353" y="3"/>
                    <a:pt x="341" y="9"/>
                  </a:cubicBezTo>
                  <a:cubicBezTo>
                    <a:pt x="244" y="119"/>
                    <a:pt x="134" y="228"/>
                    <a:pt x="25" y="362"/>
                  </a:cubicBezTo>
                  <a:cubicBezTo>
                    <a:pt x="0" y="386"/>
                    <a:pt x="0" y="411"/>
                    <a:pt x="25" y="435"/>
                  </a:cubicBezTo>
                  <a:cubicBezTo>
                    <a:pt x="36" y="447"/>
                    <a:pt x="49" y="447"/>
                    <a:pt x="61" y="447"/>
                  </a:cubicBezTo>
                  <a:cubicBezTo>
                    <a:pt x="73" y="447"/>
                    <a:pt x="85" y="447"/>
                    <a:pt x="98" y="435"/>
                  </a:cubicBezTo>
                  <a:cubicBezTo>
                    <a:pt x="219" y="325"/>
                    <a:pt x="328" y="204"/>
                    <a:pt x="426" y="82"/>
                  </a:cubicBezTo>
                  <a:cubicBezTo>
                    <a:pt x="438" y="58"/>
                    <a:pt x="426" y="33"/>
                    <a:pt x="414" y="9"/>
                  </a:cubicBezTo>
                  <a:cubicBezTo>
                    <a:pt x="402" y="3"/>
                    <a:pt x="390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72" name="Google Shape;3472;p39"/>
            <p:cNvSpPr/>
            <p:nvPr/>
          </p:nvSpPr>
          <p:spPr>
            <a:xfrm>
              <a:off x="7381994" y="3677329"/>
              <a:ext cx="23527" cy="20574"/>
            </a:xfrm>
            <a:custGeom>
              <a:avLst/>
              <a:gdLst/>
              <a:ahLst/>
              <a:cxnLst/>
              <a:rect l="l" t="t" r="r" b="b"/>
              <a:pathLst>
                <a:path w="478" h="418" extrusionOk="0">
                  <a:moveTo>
                    <a:pt x="410" y="0"/>
                  </a:moveTo>
                  <a:cubicBezTo>
                    <a:pt x="400" y="0"/>
                    <a:pt x="389" y="4"/>
                    <a:pt x="378" y="12"/>
                  </a:cubicBezTo>
                  <a:cubicBezTo>
                    <a:pt x="256" y="109"/>
                    <a:pt x="147" y="231"/>
                    <a:pt x="37" y="340"/>
                  </a:cubicBezTo>
                  <a:cubicBezTo>
                    <a:pt x="0" y="368"/>
                    <a:pt x="34" y="417"/>
                    <a:pt x="69" y="417"/>
                  </a:cubicBezTo>
                  <a:cubicBezTo>
                    <a:pt x="79" y="417"/>
                    <a:pt x="90" y="413"/>
                    <a:pt x="99" y="401"/>
                  </a:cubicBezTo>
                  <a:cubicBezTo>
                    <a:pt x="220" y="291"/>
                    <a:pt x="329" y="194"/>
                    <a:pt x="439" y="72"/>
                  </a:cubicBezTo>
                  <a:cubicBezTo>
                    <a:pt x="477" y="44"/>
                    <a:pt x="448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73" name="Google Shape;3473;p39"/>
            <p:cNvSpPr/>
            <p:nvPr/>
          </p:nvSpPr>
          <p:spPr>
            <a:xfrm>
              <a:off x="7382044" y="3676886"/>
              <a:ext cx="23379" cy="21411"/>
            </a:xfrm>
            <a:custGeom>
              <a:avLst/>
              <a:gdLst/>
              <a:ahLst/>
              <a:cxnLst/>
              <a:rect l="l" t="t" r="r" b="b"/>
              <a:pathLst>
                <a:path w="475" h="435" extrusionOk="0">
                  <a:moveTo>
                    <a:pt x="403" y="16"/>
                  </a:moveTo>
                  <a:cubicBezTo>
                    <a:pt x="415" y="16"/>
                    <a:pt x="429" y="24"/>
                    <a:pt x="438" y="33"/>
                  </a:cubicBezTo>
                  <a:cubicBezTo>
                    <a:pt x="450" y="45"/>
                    <a:pt x="450" y="57"/>
                    <a:pt x="438" y="81"/>
                  </a:cubicBezTo>
                  <a:cubicBezTo>
                    <a:pt x="328" y="191"/>
                    <a:pt x="207" y="300"/>
                    <a:pt x="98" y="410"/>
                  </a:cubicBezTo>
                  <a:cubicBezTo>
                    <a:pt x="86" y="416"/>
                    <a:pt x="73" y="419"/>
                    <a:pt x="63" y="419"/>
                  </a:cubicBezTo>
                  <a:cubicBezTo>
                    <a:pt x="52" y="419"/>
                    <a:pt x="43" y="416"/>
                    <a:pt x="36" y="410"/>
                  </a:cubicBezTo>
                  <a:cubicBezTo>
                    <a:pt x="25" y="386"/>
                    <a:pt x="25" y="373"/>
                    <a:pt x="36" y="349"/>
                  </a:cubicBezTo>
                  <a:cubicBezTo>
                    <a:pt x="158" y="240"/>
                    <a:pt x="268" y="130"/>
                    <a:pt x="390" y="21"/>
                  </a:cubicBezTo>
                  <a:cubicBezTo>
                    <a:pt x="393" y="17"/>
                    <a:pt x="398" y="16"/>
                    <a:pt x="403" y="16"/>
                  </a:cubicBezTo>
                  <a:close/>
                  <a:moveTo>
                    <a:pt x="407" y="1"/>
                  </a:moveTo>
                  <a:cubicBezTo>
                    <a:pt x="397" y="1"/>
                    <a:pt x="387" y="3"/>
                    <a:pt x="377" y="8"/>
                  </a:cubicBezTo>
                  <a:cubicBezTo>
                    <a:pt x="255" y="118"/>
                    <a:pt x="146" y="227"/>
                    <a:pt x="25" y="337"/>
                  </a:cubicBezTo>
                  <a:cubicBezTo>
                    <a:pt x="0" y="361"/>
                    <a:pt x="12" y="397"/>
                    <a:pt x="25" y="422"/>
                  </a:cubicBezTo>
                  <a:cubicBezTo>
                    <a:pt x="36" y="422"/>
                    <a:pt x="49" y="434"/>
                    <a:pt x="73" y="434"/>
                  </a:cubicBezTo>
                  <a:cubicBezTo>
                    <a:pt x="85" y="434"/>
                    <a:pt x="98" y="434"/>
                    <a:pt x="109" y="422"/>
                  </a:cubicBezTo>
                  <a:cubicBezTo>
                    <a:pt x="219" y="313"/>
                    <a:pt x="341" y="203"/>
                    <a:pt x="450" y="94"/>
                  </a:cubicBezTo>
                  <a:cubicBezTo>
                    <a:pt x="474" y="57"/>
                    <a:pt x="463" y="33"/>
                    <a:pt x="450" y="21"/>
                  </a:cubicBezTo>
                  <a:cubicBezTo>
                    <a:pt x="436" y="6"/>
                    <a:pt x="421" y="1"/>
                    <a:pt x="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74" name="Google Shape;3474;p39"/>
            <p:cNvSpPr/>
            <p:nvPr/>
          </p:nvSpPr>
          <p:spPr>
            <a:xfrm>
              <a:off x="7382437" y="3689831"/>
              <a:ext cx="22100" cy="21558"/>
            </a:xfrm>
            <a:custGeom>
              <a:avLst/>
              <a:gdLst/>
              <a:ahLst/>
              <a:cxnLst/>
              <a:rect l="l" t="t" r="r" b="b"/>
              <a:pathLst>
                <a:path w="449" h="438" extrusionOk="0">
                  <a:moveTo>
                    <a:pt x="387" y="0"/>
                  </a:moveTo>
                  <a:cubicBezTo>
                    <a:pt x="377" y="0"/>
                    <a:pt x="366" y="4"/>
                    <a:pt x="357" y="13"/>
                  </a:cubicBezTo>
                  <a:cubicBezTo>
                    <a:pt x="247" y="134"/>
                    <a:pt x="138" y="244"/>
                    <a:pt x="28" y="353"/>
                  </a:cubicBezTo>
                  <a:cubicBezTo>
                    <a:pt x="0" y="392"/>
                    <a:pt x="31" y="438"/>
                    <a:pt x="70" y="438"/>
                  </a:cubicBezTo>
                  <a:cubicBezTo>
                    <a:pt x="80" y="438"/>
                    <a:pt x="91" y="434"/>
                    <a:pt x="101" y="426"/>
                  </a:cubicBezTo>
                  <a:cubicBezTo>
                    <a:pt x="223" y="317"/>
                    <a:pt x="333" y="196"/>
                    <a:pt x="430" y="61"/>
                  </a:cubicBezTo>
                  <a:cubicBezTo>
                    <a:pt x="449" y="34"/>
                    <a:pt x="418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75" name="Google Shape;3475;p39"/>
            <p:cNvSpPr/>
            <p:nvPr/>
          </p:nvSpPr>
          <p:spPr>
            <a:xfrm>
              <a:off x="7382634" y="3689142"/>
              <a:ext cx="22198" cy="22297"/>
            </a:xfrm>
            <a:custGeom>
              <a:avLst/>
              <a:gdLst/>
              <a:ahLst/>
              <a:cxnLst/>
              <a:rect l="l" t="t" r="r" b="b"/>
              <a:pathLst>
                <a:path w="451" h="453" extrusionOk="0">
                  <a:moveTo>
                    <a:pt x="378" y="15"/>
                  </a:moveTo>
                  <a:cubicBezTo>
                    <a:pt x="389" y="15"/>
                    <a:pt x="402" y="27"/>
                    <a:pt x="402" y="27"/>
                  </a:cubicBezTo>
                  <a:cubicBezTo>
                    <a:pt x="414" y="39"/>
                    <a:pt x="426" y="51"/>
                    <a:pt x="414" y="75"/>
                  </a:cubicBezTo>
                  <a:cubicBezTo>
                    <a:pt x="305" y="210"/>
                    <a:pt x="195" y="331"/>
                    <a:pt x="86" y="429"/>
                  </a:cubicBezTo>
                  <a:cubicBezTo>
                    <a:pt x="74" y="434"/>
                    <a:pt x="64" y="437"/>
                    <a:pt x="57" y="437"/>
                  </a:cubicBezTo>
                  <a:cubicBezTo>
                    <a:pt x="49" y="437"/>
                    <a:pt x="43" y="434"/>
                    <a:pt x="37" y="429"/>
                  </a:cubicBezTo>
                  <a:cubicBezTo>
                    <a:pt x="24" y="416"/>
                    <a:pt x="13" y="392"/>
                    <a:pt x="37" y="380"/>
                  </a:cubicBezTo>
                  <a:cubicBezTo>
                    <a:pt x="146" y="270"/>
                    <a:pt x="256" y="148"/>
                    <a:pt x="365" y="27"/>
                  </a:cubicBezTo>
                  <a:lnTo>
                    <a:pt x="378" y="15"/>
                  </a:lnTo>
                  <a:close/>
                  <a:moveTo>
                    <a:pt x="376" y="1"/>
                  </a:moveTo>
                  <a:cubicBezTo>
                    <a:pt x="364" y="1"/>
                    <a:pt x="351" y="5"/>
                    <a:pt x="341" y="15"/>
                  </a:cubicBezTo>
                  <a:cubicBezTo>
                    <a:pt x="243" y="137"/>
                    <a:pt x="122" y="258"/>
                    <a:pt x="24" y="367"/>
                  </a:cubicBezTo>
                  <a:cubicBezTo>
                    <a:pt x="0" y="392"/>
                    <a:pt x="0" y="416"/>
                    <a:pt x="13" y="440"/>
                  </a:cubicBezTo>
                  <a:cubicBezTo>
                    <a:pt x="24" y="453"/>
                    <a:pt x="49" y="453"/>
                    <a:pt x="61" y="453"/>
                  </a:cubicBezTo>
                  <a:cubicBezTo>
                    <a:pt x="73" y="453"/>
                    <a:pt x="86" y="453"/>
                    <a:pt x="97" y="440"/>
                  </a:cubicBezTo>
                  <a:cubicBezTo>
                    <a:pt x="207" y="343"/>
                    <a:pt x="316" y="221"/>
                    <a:pt x="426" y="75"/>
                  </a:cubicBezTo>
                  <a:cubicBezTo>
                    <a:pt x="451" y="51"/>
                    <a:pt x="438" y="27"/>
                    <a:pt x="414" y="15"/>
                  </a:cubicBezTo>
                  <a:cubicBezTo>
                    <a:pt x="407" y="8"/>
                    <a:pt x="392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76" name="Google Shape;3476;p39"/>
            <p:cNvSpPr/>
            <p:nvPr/>
          </p:nvSpPr>
          <p:spPr>
            <a:xfrm>
              <a:off x="7379336" y="3701841"/>
              <a:ext cx="24512" cy="22444"/>
            </a:xfrm>
            <a:custGeom>
              <a:avLst/>
              <a:gdLst/>
              <a:ahLst/>
              <a:cxnLst/>
              <a:rect l="l" t="t" r="r" b="b"/>
              <a:pathLst>
                <a:path w="498" h="456" extrusionOk="0">
                  <a:moveTo>
                    <a:pt x="438" y="1"/>
                  </a:moveTo>
                  <a:cubicBezTo>
                    <a:pt x="429" y="1"/>
                    <a:pt x="418" y="4"/>
                    <a:pt x="408" y="12"/>
                  </a:cubicBezTo>
                  <a:cubicBezTo>
                    <a:pt x="286" y="134"/>
                    <a:pt x="153" y="255"/>
                    <a:pt x="31" y="377"/>
                  </a:cubicBezTo>
                  <a:cubicBezTo>
                    <a:pt x="0" y="408"/>
                    <a:pt x="29" y="455"/>
                    <a:pt x="68" y="455"/>
                  </a:cubicBezTo>
                  <a:cubicBezTo>
                    <a:pt x="76" y="455"/>
                    <a:pt x="84" y="454"/>
                    <a:pt x="91" y="450"/>
                  </a:cubicBezTo>
                  <a:cubicBezTo>
                    <a:pt x="226" y="341"/>
                    <a:pt x="359" y="207"/>
                    <a:pt x="469" y="73"/>
                  </a:cubicBezTo>
                  <a:cubicBezTo>
                    <a:pt x="497" y="44"/>
                    <a:pt x="47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77" name="Google Shape;3477;p39"/>
            <p:cNvSpPr/>
            <p:nvPr/>
          </p:nvSpPr>
          <p:spPr>
            <a:xfrm>
              <a:off x="7379632" y="3701349"/>
              <a:ext cx="24561" cy="23281"/>
            </a:xfrm>
            <a:custGeom>
              <a:avLst/>
              <a:gdLst/>
              <a:ahLst/>
              <a:cxnLst/>
              <a:rect l="l" t="t" r="r" b="b"/>
              <a:pathLst>
                <a:path w="499" h="473" extrusionOk="0">
                  <a:moveTo>
                    <a:pt x="463" y="22"/>
                  </a:moveTo>
                  <a:cubicBezTo>
                    <a:pt x="475" y="35"/>
                    <a:pt x="475" y="59"/>
                    <a:pt x="463" y="83"/>
                  </a:cubicBezTo>
                  <a:cubicBezTo>
                    <a:pt x="341" y="217"/>
                    <a:pt x="207" y="351"/>
                    <a:pt x="74" y="448"/>
                  </a:cubicBezTo>
                  <a:cubicBezTo>
                    <a:pt x="67" y="454"/>
                    <a:pt x="58" y="457"/>
                    <a:pt x="50" y="457"/>
                  </a:cubicBezTo>
                  <a:cubicBezTo>
                    <a:pt x="43" y="457"/>
                    <a:pt x="37" y="454"/>
                    <a:pt x="37" y="448"/>
                  </a:cubicBezTo>
                  <a:cubicBezTo>
                    <a:pt x="25" y="424"/>
                    <a:pt x="12" y="399"/>
                    <a:pt x="25" y="387"/>
                  </a:cubicBezTo>
                  <a:cubicBezTo>
                    <a:pt x="85" y="338"/>
                    <a:pt x="134" y="290"/>
                    <a:pt x="195" y="241"/>
                  </a:cubicBezTo>
                  <a:lnTo>
                    <a:pt x="414" y="22"/>
                  </a:lnTo>
                  <a:close/>
                  <a:moveTo>
                    <a:pt x="438" y="1"/>
                  </a:moveTo>
                  <a:cubicBezTo>
                    <a:pt x="426" y="1"/>
                    <a:pt x="414" y="4"/>
                    <a:pt x="402" y="10"/>
                  </a:cubicBezTo>
                  <a:lnTo>
                    <a:pt x="183" y="229"/>
                  </a:lnTo>
                  <a:cubicBezTo>
                    <a:pt x="122" y="278"/>
                    <a:pt x="74" y="327"/>
                    <a:pt x="12" y="375"/>
                  </a:cubicBezTo>
                  <a:cubicBezTo>
                    <a:pt x="1" y="399"/>
                    <a:pt x="1" y="435"/>
                    <a:pt x="12" y="460"/>
                  </a:cubicBezTo>
                  <a:cubicBezTo>
                    <a:pt x="25" y="472"/>
                    <a:pt x="37" y="472"/>
                    <a:pt x="61" y="472"/>
                  </a:cubicBezTo>
                  <a:cubicBezTo>
                    <a:pt x="61" y="472"/>
                    <a:pt x="74" y="472"/>
                    <a:pt x="85" y="460"/>
                  </a:cubicBezTo>
                  <a:cubicBezTo>
                    <a:pt x="220" y="363"/>
                    <a:pt x="353" y="241"/>
                    <a:pt x="475" y="95"/>
                  </a:cubicBezTo>
                  <a:cubicBezTo>
                    <a:pt x="499" y="59"/>
                    <a:pt x="487" y="35"/>
                    <a:pt x="475" y="10"/>
                  </a:cubicBezTo>
                  <a:cubicBezTo>
                    <a:pt x="462" y="4"/>
                    <a:pt x="450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78" name="Google Shape;3478;p39"/>
            <p:cNvSpPr/>
            <p:nvPr/>
          </p:nvSpPr>
          <p:spPr>
            <a:xfrm>
              <a:off x="7379632" y="3715033"/>
              <a:ext cx="24216" cy="21263"/>
            </a:xfrm>
            <a:custGeom>
              <a:avLst/>
              <a:gdLst/>
              <a:ahLst/>
              <a:cxnLst/>
              <a:rect l="l" t="t" r="r" b="b"/>
              <a:pathLst>
                <a:path w="492" h="432" extrusionOk="0">
                  <a:moveTo>
                    <a:pt x="427" y="1"/>
                  </a:moveTo>
                  <a:cubicBezTo>
                    <a:pt x="418" y="1"/>
                    <a:pt x="409" y="4"/>
                    <a:pt x="402" y="12"/>
                  </a:cubicBezTo>
                  <a:cubicBezTo>
                    <a:pt x="280" y="121"/>
                    <a:pt x="147" y="230"/>
                    <a:pt x="37" y="352"/>
                  </a:cubicBezTo>
                  <a:cubicBezTo>
                    <a:pt x="1" y="388"/>
                    <a:pt x="31" y="431"/>
                    <a:pt x="70" y="431"/>
                  </a:cubicBezTo>
                  <a:cubicBezTo>
                    <a:pt x="83" y="431"/>
                    <a:pt x="97" y="426"/>
                    <a:pt x="110" y="413"/>
                  </a:cubicBezTo>
                  <a:cubicBezTo>
                    <a:pt x="231" y="316"/>
                    <a:pt x="341" y="194"/>
                    <a:pt x="463" y="85"/>
                  </a:cubicBezTo>
                  <a:cubicBezTo>
                    <a:pt x="491" y="46"/>
                    <a:pt x="460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79" name="Google Shape;3479;p39"/>
            <p:cNvSpPr/>
            <p:nvPr/>
          </p:nvSpPr>
          <p:spPr>
            <a:xfrm>
              <a:off x="7379632" y="3714885"/>
              <a:ext cx="24561" cy="21706"/>
            </a:xfrm>
            <a:custGeom>
              <a:avLst/>
              <a:gdLst/>
              <a:ahLst/>
              <a:cxnLst/>
              <a:rect l="l" t="t" r="r" b="b"/>
              <a:pathLst>
                <a:path w="499" h="441" extrusionOk="0">
                  <a:moveTo>
                    <a:pt x="437" y="18"/>
                  </a:moveTo>
                  <a:cubicBezTo>
                    <a:pt x="447" y="18"/>
                    <a:pt x="457" y="21"/>
                    <a:pt x="463" y="27"/>
                  </a:cubicBezTo>
                  <a:cubicBezTo>
                    <a:pt x="463" y="39"/>
                    <a:pt x="475" y="63"/>
                    <a:pt x="463" y="76"/>
                  </a:cubicBezTo>
                  <a:cubicBezTo>
                    <a:pt x="426" y="112"/>
                    <a:pt x="390" y="136"/>
                    <a:pt x="366" y="173"/>
                  </a:cubicBezTo>
                  <a:cubicBezTo>
                    <a:pt x="280" y="258"/>
                    <a:pt x="195" y="343"/>
                    <a:pt x="98" y="416"/>
                  </a:cubicBezTo>
                  <a:cubicBezTo>
                    <a:pt x="86" y="422"/>
                    <a:pt x="74" y="425"/>
                    <a:pt x="63" y="425"/>
                  </a:cubicBezTo>
                  <a:cubicBezTo>
                    <a:pt x="52" y="425"/>
                    <a:pt x="43" y="422"/>
                    <a:pt x="37" y="416"/>
                  </a:cubicBezTo>
                  <a:cubicBezTo>
                    <a:pt x="25" y="404"/>
                    <a:pt x="25" y="379"/>
                    <a:pt x="37" y="355"/>
                  </a:cubicBezTo>
                  <a:cubicBezTo>
                    <a:pt x="122" y="270"/>
                    <a:pt x="220" y="197"/>
                    <a:pt x="304" y="112"/>
                  </a:cubicBezTo>
                  <a:cubicBezTo>
                    <a:pt x="341" y="88"/>
                    <a:pt x="377" y="52"/>
                    <a:pt x="402" y="27"/>
                  </a:cubicBezTo>
                  <a:cubicBezTo>
                    <a:pt x="414" y="21"/>
                    <a:pt x="426" y="18"/>
                    <a:pt x="437" y="18"/>
                  </a:cubicBezTo>
                  <a:close/>
                  <a:moveTo>
                    <a:pt x="425" y="1"/>
                  </a:moveTo>
                  <a:cubicBezTo>
                    <a:pt x="412" y="1"/>
                    <a:pt x="400" y="4"/>
                    <a:pt x="390" y="15"/>
                  </a:cubicBezTo>
                  <a:cubicBezTo>
                    <a:pt x="366" y="39"/>
                    <a:pt x="329" y="76"/>
                    <a:pt x="293" y="100"/>
                  </a:cubicBezTo>
                  <a:cubicBezTo>
                    <a:pt x="207" y="185"/>
                    <a:pt x="110" y="258"/>
                    <a:pt x="25" y="343"/>
                  </a:cubicBezTo>
                  <a:cubicBezTo>
                    <a:pt x="1" y="379"/>
                    <a:pt x="12" y="404"/>
                    <a:pt x="25" y="428"/>
                  </a:cubicBezTo>
                  <a:cubicBezTo>
                    <a:pt x="37" y="441"/>
                    <a:pt x="49" y="441"/>
                    <a:pt x="74" y="441"/>
                  </a:cubicBezTo>
                  <a:cubicBezTo>
                    <a:pt x="85" y="441"/>
                    <a:pt x="98" y="441"/>
                    <a:pt x="110" y="428"/>
                  </a:cubicBezTo>
                  <a:cubicBezTo>
                    <a:pt x="207" y="355"/>
                    <a:pt x="293" y="270"/>
                    <a:pt x="377" y="185"/>
                  </a:cubicBezTo>
                  <a:cubicBezTo>
                    <a:pt x="402" y="149"/>
                    <a:pt x="439" y="124"/>
                    <a:pt x="475" y="88"/>
                  </a:cubicBezTo>
                  <a:cubicBezTo>
                    <a:pt x="499" y="63"/>
                    <a:pt x="487" y="39"/>
                    <a:pt x="475" y="15"/>
                  </a:cubicBezTo>
                  <a:cubicBezTo>
                    <a:pt x="460" y="8"/>
                    <a:pt x="442" y="1"/>
                    <a:pt x="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80" name="Google Shape;3480;p39"/>
            <p:cNvSpPr/>
            <p:nvPr/>
          </p:nvSpPr>
          <p:spPr>
            <a:xfrm>
              <a:off x="7382486" y="3726944"/>
              <a:ext cx="22051" cy="21903"/>
            </a:xfrm>
            <a:custGeom>
              <a:avLst/>
              <a:gdLst/>
              <a:ahLst/>
              <a:cxnLst/>
              <a:rect l="l" t="t" r="r" b="b"/>
              <a:pathLst>
                <a:path w="448" h="445" extrusionOk="0">
                  <a:moveTo>
                    <a:pt x="386" y="0"/>
                  </a:moveTo>
                  <a:cubicBezTo>
                    <a:pt x="376" y="0"/>
                    <a:pt x="365" y="4"/>
                    <a:pt x="356" y="13"/>
                  </a:cubicBezTo>
                  <a:cubicBezTo>
                    <a:pt x="259" y="134"/>
                    <a:pt x="149" y="256"/>
                    <a:pt x="27" y="366"/>
                  </a:cubicBezTo>
                  <a:cubicBezTo>
                    <a:pt x="1" y="402"/>
                    <a:pt x="27" y="444"/>
                    <a:pt x="57" y="444"/>
                  </a:cubicBezTo>
                  <a:cubicBezTo>
                    <a:pt x="68" y="444"/>
                    <a:pt x="79" y="439"/>
                    <a:pt x="89" y="426"/>
                  </a:cubicBezTo>
                  <a:cubicBezTo>
                    <a:pt x="222" y="329"/>
                    <a:pt x="332" y="196"/>
                    <a:pt x="429" y="61"/>
                  </a:cubicBezTo>
                  <a:cubicBezTo>
                    <a:pt x="448" y="34"/>
                    <a:pt x="417" y="0"/>
                    <a:pt x="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81" name="Google Shape;3481;p39"/>
            <p:cNvSpPr/>
            <p:nvPr/>
          </p:nvSpPr>
          <p:spPr>
            <a:xfrm>
              <a:off x="7382634" y="3726501"/>
              <a:ext cx="22198" cy="22641"/>
            </a:xfrm>
            <a:custGeom>
              <a:avLst/>
              <a:gdLst/>
              <a:ahLst/>
              <a:cxnLst/>
              <a:rect l="l" t="t" r="r" b="b"/>
              <a:pathLst>
                <a:path w="451" h="460" extrusionOk="0">
                  <a:moveTo>
                    <a:pt x="383" y="13"/>
                  </a:moveTo>
                  <a:cubicBezTo>
                    <a:pt x="389" y="13"/>
                    <a:pt x="396" y="16"/>
                    <a:pt x="402" y="22"/>
                  </a:cubicBezTo>
                  <a:cubicBezTo>
                    <a:pt x="414" y="34"/>
                    <a:pt x="426" y="46"/>
                    <a:pt x="414" y="70"/>
                  </a:cubicBezTo>
                  <a:cubicBezTo>
                    <a:pt x="305" y="216"/>
                    <a:pt x="195" y="338"/>
                    <a:pt x="86" y="435"/>
                  </a:cubicBezTo>
                  <a:cubicBezTo>
                    <a:pt x="74" y="442"/>
                    <a:pt x="64" y="445"/>
                    <a:pt x="57" y="445"/>
                  </a:cubicBezTo>
                  <a:cubicBezTo>
                    <a:pt x="49" y="445"/>
                    <a:pt x="43" y="442"/>
                    <a:pt x="37" y="435"/>
                  </a:cubicBezTo>
                  <a:cubicBezTo>
                    <a:pt x="24" y="424"/>
                    <a:pt x="13" y="399"/>
                    <a:pt x="37" y="387"/>
                  </a:cubicBezTo>
                  <a:cubicBezTo>
                    <a:pt x="134" y="278"/>
                    <a:pt x="256" y="156"/>
                    <a:pt x="365" y="22"/>
                  </a:cubicBezTo>
                  <a:cubicBezTo>
                    <a:pt x="371" y="16"/>
                    <a:pt x="377" y="13"/>
                    <a:pt x="383" y="13"/>
                  </a:cubicBezTo>
                  <a:close/>
                  <a:moveTo>
                    <a:pt x="383" y="1"/>
                  </a:moveTo>
                  <a:cubicBezTo>
                    <a:pt x="371" y="1"/>
                    <a:pt x="359" y="4"/>
                    <a:pt x="353" y="10"/>
                  </a:cubicBezTo>
                  <a:cubicBezTo>
                    <a:pt x="243" y="143"/>
                    <a:pt x="122" y="265"/>
                    <a:pt x="24" y="375"/>
                  </a:cubicBezTo>
                  <a:cubicBezTo>
                    <a:pt x="0" y="399"/>
                    <a:pt x="0" y="424"/>
                    <a:pt x="13" y="448"/>
                  </a:cubicBezTo>
                  <a:cubicBezTo>
                    <a:pt x="24" y="460"/>
                    <a:pt x="49" y="460"/>
                    <a:pt x="61" y="460"/>
                  </a:cubicBezTo>
                  <a:cubicBezTo>
                    <a:pt x="73" y="460"/>
                    <a:pt x="86" y="460"/>
                    <a:pt x="97" y="448"/>
                  </a:cubicBezTo>
                  <a:cubicBezTo>
                    <a:pt x="207" y="351"/>
                    <a:pt x="316" y="229"/>
                    <a:pt x="426" y="83"/>
                  </a:cubicBezTo>
                  <a:cubicBezTo>
                    <a:pt x="451" y="59"/>
                    <a:pt x="438" y="22"/>
                    <a:pt x="414" y="10"/>
                  </a:cubicBezTo>
                  <a:cubicBezTo>
                    <a:pt x="408" y="4"/>
                    <a:pt x="396" y="1"/>
                    <a:pt x="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82" name="Google Shape;3482;p39"/>
            <p:cNvSpPr/>
            <p:nvPr/>
          </p:nvSpPr>
          <p:spPr>
            <a:xfrm>
              <a:off x="7380272" y="3745255"/>
              <a:ext cx="21066" cy="21558"/>
            </a:xfrm>
            <a:custGeom>
              <a:avLst/>
              <a:gdLst/>
              <a:ahLst/>
              <a:cxnLst/>
              <a:rect l="l" t="t" r="r" b="b"/>
              <a:pathLst>
                <a:path w="428" h="438" extrusionOk="0">
                  <a:moveTo>
                    <a:pt x="372" y="0"/>
                  </a:moveTo>
                  <a:cubicBezTo>
                    <a:pt x="361" y="0"/>
                    <a:pt x="350" y="6"/>
                    <a:pt x="340" y="18"/>
                  </a:cubicBezTo>
                  <a:cubicBezTo>
                    <a:pt x="231" y="127"/>
                    <a:pt x="134" y="237"/>
                    <a:pt x="36" y="359"/>
                  </a:cubicBezTo>
                  <a:cubicBezTo>
                    <a:pt x="0" y="395"/>
                    <a:pt x="31" y="437"/>
                    <a:pt x="64" y="437"/>
                  </a:cubicBezTo>
                  <a:cubicBezTo>
                    <a:pt x="75" y="437"/>
                    <a:pt x="87" y="432"/>
                    <a:pt x="97" y="419"/>
                  </a:cubicBezTo>
                  <a:cubicBezTo>
                    <a:pt x="194" y="310"/>
                    <a:pt x="304" y="200"/>
                    <a:pt x="401" y="79"/>
                  </a:cubicBezTo>
                  <a:cubicBezTo>
                    <a:pt x="428" y="43"/>
                    <a:pt x="402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83" name="Google Shape;3483;p39"/>
            <p:cNvSpPr/>
            <p:nvPr/>
          </p:nvSpPr>
          <p:spPr>
            <a:xfrm>
              <a:off x="7380222" y="3744812"/>
              <a:ext cx="21017" cy="22297"/>
            </a:xfrm>
            <a:custGeom>
              <a:avLst/>
              <a:gdLst/>
              <a:ahLst/>
              <a:cxnLst/>
              <a:rect l="l" t="t" r="r" b="b"/>
              <a:pathLst>
                <a:path w="427" h="453" extrusionOk="0">
                  <a:moveTo>
                    <a:pt x="365" y="15"/>
                  </a:moveTo>
                  <a:cubicBezTo>
                    <a:pt x="378" y="15"/>
                    <a:pt x="378" y="27"/>
                    <a:pt x="390" y="27"/>
                  </a:cubicBezTo>
                  <a:cubicBezTo>
                    <a:pt x="402" y="39"/>
                    <a:pt x="402" y="63"/>
                    <a:pt x="390" y="76"/>
                  </a:cubicBezTo>
                  <a:cubicBezTo>
                    <a:pt x="292" y="198"/>
                    <a:pt x="195" y="306"/>
                    <a:pt x="86" y="428"/>
                  </a:cubicBezTo>
                  <a:cubicBezTo>
                    <a:pt x="80" y="434"/>
                    <a:pt x="70" y="438"/>
                    <a:pt x="63" y="438"/>
                  </a:cubicBezTo>
                  <a:cubicBezTo>
                    <a:pt x="55" y="438"/>
                    <a:pt x="49" y="434"/>
                    <a:pt x="49" y="428"/>
                  </a:cubicBezTo>
                  <a:cubicBezTo>
                    <a:pt x="25" y="416"/>
                    <a:pt x="25" y="392"/>
                    <a:pt x="37" y="379"/>
                  </a:cubicBezTo>
                  <a:cubicBezTo>
                    <a:pt x="135" y="258"/>
                    <a:pt x="244" y="136"/>
                    <a:pt x="341" y="27"/>
                  </a:cubicBezTo>
                  <a:cubicBezTo>
                    <a:pt x="354" y="27"/>
                    <a:pt x="365" y="15"/>
                    <a:pt x="365" y="15"/>
                  </a:cubicBezTo>
                  <a:close/>
                  <a:moveTo>
                    <a:pt x="360" y="1"/>
                  </a:moveTo>
                  <a:cubicBezTo>
                    <a:pt x="350" y="1"/>
                    <a:pt x="339" y="4"/>
                    <a:pt x="329" y="15"/>
                  </a:cubicBezTo>
                  <a:cubicBezTo>
                    <a:pt x="232" y="125"/>
                    <a:pt x="122" y="246"/>
                    <a:pt x="25" y="368"/>
                  </a:cubicBezTo>
                  <a:cubicBezTo>
                    <a:pt x="0" y="392"/>
                    <a:pt x="13" y="428"/>
                    <a:pt x="37" y="441"/>
                  </a:cubicBezTo>
                  <a:cubicBezTo>
                    <a:pt x="37" y="452"/>
                    <a:pt x="49" y="452"/>
                    <a:pt x="62" y="452"/>
                  </a:cubicBezTo>
                  <a:cubicBezTo>
                    <a:pt x="73" y="452"/>
                    <a:pt x="86" y="452"/>
                    <a:pt x="98" y="441"/>
                  </a:cubicBezTo>
                  <a:cubicBezTo>
                    <a:pt x="208" y="319"/>
                    <a:pt x="305" y="209"/>
                    <a:pt x="402" y="88"/>
                  </a:cubicBezTo>
                  <a:cubicBezTo>
                    <a:pt x="427" y="63"/>
                    <a:pt x="414" y="27"/>
                    <a:pt x="402" y="15"/>
                  </a:cubicBezTo>
                  <a:cubicBezTo>
                    <a:pt x="388" y="8"/>
                    <a:pt x="374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84" name="Google Shape;3484;p39"/>
            <p:cNvSpPr/>
            <p:nvPr/>
          </p:nvSpPr>
          <p:spPr>
            <a:xfrm>
              <a:off x="7380025" y="3759824"/>
              <a:ext cx="19737" cy="21017"/>
            </a:xfrm>
            <a:custGeom>
              <a:avLst/>
              <a:gdLst/>
              <a:ahLst/>
              <a:cxnLst/>
              <a:rect l="l" t="t" r="r" b="b"/>
              <a:pathLst>
                <a:path w="401" h="427" extrusionOk="0">
                  <a:moveTo>
                    <a:pt x="339" y="1"/>
                  </a:moveTo>
                  <a:cubicBezTo>
                    <a:pt x="329" y="1"/>
                    <a:pt x="318" y="5"/>
                    <a:pt x="309" y="14"/>
                  </a:cubicBezTo>
                  <a:cubicBezTo>
                    <a:pt x="223" y="123"/>
                    <a:pt x="126" y="233"/>
                    <a:pt x="29" y="355"/>
                  </a:cubicBezTo>
                  <a:cubicBezTo>
                    <a:pt x="1" y="383"/>
                    <a:pt x="31" y="426"/>
                    <a:pt x="69" y="426"/>
                  </a:cubicBezTo>
                  <a:cubicBezTo>
                    <a:pt x="80" y="426"/>
                    <a:pt x="91" y="423"/>
                    <a:pt x="102" y="415"/>
                  </a:cubicBezTo>
                  <a:cubicBezTo>
                    <a:pt x="199" y="306"/>
                    <a:pt x="296" y="184"/>
                    <a:pt x="382" y="63"/>
                  </a:cubicBezTo>
                  <a:cubicBezTo>
                    <a:pt x="400" y="35"/>
                    <a:pt x="370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85" name="Google Shape;3485;p39"/>
            <p:cNvSpPr/>
            <p:nvPr/>
          </p:nvSpPr>
          <p:spPr>
            <a:xfrm>
              <a:off x="7380222" y="3759480"/>
              <a:ext cx="19836" cy="22001"/>
            </a:xfrm>
            <a:custGeom>
              <a:avLst/>
              <a:gdLst/>
              <a:ahLst/>
              <a:cxnLst/>
              <a:rect l="l" t="t" r="r" b="b"/>
              <a:pathLst>
                <a:path w="403" h="447" extrusionOk="0">
                  <a:moveTo>
                    <a:pt x="365" y="21"/>
                  </a:moveTo>
                  <a:cubicBezTo>
                    <a:pt x="378" y="33"/>
                    <a:pt x="378" y="57"/>
                    <a:pt x="365" y="70"/>
                  </a:cubicBezTo>
                  <a:cubicBezTo>
                    <a:pt x="268" y="203"/>
                    <a:pt x="183" y="313"/>
                    <a:pt x="86" y="410"/>
                  </a:cubicBezTo>
                  <a:cubicBezTo>
                    <a:pt x="80" y="422"/>
                    <a:pt x="71" y="425"/>
                    <a:pt x="62" y="425"/>
                  </a:cubicBezTo>
                  <a:cubicBezTo>
                    <a:pt x="53" y="425"/>
                    <a:pt x="43" y="422"/>
                    <a:pt x="37" y="422"/>
                  </a:cubicBezTo>
                  <a:cubicBezTo>
                    <a:pt x="25" y="410"/>
                    <a:pt x="13" y="386"/>
                    <a:pt x="37" y="362"/>
                  </a:cubicBezTo>
                  <a:cubicBezTo>
                    <a:pt x="73" y="313"/>
                    <a:pt x="122" y="264"/>
                    <a:pt x="159" y="203"/>
                  </a:cubicBezTo>
                  <a:cubicBezTo>
                    <a:pt x="219" y="154"/>
                    <a:pt x="268" y="94"/>
                    <a:pt x="317" y="33"/>
                  </a:cubicBezTo>
                  <a:cubicBezTo>
                    <a:pt x="317" y="21"/>
                    <a:pt x="329" y="21"/>
                    <a:pt x="341" y="21"/>
                  </a:cubicBezTo>
                  <a:close/>
                  <a:moveTo>
                    <a:pt x="344" y="1"/>
                  </a:moveTo>
                  <a:cubicBezTo>
                    <a:pt x="328" y="1"/>
                    <a:pt x="312" y="7"/>
                    <a:pt x="305" y="21"/>
                  </a:cubicBezTo>
                  <a:cubicBezTo>
                    <a:pt x="256" y="81"/>
                    <a:pt x="195" y="143"/>
                    <a:pt x="146" y="203"/>
                  </a:cubicBezTo>
                  <a:cubicBezTo>
                    <a:pt x="110" y="252"/>
                    <a:pt x="62" y="300"/>
                    <a:pt x="25" y="349"/>
                  </a:cubicBezTo>
                  <a:cubicBezTo>
                    <a:pt x="0" y="373"/>
                    <a:pt x="0" y="410"/>
                    <a:pt x="25" y="435"/>
                  </a:cubicBezTo>
                  <a:cubicBezTo>
                    <a:pt x="37" y="435"/>
                    <a:pt x="49" y="446"/>
                    <a:pt x="62" y="446"/>
                  </a:cubicBezTo>
                  <a:cubicBezTo>
                    <a:pt x="73" y="446"/>
                    <a:pt x="86" y="435"/>
                    <a:pt x="98" y="422"/>
                  </a:cubicBezTo>
                  <a:cubicBezTo>
                    <a:pt x="195" y="325"/>
                    <a:pt x="281" y="216"/>
                    <a:pt x="390" y="81"/>
                  </a:cubicBezTo>
                  <a:cubicBezTo>
                    <a:pt x="402" y="57"/>
                    <a:pt x="390" y="33"/>
                    <a:pt x="378" y="8"/>
                  </a:cubicBezTo>
                  <a:cubicBezTo>
                    <a:pt x="368" y="4"/>
                    <a:pt x="356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86" name="Google Shape;3486;p39"/>
            <p:cNvSpPr/>
            <p:nvPr/>
          </p:nvSpPr>
          <p:spPr>
            <a:xfrm>
              <a:off x="7381207" y="3773114"/>
              <a:ext cx="22051" cy="20869"/>
            </a:xfrm>
            <a:custGeom>
              <a:avLst/>
              <a:gdLst/>
              <a:ahLst/>
              <a:cxnLst/>
              <a:rect l="l" t="t" r="r" b="b"/>
              <a:pathLst>
                <a:path w="448" h="424" extrusionOk="0">
                  <a:moveTo>
                    <a:pt x="384" y="0"/>
                  </a:moveTo>
                  <a:cubicBezTo>
                    <a:pt x="375" y="0"/>
                    <a:pt x="366" y="4"/>
                    <a:pt x="358" y="12"/>
                  </a:cubicBezTo>
                  <a:cubicBezTo>
                    <a:pt x="248" y="121"/>
                    <a:pt x="126" y="231"/>
                    <a:pt x="29" y="340"/>
                  </a:cubicBezTo>
                  <a:cubicBezTo>
                    <a:pt x="1" y="378"/>
                    <a:pt x="32" y="424"/>
                    <a:pt x="65" y="424"/>
                  </a:cubicBezTo>
                  <a:cubicBezTo>
                    <a:pt x="73" y="424"/>
                    <a:pt x="82" y="420"/>
                    <a:pt x="90" y="413"/>
                  </a:cubicBezTo>
                  <a:cubicBezTo>
                    <a:pt x="212" y="304"/>
                    <a:pt x="309" y="182"/>
                    <a:pt x="418" y="72"/>
                  </a:cubicBezTo>
                  <a:cubicBezTo>
                    <a:pt x="447" y="44"/>
                    <a:pt x="416" y="0"/>
                    <a:pt x="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87" name="Google Shape;3487;p39"/>
            <p:cNvSpPr/>
            <p:nvPr/>
          </p:nvSpPr>
          <p:spPr>
            <a:xfrm>
              <a:off x="7381404" y="3772376"/>
              <a:ext cx="22247" cy="22247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403" y="27"/>
                  </a:moveTo>
                  <a:cubicBezTo>
                    <a:pt x="414" y="38"/>
                    <a:pt x="427" y="63"/>
                    <a:pt x="414" y="87"/>
                  </a:cubicBezTo>
                  <a:cubicBezTo>
                    <a:pt x="378" y="111"/>
                    <a:pt x="354" y="136"/>
                    <a:pt x="330" y="160"/>
                  </a:cubicBezTo>
                  <a:cubicBezTo>
                    <a:pt x="257" y="246"/>
                    <a:pt x="171" y="343"/>
                    <a:pt x="86" y="416"/>
                  </a:cubicBezTo>
                  <a:cubicBezTo>
                    <a:pt x="76" y="426"/>
                    <a:pt x="68" y="430"/>
                    <a:pt x="61" y="430"/>
                  </a:cubicBezTo>
                  <a:cubicBezTo>
                    <a:pt x="52" y="430"/>
                    <a:pt x="45" y="423"/>
                    <a:pt x="38" y="416"/>
                  </a:cubicBezTo>
                  <a:cubicBezTo>
                    <a:pt x="25" y="403"/>
                    <a:pt x="13" y="392"/>
                    <a:pt x="38" y="367"/>
                  </a:cubicBezTo>
                  <a:cubicBezTo>
                    <a:pt x="111" y="282"/>
                    <a:pt x="195" y="197"/>
                    <a:pt x="281" y="111"/>
                  </a:cubicBezTo>
                  <a:cubicBezTo>
                    <a:pt x="305" y="87"/>
                    <a:pt x="330" y="63"/>
                    <a:pt x="354" y="27"/>
                  </a:cubicBezTo>
                  <a:close/>
                  <a:moveTo>
                    <a:pt x="376" y="0"/>
                  </a:moveTo>
                  <a:cubicBezTo>
                    <a:pt x="364" y="0"/>
                    <a:pt x="351" y="4"/>
                    <a:pt x="341" y="14"/>
                  </a:cubicBezTo>
                  <a:cubicBezTo>
                    <a:pt x="317" y="51"/>
                    <a:pt x="293" y="75"/>
                    <a:pt x="268" y="100"/>
                  </a:cubicBezTo>
                  <a:lnTo>
                    <a:pt x="13" y="355"/>
                  </a:lnTo>
                  <a:cubicBezTo>
                    <a:pt x="1" y="379"/>
                    <a:pt x="1" y="416"/>
                    <a:pt x="25" y="428"/>
                  </a:cubicBezTo>
                  <a:cubicBezTo>
                    <a:pt x="25" y="440"/>
                    <a:pt x="49" y="452"/>
                    <a:pt x="62" y="452"/>
                  </a:cubicBezTo>
                  <a:cubicBezTo>
                    <a:pt x="74" y="452"/>
                    <a:pt x="86" y="440"/>
                    <a:pt x="98" y="428"/>
                  </a:cubicBezTo>
                  <a:cubicBezTo>
                    <a:pt x="184" y="355"/>
                    <a:pt x="268" y="257"/>
                    <a:pt x="341" y="173"/>
                  </a:cubicBezTo>
                  <a:cubicBezTo>
                    <a:pt x="366" y="148"/>
                    <a:pt x="403" y="124"/>
                    <a:pt x="427" y="100"/>
                  </a:cubicBezTo>
                  <a:cubicBezTo>
                    <a:pt x="451" y="75"/>
                    <a:pt x="439" y="38"/>
                    <a:pt x="414" y="14"/>
                  </a:cubicBezTo>
                  <a:cubicBezTo>
                    <a:pt x="407" y="7"/>
                    <a:pt x="392" y="0"/>
                    <a:pt x="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88" name="Google Shape;3488;p39"/>
            <p:cNvSpPr/>
            <p:nvPr/>
          </p:nvSpPr>
          <p:spPr>
            <a:xfrm>
              <a:off x="7380715" y="3786306"/>
              <a:ext cx="21706" cy="23872"/>
            </a:xfrm>
            <a:custGeom>
              <a:avLst/>
              <a:gdLst/>
              <a:ahLst/>
              <a:cxnLst/>
              <a:rect l="l" t="t" r="r" b="b"/>
              <a:pathLst>
                <a:path w="441" h="485" extrusionOk="0">
                  <a:moveTo>
                    <a:pt x="376" y="0"/>
                  </a:moveTo>
                  <a:cubicBezTo>
                    <a:pt x="360" y="0"/>
                    <a:pt x="343" y="7"/>
                    <a:pt x="331" y="23"/>
                  </a:cubicBezTo>
                  <a:cubicBezTo>
                    <a:pt x="246" y="157"/>
                    <a:pt x="149" y="279"/>
                    <a:pt x="39" y="400"/>
                  </a:cubicBezTo>
                  <a:cubicBezTo>
                    <a:pt x="1" y="439"/>
                    <a:pt x="38" y="484"/>
                    <a:pt x="73" y="484"/>
                  </a:cubicBezTo>
                  <a:cubicBezTo>
                    <a:pt x="83" y="484"/>
                    <a:pt x="93" y="481"/>
                    <a:pt x="100" y="473"/>
                  </a:cubicBezTo>
                  <a:cubicBezTo>
                    <a:pt x="234" y="352"/>
                    <a:pt x="331" y="218"/>
                    <a:pt x="417" y="72"/>
                  </a:cubicBezTo>
                  <a:cubicBezTo>
                    <a:pt x="441" y="31"/>
                    <a:pt x="410" y="0"/>
                    <a:pt x="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89" name="Google Shape;3489;p39"/>
            <p:cNvSpPr/>
            <p:nvPr/>
          </p:nvSpPr>
          <p:spPr>
            <a:xfrm>
              <a:off x="7380862" y="3785863"/>
              <a:ext cx="21558" cy="24364"/>
            </a:xfrm>
            <a:custGeom>
              <a:avLst/>
              <a:gdLst/>
              <a:ahLst/>
              <a:cxnLst/>
              <a:rect l="l" t="t" r="r" b="b"/>
              <a:pathLst>
                <a:path w="438" h="495" extrusionOk="0">
                  <a:moveTo>
                    <a:pt x="369" y="12"/>
                  </a:moveTo>
                  <a:cubicBezTo>
                    <a:pt x="377" y="12"/>
                    <a:pt x="384" y="15"/>
                    <a:pt x="389" y="20"/>
                  </a:cubicBezTo>
                  <a:cubicBezTo>
                    <a:pt x="414" y="32"/>
                    <a:pt x="414" y="45"/>
                    <a:pt x="401" y="69"/>
                  </a:cubicBezTo>
                  <a:cubicBezTo>
                    <a:pt x="304" y="239"/>
                    <a:pt x="206" y="372"/>
                    <a:pt x="97" y="470"/>
                  </a:cubicBezTo>
                  <a:cubicBezTo>
                    <a:pt x="87" y="480"/>
                    <a:pt x="79" y="484"/>
                    <a:pt x="71" y="484"/>
                  </a:cubicBezTo>
                  <a:cubicBezTo>
                    <a:pt x="60" y="484"/>
                    <a:pt x="50" y="477"/>
                    <a:pt x="36" y="470"/>
                  </a:cubicBezTo>
                  <a:cubicBezTo>
                    <a:pt x="24" y="458"/>
                    <a:pt x="24" y="434"/>
                    <a:pt x="36" y="409"/>
                  </a:cubicBezTo>
                  <a:cubicBezTo>
                    <a:pt x="133" y="299"/>
                    <a:pt x="243" y="178"/>
                    <a:pt x="341" y="32"/>
                  </a:cubicBezTo>
                  <a:cubicBezTo>
                    <a:pt x="347" y="18"/>
                    <a:pt x="358" y="12"/>
                    <a:pt x="369" y="12"/>
                  </a:cubicBezTo>
                  <a:close/>
                  <a:moveTo>
                    <a:pt x="368" y="0"/>
                  </a:moveTo>
                  <a:cubicBezTo>
                    <a:pt x="351" y="0"/>
                    <a:pt x="335" y="6"/>
                    <a:pt x="328" y="20"/>
                  </a:cubicBezTo>
                  <a:cubicBezTo>
                    <a:pt x="231" y="166"/>
                    <a:pt x="122" y="299"/>
                    <a:pt x="24" y="409"/>
                  </a:cubicBezTo>
                  <a:cubicBezTo>
                    <a:pt x="0" y="434"/>
                    <a:pt x="12" y="470"/>
                    <a:pt x="24" y="482"/>
                  </a:cubicBezTo>
                  <a:cubicBezTo>
                    <a:pt x="36" y="494"/>
                    <a:pt x="49" y="494"/>
                    <a:pt x="73" y="494"/>
                  </a:cubicBezTo>
                  <a:cubicBezTo>
                    <a:pt x="85" y="494"/>
                    <a:pt x="97" y="494"/>
                    <a:pt x="109" y="482"/>
                  </a:cubicBezTo>
                  <a:cubicBezTo>
                    <a:pt x="219" y="385"/>
                    <a:pt x="328" y="251"/>
                    <a:pt x="425" y="81"/>
                  </a:cubicBezTo>
                  <a:cubicBezTo>
                    <a:pt x="438" y="45"/>
                    <a:pt x="425" y="20"/>
                    <a:pt x="401" y="8"/>
                  </a:cubicBezTo>
                  <a:cubicBezTo>
                    <a:pt x="391" y="3"/>
                    <a:pt x="379" y="0"/>
                    <a:pt x="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90" name="Google Shape;3490;p39"/>
            <p:cNvSpPr/>
            <p:nvPr/>
          </p:nvSpPr>
          <p:spPr>
            <a:xfrm>
              <a:off x="7384948" y="3802352"/>
              <a:ext cx="18408" cy="21460"/>
            </a:xfrm>
            <a:custGeom>
              <a:avLst/>
              <a:gdLst/>
              <a:ahLst/>
              <a:cxnLst/>
              <a:rect l="l" t="t" r="r" b="b"/>
              <a:pathLst>
                <a:path w="374" h="436" extrusionOk="0">
                  <a:moveTo>
                    <a:pt x="312" y="0"/>
                  </a:moveTo>
                  <a:cubicBezTo>
                    <a:pt x="301" y="0"/>
                    <a:pt x="291" y="4"/>
                    <a:pt x="282" y="13"/>
                  </a:cubicBezTo>
                  <a:cubicBezTo>
                    <a:pt x="196" y="123"/>
                    <a:pt x="112" y="245"/>
                    <a:pt x="26" y="366"/>
                  </a:cubicBezTo>
                  <a:cubicBezTo>
                    <a:pt x="1" y="401"/>
                    <a:pt x="30" y="435"/>
                    <a:pt x="62" y="435"/>
                  </a:cubicBezTo>
                  <a:cubicBezTo>
                    <a:pt x="75" y="435"/>
                    <a:pt x="88" y="429"/>
                    <a:pt x="99" y="415"/>
                  </a:cubicBezTo>
                  <a:cubicBezTo>
                    <a:pt x="185" y="305"/>
                    <a:pt x="269" y="183"/>
                    <a:pt x="355" y="62"/>
                  </a:cubicBezTo>
                  <a:cubicBezTo>
                    <a:pt x="373" y="35"/>
                    <a:pt x="343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91" name="Google Shape;3491;p39"/>
            <p:cNvSpPr/>
            <p:nvPr/>
          </p:nvSpPr>
          <p:spPr>
            <a:xfrm>
              <a:off x="7384997" y="3801712"/>
              <a:ext cx="18654" cy="22297"/>
            </a:xfrm>
            <a:custGeom>
              <a:avLst/>
              <a:gdLst/>
              <a:ahLst/>
              <a:cxnLst/>
              <a:rect l="l" t="t" r="r" b="b"/>
              <a:pathLst>
                <a:path w="379" h="453" extrusionOk="0">
                  <a:moveTo>
                    <a:pt x="311" y="17"/>
                  </a:moveTo>
                  <a:cubicBezTo>
                    <a:pt x="317" y="17"/>
                    <a:pt x="323" y="20"/>
                    <a:pt x="330" y="26"/>
                  </a:cubicBezTo>
                  <a:cubicBezTo>
                    <a:pt x="341" y="39"/>
                    <a:pt x="354" y="50"/>
                    <a:pt x="341" y="75"/>
                  </a:cubicBezTo>
                  <a:cubicBezTo>
                    <a:pt x="268" y="185"/>
                    <a:pt x="184" y="294"/>
                    <a:pt x="86" y="428"/>
                  </a:cubicBezTo>
                  <a:cubicBezTo>
                    <a:pt x="80" y="434"/>
                    <a:pt x="71" y="437"/>
                    <a:pt x="62" y="437"/>
                  </a:cubicBezTo>
                  <a:cubicBezTo>
                    <a:pt x="53" y="437"/>
                    <a:pt x="44" y="434"/>
                    <a:pt x="38" y="428"/>
                  </a:cubicBezTo>
                  <a:cubicBezTo>
                    <a:pt x="25" y="428"/>
                    <a:pt x="13" y="415"/>
                    <a:pt x="25" y="391"/>
                  </a:cubicBezTo>
                  <a:cubicBezTo>
                    <a:pt x="111" y="258"/>
                    <a:pt x="208" y="136"/>
                    <a:pt x="293" y="26"/>
                  </a:cubicBezTo>
                  <a:cubicBezTo>
                    <a:pt x="299" y="20"/>
                    <a:pt x="305" y="17"/>
                    <a:pt x="311" y="17"/>
                  </a:cubicBezTo>
                  <a:close/>
                  <a:moveTo>
                    <a:pt x="306" y="0"/>
                  </a:moveTo>
                  <a:cubicBezTo>
                    <a:pt x="295" y="0"/>
                    <a:pt x="286" y="4"/>
                    <a:pt x="281" y="14"/>
                  </a:cubicBezTo>
                  <a:cubicBezTo>
                    <a:pt x="184" y="136"/>
                    <a:pt x="98" y="245"/>
                    <a:pt x="13" y="379"/>
                  </a:cubicBezTo>
                  <a:cubicBezTo>
                    <a:pt x="1" y="404"/>
                    <a:pt x="1" y="428"/>
                    <a:pt x="25" y="440"/>
                  </a:cubicBezTo>
                  <a:cubicBezTo>
                    <a:pt x="38" y="452"/>
                    <a:pt x="49" y="452"/>
                    <a:pt x="62" y="452"/>
                  </a:cubicBezTo>
                  <a:cubicBezTo>
                    <a:pt x="74" y="452"/>
                    <a:pt x="98" y="452"/>
                    <a:pt x="111" y="428"/>
                  </a:cubicBezTo>
                  <a:cubicBezTo>
                    <a:pt x="195" y="306"/>
                    <a:pt x="281" y="196"/>
                    <a:pt x="354" y="87"/>
                  </a:cubicBezTo>
                  <a:cubicBezTo>
                    <a:pt x="378" y="63"/>
                    <a:pt x="366" y="26"/>
                    <a:pt x="341" y="14"/>
                  </a:cubicBezTo>
                  <a:cubicBezTo>
                    <a:pt x="335" y="7"/>
                    <a:pt x="320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92" name="Google Shape;3492;p39"/>
            <p:cNvSpPr/>
            <p:nvPr/>
          </p:nvSpPr>
          <p:spPr>
            <a:xfrm>
              <a:off x="7382486" y="3820318"/>
              <a:ext cx="18457" cy="20722"/>
            </a:xfrm>
            <a:custGeom>
              <a:avLst/>
              <a:gdLst/>
              <a:ahLst/>
              <a:cxnLst/>
              <a:rect l="l" t="t" r="r" b="b"/>
              <a:pathLst>
                <a:path w="375" h="421" extrusionOk="0">
                  <a:moveTo>
                    <a:pt x="312" y="1"/>
                  </a:moveTo>
                  <a:cubicBezTo>
                    <a:pt x="302" y="1"/>
                    <a:pt x="292" y="4"/>
                    <a:pt x="283" y="13"/>
                  </a:cubicBezTo>
                  <a:cubicBezTo>
                    <a:pt x="198" y="123"/>
                    <a:pt x="113" y="245"/>
                    <a:pt x="27" y="353"/>
                  </a:cubicBezTo>
                  <a:cubicBezTo>
                    <a:pt x="1" y="381"/>
                    <a:pt x="33" y="420"/>
                    <a:pt x="67" y="420"/>
                  </a:cubicBezTo>
                  <a:cubicBezTo>
                    <a:pt x="79" y="420"/>
                    <a:pt x="91" y="415"/>
                    <a:pt x="100" y="402"/>
                  </a:cubicBezTo>
                  <a:lnTo>
                    <a:pt x="356" y="74"/>
                  </a:lnTo>
                  <a:cubicBezTo>
                    <a:pt x="375" y="37"/>
                    <a:pt x="34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93" name="Google Shape;3493;p39"/>
            <p:cNvSpPr/>
            <p:nvPr/>
          </p:nvSpPr>
          <p:spPr>
            <a:xfrm>
              <a:off x="7382634" y="3819924"/>
              <a:ext cx="18605" cy="21411"/>
            </a:xfrm>
            <a:custGeom>
              <a:avLst/>
              <a:gdLst/>
              <a:ahLst/>
              <a:cxnLst/>
              <a:rect l="l" t="t" r="r" b="b"/>
              <a:pathLst>
                <a:path w="378" h="435" extrusionOk="0">
                  <a:moveTo>
                    <a:pt x="311" y="18"/>
                  </a:moveTo>
                  <a:cubicBezTo>
                    <a:pt x="317" y="18"/>
                    <a:pt x="323" y="21"/>
                    <a:pt x="329" y="21"/>
                  </a:cubicBezTo>
                  <a:cubicBezTo>
                    <a:pt x="341" y="34"/>
                    <a:pt x="353" y="58"/>
                    <a:pt x="341" y="70"/>
                  </a:cubicBezTo>
                  <a:cubicBezTo>
                    <a:pt x="256" y="191"/>
                    <a:pt x="170" y="313"/>
                    <a:pt x="86" y="410"/>
                  </a:cubicBezTo>
                  <a:cubicBezTo>
                    <a:pt x="79" y="416"/>
                    <a:pt x="70" y="420"/>
                    <a:pt x="61" y="420"/>
                  </a:cubicBezTo>
                  <a:cubicBezTo>
                    <a:pt x="52" y="420"/>
                    <a:pt x="43" y="416"/>
                    <a:pt x="37" y="410"/>
                  </a:cubicBezTo>
                  <a:cubicBezTo>
                    <a:pt x="24" y="398"/>
                    <a:pt x="13" y="386"/>
                    <a:pt x="24" y="361"/>
                  </a:cubicBezTo>
                  <a:cubicBezTo>
                    <a:pt x="97" y="264"/>
                    <a:pt x="195" y="143"/>
                    <a:pt x="292" y="34"/>
                  </a:cubicBezTo>
                  <a:cubicBezTo>
                    <a:pt x="298" y="21"/>
                    <a:pt x="305" y="18"/>
                    <a:pt x="311" y="18"/>
                  </a:cubicBezTo>
                  <a:close/>
                  <a:moveTo>
                    <a:pt x="315" y="1"/>
                  </a:moveTo>
                  <a:cubicBezTo>
                    <a:pt x="300" y="1"/>
                    <a:pt x="282" y="7"/>
                    <a:pt x="268" y="21"/>
                  </a:cubicBezTo>
                  <a:cubicBezTo>
                    <a:pt x="170" y="131"/>
                    <a:pt x="86" y="253"/>
                    <a:pt x="13" y="361"/>
                  </a:cubicBezTo>
                  <a:cubicBezTo>
                    <a:pt x="0" y="386"/>
                    <a:pt x="13" y="410"/>
                    <a:pt x="24" y="423"/>
                  </a:cubicBezTo>
                  <a:cubicBezTo>
                    <a:pt x="37" y="434"/>
                    <a:pt x="49" y="434"/>
                    <a:pt x="61" y="434"/>
                  </a:cubicBezTo>
                  <a:cubicBezTo>
                    <a:pt x="73" y="434"/>
                    <a:pt x="86" y="434"/>
                    <a:pt x="97" y="423"/>
                  </a:cubicBezTo>
                  <a:cubicBezTo>
                    <a:pt x="183" y="325"/>
                    <a:pt x="268" y="204"/>
                    <a:pt x="353" y="82"/>
                  </a:cubicBezTo>
                  <a:cubicBezTo>
                    <a:pt x="378" y="58"/>
                    <a:pt x="365" y="34"/>
                    <a:pt x="341" y="9"/>
                  </a:cubicBezTo>
                  <a:cubicBezTo>
                    <a:pt x="336" y="4"/>
                    <a:pt x="326" y="1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94" name="Google Shape;3494;p39"/>
            <p:cNvSpPr/>
            <p:nvPr/>
          </p:nvSpPr>
          <p:spPr>
            <a:xfrm>
              <a:off x="7380665" y="3832968"/>
              <a:ext cx="21952" cy="20623"/>
            </a:xfrm>
            <a:custGeom>
              <a:avLst/>
              <a:gdLst/>
              <a:ahLst/>
              <a:cxnLst/>
              <a:rect l="l" t="t" r="r" b="b"/>
              <a:pathLst>
                <a:path w="446" h="419" extrusionOk="0">
                  <a:moveTo>
                    <a:pt x="383" y="0"/>
                  </a:moveTo>
                  <a:cubicBezTo>
                    <a:pt x="374" y="0"/>
                    <a:pt x="364" y="4"/>
                    <a:pt x="356" y="12"/>
                  </a:cubicBezTo>
                  <a:lnTo>
                    <a:pt x="28" y="340"/>
                  </a:lnTo>
                  <a:cubicBezTo>
                    <a:pt x="1" y="376"/>
                    <a:pt x="28" y="419"/>
                    <a:pt x="63" y="419"/>
                  </a:cubicBezTo>
                  <a:cubicBezTo>
                    <a:pt x="75" y="419"/>
                    <a:pt x="89" y="414"/>
                    <a:pt x="101" y="401"/>
                  </a:cubicBezTo>
                  <a:cubicBezTo>
                    <a:pt x="210" y="291"/>
                    <a:pt x="308" y="182"/>
                    <a:pt x="418" y="72"/>
                  </a:cubicBezTo>
                  <a:cubicBezTo>
                    <a:pt x="446" y="44"/>
                    <a:pt x="415" y="0"/>
                    <a:pt x="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95" name="Google Shape;3495;p39"/>
            <p:cNvSpPr/>
            <p:nvPr/>
          </p:nvSpPr>
          <p:spPr>
            <a:xfrm>
              <a:off x="7380862" y="3832623"/>
              <a:ext cx="21558" cy="21312"/>
            </a:xfrm>
            <a:custGeom>
              <a:avLst/>
              <a:gdLst/>
              <a:ahLst/>
              <a:cxnLst/>
              <a:rect l="l" t="t" r="r" b="b"/>
              <a:pathLst>
                <a:path w="438" h="433" extrusionOk="0">
                  <a:moveTo>
                    <a:pt x="377" y="17"/>
                  </a:moveTo>
                  <a:cubicBezTo>
                    <a:pt x="387" y="17"/>
                    <a:pt x="394" y="24"/>
                    <a:pt x="401" y="31"/>
                  </a:cubicBezTo>
                  <a:cubicBezTo>
                    <a:pt x="414" y="43"/>
                    <a:pt x="425" y="55"/>
                    <a:pt x="401" y="79"/>
                  </a:cubicBezTo>
                  <a:cubicBezTo>
                    <a:pt x="304" y="189"/>
                    <a:pt x="206" y="286"/>
                    <a:pt x="85" y="408"/>
                  </a:cubicBezTo>
                  <a:cubicBezTo>
                    <a:pt x="79" y="414"/>
                    <a:pt x="70" y="417"/>
                    <a:pt x="61" y="417"/>
                  </a:cubicBezTo>
                  <a:cubicBezTo>
                    <a:pt x="52" y="417"/>
                    <a:pt x="42" y="414"/>
                    <a:pt x="36" y="408"/>
                  </a:cubicBezTo>
                  <a:cubicBezTo>
                    <a:pt x="24" y="395"/>
                    <a:pt x="12" y="371"/>
                    <a:pt x="36" y="359"/>
                  </a:cubicBezTo>
                  <a:cubicBezTo>
                    <a:pt x="146" y="238"/>
                    <a:pt x="255" y="128"/>
                    <a:pt x="352" y="31"/>
                  </a:cubicBezTo>
                  <a:cubicBezTo>
                    <a:pt x="362" y="20"/>
                    <a:pt x="371" y="17"/>
                    <a:pt x="377" y="17"/>
                  </a:cubicBezTo>
                  <a:close/>
                  <a:moveTo>
                    <a:pt x="381" y="1"/>
                  </a:moveTo>
                  <a:cubicBezTo>
                    <a:pt x="368" y="1"/>
                    <a:pt x="353" y="7"/>
                    <a:pt x="341" y="19"/>
                  </a:cubicBezTo>
                  <a:cubicBezTo>
                    <a:pt x="243" y="116"/>
                    <a:pt x="133" y="225"/>
                    <a:pt x="24" y="347"/>
                  </a:cubicBezTo>
                  <a:cubicBezTo>
                    <a:pt x="0" y="371"/>
                    <a:pt x="0" y="395"/>
                    <a:pt x="24" y="420"/>
                  </a:cubicBezTo>
                  <a:cubicBezTo>
                    <a:pt x="36" y="432"/>
                    <a:pt x="49" y="432"/>
                    <a:pt x="60" y="432"/>
                  </a:cubicBezTo>
                  <a:cubicBezTo>
                    <a:pt x="73" y="432"/>
                    <a:pt x="85" y="432"/>
                    <a:pt x="97" y="420"/>
                  </a:cubicBezTo>
                  <a:lnTo>
                    <a:pt x="425" y="92"/>
                  </a:lnTo>
                  <a:cubicBezTo>
                    <a:pt x="438" y="67"/>
                    <a:pt x="438" y="31"/>
                    <a:pt x="414" y="19"/>
                  </a:cubicBezTo>
                  <a:cubicBezTo>
                    <a:pt x="407" y="7"/>
                    <a:pt x="395" y="1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96" name="Google Shape;3496;p39"/>
            <p:cNvSpPr/>
            <p:nvPr/>
          </p:nvSpPr>
          <p:spPr>
            <a:xfrm>
              <a:off x="7380715" y="3842812"/>
              <a:ext cx="21854" cy="22149"/>
            </a:xfrm>
            <a:custGeom>
              <a:avLst/>
              <a:gdLst/>
              <a:ahLst/>
              <a:cxnLst/>
              <a:rect l="l" t="t" r="r" b="b"/>
              <a:pathLst>
                <a:path w="444" h="450" extrusionOk="0">
                  <a:moveTo>
                    <a:pt x="392" y="0"/>
                  </a:moveTo>
                  <a:cubicBezTo>
                    <a:pt x="380" y="0"/>
                    <a:pt x="368" y="6"/>
                    <a:pt x="355" y="18"/>
                  </a:cubicBezTo>
                  <a:cubicBezTo>
                    <a:pt x="246" y="140"/>
                    <a:pt x="136" y="250"/>
                    <a:pt x="27" y="371"/>
                  </a:cubicBezTo>
                  <a:cubicBezTo>
                    <a:pt x="0" y="407"/>
                    <a:pt x="26" y="450"/>
                    <a:pt x="62" y="450"/>
                  </a:cubicBezTo>
                  <a:cubicBezTo>
                    <a:pt x="74" y="450"/>
                    <a:pt x="88" y="444"/>
                    <a:pt x="100" y="432"/>
                  </a:cubicBezTo>
                  <a:cubicBezTo>
                    <a:pt x="209" y="323"/>
                    <a:pt x="319" y="201"/>
                    <a:pt x="417" y="79"/>
                  </a:cubicBezTo>
                  <a:cubicBezTo>
                    <a:pt x="443" y="43"/>
                    <a:pt x="423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97" name="Google Shape;3497;p39"/>
            <p:cNvSpPr/>
            <p:nvPr/>
          </p:nvSpPr>
          <p:spPr>
            <a:xfrm>
              <a:off x="7380862" y="3842418"/>
              <a:ext cx="22149" cy="22838"/>
            </a:xfrm>
            <a:custGeom>
              <a:avLst/>
              <a:gdLst/>
              <a:ahLst/>
              <a:cxnLst/>
              <a:rect l="l" t="t" r="r" b="b"/>
              <a:pathLst>
                <a:path w="450" h="464" extrusionOk="0">
                  <a:moveTo>
                    <a:pt x="389" y="14"/>
                  </a:moveTo>
                  <a:lnTo>
                    <a:pt x="401" y="26"/>
                  </a:lnTo>
                  <a:cubicBezTo>
                    <a:pt x="414" y="39"/>
                    <a:pt x="425" y="63"/>
                    <a:pt x="414" y="75"/>
                  </a:cubicBezTo>
                  <a:cubicBezTo>
                    <a:pt x="316" y="196"/>
                    <a:pt x="206" y="318"/>
                    <a:pt x="85" y="440"/>
                  </a:cubicBezTo>
                  <a:cubicBezTo>
                    <a:pt x="79" y="446"/>
                    <a:pt x="70" y="449"/>
                    <a:pt x="61" y="449"/>
                  </a:cubicBezTo>
                  <a:cubicBezTo>
                    <a:pt x="52" y="449"/>
                    <a:pt x="42" y="446"/>
                    <a:pt x="36" y="440"/>
                  </a:cubicBezTo>
                  <a:cubicBezTo>
                    <a:pt x="24" y="428"/>
                    <a:pt x="12" y="404"/>
                    <a:pt x="36" y="391"/>
                  </a:cubicBezTo>
                  <a:cubicBezTo>
                    <a:pt x="97" y="318"/>
                    <a:pt x="158" y="245"/>
                    <a:pt x="219" y="185"/>
                  </a:cubicBezTo>
                  <a:cubicBezTo>
                    <a:pt x="268" y="136"/>
                    <a:pt x="316" y="75"/>
                    <a:pt x="365" y="26"/>
                  </a:cubicBezTo>
                  <a:cubicBezTo>
                    <a:pt x="377" y="26"/>
                    <a:pt x="377" y="14"/>
                    <a:pt x="389" y="14"/>
                  </a:cubicBezTo>
                  <a:close/>
                  <a:moveTo>
                    <a:pt x="382" y="0"/>
                  </a:moveTo>
                  <a:cubicBezTo>
                    <a:pt x="373" y="0"/>
                    <a:pt x="363" y="4"/>
                    <a:pt x="352" y="14"/>
                  </a:cubicBezTo>
                  <a:cubicBezTo>
                    <a:pt x="304" y="63"/>
                    <a:pt x="255" y="123"/>
                    <a:pt x="206" y="172"/>
                  </a:cubicBezTo>
                  <a:cubicBezTo>
                    <a:pt x="146" y="233"/>
                    <a:pt x="85" y="306"/>
                    <a:pt x="24" y="379"/>
                  </a:cubicBezTo>
                  <a:cubicBezTo>
                    <a:pt x="0" y="404"/>
                    <a:pt x="0" y="428"/>
                    <a:pt x="24" y="452"/>
                  </a:cubicBezTo>
                  <a:cubicBezTo>
                    <a:pt x="36" y="464"/>
                    <a:pt x="49" y="464"/>
                    <a:pt x="60" y="464"/>
                  </a:cubicBezTo>
                  <a:cubicBezTo>
                    <a:pt x="73" y="464"/>
                    <a:pt x="85" y="464"/>
                    <a:pt x="97" y="452"/>
                  </a:cubicBezTo>
                  <a:cubicBezTo>
                    <a:pt x="219" y="331"/>
                    <a:pt x="328" y="209"/>
                    <a:pt x="425" y="87"/>
                  </a:cubicBezTo>
                  <a:cubicBezTo>
                    <a:pt x="450" y="63"/>
                    <a:pt x="438" y="26"/>
                    <a:pt x="414" y="14"/>
                  </a:cubicBezTo>
                  <a:cubicBezTo>
                    <a:pt x="406" y="7"/>
                    <a:pt x="395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98" name="Google Shape;3498;p39"/>
            <p:cNvSpPr/>
            <p:nvPr/>
          </p:nvSpPr>
          <p:spPr>
            <a:xfrm>
              <a:off x="7380616" y="3853247"/>
              <a:ext cx="23281" cy="24561"/>
            </a:xfrm>
            <a:custGeom>
              <a:avLst/>
              <a:gdLst/>
              <a:ahLst/>
              <a:cxnLst/>
              <a:rect l="l" t="t" r="r" b="b"/>
              <a:pathLst>
                <a:path w="473" h="499" extrusionOk="0">
                  <a:moveTo>
                    <a:pt x="412" y="0"/>
                  </a:moveTo>
                  <a:cubicBezTo>
                    <a:pt x="402" y="0"/>
                    <a:pt x="391" y="4"/>
                    <a:pt x="382" y="13"/>
                  </a:cubicBezTo>
                  <a:cubicBezTo>
                    <a:pt x="273" y="147"/>
                    <a:pt x="151" y="281"/>
                    <a:pt x="29" y="414"/>
                  </a:cubicBezTo>
                  <a:cubicBezTo>
                    <a:pt x="0" y="452"/>
                    <a:pt x="32" y="498"/>
                    <a:pt x="70" y="498"/>
                  </a:cubicBezTo>
                  <a:cubicBezTo>
                    <a:pt x="81" y="498"/>
                    <a:pt x="92" y="495"/>
                    <a:pt x="102" y="487"/>
                  </a:cubicBezTo>
                  <a:cubicBezTo>
                    <a:pt x="224" y="354"/>
                    <a:pt x="346" y="208"/>
                    <a:pt x="455" y="62"/>
                  </a:cubicBezTo>
                  <a:cubicBezTo>
                    <a:pt x="473" y="34"/>
                    <a:pt x="444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499" name="Google Shape;3499;p39"/>
            <p:cNvSpPr/>
            <p:nvPr/>
          </p:nvSpPr>
          <p:spPr>
            <a:xfrm>
              <a:off x="7380862" y="3852558"/>
              <a:ext cx="23330" cy="2589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401" y="15"/>
                  </a:moveTo>
                  <a:cubicBezTo>
                    <a:pt x="414" y="15"/>
                    <a:pt x="425" y="27"/>
                    <a:pt x="425" y="27"/>
                  </a:cubicBezTo>
                  <a:cubicBezTo>
                    <a:pt x="438" y="39"/>
                    <a:pt x="450" y="52"/>
                    <a:pt x="438" y="76"/>
                  </a:cubicBezTo>
                  <a:cubicBezTo>
                    <a:pt x="328" y="234"/>
                    <a:pt x="206" y="368"/>
                    <a:pt x="85" y="489"/>
                  </a:cubicBezTo>
                  <a:cubicBezTo>
                    <a:pt x="80" y="500"/>
                    <a:pt x="73" y="503"/>
                    <a:pt x="65" y="503"/>
                  </a:cubicBezTo>
                  <a:cubicBezTo>
                    <a:pt x="55" y="503"/>
                    <a:pt x="43" y="496"/>
                    <a:pt x="36" y="489"/>
                  </a:cubicBezTo>
                  <a:cubicBezTo>
                    <a:pt x="24" y="477"/>
                    <a:pt x="12" y="452"/>
                    <a:pt x="36" y="441"/>
                  </a:cubicBezTo>
                  <a:cubicBezTo>
                    <a:pt x="170" y="282"/>
                    <a:pt x="279" y="149"/>
                    <a:pt x="389" y="27"/>
                  </a:cubicBezTo>
                  <a:lnTo>
                    <a:pt x="401" y="15"/>
                  </a:lnTo>
                  <a:close/>
                  <a:moveTo>
                    <a:pt x="395" y="1"/>
                  </a:moveTo>
                  <a:cubicBezTo>
                    <a:pt x="385" y="1"/>
                    <a:pt x="375" y="4"/>
                    <a:pt x="365" y="15"/>
                  </a:cubicBezTo>
                  <a:cubicBezTo>
                    <a:pt x="268" y="136"/>
                    <a:pt x="158" y="271"/>
                    <a:pt x="24" y="428"/>
                  </a:cubicBezTo>
                  <a:cubicBezTo>
                    <a:pt x="0" y="452"/>
                    <a:pt x="0" y="489"/>
                    <a:pt x="24" y="501"/>
                  </a:cubicBezTo>
                  <a:cubicBezTo>
                    <a:pt x="36" y="514"/>
                    <a:pt x="49" y="525"/>
                    <a:pt x="60" y="525"/>
                  </a:cubicBezTo>
                  <a:cubicBezTo>
                    <a:pt x="73" y="525"/>
                    <a:pt x="85" y="514"/>
                    <a:pt x="97" y="501"/>
                  </a:cubicBezTo>
                  <a:cubicBezTo>
                    <a:pt x="219" y="380"/>
                    <a:pt x="341" y="246"/>
                    <a:pt x="450" y="88"/>
                  </a:cubicBezTo>
                  <a:cubicBezTo>
                    <a:pt x="474" y="63"/>
                    <a:pt x="462" y="27"/>
                    <a:pt x="438" y="15"/>
                  </a:cubicBezTo>
                  <a:cubicBezTo>
                    <a:pt x="424" y="8"/>
                    <a:pt x="410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00" name="Google Shape;3500;p39"/>
            <p:cNvSpPr/>
            <p:nvPr/>
          </p:nvSpPr>
          <p:spPr>
            <a:xfrm>
              <a:off x="7383077" y="3864716"/>
              <a:ext cx="21165" cy="25398"/>
            </a:xfrm>
            <a:custGeom>
              <a:avLst/>
              <a:gdLst/>
              <a:ahLst/>
              <a:cxnLst/>
              <a:rect l="l" t="t" r="r" b="b"/>
              <a:pathLst>
                <a:path w="430" h="516" extrusionOk="0">
                  <a:moveTo>
                    <a:pt x="374" y="1"/>
                  </a:moveTo>
                  <a:cubicBezTo>
                    <a:pt x="359" y="1"/>
                    <a:pt x="344" y="8"/>
                    <a:pt x="332" y="24"/>
                  </a:cubicBezTo>
                  <a:cubicBezTo>
                    <a:pt x="234" y="170"/>
                    <a:pt x="137" y="303"/>
                    <a:pt x="28" y="449"/>
                  </a:cubicBezTo>
                  <a:cubicBezTo>
                    <a:pt x="1" y="476"/>
                    <a:pt x="33" y="516"/>
                    <a:pt x="67" y="516"/>
                  </a:cubicBezTo>
                  <a:cubicBezTo>
                    <a:pt x="79" y="516"/>
                    <a:pt x="91" y="510"/>
                    <a:pt x="101" y="497"/>
                  </a:cubicBezTo>
                  <a:cubicBezTo>
                    <a:pt x="223" y="376"/>
                    <a:pt x="320" y="218"/>
                    <a:pt x="405" y="72"/>
                  </a:cubicBezTo>
                  <a:cubicBezTo>
                    <a:pt x="430" y="31"/>
                    <a:pt x="404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01" name="Google Shape;3501;p39"/>
            <p:cNvSpPr/>
            <p:nvPr/>
          </p:nvSpPr>
          <p:spPr>
            <a:xfrm>
              <a:off x="7383225" y="3864273"/>
              <a:ext cx="20968" cy="26136"/>
            </a:xfrm>
            <a:custGeom>
              <a:avLst/>
              <a:gdLst/>
              <a:ahLst/>
              <a:cxnLst/>
              <a:rect l="l" t="t" r="r" b="b"/>
              <a:pathLst>
                <a:path w="426" h="531" extrusionOk="0">
                  <a:moveTo>
                    <a:pt x="390" y="20"/>
                  </a:moveTo>
                  <a:cubicBezTo>
                    <a:pt x="402" y="33"/>
                    <a:pt x="414" y="57"/>
                    <a:pt x="402" y="69"/>
                  </a:cubicBezTo>
                  <a:cubicBezTo>
                    <a:pt x="304" y="251"/>
                    <a:pt x="207" y="385"/>
                    <a:pt x="98" y="506"/>
                  </a:cubicBezTo>
                  <a:cubicBezTo>
                    <a:pt x="86" y="513"/>
                    <a:pt x="77" y="516"/>
                    <a:pt x="67" y="516"/>
                  </a:cubicBezTo>
                  <a:cubicBezTo>
                    <a:pt x="58" y="516"/>
                    <a:pt x="49" y="513"/>
                    <a:pt x="37" y="506"/>
                  </a:cubicBezTo>
                  <a:cubicBezTo>
                    <a:pt x="25" y="495"/>
                    <a:pt x="25" y="482"/>
                    <a:pt x="37" y="458"/>
                  </a:cubicBezTo>
                  <a:lnTo>
                    <a:pt x="61" y="422"/>
                  </a:lnTo>
                  <a:cubicBezTo>
                    <a:pt x="147" y="300"/>
                    <a:pt x="244" y="166"/>
                    <a:pt x="341" y="33"/>
                  </a:cubicBezTo>
                  <a:cubicBezTo>
                    <a:pt x="341" y="20"/>
                    <a:pt x="353" y="20"/>
                    <a:pt x="366" y="20"/>
                  </a:cubicBezTo>
                  <a:close/>
                  <a:moveTo>
                    <a:pt x="368" y="1"/>
                  </a:moveTo>
                  <a:cubicBezTo>
                    <a:pt x="352" y="1"/>
                    <a:pt x="332" y="9"/>
                    <a:pt x="317" y="33"/>
                  </a:cubicBezTo>
                  <a:cubicBezTo>
                    <a:pt x="231" y="154"/>
                    <a:pt x="134" y="287"/>
                    <a:pt x="49" y="409"/>
                  </a:cubicBezTo>
                  <a:lnTo>
                    <a:pt x="12" y="446"/>
                  </a:lnTo>
                  <a:cubicBezTo>
                    <a:pt x="1" y="470"/>
                    <a:pt x="12" y="506"/>
                    <a:pt x="25" y="519"/>
                  </a:cubicBezTo>
                  <a:cubicBezTo>
                    <a:pt x="37" y="531"/>
                    <a:pt x="61" y="531"/>
                    <a:pt x="74" y="531"/>
                  </a:cubicBezTo>
                  <a:cubicBezTo>
                    <a:pt x="85" y="531"/>
                    <a:pt x="98" y="531"/>
                    <a:pt x="110" y="519"/>
                  </a:cubicBezTo>
                  <a:cubicBezTo>
                    <a:pt x="220" y="397"/>
                    <a:pt x="317" y="263"/>
                    <a:pt x="414" y="81"/>
                  </a:cubicBezTo>
                  <a:cubicBezTo>
                    <a:pt x="426" y="44"/>
                    <a:pt x="414" y="20"/>
                    <a:pt x="390" y="8"/>
                  </a:cubicBezTo>
                  <a:cubicBezTo>
                    <a:pt x="385" y="4"/>
                    <a:pt x="377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02" name="Google Shape;3502;p39"/>
            <p:cNvSpPr/>
            <p:nvPr/>
          </p:nvSpPr>
          <p:spPr>
            <a:xfrm>
              <a:off x="7395629" y="3879679"/>
              <a:ext cx="10582" cy="12748"/>
            </a:xfrm>
            <a:custGeom>
              <a:avLst/>
              <a:gdLst/>
              <a:ahLst/>
              <a:cxnLst/>
              <a:rect l="l" t="t" r="r" b="b"/>
              <a:pathLst>
                <a:path w="215" h="259" extrusionOk="0">
                  <a:moveTo>
                    <a:pt x="157" y="0"/>
                  </a:moveTo>
                  <a:cubicBezTo>
                    <a:pt x="142" y="0"/>
                    <a:pt x="126" y="7"/>
                    <a:pt x="114" y="23"/>
                  </a:cubicBezTo>
                  <a:cubicBezTo>
                    <a:pt x="77" y="72"/>
                    <a:pt x="41" y="133"/>
                    <a:pt x="16" y="193"/>
                  </a:cubicBezTo>
                  <a:cubicBezTo>
                    <a:pt x="0" y="226"/>
                    <a:pt x="27" y="258"/>
                    <a:pt x="54" y="258"/>
                  </a:cubicBezTo>
                  <a:cubicBezTo>
                    <a:pt x="68" y="258"/>
                    <a:pt x="81" y="250"/>
                    <a:pt x="89" y="230"/>
                  </a:cubicBezTo>
                  <a:cubicBezTo>
                    <a:pt x="114" y="169"/>
                    <a:pt x="150" y="120"/>
                    <a:pt x="198" y="60"/>
                  </a:cubicBezTo>
                  <a:cubicBezTo>
                    <a:pt x="214" y="28"/>
                    <a:pt x="187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03" name="Google Shape;3503;p39"/>
            <p:cNvSpPr/>
            <p:nvPr/>
          </p:nvSpPr>
          <p:spPr>
            <a:xfrm>
              <a:off x="7395186" y="3879039"/>
              <a:ext cx="10828" cy="13782"/>
            </a:xfrm>
            <a:custGeom>
              <a:avLst/>
              <a:gdLst/>
              <a:ahLst/>
              <a:cxnLst/>
              <a:rect l="l" t="t" r="r" b="b"/>
              <a:pathLst>
                <a:path w="220" h="280" extrusionOk="0">
                  <a:moveTo>
                    <a:pt x="171" y="24"/>
                  </a:moveTo>
                  <a:cubicBezTo>
                    <a:pt x="183" y="24"/>
                    <a:pt x="196" y="36"/>
                    <a:pt x="196" y="49"/>
                  </a:cubicBezTo>
                  <a:cubicBezTo>
                    <a:pt x="207" y="49"/>
                    <a:pt x="196" y="60"/>
                    <a:pt x="196" y="73"/>
                  </a:cubicBezTo>
                  <a:cubicBezTo>
                    <a:pt x="159" y="122"/>
                    <a:pt x="123" y="182"/>
                    <a:pt x="86" y="243"/>
                  </a:cubicBezTo>
                  <a:cubicBezTo>
                    <a:pt x="79" y="257"/>
                    <a:pt x="72" y="263"/>
                    <a:pt x="65" y="263"/>
                  </a:cubicBezTo>
                  <a:cubicBezTo>
                    <a:pt x="60" y="263"/>
                    <a:pt x="54" y="260"/>
                    <a:pt x="50" y="255"/>
                  </a:cubicBezTo>
                  <a:cubicBezTo>
                    <a:pt x="37" y="255"/>
                    <a:pt x="25" y="231"/>
                    <a:pt x="25" y="206"/>
                  </a:cubicBezTo>
                  <a:cubicBezTo>
                    <a:pt x="61" y="146"/>
                    <a:pt x="86" y="85"/>
                    <a:pt x="134" y="36"/>
                  </a:cubicBezTo>
                  <a:cubicBezTo>
                    <a:pt x="147" y="24"/>
                    <a:pt x="159" y="24"/>
                    <a:pt x="159" y="24"/>
                  </a:cubicBezTo>
                  <a:close/>
                  <a:moveTo>
                    <a:pt x="171" y="0"/>
                  </a:moveTo>
                  <a:cubicBezTo>
                    <a:pt x="147" y="0"/>
                    <a:pt x="134" y="12"/>
                    <a:pt x="123" y="24"/>
                  </a:cubicBezTo>
                  <a:cubicBezTo>
                    <a:pt x="74" y="85"/>
                    <a:pt x="37" y="133"/>
                    <a:pt x="13" y="206"/>
                  </a:cubicBezTo>
                  <a:cubicBezTo>
                    <a:pt x="1" y="231"/>
                    <a:pt x="13" y="268"/>
                    <a:pt x="37" y="279"/>
                  </a:cubicBezTo>
                  <a:lnTo>
                    <a:pt x="61" y="279"/>
                  </a:lnTo>
                  <a:cubicBezTo>
                    <a:pt x="74" y="279"/>
                    <a:pt x="98" y="268"/>
                    <a:pt x="98" y="255"/>
                  </a:cubicBezTo>
                  <a:cubicBezTo>
                    <a:pt x="134" y="195"/>
                    <a:pt x="171" y="133"/>
                    <a:pt x="207" y="85"/>
                  </a:cubicBezTo>
                  <a:cubicBezTo>
                    <a:pt x="220" y="60"/>
                    <a:pt x="220" y="49"/>
                    <a:pt x="220" y="36"/>
                  </a:cubicBezTo>
                  <a:cubicBezTo>
                    <a:pt x="207" y="24"/>
                    <a:pt x="196" y="12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04" name="Google Shape;3504;p39"/>
            <p:cNvSpPr/>
            <p:nvPr/>
          </p:nvSpPr>
          <p:spPr>
            <a:xfrm>
              <a:off x="7406507" y="3879433"/>
              <a:ext cx="12305" cy="15012"/>
            </a:xfrm>
            <a:custGeom>
              <a:avLst/>
              <a:gdLst/>
              <a:ahLst/>
              <a:cxnLst/>
              <a:rect l="l" t="t" r="r" b="b"/>
              <a:pathLst>
                <a:path w="250" h="305" extrusionOk="0">
                  <a:moveTo>
                    <a:pt x="195" y="0"/>
                  </a:moveTo>
                  <a:cubicBezTo>
                    <a:pt x="182" y="0"/>
                    <a:pt x="168" y="8"/>
                    <a:pt x="160" y="28"/>
                  </a:cubicBezTo>
                  <a:cubicBezTo>
                    <a:pt x="111" y="101"/>
                    <a:pt x="75" y="174"/>
                    <a:pt x="26" y="247"/>
                  </a:cubicBezTo>
                  <a:cubicBezTo>
                    <a:pt x="1" y="273"/>
                    <a:pt x="29" y="304"/>
                    <a:pt x="60" y="304"/>
                  </a:cubicBezTo>
                  <a:cubicBezTo>
                    <a:pt x="74" y="304"/>
                    <a:pt x="88" y="299"/>
                    <a:pt x="99" y="284"/>
                  </a:cubicBezTo>
                  <a:cubicBezTo>
                    <a:pt x="147" y="223"/>
                    <a:pt x="196" y="150"/>
                    <a:pt x="233" y="65"/>
                  </a:cubicBezTo>
                  <a:cubicBezTo>
                    <a:pt x="249" y="33"/>
                    <a:pt x="222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05" name="Google Shape;3505;p39"/>
            <p:cNvSpPr/>
            <p:nvPr/>
          </p:nvSpPr>
          <p:spPr>
            <a:xfrm>
              <a:off x="7406556" y="3879039"/>
              <a:ext cx="12650" cy="15603"/>
            </a:xfrm>
            <a:custGeom>
              <a:avLst/>
              <a:gdLst/>
              <a:ahLst/>
              <a:cxnLst/>
              <a:rect l="l" t="t" r="r" b="b"/>
              <a:pathLst>
                <a:path w="257" h="317" extrusionOk="0">
                  <a:moveTo>
                    <a:pt x="180" y="16"/>
                  </a:moveTo>
                  <a:cubicBezTo>
                    <a:pt x="185" y="16"/>
                    <a:pt x="190" y="19"/>
                    <a:pt x="195" y="24"/>
                  </a:cubicBezTo>
                  <a:cubicBezTo>
                    <a:pt x="219" y="24"/>
                    <a:pt x="232" y="49"/>
                    <a:pt x="219" y="73"/>
                  </a:cubicBezTo>
                  <a:cubicBezTo>
                    <a:pt x="183" y="158"/>
                    <a:pt x="135" y="219"/>
                    <a:pt x="86" y="292"/>
                  </a:cubicBezTo>
                  <a:cubicBezTo>
                    <a:pt x="80" y="298"/>
                    <a:pt x="71" y="301"/>
                    <a:pt x="61" y="301"/>
                  </a:cubicBezTo>
                  <a:cubicBezTo>
                    <a:pt x="52" y="301"/>
                    <a:pt x="43" y="298"/>
                    <a:pt x="38" y="292"/>
                  </a:cubicBezTo>
                  <a:cubicBezTo>
                    <a:pt x="25" y="292"/>
                    <a:pt x="13" y="279"/>
                    <a:pt x="25" y="255"/>
                  </a:cubicBezTo>
                  <a:cubicBezTo>
                    <a:pt x="86" y="182"/>
                    <a:pt x="122" y="109"/>
                    <a:pt x="159" y="36"/>
                  </a:cubicBezTo>
                  <a:cubicBezTo>
                    <a:pt x="166" y="22"/>
                    <a:pt x="173" y="16"/>
                    <a:pt x="180" y="16"/>
                  </a:cubicBezTo>
                  <a:close/>
                  <a:moveTo>
                    <a:pt x="208" y="0"/>
                  </a:moveTo>
                  <a:cubicBezTo>
                    <a:pt x="183" y="0"/>
                    <a:pt x="159" y="0"/>
                    <a:pt x="146" y="24"/>
                  </a:cubicBezTo>
                  <a:cubicBezTo>
                    <a:pt x="110" y="97"/>
                    <a:pt x="62" y="170"/>
                    <a:pt x="13" y="243"/>
                  </a:cubicBezTo>
                  <a:cubicBezTo>
                    <a:pt x="1" y="268"/>
                    <a:pt x="13" y="292"/>
                    <a:pt x="25" y="316"/>
                  </a:cubicBezTo>
                  <a:lnTo>
                    <a:pt x="62" y="316"/>
                  </a:lnTo>
                  <a:cubicBezTo>
                    <a:pt x="74" y="316"/>
                    <a:pt x="98" y="316"/>
                    <a:pt x="110" y="304"/>
                  </a:cubicBezTo>
                  <a:cubicBezTo>
                    <a:pt x="159" y="231"/>
                    <a:pt x="195" y="158"/>
                    <a:pt x="232" y="73"/>
                  </a:cubicBezTo>
                  <a:cubicBezTo>
                    <a:pt x="256" y="49"/>
                    <a:pt x="232" y="12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06" name="Google Shape;3506;p39"/>
            <p:cNvSpPr/>
            <p:nvPr/>
          </p:nvSpPr>
          <p:spPr>
            <a:xfrm>
              <a:off x="7416548" y="3879630"/>
              <a:ext cx="12896" cy="13388"/>
            </a:xfrm>
            <a:custGeom>
              <a:avLst/>
              <a:gdLst/>
              <a:ahLst/>
              <a:cxnLst/>
              <a:rect l="l" t="t" r="r" b="b"/>
              <a:pathLst>
                <a:path w="262" h="272" extrusionOk="0">
                  <a:moveTo>
                    <a:pt x="195" y="1"/>
                  </a:moveTo>
                  <a:cubicBezTo>
                    <a:pt x="184" y="1"/>
                    <a:pt x="173" y="4"/>
                    <a:pt x="162" y="12"/>
                  </a:cubicBezTo>
                  <a:cubicBezTo>
                    <a:pt x="102" y="61"/>
                    <a:pt x="53" y="121"/>
                    <a:pt x="16" y="207"/>
                  </a:cubicBezTo>
                  <a:cubicBezTo>
                    <a:pt x="0" y="239"/>
                    <a:pt x="27" y="272"/>
                    <a:pt x="54" y="272"/>
                  </a:cubicBezTo>
                  <a:cubicBezTo>
                    <a:pt x="68" y="272"/>
                    <a:pt x="81" y="264"/>
                    <a:pt x="89" y="243"/>
                  </a:cubicBezTo>
                  <a:cubicBezTo>
                    <a:pt x="126" y="183"/>
                    <a:pt x="162" y="121"/>
                    <a:pt x="224" y="73"/>
                  </a:cubicBezTo>
                  <a:cubicBezTo>
                    <a:pt x="262" y="45"/>
                    <a:pt x="233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07" name="Google Shape;3507;p39"/>
            <p:cNvSpPr/>
            <p:nvPr/>
          </p:nvSpPr>
          <p:spPr>
            <a:xfrm>
              <a:off x="7416154" y="3878941"/>
              <a:ext cx="13191" cy="14471"/>
            </a:xfrm>
            <a:custGeom>
              <a:avLst/>
              <a:gdLst/>
              <a:ahLst/>
              <a:cxnLst/>
              <a:rect l="l" t="t" r="r" b="b"/>
              <a:pathLst>
                <a:path w="268" h="294" extrusionOk="0">
                  <a:moveTo>
                    <a:pt x="195" y="26"/>
                  </a:moveTo>
                  <a:cubicBezTo>
                    <a:pt x="207" y="26"/>
                    <a:pt x="219" y="26"/>
                    <a:pt x="232" y="38"/>
                  </a:cubicBezTo>
                  <a:cubicBezTo>
                    <a:pt x="243" y="51"/>
                    <a:pt x="243" y="62"/>
                    <a:pt x="232" y="75"/>
                  </a:cubicBezTo>
                  <a:cubicBezTo>
                    <a:pt x="170" y="124"/>
                    <a:pt x="134" y="184"/>
                    <a:pt x="97" y="257"/>
                  </a:cubicBezTo>
                  <a:cubicBezTo>
                    <a:pt x="91" y="269"/>
                    <a:pt x="82" y="272"/>
                    <a:pt x="73" y="272"/>
                  </a:cubicBezTo>
                  <a:cubicBezTo>
                    <a:pt x="64" y="272"/>
                    <a:pt x="55" y="270"/>
                    <a:pt x="49" y="270"/>
                  </a:cubicBezTo>
                  <a:cubicBezTo>
                    <a:pt x="37" y="270"/>
                    <a:pt x="24" y="245"/>
                    <a:pt x="37" y="221"/>
                  </a:cubicBezTo>
                  <a:cubicBezTo>
                    <a:pt x="61" y="148"/>
                    <a:pt x="110" y="87"/>
                    <a:pt x="183" y="26"/>
                  </a:cubicBezTo>
                  <a:close/>
                  <a:moveTo>
                    <a:pt x="201" y="1"/>
                  </a:moveTo>
                  <a:cubicBezTo>
                    <a:pt x="191" y="1"/>
                    <a:pt x="180" y="5"/>
                    <a:pt x="170" y="14"/>
                  </a:cubicBezTo>
                  <a:cubicBezTo>
                    <a:pt x="97" y="75"/>
                    <a:pt x="49" y="135"/>
                    <a:pt x="13" y="208"/>
                  </a:cubicBezTo>
                  <a:cubicBezTo>
                    <a:pt x="0" y="245"/>
                    <a:pt x="24" y="281"/>
                    <a:pt x="49" y="294"/>
                  </a:cubicBezTo>
                  <a:lnTo>
                    <a:pt x="61" y="294"/>
                  </a:lnTo>
                  <a:cubicBezTo>
                    <a:pt x="86" y="294"/>
                    <a:pt x="97" y="281"/>
                    <a:pt x="110" y="270"/>
                  </a:cubicBezTo>
                  <a:cubicBezTo>
                    <a:pt x="146" y="197"/>
                    <a:pt x="183" y="135"/>
                    <a:pt x="243" y="87"/>
                  </a:cubicBezTo>
                  <a:cubicBezTo>
                    <a:pt x="268" y="75"/>
                    <a:pt x="256" y="38"/>
                    <a:pt x="243" y="26"/>
                  </a:cubicBezTo>
                  <a:cubicBezTo>
                    <a:pt x="236" y="11"/>
                    <a:pt x="219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08" name="Google Shape;3508;p39"/>
            <p:cNvSpPr/>
            <p:nvPr/>
          </p:nvSpPr>
          <p:spPr>
            <a:xfrm>
              <a:off x="7425506" y="3877267"/>
              <a:ext cx="14225" cy="19688"/>
            </a:xfrm>
            <a:custGeom>
              <a:avLst/>
              <a:gdLst/>
              <a:ahLst/>
              <a:cxnLst/>
              <a:rect l="l" t="t" r="r" b="b"/>
              <a:pathLst>
                <a:path w="289" h="400" extrusionOk="0">
                  <a:moveTo>
                    <a:pt x="234" y="1"/>
                  </a:moveTo>
                  <a:cubicBezTo>
                    <a:pt x="221" y="1"/>
                    <a:pt x="207" y="7"/>
                    <a:pt x="199" y="23"/>
                  </a:cubicBezTo>
                  <a:cubicBezTo>
                    <a:pt x="139" y="121"/>
                    <a:pt x="78" y="231"/>
                    <a:pt x="17" y="328"/>
                  </a:cubicBezTo>
                  <a:cubicBezTo>
                    <a:pt x="1" y="369"/>
                    <a:pt x="29" y="399"/>
                    <a:pt x="60" y="399"/>
                  </a:cubicBezTo>
                  <a:cubicBezTo>
                    <a:pt x="75" y="399"/>
                    <a:pt x="90" y="392"/>
                    <a:pt x="102" y="377"/>
                  </a:cubicBezTo>
                  <a:cubicBezTo>
                    <a:pt x="163" y="279"/>
                    <a:pt x="212" y="169"/>
                    <a:pt x="272" y="60"/>
                  </a:cubicBezTo>
                  <a:cubicBezTo>
                    <a:pt x="289" y="28"/>
                    <a:pt x="261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09" name="Google Shape;3509;p39"/>
            <p:cNvSpPr/>
            <p:nvPr/>
          </p:nvSpPr>
          <p:spPr>
            <a:xfrm>
              <a:off x="7425162" y="3876824"/>
              <a:ext cx="14963" cy="20771"/>
            </a:xfrm>
            <a:custGeom>
              <a:avLst/>
              <a:gdLst/>
              <a:ahLst/>
              <a:cxnLst/>
              <a:rect l="l" t="t" r="r" b="b"/>
              <a:pathLst>
                <a:path w="304" h="422" extrusionOk="0">
                  <a:moveTo>
                    <a:pt x="255" y="21"/>
                  </a:moveTo>
                  <a:cubicBezTo>
                    <a:pt x="268" y="32"/>
                    <a:pt x="279" y="45"/>
                    <a:pt x="268" y="69"/>
                  </a:cubicBezTo>
                  <a:cubicBezTo>
                    <a:pt x="255" y="94"/>
                    <a:pt x="243" y="105"/>
                    <a:pt x="231" y="130"/>
                  </a:cubicBezTo>
                  <a:cubicBezTo>
                    <a:pt x="195" y="215"/>
                    <a:pt x="146" y="300"/>
                    <a:pt x="97" y="386"/>
                  </a:cubicBezTo>
                  <a:cubicBezTo>
                    <a:pt x="85" y="397"/>
                    <a:pt x="60" y="397"/>
                    <a:pt x="49" y="397"/>
                  </a:cubicBezTo>
                  <a:cubicBezTo>
                    <a:pt x="36" y="386"/>
                    <a:pt x="24" y="373"/>
                    <a:pt x="36" y="349"/>
                  </a:cubicBezTo>
                  <a:cubicBezTo>
                    <a:pt x="73" y="264"/>
                    <a:pt x="122" y="178"/>
                    <a:pt x="170" y="94"/>
                  </a:cubicBezTo>
                  <a:cubicBezTo>
                    <a:pt x="182" y="69"/>
                    <a:pt x="195" y="57"/>
                    <a:pt x="206" y="32"/>
                  </a:cubicBezTo>
                  <a:cubicBezTo>
                    <a:pt x="219" y="21"/>
                    <a:pt x="231" y="21"/>
                    <a:pt x="231" y="21"/>
                  </a:cubicBezTo>
                  <a:close/>
                  <a:moveTo>
                    <a:pt x="234" y="1"/>
                  </a:moveTo>
                  <a:cubicBezTo>
                    <a:pt x="217" y="1"/>
                    <a:pt x="202" y="6"/>
                    <a:pt x="195" y="21"/>
                  </a:cubicBezTo>
                  <a:cubicBezTo>
                    <a:pt x="182" y="45"/>
                    <a:pt x="170" y="69"/>
                    <a:pt x="158" y="81"/>
                  </a:cubicBezTo>
                  <a:cubicBezTo>
                    <a:pt x="109" y="167"/>
                    <a:pt x="60" y="251"/>
                    <a:pt x="24" y="337"/>
                  </a:cubicBezTo>
                  <a:cubicBezTo>
                    <a:pt x="0" y="373"/>
                    <a:pt x="24" y="397"/>
                    <a:pt x="49" y="410"/>
                  </a:cubicBezTo>
                  <a:cubicBezTo>
                    <a:pt x="49" y="410"/>
                    <a:pt x="60" y="422"/>
                    <a:pt x="73" y="422"/>
                  </a:cubicBezTo>
                  <a:cubicBezTo>
                    <a:pt x="85" y="422"/>
                    <a:pt x="97" y="410"/>
                    <a:pt x="109" y="397"/>
                  </a:cubicBezTo>
                  <a:lnTo>
                    <a:pt x="255" y="142"/>
                  </a:lnTo>
                  <a:cubicBezTo>
                    <a:pt x="268" y="118"/>
                    <a:pt x="279" y="94"/>
                    <a:pt x="279" y="81"/>
                  </a:cubicBezTo>
                  <a:cubicBezTo>
                    <a:pt x="304" y="45"/>
                    <a:pt x="292" y="21"/>
                    <a:pt x="268" y="8"/>
                  </a:cubicBezTo>
                  <a:cubicBezTo>
                    <a:pt x="258" y="3"/>
                    <a:pt x="246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10" name="Google Shape;3510;p39"/>
            <p:cNvSpPr/>
            <p:nvPr/>
          </p:nvSpPr>
          <p:spPr>
            <a:xfrm>
              <a:off x="7433874" y="3878449"/>
              <a:ext cx="13683" cy="20771"/>
            </a:xfrm>
            <a:custGeom>
              <a:avLst/>
              <a:gdLst/>
              <a:ahLst/>
              <a:cxnLst/>
              <a:rect l="l" t="t" r="r" b="b"/>
              <a:pathLst>
                <a:path w="278" h="422" extrusionOk="0">
                  <a:moveTo>
                    <a:pt x="223" y="1"/>
                  </a:moveTo>
                  <a:cubicBezTo>
                    <a:pt x="209" y="1"/>
                    <a:pt x="196" y="8"/>
                    <a:pt x="188" y="24"/>
                  </a:cubicBezTo>
                  <a:cubicBezTo>
                    <a:pt x="127" y="134"/>
                    <a:pt x="66" y="243"/>
                    <a:pt x="18" y="353"/>
                  </a:cubicBezTo>
                  <a:cubicBezTo>
                    <a:pt x="0" y="387"/>
                    <a:pt x="32" y="421"/>
                    <a:pt x="60" y="421"/>
                  </a:cubicBezTo>
                  <a:cubicBezTo>
                    <a:pt x="72" y="421"/>
                    <a:pt x="83" y="416"/>
                    <a:pt x="91" y="401"/>
                  </a:cubicBezTo>
                  <a:cubicBezTo>
                    <a:pt x="151" y="291"/>
                    <a:pt x="212" y="182"/>
                    <a:pt x="261" y="61"/>
                  </a:cubicBezTo>
                  <a:cubicBezTo>
                    <a:pt x="277" y="28"/>
                    <a:pt x="250" y="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11" name="Google Shape;3511;p39"/>
            <p:cNvSpPr/>
            <p:nvPr/>
          </p:nvSpPr>
          <p:spPr>
            <a:xfrm>
              <a:off x="7433529" y="3878006"/>
              <a:ext cx="14421" cy="21411"/>
            </a:xfrm>
            <a:custGeom>
              <a:avLst/>
              <a:gdLst/>
              <a:ahLst/>
              <a:cxnLst/>
              <a:rect l="l" t="t" r="r" b="b"/>
              <a:pathLst>
                <a:path w="293" h="435" extrusionOk="0">
                  <a:moveTo>
                    <a:pt x="228" y="13"/>
                  </a:moveTo>
                  <a:cubicBezTo>
                    <a:pt x="233" y="13"/>
                    <a:pt x="238" y="16"/>
                    <a:pt x="244" y="21"/>
                  </a:cubicBezTo>
                  <a:cubicBezTo>
                    <a:pt x="268" y="33"/>
                    <a:pt x="280" y="45"/>
                    <a:pt x="268" y="70"/>
                  </a:cubicBezTo>
                  <a:lnTo>
                    <a:pt x="255" y="94"/>
                  </a:lnTo>
                  <a:cubicBezTo>
                    <a:pt x="195" y="191"/>
                    <a:pt x="146" y="300"/>
                    <a:pt x="85" y="410"/>
                  </a:cubicBezTo>
                  <a:cubicBezTo>
                    <a:pt x="73" y="422"/>
                    <a:pt x="61" y="422"/>
                    <a:pt x="49" y="422"/>
                  </a:cubicBezTo>
                  <a:cubicBezTo>
                    <a:pt x="25" y="410"/>
                    <a:pt x="12" y="386"/>
                    <a:pt x="25" y="373"/>
                  </a:cubicBezTo>
                  <a:cubicBezTo>
                    <a:pt x="73" y="264"/>
                    <a:pt x="134" y="154"/>
                    <a:pt x="195" y="57"/>
                  </a:cubicBezTo>
                  <a:lnTo>
                    <a:pt x="207" y="33"/>
                  </a:lnTo>
                  <a:cubicBezTo>
                    <a:pt x="214" y="19"/>
                    <a:pt x="221" y="13"/>
                    <a:pt x="228" y="13"/>
                  </a:cubicBezTo>
                  <a:close/>
                  <a:moveTo>
                    <a:pt x="226" y="1"/>
                  </a:moveTo>
                  <a:cubicBezTo>
                    <a:pt x="213" y="1"/>
                    <a:pt x="202" y="7"/>
                    <a:pt x="195" y="21"/>
                  </a:cubicBezTo>
                  <a:lnTo>
                    <a:pt x="182" y="45"/>
                  </a:lnTo>
                  <a:cubicBezTo>
                    <a:pt x="122" y="154"/>
                    <a:pt x="61" y="252"/>
                    <a:pt x="12" y="362"/>
                  </a:cubicBezTo>
                  <a:cubicBezTo>
                    <a:pt x="0" y="386"/>
                    <a:pt x="12" y="422"/>
                    <a:pt x="36" y="435"/>
                  </a:cubicBezTo>
                  <a:lnTo>
                    <a:pt x="61" y="435"/>
                  </a:lnTo>
                  <a:cubicBezTo>
                    <a:pt x="73" y="435"/>
                    <a:pt x="98" y="435"/>
                    <a:pt x="109" y="410"/>
                  </a:cubicBezTo>
                  <a:cubicBezTo>
                    <a:pt x="158" y="313"/>
                    <a:pt x="219" y="203"/>
                    <a:pt x="268" y="94"/>
                  </a:cubicBezTo>
                  <a:lnTo>
                    <a:pt x="280" y="81"/>
                  </a:lnTo>
                  <a:cubicBezTo>
                    <a:pt x="292" y="45"/>
                    <a:pt x="280" y="21"/>
                    <a:pt x="255" y="8"/>
                  </a:cubicBezTo>
                  <a:cubicBezTo>
                    <a:pt x="245" y="4"/>
                    <a:pt x="235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12" name="Google Shape;3512;p39"/>
            <p:cNvSpPr/>
            <p:nvPr/>
          </p:nvSpPr>
          <p:spPr>
            <a:xfrm>
              <a:off x="7445244" y="3879679"/>
              <a:ext cx="14077" cy="18457"/>
            </a:xfrm>
            <a:custGeom>
              <a:avLst/>
              <a:gdLst/>
              <a:ahLst/>
              <a:cxnLst/>
              <a:rect l="l" t="t" r="r" b="b"/>
              <a:pathLst>
                <a:path w="286" h="375" extrusionOk="0">
                  <a:moveTo>
                    <a:pt x="231" y="0"/>
                  </a:moveTo>
                  <a:cubicBezTo>
                    <a:pt x="216" y="0"/>
                    <a:pt x="200" y="7"/>
                    <a:pt x="187" y="23"/>
                  </a:cubicBezTo>
                  <a:cubicBezTo>
                    <a:pt x="127" y="109"/>
                    <a:pt x="66" y="206"/>
                    <a:pt x="17" y="303"/>
                  </a:cubicBezTo>
                  <a:cubicBezTo>
                    <a:pt x="1" y="344"/>
                    <a:pt x="29" y="374"/>
                    <a:pt x="56" y="374"/>
                  </a:cubicBezTo>
                  <a:cubicBezTo>
                    <a:pt x="69" y="374"/>
                    <a:pt x="82" y="368"/>
                    <a:pt x="90" y="352"/>
                  </a:cubicBezTo>
                  <a:cubicBezTo>
                    <a:pt x="151" y="255"/>
                    <a:pt x="212" y="157"/>
                    <a:pt x="260" y="60"/>
                  </a:cubicBezTo>
                  <a:cubicBezTo>
                    <a:pt x="285" y="28"/>
                    <a:pt x="261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13" name="Google Shape;3513;p39"/>
            <p:cNvSpPr/>
            <p:nvPr/>
          </p:nvSpPr>
          <p:spPr>
            <a:xfrm>
              <a:off x="7444850" y="3879236"/>
              <a:ext cx="14421" cy="19540"/>
            </a:xfrm>
            <a:custGeom>
              <a:avLst/>
              <a:gdLst/>
              <a:ahLst/>
              <a:cxnLst/>
              <a:rect l="l" t="t" r="r" b="b"/>
              <a:pathLst>
                <a:path w="293" h="397" extrusionOk="0">
                  <a:moveTo>
                    <a:pt x="257" y="20"/>
                  </a:moveTo>
                  <a:cubicBezTo>
                    <a:pt x="268" y="32"/>
                    <a:pt x="281" y="45"/>
                    <a:pt x="268" y="69"/>
                  </a:cubicBezTo>
                  <a:cubicBezTo>
                    <a:pt x="208" y="166"/>
                    <a:pt x="159" y="264"/>
                    <a:pt x="98" y="361"/>
                  </a:cubicBezTo>
                  <a:cubicBezTo>
                    <a:pt x="86" y="373"/>
                    <a:pt x="62" y="373"/>
                    <a:pt x="50" y="373"/>
                  </a:cubicBezTo>
                  <a:cubicBezTo>
                    <a:pt x="25" y="361"/>
                    <a:pt x="25" y="337"/>
                    <a:pt x="38" y="324"/>
                  </a:cubicBezTo>
                  <a:cubicBezTo>
                    <a:pt x="86" y="227"/>
                    <a:pt x="147" y="129"/>
                    <a:pt x="208" y="32"/>
                  </a:cubicBezTo>
                  <a:cubicBezTo>
                    <a:pt x="220" y="20"/>
                    <a:pt x="220" y="20"/>
                    <a:pt x="232" y="20"/>
                  </a:cubicBezTo>
                  <a:close/>
                  <a:moveTo>
                    <a:pt x="235" y="0"/>
                  </a:moveTo>
                  <a:cubicBezTo>
                    <a:pt x="219" y="0"/>
                    <a:pt x="203" y="6"/>
                    <a:pt x="195" y="20"/>
                  </a:cubicBezTo>
                  <a:cubicBezTo>
                    <a:pt x="122" y="118"/>
                    <a:pt x="74" y="215"/>
                    <a:pt x="14" y="312"/>
                  </a:cubicBezTo>
                  <a:cubicBezTo>
                    <a:pt x="1" y="348"/>
                    <a:pt x="14" y="373"/>
                    <a:pt x="38" y="385"/>
                  </a:cubicBezTo>
                  <a:cubicBezTo>
                    <a:pt x="38" y="385"/>
                    <a:pt x="50" y="397"/>
                    <a:pt x="62" y="397"/>
                  </a:cubicBezTo>
                  <a:cubicBezTo>
                    <a:pt x="86" y="397"/>
                    <a:pt x="98" y="385"/>
                    <a:pt x="111" y="373"/>
                  </a:cubicBezTo>
                  <a:cubicBezTo>
                    <a:pt x="171" y="275"/>
                    <a:pt x="232" y="178"/>
                    <a:pt x="281" y="81"/>
                  </a:cubicBezTo>
                  <a:cubicBezTo>
                    <a:pt x="293" y="45"/>
                    <a:pt x="281" y="20"/>
                    <a:pt x="268" y="8"/>
                  </a:cubicBezTo>
                  <a:cubicBezTo>
                    <a:pt x="258" y="3"/>
                    <a:pt x="247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14" name="Google Shape;3514;p39"/>
            <p:cNvSpPr/>
            <p:nvPr/>
          </p:nvSpPr>
          <p:spPr>
            <a:xfrm>
              <a:off x="7455433" y="3878301"/>
              <a:ext cx="12945" cy="17424"/>
            </a:xfrm>
            <a:custGeom>
              <a:avLst/>
              <a:gdLst/>
              <a:ahLst/>
              <a:cxnLst/>
              <a:rect l="l" t="t" r="r" b="b"/>
              <a:pathLst>
                <a:path w="263" h="354" extrusionOk="0">
                  <a:moveTo>
                    <a:pt x="200" y="0"/>
                  </a:moveTo>
                  <a:cubicBezTo>
                    <a:pt x="187" y="0"/>
                    <a:pt x="174" y="5"/>
                    <a:pt x="163" y="15"/>
                  </a:cubicBezTo>
                  <a:cubicBezTo>
                    <a:pt x="102" y="100"/>
                    <a:pt x="53" y="197"/>
                    <a:pt x="17" y="283"/>
                  </a:cubicBezTo>
                  <a:cubicBezTo>
                    <a:pt x="1" y="324"/>
                    <a:pt x="29" y="354"/>
                    <a:pt x="57" y="354"/>
                  </a:cubicBezTo>
                  <a:cubicBezTo>
                    <a:pt x="70" y="354"/>
                    <a:pt x="83" y="347"/>
                    <a:pt x="90" y="331"/>
                  </a:cubicBezTo>
                  <a:cubicBezTo>
                    <a:pt x="139" y="246"/>
                    <a:pt x="188" y="148"/>
                    <a:pt x="236" y="64"/>
                  </a:cubicBezTo>
                  <a:cubicBezTo>
                    <a:pt x="262" y="29"/>
                    <a:pt x="232" y="0"/>
                    <a:pt x="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15" name="Google Shape;3515;p39"/>
            <p:cNvSpPr/>
            <p:nvPr/>
          </p:nvSpPr>
          <p:spPr>
            <a:xfrm>
              <a:off x="7455089" y="3878006"/>
              <a:ext cx="13782" cy="18408"/>
            </a:xfrm>
            <a:custGeom>
              <a:avLst/>
              <a:gdLst/>
              <a:ahLst/>
              <a:cxnLst/>
              <a:rect l="l" t="t" r="r" b="b"/>
              <a:pathLst>
                <a:path w="280" h="374" extrusionOk="0">
                  <a:moveTo>
                    <a:pt x="211" y="13"/>
                  </a:moveTo>
                  <a:cubicBezTo>
                    <a:pt x="219" y="13"/>
                    <a:pt x="226" y="16"/>
                    <a:pt x="231" y="21"/>
                  </a:cubicBezTo>
                  <a:cubicBezTo>
                    <a:pt x="243" y="33"/>
                    <a:pt x="255" y="45"/>
                    <a:pt x="243" y="70"/>
                  </a:cubicBezTo>
                  <a:cubicBezTo>
                    <a:pt x="195" y="130"/>
                    <a:pt x="158" y="203"/>
                    <a:pt x="122" y="276"/>
                  </a:cubicBezTo>
                  <a:cubicBezTo>
                    <a:pt x="109" y="289"/>
                    <a:pt x="97" y="313"/>
                    <a:pt x="85" y="337"/>
                  </a:cubicBezTo>
                  <a:cubicBezTo>
                    <a:pt x="79" y="349"/>
                    <a:pt x="73" y="352"/>
                    <a:pt x="67" y="352"/>
                  </a:cubicBezTo>
                  <a:cubicBezTo>
                    <a:pt x="61" y="352"/>
                    <a:pt x="55" y="349"/>
                    <a:pt x="49" y="349"/>
                  </a:cubicBezTo>
                  <a:cubicBezTo>
                    <a:pt x="36" y="337"/>
                    <a:pt x="24" y="325"/>
                    <a:pt x="24" y="300"/>
                  </a:cubicBezTo>
                  <a:cubicBezTo>
                    <a:pt x="73" y="191"/>
                    <a:pt x="133" y="106"/>
                    <a:pt x="182" y="33"/>
                  </a:cubicBezTo>
                  <a:cubicBezTo>
                    <a:pt x="189" y="19"/>
                    <a:pt x="201" y="13"/>
                    <a:pt x="211" y="13"/>
                  </a:cubicBezTo>
                  <a:close/>
                  <a:moveTo>
                    <a:pt x="210" y="1"/>
                  </a:moveTo>
                  <a:cubicBezTo>
                    <a:pt x="193" y="1"/>
                    <a:pt x="177" y="7"/>
                    <a:pt x="170" y="21"/>
                  </a:cubicBezTo>
                  <a:cubicBezTo>
                    <a:pt x="109" y="94"/>
                    <a:pt x="60" y="191"/>
                    <a:pt x="12" y="289"/>
                  </a:cubicBezTo>
                  <a:cubicBezTo>
                    <a:pt x="0" y="325"/>
                    <a:pt x="12" y="349"/>
                    <a:pt x="36" y="362"/>
                  </a:cubicBezTo>
                  <a:cubicBezTo>
                    <a:pt x="49" y="373"/>
                    <a:pt x="60" y="373"/>
                    <a:pt x="60" y="373"/>
                  </a:cubicBezTo>
                  <a:cubicBezTo>
                    <a:pt x="85" y="373"/>
                    <a:pt x="97" y="362"/>
                    <a:pt x="109" y="337"/>
                  </a:cubicBezTo>
                  <a:cubicBezTo>
                    <a:pt x="122" y="325"/>
                    <a:pt x="133" y="300"/>
                    <a:pt x="146" y="276"/>
                  </a:cubicBezTo>
                  <a:cubicBezTo>
                    <a:pt x="182" y="216"/>
                    <a:pt x="219" y="143"/>
                    <a:pt x="255" y="70"/>
                  </a:cubicBezTo>
                  <a:cubicBezTo>
                    <a:pt x="279" y="45"/>
                    <a:pt x="255" y="21"/>
                    <a:pt x="243" y="8"/>
                  </a:cubicBezTo>
                  <a:cubicBezTo>
                    <a:pt x="233" y="4"/>
                    <a:pt x="221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16" name="Google Shape;3516;p39"/>
            <p:cNvSpPr/>
            <p:nvPr/>
          </p:nvSpPr>
          <p:spPr>
            <a:xfrm>
              <a:off x="7465425" y="3877858"/>
              <a:ext cx="12600" cy="19688"/>
            </a:xfrm>
            <a:custGeom>
              <a:avLst/>
              <a:gdLst/>
              <a:ahLst/>
              <a:cxnLst/>
              <a:rect l="l" t="t" r="r" b="b"/>
              <a:pathLst>
                <a:path w="256" h="400" extrusionOk="0">
                  <a:moveTo>
                    <a:pt x="203" y="1"/>
                  </a:moveTo>
                  <a:cubicBezTo>
                    <a:pt x="189" y="1"/>
                    <a:pt x="175" y="7"/>
                    <a:pt x="167" y="24"/>
                  </a:cubicBezTo>
                  <a:cubicBezTo>
                    <a:pt x="106" y="121"/>
                    <a:pt x="58" y="230"/>
                    <a:pt x="9" y="340"/>
                  </a:cubicBezTo>
                  <a:cubicBezTo>
                    <a:pt x="1" y="373"/>
                    <a:pt x="30" y="399"/>
                    <a:pt x="58" y="399"/>
                  </a:cubicBezTo>
                  <a:cubicBezTo>
                    <a:pt x="72" y="399"/>
                    <a:pt x="85" y="393"/>
                    <a:pt x="94" y="376"/>
                  </a:cubicBezTo>
                  <a:cubicBezTo>
                    <a:pt x="155" y="279"/>
                    <a:pt x="204" y="157"/>
                    <a:pt x="240" y="48"/>
                  </a:cubicBezTo>
                  <a:cubicBezTo>
                    <a:pt x="255" y="24"/>
                    <a:pt x="230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17" name="Google Shape;3517;p39"/>
            <p:cNvSpPr/>
            <p:nvPr/>
          </p:nvSpPr>
          <p:spPr>
            <a:xfrm>
              <a:off x="7465228" y="3877415"/>
              <a:ext cx="13191" cy="20820"/>
            </a:xfrm>
            <a:custGeom>
              <a:avLst/>
              <a:gdLst/>
              <a:ahLst/>
              <a:cxnLst/>
              <a:rect l="l" t="t" r="r" b="b"/>
              <a:pathLst>
                <a:path w="268" h="423" extrusionOk="0">
                  <a:moveTo>
                    <a:pt x="206" y="16"/>
                  </a:moveTo>
                  <a:cubicBezTo>
                    <a:pt x="211" y="16"/>
                    <a:pt x="216" y="17"/>
                    <a:pt x="219" y="20"/>
                  </a:cubicBezTo>
                  <a:cubicBezTo>
                    <a:pt x="232" y="33"/>
                    <a:pt x="244" y="45"/>
                    <a:pt x="244" y="57"/>
                  </a:cubicBezTo>
                  <a:cubicBezTo>
                    <a:pt x="195" y="179"/>
                    <a:pt x="146" y="288"/>
                    <a:pt x="98" y="385"/>
                  </a:cubicBezTo>
                  <a:cubicBezTo>
                    <a:pt x="86" y="398"/>
                    <a:pt x="62" y="398"/>
                    <a:pt x="49" y="398"/>
                  </a:cubicBezTo>
                  <a:cubicBezTo>
                    <a:pt x="37" y="385"/>
                    <a:pt x="13" y="374"/>
                    <a:pt x="25" y="349"/>
                  </a:cubicBezTo>
                  <a:cubicBezTo>
                    <a:pt x="62" y="252"/>
                    <a:pt x="122" y="142"/>
                    <a:pt x="171" y="33"/>
                  </a:cubicBezTo>
                  <a:cubicBezTo>
                    <a:pt x="180" y="24"/>
                    <a:pt x="194" y="16"/>
                    <a:pt x="206" y="16"/>
                  </a:cubicBezTo>
                  <a:close/>
                  <a:moveTo>
                    <a:pt x="197" y="0"/>
                  </a:moveTo>
                  <a:cubicBezTo>
                    <a:pt x="181" y="0"/>
                    <a:pt x="166" y="6"/>
                    <a:pt x="159" y="20"/>
                  </a:cubicBezTo>
                  <a:cubicBezTo>
                    <a:pt x="98" y="130"/>
                    <a:pt x="49" y="239"/>
                    <a:pt x="13" y="349"/>
                  </a:cubicBezTo>
                  <a:cubicBezTo>
                    <a:pt x="0" y="374"/>
                    <a:pt x="13" y="398"/>
                    <a:pt x="37" y="410"/>
                  </a:cubicBezTo>
                  <a:cubicBezTo>
                    <a:pt x="49" y="410"/>
                    <a:pt x="62" y="422"/>
                    <a:pt x="62" y="422"/>
                  </a:cubicBezTo>
                  <a:cubicBezTo>
                    <a:pt x="86" y="422"/>
                    <a:pt x="98" y="410"/>
                    <a:pt x="110" y="385"/>
                  </a:cubicBezTo>
                  <a:cubicBezTo>
                    <a:pt x="159" y="301"/>
                    <a:pt x="208" y="191"/>
                    <a:pt x="256" y="69"/>
                  </a:cubicBezTo>
                  <a:cubicBezTo>
                    <a:pt x="268" y="33"/>
                    <a:pt x="244" y="20"/>
                    <a:pt x="232" y="9"/>
                  </a:cubicBezTo>
                  <a:cubicBezTo>
                    <a:pt x="222" y="3"/>
                    <a:pt x="209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18" name="Google Shape;3518;p39"/>
            <p:cNvSpPr/>
            <p:nvPr/>
          </p:nvSpPr>
          <p:spPr>
            <a:xfrm>
              <a:off x="7478026" y="3877858"/>
              <a:ext cx="11960" cy="19097"/>
            </a:xfrm>
            <a:custGeom>
              <a:avLst/>
              <a:gdLst/>
              <a:ahLst/>
              <a:cxnLst/>
              <a:rect l="l" t="t" r="r" b="b"/>
              <a:pathLst>
                <a:path w="243" h="388" extrusionOk="0">
                  <a:moveTo>
                    <a:pt x="185" y="1"/>
                  </a:moveTo>
                  <a:cubicBezTo>
                    <a:pt x="171" y="1"/>
                    <a:pt x="158" y="7"/>
                    <a:pt x="154" y="24"/>
                  </a:cubicBezTo>
                  <a:cubicBezTo>
                    <a:pt x="105" y="121"/>
                    <a:pt x="45" y="219"/>
                    <a:pt x="8" y="328"/>
                  </a:cubicBezTo>
                  <a:cubicBezTo>
                    <a:pt x="0" y="360"/>
                    <a:pt x="30" y="387"/>
                    <a:pt x="58" y="387"/>
                  </a:cubicBezTo>
                  <a:cubicBezTo>
                    <a:pt x="72" y="387"/>
                    <a:pt x="85" y="381"/>
                    <a:pt x="94" y="365"/>
                  </a:cubicBezTo>
                  <a:cubicBezTo>
                    <a:pt x="142" y="267"/>
                    <a:pt x="191" y="157"/>
                    <a:pt x="227" y="48"/>
                  </a:cubicBezTo>
                  <a:cubicBezTo>
                    <a:pt x="243" y="24"/>
                    <a:pt x="212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19" name="Google Shape;3519;p39"/>
            <p:cNvSpPr/>
            <p:nvPr/>
          </p:nvSpPr>
          <p:spPr>
            <a:xfrm>
              <a:off x="7477829" y="3877415"/>
              <a:ext cx="12600" cy="19590"/>
            </a:xfrm>
            <a:custGeom>
              <a:avLst/>
              <a:gdLst/>
              <a:ahLst/>
              <a:cxnLst/>
              <a:rect l="l" t="t" r="r" b="b"/>
              <a:pathLst>
                <a:path w="256" h="398" extrusionOk="0">
                  <a:moveTo>
                    <a:pt x="206" y="20"/>
                  </a:moveTo>
                  <a:cubicBezTo>
                    <a:pt x="219" y="20"/>
                    <a:pt x="231" y="45"/>
                    <a:pt x="231" y="57"/>
                  </a:cubicBezTo>
                  <a:lnTo>
                    <a:pt x="206" y="106"/>
                  </a:lnTo>
                  <a:cubicBezTo>
                    <a:pt x="170" y="191"/>
                    <a:pt x="134" y="288"/>
                    <a:pt x="85" y="374"/>
                  </a:cubicBezTo>
                  <a:cubicBezTo>
                    <a:pt x="73" y="385"/>
                    <a:pt x="61" y="385"/>
                    <a:pt x="36" y="385"/>
                  </a:cubicBezTo>
                  <a:cubicBezTo>
                    <a:pt x="25" y="374"/>
                    <a:pt x="12" y="361"/>
                    <a:pt x="25" y="337"/>
                  </a:cubicBezTo>
                  <a:cubicBezTo>
                    <a:pt x="61" y="252"/>
                    <a:pt x="98" y="155"/>
                    <a:pt x="146" y="69"/>
                  </a:cubicBezTo>
                  <a:lnTo>
                    <a:pt x="158" y="33"/>
                  </a:lnTo>
                  <a:cubicBezTo>
                    <a:pt x="170" y="20"/>
                    <a:pt x="182" y="20"/>
                    <a:pt x="195" y="20"/>
                  </a:cubicBezTo>
                  <a:close/>
                  <a:moveTo>
                    <a:pt x="185" y="0"/>
                  </a:moveTo>
                  <a:cubicBezTo>
                    <a:pt x="168" y="0"/>
                    <a:pt x="153" y="6"/>
                    <a:pt x="146" y="20"/>
                  </a:cubicBezTo>
                  <a:lnTo>
                    <a:pt x="122" y="69"/>
                  </a:lnTo>
                  <a:cubicBezTo>
                    <a:pt x="85" y="155"/>
                    <a:pt x="36" y="239"/>
                    <a:pt x="0" y="337"/>
                  </a:cubicBezTo>
                  <a:cubicBezTo>
                    <a:pt x="0" y="361"/>
                    <a:pt x="12" y="385"/>
                    <a:pt x="36" y="398"/>
                  </a:cubicBezTo>
                  <a:lnTo>
                    <a:pt x="61" y="398"/>
                  </a:lnTo>
                  <a:cubicBezTo>
                    <a:pt x="73" y="398"/>
                    <a:pt x="98" y="398"/>
                    <a:pt x="109" y="374"/>
                  </a:cubicBezTo>
                  <a:lnTo>
                    <a:pt x="219" y="118"/>
                  </a:lnTo>
                  <a:lnTo>
                    <a:pt x="243" y="69"/>
                  </a:lnTo>
                  <a:cubicBezTo>
                    <a:pt x="255" y="33"/>
                    <a:pt x="231" y="9"/>
                    <a:pt x="219" y="9"/>
                  </a:cubicBezTo>
                  <a:cubicBezTo>
                    <a:pt x="209" y="3"/>
                    <a:pt x="197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20" name="Google Shape;3520;p39"/>
            <p:cNvSpPr/>
            <p:nvPr/>
          </p:nvSpPr>
          <p:spPr>
            <a:xfrm>
              <a:off x="7487772" y="3878596"/>
              <a:ext cx="13683" cy="18359"/>
            </a:xfrm>
            <a:custGeom>
              <a:avLst/>
              <a:gdLst/>
              <a:ahLst/>
              <a:cxnLst/>
              <a:rect l="l" t="t" r="r" b="b"/>
              <a:pathLst>
                <a:path w="278" h="373" extrusionOk="0">
                  <a:moveTo>
                    <a:pt x="213" y="1"/>
                  </a:moveTo>
                  <a:cubicBezTo>
                    <a:pt x="199" y="1"/>
                    <a:pt x="186" y="7"/>
                    <a:pt x="175" y="21"/>
                  </a:cubicBezTo>
                  <a:cubicBezTo>
                    <a:pt x="114" y="118"/>
                    <a:pt x="66" y="204"/>
                    <a:pt x="17" y="301"/>
                  </a:cubicBezTo>
                  <a:cubicBezTo>
                    <a:pt x="1" y="342"/>
                    <a:pt x="29" y="372"/>
                    <a:pt x="60" y="372"/>
                  </a:cubicBezTo>
                  <a:cubicBezTo>
                    <a:pt x="75" y="372"/>
                    <a:pt x="90" y="365"/>
                    <a:pt x="102" y="350"/>
                  </a:cubicBezTo>
                  <a:cubicBezTo>
                    <a:pt x="150" y="264"/>
                    <a:pt x="212" y="167"/>
                    <a:pt x="260" y="69"/>
                  </a:cubicBezTo>
                  <a:cubicBezTo>
                    <a:pt x="278" y="35"/>
                    <a:pt x="246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21" name="Google Shape;3521;p39"/>
            <p:cNvSpPr/>
            <p:nvPr/>
          </p:nvSpPr>
          <p:spPr>
            <a:xfrm>
              <a:off x="7487378" y="3878055"/>
              <a:ext cx="14421" cy="19540"/>
            </a:xfrm>
            <a:custGeom>
              <a:avLst/>
              <a:gdLst/>
              <a:ahLst/>
              <a:cxnLst/>
              <a:rect l="l" t="t" r="r" b="b"/>
              <a:pathLst>
                <a:path w="293" h="397" extrusionOk="0">
                  <a:moveTo>
                    <a:pt x="224" y="24"/>
                  </a:moveTo>
                  <a:cubicBezTo>
                    <a:pt x="232" y="24"/>
                    <a:pt x="239" y="27"/>
                    <a:pt x="244" y="32"/>
                  </a:cubicBezTo>
                  <a:cubicBezTo>
                    <a:pt x="256" y="32"/>
                    <a:pt x="268" y="56"/>
                    <a:pt x="256" y="80"/>
                  </a:cubicBezTo>
                  <a:cubicBezTo>
                    <a:pt x="220" y="166"/>
                    <a:pt x="158" y="263"/>
                    <a:pt x="98" y="361"/>
                  </a:cubicBezTo>
                  <a:cubicBezTo>
                    <a:pt x="85" y="372"/>
                    <a:pt x="61" y="372"/>
                    <a:pt x="49" y="372"/>
                  </a:cubicBezTo>
                  <a:cubicBezTo>
                    <a:pt x="37" y="361"/>
                    <a:pt x="25" y="336"/>
                    <a:pt x="37" y="324"/>
                  </a:cubicBezTo>
                  <a:cubicBezTo>
                    <a:pt x="85" y="215"/>
                    <a:pt x="134" y="129"/>
                    <a:pt x="195" y="44"/>
                  </a:cubicBezTo>
                  <a:cubicBezTo>
                    <a:pt x="202" y="30"/>
                    <a:pt x="214" y="24"/>
                    <a:pt x="224" y="24"/>
                  </a:cubicBezTo>
                  <a:close/>
                  <a:moveTo>
                    <a:pt x="226" y="1"/>
                  </a:moveTo>
                  <a:cubicBezTo>
                    <a:pt x="208" y="1"/>
                    <a:pt x="191" y="9"/>
                    <a:pt x="183" y="32"/>
                  </a:cubicBezTo>
                  <a:cubicBezTo>
                    <a:pt x="122" y="117"/>
                    <a:pt x="74" y="215"/>
                    <a:pt x="12" y="312"/>
                  </a:cubicBezTo>
                  <a:cubicBezTo>
                    <a:pt x="1" y="348"/>
                    <a:pt x="12" y="372"/>
                    <a:pt x="37" y="385"/>
                  </a:cubicBezTo>
                  <a:cubicBezTo>
                    <a:pt x="49" y="385"/>
                    <a:pt x="61" y="397"/>
                    <a:pt x="61" y="397"/>
                  </a:cubicBezTo>
                  <a:cubicBezTo>
                    <a:pt x="85" y="397"/>
                    <a:pt x="98" y="385"/>
                    <a:pt x="110" y="361"/>
                  </a:cubicBezTo>
                  <a:cubicBezTo>
                    <a:pt x="171" y="275"/>
                    <a:pt x="231" y="178"/>
                    <a:pt x="268" y="80"/>
                  </a:cubicBezTo>
                  <a:cubicBezTo>
                    <a:pt x="293" y="56"/>
                    <a:pt x="268" y="20"/>
                    <a:pt x="256" y="7"/>
                  </a:cubicBezTo>
                  <a:cubicBezTo>
                    <a:pt x="247" y="3"/>
                    <a:pt x="237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22" name="Google Shape;3522;p39"/>
            <p:cNvSpPr/>
            <p:nvPr/>
          </p:nvSpPr>
          <p:spPr>
            <a:xfrm>
              <a:off x="7497370" y="3880122"/>
              <a:ext cx="12945" cy="18261"/>
            </a:xfrm>
            <a:custGeom>
              <a:avLst/>
              <a:gdLst/>
              <a:ahLst/>
              <a:cxnLst/>
              <a:rect l="l" t="t" r="r" b="b"/>
              <a:pathLst>
                <a:path w="263" h="371" extrusionOk="0">
                  <a:moveTo>
                    <a:pt x="213" y="0"/>
                  </a:moveTo>
                  <a:cubicBezTo>
                    <a:pt x="196" y="0"/>
                    <a:pt x="176" y="8"/>
                    <a:pt x="163" y="27"/>
                  </a:cubicBezTo>
                  <a:cubicBezTo>
                    <a:pt x="114" y="111"/>
                    <a:pt x="65" y="197"/>
                    <a:pt x="17" y="294"/>
                  </a:cubicBezTo>
                  <a:cubicBezTo>
                    <a:pt x="0" y="335"/>
                    <a:pt x="34" y="371"/>
                    <a:pt x="65" y="371"/>
                  </a:cubicBezTo>
                  <a:cubicBezTo>
                    <a:pt x="79" y="371"/>
                    <a:pt x="93" y="362"/>
                    <a:pt x="101" y="343"/>
                  </a:cubicBezTo>
                  <a:cubicBezTo>
                    <a:pt x="163" y="257"/>
                    <a:pt x="211" y="160"/>
                    <a:pt x="247" y="51"/>
                  </a:cubicBezTo>
                  <a:cubicBezTo>
                    <a:pt x="262" y="21"/>
                    <a:pt x="240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23" name="Google Shape;3523;p39"/>
            <p:cNvSpPr/>
            <p:nvPr/>
          </p:nvSpPr>
          <p:spPr>
            <a:xfrm>
              <a:off x="7496976" y="3879827"/>
              <a:ext cx="13191" cy="18950"/>
            </a:xfrm>
            <a:custGeom>
              <a:avLst/>
              <a:gdLst/>
              <a:ahLst/>
              <a:cxnLst/>
              <a:rect l="l" t="t" r="r" b="b"/>
              <a:pathLst>
                <a:path w="268" h="385" extrusionOk="0">
                  <a:moveTo>
                    <a:pt x="218" y="15"/>
                  </a:moveTo>
                  <a:cubicBezTo>
                    <a:pt x="223" y="15"/>
                    <a:pt x="228" y="17"/>
                    <a:pt x="231" y="20"/>
                  </a:cubicBezTo>
                  <a:cubicBezTo>
                    <a:pt x="244" y="20"/>
                    <a:pt x="255" y="33"/>
                    <a:pt x="244" y="57"/>
                  </a:cubicBezTo>
                  <a:cubicBezTo>
                    <a:pt x="207" y="154"/>
                    <a:pt x="158" y="252"/>
                    <a:pt x="98" y="349"/>
                  </a:cubicBezTo>
                  <a:cubicBezTo>
                    <a:pt x="90" y="363"/>
                    <a:pt x="83" y="369"/>
                    <a:pt x="76" y="369"/>
                  </a:cubicBezTo>
                  <a:cubicBezTo>
                    <a:pt x="71" y="369"/>
                    <a:pt x="66" y="366"/>
                    <a:pt x="61" y="361"/>
                  </a:cubicBezTo>
                  <a:cubicBezTo>
                    <a:pt x="36" y="349"/>
                    <a:pt x="25" y="325"/>
                    <a:pt x="36" y="300"/>
                  </a:cubicBezTo>
                  <a:cubicBezTo>
                    <a:pt x="85" y="203"/>
                    <a:pt x="134" y="106"/>
                    <a:pt x="182" y="33"/>
                  </a:cubicBezTo>
                  <a:cubicBezTo>
                    <a:pt x="191" y="24"/>
                    <a:pt x="206" y="15"/>
                    <a:pt x="218" y="15"/>
                  </a:cubicBezTo>
                  <a:close/>
                  <a:moveTo>
                    <a:pt x="209" y="0"/>
                  </a:moveTo>
                  <a:cubicBezTo>
                    <a:pt x="193" y="0"/>
                    <a:pt x="177" y="6"/>
                    <a:pt x="171" y="20"/>
                  </a:cubicBezTo>
                  <a:cubicBezTo>
                    <a:pt x="122" y="106"/>
                    <a:pt x="73" y="190"/>
                    <a:pt x="25" y="300"/>
                  </a:cubicBezTo>
                  <a:cubicBezTo>
                    <a:pt x="0" y="336"/>
                    <a:pt x="25" y="361"/>
                    <a:pt x="49" y="373"/>
                  </a:cubicBezTo>
                  <a:cubicBezTo>
                    <a:pt x="61" y="385"/>
                    <a:pt x="61" y="385"/>
                    <a:pt x="73" y="385"/>
                  </a:cubicBezTo>
                  <a:cubicBezTo>
                    <a:pt x="85" y="385"/>
                    <a:pt x="109" y="373"/>
                    <a:pt x="122" y="349"/>
                  </a:cubicBezTo>
                  <a:cubicBezTo>
                    <a:pt x="182" y="252"/>
                    <a:pt x="231" y="154"/>
                    <a:pt x="268" y="69"/>
                  </a:cubicBezTo>
                  <a:cubicBezTo>
                    <a:pt x="268" y="44"/>
                    <a:pt x="268" y="20"/>
                    <a:pt x="244" y="8"/>
                  </a:cubicBezTo>
                  <a:cubicBezTo>
                    <a:pt x="233" y="3"/>
                    <a:pt x="221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24" name="Google Shape;3524;p39"/>
            <p:cNvSpPr/>
            <p:nvPr/>
          </p:nvSpPr>
          <p:spPr>
            <a:xfrm>
              <a:off x="7505689" y="3880270"/>
              <a:ext cx="13043" cy="18310"/>
            </a:xfrm>
            <a:custGeom>
              <a:avLst/>
              <a:gdLst/>
              <a:ahLst/>
              <a:cxnLst/>
              <a:rect l="l" t="t" r="r" b="b"/>
              <a:pathLst>
                <a:path w="265" h="372" extrusionOk="0">
                  <a:moveTo>
                    <a:pt x="211" y="1"/>
                  </a:moveTo>
                  <a:cubicBezTo>
                    <a:pt x="197" y="1"/>
                    <a:pt x="184" y="7"/>
                    <a:pt x="176" y="24"/>
                  </a:cubicBezTo>
                  <a:cubicBezTo>
                    <a:pt x="127" y="108"/>
                    <a:pt x="67" y="206"/>
                    <a:pt x="18" y="303"/>
                  </a:cubicBezTo>
                  <a:cubicBezTo>
                    <a:pt x="1" y="337"/>
                    <a:pt x="32" y="372"/>
                    <a:pt x="61" y="372"/>
                  </a:cubicBezTo>
                  <a:cubicBezTo>
                    <a:pt x="73" y="372"/>
                    <a:pt x="84" y="366"/>
                    <a:pt x="91" y="352"/>
                  </a:cubicBezTo>
                  <a:cubicBezTo>
                    <a:pt x="151" y="254"/>
                    <a:pt x="200" y="157"/>
                    <a:pt x="249" y="60"/>
                  </a:cubicBezTo>
                  <a:cubicBezTo>
                    <a:pt x="265" y="27"/>
                    <a:pt x="238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25" name="Google Shape;3525;p39"/>
            <p:cNvSpPr/>
            <p:nvPr/>
          </p:nvSpPr>
          <p:spPr>
            <a:xfrm>
              <a:off x="7505344" y="3879827"/>
              <a:ext cx="13782" cy="18950"/>
            </a:xfrm>
            <a:custGeom>
              <a:avLst/>
              <a:gdLst/>
              <a:ahLst/>
              <a:cxnLst/>
              <a:rect l="l" t="t" r="r" b="b"/>
              <a:pathLst>
                <a:path w="280" h="385" extrusionOk="0">
                  <a:moveTo>
                    <a:pt x="212" y="13"/>
                  </a:moveTo>
                  <a:cubicBezTo>
                    <a:pt x="220" y="13"/>
                    <a:pt x="226" y="15"/>
                    <a:pt x="231" y="20"/>
                  </a:cubicBezTo>
                  <a:cubicBezTo>
                    <a:pt x="244" y="33"/>
                    <a:pt x="256" y="44"/>
                    <a:pt x="244" y="69"/>
                  </a:cubicBezTo>
                  <a:lnTo>
                    <a:pt x="207" y="142"/>
                  </a:lnTo>
                  <a:lnTo>
                    <a:pt x="98" y="361"/>
                  </a:lnTo>
                  <a:cubicBezTo>
                    <a:pt x="85" y="373"/>
                    <a:pt x="61" y="373"/>
                    <a:pt x="49" y="373"/>
                  </a:cubicBezTo>
                  <a:cubicBezTo>
                    <a:pt x="37" y="361"/>
                    <a:pt x="25" y="336"/>
                    <a:pt x="37" y="325"/>
                  </a:cubicBezTo>
                  <a:lnTo>
                    <a:pt x="147" y="106"/>
                  </a:lnTo>
                  <a:lnTo>
                    <a:pt x="183" y="33"/>
                  </a:lnTo>
                  <a:cubicBezTo>
                    <a:pt x="190" y="18"/>
                    <a:pt x="202" y="13"/>
                    <a:pt x="212" y="13"/>
                  </a:cubicBezTo>
                  <a:close/>
                  <a:moveTo>
                    <a:pt x="209" y="0"/>
                  </a:moveTo>
                  <a:cubicBezTo>
                    <a:pt x="193" y="0"/>
                    <a:pt x="178" y="6"/>
                    <a:pt x="171" y="20"/>
                  </a:cubicBezTo>
                  <a:cubicBezTo>
                    <a:pt x="158" y="44"/>
                    <a:pt x="147" y="69"/>
                    <a:pt x="134" y="106"/>
                  </a:cubicBezTo>
                  <a:cubicBezTo>
                    <a:pt x="98" y="166"/>
                    <a:pt x="49" y="239"/>
                    <a:pt x="12" y="312"/>
                  </a:cubicBezTo>
                  <a:cubicBezTo>
                    <a:pt x="1" y="349"/>
                    <a:pt x="12" y="373"/>
                    <a:pt x="37" y="385"/>
                  </a:cubicBezTo>
                  <a:lnTo>
                    <a:pt x="61" y="385"/>
                  </a:lnTo>
                  <a:cubicBezTo>
                    <a:pt x="85" y="385"/>
                    <a:pt x="98" y="385"/>
                    <a:pt x="110" y="361"/>
                  </a:cubicBezTo>
                  <a:cubicBezTo>
                    <a:pt x="147" y="300"/>
                    <a:pt x="183" y="227"/>
                    <a:pt x="220" y="154"/>
                  </a:cubicBezTo>
                  <a:cubicBezTo>
                    <a:pt x="231" y="130"/>
                    <a:pt x="244" y="106"/>
                    <a:pt x="268" y="81"/>
                  </a:cubicBezTo>
                  <a:cubicBezTo>
                    <a:pt x="280" y="44"/>
                    <a:pt x="268" y="20"/>
                    <a:pt x="244" y="8"/>
                  </a:cubicBezTo>
                  <a:cubicBezTo>
                    <a:pt x="234" y="3"/>
                    <a:pt x="221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26" name="Google Shape;3526;p39"/>
            <p:cNvSpPr/>
            <p:nvPr/>
          </p:nvSpPr>
          <p:spPr>
            <a:xfrm>
              <a:off x="7514647" y="3880861"/>
              <a:ext cx="13093" cy="17178"/>
            </a:xfrm>
            <a:custGeom>
              <a:avLst/>
              <a:gdLst/>
              <a:ahLst/>
              <a:cxnLst/>
              <a:rect l="l" t="t" r="r" b="b"/>
              <a:pathLst>
                <a:path w="266" h="349" extrusionOk="0">
                  <a:moveTo>
                    <a:pt x="211" y="1"/>
                  </a:moveTo>
                  <a:cubicBezTo>
                    <a:pt x="198" y="1"/>
                    <a:pt x="185" y="7"/>
                    <a:pt x="176" y="23"/>
                  </a:cubicBezTo>
                  <a:cubicBezTo>
                    <a:pt x="128" y="109"/>
                    <a:pt x="67" y="194"/>
                    <a:pt x="18" y="279"/>
                  </a:cubicBezTo>
                  <a:cubicBezTo>
                    <a:pt x="1" y="314"/>
                    <a:pt x="32" y="348"/>
                    <a:pt x="61" y="348"/>
                  </a:cubicBezTo>
                  <a:cubicBezTo>
                    <a:pt x="72" y="348"/>
                    <a:pt x="84" y="342"/>
                    <a:pt x="91" y="328"/>
                  </a:cubicBezTo>
                  <a:cubicBezTo>
                    <a:pt x="152" y="242"/>
                    <a:pt x="201" y="158"/>
                    <a:pt x="249" y="60"/>
                  </a:cubicBezTo>
                  <a:cubicBezTo>
                    <a:pt x="266" y="28"/>
                    <a:pt x="239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27" name="Google Shape;3527;p39"/>
            <p:cNvSpPr/>
            <p:nvPr/>
          </p:nvSpPr>
          <p:spPr>
            <a:xfrm>
              <a:off x="7514302" y="3880418"/>
              <a:ext cx="13831" cy="17818"/>
            </a:xfrm>
            <a:custGeom>
              <a:avLst/>
              <a:gdLst/>
              <a:ahLst/>
              <a:cxnLst/>
              <a:rect l="l" t="t" r="r" b="b"/>
              <a:pathLst>
                <a:path w="281" h="362" extrusionOk="0">
                  <a:moveTo>
                    <a:pt x="232" y="21"/>
                  </a:moveTo>
                  <a:cubicBezTo>
                    <a:pt x="244" y="32"/>
                    <a:pt x="256" y="45"/>
                    <a:pt x="244" y="69"/>
                  </a:cubicBezTo>
                  <a:cubicBezTo>
                    <a:pt x="208" y="142"/>
                    <a:pt x="159" y="251"/>
                    <a:pt x="98" y="324"/>
                  </a:cubicBezTo>
                  <a:cubicBezTo>
                    <a:pt x="91" y="339"/>
                    <a:pt x="80" y="345"/>
                    <a:pt x="69" y="345"/>
                  </a:cubicBezTo>
                  <a:cubicBezTo>
                    <a:pt x="62" y="345"/>
                    <a:pt x="54" y="342"/>
                    <a:pt x="49" y="337"/>
                  </a:cubicBezTo>
                  <a:cubicBezTo>
                    <a:pt x="38" y="337"/>
                    <a:pt x="25" y="313"/>
                    <a:pt x="38" y="300"/>
                  </a:cubicBezTo>
                  <a:cubicBezTo>
                    <a:pt x="62" y="251"/>
                    <a:pt x="86" y="215"/>
                    <a:pt x="98" y="178"/>
                  </a:cubicBezTo>
                  <a:cubicBezTo>
                    <a:pt x="135" y="130"/>
                    <a:pt x="159" y="81"/>
                    <a:pt x="195" y="32"/>
                  </a:cubicBezTo>
                  <a:cubicBezTo>
                    <a:pt x="195" y="21"/>
                    <a:pt x="208" y="21"/>
                    <a:pt x="219" y="21"/>
                  </a:cubicBezTo>
                  <a:close/>
                  <a:moveTo>
                    <a:pt x="214" y="1"/>
                  </a:moveTo>
                  <a:cubicBezTo>
                    <a:pt x="200" y="1"/>
                    <a:pt x="185" y="6"/>
                    <a:pt x="171" y="21"/>
                  </a:cubicBezTo>
                  <a:cubicBezTo>
                    <a:pt x="147" y="69"/>
                    <a:pt x="122" y="118"/>
                    <a:pt x="86" y="167"/>
                  </a:cubicBezTo>
                  <a:cubicBezTo>
                    <a:pt x="62" y="215"/>
                    <a:pt x="38" y="251"/>
                    <a:pt x="25" y="288"/>
                  </a:cubicBezTo>
                  <a:cubicBezTo>
                    <a:pt x="1" y="313"/>
                    <a:pt x="13" y="337"/>
                    <a:pt x="38" y="349"/>
                  </a:cubicBezTo>
                  <a:cubicBezTo>
                    <a:pt x="49" y="361"/>
                    <a:pt x="49" y="361"/>
                    <a:pt x="62" y="361"/>
                  </a:cubicBezTo>
                  <a:cubicBezTo>
                    <a:pt x="86" y="361"/>
                    <a:pt x="98" y="361"/>
                    <a:pt x="111" y="337"/>
                  </a:cubicBezTo>
                  <a:cubicBezTo>
                    <a:pt x="171" y="251"/>
                    <a:pt x="219" y="154"/>
                    <a:pt x="268" y="69"/>
                  </a:cubicBezTo>
                  <a:cubicBezTo>
                    <a:pt x="281" y="45"/>
                    <a:pt x="268" y="21"/>
                    <a:pt x="244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28" name="Google Shape;3528;p39"/>
            <p:cNvSpPr/>
            <p:nvPr/>
          </p:nvSpPr>
          <p:spPr>
            <a:xfrm>
              <a:off x="7528577" y="3877907"/>
              <a:ext cx="11714" cy="21460"/>
            </a:xfrm>
            <a:custGeom>
              <a:avLst/>
              <a:gdLst/>
              <a:ahLst/>
              <a:cxnLst/>
              <a:rect l="l" t="t" r="r" b="b"/>
              <a:pathLst>
                <a:path w="238" h="436" extrusionOk="0">
                  <a:moveTo>
                    <a:pt x="184" y="0"/>
                  </a:moveTo>
                  <a:cubicBezTo>
                    <a:pt x="170" y="0"/>
                    <a:pt x="157" y="7"/>
                    <a:pt x="148" y="23"/>
                  </a:cubicBezTo>
                  <a:cubicBezTo>
                    <a:pt x="88" y="132"/>
                    <a:pt x="39" y="254"/>
                    <a:pt x="15" y="375"/>
                  </a:cubicBezTo>
                  <a:cubicBezTo>
                    <a:pt x="1" y="412"/>
                    <a:pt x="25" y="435"/>
                    <a:pt x="52" y="435"/>
                  </a:cubicBezTo>
                  <a:cubicBezTo>
                    <a:pt x="70" y="435"/>
                    <a:pt x="90" y="424"/>
                    <a:pt x="100" y="400"/>
                  </a:cubicBezTo>
                  <a:cubicBezTo>
                    <a:pt x="137" y="291"/>
                    <a:pt x="173" y="169"/>
                    <a:pt x="221" y="59"/>
                  </a:cubicBezTo>
                  <a:cubicBezTo>
                    <a:pt x="238" y="27"/>
                    <a:pt x="211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29" name="Google Shape;3529;p39"/>
            <p:cNvSpPr/>
            <p:nvPr/>
          </p:nvSpPr>
          <p:spPr>
            <a:xfrm>
              <a:off x="7528084" y="3877464"/>
              <a:ext cx="12600" cy="21952"/>
            </a:xfrm>
            <a:custGeom>
              <a:avLst/>
              <a:gdLst/>
              <a:ahLst/>
              <a:cxnLst/>
              <a:rect l="l" t="t" r="r" b="b"/>
              <a:pathLst>
                <a:path w="256" h="446" extrusionOk="0">
                  <a:moveTo>
                    <a:pt x="207" y="19"/>
                  </a:moveTo>
                  <a:cubicBezTo>
                    <a:pt x="231" y="32"/>
                    <a:pt x="244" y="44"/>
                    <a:pt x="231" y="68"/>
                  </a:cubicBezTo>
                  <a:cubicBezTo>
                    <a:pt x="171" y="190"/>
                    <a:pt x="134" y="311"/>
                    <a:pt x="98" y="409"/>
                  </a:cubicBezTo>
                  <a:cubicBezTo>
                    <a:pt x="85" y="433"/>
                    <a:pt x="74" y="433"/>
                    <a:pt x="49" y="433"/>
                  </a:cubicBezTo>
                  <a:cubicBezTo>
                    <a:pt x="37" y="421"/>
                    <a:pt x="25" y="409"/>
                    <a:pt x="25" y="384"/>
                  </a:cubicBezTo>
                  <a:cubicBezTo>
                    <a:pt x="49" y="275"/>
                    <a:pt x="98" y="154"/>
                    <a:pt x="171" y="32"/>
                  </a:cubicBezTo>
                  <a:cubicBezTo>
                    <a:pt x="171" y="19"/>
                    <a:pt x="183" y="19"/>
                    <a:pt x="195" y="19"/>
                  </a:cubicBezTo>
                  <a:close/>
                  <a:moveTo>
                    <a:pt x="193" y="0"/>
                  </a:moveTo>
                  <a:cubicBezTo>
                    <a:pt x="179" y="0"/>
                    <a:pt x="166" y="9"/>
                    <a:pt x="158" y="32"/>
                  </a:cubicBezTo>
                  <a:cubicBezTo>
                    <a:pt x="85" y="154"/>
                    <a:pt x="37" y="263"/>
                    <a:pt x="12" y="384"/>
                  </a:cubicBezTo>
                  <a:cubicBezTo>
                    <a:pt x="1" y="421"/>
                    <a:pt x="25" y="446"/>
                    <a:pt x="49" y="446"/>
                  </a:cubicBezTo>
                  <a:lnTo>
                    <a:pt x="61" y="446"/>
                  </a:lnTo>
                  <a:cubicBezTo>
                    <a:pt x="85" y="446"/>
                    <a:pt x="110" y="433"/>
                    <a:pt x="110" y="409"/>
                  </a:cubicBezTo>
                  <a:cubicBezTo>
                    <a:pt x="147" y="311"/>
                    <a:pt x="183" y="190"/>
                    <a:pt x="244" y="81"/>
                  </a:cubicBezTo>
                  <a:cubicBezTo>
                    <a:pt x="256" y="44"/>
                    <a:pt x="244" y="19"/>
                    <a:pt x="220" y="8"/>
                  </a:cubicBezTo>
                  <a:cubicBezTo>
                    <a:pt x="211" y="3"/>
                    <a:pt x="202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30" name="Google Shape;3530;p39"/>
            <p:cNvSpPr/>
            <p:nvPr/>
          </p:nvSpPr>
          <p:spPr>
            <a:xfrm>
              <a:off x="7539110" y="3878449"/>
              <a:ext cx="10976" cy="19688"/>
            </a:xfrm>
            <a:custGeom>
              <a:avLst/>
              <a:gdLst/>
              <a:ahLst/>
              <a:cxnLst/>
              <a:rect l="l" t="t" r="r" b="b"/>
              <a:pathLst>
                <a:path w="223" h="400" extrusionOk="0">
                  <a:moveTo>
                    <a:pt x="170" y="1"/>
                  </a:moveTo>
                  <a:cubicBezTo>
                    <a:pt x="156" y="1"/>
                    <a:pt x="141" y="8"/>
                    <a:pt x="129" y="24"/>
                  </a:cubicBezTo>
                  <a:cubicBezTo>
                    <a:pt x="80" y="121"/>
                    <a:pt x="32" y="231"/>
                    <a:pt x="7" y="340"/>
                  </a:cubicBezTo>
                  <a:cubicBezTo>
                    <a:pt x="0" y="376"/>
                    <a:pt x="28" y="400"/>
                    <a:pt x="53" y="400"/>
                  </a:cubicBezTo>
                  <a:cubicBezTo>
                    <a:pt x="71" y="400"/>
                    <a:pt x="88" y="389"/>
                    <a:pt x="93" y="364"/>
                  </a:cubicBezTo>
                  <a:cubicBezTo>
                    <a:pt x="129" y="267"/>
                    <a:pt x="166" y="158"/>
                    <a:pt x="215" y="61"/>
                  </a:cubicBezTo>
                  <a:cubicBezTo>
                    <a:pt x="222" y="28"/>
                    <a:pt x="198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31" name="Google Shape;3531;p39"/>
            <p:cNvSpPr/>
            <p:nvPr/>
          </p:nvSpPr>
          <p:spPr>
            <a:xfrm>
              <a:off x="7538864" y="3878006"/>
              <a:ext cx="11419" cy="20229"/>
            </a:xfrm>
            <a:custGeom>
              <a:avLst/>
              <a:gdLst/>
              <a:ahLst/>
              <a:cxnLst/>
              <a:rect l="l" t="t" r="r" b="b"/>
              <a:pathLst>
                <a:path w="232" h="411" extrusionOk="0">
                  <a:moveTo>
                    <a:pt x="168" y="13"/>
                  </a:moveTo>
                  <a:cubicBezTo>
                    <a:pt x="173" y="13"/>
                    <a:pt x="178" y="16"/>
                    <a:pt x="183" y="21"/>
                  </a:cubicBezTo>
                  <a:cubicBezTo>
                    <a:pt x="207" y="33"/>
                    <a:pt x="220" y="45"/>
                    <a:pt x="207" y="70"/>
                  </a:cubicBezTo>
                  <a:cubicBezTo>
                    <a:pt x="171" y="143"/>
                    <a:pt x="147" y="203"/>
                    <a:pt x="134" y="276"/>
                  </a:cubicBezTo>
                  <a:cubicBezTo>
                    <a:pt x="122" y="300"/>
                    <a:pt x="110" y="337"/>
                    <a:pt x="98" y="373"/>
                  </a:cubicBezTo>
                  <a:cubicBezTo>
                    <a:pt x="85" y="398"/>
                    <a:pt x="61" y="398"/>
                    <a:pt x="49" y="398"/>
                  </a:cubicBezTo>
                  <a:cubicBezTo>
                    <a:pt x="37" y="386"/>
                    <a:pt x="25" y="373"/>
                    <a:pt x="25" y="349"/>
                  </a:cubicBezTo>
                  <a:cubicBezTo>
                    <a:pt x="49" y="227"/>
                    <a:pt x="98" y="106"/>
                    <a:pt x="147" y="33"/>
                  </a:cubicBezTo>
                  <a:cubicBezTo>
                    <a:pt x="153" y="19"/>
                    <a:pt x="161" y="13"/>
                    <a:pt x="168" y="13"/>
                  </a:cubicBezTo>
                  <a:close/>
                  <a:moveTo>
                    <a:pt x="166" y="1"/>
                  </a:moveTo>
                  <a:cubicBezTo>
                    <a:pt x="153" y="1"/>
                    <a:pt x="141" y="7"/>
                    <a:pt x="134" y="21"/>
                  </a:cubicBezTo>
                  <a:cubicBezTo>
                    <a:pt x="85" y="106"/>
                    <a:pt x="25" y="227"/>
                    <a:pt x="12" y="349"/>
                  </a:cubicBezTo>
                  <a:cubicBezTo>
                    <a:pt x="1" y="386"/>
                    <a:pt x="25" y="410"/>
                    <a:pt x="49" y="410"/>
                  </a:cubicBezTo>
                  <a:lnTo>
                    <a:pt x="61" y="410"/>
                  </a:lnTo>
                  <a:cubicBezTo>
                    <a:pt x="85" y="410"/>
                    <a:pt x="98" y="398"/>
                    <a:pt x="110" y="373"/>
                  </a:cubicBezTo>
                  <a:cubicBezTo>
                    <a:pt x="122" y="349"/>
                    <a:pt x="134" y="313"/>
                    <a:pt x="147" y="276"/>
                  </a:cubicBezTo>
                  <a:cubicBezTo>
                    <a:pt x="171" y="216"/>
                    <a:pt x="195" y="143"/>
                    <a:pt x="220" y="81"/>
                  </a:cubicBezTo>
                  <a:cubicBezTo>
                    <a:pt x="231" y="45"/>
                    <a:pt x="220" y="21"/>
                    <a:pt x="195" y="8"/>
                  </a:cubicBezTo>
                  <a:cubicBezTo>
                    <a:pt x="185" y="4"/>
                    <a:pt x="175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32" name="Google Shape;3532;p39"/>
            <p:cNvSpPr/>
            <p:nvPr/>
          </p:nvSpPr>
          <p:spPr>
            <a:xfrm>
              <a:off x="7548118" y="3876086"/>
              <a:ext cx="11960" cy="23675"/>
            </a:xfrm>
            <a:custGeom>
              <a:avLst/>
              <a:gdLst/>
              <a:ahLst/>
              <a:cxnLst/>
              <a:rect l="l" t="t" r="r" b="b"/>
              <a:pathLst>
                <a:path w="243" h="481" extrusionOk="0">
                  <a:moveTo>
                    <a:pt x="184" y="0"/>
                  </a:moveTo>
                  <a:cubicBezTo>
                    <a:pt x="169" y="0"/>
                    <a:pt x="153" y="7"/>
                    <a:pt x="141" y="23"/>
                  </a:cubicBezTo>
                  <a:cubicBezTo>
                    <a:pt x="68" y="145"/>
                    <a:pt x="19" y="291"/>
                    <a:pt x="7" y="437"/>
                  </a:cubicBezTo>
                  <a:cubicBezTo>
                    <a:pt x="0" y="464"/>
                    <a:pt x="24" y="480"/>
                    <a:pt x="49" y="480"/>
                  </a:cubicBezTo>
                  <a:cubicBezTo>
                    <a:pt x="68" y="480"/>
                    <a:pt x="87" y="470"/>
                    <a:pt x="92" y="449"/>
                  </a:cubicBezTo>
                  <a:cubicBezTo>
                    <a:pt x="116" y="315"/>
                    <a:pt x="165" y="193"/>
                    <a:pt x="226" y="60"/>
                  </a:cubicBezTo>
                  <a:cubicBezTo>
                    <a:pt x="242" y="28"/>
                    <a:pt x="215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33" name="Google Shape;3533;p39"/>
            <p:cNvSpPr/>
            <p:nvPr/>
          </p:nvSpPr>
          <p:spPr>
            <a:xfrm>
              <a:off x="7547822" y="3875643"/>
              <a:ext cx="12010" cy="24364"/>
            </a:xfrm>
            <a:custGeom>
              <a:avLst/>
              <a:gdLst/>
              <a:ahLst/>
              <a:cxnLst/>
              <a:rect l="l" t="t" r="r" b="b"/>
              <a:pathLst>
                <a:path w="244" h="495" extrusionOk="0">
                  <a:moveTo>
                    <a:pt x="208" y="20"/>
                  </a:moveTo>
                  <a:cubicBezTo>
                    <a:pt x="220" y="32"/>
                    <a:pt x="232" y="45"/>
                    <a:pt x="220" y="69"/>
                  </a:cubicBezTo>
                  <a:cubicBezTo>
                    <a:pt x="159" y="191"/>
                    <a:pt x="122" y="324"/>
                    <a:pt x="98" y="458"/>
                  </a:cubicBezTo>
                  <a:cubicBezTo>
                    <a:pt x="86" y="483"/>
                    <a:pt x="74" y="483"/>
                    <a:pt x="49" y="483"/>
                  </a:cubicBezTo>
                  <a:cubicBezTo>
                    <a:pt x="38" y="483"/>
                    <a:pt x="13" y="470"/>
                    <a:pt x="25" y="446"/>
                  </a:cubicBezTo>
                  <a:cubicBezTo>
                    <a:pt x="38" y="300"/>
                    <a:pt x="86" y="154"/>
                    <a:pt x="159" y="32"/>
                  </a:cubicBezTo>
                  <a:cubicBezTo>
                    <a:pt x="171" y="20"/>
                    <a:pt x="171" y="20"/>
                    <a:pt x="184" y="20"/>
                  </a:cubicBezTo>
                  <a:close/>
                  <a:moveTo>
                    <a:pt x="184" y="0"/>
                  </a:moveTo>
                  <a:cubicBezTo>
                    <a:pt x="170" y="0"/>
                    <a:pt x="154" y="6"/>
                    <a:pt x="147" y="20"/>
                  </a:cubicBezTo>
                  <a:cubicBezTo>
                    <a:pt x="62" y="154"/>
                    <a:pt x="25" y="288"/>
                    <a:pt x="1" y="446"/>
                  </a:cubicBezTo>
                  <a:cubicBezTo>
                    <a:pt x="1" y="483"/>
                    <a:pt x="25" y="494"/>
                    <a:pt x="49" y="494"/>
                  </a:cubicBezTo>
                  <a:lnTo>
                    <a:pt x="62" y="494"/>
                  </a:lnTo>
                  <a:cubicBezTo>
                    <a:pt x="86" y="494"/>
                    <a:pt x="111" y="483"/>
                    <a:pt x="111" y="458"/>
                  </a:cubicBezTo>
                  <a:cubicBezTo>
                    <a:pt x="135" y="324"/>
                    <a:pt x="171" y="202"/>
                    <a:pt x="232" y="81"/>
                  </a:cubicBezTo>
                  <a:cubicBezTo>
                    <a:pt x="244" y="45"/>
                    <a:pt x="232" y="20"/>
                    <a:pt x="208" y="8"/>
                  </a:cubicBezTo>
                  <a:cubicBezTo>
                    <a:pt x="203" y="3"/>
                    <a:pt x="194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34" name="Google Shape;3534;p39"/>
            <p:cNvSpPr/>
            <p:nvPr/>
          </p:nvSpPr>
          <p:spPr>
            <a:xfrm>
              <a:off x="7556042" y="3877267"/>
              <a:ext cx="13191" cy="20229"/>
            </a:xfrm>
            <a:custGeom>
              <a:avLst/>
              <a:gdLst/>
              <a:ahLst/>
              <a:cxnLst/>
              <a:rect l="l" t="t" r="r" b="b"/>
              <a:pathLst>
                <a:path w="268" h="411" extrusionOk="0">
                  <a:moveTo>
                    <a:pt x="210" y="1"/>
                  </a:moveTo>
                  <a:cubicBezTo>
                    <a:pt x="196" y="1"/>
                    <a:pt x="182" y="7"/>
                    <a:pt x="174" y="23"/>
                  </a:cubicBezTo>
                  <a:cubicBezTo>
                    <a:pt x="114" y="121"/>
                    <a:pt x="65" y="231"/>
                    <a:pt x="17" y="340"/>
                  </a:cubicBezTo>
                  <a:cubicBezTo>
                    <a:pt x="0" y="381"/>
                    <a:pt x="28" y="411"/>
                    <a:pt x="55" y="411"/>
                  </a:cubicBezTo>
                  <a:cubicBezTo>
                    <a:pt x="69" y="411"/>
                    <a:pt x="82" y="404"/>
                    <a:pt x="90" y="388"/>
                  </a:cubicBezTo>
                  <a:cubicBezTo>
                    <a:pt x="162" y="291"/>
                    <a:pt x="211" y="169"/>
                    <a:pt x="260" y="60"/>
                  </a:cubicBezTo>
                  <a:cubicBezTo>
                    <a:pt x="268" y="28"/>
                    <a:pt x="238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35" name="Google Shape;3535;p39"/>
            <p:cNvSpPr/>
            <p:nvPr/>
          </p:nvSpPr>
          <p:spPr>
            <a:xfrm>
              <a:off x="7555649" y="3876874"/>
              <a:ext cx="13782" cy="21361"/>
            </a:xfrm>
            <a:custGeom>
              <a:avLst/>
              <a:gdLst/>
              <a:ahLst/>
              <a:cxnLst/>
              <a:rect l="l" t="t" r="r" b="b"/>
              <a:pathLst>
                <a:path w="280" h="434" extrusionOk="0">
                  <a:moveTo>
                    <a:pt x="231" y="20"/>
                  </a:moveTo>
                  <a:cubicBezTo>
                    <a:pt x="255" y="31"/>
                    <a:pt x="255" y="44"/>
                    <a:pt x="255" y="56"/>
                  </a:cubicBezTo>
                  <a:cubicBezTo>
                    <a:pt x="206" y="190"/>
                    <a:pt x="158" y="299"/>
                    <a:pt x="98" y="396"/>
                  </a:cubicBezTo>
                  <a:cubicBezTo>
                    <a:pt x="91" y="409"/>
                    <a:pt x="82" y="412"/>
                    <a:pt x="72" y="412"/>
                  </a:cubicBezTo>
                  <a:cubicBezTo>
                    <a:pt x="63" y="412"/>
                    <a:pt x="55" y="409"/>
                    <a:pt x="49" y="409"/>
                  </a:cubicBezTo>
                  <a:cubicBezTo>
                    <a:pt x="25" y="396"/>
                    <a:pt x="12" y="372"/>
                    <a:pt x="25" y="348"/>
                  </a:cubicBezTo>
                  <a:cubicBezTo>
                    <a:pt x="73" y="250"/>
                    <a:pt x="122" y="153"/>
                    <a:pt x="195" y="31"/>
                  </a:cubicBezTo>
                  <a:cubicBezTo>
                    <a:pt x="195" y="20"/>
                    <a:pt x="219" y="20"/>
                    <a:pt x="231" y="20"/>
                  </a:cubicBezTo>
                  <a:close/>
                  <a:moveTo>
                    <a:pt x="217" y="0"/>
                  </a:moveTo>
                  <a:cubicBezTo>
                    <a:pt x="201" y="0"/>
                    <a:pt x="186" y="9"/>
                    <a:pt x="170" y="31"/>
                  </a:cubicBezTo>
                  <a:cubicBezTo>
                    <a:pt x="109" y="141"/>
                    <a:pt x="61" y="239"/>
                    <a:pt x="12" y="348"/>
                  </a:cubicBezTo>
                  <a:cubicBezTo>
                    <a:pt x="0" y="385"/>
                    <a:pt x="12" y="409"/>
                    <a:pt x="36" y="421"/>
                  </a:cubicBezTo>
                  <a:cubicBezTo>
                    <a:pt x="49" y="421"/>
                    <a:pt x="49" y="433"/>
                    <a:pt x="61" y="433"/>
                  </a:cubicBezTo>
                  <a:cubicBezTo>
                    <a:pt x="73" y="433"/>
                    <a:pt x="98" y="421"/>
                    <a:pt x="109" y="396"/>
                  </a:cubicBezTo>
                  <a:cubicBezTo>
                    <a:pt x="170" y="312"/>
                    <a:pt x="231" y="190"/>
                    <a:pt x="268" y="68"/>
                  </a:cubicBezTo>
                  <a:cubicBezTo>
                    <a:pt x="279" y="31"/>
                    <a:pt x="268" y="20"/>
                    <a:pt x="243" y="7"/>
                  </a:cubicBezTo>
                  <a:cubicBezTo>
                    <a:pt x="235" y="3"/>
                    <a:pt x="226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36" name="Google Shape;3536;p39"/>
            <p:cNvSpPr/>
            <p:nvPr/>
          </p:nvSpPr>
          <p:spPr>
            <a:xfrm>
              <a:off x="7565591" y="3876677"/>
              <a:ext cx="12010" cy="20869"/>
            </a:xfrm>
            <a:custGeom>
              <a:avLst/>
              <a:gdLst/>
              <a:ahLst/>
              <a:cxnLst/>
              <a:rect l="l" t="t" r="r" b="b"/>
              <a:pathLst>
                <a:path w="244" h="424" extrusionOk="0">
                  <a:moveTo>
                    <a:pt x="186" y="1"/>
                  </a:moveTo>
                  <a:cubicBezTo>
                    <a:pt x="172" y="1"/>
                    <a:pt x="159" y="7"/>
                    <a:pt x="150" y="24"/>
                  </a:cubicBezTo>
                  <a:cubicBezTo>
                    <a:pt x="102" y="133"/>
                    <a:pt x="53" y="243"/>
                    <a:pt x="17" y="364"/>
                  </a:cubicBezTo>
                  <a:cubicBezTo>
                    <a:pt x="1" y="397"/>
                    <a:pt x="33" y="423"/>
                    <a:pt x="63" y="423"/>
                  </a:cubicBezTo>
                  <a:cubicBezTo>
                    <a:pt x="79" y="423"/>
                    <a:pt x="94" y="417"/>
                    <a:pt x="102" y="400"/>
                  </a:cubicBezTo>
                  <a:cubicBezTo>
                    <a:pt x="150" y="291"/>
                    <a:pt x="199" y="170"/>
                    <a:pt x="236" y="60"/>
                  </a:cubicBezTo>
                  <a:cubicBezTo>
                    <a:pt x="244" y="27"/>
                    <a:pt x="214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37" name="Google Shape;3537;p39"/>
            <p:cNvSpPr/>
            <p:nvPr/>
          </p:nvSpPr>
          <p:spPr>
            <a:xfrm>
              <a:off x="7565198" y="3876234"/>
              <a:ext cx="12600" cy="22001"/>
            </a:xfrm>
            <a:custGeom>
              <a:avLst/>
              <a:gdLst/>
              <a:ahLst/>
              <a:cxnLst/>
              <a:rect l="l" t="t" r="r" b="b"/>
              <a:pathLst>
                <a:path w="256" h="447" extrusionOk="0">
                  <a:moveTo>
                    <a:pt x="207" y="20"/>
                  </a:moveTo>
                  <a:cubicBezTo>
                    <a:pt x="231" y="20"/>
                    <a:pt x="244" y="44"/>
                    <a:pt x="231" y="57"/>
                  </a:cubicBezTo>
                  <a:cubicBezTo>
                    <a:pt x="195" y="179"/>
                    <a:pt x="158" y="300"/>
                    <a:pt x="98" y="409"/>
                  </a:cubicBezTo>
                  <a:cubicBezTo>
                    <a:pt x="91" y="424"/>
                    <a:pt x="83" y="430"/>
                    <a:pt x="74" y="430"/>
                  </a:cubicBezTo>
                  <a:cubicBezTo>
                    <a:pt x="67" y="430"/>
                    <a:pt x="59" y="427"/>
                    <a:pt x="49" y="422"/>
                  </a:cubicBezTo>
                  <a:cubicBezTo>
                    <a:pt x="37" y="422"/>
                    <a:pt x="25" y="398"/>
                    <a:pt x="25" y="373"/>
                  </a:cubicBezTo>
                  <a:cubicBezTo>
                    <a:pt x="61" y="263"/>
                    <a:pt x="110" y="154"/>
                    <a:pt x="171" y="33"/>
                  </a:cubicBezTo>
                  <a:cubicBezTo>
                    <a:pt x="171" y="20"/>
                    <a:pt x="183" y="20"/>
                    <a:pt x="195" y="20"/>
                  </a:cubicBezTo>
                  <a:close/>
                  <a:moveTo>
                    <a:pt x="185" y="0"/>
                  </a:moveTo>
                  <a:cubicBezTo>
                    <a:pt x="169" y="0"/>
                    <a:pt x="154" y="6"/>
                    <a:pt x="147" y="20"/>
                  </a:cubicBezTo>
                  <a:cubicBezTo>
                    <a:pt x="98" y="142"/>
                    <a:pt x="49" y="252"/>
                    <a:pt x="12" y="373"/>
                  </a:cubicBezTo>
                  <a:cubicBezTo>
                    <a:pt x="1" y="409"/>
                    <a:pt x="25" y="434"/>
                    <a:pt x="49" y="446"/>
                  </a:cubicBezTo>
                  <a:lnTo>
                    <a:pt x="74" y="446"/>
                  </a:lnTo>
                  <a:cubicBezTo>
                    <a:pt x="85" y="446"/>
                    <a:pt x="110" y="434"/>
                    <a:pt x="122" y="422"/>
                  </a:cubicBezTo>
                  <a:cubicBezTo>
                    <a:pt x="171" y="300"/>
                    <a:pt x="220" y="179"/>
                    <a:pt x="256" y="69"/>
                  </a:cubicBezTo>
                  <a:cubicBezTo>
                    <a:pt x="256" y="33"/>
                    <a:pt x="244" y="8"/>
                    <a:pt x="220" y="8"/>
                  </a:cubicBezTo>
                  <a:cubicBezTo>
                    <a:pt x="210" y="3"/>
                    <a:pt x="197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38" name="Google Shape;3538;p39"/>
            <p:cNvSpPr/>
            <p:nvPr/>
          </p:nvSpPr>
          <p:spPr>
            <a:xfrm>
              <a:off x="7576912" y="3876086"/>
              <a:ext cx="10878" cy="17129"/>
            </a:xfrm>
            <a:custGeom>
              <a:avLst/>
              <a:gdLst/>
              <a:ahLst/>
              <a:cxnLst/>
              <a:rect l="l" t="t" r="r" b="b"/>
              <a:pathLst>
                <a:path w="221" h="348" extrusionOk="0">
                  <a:moveTo>
                    <a:pt x="163" y="0"/>
                  </a:moveTo>
                  <a:cubicBezTo>
                    <a:pt x="149" y="0"/>
                    <a:pt x="136" y="7"/>
                    <a:pt x="128" y="23"/>
                  </a:cubicBezTo>
                  <a:lnTo>
                    <a:pt x="18" y="279"/>
                  </a:lnTo>
                  <a:cubicBezTo>
                    <a:pt x="0" y="313"/>
                    <a:pt x="32" y="348"/>
                    <a:pt x="60" y="348"/>
                  </a:cubicBezTo>
                  <a:cubicBezTo>
                    <a:pt x="72" y="348"/>
                    <a:pt x="84" y="342"/>
                    <a:pt x="91" y="328"/>
                  </a:cubicBezTo>
                  <a:cubicBezTo>
                    <a:pt x="139" y="230"/>
                    <a:pt x="176" y="145"/>
                    <a:pt x="212" y="60"/>
                  </a:cubicBezTo>
                  <a:cubicBezTo>
                    <a:pt x="221" y="28"/>
                    <a:pt x="191" y="0"/>
                    <a:pt x="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39" name="Google Shape;3539;p39"/>
            <p:cNvSpPr/>
            <p:nvPr/>
          </p:nvSpPr>
          <p:spPr>
            <a:xfrm>
              <a:off x="7576568" y="3875643"/>
              <a:ext cx="12010" cy="17768"/>
            </a:xfrm>
            <a:custGeom>
              <a:avLst/>
              <a:gdLst/>
              <a:ahLst/>
              <a:cxnLst/>
              <a:rect l="l" t="t" r="r" b="b"/>
              <a:pathLst>
                <a:path w="244" h="361" extrusionOk="0">
                  <a:moveTo>
                    <a:pt x="195" y="20"/>
                  </a:moveTo>
                  <a:cubicBezTo>
                    <a:pt x="208" y="32"/>
                    <a:pt x="219" y="45"/>
                    <a:pt x="208" y="56"/>
                  </a:cubicBezTo>
                  <a:cubicBezTo>
                    <a:pt x="183" y="142"/>
                    <a:pt x="135" y="227"/>
                    <a:pt x="86" y="324"/>
                  </a:cubicBezTo>
                  <a:cubicBezTo>
                    <a:pt x="79" y="338"/>
                    <a:pt x="71" y="344"/>
                    <a:pt x="64" y="344"/>
                  </a:cubicBezTo>
                  <a:cubicBezTo>
                    <a:pt x="59" y="344"/>
                    <a:pt x="54" y="341"/>
                    <a:pt x="49" y="337"/>
                  </a:cubicBezTo>
                  <a:cubicBezTo>
                    <a:pt x="37" y="337"/>
                    <a:pt x="25" y="312"/>
                    <a:pt x="25" y="288"/>
                  </a:cubicBezTo>
                  <a:cubicBezTo>
                    <a:pt x="73" y="191"/>
                    <a:pt x="110" y="105"/>
                    <a:pt x="146" y="32"/>
                  </a:cubicBezTo>
                  <a:cubicBezTo>
                    <a:pt x="159" y="20"/>
                    <a:pt x="159" y="20"/>
                    <a:pt x="171" y="20"/>
                  </a:cubicBezTo>
                  <a:close/>
                  <a:moveTo>
                    <a:pt x="169" y="1"/>
                  </a:moveTo>
                  <a:cubicBezTo>
                    <a:pt x="155" y="1"/>
                    <a:pt x="142" y="9"/>
                    <a:pt x="135" y="32"/>
                  </a:cubicBezTo>
                  <a:cubicBezTo>
                    <a:pt x="98" y="93"/>
                    <a:pt x="62" y="178"/>
                    <a:pt x="13" y="288"/>
                  </a:cubicBezTo>
                  <a:cubicBezTo>
                    <a:pt x="0" y="312"/>
                    <a:pt x="13" y="348"/>
                    <a:pt x="37" y="361"/>
                  </a:cubicBezTo>
                  <a:lnTo>
                    <a:pt x="62" y="361"/>
                  </a:lnTo>
                  <a:cubicBezTo>
                    <a:pt x="86" y="361"/>
                    <a:pt x="98" y="348"/>
                    <a:pt x="110" y="337"/>
                  </a:cubicBezTo>
                  <a:cubicBezTo>
                    <a:pt x="159" y="239"/>
                    <a:pt x="195" y="154"/>
                    <a:pt x="232" y="69"/>
                  </a:cubicBezTo>
                  <a:cubicBezTo>
                    <a:pt x="244" y="45"/>
                    <a:pt x="219" y="20"/>
                    <a:pt x="195" y="8"/>
                  </a:cubicBezTo>
                  <a:cubicBezTo>
                    <a:pt x="186" y="4"/>
                    <a:pt x="177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40" name="Google Shape;3540;p39"/>
            <p:cNvSpPr/>
            <p:nvPr/>
          </p:nvSpPr>
          <p:spPr>
            <a:xfrm>
              <a:off x="7588184" y="3878990"/>
              <a:ext cx="10878" cy="14421"/>
            </a:xfrm>
            <a:custGeom>
              <a:avLst/>
              <a:gdLst/>
              <a:ahLst/>
              <a:cxnLst/>
              <a:rect l="l" t="t" r="r" b="b"/>
              <a:pathLst>
                <a:path w="221" h="293" extrusionOk="0">
                  <a:moveTo>
                    <a:pt x="159" y="0"/>
                  </a:moveTo>
                  <a:cubicBezTo>
                    <a:pt x="149" y="0"/>
                    <a:pt x="138" y="4"/>
                    <a:pt x="129" y="13"/>
                  </a:cubicBezTo>
                  <a:cubicBezTo>
                    <a:pt x="81" y="86"/>
                    <a:pt x="32" y="159"/>
                    <a:pt x="8" y="244"/>
                  </a:cubicBezTo>
                  <a:cubicBezTo>
                    <a:pt x="1" y="272"/>
                    <a:pt x="22" y="292"/>
                    <a:pt x="47" y="292"/>
                  </a:cubicBezTo>
                  <a:cubicBezTo>
                    <a:pt x="64" y="292"/>
                    <a:pt x="83" y="282"/>
                    <a:pt x="93" y="256"/>
                  </a:cubicBezTo>
                  <a:cubicBezTo>
                    <a:pt x="118" y="196"/>
                    <a:pt x="154" y="123"/>
                    <a:pt x="202" y="61"/>
                  </a:cubicBezTo>
                  <a:cubicBezTo>
                    <a:pt x="220" y="34"/>
                    <a:pt x="191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41" name="Google Shape;3541;p39"/>
            <p:cNvSpPr/>
            <p:nvPr/>
          </p:nvSpPr>
          <p:spPr>
            <a:xfrm>
              <a:off x="7587938" y="3878596"/>
              <a:ext cx="11419" cy="15406"/>
            </a:xfrm>
            <a:custGeom>
              <a:avLst/>
              <a:gdLst/>
              <a:ahLst/>
              <a:cxnLst/>
              <a:rect l="l" t="t" r="r" b="b"/>
              <a:pathLst>
                <a:path w="232" h="313" extrusionOk="0">
                  <a:moveTo>
                    <a:pt x="183" y="21"/>
                  </a:moveTo>
                  <a:cubicBezTo>
                    <a:pt x="196" y="33"/>
                    <a:pt x="207" y="58"/>
                    <a:pt x="196" y="69"/>
                  </a:cubicBezTo>
                  <a:cubicBezTo>
                    <a:pt x="147" y="131"/>
                    <a:pt x="123" y="204"/>
                    <a:pt x="86" y="264"/>
                  </a:cubicBezTo>
                  <a:cubicBezTo>
                    <a:pt x="86" y="282"/>
                    <a:pt x="73" y="293"/>
                    <a:pt x="56" y="293"/>
                  </a:cubicBezTo>
                  <a:cubicBezTo>
                    <a:pt x="50" y="293"/>
                    <a:pt x="43" y="292"/>
                    <a:pt x="37" y="288"/>
                  </a:cubicBezTo>
                  <a:cubicBezTo>
                    <a:pt x="25" y="288"/>
                    <a:pt x="13" y="277"/>
                    <a:pt x="25" y="252"/>
                  </a:cubicBezTo>
                  <a:cubicBezTo>
                    <a:pt x="37" y="179"/>
                    <a:pt x="74" y="106"/>
                    <a:pt x="147" y="21"/>
                  </a:cubicBezTo>
                  <a:close/>
                  <a:moveTo>
                    <a:pt x="165" y="1"/>
                  </a:moveTo>
                  <a:cubicBezTo>
                    <a:pt x="151" y="1"/>
                    <a:pt x="137" y="7"/>
                    <a:pt x="123" y="21"/>
                  </a:cubicBezTo>
                  <a:cubicBezTo>
                    <a:pt x="61" y="94"/>
                    <a:pt x="25" y="167"/>
                    <a:pt x="1" y="240"/>
                  </a:cubicBezTo>
                  <a:cubicBezTo>
                    <a:pt x="1" y="277"/>
                    <a:pt x="13" y="301"/>
                    <a:pt x="37" y="301"/>
                  </a:cubicBezTo>
                  <a:cubicBezTo>
                    <a:pt x="37" y="313"/>
                    <a:pt x="50" y="313"/>
                    <a:pt x="50" y="313"/>
                  </a:cubicBezTo>
                  <a:cubicBezTo>
                    <a:pt x="74" y="313"/>
                    <a:pt x="98" y="301"/>
                    <a:pt x="110" y="277"/>
                  </a:cubicBezTo>
                  <a:cubicBezTo>
                    <a:pt x="134" y="215"/>
                    <a:pt x="159" y="142"/>
                    <a:pt x="207" y="82"/>
                  </a:cubicBezTo>
                  <a:cubicBezTo>
                    <a:pt x="232" y="58"/>
                    <a:pt x="220" y="21"/>
                    <a:pt x="196" y="9"/>
                  </a:cubicBezTo>
                  <a:cubicBezTo>
                    <a:pt x="185" y="4"/>
                    <a:pt x="175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42" name="Google Shape;3542;p39"/>
            <p:cNvSpPr/>
            <p:nvPr/>
          </p:nvSpPr>
          <p:spPr>
            <a:xfrm>
              <a:off x="7598127" y="3877415"/>
              <a:ext cx="11074" cy="20525"/>
            </a:xfrm>
            <a:custGeom>
              <a:avLst/>
              <a:gdLst/>
              <a:ahLst/>
              <a:cxnLst/>
              <a:rect l="l" t="t" r="r" b="b"/>
              <a:pathLst>
                <a:path w="225" h="417" extrusionOk="0">
                  <a:moveTo>
                    <a:pt x="165" y="0"/>
                  </a:moveTo>
                  <a:cubicBezTo>
                    <a:pt x="153" y="0"/>
                    <a:pt x="142" y="6"/>
                    <a:pt x="134" y="20"/>
                  </a:cubicBezTo>
                  <a:cubicBezTo>
                    <a:pt x="61" y="130"/>
                    <a:pt x="13" y="252"/>
                    <a:pt x="0" y="374"/>
                  </a:cubicBezTo>
                  <a:cubicBezTo>
                    <a:pt x="0" y="401"/>
                    <a:pt x="27" y="416"/>
                    <a:pt x="53" y="416"/>
                  </a:cubicBezTo>
                  <a:cubicBezTo>
                    <a:pt x="73" y="416"/>
                    <a:pt x="92" y="407"/>
                    <a:pt x="97" y="385"/>
                  </a:cubicBezTo>
                  <a:cubicBezTo>
                    <a:pt x="110" y="276"/>
                    <a:pt x="146" y="166"/>
                    <a:pt x="207" y="69"/>
                  </a:cubicBezTo>
                  <a:cubicBezTo>
                    <a:pt x="225" y="35"/>
                    <a:pt x="193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43" name="Google Shape;3543;p39"/>
            <p:cNvSpPr/>
            <p:nvPr/>
          </p:nvSpPr>
          <p:spPr>
            <a:xfrm>
              <a:off x="7598127" y="3876874"/>
              <a:ext cx="11419" cy="21361"/>
            </a:xfrm>
            <a:custGeom>
              <a:avLst/>
              <a:gdLst/>
              <a:ahLst/>
              <a:cxnLst/>
              <a:rect l="l" t="t" r="r" b="b"/>
              <a:pathLst>
                <a:path w="232" h="434" extrusionOk="0">
                  <a:moveTo>
                    <a:pt x="165" y="23"/>
                  </a:moveTo>
                  <a:cubicBezTo>
                    <a:pt x="174" y="23"/>
                    <a:pt x="183" y="26"/>
                    <a:pt x="195" y="31"/>
                  </a:cubicBezTo>
                  <a:cubicBezTo>
                    <a:pt x="207" y="31"/>
                    <a:pt x="207" y="56"/>
                    <a:pt x="195" y="68"/>
                  </a:cubicBezTo>
                  <a:cubicBezTo>
                    <a:pt x="146" y="166"/>
                    <a:pt x="110" y="263"/>
                    <a:pt x="86" y="396"/>
                  </a:cubicBezTo>
                  <a:cubicBezTo>
                    <a:pt x="86" y="421"/>
                    <a:pt x="61" y="421"/>
                    <a:pt x="49" y="421"/>
                  </a:cubicBezTo>
                  <a:cubicBezTo>
                    <a:pt x="37" y="421"/>
                    <a:pt x="13" y="409"/>
                    <a:pt x="13" y="385"/>
                  </a:cubicBezTo>
                  <a:cubicBezTo>
                    <a:pt x="25" y="263"/>
                    <a:pt x="61" y="141"/>
                    <a:pt x="134" y="31"/>
                  </a:cubicBezTo>
                  <a:cubicBezTo>
                    <a:pt x="147" y="26"/>
                    <a:pt x="156" y="23"/>
                    <a:pt x="165" y="23"/>
                  </a:cubicBezTo>
                  <a:close/>
                  <a:moveTo>
                    <a:pt x="174" y="0"/>
                  </a:moveTo>
                  <a:cubicBezTo>
                    <a:pt x="158" y="0"/>
                    <a:pt x="137" y="9"/>
                    <a:pt x="122" y="31"/>
                  </a:cubicBezTo>
                  <a:cubicBezTo>
                    <a:pt x="49" y="141"/>
                    <a:pt x="0" y="263"/>
                    <a:pt x="0" y="385"/>
                  </a:cubicBezTo>
                  <a:cubicBezTo>
                    <a:pt x="0" y="421"/>
                    <a:pt x="25" y="433"/>
                    <a:pt x="49" y="433"/>
                  </a:cubicBezTo>
                  <a:cubicBezTo>
                    <a:pt x="73" y="433"/>
                    <a:pt x="97" y="433"/>
                    <a:pt x="97" y="396"/>
                  </a:cubicBezTo>
                  <a:cubicBezTo>
                    <a:pt x="122" y="275"/>
                    <a:pt x="159" y="166"/>
                    <a:pt x="219" y="80"/>
                  </a:cubicBezTo>
                  <a:cubicBezTo>
                    <a:pt x="232" y="56"/>
                    <a:pt x="219" y="20"/>
                    <a:pt x="195" y="7"/>
                  </a:cubicBezTo>
                  <a:cubicBezTo>
                    <a:pt x="191" y="3"/>
                    <a:pt x="183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44" name="Google Shape;3544;p39"/>
            <p:cNvSpPr/>
            <p:nvPr/>
          </p:nvSpPr>
          <p:spPr>
            <a:xfrm>
              <a:off x="7607676" y="3878793"/>
              <a:ext cx="9844" cy="16341"/>
            </a:xfrm>
            <a:custGeom>
              <a:avLst/>
              <a:gdLst/>
              <a:ahLst/>
              <a:cxnLst/>
              <a:rect l="l" t="t" r="r" b="b"/>
              <a:pathLst>
                <a:path w="200" h="332" extrusionOk="0">
                  <a:moveTo>
                    <a:pt x="146" y="1"/>
                  </a:moveTo>
                  <a:cubicBezTo>
                    <a:pt x="132" y="1"/>
                    <a:pt x="119" y="9"/>
                    <a:pt x="111" y="29"/>
                  </a:cubicBezTo>
                  <a:cubicBezTo>
                    <a:pt x="62" y="102"/>
                    <a:pt x="13" y="187"/>
                    <a:pt x="1" y="273"/>
                  </a:cubicBezTo>
                  <a:cubicBezTo>
                    <a:pt x="1" y="309"/>
                    <a:pt x="27" y="332"/>
                    <a:pt x="53" y="332"/>
                  </a:cubicBezTo>
                  <a:cubicBezTo>
                    <a:pt x="71" y="332"/>
                    <a:pt x="88" y="321"/>
                    <a:pt x="98" y="297"/>
                  </a:cubicBezTo>
                  <a:cubicBezTo>
                    <a:pt x="122" y="224"/>
                    <a:pt x="147" y="151"/>
                    <a:pt x="184" y="65"/>
                  </a:cubicBezTo>
                  <a:cubicBezTo>
                    <a:pt x="200" y="33"/>
                    <a:pt x="173" y="1"/>
                    <a:pt x="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45" name="Google Shape;3545;p39"/>
            <p:cNvSpPr/>
            <p:nvPr/>
          </p:nvSpPr>
          <p:spPr>
            <a:xfrm>
              <a:off x="7607135" y="3878596"/>
              <a:ext cx="10779" cy="17227"/>
            </a:xfrm>
            <a:custGeom>
              <a:avLst/>
              <a:gdLst/>
              <a:ahLst/>
              <a:cxnLst/>
              <a:rect l="l" t="t" r="r" b="b"/>
              <a:pathLst>
                <a:path w="219" h="350" extrusionOk="0">
                  <a:moveTo>
                    <a:pt x="158" y="9"/>
                  </a:moveTo>
                  <a:lnTo>
                    <a:pt x="170" y="21"/>
                  </a:lnTo>
                  <a:cubicBezTo>
                    <a:pt x="182" y="21"/>
                    <a:pt x="195" y="45"/>
                    <a:pt x="182" y="69"/>
                  </a:cubicBezTo>
                  <a:cubicBezTo>
                    <a:pt x="158" y="131"/>
                    <a:pt x="133" y="191"/>
                    <a:pt x="122" y="252"/>
                  </a:cubicBezTo>
                  <a:cubicBezTo>
                    <a:pt x="109" y="264"/>
                    <a:pt x="109" y="288"/>
                    <a:pt x="97" y="301"/>
                  </a:cubicBezTo>
                  <a:cubicBezTo>
                    <a:pt x="88" y="319"/>
                    <a:pt x="79" y="330"/>
                    <a:pt x="70" y="330"/>
                  </a:cubicBezTo>
                  <a:cubicBezTo>
                    <a:pt x="67" y="330"/>
                    <a:pt x="64" y="328"/>
                    <a:pt x="60" y="325"/>
                  </a:cubicBezTo>
                  <a:cubicBezTo>
                    <a:pt x="36" y="325"/>
                    <a:pt x="24" y="313"/>
                    <a:pt x="24" y="277"/>
                  </a:cubicBezTo>
                  <a:cubicBezTo>
                    <a:pt x="36" y="204"/>
                    <a:pt x="73" y="118"/>
                    <a:pt x="122" y="33"/>
                  </a:cubicBezTo>
                  <a:cubicBezTo>
                    <a:pt x="133" y="21"/>
                    <a:pt x="146" y="9"/>
                    <a:pt x="158" y="9"/>
                  </a:cubicBezTo>
                  <a:close/>
                  <a:moveTo>
                    <a:pt x="151" y="1"/>
                  </a:moveTo>
                  <a:cubicBezTo>
                    <a:pt x="137" y="1"/>
                    <a:pt x="123" y="7"/>
                    <a:pt x="109" y="21"/>
                  </a:cubicBezTo>
                  <a:cubicBezTo>
                    <a:pt x="60" y="106"/>
                    <a:pt x="24" y="204"/>
                    <a:pt x="12" y="277"/>
                  </a:cubicBezTo>
                  <a:cubicBezTo>
                    <a:pt x="0" y="313"/>
                    <a:pt x="24" y="337"/>
                    <a:pt x="49" y="350"/>
                  </a:cubicBezTo>
                  <a:lnTo>
                    <a:pt x="60" y="350"/>
                  </a:lnTo>
                  <a:cubicBezTo>
                    <a:pt x="85" y="350"/>
                    <a:pt x="109" y="337"/>
                    <a:pt x="122" y="313"/>
                  </a:cubicBezTo>
                  <a:cubicBezTo>
                    <a:pt x="122" y="288"/>
                    <a:pt x="133" y="277"/>
                    <a:pt x="133" y="252"/>
                  </a:cubicBezTo>
                  <a:cubicBezTo>
                    <a:pt x="158" y="191"/>
                    <a:pt x="182" y="131"/>
                    <a:pt x="206" y="82"/>
                  </a:cubicBezTo>
                  <a:cubicBezTo>
                    <a:pt x="219" y="45"/>
                    <a:pt x="206" y="21"/>
                    <a:pt x="182" y="9"/>
                  </a:cubicBezTo>
                  <a:cubicBezTo>
                    <a:pt x="172" y="4"/>
                    <a:pt x="162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46" name="Google Shape;3546;p39"/>
            <p:cNvSpPr/>
            <p:nvPr/>
          </p:nvSpPr>
          <p:spPr>
            <a:xfrm>
              <a:off x="7616388" y="3879039"/>
              <a:ext cx="8515" cy="16686"/>
            </a:xfrm>
            <a:custGeom>
              <a:avLst/>
              <a:gdLst/>
              <a:ahLst/>
              <a:cxnLst/>
              <a:rect l="l" t="t" r="r" b="b"/>
              <a:pathLst>
                <a:path w="173" h="339" extrusionOk="0">
                  <a:moveTo>
                    <a:pt x="117" y="1"/>
                  </a:moveTo>
                  <a:cubicBezTo>
                    <a:pt x="102" y="1"/>
                    <a:pt x="88" y="8"/>
                    <a:pt x="80" y="24"/>
                  </a:cubicBezTo>
                  <a:cubicBezTo>
                    <a:pt x="43" y="97"/>
                    <a:pt x="7" y="206"/>
                    <a:pt x="7" y="292"/>
                  </a:cubicBezTo>
                  <a:cubicBezTo>
                    <a:pt x="0" y="324"/>
                    <a:pt x="21" y="339"/>
                    <a:pt x="43" y="339"/>
                  </a:cubicBezTo>
                  <a:cubicBezTo>
                    <a:pt x="64" y="339"/>
                    <a:pt x="86" y="327"/>
                    <a:pt x="91" y="304"/>
                  </a:cubicBezTo>
                  <a:cubicBezTo>
                    <a:pt x="116" y="231"/>
                    <a:pt x="140" y="133"/>
                    <a:pt x="164" y="49"/>
                  </a:cubicBezTo>
                  <a:cubicBezTo>
                    <a:pt x="173" y="25"/>
                    <a:pt x="144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47" name="Google Shape;3547;p39"/>
            <p:cNvSpPr/>
            <p:nvPr/>
          </p:nvSpPr>
          <p:spPr>
            <a:xfrm>
              <a:off x="7616093" y="3878400"/>
              <a:ext cx="9007" cy="18015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19" y="17"/>
                  </a:moveTo>
                  <a:cubicBezTo>
                    <a:pt x="124" y="17"/>
                    <a:pt x="129" y="20"/>
                    <a:pt x="134" y="25"/>
                  </a:cubicBezTo>
                  <a:cubicBezTo>
                    <a:pt x="159" y="25"/>
                    <a:pt x="170" y="49"/>
                    <a:pt x="159" y="62"/>
                  </a:cubicBezTo>
                  <a:lnTo>
                    <a:pt x="146" y="98"/>
                  </a:lnTo>
                  <a:cubicBezTo>
                    <a:pt x="134" y="171"/>
                    <a:pt x="110" y="256"/>
                    <a:pt x="86" y="317"/>
                  </a:cubicBezTo>
                  <a:cubicBezTo>
                    <a:pt x="86" y="334"/>
                    <a:pt x="73" y="346"/>
                    <a:pt x="61" y="346"/>
                  </a:cubicBezTo>
                  <a:cubicBezTo>
                    <a:pt x="56" y="346"/>
                    <a:pt x="52" y="344"/>
                    <a:pt x="49" y="341"/>
                  </a:cubicBezTo>
                  <a:cubicBezTo>
                    <a:pt x="37" y="341"/>
                    <a:pt x="13" y="341"/>
                    <a:pt x="13" y="305"/>
                  </a:cubicBezTo>
                  <a:cubicBezTo>
                    <a:pt x="24" y="232"/>
                    <a:pt x="49" y="122"/>
                    <a:pt x="97" y="37"/>
                  </a:cubicBezTo>
                  <a:cubicBezTo>
                    <a:pt x="105" y="23"/>
                    <a:pt x="112" y="17"/>
                    <a:pt x="119" y="17"/>
                  </a:cubicBezTo>
                  <a:close/>
                  <a:moveTo>
                    <a:pt x="146" y="0"/>
                  </a:moveTo>
                  <a:cubicBezTo>
                    <a:pt x="122" y="0"/>
                    <a:pt x="97" y="0"/>
                    <a:pt x="86" y="25"/>
                  </a:cubicBezTo>
                  <a:cubicBezTo>
                    <a:pt x="37" y="122"/>
                    <a:pt x="0" y="219"/>
                    <a:pt x="0" y="305"/>
                  </a:cubicBezTo>
                  <a:cubicBezTo>
                    <a:pt x="0" y="341"/>
                    <a:pt x="13" y="354"/>
                    <a:pt x="37" y="365"/>
                  </a:cubicBezTo>
                  <a:lnTo>
                    <a:pt x="49" y="365"/>
                  </a:lnTo>
                  <a:cubicBezTo>
                    <a:pt x="73" y="365"/>
                    <a:pt x="97" y="354"/>
                    <a:pt x="110" y="329"/>
                  </a:cubicBezTo>
                  <a:cubicBezTo>
                    <a:pt x="134" y="256"/>
                    <a:pt x="146" y="183"/>
                    <a:pt x="170" y="110"/>
                  </a:cubicBezTo>
                  <a:lnTo>
                    <a:pt x="183" y="73"/>
                  </a:lnTo>
                  <a:cubicBezTo>
                    <a:pt x="183" y="37"/>
                    <a:pt x="170" y="13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48" name="Google Shape;3548;p39"/>
            <p:cNvSpPr/>
            <p:nvPr/>
          </p:nvSpPr>
          <p:spPr>
            <a:xfrm>
              <a:off x="7626823" y="3879089"/>
              <a:ext cx="9253" cy="15701"/>
            </a:xfrm>
            <a:custGeom>
              <a:avLst/>
              <a:gdLst/>
              <a:ahLst/>
              <a:cxnLst/>
              <a:rect l="l" t="t" r="r" b="b"/>
              <a:pathLst>
                <a:path w="188" h="319" extrusionOk="0">
                  <a:moveTo>
                    <a:pt x="130" y="0"/>
                  </a:moveTo>
                  <a:cubicBezTo>
                    <a:pt x="115" y="0"/>
                    <a:pt x="99" y="7"/>
                    <a:pt x="87" y="23"/>
                  </a:cubicBezTo>
                  <a:cubicBezTo>
                    <a:pt x="38" y="84"/>
                    <a:pt x="1" y="181"/>
                    <a:pt x="1" y="267"/>
                  </a:cubicBezTo>
                  <a:cubicBezTo>
                    <a:pt x="1" y="300"/>
                    <a:pt x="27" y="319"/>
                    <a:pt x="52" y="319"/>
                  </a:cubicBezTo>
                  <a:cubicBezTo>
                    <a:pt x="73" y="319"/>
                    <a:pt x="93" y="306"/>
                    <a:pt x="98" y="278"/>
                  </a:cubicBezTo>
                  <a:cubicBezTo>
                    <a:pt x="111" y="205"/>
                    <a:pt x="135" y="132"/>
                    <a:pt x="171" y="59"/>
                  </a:cubicBezTo>
                  <a:cubicBezTo>
                    <a:pt x="187" y="27"/>
                    <a:pt x="161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49" name="Google Shape;3549;p39"/>
            <p:cNvSpPr/>
            <p:nvPr/>
          </p:nvSpPr>
          <p:spPr>
            <a:xfrm>
              <a:off x="7626282" y="3878596"/>
              <a:ext cx="10189" cy="16587"/>
            </a:xfrm>
            <a:custGeom>
              <a:avLst/>
              <a:gdLst/>
              <a:ahLst/>
              <a:cxnLst/>
              <a:rect l="l" t="t" r="r" b="b"/>
              <a:pathLst>
                <a:path w="207" h="337" extrusionOk="0">
                  <a:moveTo>
                    <a:pt x="158" y="21"/>
                  </a:moveTo>
                  <a:cubicBezTo>
                    <a:pt x="171" y="33"/>
                    <a:pt x="182" y="45"/>
                    <a:pt x="171" y="69"/>
                  </a:cubicBezTo>
                  <a:lnTo>
                    <a:pt x="98" y="288"/>
                  </a:lnTo>
                  <a:cubicBezTo>
                    <a:pt x="85" y="313"/>
                    <a:pt x="73" y="313"/>
                    <a:pt x="61" y="313"/>
                  </a:cubicBezTo>
                  <a:cubicBezTo>
                    <a:pt x="36" y="313"/>
                    <a:pt x="25" y="301"/>
                    <a:pt x="25" y="277"/>
                  </a:cubicBezTo>
                  <a:cubicBezTo>
                    <a:pt x="25" y="204"/>
                    <a:pt x="61" y="106"/>
                    <a:pt x="109" y="33"/>
                  </a:cubicBezTo>
                  <a:cubicBezTo>
                    <a:pt x="122" y="21"/>
                    <a:pt x="134" y="21"/>
                    <a:pt x="146" y="21"/>
                  </a:cubicBezTo>
                  <a:close/>
                  <a:moveTo>
                    <a:pt x="140" y="1"/>
                  </a:moveTo>
                  <a:cubicBezTo>
                    <a:pt x="126" y="1"/>
                    <a:pt x="112" y="7"/>
                    <a:pt x="98" y="21"/>
                  </a:cubicBezTo>
                  <a:cubicBezTo>
                    <a:pt x="36" y="94"/>
                    <a:pt x="12" y="191"/>
                    <a:pt x="0" y="277"/>
                  </a:cubicBezTo>
                  <a:cubicBezTo>
                    <a:pt x="0" y="313"/>
                    <a:pt x="25" y="325"/>
                    <a:pt x="49" y="337"/>
                  </a:cubicBezTo>
                  <a:lnTo>
                    <a:pt x="61" y="337"/>
                  </a:lnTo>
                  <a:cubicBezTo>
                    <a:pt x="85" y="337"/>
                    <a:pt x="109" y="325"/>
                    <a:pt x="109" y="301"/>
                  </a:cubicBezTo>
                  <a:cubicBezTo>
                    <a:pt x="134" y="215"/>
                    <a:pt x="158" y="155"/>
                    <a:pt x="195" y="82"/>
                  </a:cubicBezTo>
                  <a:cubicBezTo>
                    <a:pt x="207" y="45"/>
                    <a:pt x="195" y="21"/>
                    <a:pt x="171" y="9"/>
                  </a:cubicBezTo>
                  <a:cubicBezTo>
                    <a:pt x="160" y="4"/>
                    <a:pt x="150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50" name="Google Shape;3550;p39"/>
            <p:cNvSpPr/>
            <p:nvPr/>
          </p:nvSpPr>
          <p:spPr>
            <a:xfrm>
              <a:off x="7635831" y="3878892"/>
              <a:ext cx="9401" cy="17079"/>
            </a:xfrm>
            <a:custGeom>
              <a:avLst/>
              <a:gdLst/>
              <a:ahLst/>
              <a:cxnLst/>
              <a:rect l="l" t="t" r="r" b="b"/>
              <a:pathLst>
                <a:path w="191" h="347" extrusionOk="0">
                  <a:moveTo>
                    <a:pt x="140" y="1"/>
                  </a:moveTo>
                  <a:cubicBezTo>
                    <a:pt x="124" y="1"/>
                    <a:pt x="107" y="9"/>
                    <a:pt x="98" y="27"/>
                  </a:cubicBezTo>
                  <a:cubicBezTo>
                    <a:pt x="49" y="112"/>
                    <a:pt x="13" y="198"/>
                    <a:pt x="1" y="295"/>
                  </a:cubicBezTo>
                  <a:cubicBezTo>
                    <a:pt x="1" y="328"/>
                    <a:pt x="26" y="347"/>
                    <a:pt x="52" y="347"/>
                  </a:cubicBezTo>
                  <a:cubicBezTo>
                    <a:pt x="72" y="347"/>
                    <a:pt x="92" y="334"/>
                    <a:pt x="98" y="307"/>
                  </a:cubicBezTo>
                  <a:cubicBezTo>
                    <a:pt x="122" y="222"/>
                    <a:pt x="147" y="136"/>
                    <a:pt x="183" y="52"/>
                  </a:cubicBezTo>
                  <a:cubicBezTo>
                    <a:pt x="191" y="22"/>
                    <a:pt x="166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51" name="Google Shape;3551;p39"/>
            <p:cNvSpPr/>
            <p:nvPr/>
          </p:nvSpPr>
          <p:spPr>
            <a:xfrm>
              <a:off x="7635240" y="3878400"/>
              <a:ext cx="10238" cy="18015"/>
            </a:xfrm>
            <a:custGeom>
              <a:avLst/>
              <a:gdLst/>
              <a:ahLst/>
              <a:cxnLst/>
              <a:rect l="l" t="t" r="r" b="b"/>
              <a:pathLst>
                <a:path w="208" h="366" extrusionOk="0">
                  <a:moveTo>
                    <a:pt x="139" y="17"/>
                  </a:moveTo>
                  <a:cubicBezTo>
                    <a:pt x="146" y="17"/>
                    <a:pt x="154" y="20"/>
                    <a:pt x="159" y="25"/>
                  </a:cubicBezTo>
                  <a:cubicBezTo>
                    <a:pt x="170" y="25"/>
                    <a:pt x="183" y="49"/>
                    <a:pt x="183" y="62"/>
                  </a:cubicBezTo>
                  <a:cubicBezTo>
                    <a:pt x="159" y="122"/>
                    <a:pt x="146" y="183"/>
                    <a:pt x="122" y="256"/>
                  </a:cubicBezTo>
                  <a:cubicBezTo>
                    <a:pt x="110" y="268"/>
                    <a:pt x="110" y="292"/>
                    <a:pt x="97" y="317"/>
                  </a:cubicBezTo>
                  <a:cubicBezTo>
                    <a:pt x="97" y="334"/>
                    <a:pt x="85" y="346"/>
                    <a:pt x="68" y="346"/>
                  </a:cubicBezTo>
                  <a:cubicBezTo>
                    <a:pt x="62" y="346"/>
                    <a:pt x="55" y="344"/>
                    <a:pt x="49" y="341"/>
                  </a:cubicBezTo>
                  <a:cubicBezTo>
                    <a:pt x="49" y="341"/>
                    <a:pt x="25" y="341"/>
                    <a:pt x="25" y="305"/>
                  </a:cubicBezTo>
                  <a:cubicBezTo>
                    <a:pt x="37" y="219"/>
                    <a:pt x="61" y="122"/>
                    <a:pt x="110" y="37"/>
                  </a:cubicBezTo>
                  <a:cubicBezTo>
                    <a:pt x="117" y="23"/>
                    <a:pt x="128" y="17"/>
                    <a:pt x="139" y="17"/>
                  </a:cubicBezTo>
                  <a:close/>
                  <a:moveTo>
                    <a:pt x="170" y="0"/>
                  </a:moveTo>
                  <a:cubicBezTo>
                    <a:pt x="146" y="0"/>
                    <a:pt x="110" y="0"/>
                    <a:pt x="97" y="25"/>
                  </a:cubicBezTo>
                  <a:cubicBezTo>
                    <a:pt x="49" y="122"/>
                    <a:pt x="13" y="219"/>
                    <a:pt x="0" y="305"/>
                  </a:cubicBezTo>
                  <a:cubicBezTo>
                    <a:pt x="0" y="341"/>
                    <a:pt x="13" y="354"/>
                    <a:pt x="49" y="365"/>
                  </a:cubicBezTo>
                  <a:lnTo>
                    <a:pt x="61" y="365"/>
                  </a:lnTo>
                  <a:cubicBezTo>
                    <a:pt x="86" y="365"/>
                    <a:pt x="110" y="354"/>
                    <a:pt x="122" y="329"/>
                  </a:cubicBezTo>
                  <a:cubicBezTo>
                    <a:pt x="122" y="305"/>
                    <a:pt x="134" y="281"/>
                    <a:pt x="134" y="256"/>
                  </a:cubicBezTo>
                  <a:cubicBezTo>
                    <a:pt x="159" y="195"/>
                    <a:pt x="170" y="135"/>
                    <a:pt x="195" y="73"/>
                  </a:cubicBezTo>
                  <a:cubicBezTo>
                    <a:pt x="207" y="37"/>
                    <a:pt x="195" y="13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52" name="Google Shape;3552;p39"/>
            <p:cNvSpPr/>
            <p:nvPr/>
          </p:nvSpPr>
          <p:spPr>
            <a:xfrm>
              <a:off x="7647989" y="3878646"/>
              <a:ext cx="7974" cy="14717"/>
            </a:xfrm>
            <a:custGeom>
              <a:avLst/>
              <a:gdLst/>
              <a:ahLst/>
              <a:cxnLst/>
              <a:rect l="l" t="t" r="r" b="b"/>
              <a:pathLst>
                <a:path w="162" h="299" extrusionOk="0">
                  <a:moveTo>
                    <a:pt x="117" y="0"/>
                  </a:moveTo>
                  <a:cubicBezTo>
                    <a:pt x="97" y="0"/>
                    <a:pt x="75" y="10"/>
                    <a:pt x="70" y="32"/>
                  </a:cubicBezTo>
                  <a:cubicBezTo>
                    <a:pt x="57" y="105"/>
                    <a:pt x="33" y="166"/>
                    <a:pt x="9" y="239"/>
                  </a:cubicBezTo>
                  <a:cubicBezTo>
                    <a:pt x="1" y="271"/>
                    <a:pt x="31" y="299"/>
                    <a:pt x="59" y="299"/>
                  </a:cubicBezTo>
                  <a:cubicBezTo>
                    <a:pt x="73" y="299"/>
                    <a:pt x="86" y="292"/>
                    <a:pt x="94" y="276"/>
                  </a:cubicBezTo>
                  <a:cubicBezTo>
                    <a:pt x="130" y="203"/>
                    <a:pt x="143" y="117"/>
                    <a:pt x="155" y="32"/>
                  </a:cubicBezTo>
                  <a:cubicBezTo>
                    <a:pt x="161" y="13"/>
                    <a:pt x="140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53" name="Google Shape;3553;p39"/>
            <p:cNvSpPr/>
            <p:nvPr/>
          </p:nvSpPr>
          <p:spPr>
            <a:xfrm>
              <a:off x="7647841" y="3877809"/>
              <a:ext cx="8417" cy="16193"/>
            </a:xfrm>
            <a:custGeom>
              <a:avLst/>
              <a:gdLst/>
              <a:ahLst/>
              <a:cxnLst/>
              <a:rect l="l" t="t" r="r" b="b"/>
              <a:pathLst>
                <a:path w="171" h="329" extrusionOk="0">
                  <a:moveTo>
                    <a:pt x="122" y="25"/>
                  </a:moveTo>
                  <a:cubicBezTo>
                    <a:pt x="133" y="25"/>
                    <a:pt x="146" y="37"/>
                    <a:pt x="146" y="49"/>
                  </a:cubicBezTo>
                  <a:cubicBezTo>
                    <a:pt x="133" y="147"/>
                    <a:pt x="122" y="231"/>
                    <a:pt x="85" y="293"/>
                  </a:cubicBezTo>
                  <a:cubicBezTo>
                    <a:pt x="79" y="305"/>
                    <a:pt x="73" y="308"/>
                    <a:pt x="67" y="308"/>
                  </a:cubicBezTo>
                  <a:cubicBezTo>
                    <a:pt x="61" y="308"/>
                    <a:pt x="55" y="304"/>
                    <a:pt x="49" y="304"/>
                  </a:cubicBezTo>
                  <a:cubicBezTo>
                    <a:pt x="36" y="304"/>
                    <a:pt x="12" y="280"/>
                    <a:pt x="24" y="268"/>
                  </a:cubicBezTo>
                  <a:cubicBezTo>
                    <a:pt x="36" y="231"/>
                    <a:pt x="36" y="207"/>
                    <a:pt x="49" y="183"/>
                  </a:cubicBezTo>
                  <a:cubicBezTo>
                    <a:pt x="60" y="134"/>
                    <a:pt x="73" y="85"/>
                    <a:pt x="85" y="49"/>
                  </a:cubicBezTo>
                  <a:cubicBezTo>
                    <a:pt x="85" y="25"/>
                    <a:pt x="109" y="25"/>
                    <a:pt x="122" y="25"/>
                  </a:cubicBezTo>
                  <a:close/>
                  <a:moveTo>
                    <a:pt x="122" y="1"/>
                  </a:moveTo>
                  <a:cubicBezTo>
                    <a:pt x="97" y="1"/>
                    <a:pt x="73" y="12"/>
                    <a:pt x="60" y="37"/>
                  </a:cubicBezTo>
                  <a:cubicBezTo>
                    <a:pt x="60" y="85"/>
                    <a:pt x="36" y="134"/>
                    <a:pt x="24" y="171"/>
                  </a:cubicBezTo>
                  <a:cubicBezTo>
                    <a:pt x="24" y="207"/>
                    <a:pt x="12" y="231"/>
                    <a:pt x="12" y="256"/>
                  </a:cubicBezTo>
                  <a:cubicBezTo>
                    <a:pt x="0" y="293"/>
                    <a:pt x="24" y="317"/>
                    <a:pt x="49" y="329"/>
                  </a:cubicBezTo>
                  <a:lnTo>
                    <a:pt x="60" y="329"/>
                  </a:lnTo>
                  <a:cubicBezTo>
                    <a:pt x="85" y="329"/>
                    <a:pt x="97" y="317"/>
                    <a:pt x="109" y="304"/>
                  </a:cubicBezTo>
                  <a:cubicBezTo>
                    <a:pt x="133" y="231"/>
                    <a:pt x="158" y="158"/>
                    <a:pt x="170" y="61"/>
                  </a:cubicBezTo>
                  <a:cubicBezTo>
                    <a:pt x="170" y="37"/>
                    <a:pt x="158" y="12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54" name="Google Shape;3554;p39"/>
            <p:cNvSpPr/>
            <p:nvPr/>
          </p:nvSpPr>
          <p:spPr>
            <a:xfrm>
              <a:off x="7657045" y="3877563"/>
              <a:ext cx="10976" cy="18211"/>
            </a:xfrm>
            <a:custGeom>
              <a:avLst/>
              <a:gdLst/>
              <a:ahLst/>
              <a:cxnLst/>
              <a:rect l="l" t="t" r="r" b="b"/>
              <a:pathLst>
                <a:path w="223" h="370" extrusionOk="0">
                  <a:moveTo>
                    <a:pt x="165" y="0"/>
                  </a:moveTo>
                  <a:cubicBezTo>
                    <a:pt x="151" y="0"/>
                    <a:pt x="137" y="6"/>
                    <a:pt x="129" y="17"/>
                  </a:cubicBezTo>
                  <a:cubicBezTo>
                    <a:pt x="81" y="103"/>
                    <a:pt x="44" y="212"/>
                    <a:pt x="8" y="309"/>
                  </a:cubicBezTo>
                  <a:cubicBezTo>
                    <a:pt x="0" y="346"/>
                    <a:pt x="27" y="369"/>
                    <a:pt x="53" y="369"/>
                  </a:cubicBezTo>
                  <a:cubicBezTo>
                    <a:pt x="71" y="369"/>
                    <a:pt x="88" y="358"/>
                    <a:pt x="92" y="334"/>
                  </a:cubicBezTo>
                  <a:cubicBezTo>
                    <a:pt x="141" y="236"/>
                    <a:pt x="178" y="152"/>
                    <a:pt x="214" y="54"/>
                  </a:cubicBezTo>
                  <a:cubicBezTo>
                    <a:pt x="222" y="22"/>
                    <a:pt x="193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55" name="Google Shape;3555;p39"/>
            <p:cNvSpPr/>
            <p:nvPr/>
          </p:nvSpPr>
          <p:spPr>
            <a:xfrm>
              <a:off x="7656799" y="3876874"/>
              <a:ext cx="11419" cy="18950"/>
            </a:xfrm>
            <a:custGeom>
              <a:avLst/>
              <a:gdLst/>
              <a:ahLst/>
              <a:cxnLst/>
              <a:rect l="l" t="t" r="r" b="b"/>
              <a:pathLst>
                <a:path w="232" h="385" extrusionOk="0">
                  <a:moveTo>
                    <a:pt x="195" y="20"/>
                  </a:moveTo>
                  <a:cubicBezTo>
                    <a:pt x="207" y="31"/>
                    <a:pt x="219" y="44"/>
                    <a:pt x="207" y="56"/>
                  </a:cubicBezTo>
                  <a:cubicBezTo>
                    <a:pt x="183" y="141"/>
                    <a:pt x="146" y="239"/>
                    <a:pt x="110" y="312"/>
                  </a:cubicBezTo>
                  <a:lnTo>
                    <a:pt x="97" y="348"/>
                  </a:lnTo>
                  <a:cubicBezTo>
                    <a:pt x="86" y="372"/>
                    <a:pt x="61" y="372"/>
                    <a:pt x="49" y="372"/>
                  </a:cubicBezTo>
                  <a:cubicBezTo>
                    <a:pt x="24" y="360"/>
                    <a:pt x="13" y="348"/>
                    <a:pt x="24" y="323"/>
                  </a:cubicBezTo>
                  <a:cubicBezTo>
                    <a:pt x="49" y="226"/>
                    <a:pt x="97" y="117"/>
                    <a:pt x="146" y="31"/>
                  </a:cubicBezTo>
                  <a:cubicBezTo>
                    <a:pt x="159" y="20"/>
                    <a:pt x="170" y="20"/>
                    <a:pt x="170" y="20"/>
                  </a:cubicBezTo>
                  <a:close/>
                  <a:moveTo>
                    <a:pt x="178" y="0"/>
                  </a:moveTo>
                  <a:cubicBezTo>
                    <a:pt x="159" y="0"/>
                    <a:pt x="142" y="9"/>
                    <a:pt x="134" y="31"/>
                  </a:cubicBezTo>
                  <a:cubicBezTo>
                    <a:pt x="86" y="117"/>
                    <a:pt x="37" y="214"/>
                    <a:pt x="13" y="323"/>
                  </a:cubicBezTo>
                  <a:cubicBezTo>
                    <a:pt x="0" y="360"/>
                    <a:pt x="13" y="385"/>
                    <a:pt x="37" y="385"/>
                  </a:cubicBezTo>
                  <a:lnTo>
                    <a:pt x="61" y="385"/>
                  </a:lnTo>
                  <a:cubicBezTo>
                    <a:pt x="73" y="385"/>
                    <a:pt x="97" y="385"/>
                    <a:pt x="110" y="348"/>
                  </a:cubicBezTo>
                  <a:lnTo>
                    <a:pt x="122" y="323"/>
                  </a:lnTo>
                  <a:lnTo>
                    <a:pt x="232" y="68"/>
                  </a:lnTo>
                  <a:cubicBezTo>
                    <a:pt x="232" y="44"/>
                    <a:pt x="219" y="20"/>
                    <a:pt x="207" y="7"/>
                  </a:cubicBezTo>
                  <a:cubicBezTo>
                    <a:pt x="198" y="3"/>
                    <a:pt x="188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56" name="Google Shape;3556;p39"/>
            <p:cNvSpPr/>
            <p:nvPr/>
          </p:nvSpPr>
          <p:spPr>
            <a:xfrm>
              <a:off x="7669351" y="3877858"/>
              <a:ext cx="8810" cy="16686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123" y="1"/>
                  </a:moveTo>
                  <a:cubicBezTo>
                    <a:pt x="108" y="1"/>
                    <a:pt x="94" y="7"/>
                    <a:pt x="86" y="24"/>
                  </a:cubicBezTo>
                  <a:cubicBezTo>
                    <a:pt x="50" y="109"/>
                    <a:pt x="13" y="206"/>
                    <a:pt x="1" y="292"/>
                  </a:cubicBezTo>
                  <a:cubicBezTo>
                    <a:pt x="1" y="323"/>
                    <a:pt x="24" y="338"/>
                    <a:pt x="48" y="338"/>
                  </a:cubicBezTo>
                  <a:cubicBezTo>
                    <a:pt x="70" y="338"/>
                    <a:pt x="92" y="326"/>
                    <a:pt x="98" y="303"/>
                  </a:cubicBezTo>
                  <a:cubicBezTo>
                    <a:pt x="122" y="219"/>
                    <a:pt x="134" y="133"/>
                    <a:pt x="171" y="48"/>
                  </a:cubicBezTo>
                  <a:cubicBezTo>
                    <a:pt x="179" y="24"/>
                    <a:pt x="150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57" name="Google Shape;3557;p39"/>
            <p:cNvSpPr/>
            <p:nvPr/>
          </p:nvSpPr>
          <p:spPr>
            <a:xfrm>
              <a:off x="7669351" y="3877218"/>
              <a:ext cx="9007" cy="17965"/>
            </a:xfrm>
            <a:custGeom>
              <a:avLst/>
              <a:gdLst/>
              <a:ahLst/>
              <a:cxnLst/>
              <a:rect l="l" t="t" r="r" b="b"/>
              <a:pathLst>
                <a:path w="183" h="365" extrusionOk="0">
                  <a:moveTo>
                    <a:pt x="116" y="17"/>
                  </a:moveTo>
                  <a:cubicBezTo>
                    <a:pt x="122" y="17"/>
                    <a:pt x="129" y="20"/>
                    <a:pt x="134" y="24"/>
                  </a:cubicBezTo>
                  <a:cubicBezTo>
                    <a:pt x="147" y="24"/>
                    <a:pt x="171" y="49"/>
                    <a:pt x="158" y="61"/>
                  </a:cubicBezTo>
                  <a:cubicBezTo>
                    <a:pt x="147" y="110"/>
                    <a:pt x="134" y="159"/>
                    <a:pt x="122" y="195"/>
                  </a:cubicBezTo>
                  <a:cubicBezTo>
                    <a:pt x="110" y="243"/>
                    <a:pt x="98" y="280"/>
                    <a:pt x="86" y="316"/>
                  </a:cubicBezTo>
                  <a:cubicBezTo>
                    <a:pt x="86" y="334"/>
                    <a:pt x="73" y="346"/>
                    <a:pt x="56" y="346"/>
                  </a:cubicBezTo>
                  <a:cubicBezTo>
                    <a:pt x="50" y="346"/>
                    <a:pt x="43" y="344"/>
                    <a:pt x="37" y="341"/>
                  </a:cubicBezTo>
                  <a:cubicBezTo>
                    <a:pt x="37" y="341"/>
                    <a:pt x="13" y="341"/>
                    <a:pt x="13" y="305"/>
                  </a:cubicBezTo>
                  <a:cubicBezTo>
                    <a:pt x="25" y="207"/>
                    <a:pt x="61" y="110"/>
                    <a:pt x="98" y="37"/>
                  </a:cubicBezTo>
                  <a:cubicBezTo>
                    <a:pt x="98" y="23"/>
                    <a:pt x="107" y="17"/>
                    <a:pt x="116" y="17"/>
                  </a:cubicBezTo>
                  <a:close/>
                  <a:moveTo>
                    <a:pt x="147" y="0"/>
                  </a:moveTo>
                  <a:cubicBezTo>
                    <a:pt x="122" y="0"/>
                    <a:pt x="86" y="0"/>
                    <a:pt x="74" y="24"/>
                  </a:cubicBezTo>
                  <a:cubicBezTo>
                    <a:pt x="50" y="97"/>
                    <a:pt x="1" y="207"/>
                    <a:pt x="1" y="305"/>
                  </a:cubicBezTo>
                  <a:cubicBezTo>
                    <a:pt x="1" y="341"/>
                    <a:pt x="13" y="353"/>
                    <a:pt x="37" y="365"/>
                  </a:cubicBezTo>
                  <a:lnTo>
                    <a:pt x="50" y="365"/>
                  </a:lnTo>
                  <a:cubicBezTo>
                    <a:pt x="74" y="365"/>
                    <a:pt x="98" y="353"/>
                    <a:pt x="110" y="329"/>
                  </a:cubicBezTo>
                  <a:cubicBezTo>
                    <a:pt x="122" y="280"/>
                    <a:pt x="122" y="243"/>
                    <a:pt x="134" y="207"/>
                  </a:cubicBezTo>
                  <a:cubicBezTo>
                    <a:pt x="147" y="159"/>
                    <a:pt x="158" y="110"/>
                    <a:pt x="171" y="73"/>
                  </a:cubicBezTo>
                  <a:cubicBezTo>
                    <a:pt x="183" y="37"/>
                    <a:pt x="171" y="13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58" name="Google Shape;3558;p39"/>
            <p:cNvSpPr/>
            <p:nvPr/>
          </p:nvSpPr>
          <p:spPr>
            <a:xfrm>
              <a:off x="7680130" y="3878596"/>
              <a:ext cx="8072" cy="16489"/>
            </a:xfrm>
            <a:custGeom>
              <a:avLst/>
              <a:gdLst/>
              <a:ahLst/>
              <a:cxnLst/>
              <a:rect l="l" t="t" r="r" b="b"/>
              <a:pathLst>
                <a:path w="164" h="335" extrusionOk="0">
                  <a:moveTo>
                    <a:pt x="104" y="1"/>
                  </a:moveTo>
                  <a:cubicBezTo>
                    <a:pt x="92" y="1"/>
                    <a:pt x="81" y="7"/>
                    <a:pt x="74" y="21"/>
                  </a:cubicBezTo>
                  <a:cubicBezTo>
                    <a:pt x="37" y="106"/>
                    <a:pt x="1" y="204"/>
                    <a:pt x="12" y="288"/>
                  </a:cubicBezTo>
                  <a:cubicBezTo>
                    <a:pt x="12" y="319"/>
                    <a:pt x="31" y="334"/>
                    <a:pt x="51" y="334"/>
                  </a:cubicBezTo>
                  <a:cubicBezTo>
                    <a:pt x="70" y="334"/>
                    <a:pt x="92" y="319"/>
                    <a:pt x="98" y="288"/>
                  </a:cubicBezTo>
                  <a:cubicBezTo>
                    <a:pt x="110" y="215"/>
                    <a:pt x="122" y="142"/>
                    <a:pt x="147" y="69"/>
                  </a:cubicBezTo>
                  <a:cubicBezTo>
                    <a:pt x="164" y="35"/>
                    <a:pt x="132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59" name="Google Shape;3559;p39"/>
            <p:cNvSpPr/>
            <p:nvPr/>
          </p:nvSpPr>
          <p:spPr>
            <a:xfrm>
              <a:off x="7679540" y="3878153"/>
              <a:ext cx="9056" cy="17670"/>
            </a:xfrm>
            <a:custGeom>
              <a:avLst/>
              <a:gdLst/>
              <a:ahLst/>
              <a:cxnLst/>
              <a:rect l="l" t="t" r="r" b="b"/>
              <a:pathLst>
                <a:path w="184" h="359" extrusionOk="0">
                  <a:moveTo>
                    <a:pt x="122" y="18"/>
                  </a:moveTo>
                  <a:cubicBezTo>
                    <a:pt x="122" y="18"/>
                    <a:pt x="134" y="18"/>
                    <a:pt x="134" y="30"/>
                  </a:cubicBezTo>
                  <a:cubicBezTo>
                    <a:pt x="146" y="30"/>
                    <a:pt x="159" y="54"/>
                    <a:pt x="159" y="78"/>
                  </a:cubicBezTo>
                  <a:cubicBezTo>
                    <a:pt x="122" y="151"/>
                    <a:pt x="110" y="213"/>
                    <a:pt x="97" y="297"/>
                  </a:cubicBezTo>
                  <a:cubicBezTo>
                    <a:pt x="97" y="322"/>
                    <a:pt x="86" y="334"/>
                    <a:pt x="61" y="334"/>
                  </a:cubicBezTo>
                  <a:cubicBezTo>
                    <a:pt x="49" y="334"/>
                    <a:pt x="37" y="322"/>
                    <a:pt x="24" y="297"/>
                  </a:cubicBezTo>
                  <a:cubicBezTo>
                    <a:pt x="24" y="224"/>
                    <a:pt x="49" y="140"/>
                    <a:pt x="97" y="42"/>
                  </a:cubicBezTo>
                  <a:cubicBezTo>
                    <a:pt x="97" y="30"/>
                    <a:pt x="110" y="18"/>
                    <a:pt x="122" y="18"/>
                  </a:cubicBezTo>
                  <a:close/>
                  <a:moveTo>
                    <a:pt x="127" y="1"/>
                  </a:moveTo>
                  <a:cubicBezTo>
                    <a:pt x="109" y="1"/>
                    <a:pt x="91" y="12"/>
                    <a:pt x="73" y="30"/>
                  </a:cubicBezTo>
                  <a:cubicBezTo>
                    <a:pt x="24" y="140"/>
                    <a:pt x="0" y="224"/>
                    <a:pt x="13" y="297"/>
                  </a:cubicBezTo>
                  <a:cubicBezTo>
                    <a:pt x="13" y="334"/>
                    <a:pt x="37" y="359"/>
                    <a:pt x="61" y="359"/>
                  </a:cubicBezTo>
                  <a:cubicBezTo>
                    <a:pt x="86" y="359"/>
                    <a:pt x="110" y="334"/>
                    <a:pt x="122" y="297"/>
                  </a:cubicBezTo>
                  <a:cubicBezTo>
                    <a:pt x="134" y="224"/>
                    <a:pt x="134" y="151"/>
                    <a:pt x="170" y="78"/>
                  </a:cubicBezTo>
                  <a:cubicBezTo>
                    <a:pt x="183" y="54"/>
                    <a:pt x="170" y="18"/>
                    <a:pt x="146" y="5"/>
                  </a:cubicBezTo>
                  <a:cubicBezTo>
                    <a:pt x="140" y="2"/>
                    <a:pt x="133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60" name="Google Shape;3560;p39"/>
            <p:cNvSpPr/>
            <p:nvPr/>
          </p:nvSpPr>
          <p:spPr>
            <a:xfrm>
              <a:off x="7689089" y="3879433"/>
              <a:ext cx="9253" cy="16932"/>
            </a:xfrm>
            <a:custGeom>
              <a:avLst/>
              <a:gdLst/>
              <a:ahLst/>
              <a:cxnLst/>
              <a:rect l="l" t="t" r="r" b="b"/>
              <a:pathLst>
                <a:path w="188" h="344" extrusionOk="0">
                  <a:moveTo>
                    <a:pt x="133" y="0"/>
                  </a:moveTo>
                  <a:cubicBezTo>
                    <a:pt x="120" y="0"/>
                    <a:pt x="106" y="8"/>
                    <a:pt x="98" y="28"/>
                  </a:cubicBezTo>
                  <a:cubicBezTo>
                    <a:pt x="49" y="101"/>
                    <a:pt x="1" y="198"/>
                    <a:pt x="13" y="296"/>
                  </a:cubicBezTo>
                  <a:cubicBezTo>
                    <a:pt x="13" y="324"/>
                    <a:pt x="38" y="344"/>
                    <a:pt x="61" y="344"/>
                  </a:cubicBezTo>
                  <a:cubicBezTo>
                    <a:pt x="77" y="344"/>
                    <a:pt x="93" y="334"/>
                    <a:pt x="98" y="308"/>
                  </a:cubicBezTo>
                  <a:cubicBezTo>
                    <a:pt x="122" y="223"/>
                    <a:pt x="135" y="150"/>
                    <a:pt x="171" y="65"/>
                  </a:cubicBezTo>
                  <a:cubicBezTo>
                    <a:pt x="187" y="33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61" name="Google Shape;3561;p39"/>
            <p:cNvSpPr/>
            <p:nvPr/>
          </p:nvSpPr>
          <p:spPr>
            <a:xfrm>
              <a:off x="7689089" y="3879236"/>
              <a:ext cx="9647" cy="17768"/>
            </a:xfrm>
            <a:custGeom>
              <a:avLst/>
              <a:gdLst/>
              <a:ahLst/>
              <a:cxnLst/>
              <a:rect l="l" t="t" r="r" b="b"/>
              <a:pathLst>
                <a:path w="196" h="361" extrusionOk="0">
                  <a:moveTo>
                    <a:pt x="122" y="8"/>
                  </a:moveTo>
                  <a:cubicBezTo>
                    <a:pt x="135" y="8"/>
                    <a:pt x="135" y="20"/>
                    <a:pt x="147" y="20"/>
                  </a:cubicBezTo>
                  <a:cubicBezTo>
                    <a:pt x="159" y="32"/>
                    <a:pt x="171" y="45"/>
                    <a:pt x="159" y="69"/>
                  </a:cubicBezTo>
                  <a:cubicBezTo>
                    <a:pt x="135" y="129"/>
                    <a:pt x="122" y="178"/>
                    <a:pt x="111" y="239"/>
                  </a:cubicBezTo>
                  <a:cubicBezTo>
                    <a:pt x="111" y="264"/>
                    <a:pt x="98" y="288"/>
                    <a:pt x="98" y="312"/>
                  </a:cubicBezTo>
                  <a:cubicBezTo>
                    <a:pt x="86" y="337"/>
                    <a:pt x="74" y="337"/>
                    <a:pt x="49" y="337"/>
                  </a:cubicBezTo>
                  <a:cubicBezTo>
                    <a:pt x="38" y="337"/>
                    <a:pt x="25" y="324"/>
                    <a:pt x="13" y="300"/>
                  </a:cubicBezTo>
                  <a:cubicBezTo>
                    <a:pt x="13" y="202"/>
                    <a:pt x="62" y="105"/>
                    <a:pt x="98" y="32"/>
                  </a:cubicBezTo>
                  <a:lnTo>
                    <a:pt x="122" y="8"/>
                  </a:lnTo>
                  <a:close/>
                  <a:moveTo>
                    <a:pt x="123" y="0"/>
                  </a:moveTo>
                  <a:cubicBezTo>
                    <a:pt x="109" y="0"/>
                    <a:pt x="93" y="6"/>
                    <a:pt x="86" y="20"/>
                  </a:cubicBezTo>
                  <a:cubicBezTo>
                    <a:pt x="49" y="105"/>
                    <a:pt x="1" y="202"/>
                    <a:pt x="1" y="300"/>
                  </a:cubicBezTo>
                  <a:cubicBezTo>
                    <a:pt x="1" y="337"/>
                    <a:pt x="25" y="361"/>
                    <a:pt x="49" y="361"/>
                  </a:cubicBezTo>
                  <a:lnTo>
                    <a:pt x="62" y="361"/>
                  </a:lnTo>
                  <a:cubicBezTo>
                    <a:pt x="86" y="361"/>
                    <a:pt x="98" y="348"/>
                    <a:pt x="111" y="312"/>
                  </a:cubicBezTo>
                  <a:cubicBezTo>
                    <a:pt x="122" y="288"/>
                    <a:pt x="122" y="264"/>
                    <a:pt x="122" y="239"/>
                  </a:cubicBezTo>
                  <a:cubicBezTo>
                    <a:pt x="135" y="191"/>
                    <a:pt x="147" y="129"/>
                    <a:pt x="184" y="81"/>
                  </a:cubicBezTo>
                  <a:cubicBezTo>
                    <a:pt x="195" y="45"/>
                    <a:pt x="171" y="20"/>
                    <a:pt x="147" y="8"/>
                  </a:cubicBezTo>
                  <a:cubicBezTo>
                    <a:pt x="142" y="3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62" name="Google Shape;3562;p39"/>
            <p:cNvSpPr/>
            <p:nvPr/>
          </p:nvSpPr>
          <p:spPr>
            <a:xfrm>
              <a:off x="7698687" y="3880073"/>
              <a:ext cx="8712" cy="14717"/>
            </a:xfrm>
            <a:custGeom>
              <a:avLst/>
              <a:gdLst/>
              <a:ahLst/>
              <a:cxnLst/>
              <a:rect l="l" t="t" r="r" b="b"/>
              <a:pathLst>
                <a:path w="177" h="299" extrusionOk="0">
                  <a:moveTo>
                    <a:pt x="115" y="1"/>
                  </a:moveTo>
                  <a:cubicBezTo>
                    <a:pt x="104" y="1"/>
                    <a:pt x="93" y="5"/>
                    <a:pt x="86" y="15"/>
                  </a:cubicBezTo>
                  <a:cubicBezTo>
                    <a:pt x="37" y="88"/>
                    <a:pt x="0" y="174"/>
                    <a:pt x="0" y="247"/>
                  </a:cubicBezTo>
                  <a:cubicBezTo>
                    <a:pt x="0" y="280"/>
                    <a:pt x="26" y="299"/>
                    <a:pt x="51" y="299"/>
                  </a:cubicBezTo>
                  <a:cubicBezTo>
                    <a:pt x="72" y="299"/>
                    <a:pt x="92" y="286"/>
                    <a:pt x="98" y="258"/>
                  </a:cubicBezTo>
                  <a:cubicBezTo>
                    <a:pt x="110" y="198"/>
                    <a:pt x="122" y="125"/>
                    <a:pt x="159" y="64"/>
                  </a:cubicBezTo>
                  <a:cubicBezTo>
                    <a:pt x="176" y="29"/>
                    <a:pt x="144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63" name="Google Shape;3563;p39"/>
            <p:cNvSpPr/>
            <p:nvPr/>
          </p:nvSpPr>
          <p:spPr>
            <a:xfrm>
              <a:off x="7698096" y="3879827"/>
              <a:ext cx="9647" cy="15357"/>
            </a:xfrm>
            <a:custGeom>
              <a:avLst/>
              <a:gdLst/>
              <a:ahLst/>
              <a:cxnLst/>
              <a:rect l="l" t="t" r="r" b="b"/>
              <a:pathLst>
                <a:path w="196" h="312" extrusionOk="0">
                  <a:moveTo>
                    <a:pt x="147" y="20"/>
                  </a:moveTo>
                  <a:cubicBezTo>
                    <a:pt x="171" y="33"/>
                    <a:pt x="171" y="44"/>
                    <a:pt x="158" y="69"/>
                  </a:cubicBezTo>
                  <a:cubicBezTo>
                    <a:pt x="134" y="117"/>
                    <a:pt x="122" y="166"/>
                    <a:pt x="110" y="227"/>
                  </a:cubicBezTo>
                  <a:cubicBezTo>
                    <a:pt x="110" y="239"/>
                    <a:pt x="98" y="252"/>
                    <a:pt x="98" y="263"/>
                  </a:cubicBezTo>
                  <a:cubicBezTo>
                    <a:pt x="89" y="281"/>
                    <a:pt x="80" y="293"/>
                    <a:pt x="66" y="293"/>
                  </a:cubicBezTo>
                  <a:cubicBezTo>
                    <a:pt x="61" y="293"/>
                    <a:pt x="56" y="291"/>
                    <a:pt x="49" y="288"/>
                  </a:cubicBezTo>
                  <a:cubicBezTo>
                    <a:pt x="37" y="288"/>
                    <a:pt x="25" y="276"/>
                    <a:pt x="25" y="252"/>
                  </a:cubicBezTo>
                  <a:cubicBezTo>
                    <a:pt x="25" y="166"/>
                    <a:pt x="61" y="81"/>
                    <a:pt x="98" y="33"/>
                  </a:cubicBezTo>
                  <a:cubicBezTo>
                    <a:pt x="110" y="20"/>
                    <a:pt x="122" y="20"/>
                    <a:pt x="134" y="20"/>
                  </a:cubicBezTo>
                  <a:close/>
                  <a:moveTo>
                    <a:pt x="128" y="0"/>
                  </a:moveTo>
                  <a:cubicBezTo>
                    <a:pt x="114" y="0"/>
                    <a:pt x="99" y="6"/>
                    <a:pt x="85" y="20"/>
                  </a:cubicBezTo>
                  <a:cubicBezTo>
                    <a:pt x="49" y="81"/>
                    <a:pt x="1" y="166"/>
                    <a:pt x="1" y="252"/>
                  </a:cubicBezTo>
                  <a:cubicBezTo>
                    <a:pt x="1" y="288"/>
                    <a:pt x="25" y="312"/>
                    <a:pt x="49" y="312"/>
                  </a:cubicBezTo>
                  <a:lnTo>
                    <a:pt x="61" y="312"/>
                  </a:lnTo>
                  <a:cubicBezTo>
                    <a:pt x="85" y="312"/>
                    <a:pt x="110" y="300"/>
                    <a:pt x="110" y="276"/>
                  </a:cubicBezTo>
                  <a:cubicBezTo>
                    <a:pt x="122" y="252"/>
                    <a:pt x="122" y="239"/>
                    <a:pt x="122" y="227"/>
                  </a:cubicBezTo>
                  <a:cubicBezTo>
                    <a:pt x="147" y="179"/>
                    <a:pt x="158" y="130"/>
                    <a:pt x="183" y="69"/>
                  </a:cubicBezTo>
                  <a:cubicBezTo>
                    <a:pt x="195" y="44"/>
                    <a:pt x="183" y="20"/>
                    <a:pt x="158" y="8"/>
                  </a:cubicBezTo>
                  <a:cubicBezTo>
                    <a:pt x="148" y="3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64" name="Google Shape;3564;p39"/>
            <p:cNvSpPr/>
            <p:nvPr/>
          </p:nvSpPr>
          <p:spPr>
            <a:xfrm>
              <a:off x="7709467" y="3878153"/>
              <a:ext cx="8810" cy="14766"/>
            </a:xfrm>
            <a:custGeom>
              <a:avLst/>
              <a:gdLst/>
              <a:ahLst/>
              <a:cxnLst/>
              <a:rect l="l" t="t" r="r" b="b"/>
              <a:pathLst>
                <a:path w="179" h="300" extrusionOk="0">
                  <a:moveTo>
                    <a:pt x="122" y="0"/>
                  </a:moveTo>
                  <a:cubicBezTo>
                    <a:pt x="108" y="0"/>
                    <a:pt x="94" y="6"/>
                    <a:pt x="86" y="18"/>
                  </a:cubicBezTo>
                  <a:cubicBezTo>
                    <a:pt x="49" y="91"/>
                    <a:pt x="13" y="176"/>
                    <a:pt x="0" y="261"/>
                  </a:cubicBezTo>
                  <a:cubicBezTo>
                    <a:pt x="0" y="287"/>
                    <a:pt x="21" y="299"/>
                    <a:pt x="44" y="299"/>
                  </a:cubicBezTo>
                  <a:cubicBezTo>
                    <a:pt x="64" y="299"/>
                    <a:pt x="86" y="290"/>
                    <a:pt x="98" y="273"/>
                  </a:cubicBezTo>
                  <a:cubicBezTo>
                    <a:pt x="122" y="200"/>
                    <a:pt x="134" y="127"/>
                    <a:pt x="170" y="54"/>
                  </a:cubicBezTo>
                  <a:cubicBezTo>
                    <a:pt x="179" y="22"/>
                    <a:pt x="149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65" name="Google Shape;3565;p39"/>
            <p:cNvSpPr/>
            <p:nvPr/>
          </p:nvSpPr>
          <p:spPr>
            <a:xfrm>
              <a:off x="7708876" y="3877809"/>
              <a:ext cx="9647" cy="15603"/>
            </a:xfrm>
            <a:custGeom>
              <a:avLst/>
              <a:gdLst/>
              <a:ahLst/>
              <a:cxnLst/>
              <a:rect l="l" t="t" r="r" b="b"/>
              <a:pathLst>
                <a:path w="196" h="317" extrusionOk="0">
                  <a:moveTo>
                    <a:pt x="126" y="17"/>
                  </a:moveTo>
                  <a:cubicBezTo>
                    <a:pt x="134" y="17"/>
                    <a:pt x="141" y="20"/>
                    <a:pt x="146" y="25"/>
                  </a:cubicBezTo>
                  <a:cubicBezTo>
                    <a:pt x="158" y="25"/>
                    <a:pt x="182" y="37"/>
                    <a:pt x="171" y="61"/>
                  </a:cubicBezTo>
                  <a:lnTo>
                    <a:pt x="134" y="171"/>
                  </a:lnTo>
                  <a:cubicBezTo>
                    <a:pt x="122" y="195"/>
                    <a:pt x="110" y="231"/>
                    <a:pt x="98" y="268"/>
                  </a:cubicBezTo>
                  <a:cubicBezTo>
                    <a:pt x="89" y="286"/>
                    <a:pt x="73" y="297"/>
                    <a:pt x="61" y="297"/>
                  </a:cubicBezTo>
                  <a:cubicBezTo>
                    <a:pt x="56" y="297"/>
                    <a:pt x="52" y="296"/>
                    <a:pt x="49" y="293"/>
                  </a:cubicBezTo>
                  <a:cubicBezTo>
                    <a:pt x="37" y="293"/>
                    <a:pt x="25" y="280"/>
                    <a:pt x="25" y="268"/>
                  </a:cubicBezTo>
                  <a:cubicBezTo>
                    <a:pt x="25" y="183"/>
                    <a:pt x="61" y="110"/>
                    <a:pt x="98" y="37"/>
                  </a:cubicBezTo>
                  <a:cubicBezTo>
                    <a:pt x="105" y="23"/>
                    <a:pt x="116" y="17"/>
                    <a:pt x="126" y="17"/>
                  </a:cubicBezTo>
                  <a:close/>
                  <a:moveTo>
                    <a:pt x="158" y="1"/>
                  </a:moveTo>
                  <a:cubicBezTo>
                    <a:pt x="134" y="1"/>
                    <a:pt x="98" y="1"/>
                    <a:pt x="85" y="25"/>
                  </a:cubicBezTo>
                  <a:cubicBezTo>
                    <a:pt x="49" y="98"/>
                    <a:pt x="12" y="183"/>
                    <a:pt x="12" y="268"/>
                  </a:cubicBezTo>
                  <a:cubicBezTo>
                    <a:pt x="1" y="293"/>
                    <a:pt x="25" y="304"/>
                    <a:pt x="49" y="317"/>
                  </a:cubicBezTo>
                  <a:lnTo>
                    <a:pt x="61" y="317"/>
                  </a:lnTo>
                  <a:cubicBezTo>
                    <a:pt x="85" y="317"/>
                    <a:pt x="110" y="304"/>
                    <a:pt x="110" y="280"/>
                  </a:cubicBezTo>
                  <a:cubicBezTo>
                    <a:pt x="134" y="244"/>
                    <a:pt x="146" y="207"/>
                    <a:pt x="146" y="171"/>
                  </a:cubicBezTo>
                  <a:cubicBezTo>
                    <a:pt x="158" y="134"/>
                    <a:pt x="171" y="98"/>
                    <a:pt x="182" y="74"/>
                  </a:cubicBezTo>
                  <a:cubicBezTo>
                    <a:pt x="195" y="37"/>
                    <a:pt x="182" y="12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66" name="Google Shape;3566;p39"/>
            <p:cNvSpPr/>
            <p:nvPr/>
          </p:nvSpPr>
          <p:spPr>
            <a:xfrm>
              <a:off x="7720246" y="3877612"/>
              <a:ext cx="8023" cy="13732"/>
            </a:xfrm>
            <a:custGeom>
              <a:avLst/>
              <a:gdLst/>
              <a:ahLst/>
              <a:cxnLst/>
              <a:rect l="l" t="t" r="r" b="b"/>
              <a:pathLst>
                <a:path w="163" h="279" extrusionOk="0">
                  <a:moveTo>
                    <a:pt x="108" y="0"/>
                  </a:moveTo>
                  <a:cubicBezTo>
                    <a:pt x="95" y="0"/>
                    <a:pt x="81" y="9"/>
                    <a:pt x="73" y="29"/>
                  </a:cubicBezTo>
                  <a:cubicBezTo>
                    <a:pt x="37" y="89"/>
                    <a:pt x="13" y="162"/>
                    <a:pt x="0" y="235"/>
                  </a:cubicBezTo>
                  <a:cubicBezTo>
                    <a:pt x="0" y="263"/>
                    <a:pt x="27" y="279"/>
                    <a:pt x="53" y="279"/>
                  </a:cubicBezTo>
                  <a:cubicBezTo>
                    <a:pt x="73" y="279"/>
                    <a:pt x="92" y="269"/>
                    <a:pt x="97" y="248"/>
                  </a:cubicBezTo>
                  <a:cubicBezTo>
                    <a:pt x="122" y="187"/>
                    <a:pt x="122" y="126"/>
                    <a:pt x="146" y="65"/>
                  </a:cubicBezTo>
                  <a:cubicBezTo>
                    <a:pt x="162" y="33"/>
                    <a:pt x="135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67" name="Google Shape;3567;p39"/>
            <p:cNvSpPr/>
            <p:nvPr/>
          </p:nvSpPr>
          <p:spPr>
            <a:xfrm>
              <a:off x="7720246" y="3876972"/>
              <a:ext cx="8417" cy="14668"/>
            </a:xfrm>
            <a:custGeom>
              <a:avLst/>
              <a:gdLst/>
              <a:ahLst/>
              <a:cxnLst/>
              <a:rect l="l" t="t" r="r" b="b"/>
              <a:pathLst>
                <a:path w="171" h="298" extrusionOk="0">
                  <a:moveTo>
                    <a:pt x="104" y="22"/>
                  </a:moveTo>
                  <a:cubicBezTo>
                    <a:pt x="110" y="22"/>
                    <a:pt x="117" y="25"/>
                    <a:pt x="122" y="29"/>
                  </a:cubicBezTo>
                  <a:cubicBezTo>
                    <a:pt x="146" y="29"/>
                    <a:pt x="159" y="54"/>
                    <a:pt x="146" y="78"/>
                  </a:cubicBezTo>
                  <a:lnTo>
                    <a:pt x="110" y="188"/>
                  </a:lnTo>
                  <a:cubicBezTo>
                    <a:pt x="97" y="212"/>
                    <a:pt x="97" y="237"/>
                    <a:pt x="86" y="248"/>
                  </a:cubicBezTo>
                  <a:cubicBezTo>
                    <a:pt x="86" y="273"/>
                    <a:pt x="61" y="285"/>
                    <a:pt x="37" y="285"/>
                  </a:cubicBezTo>
                  <a:cubicBezTo>
                    <a:pt x="37" y="285"/>
                    <a:pt x="13" y="273"/>
                    <a:pt x="13" y="248"/>
                  </a:cubicBezTo>
                  <a:cubicBezTo>
                    <a:pt x="13" y="175"/>
                    <a:pt x="49" y="102"/>
                    <a:pt x="86" y="42"/>
                  </a:cubicBezTo>
                  <a:cubicBezTo>
                    <a:pt x="86" y="28"/>
                    <a:pt x="94" y="22"/>
                    <a:pt x="104" y="22"/>
                  </a:cubicBezTo>
                  <a:close/>
                  <a:moveTo>
                    <a:pt x="115" y="1"/>
                  </a:moveTo>
                  <a:cubicBezTo>
                    <a:pt x="97" y="1"/>
                    <a:pt x="79" y="12"/>
                    <a:pt x="61" y="29"/>
                  </a:cubicBezTo>
                  <a:cubicBezTo>
                    <a:pt x="37" y="91"/>
                    <a:pt x="0" y="164"/>
                    <a:pt x="0" y="248"/>
                  </a:cubicBezTo>
                  <a:cubicBezTo>
                    <a:pt x="0" y="273"/>
                    <a:pt x="13" y="297"/>
                    <a:pt x="37" y="297"/>
                  </a:cubicBezTo>
                  <a:lnTo>
                    <a:pt x="49" y="297"/>
                  </a:lnTo>
                  <a:cubicBezTo>
                    <a:pt x="73" y="297"/>
                    <a:pt x="97" y="285"/>
                    <a:pt x="110" y="261"/>
                  </a:cubicBezTo>
                  <a:cubicBezTo>
                    <a:pt x="110" y="237"/>
                    <a:pt x="122" y="212"/>
                    <a:pt x="122" y="188"/>
                  </a:cubicBezTo>
                  <a:cubicBezTo>
                    <a:pt x="134" y="151"/>
                    <a:pt x="146" y="115"/>
                    <a:pt x="159" y="91"/>
                  </a:cubicBezTo>
                  <a:cubicBezTo>
                    <a:pt x="170" y="54"/>
                    <a:pt x="159" y="18"/>
                    <a:pt x="134" y="5"/>
                  </a:cubicBezTo>
                  <a:cubicBezTo>
                    <a:pt x="128" y="2"/>
                    <a:pt x="121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68" name="Google Shape;3568;p39"/>
            <p:cNvSpPr/>
            <p:nvPr/>
          </p:nvSpPr>
          <p:spPr>
            <a:xfrm>
              <a:off x="7731862" y="3878301"/>
              <a:ext cx="8564" cy="15258"/>
            </a:xfrm>
            <a:custGeom>
              <a:avLst/>
              <a:gdLst/>
              <a:ahLst/>
              <a:cxnLst/>
              <a:rect l="l" t="t" r="r" b="b"/>
              <a:pathLst>
                <a:path w="174" h="310" extrusionOk="0">
                  <a:moveTo>
                    <a:pt x="114" y="0"/>
                  </a:moveTo>
                  <a:cubicBezTo>
                    <a:pt x="96" y="0"/>
                    <a:pt x="78" y="8"/>
                    <a:pt x="69" y="27"/>
                  </a:cubicBezTo>
                  <a:cubicBezTo>
                    <a:pt x="44" y="100"/>
                    <a:pt x="20" y="173"/>
                    <a:pt x="7" y="258"/>
                  </a:cubicBezTo>
                  <a:cubicBezTo>
                    <a:pt x="0" y="288"/>
                    <a:pt x="30" y="309"/>
                    <a:pt x="56" y="309"/>
                  </a:cubicBezTo>
                  <a:cubicBezTo>
                    <a:pt x="73" y="309"/>
                    <a:pt x="88" y="301"/>
                    <a:pt x="93" y="283"/>
                  </a:cubicBezTo>
                  <a:cubicBezTo>
                    <a:pt x="117" y="210"/>
                    <a:pt x="142" y="124"/>
                    <a:pt x="166" y="51"/>
                  </a:cubicBezTo>
                  <a:cubicBezTo>
                    <a:pt x="173" y="21"/>
                    <a:pt x="144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69" name="Google Shape;3569;p39"/>
            <p:cNvSpPr/>
            <p:nvPr/>
          </p:nvSpPr>
          <p:spPr>
            <a:xfrm>
              <a:off x="7731616" y="3877612"/>
              <a:ext cx="9007" cy="16390"/>
            </a:xfrm>
            <a:custGeom>
              <a:avLst/>
              <a:gdLst/>
              <a:ahLst/>
              <a:cxnLst/>
              <a:rect l="l" t="t" r="r" b="b"/>
              <a:pathLst>
                <a:path w="183" h="333" extrusionOk="0">
                  <a:moveTo>
                    <a:pt x="122" y="16"/>
                  </a:moveTo>
                  <a:cubicBezTo>
                    <a:pt x="122" y="16"/>
                    <a:pt x="134" y="16"/>
                    <a:pt x="134" y="29"/>
                  </a:cubicBezTo>
                  <a:cubicBezTo>
                    <a:pt x="147" y="29"/>
                    <a:pt x="171" y="41"/>
                    <a:pt x="158" y="65"/>
                  </a:cubicBezTo>
                  <a:lnTo>
                    <a:pt x="122" y="175"/>
                  </a:lnTo>
                  <a:cubicBezTo>
                    <a:pt x="122" y="211"/>
                    <a:pt x="110" y="248"/>
                    <a:pt x="98" y="284"/>
                  </a:cubicBezTo>
                  <a:cubicBezTo>
                    <a:pt x="85" y="308"/>
                    <a:pt x="61" y="321"/>
                    <a:pt x="49" y="321"/>
                  </a:cubicBezTo>
                  <a:cubicBezTo>
                    <a:pt x="37" y="308"/>
                    <a:pt x="12" y="297"/>
                    <a:pt x="12" y="272"/>
                  </a:cubicBezTo>
                  <a:cubicBezTo>
                    <a:pt x="25" y="187"/>
                    <a:pt x="61" y="126"/>
                    <a:pt x="85" y="53"/>
                  </a:cubicBezTo>
                  <a:cubicBezTo>
                    <a:pt x="85" y="29"/>
                    <a:pt x="110" y="16"/>
                    <a:pt x="122" y="16"/>
                  </a:cubicBezTo>
                  <a:close/>
                  <a:moveTo>
                    <a:pt x="126" y="0"/>
                  </a:moveTo>
                  <a:cubicBezTo>
                    <a:pt x="105" y="0"/>
                    <a:pt x="82" y="14"/>
                    <a:pt x="74" y="41"/>
                  </a:cubicBezTo>
                  <a:cubicBezTo>
                    <a:pt x="37" y="114"/>
                    <a:pt x="12" y="187"/>
                    <a:pt x="1" y="260"/>
                  </a:cubicBezTo>
                  <a:cubicBezTo>
                    <a:pt x="1" y="297"/>
                    <a:pt x="25" y="321"/>
                    <a:pt x="49" y="333"/>
                  </a:cubicBezTo>
                  <a:lnTo>
                    <a:pt x="61" y="333"/>
                  </a:lnTo>
                  <a:cubicBezTo>
                    <a:pt x="74" y="333"/>
                    <a:pt x="98" y="321"/>
                    <a:pt x="110" y="297"/>
                  </a:cubicBezTo>
                  <a:cubicBezTo>
                    <a:pt x="122" y="260"/>
                    <a:pt x="134" y="211"/>
                    <a:pt x="147" y="175"/>
                  </a:cubicBezTo>
                  <a:cubicBezTo>
                    <a:pt x="158" y="138"/>
                    <a:pt x="158" y="102"/>
                    <a:pt x="171" y="78"/>
                  </a:cubicBezTo>
                  <a:cubicBezTo>
                    <a:pt x="183" y="41"/>
                    <a:pt x="171" y="16"/>
                    <a:pt x="147" y="5"/>
                  </a:cubicBezTo>
                  <a:cubicBezTo>
                    <a:pt x="140" y="2"/>
                    <a:pt x="134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70" name="Google Shape;3570;p39"/>
            <p:cNvSpPr/>
            <p:nvPr/>
          </p:nvSpPr>
          <p:spPr>
            <a:xfrm>
              <a:off x="7552055" y="3476061"/>
              <a:ext cx="41591" cy="41640"/>
            </a:xfrm>
            <a:custGeom>
              <a:avLst/>
              <a:gdLst/>
              <a:ahLst/>
              <a:cxnLst/>
              <a:rect l="l" t="t" r="r" b="b"/>
              <a:pathLst>
                <a:path w="845" h="846" extrusionOk="0">
                  <a:moveTo>
                    <a:pt x="443" y="0"/>
                  </a:moveTo>
                  <a:cubicBezTo>
                    <a:pt x="356" y="0"/>
                    <a:pt x="263" y="42"/>
                    <a:pt x="195" y="88"/>
                  </a:cubicBezTo>
                  <a:cubicBezTo>
                    <a:pt x="73" y="172"/>
                    <a:pt x="0" y="318"/>
                    <a:pt x="25" y="477"/>
                  </a:cubicBezTo>
                  <a:cubicBezTo>
                    <a:pt x="82" y="700"/>
                    <a:pt x="304" y="845"/>
                    <a:pt x="521" y="845"/>
                  </a:cubicBezTo>
                  <a:cubicBezTo>
                    <a:pt x="622" y="845"/>
                    <a:pt x="722" y="814"/>
                    <a:pt x="803" y="744"/>
                  </a:cubicBezTo>
                  <a:cubicBezTo>
                    <a:pt x="845" y="712"/>
                    <a:pt x="814" y="654"/>
                    <a:pt x="774" y="654"/>
                  </a:cubicBezTo>
                  <a:cubicBezTo>
                    <a:pt x="768" y="654"/>
                    <a:pt x="761" y="655"/>
                    <a:pt x="754" y="659"/>
                  </a:cubicBezTo>
                  <a:cubicBezTo>
                    <a:pt x="674" y="684"/>
                    <a:pt x="594" y="701"/>
                    <a:pt x="516" y="701"/>
                  </a:cubicBezTo>
                  <a:cubicBezTo>
                    <a:pt x="405" y="701"/>
                    <a:pt x="300" y="667"/>
                    <a:pt x="207" y="574"/>
                  </a:cubicBezTo>
                  <a:cubicBezTo>
                    <a:pt x="134" y="477"/>
                    <a:pt x="109" y="355"/>
                    <a:pt x="182" y="258"/>
                  </a:cubicBezTo>
                  <a:cubicBezTo>
                    <a:pt x="230" y="183"/>
                    <a:pt x="349" y="100"/>
                    <a:pt x="452" y="100"/>
                  </a:cubicBezTo>
                  <a:cubicBezTo>
                    <a:pt x="482" y="100"/>
                    <a:pt x="510" y="107"/>
                    <a:pt x="535" y="124"/>
                  </a:cubicBezTo>
                  <a:cubicBezTo>
                    <a:pt x="541" y="127"/>
                    <a:pt x="547" y="129"/>
                    <a:pt x="553" y="129"/>
                  </a:cubicBezTo>
                  <a:cubicBezTo>
                    <a:pt x="585" y="129"/>
                    <a:pt x="614" y="82"/>
                    <a:pt x="584" y="51"/>
                  </a:cubicBezTo>
                  <a:cubicBezTo>
                    <a:pt x="543" y="15"/>
                    <a:pt x="494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71" name="Google Shape;3571;p39"/>
            <p:cNvSpPr/>
            <p:nvPr/>
          </p:nvSpPr>
          <p:spPr>
            <a:xfrm>
              <a:off x="7551416" y="3475864"/>
              <a:ext cx="41935" cy="42231"/>
            </a:xfrm>
            <a:custGeom>
              <a:avLst/>
              <a:gdLst/>
              <a:ahLst/>
              <a:cxnLst/>
              <a:rect l="l" t="t" r="r" b="b"/>
              <a:pathLst>
                <a:path w="852" h="858" extrusionOk="0">
                  <a:moveTo>
                    <a:pt x="451" y="19"/>
                  </a:moveTo>
                  <a:cubicBezTo>
                    <a:pt x="511" y="19"/>
                    <a:pt x="548" y="30"/>
                    <a:pt x="597" y="67"/>
                  </a:cubicBezTo>
                  <a:cubicBezTo>
                    <a:pt x="609" y="79"/>
                    <a:pt x="609" y="92"/>
                    <a:pt x="597" y="103"/>
                  </a:cubicBezTo>
                  <a:cubicBezTo>
                    <a:pt x="588" y="112"/>
                    <a:pt x="580" y="121"/>
                    <a:pt x="567" y="121"/>
                  </a:cubicBezTo>
                  <a:cubicBezTo>
                    <a:pt x="561" y="121"/>
                    <a:pt x="555" y="119"/>
                    <a:pt x="548" y="116"/>
                  </a:cubicBezTo>
                  <a:cubicBezTo>
                    <a:pt x="523" y="99"/>
                    <a:pt x="494" y="92"/>
                    <a:pt x="464" y="92"/>
                  </a:cubicBezTo>
                  <a:cubicBezTo>
                    <a:pt x="361" y="92"/>
                    <a:pt x="240" y="174"/>
                    <a:pt x="184" y="249"/>
                  </a:cubicBezTo>
                  <a:cubicBezTo>
                    <a:pt x="122" y="359"/>
                    <a:pt x="135" y="481"/>
                    <a:pt x="220" y="578"/>
                  </a:cubicBezTo>
                  <a:cubicBezTo>
                    <a:pt x="311" y="682"/>
                    <a:pt x="416" y="717"/>
                    <a:pt x="519" y="717"/>
                  </a:cubicBezTo>
                  <a:cubicBezTo>
                    <a:pt x="607" y="717"/>
                    <a:pt x="694" y="691"/>
                    <a:pt x="767" y="663"/>
                  </a:cubicBezTo>
                  <a:cubicBezTo>
                    <a:pt x="792" y="663"/>
                    <a:pt x="816" y="675"/>
                    <a:pt x="828" y="687"/>
                  </a:cubicBezTo>
                  <a:cubicBezTo>
                    <a:pt x="828" y="711"/>
                    <a:pt x="840" y="724"/>
                    <a:pt x="816" y="748"/>
                  </a:cubicBezTo>
                  <a:cubicBezTo>
                    <a:pt x="739" y="810"/>
                    <a:pt x="643" y="842"/>
                    <a:pt x="542" y="842"/>
                  </a:cubicBezTo>
                  <a:cubicBezTo>
                    <a:pt x="484" y="842"/>
                    <a:pt x="424" y="831"/>
                    <a:pt x="365" y="809"/>
                  </a:cubicBezTo>
                  <a:cubicBezTo>
                    <a:pt x="208" y="748"/>
                    <a:pt x="86" y="627"/>
                    <a:pt x="49" y="481"/>
                  </a:cubicBezTo>
                  <a:cubicBezTo>
                    <a:pt x="25" y="335"/>
                    <a:pt x="86" y="189"/>
                    <a:pt x="220" y="92"/>
                  </a:cubicBezTo>
                  <a:cubicBezTo>
                    <a:pt x="292" y="55"/>
                    <a:pt x="378" y="19"/>
                    <a:pt x="451" y="19"/>
                  </a:cubicBezTo>
                  <a:close/>
                  <a:moveTo>
                    <a:pt x="456" y="0"/>
                  </a:moveTo>
                  <a:cubicBezTo>
                    <a:pt x="371" y="0"/>
                    <a:pt x="281" y="35"/>
                    <a:pt x="208" y="79"/>
                  </a:cubicBezTo>
                  <a:cubicBezTo>
                    <a:pt x="74" y="176"/>
                    <a:pt x="1" y="335"/>
                    <a:pt x="38" y="481"/>
                  </a:cubicBezTo>
                  <a:cubicBezTo>
                    <a:pt x="74" y="638"/>
                    <a:pt x="195" y="773"/>
                    <a:pt x="365" y="821"/>
                  </a:cubicBezTo>
                  <a:cubicBezTo>
                    <a:pt x="427" y="846"/>
                    <a:pt x="487" y="857"/>
                    <a:pt x="536" y="857"/>
                  </a:cubicBezTo>
                  <a:cubicBezTo>
                    <a:pt x="646" y="857"/>
                    <a:pt x="743" y="821"/>
                    <a:pt x="828" y="760"/>
                  </a:cubicBezTo>
                  <a:cubicBezTo>
                    <a:pt x="852" y="736"/>
                    <a:pt x="852" y="711"/>
                    <a:pt x="840" y="687"/>
                  </a:cubicBezTo>
                  <a:cubicBezTo>
                    <a:pt x="830" y="667"/>
                    <a:pt x="804" y="648"/>
                    <a:pt x="782" y="648"/>
                  </a:cubicBezTo>
                  <a:cubicBezTo>
                    <a:pt x="777" y="648"/>
                    <a:pt x="772" y="649"/>
                    <a:pt x="767" y="651"/>
                  </a:cubicBezTo>
                  <a:cubicBezTo>
                    <a:pt x="675" y="683"/>
                    <a:pt x="593" y="700"/>
                    <a:pt x="520" y="700"/>
                  </a:cubicBezTo>
                  <a:cubicBezTo>
                    <a:pt x="402" y="700"/>
                    <a:pt x="308" y="656"/>
                    <a:pt x="232" y="565"/>
                  </a:cubicBezTo>
                  <a:cubicBezTo>
                    <a:pt x="147" y="481"/>
                    <a:pt x="135" y="359"/>
                    <a:pt x="208" y="262"/>
                  </a:cubicBezTo>
                  <a:cubicBezTo>
                    <a:pt x="255" y="185"/>
                    <a:pt x="370" y="109"/>
                    <a:pt x="465" y="109"/>
                  </a:cubicBezTo>
                  <a:cubicBezTo>
                    <a:pt x="491" y="109"/>
                    <a:pt x="515" y="115"/>
                    <a:pt x="536" y="128"/>
                  </a:cubicBezTo>
                  <a:cubicBezTo>
                    <a:pt x="550" y="137"/>
                    <a:pt x="562" y="141"/>
                    <a:pt x="573" y="141"/>
                  </a:cubicBezTo>
                  <a:cubicBezTo>
                    <a:pt x="590" y="141"/>
                    <a:pt x="602" y="131"/>
                    <a:pt x="609" y="116"/>
                  </a:cubicBezTo>
                  <a:cubicBezTo>
                    <a:pt x="621" y="103"/>
                    <a:pt x="633" y="67"/>
                    <a:pt x="609" y="55"/>
                  </a:cubicBezTo>
                  <a:cubicBezTo>
                    <a:pt x="565" y="16"/>
                    <a:pt x="512" y="0"/>
                    <a:pt x="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72" name="Google Shape;3572;p39"/>
            <p:cNvSpPr/>
            <p:nvPr/>
          </p:nvSpPr>
          <p:spPr>
            <a:xfrm>
              <a:off x="7419747" y="3497079"/>
              <a:ext cx="6645" cy="32830"/>
            </a:xfrm>
            <a:custGeom>
              <a:avLst/>
              <a:gdLst/>
              <a:ahLst/>
              <a:cxnLst/>
              <a:rect l="l" t="t" r="r" b="b"/>
              <a:pathLst>
                <a:path w="135" h="667" extrusionOk="0">
                  <a:moveTo>
                    <a:pt x="92" y="1"/>
                  </a:moveTo>
                  <a:cubicBezTo>
                    <a:pt x="70" y="1"/>
                    <a:pt x="49" y="13"/>
                    <a:pt x="49" y="37"/>
                  </a:cubicBezTo>
                  <a:cubicBezTo>
                    <a:pt x="24" y="232"/>
                    <a:pt x="13" y="426"/>
                    <a:pt x="0" y="621"/>
                  </a:cubicBezTo>
                  <a:cubicBezTo>
                    <a:pt x="0" y="651"/>
                    <a:pt x="21" y="667"/>
                    <a:pt x="44" y="667"/>
                  </a:cubicBezTo>
                  <a:cubicBezTo>
                    <a:pt x="67" y="667"/>
                    <a:pt x="92" y="651"/>
                    <a:pt x="97" y="621"/>
                  </a:cubicBezTo>
                  <a:lnTo>
                    <a:pt x="134" y="37"/>
                  </a:lnTo>
                  <a:cubicBezTo>
                    <a:pt x="134" y="13"/>
                    <a:pt x="113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73" name="Google Shape;3573;p39"/>
            <p:cNvSpPr/>
            <p:nvPr/>
          </p:nvSpPr>
          <p:spPr>
            <a:xfrm>
              <a:off x="7419747" y="3496488"/>
              <a:ext cx="7235" cy="33568"/>
            </a:xfrm>
            <a:custGeom>
              <a:avLst/>
              <a:gdLst/>
              <a:ahLst/>
              <a:cxnLst/>
              <a:rect l="l" t="t" r="r" b="b"/>
              <a:pathLst>
                <a:path w="147" h="682" extrusionOk="0">
                  <a:moveTo>
                    <a:pt x="97" y="25"/>
                  </a:moveTo>
                  <a:cubicBezTo>
                    <a:pt x="110" y="25"/>
                    <a:pt x="122" y="25"/>
                    <a:pt x="122" y="49"/>
                  </a:cubicBezTo>
                  <a:cubicBezTo>
                    <a:pt x="122" y="232"/>
                    <a:pt x="97" y="414"/>
                    <a:pt x="86" y="584"/>
                  </a:cubicBezTo>
                  <a:lnTo>
                    <a:pt x="86" y="633"/>
                  </a:lnTo>
                  <a:cubicBezTo>
                    <a:pt x="86" y="657"/>
                    <a:pt x="61" y="670"/>
                    <a:pt x="49" y="670"/>
                  </a:cubicBezTo>
                  <a:cubicBezTo>
                    <a:pt x="24" y="670"/>
                    <a:pt x="13" y="657"/>
                    <a:pt x="13" y="633"/>
                  </a:cubicBezTo>
                  <a:lnTo>
                    <a:pt x="13" y="584"/>
                  </a:lnTo>
                  <a:cubicBezTo>
                    <a:pt x="24" y="414"/>
                    <a:pt x="37" y="232"/>
                    <a:pt x="49" y="49"/>
                  </a:cubicBezTo>
                  <a:cubicBezTo>
                    <a:pt x="61" y="25"/>
                    <a:pt x="73" y="25"/>
                    <a:pt x="86" y="25"/>
                  </a:cubicBezTo>
                  <a:close/>
                  <a:moveTo>
                    <a:pt x="86" y="0"/>
                  </a:moveTo>
                  <a:cubicBezTo>
                    <a:pt x="61" y="0"/>
                    <a:pt x="37" y="13"/>
                    <a:pt x="37" y="49"/>
                  </a:cubicBezTo>
                  <a:cubicBezTo>
                    <a:pt x="13" y="232"/>
                    <a:pt x="13" y="414"/>
                    <a:pt x="0" y="584"/>
                  </a:cubicBezTo>
                  <a:lnTo>
                    <a:pt x="0" y="633"/>
                  </a:lnTo>
                  <a:cubicBezTo>
                    <a:pt x="0" y="670"/>
                    <a:pt x="24" y="681"/>
                    <a:pt x="37" y="681"/>
                  </a:cubicBezTo>
                  <a:lnTo>
                    <a:pt x="49" y="681"/>
                  </a:lnTo>
                  <a:cubicBezTo>
                    <a:pt x="73" y="681"/>
                    <a:pt x="97" y="670"/>
                    <a:pt x="97" y="633"/>
                  </a:cubicBezTo>
                  <a:lnTo>
                    <a:pt x="110" y="584"/>
                  </a:lnTo>
                  <a:cubicBezTo>
                    <a:pt x="122" y="414"/>
                    <a:pt x="134" y="232"/>
                    <a:pt x="134" y="49"/>
                  </a:cubicBezTo>
                  <a:cubicBezTo>
                    <a:pt x="146" y="25"/>
                    <a:pt x="122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74" name="Google Shape;3574;p39"/>
            <p:cNvSpPr/>
            <p:nvPr/>
          </p:nvSpPr>
          <p:spPr>
            <a:xfrm>
              <a:off x="7427229" y="3497079"/>
              <a:ext cx="5710" cy="64134"/>
            </a:xfrm>
            <a:custGeom>
              <a:avLst/>
              <a:gdLst/>
              <a:ahLst/>
              <a:cxnLst/>
              <a:rect l="l" t="t" r="r" b="b"/>
              <a:pathLst>
                <a:path w="116" h="1303" extrusionOk="0">
                  <a:moveTo>
                    <a:pt x="49" y="1"/>
                  </a:moveTo>
                  <a:cubicBezTo>
                    <a:pt x="28" y="1"/>
                    <a:pt x="7" y="13"/>
                    <a:pt x="7" y="37"/>
                  </a:cubicBezTo>
                  <a:lnTo>
                    <a:pt x="7" y="1266"/>
                  </a:lnTo>
                  <a:cubicBezTo>
                    <a:pt x="0" y="1290"/>
                    <a:pt x="22" y="1302"/>
                    <a:pt x="44" y="1302"/>
                  </a:cubicBezTo>
                  <a:cubicBezTo>
                    <a:pt x="67" y="1302"/>
                    <a:pt x="91" y="1290"/>
                    <a:pt x="91" y="1266"/>
                  </a:cubicBezTo>
                  <a:cubicBezTo>
                    <a:pt x="104" y="852"/>
                    <a:pt x="116" y="451"/>
                    <a:pt x="91" y="37"/>
                  </a:cubicBezTo>
                  <a:cubicBezTo>
                    <a:pt x="91" y="13"/>
                    <a:pt x="70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75" name="Google Shape;3575;p39"/>
            <p:cNvSpPr/>
            <p:nvPr/>
          </p:nvSpPr>
          <p:spPr>
            <a:xfrm>
              <a:off x="7426934" y="3496488"/>
              <a:ext cx="6645" cy="65315"/>
            </a:xfrm>
            <a:custGeom>
              <a:avLst/>
              <a:gdLst/>
              <a:ahLst/>
              <a:cxnLst/>
              <a:rect l="l" t="t" r="r" b="b"/>
              <a:pathLst>
                <a:path w="135" h="1327" extrusionOk="0">
                  <a:moveTo>
                    <a:pt x="61" y="25"/>
                  </a:moveTo>
                  <a:cubicBezTo>
                    <a:pt x="73" y="25"/>
                    <a:pt x="97" y="25"/>
                    <a:pt x="97" y="49"/>
                  </a:cubicBezTo>
                  <a:cubicBezTo>
                    <a:pt x="122" y="475"/>
                    <a:pt x="110" y="900"/>
                    <a:pt x="86" y="1278"/>
                  </a:cubicBezTo>
                  <a:cubicBezTo>
                    <a:pt x="86" y="1302"/>
                    <a:pt x="73" y="1302"/>
                    <a:pt x="49" y="1302"/>
                  </a:cubicBezTo>
                  <a:cubicBezTo>
                    <a:pt x="37" y="1302"/>
                    <a:pt x="13" y="1302"/>
                    <a:pt x="13" y="1278"/>
                  </a:cubicBezTo>
                  <a:cubicBezTo>
                    <a:pt x="24" y="1010"/>
                    <a:pt x="24" y="754"/>
                    <a:pt x="24" y="500"/>
                  </a:cubicBezTo>
                  <a:lnTo>
                    <a:pt x="24" y="49"/>
                  </a:lnTo>
                  <a:cubicBezTo>
                    <a:pt x="24" y="25"/>
                    <a:pt x="49" y="25"/>
                    <a:pt x="61" y="25"/>
                  </a:cubicBezTo>
                  <a:close/>
                  <a:moveTo>
                    <a:pt x="61" y="0"/>
                  </a:moveTo>
                  <a:cubicBezTo>
                    <a:pt x="37" y="0"/>
                    <a:pt x="13" y="13"/>
                    <a:pt x="13" y="49"/>
                  </a:cubicBezTo>
                  <a:lnTo>
                    <a:pt x="13" y="500"/>
                  </a:lnTo>
                  <a:cubicBezTo>
                    <a:pt x="0" y="754"/>
                    <a:pt x="0" y="1010"/>
                    <a:pt x="0" y="1278"/>
                  </a:cubicBezTo>
                  <a:cubicBezTo>
                    <a:pt x="0" y="1302"/>
                    <a:pt x="24" y="1327"/>
                    <a:pt x="49" y="1327"/>
                  </a:cubicBezTo>
                  <a:cubicBezTo>
                    <a:pt x="73" y="1327"/>
                    <a:pt x="110" y="1302"/>
                    <a:pt x="110" y="1278"/>
                  </a:cubicBezTo>
                  <a:cubicBezTo>
                    <a:pt x="122" y="913"/>
                    <a:pt x="134" y="475"/>
                    <a:pt x="110" y="49"/>
                  </a:cubicBezTo>
                  <a:cubicBezTo>
                    <a:pt x="110" y="25"/>
                    <a:pt x="86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76" name="Google Shape;3576;p39"/>
            <p:cNvSpPr/>
            <p:nvPr/>
          </p:nvSpPr>
          <p:spPr>
            <a:xfrm>
              <a:off x="7437664" y="3517604"/>
              <a:ext cx="4873" cy="82936"/>
            </a:xfrm>
            <a:custGeom>
              <a:avLst/>
              <a:gdLst/>
              <a:ahLst/>
              <a:cxnLst/>
              <a:rect l="l" t="t" r="r" b="b"/>
              <a:pathLst>
                <a:path w="99" h="1685" extrusionOk="0">
                  <a:moveTo>
                    <a:pt x="56" y="0"/>
                  </a:moveTo>
                  <a:cubicBezTo>
                    <a:pt x="35" y="0"/>
                    <a:pt x="14" y="16"/>
                    <a:pt x="14" y="46"/>
                  </a:cubicBezTo>
                  <a:cubicBezTo>
                    <a:pt x="1" y="581"/>
                    <a:pt x="1" y="1116"/>
                    <a:pt x="1" y="1639"/>
                  </a:cubicBezTo>
                  <a:cubicBezTo>
                    <a:pt x="1" y="1670"/>
                    <a:pt x="22" y="1685"/>
                    <a:pt x="44" y="1685"/>
                  </a:cubicBezTo>
                  <a:cubicBezTo>
                    <a:pt x="65" y="1685"/>
                    <a:pt x="87" y="1670"/>
                    <a:pt x="87" y="1639"/>
                  </a:cubicBezTo>
                  <a:cubicBezTo>
                    <a:pt x="98" y="1116"/>
                    <a:pt x="98" y="581"/>
                    <a:pt x="98" y="46"/>
                  </a:cubicBezTo>
                  <a:cubicBezTo>
                    <a:pt x="98" y="16"/>
                    <a:pt x="77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77" name="Google Shape;3577;p39"/>
            <p:cNvSpPr/>
            <p:nvPr/>
          </p:nvSpPr>
          <p:spPr>
            <a:xfrm>
              <a:off x="7437123" y="3516817"/>
              <a:ext cx="6005" cy="84511"/>
            </a:xfrm>
            <a:custGeom>
              <a:avLst/>
              <a:gdLst/>
              <a:ahLst/>
              <a:cxnLst/>
              <a:rect l="l" t="t" r="r" b="b"/>
              <a:pathLst>
                <a:path w="122" h="1717" extrusionOk="0">
                  <a:moveTo>
                    <a:pt x="73" y="25"/>
                  </a:moveTo>
                  <a:cubicBezTo>
                    <a:pt x="85" y="25"/>
                    <a:pt x="109" y="38"/>
                    <a:pt x="109" y="62"/>
                  </a:cubicBezTo>
                  <a:lnTo>
                    <a:pt x="98" y="293"/>
                  </a:lnTo>
                  <a:cubicBezTo>
                    <a:pt x="98" y="743"/>
                    <a:pt x="98" y="1205"/>
                    <a:pt x="85" y="1655"/>
                  </a:cubicBezTo>
                  <a:cubicBezTo>
                    <a:pt x="85" y="1679"/>
                    <a:pt x="73" y="1692"/>
                    <a:pt x="49" y="1692"/>
                  </a:cubicBezTo>
                  <a:cubicBezTo>
                    <a:pt x="36" y="1692"/>
                    <a:pt x="12" y="1679"/>
                    <a:pt x="12" y="1655"/>
                  </a:cubicBezTo>
                  <a:cubicBezTo>
                    <a:pt x="25" y="1205"/>
                    <a:pt x="25" y="743"/>
                    <a:pt x="25" y="293"/>
                  </a:cubicBezTo>
                  <a:lnTo>
                    <a:pt x="36" y="62"/>
                  </a:lnTo>
                  <a:cubicBezTo>
                    <a:pt x="36" y="38"/>
                    <a:pt x="49" y="25"/>
                    <a:pt x="73" y="25"/>
                  </a:cubicBezTo>
                  <a:close/>
                  <a:moveTo>
                    <a:pt x="73" y="1"/>
                  </a:moveTo>
                  <a:cubicBezTo>
                    <a:pt x="36" y="1"/>
                    <a:pt x="12" y="25"/>
                    <a:pt x="12" y="62"/>
                  </a:cubicBezTo>
                  <a:lnTo>
                    <a:pt x="12" y="293"/>
                  </a:lnTo>
                  <a:cubicBezTo>
                    <a:pt x="12" y="743"/>
                    <a:pt x="0" y="1205"/>
                    <a:pt x="0" y="1655"/>
                  </a:cubicBezTo>
                  <a:cubicBezTo>
                    <a:pt x="0" y="1692"/>
                    <a:pt x="25" y="1716"/>
                    <a:pt x="49" y="1716"/>
                  </a:cubicBezTo>
                  <a:cubicBezTo>
                    <a:pt x="85" y="1716"/>
                    <a:pt x="109" y="1692"/>
                    <a:pt x="109" y="1655"/>
                  </a:cubicBezTo>
                  <a:cubicBezTo>
                    <a:pt x="109" y="1205"/>
                    <a:pt x="122" y="743"/>
                    <a:pt x="122" y="293"/>
                  </a:cubicBezTo>
                  <a:lnTo>
                    <a:pt x="122" y="62"/>
                  </a:lnTo>
                  <a:cubicBezTo>
                    <a:pt x="122" y="25"/>
                    <a:pt x="98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78" name="Google Shape;3578;p39"/>
            <p:cNvSpPr/>
            <p:nvPr/>
          </p:nvSpPr>
          <p:spPr>
            <a:xfrm>
              <a:off x="7742987" y="3805551"/>
              <a:ext cx="6005" cy="71566"/>
            </a:xfrm>
            <a:custGeom>
              <a:avLst/>
              <a:gdLst/>
              <a:ahLst/>
              <a:cxnLst/>
              <a:rect l="l" t="t" r="r" b="b"/>
              <a:pathLst>
                <a:path w="122" h="1454" extrusionOk="0">
                  <a:moveTo>
                    <a:pt x="67" y="0"/>
                  </a:moveTo>
                  <a:cubicBezTo>
                    <a:pt x="46" y="0"/>
                    <a:pt x="25" y="15"/>
                    <a:pt x="25" y="45"/>
                  </a:cubicBezTo>
                  <a:cubicBezTo>
                    <a:pt x="13" y="496"/>
                    <a:pt x="0" y="958"/>
                    <a:pt x="13" y="1407"/>
                  </a:cubicBezTo>
                  <a:cubicBezTo>
                    <a:pt x="13" y="1438"/>
                    <a:pt x="34" y="1453"/>
                    <a:pt x="55" y="1453"/>
                  </a:cubicBezTo>
                  <a:cubicBezTo>
                    <a:pt x="76" y="1453"/>
                    <a:pt x="98" y="1438"/>
                    <a:pt x="98" y="1407"/>
                  </a:cubicBezTo>
                  <a:cubicBezTo>
                    <a:pt x="122" y="958"/>
                    <a:pt x="110" y="496"/>
                    <a:pt x="110" y="45"/>
                  </a:cubicBezTo>
                  <a:cubicBezTo>
                    <a:pt x="110" y="15"/>
                    <a:pt x="89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79" name="Google Shape;3579;p39"/>
            <p:cNvSpPr/>
            <p:nvPr/>
          </p:nvSpPr>
          <p:spPr>
            <a:xfrm>
              <a:off x="7742987" y="3805354"/>
              <a:ext cx="6005" cy="71910"/>
            </a:xfrm>
            <a:custGeom>
              <a:avLst/>
              <a:gdLst/>
              <a:ahLst/>
              <a:cxnLst/>
              <a:rect l="l" t="t" r="r" b="b"/>
              <a:pathLst>
                <a:path w="122" h="1461" extrusionOk="0">
                  <a:moveTo>
                    <a:pt x="73" y="13"/>
                  </a:moveTo>
                  <a:cubicBezTo>
                    <a:pt x="86" y="13"/>
                    <a:pt x="110" y="25"/>
                    <a:pt x="110" y="49"/>
                  </a:cubicBezTo>
                  <a:lnTo>
                    <a:pt x="110" y="232"/>
                  </a:lnTo>
                  <a:cubicBezTo>
                    <a:pt x="110" y="621"/>
                    <a:pt x="110" y="1022"/>
                    <a:pt x="98" y="1411"/>
                  </a:cubicBezTo>
                  <a:cubicBezTo>
                    <a:pt x="86" y="1436"/>
                    <a:pt x="73" y="1448"/>
                    <a:pt x="49" y="1448"/>
                  </a:cubicBezTo>
                  <a:cubicBezTo>
                    <a:pt x="37" y="1448"/>
                    <a:pt x="25" y="1436"/>
                    <a:pt x="25" y="1411"/>
                  </a:cubicBezTo>
                  <a:cubicBezTo>
                    <a:pt x="13" y="1022"/>
                    <a:pt x="25" y="621"/>
                    <a:pt x="37" y="232"/>
                  </a:cubicBezTo>
                  <a:lnTo>
                    <a:pt x="37" y="49"/>
                  </a:lnTo>
                  <a:cubicBezTo>
                    <a:pt x="37" y="25"/>
                    <a:pt x="49" y="13"/>
                    <a:pt x="73" y="13"/>
                  </a:cubicBezTo>
                  <a:close/>
                  <a:moveTo>
                    <a:pt x="73" y="1"/>
                  </a:moveTo>
                  <a:cubicBezTo>
                    <a:pt x="49" y="1"/>
                    <a:pt x="13" y="13"/>
                    <a:pt x="13" y="49"/>
                  </a:cubicBezTo>
                  <a:lnTo>
                    <a:pt x="13" y="232"/>
                  </a:lnTo>
                  <a:cubicBezTo>
                    <a:pt x="0" y="621"/>
                    <a:pt x="0" y="1022"/>
                    <a:pt x="0" y="1411"/>
                  </a:cubicBezTo>
                  <a:cubicBezTo>
                    <a:pt x="0" y="1448"/>
                    <a:pt x="25" y="1460"/>
                    <a:pt x="49" y="1460"/>
                  </a:cubicBezTo>
                  <a:cubicBezTo>
                    <a:pt x="86" y="1460"/>
                    <a:pt x="110" y="1448"/>
                    <a:pt x="110" y="1411"/>
                  </a:cubicBezTo>
                  <a:cubicBezTo>
                    <a:pt x="122" y="1022"/>
                    <a:pt x="122" y="621"/>
                    <a:pt x="122" y="232"/>
                  </a:cubicBezTo>
                  <a:lnTo>
                    <a:pt x="122" y="49"/>
                  </a:lnTo>
                  <a:cubicBezTo>
                    <a:pt x="122" y="13"/>
                    <a:pt x="98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80" name="Google Shape;3580;p39"/>
            <p:cNvSpPr/>
            <p:nvPr/>
          </p:nvSpPr>
          <p:spPr>
            <a:xfrm>
              <a:off x="7734028" y="3844289"/>
              <a:ext cx="6005" cy="37013"/>
            </a:xfrm>
            <a:custGeom>
              <a:avLst/>
              <a:gdLst/>
              <a:ahLst/>
              <a:cxnLst/>
              <a:rect l="l" t="t" r="r" b="b"/>
              <a:pathLst>
                <a:path w="122" h="752" extrusionOk="0">
                  <a:moveTo>
                    <a:pt x="50" y="0"/>
                  </a:moveTo>
                  <a:cubicBezTo>
                    <a:pt x="30" y="0"/>
                    <a:pt x="12" y="12"/>
                    <a:pt x="12" y="37"/>
                  </a:cubicBezTo>
                  <a:cubicBezTo>
                    <a:pt x="0" y="256"/>
                    <a:pt x="12" y="487"/>
                    <a:pt x="36" y="706"/>
                  </a:cubicBezTo>
                  <a:cubicBezTo>
                    <a:pt x="36" y="736"/>
                    <a:pt x="58" y="751"/>
                    <a:pt x="79" y="751"/>
                  </a:cubicBezTo>
                  <a:cubicBezTo>
                    <a:pt x="101" y="751"/>
                    <a:pt x="122" y="736"/>
                    <a:pt x="122" y="706"/>
                  </a:cubicBezTo>
                  <a:cubicBezTo>
                    <a:pt x="109" y="487"/>
                    <a:pt x="109" y="256"/>
                    <a:pt x="98" y="37"/>
                  </a:cubicBezTo>
                  <a:cubicBezTo>
                    <a:pt x="91" y="12"/>
                    <a:pt x="70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81" name="Google Shape;3581;p39"/>
            <p:cNvSpPr/>
            <p:nvPr/>
          </p:nvSpPr>
          <p:spPr>
            <a:xfrm>
              <a:off x="7733388" y="3843698"/>
              <a:ext cx="7235" cy="38342"/>
            </a:xfrm>
            <a:custGeom>
              <a:avLst/>
              <a:gdLst/>
              <a:ahLst/>
              <a:cxnLst/>
              <a:rect l="l" t="t" r="r" b="b"/>
              <a:pathLst>
                <a:path w="147" h="779" extrusionOk="0">
                  <a:moveTo>
                    <a:pt x="62" y="13"/>
                  </a:moveTo>
                  <a:cubicBezTo>
                    <a:pt x="74" y="13"/>
                    <a:pt x="98" y="24"/>
                    <a:pt x="98" y="49"/>
                  </a:cubicBezTo>
                  <a:cubicBezTo>
                    <a:pt x="111" y="268"/>
                    <a:pt x="122" y="487"/>
                    <a:pt x="122" y="694"/>
                  </a:cubicBezTo>
                  <a:lnTo>
                    <a:pt x="122" y="718"/>
                  </a:lnTo>
                  <a:cubicBezTo>
                    <a:pt x="122" y="742"/>
                    <a:pt x="111" y="754"/>
                    <a:pt x="98" y="754"/>
                  </a:cubicBezTo>
                  <a:cubicBezTo>
                    <a:pt x="74" y="754"/>
                    <a:pt x="62" y="742"/>
                    <a:pt x="49" y="718"/>
                  </a:cubicBezTo>
                  <a:cubicBezTo>
                    <a:pt x="25" y="487"/>
                    <a:pt x="25" y="256"/>
                    <a:pt x="25" y="49"/>
                  </a:cubicBezTo>
                  <a:cubicBezTo>
                    <a:pt x="25" y="24"/>
                    <a:pt x="49" y="13"/>
                    <a:pt x="62" y="13"/>
                  </a:cubicBezTo>
                  <a:close/>
                  <a:moveTo>
                    <a:pt x="62" y="0"/>
                  </a:moveTo>
                  <a:cubicBezTo>
                    <a:pt x="38" y="0"/>
                    <a:pt x="13" y="13"/>
                    <a:pt x="13" y="49"/>
                  </a:cubicBezTo>
                  <a:cubicBezTo>
                    <a:pt x="1" y="256"/>
                    <a:pt x="13" y="487"/>
                    <a:pt x="38" y="730"/>
                  </a:cubicBezTo>
                  <a:cubicBezTo>
                    <a:pt x="38" y="754"/>
                    <a:pt x="62" y="778"/>
                    <a:pt x="98" y="778"/>
                  </a:cubicBezTo>
                  <a:cubicBezTo>
                    <a:pt x="122" y="778"/>
                    <a:pt x="147" y="754"/>
                    <a:pt x="147" y="718"/>
                  </a:cubicBezTo>
                  <a:lnTo>
                    <a:pt x="147" y="694"/>
                  </a:lnTo>
                  <a:cubicBezTo>
                    <a:pt x="135" y="487"/>
                    <a:pt x="135" y="268"/>
                    <a:pt x="111" y="49"/>
                  </a:cubicBezTo>
                  <a:cubicBezTo>
                    <a:pt x="111" y="13"/>
                    <a:pt x="86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82" name="Google Shape;3582;p39"/>
            <p:cNvSpPr/>
            <p:nvPr/>
          </p:nvSpPr>
          <p:spPr>
            <a:xfrm>
              <a:off x="7723839" y="3852657"/>
              <a:ext cx="6645" cy="24905"/>
            </a:xfrm>
            <a:custGeom>
              <a:avLst/>
              <a:gdLst/>
              <a:ahLst/>
              <a:cxnLst/>
              <a:rect l="l" t="t" r="r" b="b"/>
              <a:pathLst>
                <a:path w="135" h="506" extrusionOk="0">
                  <a:moveTo>
                    <a:pt x="49" y="1"/>
                  </a:moveTo>
                  <a:cubicBezTo>
                    <a:pt x="24" y="1"/>
                    <a:pt x="0" y="13"/>
                    <a:pt x="0" y="37"/>
                  </a:cubicBezTo>
                  <a:cubicBezTo>
                    <a:pt x="0" y="183"/>
                    <a:pt x="13" y="329"/>
                    <a:pt x="37" y="475"/>
                  </a:cubicBezTo>
                  <a:cubicBezTo>
                    <a:pt x="42" y="496"/>
                    <a:pt x="62" y="506"/>
                    <a:pt x="82" y="506"/>
                  </a:cubicBezTo>
                  <a:cubicBezTo>
                    <a:pt x="108" y="506"/>
                    <a:pt x="134" y="490"/>
                    <a:pt x="134" y="463"/>
                  </a:cubicBezTo>
                  <a:cubicBezTo>
                    <a:pt x="110" y="317"/>
                    <a:pt x="97" y="183"/>
                    <a:pt x="97" y="37"/>
                  </a:cubicBezTo>
                  <a:cubicBezTo>
                    <a:pt x="97" y="13"/>
                    <a:pt x="73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83" name="Google Shape;3583;p39"/>
            <p:cNvSpPr/>
            <p:nvPr/>
          </p:nvSpPr>
          <p:spPr>
            <a:xfrm>
              <a:off x="7723839" y="3852066"/>
              <a:ext cx="7235" cy="25791"/>
            </a:xfrm>
            <a:custGeom>
              <a:avLst/>
              <a:gdLst/>
              <a:ahLst/>
              <a:cxnLst/>
              <a:rect l="l" t="t" r="r" b="b"/>
              <a:pathLst>
                <a:path w="147" h="524" extrusionOk="0">
                  <a:moveTo>
                    <a:pt x="49" y="25"/>
                  </a:moveTo>
                  <a:cubicBezTo>
                    <a:pt x="61" y="25"/>
                    <a:pt x="86" y="25"/>
                    <a:pt x="86" y="49"/>
                  </a:cubicBezTo>
                  <a:cubicBezTo>
                    <a:pt x="86" y="195"/>
                    <a:pt x="110" y="341"/>
                    <a:pt x="122" y="475"/>
                  </a:cubicBezTo>
                  <a:cubicBezTo>
                    <a:pt x="122" y="499"/>
                    <a:pt x="110" y="499"/>
                    <a:pt x="97" y="511"/>
                  </a:cubicBezTo>
                  <a:cubicBezTo>
                    <a:pt x="73" y="511"/>
                    <a:pt x="49" y="499"/>
                    <a:pt x="49" y="487"/>
                  </a:cubicBezTo>
                  <a:cubicBezTo>
                    <a:pt x="24" y="354"/>
                    <a:pt x="13" y="219"/>
                    <a:pt x="13" y="49"/>
                  </a:cubicBezTo>
                  <a:cubicBezTo>
                    <a:pt x="13" y="25"/>
                    <a:pt x="24" y="25"/>
                    <a:pt x="49" y="25"/>
                  </a:cubicBezTo>
                  <a:close/>
                  <a:moveTo>
                    <a:pt x="49" y="0"/>
                  </a:moveTo>
                  <a:cubicBezTo>
                    <a:pt x="24" y="0"/>
                    <a:pt x="0" y="25"/>
                    <a:pt x="0" y="49"/>
                  </a:cubicBezTo>
                  <a:cubicBezTo>
                    <a:pt x="0" y="219"/>
                    <a:pt x="13" y="354"/>
                    <a:pt x="37" y="487"/>
                  </a:cubicBezTo>
                  <a:cubicBezTo>
                    <a:pt x="37" y="511"/>
                    <a:pt x="61" y="524"/>
                    <a:pt x="86" y="524"/>
                  </a:cubicBezTo>
                  <a:lnTo>
                    <a:pt x="97" y="524"/>
                  </a:lnTo>
                  <a:cubicBezTo>
                    <a:pt x="122" y="524"/>
                    <a:pt x="146" y="499"/>
                    <a:pt x="134" y="475"/>
                  </a:cubicBezTo>
                  <a:cubicBezTo>
                    <a:pt x="122" y="341"/>
                    <a:pt x="110" y="195"/>
                    <a:pt x="110" y="49"/>
                  </a:cubicBezTo>
                  <a:cubicBezTo>
                    <a:pt x="97" y="25"/>
                    <a:pt x="7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84" name="Google Shape;3584;p39"/>
            <p:cNvSpPr/>
            <p:nvPr/>
          </p:nvSpPr>
          <p:spPr>
            <a:xfrm>
              <a:off x="7750173" y="3786946"/>
              <a:ext cx="6645" cy="79540"/>
            </a:xfrm>
            <a:custGeom>
              <a:avLst/>
              <a:gdLst/>
              <a:ahLst/>
              <a:cxnLst/>
              <a:rect l="l" t="t" r="r" b="b"/>
              <a:pathLst>
                <a:path w="135" h="1616" extrusionOk="0">
                  <a:moveTo>
                    <a:pt x="57" y="1"/>
                  </a:moveTo>
                  <a:cubicBezTo>
                    <a:pt x="34" y="1"/>
                    <a:pt x="13" y="16"/>
                    <a:pt x="13" y="47"/>
                  </a:cubicBezTo>
                  <a:cubicBezTo>
                    <a:pt x="49" y="558"/>
                    <a:pt x="37" y="1068"/>
                    <a:pt x="0" y="1579"/>
                  </a:cubicBezTo>
                  <a:cubicBezTo>
                    <a:pt x="0" y="1604"/>
                    <a:pt x="22" y="1616"/>
                    <a:pt x="43" y="1616"/>
                  </a:cubicBezTo>
                  <a:cubicBezTo>
                    <a:pt x="64" y="1616"/>
                    <a:pt x="86" y="1604"/>
                    <a:pt x="86" y="1579"/>
                  </a:cubicBezTo>
                  <a:cubicBezTo>
                    <a:pt x="134" y="1068"/>
                    <a:pt x="134" y="558"/>
                    <a:pt x="110" y="47"/>
                  </a:cubicBezTo>
                  <a:cubicBezTo>
                    <a:pt x="104" y="16"/>
                    <a:pt x="79" y="1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85" name="Google Shape;3585;p39"/>
            <p:cNvSpPr/>
            <p:nvPr/>
          </p:nvSpPr>
          <p:spPr>
            <a:xfrm>
              <a:off x="7749582" y="3786207"/>
              <a:ext cx="7826" cy="80868"/>
            </a:xfrm>
            <a:custGeom>
              <a:avLst/>
              <a:gdLst/>
              <a:ahLst/>
              <a:cxnLst/>
              <a:rect l="l" t="t" r="r" b="b"/>
              <a:pathLst>
                <a:path w="159" h="1643" extrusionOk="0">
                  <a:moveTo>
                    <a:pt x="73" y="25"/>
                  </a:moveTo>
                  <a:cubicBezTo>
                    <a:pt x="85" y="25"/>
                    <a:pt x="109" y="38"/>
                    <a:pt x="109" y="62"/>
                  </a:cubicBezTo>
                  <a:cubicBezTo>
                    <a:pt x="146" y="597"/>
                    <a:pt x="134" y="1095"/>
                    <a:pt x="98" y="1594"/>
                  </a:cubicBezTo>
                  <a:cubicBezTo>
                    <a:pt x="98" y="1612"/>
                    <a:pt x="85" y="1623"/>
                    <a:pt x="68" y="1623"/>
                  </a:cubicBezTo>
                  <a:cubicBezTo>
                    <a:pt x="62" y="1623"/>
                    <a:pt x="56" y="1622"/>
                    <a:pt x="49" y="1619"/>
                  </a:cubicBezTo>
                  <a:cubicBezTo>
                    <a:pt x="37" y="1619"/>
                    <a:pt x="25" y="1619"/>
                    <a:pt x="25" y="1594"/>
                  </a:cubicBezTo>
                  <a:cubicBezTo>
                    <a:pt x="61" y="1046"/>
                    <a:pt x="61" y="536"/>
                    <a:pt x="37" y="62"/>
                  </a:cubicBezTo>
                  <a:cubicBezTo>
                    <a:pt x="37" y="38"/>
                    <a:pt x="49" y="25"/>
                    <a:pt x="73" y="25"/>
                  </a:cubicBezTo>
                  <a:close/>
                  <a:moveTo>
                    <a:pt x="73" y="1"/>
                  </a:moveTo>
                  <a:cubicBezTo>
                    <a:pt x="49" y="1"/>
                    <a:pt x="25" y="25"/>
                    <a:pt x="25" y="62"/>
                  </a:cubicBezTo>
                  <a:cubicBezTo>
                    <a:pt x="49" y="536"/>
                    <a:pt x="37" y="1046"/>
                    <a:pt x="1" y="1594"/>
                  </a:cubicBezTo>
                  <a:cubicBezTo>
                    <a:pt x="1" y="1619"/>
                    <a:pt x="25" y="1643"/>
                    <a:pt x="49" y="1643"/>
                  </a:cubicBezTo>
                  <a:cubicBezTo>
                    <a:pt x="85" y="1643"/>
                    <a:pt x="109" y="1619"/>
                    <a:pt x="109" y="1594"/>
                  </a:cubicBezTo>
                  <a:cubicBezTo>
                    <a:pt x="158" y="1095"/>
                    <a:pt x="158" y="597"/>
                    <a:pt x="122" y="62"/>
                  </a:cubicBezTo>
                  <a:cubicBezTo>
                    <a:pt x="122" y="25"/>
                    <a:pt x="98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86" name="Google Shape;3586;p39"/>
            <p:cNvSpPr/>
            <p:nvPr/>
          </p:nvSpPr>
          <p:spPr>
            <a:xfrm>
              <a:off x="7708876" y="3859597"/>
              <a:ext cx="54487" cy="5119"/>
            </a:xfrm>
            <a:custGeom>
              <a:avLst/>
              <a:gdLst/>
              <a:ahLst/>
              <a:cxnLst/>
              <a:rect l="l" t="t" r="r" b="b"/>
              <a:pathLst>
                <a:path w="1107" h="104" extrusionOk="0">
                  <a:moveTo>
                    <a:pt x="718" y="0"/>
                  </a:moveTo>
                  <a:cubicBezTo>
                    <a:pt x="499" y="0"/>
                    <a:pt x="280" y="6"/>
                    <a:pt x="61" y="6"/>
                  </a:cubicBezTo>
                  <a:cubicBezTo>
                    <a:pt x="1" y="6"/>
                    <a:pt x="1" y="103"/>
                    <a:pt x="61" y="103"/>
                  </a:cubicBezTo>
                  <a:cubicBezTo>
                    <a:pt x="390" y="103"/>
                    <a:pt x="718" y="103"/>
                    <a:pt x="1046" y="91"/>
                  </a:cubicBezTo>
                  <a:cubicBezTo>
                    <a:pt x="1107" y="91"/>
                    <a:pt x="1107" y="6"/>
                    <a:pt x="1046" y="6"/>
                  </a:cubicBezTo>
                  <a:cubicBezTo>
                    <a:pt x="937" y="2"/>
                    <a:pt x="827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87" name="Google Shape;3587;p39"/>
            <p:cNvSpPr/>
            <p:nvPr/>
          </p:nvSpPr>
          <p:spPr>
            <a:xfrm>
              <a:off x="7709467" y="3859252"/>
              <a:ext cx="53896" cy="6005"/>
            </a:xfrm>
            <a:custGeom>
              <a:avLst/>
              <a:gdLst/>
              <a:ahLst/>
              <a:cxnLst/>
              <a:rect l="l" t="t" r="r" b="b"/>
              <a:pathLst>
                <a:path w="1095" h="122" extrusionOk="0">
                  <a:moveTo>
                    <a:pt x="597" y="13"/>
                  </a:moveTo>
                  <a:cubicBezTo>
                    <a:pt x="743" y="13"/>
                    <a:pt x="888" y="13"/>
                    <a:pt x="1034" y="25"/>
                  </a:cubicBezTo>
                  <a:cubicBezTo>
                    <a:pt x="1059" y="25"/>
                    <a:pt x="1070" y="37"/>
                    <a:pt x="1070" y="62"/>
                  </a:cubicBezTo>
                  <a:cubicBezTo>
                    <a:pt x="1070" y="73"/>
                    <a:pt x="1059" y="98"/>
                    <a:pt x="1034" y="98"/>
                  </a:cubicBezTo>
                  <a:cubicBezTo>
                    <a:pt x="929" y="102"/>
                    <a:pt x="824" y="103"/>
                    <a:pt x="718" y="103"/>
                  </a:cubicBezTo>
                  <a:cubicBezTo>
                    <a:pt x="507" y="103"/>
                    <a:pt x="297" y="98"/>
                    <a:pt x="86" y="98"/>
                  </a:cubicBezTo>
                  <a:lnTo>
                    <a:pt x="49" y="98"/>
                  </a:lnTo>
                  <a:cubicBezTo>
                    <a:pt x="25" y="98"/>
                    <a:pt x="13" y="73"/>
                    <a:pt x="13" y="62"/>
                  </a:cubicBezTo>
                  <a:cubicBezTo>
                    <a:pt x="13" y="37"/>
                    <a:pt x="25" y="25"/>
                    <a:pt x="49" y="25"/>
                  </a:cubicBezTo>
                  <a:lnTo>
                    <a:pt x="86" y="25"/>
                  </a:lnTo>
                  <a:cubicBezTo>
                    <a:pt x="256" y="25"/>
                    <a:pt x="426" y="13"/>
                    <a:pt x="597" y="13"/>
                  </a:cubicBezTo>
                  <a:close/>
                  <a:moveTo>
                    <a:pt x="49" y="0"/>
                  </a:moveTo>
                  <a:cubicBezTo>
                    <a:pt x="13" y="0"/>
                    <a:pt x="0" y="37"/>
                    <a:pt x="0" y="62"/>
                  </a:cubicBezTo>
                  <a:cubicBezTo>
                    <a:pt x="0" y="86"/>
                    <a:pt x="13" y="110"/>
                    <a:pt x="49" y="110"/>
                  </a:cubicBezTo>
                  <a:lnTo>
                    <a:pt x="86" y="110"/>
                  </a:lnTo>
                  <a:cubicBezTo>
                    <a:pt x="256" y="122"/>
                    <a:pt x="426" y="122"/>
                    <a:pt x="597" y="122"/>
                  </a:cubicBezTo>
                  <a:cubicBezTo>
                    <a:pt x="743" y="122"/>
                    <a:pt x="888" y="122"/>
                    <a:pt x="1034" y="110"/>
                  </a:cubicBezTo>
                  <a:cubicBezTo>
                    <a:pt x="1070" y="110"/>
                    <a:pt x="1095" y="86"/>
                    <a:pt x="1095" y="62"/>
                  </a:cubicBezTo>
                  <a:cubicBezTo>
                    <a:pt x="1095" y="37"/>
                    <a:pt x="1070" y="13"/>
                    <a:pt x="1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88" name="Google Shape;3588;p39"/>
            <p:cNvSpPr/>
            <p:nvPr/>
          </p:nvSpPr>
          <p:spPr>
            <a:xfrm>
              <a:off x="7732207" y="3498654"/>
              <a:ext cx="4824" cy="39671"/>
            </a:xfrm>
            <a:custGeom>
              <a:avLst/>
              <a:gdLst/>
              <a:ahLst/>
              <a:cxnLst/>
              <a:rect l="l" t="t" r="r" b="b"/>
              <a:pathLst>
                <a:path w="98" h="806" extrusionOk="0">
                  <a:moveTo>
                    <a:pt x="59" y="1"/>
                  </a:moveTo>
                  <a:cubicBezTo>
                    <a:pt x="37" y="1"/>
                    <a:pt x="13" y="16"/>
                    <a:pt x="13" y="42"/>
                  </a:cubicBezTo>
                  <a:cubicBezTo>
                    <a:pt x="0" y="285"/>
                    <a:pt x="0" y="529"/>
                    <a:pt x="13" y="759"/>
                  </a:cubicBezTo>
                  <a:cubicBezTo>
                    <a:pt x="13" y="790"/>
                    <a:pt x="34" y="805"/>
                    <a:pt x="55" y="805"/>
                  </a:cubicBezTo>
                  <a:cubicBezTo>
                    <a:pt x="76" y="805"/>
                    <a:pt x="98" y="790"/>
                    <a:pt x="98" y="759"/>
                  </a:cubicBezTo>
                  <a:lnTo>
                    <a:pt x="98" y="42"/>
                  </a:lnTo>
                  <a:cubicBezTo>
                    <a:pt x="98" y="13"/>
                    <a:pt x="79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89" name="Google Shape;3589;p39"/>
            <p:cNvSpPr/>
            <p:nvPr/>
          </p:nvSpPr>
          <p:spPr>
            <a:xfrm>
              <a:off x="7732207" y="3498309"/>
              <a:ext cx="5463" cy="40754"/>
            </a:xfrm>
            <a:custGeom>
              <a:avLst/>
              <a:gdLst/>
              <a:ahLst/>
              <a:cxnLst/>
              <a:rect l="l" t="t" r="r" b="b"/>
              <a:pathLst>
                <a:path w="111" h="828" extrusionOk="0">
                  <a:moveTo>
                    <a:pt x="62" y="12"/>
                  </a:moveTo>
                  <a:cubicBezTo>
                    <a:pt x="73" y="12"/>
                    <a:pt x="98" y="25"/>
                    <a:pt x="98" y="49"/>
                  </a:cubicBezTo>
                  <a:cubicBezTo>
                    <a:pt x="86" y="304"/>
                    <a:pt x="86" y="547"/>
                    <a:pt x="86" y="766"/>
                  </a:cubicBezTo>
                  <a:cubicBezTo>
                    <a:pt x="86" y="790"/>
                    <a:pt x="73" y="803"/>
                    <a:pt x="62" y="803"/>
                  </a:cubicBezTo>
                  <a:cubicBezTo>
                    <a:pt x="37" y="803"/>
                    <a:pt x="25" y="790"/>
                    <a:pt x="25" y="766"/>
                  </a:cubicBezTo>
                  <a:cubicBezTo>
                    <a:pt x="13" y="523"/>
                    <a:pt x="13" y="280"/>
                    <a:pt x="25" y="49"/>
                  </a:cubicBezTo>
                  <a:cubicBezTo>
                    <a:pt x="25" y="25"/>
                    <a:pt x="37" y="12"/>
                    <a:pt x="62" y="12"/>
                  </a:cubicBezTo>
                  <a:close/>
                  <a:moveTo>
                    <a:pt x="62" y="0"/>
                  </a:moveTo>
                  <a:cubicBezTo>
                    <a:pt x="37" y="0"/>
                    <a:pt x="13" y="12"/>
                    <a:pt x="0" y="49"/>
                  </a:cubicBezTo>
                  <a:lnTo>
                    <a:pt x="0" y="766"/>
                  </a:lnTo>
                  <a:cubicBezTo>
                    <a:pt x="0" y="803"/>
                    <a:pt x="25" y="827"/>
                    <a:pt x="62" y="827"/>
                  </a:cubicBezTo>
                  <a:cubicBezTo>
                    <a:pt x="86" y="827"/>
                    <a:pt x="110" y="803"/>
                    <a:pt x="110" y="766"/>
                  </a:cubicBezTo>
                  <a:lnTo>
                    <a:pt x="110" y="49"/>
                  </a:lnTo>
                  <a:cubicBezTo>
                    <a:pt x="110" y="12"/>
                    <a:pt x="86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90" name="Google Shape;3590;p39"/>
            <p:cNvSpPr/>
            <p:nvPr/>
          </p:nvSpPr>
          <p:spPr>
            <a:xfrm>
              <a:off x="7738163" y="3501459"/>
              <a:ext cx="7235" cy="55372"/>
            </a:xfrm>
            <a:custGeom>
              <a:avLst/>
              <a:gdLst/>
              <a:ahLst/>
              <a:cxnLst/>
              <a:rect l="l" t="t" r="r" b="b"/>
              <a:pathLst>
                <a:path w="147" h="1125" extrusionOk="0">
                  <a:moveTo>
                    <a:pt x="50" y="0"/>
                  </a:moveTo>
                  <a:cubicBezTo>
                    <a:pt x="25" y="0"/>
                    <a:pt x="1" y="15"/>
                    <a:pt x="1" y="45"/>
                  </a:cubicBezTo>
                  <a:cubicBezTo>
                    <a:pt x="1" y="386"/>
                    <a:pt x="14" y="739"/>
                    <a:pt x="50" y="1080"/>
                  </a:cubicBezTo>
                  <a:cubicBezTo>
                    <a:pt x="56" y="1110"/>
                    <a:pt x="80" y="1125"/>
                    <a:pt x="103" y="1125"/>
                  </a:cubicBezTo>
                  <a:cubicBezTo>
                    <a:pt x="126" y="1125"/>
                    <a:pt x="147" y="1110"/>
                    <a:pt x="147" y="1080"/>
                  </a:cubicBezTo>
                  <a:cubicBezTo>
                    <a:pt x="111" y="739"/>
                    <a:pt x="98" y="386"/>
                    <a:pt x="98" y="45"/>
                  </a:cubicBezTo>
                  <a:cubicBezTo>
                    <a:pt x="98" y="15"/>
                    <a:pt x="74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91" name="Google Shape;3591;p39"/>
            <p:cNvSpPr/>
            <p:nvPr/>
          </p:nvSpPr>
          <p:spPr>
            <a:xfrm>
              <a:off x="7737621" y="3501262"/>
              <a:ext cx="8417" cy="55766"/>
            </a:xfrm>
            <a:custGeom>
              <a:avLst/>
              <a:gdLst/>
              <a:ahLst/>
              <a:cxnLst/>
              <a:rect l="l" t="t" r="r" b="b"/>
              <a:pathLst>
                <a:path w="171" h="1133" extrusionOk="0">
                  <a:moveTo>
                    <a:pt x="61" y="13"/>
                  </a:moveTo>
                  <a:cubicBezTo>
                    <a:pt x="73" y="13"/>
                    <a:pt x="98" y="25"/>
                    <a:pt x="98" y="49"/>
                  </a:cubicBezTo>
                  <a:cubicBezTo>
                    <a:pt x="98" y="366"/>
                    <a:pt x="109" y="706"/>
                    <a:pt x="146" y="1084"/>
                  </a:cubicBezTo>
                  <a:cubicBezTo>
                    <a:pt x="146" y="1108"/>
                    <a:pt x="134" y="1120"/>
                    <a:pt x="122" y="1120"/>
                  </a:cubicBezTo>
                  <a:cubicBezTo>
                    <a:pt x="98" y="1120"/>
                    <a:pt x="73" y="1108"/>
                    <a:pt x="73" y="1084"/>
                  </a:cubicBezTo>
                  <a:cubicBezTo>
                    <a:pt x="36" y="755"/>
                    <a:pt x="25" y="414"/>
                    <a:pt x="25" y="49"/>
                  </a:cubicBezTo>
                  <a:cubicBezTo>
                    <a:pt x="25" y="25"/>
                    <a:pt x="36" y="13"/>
                    <a:pt x="61" y="13"/>
                  </a:cubicBezTo>
                  <a:close/>
                  <a:moveTo>
                    <a:pt x="61" y="1"/>
                  </a:moveTo>
                  <a:cubicBezTo>
                    <a:pt x="36" y="1"/>
                    <a:pt x="0" y="13"/>
                    <a:pt x="0" y="49"/>
                  </a:cubicBezTo>
                  <a:cubicBezTo>
                    <a:pt x="0" y="414"/>
                    <a:pt x="25" y="755"/>
                    <a:pt x="49" y="1084"/>
                  </a:cubicBezTo>
                  <a:cubicBezTo>
                    <a:pt x="61" y="1120"/>
                    <a:pt x="85" y="1132"/>
                    <a:pt x="109" y="1132"/>
                  </a:cubicBezTo>
                  <a:lnTo>
                    <a:pt x="122" y="1132"/>
                  </a:lnTo>
                  <a:cubicBezTo>
                    <a:pt x="146" y="1132"/>
                    <a:pt x="171" y="1120"/>
                    <a:pt x="158" y="1084"/>
                  </a:cubicBezTo>
                  <a:cubicBezTo>
                    <a:pt x="134" y="706"/>
                    <a:pt x="122" y="366"/>
                    <a:pt x="109" y="49"/>
                  </a:cubicBezTo>
                  <a:cubicBezTo>
                    <a:pt x="109" y="13"/>
                    <a:pt x="85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92" name="Google Shape;3592;p39"/>
            <p:cNvSpPr/>
            <p:nvPr/>
          </p:nvSpPr>
          <p:spPr>
            <a:xfrm>
              <a:off x="7722215" y="3508597"/>
              <a:ext cx="45381" cy="9549"/>
            </a:xfrm>
            <a:custGeom>
              <a:avLst/>
              <a:gdLst/>
              <a:ahLst/>
              <a:cxnLst/>
              <a:rect l="l" t="t" r="r" b="b"/>
              <a:pathLst>
                <a:path w="922" h="194" extrusionOk="0">
                  <a:moveTo>
                    <a:pt x="780" y="0"/>
                  </a:moveTo>
                  <a:cubicBezTo>
                    <a:pt x="716" y="0"/>
                    <a:pt x="648" y="15"/>
                    <a:pt x="593" y="22"/>
                  </a:cubicBezTo>
                  <a:cubicBezTo>
                    <a:pt x="411" y="46"/>
                    <a:pt x="228" y="71"/>
                    <a:pt x="46" y="108"/>
                  </a:cubicBezTo>
                  <a:cubicBezTo>
                    <a:pt x="0" y="108"/>
                    <a:pt x="8" y="193"/>
                    <a:pt x="49" y="193"/>
                  </a:cubicBezTo>
                  <a:cubicBezTo>
                    <a:pt x="52" y="193"/>
                    <a:pt x="54" y="193"/>
                    <a:pt x="57" y="192"/>
                  </a:cubicBezTo>
                  <a:cubicBezTo>
                    <a:pt x="143" y="192"/>
                    <a:pt x="824" y="132"/>
                    <a:pt x="824" y="83"/>
                  </a:cubicBezTo>
                  <a:cubicBezTo>
                    <a:pt x="824" y="110"/>
                    <a:pt x="847" y="126"/>
                    <a:pt x="869" y="126"/>
                  </a:cubicBezTo>
                  <a:cubicBezTo>
                    <a:pt x="887" y="126"/>
                    <a:pt x="904" y="116"/>
                    <a:pt x="909" y="95"/>
                  </a:cubicBezTo>
                  <a:cubicBezTo>
                    <a:pt x="921" y="95"/>
                    <a:pt x="921" y="83"/>
                    <a:pt x="921" y="83"/>
                  </a:cubicBezTo>
                  <a:cubicBezTo>
                    <a:pt x="921" y="71"/>
                    <a:pt x="921" y="46"/>
                    <a:pt x="909" y="35"/>
                  </a:cubicBezTo>
                  <a:cubicBezTo>
                    <a:pt x="873" y="9"/>
                    <a:pt x="828" y="0"/>
                    <a:pt x="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93" name="Google Shape;3593;p39"/>
            <p:cNvSpPr/>
            <p:nvPr/>
          </p:nvSpPr>
          <p:spPr>
            <a:xfrm>
              <a:off x="7722067" y="3508301"/>
              <a:ext cx="46119" cy="10385"/>
            </a:xfrm>
            <a:custGeom>
              <a:avLst/>
              <a:gdLst/>
              <a:ahLst/>
              <a:cxnLst/>
              <a:rect l="l" t="t" r="r" b="b"/>
              <a:pathLst>
                <a:path w="937" h="211" extrusionOk="0">
                  <a:moveTo>
                    <a:pt x="778" y="16"/>
                  </a:moveTo>
                  <a:cubicBezTo>
                    <a:pt x="827" y="16"/>
                    <a:pt x="876" y="28"/>
                    <a:pt x="900" y="52"/>
                  </a:cubicBezTo>
                  <a:cubicBezTo>
                    <a:pt x="912" y="52"/>
                    <a:pt x="912" y="77"/>
                    <a:pt x="912" y="89"/>
                  </a:cubicBezTo>
                  <a:lnTo>
                    <a:pt x="912" y="101"/>
                  </a:lnTo>
                  <a:cubicBezTo>
                    <a:pt x="900" y="114"/>
                    <a:pt x="887" y="125"/>
                    <a:pt x="863" y="125"/>
                  </a:cubicBezTo>
                  <a:cubicBezTo>
                    <a:pt x="863" y="114"/>
                    <a:pt x="839" y="114"/>
                    <a:pt x="839" y="89"/>
                  </a:cubicBezTo>
                  <a:lnTo>
                    <a:pt x="827" y="89"/>
                  </a:lnTo>
                  <a:cubicBezTo>
                    <a:pt x="803" y="114"/>
                    <a:pt x="584" y="138"/>
                    <a:pt x="133" y="187"/>
                  </a:cubicBezTo>
                  <a:cubicBezTo>
                    <a:pt x="97" y="187"/>
                    <a:pt x="73" y="187"/>
                    <a:pt x="60" y="198"/>
                  </a:cubicBezTo>
                  <a:cubicBezTo>
                    <a:pt x="36" y="198"/>
                    <a:pt x="24" y="174"/>
                    <a:pt x="24" y="162"/>
                  </a:cubicBezTo>
                  <a:cubicBezTo>
                    <a:pt x="24" y="138"/>
                    <a:pt x="36" y="125"/>
                    <a:pt x="49" y="114"/>
                  </a:cubicBezTo>
                  <a:cubicBezTo>
                    <a:pt x="219" y="89"/>
                    <a:pt x="401" y="65"/>
                    <a:pt x="596" y="41"/>
                  </a:cubicBezTo>
                  <a:cubicBezTo>
                    <a:pt x="620" y="41"/>
                    <a:pt x="632" y="28"/>
                    <a:pt x="657" y="28"/>
                  </a:cubicBezTo>
                  <a:cubicBezTo>
                    <a:pt x="693" y="28"/>
                    <a:pt x="741" y="16"/>
                    <a:pt x="778" y="16"/>
                  </a:cubicBezTo>
                  <a:close/>
                  <a:moveTo>
                    <a:pt x="792" y="1"/>
                  </a:moveTo>
                  <a:cubicBezTo>
                    <a:pt x="745" y="1"/>
                    <a:pt x="693" y="10"/>
                    <a:pt x="644" y="16"/>
                  </a:cubicBezTo>
                  <a:lnTo>
                    <a:pt x="596" y="16"/>
                  </a:lnTo>
                  <a:cubicBezTo>
                    <a:pt x="401" y="52"/>
                    <a:pt x="219" y="77"/>
                    <a:pt x="49" y="101"/>
                  </a:cubicBezTo>
                  <a:cubicBezTo>
                    <a:pt x="24" y="101"/>
                    <a:pt x="0" y="138"/>
                    <a:pt x="12" y="162"/>
                  </a:cubicBezTo>
                  <a:cubicBezTo>
                    <a:pt x="12" y="187"/>
                    <a:pt x="24" y="211"/>
                    <a:pt x="60" y="211"/>
                  </a:cubicBezTo>
                  <a:cubicBezTo>
                    <a:pt x="73" y="211"/>
                    <a:pt x="109" y="211"/>
                    <a:pt x="146" y="198"/>
                  </a:cubicBezTo>
                  <a:cubicBezTo>
                    <a:pt x="608" y="162"/>
                    <a:pt x="778" y="125"/>
                    <a:pt x="827" y="101"/>
                  </a:cubicBezTo>
                  <a:cubicBezTo>
                    <a:pt x="827" y="125"/>
                    <a:pt x="839" y="138"/>
                    <a:pt x="863" y="138"/>
                  </a:cubicBezTo>
                  <a:cubicBezTo>
                    <a:pt x="887" y="138"/>
                    <a:pt x="912" y="138"/>
                    <a:pt x="924" y="101"/>
                  </a:cubicBezTo>
                  <a:lnTo>
                    <a:pt x="924" y="89"/>
                  </a:lnTo>
                  <a:cubicBezTo>
                    <a:pt x="936" y="77"/>
                    <a:pt x="936" y="52"/>
                    <a:pt x="912" y="41"/>
                  </a:cubicBezTo>
                  <a:cubicBezTo>
                    <a:pt x="882" y="10"/>
                    <a:pt x="839" y="1"/>
                    <a:pt x="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94" name="Google Shape;3594;p39"/>
            <p:cNvSpPr/>
            <p:nvPr/>
          </p:nvSpPr>
          <p:spPr>
            <a:xfrm>
              <a:off x="7395186" y="3474338"/>
              <a:ext cx="377173" cy="409067"/>
            </a:xfrm>
            <a:custGeom>
              <a:avLst/>
              <a:gdLst/>
              <a:ahLst/>
              <a:cxnLst/>
              <a:rect l="l" t="t" r="r" b="b"/>
              <a:pathLst>
                <a:path w="7663" h="8311" extrusionOk="0">
                  <a:moveTo>
                    <a:pt x="3494" y="104"/>
                  </a:moveTo>
                  <a:cubicBezTo>
                    <a:pt x="3810" y="104"/>
                    <a:pt x="4150" y="301"/>
                    <a:pt x="4063" y="609"/>
                  </a:cubicBezTo>
                  <a:cubicBezTo>
                    <a:pt x="3994" y="838"/>
                    <a:pt x="3741" y="938"/>
                    <a:pt x="3508" y="938"/>
                  </a:cubicBezTo>
                  <a:cubicBezTo>
                    <a:pt x="3494" y="938"/>
                    <a:pt x="3480" y="938"/>
                    <a:pt x="3466" y="937"/>
                  </a:cubicBezTo>
                  <a:cubicBezTo>
                    <a:pt x="3223" y="925"/>
                    <a:pt x="3090" y="791"/>
                    <a:pt x="3004" y="585"/>
                  </a:cubicBezTo>
                  <a:cubicBezTo>
                    <a:pt x="3017" y="585"/>
                    <a:pt x="3029" y="560"/>
                    <a:pt x="3017" y="548"/>
                  </a:cubicBezTo>
                  <a:cubicBezTo>
                    <a:pt x="2995" y="236"/>
                    <a:pt x="3237" y="104"/>
                    <a:pt x="3494" y="104"/>
                  </a:cubicBezTo>
                  <a:close/>
                  <a:moveTo>
                    <a:pt x="705" y="529"/>
                  </a:moveTo>
                  <a:cubicBezTo>
                    <a:pt x="1123" y="529"/>
                    <a:pt x="1541" y="560"/>
                    <a:pt x="1958" y="560"/>
                  </a:cubicBezTo>
                  <a:cubicBezTo>
                    <a:pt x="2275" y="560"/>
                    <a:pt x="2579" y="572"/>
                    <a:pt x="2883" y="572"/>
                  </a:cubicBezTo>
                  <a:cubicBezTo>
                    <a:pt x="3001" y="856"/>
                    <a:pt x="3188" y="1047"/>
                    <a:pt x="3522" y="1047"/>
                  </a:cubicBezTo>
                  <a:cubicBezTo>
                    <a:pt x="3532" y="1047"/>
                    <a:pt x="3542" y="1047"/>
                    <a:pt x="3552" y="1047"/>
                  </a:cubicBezTo>
                  <a:cubicBezTo>
                    <a:pt x="3831" y="1034"/>
                    <a:pt x="4136" y="864"/>
                    <a:pt x="4172" y="572"/>
                  </a:cubicBezTo>
                  <a:cubicBezTo>
                    <a:pt x="4665" y="578"/>
                    <a:pt x="5161" y="583"/>
                    <a:pt x="5657" y="583"/>
                  </a:cubicBezTo>
                  <a:cubicBezTo>
                    <a:pt x="6273" y="583"/>
                    <a:pt x="6891" y="575"/>
                    <a:pt x="7504" y="548"/>
                  </a:cubicBezTo>
                  <a:lnTo>
                    <a:pt x="7504" y="548"/>
                  </a:lnTo>
                  <a:cubicBezTo>
                    <a:pt x="7504" y="1837"/>
                    <a:pt x="7577" y="3139"/>
                    <a:pt x="7480" y="4415"/>
                  </a:cubicBezTo>
                  <a:cubicBezTo>
                    <a:pt x="7395" y="5680"/>
                    <a:pt x="7517" y="6933"/>
                    <a:pt x="7468" y="8198"/>
                  </a:cubicBezTo>
                  <a:cubicBezTo>
                    <a:pt x="6376" y="8187"/>
                    <a:pt x="5274" y="8159"/>
                    <a:pt x="4179" y="8159"/>
                  </a:cubicBezTo>
                  <a:cubicBezTo>
                    <a:pt x="4006" y="8159"/>
                    <a:pt x="3833" y="8159"/>
                    <a:pt x="3661" y="8161"/>
                  </a:cubicBezTo>
                  <a:cubicBezTo>
                    <a:pt x="3358" y="8161"/>
                    <a:pt x="3066" y="8209"/>
                    <a:pt x="2774" y="8209"/>
                  </a:cubicBezTo>
                  <a:cubicBezTo>
                    <a:pt x="2506" y="8209"/>
                    <a:pt x="2239" y="8149"/>
                    <a:pt x="1971" y="8149"/>
                  </a:cubicBezTo>
                  <a:cubicBezTo>
                    <a:pt x="1945" y="8149"/>
                    <a:pt x="1918" y="8148"/>
                    <a:pt x="1891" y="8148"/>
                  </a:cubicBezTo>
                  <a:cubicBezTo>
                    <a:pt x="1444" y="8148"/>
                    <a:pt x="996" y="8226"/>
                    <a:pt x="548" y="8226"/>
                  </a:cubicBezTo>
                  <a:cubicBezTo>
                    <a:pt x="439" y="8226"/>
                    <a:pt x="329" y="8221"/>
                    <a:pt x="220" y="8209"/>
                  </a:cubicBezTo>
                  <a:lnTo>
                    <a:pt x="220" y="8185"/>
                  </a:lnTo>
                  <a:cubicBezTo>
                    <a:pt x="86" y="6920"/>
                    <a:pt x="183" y="5644"/>
                    <a:pt x="196" y="4379"/>
                  </a:cubicBezTo>
                  <a:cubicBezTo>
                    <a:pt x="220" y="3102"/>
                    <a:pt x="220" y="1825"/>
                    <a:pt x="207" y="548"/>
                  </a:cubicBezTo>
                  <a:cubicBezTo>
                    <a:pt x="373" y="534"/>
                    <a:pt x="539" y="529"/>
                    <a:pt x="705" y="529"/>
                  </a:cubicBezTo>
                  <a:close/>
                  <a:moveTo>
                    <a:pt x="3513" y="0"/>
                  </a:moveTo>
                  <a:cubicBezTo>
                    <a:pt x="3212" y="0"/>
                    <a:pt x="2919" y="150"/>
                    <a:pt x="2907" y="463"/>
                  </a:cubicBezTo>
                  <a:cubicBezTo>
                    <a:pt x="2895" y="463"/>
                    <a:pt x="2883" y="475"/>
                    <a:pt x="2871" y="475"/>
                  </a:cubicBezTo>
                  <a:lnTo>
                    <a:pt x="1958" y="475"/>
                  </a:lnTo>
                  <a:cubicBezTo>
                    <a:pt x="1539" y="475"/>
                    <a:pt x="1114" y="439"/>
                    <a:pt x="690" y="439"/>
                  </a:cubicBezTo>
                  <a:cubicBezTo>
                    <a:pt x="512" y="439"/>
                    <a:pt x="335" y="445"/>
                    <a:pt x="159" y="463"/>
                  </a:cubicBezTo>
                  <a:cubicBezTo>
                    <a:pt x="147" y="463"/>
                    <a:pt x="134" y="475"/>
                    <a:pt x="134" y="487"/>
                  </a:cubicBezTo>
                  <a:cubicBezTo>
                    <a:pt x="123" y="487"/>
                    <a:pt x="123" y="499"/>
                    <a:pt x="123" y="512"/>
                  </a:cubicBezTo>
                  <a:cubicBezTo>
                    <a:pt x="134" y="1801"/>
                    <a:pt x="123" y="3090"/>
                    <a:pt x="110" y="4379"/>
                  </a:cubicBezTo>
                  <a:cubicBezTo>
                    <a:pt x="86" y="5644"/>
                    <a:pt x="1" y="6920"/>
                    <a:pt x="123" y="8185"/>
                  </a:cubicBezTo>
                  <a:cubicBezTo>
                    <a:pt x="123" y="8198"/>
                    <a:pt x="134" y="8198"/>
                    <a:pt x="134" y="8209"/>
                  </a:cubicBezTo>
                  <a:cubicBezTo>
                    <a:pt x="98" y="8222"/>
                    <a:pt x="98" y="8282"/>
                    <a:pt x="134" y="8282"/>
                  </a:cubicBezTo>
                  <a:cubicBezTo>
                    <a:pt x="278" y="8303"/>
                    <a:pt x="422" y="8311"/>
                    <a:pt x="565" y="8311"/>
                  </a:cubicBezTo>
                  <a:cubicBezTo>
                    <a:pt x="1014" y="8311"/>
                    <a:pt x="1458" y="8234"/>
                    <a:pt x="1910" y="8234"/>
                  </a:cubicBezTo>
                  <a:cubicBezTo>
                    <a:pt x="2153" y="8234"/>
                    <a:pt x="2396" y="8282"/>
                    <a:pt x="2639" y="8295"/>
                  </a:cubicBezTo>
                  <a:cubicBezTo>
                    <a:pt x="2673" y="8296"/>
                    <a:pt x="2706" y="8297"/>
                    <a:pt x="2740" y="8297"/>
                  </a:cubicBezTo>
                  <a:cubicBezTo>
                    <a:pt x="3023" y="8297"/>
                    <a:pt x="3305" y="8257"/>
                    <a:pt x="3588" y="8246"/>
                  </a:cubicBezTo>
                  <a:cubicBezTo>
                    <a:pt x="3770" y="8245"/>
                    <a:pt x="3952" y="8244"/>
                    <a:pt x="4134" y="8244"/>
                  </a:cubicBezTo>
                  <a:cubicBezTo>
                    <a:pt x="5257" y="8244"/>
                    <a:pt x="6385" y="8274"/>
                    <a:pt x="7504" y="8295"/>
                  </a:cubicBezTo>
                  <a:cubicBezTo>
                    <a:pt x="7517" y="8295"/>
                    <a:pt x="7528" y="8282"/>
                    <a:pt x="7541" y="8271"/>
                  </a:cubicBezTo>
                  <a:cubicBezTo>
                    <a:pt x="7565" y="8258"/>
                    <a:pt x="7565" y="8234"/>
                    <a:pt x="7565" y="8209"/>
                  </a:cubicBezTo>
                  <a:cubicBezTo>
                    <a:pt x="7601" y="6945"/>
                    <a:pt x="7480" y="5680"/>
                    <a:pt x="7577" y="4415"/>
                  </a:cubicBezTo>
                  <a:cubicBezTo>
                    <a:pt x="7663" y="3126"/>
                    <a:pt x="7601" y="1813"/>
                    <a:pt x="7590" y="512"/>
                  </a:cubicBezTo>
                  <a:cubicBezTo>
                    <a:pt x="7590" y="487"/>
                    <a:pt x="7577" y="475"/>
                    <a:pt x="7553" y="475"/>
                  </a:cubicBezTo>
                  <a:cubicBezTo>
                    <a:pt x="7553" y="463"/>
                    <a:pt x="7541" y="450"/>
                    <a:pt x="7517" y="450"/>
                  </a:cubicBezTo>
                  <a:cubicBezTo>
                    <a:pt x="6769" y="483"/>
                    <a:pt x="6015" y="489"/>
                    <a:pt x="5260" y="489"/>
                  </a:cubicBezTo>
                  <a:cubicBezTo>
                    <a:pt x="4898" y="489"/>
                    <a:pt x="4535" y="487"/>
                    <a:pt x="4172" y="487"/>
                  </a:cubicBezTo>
                  <a:cubicBezTo>
                    <a:pt x="4159" y="168"/>
                    <a:pt x="3831" y="0"/>
                    <a:pt x="3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95" name="Google Shape;3595;p39"/>
            <p:cNvSpPr/>
            <p:nvPr/>
          </p:nvSpPr>
          <p:spPr>
            <a:xfrm>
              <a:off x="7396416" y="3473748"/>
              <a:ext cx="375302" cy="410101"/>
            </a:xfrm>
            <a:custGeom>
              <a:avLst/>
              <a:gdLst/>
              <a:ahLst/>
              <a:cxnLst/>
              <a:rect l="l" t="t" r="r" b="b"/>
              <a:pathLst>
                <a:path w="7625" h="8332" extrusionOk="0">
                  <a:moveTo>
                    <a:pt x="3458" y="123"/>
                  </a:moveTo>
                  <a:cubicBezTo>
                    <a:pt x="3618" y="123"/>
                    <a:pt x="3790" y="176"/>
                    <a:pt x="3904" y="268"/>
                  </a:cubicBezTo>
                  <a:cubicBezTo>
                    <a:pt x="3989" y="329"/>
                    <a:pt x="4074" y="451"/>
                    <a:pt x="4025" y="621"/>
                  </a:cubicBezTo>
                  <a:cubicBezTo>
                    <a:pt x="3978" y="785"/>
                    <a:pt x="3796" y="950"/>
                    <a:pt x="3477" y="950"/>
                  </a:cubicBezTo>
                  <a:cubicBezTo>
                    <a:pt x="3465" y="950"/>
                    <a:pt x="3453" y="949"/>
                    <a:pt x="3441" y="949"/>
                  </a:cubicBezTo>
                  <a:cubicBezTo>
                    <a:pt x="3187" y="937"/>
                    <a:pt x="3065" y="767"/>
                    <a:pt x="2979" y="608"/>
                  </a:cubicBezTo>
                  <a:cubicBezTo>
                    <a:pt x="3004" y="597"/>
                    <a:pt x="3004" y="572"/>
                    <a:pt x="3004" y="560"/>
                  </a:cubicBezTo>
                  <a:cubicBezTo>
                    <a:pt x="2992" y="341"/>
                    <a:pt x="3101" y="232"/>
                    <a:pt x="3198" y="183"/>
                  </a:cubicBezTo>
                  <a:cubicBezTo>
                    <a:pt x="3271" y="142"/>
                    <a:pt x="3362" y="123"/>
                    <a:pt x="3458" y="123"/>
                  </a:cubicBezTo>
                  <a:close/>
                  <a:moveTo>
                    <a:pt x="3467" y="108"/>
                  </a:moveTo>
                  <a:cubicBezTo>
                    <a:pt x="3365" y="108"/>
                    <a:pt x="3266" y="128"/>
                    <a:pt x="3187" y="171"/>
                  </a:cubicBezTo>
                  <a:cubicBezTo>
                    <a:pt x="3089" y="219"/>
                    <a:pt x="2968" y="329"/>
                    <a:pt x="2992" y="560"/>
                  </a:cubicBezTo>
                  <a:cubicBezTo>
                    <a:pt x="2992" y="572"/>
                    <a:pt x="2979" y="584"/>
                    <a:pt x="2968" y="597"/>
                  </a:cubicBezTo>
                  <a:lnTo>
                    <a:pt x="2968" y="608"/>
                  </a:lnTo>
                  <a:cubicBezTo>
                    <a:pt x="3052" y="779"/>
                    <a:pt x="3162" y="949"/>
                    <a:pt x="3441" y="962"/>
                  </a:cubicBezTo>
                  <a:lnTo>
                    <a:pt x="3478" y="962"/>
                  </a:lnTo>
                  <a:cubicBezTo>
                    <a:pt x="3600" y="962"/>
                    <a:pt x="3709" y="937"/>
                    <a:pt x="3806" y="889"/>
                  </a:cubicBezTo>
                  <a:cubicBezTo>
                    <a:pt x="3928" y="827"/>
                    <a:pt x="4014" y="743"/>
                    <a:pt x="4050" y="621"/>
                  </a:cubicBezTo>
                  <a:cubicBezTo>
                    <a:pt x="4087" y="487"/>
                    <a:pt x="4038" y="353"/>
                    <a:pt x="3916" y="256"/>
                  </a:cubicBezTo>
                  <a:cubicBezTo>
                    <a:pt x="3797" y="159"/>
                    <a:pt x="3627" y="108"/>
                    <a:pt x="3467" y="108"/>
                  </a:cubicBezTo>
                  <a:close/>
                  <a:moveTo>
                    <a:pt x="616" y="547"/>
                  </a:moveTo>
                  <a:cubicBezTo>
                    <a:pt x="850" y="547"/>
                    <a:pt x="1087" y="557"/>
                    <a:pt x="1314" y="572"/>
                  </a:cubicBezTo>
                  <a:cubicBezTo>
                    <a:pt x="1520" y="572"/>
                    <a:pt x="1727" y="584"/>
                    <a:pt x="1933" y="584"/>
                  </a:cubicBezTo>
                  <a:lnTo>
                    <a:pt x="2858" y="584"/>
                  </a:lnTo>
                  <a:cubicBezTo>
                    <a:pt x="2987" y="912"/>
                    <a:pt x="3195" y="1071"/>
                    <a:pt x="3492" y="1071"/>
                  </a:cubicBezTo>
                  <a:cubicBezTo>
                    <a:pt x="3504" y="1071"/>
                    <a:pt x="3515" y="1071"/>
                    <a:pt x="3527" y="1071"/>
                  </a:cubicBezTo>
                  <a:cubicBezTo>
                    <a:pt x="3806" y="1059"/>
                    <a:pt x="4111" y="889"/>
                    <a:pt x="4159" y="597"/>
                  </a:cubicBezTo>
                  <a:lnTo>
                    <a:pt x="4244" y="597"/>
                  </a:lnTo>
                  <a:cubicBezTo>
                    <a:pt x="4628" y="601"/>
                    <a:pt x="5017" y="604"/>
                    <a:pt x="5408" y="604"/>
                  </a:cubicBezTo>
                  <a:cubicBezTo>
                    <a:pt x="6094" y="604"/>
                    <a:pt x="6786" y="595"/>
                    <a:pt x="7467" y="572"/>
                  </a:cubicBezTo>
                  <a:cubicBezTo>
                    <a:pt x="7467" y="986"/>
                    <a:pt x="7479" y="1399"/>
                    <a:pt x="7479" y="1800"/>
                  </a:cubicBezTo>
                  <a:cubicBezTo>
                    <a:pt x="7503" y="2664"/>
                    <a:pt x="7516" y="3564"/>
                    <a:pt x="7455" y="4427"/>
                  </a:cubicBezTo>
                  <a:cubicBezTo>
                    <a:pt x="7394" y="5145"/>
                    <a:pt x="7419" y="5875"/>
                    <a:pt x="7430" y="6580"/>
                  </a:cubicBezTo>
                  <a:cubicBezTo>
                    <a:pt x="7443" y="7115"/>
                    <a:pt x="7455" y="7662"/>
                    <a:pt x="7443" y="8197"/>
                  </a:cubicBezTo>
                  <a:cubicBezTo>
                    <a:pt x="6944" y="8197"/>
                    <a:pt x="6446" y="8185"/>
                    <a:pt x="5959" y="8185"/>
                  </a:cubicBezTo>
                  <a:cubicBezTo>
                    <a:pt x="5193" y="8173"/>
                    <a:pt x="4403" y="8161"/>
                    <a:pt x="3636" y="8161"/>
                  </a:cubicBezTo>
                  <a:cubicBezTo>
                    <a:pt x="3490" y="8173"/>
                    <a:pt x="3344" y="8173"/>
                    <a:pt x="3198" y="8185"/>
                  </a:cubicBezTo>
                  <a:cubicBezTo>
                    <a:pt x="3052" y="8197"/>
                    <a:pt x="2895" y="8210"/>
                    <a:pt x="2749" y="8210"/>
                  </a:cubicBezTo>
                  <a:cubicBezTo>
                    <a:pt x="2603" y="8210"/>
                    <a:pt x="2469" y="8197"/>
                    <a:pt x="2335" y="8185"/>
                  </a:cubicBezTo>
                  <a:cubicBezTo>
                    <a:pt x="2201" y="8173"/>
                    <a:pt x="2079" y="8148"/>
                    <a:pt x="1946" y="8148"/>
                  </a:cubicBezTo>
                  <a:cubicBezTo>
                    <a:pt x="1703" y="8148"/>
                    <a:pt x="1447" y="8173"/>
                    <a:pt x="1204" y="8185"/>
                  </a:cubicBezTo>
                  <a:cubicBezTo>
                    <a:pt x="990" y="8209"/>
                    <a:pt x="770" y="8228"/>
                    <a:pt x="552" y="8228"/>
                  </a:cubicBezTo>
                  <a:cubicBezTo>
                    <a:pt x="436" y="8228"/>
                    <a:pt x="321" y="8222"/>
                    <a:pt x="207" y="8210"/>
                  </a:cubicBezTo>
                  <a:lnTo>
                    <a:pt x="207" y="8197"/>
                  </a:lnTo>
                  <a:cubicBezTo>
                    <a:pt x="109" y="7249"/>
                    <a:pt x="134" y="6276"/>
                    <a:pt x="158" y="5327"/>
                  </a:cubicBezTo>
                  <a:cubicBezTo>
                    <a:pt x="171" y="5023"/>
                    <a:pt x="182" y="4707"/>
                    <a:pt x="182" y="4391"/>
                  </a:cubicBezTo>
                  <a:cubicBezTo>
                    <a:pt x="207" y="3102"/>
                    <a:pt x="207" y="1813"/>
                    <a:pt x="195" y="560"/>
                  </a:cubicBezTo>
                  <a:cubicBezTo>
                    <a:pt x="333" y="551"/>
                    <a:pt x="474" y="547"/>
                    <a:pt x="616" y="547"/>
                  </a:cubicBezTo>
                  <a:close/>
                  <a:moveTo>
                    <a:pt x="668" y="534"/>
                  </a:moveTo>
                  <a:cubicBezTo>
                    <a:pt x="506" y="534"/>
                    <a:pt x="343" y="538"/>
                    <a:pt x="182" y="548"/>
                  </a:cubicBezTo>
                  <a:lnTo>
                    <a:pt x="171" y="548"/>
                  </a:lnTo>
                  <a:lnTo>
                    <a:pt x="171" y="560"/>
                  </a:lnTo>
                  <a:cubicBezTo>
                    <a:pt x="182" y="1813"/>
                    <a:pt x="182" y="3102"/>
                    <a:pt x="171" y="4391"/>
                  </a:cubicBezTo>
                  <a:cubicBezTo>
                    <a:pt x="158" y="4695"/>
                    <a:pt x="158" y="5023"/>
                    <a:pt x="146" y="5327"/>
                  </a:cubicBezTo>
                  <a:cubicBezTo>
                    <a:pt x="122" y="6276"/>
                    <a:pt x="85" y="7249"/>
                    <a:pt x="182" y="8197"/>
                  </a:cubicBezTo>
                  <a:lnTo>
                    <a:pt x="182" y="8221"/>
                  </a:lnTo>
                  <a:lnTo>
                    <a:pt x="182" y="8234"/>
                  </a:lnTo>
                  <a:lnTo>
                    <a:pt x="195" y="8234"/>
                  </a:lnTo>
                  <a:cubicBezTo>
                    <a:pt x="304" y="8246"/>
                    <a:pt x="414" y="8246"/>
                    <a:pt x="523" y="8246"/>
                  </a:cubicBezTo>
                  <a:cubicBezTo>
                    <a:pt x="754" y="8246"/>
                    <a:pt x="985" y="8221"/>
                    <a:pt x="1204" y="8210"/>
                  </a:cubicBezTo>
                  <a:cubicBezTo>
                    <a:pt x="1447" y="8185"/>
                    <a:pt x="1703" y="8173"/>
                    <a:pt x="1946" y="8173"/>
                  </a:cubicBezTo>
                  <a:cubicBezTo>
                    <a:pt x="2079" y="8173"/>
                    <a:pt x="2201" y="8185"/>
                    <a:pt x="2335" y="8197"/>
                  </a:cubicBezTo>
                  <a:cubicBezTo>
                    <a:pt x="2469" y="8210"/>
                    <a:pt x="2603" y="8221"/>
                    <a:pt x="2749" y="8221"/>
                  </a:cubicBezTo>
                  <a:cubicBezTo>
                    <a:pt x="2906" y="8221"/>
                    <a:pt x="3052" y="8221"/>
                    <a:pt x="3198" y="8210"/>
                  </a:cubicBezTo>
                  <a:cubicBezTo>
                    <a:pt x="3344" y="8197"/>
                    <a:pt x="3490" y="8185"/>
                    <a:pt x="3636" y="8185"/>
                  </a:cubicBezTo>
                  <a:cubicBezTo>
                    <a:pt x="3862" y="8182"/>
                    <a:pt x="4091" y="8180"/>
                    <a:pt x="4320" y="8180"/>
                  </a:cubicBezTo>
                  <a:cubicBezTo>
                    <a:pt x="4867" y="8180"/>
                    <a:pt x="5419" y="8189"/>
                    <a:pt x="5959" y="8197"/>
                  </a:cubicBezTo>
                  <a:cubicBezTo>
                    <a:pt x="6446" y="8210"/>
                    <a:pt x="6957" y="8221"/>
                    <a:pt x="7443" y="8221"/>
                  </a:cubicBezTo>
                  <a:lnTo>
                    <a:pt x="7455" y="8221"/>
                  </a:lnTo>
                  <a:lnTo>
                    <a:pt x="7455" y="8210"/>
                  </a:lnTo>
                  <a:cubicBezTo>
                    <a:pt x="7467" y="7662"/>
                    <a:pt x="7455" y="7115"/>
                    <a:pt x="7443" y="6580"/>
                  </a:cubicBezTo>
                  <a:cubicBezTo>
                    <a:pt x="7430" y="5875"/>
                    <a:pt x="7419" y="5145"/>
                    <a:pt x="7467" y="4427"/>
                  </a:cubicBezTo>
                  <a:cubicBezTo>
                    <a:pt x="7528" y="3564"/>
                    <a:pt x="7516" y="2664"/>
                    <a:pt x="7503" y="1800"/>
                  </a:cubicBezTo>
                  <a:cubicBezTo>
                    <a:pt x="7492" y="1399"/>
                    <a:pt x="7492" y="973"/>
                    <a:pt x="7492" y="560"/>
                  </a:cubicBezTo>
                  <a:lnTo>
                    <a:pt x="7492" y="548"/>
                  </a:lnTo>
                  <a:lnTo>
                    <a:pt x="7479" y="548"/>
                  </a:lnTo>
                  <a:cubicBezTo>
                    <a:pt x="6767" y="580"/>
                    <a:pt x="6050" y="586"/>
                    <a:pt x="5341" y="586"/>
                  </a:cubicBezTo>
                  <a:cubicBezTo>
                    <a:pt x="4973" y="586"/>
                    <a:pt x="4606" y="584"/>
                    <a:pt x="4244" y="584"/>
                  </a:cubicBezTo>
                  <a:lnTo>
                    <a:pt x="4135" y="584"/>
                  </a:lnTo>
                  <a:cubicBezTo>
                    <a:pt x="4098" y="876"/>
                    <a:pt x="3795" y="1035"/>
                    <a:pt x="3527" y="1046"/>
                  </a:cubicBezTo>
                  <a:cubicBezTo>
                    <a:pt x="3515" y="1047"/>
                    <a:pt x="3502" y="1047"/>
                    <a:pt x="3490" y="1047"/>
                  </a:cubicBezTo>
                  <a:cubicBezTo>
                    <a:pt x="3195" y="1047"/>
                    <a:pt x="2998" y="899"/>
                    <a:pt x="2870" y="572"/>
                  </a:cubicBezTo>
                  <a:lnTo>
                    <a:pt x="1933" y="572"/>
                  </a:lnTo>
                  <a:cubicBezTo>
                    <a:pt x="1727" y="560"/>
                    <a:pt x="1520" y="560"/>
                    <a:pt x="1314" y="548"/>
                  </a:cubicBezTo>
                  <a:cubicBezTo>
                    <a:pt x="1104" y="541"/>
                    <a:pt x="887" y="534"/>
                    <a:pt x="668" y="534"/>
                  </a:cubicBezTo>
                  <a:close/>
                  <a:moveTo>
                    <a:pt x="3490" y="13"/>
                  </a:moveTo>
                  <a:cubicBezTo>
                    <a:pt x="3806" y="13"/>
                    <a:pt x="4123" y="183"/>
                    <a:pt x="4147" y="499"/>
                  </a:cubicBezTo>
                  <a:lnTo>
                    <a:pt x="4281" y="511"/>
                  </a:lnTo>
                  <a:cubicBezTo>
                    <a:pt x="4643" y="511"/>
                    <a:pt x="5008" y="513"/>
                    <a:pt x="5374" y="513"/>
                  </a:cubicBezTo>
                  <a:cubicBezTo>
                    <a:pt x="6078" y="513"/>
                    <a:pt x="6788" y="507"/>
                    <a:pt x="7492" y="475"/>
                  </a:cubicBezTo>
                  <a:cubicBezTo>
                    <a:pt x="7516" y="475"/>
                    <a:pt x="7516" y="487"/>
                    <a:pt x="7528" y="487"/>
                  </a:cubicBezTo>
                  <a:lnTo>
                    <a:pt x="7528" y="499"/>
                  </a:lnTo>
                  <a:cubicBezTo>
                    <a:pt x="7540" y="499"/>
                    <a:pt x="7552" y="499"/>
                    <a:pt x="7552" y="524"/>
                  </a:cubicBezTo>
                  <a:cubicBezTo>
                    <a:pt x="7552" y="827"/>
                    <a:pt x="7565" y="1132"/>
                    <a:pt x="7565" y="1435"/>
                  </a:cubicBezTo>
                  <a:cubicBezTo>
                    <a:pt x="7589" y="2421"/>
                    <a:pt x="7613" y="3442"/>
                    <a:pt x="7540" y="4427"/>
                  </a:cubicBezTo>
                  <a:cubicBezTo>
                    <a:pt x="7492" y="5145"/>
                    <a:pt x="7503" y="5862"/>
                    <a:pt x="7516" y="6568"/>
                  </a:cubicBezTo>
                  <a:cubicBezTo>
                    <a:pt x="7540" y="7103"/>
                    <a:pt x="7552" y="7662"/>
                    <a:pt x="7528" y="8221"/>
                  </a:cubicBezTo>
                  <a:cubicBezTo>
                    <a:pt x="7540" y="8234"/>
                    <a:pt x="7528" y="8258"/>
                    <a:pt x="7516" y="8270"/>
                  </a:cubicBezTo>
                  <a:lnTo>
                    <a:pt x="7503" y="8270"/>
                  </a:lnTo>
                  <a:cubicBezTo>
                    <a:pt x="7503" y="8283"/>
                    <a:pt x="7492" y="8294"/>
                    <a:pt x="7479" y="8294"/>
                  </a:cubicBezTo>
                  <a:cubicBezTo>
                    <a:pt x="7151" y="8294"/>
                    <a:pt x="6822" y="8283"/>
                    <a:pt x="6519" y="8283"/>
                  </a:cubicBezTo>
                  <a:cubicBezTo>
                    <a:pt x="5831" y="8266"/>
                    <a:pt x="5131" y="8248"/>
                    <a:pt x="4431" y="8248"/>
                  </a:cubicBezTo>
                  <a:cubicBezTo>
                    <a:pt x="4141" y="8248"/>
                    <a:pt x="3852" y="8251"/>
                    <a:pt x="3563" y="8258"/>
                  </a:cubicBezTo>
                  <a:cubicBezTo>
                    <a:pt x="3430" y="8258"/>
                    <a:pt x="3308" y="8270"/>
                    <a:pt x="3174" y="8283"/>
                  </a:cubicBezTo>
                  <a:cubicBezTo>
                    <a:pt x="3046" y="8291"/>
                    <a:pt x="2911" y="8300"/>
                    <a:pt x="2779" y="8300"/>
                  </a:cubicBezTo>
                  <a:cubicBezTo>
                    <a:pt x="2724" y="8300"/>
                    <a:pt x="2669" y="8298"/>
                    <a:pt x="2614" y="8294"/>
                  </a:cubicBezTo>
                  <a:cubicBezTo>
                    <a:pt x="2506" y="8294"/>
                    <a:pt x="2408" y="8283"/>
                    <a:pt x="2298" y="8270"/>
                  </a:cubicBezTo>
                  <a:cubicBezTo>
                    <a:pt x="2165" y="8258"/>
                    <a:pt x="2031" y="8246"/>
                    <a:pt x="1885" y="8246"/>
                  </a:cubicBezTo>
                  <a:cubicBezTo>
                    <a:pt x="1654" y="8246"/>
                    <a:pt x="1435" y="8258"/>
                    <a:pt x="1216" y="8283"/>
                  </a:cubicBezTo>
                  <a:cubicBezTo>
                    <a:pt x="984" y="8298"/>
                    <a:pt x="751" y="8319"/>
                    <a:pt x="515" y="8319"/>
                  </a:cubicBezTo>
                  <a:cubicBezTo>
                    <a:pt x="381" y="8319"/>
                    <a:pt x="246" y="8312"/>
                    <a:pt x="109" y="8294"/>
                  </a:cubicBezTo>
                  <a:cubicBezTo>
                    <a:pt x="98" y="8283"/>
                    <a:pt x="98" y="8270"/>
                    <a:pt x="98" y="8258"/>
                  </a:cubicBezTo>
                  <a:cubicBezTo>
                    <a:pt x="85" y="8246"/>
                    <a:pt x="98" y="8234"/>
                    <a:pt x="109" y="8221"/>
                  </a:cubicBezTo>
                  <a:lnTo>
                    <a:pt x="122" y="8221"/>
                  </a:lnTo>
                  <a:lnTo>
                    <a:pt x="122" y="8210"/>
                  </a:lnTo>
                  <a:cubicBezTo>
                    <a:pt x="109" y="8210"/>
                    <a:pt x="109" y="8210"/>
                    <a:pt x="109" y="8197"/>
                  </a:cubicBezTo>
                  <a:cubicBezTo>
                    <a:pt x="12" y="7249"/>
                    <a:pt x="36" y="6264"/>
                    <a:pt x="73" y="5327"/>
                  </a:cubicBezTo>
                  <a:cubicBezTo>
                    <a:pt x="73" y="5011"/>
                    <a:pt x="85" y="4695"/>
                    <a:pt x="98" y="4391"/>
                  </a:cubicBezTo>
                  <a:cubicBezTo>
                    <a:pt x="109" y="3162"/>
                    <a:pt x="109" y="1898"/>
                    <a:pt x="109" y="524"/>
                  </a:cubicBezTo>
                  <a:lnTo>
                    <a:pt x="109" y="499"/>
                  </a:lnTo>
                  <a:cubicBezTo>
                    <a:pt x="122" y="499"/>
                    <a:pt x="122" y="487"/>
                    <a:pt x="146" y="487"/>
                  </a:cubicBezTo>
                  <a:cubicBezTo>
                    <a:pt x="316" y="462"/>
                    <a:pt x="498" y="462"/>
                    <a:pt x="669" y="462"/>
                  </a:cubicBezTo>
                  <a:cubicBezTo>
                    <a:pt x="900" y="462"/>
                    <a:pt x="1119" y="462"/>
                    <a:pt x="1338" y="475"/>
                  </a:cubicBezTo>
                  <a:cubicBezTo>
                    <a:pt x="1533" y="487"/>
                    <a:pt x="1739" y="487"/>
                    <a:pt x="1933" y="499"/>
                  </a:cubicBezTo>
                  <a:lnTo>
                    <a:pt x="2858" y="499"/>
                  </a:lnTo>
                  <a:cubicBezTo>
                    <a:pt x="2858" y="487"/>
                    <a:pt x="2870" y="487"/>
                    <a:pt x="2882" y="487"/>
                  </a:cubicBezTo>
                  <a:lnTo>
                    <a:pt x="2895" y="487"/>
                  </a:lnTo>
                  <a:lnTo>
                    <a:pt x="2895" y="475"/>
                  </a:lnTo>
                  <a:cubicBezTo>
                    <a:pt x="2906" y="159"/>
                    <a:pt x="3198" y="25"/>
                    <a:pt x="3490" y="13"/>
                  </a:cubicBezTo>
                  <a:close/>
                  <a:moveTo>
                    <a:pt x="3490" y="0"/>
                  </a:moveTo>
                  <a:cubicBezTo>
                    <a:pt x="3198" y="0"/>
                    <a:pt x="2895" y="146"/>
                    <a:pt x="2870" y="462"/>
                  </a:cubicBezTo>
                  <a:cubicBezTo>
                    <a:pt x="2858" y="475"/>
                    <a:pt x="2858" y="475"/>
                    <a:pt x="2846" y="475"/>
                  </a:cubicBezTo>
                  <a:lnTo>
                    <a:pt x="1933" y="475"/>
                  </a:lnTo>
                  <a:cubicBezTo>
                    <a:pt x="1739" y="475"/>
                    <a:pt x="1533" y="462"/>
                    <a:pt x="1338" y="462"/>
                  </a:cubicBezTo>
                  <a:cubicBezTo>
                    <a:pt x="1125" y="449"/>
                    <a:pt x="905" y="440"/>
                    <a:pt x="683" y="440"/>
                  </a:cubicBezTo>
                  <a:cubicBezTo>
                    <a:pt x="500" y="440"/>
                    <a:pt x="316" y="446"/>
                    <a:pt x="134" y="462"/>
                  </a:cubicBezTo>
                  <a:cubicBezTo>
                    <a:pt x="122" y="462"/>
                    <a:pt x="109" y="475"/>
                    <a:pt x="98" y="487"/>
                  </a:cubicBezTo>
                  <a:cubicBezTo>
                    <a:pt x="85" y="499"/>
                    <a:pt x="85" y="511"/>
                    <a:pt x="85" y="524"/>
                  </a:cubicBezTo>
                  <a:cubicBezTo>
                    <a:pt x="98" y="1898"/>
                    <a:pt x="98" y="3162"/>
                    <a:pt x="73" y="4391"/>
                  </a:cubicBezTo>
                  <a:cubicBezTo>
                    <a:pt x="73" y="4695"/>
                    <a:pt x="61" y="5011"/>
                    <a:pt x="49" y="5327"/>
                  </a:cubicBezTo>
                  <a:cubicBezTo>
                    <a:pt x="25" y="6264"/>
                    <a:pt x="0" y="7249"/>
                    <a:pt x="98" y="8197"/>
                  </a:cubicBezTo>
                  <a:lnTo>
                    <a:pt x="98" y="8210"/>
                  </a:lnTo>
                  <a:cubicBezTo>
                    <a:pt x="73" y="8221"/>
                    <a:pt x="73" y="8246"/>
                    <a:pt x="73" y="8270"/>
                  </a:cubicBezTo>
                  <a:cubicBezTo>
                    <a:pt x="73" y="8283"/>
                    <a:pt x="85" y="8307"/>
                    <a:pt x="109" y="8307"/>
                  </a:cubicBezTo>
                  <a:cubicBezTo>
                    <a:pt x="255" y="8331"/>
                    <a:pt x="401" y="8331"/>
                    <a:pt x="547" y="8331"/>
                  </a:cubicBezTo>
                  <a:cubicBezTo>
                    <a:pt x="766" y="8331"/>
                    <a:pt x="998" y="8319"/>
                    <a:pt x="1216" y="8294"/>
                  </a:cubicBezTo>
                  <a:cubicBezTo>
                    <a:pt x="1435" y="8283"/>
                    <a:pt x="1654" y="8258"/>
                    <a:pt x="1885" y="8258"/>
                  </a:cubicBezTo>
                  <a:cubicBezTo>
                    <a:pt x="2019" y="8258"/>
                    <a:pt x="2165" y="8270"/>
                    <a:pt x="2298" y="8283"/>
                  </a:cubicBezTo>
                  <a:cubicBezTo>
                    <a:pt x="2396" y="8294"/>
                    <a:pt x="2506" y="8307"/>
                    <a:pt x="2614" y="8319"/>
                  </a:cubicBezTo>
                  <a:cubicBezTo>
                    <a:pt x="2797" y="8319"/>
                    <a:pt x="2992" y="8307"/>
                    <a:pt x="3174" y="8294"/>
                  </a:cubicBezTo>
                  <a:cubicBezTo>
                    <a:pt x="3308" y="8283"/>
                    <a:pt x="3430" y="8270"/>
                    <a:pt x="3563" y="8270"/>
                  </a:cubicBezTo>
                  <a:cubicBezTo>
                    <a:pt x="3825" y="8267"/>
                    <a:pt x="4089" y="8266"/>
                    <a:pt x="4352" y="8266"/>
                  </a:cubicBezTo>
                  <a:cubicBezTo>
                    <a:pt x="5078" y="8266"/>
                    <a:pt x="5805" y="8277"/>
                    <a:pt x="6519" y="8294"/>
                  </a:cubicBezTo>
                  <a:cubicBezTo>
                    <a:pt x="6822" y="8294"/>
                    <a:pt x="7151" y="8307"/>
                    <a:pt x="7479" y="8307"/>
                  </a:cubicBezTo>
                  <a:cubicBezTo>
                    <a:pt x="7492" y="8307"/>
                    <a:pt x="7516" y="8307"/>
                    <a:pt x="7516" y="8283"/>
                  </a:cubicBezTo>
                  <a:cubicBezTo>
                    <a:pt x="7552" y="8270"/>
                    <a:pt x="7552" y="8246"/>
                    <a:pt x="7552" y="8221"/>
                  </a:cubicBezTo>
                  <a:cubicBezTo>
                    <a:pt x="7565" y="7662"/>
                    <a:pt x="7552" y="7103"/>
                    <a:pt x="7540" y="6568"/>
                  </a:cubicBezTo>
                  <a:cubicBezTo>
                    <a:pt x="7528" y="5862"/>
                    <a:pt x="7503" y="5145"/>
                    <a:pt x="7552" y="4427"/>
                  </a:cubicBezTo>
                  <a:cubicBezTo>
                    <a:pt x="7625" y="3442"/>
                    <a:pt x="7601" y="2421"/>
                    <a:pt x="7589" y="1435"/>
                  </a:cubicBezTo>
                  <a:cubicBezTo>
                    <a:pt x="7576" y="1132"/>
                    <a:pt x="7576" y="827"/>
                    <a:pt x="7576" y="524"/>
                  </a:cubicBezTo>
                  <a:cubicBezTo>
                    <a:pt x="7576" y="499"/>
                    <a:pt x="7565" y="487"/>
                    <a:pt x="7540" y="475"/>
                  </a:cubicBezTo>
                  <a:cubicBezTo>
                    <a:pt x="7528" y="462"/>
                    <a:pt x="7516" y="462"/>
                    <a:pt x="7492" y="462"/>
                  </a:cubicBezTo>
                  <a:cubicBezTo>
                    <a:pt x="6816" y="486"/>
                    <a:pt x="6136" y="494"/>
                    <a:pt x="5460" y="494"/>
                  </a:cubicBezTo>
                  <a:cubicBezTo>
                    <a:pt x="5065" y="494"/>
                    <a:pt x="4671" y="491"/>
                    <a:pt x="4281" y="487"/>
                  </a:cubicBezTo>
                  <a:lnTo>
                    <a:pt x="4159" y="487"/>
                  </a:lnTo>
                  <a:cubicBezTo>
                    <a:pt x="4135" y="171"/>
                    <a:pt x="3806" y="0"/>
                    <a:pt x="3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</p:grpSp>
      <p:grpSp>
        <p:nvGrpSpPr>
          <p:cNvPr id="3596" name="Google Shape;3596;p39"/>
          <p:cNvGrpSpPr/>
          <p:nvPr/>
        </p:nvGrpSpPr>
        <p:grpSpPr>
          <a:xfrm>
            <a:off x="918040" y="852557"/>
            <a:ext cx="1193439" cy="1438759"/>
            <a:chOff x="7890110" y="3444313"/>
            <a:chExt cx="395877" cy="477253"/>
          </a:xfrm>
        </p:grpSpPr>
        <p:sp>
          <p:nvSpPr>
            <p:cNvPr id="3597" name="Google Shape;3597;p39"/>
            <p:cNvSpPr/>
            <p:nvPr/>
          </p:nvSpPr>
          <p:spPr>
            <a:xfrm>
              <a:off x="7890849" y="3516275"/>
              <a:ext cx="375352" cy="404441"/>
            </a:xfrm>
            <a:custGeom>
              <a:avLst/>
              <a:gdLst/>
              <a:ahLst/>
              <a:cxnLst/>
              <a:rect l="l" t="t" r="r" b="b"/>
              <a:pathLst>
                <a:path w="7626" h="8217" extrusionOk="0">
                  <a:moveTo>
                    <a:pt x="536" y="0"/>
                  </a:moveTo>
                  <a:cubicBezTo>
                    <a:pt x="401" y="0"/>
                    <a:pt x="256" y="12"/>
                    <a:pt x="122" y="12"/>
                  </a:cubicBezTo>
                  <a:cubicBezTo>
                    <a:pt x="98" y="12"/>
                    <a:pt x="74" y="36"/>
                    <a:pt x="74" y="61"/>
                  </a:cubicBezTo>
                  <a:cubicBezTo>
                    <a:pt x="220" y="1216"/>
                    <a:pt x="122" y="2384"/>
                    <a:pt x="61" y="3551"/>
                  </a:cubicBezTo>
                  <a:cubicBezTo>
                    <a:pt x="1" y="4706"/>
                    <a:pt x="1" y="5874"/>
                    <a:pt x="25" y="7041"/>
                  </a:cubicBezTo>
                  <a:cubicBezTo>
                    <a:pt x="25" y="7321"/>
                    <a:pt x="25" y="7613"/>
                    <a:pt x="37" y="7893"/>
                  </a:cubicBezTo>
                  <a:cubicBezTo>
                    <a:pt x="37" y="8027"/>
                    <a:pt x="25" y="8100"/>
                    <a:pt x="147" y="8160"/>
                  </a:cubicBezTo>
                  <a:cubicBezTo>
                    <a:pt x="217" y="8195"/>
                    <a:pt x="319" y="8206"/>
                    <a:pt x="429" y="8206"/>
                  </a:cubicBezTo>
                  <a:cubicBezTo>
                    <a:pt x="586" y="8206"/>
                    <a:pt x="756" y="8184"/>
                    <a:pt x="864" y="8184"/>
                  </a:cubicBezTo>
                  <a:cubicBezTo>
                    <a:pt x="1168" y="8197"/>
                    <a:pt x="1484" y="8209"/>
                    <a:pt x="1788" y="8209"/>
                  </a:cubicBezTo>
                  <a:cubicBezTo>
                    <a:pt x="2219" y="8213"/>
                    <a:pt x="2648" y="8216"/>
                    <a:pt x="3077" y="8216"/>
                  </a:cubicBezTo>
                  <a:cubicBezTo>
                    <a:pt x="3810" y="8216"/>
                    <a:pt x="4542" y="8208"/>
                    <a:pt x="5279" y="8184"/>
                  </a:cubicBezTo>
                  <a:cubicBezTo>
                    <a:pt x="5887" y="8160"/>
                    <a:pt x="6543" y="8197"/>
                    <a:pt x="7139" y="8100"/>
                  </a:cubicBezTo>
                  <a:cubicBezTo>
                    <a:pt x="7370" y="8063"/>
                    <a:pt x="7625" y="7857"/>
                    <a:pt x="7406" y="7625"/>
                  </a:cubicBezTo>
                  <a:cubicBezTo>
                    <a:pt x="7393" y="7612"/>
                    <a:pt x="7378" y="7606"/>
                    <a:pt x="7364" y="7606"/>
                  </a:cubicBezTo>
                  <a:cubicBezTo>
                    <a:pt x="7315" y="7606"/>
                    <a:pt x="7274" y="7675"/>
                    <a:pt x="7322" y="7722"/>
                  </a:cubicBezTo>
                  <a:cubicBezTo>
                    <a:pt x="7528" y="7954"/>
                    <a:pt x="6847" y="7978"/>
                    <a:pt x="6811" y="7978"/>
                  </a:cubicBezTo>
                  <a:cubicBezTo>
                    <a:pt x="6641" y="7990"/>
                    <a:pt x="6482" y="7990"/>
                    <a:pt x="6312" y="8003"/>
                  </a:cubicBezTo>
                  <a:cubicBezTo>
                    <a:pt x="5996" y="8014"/>
                    <a:pt x="5668" y="8027"/>
                    <a:pt x="5339" y="8039"/>
                  </a:cubicBezTo>
                  <a:cubicBezTo>
                    <a:pt x="4731" y="8063"/>
                    <a:pt x="4111" y="8075"/>
                    <a:pt x="3503" y="8075"/>
                  </a:cubicBezTo>
                  <a:cubicBezTo>
                    <a:pt x="2895" y="8075"/>
                    <a:pt x="2274" y="8075"/>
                    <a:pt x="1666" y="8063"/>
                  </a:cubicBezTo>
                  <a:cubicBezTo>
                    <a:pt x="1338" y="8063"/>
                    <a:pt x="1010" y="8051"/>
                    <a:pt x="682" y="8039"/>
                  </a:cubicBezTo>
                  <a:cubicBezTo>
                    <a:pt x="618" y="8039"/>
                    <a:pt x="545" y="8047"/>
                    <a:pt x="473" y="8047"/>
                  </a:cubicBezTo>
                  <a:cubicBezTo>
                    <a:pt x="352" y="8047"/>
                    <a:pt x="236" y="8023"/>
                    <a:pt x="183" y="7893"/>
                  </a:cubicBezTo>
                  <a:cubicBezTo>
                    <a:pt x="134" y="7795"/>
                    <a:pt x="171" y="7576"/>
                    <a:pt x="171" y="7467"/>
                  </a:cubicBezTo>
                  <a:cubicBezTo>
                    <a:pt x="147" y="6227"/>
                    <a:pt x="134" y="4974"/>
                    <a:pt x="183" y="3733"/>
                  </a:cubicBezTo>
                  <a:cubicBezTo>
                    <a:pt x="243" y="2526"/>
                    <a:pt x="338" y="1317"/>
                    <a:pt x="179" y="109"/>
                  </a:cubicBezTo>
                  <a:lnTo>
                    <a:pt x="179" y="109"/>
                  </a:lnTo>
                  <a:cubicBezTo>
                    <a:pt x="296" y="109"/>
                    <a:pt x="420" y="108"/>
                    <a:pt x="536" y="98"/>
                  </a:cubicBezTo>
                  <a:cubicBezTo>
                    <a:pt x="596" y="98"/>
                    <a:pt x="596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98" name="Google Shape;3598;p39"/>
            <p:cNvSpPr/>
            <p:nvPr/>
          </p:nvSpPr>
          <p:spPr>
            <a:xfrm>
              <a:off x="7890209" y="3516275"/>
              <a:ext cx="370627" cy="404687"/>
            </a:xfrm>
            <a:custGeom>
              <a:avLst/>
              <a:gdLst/>
              <a:ahLst/>
              <a:cxnLst/>
              <a:rect l="l" t="t" r="r" b="b"/>
              <a:pathLst>
                <a:path w="7530" h="8222" extrusionOk="0">
                  <a:moveTo>
                    <a:pt x="184" y="73"/>
                  </a:moveTo>
                  <a:lnTo>
                    <a:pt x="184" y="109"/>
                  </a:lnTo>
                  <a:lnTo>
                    <a:pt x="160" y="109"/>
                  </a:lnTo>
                  <a:lnTo>
                    <a:pt x="184" y="73"/>
                  </a:lnTo>
                  <a:close/>
                  <a:moveTo>
                    <a:pt x="549" y="12"/>
                  </a:moveTo>
                  <a:cubicBezTo>
                    <a:pt x="573" y="12"/>
                    <a:pt x="585" y="36"/>
                    <a:pt x="585" y="49"/>
                  </a:cubicBezTo>
                  <a:cubicBezTo>
                    <a:pt x="585" y="73"/>
                    <a:pt x="573" y="85"/>
                    <a:pt x="549" y="85"/>
                  </a:cubicBezTo>
                  <a:cubicBezTo>
                    <a:pt x="427" y="98"/>
                    <a:pt x="317" y="98"/>
                    <a:pt x="208" y="98"/>
                  </a:cubicBezTo>
                  <a:cubicBezTo>
                    <a:pt x="196" y="85"/>
                    <a:pt x="196" y="61"/>
                    <a:pt x="196" y="49"/>
                  </a:cubicBezTo>
                  <a:lnTo>
                    <a:pt x="196" y="25"/>
                  </a:lnTo>
                  <a:lnTo>
                    <a:pt x="123" y="122"/>
                  </a:lnTo>
                  <a:lnTo>
                    <a:pt x="184" y="122"/>
                  </a:lnTo>
                  <a:cubicBezTo>
                    <a:pt x="317" y="1155"/>
                    <a:pt x="269" y="2201"/>
                    <a:pt x="220" y="3223"/>
                  </a:cubicBezTo>
                  <a:cubicBezTo>
                    <a:pt x="208" y="3393"/>
                    <a:pt x="196" y="3563"/>
                    <a:pt x="196" y="3733"/>
                  </a:cubicBezTo>
                  <a:cubicBezTo>
                    <a:pt x="135" y="4998"/>
                    <a:pt x="147" y="6263"/>
                    <a:pt x="171" y="7467"/>
                  </a:cubicBezTo>
                  <a:lnTo>
                    <a:pt x="171" y="7589"/>
                  </a:lnTo>
                  <a:cubicBezTo>
                    <a:pt x="160" y="7698"/>
                    <a:pt x="147" y="7832"/>
                    <a:pt x="184" y="7905"/>
                  </a:cubicBezTo>
                  <a:cubicBezTo>
                    <a:pt x="238" y="8032"/>
                    <a:pt x="352" y="8057"/>
                    <a:pt x="467" y="8057"/>
                  </a:cubicBezTo>
                  <a:cubicBezTo>
                    <a:pt x="507" y="8057"/>
                    <a:pt x="547" y="8054"/>
                    <a:pt x="585" y="8051"/>
                  </a:cubicBezTo>
                  <a:lnTo>
                    <a:pt x="695" y="8051"/>
                  </a:lnTo>
                  <a:cubicBezTo>
                    <a:pt x="1035" y="8063"/>
                    <a:pt x="1363" y="8063"/>
                    <a:pt x="1679" y="8075"/>
                  </a:cubicBezTo>
                  <a:cubicBezTo>
                    <a:pt x="2324" y="8087"/>
                    <a:pt x="2932" y="8087"/>
                    <a:pt x="3516" y="8087"/>
                  </a:cubicBezTo>
                  <a:cubicBezTo>
                    <a:pt x="4148" y="8075"/>
                    <a:pt x="4768" y="8063"/>
                    <a:pt x="5352" y="8051"/>
                  </a:cubicBezTo>
                  <a:lnTo>
                    <a:pt x="6338" y="8014"/>
                  </a:lnTo>
                  <a:cubicBezTo>
                    <a:pt x="6495" y="8003"/>
                    <a:pt x="6665" y="7990"/>
                    <a:pt x="6824" y="7990"/>
                  </a:cubicBezTo>
                  <a:lnTo>
                    <a:pt x="6824" y="7978"/>
                  </a:lnTo>
                  <a:cubicBezTo>
                    <a:pt x="7019" y="7978"/>
                    <a:pt x="7335" y="7941"/>
                    <a:pt x="7371" y="7832"/>
                  </a:cubicBezTo>
                  <a:cubicBezTo>
                    <a:pt x="7383" y="7795"/>
                    <a:pt x="7371" y="7759"/>
                    <a:pt x="7335" y="7711"/>
                  </a:cubicBezTo>
                  <a:cubicBezTo>
                    <a:pt x="7310" y="7686"/>
                    <a:pt x="7322" y="7649"/>
                    <a:pt x="7335" y="7625"/>
                  </a:cubicBezTo>
                  <a:cubicBezTo>
                    <a:pt x="7349" y="7618"/>
                    <a:pt x="7367" y="7611"/>
                    <a:pt x="7384" y="7611"/>
                  </a:cubicBezTo>
                  <a:cubicBezTo>
                    <a:pt x="7397" y="7611"/>
                    <a:pt x="7409" y="7615"/>
                    <a:pt x="7419" y="7625"/>
                  </a:cubicBezTo>
                  <a:cubicBezTo>
                    <a:pt x="7492" y="7711"/>
                    <a:pt x="7517" y="7784"/>
                    <a:pt x="7492" y="7857"/>
                  </a:cubicBezTo>
                  <a:cubicBezTo>
                    <a:pt x="7444" y="7978"/>
                    <a:pt x="7286" y="8063"/>
                    <a:pt x="7152" y="8087"/>
                  </a:cubicBezTo>
                  <a:cubicBezTo>
                    <a:pt x="6714" y="8160"/>
                    <a:pt x="6240" y="8160"/>
                    <a:pt x="5790" y="8173"/>
                  </a:cubicBezTo>
                  <a:lnTo>
                    <a:pt x="5292" y="8173"/>
                  </a:lnTo>
                  <a:cubicBezTo>
                    <a:pt x="4590" y="8196"/>
                    <a:pt x="3862" y="8210"/>
                    <a:pt x="3093" y="8210"/>
                  </a:cubicBezTo>
                  <a:cubicBezTo>
                    <a:pt x="2676" y="8210"/>
                    <a:pt x="2246" y="8206"/>
                    <a:pt x="1801" y="8197"/>
                  </a:cubicBezTo>
                  <a:cubicBezTo>
                    <a:pt x="1509" y="8197"/>
                    <a:pt x="1193" y="8184"/>
                    <a:pt x="877" y="8184"/>
                  </a:cubicBezTo>
                  <a:lnTo>
                    <a:pt x="682" y="8184"/>
                  </a:lnTo>
                  <a:cubicBezTo>
                    <a:pt x="608" y="8190"/>
                    <a:pt x="527" y="8195"/>
                    <a:pt x="450" y="8195"/>
                  </a:cubicBezTo>
                  <a:cubicBezTo>
                    <a:pt x="337" y="8195"/>
                    <a:pt x="231" y="8184"/>
                    <a:pt x="160" y="8148"/>
                  </a:cubicBezTo>
                  <a:cubicBezTo>
                    <a:pt x="62" y="8100"/>
                    <a:pt x="62" y="8039"/>
                    <a:pt x="62" y="7941"/>
                  </a:cubicBezTo>
                  <a:lnTo>
                    <a:pt x="62" y="7893"/>
                  </a:lnTo>
                  <a:cubicBezTo>
                    <a:pt x="50" y="7649"/>
                    <a:pt x="50" y="7394"/>
                    <a:pt x="50" y="7163"/>
                  </a:cubicBezTo>
                  <a:lnTo>
                    <a:pt x="38" y="7041"/>
                  </a:lnTo>
                  <a:cubicBezTo>
                    <a:pt x="25" y="5995"/>
                    <a:pt x="25" y="4755"/>
                    <a:pt x="87" y="3551"/>
                  </a:cubicBezTo>
                  <a:cubicBezTo>
                    <a:pt x="98" y="3405"/>
                    <a:pt x="98" y="3260"/>
                    <a:pt x="111" y="3114"/>
                  </a:cubicBezTo>
                  <a:cubicBezTo>
                    <a:pt x="171" y="2116"/>
                    <a:pt x="220" y="1082"/>
                    <a:pt x="98" y="61"/>
                  </a:cubicBezTo>
                  <a:lnTo>
                    <a:pt x="98" y="36"/>
                  </a:lnTo>
                  <a:cubicBezTo>
                    <a:pt x="111" y="25"/>
                    <a:pt x="123" y="25"/>
                    <a:pt x="135" y="25"/>
                  </a:cubicBezTo>
                  <a:cubicBezTo>
                    <a:pt x="269" y="12"/>
                    <a:pt x="414" y="12"/>
                    <a:pt x="549" y="12"/>
                  </a:cubicBezTo>
                  <a:close/>
                  <a:moveTo>
                    <a:pt x="135" y="0"/>
                  </a:moveTo>
                  <a:cubicBezTo>
                    <a:pt x="123" y="0"/>
                    <a:pt x="98" y="12"/>
                    <a:pt x="87" y="25"/>
                  </a:cubicBezTo>
                  <a:cubicBezTo>
                    <a:pt x="74" y="36"/>
                    <a:pt x="74" y="49"/>
                    <a:pt x="74" y="61"/>
                  </a:cubicBezTo>
                  <a:cubicBezTo>
                    <a:pt x="208" y="1082"/>
                    <a:pt x="147" y="2116"/>
                    <a:pt x="87" y="3114"/>
                  </a:cubicBezTo>
                  <a:cubicBezTo>
                    <a:pt x="87" y="3260"/>
                    <a:pt x="74" y="3405"/>
                    <a:pt x="74" y="3551"/>
                  </a:cubicBezTo>
                  <a:cubicBezTo>
                    <a:pt x="1" y="4755"/>
                    <a:pt x="14" y="5995"/>
                    <a:pt x="25" y="7041"/>
                  </a:cubicBezTo>
                  <a:lnTo>
                    <a:pt x="25" y="7163"/>
                  </a:lnTo>
                  <a:cubicBezTo>
                    <a:pt x="25" y="7394"/>
                    <a:pt x="38" y="7649"/>
                    <a:pt x="38" y="7893"/>
                  </a:cubicBezTo>
                  <a:lnTo>
                    <a:pt x="38" y="7941"/>
                  </a:lnTo>
                  <a:cubicBezTo>
                    <a:pt x="38" y="8039"/>
                    <a:pt x="50" y="8111"/>
                    <a:pt x="147" y="8173"/>
                  </a:cubicBezTo>
                  <a:cubicBezTo>
                    <a:pt x="226" y="8208"/>
                    <a:pt x="335" y="8219"/>
                    <a:pt x="449" y="8219"/>
                  </a:cubicBezTo>
                  <a:cubicBezTo>
                    <a:pt x="527" y="8219"/>
                    <a:pt x="608" y="8214"/>
                    <a:pt x="682" y="8209"/>
                  </a:cubicBezTo>
                  <a:cubicBezTo>
                    <a:pt x="755" y="8197"/>
                    <a:pt x="828" y="8197"/>
                    <a:pt x="877" y="8197"/>
                  </a:cubicBezTo>
                  <a:cubicBezTo>
                    <a:pt x="1193" y="8209"/>
                    <a:pt x="1509" y="8209"/>
                    <a:pt x="1801" y="8221"/>
                  </a:cubicBezTo>
                  <a:lnTo>
                    <a:pt x="3103" y="8221"/>
                  </a:lnTo>
                  <a:cubicBezTo>
                    <a:pt x="3868" y="8221"/>
                    <a:pt x="4598" y="8221"/>
                    <a:pt x="5292" y="8197"/>
                  </a:cubicBezTo>
                  <a:cubicBezTo>
                    <a:pt x="5449" y="8184"/>
                    <a:pt x="5632" y="8184"/>
                    <a:pt x="5790" y="8184"/>
                  </a:cubicBezTo>
                  <a:cubicBezTo>
                    <a:pt x="6240" y="8184"/>
                    <a:pt x="6714" y="8173"/>
                    <a:pt x="7152" y="8100"/>
                  </a:cubicBezTo>
                  <a:cubicBezTo>
                    <a:pt x="7298" y="8075"/>
                    <a:pt x="7468" y="7990"/>
                    <a:pt x="7505" y="7857"/>
                  </a:cubicBezTo>
                  <a:cubicBezTo>
                    <a:pt x="7529" y="7784"/>
                    <a:pt x="7505" y="7698"/>
                    <a:pt x="7432" y="7613"/>
                  </a:cubicBezTo>
                  <a:cubicBezTo>
                    <a:pt x="7415" y="7597"/>
                    <a:pt x="7396" y="7590"/>
                    <a:pt x="7378" y="7590"/>
                  </a:cubicBezTo>
                  <a:cubicBezTo>
                    <a:pt x="7356" y="7590"/>
                    <a:pt x="7336" y="7600"/>
                    <a:pt x="7322" y="7613"/>
                  </a:cubicBezTo>
                  <a:cubicBezTo>
                    <a:pt x="7298" y="7649"/>
                    <a:pt x="7286" y="7686"/>
                    <a:pt x="7322" y="7722"/>
                  </a:cubicBezTo>
                  <a:cubicBezTo>
                    <a:pt x="7359" y="7759"/>
                    <a:pt x="7371" y="7795"/>
                    <a:pt x="7359" y="7820"/>
                  </a:cubicBezTo>
                  <a:cubicBezTo>
                    <a:pt x="7335" y="7893"/>
                    <a:pt x="7128" y="7954"/>
                    <a:pt x="6824" y="7966"/>
                  </a:cubicBezTo>
                  <a:cubicBezTo>
                    <a:pt x="6665" y="7978"/>
                    <a:pt x="6495" y="7990"/>
                    <a:pt x="6325" y="7990"/>
                  </a:cubicBezTo>
                  <a:cubicBezTo>
                    <a:pt x="6009" y="8003"/>
                    <a:pt x="5681" y="8027"/>
                    <a:pt x="5352" y="8027"/>
                  </a:cubicBezTo>
                  <a:cubicBezTo>
                    <a:pt x="4768" y="8051"/>
                    <a:pt x="4148" y="8063"/>
                    <a:pt x="3516" y="8063"/>
                  </a:cubicBezTo>
                  <a:cubicBezTo>
                    <a:pt x="2932" y="8063"/>
                    <a:pt x="2324" y="8063"/>
                    <a:pt x="1679" y="8051"/>
                  </a:cubicBezTo>
                  <a:cubicBezTo>
                    <a:pt x="1363" y="8051"/>
                    <a:pt x="1035" y="8039"/>
                    <a:pt x="695" y="8039"/>
                  </a:cubicBezTo>
                  <a:lnTo>
                    <a:pt x="585" y="8039"/>
                  </a:lnTo>
                  <a:cubicBezTo>
                    <a:pt x="565" y="8039"/>
                    <a:pt x="544" y="8039"/>
                    <a:pt x="523" y="8039"/>
                  </a:cubicBezTo>
                  <a:cubicBezTo>
                    <a:pt x="394" y="8039"/>
                    <a:pt x="258" y="8029"/>
                    <a:pt x="196" y="7893"/>
                  </a:cubicBezTo>
                  <a:cubicBezTo>
                    <a:pt x="171" y="7820"/>
                    <a:pt x="171" y="7698"/>
                    <a:pt x="184" y="7589"/>
                  </a:cubicBezTo>
                  <a:cubicBezTo>
                    <a:pt x="184" y="7540"/>
                    <a:pt x="196" y="7503"/>
                    <a:pt x="196" y="7467"/>
                  </a:cubicBezTo>
                  <a:cubicBezTo>
                    <a:pt x="171" y="6263"/>
                    <a:pt x="147" y="4998"/>
                    <a:pt x="208" y="3733"/>
                  </a:cubicBezTo>
                  <a:cubicBezTo>
                    <a:pt x="220" y="3563"/>
                    <a:pt x="220" y="3393"/>
                    <a:pt x="233" y="3223"/>
                  </a:cubicBezTo>
                  <a:cubicBezTo>
                    <a:pt x="281" y="2201"/>
                    <a:pt x="341" y="1155"/>
                    <a:pt x="208" y="122"/>
                  </a:cubicBezTo>
                  <a:cubicBezTo>
                    <a:pt x="317" y="122"/>
                    <a:pt x="439" y="109"/>
                    <a:pt x="549" y="109"/>
                  </a:cubicBezTo>
                  <a:cubicBezTo>
                    <a:pt x="585" y="109"/>
                    <a:pt x="609" y="73"/>
                    <a:pt x="597" y="49"/>
                  </a:cubicBezTo>
                  <a:cubicBezTo>
                    <a:pt x="597" y="25"/>
                    <a:pt x="585" y="0"/>
                    <a:pt x="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599" name="Google Shape;3599;p39"/>
            <p:cNvSpPr/>
            <p:nvPr/>
          </p:nvSpPr>
          <p:spPr>
            <a:xfrm>
              <a:off x="7900152" y="3518096"/>
              <a:ext cx="17276" cy="18950"/>
            </a:xfrm>
            <a:custGeom>
              <a:avLst/>
              <a:gdLst/>
              <a:ahLst/>
              <a:cxnLst/>
              <a:rect l="l" t="t" r="r" b="b"/>
              <a:pathLst>
                <a:path w="351" h="385" extrusionOk="0">
                  <a:moveTo>
                    <a:pt x="287" y="0"/>
                  </a:moveTo>
                  <a:cubicBezTo>
                    <a:pt x="278" y="0"/>
                    <a:pt x="269" y="4"/>
                    <a:pt x="261" y="12"/>
                  </a:cubicBezTo>
                  <a:cubicBezTo>
                    <a:pt x="164" y="97"/>
                    <a:pt x="79" y="206"/>
                    <a:pt x="18" y="315"/>
                  </a:cubicBezTo>
                  <a:cubicBezTo>
                    <a:pt x="1" y="350"/>
                    <a:pt x="32" y="384"/>
                    <a:pt x="61" y="384"/>
                  </a:cubicBezTo>
                  <a:cubicBezTo>
                    <a:pt x="72" y="384"/>
                    <a:pt x="84" y="378"/>
                    <a:pt x="91" y="364"/>
                  </a:cubicBezTo>
                  <a:cubicBezTo>
                    <a:pt x="164" y="255"/>
                    <a:pt x="237" y="158"/>
                    <a:pt x="322" y="72"/>
                  </a:cubicBezTo>
                  <a:cubicBezTo>
                    <a:pt x="351" y="44"/>
                    <a:pt x="320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00" name="Google Shape;3600;p39"/>
            <p:cNvSpPr/>
            <p:nvPr/>
          </p:nvSpPr>
          <p:spPr>
            <a:xfrm>
              <a:off x="7899807" y="3517358"/>
              <a:ext cx="17424" cy="19885"/>
            </a:xfrm>
            <a:custGeom>
              <a:avLst/>
              <a:gdLst/>
              <a:ahLst/>
              <a:cxnLst/>
              <a:rect l="l" t="t" r="r" b="b"/>
              <a:pathLst>
                <a:path w="354" h="404" extrusionOk="0">
                  <a:moveTo>
                    <a:pt x="297" y="17"/>
                  </a:moveTo>
                  <a:cubicBezTo>
                    <a:pt x="305" y="17"/>
                    <a:pt x="311" y="21"/>
                    <a:pt x="317" y="27"/>
                  </a:cubicBezTo>
                  <a:cubicBezTo>
                    <a:pt x="329" y="39"/>
                    <a:pt x="341" y="63"/>
                    <a:pt x="317" y="76"/>
                  </a:cubicBezTo>
                  <a:cubicBezTo>
                    <a:pt x="244" y="160"/>
                    <a:pt x="171" y="257"/>
                    <a:pt x="98" y="379"/>
                  </a:cubicBezTo>
                  <a:cubicBezTo>
                    <a:pt x="92" y="385"/>
                    <a:pt x="83" y="389"/>
                    <a:pt x="74" y="389"/>
                  </a:cubicBezTo>
                  <a:cubicBezTo>
                    <a:pt x="65" y="389"/>
                    <a:pt x="56" y="385"/>
                    <a:pt x="49" y="379"/>
                  </a:cubicBezTo>
                  <a:cubicBezTo>
                    <a:pt x="38" y="379"/>
                    <a:pt x="25" y="355"/>
                    <a:pt x="38" y="343"/>
                  </a:cubicBezTo>
                  <a:cubicBezTo>
                    <a:pt x="98" y="233"/>
                    <a:pt x="171" y="136"/>
                    <a:pt x="268" y="27"/>
                  </a:cubicBezTo>
                  <a:cubicBezTo>
                    <a:pt x="280" y="21"/>
                    <a:pt x="289" y="17"/>
                    <a:pt x="297" y="17"/>
                  </a:cubicBezTo>
                  <a:close/>
                  <a:moveTo>
                    <a:pt x="291" y="0"/>
                  </a:moveTo>
                  <a:cubicBezTo>
                    <a:pt x="279" y="0"/>
                    <a:pt x="267" y="4"/>
                    <a:pt x="256" y="14"/>
                  </a:cubicBezTo>
                  <a:cubicBezTo>
                    <a:pt x="159" y="124"/>
                    <a:pt x="86" y="221"/>
                    <a:pt x="13" y="330"/>
                  </a:cubicBezTo>
                  <a:cubicBezTo>
                    <a:pt x="1" y="355"/>
                    <a:pt x="13" y="392"/>
                    <a:pt x="38" y="403"/>
                  </a:cubicBezTo>
                  <a:lnTo>
                    <a:pt x="62" y="403"/>
                  </a:lnTo>
                  <a:cubicBezTo>
                    <a:pt x="86" y="403"/>
                    <a:pt x="98" y="403"/>
                    <a:pt x="110" y="379"/>
                  </a:cubicBezTo>
                  <a:cubicBezTo>
                    <a:pt x="183" y="270"/>
                    <a:pt x="256" y="173"/>
                    <a:pt x="329" y="87"/>
                  </a:cubicBezTo>
                  <a:cubicBezTo>
                    <a:pt x="354" y="63"/>
                    <a:pt x="354" y="39"/>
                    <a:pt x="329" y="14"/>
                  </a:cubicBezTo>
                  <a:cubicBezTo>
                    <a:pt x="322" y="7"/>
                    <a:pt x="307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01" name="Google Shape;3601;p39"/>
            <p:cNvSpPr/>
            <p:nvPr/>
          </p:nvSpPr>
          <p:spPr>
            <a:xfrm>
              <a:off x="7899659" y="3526612"/>
              <a:ext cx="18211" cy="20229"/>
            </a:xfrm>
            <a:custGeom>
              <a:avLst/>
              <a:gdLst/>
              <a:ahLst/>
              <a:cxnLst/>
              <a:rect l="l" t="t" r="r" b="b"/>
              <a:pathLst>
                <a:path w="370" h="411" extrusionOk="0">
                  <a:moveTo>
                    <a:pt x="305" y="0"/>
                  </a:moveTo>
                  <a:cubicBezTo>
                    <a:pt x="291" y="0"/>
                    <a:pt x="278" y="6"/>
                    <a:pt x="271" y="21"/>
                  </a:cubicBezTo>
                  <a:cubicBezTo>
                    <a:pt x="186" y="131"/>
                    <a:pt x="101" y="228"/>
                    <a:pt x="28" y="337"/>
                  </a:cubicBezTo>
                  <a:cubicBezTo>
                    <a:pt x="1" y="374"/>
                    <a:pt x="36" y="411"/>
                    <a:pt x="70" y="411"/>
                  </a:cubicBezTo>
                  <a:cubicBezTo>
                    <a:pt x="81" y="411"/>
                    <a:pt x="92" y="407"/>
                    <a:pt x="101" y="398"/>
                  </a:cubicBezTo>
                  <a:cubicBezTo>
                    <a:pt x="186" y="288"/>
                    <a:pt x="259" y="179"/>
                    <a:pt x="344" y="58"/>
                  </a:cubicBezTo>
                  <a:cubicBezTo>
                    <a:pt x="370" y="32"/>
                    <a:pt x="336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02" name="Google Shape;3602;p39"/>
            <p:cNvSpPr/>
            <p:nvPr/>
          </p:nvSpPr>
          <p:spPr>
            <a:xfrm>
              <a:off x="7899807" y="3526021"/>
              <a:ext cx="18015" cy="21411"/>
            </a:xfrm>
            <a:custGeom>
              <a:avLst/>
              <a:gdLst/>
              <a:ahLst/>
              <a:cxnLst/>
              <a:rect l="l" t="t" r="r" b="b"/>
              <a:pathLst>
                <a:path w="366" h="435" extrusionOk="0">
                  <a:moveTo>
                    <a:pt x="294" y="24"/>
                  </a:moveTo>
                  <a:cubicBezTo>
                    <a:pt x="305" y="24"/>
                    <a:pt x="317" y="27"/>
                    <a:pt x="329" y="33"/>
                  </a:cubicBezTo>
                  <a:cubicBezTo>
                    <a:pt x="329" y="33"/>
                    <a:pt x="354" y="45"/>
                    <a:pt x="329" y="70"/>
                  </a:cubicBezTo>
                  <a:cubicBezTo>
                    <a:pt x="317" y="94"/>
                    <a:pt x="292" y="118"/>
                    <a:pt x="281" y="143"/>
                  </a:cubicBezTo>
                  <a:cubicBezTo>
                    <a:pt x="219" y="227"/>
                    <a:pt x="159" y="325"/>
                    <a:pt x="86" y="398"/>
                  </a:cubicBezTo>
                  <a:cubicBezTo>
                    <a:pt x="80" y="410"/>
                    <a:pt x="70" y="413"/>
                    <a:pt x="61" y="413"/>
                  </a:cubicBezTo>
                  <a:cubicBezTo>
                    <a:pt x="52" y="413"/>
                    <a:pt x="43" y="410"/>
                    <a:pt x="38" y="410"/>
                  </a:cubicBezTo>
                  <a:cubicBezTo>
                    <a:pt x="25" y="398"/>
                    <a:pt x="13" y="373"/>
                    <a:pt x="25" y="362"/>
                  </a:cubicBezTo>
                  <a:cubicBezTo>
                    <a:pt x="86" y="276"/>
                    <a:pt x="146" y="191"/>
                    <a:pt x="219" y="106"/>
                  </a:cubicBezTo>
                  <a:cubicBezTo>
                    <a:pt x="232" y="81"/>
                    <a:pt x="256" y="57"/>
                    <a:pt x="268" y="33"/>
                  </a:cubicBezTo>
                  <a:cubicBezTo>
                    <a:pt x="274" y="27"/>
                    <a:pt x="284" y="24"/>
                    <a:pt x="294" y="24"/>
                  </a:cubicBezTo>
                  <a:close/>
                  <a:moveTo>
                    <a:pt x="307" y="1"/>
                  </a:moveTo>
                  <a:cubicBezTo>
                    <a:pt x="289" y="1"/>
                    <a:pt x="271" y="7"/>
                    <a:pt x="256" y="21"/>
                  </a:cubicBezTo>
                  <a:cubicBezTo>
                    <a:pt x="232" y="45"/>
                    <a:pt x="219" y="70"/>
                    <a:pt x="195" y="94"/>
                  </a:cubicBezTo>
                  <a:lnTo>
                    <a:pt x="13" y="349"/>
                  </a:lnTo>
                  <a:cubicBezTo>
                    <a:pt x="1" y="373"/>
                    <a:pt x="13" y="398"/>
                    <a:pt x="38" y="422"/>
                  </a:cubicBezTo>
                  <a:cubicBezTo>
                    <a:pt x="38" y="422"/>
                    <a:pt x="49" y="435"/>
                    <a:pt x="62" y="435"/>
                  </a:cubicBezTo>
                  <a:cubicBezTo>
                    <a:pt x="74" y="435"/>
                    <a:pt x="86" y="422"/>
                    <a:pt x="98" y="410"/>
                  </a:cubicBezTo>
                  <a:cubicBezTo>
                    <a:pt x="171" y="325"/>
                    <a:pt x="232" y="240"/>
                    <a:pt x="292" y="154"/>
                  </a:cubicBezTo>
                  <a:cubicBezTo>
                    <a:pt x="317" y="130"/>
                    <a:pt x="329" y="106"/>
                    <a:pt x="341" y="81"/>
                  </a:cubicBezTo>
                  <a:cubicBezTo>
                    <a:pt x="365" y="57"/>
                    <a:pt x="354" y="33"/>
                    <a:pt x="341" y="9"/>
                  </a:cubicBezTo>
                  <a:cubicBezTo>
                    <a:pt x="331" y="4"/>
                    <a:pt x="319" y="1"/>
                    <a:pt x="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03" name="Google Shape;3603;p39"/>
            <p:cNvSpPr/>
            <p:nvPr/>
          </p:nvSpPr>
          <p:spPr>
            <a:xfrm>
              <a:off x="7899561" y="3537244"/>
              <a:ext cx="19048" cy="20672"/>
            </a:xfrm>
            <a:custGeom>
              <a:avLst/>
              <a:gdLst/>
              <a:ahLst/>
              <a:cxnLst/>
              <a:rect l="l" t="t" r="r" b="b"/>
              <a:pathLst>
                <a:path w="387" h="420" extrusionOk="0">
                  <a:moveTo>
                    <a:pt x="313" y="1"/>
                  </a:moveTo>
                  <a:cubicBezTo>
                    <a:pt x="303" y="1"/>
                    <a:pt x="294" y="4"/>
                    <a:pt x="286" y="12"/>
                  </a:cubicBezTo>
                  <a:cubicBezTo>
                    <a:pt x="200" y="121"/>
                    <a:pt x="103" y="231"/>
                    <a:pt x="18" y="353"/>
                  </a:cubicBezTo>
                  <a:cubicBezTo>
                    <a:pt x="0" y="379"/>
                    <a:pt x="28" y="419"/>
                    <a:pt x="59" y="419"/>
                  </a:cubicBezTo>
                  <a:cubicBezTo>
                    <a:pt x="70" y="419"/>
                    <a:pt x="81" y="414"/>
                    <a:pt x="91" y="401"/>
                  </a:cubicBezTo>
                  <a:cubicBezTo>
                    <a:pt x="188" y="304"/>
                    <a:pt x="273" y="182"/>
                    <a:pt x="359" y="72"/>
                  </a:cubicBezTo>
                  <a:cubicBezTo>
                    <a:pt x="387" y="44"/>
                    <a:pt x="348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04" name="Google Shape;3604;p39"/>
            <p:cNvSpPr/>
            <p:nvPr/>
          </p:nvSpPr>
          <p:spPr>
            <a:xfrm>
              <a:off x="7899216" y="3536899"/>
              <a:ext cx="19245" cy="21312"/>
            </a:xfrm>
            <a:custGeom>
              <a:avLst/>
              <a:gdLst/>
              <a:ahLst/>
              <a:cxnLst/>
              <a:rect l="l" t="t" r="r" b="b"/>
              <a:pathLst>
                <a:path w="391" h="433" extrusionOk="0">
                  <a:moveTo>
                    <a:pt x="329" y="22"/>
                  </a:moveTo>
                  <a:cubicBezTo>
                    <a:pt x="338" y="22"/>
                    <a:pt x="347" y="25"/>
                    <a:pt x="353" y="31"/>
                  </a:cubicBezTo>
                  <a:cubicBezTo>
                    <a:pt x="366" y="43"/>
                    <a:pt x="366" y="55"/>
                    <a:pt x="353" y="68"/>
                  </a:cubicBezTo>
                  <a:lnTo>
                    <a:pt x="317" y="128"/>
                  </a:lnTo>
                  <a:cubicBezTo>
                    <a:pt x="244" y="214"/>
                    <a:pt x="171" y="311"/>
                    <a:pt x="86" y="408"/>
                  </a:cubicBezTo>
                  <a:cubicBezTo>
                    <a:pt x="80" y="414"/>
                    <a:pt x="74" y="417"/>
                    <a:pt x="66" y="417"/>
                  </a:cubicBezTo>
                  <a:cubicBezTo>
                    <a:pt x="58" y="417"/>
                    <a:pt x="49" y="414"/>
                    <a:pt x="37" y="408"/>
                  </a:cubicBezTo>
                  <a:cubicBezTo>
                    <a:pt x="25" y="396"/>
                    <a:pt x="25" y="384"/>
                    <a:pt x="37" y="360"/>
                  </a:cubicBezTo>
                  <a:cubicBezTo>
                    <a:pt x="110" y="262"/>
                    <a:pt x="195" y="165"/>
                    <a:pt x="268" y="68"/>
                  </a:cubicBezTo>
                  <a:lnTo>
                    <a:pt x="304" y="31"/>
                  </a:lnTo>
                  <a:cubicBezTo>
                    <a:pt x="311" y="25"/>
                    <a:pt x="320" y="22"/>
                    <a:pt x="329" y="22"/>
                  </a:cubicBezTo>
                  <a:close/>
                  <a:moveTo>
                    <a:pt x="329" y="1"/>
                  </a:moveTo>
                  <a:cubicBezTo>
                    <a:pt x="317" y="1"/>
                    <a:pt x="305" y="7"/>
                    <a:pt x="293" y="19"/>
                  </a:cubicBezTo>
                  <a:lnTo>
                    <a:pt x="256" y="55"/>
                  </a:lnTo>
                  <a:cubicBezTo>
                    <a:pt x="171" y="152"/>
                    <a:pt x="98" y="250"/>
                    <a:pt x="25" y="347"/>
                  </a:cubicBezTo>
                  <a:cubicBezTo>
                    <a:pt x="1" y="384"/>
                    <a:pt x="13" y="408"/>
                    <a:pt x="37" y="420"/>
                  </a:cubicBezTo>
                  <a:cubicBezTo>
                    <a:pt x="37" y="433"/>
                    <a:pt x="50" y="433"/>
                    <a:pt x="74" y="433"/>
                  </a:cubicBezTo>
                  <a:cubicBezTo>
                    <a:pt x="86" y="433"/>
                    <a:pt x="98" y="433"/>
                    <a:pt x="98" y="420"/>
                  </a:cubicBezTo>
                  <a:cubicBezTo>
                    <a:pt x="183" y="323"/>
                    <a:pt x="256" y="225"/>
                    <a:pt x="329" y="141"/>
                  </a:cubicBezTo>
                  <a:lnTo>
                    <a:pt x="377" y="79"/>
                  </a:lnTo>
                  <a:cubicBezTo>
                    <a:pt x="390" y="55"/>
                    <a:pt x="377" y="31"/>
                    <a:pt x="366" y="19"/>
                  </a:cubicBezTo>
                  <a:cubicBezTo>
                    <a:pt x="354" y="7"/>
                    <a:pt x="341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05" name="Google Shape;3605;p39"/>
            <p:cNvSpPr/>
            <p:nvPr/>
          </p:nvSpPr>
          <p:spPr>
            <a:xfrm>
              <a:off x="7899019" y="3547925"/>
              <a:ext cx="19688" cy="21608"/>
            </a:xfrm>
            <a:custGeom>
              <a:avLst/>
              <a:gdLst/>
              <a:ahLst/>
              <a:cxnLst/>
              <a:rect l="l" t="t" r="r" b="b"/>
              <a:pathLst>
                <a:path w="400" h="439" extrusionOk="0">
                  <a:moveTo>
                    <a:pt x="344" y="1"/>
                  </a:moveTo>
                  <a:cubicBezTo>
                    <a:pt x="336" y="1"/>
                    <a:pt x="327" y="5"/>
                    <a:pt x="321" y="14"/>
                  </a:cubicBezTo>
                  <a:cubicBezTo>
                    <a:pt x="211" y="123"/>
                    <a:pt x="114" y="245"/>
                    <a:pt x="29" y="366"/>
                  </a:cubicBezTo>
                  <a:cubicBezTo>
                    <a:pt x="0" y="395"/>
                    <a:pt x="39" y="439"/>
                    <a:pt x="75" y="439"/>
                  </a:cubicBezTo>
                  <a:cubicBezTo>
                    <a:pt x="85" y="439"/>
                    <a:pt x="94" y="435"/>
                    <a:pt x="102" y="427"/>
                  </a:cubicBezTo>
                  <a:cubicBezTo>
                    <a:pt x="199" y="306"/>
                    <a:pt x="297" y="184"/>
                    <a:pt x="381" y="63"/>
                  </a:cubicBezTo>
                  <a:cubicBezTo>
                    <a:pt x="400" y="35"/>
                    <a:pt x="370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06" name="Google Shape;3606;p39"/>
            <p:cNvSpPr/>
            <p:nvPr/>
          </p:nvSpPr>
          <p:spPr>
            <a:xfrm>
              <a:off x="7899216" y="3547285"/>
              <a:ext cx="19786" cy="22297"/>
            </a:xfrm>
            <a:custGeom>
              <a:avLst/>
              <a:gdLst/>
              <a:ahLst/>
              <a:cxnLst/>
              <a:rect l="l" t="t" r="r" b="b"/>
              <a:pathLst>
                <a:path w="402" h="453" extrusionOk="0">
                  <a:moveTo>
                    <a:pt x="341" y="14"/>
                  </a:moveTo>
                  <a:cubicBezTo>
                    <a:pt x="353" y="14"/>
                    <a:pt x="353" y="27"/>
                    <a:pt x="366" y="27"/>
                  </a:cubicBezTo>
                  <a:cubicBezTo>
                    <a:pt x="377" y="39"/>
                    <a:pt x="377" y="51"/>
                    <a:pt x="366" y="76"/>
                  </a:cubicBezTo>
                  <a:cubicBezTo>
                    <a:pt x="280" y="209"/>
                    <a:pt x="171" y="331"/>
                    <a:pt x="86" y="428"/>
                  </a:cubicBezTo>
                  <a:cubicBezTo>
                    <a:pt x="80" y="434"/>
                    <a:pt x="71" y="437"/>
                    <a:pt x="62" y="437"/>
                  </a:cubicBezTo>
                  <a:cubicBezTo>
                    <a:pt x="52" y="437"/>
                    <a:pt x="43" y="434"/>
                    <a:pt x="37" y="428"/>
                  </a:cubicBezTo>
                  <a:cubicBezTo>
                    <a:pt x="25" y="416"/>
                    <a:pt x="13" y="404"/>
                    <a:pt x="25" y="379"/>
                  </a:cubicBezTo>
                  <a:cubicBezTo>
                    <a:pt x="110" y="270"/>
                    <a:pt x="207" y="149"/>
                    <a:pt x="317" y="27"/>
                  </a:cubicBezTo>
                  <a:cubicBezTo>
                    <a:pt x="329" y="27"/>
                    <a:pt x="329" y="14"/>
                    <a:pt x="341" y="14"/>
                  </a:cubicBezTo>
                  <a:close/>
                  <a:moveTo>
                    <a:pt x="335" y="0"/>
                  </a:moveTo>
                  <a:cubicBezTo>
                    <a:pt x="325" y="0"/>
                    <a:pt x="315" y="4"/>
                    <a:pt x="304" y="14"/>
                  </a:cubicBezTo>
                  <a:cubicBezTo>
                    <a:pt x="195" y="136"/>
                    <a:pt x="98" y="258"/>
                    <a:pt x="13" y="379"/>
                  </a:cubicBezTo>
                  <a:cubicBezTo>
                    <a:pt x="1" y="404"/>
                    <a:pt x="13" y="428"/>
                    <a:pt x="25" y="440"/>
                  </a:cubicBezTo>
                  <a:cubicBezTo>
                    <a:pt x="37" y="452"/>
                    <a:pt x="50" y="452"/>
                    <a:pt x="61" y="452"/>
                  </a:cubicBezTo>
                  <a:cubicBezTo>
                    <a:pt x="74" y="452"/>
                    <a:pt x="86" y="452"/>
                    <a:pt x="98" y="440"/>
                  </a:cubicBezTo>
                  <a:cubicBezTo>
                    <a:pt x="183" y="343"/>
                    <a:pt x="293" y="222"/>
                    <a:pt x="390" y="76"/>
                  </a:cubicBezTo>
                  <a:cubicBezTo>
                    <a:pt x="402" y="51"/>
                    <a:pt x="390" y="27"/>
                    <a:pt x="377" y="14"/>
                  </a:cubicBezTo>
                  <a:cubicBezTo>
                    <a:pt x="363" y="8"/>
                    <a:pt x="349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07" name="Google Shape;3607;p39"/>
            <p:cNvSpPr/>
            <p:nvPr/>
          </p:nvSpPr>
          <p:spPr>
            <a:xfrm>
              <a:off x="7901382" y="3560279"/>
              <a:ext cx="17768" cy="18211"/>
            </a:xfrm>
            <a:custGeom>
              <a:avLst/>
              <a:gdLst/>
              <a:ahLst/>
              <a:cxnLst/>
              <a:rect l="l" t="t" r="r" b="b"/>
              <a:pathLst>
                <a:path w="361" h="370" extrusionOk="0">
                  <a:moveTo>
                    <a:pt x="304" y="0"/>
                  </a:moveTo>
                  <a:cubicBezTo>
                    <a:pt x="293" y="0"/>
                    <a:pt x="282" y="5"/>
                    <a:pt x="273" y="18"/>
                  </a:cubicBezTo>
                  <a:cubicBezTo>
                    <a:pt x="187" y="104"/>
                    <a:pt x="103" y="201"/>
                    <a:pt x="30" y="285"/>
                  </a:cubicBezTo>
                  <a:cubicBezTo>
                    <a:pt x="1" y="324"/>
                    <a:pt x="32" y="370"/>
                    <a:pt x="65" y="370"/>
                  </a:cubicBezTo>
                  <a:cubicBezTo>
                    <a:pt x="74" y="370"/>
                    <a:pt x="82" y="366"/>
                    <a:pt x="90" y="358"/>
                  </a:cubicBezTo>
                  <a:cubicBezTo>
                    <a:pt x="176" y="261"/>
                    <a:pt x="260" y="176"/>
                    <a:pt x="333" y="79"/>
                  </a:cubicBezTo>
                  <a:cubicBezTo>
                    <a:pt x="361" y="43"/>
                    <a:pt x="334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08" name="Google Shape;3608;p39"/>
            <p:cNvSpPr/>
            <p:nvPr/>
          </p:nvSpPr>
          <p:spPr>
            <a:xfrm>
              <a:off x="7900988" y="3559886"/>
              <a:ext cx="18654" cy="19245"/>
            </a:xfrm>
            <a:custGeom>
              <a:avLst/>
              <a:gdLst/>
              <a:ahLst/>
              <a:cxnLst/>
              <a:rect l="l" t="t" r="r" b="b"/>
              <a:pathLst>
                <a:path w="379" h="391" extrusionOk="0">
                  <a:moveTo>
                    <a:pt x="317" y="14"/>
                  </a:moveTo>
                  <a:lnTo>
                    <a:pt x="330" y="26"/>
                  </a:lnTo>
                  <a:cubicBezTo>
                    <a:pt x="354" y="39"/>
                    <a:pt x="354" y="63"/>
                    <a:pt x="341" y="75"/>
                  </a:cubicBezTo>
                  <a:cubicBezTo>
                    <a:pt x="257" y="172"/>
                    <a:pt x="184" y="269"/>
                    <a:pt x="98" y="355"/>
                  </a:cubicBezTo>
                  <a:cubicBezTo>
                    <a:pt x="88" y="365"/>
                    <a:pt x="80" y="369"/>
                    <a:pt x="73" y="369"/>
                  </a:cubicBezTo>
                  <a:cubicBezTo>
                    <a:pt x="64" y="369"/>
                    <a:pt x="57" y="362"/>
                    <a:pt x="50" y="355"/>
                  </a:cubicBezTo>
                  <a:cubicBezTo>
                    <a:pt x="38" y="342"/>
                    <a:pt x="25" y="318"/>
                    <a:pt x="38" y="306"/>
                  </a:cubicBezTo>
                  <a:cubicBezTo>
                    <a:pt x="122" y="209"/>
                    <a:pt x="208" y="123"/>
                    <a:pt x="293" y="26"/>
                  </a:cubicBezTo>
                  <a:cubicBezTo>
                    <a:pt x="293" y="26"/>
                    <a:pt x="305" y="14"/>
                    <a:pt x="317" y="14"/>
                  </a:cubicBezTo>
                  <a:close/>
                  <a:moveTo>
                    <a:pt x="311" y="0"/>
                  </a:moveTo>
                  <a:cubicBezTo>
                    <a:pt x="302" y="0"/>
                    <a:pt x="291" y="4"/>
                    <a:pt x="281" y="14"/>
                  </a:cubicBezTo>
                  <a:cubicBezTo>
                    <a:pt x="195" y="112"/>
                    <a:pt x="111" y="196"/>
                    <a:pt x="25" y="293"/>
                  </a:cubicBezTo>
                  <a:cubicBezTo>
                    <a:pt x="1" y="318"/>
                    <a:pt x="14" y="355"/>
                    <a:pt x="38" y="366"/>
                  </a:cubicBezTo>
                  <a:cubicBezTo>
                    <a:pt x="50" y="379"/>
                    <a:pt x="62" y="391"/>
                    <a:pt x="74" y="391"/>
                  </a:cubicBezTo>
                  <a:cubicBezTo>
                    <a:pt x="86" y="391"/>
                    <a:pt x="98" y="379"/>
                    <a:pt x="111" y="366"/>
                  </a:cubicBezTo>
                  <a:cubicBezTo>
                    <a:pt x="195" y="282"/>
                    <a:pt x="268" y="184"/>
                    <a:pt x="354" y="87"/>
                  </a:cubicBezTo>
                  <a:cubicBezTo>
                    <a:pt x="378" y="63"/>
                    <a:pt x="366" y="26"/>
                    <a:pt x="341" y="14"/>
                  </a:cubicBezTo>
                  <a:cubicBezTo>
                    <a:pt x="335" y="7"/>
                    <a:pt x="32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09" name="Google Shape;3609;p39"/>
            <p:cNvSpPr/>
            <p:nvPr/>
          </p:nvSpPr>
          <p:spPr>
            <a:xfrm>
              <a:off x="7901382" y="3570764"/>
              <a:ext cx="19048" cy="17325"/>
            </a:xfrm>
            <a:custGeom>
              <a:avLst/>
              <a:gdLst/>
              <a:ahLst/>
              <a:cxnLst/>
              <a:rect l="l" t="t" r="r" b="b"/>
              <a:pathLst>
                <a:path w="387" h="352" extrusionOk="0">
                  <a:moveTo>
                    <a:pt x="317" y="1"/>
                  </a:moveTo>
                  <a:cubicBezTo>
                    <a:pt x="307" y="1"/>
                    <a:pt x="295" y="4"/>
                    <a:pt x="285" y="12"/>
                  </a:cubicBezTo>
                  <a:cubicBezTo>
                    <a:pt x="200" y="97"/>
                    <a:pt x="114" y="182"/>
                    <a:pt x="30" y="280"/>
                  </a:cubicBezTo>
                  <a:cubicBezTo>
                    <a:pt x="1" y="308"/>
                    <a:pt x="32" y="351"/>
                    <a:pt x="64" y="351"/>
                  </a:cubicBezTo>
                  <a:cubicBezTo>
                    <a:pt x="73" y="351"/>
                    <a:pt x="82" y="348"/>
                    <a:pt x="90" y="340"/>
                  </a:cubicBezTo>
                  <a:cubicBezTo>
                    <a:pt x="187" y="255"/>
                    <a:pt x="273" y="170"/>
                    <a:pt x="358" y="72"/>
                  </a:cubicBezTo>
                  <a:cubicBezTo>
                    <a:pt x="387" y="44"/>
                    <a:pt x="355" y="1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10" name="Google Shape;3610;p39"/>
            <p:cNvSpPr/>
            <p:nvPr/>
          </p:nvSpPr>
          <p:spPr>
            <a:xfrm>
              <a:off x="7900988" y="3570419"/>
              <a:ext cx="19245" cy="18310"/>
            </a:xfrm>
            <a:custGeom>
              <a:avLst/>
              <a:gdLst/>
              <a:ahLst/>
              <a:cxnLst/>
              <a:rect l="l" t="t" r="r" b="b"/>
              <a:pathLst>
                <a:path w="391" h="372" extrusionOk="0">
                  <a:moveTo>
                    <a:pt x="325" y="17"/>
                  </a:moveTo>
                  <a:cubicBezTo>
                    <a:pt x="335" y="17"/>
                    <a:pt x="347" y="24"/>
                    <a:pt x="354" y="31"/>
                  </a:cubicBezTo>
                  <a:cubicBezTo>
                    <a:pt x="366" y="43"/>
                    <a:pt x="366" y="55"/>
                    <a:pt x="354" y="79"/>
                  </a:cubicBezTo>
                  <a:lnTo>
                    <a:pt x="305" y="128"/>
                  </a:lnTo>
                  <a:cubicBezTo>
                    <a:pt x="232" y="201"/>
                    <a:pt x="171" y="274"/>
                    <a:pt x="98" y="335"/>
                  </a:cubicBezTo>
                  <a:cubicBezTo>
                    <a:pt x="88" y="346"/>
                    <a:pt x="78" y="349"/>
                    <a:pt x="69" y="349"/>
                  </a:cubicBezTo>
                  <a:cubicBezTo>
                    <a:pt x="56" y="349"/>
                    <a:pt x="45" y="342"/>
                    <a:pt x="38" y="335"/>
                  </a:cubicBezTo>
                  <a:cubicBezTo>
                    <a:pt x="25" y="323"/>
                    <a:pt x="25" y="311"/>
                    <a:pt x="38" y="287"/>
                  </a:cubicBezTo>
                  <a:cubicBezTo>
                    <a:pt x="111" y="214"/>
                    <a:pt x="184" y="152"/>
                    <a:pt x="244" y="79"/>
                  </a:cubicBezTo>
                  <a:cubicBezTo>
                    <a:pt x="268" y="68"/>
                    <a:pt x="281" y="43"/>
                    <a:pt x="305" y="31"/>
                  </a:cubicBezTo>
                  <a:cubicBezTo>
                    <a:pt x="310" y="21"/>
                    <a:pt x="317" y="17"/>
                    <a:pt x="325" y="17"/>
                  </a:cubicBezTo>
                  <a:close/>
                  <a:moveTo>
                    <a:pt x="329" y="1"/>
                  </a:moveTo>
                  <a:cubicBezTo>
                    <a:pt x="317" y="1"/>
                    <a:pt x="305" y="7"/>
                    <a:pt x="293" y="19"/>
                  </a:cubicBezTo>
                  <a:cubicBezTo>
                    <a:pt x="268" y="31"/>
                    <a:pt x="257" y="55"/>
                    <a:pt x="232" y="68"/>
                  </a:cubicBezTo>
                  <a:lnTo>
                    <a:pt x="25" y="274"/>
                  </a:lnTo>
                  <a:cubicBezTo>
                    <a:pt x="1" y="298"/>
                    <a:pt x="14" y="335"/>
                    <a:pt x="25" y="347"/>
                  </a:cubicBezTo>
                  <a:cubicBezTo>
                    <a:pt x="38" y="360"/>
                    <a:pt x="50" y="371"/>
                    <a:pt x="74" y="371"/>
                  </a:cubicBezTo>
                  <a:cubicBezTo>
                    <a:pt x="86" y="371"/>
                    <a:pt x="98" y="360"/>
                    <a:pt x="111" y="347"/>
                  </a:cubicBezTo>
                  <a:cubicBezTo>
                    <a:pt x="184" y="287"/>
                    <a:pt x="244" y="214"/>
                    <a:pt x="317" y="141"/>
                  </a:cubicBezTo>
                  <a:lnTo>
                    <a:pt x="366" y="92"/>
                  </a:lnTo>
                  <a:cubicBezTo>
                    <a:pt x="390" y="68"/>
                    <a:pt x="378" y="31"/>
                    <a:pt x="366" y="19"/>
                  </a:cubicBezTo>
                  <a:cubicBezTo>
                    <a:pt x="354" y="7"/>
                    <a:pt x="341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11" name="Google Shape;3611;p39"/>
            <p:cNvSpPr/>
            <p:nvPr/>
          </p:nvSpPr>
          <p:spPr>
            <a:xfrm>
              <a:off x="7900348" y="3582675"/>
              <a:ext cx="18211" cy="16784"/>
            </a:xfrm>
            <a:custGeom>
              <a:avLst/>
              <a:gdLst/>
              <a:ahLst/>
              <a:cxnLst/>
              <a:rect l="l" t="t" r="r" b="b"/>
              <a:pathLst>
                <a:path w="370" h="341" extrusionOk="0">
                  <a:moveTo>
                    <a:pt x="307" y="0"/>
                  </a:moveTo>
                  <a:cubicBezTo>
                    <a:pt x="297" y="0"/>
                    <a:pt x="288" y="4"/>
                    <a:pt x="281" y="13"/>
                  </a:cubicBezTo>
                  <a:cubicBezTo>
                    <a:pt x="197" y="98"/>
                    <a:pt x="124" y="184"/>
                    <a:pt x="38" y="268"/>
                  </a:cubicBezTo>
                  <a:cubicBezTo>
                    <a:pt x="0" y="297"/>
                    <a:pt x="30" y="341"/>
                    <a:pt x="67" y="341"/>
                  </a:cubicBezTo>
                  <a:cubicBezTo>
                    <a:pt x="78" y="341"/>
                    <a:pt x="89" y="337"/>
                    <a:pt x="99" y="330"/>
                  </a:cubicBezTo>
                  <a:cubicBezTo>
                    <a:pt x="197" y="257"/>
                    <a:pt x="270" y="159"/>
                    <a:pt x="343" y="62"/>
                  </a:cubicBezTo>
                  <a:cubicBezTo>
                    <a:pt x="370" y="34"/>
                    <a:pt x="336" y="0"/>
                    <a:pt x="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12" name="Google Shape;3612;p39"/>
            <p:cNvSpPr/>
            <p:nvPr/>
          </p:nvSpPr>
          <p:spPr>
            <a:xfrm>
              <a:off x="7900447" y="3581986"/>
              <a:ext cx="18015" cy="18113"/>
            </a:xfrm>
            <a:custGeom>
              <a:avLst/>
              <a:gdLst/>
              <a:ahLst/>
              <a:cxnLst/>
              <a:rect l="l" t="t" r="r" b="b"/>
              <a:pathLst>
                <a:path w="366" h="368" extrusionOk="0">
                  <a:moveTo>
                    <a:pt x="304" y="18"/>
                  </a:moveTo>
                  <a:cubicBezTo>
                    <a:pt x="313" y="18"/>
                    <a:pt x="322" y="21"/>
                    <a:pt x="328" y="27"/>
                  </a:cubicBezTo>
                  <a:cubicBezTo>
                    <a:pt x="341" y="39"/>
                    <a:pt x="352" y="63"/>
                    <a:pt x="341" y="76"/>
                  </a:cubicBezTo>
                  <a:cubicBezTo>
                    <a:pt x="268" y="173"/>
                    <a:pt x="182" y="258"/>
                    <a:pt x="97" y="344"/>
                  </a:cubicBezTo>
                  <a:cubicBezTo>
                    <a:pt x="90" y="347"/>
                    <a:pt x="83" y="348"/>
                    <a:pt x="77" y="348"/>
                  </a:cubicBezTo>
                  <a:cubicBezTo>
                    <a:pt x="60" y="348"/>
                    <a:pt x="45" y="340"/>
                    <a:pt x="36" y="331"/>
                  </a:cubicBezTo>
                  <a:cubicBezTo>
                    <a:pt x="25" y="319"/>
                    <a:pt x="25" y="307"/>
                    <a:pt x="36" y="282"/>
                  </a:cubicBezTo>
                  <a:cubicBezTo>
                    <a:pt x="122" y="209"/>
                    <a:pt x="206" y="125"/>
                    <a:pt x="279" y="27"/>
                  </a:cubicBezTo>
                  <a:cubicBezTo>
                    <a:pt x="286" y="21"/>
                    <a:pt x="295" y="18"/>
                    <a:pt x="304" y="18"/>
                  </a:cubicBezTo>
                  <a:close/>
                  <a:moveTo>
                    <a:pt x="298" y="1"/>
                  </a:moveTo>
                  <a:cubicBezTo>
                    <a:pt x="288" y="1"/>
                    <a:pt x="278" y="5"/>
                    <a:pt x="268" y="15"/>
                  </a:cubicBezTo>
                  <a:cubicBezTo>
                    <a:pt x="195" y="112"/>
                    <a:pt x="109" y="198"/>
                    <a:pt x="25" y="271"/>
                  </a:cubicBezTo>
                  <a:cubicBezTo>
                    <a:pt x="0" y="295"/>
                    <a:pt x="0" y="331"/>
                    <a:pt x="25" y="344"/>
                  </a:cubicBezTo>
                  <a:cubicBezTo>
                    <a:pt x="36" y="355"/>
                    <a:pt x="49" y="368"/>
                    <a:pt x="73" y="368"/>
                  </a:cubicBezTo>
                  <a:cubicBezTo>
                    <a:pt x="85" y="368"/>
                    <a:pt x="97" y="368"/>
                    <a:pt x="109" y="355"/>
                  </a:cubicBezTo>
                  <a:cubicBezTo>
                    <a:pt x="195" y="271"/>
                    <a:pt x="279" y="185"/>
                    <a:pt x="352" y="88"/>
                  </a:cubicBezTo>
                  <a:cubicBezTo>
                    <a:pt x="365" y="63"/>
                    <a:pt x="352" y="27"/>
                    <a:pt x="341" y="15"/>
                  </a:cubicBezTo>
                  <a:cubicBezTo>
                    <a:pt x="327" y="8"/>
                    <a:pt x="312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13" name="Google Shape;3613;p39"/>
            <p:cNvSpPr/>
            <p:nvPr/>
          </p:nvSpPr>
          <p:spPr>
            <a:xfrm>
              <a:off x="7899118" y="3596408"/>
              <a:ext cx="21411" cy="19836"/>
            </a:xfrm>
            <a:custGeom>
              <a:avLst/>
              <a:gdLst/>
              <a:ahLst/>
              <a:cxnLst/>
              <a:rect l="l" t="t" r="r" b="b"/>
              <a:pathLst>
                <a:path w="435" h="403" extrusionOk="0">
                  <a:moveTo>
                    <a:pt x="373" y="1"/>
                  </a:moveTo>
                  <a:cubicBezTo>
                    <a:pt x="363" y="1"/>
                    <a:pt x="352" y="5"/>
                    <a:pt x="343" y="14"/>
                  </a:cubicBezTo>
                  <a:cubicBezTo>
                    <a:pt x="246" y="124"/>
                    <a:pt x="149" y="232"/>
                    <a:pt x="39" y="330"/>
                  </a:cubicBezTo>
                  <a:cubicBezTo>
                    <a:pt x="1" y="359"/>
                    <a:pt x="30" y="402"/>
                    <a:pt x="68" y="402"/>
                  </a:cubicBezTo>
                  <a:cubicBezTo>
                    <a:pt x="79" y="402"/>
                    <a:pt x="90" y="399"/>
                    <a:pt x="100" y="391"/>
                  </a:cubicBezTo>
                  <a:cubicBezTo>
                    <a:pt x="209" y="294"/>
                    <a:pt x="331" y="184"/>
                    <a:pt x="416" y="62"/>
                  </a:cubicBezTo>
                  <a:cubicBezTo>
                    <a:pt x="435" y="35"/>
                    <a:pt x="405" y="1"/>
                    <a:pt x="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14" name="Google Shape;3614;p39"/>
            <p:cNvSpPr/>
            <p:nvPr/>
          </p:nvSpPr>
          <p:spPr>
            <a:xfrm>
              <a:off x="7899216" y="3596162"/>
              <a:ext cx="21608" cy="20722"/>
            </a:xfrm>
            <a:custGeom>
              <a:avLst/>
              <a:gdLst/>
              <a:ahLst/>
              <a:cxnLst/>
              <a:rect l="l" t="t" r="r" b="b"/>
              <a:pathLst>
                <a:path w="439" h="421" extrusionOk="0">
                  <a:moveTo>
                    <a:pt x="378" y="22"/>
                  </a:moveTo>
                  <a:cubicBezTo>
                    <a:pt x="387" y="22"/>
                    <a:pt x="396" y="25"/>
                    <a:pt x="402" y="31"/>
                  </a:cubicBezTo>
                  <a:cubicBezTo>
                    <a:pt x="414" y="31"/>
                    <a:pt x="414" y="56"/>
                    <a:pt x="402" y="67"/>
                  </a:cubicBezTo>
                  <a:cubicBezTo>
                    <a:pt x="329" y="177"/>
                    <a:pt x="231" y="274"/>
                    <a:pt x="98" y="396"/>
                  </a:cubicBezTo>
                  <a:cubicBezTo>
                    <a:pt x="91" y="399"/>
                    <a:pt x="84" y="401"/>
                    <a:pt x="77" y="401"/>
                  </a:cubicBezTo>
                  <a:cubicBezTo>
                    <a:pt x="61" y="401"/>
                    <a:pt x="46" y="392"/>
                    <a:pt x="37" y="383"/>
                  </a:cubicBezTo>
                  <a:cubicBezTo>
                    <a:pt x="25" y="372"/>
                    <a:pt x="25" y="359"/>
                    <a:pt x="37" y="347"/>
                  </a:cubicBezTo>
                  <a:lnTo>
                    <a:pt x="256" y="129"/>
                  </a:lnTo>
                  <a:cubicBezTo>
                    <a:pt x="293" y="92"/>
                    <a:pt x="317" y="56"/>
                    <a:pt x="353" y="31"/>
                  </a:cubicBezTo>
                  <a:cubicBezTo>
                    <a:pt x="359" y="25"/>
                    <a:pt x="369" y="22"/>
                    <a:pt x="378" y="22"/>
                  </a:cubicBezTo>
                  <a:close/>
                  <a:moveTo>
                    <a:pt x="378" y="0"/>
                  </a:moveTo>
                  <a:cubicBezTo>
                    <a:pt x="366" y="0"/>
                    <a:pt x="354" y="6"/>
                    <a:pt x="341" y="19"/>
                  </a:cubicBezTo>
                  <a:cubicBezTo>
                    <a:pt x="304" y="43"/>
                    <a:pt x="280" y="80"/>
                    <a:pt x="244" y="116"/>
                  </a:cubicBezTo>
                  <a:lnTo>
                    <a:pt x="25" y="335"/>
                  </a:lnTo>
                  <a:cubicBezTo>
                    <a:pt x="1" y="347"/>
                    <a:pt x="13" y="383"/>
                    <a:pt x="25" y="396"/>
                  </a:cubicBezTo>
                  <a:cubicBezTo>
                    <a:pt x="37" y="408"/>
                    <a:pt x="50" y="420"/>
                    <a:pt x="74" y="420"/>
                  </a:cubicBezTo>
                  <a:cubicBezTo>
                    <a:pt x="74" y="420"/>
                    <a:pt x="98" y="420"/>
                    <a:pt x="98" y="408"/>
                  </a:cubicBezTo>
                  <a:cubicBezTo>
                    <a:pt x="244" y="286"/>
                    <a:pt x="341" y="189"/>
                    <a:pt x="426" y="80"/>
                  </a:cubicBezTo>
                  <a:cubicBezTo>
                    <a:pt x="439" y="56"/>
                    <a:pt x="426" y="31"/>
                    <a:pt x="414" y="19"/>
                  </a:cubicBezTo>
                  <a:cubicBezTo>
                    <a:pt x="402" y="6"/>
                    <a:pt x="390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15" name="Google Shape;3615;p39"/>
            <p:cNvSpPr/>
            <p:nvPr/>
          </p:nvSpPr>
          <p:spPr>
            <a:xfrm>
              <a:off x="7899069" y="3613291"/>
              <a:ext cx="18507" cy="19786"/>
            </a:xfrm>
            <a:custGeom>
              <a:avLst/>
              <a:gdLst/>
              <a:ahLst/>
              <a:cxnLst/>
              <a:rect l="l" t="t" r="r" b="b"/>
              <a:pathLst>
                <a:path w="376" h="402" extrusionOk="0">
                  <a:moveTo>
                    <a:pt x="320" y="0"/>
                  </a:moveTo>
                  <a:cubicBezTo>
                    <a:pt x="312" y="0"/>
                    <a:pt x="303" y="3"/>
                    <a:pt x="296" y="11"/>
                  </a:cubicBezTo>
                  <a:cubicBezTo>
                    <a:pt x="186" y="108"/>
                    <a:pt x="101" y="218"/>
                    <a:pt x="28" y="327"/>
                  </a:cubicBezTo>
                  <a:cubicBezTo>
                    <a:pt x="0" y="364"/>
                    <a:pt x="35" y="401"/>
                    <a:pt x="70" y="401"/>
                  </a:cubicBezTo>
                  <a:cubicBezTo>
                    <a:pt x="81" y="401"/>
                    <a:pt x="92" y="397"/>
                    <a:pt x="101" y="389"/>
                  </a:cubicBezTo>
                  <a:cubicBezTo>
                    <a:pt x="186" y="279"/>
                    <a:pt x="271" y="181"/>
                    <a:pt x="356" y="84"/>
                  </a:cubicBezTo>
                  <a:cubicBezTo>
                    <a:pt x="375" y="46"/>
                    <a:pt x="349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16" name="Google Shape;3616;p39"/>
            <p:cNvSpPr/>
            <p:nvPr/>
          </p:nvSpPr>
          <p:spPr>
            <a:xfrm>
              <a:off x="7899216" y="3612897"/>
              <a:ext cx="18605" cy="20722"/>
            </a:xfrm>
            <a:custGeom>
              <a:avLst/>
              <a:gdLst/>
              <a:ahLst/>
              <a:cxnLst/>
              <a:rect l="l" t="t" r="r" b="b"/>
              <a:pathLst>
                <a:path w="378" h="421" extrusionOk="0">
                  <a:moveTo>
                    <a:pt x="317" y="19"/>
                  </a:moveTo>
                  <a:cubicBezTo>
                    <a:pt x="329" y="19"/>
                    <a:pt x="329" y="19"/>
                    <a:pt x="341" y="32"/>
                  </a:cubicBezTo>
                  <a:cubicBezTo>
                    <a:pt x="353" y="43"/>
                    <a:pt x="353" y="68"/>
                    <a:pt x="341" y="80"/>
                  </a:cubicBezTo>
                  <a:cubicBezTo>
                    <a:pt x="293" y="141"/>
                    <a:pt x="231" y="214"/>
                    <a:pt x="183" y="275"/>
                  </a:cubicBezTo>
                  <a:cubicBezTo>
                    <a:pt x="147" y="311"/>
                    <a:pt x="122" y="348"/>
                    <a:pt x="86" y="397"/>
                  </a:cubicBezTo>
                  <a:cubicBezTo>
                    <a:pt x="80" y="402"/>
                    <a:pt x="71" y="405"/>
                    <a:pt x="62" y="405"/>
                  </a:cubicBezTo>
                  <a:cubicBezTo>
                    <a:pt x="52" y="405"/>
                    <a:pt x="43" y="402"/>
                    <a:pt x="37" y="397"/>
                  </a:cubicBezTo>
                  <a:cubicBezTo>
                    <a:pt x="25" y="384"/>
                    <a:pt x="13" y="360"/>
                    <a:pt x="25" y="348"/>
                  </a:cubicBezTo>
                  <a:cubicBezTo>
                    <a:pt x="122" y="214"/>
                    <a:pt x="207" y="116"/>
                    <a:pt x="293" y="32"/>
                  </a:cubicBezTo>
                  <a:cubicBezTo>
                    <a:pt x="304" y="19"/>
                    <a:pt x="304" y="19"/>
                    <a:pt x="317" y="19"/>
                  </a:cubicBezTo>
                  <a:close/>
                  <a:moveTo>
                    <a:pt x="317" y="1"/>
                  </a:moveTo>
                  <a:cubicBezTo>
                    <a:pt x="304" y="1"/>
                    <a:pt x="292" y="7"/>
                    <a:pt x="280" y="19"/>
                  </a:cubicBezTo>
                  <a:cubicBezTo>
                    <a:pt x="195" y="105"/>
                    <a:pt x="110" y="202"/>
                    <a:pt x="13" y="335"/>
                  </a:cubicBezTo>
                  <a:cubicBezTo>
                    <a:pt x="1" y="360"/>
                    <a:pt x="13" y="397"/>
                    <a:pt x="25" y="408"/>
                  </a:cubicBezTo>
                  <a:cubicBezTo>
                    <a:pt x="37" y="421"/>
                    <a:pt x="50" y="421"/>
                    <a:pt x="61" y="421"/>
                  </a:cubicBezTo>
                  <a:cubicBezTo>
                    <a:pt x="74" y="421"/>
                    <a:pt x="86" y="421"/>
                    <a:pt x="98" y="397"/>
                  </a:cubicBezTo>
                  <a:cubicBezTo>
                    <a:pt x="134" y="360"/>
                    <a:pt x="171" y="324"/>
                    <a:pt x="195" y="287"/>
                  </a:cubicBezTo>
                  <a:cubicBezTo>
                    <a:pt x="256" y="226"/>
                    <a:pt x="304" y="153"/>
                    <a:pt x="353" y="92"/>
                  </a:cubicBezTo>
                  <a:cubicBezTo>
                    <a:pt x="377" y="68"/>
                    <a:pt x="366" y="32"/>
                    <a:pt x="353" y="19"/>
                  </a:cubicBezTo>
                  <a:cubicBezTo>
                    <a:pt x="341" y="7"/>
                    <a:pt x="329" y="1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17" name="Google Shape;3617;p39"/>
            <p:cNvSpPr/>
            <p:nvPr/>
          </p:nvSpPr>
          <p:spPr>
            <a:xfrm>
              <a:off x="7899659" y="3626975"/>
              <a:ext cx="20279" cy="21214"/>
            </a:xfrm>
            <a:custGeom>
              <a:avLst/>
              <a:gdLst/>
              <a:ahLst/>
              <a:cxnLst/>
              <a:rect l="l" t="t" r="r" b="b"/>
              <a:pathLst>
                <a:path w="412" h="431" extrusionOk="0">
                  <a:moveTo>
                    <a:pt x="350" y="0"/>
                  </a:moveTo>
                  <a:cubicBezTo>
                    <a:pt x="339" y="0"/>
                    <a:pt x="329" y="4"/>
                    <a:pt x="320" y="13"/>
                  </a:cubicBezTo>
                  <a:cubicBezTo>
                    <a:pt x="211" y="122"/>
                    <a:pt x="113" y="232"/>
                    <a:pt x="28" y="354"/>
                  </a:cubicBezTo>
                  <a:cubicBezTo>
                    <a:pt x="0" y="381"/>
                    <a:pt x="29" y="430"/>
                    <a:pt x="61" y="430"/>
                  </a:cubicBezTo>
                  <a:cubicBezTo>
                    <a:pt x="70" y="430"/>
                    <a:pt x="80" y="426"/>
                    <a:pt x="89" y="414"/>
                  </a:cubicBezTo>
                  <a:cubicBezTo>
                    <a:pt x="198" y="305"/>
                    <a:pt x="295" y="184"/>
                    <a:pt x="393" y="74"/>
                  </a:cubicBezTo>
                  <a:cubicBezTo>
                    <a:pt x="411" y="37"/>
                    <a:pt x="381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18" name="Google Shape;3618;p39"/>
            <p:cNvSpPr/>
            <p:nvPr/>
          </p:nvSpPr>
          <p:spPr>
            <a:xfrm>
              <a:off x="7899216" y="3626729"/>
              <a:ext cx="21017" cy="21854"/>
            </a:xfrm>
            <a:custGeom>
              <a:avLst/>
              <a:gdLst/>
              <a:ahLst/>
              <a:cxnLst/>
              <a:rect l="l" t="t" r="r" b="b"/>
              <a:pathLst>
                <a:path w="427" h="444" extrusionOk="0">
                  <a:moveTo>
                    <a:pt x="353" y="18"/>
                  </a:moveTo>
                  <a:cubicBezTo>
                    <a:pt x="366" y="18"/>
                    <a:pt x="377" y="18"/>
                    <a:pt x="377" y="30"/>
                  </a:cubicBezTo>
                  <a:cubicBezTo>
                    <a:pt x="390" y="30"/>
                    <a:pt x="402" y="54"/>
                    <a:pt x="390" y="67"/>
                  </a:cubicBezTo>
                  <a:cubicBezTo>
                    <a:pt x="304" y="176"/>
                    <a:pt x="207" y="286"/>
                    <a:pt x="98" y="419"/>
                  </a:cubicBezTo>
                  <a:cubicBezTo>
                    <a:pt x="86" y="425"/>
                    <a:pt x="77" y="429"/>
                    <a:pt x="69" y="429"/>
                  </a:cubicBezTo>
                  <a:cubicBezTo>
                    <a:pt x="61" y="429"/>
                    <a:pt x="55" y="425"/>
                    <a:pt x="50" y="419"/>
                  </a:cubicBezTo>
                  <a:cubicBezTo>
                    <a:pt x="37" y="407"/>
                    <a:pt x="25" y="383"/>
                    <a:pt x="37" y="359"/>
                  </a:cubicBezTo>
                  <a:cubicBezTo>
                    <a:pt x="147" y="225"/>
                    <a:pt x="244" y="116"/>
                    <a:pt x="329" y="30"/>
                  </a:cubicBezTo>
                  <a:cubicBezTo>
                    <a:pt x="341" y="18"/>
                    <a:pt x="353" y="18"/>
                    <a:pt x="353" y="18"/>
                  </a:cubicBezTo>
                  <a:close/>
                  <a:moveTo>
                    <a:pt x="358" y="0"/>
                  </a:moveTo>
                  <a:cubicBezTo>
                    <a:pt x="344" y="0"/>
                    <a:pt x="329" y="6"/>
                    <a:pt x="317" y="18"/>
                  </a:cubicBezTo>
                  <a:cubicBezTo>
                    <a:pt x="231" y="103"/>
                    <a:pt x="134" y="213"/>
                    <a:pt x="25" y="346"/>
                  </a:cubicBezTo>
                  <a:cubicBezTo>
                    <a:pt x="1" y="383"/>
                    <a:pt x="13" y="419"/>
                    <a:pt x="37" y="432"/>
                  </a:cubicBezTo>
                  <a:cubicBezTo>
                    <a:pt x="50" y="443"/>
                    <a:pt x="61" y="443"/>
                    <a:pt x="74" y="443"/>
                  </a:cubicBezTo>
                  <a:cubicBezTo>
                    <a:pt x="86" y="443"/>
                    <a:pt x="98" y="443"/>
                    <a:pt x="110" y="432"/>
                  </a:cubicBezTo>
                  <a:cubicBezTo>
                    <a:pt x="220" y="298"/>
                    <a:pt x="317" y="189"/>
                    <a:pt x="402" y="79"/>
                  </a:cubicBezTo>
                  <a:cubicBezTo>
                    <a:pt x="426" y="54"/>
                    <a:pt x="414" y="30"/>
                    <a:pt x="390" y="18"/>
                  </a:cubicBezTo>
                  <a:cubicBezTo>
                    <a:pt x="384" y="6"/>
                    <a:pt x="372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19" name="Google Shape;3619;p39"/>
            <p:cNvSpPr/>
            <p:nvPr/>
          </p:nvSpPr>
          <p:spPr>
            <a:xfrm>
              <a:off x="7901333" y="3641397"/>
              <a:ext cx="18507" cy="18851"/>
            </a:xfrm>
            <a:custGeom>
              <a:avLst/>
              <a:gdLst/>
              <a:ahLst/>
              <a:cxnLst/>
              <a:rect l="l" t="t" r="r" b="b"/>
              <a:pathLst>
                <a:path w="376" h="383" extrusionOk="0">
                  <a:moveTo>
                    <a:pt x="306" y="1"/>
                  </a:moveTo>
                  <a:cubicBezTo>
                    <a:pt x="295" y="1"/>
                    <a:pt x="284" y="4"/>
                    <a:pt x="274" y="12"/>
                  </a:cubicBezTo>
                  <a:cubicBezTo>
                    <a:pt x="188" y="109"/>
                    <a:pt x="91" y="207"/>
                    <a:pt x="18" y="316"/>
                  </a:cubicBezTo>
                  <a:cubicBezTo>
                    <a:pt x="0" y="343"/>
                    <a:pt x="29" y="383"/>
                    <a:pt x="59" y="383"/>
                  </a:cubicBezTo>
                  <a:cubicBezTo>
                    <a:pt x="70" y="383"/>
                    <a:pt x="82" y="377"/>
                    <a:pt x="91" y="364"/>
                  </a:cubicBezTo>
                  <a:cubicBezTo>
                    <a:pt x="177" y="267"/>
                    <a:pt x="250" y="170"/>
                    <a:pt x="347" y="85"/>
                  </a:cubicBezTo>
                  <a:cubicBezTo>
                    <a:pt x="375" y="47"/>
                    <a:pt x="344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20" name="Google Shape;3620;p39"/>
            <p:cNvSpPr/>
            <p:nvPr/>
          </p:nvSpPr>
          <p:spPr>
            <a:xfrm>
              <a:off x="7900988" y="3641052"/>
              <a:ext cx="18654" cy="19491"/>
            </a:xfrm>
            <a:custGeom>
              <a:avLst/>
              <a:gdLst/>
              <a:ahLst/>
              <a:cxnLst/>
              <a:rect l="l" t="t" r="r" b="b"/>
              <a:pathLst>
                <a:path w="379" h="396" extrusionOk="0">
                  <a:moveTo>
                    <a:pt x="317" y="22"/>
                  </a:moveTo>
                  <a:cubicBezTo>
                    <a:pt x="327" y="22"/>
                    <a:pt x="336" y="25"/>
                    <a:pt x="341" y="31"/>
                  </a:cubicBezTo>
                  <a:cubicBezTo>
                    <a:pt x="354" y="43"/>
                    <a:pt x="354" y="68"/>
                    <a:pt x="341" y="79"/>
                  </a:cubicBezTo>
                  <a:cubicBezTo>
                    <a:pt x="257" y="177"/>
                    <a:pt x="171" y="274"/>
                    <a:pt x="98" y="371"/>
                  </a:cubicBezTo>
                  <a:cubicBezTo>
                    <a:pt x="92" y="378"/>
                    <a:pt x="83" y="381"/>
                    <a:pt x="74" y="381"/>
                  </a:cubicBezTo>
                  <a:cubicBezTo>
                    <a:pt x="65" y="381"/>
                    <a:pt x="56" y="378"/>
                    <a:pt x="50" y="371"/>
                  </a:cubicBezTo>
                  <a:cubicBezTo>
                    <a:pt x="38" y="360"/>
                    <a:pt x="25" y="347"/>
                    <a:pt x="38" y="323"/>
                  </a:cubicBezTo>
                  <a:cubicBezTo>
                    <a:pt x="98" y="225"/>
                    <a:pt x="184" y="128"/>
                    <a:pt x="293" y="31"/>
                  </a:cubicBezTo>
                  <a:cubicBezTo>
                    <a:pt x="299" y="25"/>
                    <a:pt x="308" y="22"/>
                    <a:pt x="317" y="22"/>
                  </a:cubicBezTo>
                  <a:close/>
                  <a:moveTo>
                    <a:pt x="318" y="1"/>
                  </a:moveTo>
                  <a:cubicBezTo>
                    <a:pt x="305" y="1"/>
                    <a:pt x="293" y="7"/>
                    <a:pt x="281" y="19"/>
                  </a:cubicBezTo>
                  <a:cubicBezTo>
                    <a:pt x="171" y="116"/>
                    <a:pt x="86" y="214"/>
                    <a:pt x="25" y="311"/>
                  </a:cubicBezTo>
                  <a:cubicBezTo>
                    <a:pt x="1" y="335"/>
                    <a:pt x="14" y="371"/>
                    <a:pt x="38" y="384"/>
                  </a:cubicBezTo>
                  <a:cubicBezTo>
                    <a:pt x="50" y="396"/>
                    <a:pt x="62" y="396"/>
                    <a:pt x="74" y="396"/>
                  </a:cubicBezTo>
                  <a:cubicBezTo>
                    <a:pt x="86" y="396"/>
                    <a:pt x="98" y="396"/>
                    <a:pt x="111" y="384"/>
                  </a:cubicBezTo>
                  <a:cubicBezTo>
                    <a:pt x="184" y="287"/>
                    <a:pt x="268" y="189"/>
                    <a:pt x="354" y="92"/>
                  </a:cubicBezTo>
                  <a:cubicBezTo>
                    <a:pt x="378" y="68"/>
                    <a:pt x="366" y="31"/>
                    <a:pt x="354" y="19"/>
                  </a:cubicBezTo>
                  <a:cubicBezTo>
                    <a:pt x="342" y="7"/>
                    <a:pt x="330" y="1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21" name="Google Shape;3621;p39"/>
            <p:cNvSpPr/>
            <p:nvPr/>
          </p:nvSpPr>
          <p:spPr>
            <a:xfrm>
              <a:off x="7895475" y="3653998"/>
              <a:ext cx="26185" cy="26579"/>
            </a:xfrm>
            <a:custGeom>
              <a:avLst/>
              <a:gdLst/>
              <a:ahLst/>
              <a:cxnLst/>
              <a:rect l="l" t="t" r="r" b="b"/>
              <a:pathLst>
                <a:path w="532" h="540" extrusionOk="0">
                  <a:moveTo>
                    <a:pt x="467" y="0"/>
                  </a:moveTo>
                  <a:cubicBezTo>
                    <a:pt x="458" y="0"/>
                    <a:pt x="449" y="3"/>
                    <a:pt x="442" y="11"/>
                  </a:cubicBezTo>
                  <a:cubicBezTo>
                    <a:pt x="296" y="157"/>
                    <a:pt x="162" y="316"/>
                    <a:pt x="28" y="462"/>
                  </a:cubicBezTo>
                  <a:cubicBezTo>
                    <a:pt x="1" y="497"/>
                    <a:pt x="27" y="540"/>
                    <a:pt x="57" y="540"/>
                  </a:cubicBezTo>
                  <a:cubicBezTo>
                    <a:pt x="68" y="540"/>
                    <a:pt x="79" y="535"/>
                    <a:pt x="89" y="522"/>
                  </a:cubicBezTo>
                  <a:cubicBezTo>
                    <a:pt x="234" y="376"/>
                    <a:pt x="369" y="230"/>
                    <a:pt x="502" y="72"/>
                  </a:cubicBezTo>
                  <a:cubicBezTo>
                    <a:pt x="531" y="43"/>
                    <a:pt x="500" y="0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22" name="Google Shape;3622;p39"/>
            <p:cNvSpPr/>
            <p:nvPr/>
          </p:nvSpPr>
          <p:spPr>
            <a:xfrm>
              <a:off x="7895032" y="3653555"/>
              <a:ext cx="26382" cy="27366"/>
            </a:xfrm>
            <a:custGeom>
              <a:avLst/>
              <a:gdLst/>
              <a:ahLst/>
              <a:cxnLst/>
              <a:rect l="l" t="t" r="r" b="b"/>
              <a:pathLst>
                <a:path w="536" h="556" extrusionOk="0">
                  <a:moveTo>
                    <a:pt x="475" y="20"/>
                  </a:moveTo>
                  <a:cubicBezTo>
                    <a:pt x="487" y="20"/>
                    <a:pt x="499" y="20"/>
                    <a:pt x="499" y="33"/>
                  </a:cubicBezTo>
                  <a:cubicBezTo>
                    <a:pt x="511" y="44"/>
                    <a:pt x="524" y="57"/>
                    <a:pt x="499" y="81"/>
                  </a:cubicBezTo>
                  <a:cubicBezTo>
                    <a:pt x="378" y="227"/>
                    <a:pt x="243" y="373"/>
                    <a:pt x="98" y="531"/>
                  </a:cubicBezTo>
                  <a:cubicBezTo>
                    <a:pt x="85" y="537"/>
                    <a:pt x="76" y="540"/>
                    <a:pt x="69" y="540"/>
                  </a:cubicBezTo>
                  <a:cubicBezTo>
                    <a:pt x="61" y="540"/>
                    <a:pt x="55" y="537"/>
                    <a:pt x="49" y="531"/>
                  </a:cubicBezTo>
                  <a:cubicBezTo>
                    <a:pt x="37" y="519"/>
                    <a:pt x="25" y="495"/>
                    <a:pt x="37" y="482"/>
                  </a:cubicBezTo>
                  <a:cubicBezTo>
                    <a:pt x="183" y="325"/>
                    <a:pt x="316" y="166"/>
                    <a:pt x="451" y="33"/>
                  </a:cubicBezTo>
                  <a:cubicBezTo>
                    <a:pt x="462" y="20"/>
                    <a:pt x="475" y="20"/>
                    <a:pt x="475" y="20"/>
                  </a:cubicBezTo>
                  <a:close/>
                  <a:moveTo>
                    <a:pt x="486" y="0"/>
                  </a:moveTo>
                  <a:cubicBezTo>
                    <a:pt x="471" y="0"/>
                    <a:pt x="452" y="6"/>
                    <a:pt x="438" y="20"/>
                  </a:cubicBezTo>
                  <a:cubicBezTo>
                    <a:pt x="305" y="154"/>
                    <a:pt x="171" y="312"/>
                    <a:pt x="25" y="471"/>
                  </a:cubicBezTo>
                  <a:cubicBezTo>
                    <a:pt x="0" y="495"/>
                    <a:pt x="13" y="531"/>
                    <a:pt x="37" y="544"/>
                  </a:cubicBezTo>
                  <a:cubicBezTo>
                    <a:pt x="49" y="555"/>
                    <a:pt x="62" y="555"/>
                    <a:pt x="73" y="555"/>
                  </a:cubicBezTo>
                  <a:cubicBezTo>
                    <a:pt x="86" y="555"/>
                    <a:pt x="98" y="555"/>
                    <a:pt x="110" y="544"/>
                  </a:cubicBezTo>
                  <a:cubicBezTo>
                    <a:pt x="256" y="385"/>
                    <a:pt x="389" y="239"/>
                    <a:pt x="511" y="93"/>
                  </a:cubicBezTo>
                  <a:cubicBezTo>
                    <a:pt x="535" y="69"/>
                    <a:pt x="535" y="33"/>
                    <a:pt x="511" y="8"/>
                  </a:cubicBezTo>
                  <a:cubicBezTo>
                    <a:pt x="506" y="3"/>
                    <a:pt x="497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23" name="Google Shape;3623;p39"/>
            <p:cNvSpPr/>
            <p:nvPr/>
          </p:nvSpPr>
          <p:spPr>
            <a:xfrm>
              <a:off x="7898035" y="3671274"/>
              <a:ext cx="23970" cy="21903"/>
            </a:xfrm>
            <a:custGeom>
              <a:avLst/>
              <a:gdLst/>
              <a:ahLst/>
              <a:cxnLst/>
              <a:rect l="l" t="t" r="r" b="b"/>
              <a:pathLst>
                <a:path w="487" h="445" extrusionOk="0">
                  <a:moveTo>
                    <a:pt x="426" y="0"/>
                  </a:moveTo>
                  <a:cubicBezTo>
                    <a:pt x="414" y="0"/>
                    <a:pt x="402" y="4"/>
                    <a:pt x="390" y="13"/>
                  </a:cubicBezTo>
                  <a:cubicBezTo>
                    <a:pt x="268" y="111"/>
                    <a:pt x="146" y="244"/>
                    <a:pt x="37" y="365"/>
                  </a:cubicBezTo>
                  <a:cubicBezTo>
                    <a:pt x="0" y="402"/>
                    <a:pt x="25" y="445"/>
                    <a:pt x="60" y="445"/>
                  </a:cubicBezTo>
                  <a:cubicBezTo>
                    <a:pt x="72" y="445"/>
                    <a:pt x="85" y="439"/>
                    <a:pt x="98" y="427"/>
                  </a:cubicBezTo>
                  <a:cubicBezTo>
                    <a:pt x="219" y="305"/>
                    <a:pt x="341" y="195"/>
                    <a:pt x="450" y="74"/>
                  </a:cubicBezTo>
                  <a:cubicBezTo>
                    <a:pt x="487" y="37"/>
                    <a:pt x="461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24" name="Google Shape;3624;p39"/>
            <p:cNvSpPr/>
            <p:nvPr/>
          </p:nvSpPr>
          <p:spPr>
            <a:xfrm>
              <a:off x="7898035" y="3670585"/>
              <a:ext cx="23970" cy="22937"/>
            </a:xfrm>
            <a:custGeom>
              <a:avLst/>
              <a:gdLst/>
              <a:ahLst/>
              <a:cxnLst/>
              <a:rect l="l" t="t" r="r" b="b"/>
              <a:pathLst>
                <a:path w="487" h="466" extrusionOk="0">
                  <a:moveTo>
                    <a:pt x="426" y="18"/>
                  </a:moveTo>
                  <a:cubicBezTo>
                    <a:pt x="435" y="18"/>
                    <a:pt x="444" y="21"/>
                    <a:pt x="450" y="27"/>
                  </a:cubicBezTo>
                  <a:cubicBezTo>
                    <a:pt x="463" y="39"/>
                    <a:pt x="463" y="63"/>
                    <a:pt x="450" y="76"/>
                  </a:cubicBezTo>
                  <a:cubicBezTo>
                    <a:pt x="353" y="185"/>
                    <a:pt x="244" y="282"/>
                    <a:pt x="146" y="392"/>
                  </a:cubicBezTo>
                  <a:lnTo>
                    <a:pt x="85" y="441"/>
                  </a:lnTo>
                  <a:cubicBezTo>
                    <a:pt x="79" y="447"/>
                    <a:pt x="70" y="449"/>
                    <a:pt x="61" y="449"/>
                  </a:cubicBezTo>
                  <a:cubicBezTo>
                    <a:pt x="52" y="449"/>
                    <a:pt x="43" y="447"/>
                    <a:pt x="37" y="441"/>
                  </a:cubicBezTo>
                  <a:cubicBezTo>
                    <a:pt x="25" y="428"/>
                    <a:pt x="25" y="404"/>
                    <a:pt x="37" y="379"/>
                  </a:cubicBezTo>
                  <a:cubicBezTo>
                    <a:pt x="158" y="246"/>
                    <a:pt x="280" y="125"/>
                    <a:pt x="401" y="27"/>
                  </a:cubicBezTo>
                  <a:cubicBezTo>
                    <a:pt x="408" y="21"/>
                    <a:pt x="417" y="18"/>
                    <a:pt x="426" y="18"/>
                  </a:cubicBezTo>
                  <a:close/>
                  <a:moveTo>
                    <a:pt x="424" y="1"/>
                  </a:moveTo>
                  <a:cubicBezTo>
                    <a:pt x="412" y="1"/>
                    <a:pt x="400" y="4"/>
                    <a:pt x="390" y="15"/>
                  </a:cubicBezTo>
                  <a:cubicBezTo>
                    <a:pt x="268" y="112"/>
                    <a:pt x="146" y="234"/>
                    <a:pt x="25" y="368"/>
                  </a:cubicBezTo>
                  <a:cubicBezTo>
                    <a:pt x="1" y="404"/>
                    <a:pt x="12" y="428"/>
                    <a:pt x="25" y="452"/>
                  </a:cubicBezTo>
                  <a:cubicBezTo>
                    <a:pt x="37" y="465"/>
                    <a:pt x="49" y="465"/>
                    <a:pt x="61" y="465"/>
                  </a:cubicBezTo>
                  <a:cubicBezTo>
                    <a:pt x="74" y="465"/>
                    <a:pt x="85" y="465"/>
                    <a:pt x="98" y="452"/>
                  </a:cubicBezTo>
                  <a:lnTo>
                    <a:pt x="158" y="404"/>
                  </a:lnTo>
                  <a:cubicBezTo>
                    <a:pt x="255" y="295"/>
                    <a:pt x="365" y="198"/>
                    <a:pt x="463" y="88"/>
                  </a:cubicBezTo>
                  <a:cubicBezTo>
                    <a:pt x="487" y="63"/>
                    <a:pt x="474" y="39"/>
                    <a:pt x="463" y="15"/>
                  </a:cubicBezTo>
                  <a:cubicBezTo>
                    <a:pt x="455" y="8"/>
                    <a:pt x="440" y="1"/>
                    <a:pt x="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25" name="Google Shape;3625;p39"/>
            <p:cNvSpPr/>
            <p:nvPr/>
          </p:nvSpPr>
          <p:spPr>
            <a:xfrm>
              <a:off x="7894836" y="3687518"/>
              <a:ext cx="24856" cy="21509"/>
            </a:xfrm>
            <a:custGeom>
              <a:avLst/>
              <a:gdLst/>
              <a:ahLst/>
              <a:cxnLst/>
              <a:rect l="l" t="t" r="r" b="b"/>
              <a:pathLst>
                <a:path w="505" h="437" extrusionOk="0">
                  <a:moveTo>
                    <a:pt x="438" y="0"/>
                  </a:moveTo>
                  <a:cubicBezTo>
                    <a:pt x="428" y="0"/>
                    <a:pt x="417" y="3"/>
                    <a:pt x="406" y="11"/>
                  </a:cubicBezTo>
                  <a:cubicBezTo>
                    <a:pt x="284" y="121"/>
                    <a:pt x="150" y="243"/>
                    <a:pt x="29" y="364"/>
                  </a:cubicBezTo>
                  <a:cubicBezTo>
                    <a:pt x="0" y="392"/>
                    <a:pt x="31" y="436"/>
                    <a:pt x="64" y="436"/>
                  </a:cubicBezTo>
                  <a:cubicBezTo>
                    <a:pt x="73" y="436"/>
                    <a:pt x="82" y="433"/>
                    <a:pt x="90" y="425"/>
                  </a:cubicBezTo>
                  <a:cubicBezTo>
                    <a:pt x="223" y="316"/>
                    <a:pt x="345" y="194"/>
                    <a:pt x="466" y="72"/>
                  </a:cubicBezTo>
                  <a:cubicBezTo>
                    <a:pt x="505" y="43"/>
                    <a:pt x="476" y="0"/>
                    <a:pt x="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26" name="Google Shape;3626;p39"/>
            <p:cNvSpPr/>
            <p:nvPr/>
          </p:nvSpPr>
          <p:spPr>
            <a:xfrm>
              <a:off x="7895032" y="3687075"/>
              <a:ext cx="24610" cy="22543"/>
            </a:xfrm>
            <a:custGeom>
              <a:avLst/>
              <a:gdLst/>
              <a:ahLst/>
              <a:cxnLst/>
              <a:rect l="l" t="t" r="r" b="b"/>
              <a:pathLst>
                <a:path w="500" h="458" extrusionOk="0">
                  <a:moveTo>
                    <a:pt x="427" y="15"/>
                  </a:moveTo>
                  <a:cubicBezTo>
                    <a:pt x="439" y="15"/>
                    <a:pt x="454" y="24"/>
                    <a:pt x="462" y="33"/>
                  </a:cubicBezTo>
                  <a:cubicBezTo>
                    <a:pt x="475" y="44"/>
                    <a:pt x="475" y="57"/>
                    <a:pt x="462" y="69"/>
                  </a:cubicBezTo>
                  <a:cubicBezTo>
                    <a:pt x="353" y="179"/>
                    <a:pt x="232" y="288"/>
                    <a:pt x="86" y="434"/>
                  </a:cubicBezTo>
                  <a:cubicBezTo>
                    <a:pt x="79" y="437"/>
                    <a:pt x="73" y="439"/>
                    <a:pt x="67" y="439"/>
                  </a:cubicBezTo>
                  <a:cubicBezTo>
                    <a:pt x="54" y="439"/>
                    <a:pt x="45" y="430"/>
                    <a:pt x="37" y="422"/>
                  </a:cubicBezTo>
                  <a:cubicBezTo>
                    <a:pt x="25" y="409"/>
                    <a:pt x="13" y="398"/>
                    <a:pt x="37" y="373"/>
                  </a:cubicBezTo>
                  <a:cubicBezTo>
                    <a:pt x="183" y="239"/>
                    <a:pt x="305" y="130"/>
                    <a:pt x="414" y="20"/>
                  </a:cubicBezTo>
                  <a:cubicBezTo>
                    <a:pt x="417" y="17"/>
                    <a:pt x="422" y="15"/>
                    <a:pt x="427" y="15"/>
                  </a:cubicBezTo>
                  <a:close/>
                  <a:moveTo>
                    <a:pt x="436" y="0"/>
                  </a:moveTo>
                  <a:cubicBezTo>
                    <a:pt x="424" y="0"/>
                    <a:pt x="412" y="3"/>
                    <a:pt x="402" y="8"/>
                  </a:cubicBezTo>
                  <a:cubicBezTo>
                    <a:pt x="292" y="106"/>
                    <a:pt x="171" y="227"/>
                    <a:pt x="25" y="361"/>
                  </a:cubicBezTo>
                  <a:cubicBezTo>
                    <a:pt x="0" y="385"/>
                    <a:pt x="0" y="422"/>
                    <a:pt x="13" y="434"/>
                  </a:cubicBezTo>
                  <a:cubicBezTo>
                    <a:pt x="25" y="446"/>
                    <a:pt x="49" y="458"/>
                    <a:pt x="62" y="458"/>
                  </a:cubicBezTo>
                  <a:cubicBezTo>
                    <a:pt x="73" y="458"/>
                    <a:pt x="86" y="446"/>
                    <a:pt x="98" y="446"/>
                  </a:cubicBezTo>
                  <a:cubicBezTo>
                    <a:pt x="243" y="300"/>
                    <a:pt x="365" y="190"/>
                    <a:pt x="475" y="81"/>
                  </a:cubicBezTo>
                  <a:cubicBezTo>
                    <a:pt x="499" y="57"/>
                    <a:pt x="487" y="33"/>
                    <a:pt x="475" y="20"/>
                  </a:cubicBezTo>
                  <a:cubicBezTo>
                    <a:pt x="468" y="6"/>
                    <a:pt x="452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27" name="Google Shape;3627;p39"/>
            <p:cNvSpPr/>
            <p:nvPr/>
          </p:nvSpPr>
          <p:spPr>
            <a:xfrm>
              <a:off x="7894245" y="3700660"/>
              <a:ext cx="23822" cy="24118"/>
            </a:xfrm>
            <a:custGeom>
              <a:avLst/>
              <a:gdLst/>
              <a:ahLst/>
              <a:cxnLst/>
              <a:rect l="l" t="t" r="r" b="b"/>
              <a:pathLst>
                <a:path w="484" h="490" extrusionOk="0">
                  <a:moveTo>
                    <a:pt x="419" y="1"/>
                  </a:moveTo>
                  <a:cubicBezTo>
                    <a:pt x="410" y="1"/>
                    <a:pt x="402" y="4"/>
                    <a:pt x="394" y="12"/>
                  </a:cubicBezTo>
                  <a:cubicBezTo>
                    <a:pt x="259" y="133"/>
                    <a:pt x="151" y="279"/>
                    <a:pt x="29" y="413"/>
                  </a:cubicBezTo>
                  <a:cubicBezTo>
                    <a:pt x="1" y="441"/>
                    <a:pt x="30" y="490"/>
                    <a:pt x="67" y="490"/>
                  </a:cubicBezTo>
                  <a:cubicBezTo>
                    <a:pt x="78" y="490"/>
                    <a:pt x="90" y="485"/>
                    <a:pt x="102" y="474"/>
                  </a:cubicBezTo>
                  <a:cubicBezTo>
                    <a:pt x="223" y="352"/>
                    <a:pt x="345" y="219"/>
                    <a:pt x="454" y="73"/>
                  </a:cubicBezTo>
                  <a:cubicBezTo>
                    <a:pt x="483" y="44"/>
                    <a:pt x="452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28" name="Google Shape;3628;p39"/>
            <p:cNvSpPr/>
            <p:nvPr/>
          </p:nvSpPr>
          <p:spPr>
            <a:xfrm>
              <a:off x="7894442" y="3700217"/>
              <a:ext cx="23379" cy="25004"/>
            </a:xfrm>
            <a:custGeom>
              <a:avLst/>
              <a:gdLst/>
              <a:ahLst/>
              <a:cxnLst/>
              <a:rect l="l" t="t" r="r" b="b"/>
              <a:pathLst>
                <a:path w="475" h="508" extrusionOk="0">
                  <a:moveTo>
                    <a:pt x="438" y="21"/>
                  </a:moveTo>
                  <a:cubicBezTo>
                    <a:pt x="450" y="33"/>
                    <a:pt x="463" y="58"/>
                    <a:pt x="438" y="82"/>
                  </a:cubicBezTo>
                  <a:cubicBezTo>
                    <a:pt x="328" y="215"/>
                    <a:pt x="207" y="350"/>
                    <a:pt x="85" y="483"/>
                  </a:cubicBezTo>
                  <a:cubicBezTo>
                    <a:pt x="79" y="489"/>
                    <a:pt x="70" y="492"/>
                    <a:pt x="61" y="492"/>
                  </a:cubicBezTo>
                  <a:cubicBezTo>
                    <a:pt x="52" y="492"/>
                    <a:pt x="43" y="489"/>
                    <a:pt x="37" y="483"/>
                  </a:cubicBezTo>
                  <a:cubicBezTo>
                    <a:pt x="25" y="471"/>
                    <a:pt x="12" y="447"/>
                    <a:pt x="37" y="422"/>
                  </a:cubicBezTo>
                  <a:cubicBezTo>
                    <a:pt x="147" y="288"/>
                    <a:pt x="268" y="155"/>
                    <a:pt x="390" y="33"/>
                  </a:cubicBezTo>
                  <a:cubicBezTo>
                    <a:pt x="401" y="21"/>
                    <a:pt x="414" y="21"/>
                    <a:pt x="414" y="21"/>
                  </a:cubicBezTo>
                  <a:close/>
                  <a:moveTo>
                    <a:pt x="425" y="1"/>
                  </a:moveTo>
                  <a:cubicBezTo>
                    <a:pt x="410" y="1"/>
                    <a:pt x="391" y="7"/>
                    <a:pt x="377" y="21"/>
                  </a:cubicBezTo>
                  <a:cubicBezTo>
                    <a:pt x="255" y="142"/>
                    <a:pt x="134" y="277"/>
                    <a:pt x="25" y="410"/>
                  </a:cubicBezTo>
                  <a:cubicBezTo>
                    <a:pt x="1" y="447"/>
                    <a:pt x="12" y="471"/>
                    <a:pt x="25" y="495"/>
                  </a:cubicBezTo>
                  <a:cubicBezTo>
                    <a:pt x="37" y="507"/>
                    <a:pt x="49" y="507"/>
                    <a:pt x="61" y="507"/>
                  </a:cubicBezTo>
                  <a:cubicBezTo>
                    <a:pt x="74" y="507"/>
                    <a:pt x="85" y="507"/>
                    <a:pt x="98" y="495"/>
                  </a:cubicBezTo>
                  <a:lnTo>
                    <a:pt x="463" y="94"/>
                  </a:lnTo>
                  <a:cubicBezTo>
                    <a:pt x="474" y="58"/>
                    <a:pt x="474" y="33"/>
                    <a:pt x="450" y="9"/>
                  </a:cubicBezTo>
                  <a:cubicBezTo>
                    <a:pt x="445" y="4"/>
                    <a:pt x="436" y="1"/>
                    <a:pt x="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29" name="Google Shape;3629;p39"/>
            <p:cNvSpPr/>
            <p:nvPr/>
          </p:nvSpPr>
          <p:spPr>
            <a:xfrm>
              <a:off x="7894393" y="3712571"/>
              <a:ext cx="25398" cy="24216"/>
            </a:xfrm>
            <a:custGeom>
              <a:avLst/>
              <a:gdLst/>
              <a:ahLst/>
              <a:cxnLst/>
              <a:rect l="l" t="t" r="r" b="b"/>
              <a:pathLst>
                <a:path w="516" h="492" extrusionOk="0">
                  <a:moveTo>
                    <a:pt x="451" y="0"/>
                  </a:moveTo>
                  <a:cubicBezTo>
                    <a:pt x="442" y="0"/>
                    <a:pt x="433" y="4"/>
                    <a:pt x="427" y="13"/>
                  </a:cubicBezTo>
                  <a:cubicBezTo>
                    <a:pt x="293" y="147"/>
                    <a:pt x="172" y="280"/>
                    <a:pt x="38" y="415"/>
                  </a:cubicBezTo>
                  <a:cubicBezTo>
                    <a:pt x="0" y="442"/>
                    <a:pt x="34" y="491"/>
                    <a:pt x="69" y="491"/>
                  </a:cubicBezTo>
                  <a:cubicBezTo>
                    <a:pt x="79" y="491"/>
                    <a:pt x="90" y="487"/>
                    <a:pt x="99" y="475"/>
                  </a:cubicBezTo>
                  <a:cubicBezTo>
                    <a:pt x="245" y="353"/>
                    <a:pt x="378" y="220"/>
                    <a:pt x="488" y="62"/>
                  </a:cubicBezTo>
                  <a:cubicBezTo>
                    <a:pt x="515" y="34"/>
                    <a:pt x="481" y="0"/>
                    <a:pt x="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30" name="Google Shape;3630;p39"/>
            <p:cNvSpPr/>
            <p:nvPr/>
          </p:nvSpPr>
          <p:spPr>
            <a:xfrm>
              <a:off x="7894442" y="3712178"/>
              <a:ext cx="25201" cy="25004"/>
            </a:xfrm>
            <a:custGeom>
              <a:avLst/>
              <a:gdLst/>
              <a:ahLst/>
              <a:cxnLst/>
              <a:rect l="l" t="t" r="r" b="b"/>
              <a:pathLst>
                <a:path w="512" h="508" extrusionOk="0">
                  <a:moveTo>
                    <a:pt x="446" y="19"/>
                  </a:moveTo>
                  <a:cubicBezTo>
                    <a:pt x="457" y="19"/>
                    <a:pt x="468" y="26"/>
                    <a:pt x="474" y="34"/>
                  </a:cubicBezTo>
                  <a:cubicBezTo>
                    <a:pt x="487" y="34"/>
                    <a:pt x="499" y="58"/>
                    <a:pt x="487" y="70"/>
                  </a:cubicBezTo>
                  <a:cubicBezTo>
                    <a:pt x="377" y="204"/>
                    <a:pt x="255" y="337"/>
                    <a:pt x="98" y="483"/>
                  </a:cubicBezTo>
                  <a:cubicBezTo>
                    <a:pt x="88" y="488"/>
                    <a:pt x="77" y="491"/>
                    <a:pt x="68" y="491"/>
                  </a:cubicBezTo>
                  <a:cubicBezTo>
                    <a:pt x="55" y="491"/>
                    <a:pt x="44" y="485"/>
                    <a:pt x="37" y="471"/>
                  </a:cubicBezTo>
                  <a:cubicBezTo>
                    <a:pt x="25" y="459"/>
                    <a:pt x="25" y="447"/>
                    <a:pt x="37" y="423"/>
                  </a:cubicBezTo>
                  <a:cubicBezTo>
                    <a:pt x="171" y="313"/>
                    <a:pt x="280" y="191"/>
                    <a:pt x="390" y="58"/>
                  </a:cubicBezTo>
                  <a:lnTo>
                    <a:pt x="426" y="34"/>
                  </a:lnTo>
                  <a:cubicBezTo>
                    <a:pt x="431" y="23"/>
                    <a:pt x="439" y="19"/>
                    <a:pt x="446" y="19"/>
                  </a:cubicBezTo>
                  <a:close/>
                  <a:moveTo>
                    <a:pt x="461" y="1"/>
                  </a:moveTo>
                  <a:cubicBezTo>
                    <a:pt x="446" y="1"/>
                    <a:pt x="428" y="7"/>
                    <a:pt x="414" y="21"/>
                  </a:cubicBezTo>
                  <a:lnTo>
                    <a:pt x="377" y="58"/>
                  </a:lnTo>
                  <a:cubicBezTo>
                    <a:pt x="268" y="167"/>
                    <a:pt x="158" y="301"/>
                    <a:pt x="25" y="410"/>
                  </a:cubicBezTo>
                  <a:cubicBezTo>
                    <a:pt x="1" y="434"/>
                    <a:pt x="12" y="471"/>
                    <a:pt x="25" y="483"/>
                  </a:cubicBezTo>
                  <a:cubicBezTo>
                    <a:pt x="37" y="496"/>
                    <a:pt x="49" y="507"/>
                    <a:pt x="74" y="507"/>
                  </a:cubicBezTo>
                  <a:cubicBezTo>
                    <a:pt x="85" y="507"/>
                    <a:pt x="98" y="507"/>
                    <a:pt x="110" y="496"/>
                  </a:cubicBezTo>
                  <a:cubicBezTo>
                    <a:pt x="268" y="350"/>
                    <a:pt x="401" y="215"/>
                    <a:pt x="499" y="82"/>
                  </a:cubicBezTo>
                  <a:cubicBezTo>
                    <a:pt x="511" y="58"/>
                    <a:pt x="511" y="34"/>
                    <a:pt x="487" y="9"/>
                  </a:cubicBezTo>
                  <a:cubicBezTo>
                    <a:pt x="482" y="4"/>
                    <a:pt x="472" y="1"/>
                    <a:pt x="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31" name="Google Shape;3631;p39"/>
            <p:cNvSpPr/>
            <p:nvPr/>
          </p:nvSpPr>
          <p:spPr>
            <a:xfrm>
              <a:off x="7891242" y="3727584"/>
              <a:ext cx="30861" cy="28695"/>
            </a:xfrm>
            <a:custGeom>
              <a:avLst/>
              <a:gdLst/>
              <a:ahLst/>
              <a:cxnLst/>
              <a:rect l="l" t="t" r="r" b="b"/>
              <a:pathLst>
                <a:path w="627" h="583" extrusionOk="0">
                  <a:moveTo>
                    <a:pt x="560" y="1"/>
                  </a:moveTo>
                  <a:cubicBezTo>
                    <a:pt x="549" y="1"/>
                    <a:pt x="538" y="4"/>
                    <a:pt x="528" y="12"/>
                  </a:cubicBezTo>
                  <a:cubicBezTo>
                    <a:pt x="357" y="170"/>
                    <a:pt x="187" y="329"/>
                    <a:pt x="29" y="499"/>
                  </a:cubicBezTo>
                  <a:cubicBezTo>
                    <a:pt x="0" y="537"/>
                    <a:pt x="32" y="583"/>
                    <a:pt x="64" y="583"/>
                  </a:cubicBezTo>
                  <a:cubicBezTo>
                    <a:pt x="73" y="583"/>
                    <a:pt x="82" y="579"/>
                    <a:pt x="90" y="572"/>
                  </a:cubicBezTo>
                  <a:cubicBezTo>
                    <a:pt x="260" y="402"/>
                    <a:pt x="418" y="231"/>
                    <a:pt x="588" y="73"/>
                  </a:cubicBezTo>
                  <a:cubicBezTo>
                    <a:pt x="626" y="45"/>
                    <a:pt x="597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32" name="Google Shape;3632;p39"/>
            <p:cNvSpPr/>
            <p:nvPr/>
          </p:nvSpPr>
          <p:spPr>
            <a:xfrm>
              <a:off x="7890849" y="3727486"/>
              <a:ext cx="31156" cy="29483"/>
            </a:xfrm>
            <a:custGeom>
              <a:avLst/>
              <a:gdLst/>
              <a:ahLst/>
              <a:cxnLst/>
              <a:rect l="l" t="t" r="r" b="b"/>
              <a:pathLst>
                <a:path w="633" h="599" extrusionOk="0">
                  <a:moveTo>
                    <a:pt x="572" y="17"/>
                  </a:moveTo>
                  <a:cubicBezTo>
                    <a:pt x="581" y="17"/>
                    <a:pt x="590" y="20"/>
                    <a:pt x="596" y="26"/>
                  </a:cubicBezTo>
                  <a:cubicBezTo>
                    <a:pt x="609" y="39"/>
                    <a:pt x="609" y="50"/>
                    <a:pt x="596" y="75"/>
                  </a:cubicBezTo>
                  <a:cubicBezTo>
                    <a:pt x="499" y="160"/>
                    <a:pt x="401" y="269"/>
                    <a:pt x="304" y="355"/>
                  </a:cubicBezTo>
                  <a:lnTo>
                    <a:pt x="98" y="561"/>
                  </a:lnTo>
                  <a:cubicBezTo>
                    <a:pt x="88" y="572"/>
                    <a:pt x="79" y="575"/>
                    <a:pt x="72" y="575"/>
                  </a:cubicBezTo>
                  <a:cubicBezTo>
                    <a:pt x="63" y="575"/>
                    <a:pt x="56" y="568"/>
                    <a:pt x="49" y="561"/>
                  </a:cubicBezTo>
                  <a:cubicBezTo>
                    <a:pt x="25" y="550"/>
                    <a:pt x="25" y="525"/>
                    <a:pt x="37" y="513"/>
                  </a:cubicBezTo>
                  <a:cubicBezTo>
                    <a:pt x="207" y="331"/>
                    <a:pt x="390" y="172"/>
                    <a:pt x="547" y="26"/>
                  </a:cubicBezTo>
                  <a:cubicBezTo>
                    <a:pt x="554" y="20"/>
                    <a:pt x="563" y="17"/>
                    <a:pt x="572" y="17"/>
                  </a:cubicBezTo>
                  <a:close/>
                  <a:moveTo>
                    <a:pt x="570" y="0"/>
                  </a:moveTo>
                  <a:cubicBezTo>
                    <a:pt x="559" y="0"/>
                    <a:pt x="546" y="4"/>
                    <a:pt x="536" y="14"/>
                  </a:cubicBezTo>
                  <a:cubicBezTo>
                    <a:pt x="377" y="148"/>
                    <a:pt x="195" y="318"/>
                    <a:pt x="25" y="501"/>
                  </a:cubicBezTo>
                  <a:cubicBezTo>
                    <a:pt x="1" y="525"/>
                    <a:pt x="12" y="561"/>
                    <a:pt x="37" y="574"/>
                  </a:cubicBezTo>
                  <a:cubicBezTo>
                    <a:pt x="37" y="586"/>
                    <a:pt x="49" y="598"/>
                    <a:pt x="74" y="598"/>
                  </a:cubicBezTo>
                  <a:cubicBezTo>
                    <a:pt x="85" y="598"/>
                    <a:pt x="98" y="586"/>
                    <a:pt x="110" y="574"/>
                  </a:cubicBezTo>
                  <a:lnTo>
                    <a:pt x="317" y="367"/>
                  </a:lnTo>
                  <a:cubicBezTo>
                    <a:pt x="414" y="282"/>
                    <a:pt x="511" y="172"/>
                    <a:pt x="609" y="87"/>
                  </a:cubicBezTo>
                  <a:cubicBezTo>
                    <a:pt x="633" y="63"/>
                    <a:pt x="620" y="26"/>
                    <a:pt x="609" y="14"/>
                  </a:cubicBezTo>
                  <a:cubicBezTo>
                    <a:pt x="601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33" name="Google Shape;3633;p39"/>
            <p:cNvSpPr/>
            <p:nvPr/>
          </p:nvSpPr>
          <p:spPr>
            <a:xfrm>
              <a:off x="7896017" y="3743827"/>
              <a:ext cx="25053" cy="21460"/>
            </a:xfrm>
            <a:custGeom>
              <a:avLst/>
              <a:gdLst/>
              <a:ahLst/>
              <a:cxnLst/>
              <a:rect l="l" t="t" r="r" b="b"/>
              <a:pathLst>
                <a:path w="509" h="436" extrusionOk="0">
                  <a:moveTo>
                    <a:pt x="445" y="1"/>
                  </a:moveTo>
                  <a:cubicBezTo>
                    <a:pt x="436" y="1"/>
                    <a:pt x="427" y="3"/>
                    <a:pt x="418" y="10"/>
                  </a:cubicBezTo>
                  <a:cubicBezTo>
                    <a:pt x="285" y="108"/>
                    <a:pt x="151" y="229"/>
                    <a:pt x="29" y="351"/>
                  </a:cubicBezTo>
                  <a:cubicBezTo>
                    <a:pt x="1" y="389"/>
                    <a:pt x="32" y="435"/>
                    <a:pt x="70" y="435"/>
                  </a:cubicBezTo>
                  <a:cubicBezTo>
                    <a:pt x="81" y="435"/>
                    <a:pt x="91" y="432"/>
                    <a:pt x="102" y="424"/>
                  </a:cubicBezTo>
                  <a:cubicBezTo>
                    <a:pt x="223" y="302"/>
                    <a:pt x="345" y="193"/>
                    <a:pt x="479" y="83"/>
                  </a:cubicBezTo>
                  <a:cubicBezTo>
                    <a:pt x="509" y="54"/>
                    <a:pt x="482" y="1"/>
                    <a:pt x="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34" name="Google Shape;3634;p39"/>
            <p:cNvSpPr/>
            <p:nvPr/>
          </p:nvSpPr>
          <p:spPr>
            <a:xfrm>
              <a:off x="7896214" y="3743483"/>
              <a:ext cx="24610" cy="22444"/>
            </a:xfrm>
            <a:custGeom>
              <a:avLst/>
              <a:gdLst/>
              <a:ahLst/>
              <a:cxnLst/>
              <a:rect l="l" t="t" r="r" b="b"/>
              <a:pathLst>
                <a:path w="500" h="456" extrusionOk="0">
                  <a:moveTo>
                    <a:pt x="438" y="17"/>
                  </a:moveTo>
                  <a:cubicBezTo>
                    <a:pt x="451" y="17"/>
                    <a:pt x="463" y="30"/>
                    <a:pt x="463" y="30"/>
                  </a:cubicBezTo>
                  <a:cubicBezTo>
                    <a:pt x="475" y="42"/>
                    <a:pt x="475" y="66"/>
                    <a:pt x="463" y="79"/>
                  </a:cubicBezTo>
                  <a:cubicBezTo>
                    <a:pt x="427" y="115"/>
                    <a:pt x="378" y="163"/>
                    <a:pt x="329" y="200"/>
                  </a:cubicBezTo>
                  <a:cubicBezTo>
                    <a:pt x="256" y="273"/>
                    <a:pt x="171" y="346"/>
                    <a:pt x="86" y="419"/>
                  </a:cubicBezTo>
                  <a:cubicBezTo>
                    <a:pt x="81" y="429"/>
                    <a:pt x="74" y="433"/>
                    <a:pt x="66" y="433"/>
                  </a:cubicBezTo>
                  <a:cubicBezTo>
                    <a:pt x="55" y="433"/>
                    <a:pt x="44" y="426"/>
                    <a:pt x="38" y="419"/>
                  </a:cubicBezTo>
                  <a:cubicBezTo>
                    <a:pt x="25" y="406"/>
                    <a:pt x="13" y="382"/>
                    <a:pt x="38" y="370"/>
                  </a:cubicBezTo>
                  <a:cubicBezTo>
                    <a:pt x="159" y="236"/>
                    <a:pt x="292" y="127"/>
                    <a:pt x="427" y="30"/>
                  </a:cubicBezTo>
                  <a:cubicBezTo>
                    <a:pt x="427" y="17"/>
                    <a:pt x="438" y="17"/>
                    <a:pt x="438" y="17"/>
                  </a:cubicBezTo>
                  <a:close/>
                  <a:moveTo>
                    <a:pt x="435" y="0"/>
                  </a:moveTo>
                  <a:cubicBezTo>
                    <a:pt x="428" y="0"/>
                    <a:pt x="421" y="2"/>
                    <a:pt x="414" y="6"/>
                  </a:cubicBezTo>
                  <a:cubicBezTo>
                    <a:pt x="281" y="115"/>
                    <a:pt x="147" y="225"/>
                    <a:pt x="25" y="358"/>
                  </a:cubicBezTo>
                  <a:cubicBezTo>
                    <a:pt x="1" y="382"/>
                    <a:pt x="1" y="419"/>
                    <a:pt x="25" y="431"/>
                  </a:cubicBezTo>
                  <a:cubicBezTo>
                    <a:pt x="38" y="443"/>
                    <a:pt x="49" y="455"/>
                    <a:pt x="62" y="455"/>
                  </a:cubicBezTo>
                  <a:cubicBezTo>
                    <a:pt x="74" y="455"/>
                    <a:pt x="86" y="443"/>
                    <a:pt x="98" y="431"/>
                  </a:cubicBezTo>
                  <a:cubicBezTo>
                    <a:pt x="183" y="358"/>
                    <a:pt x="268" y="285"/>
                    <a:pt x="341" y="212"/>
                  </a:cubicBezTo>
                  <a:cubicBezTo>
                    <a:pt x="390" y="176"/>
                    <a:pt x="438" y="127"/>
                    <a:pt x="475" y="90"/>
                  </a:cubicBezTo>
                  <a:cubicBezTo>
                    <a:pt x="500" y="66"/>
                    <a:pt x="500" y="42"/>
                    <a:pt x="475" y="17"/>
                  </a:cubicBezTo>
                  <a:cubicBezTo>
                    <a:pt x="466" y="9"/>
                    <a:pt x="452" y="0"/>
                    <a:pt x="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35" name="Google Shape;3635;p39"/>
            <p:cNvSpPr/>
            <p:nvPr/>
          </p:nvSpPr>
          <p:spPr>
            <a:xfrm>
              <a:off x="7895475" y="3758052"/>
              <a:ext cx="23724" cy="23724"/>
            </a:xfrm>
            <a:custGeom>
              <a:avLst/>
              <a:gdLst/>
              <a:ahLst/>
              <a:cxnLst/>
              <a:rect l="l" t="t" r="r" b="b"/>
              <a:pathLst>
                <a:path w="482" h="482" extrusionOk="0">
                  <a:moveTo>
                    <a:pt x="422" y="1"/>
                  </a:moveTo>
                  <a:cubicBezTo>
                    <a:pt x="412" y="1"/>
                    <a:pt x="402" y="4"/>
                    <a:pt x="393" y="13"/>
                  </a:cubicBezTo>
                  <a:cubicBezTo>
                    <a:pt x="271" y="135"/>
                    <a:pt x="150" y="269"/>
                    <a:pt x="28" y="402"/>
                  </a:cubicBezTo>
                  <a:cubicBezTo>
                    <a:pt x="1" y="438"/>
                    <a:pt x="27" y="481"/>
                    <a:pt x="58" y="481"/>
                  </a:cubicBezTo>
                  <a:cubicBezTo>
                    <a:pt x="68" y="481"/>
                    <a:pt x="79" y="476"/>
                    <a:pt x="89" y="464"/>
                  </a:cubicBezTo>
                  <a:cubicBezTo>
                    <a:pt x="223" y="342"/>
                    <a:pt x="344" y="208"/>
                    <a:pt x="453" y="74"/>
                  </a:cubicBezTo>
                  <a:cubicBezTo>
                    <a:pt x="481" y="38"/>
                    <a:pt x="453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36" name="Google Shape;3636;p39"/>
            <p:cNvSpPr/>
            <p:nvPr/>
          </p:nvSpPr>
          <p:spPr>
            <a:xfrm>
              <a:off x="7895623" y="3757412"/>
              <a:ext cx="23379" cy="24659"/>
            </a:xfrm>
            <a:custGeom>
              <a:avLst/>
              <a:gdLst/>
              <a:ahLst/>
              <a:cxnLst/>
              <a:rect l="l" t="t" r="r" b="b"/>
              <a:pathLst>
                <a:path w="475" h="501" extrusionOk="0">
                  <a:moveTo>
                    <a:pt x="420" y="17"/>
                  </a:moveTo>
                  <a:cubicBezTo>
                    <a:pt x="426" y="17"/>
                    <a:pt x="432" y="20"/>
                    <a:pt x="439" y="26"/>
                  </a:cubicBezTo>
                  <a:cubicBezTo>
                    <a:pt x="450" y="39"/>
                    <a:pt x="463" y="63"/>
                    <a:pt x="450" y="75"/>
                  </a:cubicBezTo>
                  <a:cubicBezTo>
                    <a:pt x="329" y="221"/>
                    <a:pt x="207" y="355"/>
                    <a:pt x="86" y="477"/>
                  </a:cubicBezTo>
                  <a:cubicBezTo>
                    <a:pt x="73" y="482"/>
                    <a:pt x="64" y="485"/>
                    <a:pt x="57" y="485"/>
                  </a:cubicBezTo>
                  <a:cubicBezTo>
                    <a:pt x="49" y="485"/>
                    <a:pt x="43" y="482"/>
                    <a:pt x="37" y="477"/>
                  </a:cubicBezTo>
                  <a:cubicBezTo>
                    <a:pt x="25" y="464"/>
                    <a:pt x="13" y="440"/>
                    <a:pt x="37" y="428"/>
                  </a:cubicBezTo>
                  <a:cubicBezTo>
                    <a:pt x="147" y="294"/>
                    <a:pt x="268" y="160"/>
                    <a:pt x="402" y="26"/>
                  </a:cubicBezTo>
                  <a:cubicBezTo>
                    <a:pt x="408" y="20"/>
                    <a:pt x="414" y="17"/>
                    <a:pt x="420" y="17"/>
                  </a:cubicBezTo>
                  <a:close/>
                  <a:moveTo>
                    <a:pt x="420" y="0"/>
                  </a:moveTo>
                  <a:cubicBezTo>
                    <a:pt x="411" y="0"/>
                    <a:pt x="400" y="4"/>
                    <a:pt x="390" y="14"/>
                  </a:cubicBezTo>
                  <a:cubicBezTo>
                    <a:pt x="256" y="148"/>
                    <a:pt x="134" y="282"/>
                    <a:pt x="25" y="415"/>
                  </a:cubicBezTo>
                  <a:cubicBezTo>
                    <a:pt x="1" y="440"/>
                    <a:pt x="1" y="477"/>
                    <a:pt x="25" y="488"/>
                  </a:cubicBezTo>
                  <a:cubicBezTo>
                    <a:pt x="37" y="501"/>
                    <a:pt x="50" y="501"/>
                    <a:pt x="61" y="501"/>
                  </a:cubicBezTo>
                  <a:cubicBezTo>
                    <a:pt x="74" y="501"/>
                    <a:pt x="86" y="501"/>
                    <a:pt x="98" y="488"/>
                  </a:cubicBezTo>
                  <a:cubicBezTo>
                    <a:pt x="220" y="367"/>
                    <a:pt x="341" y="233"/>
                    <a:pt x="463" y="87"/>
                  </a:cubicBezTo>
                  <a:cubicBezTo>
                    <a:pt x="475" y="63"/>
                    <a:pt x="475" y="39"/>
                    <a:pt x="450" y="14"/>
                  </a:cubicBezTo>
                  <a:cubicBezTo>
                    <a:pt x="444" y="7"/>
                    <a:pt x="433" y="0"/>
                    <a:pt x="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37" name="Google Shape;3637;p39"/>
            <p:cNvSpPr/>
            <p:nvPr/>
          </p:nvSpPr>
          <p:spPr>
            <a:xfrm>
              <a:off x="7895426" y="3774000"/>
              <a:ext cx="26726" cy="25988"/>
            </a:xfrm>
            <a:custGeom>
              <a:avLst/>
              <a:gdLst/>
              <a:ahLst/>
              <a:cxnLst/>
              <a:rect l="l" t="t" r="r" b="b"/>
              <a:pathLst>
                <a:path w="543" h="528" extrusionOk="0">
                  <a:moveTo>
                    <a:pt x="496" y="0"/>
                  </a:moveTo>
                  <a:cubicBezTo>
                    <a:pt x="487" y="0"/>
                    <a:pt x="476" y="5"/>
                    <a:pt x="467" y="18"/>
                  </a:cubicBezTo>
                  <a:lnTo>
                    <a:pt x="29" y="456"/>
                  </a:lnTo>
                  <a:cubicBezTo>
                    <a:pt x="0" y="484"/>
                    <a:pt x="31" y="528"/>
                    <a:pt x="70" y="528"/>
                  </a:cubicBezTo>
                  <a:cubicBezTo>
                    <a:pt x="80" y="528"/>
                    <a:pt x="92" y="524"/>
                    <a:pt x="102" y="516"/>
                  </a:cubicBezTo>
                  <a:cubicBezTo>
                    <a:pt x="248" y="383"/>
                    <a:pt x="381" y="224"/>
                    <a:pt x="516" y="78"/>
                  </a:cubicBezTo>
                  <a:cubicBezTo>
                    <a:pt x="542" y="42"/>
                    <a:pt x="523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38" name="Google Shape;3638;p39"/>
            <p:cNvSpPr/>
            <p:nvPr/>
          </p:nvSpPr>
          <p:spPr>
            <a:xfrm>
              <a:off x="7895623" y="3773557"/>
              <a:ext cx="26973" cy="27071"/>
            </a:xfrm>
            <a:custGeom>
              <a:avLst/>
              <a:gdLst/>
              <a:ahLst/>
              <a:cxnLst/>
              <a:rect l="l" t="t" r="r" b="b"/>
              <a:pathLst>
                <a:path w="548" h="550" extrusionOk="0">
                  <a:moveTo>
                    <a:pt x="487" y="18"/>
                  </a:moveTo>
                  <a:cubicBezTo>
                    <a:pt x="496" y="18"/>
                    <a:pt x="505" y="21"/>
                    <a:pt x="512" y="27"/>
                  </a:cubicBezTo>
                  <a:cubicBezTo>
                    <a:pt x="523" y="39"/>
                    <a:pt x="523" y="63"/>
                    <a:pt x="512" y="76"/>
                  </a:cubicBezTo>
                  <a:cubicBezTo>
                    <a:pt x="390" y="222"/>
                    <a:pt x="244" y="379"/>
                    <a:pt x="86" y="525"/>
                  </a:cubicBezTo>
                  <a:cubicBezTo>
                    <a:pt x="82" y="529"/>
                    <a:pt x="78" y="530"/>
                    <a:pt x="73" y="530"/>
                  </a:cubicBezTo>
                  <a:cubicBezTo>
                    <a:pt x="61" y="530"/>
                    <a:pt x="46" y="522"/>
                    <a:pt x="37" y="513"/>
                  </a:cubicBezTo>
                  <a:cubicBezTo>
                    <a:pt x="25" y="501"/>
                    <a:pt x="25" y="489"/>
                    <a:pt x="37" y="465"/>
                  </a:cubicBezTo>
                  <a:cubicBezTo>
                    <a:pt x="86" y="416"/>
                    <a:pt x="134" y="355"/>
                    <a:pt x="195" y="306"/>
                  </a:cubicBezTo>
                  <a:cubicBezTo>
                    <a:pt x="280" y="222"/>
                    <a:pt x="377" y="124"/>
                    <a:pt x="463" y="27"/>
                  </a:cubicBezTo>
                  <a:cubicBezTo>
                    <a:pt x="469" y="21"/>
                    <a:pt x="478" y="18"/>
                    <a:pt x="487" y="18"/>
                  </a:cubicBezTo>
                  <a:close/>
                  <a:moveTo>
                    <a:pt x="481" y="0"/>
                  </a:moveTo>
                  <a:cubicBezTo>
                    <a:pt x="471" y="0"/>
                    <a:pt x="461" y="4"/>
                    <a:pt x="450" y="14"/>
                  </a:cubicBezTo>
                  <a:cubicBezTo>
                    <a:pt x="366" y="112"/>
                    <a:pt x="268" y="209"/>
                    <a:pt x="183" y="295"/>
                  </a:cubicBezTo>
                  <a:cubicBezTo>
                    <a:pt x="123" y="343"/>
                    <a:pt x="74" y="404"/>
                    <a:pt x="25" y="452"/>
                  </a:cubicBezTo>
                  <a:cubicBezTo>
                    <a:pt x="1" y="477"/>
                    <a:pt x="1" y="513"/>
                    <a:pt x="25" y="525"/>
                  </a:cubicBezTo>
                  <a:cubicBezTo>
                    <a:pt x="37" y="538"/>
                    <a:pt x="50" y="549"/>
                    <a:pt x="61" y="549"/>
                  </a:cubicBezTo>
                  <a:cubicBezTo>
                    <a:pt x="74" y="549"/>
                    <a:pt x="86" y="549"/>
                    <a:pt x="98" y="538"/>
                  </a:cubicBezTo>
                  <a:cubicBezTo>
                    <a:pt x="256" y="392"/>
                    <a:pt x="402" y="233"/>
                    <a:pt x="523" y="87"/>
                  </a:cubicBezTo>
                  <a:cubicBezTo>
                    <a:pt x="548" y="63"/>
                    <a:pt x="536" y="27"/>
                    <a:pt x="523" y="14"/>
                  </a:cubicBezTo>
                  <a:cubicBezTo>
                    <a:pt x="509" y="8"/>
                    <a:pt x="495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39" name="Google Shape;3639;p39"/>
            <p:cNvSpPr/>
            <p:nvPr/>
          </p:nvSpPr>
          <p:spPr>
            <a:xfrm>
              <a:off x="7890701" y="3790736"/>
              <a:ext cx="30073" cy="29335"/>
            </a:xfrm>
            <a:custGeom>
              <a:avLst/>
              <a:gdLst/>
              <a:ahLst/>
              <a:cxnLst/>
              <a:rect l="l" t="t" r="r" b="b"/>
              <a:pathLst>
                <a:path w="611" h="596" extrusionOk="0">
                  <a:moveTo>
                    <a:pt x="553" y="1"/>
                  </a:moveTo>
                  <a:cubicBezTo>
                    <a:pt x="541" y="1"/>
                    <a:pt x="527" y="6"/>
                    <a:pt x="514" y="19"/>
                  </a:cubicBezTo>
                  <a:cubicBezTo>
                    <a:pt x="356" y="176"/>
                    <a:pt x="186" y="346"/>
                    <a:pt x="28" y="517"/>
                  </a:cubicBezTo>
                  <a:cubicBezTo>
                    <a:pt x="1" y="553"/>
                    <a:pt x="27" y="596"/>
                    <a:pt x="57" y="596"/>
                  </a:cubicBezTo>
                  <a:cubicBezTo>
                    <a:pt x="68" y="596"/>
                    <a:pt x="79" y="591"/>
                    <a:pt x="88" y="578"/>
                  </a:cubicBezTo>
                  <a:cubicBezTo>
                    <a:pt x="259" y="419"/>
                    <a:pt x="417" y="249"/>
                    <a:pt x="575" y="79"/>
                  </a:cubicBezTo>
                  <a:cubicBezTo>
                    <a:pt x="611" y="43"/>
                    <a:pt x="587" y="1"/>
                    <a:pt x="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40" name="Google Shape;3640;p39"/>
            <p:cNvSpPr/>
            <p:nvPr/>
          </p:nvSpPr>
          <p:spPr>
            <a:xfrm>
              <a:off x="7890209" y="3790293"/>
              <a:ext cx="30615" cy="30123"/>
            </a:xfrm>
            <a:custGeom>
              <a:avLst/>
              <a:gdLst/>
              <a:ahLst/>
              <a:cxnLst/>
              <a:rect l="l" t="t" r="r" b="b"/>
              <a:pathLst>
                <a:path w="622" h="612" extrusionOk="0">
                  <a:moveTo>
                    <a:pt x="561" y="18"/>
                  </a:moveTo>
                  <a:cubicBezTo>
                    <a:pt x="570" y="18"/>
                    <a:pt x="579" y="21"/>
                    <a:pt x="585" y="28"/>
                  </a:cubicBezTo>
                  <a:cubicBezTo>
                    <a:pt x="597" y="39"/>
                    <a:pt x="597" y="64"/>
                    <a:pt x="585" y="76"/>
                  </a:cubicBezTo>
                  <a:lnTo>
                    <a:pt x="549" y="112"/>
                  </a:lnTo>
                  <a:cubicBezTo>
                    <a:pt x="403" y="271"/>
                    <a:pt x="257" y="428"/>
                    <a:pt x="98" y="587"/>
                  </a:cubicBezTo>
                  <a:cubicBezTo>
                    <a:pt x="86" y="593"/>
                    <a:pt x="77" y="596"/>
                    <a:pt x="70" y="596"/>
                  </a:cubicBezTo>
                  <a:cubicBezTo>
                    <a:pt x="62" y="596"/>
                    <a:pt x="56" y="593"/>
                    <a:pt x="50" y="587"/>
                  </a:cubicBezTo>
                  <a:cubicBezTo>
                    <a:pt x="38" y="574"/>
                    <a:pt x="25" y="550"/>
                    <a:pt x="38" y="526"/>
                  </a:cubicBezTo>
                  <a:cubicBezTo>
                    <a:pt x="184" y="368"/>
                    <a:pt x="341" y="209"/>
                    <a:pt x="500" y="64"/>
                  </a:cubicBezTo>
                  <a:lnTo>
                    <a:pt x="536" y="28"/>
                  </a:lnTo>
                  <a:cubicBezTo>
                    <a:pt x="542" y="21"/>
                    <a:pt x="552" y="18"/>
                    <a:pt x="561" y="18"/>
                  </a:cubicBezTo>
                  <a:close/>
                  <a:moveTo>
                    <a:pt x="555" y="1"/>
                  </a:moveTo>
                  <a:cubicBezTo>
                    <a:pt x="545" y="1"/>
                    <a:pt x="535" y="5"/>
                    <a:pt x="524" y="15"/>
                  </a:cubicBezTo>
                  <a:lnTo>
                    <a:pt x="487" y="52"/>
                  </a:lnTo>
                  <a:cubicBezTo>
                    <a:pt x="330" y="198"/>
                    <a:pt x="171" y="355"/>
                    <a:pt x="25" y="514"/>
                  </a:cubicBezTo>
                  <a:cubicBezTo>
                    <a:pt x="1" y="550"/>
                    <a:pt x="14" y="574"/>
                    <a:pt x="38" y="599"/>
                  </a:cubicBezTo>
                  <a:cubicBezTo>
                    <a:pt x="38" y="611"/>
                    <a:pt x="50" y="611"/>
                    <a:pt x="74" y="611"/>
                  </a:cubicBezTo>
                  <a:cubicBezTo>
                    <a:pt x="87" y="611"/>
                    <a:pt x="98" y="611"/>
                    <a:pt x="111" y="599"/>
                  </a:cubicBezTo>
                  <a:cubicBezTo>
                    <a:pt x="269" y="441"/>
                    <a:pt x="414" y="282"/>
                    <a:pt x="560" y="125"/>
                  </a:cubicBezTo>
                  <a:lnTo>
                    <a:pt x="597" y="88"/>
                  </a:lnTo>
                  <a:cubicBezTo>
                    <a:pt x="622" y="64"/>
                    <a:pt x="609" y="39"/>
                    <a:pt x="597" y="15"/>
                  </a:cubicBezTo>
                  <a:cubicBezTo>
                    <a:pt x="583" y="8"/>
                    <a:pt x="569" y="1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41" name="Google Shape;3641;p39"/>
            <p:cNvSpPr/>
            <p:nvPr/>
          </p:nvSpPr>
          <p:spPr>
            <a:xfrm>
              <a:off x="7890110" y="3801811"/>
              <a:ext cx="29729" cy="29384"/>
            </a:xfrm>
            <a:custGeom>
              <a:avLst/>
              <a:gdLst/>
              <a:ahLst/>
              <a:cxnLst/>
              <a:rect l="l" t="t" r="r" b="b"/>
              <a:pathLst>
                <a:path w="604" h="597" extrusionOk="0">
                  <a:moveTo>
                    <a:pt x="535" y="1"/>
                  </a:moveTo>
                  <a:cubicBezTo>
                    <a:pt x="527" y="1"/>
                    <a:pt x="519" y="4"/>
                    <a:pt x="514" y="12"/>
                  </a:cubicBezTo>
                  <a:cubicBezTo>
                    <a:pt x="356" y="194"/>
                    <a:pt x="198" y="353"/>
                    <a:pt x="27" y="523"/>
                  </a:cubicBezTo>
                  <a:cubicBezTo>
                    <a:pt x="0" y="560"/>
                    <a:pt x="28" y="597"/>
                    <a:pt x="64" y="597"/>
                  </a:cubicBezTo>
                  <a:cubicBezTo>
                    <a:pt x="76" y="597"/>
                    <a:pt x="88" y="593"/>
                    <a:pt x="100" y="584"/>
                  </a:cubicBezTo>
                  <a:cubicBezTo>
                    <a:pt x="283" y="438"/>
                    <a:pt x="441" y="256"/>
                    <a:pt x="575" y="73"/>
                  </a:cubicBezTo>
                  <a:cubicBezTo>
                    <a:pt x="603" y="45"/>
                    <a:pt x="565" y="1"/>
                    <a:pt x="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42" name="Google Shape;3642;p39"/>
            <p:cNvSpPr/>
            <p:nvPr/>
          </p:nvSpPr>
          <p:spPr>
            <a:xfrm>
              <a:off x="7890209" y="3801515"/>
              <a:ext cx="29434" cy="30221"/>
            </a:xfrm>
            <a:custGeom>
              <a:avLst/>
              <a:gdLst/>
              <a:ahLst/>
              <a:cxnLst/>
              <a:rect l="l" t="t" r="r" b="b"/>
              <a:pathLst>
                <a:path w="598" h="614" extrusionOk="0">
                  <a:moveTo>
                    <a:pt x="536" y="21"/>
                  </a:moveTo>
                  <a:cubicBezTo>
                    <a:pt x="546" y="21"/>
                    <a:pt x="555" y="24"/>
                    <a:pt x="560" y="30"/>
                  </a:cubicBezTo>
                  <a:cubicBezTo>
                    <a:pt x="573" y="43"/>
                    <a:pt x="585" y="54"/>
                    <a:pt x="573" y="67"/>
                  </a:cubicBezTo>
                  <a:cubicBezTo>
                    <a:pt x="403" y="286"/>
                    <a:pt x="244" y="456"/>
                    <a:pt x="87" y="590"/>
                  </a:cubicBezTo>
                  <a:cubicBezTo>
                    <a:pt x="80" y="596"/>
                    <a:pt x="71" y="599"/>
                    <a:pt x="62" y="599"/>
                  </a:cubicBezTo>
                  <a:cubicBezTo>
                    <a:pt x="53" y="599"/>
                    <a:pt x="44" y="596"/>
                    <a:pt x="38" y="590"/>
                  </a:cubicBezTo>
                  <a:cubicBezTo>
                    <a:pt x="25" y="578"/>
                    <a:pt x="25" y="554"/>
                    <a:pt x="38" y="529"/>
                  </a:cubicBezTo>
                  <a:cubicBezTo>
                    <a:pt x="87" y="481"/>
                    <a:pt x="147" y="432"/>
                    <a:pt x="196" y="371"/>
                  </a:cubicBezTo>
                  <a:cubicBezTo>
                    <a:pt x="305" y="262"/>
                    <a:pt x="414" y="152"/>
                    <a:pt x="512" y="30"/>
                  </a:cubicBezTo>
                  <a:cubicBezTo>
                    <a:pt x="518" y="24"/>
                    <a:pt x="527" y="21"/>
                    <a:pt x="536" y="21"/>
                  </a:cubicBezTo>
                  <a:close/>
                  <a:moveTo>
                    <a:pt x="537" y="0"/>
                  </a:moveTo>
                  <a:cubicBezTo>
                    <a:pt x="524" y="0"/>
                    <a:pt x="512" y="6"/>
                    <a:pt x="500" y="18"/>
                  </a:cubicBezTo>
                  <a:cubicBezTo>
                    <a:pt x="403" y="140"/>
                    <a:pt x="293" y="249"/>
                    <a:pt x="184" y="359"/>
                  </a:cubicBezTo>
                  <a:cubicBezTo>
                    <a:pt x="123" y="408"/>
                    <a:pt x="74" y="468"/>
                    <a:pt x="25" y="517"/>
                  </a:cubicBezTo>
                  <a:cubicBezTo>
                    <a:pt x="1" y="554"/>
                    <a:pt x="1" y="578"/>
                    <a:pt x="25" y="590"/>
                  </a:cubicBezTo>
                  <a:cubicBezTo>
                    <a:pt x="38" y="602"/>
                    <a:pt x="50" y="614"/>
                    <a:pt x="62" y="614"/>
                  </a:cubicBezTo>
                  <a:cubicBezTo>
                    <a:pt x="74" y="614"/>
                    <a:pt x="87" y="614"/>
                    <a:pt x="98" y="602"/>
                  </a:cubicBezTo>
                  <a:cubicBezTo>
                    <a:pt x="257" y="468"/>
                    <a:pt x="414" y="298"/>
                    <a:pt x="585" y="79"/>
                  </a:cubicBezTo>
                  <a:cubicBezTo>
                    <a:pt x="597" y="54"/>
                    <a:pt x="597" y="30"/>
                    <a:pt x="573" y="18"/>
                  </a:cubicBezTo>
                  <a:cubicBezTo>
                    <a:pt x="561" y="6"/>
                    <a:pt x="549" y="0"/>
                    <a:pt x="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43" name="Google Shape;3643;p39"/>
            <p:cNvSpPr/>
            <p:nvPr/>
          </p:nvSpPr>
          <p:spPr>
            <a:xfrm>
              <a:off x="7891932" y="3815593"/>
              <a:ext cx="30270" cy="26923"/>
            </a:xfrm>
            <a:custGeom>
              <a:avLst/>
              <a:gdLst/>
              <a:ahLst/>
              <a:cxnLst/>
              <a:rect l="l" t="t" r="r" b="b"/>
              <a:pathLst>
                <a:path w="615" h="547" extrusionOk="0">
                  <a:moveTo>
                    <a:pt x="551" y="1"/>
                  </a:moveTo>
                  <a:cubicBezTo>
                    <a:pt x="542" y="1"/>
                    <a:pt x="533" y="4"/>
                    <a:pt x="525" y="12"/>
                  </a:cubicBezTo>
                  <a:cubicBezTo>
                    <a:pt x="355" y="158"/>
                    <a:pt x="198" y="304"/>
                    <a:pt x="39" y="462"/>
                  </a:cubicBezTo>
                  <a:cubicBezTo>
                    <a:pt x="1" y="500"/>
                    <a:pt x="38" y="546"/>
                    <a:pt x="73" y="546"/>
                  </a:cubicBezTo>
                  <a:cubicBezTo>
                    <a:pt x="83" y="546"/>
                    <a:pt x="92" y="543"/>
                    <a:pt x="100" y="535"/>
                  </a:cubicBezTo>
                  <a:cubicBezTo>
                    <a:pt x="270" y="389"/>
                    <a:pt x="428" y="231"/>
                    <a:pt x="587" y="73"/>
                  </a:cubicBezTo>
                  <a:cubicBezTo>
                    <a:pt x="615" y="44"/>
                    <a:pt x="584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44" name="Google Shape;3644;p39"/>
            <p:cNvSpPr/>
            <p:nvPr/>
          </p:nvSpPr>
          <p:spPr>
            <a:xfrm>
              <a:off x="7892030" y="3814904"/>
              <a:ext cx="29975" cy="28252"/>
            </a:xfrm>
            <a:custGeom>
              <a:avLst/>
              <a:gdLst/>
              <a:ahLst/>
              <a:cxnLst/>
              <a:rect l="l" t="t" r="r" b="b"/>
              <a:pathLst>
                <a:path w="609" h="574" extrusionOk="0">
                  <a:moveTo>
                    <a:pt x="548" y="26"/>
                  </a:moveTo>
                  <a:cubicBezTo>
                    <a:pt x="560" y="26"/>
                    <a:pt x="572" y="26"/>
                    <a:pt x="572" y="38"/>
                  </a:cubicBezTo>
                  <a:cubicBezTo>
                    <a:pt x="585" y="50"/>
                    <a:pt x="596" y="63"/>
                    <a:pt x="572" y="74"/>
                  </a:cubicBezTo>
                  <a:lnTo>
                    <a:pt x="512" y="136"/>
                  </a:lnTo>
                  <a:cubicBezTo>
                    <a:pt x="377" y="269"/>
                    <a:pt x="244" y="415"/>
                    <a:pt x="98" y="536"/>
                  </a:cubicBezTo>
                  <a:cubicBezTo>
                    <a:pt x="88" y="547"/>
                    <a:pt x="77" y="551"/>
                    <a:pt x="68" y="551"/>
                  </a:cubicBezTo>
                  <a:cubicBezTo>
                    <a:pt x="55" y="551"/>
                    <a:pt x="44" y="544"/>
                    <a:pt x="37" y="536"/>
                  </a:cubicBezTo>
                  <a:cubicBezTo>
                    <a:pt x="25" y="525"/>
                    <a:pt x="25" y="500"/>
                    <a:pt x="37" y="488"/>
                  </a:cubicBezTo>
                  <a:cubicBezTo>
                    <a:pt x="171" y="355"/>
                    <a:pt x="317" y="220"/>
                    <a:pt x="463" y="87"/>
                  </a:cubicBezTo>
                  <a:lnTo>
                    <a:pt x="523" y="26"/>
                  </a:lnTo>
                  <a:close/>
                  <a:moveTo>
                    <a:pt x="543" y="1"/>
                  </a:moveTo>
                  <a:cubicBezTo>
                    <a:pt x="532" y="1"/>
                    <a:pt x="521" y="5"/>
                    <a:pt x="512" y="14"/>
                  </a:cubicBezTo>
                  <a:lnTo>
                    <a:pt x="450" y="74"/>
                  </a:lnTo>
                  <a:cubicBezTo>
                    <a:pt x="304" y="209"/>
                    <a:pt x="159" y="342"/>
                    <a:pt x="25" y="476"/>
                  </a:cubicBezTo>
                  <a:cubicBezTo>
                    <a:pt x="1" y="500"/>
                    <a:pt x="13" y="536"/>
                    <a:pt x="25" y="549"/>
                  </a:cubicBezTo>
                  <a:cubicBezTo>
                    <a:pt x="37" y="561"/>
                    <a:pt x="50" y="573"/>
                    <a:pt x="74" y="573"/>
                  </a:cubicBezTo>
                  <a:cubicBezTo>
                    <a:pt x="86" y="573"/>
                    <a:pt x="98" y="561"/>
                    <a:pt x="110" y="549"/>
                  </a:cubicBezTo>
                  <a:cubicBezTo>
                    <a:pt x="256" y="427"/>
                    <a:pt x="390" y="282"/>
                    <a:pt x="523" y="147"/>
                  </a:cubicBezTo>
                  <a:lnTo>
                    <a:pt x="585" y="87"/>
                  </a:lnTo>
                  <a:cubicBezTo>
                    <a:pt x="609" y="63"/>
                    <a:pt x="609" y="38"/>
                    <a:pt x="585" y="26"/>
                  </a:cubicBezTo>
                  <a:cubicBezTo>
                    <a:pt x="577" y="11"/>
                    <a:pt x="560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45" name="Google Shape;3645;p39"/>
            <p:cNvSpPr/>
            <p:nvPr/>
          </p:nvSpPr>
          <p:spPr>
            <a:xfrm>
              <a:off x="7890553" y="3829621"/>
              <a:ext cx="30418" cy="28400"/>
            </a:xfrm>
            <a:custGeom>
              <a:avLst/>
              <a:gdLst/>
              <a:ahLst/>
              <a:cxnLst/>
              <a:rect l="l" t="t" r="r" b="b"/>
              <a:pathLst>
                <a:path w="618" h="577" extrusionOk="0">
                  <a:moveTo>
                    <a:pt x="560" y="1"/>
                  </a:moveTo>
                  <a:cubicBezTo>
                    <a:pt x="550" y="1"/>
                    <a:pt x="539" y="6"/>
                    <a:pt x="529" y="19"/>
                  </a:cubicBezTo>
                  <a:cubicBezTo>
                    <a:pt x="371" y="177"/>
                    <a:pt x="189" y="323"/>
                    <a:pt x="31" y="493"/>
                  </a:cubicBezTo>
                  <a:cubicBezTo>
                    <a:pt x="1" y="523"/>
                    <a:pt x="36" y="576"/>
                    <a:pt x="69" y="576"/>
                  </a:cubicBezTo>
                  <a:cubicBezTo>
                    <a:pt x="77" y="576"/>
                    <a:pt x="84" y="573"/>
                    <a:pt x="91" y="566"/>
                  </a:cubicBezTo>
                  <a:cubicBezTo>
                    <a:pt x="274" y="420"/>
                    <a:pt x="444" y="250"/>
                    <a:pt x="590" y="80"/>
                  </a:cubicBezTo>
                  <a:cubicBezTo>
                    <a:pt x="617" y="44"/>
                    <a:pt x="591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46" name="Google Shape;3646;p39"/>
            <p:cNvSpPr/>
            <p:nvPr/>
          </p:nvSpPr>
          <p:spPr>
            <a:xfrm>
              <a:off x="7890849" y="3829227"/>
              <a:ext cx="29975" cy="29483"/>
            </a:xfrm>
            <a:custGeom>
              <a:avLst/>
              <a:gdLst/>
              <a:ahLst/>
              <a:cxnLst/>
              <a:rect l="l" t="t" r="r" b="b"/>
              <a:pathLst>
                <a:path w="609" h="599" extrusionOk="0">
                  <a:moveTo>
                    <a:pt x="552" y="18"/>
                  </a:moveTo>
                  <a:cubicBezTo>
                    <a:pt x="560" y="18"/>
                    <a:pt x="566" y="21"/>
                    <a:pt x="572" y="27"/>
                  </a:cubicBezTo>
                  <a:cubicBezTo>
                    <a:pt x="584" y="39"/>
                    <a:pt x="596" y="64"/>
                    <a:pt x="572" y="75"/>
                  </a:cubicBezTo>
                  <a:cubicBezTo>
                    <a:pt x="426" y="245"/>
                    <a:pt x="268" y="428"/>
                    <a:pt x="85" y="562"/>
                  </a:cubicBezTo>
                  <a:cubicBezTo>
                    <a:pt x="75" y="572"/>
                    <a:pt x="67" y="576"/>
                    <a:pt x="60" y="576"/>
                  </a:cubicBezTo>
                  <a:cubicBezTo>
                    <a:pt x="51" y="576"/>
                    <a:pt x="44" y="569"/>
                    <a:pt x="37" y="562"/>
                  </a:cubicBezTo>
                  <a:cubicBezTo>
                    <a:pt x="25" y="550"/>
                    <a:pt x="25" y="526"/>
                    <a:pt x="37" y="501"/>
                  </a:cubicBezTo>
                  <a:cubicBezTo>
                    <a:pt x="122" y="416"/>
                    <a:pt x="220" y="331"/>
                    <a:pt x="317" y="234"/>
                  </a:cubicBezTo>
                  <a:cubicBezTo>
                    <a:pt x="377" y="172"/>
                    <a:pt x="463" y="100"/>
                    <a:pt x="523" y="27"/>
                  </a:cubicBezTo>
                  <a:cubicBezTo>
                    <a:pt x="535" y="21"/>
                    <a:pt x="544" y="18"/>
                    <a:pt x="552" y="18"/>
                  </a:cubicBezTo>
                  <a:close/>
                  <a:moveTo>
                    <a:pt x="546" y="1"/>
                  </a:moveTo>
                  <a:cubicBezTo>
                    <a:pt x="534" y="1"/>
                    <a:pt x="522" y="5"/>
                    <a:pt x="511" y="15"/>
                  </a:cubicBezTo>
                  <a:cubicBezTo>
                    <a:pt x="450" y="88"/>
                    <a:pt x="365" y="161"/>
                    <a:pt x="304" y="221"/>
                  </a:cubicBezTo>
                  <a:cubicBezTo>
                    <a:pt x="207" y="318"/>
                    <a:pt x="110" y="404"/>
                    <a:pt x="25" y="489"/>
                  </a:cubicBezTo>
                  <a:cubicBezTo>
                    <a:pt x="1" y="513"/>
                    <a:pt x="12" y="550"/>
                    <a:pt x="25" y="574"/>
                  </a:cubicBezTo>
                  <a:cubicBezTo>
                    <a:pt x="37" y="586"/>
                    <a:pt x="49" y="599"/>
                    <a:pt x="61" y="599"/>
                  </a:cubicBezTo>
                  <a:cubicBezTo>
                    <a:pt x="74" y="599"/>
                    <a:pt x="85" y="586"/>
                    <a:pt x="98" y="586"/>
                  </a:cubicBezTo>
                  <a:cubicBezTo>
                    <a:pt x="280" y="440"/>
                    <a:pt x="438" y="258"/>
                    <a:pt x="596" y="88"/>
                  </a:cubicBezTo>
                  <a:cubicBezTo>
                    <a:pt x="609" y="64"/>
                    <a:pt x="609" y="39"/>
                    <a:pt x="584" y="15"/>
                  </a:cubicBezTo>
                  <a:cubicBezTo>
                    <a:pt x="577" y="8"/>
                    <a:pt x="562" y="1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47" name="Google Shape;3647;p39"/>
            <p:cNvSpPr/>
            <p:nvPr/>
          </p:nvSpPr>
          <p:spPr>
            <a:xfrm>
              <a:off x="7899118" y="3841877"/>
              <a:ext cx="24265" cy="23379"/>
            </a:xfrm>
            <a:custGeom>
              <a:avLst/>
              <a:gdLst/>
              <a:ahLst/>
              <a:cxnLst/>
              <a:rect l="l" t="t" r="r" b="b"/>
              <a:pathLst>
                <a:path w="493" h="475" extrusionOk="0">
                  <a:moveTo>
                    <a:pt x="428" y="0"/>
                  </a:moveTo>
                  <a:cubicBezTo>
                    <a:pt x="419" y="0"/>
                    <a:pt x="410" y="4"/>
                    <a:pt x="404" y="13"/>
                  </a:cubicBezTo>
                  <a:cubicBezTo>
                    <a:pt x="295" y="147"/>
                    <a:pt x="160" y="280"/>
                    <a:pt x="39" y="402"/>
                  </a:cubicBezTo>
                  <a:cubicBezTo>
                    <a:pt x="1" y="431"/>
                    <a:pt x="30" y="474"/>
                    <a:pt x="68" y="474"/>
                  </a:cubicBezTo>
                  <a:cubicBezTo>
                    <a:pt x="79" y="474"/>
                    <a:pt x="90" y="471"/>
                    <a:pt x="100" y="463"/>
                  </a:cubicBezTo>
                  <a:cubicBezTo>
                    <a:pt x="233" y="342"/>
                    <a:pt x="355" y="207"/>
                    <a:pt x="465" y="61"/>
                  </a:cubicBezTo>
                  <a:cubicBezTo>
                    <a:pt x="492" y="34"/>
                    <a:pt x="458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48" name="Google Shape;3648;p39"/>
            <p:cNvSpPr/>
            <p:nvPr/>
          </p:nvSpPr>
          <p:spPr>
            <a:xfrm>
              <a:off x="7899216" y="3841483"/>
              <a:ext cx="24561" cy="24413"/>
            </a:xfrm>
            <a:custGeom>
              <a:avLst/>
              <a:gdLst/>
              <a:ahLst/>
              <a:cxnLst/>
              <a:rect l="l" t="t" r="r" b="b"/>
              <a:pathLst>
                <a:path w="499" h="496" extrusionOk="0">
                  <a:moveTo>
                    <a:pt x="417" y="16"/>
                  </a:moveTo>
                  <a:cubicBezTo>
                    <a:pt x="429" y="16"/>
                    <a:pt x="443" y="21"/>
                    <a:pt x="450" y="21"/>
                  </a:cubicBezTo>
                  <a:cubicBezTo>
                    <a:pt x="463" y="33"/>
                    <a:pt x="475" y="58"/>
                    <a:pt x="463" y="69"/>
                  </a:cubicBezTo>
                  <a:cubicBezTo>
                    <a:pt x="341" y="228"/>
                    <a:pt x="220" y="361"/>
                    <a:pt x="86" y="471"/>
                  </a:cubicBezTo>
                  <a:cubicBezTo>
                    <a:pt x="80" y="477"/>
                    <a:pt x="71" y="480"/>
                    <a:pt x="62" y="480"/>
                  </a:cubicBezTo>
                  <a:cubicBezTo>
                    <a:pt x="52" y="480"/>
                    <a:pt x="43" y="477"/>
                    <a:pt x="37" y="471"/>
                  </a:cubicBezTo>
                  <a:cubicBezTo>
                    <a:pt x="25" y="459"/>
                    <a:pt x="25" y="434"/>
                    <a:pt x="37" y="423"/>
                  </a:cubicBezTo>
                  <a:cubicBezTo>
                    <a:pt x="195" y="277"/>
                    <a:pt x="304" y="155"/>
                    <a:pt x="402" y="21"/>
                  </a:cubicBezTo>
                  <a:cubicBezTo>
                    <a:pt x="406" y="17"/>
                    <a:pt x="411" y="16"/>
                    <a:pt x="417" y="16"/>
                  </a:cubicBezTo>
                  <a:close/>
                  <a:moveTo>
                    <a:pt x="432" y="1"/>
                  </a:moveTo>
                  <a:cubicBezTo>
                    <a:pt x="418" y="1"/>
                    <a:pt x="404" y="7"/>
                    <a:pt x="390" y="21"/>
                  </a:cubicBezTo>
                  <a:cubicBezTo>
                    <a:pt x="293" y="142"/>
                    <a:pt x="183" y="264"/>
                    <a:pt x="25" y="410"/>
                  </a:cubicBezTo>
                  <a:cubicBezTo>
                    <a:pt x="1" y="434"/>
                    <a:pt x="13" y="459"/>
                    <a:pt x="25" y="471"/>
                  </a:cubicBezTo>
                  <a:cubicBezTo>
                    <a:pt x="37" y="483"/>
                    <a:pt x="50" y="496"/>
                    <a:pt x="74" y="496"/>
                  </a:cubicBezTo>
                  <a:cubicBezTo>
                    <a:pt x="74" y="496"/>
                    <a:pt x="98" y="496"/>
                    <a:pt x="98" y="483"/>
                  </a:cubicBezTo>
                  <a:cubicBezTo>
                    <a:pt x="231" y="374"/>
                    <a:pt x="353" y="240"/>
                    <a:pt x="475" y="82"/>
                  </a:cubicBezTo>
                  <a:cubicBezTo>
                    <a:pt x="499" y="58"/>
                    <a:pt x="487" y="21"/>
                    <a:pt x="463" y="9"/>
                  </a:cubicBezTo>
                  <a:cubicBezTo>
                    <a:pt x="453" y="4"/>
                    <a:pt x="443" y="1"/>
                    <a:pt x="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49" name="Google Shape;3649;p39"/>
            <p:cNvSpPr/>
            <p:nvPr/>
          </p:nvSpPr>
          <p:spPr>
            <a:xfrm>
              <a:off x="7893014" y="3858022"/>
              <a:ext cx="28449" cy="27563"/>
            </a:xfrm>
            <a:custGeom>
              <a:avLst/>
              <a:gdLst/>
              <a:ahLst/>
              <a:cxnLst/>
              <a:rect l="l" t="t" r="r" b="b"/>
              <a:pathLst>
                <a:path w="578" h="560" extrusionOk="0">
                  <a:moveTo>
                    <a:pt x="515" y="1"/>
                  </a:moveTo>
                  <a:cubicBezTo>
                    <a:pt x="504" y="1"/>
                    <a:pt x="491" y="5"/>
                    <a:pt x="479" y="14"/>
                  </a:cubicBezTo>
                  <a:cubicBezTo>
                    <a:pt x="321" y="147"/>
                    <a:pt x="163" y="306"/>
                    <a:pt x="30" y="476"/>
                  </a:cubicBezTo>
                  <a:cubicBezTo>
                    <a:pt x="0" y="514"/>
                    <a:pt x="32" y="560"/>
                    <a:pt x="65" y="560"/>
                  </a:cubicBezTo>
                  <a:cubicBezTo>
                    <a:pt x="73" y="560"/>
                    <a:pt x="82" y="556"/>
                    <a:pt x="90" y="549"/>
                  </a:cubicBezTo>
                  <a:cubicBezTo>
                    <a:pt x="236" y="378"/>
                    <a:pt x="394" y="220"/>
                    <a:pt x="540" y="74"/>
                  </a:cubicBezTo>
                  <a:cubicBezTo>
                    <a:pt x="577" y="37"/>
                    <a:pt x="551" y="1"/>
                    <a:pt x="5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50" name="Google Shape;3650;p39"/>
            <p:cNvSpPr/>
            <p:nvPr/>
          </p:nvSpPr>
          <p:spPr>
            <a:xfrm>
              <a:off x="7893260" y="3857382"/>
              <a:ext cx="28154" cy="28892"/>
            </a:xfrm>
            <a:custGeom>
              <a:avLst/>
              <a:gdLst/>
              <a:ahLst/>
              <a:cxnLst/>
              <a:rect l="l" t="t" r="r" b="b"/>
              <a:pathLst>
                <a:path w="572" h="587" extrusionOk="0">
                  <a:moveTo>
                    <a:pt x="511" y="14"/>
                  </a:moveTo>
                  <a:cubicBezTo>
                    <a:pt x="523" y="14"/>
                    <a:pt x="523" y="27"/>
                    <a:pt x="535" y="27"/>
                  </a:cubicBezTo>
                  <a:cubicBezTo>
                    <a:pt x="547" y="38"/>
                    <a:pt x="547" y="63"/>
                    <a:pt x="535" y="75"/>
                  </a:cubicBezTo>
                  <a:cubicBezTo>
                    <a:pt x="377" y="233"/>
                    <a:pt x="231" y="379"/>
                    <a:pt x="85" y="549"/>
                  </a:cubicBezTo>
                  <a:cubicBezTo>
                    <a:pt x="72" y="561"/>
                    <a:pt x="63" y="565"/>
                    <a:pt x="56" y="565"/>
                  </a:cubicBezTo>
                  <a:cubicBezTo>
                    <a:pt x="48" y="565"/>
                    <a:pt x="42" y="562"/>
                    <a:pt x="36" y="562"/>
                  </a:cubicBezTo>
                  <a:cubicBezTo>
                    <a:pt x="25" y="549"/>
                    <a:pt x="12" y="525"/>
                    <a:pt x="36" y="500"/>
                  </a:cubicBezTo>
                  <a:cubicBezTo>
                    <a:pt x="171" y="330"/>
                    <a:pt x="316" y="173"/>
                    <a:pt x="487" y="27"/>
                  </a:cubicBezTo>
                  <a:cubicBezTo>
                    <a:pt x="487" y="27"/>
                    <a:pt x="498" y="14"/>
                    <a:pt x="511" y="14"/>
                  </a:cubicBezTo>
                  <a:close/>
                  <a:moveTo>
                    <a:pt x="509" y="0"/>
                  </a:moveTo>
                  <a:cubicBezTo>
                    <a:pt x="497" y="0"/>
                    <a:pt x="484" y="4"/>
                    <a:pt x="474" y="14"/>
                  </a:cubicBezTo>
                  <a:cubicBezTo>
                    <a:pt x="304" y="160"/>
                    <a:pt x="146" y="319"/>
                    <a:pt x="12" y="489"/>
                  </a:cubicBezTo>
                  <a:cubicBezTo>
                    <a:pt x="0" y="513"/>
                    <a:pt x="0" y="549"/>
                    <a:pt x="25" y="573"/>
                  </a:cubicBezTo>
                  <a:cubicBezTo>
                    <a:pt x="36" y="573"/>
                    <a:pt x="49" y="586"/>
                    <a:pt x="61" y="586"/>
                  </a:cubicBezTo>
                  <a:cubicBezTo>
                    <a:pt x="73" y="586"/>
                    <a:pt x="85" y="573"/>
                    <a:pt x="98" y="562"/>
                  </a:cubicBezTo>
                  <a:cubicBezTo>
                    <a:pt x="243" y="391"/>
                    <a:pt x="389" y="246"/>
                    <a:pt x="547" y="87"/>
                  </a:cubicBezTo>
                  <a:cubicBezTo>
                    <a:pt x="571" y="63"/>
                    <a:pt x="560" y="38"/>
                    <a:pt x="547" y="14"/>
                  </a:cubicBezTo>
                  <a:cubicBezTo>
                    <a:pt x="540" y="7"/>
                    <a:pt x="525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51" name="Google Shape;3651;p39"/>
            <p:cNvSpPr/>
            <p:nvPr/>
          </p:nvSpPr>
          <p:spPr>
            <a:xfrm>
              <a:off x="7895918" y="3870672"/>
              <a:ext cx="23330" cy="26973"/>
            </a:xfrm>
            <a:custGeom>
              <a:avLst/>
              <a:gdLst/>
              <a:ahLst/>
              <a:cxnLst/>
              <a:rect l="l" t="t" r="r" b="b"/>
              <a:pathLst>
                <a:path w="474" h="548" extrusionOk="0">
                  <a:moveTo>
                    <a:pt x="410" y="0"/>
                  </a:moveTo>
                  <a:cubicBezTo>
                    <a:pt x="401" y="0"/>
                    <a:pt x="392" y="4"/>
                    <a:pt x="384" y="12"/>
                  </a:cubicBezTo>
                  <a:cubicBezTo>
                    <a:pt x="250" y="157"/>
                    <a:pt x="128" y="316"/>
                    <a:pt x="19" y="486"/>
                  </a:cubicBezTo>
                  <a:cubicBezTo>
                    <a:pt x="1" y="513"/>
                    <a:pt x="31" y="548"/>
                    <a:pt x="62" y="548"/>
                  </a:cubicBezTo>
                  <a:cubicBezTo>
                    <a:pt x="72" y="548"/>
                    <a:pt x="83" y="544"/>
                    <a:pt x="92" y="535"/>
                  </a:cubicBezTo>
                  <a:cubicBezTo>
                    <a:pt x="201" y="376"/>
                    <a:pt x="323" y="230"/>
                    <a:pt x="444" y="73"/>
                  </a:cubicBezTo>
                  <a:cubicBezTo>
                    <a:pt x="473" y="44"/>
                    <a:pt x="442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52" name="Google Shape;3652;p39"/>
            <p:cNvSpPr/>
            <p:nvPr/>
          </p:nvSpPr>
          <p:spPr>
            <a:xfrm>
              <a:off x="7895623" y="3870229"/>
              <a:ext cx="24019" cy="28006"/>
            </a:xfrm>
            <a:custGeom>
              <a:avLst/>
              <a:gdLst/>
              <a:ahLst/>
              <a:cxnLst/>
              <a:rect l="l" t="t" r="r" b="b"/>
              <a:pathLst>
                <a:path w="488" h="569" extrusionOk="0">
                  <a:moveTo>
                    <a:pt x="421" y="18"/>
                  </a:moveTo>
                  <a:cubicBezTo>
                    <a:pt x="427" y="18"/>
                    <a:pt x="433" y="21"/>
                    <a:pt x="439" y="21"/>
                  </a:cubicBezTo>
                  <a:cubicBezTo>
                    <a:pt x="463" y="33"/>
                    <a:pt x="463" y="58"/>
                    <a:pt x="450" y="82"/>
                  </a:cubicBezTo>
                  <a:cubicBezTo>
                    <a:pt x="353" y="191"/>
                    <a:pt x="256" y="312"/>
                    <a:pt x="171" y="422"/>
                  </a:cubicBezTo>
                  <a:cubicBezTo>
                    <a:pt x="147" y="471"/>
                    <a:pt x="110" y="507"/>
                    <a:pt x="86" y="544"/>
                  </a:cubicBezTo>
                  <a:cubicBezTo>
                    <a:pt x="80" y="550"/>
                    <a:pt x="74" y="553"/>
                    <a:pt x="68" y="553"/>
                  </a:cubicBezTo>
                  <a:cubicBezTo>
                    <a:pt x="61" y="553"/>
                    <a:pt x="55" y="550"/>
                    <a:pt x="50" y="544"/>
                  </a:cubicBezTo>
                  <a:cubicBezTo>
                    <a:pt x="25" y="531"/>
                    <a:pt x="25" y="520"/>
                    <a:pt x="25" y="495"/>
                  </a:cubicBezTo>
                  <a:cubicBezTo>
                    <a:pt x="123" y="349"/>
                    <a:pt x="244" y="203"/>
                    <a:pt x="402" y="33"/>
                  </a:cubicBezTo>
                  <a:cubicBezTo>
                    <a:pt x="408" y="21"/>
                    <a:pt x="414" y="18"/>
                    <a:pt x="421" y="18"/>
                  </a:cubicBezTo>
                  <a:close/>
                  <a:moveTo>
                    <a:pt x="430" y="0"/>
                  </a:moveTo>
                  <a:cubicBezTo>
                    <a:pt x="418" y="0"/>
                    <a:pt x="404" y="6"/>
                    <a:pt x="390" y="21"/>
                  </a:cubicBezTo>
                  <a:cubicBezTo>
                    <a:pt x="231" y="191"/>
                    <a:pt x="110" y="337"/>
                    <a:pt x="13" y="483"/>
                  </a:cubicBezTo>
                  <a:cubicBezTo>
                    <a:pt x="1" y="520"/>
                    <a:pt x="13" y="544"/>
                    <a:pt x="37" y="556"/>
                  </a:cubicBezTo>
                  <a:cubicBezTo>
                    <a:pt x="37" y="568"/>
                    <a:pt x="50" y="568"/>
                    <a:pt x="61" y="568"/>
                  </a:cubicBezTo>
                  <a:cubicBezTo>
                    <a:pt x="74" y="568"/>
                    <a:pt x="86" y="568"/>
                    <a:pt x="98" y="556"/>
                  </a:cubicBezTo>
                  <a:cubicBezTo>
                    <a:pt x="134" y="520"/>
                    <a:pt x="159" y="471"/>
                    <a:pt x="183" y="434"/>
                  </a:cubicBezTo>
                  <a:cubicBezTo>
                    <a:pt x="280" y="325"/>
                    <a:pt x="366" y="203"/>
                    <a:pt x="463" y="93"/>
                  </a:cubicBezTo>
                  <a:cubicBezTo>
                    <a:pt x="487" y="69"/>
                    <a:pt x="475" y="33"/>
                    <a:pt x="450" y="9"/>
                  </a:cubicBezTo>
                  <a:cubicBezTo>
                    <a:pt x="445" y="4"/>
                    <a:pt x="438" y="0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53" name="Google Shape;3653;p39"/>
            <p:cNvSpPr/>
            <p:nvPr/>
          </p:nvSpPr>
          <p:spPr>
            <a:xfrm>
              <a:off x="7896115" y="3881451"/>
              <a:ext cx="26087" cy="28991"/>
            </a:xfrm>
            <a:custGeom>
              <a:avLst/>
              <a:gdLst/>
              <a:ahLst/>
              <a:cxnLst/>
              <a:rect l="l" t="t" r="r" b="b"/>
              <a:pathLst>
                <a:path w="530" h="589" extrusionOk="0">
                  <a:moveTo>
                    <a:pt x="476" y="1"/>
                  </a:moveTo>
                  <a:cubicBezTo>
                    <a:pt x="462" y="1"/>
                    <a:pt x="449" y="8"/>
                    <a:pt x="440" y="24"/>
                  </a:cubicBezTo>
                  <a:cubicBezTo>
                    <a:pt x="307" y="194"/>
                    <a:pt x="173" y="352"/>
                    <a:pt x="27" y="511"/>
                  </a:cubicBezTo>
                  <a:cubicBezTo>
                    <a:pt x="0" y="546"/>
                    <a:pt x="26" y="589"/>
                    <a:pt x="57" y="589"/>
                  </a:cubicBezTo>
                  <a:cubicBezTo>
                    <a:pt x="67" y="589"/>
                    <a:pt x="79" y="584"/>
                    <a:pt x="88" y="571"/>
                  </a:cubicBezTo>
                  <a:cubicBezTo>
                    <a:pt x="246" y="425"/>
                    <a:pt x="392" y="243"/>
                    <a:pt x="513" y="60"/>
                  </a:cubicBezTo>
                  <a:cubicBezTo>
                    <a:pt x="530" y="28"/>
                    <a:pt x="503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54" name="Google Shape;3654;p39"/>
            <p:cNvSpPr/>
            <p:nvPr/>
          </p:nvSpPr>
          <p:spPr>
            <a:xfrm>
              <a:off x="7895623" y="3881008"/>
              <a:ext cx="26973" cy="29778"/>
            </a:xfrm>
            <a:custGeom>
              <a:avLst/>
              <a:gdLst/>
              <a:ahLst/>
              <a:cxnLst/>
              <a:rect l="l" t="t" r="r" b="b"/>
              <a:pathLst>
                <a:path w="548" h="605" extrusionOk="0">
                  <a:moveTo>
                    <a:pt x="512" y="20"/>
                  </a:moveTo>
                  <a:cubicBezTo>
                    <a:pt x="523" y="33"/>
                    <a:pt x="523" y="45"/>
                    <a:pt x="512" y="69"/>
                  </a:cubicBezTo>
                  <a:cubicBezTo>
                    <a:pt x="390" y="264"/>
                    <a:pt x="244" y="434"/>
                    <a:pt x="98" y="580"/>
                  </a:cubicBezTo>
                  <a:cubicBezTo>
                    <a:pt x="86" y="586"/>
                    <a:pt x="77" y="589"/>
                    <a:pt x="69" y="589"/>
                  </a:cubicBezTo>
                  <a:cubicBezTo>
                    <a:pt x="61" y="589"/>
                    <a:pt x="55" y="586"/>
                    <a:pt x="50" y="580"/>
                  </a:cubicBezTo>
                  <a:cubicBezTo>
                    <a:pt x="25" y="568"/>
                    <a:pt x="25" y="544"/>
                    <a:pt x="37" y="520"/>
                  </a:cubicBezTo>
                  <a:cubicBezTo>
                    <a:pt x="220" y="337"/>
                    <a:pt x="341" y="179"/>
                    <a:pt x="450" y="33"/>
                  </a:cubicBezTo>
                  <a:cubicBezTo>
                    <a:pt x="463" y="20"/>
                    <a:pt x="475" y="20"/>
                    <a:pt x="487" y="20"/>
                  </a:cubicBezTo>
                  <a:close/>
                  <a:moveTo>
                    <a:pt x="486" y="0"/>
                  </a:moveTo>
                  <a:cubicBezTo>
                    <a:pt x="471" y="0"/>
                    <a:pt x="453" y="6"/>
                    <a:pt x="439" y="20"/>
                  </a:cubicBezTo>
                  <a:cubicBezTo>
                    <a:pt x="329" y="179"/>
                    <a:pt x="195" y="325"/>
                    <a:pt x="25" y="507"/>
                  </a:cubicBezTo>
                  <a:cubicBezTo>
                    <a:pt x="1" y="544"/>
                    <a:pt x="13" y="568"/>
                    <a:pt x="37" y="593"/>
                  </a:cubicBezTo>
                  <a:cubicBezTo>
                    <a:pt x="37" y="604"/>
                    <a:pt x="50" y="604"/>
                    <a:pt x="74" y="604"/>
                  </a:cubicBezTo>
                  <a:cubicBezTo>
                    <a:pt x="86" y="604"/>
                    <a:pt x="98" y="604"/>
                    <a:pt x="110" y="593"/>
                  </a:cubicBezTo>
                  <a:cubicBezTo>
                    <a:pt x="256" y="447"/>
                    <a:pt x="402" y="276"/>
                    <a:pt x="523" y="82"/>
                  </a:cubicBezTo>
                  <a:cubicBezTo>
                    <a:pt x="548" y="45"/>
                    <a:pt x="536" y="20"/>
                    <a:pt x="512" y="9"/>
                  </a:cubicBezTo>
                  <a:cubicBezTo>
                    <a:pt x="506" y="3"/>
                    <a:pt x="497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55" name="Google Shape;3655;p39"/>
            <p:cNvSpPr/>
            <p:nvPr/>
          </p:nvSpPr>
          <p:spPr>
            <a:xfrm>
              <a:off x="7905615" y="3890705"/>
              <a:ext cx="23724" cy="23626"/>
            </a:xfrm>
            <a:custGeom>
              <a:avLst/>
              <a:gdLst/>
              <a:ahLst/>
              <a:cxnLst/>
              <a:rect l="l" t="t" r="r" b="b"/>
              <a:pathLst>
                <a:path w="482" h="480" extrusionOk="0">
                  <a:moveTo>
                    <a:pt x="425" y="0"/>
                  </a:moveTo>
                  <a:cubicBezTo>
                    <a:pt x="414" y="0"/>
                    <a:pt x="403" y="5"/>
                    <a:pt x="393" y="18"/>
                  </a:cubicBezTo>
                  <a:cubicBezTo>
                    <a:pt x="272" y="140"/>
                    <a:pt x="150" y="274"/>
                    <a:pt x="28" y="407"/>
                  </a:cubicBezTo>
                  <a:cubicBezTo>
                    <a:pt x="0" y="436"/>
                    <a:pt x="31" y="480"/>
                    <a:pt x="69" y="480"/>
                  </a:cubicBezTo>
                  <a:cubicBezTo>
                    <a:pt x="80" y="480"/>
                    <a:pt x="91" y="476"/>
                    <a:pt x="101" y="468"/>
                  </a:cubicBezTo>
                  <a:cubicBezTo>
                    <a:pt x="223" y="347"/>
                    <a:pt x="333" y="213"/>
                    <a:pt x="455" y="79"/>
                  </a:cubicBezTo>
                  <a:cubicBezTo>
                    <a:pt x="481" y="43"/>
                    <a:pt x="455" y="0"/>
                    <a:pt x="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56" name="Google Shape;3656;p39"/>
            <p:cNvSpPr/>
            <p:nvPr/>
          </p:nvSpPr>
          <p:spPr>
            <a:xfrm>
              <a:off x="7905812" y="3890311"/>
              <a:ext cx="23379" cy="24659"/>
            </a:xfrm>
            <a:custGeom>
              <a:avLst/>
              <a:gdLst/>
              <a:ahLst/>
              <a:cxnLst/>
              <a:rect l="l" t="t" r="r" b="b"/>
              <a:pathLst>
                <a:path w="475" h="501" extrusionOk="0">
                  <a:moveTo>
                    <a:pt x="414" y="17"/>
                  </a:moveTo>
                  <a:cubicBezTo>
                    <a:pt x="423" y="17"/>
                    <a:pt x="432" y="20"/>
                    <a:pt x="438" y="26"/>
                  </a:cubicBezTo>
                  <a:cubicBezTo>
                    <a:pt x="451" y="39"/>
                    <a:pt x="451" y="63"/>
                    <a:pt x="438" y="75"/>
                  </a:cubicBezTo>
                  <a:cubicBezTo>
                    <a:pt x="414" y="99"/>
                    <a:pt x="402" y="123"/>
                    <a:pt x="378" y="148"/>
                  </a:cubicBezTo>
                  <a:cubicBezTo>
                    <a:pt x="280" y="258"/>
                    <a:pt x="183" y="367"/>
                    <a:pt x="86" y="464"/>
                  </a:cubicBezTo>
                  <a:cubicBezTo>
                    <a:pt x="79" y="476"/>
                    <a:pt x="70" y="479"/>
                    <a:pt x="61" y="479"/>
                  </a:cubicBezTo>
                  <a:cubicBezTo>
                    <a:pt x="52" y="479"/>
                    <a:pt x="43" y="476"/>
                    <a:pt x="37" y="476"/>
                  </a:cubicBezTo>
                  <a:cubicBezTo>
                    <a:pt x="24" y="464"/>
                    <a:pt x="13" y="440"/>
                    <a:pt x="37" y="415"/>
                  </a:cubicBezTo>
                  <a:cubicBezTo>
                    <a:pt x="122" y="306"/>
                    <a:pt x="232" y="196"/>
                    <a:pt x="316" y="99"/>
                  </a:cubicBezTo>
                  <a:lnTo>
                    <a:pt x="389" y="26"/>
                  </a:lnTo>
                  <a:cubicBezTo>
                    <a:pt x="396" y="20"/>
                    <a:pt x="405" y="17"/>
                    <a:pt x="414" y="17"/>
                  </a:cubicBezTo>
                  <a:close/>
                  <a:moveTo>
                    <a:pt x="409" y="0"/>
                  </a:moveTo>
                  <a:cubicBezTo>
                    <a:pt x="398" y="0"/>
                    <a:pt x="388" y="4"/>
                    <a:pt x="378" y="14"/>
                  </a:cubicBezTo>
                  <a:lnTo>
                    <a:pt x="305" y="87"/>
                  </a:lnTo>
                  <a:cubicBezTo>
                    <a:pt x="207" y="185"/>
                    <a:pt x="110" y="294"/>
                    <a:pt x="24" y="404"/>
                  </a:cubicBezTo>
                  <a:cubicBezTo>
                    <a:pt x="0" y="428"/>
                    <a:pt x="13" y="464"/>
                    <a:pt x="24" y="488"/>
                  </a:cubicBezTo>
                  <a:cubicBezTo>
                    <a:pt x="37" y="488"/>
                    <a:pt x="49" y="501"/>
                    <a:pt x="61" y="501"/>
                  </a:cubicBezTo>
                  <a:cubicBezTo>
                    <a:pt x="73" y="501"/>
                    <a:pt x="86" y="488"/>
                    <a:pt x="97" y="476"/>
                  </a:cubicBezTo>
                  <a:cubicBezTo>
                    <a:pt x="195" y="379"/>
                    <a:pt x="292" y="269"/>
                    <a:pt x="389" y="160"/>
                  </a:cubicBezTo>
                  <a:cubicBezTo>
                    <a:pt x="414" y="136"/>
                    <a:pt x="426" y="112"/>
                    <a:pt x="451" y="87"/>
                  </a:cubicBezTo>
                  <a:cubicBezTo>
                    <a:pt x="475" y="63"/>
                    <a:pt x="462" y="26"/>
                    <a:pt x="451" y="14"/>
                  </a:cubicBezTo>
                  <a:cubicBezTo>
                    <a:pt x="437" y="7"/>
                    <a:pt x="423" y="0"/>
                    <a:pt x="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57" name="Google Shape;3657;p39"/>
            <p:cNvSpPr/>
            <p:nvPr/>
          </p:nvSpPr>
          <p:spPr>
            <a:xfrm>
              <a:off x="7923630" y="3892822"/>
              <a:ext cx="17719" cy="20968"/>
            </a:xfrm>
            <a:custGeom>
              <a:avLst/>
              <a:gdLst/>
              <a:ahLst/>
              <a:cxnLst/>
              <a:rect l="l" t="t" r="r" b="b"/>
              <a:pathLst>
                <a:path w="360" h="426" extrusionOk="0">
                  <a:moveTo>
                    <a:pt x="305" y="1"/>
                  </a:moveTo>
                  <a:cubicBezTo>
                    <a:pt x="292" y="1"/>
                    <a:pt x="279" y="8"/>
                    <a:pt x="271" y="24"/>
                  </a:cubicBezTo>
                  <a:cubicBezTo>
                    <a:pt x="186" y="134"/>
                    <a:pt x="100" y="243"/>
                    <a:pt x="27" y="353"/>
                  </a:cubicBezTo>
                  <a:cubicBezTo>
                    <a:pt x="0" y="389"/>
                    <a:pt x="35" y="426"/>
                    <a:pt x="64" y="426"/>
                  </a:cubicBezTo>
                  <a:cubicBezTo>
                    <a:pt x="74" y="426"/>
                    <a:pt x="83" y="422"/>
                    <a:pt x="89" y="413"/>
                  </a:cubicBezTo>
                  <a:cubicBezTo>
                    <a:pt x="186" y="304"/>
                    <a:pt x="259" y="182"/>
                    <a:pt x="344" y="61"/>
                  </a:cubicBezTo>
                  <a:cubicBezTo>
                    <a:pt x="360" y="28"/>
                    <a:pt x="333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58" name="Google Shape;3658;p39"/>
            <p:cNvSpPr/>
            <p:nvPr/>
          </p:nvSpPr>
          <p:spPr>
            <a:xfrm>
              <a:off x="7923729" y="3892379"/>
              <a:ext cx="18015" cy="22001"/>
            </a:xfrm>
            <a:custGeom>
              <a:avLst/>
              <a:gdLst/>
              <a:ahLst/>
              <a:cxnLst/>
              <a:rect l="l" t="t" r="r" b="b"/>
              <a:pathLst>
                <a:path w="366" h="447" extrusionOk="0">
                  <a:moveTo>
                    <a:pt x="306" y="21"/>
                  </a:moveTo>
                  <a:cubicBezTo>
                    <a:pt x="306" y="21"/>
                    <a:pt x="317" y="21"/>
                    <a:pt x="330" y="33"/>
                  </a:cubicBezTo>
                  <a:cubicBezTo>
                    <a:pt x="330" y="33"/>
                    <a:pt x="342" y="45"/>
                    <a:pt x="330" y="70"/>
                  </a:cubicBezTo>
                  <a:cubicBezTo>
                    <a:pt x="257" y="179"/>
                    <a:pt x="171" y="300"/>
                    <a:pt x="87" y="410"/>
                  </a:cubicBezTo>
                  <a:cubicBezTo>
                    <a:pt x="81" y="420"/>
                    <a:pt x="74" y="424"/>
                    <a:pt x="66" y="424"/>
                  </a:cubicBezTo>
                  <a:cubicBezTo>
                    <a:pt x="56" y="424"/>
                    <a:pt x="45" y="417"/>
                    <a:pt x="38" y="410"/>
                  </a:cubicBezTo>
                  <a:cubicBezTo>
                    <a:pt x="25" y="410"/>
                    <a:pt x="14" y="386"/>
                    <a:pt x="25" y="373"/>
                  </a:cubicBezTo>
                  <a:cubicBezTo>
                    <a:pt x="98" y="252"/>
                    <a:pt x="196" y="143"/>
                    <a:pt x="269" y="33"/>
                  </a:cubicBezTo>
                  <a:cubicBezTo>
                    <a:pt x="281" y="21"/>
                    <a:pt x="293" y="21"/>
                    <a:pt x="306" y="21"/>
                  </a:cubicBezTo>
                  <a:close/>
                  <a:moveTo>
                    <a:pt x="307" y="1"/>
                  </a:moveTo>
                  <a:cubicBezTo>
                    <a:pt x="290" y="1"/>
                    <a:pt x="271" y="7"/>
                    <a:pt x="257" y="21"/>
                  </a:cubicBezTo>
                  <a:cubicBezTo>
                    <a:pt x="171" y="130"/>
                    <a:pt x="87" y="240"/>
                    <a:pt x="14" y="362"/>
                  </a:cubicBezTo>
                  <a:cubicBezTo>
                    <a:pt x="1" y="386"/>
                    <a:pt x="14" y="410"/>
                    <a:pt x="25" y="434"/>
                  </a:cubicBezTo>
                  <a:cubicBezTo>
                    <a:pt x="38" y="434"/>
                    <a:pt x="50" y="446"/>
                    <a:pt x="62" y="446"/>
                  </a:cubicBezTo>
                  <a:cubicBezTo>
                    <a:pt x="74" y="446"/>
                    <a:pt x="87" y="434"/>
                    <a:pt x="98" y="422"/>
                  </a:cubicBezTo>
                  <a:cubicBezTo>
                    <a:pt x="184" y="300"/>
                    <a:pt x="281" y="179"/>
                    <a:pt x="342" y="81"/>
                  </a:cubicBezTo>
                  <a:cubicBezTo>
                    <a:pt x="366" y="57"/>
                    <a:pt x="354" y="21"/>
                    <a:pt x="342" y="8"/>
                  </a:cubicBezTo>
                  <a:cubicBezTo>
                    <a:pt x="332" y="4"/>
                    <a:pt x="320" y="1"/>
                    <a:pt x="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59" name="Google Shape;3659;p39"/>
            <p:cNvSpPr/>
            <p:nvPr/>
          </p:nvSpPr>
          <p:spPr>
            <a:xfrm>
              <a:off x="7934902" y="3894594"/>
              <a:ext cx="18457" cy="21952"/>
            </a:xfrm>
            <a:custGeom>
              <a:avLst/>
              <a:gdLst/>
              <a:ahLst/>
              <a:cxnLst/>
              <a:rect l="l" t="t" r="r" b="b"/>
              <a:pathLst>
                <a:path w="375" h="446" extrusionOk="0">
                  <a:moveTo>
                    <a:pt x="315" y="1"/>
                  </a:moveTo>
                  <a:cubicBezTo>
                    <a:pt x="306" y="1"/>
                    <a:pt x="295" y="4"/>
                    <a:pt x="285" y="12"/>
                  </a:cubicBezTo>
                  <a:cubicBezTo>
                    <a:pt x="187" y="122"/>
                    <a:pt x="90" y="244"/>
                    <a:pt x="17" y="377"/>
                  </a:cubicBezTo>
                  <a:cubicBezTo>
                    <a:pt x="0" y="411"/>
                    <a:pt x="31" y="446"/>
                    <a:pt x="64" y="446"/>
                  </a:cubicBezTo>
                  <a:cubicBezTo>
                    <a:pt x="78" y="446"/>
                    <a:pt x="92" y="440"/>
                    <a:pt x="103" y="425"/>
                  </a:cubicBezTo>
                  <a:cubicBezTo>
                    <a:pt x="176" y="304"/>
                    <a:pt x="260" y="182"/>
                    <a:pt x="346" y="73"/>
                  </a:cubicBezTo>
                  <a:cubicBezTo>
                    <a:pt x="374" y="44"/>
                    <a:pt x="350" y="1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60" name="Google Shape;3660;p39"/>
            <p:cNvSpPr/>
            <p:nvPr/>
          </p:nvSpPr>
          <p:spPr>
            <a:xfrm>
              <a:off x="7934508" y="3893904"/>
              <a:ext cx="19245" cy="22838"/>
            </a:xfrm>
            <a:custGeom>
              <a:avLst/>
              <a:gdLst/>
              <a:ahLst/>
              <a:cxnLst/>
              <a:rect l="l" t="t" r="r" b="b"/>
              <a:pathLst>
                <a:path w="391" h="464" extrusionOk="0">
                  <a:moveTo>
                    <a:pt x="341" y="26"/>
                  </a:moveTo>
                  <a:cubicBezTo>
                    <a:pt x="366" y="39"/>
                    <a:pt x="366" y="63"/>
                    <a:pt x="354" y="87"/>
                  </a:cubicBezTo>
                  <a:cubicBezTo>
                    <a:pt x="268" y="185"/>
                    <a:pt x="184" y="306"/>
                    <a:pt x="98" y="428"/>
                  </a:cubicBezTo>
                  <a:cubicBezTo>
                    <a:pt x="91" y="442"/>
                    <a:pt x="80" y="448"/>
                    <a:pt x="70" y="448"/>
                  </a:cubicBezTo>
                  <a:cubicBezTo>
                    <a:pt x="62" y="448"/>
                    <a:pt x="55" y="445"/>
                    <a:pt x="50" y="439"/>
                  </a:cubicBezTo>
                  <a:cubicBezTo>
                    <a:pt x="38" y="428"/>
                    <a:pt x="25" y="415"/>
                    <a:pt x="38" y="391"/>
                  </a:cubicBezTo>
                  <a:cubicBezTo>
                    <a:pt x="111" y="269"/>
                    <a:pt x="195" y="136"/>
                    <a:pt x="305" y="26"/>
                  </a:cubicBezTo>
                  <a:close/>
                  <a:moveTo>
                    <a:pt x="323" y="0"/>
                  </a:moveTo>
                  <a:cubicBezTo>
                    <a:pt x="314" y="0"/>
                    <a:pt x="303" y="4"/>
                    <a:pt x="293" y="14"/>
                  </a:cubicBezTo>
                  <a:cubicBezTo>
                    <a:pt x="184" y="123"/>
                    <a:pt x="87" y="258"/>
                    <a:pt x="25" y="379"/>
                  </a:cubicBezTo>
                  <a:cubicBezTo>
                    <a:pt x="1" y="415"/>
                    <a:pt x="14" y="439"/>
                    <a:pt x="38" y="452"/>
                  </a:cubicBezTo>
                  <a:cubicBezTo>
                    <a:pt x="50" y="464"/>
                    <a:pt x="62" y="464"/>
                    <a:pt x="74" y="464"/>
                  </a:cubicBezTo>
                  <a:cubicBezTo>
                    <a:pt x="87" y="464"/>
                    <a:pt x="98" y="452"/>
                    <a:pt x="111" y="439"/>
                  </a:cubicBezTo>
                  <a:cubicBezTo>
                    <a:pt x="195" y="318"/>
                    <a:pt x="281" y="196"/>
                    <a:pt x="366" y="87"/>
                  </a:cubicBezTo>
                  <a:cubicBezTo>
                    <a:pt x="390" y="63"/>
                    <a:pt x="378" y="39"/>
                    <a:pt x="354" y="14"/>
                  </a:cubicBezTo>
                  <a:cubicBezTo>
                    <a:pt x="347" y="7"/>
                    <a:pt x="336" y="0"/>
                    <a:pt x="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61" name="Google Shape;3661;p39"/>
            <p:cNvSpPr/>
            <p:nvPr/>
          </p:nvSpPr>
          <p:spPr>
            <a:xfrm>
              <a:off x="7946912" y="3893117"/>
              <a:ext cx="22100" cy="23576"/>
            </a:xfrm>
            <a:custGeom>
              <a:avLst/>
              <a:gdLst/>
              <a:ahLst/>
              <a:cxnLst/>
              <a:rect l="l" t="t" r="r" b="b"/>
              <a:pathLst>
                <a:path w="449" h="479" extrusionOk="0">
                  <a:moveTo>
                    <a:pt x="387" y="0"/>
                  </a:moveTo>
                  <a:cubicBezTo>
                    <a:pt x="381" y="0"/>
                    <a:pt x="375" y="2"/>
                    <a:pt x="370" y="6"/>
                  </a:cubicBezTo>
                  <a:cubicBezTo>
                    <a:pt x="224" y="115"/>
                    <a:pt x="102" y="261"/>
                    <a:pt x="16" y="419"/>
                  </a:cubicBezTo>
                  <a:cubicBezTo>
                    <a:pt x="0" y="452"/>
                    <a:pt x="27" y="479"/>
                    <a:pt x="58" y="479"/>
                  </a:cubicBezTo>
                  <a:cubicBezTo>
                    <a:pt x="73" y="479"/>
                    <a:pt x="90" y="472"/>
                    <a:pt x="102" y="455"/>
                  </a:cubicBezTo>
                  <a:cubicBezTo>
                    <a:pt x="187" y="322"/>
                    <a:pt x="297" y="201"/>
                    <a:pt x="418" y="79"/>
                  </a:cubicBezTo>
                  <a:cubicBezTo>
                    <a:pt x="449" y="48"/>
                    <a:pt x="419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62" name="Google Shape;3662;p39"/>
            <p:cNvSpPr/>
            <p:nvPr/>
          </p:nvSpPr>
          <p:spPr>
            <a:xfrm>
              <a:off x="7946518" y="3892674"/>
              <a:ext cx="22198" cy="24708"/>
            </a:xfrm>
            <a:custGeom>
              <a:avLst/>
              <a:gdLst/>
              <a:ahLst/>
              <a:cxnLst/>
              <a:rect l="l" t="t" r="r" b="b"/>
              <a:pathLst>
                <a:path w="451" h="502" extrusionOk="0">
                  <a:moveTo>
                    <a:pt x="402" y="15"/>
                  </a:moveTo>
                  <a:lnTo>
                    <a:pt x="414" y="27"/>
                  </a:lnTo>
                  <a:cubicBezTo>
                    <a:pt x="426" y="39"/>
                    <a:pt x="438" y="64"/>
                    <a:pt x="414" y="75"/>
                  </a:cubicBezTo>
                  <a:cubicBezTo>
                    <a:pt x="292" y="210"/>
                    <a:pt x="183" y="331"/>
                    <a:pt x="97" y="464"/>
                  </a:cubicBezTo>
                  <a:cubicBezTo>
                    <a:pt x="91" y="479"/>
                    <a:pt x="79" y="485"/>
                    <a:pt x="69" y="485"/>
                  </a:cubicBezTo>
                  <a:cubicBezTo>
                    <a:pt x="61" y="485"/>
                    <a:pt x="54" y="482"/>
                    <a:pt x="49" y="477"/>
                  </a:cubicBezTo>
                  <a:cubicBezTo>
                    <a:pt x="37" y="464"/>
                    <a:pt x="24" y="453"/>
                    <a:pt x="37" y="428"/>
                  </a:cubicBezTo>
                  <a:cubicBezTo>
                    <a:pt x="122" y="270"/>
                    <a:pt x="243" y="124"/>
                    <a:pt x="378" y="27"/>
                  </a:cubicBezTo>
                  <a:cubicBezTo>
                    <a:pt x="389" y="15"/>
                    <a:pt x="389" y="15"/>
                    <a:pt x="402" y="15"/>
                  </a:cubicBezTo>
                  <a:close/>
                  <a:moveTo>
                    <a:pt x="395" y="1"/>
                  </a:moveTo>
                  <a:cubicBezTo>
                    <a:pt x="386" y="1"/>
                    <a:pt x="375" y="5"/>
                    <a:pt x="365" y="15"/>
                  </a:cubicBezTo>
                  <a:cubicBezTo>
                    <a:pt x="232" y="112"/>
                    <a:pt x="110" y="258"/>
                    <a:pt x="24" y="416"/>
                  </a:cubicBezTo>
                  <a:cubicBezTo>
                    <a:pt x="0" y="453"/>
                    <a:pt x="13" y="477"/>
                    <a:pt x="37" y="489"/>
                  </a:cubicBezTo>
                  <a:cubicBezTo>
                    <a:pt x="49" y="501"/>
                    <a:pt x="61" y="501"/>
                    <a:pt x="73" y="501"/>
                  </a:cubicBezTo>
                  <a:cubicBezTo>
                    <a:pt x="86" y="501"/>
                    <a:pt x="97" y="489"/>
                    <a:pt x="110" y="477"/>
                  </a:cubicBezTo>
                  <a:cubicBezTo>
                    <a:pt x="207" y="343"/>
                    <a:pt x="305" y="221"/>
                    <a:pt x="438" y="88"/>
                  </a:cubicBezTo>
                  <a:cubicBezTo>
                    <a:pt x="451" y="64"/>
                    <a:pt x="451" y="39"/>
                    <a:pt x="426" y="15"/>
                  </a:cubicBezTo>
                  <a:cubicBezTo>
                    <a:pt x="419" y="8"/>
                    <a:pt x="408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63" name="Google Shape;3663;p39"/>
            <p:cNvSpPr/>
            <p:nvPr/>
          </p:nvSpPr>
          <p:spPr>
            <a:xfrm>
              <a:off x="7961285" y="3894003"/>
              <a:ext cx="19590" cy="22690"/>
            </a:xfrm>
            <a:custGeom>
              <a:avLst/>
              <a:gdLst/>
              <a:ahLst/>
              <a:cxnLst/>
              <a:rect l="l" t="t" r="r" b="b"/>
              <a:pathLst>
                <a:path w="398" h="461" extrusionOk="0">
                  <a:moveTo>
                    <a:pt x="334" y="1"/>
                  </a:moveTo>
                  <a:cubicBezTo>
                    <a:pt x="325" y="1"/>
                    <a:pt x="316" y="4"/>
                    <a:pt x="308" y="12"/>
                  </a:cubicBezTo>
                  <a:cubicBezTo>
                    <a:pt x="199" y="134"/>
                    <a:pt x="89" y="256"/>
                    <a:pt x="16" y="401"/>
                  </a:cubicBezTo>
                  <a:cubicBezTo>
                    <a:pt x="0" y="434"/>
                    <a:pt x="27" y="461"/>
                    <a:pt x="54" y="461"/>
                  </a:cubicBezTo>
                  <a:cubicBezTo>
                    <a:pt x="68" y="461"/>
                    <a:pt x="81" y="454"/>
                    <a:pt x="89" y="437"/>
                  </a:cubicBezTo>
                  <a:cubicBezTo>
                    <a:pt x="187" y="316"/>
                    <a:pt x="272" y="194"/>
                    <a:pt x="369" y="73"/>
                  </a:cubicBezTo>
                  <a:cubicBezTo>
                    <a:pt x="398" y="44"/>
                    <a:pt x="367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64" name="Google Shape;3664;p39"/>
            <p:cNvSpPr/>
            <p:nvPr/>
          </p:nvSpPr>
          <p:spPr>
            <a:xfrm>
              <a:off x="7960891" y="3893708"/>
              <a:ext cx="19786" cy="23675"/>
            </a:xfrm>
            <a:custGeom>
              <a:avLst/>
              <a:gdLst/>
              <a:ahLst/>
              <a:cxnLst/>
              <a:rect l="l" t="t" r="r" b="b"/>
              <a:pathLst>
                <a:path w="402" h="481" extrusionOk="0">
                  <a:moveTo>
                    <a:pt x="341" y="18"/>
                  </a:moveTo>
                  <a:cubicBezTo>
                    <a:pt x="353" y="18"/>
                    <a:pt x="365" y="18"/>
                    <a:pt x="365" y="30"/>
                  </a:cubicBezTo>
                  <a:cubicBezTo>
                    <a:pt x="377" y="43"/>
                    <a:pt x="389" y="67"/>
                    <a:pt x="377" y="79"/>
                  </a:cubicBezTo>
                  <a:cubicBezTo>
                    <a:pt x="280" y="189"/>
                    <a:pt x="195" y="310"/>
                    <a:pt x="110" y="419"/>
                  </a:cubicBezTo>
                  <a:lnTo>
                    <a:pt x="97" y="443"/>
                  </a:lnTo>
                  <a:cubicBezTo>
                    <a:pt x="90" y="458"/>
                    <a:pt x="79" y="464"/>
                    <a:pt x="66" y="464"/>
                  </a:cubicBezTo>
                  <a:cubicBezTo>
                    <a:pt x="57" y="464"/>
                    <a:pt x="47" y="461"/>
                    <a:pt x="37" y="456"/>
                  </a:cubicBezTo>
                  <a:cubicBezTo>
                    <a:pt x="24" y="443"/>
                    <a:pt x="24" y="432"/>
                    <a:pt x="37" y="407"/>
                  </a:cubicBezTo>
                  <a:cubicBezTo>
                    <a:pt x="110" y="273"/>
                    <a:pt x="207" y="152"/>
                    <a:pt x="329" y="30"/>
                  </a:cubicBezTo>
                  <a:cubicBezTo>
                    <a:pt x="329" y="18"/>
                    <a:pt x="341" y="18"/>
                    <a:pt x="341" y="18"/>
                  </a:cubicBezTo>
                  <a:close/>
                  <a:moveTo>
                    <a:pt x="347" y="0"/>
                  </a:moveTo>
                  <a:cubicBezTo>
                    <a:pt x="335" y="0"/>
                    <a:pt x="323" y="6"/>
                    <a:pt x="316" y="18"/>
                  </a:cubicBezTo>
                  <a:cubicBezTo>
                    <a:pt x="195" y="140"/>
                    <a:pt x="86" y="273"/>
                    <a:pt x="13" y="395"/>
                  </a:cubicBezTo>
                  <a:cubicBezTo>
                    <a:pt x="0" y="432"/>
                    <a:pt x="13" y="456"/>
                    <a:pt x="37" y="468"/>
                  </a:cubicBezTo>
                  <a:cubicBezTo>
                    <a:pt x="37" y="468"/>
                    <a:pt x="49" y="480"/>
                    <a:pt x="61" y="480"/>
                  </a:cubicBezTo>
                  <a:cubicBezTo>
                    <a:pt x="86" y="480"/>
                    <a:pt x="97" y="468"/>
                    <a:pt x="110" y="456"/>
                  </a:cubicBezTo>
                  <a:lnTo>
                    <a:pt x="122" y="432"/>
                  </a:lnTo>
                  <a:cubicBezTo>
                    <a:pt x="207" y="322"/>
                    <a:pt x="292" y="200"/>
                    <a:pt x="389" y="91"/>
                  </a:cubicBezTo>
                  <a:cubicBezTo>
                    <a:pt x="402" y="67"/>
                    <a:pt x="402" y="30"/>
                    <a:pt x="377" y="18"/>
                  </a:cubicBezTo>
                  <a:cubicBezTo>
                    <a:pt x="371" y="6"/>
                    <a:pt x="359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65" name="Google Shape;3665;p39"/>
            <p:cNvSpPr/>
            <p:nvPr/>
          </p:nvSpPr>
          <p:spPr>
            <a:xfrm>
              <a:off x="7976445" y="3892132"/>
              <a:ext cx="22346" cy="26776"/>
            </a:xfrm>
            <a:custGeom>
              <a:avLst/>
              <a:gdLst/>
              <a:ahLst/>
              <a:cxnLst/>
              <a:rect l="l" t="t" r="r" b="b"/>
              <a:pathLst>
                <a:path w="454" h="544" extrusionOk="0">
                  <a:moveTo>
                    <a:pt x="385" y="1"/>
                  </a:moveTo>
                  <a:cubicBezTo>
                    <a:pt x="373" y="1"/>
                    <a:pt x="362" y="4"/>
                    <a:pt x="353" y="13"/>
                  </a:cubicBezTo>
                  <a:cubicBezTo>
                    <a:pt x="280" y="99"/>
                    <a:pt x="207" y="184"/>
                    <a:pt x="122" y="269"/>
                  </a:cubicBezTo>
                  <a:cubicBezTo>
                    <a:pt x="61" y="342"/>
                    <a:pt x="13" y="403"/>
                    <a:pt x="0" y="500"/>
                  </a:cubicBezTo>
                  <a:cubicBezTo>
                    <a:pt x="0" y="527"/>
                    <a:pt x="27" y="543"/>
                    <a:pt x="53" y="543"/>
                  </a:cubicBezTo>
                  <a:cubicBezTo>
                    <a:pt x="73" y="543"/>
                    <a:pt x="92" y="534"/>
                    <a:pt x="97" y="512"/>
                  </a:cubicBezTo>
                  <a:cubicBezTo>
                    <a:pt x="110" y="415"/>
                    <a:pt x="195" y="342"/>
                    <a:pt x="256" y="269"/>
                  </a:cubicBezTo>
                  <a:cubicBezTo>
                    <a:pt x="316" y="196"/>
                    <a:pt x="378" y="135"/>
                    <a:pt x="426" y="62"/>
                  </a:cubicBezTo>
                  <a:cubicBezTo>
                    <a:pt x="453" y="35"/>
                    <a:pt x="419" y="1"/>
                    <a:pt x="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66" name="Google Shape;3666;p39"/>
            <p:cNvSpPr/>
            <p:nvPr/>
          </p:nvSpPr>
          <p:spPr>
            <a:xfrm>
              <a:off x="7975855" y="3891493"/>
              <a:ext cx="22789" cy="27662"/>
            </a:xfrm>
            <a:custGeom>
              <a:avLst/>
              <a:gdLst/>
              <a:ahLst/>
              <a:cxnLst/>
              <a:rect l="l" t="t" r="r" b="b"/>
              <a:pathLst>
                <a:path w="463" h="562" extrusionOk="0">
                  <a:moveTo>
                    <a:pt x="402" y="18"/>
                  </a:moveTo>
                  <a:cubicBezTo>
                    <a:pt x="411" y="18"/>
                    <a:pt x="420" y="21"/>
                    <a:pt x="426" y="26"/>
                  </a:cubicBezTo>
                  <a:cubicBezTo>
                    <a:pt x="438" y="39"/>
                    <a:pt x="438" y="51"/>
                    <a:pt x="438" y="63"/>
                  </a:cubicBezTo>
                  <a:cubicBezTo>
                    <a:pt x="377" y="148"/>
                    <a:pt x="317" y="221"/>
                    <a:pt x="268" y="270"/>
                  </a:cubicBezTo>
                  <a:cubicBezTo>
                    <a:pt x="255" y="294"/>
                    <a:pt x="244" y="307"/>
                    <a:pt x="219" y="318"/>
                  </a:cubicBezTo>
                  <a:cubicBezTo>
                    <a:pt x="171" y="380"/>
                    <a:pt x="109" y="440"/>
                    <a:pt x="98" y="525"/>
                  </a:cubicBezTo>
                  <a:cubicBezTo>
                    <a:pt x="98" y="550"/>
                    <a:pt x="73" y="550"/>
                    <a:pt x="61" y="550"/>
                  </a:cubicBezTo>
                  <a:cubicBezTo>
                    <a:pt x="37" y="550"/>
                    <a:pt x="25" y="537"/>
                    <a:pt x="25" y="513"/>
                  </a:cubicBezTo>
                  <a:cubicBezTo>
                    <a:pt x="25" y="428"/>
                    <a:pt x="85" y="367"/>
                    <a:pt x="134" y="307"/>
                  </a:cubicBezTo>
                  <a:lnTo>
                    <a:pt x="171" y="258"/>
                  </a:lnTo>
                  <a:cubicBezTo>
                    <a:pt x="244" y="185"/>
                    <a:pt x="304" y="99"/>
                    <a:pt x="377" y="26"/>
                  </a:cubicBezTo>
                  <a:cubicBezTo>
                    <a:pt x="383" y="21"/>
                    <a:pt x="393" y="18"/>
                    <a:pt x="402" y="18"/>
                  </a:cubicBezTo>
                  <a:close/>
                  <a:moveTo>
                    <a:pt x="396" y="0"/>
                  </a:moveTo>
                  <a:cubicBezTo>
                    <a:pt x="386" y="0"/>
                    <a:pt x="376" y="4"/>
                    <a:pt x="365" y="15"/>
                  </a:cubicBezTo>
                  <a:cubicBezTo>
                    <a:pt x="292" y="88"/>
                    <a:pt x="231" y="172"/>
                    <a:pt x="158" y="245"/>
                  </a:cubicBezTo>
                  <a:lnTo>
                    <a:pt x="122" y="294"/>
                  </a:lnTo>
                  <a:cubicBezTo>
                    <a:pt x="61" y="355"/>
                    <a:pt x="12" y="416"/>
                    <a:pt x="12" y="513"/>
                  </a:cubicBezTo>
                  <a:cubicBezTo>
                    <a:pt x="1" y="550"/>
                    <a:pt x="37" y="561"/>
                    <a:pt x="61" y="561"/>
                  </a:cubicBezTo>
                  <a:cubicBezTo>
                    <a:pt x="85" y="561"/>
                    <a:pt x="109" y="550"/>
                    <a:pt x="122" y="525"/>
                  </a:cubicBezTo>
                  <a:cubicBezTo>
                    <a:pt x="134" y="452"/>
                    <a:pt x="182" y="391"/>
                    <a:pt x="244" y="331"/>
                  </a:cubicBezTo>
                  <a:cubicBezTo>
                    <a:pt x="255" y="318"/>
                    <a:pt x="268" y="307"/>
                    <a:pt x="280" y="282"/>
                  </a:cubicBezTo>
                  <a:cubicBezTo>
                    <a:pt x="328" y="234"/>
                    <a:pt x="390" y="161"/>
                    <a:pt x="450" y="75"/>
                  </a:cubicBezTo>
                  <a:cubicBezTo>
                    <a:pt x="463" y="63"/>
                    <a:pt x="463" y="39"/>
                    <a:pt x="438" y="15"/>
                  </a:cubicBezTo>
                  <a:cubicBezTo>
                    <a:pt x="424" y="7"/>
                    <a:pt x="410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67" name="Google Shape;3667;p39"/>
            <p:cNvSpPr/>
            <p:nvPr/>
          </p:nvSpPr>
          <p:spPr>
            <a:xfrm>
              <a:off x="7988701" y="3892231"/>
              <a:ext cx="23921" cy="27219"/>
            </a:xfrm>
            <a:custGeom>
              <a:avLst/>
              <a:gdLst/>
              <a:ahLst/>
              <a:cxnLst/>
              <a:rect l="l" t="t" r="r" b="b"/>
              <a:pathLst>
                <a:path w="486" h="553" extrusionOk="0">
                  <a:moveTo>
                    <a:pt x="422" y="0"/>
                  </a:moveTo>
                  <a:cubicBezTo>
                    <a:pt x="413" y="0"/>
                    <a:pt x="404" y="4"/>
                    <a:pt x="396" y="11"/>
                  </a:cubicBezTo>
                  <a:cubicBezTo>
                    <a:pt x="262" y="157"/>
                    <a:pt x="129" y="316"/>
                    <a:pt x="19" y="486"/>
                  </a:cubicBezTo>
                  <a:cubicBezTo>
                    <a:pt x="1" y="513"/>
                    <a:pt x="29" y="553"/>
                    <a:pt x="60" y="553"/>
                  </a:cubicBezTo>
                  <a:cubicBezTo>
                    <a:pt x="71" y="553"/>
                    <a:pt x="82" y="548"/>
                    <a:pt x="92" y="535"/>
                  </a:cubicBezTo>
                  <a:cubicBezTo>
                    <a:pt x="213" y="389"/>
                    <a:pt x="323" y="230"/>
                    <a:pt x="457" y="73"/>
                  </a:cubicBezTo>
                  <a:cubicBezTo>
                    <a:pt x="486" y="44"/>
                    <a:pt x="454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68" name="Google Shape;3668;p39"/>
            <p:cNvSpPr/>
            <p:nvPr/>
          </p:nvSpPr>
          <p:spPr>
            <a:xfrm>
              <a:off x="7988406" y="3891788"/>
              <a:ext cx="23970" cy="28006"/>
            </a:xfrm>
            <a:custGeom>
              <a:avLst/>
              <a:gdLst/>
              <a:ahLst/>
              <a:cxnLst/>
              <a:rect l="l" t="t" r="r" b="b"/>
              <a:pathLst>
                <a:path w="487" h="569" extrusionOk="0">
                  <a:moveTo>
                    <a:pt x="427" y="20"/>
                  </a:moveTo>
                  <a:cubicBezTo>
                    <a:pt x="438" y="20"/>
                    <a:pt x="438" y="20"/>
                    <a:pt x="451" y="33"/>
                  </a:cubicBezTo>
                  <a:cubicBezTo>
                    <a:pt x="463" y="45"/>
                    <a:pt x="475" y="57"/>
                    <a:pt x="451" y="82"/>
                  </a:cubicBezTo>
                  <a:lnTo>
                    <a:pt x="195" y="410"/>
                  </a:lnTo>
                  <a:cubicBezTo>
                    <a:pt x="159" y="458"/>
                    <a:pt x="122" y="495"/>
                    <a:pt x="86" y="544"/>
                  </a:cubicBezTo>
                  <a:cubicBezTo>
                    <a:pt x="80" y="550"/>
                    <a:pt x="74" y="553"/>
                    <a:pt x="68" y="553"/>
                  </a:cubicBezTo>
                  <a:cubicBezTo>
                    <a:pt x="61" y="553"/>
                    <a:pt x="55" y="550"/>
                    <a:pt x="49" y="544"/>
                  </a:cubicBezTo>
                  <a:cubicBezTo>
                    <a:pt x="25" y="531"/>
                    <a:pt x="25" y="519"/>
                    <a:pt x="25" y="495"/>
                  </a:cubicBezTo>
                  <a:cubicBezTo>
                    <a:pt x="122" y="349"/>
                    <a:pt x="244" y="203"/>
                    <a:pt x="402" y="33"/>
                  </a:cubicBezTo>
                  <a:cubicBezTo>
                    <a:pt x="414" y="20"/>
                    <a:pt x="427" y="20"/>
                    <a:pt x="427" y="20"/>
                  </a:cubicBezTo>
                  <a:close/>
                  <a:moveTo>
                    <a:pt x="432" y="0"/>
                  </a:moveTo>
                  <a:cubicBezTo>
                    <a:pt x="418" y="0"/>
                    <a:pt x="404" y="6"/>
                    <a:pt x="390" y="20"/>
                  </a:cubicBezTo>
                  <a:cubicBezTo>
                    <a:pt x="232" y="191"/>
                    <a:pt x="110" y="337"/>
                    <a:pt x="13" y="482"/>
                  </a:cubicBezTo>
                  <a:cubicBezTo>
                    <a:pt x="0" y="507"/>
                    <a:pt x="13" y="544"/>
                    <a:pt x="37" y="555"/>
                  </a:cubicBezTo>
                  <a:cubicBezTo>
                    <a:pt x="37" y="568"/>
                    <a:pt x="49" y="568"/>
                    <a:pt x="62" y="568"/>
                  </a:cubicBezTo>
                  <a:cubicBezTo>
                    <a:pt x="73" y="568"/>
                    <a:pt x="98" y="568"/>
                    <a:pt x="98" y="555"/>
                  </a:cubicBezTo>
                  <a:cubicBezTo>
                    <a:pt x="135" y="507"/>
                    <a:pt x="171" y="458"/>
                    <a:pt x="208" y="422"/>
                  </a:cubicBezTo>
                  <a:lnTo>
                    <a:pt x="463" y="93"/>
                  </a:lnTo>
                  <a:cubicBezTo>
                    <a:pt x="487" y="69"/>
                    <a:pt x="487" y="33"/>
                    <a:pt x="463" y="9"/>
                  </a:cubicBezTo>
                  <a:cubicBezTo>
                    <a:pt x="452" y="3"/>
                    <a:pt x="442" y="0"/>
                    <a:pt x="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69" name="Google Shape;3669;p39"/>
            <p:cNvSpPr/>
            <p:nvPr/>
          </p:nvSpPr>
          <p:spPr>
            <a:xfrm>
              <a:off x="8007504" y="3886767"/>
              <a:ext cx="24216" cy="30959"/>
            </a:xfrm>
            <a:custGeom>
              <a:avLst/>
              <a:gdLst/>
              <a:ahLst/>
              <a:cxnLst/>
              <a:rect l="l" t="t" r="r" b="b"/>
              <a:pathLst>
                <a:path w="492" h="629" extrusionOk="0">
                  <a:moveTo>
                    <a:pt x="422" y="0"/>
                  </a:moveTo>
                  <a:cubicBezTo>
                    <a:pt x="411" y="0"/>
                    <a:pt x="400" y="4"/>
                    <a:pt x="391" y="13"/>
                  </a:cubicBezTo>
                  <a:cubicBezTo>
                    <a:pt x="257" y="184"/>
                    <a:pt x="123" y="366"/>
                    <a:pt x="26" y="560"/>
                  </a:cubicBezTo>
                  <a:cubicBezTo>
                    <a:pt x="0" y="595"/>
                    <a:pt x="29" y="629"/>
                    <a:pt x="61" y="629"/>
                  </a:cubicBezTo>
                  <a:cubicBezTo>
                    <a:pt x="75" y="629"/>
                    <a:pt x="88" y="623"/>
                    <a:pt x="99" y="609"/>
                  </a:cubicBezTo>
                  <a:cubicBezTo>
                    <a:pt x="221" y="427"/>
                    <a:pt x="330" y="244"/>
                    <a:pt x="464" y="74"/>
                  </a:cubicBezTo>
                  <a:cubicBezTo>
                    <a:pt x="492" y="37"/>
                    <a:pt x="457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70" name="Google Shape;3670;p39"/>
            <p:cNvSpPr/>
            <p:nvPr/>
          </p:nvSpPr>
          <p:spPr>
            <a:xfrm>
              <a:off x="8006963" y="3886423"/>
              <a:ext cx="24610" cy="31550"/>
            </a:xfrm>
            <a:custGeom>
              <a:avLst/>
              <a:gdLst/>
              <a:ahLst/>
              <a:cxnLst/>
              <a:rect l="l" t="t" r="r" b="b"/>
              <a:pathLst>
                <a:path w="500" h="641" extrusionOk="0">
                  <a:moveTo>
                    <a:pt x="463" y="20"/>
                  </a:moveTo>
                  <a:cubicBezTo>
                    <a:pt x="475" y="32"/>
                    <a:pt x="487" y="56"/>
                    <a:pt x="475" y="69"/>
                  </a:cubicBezTo>
                  <a:cubicBezTo>
                    <a:pt x="353" y="227"/>
                    <a:pt x="256" y="385"/>
                    <a:pt x="147" y="543"/>
                  </a:cubicBezTo>
                  <a:lnTo>
                    <a:pt x="110" y="604"/>
                  </a:lnTo>
                  <a:cubicBezTo>
                    <a:pt x="96" y="618"/>
                    <a:pt x="86" y="624"/>
                    <a:pt x="75" y="624"/>
                  </a:cubicBezTo>
                  <a:cubicBezTo>
                    <a:pt x="68" y="624"/>
                    <a:pt x="60" y="621"/>
                    <a:pt x="50" y="616"/>
                  </a:cubicBezTo>
                  <a:cubicBezTo>
                    <a:pt x="37" y="616"/>
                    <a:pt x="25" y="591"/>
                    <a:pt x="37" y="567"/>
                  </a:cubicBezTo>
                  <a:cubicBezTo>
                    <a:pt x="134" y="410"/>
                    <a:pt x="244" y="239"/>
                    <a:pt x="414" y="32"/>
                  </a:cubicBezTo>
                  <a:cubicBezTo>
                    <a:pt x="414" y="20"/>
                    <a:pt x="426" y="20"/>
                    <a:pt x="439" y="20"/>
                  </a:cubicBezTo>
                  <a:close/>
                  <a:moveTo>
                    <a:pt x="441" y="0"/>
                  </a:moveTo>
                  <a:cubicBezTo>
                    <a:pt x="425" y="0"/>
                    <a:pt x="409" y="6"/>
                    <a:pt x="402" y="20"/>
                  </a:cubicBezTo>
                  <a:cubicBezTo>
                    <a:pt x="232" y="227"/>
                    <a:pt x="110" y="397"/>
                    <a:pt x="25" y="555"/>
                  </a:cubicBezTo>
                  <a:cubicBezTo>
                    <a:pt x="1" y="591"/>
                    <a:pt x="25" y="616"/>
                    <a:pt x="50" y="640"/>
                  </a:cubicBezTo>
                  <a:lnTo>
                    <a:pt x="74" y="640"/>
                  </a:lnTo>
                  <a:cubicBezTo>
                    <a:pt x="86" y="640"/>
                    <a:pt x="110" y="640"/>
                    <a:pt x="123" y="616"/>
                  </a:cubicBezTo>
                  <a:lnTo>
                    <a:pt x="171" y="543"/>
                  </a:lnTo>
                  <a:cubicBezTo>
                    <a:pt x="268" y="397"/>
                    <a:pt x="366" y="227"/>
                    <a:pt x="487" y="81"/>
                  </a:cubicBezTo>
                  <a:cubicBezTo>
                    <a:pt x="499" y="56"/>
                    <a:pt x="487" y="32"/>
                    <a:pt x="475" y="8"/>
                  </a:cubicBezTo>
                  <a:cubicBezTo>
                    <a:pt x="465" y="3"/>
                    <a:pt x="453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71" name="Google Shape;3671;p39"/>
            <p:cNvSpPr/>
            <p:nvPr/>
          </p:nvSpPr>
          <p:spPr>
            <a:xfrm>
              <a:off x="8023058" y="3887112"/>
              <a:ext cx="24807" cy="29434"/>
            </a:xfrm>
            <a:custGeom>
              <a:avLst/>
              <a:gdLst/>
              <a:ahLst/>
              <a:cxnLst/>
              <a:rect l="l" t="t" r="r" b="b"/>
              <a:pathLst>
                <a:path w="504" h="598" extrusionOk="0">
                  <a:moveTo>
                    <a:pt x="447" y="0"/>
                  </a:moveTo>
                  <a:cubicBezTo>
                    <a:pt x="436" y="0"/>
                    <a:pt x="425" y="5"/>
                    <a:pt x="415" y="18"/>
                  </a:cubicBezTo>
                  <a:cubicBezTo>
                    <a:pt x="269" y="177"/>
                    <a:pt x="148" y="359"/>
                    <a:pt x="26" y="529"/>
                  </a:cubicBezTo>
                  <a:cubicBezTo>
                    <a:pt x="1" y="563"/>
                    <a:pt x="36" y="598"/>
                    <a:pt x="67" y="598"/>
                  </a:cubicBezTo>
                  <a:cubicBezTo>
                    <a:pt x="80" y="598"/>
                    <a:pt x="92" y="592"/>
                    <a:pt x="99" y="577"/>
                  </a:cubicBezTo>
                  <a:cubicBezTo>
                    <a:pt x="221" y="407"/>
                    <a:pt x="342" y="237"/>
                    <a:pt x="477" y="79"/>
                  </a:cubicBezTo>
                  <a:cubicBezTo>
                    <a:pt x="503" y="43"/>
                    <a:pt x="477" y="0"/>
                    <a:pt x="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72" name="Google Shape;3672;p39"/>
            <p:cNvSpPr/>
            <p:nvPr/>
          </p:nvSpPr>
          <p:spPr>
            <a:xfrm>
              <a:off x="8023107" y="3886521"/>
              <a:ext cx="24610" cy="30221"/>
            </a:xfrm>
            <a:custGeom>
              <a:avLst/>
              <a:gdLst/>
              <a:ahLst/>
              <a:cxnLst/>
              <a:rect l="l" t="t" r="r" b="b"/>
              <a:pathLst>
                <a:path w="500" h="614" extrusionOk="0">
                  <a:moveTo>
                    <a:pt x="439" y="16"/>
                  </a:moveTo>
                  <a:cubicBezTo>
                    <a:pt x="449" y="16"/>
                    <a:pt x="456" y="23"/>
                    <a:pt x="463" y="30"/>
                  </a:cubicBezTo>
                  <a:cubicBezTo>
                    <a:pt x="476" y="43"/>
                    <a:pt x="487" y="67"/>
                    <a:pt x="463" y="79"/>
                  </a:cubicBezTo>
                  <a:cubicBezTo>
                    <a:pt x="341" y="237"/>
                    <a:pt x="220" y="408"/>
                    <a:pt x="98" y="589"/>
                  </a:cubicBezTo>
                  <a:cubicBezTo>
                    <a:pt x="92" y="596"/>
                    <a:pt x="83" y="599"/>
                    <a:pt x="73" y="599"/>
                  </a:cubicBezTo>
                  <a:cubicBezTo>
                    <a:pt x="62" y="599"/>
                    <a:pt x="50" y="596"/>
                    <a:pt x="38" y="589"/>
                  </a:cubicBezTo>
                  <a:cubicBezTo>
                    <a:pt x="25" y="589"/>
                    <a:pt x="25" y="565"/>
                    <a:pt x="38" y="553"/>
                  </a:cubicBezTo>
                  <a:cubicBezTo>
                    <a:pt x="147" y="371"/>
                    <a:pt x="281" y="200"/>
                    <a:pt x="414" y="30"/>
                  </a:cubicBezTo>
                  <a:cubicBezTo>
                    <a:pt x="424" y="20"/>
                    <a:pt x="433" y="16"/>
                    <a:pt x="439" y="16"/>
                  </a:cubicBezTo>
                  <a:close/>
                  <a:moveTo>
                    <a:pt x="439" y="0"/>
                  </a:moveTo>
                  <a:cubicBezTo>
                    <a:pt x="427" y="0"/>
                    <a:pt x="415" y="6"/>
                    <a:pt x="403" y="18"/>
                  </a:cubicBezTo>
                  <a:cubicBezTo>
                    <a:pt x="268" y="189"/>
                    <a:pt x="135" y="359"/>
                    <a:pt x="13" y="541"/>
                  </a:cubicBezTo>
                  <a:cubicBezTo>
                    <a:pt x="1" y="565"/>
                    <a:pt x="13" y="602"/>
                    <a:pt x="38" y="614"/>
                  </a:cubicBezTo>
                  <a:lnTo>
                    <a:pt x="62" y="614"/>
                  </a:lnTo>
                  <a:cubicBezTo>
                    <a:pt x="86" y="614"/>
                    <a:pt x="98" y="614"/>
                    <a:pt x="111" y="602"/>
                  </a:cubicBezTo>
                  <a:cubicBezTo>
                    <a:pt x="232" y="419"/>
                    <a:pt x="354" y="249"/>
                    <a:pt x="476" y="91"/>
                  </a:cubicBezTo>
                  <a:cubicBezTo>
                    <a:pt x="500" y="67"/>
                    <a:pt x="487" y="30"/>
                    <a:pt x="476" y="18"/>
                  </a:cubicBezTo>
                  <a:cubicBezTo>
                    <a:pt x="463" y="6"/>
                    <a:pt x="451" y="0"/>
                    <a:pt x="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73" name="Google Shape;3673;p39"/>
            <p:cNvSpPr/>
            <p:nvPr/>
          </p:nvSpPr>
          <p:spPr>
            <a:xfrm>
              <a:off x="8041270" y="3890360"/>
              <a:ext cx="17522" cy="23921"/>
            </a:xfrm>
            <a:custGeom>
              <a:avLst/>
              <a:gdLst/>
              <a:ahLst/>
              <a:cxnLst/>
              <a:rect l="l" t="t" r="r" b="b"/>
              <a:pathLst>
                <a:path w="356" h="486" extrusionOk="0">
                  <a:moveTo>
                    <a:pt x="304" y="0"/>
                  </a:moveTo>
                  <a:cubicBezTo>
                    <a:pt x="295" y="0"/>
                    <a:pt x="286" y="4"/>
                    <a:pt x="277" y="13"/>
                  </a:cubicBezTo>
                  <a:cubicBezTo>
                    <a:pt x="155" y="122"/>
                    <a:pt x="70" y="281"/>
                    <a:pt x="9" y="427"/>
                  </a:cubicBezTo>
                  <a:cubicBezTo>
                    <a:pt x="1" y="459"/>
                    <a:pt x="30" y="486"/>
                    <a:pt x="58" y="486"/>
                  </a:cubicBezTo>
                  <a:cubicBezTo>
                    <a:pt x="72" y="486"/>
                    <a:pt x="86" y="479"/>
                    <a:pt x="94" y="463"/>
                  </a:cubicBezTo>
                  <a:cubicBezTo>
                    <a:pt x="155" y="317"/>
                    <a:pt x="240" y="195"/>
                    <a:pt x="337" y="74"/>
                  </a:cubicBezTo>
                  <a:cubicBezTo>
                    <a:pt x="355" y="37"/>
                    <a:pt x="332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74" name="Google Shape;3674;p39"/>
            <p:cNvSpPr/>
            <p:nvPr/>
          </p:nvSpPr>
          <p:spPr>
            <a:xfrm>
              <a:off x="8041073" y="3889671"/>
              <a:ext cx="18015" cy="25299"/>
            </a:xfrm>
            <a:custGeom>
              <a:avLst/>
              <a:gdLst/>
              <a:ahLst/>
              <a:cxnLst/>
              <a:rect l="l" t="t" r="r" b="b"/>
              <a:pathLst>
                <a:path w="366" h="514" extrusionOk="0">
                  <a:moveTo>
                    <a:pt x="305" y="15"/>
                  </a:moveTo>
                  <a:cubicBezTo>
                    <a:pt x="317" y="15"/>
                    <a:pt x="317" y="27"/>
                    <a:pt x="329" y="27"/>
                  </a:cubicBezTo>
                  <a:cubicBezTo>
                    <a:pt x="341" y="39"/>
                    <a:pt x="341" y="63"/>
                    <a:pt x="329" y="76"/>
                  </a:cubicBezTo>
                  <a:cubicBezTo>
                    <a:pt x="220" y="222"/>
                    <a:pt x="147" y="344"/>
                    <a:pt x="86" y="477"/>
                  </a:cubicBezTo>
                  <a:cubicBezTo>
                    <a:pt x="74" y="489"/>
                    <a:pt x="62" y="489"/>
                    <a:pt x="49" y="489"/>
                  </a:cubicBezTo>
                  <a:cubicBezTo>
                    <a:pt x="25" y="489"/>
                    <a:pt x="13" y="465"/>
                    <a:pt x="25" y="453"/>
                  </a:cubicBezTo>
                  <a:cubicBezTo>
                    <a:pt x="62" y="331"/>
                    <a:pt x="147" y="161"/>
                    <a:pt x="281" y="27"/>
                  </a:cubicBezTo>
                  <a:cubicBezTo>
                    <a:pt x="293" y="27"/>
                    <a:pt x="305" y="15"/>
                    <a:pt x="305" y="15"/>
                  </a:cubicBezTo>
                  <a:close/>
                  <a:moveTo>
                    <a:pt x="299" y="1"/>
                  </a:moveTo>
                  <a:cubicBezTo>
                    <a:pt x="289" y="1"/>
                    <a:pt x="278" y="5"/>
                    <a:pt x="268" y="15"/>
                  </a:cubicBezTo>
                  <a:cubicBezTo>
                    <a:pt x="135" y="149"/>
                    <a:pt x="49" y="319"/>
                    <a:pt x="1" y="441"/>
                  </a:cubicBezTo>
                  <a:cubicBezTo>
                    <a:pt x="1" y="477"/>
                    <a:pt x="13" y="501"/>
                    <a:pt x="38" y="501"/>
                  </a:cubicBezTo>
                  <a:cubicBezTo>
                    <a:pt x="49" y="514"/>
                    <a:pt x="49" y="514"/>
                    <a:pt x="62" y="514"/>
                  </a:cubicBezTo>
                  <a:cubicBezTo>
                    <a:pt x="74" y="514"/>
                    <a:pt x="98" y="501"/>
                    <a:pt x="98" y="477"/>
                  </a:cubicBezTo>
                  <a:cubicBezTo>
                    <a:pt x="159" y="355"/>
                    <a:pt x="232" y="234"/>
                    <a:pt x="341" y="88"/>
                  </a:cubicBezTo>
                  <a:cubicBezTo>
                    <a:pt x="365" y="63"/>
                    <a:pt x="354" y="27"/>
                    <a:pt x="341" y="15"/>
                  </a:cubicBezTo>
                  <a:cubicBezTo>
                    <a:pt x="327" y="8"/>
                    <a:pt x="313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75" name="Google Shape;3675;p39"/>
            <p:cNvSpPr/>
            <p:nvPr/>
          </p:nvSpPr>
          <p:spPr>
            <a:xfrm>
              <a:off x="8055200" y="3889474"/>
              <a:ext cx="18999" cy="24659"/>
            </a:xfrm>
            <a:custGeom>
              <a:avLst/>
              <a:gdLst/>
              <a:ahLst/>
              <a:cxnLst/>
              <a:rect l="l" t="t" r="r" b="b"/>
              <a:pathLst>
                <a:path w="386" h="501" extrusionOk="0">
                  <a:moveTo>
                    <a:pt x="324" y="1"/>
                  </a:moveTo>
                  <a:cubicBezTo>
                    <a:pt x="314" y="1"/>
                    <a:pt x="304" y="6"/>
                    <a:pt x="297" y="19"/>
                  </a:cubicBezTo>
                  <a:cubicBezTo>
                    <a:pt x="188" y="153"/>
                    <a:pt x="91" y="286"/>
                    <a:pt x="18" y="432"/>
                  </a:cubicBezTo>
                  <a:cubicBezTo>
                    <a:pt x="1" y="467"/>
                    <a:pt x="32" y="501"/>
                    <a:pt x="61" y="501"/>
                  </a:cubicBezTo>
                  <a:cubicBezTo>
                    <a:pt x="73" y="501"/>
                    <a:pt x="84" y="495"/>
                    <a:pt x="91" y="481"/>
                  </a:cubicBezTo>
                  <a:cubicBezTo>
                    <a:pt x="176" y="335"/>
                    <a:pt x="261" y="202"/>
                    <a:pt x="359" y="67"/>
                  </a:cubicBezTo>
                  <a:cubicBezTo>
                    <a:pt x="385" y="41"/>
                    <a:pt x="353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76" name="Google Shape;3676;p39"/>
            <p:cNvSpPr/>
            <p:nvPr/>
          </p:nvSpPr>
          <p:spPr>
            <a:xfrm>
              <a:off x="8054855" y="3889081"/>
              <a:ext cx="19196" cy="25299"/>
            </a:xfrm>
            <a:custGeom>
              <a:avLst/>
              <a:gdLst/>
              <a:ahLst/>
              <a:cxnLst/>
              <a:rect l="l" t="t" r="r" b="b"/>
              <a:pathLst>
                <a:path w="390" h="514" extrusionOk="0">
                  <a:moveTo>
                    <a:pt x="329" y="18"/>
                  </a:moveTo>
                  <a:cubicBezTo>
                    <a:pt x="338" y="18"/>
                    <a:pt x="347" y="21"/>
                    <a:pt x="353" y="27"/>
                  </a:cubicBezTo>
                  <a:cubicBezTo>
                    <a:pt x="366" y="39"/>
                    <a:pt x="377" y="51"/>
                    <a:pt x="366" y="75"/>
                  </a:cubicBezTo>
                  <a:cubicBezTo>
                    <a:pt x="268" y="197"/>
                    <a:pt x="183" y="331"/>
                    <a:pt x="98" y="489"/>
                  </a:cubicBezTo>
                  <a:cubicBezTo>
                    <a:pt x="85" y="501"/>
                    <a:pt x="61" y="501"/>
                    <a:pt x="49" y="501"/>
                  </a:cubicBezTo>
                  <a:cubicBezTo>
                    <a:pt x="37" y="489"/>
                    <a:pt x="25" y="465"/>
                    <a:pt x="37" y="453"/>
                  </a:cubicBezTo>
                  <a:cubicBezTo>
                    <a:pt x="110" y="307"/>
                    <a:pt x="195" y="173"/>
                    <a:pt x="304" y="27"/>
                  </a:cubicBezTo>
                  <a:cubicBezTo>
                    <a:pt x="311" y="21"/>
                    <a:pt x="320" y="18"/>
                    <a:pt x="329" y="18"/>
                  </a:cubicBezTo>
                  <a:close/>
                  <a:moveTo>
                    <a:pt x="324" y="1"/>
                  </a:moveTo>
                  <a:cubicBezTo>
                    <a:pt x="313" y="1"/>
                    <a:pt x="303" y="5"/>
                    <a:pt x="293" y="15"/>
                  </a:cubicBezTo>
                  <a:cubicBezTo>
                    <a:pt x="183" y="161"/>
                    <a:pt x="98" y="294"/>
                    <a:pt x="13" y="440"/>
                  </a:cubicBezTo>
                  <a:cubicBezTo>
                    <a:pt x="1" y="465"/>
                    <a:pt x="13" y="501"/>
                    <a:pt x="37" y="513"/>
                  </a:cubicBezTo>
                  <a:lnTo>
                    <a:pt x="61" y="513"/>
                  </a:lnTo>
                  <a:cubicBezTo>
                    <a:pt x="85" y="513"/>
                    <a:pt x="98" y="513"/>
                    <a:pt x="110" y="489"/>
                  </a:cubicBezTo>
                  <a:cubicBezTo>
                    <a:pt x="195" y="343"/>
                    <a:pt x="293" y="210"/>
                    <a:pt x="377" y="75"/>
                  </a:cubicBezTo>
                  <a:cubicBezTo>
                    <a:pt x="390" y="51"/>
                    <a:pt x="377" y="27"/>
                    <a:pt x="366" y="15"/>
                  </a:cubicBezTo>
                  <a:cubicBezTo>
                    <a:pt x="352" y="8"/>
                    <a:pt x="338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77" name="Google Shape;3677;p39"/>
            <p:cNvSpPr/>
            <p:nvPr/>
          </p:nvSpPr>
          <p:spPr>
            <a:xfrm>
              <a:off x="8065537" y="3883371"/>
              <a:ext cx="26136" cy="32584"/>
            </a:xfrm>
            <a:custGeom>
              <a:avLst/>
              <a:gdLst/>
              <a:ahLst/>
              <a:cxnLst/>
              <a:rect l="l" t="t" r="r" b="b"/>
              <a:pathLst>
                <a:path w="531" h="662" extrusionOk="0">
                  <a:moveTo>
                    <a:pt x="467" y="1"/>
                  </a:moveTo>
                  <a:cubicBezTo>
                    <a:pt x="453" y="1"/>
                    <a:pt x="439" y="6"/>
                    <a:pt x="428" y="21"/>
                  </a:cubicBezTo>
                  <a:cubicBezTo>
                    <a:pt x="295" y="204"/>
                    <a:pt x="149" y="399"/>
                    <a:pt x="27" y="593"/>
                  </a:cubicBezTo>
                  <a:cubicBezTo>
                    <a:pt x="1" y="628"/>
                    <a:pt x="36" y="662"/>
                    <a:pt x="68" y="662"/>
                  </a:cubicBezTo>
                  <a:cubicBezTo>
                    <a:pt x="81" y="662"/>
                    <a:pt x="93" y="656"/>
                    <a:pt x="100" y="642"/>
                  </a:cubicBezTo>
                  <a:cubicBezTo>
                    <a:pt x="233" y="447"/>
                    <a:pt x="368" y="253"/>
                    <a:pt x="514" y="58"/>
                  </a:cubicBezTo>
                  <a:cubicBezTo>
                    <a:pt x="531" y="32"/>
                    <a:pt x="500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78" name="Google Shape;3678;p39"/>
            <p:cNvSpPr/>
            <p:nvPr/>
          </p:nvSpPr>
          <p:spPr>
            <a:xfrm>
              <a:off x="8065635" y="3882830"/>
              <a:ext cx="26382" cy="33371"/>
            </a:xfrm>
            <a:custGeom>
              <a:avLst/>
              <a:gdLst/>
              <a:ahLst/>
              <a:cxnLst/>
              <a:rect l="l" t="t" r="r" b="b"/>
              <a:pathLst>
                <a:path w="536" h="678" extrusionOk="0">
                  <a:moveTo>
                    <a:pt x="463" y="23"/>
                  </a:moveTo>
                  <a:cubicBezTo>
                    <a:pt x="472" y="23"/>
                    <a:pt x="481" y="26"/>
                    <a:pt x="487" y="32"/>
                  </a:cubicBezTo>
                  <a:cubicBezTo>
                    <a:pt x="499" y="32"/>
                    <a:pt x="512" y="45"/>
                    <a:pt x="499" y="69"/>
                  </a:cubicBezTo>
                  <a:cubicBezTo>
                    <a:pt x="426" y="178"/>
                    <a:pt x="353" y="275"/>
                    <a:pt x="280" y="385"/>
                  </a:cubicBezTo>
                  <a:cubicBezTo>
                    <a:pt x="220" y="470"/>
                    <a:pt x="158" y="556"/>
                    <a:pt x="98" y="653"/>
                  </a:cubicBezTo>
                  <a:cubicBezTo>
                    <a:pt x="86" y="659"/>
                    <a:pt x="77" y="662"/>
                    <a:pt x="67" y="662"/>
                  </a:cubicBezTo>
                  <a:cubicBezTo>
                    <a:pt x="58" y="662"/>
                    <a:pt x="49" y="659"/>
                    <a:pt x="37" y="653"/>
                  </a:cubicBezTo>
                  <a:cubicBezTo>
                    <a:pt x="25" y="653"/>
                    <a:pt x="25" y="628"/>
                    <a:pt x="37" y="616"/>
                  </a:cubicBezTo>
                  <a:cubicBezTo>
                    <a:pt x="171" y="397"/>
                    <a:pt x="317" y="191"/>
                    <a:pt x="439" y="32"/>
                  </a:cubicBezTo>
                  <a:cubicBezTo>
                    <a:pt x="444" y="26"/>
                    <a:pt x="453" y="23"/>
                    <a:pt x="463" y="23"/>
                  </a:cubicBezTo>
                  <a:close/>
                  <a:moveTo>
                    <a:pt x="466" y="0"/>
                  </a:moveTo>
                  <a:cubicBezTo>
                    <a:pt x="449" y="0"/>
                    <a:pt x="433" y="6"/>
                    <a:pt x="426" y="20"/>
                  </a:cubicBezTo>
                  <a:cubicBezTo>
                    <a:pt x="304" y="178"/>
                    <a:pt x="158" y="385"/>
                    <a:pt x="12" y="604"/>
                  </a:cubicBezTo>
                  <a:cubicBezTo>
                    <a:pt x="1" y="628"/>
                    <a:pt x="12" y="653"/>
                    <a:pt x="25" y="677"/>
                  </a:cubicBezTo>
                  <a:lnTo>
                    <a:pt x="61" y="677"/>
                  </a:lnTo>
                  <a:cubicBezTo>
                    <a:pt x="85" y="677"/>
                    <a:pt x="98" y="677"/>
                    <a:pt x="110" y="653"/>
                  </a:cubicBezTo>
                  <a:lnTo>
                    <a:pt x="293" y="397"/>
                  </a:lnTo>
                  <a:cubicBezTo>
                    <a:pt x="366" y="288"/>
                    <a:pt x="439" y="178"/>
                    <a:pt x="512" y="81"/>
                  </a:cubicBezTo>
                  <a:cubicBezTo>
                    <a:pt x="536" y="56"/>
                    <a:pt x="523" y="32"/>
                    <a:pt x="499" y="8"/>
                  </a:cubicBezTo>
                  <a:cubicBezTo>
                    <a:pt x="489" y="3"/>
                    <a:pt x="477" y="0"/>
                    <a:pt x="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79" name="Google Shape;3679;p39"/>
            <p:cNvSpPr/>
            <p:nvPr/>
          </p:nvSpPr>
          <p:spPr>
            <a:xfrm>
              <a:off x="8078531" y="3886423"/>
              <a:ext cx="22740" cy="33125"/>
            </a:xfrm>
            <a:custGeom>
              <a:avLst/>
              <a:gdLst/>
              <a:ahLst/>
              <a:cxnLst/>
              <a:rect l="l" t="t" r="r" b="b"/>
              <a:pathLst>
                <a:path w="462" h="673" extrusionOk="0">
                  <a:moveTo>
                    <a:pt x="401" y="0"/>
                  </a:moveTo>
                  <a:cubicBezTo>
                    <a:pt x="390" y="0"/>
                    <a:pt x="378" y="6"/>
                    <a:pt x="371" y="20"/>
                  </a:cubicBezTo>
                  <a:cubicBezTo>
                    <a:pt x="237" y="202"/>
                    <a:pt x="115" y="397"/>
                    <a:pt x="18" y="604"/>
                  </a:cubicBezTo>
                  <a:cubicBezTo>
                    <a:pt x="1" y="639"/>
                    <a:pt x="26" y="673"/>
                    <a:pt x="56" y="673"/>
                  </a:cubicBezTo>
                  <a:cubicBezTo>
                    <a:pt x="68" y="673"/>
                    <a:pt x="80" y="667"/>
                    <a:pt x="91" y="653"/>
                  </a:cubicBezTo>
                  <a:cubicBezTo>
                    <a:pt x="213" y="458"/>
                    <a:pt x="322" y="251"/>
                    <a:pt x="444" y="69"/>
                  </a:cubicBezTo>
                  <a:cubicBezTo>
                    <a:pt x="461" y="35"/>
                    <a:pt x="430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80" name="Google Shape;3680;p39"/>
            <p:cNvSpPr/>
            <p:nvPr/>
          </p:nvSpPr>
          <p:spPr>
            <a:xfrm>
              <a:off x="8078187" y="3885931"/>
              <a:ext cx="23429" cy="33863"/>
            </a:xfrm>
            <a:custGeom>
              <a:avLst/>
              <a:gdLst/>
              <a:ahLst/>
              <a:cxnLst/>
              <a:rect l="l" t="t" r="r" b="b"/>
              <a:pathLst>
                <a:path w="476" h="688" extrusionOk="0">
                  <a:moveTo>
                    <a:pt x="414" y="18"/>
                  </a:moveTo>
                  <a:lnTo>
                    <a:pt x="427" y="30"/>
                  </a:lnTo>
                  <a:cubicBezTo>
                    <a:pt x="438" y="42"/>
                    <a:pt x="451" y="55"/>
                    <a:pt x="438" y="66"/>
                  </a:cubicBezTo>
                  <a:cubicBezTo>
                    <a:pt x="365" y="188"/>
                    <a:pt x="281" y="322"/>
                    <a:pt x="220" y="444"/>
                  </a:cubicBezTo>
                  <a:cubicBezTo>
                    <a:pt x="171" y="517"/>
                    <a:pt x="135" y="590"/>
                    <a:pt x="86" y="650"/>
                  </a:cubicBezTo>
                  <a:cubicBezTo>
                    <a:pt x="79" y="664"/>
                    <a:pt x="72" y="670"/>
                    <a:pt x="64" y="670"/>
                  </a:cubicBezTo>
                  <a:cubicBezTo>
                    <a:pt x="59" y="670"/>
                    <a:pt x="54" y="668"/>
                    <a:pt x="49" y="663"/>
                  </a:cubicBezTo>
                  <a:cubicBezTo>
                    <a:pt x="25" y="663"/>
                    <a:pt x="13" y="638"/>
                    <a:pt x="25" y="614"/>
                  </a:cubicBezTo>
                  <a:cubicBezTo>
                    <a:pt x="122" y="407"/>
                    <a:pt x="268" y="212"/>
                    <a:pt x="378" y="42"/>
                  </a:cubicBezTo>
                  <a:cubicBezTo>
                    <a:pt x="390" y="30"/>
                    <a:pt x="402" y="18"/>
                    <a:pt x="414" y="18"/>
                  </a:cubicBezTo>
                  <a:close/>
                  <a:moveTo>
                    <a:pt x="406" y="1"/>
                  </a:moveTo>
                  <a:cubicBezTo>
                    <a:pt x="392" y="1"/>
                    <a:pt x="379" y="10"/>
                    <a:pt x="365" y="30"/>
                  </a:cubicBezTo>
                  <a:cubicBezTo>
                    <a:pt x="244" y="201"/>
                    <a:pt x="111" y="395"/>
                    <a:pt x="13" y="614"/>
                  </a:cubicBezTo>
                  <a:cubicBezTo>
                    <a:pt x="1" y="638"/>
                    <a:pt x="13" y="674"/>
                    <a:pt x="38" y="687"/>
                  </a:cubicBezTo>
                  <a:lnTo>
                    <a:pt x="62" y="687"/>
                  </a:lnTo>
                  <a:cubicBezTo>
                    <a:pt x="74" y="687"/>
                    <a:pt x="98" y="687"/>
                    <a:pt x="111" y="663"/>
                  </a:cubicBezTo>
                  <a:cubicBezTo>
                    <a:pt x="147" y="590"/>
                    <a:pt x="184" y="517"/>
                    <a:pt x="232" y="456"/>
                  </a:cubicBezTo>
                  <a:cubicBezTo>
                    <a:pt x="305" y="334"/>
                    <a:pt x="378" y="201"/>
                    <a:pt x="451" y="79"/>
                  </a:cubicBezTo>
                  <a:cubicBezTo>
                    <a:pt x="475" y="55"/>
                    <a:pt x="463" y="30"/>
                    <a:pt x="438" y="18"/>
                  </a:cubicBezTo>
                  <a:cubicBezTo>
                    <a:pt x="428" y="7"/>
                    <a:pt x="417" y="1"/>
                    <a:pt x="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81" name="Google Shape;3681;p39"/>
            <p:cNvSpPr/>
            <p:nvPr/>
          </p:nvSpPr>
          <p:spPr>
            <a:xfrm>
              <a:off x="8092215" y="3888047"/>
              <a:ext cx="20771" cy="29975"/>
            </a:xfrm>
            <a:custGeom>
              <a:avLst/>
              <a:gdLst/>
              <a:ahLst/>
              <a:cxnLst/>
              <a:rect l="l" t="t" r="r" b="b"/>
              <a:pathLst>
                <a:path w="422" h="609" extrusionOk="0">
                  <a:moveTo>
                    <a:pt x="367" y="1"/>
                  </a:moveTo>
                  <a:cubicBezTo>
                    <a:pt x="352" y="1"/>
                    <a:pt x="336" y="7"/>
                    <a:pt x="324" y="23"/>
                  </a:cubicBezTo>
                  <a:cubicBezTo>
                    <a:pt x="202" y="182"/>
                    <a:pt x="93" y="364"/>
                    <a:pt x="8" y="547"/>
                  </a:cubicBezTo>
                  <a:cubicBezTo>
                    <a:pt x="0" y="585"/>
                    <a:pt x="27" y="609"/>
                    <a:pt x="53" y="609"/>
                  </a:cubicBezTo>
                  <a:cubicBezTo>
                    <a:pt x="69" y="609"/>
                    <a:pt x="84" y="601"/>
                    <a:pt x="93" y="583"/>
                  </a:cubicBezTo>
                  <a:cubicBezTo>
                    <a:pt x="202" y="413"/>
                    <a:pt x="299" y="231"/>
                    <a:pt x="397" y="60"/>
                  </a:cubicBezTo>
                  <a:cubicBezTo>
                    <a:pt x="421" y="28"/>
                    <a:pt x="397" y="1"/>
                    <a:pt x="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82" name="Google Shape;3682;p39"/>
            <p:cNvSpPr/>
            <p:nvPr/>
          </p:nvSpPr>
          <p:spPr>
            <a:xfrm>
              <a:off x="8091969" y="3887604"/>
              <a:ext cx="20968" cy="30959"/>
            </a:xfrm>
            <a:custGeom>
              <a:avLst/>
              <a:gdLst/>
              <a:ahLst/>
              <a:cxnLst/>
              <a:rect l="l" t="t" r="r" b="b"/>
              <a:pathLst>
                <a:path w="426" h="629" extrusionOk="0">
                  <a:moveTo>
                    <a:pt x="390" y="21"/>
                  </a:moveTo>
                  <a:cubicBezTo>
                    <a:pt x="402" y="32"/>
                    <a:pt x="414" y="45"/>
                    <a:pt x="402" y="69"/>
                  </a:cubicBezTo>
                  <a:cubicBezTo>
                    <a:pt x="329" y="178"/>
                    <a:pt x="268" y="288"/>
                    <a:pt x="207" y="397"/>
                  </a:cubicBezTo>
                  <a:cubicBezTo>
                    <a:pt x="171" y="459"/>
                    <a:pt x="134" y="531"/>
                    <a:pt x="98" y="592"/>
                  </a:cubicBezTo>
                  <a:cubicBezTo>
                    <a:pt x="91" y="606"/>
                    <a:pt x="79" y="612"/>
                    <a:pt x="66" y="612"/>
                  </a:cubicBezTo>
                  <a:cubicBezTo>
                    <a:pt x="57" y="612"/>
                    <a:pt x="47" y="609"/>
                    <a:pt x="37" y="604"/>
                  </a:cubicBezTo>
                  <a:cubicBezTo>
                    <a:pt x="25" y="592"/>
                    <a:pt x="13" y="580"/>
                    <a:pt x="25" y="567"/>
                  </a:cubicBezTo>
                  <a:cubicBezTo>
                    <a:pt x="98" y="397"/>
                    <a:pt x="195" y="227"/>
                    <a:pt x="341" y="32"/>
                  </a:cubicBezTo>
                  <a:cubicBezTo>
                    <a:pt x="341" y="21"/>
                    <a:pt x="353" y="21"/>
                    <a:pt x="366" y="21"/>
                  </a:cubicBezTo>
                  <a:close/>
                  <a:moveTo>
                    <a:pt x="368" y="0"/>
                  </a:moveTo>
                  <a:cubicBezTo>
                    <a:pt x="352" y="0"/>
                    <a:pt x="336" y="6"/>
                    <a:pt x="329" y="21"/>
                  </a:cubicBezTo>
                  <a:cubicBezTo>
                    <a:pt x="183" y="215"/>
                    <a:pt x="74" y="386"/>
                    <a:pt x="13" y="556"/>
                  </a:cubicBezTo>
                  <a:cubicBezTo>
                    <a:pt x="1" y="592"/>
                    <a:pt x="13" y="604"/>
                    <a:pt x="37" y="616"/>
                  </a:cubicBezTo>
                  <a:cubicBezTo>
                    <a:pt x="49" y="629"/>
                    <a:pt x="49" y="629"/>
                    <a:pt x="61" y="629"/>
                  </a:cubicBezTo>
                  <a:cubicBezTo>
                    <a:pt x="85" y="629"/>
                    <a:pt x="98" y="616"/>
                    <a:pt x="110" y="604"/>
                  </a:cubicBezTo>
                  <a:cubicBezTo>
                    <a:pt x="147" y="531"/>
                    <a:pt x="183" y="470"/>
                    <a:pt x="220" y="410"/>
                  </a:cubicBezTo>
                  <a:cubicBezTo>
                    <a:pt x="280" y="300"/>
                    <a:pt x="341" y="178"/>
                    <a:pt x="414" y="81"/>
                  </a:cubicBezTo>
                  <a:cubicBezTo>
                    <a:pt x="426" y="45"/>
                    <a:pt x="426" y="21"/>
                    <a:pt x="402" y="8"/>
                  </a:cubicBezTo>
                  <a:cubicBezTo>
                    <a:pt x="392" y="3"/>
                    <a:pt x="380" y="0"/>
                    <a:pt x="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83" name="Google Shape;3683;p39"/>
            <p:cNvSpPr/>
            <p:nvPr/>
          </p:nvSpPr>
          <p:spPr>
            <a:xfrm>
              <a:off x="8105948" y="3888441"/>
              <a:ext cx="20476" cy="33027"/>
            </a:xfrm>
            <a:custGeom>
              <a:avLst/>
              <a:gdLst/>
              <a:ahLst/>
              <a:cxnLst/>
              <a:rect l="l" t="t" r="r" b="b"/>
              <a:pathLst>
                <a:path w="416" h="671" extrusionOk="0">
                  <a:moveTo>
                    <a:pt x="349" y="1"/>
                  </a:moveTo>
                  <a:cubicBezTo>
                    <a:pt x="336" y="1"/>
                    <a:pt x="323" y="5"/>
                    <a:pt x="312" y="15"/>
                  </a:cubicBezTo>
                  <a:cubicBezTo>
                    <a:pt x="191" y="198"/>
                    <a:pt x="82" y="405"/>
                    <a:pt x="9" y="612"/>
                  </a:cubicBezTo>
                  <a:cubicBezTo>
                    <a:pt x="0" y="644"/>
                    <a:pt x="30" y="671"/>
                    <a:pt x="58" y="671"/>
                  </a:cubicBezTo>
                  <a:cubicBezTo>
                    <a:pt x="72" y="671"/>
                    <a:pt x="85" y="664"/>
                    <a:pt x="93" y="648"/>
                  </a:cubicBezTo>
                  <a:cubicBezTo>
                    <a:pt x="191" y="442"/>
                    <a:pt x="276" y="259"/>
                    <a:pt x="398" y="64"/>
                  </a:cubicBezTo>
                  <a:cubicBezTo>
                    <a:pt x="415" y="29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84" name="Google Shape;3684;p39"/>
            <p:cNvSpPr/>
            <p:nvPr/>
          </p:nvSpPr>
          <p:spPr>
            <a:xfrm>
              <a:off x="8105160" y="3888195"/>
              <a:ext cx="21608" cy="33371"/>
            </a:xfrm>
            <a:custGeom>
              <a:avLst/>
              <a:gdLst/>
              <a:ahLst/>
              <a:cxnLst/>
              <a:rect l="l" t="t" r="r" b="b"/>
              <a:pathLst>
                <a:path w="439" h="678" extrusionOk="0">
                  <a:moveTo>
                    <a:pt x="370" y="13"/>
                  </a:moveTo>
                  <a:cubicBezTo>
                    <a:pt x="377" y="13"/>
                    <a:pt x="384" y="16"/>
                    <a:pt x="390" y="20"/>
                  </a:cubicBezTo>
                  <a:cubicBezTo>
                    <a:pt x="401" y="33"/>
                    <a:pt x="414" y="45"/>
                    <a:pt x="401" y="69"/>
                  </a:cubicBezTo>
                  <a:cubicBezTo>
                    <a:pt x="292" y="239"/>
                    <a:pt x="219" y="410"/>
                    <a:pt x="122" y="592"/>
                  </a:cubicBezTo>
                  <a:lnTo>
                    <a:pt x="98" y="641"/>
                  </a:lnTo>
                  <a:cubicBezTo>
                    <a:pt x="85" y="665"/>
                    <a:pt x="73" y="665"/>
                    <a:pt x="61" y="665"/>
                  </a:cubicBezTo>
                  <a:cubicBezTo>
                    <a:pt x="36" y="653"/>
                    <a:pt x="25" y="641"/>
                    <a:pt x="36" y="617"/>
                  </a:cubicBezTo>
                  <a:cubicBezTo>
                    <a:pt x="98" y="434"/>
                    <a:pt x="195" y="228"/>
                    <a:pt x="341" y="33"/>
                  </a:cubicBezTo>
                  <a:cubicBezTo>
                    <a:pt x="348" y="19"/>
                    <a:pt x="359" y="13"/>
                    <a:pt x="370" y="13"/>
                  </a:cubicBezTo>
                  <a:close/>
                  <a:moveTo>
                    <a:pt x="367" y="0"/>
                  </a:moveTo>
                  <a:cubicBezTo>
                    <a:pt x="351" y="0"/>
                    <a:pt x="336" y="6"/>
                    <a:pt x="328" y="20"/>
                  </a:cubicBezTo>
                  <a:cubicBezTo>
                    <a:pt x="182" y="228"/>
                    <a:pt x="73" y="422"/>
                    <a:pt x="12" y="617"/>
                  </a:cubicBezTo>
                  <a:cubicBezTo>
                    <a:pt x="0" y="641"/>
                    <a:pt x="25" y="665"/>
                    <a:pt x="49" y="677"/>
                  </a:cubicBezTo>
                  <a:lnTo>
                    <a:pt x="73" y="677"/>
                  </a:lnTo>
                  <a:cubicBezTo>
                    <a:pt x="85" y="677"/>
                    <a:pt x="109" y="677"/>
                    <a:pt x="109" y="653"/>
                  </a:cubicBezTo>
                  <a:lnTo>
                    <a:pt x="146" y="604"/>
                  </a:lnTo>
                  <a:cubicBezTo>
                    <a:pt x="231" y="422"/>
                    <a:pt x="317" y="239"/>
                    <a:pt x="414" y="69"/>
                  </a:cubicBezTo>
                  <a:cubicBezTo>
                    <a:pt x="438" y="45"/>
                    <a:pt x="426" y="20"/>
                    <a:pt x="401" y="9"/>
                  </a:cubicBezTo>
                  <a:cubicBezTo>
                    <a:pt x="391" y="3"/>
                    <a:pt x="379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85" name="Google Shape;3685;p39"/>
            <p:cNvSpPr/>
            <p:nvPr/>
          </p:nvSpPr>
          <p:spPr>
            <a:xfrm>
              <a:off x="8123323" y="3890262"/>
              <a:ext cx="19048" cy="28597"/>
            </a:xfrm>
            <a:custGeom>
              <a:avLst/>
              <a:gdLst/>
              <a:ahLst/>
              <a:cxnLst/>
              <a:rect l="l" t="t" r="r" b="b"/>
              <a:pathLst>
                <a:path w="387" h="581" extrusionOk="0">
                  <a:moveTo>
                    <a:pt x="324" y="0"/>
                  </a:moveTo>
                  <a:cubicBezTo>
                    <a:pt x="312" y="0"/>
                    <a:pt x="298" y="5"/>
                    <a:pt x="288" y="15"/>
                  </a:cubicBezTo>
                  <a:cubicBezTo>
                    <a:pt x="178" y="173"/>
                    <a:pt x="57" y="343"/>
                    <a:pt x="8" y="526"/>
                  </a:cubicBezTo>
                  <a:cubicBezTo>
                    <a:pt x="0" y="558"/>
                    <a:pt x="30" y="580"/>
                    <a:pt x="58" y="580"/>
                  </a:cubicBezTo>
                  <a:cubicBezTo>
                    <a:pt x="72" y="580"/>
                    <a:pt x="85" y="575"/>
                    <a:pt x="94" y="562"/>
                  </a:cubicBezTo>
                  <a:cubicBezTo>
                    <a:pt x="178" y="392"/>
                    <a:pt x="251" y="222"/>
                    <a:pt x="361" y="64"/>
                  </a:cubicBezTo>
                  <a:cubicBezTo>
                    <a:pt x="387" y="29"/>
                    <a:pt x="357" y="0"/>
                    <a:pt x="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86" name="Google Shape;3686;p39"/>
            <p:cNvSpPr/>
            <p:nvPr/>
          </p:nvSpPr>
          <p:spPr>
            <a:xfrm>
              <a:off x="8123126" y="3890016"/>
              <a:ext cx="19196" cy="29138"/>
            </a:xfrm>
            <a:custGeom>
              <a:avLst/>
              <a:gdLst/>
              <a:ahLst/>
              <a:cxnLst/>
              <a:rect l="l" t="t" r="r" b="b"/>
              <a:pathLst>
                <a:path w="390" h="592" extrusionOk="0">
                  <a:moveTo>
                    <a:pt x="352" y="20"/>
                  </a:moveTo>
                  <a:cubicBezTo>
                    <a:pt x="365" y="32"/>
                    <a:pt x="377" y="45"/>
                    <a:pt x="365" y="69"/>
                  </a:cubicBezTo>
                  <a:cubicBezTo>
                    <a:pt x="268" y="191"/>
                    <a:pt x="206" y="324"/>
                    <a:pt x="134" y="458"/>
                  </a:cubicBezTo>
                  <a:cubicBezTo>
                    <a:pt x="122" y="494"/>
                    <a:pt x="109" y="531"/>
                    <a:pt x="85" y="555"/>
                  </a:cubicBezTo>
                  <a:cubicBezTo>
                    <a:pt x="85" y="570"/>
                    <a:pt x="77" y="576"/>
                    <a:pt x="68" y="576"/>
                  </a:cubicBezTo>
                  <a:cubicBezTo>
                    <a:pt x="61" y="576"/>
                    <a:pt x="54" y="572"/>
                    <a:pt x="49" y="567"/>
                  </a:cubicBezTo>
                  <a:cubicBezTo>
                    <a:pt x="36" y="567"/>
                    <a:pt x="12" y="555"/>
                    <a:pt x="25" y="531"/>
                  </a:cubicBezTo>
                  <a:cubicBezTo>
                    <a:pt x="85" y="337"/>
                    <a:pt x="206" y="154"/>
                    <a:pt x="304" y="32"/>
                  </a:cubicBezTo>
                  <a:cubicBezTo>
                    <a:pt x="304" y="20"/>
                    <a:pt x="316" y="20"/>
                    <a:pt x="328" y="20"/>
                  </a:cubicBezTo>
                  <a:close/>
                  <a:moveTo>
                    <a:pt x="331" y="0"/>
                  </a:moveTo>
                  <a:cubicBezTo>
                    <a:pt x="313" y="0"/>
                    <a:pt x="294" y="6"/>
                    <a:pt x="279" y="20"/>
                  </a:cubicBezTo>
                  <a:cubicBezTo>
                    <a:pt x="195" y="142"/>
                    <a:pt x="61" y="324"/>
                    <a:pt x="0" y="518"/>
                  </a:cubicBezTo>
                  <a:cubicBezTo>
                    <a:pt x="0" y="555"/>
                    <a:pt x="12" y="580"/>
                    <a:pt x="36" y="591"/>
                  </a:cubicBezTo>
                  <a:lnTo>
                    <a:pt x="61" y="591"/>
                  </a:lnTo>
                  <a:cubicBezTo>
                    <a:pt x="73" y="591"/>
                    <a:pt x="98" y="580"/>
                    <a:pt x="109" y="567"/>
                  </a:cubicBezTo>
                  <a:cubicBezTo>
                    <a:pt x="122" y="531"/>
                    <a:pt x="134" y="507"/>
                    <a:pt x="146" y="470"/>
                  </a:cubicBezTo>
                  <a:cubicBezTo>
                    <a:pt x="219" y="337"/>
                    <a:pt x="279" y="202"/>
                    <a:pt x="377" y="69"/>
                  </a:cubicBezTo>
                  <a:cubicBezTo>
                    <a:pt x="389" y="45"/>
                    <a:pt x="389" y="20"/>
                    <a:pt x="365" y="8"/>
                  </a:cubicBezTo>
                  <a:cubicBezTo>
                    <a:pt x="355" y="3"/>
                    <a:pt x="343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87" name="Google Shape;3687;p39"/>
            <p:cNvSpPr/>
            <p:nvPr/>
          </p:nvSpPr>
          <p:spPr>
            <a:xfrm>
              <a:off x="8140452" y="3890557"/>
              <a:ext cx="17473" cy="28105"/>
            </a:xfrm>
            <a:custGeom>
              <a:avLst/>
              <a:gdLst/>
              <a:ahLst/>
              <a:cxnLst/>
              <a:rect l="l" t="t" r="r" b="b"/>
              <a:pathLst>
                <a:path w="355" h="571" extrusionOk="0">
                  <a:moveTo>
                    <a:pt x="294" y="1"/>
                  </a:moveTo>
                  <a:cubicBezTo>
                    <a:pt x="281" y="1"/>
                    <a:pt x="267" y="7"/>
                    <a:pt x="256" y="21"/>
                  </a:cubicBezTo>
                  <a:cubicBezTo>
                    <a:pt x="159" y="180"/>
                    <a:pt x="37" y="337"/>
                    <a:pt x="0" y="520"/>
                  </a:cubicBezTo>
                  <a:cubicBezTo>
                    <a:pt x="0" y="550"/>
                    <a:pt x="28" y="571"/>
                    <a:pt x="53" y="571"/>
                  </a:cubicBezTo>
                  <a:cubicBezTo>
                    <a:pt x="68" y="571"/>
                    <a:pt x="81" y="563"/>
                    <a:pt x="86" y="544"/>
                  </a:cubicBezTo>
                  <a:cubicBezTo>
                    <a:pt x="146" y="374"/>
                    <a:pt x="244" y="228"/>
                    <a:pt x="329" y="70"/>
                  </a:cubicBezTo>
                  <a:cubicBezTo>
                    <a:pt x="355" y="35"/>
                    <a:pt x="326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88" name="Google Shape;3688;p39"/>
            <p:cNvSpPr/>
            <p:nvPr/>
          </p:nvSpPr>
          <p:spPr>
            <a:xfrm>
              <a:off x="8139861" y="3890016"/>
              <a:ext cx="18015" cy="29138"/>
            </a:xfrm>
            <a:custGeom>
              <a:avLst/>
              <a:gdLst/>
              <a:ahLst/>
              <a:cxnLst/>
              <a:rect l="l" t="t" r="r" b="b"/>
              <a:pathLst>
                <a:path w="366" h="592" extrusionOk="0">
                  <a:moveTo>
                    <a:pt x="310" y="24"/>
                  </a:moveTo>
                  <a:cubicBezTo>
                    <a:pt x="317" y="24"/>
                    <a:pt x="324" y="27"/>
                    <a:pt x="329" y="32"/>
                  </a:cubicBezTo>
                  <a:cubicBezTo>
                    <a:pt x="341" y="32"/>
                    <a:pt x="353" y="56"/>
                    <a:pt x="341" y="69"/>
                  </a:cubicBezTo>
                  <a:cubicBezTo>
                    <a:pt x="317" y="93"/>
                    <a:pt x="304" y="118"/>
                    <a:pt x="293" y="142"/>
                  </a:cubicBezTo>
                  <a:cubicBezTo>
                    <a:pt x="220" y="275"/>
                    <a:pt x="147" y="410"/>
                    <a:pt x="98" y="555"/>
                  </a:cubicBezTo>
                  <a:cubicBezTo>
                    <a:pt x="85" y="580"/>
                    <a:pt x="74" y="580"/>
                    <a:pt x="49" y="580"/>
                  </a:cubicBezTo>
                  <a:cubicBezTo>
                    <a:pt x="37" y="567"/>
                    <a:pt x="25" y="555"/>
                    <a:pt x="25" y="531"/>
                  </a:cubicBezTo>
                  <a:cubicBezTo>
                    <a:pt x="49" y="373"/>
                    <a:pt x="147" y="227"/>
                    <a:pt x="244" y="93"/>
                  </a:cubicBezTo>
                  <a:cubicBezTo>
                    <a:pt x="256" y="81"/>
                    <a:pt x="268" y="56"/>
                    <a:pt x="280" y="45"/>
                  </a:cubicBezTo>
                  <a:cubicBezTo>
                    <a:pt x="287" y="30"/>
                    <a:pt x="299" y="24"/>
                    <a:pt x="310" y="24"/>
                  </a:cubicBezTo>
                  <a:close/>
                  <a:moveTo>
                    <a:pt x="308" y="1"/>
                  </a:moveTo>
                  <a:cubicBezTo>
                    <a:pt x="292" y="1"/>
                    <a:pt x="271" y="9"/>
                    <a:pt x="256" y="32"/>
                  </a:cubicBezTo>
                  <a:cubicBezTo>
                    <a:pt x="244" y="45"/>
                    <a:pt x="231" y="69"/>
                    <a:pt x="220" y="81"/>
                  </a:cubicBezTo>
                  <a:cubicBezTo>
                    <a:pt x="134" y="227"/>
                    <a:pt x="37" y="361"/>
                    <a:pt x="12" y="531"/>
                  </a:cubicBezTo>
                  <a:cubicBezTo>
                    <a:pt x="1" y="567"/>
                    <a:pt x="25" y="591"/>
                    <a:pt x="49" y="591"/>
                  </a:cubicBezTo>
                  <a:lnTo>
                    <a:pt x="61" y="591"/>
                  </a:lnTo>
                  <a:cubicBezTo>
                    <a:pt x="85" y="591"/>
                    <a:pt x="98" y="580"/>
                    <a:pt x="110" y="555"/>
                  </a:cubicBezTo>
                  <a:cubicBezTo>
                    <a:pt x="158" y="410"/>
                    <a:pt x="231" y="288"/>
                    <a:pt x="304" y="154"/>
                  </a:cubicBezTo>
                  <a:cubicBezTo>
                    <a:pt x="329" y="129"/>
                    <a:pt x="341" y="105"/>
                    <a:pt x="353" y="81"/>
                  </a:cubicBezTo>
                  <a:cubicBezTo>
                    <a:pt x="366" y="56"/>
                    <a:pt x="353" y="20"/>
                    <a:pt x="329" y="8"/>
                  </a:cubicBezTo>
                  <a:cubicBezTo>
                    <a:pt x="324" y="3"/>
                    <a:pt x="317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89" name="Google Shape;3689;p39"/>
            <p:cNvSpPr/>
            <p:nvPr/>
          </p:nvSpPr>
          <p:spPr>
            <a:xfrm>
              <a:off x="8160485" y="3890262"/>
              <a:ext cx="14225" cy="25348"/>
            </a:xfrm>
            <a:custGeom>
              <a:avLst/>
              <a:gdLst/>
              <a:ahLst/>
              <a:cxnLst/>
              <a:rect l="l" t="t" r="r" b="b"/>
              <a:pathLst>
                <a:path w="289" h="515" extrusionOk="0">
                  <a:moveTo>
                    <a:pt x="226" y="0"/>
                  </a:moveTo>
                  <a:cubicBezTo>
                    <a:pt x="213" y="0"/>
                    <a:pt x="200" y="5"/>
                    <a:pt x="190" y="15"/>
                  </a:cubicBezTo>
                  <a:cubicBezTo>
                    <a:pt x="93" y="149"/>
                    <a:pt x="20" y="307"/>
                    <a:pt x="7" y="465"/>
                  </a:cubicBezTo>
                  <a:cubicBezTo>
                    <a:pt x="0" y="499"/>
                    <a:pt x="24" y="514"/>
                    <a:pt x="49" y="514"/>
                  </a:cubicBezTo>
                  <a:cubicBezTo>
                    <a:pt x="68" y="514"/>
                    <a:pt x="87" y="505"/>
                    <a:pt x="93" y="489"/>
                  </a:cubicBezTo>
                  <a:cubicBezTo>
                    <a:pt x="129" y="332"/>
                    <a:pt x="177" y="197"/>
                    <a:pt x="263" y="64"/>
                  </a:cubicBezTo>
                  <a:cubicBezTo>
                    <a:pt x="289" y="29"/>
                    <a:pt x="258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90" name="Google Shape;3690;p39"/>
            <p:cNvSpPr/>
            <p:nvPr/>
          </p:nvSpPr>
          <p:spPr>
            <a:xfrm>
              <a:off x="8160239" y="3890016"/>
              <a:ext cx="14963" cy="26185"/>
            </a:xfrm>
            <a:custGeom>
              <a:avLst/>
              <a:gdLst/>
              <a:ahLst/>
              <a:cxnLst/>
              <a:rect l="l" t="t" r="r" b="b"/>
              <a:pathLst>
                <a:path w="304" h="532" extrusionOk="0">
                  <a:moveTo>
                    <a:pt x="236" y="12"/>
                  </a:moveTo>
                  <a:cubicBezTo>
                    <a:pt x="243" y="12"/>
                    <a:pt x="250" y="15"/>
                    <a:pt x="255" y="20"/>
                  </a:cubicBezTo>
                  <a:cubicBezTo>
                    <a:pt x="268" y="32"/>
                    <a:pt x="279" y="45"/>
                    <a:pt x="268" y="69"/>
                  </a:cubicBezTo>
                  <a:cubicBezTo>
                    <a:pt x="171" y="215"/>
                    <a:pt x="122" y="361"/>
                    <a:pt x="85" y="482"/>
                  </a:cubicBezTo>
                  <a:cubicBezTo>
                    <a:pt x="85" y="500"/>
                    <a:pt x="72" y="511"/>
                    <a:pt x="60" y="511"/>
                  </a:cubicBezTo>
                  <a:cubicBezTo>
                    <a:pt x="56" y="511"/>
                    <a:pt x="52" y="510"/>
                    <a:pt x="49" y="507"/>
                  </a:cubicBezTo>
                  <a:cubicBezTo>
                    <a:pt x="25" y="507"/>
                    <a:pt x="12" y="494"/>
                    <a:pt x="12" y="482"/>
                  </a:cubicBezTo>
                  <a:cubicBezTo>
                    <a:pt x="36" y="324"/>
                    <a:pt x="98" y="178"/>
                    <a:pt x="207" y="32"/>
                  </a:cubicBezTo>
                  <a:cubicBezTo>
                    <a:pt x="214" y="18"/>
                    <a:pt x="225" y="12"/>
                    <a:pt x="236" y="12"/>
                  </a:cubicBezTo>
                  <a:close/>
                  <a:moveTo>
                    <a:pt x="233" y="0"/>
                  </a:moveTo>
                  <a:cubicBezTo>
                    <a:pt x="215" y="0"/>
                    <a:pt x="197" y="6"/>
                    <a:pt x="182" y="20"/>
                  </a:cubicBezTo>
                  <a:cubicBezTo>
                    <a:pt x="85" y="166"/>
                    <a:pt x="25" y="324"/>
                    <a:pt x="0" y="470"/>
                  </a:cubicBezTo>
                  <a:cubicBezTo>
                    <a:pt x="0" y="507"/>
                    <a:pt x="12" y="518"/>
                    <a:pt x="36" y="531"/>
                  </a:cubicBezTo>
                  <a:lnTo>
                    <a:pt x="49" y="531"/>
                  </a:lnTo>
                  <a:cubicBezTo>
                    <a:pt x="73" y="531"/>
                    <a:pt x="98" y="518"/>
                    <a:pt x="109" y="494"/>
                  </a:cubicBezTo>
                  <a:cubicBezTo>
                    <a:pt x="146" y="361"/>
                    <a:pt x="182" y="215"/>
                    <a:pt x="279" y="81"/>
                  </a:cubicBezTo>
                  <a:cubicBezTo>
                    <a:pt x="304" y="45"/>
                    <a:pt x="292" y="20"/>
                    <a:pt x="268" y="8"/>
                  </a:cubicBezTo>
                  <a:cubicBezTo>
                    <a:pt x="258" y="3"/>
                    <a:pt x="246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91" name="Google Shape;3691;p39"/>
            <p:cNvSpPr/>
            <p:nvPr/>
          </p:nvSpPr>
          <p:spPr>
            <a:xfrm>
              <a:off x="8174218" y="3891640"/>
              <a:ext cx="15406" cy="25840"/>
            </a:xfrm>
            <a:custGeom>
              <a:avLst/>
              <a:gdLst/>
              <a:ahLst/>
              <a:cxnLst/>
              <a:rect l="l" t="t" r="r" b="b"/>
              <a:pathLst>
                <a:path w="313" h="525" extrusionOk="0">
                  <a:moveTo>
                    <a:pt x="252" y="0"/>
                  </a:moveTo>
                  <a:cubicBezTo>
                    <a:pt x="237" y="0"/>
                    <a:pt x="222" y="7"/>
                    <a:pt x="214" y="23"/>
                  </a:cubicBezTo>
                  <a:cubicBezTo>
                    <a:pt x="117" y="158"/>
                    <a:pt x="44" y="304"/>
                    <a:pt x="8" y="474"/>
                  </a:cubicBezTo>
                  <a:cubicBezTo>
                    <a:pt x="0" y="504"/>
                    <a:pt x="30" y="525"/>
                    <a:pt x="57" y="525"/>
                  </a:cubicBezTo>
                  <a:cubicBezTo>
                    <a:pt x="73" y="525"/>
                    <a:pt x="88" y="517"/>
                    <a:pt x="93" y="498"/>
                  </a:cubicBezTo>
                  <a:cubicBezTo>
                    <a:pt x="154" y="340"/>
                    <a:pt x="203" y="206"/>
                    <a:pt x="287" y="60"/>
                  </a:cubicBezTo>
                  <a:cubicBezTo>
                    <a:pt x="312" y="28"/>
                    <a:pt x="282" y="0"/>
                    <a:pt x="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92" name="Google Shape;3692;p39"/>
            <p:cNvSpPr/>
            <p:nvPr/>
          </p:nvSpPr>
          <p:spPr>
            <a:xfrm>
              <a:off x="8173972" y="3891197"/>
              <a:ext cx="15603" cy="26776"/>
            </a:xfrm>
            <a:custGeom>
              <a:avLst/>
              <a:gdLst/>
              <a:ahLst/>
              <a:cxnLst/>
              <a:rect l="l" t="t" r="r" b="b"/>
              <a:pathLst>
                <a:path w="317" h="544" extrusionOk="0">
                  <a:moveTo>
                    <a:pt x="255" y="12"/>
                  </a:moveTo>
                  <a:cubicBezTo>
                    <a:pt x="262" y="12"/>
                    <a:pt x="270" y="15"/>
                    <a:pt x="281" y="21"/>
                  </a:cubicBezTo>
                  <a:cubicBezTo>
                    <a:pt x="292" y="32"/>
                    <a:pt x="305" y="45"/>
                    <a:pt x="281" y="69"/>
                  </a:cubicBezTo>
                  <a:cubicBezTo>
                    <a:pt x="195" y="215"/>
                    <a:pt x="146" y="361"/>
                    <a:pt x="98" y="494"/>
                  </a:cubicBezTo>
                  <a:cubicBezTo>
                    <a:pt x="89" y="512"/>
                    <a:pt x="74" y="524"/>
                    <a:pt x="61" y="524"/>
                  </a:cubicBezTo>
                  <a:cubicBezTo>
                    <a:pt x="57" y="524"/>
                    <a:pt x="53" y="522"/>
                    <a:pt x="49" y="519"/>
                  </a:cubicBezTo>
                  <a:cubicBezTo>
                    <a:pt x="37" y="519"/>
                    <a:pt x="13" y="507"/>
                    <a:pt x="25" y="483"/>
                  </a:cubicBezTo>
                  <a:cubicBezTo>
                    <a:pt x="49" y="337"/>
                    <a:pt x="122" y="178"/>
                    <a:pt x="219" y="32"/>
                  </a:cubicBezTo>
                  <a:cubicBezTo>
                    <a:pt x="234" y="18"/>
                    <a:pt x="244" y="12"/>
                    <a:pt x="255" y="12"/>
                  </a:cubicBezTo>
                  <a:close/>
                  <a:moveTo>
                    <a:pt x="258" y="0"/>
                  </a:moveTo>
                  <a:cubicBezTo>
                    <a:pt x="241" y="0"/>
                    <a:pt x="222" y="6"/>
                    <a:pt x="208" y="21"/>
                  </a:cubicBezTo>
                  <a:cubicBezTo>
                    <a:pt x="110" y="167"/>
                    <a:pt x="37" y="324"/>
                    <a:pt x="0" y="470"/>
                  </a:cubicBezTo>
                  <a:cubicBezTo>
                    <a:pt x="0" y="507"/>
                    <a:pt x="25" y="531"/>
                    <a:pt x="49" y="543"/>
                  </a:cubicBezTo>
                  <a:lnTo>
                    <a:pt x="62" y="543"/>
                  </a:lnTo>
                  <a:cubicBezTo>
                    <a:pt x="86" y="543"/>
                    <a:pt x="98" y="531"/>
                    <a:pt x="110" y="507"/>
                  </a:cubicBezTo>
                  <a:cubicBezTo>
                    <a:pt x="159" y="373"/>
                    <a:pt x="219" y="227"/>
                    <a:pt x="305" y="81"/>
                  </a:cubicBezTo>
                  <a:cubicBezTo>
                    <a:pt x="317" y="45"/>
                    <a:pt x="305" y="21"/>
                    <a:pt x="292" y="8"/>
                  </a:cubicBezTo>
                  <a:cubicBezTo>
                    <a:pt x="282" y="3"/>
                    <a:pt x="270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93" name="Google Shape;3693;p39"/>
            <p:cNvSpPr/>
            <p:nvPr/>
          </p:nvSpPr>
          <p:spPr>
            <a:xfrm>
              <a:off x="8190363" y="3890016"/>
              <a:ext cx="17473" cy="28843"/>
            </a:xfrm>
            <a:custGeom>
              <a:avLst/>
              <a:gdLst/>
              <a:ahLst/>
              <a:cxnLst/>
              <a:rect l="l" t="t" r="r" b="b"/>
              <a:pathLst>
                <a:path w="355" h="586" extrusionOk="0">
                  <a:moveTo>
                    <a:pt x="290" y="0"/>
                  </a:moveTo>
                  <a:cubicBezTo>
                    <a:pt x="276" y="0"/>
                    <a:pt x="262" y="6"/>
                    <a:pt x="251" y="20"/>
                  </a:cubicBezTo>
                  <a:cubicBezTo>
                    <a:pt x="167" y="191"/>
                    <a:pt x="81" y="348"/>
                    <a:pt x="8" y="531"/>
                  </a:cubicBezTo>
                  <a:cubicBezTo>
                    <a:pt x="0" y="563"/>
                    <a:pt x="30" y="585"/>
                    <a:pt x="58" y="585"/>
                  </a:cubicBezTo>
                  <a:cubicBezTo>
                    <a:pt x="72" y="585"/>
                    <a:pt x="85" y="580"/>
                    <a:pt x="94" y="567"/>
                  </a:cubicBezTo>
                  <a:cubicBezTo>
                    <a:pt x="178" y="397"/>
                    <a:pt x="251" y="227"/>
                    <a:pt x="337" y="69"/>
                  </a:cubicBezTo>
                  <a:cubicBezTo>
                    <a:pt x="354" y="35"/>
                    <a:pt x="323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94" name="Google Shape;3694;p39"/>
            <p:cNvSpPr/>
            <p:nvPr/>
          </p:nvSpPr>
          <p:spPr>
            <a:xfrm>
              <a:off x="8190166" y="3889425"/>
              <a:ext cx="18015" cy="29729"/>
            </a:xfrm>
            <a:custGeom>
              <a:avLst/>
              <a:gdLst/>
              <a:ahLst/>
              <a:cxnLst/>
              <a:rect l="l" t="t" r="r" b="b"/>
              <a:pathLst>
                <a:path w="366" h="604" extrusionOk="0">
                  <a:moveTo>
                    <a:pt x="317" y="20"/>
                  </a:moveTo>
                  <a:cubicBezTo>
                    <a:pt x="328" y="32"/>
                    <a:pt x="341" y="57"/>
                    <a:pt x="328" y="81"/>
                  </a:cubicBezTo>
                  <a:cubicBezTo>
                    <a:pt x="280" y="166"/>
                    <a:pt x="244" y="251"/>
                    <a:pt x="207" y="336"/>
                  </a:cubicBezTo>
                  <a:cubicBezTo>
                    <a:pt x="171" y="422"/>
                    <a:pt x="134" y="494"/>
                    <a:pt x="85" y="567"/>
                  </a:cubicBezTo>
                  <a:cubicBezTo>
                    <a:pt x="85" y="582"/>
                    <a:pt x="77" y="588"/>
                    <a:pt x="68" y="588"/>
                  </a:cubicBezTo>
                  <a:cubicBezTo>
                    <a:pt x="61" y="588"/>
                    <a:pt x="54" y="584"/>
                    <a:pt x="49" y="579"/>
                  </a:cubicBezTo>
                  <a:cubicBezTo>
                    <a:pt x="25" y="579"/>
                    <a:pt x="12" y="567"/>
                    <a:pt x="25" y="543"/>
                  </a:cubicBezTo>
                  <a:cubicBezTo>
                    <a:pt x="85" y="373"/>
                    <a:pt x="171" y="203"/>
                    <a:pt x="268" y="44"/>
                  </a:cubicBezTo>
                  <a:cubicBezTo>
                    <a:pt x="280" y="20"/>
                    <a:pt x="304" y="20"/>
                    <a:pt x="317" y="20"/>
                  </a:cubicBezTo>
                  <a:close/>
                  <a:moveTo>
                    <a:pt x="295" y="0"/>
                  </a:moveTo>
                  <a:cubicBezTo>
                    <a:pt x="280" y="0"/>
                    <a:pt x="263" y="9"/>
                    <a:pt x="255" y="32"/>
                  </a:cubicBezTo>
                  <a:cubicBezTo>
                    <a:pt x="158" y="190"/>
                    <a:pt x="73" y="360"/>
                    <a:pt x="0" y="530"/>
                  </a:cubicBezTo>
                  <a:cubicBezTo>
                    <a:pt x="0" y="567"/>
                    <a:pt x="12" y="592"/>
                    <a:pt x="36" y="603"/>
                  </a:cubicBezTo>
                  <a:lnTo>
                    <a:pt x="61" y="603"/>
                  </a:lnTo>
                  <a:cubicBezTo>
                    <a:pt x="85" y="603"/>
                    <a:pt x="98" y="603"/>
                    <a:pt x="109" y="579"/>
                  </a:cubicBezTo>
                  <a:cubicBezTo>
                    <a:pt x="146" y="506"/>
                    <a:pt x="182" y="422"/>
                    <a:pt x="219" y="349"/>
                  </a:cubicBezTo>
                  <a:cubicBezTo>
                    <a:pt x="255" y="263"/>
                    <a:pt x="304" y="166"/>
                    <a:pt x="341" y="81"/>
                  </a:cubicBezTo>
                  <a:cubicBezTo>
                    <a:pt x="365" y="57"/>
                    <a:pt x="341" y="20"/>
                    <a:pt x="317" y="8"/>
                  </a:cubicBezTo>
                  <a:cubicBezTo>
                    <a:pt x="312" y="3"/>
                    <a:pt x="304" y="0"/>
                    <a:pt x="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95" name="Google Shape;3695;p39"/>
            <p:cNvSpPr/>
            <p:nvPr/>
          </p:nvSpPr>
          <p:spPr>
            <a:xfrm>
              <a:off x="8208920" y="3893215"/>
              <a:ext cx="12600" cy="23921"/>
            </a:xfrm>
            <a:custGeom>
              <a:avLst/>
              <a:gdLst/>
              <a:ahLst/>
              <a:cxnLst/>
              <a:rect l="l" t="t" r="r" b="b"/>
              <a:pathLst>
                <a:path w="256" h="486" extrusionOk="0">
                  <a:moveTo>
                    <a:pt x="197" y="0"/>
                  </a:moveTo>
                  <a:cubicBezTo>
                    <a:pt x="182" y="0"/>
                    <a:pt x="166" y="8"/>
                    <a:pt x="154" y="28"/>
                  </a:cubicBezTo>
                  <a:cubicBezTo>
                    <a:pt x="93" y="150"/>
                    <a:pt x="33" y="283"/>
                    <a:pt x="8" y="429"/>
                  </a:cubicBezTo>
                  <a:cubicBezTo>
                    <a:pt x="1" y="460"/>
                    <a:pt x="31" y="486"/>
                    <a:pt x="58" y="486"/>
                  </a:cubicBezTo>
                  <a:cubicBezTo>
                    <a:pt x="74" y="486"/>
                    <a:pt x="89" y="476"/>
                    <a:pt x="93" y="453"/>
                  </a:cubicBezTo>
                  <a:cubicBezTo>
                    <a:pt x="130" y="320"/>
                    <a:pt x="179" y="199"/>
                    <a:pt x="239" y="77"/>
                  </a:cubicBezTo>
                  <a:cubicBezTo>
                    <a:pt x="255" y="36"/>
                    <a:pt x="228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96" name="Google Shape;3696;p39"/>
            <p:cNvSpPr/>
            <p:nvPr/>
          </p:nvSpPr>
          <p:spPr>
            <a:xfrm>
              <a:off x="8208673" y="3892969"/>
              <a:ext cx="13240" cy="24413"/>
            </a:xfrm>
            <a:custGeom>
              <a:avLst/>
              <a:gdLst/>
              <a:ahLst/>
              <a:cxnLst/>
              <a:rect l="l" t="t" r="r" b="b"/>
              <a:pathLst>
                <a:path w="269" h="496" extrusionOk="0">
                  <a:moveTo>
                    <a:pt x="220" y="21"/>
                  </a:moveTo>
                  <a:cubicBezTo>
                    <a:pt x="232" y="33"/>
                    <a:pt x="244" y="45"/>
                    <a:pt x="232" y="69"/>
                  </a:cubicBezTo>
                  <a:cubicBezTo>
                    <a:pt x="171" y="191"/>
                    <a:pt x="135" y="325"/>
                    <a:pt x="86" y="458"/>
                  </a:cubicBezTo>
                  <a:cubicBezTo>
                    <a:pt x="86" y="483"/>
                    <a:pt x="62" y="483"/>
                    <a:pt x="49" y="483"/>
                  </a:cubicBezTo>
                  <a:cubicBezTo>
                    <a:pt x="38" y="471"/>
                    <a:pt x="13" y="458"/>
                    <a:pt x="25" y="434"/>
                  </a:cubicBezTo>
                  <a:cubicBezTo>
                    <a:pt x="38" y="313"/>
                    <a:pt x="86" y="179"/>
                    <a:pt x="171" y="33"/>
                  </a:cubicBezTo>
                  <a:cubicBezTo>
                    <a:pt x="184" y="21"/>
                    <a:pt x="195" y="21"/>
                    <a:pt x="195" y="21"/>
                  </a:cubicBezTo>
                  <a:close/>
                  <a:moveTo>
                    <a:pt x="198" y="1"/>
                  </a:moveTo>
                  <a:cubicBezTo>
                    <a:pt x="182" y="1"/>
                    <a:pt x="166" y="7"/>
                    <a:pt x="159" y="21"/>
                  </a:cubicBezTo>
                  <a:cubicBezTo>
                    <a:pt x="74" y="167"/>
                    <a:pt x="25" y="301"/>
                    <a:pt x="1" y="434"/>
                  </a:cubicBezTo>
                  <a:cubicBezTo>
                    <a:pt x="1" y="471"/>
                    <a:pt x="13" y="495"/>
                    <a:pt x="49" y="495"/>
                  </a:cubicBezTo>
                  <a:lnTo>
                    <a:pt x="62" y="495"/>
                  </a:lnTo>
                  <a:cubicBezTo>
                    <a:pt x="74" y="495"/>
                    <a:pt x="98" y="483"/>
                    <a:pt x="111" y="458"/>
                  </a:cubicBezTo>
                  <a:cubicBezTo>
                    <a:pt x="147" y="325"/>
                    <a:pt x="195" y="204"/>
                    <a:pt x="257" y="82"/>
                  </a:cubicBezTo>
                  <a:cubicBezTo>
                    <a:pt x="268" y="45"/>
                    <a:pt x="257" y="21"/>
                    <a:pt x="232" y="9"/>
                  </a:cubicBezTo>
                  <a:cubicBezTo>
                    <a:pt x="222" y="4"/>
                    <a:pt x="210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97" name="Google Shape;3697;p39"/>
            <p:cNvSpPr/>
            <p:nvPr/>
          </p:nvSpPr>
          <p:spPr>
            <a:xfrm>
              <a:off x="8226885" y="3891985"/>
              <a:ext cx="12010" cy="21115"/>
            </a:xfrm>
            <a:custGeom>
              <a:avLst/>
              <a:gdLst/>
              <a:ahLst/>
              <a:cxnLst/>
              <a:rect l="l" t="t" r="r" b="b"/>
              <a:pathLst>
                <a:path w="244" h="429" extrusionOk="0">
                  <a:moveTo>
                    <a:pt x="186" y="0"/>
                  </a:moveTo>
                  <a:cubicBezTo>
                    <a:pt x="170" y="0"/>
                    <a:pt x="154" y="8"/>
                    <a:pt x="142" y="29"/>
                  </a:cubicBezTo>
                  <a:cubicBezTo>
                    <a:pt x="81" y="126"/>
                    <a:pt x="33" y="248"/>
                    <a:pt x="8" y="370"/>
                  </a:cubicBezTo>
                  <a:cubicBezTo>
                    <a:pt x="1" y="406"/>
                    <a:pt x="28" y="429"/>
                    <a:pt x="54" y="429"/>
                  </a:cubicBezTo>
                  <a:cubicBezTo>
                    <a:pt x="72" y="429"/>
                    <a:pt x="88" y="418"/>
                    <a:pt x="93" y="394"/>
                  </a:cubicBezTo>
                  <a:cubicBezTo>
                    <a:pt x="117" y="284"/>
                    <a:pt x="166" y="175"/>
                    <a:pt x="227" y="65"/>
                  </a:cubicBezTo>
                  <a:cubicBezTo>
                    <a:pt x="243" y="33"/>
                    <a:pt x="217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98" name="Google Shape;3698;p39"/>
            <p:cNvSpPr/>
            <p:nvPr/>
          </p:nvSpPr>
          <p:spPr>
            <a:xfrm>
              <a:off x="8226098" y="3891788"/>
              <a:ext cx="13191" cy="22001"/>
            </a:xfrm>
            <a:custGeom>
              <a:avLst/>
              <a:gdLst/>
              <a:ahLst/>
              <a:cxnLst/>
              <a:rect l="l" t="t" r="r" b="b"/>
              <a:pathLst>
                <a:path w="268" h="447" extrusionOk="0">
                  <a:moveTo>
                    <a:pt x="195" y="9"/>
                  </a:moveTo>
                  <a:cubicBezTo>
                    <a:pt x="206" y="9"/>
                    <a:pt x="219" y="20"/>
                    <a:pt x="219" y="20"/>
                  </a:cubicBezTo>
                  <a:cubicBezTo>
                    <a:pt x="231" y="33"/>
                    <a:pt x="243" y="45"/>
                    <a:pt x="231" y="69"/>
                  </a:cubicBezTo>
                  <a:cubicBezTo>
                    <a:pt x="170" y="166"/>
                    <a:pt x="133" y="264"/>
                    <a:pt x="97" y="398"/>
                  </a:cubicBezTo>
                  <a:cubicBezTo>
                    <a:pt x="97" y="422"/>
                    <a:pt x="73" y="422"/>
                    <a:pt x="60" y="422"/>
                  </a:cubicBezTo>
                  <a:cubicBezTo>
                    <a:pt x="36" y="422"/>
                    <a:pt x="24" y="398"/>
                    <a:pt x="24" y="374"/>
                  </a:cubicBezTo>
                  <a:cubicBezTo>
                    <a:pt x="49" y="264"/>
                    <a:pt x="97" y="142"/>
                    <a:pt x="170" y="33"/>
                  </a:cubicBezTo>
                  <a:cubicBezTo>
                    <a:pt x="182" y="20"/>
                    <a:pt x="182" y="9"/>
                    <a:pt x="195" y="9"/>
                  </a:cubicBezTo>
                  <a:close/>
                  <a:moveTo>
                    <a:pt x="196" y="0"/>
                  </a:moveTo>
                  <a:cubicBezTo>
                    <a:pt x="180" y="0"/>
                    <a:pt x="165" y="6"/>
                    <a:pt x="158" y="20"/>
                  </a:cubicBezTo>
                  <a:cubicBezTo>
                    <a:pt x="85" y="142"/>
                    <a:pt x="36" y="252"/>
                    <a:pt x="12" y="374"/>
                  </a:cubicBezTo>
                  <a:cubicBezTo>
                    <a:pt x="0" y="410"/>
                    <a:pt x="24" y="434"/>
                    <a:pt x="60" y="434"/>
                  </a:cubicBezTo>
                  <a:cubicBezTo>
                    <a:pt x="60" y="446"/>
                    <a:pt x="60" y="446"/>
                    <a:pt x="73" y="446"/>
                  </a:cubicBezTo>
                  <a:cubicBezTo>
                    <a:pt x="85" y="446"/>
                    <a:pt x="109" y="434"/>
                    <a:pt x="122" y="398"/>
                  </a:cubicBezTo>
                  <a:cubicBezTo>
                    <a:pt x="146" y="276"/>
                    <a:pt x="195" y="166"/>
                    <a:pt x="243" y="82"/>
                  </a:cubicBezTo>
                  <a:cubicBezTo>
                    <a:pt x="268" y="45"/>
                    <a:pt x="255" y="20"/>
                    <a:pt x="231" y="9"/>
                  </a:cubicBezTo>
                  <a:cubicBezTo>
                    <a:pt x="220" y="3"/>
                    <a:pt x="208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699" name="Google Shape;3699;p39"/>
            <p:cNvSpPr/>
            <p:nvPr/>
          </p:nvSpPr>
          <p:spPr>
            <a:xfrm>
              <a:off x="8242686" y="3891443"/>
              <a:ext cx="7728" cy="14471"/>
            </a:xfrm>
            <a:custGeom>
              <a:avLst/>
              <a:gdLst/>
              <a:ahLst/>
              <a:cxnLst/>
              <a:rect l="l" t="t" r="r" b="b"/>
              <a:pathLst>
                <a:path w="157" h="294" extrusionOk="0">
                  <a:moveTo>
                    <a:pt x="100" y="1"/>
                  </a:moveTo>
                  <a:cubicBezTo>
                    <a:pt x="84" y="1"/>
                    <a:pt x="69" y="9"/>
                    <a:pt x="64" y="27"/>
                  </a:cubicBezTo>
                  <a:cubicBezTo>
                    <a:pt x="52" y="100"/>
                    <a:pt x="40" y="173"/>
                    <a:pt x="15" y="235"/>
                  </a:cubicBezTo>
                  <a:cubicBezTo>
                    <a:pt x="1" y="271"/>
                    <a:pt x="25" y="294"/>
                    <a:pt x="53" y="294"/>
                  </a:cubicBezTo>
                  <a:cubicBezTo>
                    <a:pt x="71" y="294"/>
                    <a:pt x="91" y="283"/>
                    <a:pt x="101" y="259"/>
                  </a:cubicBezTo>
                  <a:cubicBezTo>
                    <a:pt x="125" y="198"/>
                    <a:pt x="149" y="125"/>
                    <a:pt x="149" y="52"/>
                  </a:cubicBezTo>
                  <a:cubicBezTo>
                    <a:pt x="157" y="22"/>
                    <a:pt x="127" y="1"/>
                    <a:pt x="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00" name="Google Shape;3700;p39"/>
            <p:cNvSpPr/>
            <p:nvPr/>
          </p:nvSpPr>
          <p:spPr>
            <a:xfrm>
              <a:off x="8242193" y="3891000"/>
              <a:ext cx="9056" cy="15603"/>
            </a:xfrm>
            <a:custGeom>
              <a:avLst/>
              <a:gdLst/>
              <a:ahLst/>
              <a:cxnLst/>
              <a:rect l="l" t="t" r="r" b="b"/>
              <a:pathLst>
                <a:path w="184" h="317" extrusionOk="0">
                  <a:moveTo>
                    <a:pt x="122" y="12"/>
                  </a:moveTo>
                  <a:cubicBezTo>
                    <a:pt x="135" y="25"/>
                    <a:pt x="159" y="36"/>
                    <a:pt x="159" y="61"/>
                  </a:cubicBezTo>
                  <a:cubicBezTo>
                    <a:pt x="147" y="146"/>
                    <a:pt x="122" y="207"/>
                    <a:pt x="98" y="268"/>
                  </a:cubicBezTo>
                  <a:cubicBezTo>
                    <a:pt x="86" y="292"/>
                    <a:pt x="62" y="292"/>
                    <a:pt x="50" y="292"/>
                  </a:cubicBezTo>
                  <a:cubicBezTo>
                    <a:pt x="38" y="292"/>
                    <a:pt x="25" y="280"/>
                    <a:pt x="38" y="255"/>
                  </a:cubicBezTo>
                  <a:cubicBezTo>
                    <a:pt x="50" y="195"/>
                    <a:pt x="74" y="122"/>
                    <a:pt x="86" y="36"/>
                  </a:cubicBezTo>
                  <a:cubicBezTo>
                    <a:pt x="86" y="25"/>
                    <a:pt x="111" y="12"/>
                    <a:pt x="111" y="12"/>
                  </a:cubicBezTo>
                  <a:close/>
                  <a:moveTo>
                    <a:pt x="122" y="0"/>
                  </a:moveTo>
                  <a:cubicBezTo>
                    <a:pt x="98" y="0"/>
                    <a:pt x="74" y="12"/>
                    <a:pt x="74" y="36"/>
                  </a:cubicBezTo>
                  <a:cubicBezTo>
                    <a:pt x="50" y="109"/>
                    <a:pt x="38" y="182"/>
                    <a:pt x="14" y="244"/>
                  </a:cubicBezTo>
                  <a:cubicBezTo>
                    <a:pt x="1" y="280"/>
                    <a:pt x="25" y="304"/>
                    <a:pt x="50" y="304"/>
                  </a:cubicBezTo>
                  <a:cubicBezTo>
                    <a:pt x="50" y="317"/>
                    <a:pt x="62" y="317"/>
                    <a:pt x="62" y="317"/>
                  </a:cubicBezTo>
                  <a:cubicBezTo>
                    <a:pt x="86" y="317"/>
                    <a:pt x="111" y="304"/>
                    <a:pt x="122" y="280"/>
                  </a:cubicBezTo>
                  <a:cubicBezTo>
                    <a:pt x="147" y="219"/>
                    <a:pt x="159" y="146"/>
                    <a:pt x="171" y="61"/>
                  </a:cubicBezTo>
                  <a:cubicBezTo>
                    <a:pt x="184" y="25"/>
                    <a:pt x="147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01" name="Google Shape;3701;p39"/>
            <p:cNvSpPr/>
            <p:nvPr/>
          </p:nvSpPr>
          <p:spPr>
            <a:xfrm>
              <a:off x="8109098" y="3449186"/>
              <a:ext cx="22346" cy="36324"/>
            </a:xfrm>
            <a:custGeom>
              <a:avLst/>
              <a:gdLst/>
              <a:ahLst/>
              <a:cxnLst/>
              <a:rect l="l" t="t" r="r" b="b"/>
              <a:pathLst>
                <a:path w="454" h="738" extrusionOk="0">
                  <a:moveTo>
                    <a:pt x="149" y="1"/>
                  </a:moveTo>
                  <a:cubicBezTo>
                    <a:pt x="110" y="1"/>
                    <a:pt x="70" y="12"/>
                    <a:pt x="29" y="37"/>
                  </a:cubicBezTo>
                  <a:cubicBezTo>
                    <a:pt x="0" y="67"/>
                    <a:pt x="18" y="120"/>
                    <a:pt x="52" y="120"/>
                  </a:cubicBezTo>
                  <a:cubicBezTo>
                    <a:pt x="60" y="120"/>
                    <a:pt x="69" y="117"/>
                    <a:pt x="78" y="110"/>
                  </a:cubicBezTo>
                  <a:cubicBezTo>
                    <a:pt x="103" y="97"/>
                    <a:pt x="128" y="92"/>
                    <a:pt x="151" y="92"/>
                  </a:cubicBezTo>
                  <a:cubicBezTo>
                    <a:pt x="259" y="92"/>
                    <a:pt x="336" y="219"/>
                    <a:pt x="346" y="329"/>
                  </a:cubicBezTo>
                  <a:cubicBezTo>
                    <a:pt x="346" y="373"/>
                    <a:pt x="346" y="632"/>
                    <a:pt x="258" y="632"/>
                  </a:cubicBezTo>
                  <a:cubicBezTo>
                    <a:pt x="248" y="632"/>
                    <a:pt x="236" y="628"/>
                    <a:pt x="224" y="621"/>
                  </a:cubicBezTo>
                  <a:cubicBezTo>
                    <a:pt x="220" y="620"/>
                    <a:pt x="216" y="619"/>
                    <a:pt x="211" y="619"/>
                  </a:cubicBezTo>
                  <a:cubicBezTo>
                    <a:pt x="168" y="619"/>
                    <a:pt x="130" y="672"/>
                    <a:pt x="164" y="694"/>
                  </a:cubicBezTo>
                  <a:cubicBezTo>
                    <a:pt x="202" y="725"/>
                    <a:pt x="237" y="738"/>
                    <a:pt x="266" y="738"/>
                  </a:cubicBezTo>
                  <a:cubicBezTo>
                    <a:pt x="413" y="738"/>
                    <a:pt x="453" y="416"/>
                    <a:pt x="443" y="305"/>
                  </a:cubicBezTo>
                  <a:cubicBezTo>
                    <a:pt x="424" y="161"/>
                    <a:pt x="298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02" name="Google Shape;3702;p39"/>
            <p:cNvSpPr/>
            <p:nvPr/>
          </p:nvSpPr>
          <p:spPr>
            <a:xfrm>
              <a:off x="8109344" y="3448841"/>
              <a:ext cx="22789" cy="37555"/>
            </a:xfrm>
            <a:custGeom>
              <a:avLst/>
              <a:gdLst/>
              <a:ahLst/>
              <a:cxnLst/>
              <a:rect l="l" t="t" r="r" b="b"/>
              <a:pathLst>
                <a:path w="463" h="763" extrusionOk="0">
                  <a:moveTo>
                    <a:pt x="147" y="18"/>
                  </a:moveTo>
                  <a:cubicBezTo>
                    <a:pt x="185" y="18"/>
                    <a:pt x="217" y="31"/>
                    <a:pt x="243" y="44"/>
                  </a:cubicBezTo>
                  <a:cubicBezTo>
                    <a:pt x="341" y="81"/>
                    <a:pt x="414" y="203"/>
                    <a:pt x="426" y="312"/>
                  </a:cubicBezTo>
                  <a:cubicBezTo>
                    <a:pt x="438" y="409"/>
                    <a:pt x="414" y="677"/>
                    <a:pt x="305" y="725"/>
                  </a:cubicBezTo>
                  <a:cubicBezTo>
                    <a:pt x="291" y="734"/>
                    <a:pt x="277" y="738"/>
                    <a:pt x="261" y="738"/>
                  </a:cubicBezTo>
                  <a:cubicBezTo>
                    <a:pt x="233" y="738"/>
                    <a:pt x="202" y="725"/>
                    <a:pt x="170" y="701"/>
                  </a:cubicBezTo>
                  <a:cubicBezTo>
                    <a:pt x="146" y="689"/>
                    <a:pt x="159" y="665"/>
                    <a:pt x="159" y="665"/>
                  </a:cubicBezTo>
                  <a:cubicBezTo>
                    <a:pt x="170" y="652"/>
                    <a:pt x="183" y="641"/>
                    <a:pt x="195" y="641"/>
                  </a:cubicBezTo>
                  <a:lnTo>
                    <a:pt x="219" y="641"/>
                  </a:lnTo>
                  <a:cubicBezTo>
                    <a:pt x="231" y="646"/>
                    <a:pt x="240" y="649"/>
                    <a:pt x="250" y="649"/>
                  </a:cubicBezTo>
                  <a:cubicBezTo>
                    <a:pt x="259" y="649"/>
                    <a:pt x="268" y="646"/>
                    <a:pt x="280" y="641"/>
                  </a:cubicBezTo>
                  <a:cubicBezTo>
                    <a:pt x="353" y="592"/>
                    <a:pt x="353" y="360"/>
                    <a:pt x="353" y="336"/>
                  </a:cubicBezTo>
                  <a:cubicBezTo>
                    <a:pt x="341" y="239"/>
                    <a:pt x="292" y="154"/>
                    <a:pt x="219" y="117"/>
                  </a:cubicBezTo>
                  <a:cubicBezTo>
                    <a:pt x="197" y="101"/>
                    <a:pt x="175" y="94"/>
                    <a:pt x="153" y="94"/>
                  </a:cubicBezTo>
                  <a:cubicBezTo>
                    <a:pt x="126" y="94"/>
                    <a:pt x="100" y="104"/>
                    <a:pt x="73" y="117"/>
                  </a:cubicBezTo>
                  <a:cubicBezTo>
                    <a:pt x="66" y="121"/>
                    <a:pt x="60" y="122"/>
                    <a:pt x="54" y="122"/>
                  </a:cubicBezTo>
                  <a:cubicBezTo>
                    <a:pt x="42" y="122"/>
                    <a:pt x="33" y="114"/>
                    <a:pt x="24" y="105"/>
                  </a:cubicBezTo>
                  <a:cubicBezTo>
                    <a:pt x="13" y="93"/>
                    <a:pt x="13" y="68"/>
                    <a:pt x="37" y="57"/>
                  </a:cubicBezTo>
                  <a:cubicBezTo>
                    <a:pt x="77" y="28"/>
                    <a:pt x="114" y="18"/>
                    <a:pt x="147" y="18"/>
                  </a:cubicBezTo>
                  <a:close/>
                  <a:moveTo>
                    <a:pt x="162" y="0"/>
                  </a:moveTo>
                  <a:cubicBezTo>
                    <a:pt x="122" y="0"/>
                    <a:pt x="77" y="12"/>
                    <a:pt x="24" y="44"/>
                  </a:cubicBezTo>
                  <a:cubicBezTo>
                    <a:pt x="0" y="57"/>
                    <a:pt x="0" y="93"/>
                    <a:pt x="13" y="117"/>
                  </a:cubicBezTo>
                  <a:cubicBezTo>
                    <a:pt x="21" y="126"/>
                    <a:pt x="36" y="135"/>
                    <a:pt x="52" y="135"/>
                  </a:cubicBezTo>
                  <a:cubicBezTo>
                    <a:pt x="59" y="135"/>
                    <a:pt x="66" y="133"/>
                    <a:pt x="73" y="130"/>
                  </a:cubicBezTo>
                  <a:cubicBezTo>
                    <a:pt x="97" y="118"/>
                    <a:pt x="122" y="112"/>
                    <a:pt x="146" y="112"/>
                  </a:cubicBezTo>
                  <a:cubicBezTo>
                    <a:pt x="170" y="112"/>
                    <a:pt x="195" y="118"/>
                    <a:pt x="219" y="130"/>
                  </a:cubicBezTo>
                  <a:cubicBezTo>
                    <a:pt x="280" y="166"/>
                    <a:pt x="329" y="251"/>
                    <a:pt x="329" y="336"/>
                  </a:cubicBezTo>
                  <a:cubicBezTo>
                    <a:pt x="341" y="397"/>
                    <a:pt x="329" y="592"/>
                    <a:pt x="268" y="628"/>
                  </a:cubicBezTo>
                  <a:cubicBezTo>
                    <a:pt x="262" y="634"/>
                    <a:pt x="256" y="637"/>
                    <a:pt x="248" y="637"/>
                  </a:cubicBezTo>
                  <a:cubicBezTo>
                    <a:pt x="240" y="637"/>
                    <a:pt x="231" y="634"/>
                    <a:pt x="219" y="628"/>
                  </a:cubicBezTo>
                  <a:cubicBezTo>
                    <a:pt x="212" y="625"/>
                    <a:pt x="205" y="623"/>
                    <a:pt x="198" y="623"/>
                  </a:cubicBezTo>
                  <a:cubicBezTo>
                    <a:pt x="177" y="623"/>
                    <a:pt x="155" y="634"/>
                    <a:pt x="146" y="652"/>
                  </a:cubicBezTo>
                  <a:cubicBezTo>
                    <a:pt x="134" y="677"/>
                    <a:pt x="134" y="701"/>
                    <a:pt x="159" y="714"/>
                  </a:cubicBezTo>
                  <a:cubicBezTo>
                    <a:pt x="195" y="738"/>
                    <a:pt x="232" y="762"/>
                    <a:pt x="256" y="762"/>
                  </a:cubicBezTo>
                  <a:cubicBezTo>
                    <a:pt x="280" y="762"/>
                    <a:pt x="292" y="750"/>
                    <a:pt x="316" y="750"/>
                  </a:cubicBezTo>
                  <a:cubicBezTo>
                    <a:pt x="426" y="677"/>
                    <a:pt x="462" y="409"/>
                    <a:pt x="450" y="312"/>
                  </a:cubicBezTo>
                  <a:cubicBezTo>
                    <a:pt x="438" y="190"/>
                    <a:pt x="353" y="68"/>
                    <a:pt x="256" y="20"/>
                  </a:cubicBezTo>
                  <a:cubicBezTo>
                    <a:pt x="228" y="9"/>
                    <a:pt x="197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03" name="Google Shape;3703;p39"/>
            <p:cNvSpPr/>
            <p:nvPr/>
          </p:nvSpPr>
          <p:spPr>
            <a:xfrm>
              <a:off x="8122388" y="3451942"/>
              <a:ext cx="14668" cy="13782"/>
            </a:xfrm>
            <a:custGeom>
              <a:avLst/>
              <a:gdLst/>
              <a:ahLst/>
              <a:cxnLst/>
              <a:rect l="l" t="t" r="r" b="b"/>
              <a:pathLst>
                <a:path w="298" h="280" extrusionOk="0">
                  <a:moveTo>
                    <a:pt x="246" y="0"/>
                  </a:moveTo>
                  <a:cubicBezTo>
                    <a:pt x="235" y="0"/>
                    <a:pt x="223" y="5"/>
                    <a:pt x="210" y="18"/>
                  </a:cubicBezTo>
                  <a:cubicBezTo>
                    <a:pt x="149" y="67"/>
                    <a:pt x="88" y="140"/>
                    <a:pt x="27" y="200"/>
                  </a:cubicBezTo>
                  <a:cubicBezTo>
                    <a:pt x="0" y="236"/>
                    <a:pt x="26" y="279"/>
                    <a:pt x="62" y="279"/>
                  </a:cubicBezTo>
                  <a:cubicBezTo>
                    <a:pt x="74" y="279"/>
                    <a:pt x="87" y="274"/>
                    <a:pt x="100" y="261"/>
                  </a:cubicBezTo>
                  <a:cubicBezTo>
                    <a:pt x="161" y="200"/>
                    <a:pt x="221" y="140"/>
                    <a:pt x="270" y="78"/>
                  </a:cubicBezTo>
                  <a:cubicBezTo>
                    <a:pt x="297" y="43"/>
                    <a:pt x="278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04" name="Google Shape;3704;p39"/>
            <p:cNvSpPr/>
            <p:nvPr/>
          </p:nvSpPr>
          <p:spPr>
            <a:xfrm>
              <a:off x="8122486" y="3451499"/>
              <a:ext cx="15061" cy="14520"/>
            </a:xfrm>
            <a:custGeom>
              <a:avLst/>
              <a:gdLst/>
              <a:ahLst/>
              <a:cxnLst/>
              <a:rect l="l" t="t" r="r" b="b"/>
              <a:pathLst>
                <a:path w="306" h="295" extrusionOk="0">
                  <a:moveTo>
                    <a:pt x="243" y="18"/>
                  </a:moveTo>
                  <a:cubicBezTo>
                    <a:pt x="250" y="18"/>
                    <a:pt x="256" y="21"/>
                    <a:pt x="256" y="27"/>
                  </a:cubicBezTo>
                  <a:cubicBezTo>
                    <a:pt x="268" y="39"/>
                    <a:pt x="281" y="63"/>
                    <a:pt x="268" y="76"/>
                  </a:cubicBezTo>
                  <a:cubicBezTo>
                    <a:pt x="219" y="136"/>
                    <a:pt x="159" y="197"/>
                    <a:pt x="86" y="270"/>
                  </a:cubicBezTo>
                  <a:cubicBezTo>
                    <a:pt x="80" y="276"/>
                    <a:pt x="71" y="279"/>
                    <a:pt x="62" y="279"/>
                  </a:cubicBezTo>
                  <a:cubicBezTo>
                    <a:pt x="52" y="279"/>
                    <a:pt x="43" y="276"/>
                    <a:pt x="38" y="270"/>
                  </a:cubicBezTo>
                  <a:cubicBezTo>
                    <a:pt x="25" y="258"/>
                    <a:pt x="25" y="233"/>
                    <a:pt x="38" y="209"/>
                  </a:cubicBezTo>
                  <a:cubicBezTo>
                    <a:pt x="111" y="136"/>
                    <a:pt x="159" y="76"/>
                    <a:pt x="219" y="27"/>
                  </a:cubicBezTo>
                  <a:cubicBezTo>
                    <a:pt x="226" y="21"/>
                    <a:pt x="235" y="18"/>
                    <a:pt x="243" y="18"/>
                  </a:cubicBezTo>
                  <a:close/>
                  <a:moveTo>
                    <a:pt x="237" y="1"/>
                  </a:moveTo>
                  <a:cubicBezTo>
                    <a:pt x="228" y="1"/>
                    <a:pt x="218" y="4"/>
                    <a:pt x="208" y="14"/>
                  </a:cubicBezTo>
                  <a:cubicBezTo>
                    <a:pt x="147" y="63"/>
                    <a:pt x="98" y="124"/>
                    <a:pt x="25" y="209"/>
                  </a:cubicBezTo>
                  <a:cubicBezTo>
                    <a:pt x="1" y="233"/>
                    <a:pt x="13" y="258"/>
                    <a:pt x="25" y="282"/>
                  </a:cubicBezTo>
                  <a:cubicBezTo>
                    <a:pt x="38" y="295"/>
                    <a:pt x="49" y="295"/>
                    <a:pt x="62" y="295"/>
                  </a:cubicBezTo>
                  <a:cubicBezTo>
                    <a:pt x="74" y="295"/>
                    <a:pt x="86" y="295"/>
                    <a:pt x="98" y="282"/>
                  </a:cubicBezTo>
                  <a:cubicBezTo>
                    <a:pt x="171" y="209"/>
                    <a:pt x="232" y="149"/>
                    <a:pt x="281" y="87"/>
                  </a:cubicBezTo>
                  <a:cubicBezTo>
                    <a:pt x="305" y="63"/>
                    <a:pt x="292" y="27"/>
                    <a:pt x="268" y="14"/>
                  </a:cubicBezTo>
                  <a:cubicBezTo>
                    <a:pt x="261" y="8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05" name="Google Shape;3705;p39"/>
            <p:cNvSpPr/>
            <p:nvPr/>
          </p:nvSpPr>
          <p:spPr>
            <a:xfrm>
              <a:off x="8124603" y="3460310"/>
              <a:ext cx="15603" cy="11370"/>
            </a:xfrm>
            <a:custGeom>
              <a:avLst/>
              <a:gdLst/>
              <a:ahLst/>
              <a:cxnLst/>
              <a:rect l="l" t="t" r="r" b="b"/>
              <a:pathLst>
                <a:path w="317" h="231" extrusionOk="0">
                  <a:moveTo>
                    <a:pt x="256" y="0"/>
                  </a:moveTo>
                  <a:cubicBezTo>
                    <a:pt x="250" y="0"/>
                    <a:pt x="244" y="2"/>
                    <a:pt x="238" y="6"/>
                  </a:cubicBezTo>
                  <a:cubicBezTo>
                    <a:pt x="165" y="54"/>
                    <a:pt x="92" y="91"/>
                    <a:pt x="31" y="152"/>
                  </a:cubicBezTo>
                  <a:cubicBezTo>
                    <a:pt x="0" y="183"/>
                    <a:pt x="30" y="230"/>
                    <a:pt x="69" y="230"/>
                  </a:cubicBezTo>
                  <a:cubicBezTo>
                    <a:pt x="76" y="230"/>
                    <a:pt x="84" y="229"/>
                    <a:pt x="92" y="225"/>
                  </a:cubicBezTo>
                  <a:cubicBezTo>
                    <a:pt x="152" y="176"/>
                    <a:pt x="225" y="127"/>
                    <a:pt x="286" y="67"/>
                  </a:cubicBezTo>
                  <a:cubicBezTo>
                    <a:pt x="317" y="47"/>
                    <a:pt x="287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06" name="Google Shape;3706;p39"/>
            <p:cNvSpPr/>
            <p:nvPr/>
          </p:nvSpPr>
          <p:spPr>
            <a:xfrm>
              <a:off x="8124307" y="3459719"/>
              <a:ext cx="16193" cy="12305"/>
            </a:xfrm>
            <a:custGeom>
              <a:avLst/>
              <a:gdLst/>
              <a:ahLst/>
              <a:cxnLst/>
              <a:rect l="l" t="t" r="r" b="b"/>
              <a:pathLst>
                <a:path w="329" h="250" extrusionOk="0">
                  <a:moveTo>
                    <a:pt x="268" y="18"/>
                  </a:moveTo>
                  <a:cubicBezTo>
                    <a:pt x="280" y="18"/>
                    <a:pt x="292" y="30"/>
                    <a:pt x="292" y="30"/>
                  </a:cubicBezTo>
                  <a:cubicBezTo>
                    <a:pt x="304" y="42"/>
                    <a:pt x="304" y="66"/>
                    <a:pt x="292" y="79"/>
                  </a:cubicBezTo>
                  <a:cubicBezTo>
                    <a:pt x="231" y="128"/>
                    <a:pt x="158" y="188"/>
                    <a:pt x="85" y="225"/>
                  </a:cubicBezTo>
                  <a:cubicBezTo>
                    <a:pt x="82" y="228"/>
                    <a:pt x="77" y="230"/>
                    <a:pt x="72" y="230"/>
                  </a:cubicBezTo>
                  <a:cubicBezTo>
                    <a:pt x="60" y="230"/>
                    <a:pt x="46" y="221"/>
                    <a:pt x="37" y="212"/>
                  </a:cubicBezTo>
                  <a:cubicBezTo>
                    <a:pt x="25" y="201"/>
                    <a:pt x="25" y="188"/>
                    <a:pt x="37" y="176"/>
                  </a:cubicBezTo>
                  <a:cubicBezTo>
                    <a:pt x="110" y="115"/>
                    <a:pt x="171" y="66"/>
                    <a:pt x="244" y="18"/>
                  </a:cubicBezTo>
                  <a:close/>
                  <a:moveTo>
                    <a:pt x="265" y="1"/>
                  </a:moveTo>
                  <a:cubicBezTo>
                    <a:pt x="258" y="1"/>
                    <a:pt x="251" y="2"/>
                    <a:pt x="244" y="6"/>
                  </a:cubicBezTo>
                  <a:lnTo>
                    <a:pt x="25" y="152"/>
                  </a:lnTo>
                  <a:cubicBezTo>
                    <a:pt x="1" y="176"/>
                    <a:pt x="12" y="212"/>
                    <a:pt x="25" y="225"/>
                  </a:cubicBezTo>
                  <a:cubicBezTo>
                    <a:pt x="37" y="237"/>
                    <a:pt x="49" y="249"/>
                    <a:pt x="74" y="249"/>
                  </a:cubicBezTo>
                  <a:lnTo>
                    <a:pt x="98" y="249"/>
                  </a:lnTo>
                  <a:cubicBezTo>
                    <a:pt x="171" y="201"/>
                    <a:pt x="244" y="139"/>
                    <a:pt x="304" y="91"/>
                  </a:cubicBezTo>
                  <a:cubicBezTo>
                    <a:pt x="328" y="66"/>
                    <a:pt x="317" y="42"/>
                    <a:pt x="304" y="18"/>
                  </a:cubicBezTo>
                  <a:cubicBezTo>
                    <a:pt x="296" y="10"/>
                    <a:pt x="281" y="1"/>
                    <a:pt x="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07" name="Google Shape;3707;p39"/>
            <p:cNvSpPr/>
            <p:nvPr/>
          </p:nvSpPr>
          <p:spPr>
            <a:xfrm>
              <a:off x="8121895" y="3466512"/>
              <a:ext cx="23183" cy="10878"/>
            </a:xfrm>
            <a:custGeom>
              <a:avLst/>
              <a:gdLst/>
              <a:ahLst/>
              <a:cxnLst/>
              <a:rect l="l" t="t" r="r" b="b"/>
              <a:pathLst>
                <a:path w="471" h="221" extrusionOk="0">
                  <a:moveTo>
                    <a:pt x="401" y="0"/>
                  </a:moveTo>
                  <a:cubicBezTo>
                    <a:pt x="398" y="0"/>
                    <a:pt x="394" y="1"/>
                    <a:pt x="390" y="1"/>
                  </a:cubicBezTo>
                  <a:cubicBezTo>
                    <a:pt x="280" y="38"/>
                    <a:pt x="159" y="74"/>
                    <a:pt x="50" y="123"/>
                  </a:cubicBezTo>
                  <a:cubicBezTo>
                    <a:pt x="1" y="147"/>
                    <a:pt x="37" y="220"/>
                    <a:pt x="86" y="220"/>
                  </a:cubicBezTo>
                  <a:cubicBezTo>
                    <a:pt x="195" y="184"/>
                    <a:pt x="317" y="136"/>
                    <a:pt x="414" y="87"/>
                  </a:cubicBezTo>
                  <a:cubicBezTo>
                    <a:pt x="471" y="75"/>
                    <a:pt x="453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08" name="Google Shape;3708;p39"/>
            <p:cNvSpPr/>
            <p:nvPr/>
          </p:nvSpPr>
          <p:spPr>
            <a:xfrm>
              <a:off x="8122486" y="3466315"/>
              <a:ext cx="22247" cy="11075"/>
            </a:xfrm>
            <a:custGeom>
              <a:avLst/>
              <a:gdLst/>
              <a:ahLst/>
              <a:cxnLst/>
              <a:rect l="l" t="t" r="r" b="b"/>
              <a:pathLst>
                <a:path w="452" h="225" extrusionOk="0">
                  <a:moveTo>
                    <a:pt x="402" y="18"/>
                  </a:moveTo>
                  <a:cubicBezTo>
                    <a:pt x="414" y="18"/>
                    <a:pt x="427" y="30"/>
                    <a:pt x="427" y="42"/>
                  </a:cubicBezTo>
                  <a:cubicBezTo>
                    <a:pt x="427" y="54"/>
                    <a:pt x="427" y="78"/>
                    <a:pt x="402" y="91"/>
                  </a:cubicBezTo>
                  <a:cubicBezTo>
                    <a:pt x="378" y="103"/>
                    <a:pt x="354" y="103"/>
                    <a:pt x="329" y="115"/>
                  </a:cubicBezTo>
                  <a:cubicBezTo>
                    <a:pt x="256" y="151"/>
                    <a:pt x="159" y="188"/>
                    <a:pt x="74" y="213"/>
                  </a:cubicBezTo>
                  <a:cubicBezTo>
                    <a:pt x="49" y="213"/>
                    <a:pt x="38" y="200"/>
                    <a:pt x="25" y="188"/>
                  </a:cubicBezTo>
                  <a:cubicBezTo>
                    <a:pt x="25" y="164"/>
                    <a:pt x="25" y="151"/>
                    <a:pt x="49" y="140"/>
                  </a:cubicBezTo>
                  <a:cubicBezTo>
                    <a:pt x="135" y="103"/>
                    <a:pt x="232" y="67"/>
                    <a:pt x="317" y="42"/>
                  </a:cubicBezTo>
                  <a:cubicBezTo>
                    <a:pt x="341" y="30"/>
                    <a:pt x="365" y="30"/>
                    <a:pt x="390" y="18"/>
                  </a:cubicBezTo>
                  <a:close/>
                  <a:moveTo>
                    <a:pt x="404" y="1"/>
                  </a:moveTo>
                  <a:cubicBezTo>
                    <a:pt x="396" y="1"/>
                    <a:pt x="388" y="2"/>
                    <a:pt x="378" y="5"/>
                  </a:cubicBezTo>
                  <a:cubicBezTo>
                    <a:pt x="354" y="5"/>
                    <a:pt x="341" y="18"/>
                    <a:pt x="317" y="30"/>
                  </a:cubicBezTo>
                  <a:cubicBezTo>
                    <a:pt x="219" y="54"/>
                    <a:pt x="122" y="78"/>
                    <a:pt x="38" y="127"/>
                  </a:cubicBezTo>
                  <a:cubicBezTo>
                    <a:pt x="13" y="140"/>
                    <a:pt x="1" y="164"/>
                    <a:pt x="13" y="188"/>
                  </a:cubicBezTo>
                  <a:cubicBezTo>
                    <a:pt x="25" y="213"/>
                    <a:pt x="38" y="224"/>
                    <a:pt x="62" y="224"/>
                  </a:cubicBezTo>
                  <a:lnTo>
                    <a:pt x="74" y="224"/>
                  </a:lnTo>
                  <a:cubicBezTo>
                    <a:pt x="171" y="200"/>
                    <a:pt x="256" y="164"/>
                    <a:pt x="341" y="127"/>
                  </a:cubicBezTo>
                  <a:cubicBezTo>
                    <a:pt x="365" y="127"/>
                    <a:pt x="390" y="115"/>
                    <a:pt x="414" y="103"/>
                  </a:cubicBezTo>
                  <a:cubicBezTo>
                    <a:pt x="438" y="91"/>
                    <a:pt x="451" y="54"/>
                    <a:pt x="438" y="30"/>
                  </a:cubicBezTo>
                  <a:cubicBezTo>
                    <a:pt x="438" y="12"/>
                    <a:pt x="425" y="1"/>
                    <a:pt x="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09" name="Google Shape;3709;p39"/>
            <p:cNvSpPr/>
            <p:nvPr/>
          </p:nvSpPr>
          <p:spPr>
            <a:xfrm>
              <a:off x="8115940" y="3475913"/>
              <a:ext cx="25398" cy="9844"/>
            </a:xfrm>
            <a:custGeom>
              <a:avLst/>
              <a:gdLst/>
              <a:ahLst/>
              <a:cxnLst/>
              <a:rect l="l" t="t" r="r" b="b"/>
              <a:pathLst>
                <a:path w="516" h="200" extrusionOk="0">
                  <a:moveTo>
                    <a:pt x="446" y="0"/>
                  </a:moveTo>
                  <a:cubicBezTo>
                    <a:pt x="439" y="0"/>
                    <a:pt x="432" y="2"/>
                    <a:pt x="425" y="5"/>
                  </a:cubicBezTo>
                  <a:cubicBezTo>
                    <a:pt x="316" y="66"/>
                    <a:pt x="182" y="91"/>
                    <a:pt x="61" y="115"/>
                  </a:cubicBezTo>
                  <a:cubicBezTo>
                    <a:pt x="0" y="115"/>
                    <a:pt x="12" y="200"/>
                    <a:pt x="73" y="200"/>
                  </a:cubicBezTo>
                  <a:cubicBezTo>
                    <a:pt x="219" y="200"/>
                    <a:pt x="352" y="151"/>
                    <a:pt x="474" y="78"/>
                  </a:cubicBezTo>
                  <a:cubicBezTo>
                    <a:pt x="516" y="57"/>
                    <a:pt x="486" y="0"/>
                    <a:pt x="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10" name="Google Shape;3710;p39"/>
            <p:cNvSpPr/>
            <p:nvPr/>
          </p:nvSpPr>
          <p:spPr>
            <a:xfrm>
              <a:off x="8116481" y="3475323"/>
              <a:ext cx="24659" cy="11075"/>
            </a:xfrm>
            <a:custGeom>
              <a:avLst/>
              <a:gdLst/>
              <a:ahLst/>
              <a:cxnLst/>
              <a:rect l="l" t="t" r="r" b="b"/>
              <a:pathLst>
                <a:path w="501" h="225" extrusionOk="0">
                  <a:moveTo>
                    <a:pt x="440" y="24"/>
                  </a:moveTo>
                  <a:cubicBezTo>
                    <a:pt x="452" y="24"/>
                    <a:pt x="467" y="33"/>
                    <a:pt x="476" y="41"/>
                  </a:cubicBezTo>
                  <a:cubicBezTo>
                    <a:pt x="476" y="54"/>
                    <a:pt x="476" y="78"/>
                    <a:pt x="463" y="90"/>
                  </a:cubicBezTo>
                  <a:cubicBezTo>
                    <a:pt x="332" y="156"/>
                    <a:pt x="211" y="202"/>
                    <a:pt x="99" y="202"/>
                  </a:cubicBezTo>
                  <a:cubicBezTo>
                    <a:pt x="87" y="202"/>
                    <a:pt x="74" y="201"/>
                    <a:pt x="62" y="200"/>
                  </a:cubicBezTo>
                  <a:cubicBezTo>
                    <a:pt x="38" y="200"/>
                    <a:pt x="25" y="187"/>
                    <a:pt x="25" y="163"/>
                  </a:cubicBezTo>
                  <a:cubicBezTo>
                    <a:pt x="25" y="163"/>
                    <a:pt x="25" y="139"/>
                    <a:pt x="50" y="127"/>
                  </a:cubicBezTo>
                  <a:cubicBezTo>
                    <a:pt x="171" y="103"/>
                    <a:pt x="305" y="90"/>
                    <a:pt x="427" y="30"/>
                  </a:cubicBezTo>
                  <a:cubicBezTo>
                    <a:pt x="431" y="26"/>
                    <a:pt x="435" y="24"/>
                    <a:pt x="440" y="24"/>
                  </a:cubicBezTo>
                  <a:close/>
                  <a:moveTo>
                    <a:pt x="442" y="0"/>
                  </a:moveTo>
                  <a:cubicBezTo>
                    <a:pt x="433" y="0"/>
                    <a:pt x="424" y="2"/>
                    <a:pt x="414" y="5"/>
                  </a:cubicBezTo>
                  <a:cubicBezTo>
                    <a:pt x="293" y="66"/>
                    <a:pt x="171" y="90"/>
                    <a:pt x="38" y="114"/>
                  </a:cubicBezTo>
                  <a:cubicBezTo>
                    <a:pt x="14" y="114"/>
                    <a:pt x="1" y="139"/>
                    <a:pt x="1" y="163"/>
                  </a:cubicBezTo>
                  <a:cubicBezTo>
                    <a:pt x="1" y="187"/>
                    <a:pt x="25" y="224"/>
                    <a:pt x="62" y="224"/>
                  </a:cubicBezTo>
                  <a:lnTo>
                    <a:pt x="74" y="224"/>
                  </a:lnTo>
                  <a:cubicBezTo>
                    <a:pt x="196" y="224"/>
                    <a:pt x="330" y="187"/>
                    <a:pt x="463" y="103"/>
                  </a:cubicBezTo>
                  <a:cubicBezTo>
                    <a:pt x="500" y="90"/>
                    <a:pt x="500" y="54"/>
                    <a:pt x="487" y="30"/>
                  </a:cubicBezTo>
                  <a:cubicBezTo>
                    <a:pt x="479" y="12"/>
                    <a:pt x="464" y="0"/>
                    <a:pt x="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11" name="Google Shape;3711;p39"/>
            <p:cNvSpPr/>
            <p:nvPr/>
          </p:nvSpPr>
          <p:spPr>
            <a:xfrm>
              <a:off x="8106341" y="3451844"/>
              <a:ext cx="20918" cy="33765"/>
            </a:xfrm>
            <a:custGeom>
              <a:avLst/>
              <a:gdLst/>
              <a:ahLst/>
              <a:cxnLst/>
              <a:rect l="l" t="t" r="r" b="b"/>
              <a:pathLst>
                <a:path w="425" h="686" extrusionOk="0">
                  <a:moveTo>
                    <a:pt x="113" y="0"/>
                  </a:moveTo>
                  <a:cubicBezTo>
                    <a:pt x="92" y="0"/>
                    <a:pt x="71" y="3"/>
                    <a:pt x="49" y="7"/>
                  </a:cubicBezTo>
                  <a:cubicBezTo>
                    <a:pt x="1" y="20"/>
                    <a:pt x="12" y="105"/>
                    <a:pt x="74" y="105"/>
                  </a:cubicBezTo>
                  <a:cubicBezTo>
                    <a:pt x="195" y="105"/>
                    <a:pt x="268" y="190"/>
                    <a:pt x="293" y="312"/>
                  </a:cubicBezTo>
                  <a:cubicBezTo>
                    <a:pt x="303" y="377"/>
                    <a:pt x="324" y="589"/>
                    <a:pt x="223" y="589"/>
                  </a:cubicBezTo>
                  <a:cubicBezTo>
                    <a:pt x="211" y="589"/>
                    <a:pt x="198" y="586"/>
                    <a:pt x="183" y="580"/>
                  </a:cubicBezTo>
                  <a:cubicBezTo>
                    <a:pt x="180" y="579"/>
                    <a:pt x="177" y="578"/>
                    <a:pt x="174" y="578"/>
                  </a:cubicBezTo>
                  <a:cubicBezTo>
                    <a:pt x="141" y="578"/>
                    <a:pt x="114" y="642"/>
                    <a:pt x="158" y="664"/>
                  </a:cubicBezTo>
                  <a:cubicBezTo>
                    <a:pt x="188" y="679"/>
                    <a:pt x="215" y="686"/>
                    <a:pt x="240" y="686"/>
                  </a:cubicBezTo>
                  <a:cubicBezTo>
                    <a:pt x="373" y="686"/>
                    <a:pt x="424" y="484"/>
                    <a:pt x="414" y="361"/>
                  </a:cubicBezTo>
                  <a:cubicBezTo>
                    <a:pt x="403" y="186"/>
                    <a:pt x="294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12" name="Google Shape;3712;p39"/>
            <p:cNvSpPr/>
            <p:nvPr/>
          </p:nvSpPr>
          <p:spPr>
            <a:xfrm>
              <a:off x="8106932" y="3451598"/>
              <a:ext cx="21017" cy="34159"/>
            </a:xfrm>
            <a:custGeom>
              <a:avLst/>
              <a:gdLst/>
              <a:ahLst/>
              <a:cxnLst/>
              <a:rect l="l" t="t" r="r" b="b"/>
              <a:pathLst>
                <a:path w="427" h="694" extrusionOk="0">
                  <a:moveTo>
                    <a:pt x="119" y="13"/>
                  </a:moveTo>
                  <a:cubicBezTo>
                    <a:pt x="163" y="13"/>
                    <a:pt x="204" y="29"/>
                    <a:pt x="244" y="61"/>
                  </a:cubicBezTo>
                  <a:cubicBezTo>
                    <a:pt x="329" y="122"/>
                    <a:pt x="390" y="244"/>
                    <a:pt x="402" y="366"/>
                  </a:cubicBezTo>
                  <a:cubicBezTo>
                    <a:pt x="402" y="463"/>
                    <a:pt x="365" y="609"/>
                    <a:pt x="292" y="658"/>
                  </a:cubicBezTo>
                  <a:cubicBezTo>
                    <a:pt x="273" y="671"/>
                    <a:pt x="249" y="680"/>
                    <a:pt x="222" y="680"/>
                  </a:cubicBezTo>
                  <a:cubicBezTo>
                    <a:pt x="199" y="680"/>
                    <a:pt x="174" y="674"/>
                    <a:pt x="146" y="658"/>
                  </a:cubicBezTo>
                  <a:cubicBezTo>
                    <a:pt x="122" y="658"/>
                    <a:pt x="122" y="633"/>
                    <a:pt x="135" y="621"/>
                  </a:cubicBezTo>
                  <a:cubicBezTo>
                    <a:pt x="135" y="609"/>
                    <a:pt x="146" y="596"/>
                    <a:pt x="171" y="596"/>
                  </a:cubicBezTo>
                  <a:cubicBezTo>
                    <a:pt x="186" y="602"/>
                    <a:pt x="199" y="605"/>
                    <a:pt x="211" y="605"/>
                  </a:cubicBezTo>
                  <a:cubicBezTo>
                    <a:pt x="228" y="605"/>
                    <a:pt x="242" y="599"/>
                    <a:pt x="256" y="585"/>
                  </a:cubicBezTo>
                  <a:cubicBezTo>
                    <a:pt x="317" y="536"/>
                    <a:pt x="305" y="353"/>
                    <a:pt x="292" y="304"/>
                  </a:cubicBezTo>
                  <a:cubicBezTo>
                    <a:pt x="256" y="183"/>
                    <a:pt x="171" y="110"/>
                    <a:pt x="62" y="110"/>
                  </a:cubicBezTo>
                  <a:cubicBezTo>
                    <a:pt x="37" y="110"/>
                    <a:pt x="25" y="85"/>
                    <a:pt x="13" y="74"/>
                  </a:cubicBezTo>
                  <a:cubicBezTo>
                    <a:pt x="13" y="49"/>
                    <a:pt x="25" y="37"/>
                    <a:pt x="49" y="25"/>
                  </a:cubicBezTo>
                  <a:cubicBezTo>
                    <a:pt x="74" y="17"/>
                    <a:pt x="97" y="13"/>
                    <a:pt x="119" y="13"/>
                  </a:cubicBezTo>
                  <a:close/>
                  <a:moveTo>
                    <a:pt x="117" y="0"/>
                  </a:moveTo>
                  <a:cubicBezTo>
                    <a:pt x="92" y="0"/>
                    <a:pt x="65" y="4"/>
                    <a:pt x="37" y="12"/>
                  </a:cubicBezTo>
                  <a:cubicBezTo>
                    <a:pt x="13" y="12"/>
                    <a:pt x="0" y="49"/>
                    <a:pt x="0" y="74"/>
                  </a:cubicBezTo>
                  <a:cubicBezTo>
                    <a:pt x="0" y="98"/>
                    <a:pt x="25" y="122"/>
                    <a:pt x="62" y="122"/>
                  </a:cubicBezTo>
                  <a:cubicBezTo>
                    <a:pt x="171" y="122"/>
                    <a:pt x="244" y="195"/>
                    <a:pt x="268" y="317"/>
                  </a:cubicBezTo>
                  <a:cubicBezTo>
                    <a:pt x="281" y="377"/>
                    <a:pt x="292" y="523"/>
                    <a:pt x="244" y="572"/>
                  </a:cubicBezTo>
                  <a:cubicBezTo>
                    <a:pt x="235" y="581"/>
                    <a:pt x="221" y="589"/>
                    <a:pt x="200" y="589"/>
                  </a:cubicBezTo>
                  <a:cubicBezTo>
                    <a:pt x="191" y="589"/>
                    <a:pt x="181" y="588"/>
                    <a:pt x="171" y="585"/>
                  </a:cubicBezTo>
                  <a:cubicBezTo>
                    <a:pt x="164" y="581"/>
                    <a:pt x="158" y="580"/>
                    <a:pt x="151" y="580"/>
                  </a:cubicBezTo>
                  <a:cubicBezTo>
                    <a:pt x="134" y="580"/>
                    <a:pt x="119" y="591"/>
                    <a:pt x="110" y="609"/>
                  </a:cubicBezTo>
                  <a:cubicBezTo>
                    <a:pt x="110" y="633"/>
                    <a:pt x="110" y="669"/>
                    <a:pt x="135" y="682"/>
                  </a:cubicBezTo>
                  <a:cubicBezTo>
                    <a:pt x="171" y="694"/>
                    <a:pt x="195" y="694"/>
                    <a:pt x="219" y="694"/>
                  </a:cubicBezTo>
                  <a:cubicBezTo>
                    <a:pt x="256" y="694"/>
                    <a:pt x="281" y="694"/>
                    <a:pt x="305" y="669"/>
                  </a:cubicBezTo>
                  <a:cubicBezTo>
                    <a:pt x="390" y="621"/>
                    <a:pt x="427" y="475"/>
                    <a:pt x="414" y="366"/>
                  </a:cubicBezTo>
                  <a:cubicBezTo>
                    <a:pt x="402" y="231"/>
                    <a:pt x="341" y="110"/>
                    <a:pt x="256" y="49"/>
                  </a:cubicBezTo>
                  <a:cubicBezTo>
                    <a:pt x="215" y="17"/>
                    <a:pt x="169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13" name="Google Shape;3713;p39"/>
            <p:cNvSpPr/>
            <p:nvPr/>
          </p:nvSpPr>
          <p:spPr>
            <a:xfrm>
              <a:off x="8113971" y="3487185"/>
              <a:ext cx="8909" cy="19639"/>
            </a:xfrm>
            <a:custGeom>
              <a:avLst/>
              <a:gdLst/>
              <a:ahLst/>
              <a:cxnLst/>
              <a:rect l="l" t="t" r="r" b="b"/>
              <a:pathLst>
                <a:path w="181" h="399" extrusionOk="0">
                  <a:moveTo>
                    <a:pt x="133" y="1"/>
                  </a:moveTo>
                  <a:cubicBezTo>
                    <a:pt x="114" y="1"/>
                    <a:pt x="94" y="10"/>
                    <a:pt x="89" y="32"/>
                  </a:cubicBezTo>
                  <a:cubicBezTo>
                    <a:pt x="76" y="141"/>
                    <a:pt x="40" y="238"/>
                    <a:pt x="16" y="348"/>
                  </a:cubicBezTo>
                  <a:cubicBezTo>
                    <a:pt x="1" y="378"/>
                    <a:pt x="28" y="399"/>
                    <a:pt x="56" y="399"/>
                  </a:cubicBezTo>
                  <a:cubicBezTo>
                    <a:pt x="73" y="399"/>
                    <a:pt x="91" y="391"/>
                    <a:pt x="101" y="372"/>
                  </a:cubicBezTo>
                  <a:cubicBezTo>
                    <a:pt x="138" y="262"/>
                    <a:pt x="162" y="153"/>
                    <a:pt x="174" y="44"/>
                  </a:cubicBezTo>
                  <a:cubicBezTo>
                    <a:pt x="181" y="16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14" name="Google Shape;3714;p39"/>
            <p:cNvSpPr/>
            <p:nvPr/>
          </p:nvSpPr>
          <p:spPr>
            <a:xfrm>
              <a:off x="8113528" y="3486693"/>
              <a:ext cx="9647" cy="20623"/>
            </a:xfrm>
            <a:custGeom>
              <a:avLst/>
              <a:gdLst/>
              <a:ahLst/>
              <a:cxnLst/>
              <a:rect l="l" t="t" r="r" b="b"/>
              <a:pathLst>
                <a:path w="196" h="419" extrusionOk="0">
                  <a:moveTo>
                    <a:pt x="147" y="18"/>
                  </a:moveTo>
                  <a:cubicBezTo>
                    <a:pt x="171" y="18"/>
                    <a:pt x="183" y="29"/>
                    <a:pt x="183" y="54"/>
                  </a:cubicBezTo>
                  <a:cubicBezTo>
                    <a:pt x="158" y="175"/>
                    <a:pt x="134" y="272"/>
                    <a:pt x="98" y="370"/>
                  </a:cubicBezTo>
                  <a:cubicBezTo>
                    <a:pt x="89" y="387"/>
                    <a:pt x="80" y="399"/>
                    <a:pt x="66" y="399"/>
                  </a:cubicBezTo>
                  <a:cubicBezTo>
                    <a:pt x="61" y="399"/>
                    <a:pt x="56" y="397"/>
                    <a:pt x="49" y="394"/>
                  </a:cubicBezTo>
                  <a:cubicBezTo>
                    <a:pt x="37" y="394"/>
                    <a:pt x="25" y="382"/>
                    <a:pt x="25" y="358"/>
                  </a:cubicBezTo>
                  <a:cubicBezTo>
                    <a:pt x="61" y="248"/>
                    <a:pt x="85" y="139"/>
                    <a:pt x="110" y="42"/>
                  </a:cubicBezTo>
                  <a:cubicBezTo>
                    <a:pt x="110" y="29"/>
                    <a:pt x="122" y="18"/>
                    <a:pt x="147" y="18"/>
                  </a:cubicBezTo>
                  <a:close/>
                  <a:moveTo>
                    <a:pt x="129" y="1"/>
                  </a:moveTo>
                  <a:cubicBezTo>
                    <a:pt x="112" y="1"/>
                    <a:pt x="98" y="14"/>
                    <a:pt x="98" y="42"/>
                  </a:cubicBezTo>
                  <a:cubicBezTo>
                    <a:pt x="74" y="139"/>
                    <a:pt x="49" y="236"/>
                    <a:pt x="12" y="358"/>
                  </a:cubicBezTo>
                  <a:cubicBezTo>
                    <a:pt x="1" y="382"/>
                    <a:pt x="25" y="407"/>
                    <a:pt x="49" y="418"/>
                  </a:cubicBezTo>
                  <a:lnTo>
                    <a:pt x="61" y="418"/>
                  </a:lnTo>
                  <a:cubicBezTo>
                    <a:pt x="85" y="418"/>
                    <a:pt x="110" y="407"/>
                    <a:pt x="122" y="382"/>
                  </a:cubicBezTo>
                  <a:cubicBezTo>
                    <a:pt x="158" y="285"/>
                    <a:pt x="183" y="175"/>
                    <a:pt x="195" y="54"/>
                  </a:cubicBezTo>
                  <a:cubicBezTo>
                    <a:pt x="195" y="29"/>
                    <a:pt x="171" y="5"/>
                    <a:pt x="147" y="5"/>
                  </a:cubicBezTo>
                  <a:cubicBezTo>
                    <a:pt x="141" y="2"/>
                    <a:pt x="135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15" name="Google Shape;3715;p39"/>
            <p:cNvSpPr/>
            <p:nvPr/>
          </p:nvSpPr>
          <p:spPr>
            <a:xfrm>
              <a:off x="8117367" y="3488612"/>
              <a:ext cx="9746" cy="20180"/>
            </a:xfrm>
            <a:custGeom>
              <a:avLst/>
              <a:gdLst/>
              <a:ahLst/>
              <a:cxnLst/>
              <a:rect l="l" t="t" r="r" b="b"/>
              <a:pathLst>
                <a:path w="198" h="410" extrusionOk="0">
                  <a:moveTo>
                    <a:pt x="141" y="1"/>
                  </a:moveTo>
                  <a:cubicBezTo>
                    <a:pt x="125" y="1"/>
                    <a:pt x="109" y="9"/>
                    <a:pt x="105" y="27"/>
                  </a:cubicBezTo>
                  <a:cubicBezTo>
                    <a:pt x="69" y="136"/>
                    <a:pt x="32" y="246"/>
                    <a:pt x="7" y="355"/>
                  </a:cubicBezTo>
                  <a:cubicBezTo>
                    <a:pt x="1" y="391"/>
                    <a:pt x="26" y="410"/>
                    <a:pt x="52" y="410"/>
                  </a:cubicBezTo>
                  <a:cubicBezTo>
                    <a:pt x="70" y="410"/>
                    <a:pt x="88" y="400"/>
                    <a:pt x="93" y="379"/>
                  </a:cubicBezTo>
                  <a:cubicBezTo>
                    <a:pt x="129" y="270"/>
                    <a:pt x="153" y="160"/>
                    <a:pt x="190" y="51"/>
                  </a:cubicBezTo>
                  <a:cubicBezTo>
                    <a:pt x="197" y="21"/>
                    <a:pt x="168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16" name="Google Shape;3716;p39"/>
            <p:cNvSpPr/>
            <p:nvPr/>
          </p:nvSpPr>
          <p:spPr>
            <a:xfrm>
              <a:off x="8117121" y="3488120"/>
              <a:ext cx="10189" cy="21017"/>
            </a:xfrm>
            <a:custGeom>
              <a:avLst/>
              <a:gdLst/>
              <a:ahLst/>
              <a:cxnLst/>
              <a:rect l="l" t="t" r="r" b="b"/>
              <a:pathLst>
                <a:path w="207" h="427" extrusionOk="0">
                  <a:moveTo>
                    <a:pt x="147" y="13"/>
                  </a:moveTo>
                  <a:cubicBezTo>
                    <a:pt x="158" y="13"/>
                    <a:pt x="158" y="13"/>
                    <a:pt x="158" y="25"/>
                  </a:cubicBezTo>
                  <a:cubicBezTo>
                    <a:pt x="171" y="25"/>
                    <a:pt x="195" y="37"/>
                    <a:pt x="183" y="61"/>
                  </a:cubicBezTo>
                  <a:cubicBezTo>
                    <a:pt x="158" y="159"/>
                    <a:pt x="122" y="280"/>
                    <a:pt x="98" y="389"/>
                  </a:cubicBezTo>
                  <a:cubicBezTo>
                    <a:pt x="85" y="414"/>
                    <a:pt x="61" y="414"/>
                    <a:pt x="49" y="414"/>
                  </a:cubicBezTo>
                  <a:cubicBezTo>
                    <a:pt x="25" y="402"/>
                    <a:pt x="12" y="389"/>
                    <a:pt x="25" y="365"/>
                  </a:cubicBezTo>
                  <a:cubicBezTo>
                    <a:pt x="49" y="256"/>
                    <a:pt x="85" y="146"/>
                    <a:pt x="122" y="37"/>
                  </a:cubicBezTo>
                  <a:cubicBezTo>
                    <a:pt x="122" y="25"/>
                    <a:pt x="134" y="13"/>
                    <a:pt x="147" y="13"/>
                  </a:cubicBezTo>
                  <a:close/>
                  <a:moveTo>
                    <a:pt x="171" y="0"/>
                  </a:moveTo>
                  <a:cubicBezTo>
                    <a:pt x="134" y="0"/>
                    <a:pt x="110" y="0"/>
                    <a:pt x="98" y="37"/>
                  </a:cubicBezTo>
                  <a:cubicBezTo>
                    <a:pt x="74" y="134"/>
                    <a:pt x="37" y="256"/>
                    <a:pt x="1" y="365"/>
                  </a:cubicBezTo>
                  <a:cubicBezTo>
                    <a:pt x="1" y="402"/>
                    <a:pt x="12" y="426"/>
                    <a:pt x="37" y="426"/>
                  </a:cubicBezTo>
                  <a:lnTo>
                    <a:pt x="61" y="426"/>
                  </a:lnTo>
                  <a:cubicBezTo>
                    <a:pt x="85" y="426"/>
                    <a:pt x="98" y="414"/>
                    <a:pt x="110" y="389"/>
                  </a:cubicBezTo>
                  <a:cubicBezTo>
                    <a:pt x="147" y="280"/>
                    <a:pt x="171" y="170"/>
                    <a:pt x="195" y="61"/>
                  </a:cubicBezTo>
                  <a:cubicBezTo>
                    <a:pt x="207" y="37"/>
                    <a:pt x="183" y="13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17" name="Google Shape;3717;p39"/>
            <p:cNvSpPr/>
            <p:nvPr/>
          </p:nvSpPr>
          <p:spPr>
            <a:xfrm>
              <a:off x="8094085" y="3505791"/>
              <a:ext cx="9106" cy="12108"/>
            </a:xfrm>
            <a:custGeom>
              <a:avLst/>
              <a:gdLst/>
              <a:ahLst/>
              <a:cxnLst/>
              <a:rect l="l" t="t" r="r" b="b"/>
              <a:pathLst>
                <a:path w="185" h="246" extrusionOk="0">
                  <a:moveTo>
                    <a:pt x="136" y="1"/>
                  </a:moveTo>
                  <a:cubicBezTo>
                    <a:pt x="124" y="1"/>
                    <a:pt x="112" y="6"/>
                    <a:pt x="104" y="19"/>
                  </a:cubicBezTo>
                  <a:cubicBezTo>
                    <a:pt x="67" y="67"/>
                    <a:pt x="42" y="128"/>
                    <a:pt x="18" y="176"/>
                  </a:cubicBezTo>
                  <a:cubicBezTo>
                    <a:pt x="1" y="211"/>
                    <a:pt x="32" y="245"/>
                    <a:pt x="61" y="245"/>
                  </a:cubicBezTo>
                  <a:cubicBezTo>
                    <a:pt x="73" y="245"/>
                    <a:pt x="84" y="239"/>
                    <a:pt x="91" y="225"/>
                  </a:cubicBezTo>
                  <a:cubicBezTo>
                    <a:pt x="128" y="165"/>
                    <a:pt x="152" y="116"/>
                    <a:pt x="177" y="55"/>
                  </a:cubicBezTo>
                  <a:cubicBezTo>
                    <a:pt x="185" y="22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18" name="Google Shape;3718;p39"/>
            <p:cNvSpPr/>
            <p:nvPr/>
          </p:nvSpPr>
          <p:spPr>
            <a:xfrm>
              <a:off x="8093741" y="3505692"/>
              <a:ext cx="9647" cy="12403"/>
            </a:xfrm>
            <a:custGeom>
              <a:avLst/>
              <a:gdLst/>
              <a:ahLst/>
              <a:cxnLst/>
              <a:rect l="l" t="t" r="r" b="b"/>
              <a:pathLst>
                <a:path w="196" h="252" extrusionOk="0">
                  <a:moveTo>
                    <a:pt x="139" y="12"/>
                  </a:moveTo>
                  <a:cubicBezTo>
                    <a:pt x="147" y="12"/>
                    <a:pt x="154" y="15"/>
                    <a:pt x="159" y="21"/>
                  </a:cubicBezTo>
                  <a:cubicBezTo>
                    <a:pt x="171" y="21"/>
                    <a:pt x="184" y="32"/>
                    <a:pt x="171" y="57"/>
                  </a:cubicBezTo>
                  <a:cubicBezTo>
                    <a:pt x="159" y="105"/>
                    <a:pt x="122" y="167"/>
                    <a:pt x="86" y="215"/>
                  </a:cubicBezTo>
                  <a:cubicBezTo>
                    <a:pt x="86" y="240"/>
                    <a:pt x="62" y="240"/>
                    <a:pt x="49" y="240"/>
                  </a:cubicBezTo>
                  <a:cubicBezTo>
                    <a:pt x="38" y="227"/>
                    <a:pt x="25" y="203"/>
                    <a:pt x="38" y="191"/>
                  </a:cubicBezTo>
                  <a:cubicBezTo>
                    <a:pt x="62" y="118"/>
                    <a:pt x="86" y="69"/>
                    <a:pt x="111" y="32"/>
                  </a:cubicBezTo>
                  <a:cubicBezTo>
                    <a:pt x="118" y="18"/>
                    <a:pt x="129" y="12"/>
                    <a:pt x="139" y="12"/>
                  </a:cubicBezTo>
                  <a:close/>
                  <a:moveTo>
                    <a:pt x="138" y="0"/>
                  </a:moveTo>
                  <a:cubicBezTo>
                    <a:pt x="121" y="0"/>
                    <a:pt x="106" y="6"/>
                    <a:pt x="98" y="21"/>
                  </a:cubicBezTo>
                  <a:cubicBezTo>
                    <a:pt x="74" y="69"/>
                    <a:pt x="38" y="118"/>
                    <a:pt x="13" y="178"/>
                  </a:cubicBezTo>
                  <a:cubicBezTo>
                    <a:pt x="1" y="215"/>
                    <a:pt x="13" y="240"/>
                    <a:pt x="38" y="251"/>
                  </a:cubicBezTo>
                  <a:lnTo>
                    <a:pt x="62" y="251"/>
                  </a:lnTo>
                  <a:cubicBezTo>
                    <a:pt x="86" y="251"/>
                    <a:pt x="98" y="251"/>
                    <a:pt x="111" y="227"/>
                  </a:cubicBezTo>
                  <a:cubicBezTo>
                    <a:pt x="147" y="167"/>
                    <a:pt x="171" y="118"/>
                    <a:pt x="195" y="57"/>
                  </a:cubicBezTo>
                  <a:cubicBezTo>
                    <a:pt x="195" y="32"/>
                    <a:pt x="195" y="21"/>
                    <a:pt x="171" y="8"/>
                  </a:cubicBezTo>
                  <a:cubicBezTo>
                    <a:pt x="161" y="3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19" name="Google Shape;3719;p39"/>
            <p:cNvSpPr/>
            <p:nvPr/>
          </p:nvSpPr>
          <p:spPr>
            <a:xfrm>
              <a:off x="8102158" y="3506923"/>
              <a:ext cx="5759" cy="13880"/>
            </a:xfrm>
            <a:custGeom>
              <a:avLst/>
              <a:gdLst/>
              <a:ahLst/>
              <a:cxnLst/>
              <a:rect l="l" t="t" r="r" b="b"/>
              <a:pathLst>
                <a:path w="117" h="282" extrusionOk="0">
                  <a:moveTo>
                    <a:pt x="70" y="1"/>
                  </a:moveTo>
                  <a:cubicBezTo>
                    <a:pt x="53" y="1"/>
                    <a:pt x="37" y="10"/>
                    <a:pt x="37" y="32"/>
                  </a:cubicBezTo>
                  <a:cubicBezTo>
                    <a:pt x="24" y="105"/>
                    <a:pt x="13" y="178"/>
                    <a:pt x="0" y="239"/>
                  </a:cubicBezTo>
                  <a:cubicBezTo>
                    <a:pt x="0" y="266"/>
                    <a:pt x="23" y="282"/>
                    <a:pt x="45" y="282"/>
                  </a:cubicBezTo>
                  <a:cubicBezTo>
                    <a:pt x="63" y="282"/>
                    <a:pt x="80" y="272"/>
                    <a:pt x="86" y="251"/>
                  </a:cubicBezTo>
                  <a:cubicBezTo>
                    <a:pt x="97" y="190"/>
                    <a:pt x="110" y="117"/>
                    <a:pt x="110" y="44"/>
                  </a:cubicBezTo>
                  <a:cubicBezTo>
                    <a:pt x="117" y="17"/>
                    <a:pt x="93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20" name="Google Shape;3720;p39"/>
            <p:cNvSpPr/>
            <p:nvPr/>
          </p:nvSpPr>
          <p:spPr>
            <a:xfrm>
              <a:off x="8101567" y="3506677"/>
              <a:ext cx="6595" cy="15012"/>
            </a:xfrm>
            <a:custGeom>
              <a:avLst/>
              <a:gdLst/>
              <a:ahLst/>
              <a:cxnLst/>
              <a:rect l="l" t="t" r="r" b="b"/>
              <a:pathLst>
                <a:path w="134" h="305" extrusionOk="0">
                  <a:moveTo>
                    <a:pt x="72" y="20"/>
                  </a:moveTo>
                  <a:cubicBezTo>
                    <a:pt x="77" y="20"/>
                    <a:pt x="82" y="21"/>
                    <a:pt x="85" y="25"/>
                  </a:cubicBezTo>
                  <a:cubicBezTo>
                    <a:pt x="109" y="25"/>
                    <a:pt x="122" y="37"/>
                    <a:pt x="122" y="49"/>
                  </a:cubicBezTo>
                  <a:lnTo>
                    <a:pt x="109" y="74"/>
                  </a:lnTo>
                  <a:cubicBezTo>
                    <a:pt x="109" y="134"/>
                    <a:pt x="98" y="195"/>
                    <a:pt x="85" y="256"/>
                  </a:cubicBezTo>
                  <a:cubicBezTo>
                    <a:pt x="85" y="280"/>
                    <a:pt x="73" y="280"/>
                    <a:pt x="49" y="280"/>
                  </a:cubicBezTo>
                  <a:cubicBezTo>
                    <a:pt x="36" y="280"/>
                    <a:pt x="25" y="268"/>
                    <a:pt x="25" y="244"/>
                  </a:cubicBezTo>
                  <a:cubicBezTo>
                    <a:pt x="25" y="183"/>
                    <a:pt x="36" y="122"/>
                    <a:pt x="49" y="61"/>
                  </a:cubicBezTo>
                  <a:lnTo>
                    <a:pt x="49" y="37"/>
                  </a:lnTo>
                  <a:cubicBezTo>
                    <a:pt x="49" y="28"/>
                    <a:pt x="61" y="20"/>
                    <a:pt x="72" y="20"/>
                  </a:cubicBezTo>
                  <a:close/>
                  <a:moveTo>
                    <a:pt x="85" y="1"/>
                  </a:moveTo>
                  <a:cubicBezTo>
                    <a:pt x="61" y="1"/>
                    <a:pt x="36" y="12"/>
                    <a:pt x="36" y="37"/>
                  </a:cubicBezTo>
                  <a:lnTo>
                    <a:pt x="25" y="61"/>
                  </a:lnTo>
                  <a:cubicBezTo>
                    <a:pt x="25" y="122"/>
                    <a:pt x="12" y="183"/>
                    <a:pt x="0" y="244"/>
                  </a:cubicBezTo>
                  <a:cubicBezTo>
                    <a:pt x="0" y="280"/>
                    <a:pt x="25" y="293"/>
                    <a:pt x="49" y="304"/>
                  </a:cubicBezTo>
                  <a:lnTo>
                    <a:pt x="61" y="304"/>
                  </a:lnTo>
                  <a:cubicBezTo>
                    <a:pt x="85" y="304"/>
                    <a:pt x="98" y="293"/>
                    <a:pt x="109" y="256"/>
                  </a:cubicBezTo>
                  <a:cubicBezTo>
                    <a:pt x="122" y="195"/>
                    <a:pt x="122" y="134"/>
                    <a:pt x="134" y="74"/>
                  </a:cubicBezTo>
                  <a:lnTo>
                    <a:pt x="134" y="49"/>
                  </a:lnTo>
                  <a:cubicBezTo>
                    <a:pt x="134" y="25"/>
                    <a:pt x="109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21" name="Google Shape;3721;p39"/>
            <p:cNvSpPr/>
            <p:nvPr/>
          </p:nvSpPr>
          <p:spPr>
            <a:xfrm>
              <a:off x="8109935" y="3507169"/>
              <a:ext cx="5414" cy="15750"/>
            </a:xfrm>
            <a:custGeom>
              <a:avLst/>
              <a:gdLst/>
              <a:ahLst/>
              <a:cxnLst/>
              <a:rect l="l" t="t" r="r" b="b"/>
              <a:pathLst>
                <a:path w="110" h="320" extrusionOk="0">
                  <a:moveTo>
                    <a:pt x="53" y="0"/>
                  </a:moveTo>
                  <a:cubicBezTo>
                    <a:pt x="37" y="0"/>
                    <a:pt x="25" y="8"/>
                    <a:pt x="25" y="27"/>
                  </a:cubicBezTo>
                  <a:cubicBezTo>
                    <a:pt x="1" y="112"/>
                    <a:pt x="1" y="197"/>
                    <a:pt x="1" y="283"/>
                  </a:cubicBezTo>
                  <a:cubicBezTo>
                    <a:pt x="7" y="307"/>
                    <a:pt x="28" y="319"/>
                    <a:pt x="47" y="319"/>
                  </a:cubicBezTo>
                  <a:cubicBezTo>
                    <a:pt x="67" y="319"/>
                    <a:pt x="85" y="307"/>
                    <a:pt x="85" y="283"/>
                  </a:cubicBezTo>
                  <a:cubicBezTo>
                    <a:pt x="85" y="197"/>
                    <a:pt x="98" y="124"/>
                    <a:pt x="110" y="51"/>
                  </a:cubicBezTo>
                  <a:cubicBezTo>
                    <a:pt x="110" y="21"/>
                    <a:pt x="77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22" name="Google Shape;3722;p39"/>
            <p:cNvSpPr/>
            <p:nvPr/>
          </p:nvSpPr>
          <p:spPr>
            <a:xfrm>
              <a:off x="8109344" y="3506677"/>
              <a:ext cx="6645" cy="16833"/>
            </a:xfrm>
            <a:custGeom>
              <a:avLst/>
              <a:gdLst/>
              <a:ahLst/>
              <a:cxnLst/>
              <a:rect l="l" t="t" r="r" b="b"/>
              <a:pathLst>
                <a:path w="135" h="342" extrusionOk="0">
                  <a:moveTo>
                    <a:pt x="73" y="12"/>
                  </a:moveTo>
                  <a:lnTo>
                    <a:pt x="73" y="25"/>
                  </a:lnTo>
                  <a:cubicBezTo>
                    <a:pt x="97" y="25"/>
                    <a:pt x="110" y="37"/>
                    <a:pt x="110" y="61"/>
                  </a:cubicBezTo>
                  <a:cubicBezTo>
                    <a:pt x="97" y="147"/>
                    <a:pt x="97" y="220"/>
                    <a:pt x="97" y="293"/>
                  </a:cubicBezTo>
                  <a:cubicBezTo>
                    <a:pt x="97" y="317"/>
                    <a:pt x="73" y="317"/>
                    <a:pt x="61" y="317"/>
                  </a:cubicBezTo>
                  <a:cubicBezTo>
                    <a:pt x="49" y="317"/>
                    <a:pt x="24" y="317"/>
                    <a:pt x="24" y="293"/>
                  </a:cubicBezTo>
                  <a:cubicBezTo>
                    <a:pt x="13" y="207"/>
                    <a:pt x="24" y="134"/>
                    <a:pt x="37" y="37"/>
                  </a:cubicBezTo>
                  <a:cubicBezTo>
                    <a:pt x="49" y="25"/>
                    <a:pt x="61" y="12"/>
                    <a:pt x="73" y="12"/>
                  </a:cubicBezTo>
                  <a:close/>
                  <a:moveTo>
                    <a:pt x="73" y="1"/>
                  </a:moveTo>
                  <a:cubicBezTo>
                    <a:pt x="49" y="1"/>
                    <a:pt x="24" y="12"/>
                    <a:pt x="24" y="37"/>
                  </a:cubicBezTo>
                  <a:cubicBezTo>
                    <a:pt x="0" y="134"/>
                    <a:pt x="0" y="207"/>
                    <a:pt x="0" y="293"/>
                  </a:cubicBezTo>
                  <a:cubicBezTo>
                    <a:pt x="13" y="317"/>
                    <a:pt x="37" y="341"/>
                    <a:pt x="61" y="341"/>
                  </a:cubicBezTo>
                  <a:cubicBezTo>
                    <a:pt x="86" y="341"/>
                    <a:pt x="110" y="317"/>
                    <a:pt x="110" y="293"/>
                  </a:cubicBezTo>
                  <a:cubicBezTo>
                    <a:pt x="110" y="220"/>
                    <a:pt x="110" y="147"/>
                    <a:pt x="122" y="61"/>
                  </a:cubicBezTo>
                  <a:cubicBezTo>
                    <a:pt x="134" y="37"/>
                    <a:pt x="110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23" name="Google Shape;3723;p39"/>
            <p:cNvSpPr/>
            <p:nvPr/>
          </p:nvSpPr>
          <p:spPr>
            <a:xfrm>
              <a:off x="8117121" y="3508498"/>
              <a:ext cx="8121" cy="14421"/>
            </a:xfrm>
            <a:custGeom>
              <a:avLst/>
              <a:gdLst/>
              <a:ahLst/>
              <a:cxnLst/>
              <a:rect l="l" t="t" r="r" b="b"/>
              <a:pathLst>
                <a:path w="165" h="293" extrusionOk="0">
                  <a:moveTo>
                    <a:pt x="54" y="0"/>
                  </a:moveTo>
                  <a:cubicBezTo>
                    <a:pt x="36" y="0"/>
                    <a:pt x="18" y="11"/>
                    <a:pt x="12" y="37"/>
                  </a:cubicBezTo>
                  <a:cubicBezTo>
                    <a:pt x="1" y="121"/>
                    <a:pt x="12" y="219"/>
                    <a:pt x="74" y="280"/>
                  </a:cubicBezTo>
                  <a:cubicBezTo>
                    <a:pt x="83" y="289"/>
                    <a:pt x="93" y="293"/>
                    <a:pt x="103" y="293"/>
                  </a:cubicBezTo>
                  <a:cubicBezTo>
                    <a:pt x="135" y="293"/>
                    <a:pt x="165" y="258"/>
                    <a:pt x="147" y="231"/>
                  </a:cubicBezTo>
                  <a:cubicBezTo>
                    <a:pt x="110" y="170"/>
                    <a:pt x="85" y="121"/>
                    <a:pt x="98" y="48"/>
                  </a:cubicBezTo>
                  <a:cubicBezTo>
                    <a:pt x="105" y="20"/>
                    <a:pt x="79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24" name="Google Shape;3724;p39"/>
            <p:cNvSpPr/>
            <p:nvPr/>
          </p:nvSpPr>
          <p:spPr>
            <a:xfrm>
              <a:off x="8116481" y="3507907"/>
              <a:ext cx="9056" cy="15603"/>
            </a:xfrm>
            <a:custGeom>
              <a:avLst/>
              <a:gdLst/>
              <a:ahLst/>
              <a:cxnLst/>
              <a:rect l="l" t="t" r="r" b="b"/>
              <a:pathLst>
                <a:path w="184" h="317" extrusionOk="0">
                  <a:moveTo>
                    <a:pt x="64" y="19"/>
                  </a:moveTo>
                  <a:cubicBezTo>
                    <a:pt x="68" y="19"/>
                    <a:pt x="71" y="21"/>
                    <a:pt x="74" y="24"/>
                  </a:cubicBezTo>
                  <a:cubicBezTo>
                    <a:pt x="98" y="24"/>
                    <a:pt x="111" y="36"/>
                    <a:pt x="111" y="60"/>
                  </a:cubicBezTo>
                  <a:cubicBezTo>
                    <a:pt x="98" y="146"/>
                    <a:pt x="123" y="195"/>
                    <a:pt x="147" y="243"/>
                  </a:cubicBezTo>
                  <a:cubicBezTo>
                    <a:pt x="160" y="268"/>
                    <a:pt x="160" y="279"/>
                    <a:pt x="147" y="292"/>
                  </a:cubicBezTo>
                  <a:cubicBezTo>
                    <a:pt x="141" y="298"/>
                    <a:pt x="132" y="301"/>
                    <a:pt x="123" y="301"/>
                  </a:cubicBezTo>
                  <a:cubicBezTo>
                    <a:pt x="114" y="301"/>
                    <a:pt x="105" y="298"/>
                    <a:pt x="98" y="292"/>
                  </a:cubicBezTo>
                  <a:cubicBezTo>
                    <a:pt x="38" y="231"/>
                    <a:pt x="14" y="133"/>
                    <a:pt x="38" y="49"/>
                  </a:cubicBezTo>
                  <a:cubicBezTo>
                    <a:pt x="46" y="31"/>
                    <a:pt x="56" y="19"/>
                    <a:pt x="64" y="19"/>
                  </a:cubicBezTo>
                  <a:close/>
                  <a:moveTo>
                    <a:pt x="87" y="0"/>
                  </a:moveTo>
                  <a:cubicBezTo>
                    <a:pt x="62" y="0"/>
                    <a:pt x="25" y="12"/>
                    <a:pt x="25" y="36"/>
                  </a:cubicBezTo>
                  <a:cubicBezTo>
                    <a:pt x="1" y="146"/>
                    <a:pt x="25" y="231"/>
                    <a:pt x="87" y="304"/>
                  </a:cubicBezTo>
                  <a:cubicBezTo>
                    <a:pt x="98" y="316"/>
                    <a:pt x="111" y="316"/>
                    <a:pt x="123" y="316"/>
                  </a:cubicBezTo>
                  <a:cubicBezTo>
                    <a:pt x="135" y="316"/>
                    <a:pt x="147" y="316"/>
                    <a:pt x="160" y="304"/>
                  </a:cubicBezTo>
                  <a:cubicBezTo>
                    <a:pt x="171" y="292"/>
                    <a:pt x="184" y="268"/>
                    <a:pt x="171" y="231"/>
                  </a:cubicBezTo>
                  <a:cubicBezTo>
                    <a:pt x="123" y="170"/>
                    <a:pt x="111" y="122"/>
                    <a:pt x="123" y="73"/>
                  </a:cubicBezTo>
                  <a:cubicBezTo>
                    <a:pt x="135" y="36"/>
                    <a:pt x="111" y="12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25" name="Google Shape;3725;p39"/>
            <p:cNvSpPr/>
            <p:nvPr/>
          </p:nvSpPr>
          <p:spPr>
            <a:xfrm>
              <a:off x="8121551" y="3507760"/>
              <a:ext cx="12945" cy="10336"/>
            </a:xfrm>
            <a:custGeom>
              <a:avLst/>
              <a:gdLst/>
              <a:ahLst/>
              <a:cxnLst/>
              <a:rect l="l" t="t" r="r" b="b"/>
              <a:pathLst>
                <a:path w="263" h="210" extrusionOk="0">
                  <a:moveTo>
                    <a:pt x="56" y="1"/>
                  </a:moveTo>
                  <a:cubicBezTo>
                    <a:pt x="30" y="1"/>
                    <a:pt x="0" y="22"/>
                    <a:pt x="8" y="52"/>
                  </a:cubicBezTo>
                  <a:cubicBezTo>
                    <a:pt x="32" y="149"/>
                    <a:pt x="117" y="198"/>
                    <a:pt x="202" y="209"/>
                  </a:cubicBezTo>
                  <a:cubicBezTo>
                    <a:pt x="263" y="209"/>
                    <a:pt x="263" y="112"/>
                    <a:pt x="202" y="112"/>
                  </a:cubicBezTo>
                  <a:cubicBezTo>
                    <a:pt x="154" y="112"/>
                    <a:pt x="117" y="76"/>
                    <a:pt x="93" y="27"/>
                  </a:cubicBezTo>
                  <a:cubicBezTo>
                    <a:pt x="88" y="9"/>
                    <a:pt x="73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26" name="Google Shape;3726;p39"/>
            <p:cNvSpPr/>
            <p:nvPr/>
          </p:nvSpPr>
          <p:spPr>
            <a:xfrm>
              <a:off x="8121305" y="3507268"/>
              <a:ext cx="12650" cy="10828"/>
            </a:xfrm>
            <a:custGeom>
              <a:avLst/>
              <a:gdLst/>
              <a:ahLst/>
              <a:cxnLst/>
              <a:rect l="l" t="t" r="r" b="b"/>
              <a:pathLst>
                <a:path w="257" h="220" extrusionOk="0">
                  <a:moveTo>
                    <a:pt x="62" y="25"/>
                  </a:moveTo>
                  <a:cubicBezTo>
                    <a:pt x="73" y="25"/>
                    <a:pt x="86" y="25"/>
                    <a:pt x="98" y="49"/>
                  </a:cubicBezTo>
                  <a:cubicBezTo>
                    <a:pt x="110" y="98"/>
                    <a:pt x="159" y="135"/>
                    <a:pt x="207" y="135"/>
                  </a:cubicBezTo>
                  <a:cubicBezTo>
                    <a:pt x="232" y="135"/>
                    <a:pt x="243" y="159"/>
                    <a:pt x="243" y="171"/>
                  </a:cubicBezTo>
                  <a:cubicBezTo>
                    <a:pt x="243" y="183"/>
                    <a:pt x="232" y="208"/>
                    <a:pt x="207" y="208"/>
                  </a:cubicBezTo>
                  <a:cubicBezTo>
                    <a:pt x="122" y="208"/>
                    <a:pt x="49" y="146"/>
                    <a:pt x="25" y="62"/>
                  </a:cubicBezTo>
                  <a:cubicBezTo>
                    <a:pt x="25" y="37"/>
                    <a:pt x="37" y="25"/>
                    <a:pt x="49" y="25"/>
                  </a:cubicBezTo>
                  <a:close/>
                  <a:moveTo>
                    <a:pt x="49" y="0"/>
                  </a:moveTo>
                  <a:cubicBezTo>
                    <a:pt x="25" y="13"/>
                    <a:pt x="0" y="37"/>
                    <a:pt x="13" y="73"/>
                  </a:cubicBezTo>
                  <a:cubicBezTo>
                    <a:pt x="37" y="159"/>
                    <a:pt x="110" y="219"/>
                    <a:pt x="207" y="219"/>
                  </a:cubicBezTo>
                  <a:cubicBezTo>
                    <a:pt x="243" y="219"/>
                    <a:pt x="256" y="195"/>
                    <a:pt x="256" y="171"/>
                  </a:cubicBezTo>
                  <a:cubicBezTo>
                    <a:pt x="256" y="146"/>
                    <a:pt x="243" y="122"/>
                    <a:pt x="207" y="110"/>
                  </a:cubicBezTo>
                  <a:cubicBezTo>
                    <a:pt x="159" y="110"/>
                    <a:pt x="122" y="86"/>
                    <a:pt x="110" y="37"/>
                  </a:cubicBezTo>
                  <a:cubicBezTo>
                    <a:pt x="98" y="13"/>
                    <a:pt x="7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27" name="Google Shape;3727;p39"/>
            <p:cNvSpPr/>
            <p:nvPr/>
          </p:nvSpPr>
          <p:spPr>
            <a:xfrm>
              <a:off x="8125735" y="3502788"/>
              <a:ext cx="12157" cy="10582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47" y="1"/>
                  </a:moveTo>
                  <a:cubicBezTo>
                    <a:pt x="23" y="1"/>
                    <a:pt x="1" y="20"/>
                    <a:pt x="8" y="55"/>
                  </a:cubicBezTo>
                  <a:cubicBezTo>
                    <a:pt x="45" y="128"/>
                    <a:pt x="93" y="189"/>
                    <a:pt x="166" y="213"/>
                  </a:cubicBezTo>
                  <a:cubicBezTo>
                    <a:pt x="170" y="214"/>
                    <a:pt x="174" y="214"/>
                    <a:pt x="177" y="214"/>
                  </a:cubicBezTo>
                  <a:cubicBezTo>
                    <a:pt x="220" y="214"/>
                    <a:pt x="247" y="151"/>
                    <a:pt x="202" y="128"/>
                  </a:cubicBezTo>
                  <a:cubicBezTo>
                    <a:pt x="153" y="116"/>
                    <a:pt x="117" y="80"/>
                    <a:pt x="93" y="31"/>
                  </a:cubicBezTo>
                  <a:cubicBezTo>
                    <a:pt x="83" y="11"/>
                    <a:pt x="64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28" name="Google Shape;3728;p39"/>
            <p:cNvSpPr/>
            <p:nvPr/>
          </p:nvSpPr>
          <p:spPr>
            <a:xfrm>
              <a:off x="8125489" y="3502247"/>
              <a:ext cx="12059" cy="11665"/>
            </a:xfrm>
            <a:custGeom>
              <a:avLst/>
              <a:gdLst/>
              <a:ahLst/>
              <a:cxnLst/>
              <a:rect l="l" t="t" r="r" b="b"/>
              <a:pathLst>
                <a:path w="245" h="237" extrusionOk="0">
                  <a:moveTo>
                    <a:pt x="37" y="18"/>
                  </a:moveTo>
                  <a:cubicBezTo>
                    <a:pt x="61" y="18"/>
                    <a:pt x="86" y="18"/>
                    <a:pt x="98" y="42"/>
                  </a:cubicBezTo>
                  <a:cubicBezTo>
                    <a:pt x="110" y="91"/>
                    <a:pt x="147" y="127"/>
                    <a:pt x="207" y="151"/>
                  </a:cubicBezTo>
                  <a:cubicBezTo>
                    <a:pt x="220" y="164"/>
                    <a:pt x="231" y="175"/>
                    <a:pt x="220" y="200"/>
                  </a:cubicBezTo>
                  <a:cubicBezTo>
                    <a:pt x="220" y="209"/>
                    <a:pt x="208" y="217"/>
                    <a:pt x="196" y="217"/>
                  </a:cubicBezTo>
                  <a:cubicBezTo>
                    <a:pt x="191" y="217"/>
                    <a:pt x="186" y="216"/>
                    <a:pt x="183" y="212"/>
                  </a:cubicBezTo>
                  <a:cubicBezTo>
                    <a:pt x="110" y="188"/>
                    <a:pt x="50" y="139"/>
                    <a:pt x="25" y="54"/>
                  </a:cubicBezTo>
                  <a:cubicBezTo>
                    <a:pt x="13" y="29"/>
                    <a:pt x="37" y="29"/>
                    <a:pt x="37" y="18"/>
                  </a:cubicBezTo>
                  <a:close/>
                  <a:moveTo>
                    <a:pt x="57" y="1"/>
                  </a:moveTo>
                  <a:cubicBezTo>
                    <a:pt x="50" y="1"/>
                    <a:pt x="43" y="2"/>
                    <a:pt x="37" y="5"/>
                  </a:cubicBezTo>
                  <a:cubicBezTo>
                    <a:pt x="13" y="18"/>
                    <a:pt x="1" y="42"/>
                    <a:pt x="13" y="66"/>
                  </a:cubicBezTo>
                  <a:cubicBezTo>
                    <a:pt x="37" y="151"/>
                    <a:pt x="98" y="200"/>
                    <a:pt x="171" y="237"/>
                  </a:cubicBezTo>
                  <a:lnTo>
                    <a:pt x="195" y="237"/>
                  </a:lnTo>
                  <a:cubicBezTo>
                    <a:pt x="207" y="237"/>
                    <a:pt x="231" y="224"/>
                    <a:pt x="231" y="200"/>
                  </a:cubicBezTo>
                  <a:cubicBezTo>
                    <a:pt x="244" y="175"/>
                    <a:pt x="244" y="151"/>
                    <a:pt x="220" y="139"/>
                  </a:cubicBezTo>
                  <a:cubicBezTo>
                    <a:pt x="158" y="115"/>
                    <a:pt x="122" y="78"/>
                    <a:pt x="110" y="42"/>
                  </a:cubicBezTo>
                  <a:cubicBezTo>
                    <a:pt x="101" y="14"/>
                    <a:pt x="78" y="1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29" name="Google Shape;3729;p39"/>
            <p:cNvSpPr/>
            <p:nvPr/>
          </p:nvSpPr>
          <p:spPr>
            <a:xfrm>
              <a:off x="8129082" y="3496488"/>
              <a:ext cx="12453" cy="6103"/>
            </a:xfrm>
            <a:custGeom>
              <a:avLst/>
              <a:gdLst/>
              <a:ahLst/>
              <a:cxnLst/>
              <a:rect l="l" t="t" r="r" b="b"/>
              <a:pathLst>
                <a:path w="253" h="124" extrusionOk="0">
                  <a:moveTo>
                    <a:pt x="74" y="0"/>
                  </a:moveTo>
                  <a:cubicBezTo>
                    <a:pt x="25" y="0"/>
                    <a:pt x="1" y="73"/>
                    <a:pt x="49" y="86"/>
                  </a:cubicBezTo>
                  <a:cubicBezTo>
                    <a:pt x="98" y="98"/>
                    <a:pt x="134" y="110"/>
                    <a:pt x="183" y="122"/>
                  </a:cubicBezTo>
                  <a:cubicBezTo>
                    <a:pt x="186" y="123"/>
                    <a:pt x="189" y="123"/>
                    <a:pt x="192" y="123"/>
                  </a:cubicBezTo>
                  <a:cubicBezTo>
                    <a:pt x="234" y="123"/>
                    <a:pt x="252" y="48"/>
                    <a:pt x="207" y="37"/>
                  </a:cubicBezTo>
                  <a:cubicBezTo>
                    <a:pt x="158" y="25"/>
                    <a:pt x="122" y="13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30" name="Google Shape;3730;p39"/>
            <p:cNvSpPr/>
            <p:nvPr/>
          </p:nvSpPr>
          <p:spPr>
            <a:xfrm>
              <a:off x="8129673" y="3496340"/>
              <a:ext cx="11468" cy="6792"/>
            </a:xfrm>
            <a:custGeom>
              <a:avLst/>
              <a:gdLst/>
              <a:ahLst/>
              <a:cxnLst/>
              <a:rect l="l" t="t" r="r" b="b"/>
              <a:pathLst>
                <a:path w="233" h="138" extrusionOk="0">
                  <a:moveTo>
                    <a:pt x="62" y="16"/>
                  </a:moveTo>
                  <a:cubicBezTo>
                    <a:pt x="98" y="28"/>
                    <a:pt x="146" y="40"/>
                    <a:pt x="195" y="52"/>
                  </a:cubicBezTo>
                  <a:cubicBezTo>
                    <a:pt x="219" y="52"/>
                    <a:pt x="219" y="65"/>
                    <a:pt x="219" y="89"/>
                  </a:cubicBezTo>
                  <a:cubicBezTo>
                    <a:pt x="208" y="101"/>
                    <a:pt x="195" y="113"/>
                    <a:pt x="171" y="113"/>
                  </a:cubicBezTo>
                  <a:cubicBezTo>
                    <a:pt x="122" y="101"/>
                    <a:pt x="86" y="89"/>
                    <a:pt x="37" y="89"/>
                  </a:cubicBezTo>
                  <a:cubicBezTo>
                    <a:pt x="25" y="76"/>
                    <a:pt x="13" y="65"/>
                    <a:pt x="13" y="52"/>
                  </a:cubicBezTo>
                  <a:cubicBezTo>
                    <a:pt x="25" y="28"/>
                    <a:pt x="37" y="16"/>
                    <a:pt x="62" y="16"/>
                  </a:cubicBezTo>
                  <a:close/>
                  <a:moveTo>
                    <a:pt x="43" y="0"/>
                  </a:moveTo>
                  <a:cubicBezTo>
                    <a:pt x="17" y="0"/>
                    <a:pt x="1" y="20"/>
                    <a:pt x="1" y="40"/>
                  </a:cubicBezTo>
                  <a:cubicBezTo>
                    <a:pt x="1" y="65"/>
                    <a:pt x="1" y="89"/>
                    <a:pt x="37" y="101"/>
                  </a:cubicBezTo>
                  <a:cubicBezTo>
                    <a:pt x="73" y="113"/>
                    <a:pt x="122" y="125"/>
                    <a:pt x="171" y="125"/>
                  </a:cubicBezTo>
                  <a:cubicBezTo>
                    <a:pt x="171" y="138"/>
                    <a:pt x="171" y="138"/>
                    <a:pt x="183" y="138"/>
                  </a:cubicBezTo>
                  <a:cubicBezTo>
                    <a:pt x="208" y="138"/>
                    <a:pt x="232" y="113"/>
                    <a:pt x="232" y="89"/>
                  </a:cubicBezTo>
                  <a:cubicBezTo>
                    <a:pt x="232" y="65"/>
                    <a:pt x="232" y="40"/>
                    <a:pt x="195" y="28"/>
                  </a:cubicBezTo>
                  <a:cubicBezTo>
                    <a:pt x="146" y="16"/>
                    <a:pt x="98" y="3"/>
                    <a:pt x="62" y="3"/>
                  </a:cubicBezTo>
                  <a:cubicBezTo>
                    <a:pt x="55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31" name="Google Shape;3731;p39"/>
            <p:cNvSpPr/>
            <p:nvPr/>
          </p:nvSpPr>
          <p:spPr>
            <a:xfrm>
              <a:off x="7931555" y="3509827"/>
              <a:ext cx="4824" cy="33273"/>
            </a:xfrm>
            <a:custGeom>
              <a:avLst/>
              <a:gdLst/>
              <a:ahLst/>
              <a:cxnLst/>
              <a:rect l="l" t="t" r="r" b="b"/>
              <a:pathLst>
                <a:path w="98" h="676" extrusionOk="0">
                  <a:moveTo>
                    <a:pt x="55" y="0"/>
                  </a:moveTo>
                  <a:cubicBezTo>
                    <a:pt x="34" y="0"/>
                    <a:pt x="12" y="15"/>
                    <a:pt x="12" y="46"/>
                  </a:cubicBezTo>
                  <a:cubicBezTo>
                    <a:pt x="1" y="240"/>
                    <a:pt x="1" y="435"/>
                    <a:pt x="12" y="629"/>
                  </a:cubicBezTo>
                  <a:cubicBezTo>
                    <a:pt x="12" y="660"/>
                    <a:pt x="34" y="675"/>
                    <a:pt x="55" y="675"/>
                  </a:cubicBezTo>
                  <a:cubicBezTo>
                    <a:pt x="76" y="675"/>
                    <a:pt x="98" y="660"/>
                    <a:pt x="98" y="629"/>
                  </a:cubicBezTo>
                  <a:cubicBezTo>
                    <a:pt x="85" y="435"/>
                    <a:pt x="85" y="240"/>
                    <a:pt x="98" y="46"/>
                  </a:cubicBezTo>
                  <a:cubicBezTo>
                    <a:pt x="98" y="15"/>
                    <a:pt x="76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32" name="Google Shape;3732;p39"/>
            <p:cNvSpPr/>
            <p:nvPr/>
          </p:nvSpPr>
          <p:spPr>
            <a:xfrm>
              <a:off x="7930915" y="3509089"/>
              <a:ext cx="6054" cy="34159"/>
            </a:xfrm>
            <a:custGeom>
              <a:avLst/>
              <a:gdLst/>
              <a:ahLst/>
              <a:cxnLst/>
              <a:rect l="l" t="t" r="r" b="b"/>
              <a:pathLst>
                <a:path w="123" h="694" extrusionOk="0">
                  <a:moveTo>
                    <a:pt x="74" y="25"/>
                  </a:moveTo>
                  <a:cubicBezTo>
                    <a:pt x="87" y="25"/>
                    <a:pt x="98" y="36"/>
                    <a:pt x="98" y="61"/>
                  </a:cubicBezTo>
                  <a:lnTo>
                    <a:pt x="98" y="644"/>
                  </a:lnTo>
                  <a:cubicBezTo>
                    <a:pt x="98" y="669"/>
                    <a:pt x="87" y="681"/>
                    <a:pt x="62" y="681"/>
                  </a:cubicBezTo>
                  <a:cubicBezTo>
                    <a:pt x="50" y="681"/>
                    <a:pt x="25" y="669"/>
                    <a:pt x="25" y="644"/>
                  </a:cubicBezTo>
                  <a:cubicBezTo>
                    <a:pt x="25" y="438"/>
                    <a:pt x="25" y="244"/>
                    <a:pt x="38" y="61"/>
                  </a:cubicBezTo>
                  <a:cubicBezTo>
                    <a:pt x="38" y="36"/>
                    <a:pt x="50" y="25"/>
                    <a:pt x="74" y="25"/>
                  </a:cubicBezTo>
                  <a:close/>
                  <a:moveTo>
                    <a:pt x="74" y="0"/>
                  </a:moveTo>
                  <a:cubicBezTo>
                    <a:pt x="50" y="0"/>
                    <a:pt x="25" y="25"/>
                    <a:pt x="14" y="61"/>
                  </a:cubicBezTo>
                  <a:cubicBezTo>
                    <a:pt x="1" y="244"/>
                    <a:pt x="1" y="438"/>
                    <a:pt x="14" y="644"/>
                  </a:cubicBezTo>
                  <a:cubicBezTo>
                    <a:pt x="14" y="681"/>
                    <a:pt x="38" y="693"/>
                    <a:pt x="62" y="693"/>
                  </a:cubicBezTo>
                  <a:cubicBezTo>
                    <a:pt x="87" y="693"/>
                    <a:pt x="111" y="681"/>
                    <a:pt x="111" y="644"/>
                  </a:cubicBezTo>
                  <a:cubicBezTo>
                    <a:pt x="111" y="462"/>
                    <a:pt x="111" y="255"/>
                    <a:pt x="123" y="61"/>
                  </a:cubicBezTo>
                  <a:cubicBezTo>
                    <a:pt x="123" y="25"/>
                    <a:pt x="98" y="12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33" name="Google Shape;3733;p39"/>
            <p:cNvSpPr/>
            <p:nvPr/>
          </p:nvSpPr>
          <p:spPr>
            <a:xfrm>
              <a:off x="7936034" y="3509827"/>
              <a:ext cx="6940" cy="67973"/>
            </a:xfrm>
            <a:custGeom>
              <a:avLst/>
              <a:gdLst/>
              <a:ahLst/>
              <a:cxnLst/>
              <a:rect l="l" t="t" r="r" b="b"/>
              <a:pathLst>
                <a:path w="141" h="1381" extrusionOk="0">
                  <a:moveTo>
                    <a:pt x="44" y="0"/>
                  </a:moveTo>
                  <a:cubicBezTo>
                    <a:pt x="22" y="0"/>
                    <a:pt x="1" y="15"/>
                    <a:pt x="7" y="46"/>
                  </a:cubicBezTo>
                  <a:cubicBezTo>
                    <a:pt x="19" y="472"/>
                    <a:pt x="31" y="910"/>
                    <a:pt x="56" y="1335"/>
                  </a:cubicBezTo>
                  <a:cubicBezTo>
                    <a:pt x="56" y="1365"/>
                    <a:pt x="77" y="1381"/>
                    <a:pt x="98" y="1381"/>
                  </a:cubicBezTo>
                  <a:cubicBezTo>
                    <a:pt x="119" y="1381"/>
                    <a:pt x="140" y="1365"/>
                    <a:pt x="140" y="1335"/>
                  </a:cubicBezTo>
                  <a:cubicBezTo>
                    <a:pt x="128" y="910"/>
                    <a:pt x="104" y="472"/>
                    <a:pt x="92" y="46"/>
                  </a:cubicBezTo>
                  <a:cubicBezTo>
                    <a:pt x="92" y="15"/>
                    <a:pt x="67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34" name="Google Shape;3734;p39"/>
            <p:cNvSpPr/>
            <p:nvPr/>
          </p:nvSpPr>
          <p:spPr>
            <a:xfrm>
              <a:off x="7935739" y="3509089"/>
              <a:ext cx="7826" cy="68859"/>
            </a:xfrm>
            <a:custGeom>
              <a:avLst/>
              <a:gdLst/>
              <a:ahLst/>
              <a:cxnLst/>
              <a:rect l="l" t="t" r="r" b="b"/>
              <a:pathLst>
                <a:path w="159" h="1399" extrusionOk="0">
                  <a:moveTo>
                    <a:pt x="49" y="25"/>
                  </a:moveTo>
                  <a:cubicBezTo>
                    <a:pt x="62" y="25"/>
                    <a:pt x="86" y="36"/>
                    <a:pt x="86" y="61"/>
                  </a:cubicBezTo>
                  <a:cubicBezTo>
                    <a:pt x="110" y="535"/>
                    <a:pt x="122" y="961"/>
                    <a:pt x="134" y="1350"/>
                  </a:cubicBezTo>
                  <a:cubicBezTo>
                    <a:pt x="134" y="1374"/>
                    <a:pt x="122" y="1387"/>
                    <a:pt x="110" y="1387"/>
                  </a:cubicBezTo>
                  <a:cubicBezTo>
                    <a:pt x="86" y="1387"/>
                    <a:pt x="62" y="1374"/>
                    <a:pt x="62" y="1350"/>
                  </a:cubicBezTo>
                  <a:cubicBezTo>
                    <a:pt x="49" y="961"/>
                    <a:pt x="37" y="535"/>
                    <a:pt x="13" y="61"/>
                  </a:cubicBezTo>
                  <a:cubicBezTo>
                    <a:pt x="13" y="36"/>
                    <a:pt x="37" y="25"/>
                    <a:pt x="49" y="25"/>
                  </a:cubicBezTo>
                  <a:close/>
                  <a:moveTo>
                    <a:pt x="49" y="0"/>
                  </a:moveTo>
                  <a:cubicBezTo>
                    <a:pt x="25" y="12"/>
                    <a:pt x="0" y="25"/>
                    <a:pt x="0" y="61"/>
                  </a:cubicBezTo>
                  <a:cubicBezTo>
                    <a:pt x="13" y="535"/>
                    <a:pt x="25" y="961"/>
                    <a:pt x="49" y="1350"/>
                  </a:cubicBezTo>
                  <a:cubicBezTo>
                    <a:pt x="49" y="1387"/>
                    <a:pt x="73" y="1398"/>
                    <a:pt x="110" y="1398"/>
                  </a:cubicBezTo>
                  <a:cubicBezTo>
                    <a:pt x="134" y="1398"/>
                    <a:pt x="159" y="1387"/>
                    <a:pt x="159" y="1350"/>
                  </a:cubicBezTo>
                  <a:cubicBezTo>
                    <a:pt x="146" y="961"/>
                    <a:pt x="122" y="535"/>
                    <a:pt x="110" y="61"/>
                  </a:cubicBezTo>
                  <a:cubicBezTo>
                    <a:pt x="98" y="25"/>
                    <a:pt x="7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35" name="Google Shape;3735;p39"/>
            <p:cNvSpPr/>
            <p:nvPr/>
          </p:nvSpPr>
          <p:spPr>
            <a:xfrm>
              <a:off x="7948340" y="3512239"/>
              <a:ext cx="6005" cy="86676"/>
            </a:xfrm>
            <a:custGeom>
              <a:avLst/>
              <a:gdLst/>
              <a:ahLst/>
              <a:cxnLst/>
              <a:rect l="l" t="t" r="r" b="b"/>
              <a:pathLst>
                <a:path w="122" h="1761" extrusionOk="0">
                  <a:moveTo>
                    <a:pt x="79" y="0"/>
                  </a:moveTo>
                  <a:cubicBezTo>
                    <a:pt x="58" y="0"/>
                    <a:pt x="36" y="15"/>
                    <a:pt x="36" y="45"/>
                  </a:cubicBezTo>
                  <a:cubicBezTo>
                    <a:pt x="12" y="605"/>
                    <a:pt x="0" y="1164"/>
                    <a:pt x="0" y="1724"/>
                  </a:cubicBezTo>
                  <a:cubicBezTo>
                    <a:pt x="0" y="1748"/>
                    <a:pt x="21" y="1760"/>
                    <a:pt x="42" y="1760"/>
                  </a:cubicBezTo>
                  <a:cubicBezTo>
                    <a:pt x="64" y="1760"/>
                    <a:pt x="85" y="1748"/>
                    <a:pt x="85" y="1724"/>
                  </a:cubicBezTo>
                  <a:cubicBezTo>
                    <a:pt x="109" y="1164"/>
                    <a:pt x="109" y="605"/>
                    <a:pt x="122" y="45"/>
                  </a:cubicBezTo>
                  <a:cubicBezTo>
                    <a:pt x="122" y="15"/>
                    <a:pt x="100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36" name="Google Shape;3736;p39"/>
            <p:cNvSpPr/>
            <p:nvPr/>
          </p:nvSpPr>
          <p:spPr>
            <a:xfrm>
              <a:off x="7947700" y="3512042"/>
              <a:ext cx="7235" cy="87464"/>
            </a:xfrm>
            <a:custGeom>
              <a:avLst/>
              <a:gdLst/>
              <a:ahLst/>
              <a:cxnLst/>
              <a:rect l="l" t="t" r="r" b="b"/>
              <a:pathLst>
                <a:path w="147" h="1777" extrusionOk="0">
                  <a:moveTo>
                    <a:pt x="86" y="13"/>
                  </a:moveTo>
                  <a:cubicBezTo>
                    <a:pt x="110" y="13"/>
                    <a:pt x="122" y="25"/>
                    <a:pt x="122" y="49"/>
                  </a:cubicBezTo>
                  <a:cubicBezTo>
                    <a:pt x="122" y="560"/>
                    <a:pt x="110" y="1144"/>
                    <a:pt x="98" y="1728"/>
                  </a:cubicBezTo>
                  <a:cubicBezTo>
                    <a:pt x="98" y="1740"/>
                    <a:pt x="73" y="1752"/>
                    <a:pt x="62" y="1752"/>
                  </a:cubicBezTo>
                  <a:cubicBezTo>
                    <a:pt x="37" y="1752"/>
                    <a:pt x="25" y="1740"/>
                    <a:pt x="25" y="1728"/>
                  </a:cubicBezTo>
                  <a:cubicBezTo>
                    <a:pt x="25" y="1144"/>
                    <a:pt x="37" y="548"/>
                    <a:pt x="49" y="49"/>
                  </a:cubicBezTo>
                  <a:cubicBezTo>
                    <a:pt x="49" y="25"/>
                    <a:pt x="73" y="13"/>
                    <a:pt x="86" y="13"/>
                  </a:cubicBezTo>
                  <a:close/>
                  <a:moveTo>
                    <a:pt x="86" y="1"/>
                  </a:moveTo>
                  <a:cubicBezTo>
                    <a:pt x="62" y="1"/>
                    <a:pt x="37" y="13"/>
                    <a:pt x="37" y="49"/>
                  </a:cubicBezTo>
                  <a:cubicBezTo>
                    <a:pt x="25" y="548"/>
                    <a:pt x="13" y="1144"/>
                    <a:pt x="0" y="1728"/>
                  </a:cubicBezTo>
                  <a:cubicBezTo>
                    <a:pt x="0" y="1752"/>
                    <a:pt x="25" y="1776"/>
                    <a:pt x="49" y="1776"/>
                  </a:cubicBezTo>
                  <a:lnTo>
                    <a:pt x="62" y="1776"/>
                  </a:lnTo>
                  <a:cubicBezTo>
                    <a:pt x="86" y="1776"/>
                    <a:pt x="110" y="1752"/>
                    <a:pt x="110" y="1728"/>
                  </a:cubicBezTo>
                  <a:cubicBezTo>
                    <a:pt x="122" y="1144"/>
                    <a:pt x="135" y="560"/>
                    <a:pt x="146" y="49"/>
                  </a:cubicBezTo>
                  <a:cubicBezTo>
                    <a:pt x="146" y="13"/>
                    <a:pt x="122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37" name="Google Shape;3737;p39"/>
            <p:cNvSpPr/>
            <p:nvPr/>
          </p:nvSpPr>
          <p:spPr>
            <a:xfrm>
              <a:off x="8243424" y="3508498"/>
              <a:ext cx="7629" cy="32584"/>
            </a:xfrm>
            <a:custGeom>
              <a:avLst/>
              <a:gdLst/>
              <a:ahLst/>
              <a:cxnLst/>
              <a:rect l="l" t="t" r="r" b="b"/>
              <a:pathLst>
                <a:path w="155" h="662" extrusionOk="0">
                  <a:moveTo>
                    <a:pt x="106" y="0"/>
                  </a:moveTo>
                  <a:cubicBezTo>
                    <a:pt x="94" y="0"/>
                    <a:pt x="81" y="4"/>
                    <a:pt x="73" y="12"/>
                  </a:cubicBezTo>
                  <a:cubicBezTo>
                    <a:pt x="73" y="24"/>
                    <a:pt x="61" y="24"/>
                    <a:pt x="49" y="37"/>
                  </a:cubicBezTo>
                  <a:cubicBezTo>
                    <a:pt x="28" y="58"/>
                    <a:pt x="36" y="88"/>
                    <a:pt x="54" y="104"/>
                  </a:cubicBezTo>
                  <a:lnTo>
                    <a:pt x="54" y="104"/>
                  </a:lnTo>
                  <a:cubicBezTo>
                    <a:pt x="34" y="276"/>
                    <a:pt x="22" y="448"/>
                    <a:pt x="0" y="620"/>
                  </a:cubicBezTo>
                  <a:cubicBezTo>
                    <a:pt x="0" y="649"/>
                    <a:pt x="19" y="661"/>
                    <a:pt x="41" y="661"/>
                  </a:cubicBezTo>
                  <a:cubicBezTo>
                    <a:pt x="65" y="661"/>
                    <a:pt x="91" y="646"/>
                    <a:pt x="97" y="620"/>
                  </a:cubicBezTo>
                  <a:cubicBezTo>
                    <a:pt x="122" y="426"/>
                    <a:pt x="146" y="231"/>
                    <a:pt x="146" y="48"/>
                  </a:cubicBezTo>
                  <a:cubicBezTo>
                    <a:pt x="155" y="16"/>
                    <a:pt x="130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38" name="Google Shape;3738;p39"/>
            <p:cNvSpPr/>
            <p:nvPr/>
          </p:nvSpPr>
          <p:spPr>
            <a:xfrm>
              <a:off x="8242833" y="3508104"/>
              <a:ext cx="8417" cy="33371"/>
            </a:xfrm>
            <a:custGeom>
              <a:avLst/>
              <a:gdLst/>
              <a:ahLst/>
              <a:cxnLst/>
              <a:rect l="l" t="t" r="r" b="b"/>
              <a:pathLst>
                <a:path w="171" h="678" extrusionOk="0">
                  <a:moveTo>
                    <a:pt x="134" y="20"/>
                  </a:moveTo>
                  <a:cubicBezTo>
                    <a:pt x="146" y="32"/>
                    <a:pt x="158" y="32"/>
                    <a:pt x="158" y="56"/>
                  </a:cubicBezTo>
                  <a:lnTo>
                    <a:pt x="158" y="93"/>
                  </a:lnTo>
                  <a:lnTo>
                    <a:pt x="85" y="32"/>
                  </a:lnTo>
                  <a:lnTo>
                    <a:pt x="98" y="32"/>
                  </a:lnTo>
                  <a:cubicBezTo>
                    <a:pt x="109" y="20"/>
                    <a:pt x="122" y="20"/>
                    <a:pt x="134" y="20"/>
                  </a:cubicBezTo>
                  <a:close/>
                  <a:moveTo>
                    <a:pt x="85" y="56"/>
                  </a:moveTo>
                  <a:lnTo>
                    <a:pt x="122" y="93"/>
                  </a:lnTo>
                  <a:lnTo>
                    <a:pt x="109" y="105"/>
                  </a:lnTo>
                  <a:cubicBezTo>
                    <a:pt x="106" y="109"/>
                    <a:pt x="102" y="111"/>
                    <a:pt x="98" y="111"/>
                  </a:cubicBezTo>
                  <a:cubicBezTo>
                    <a:pt x="89" y="111"/>
                    <a:pt x="81" y="105"/>
                    <a:pt x="73" y="105"/>
                  </a:cubicBezTo>
                  <a:cubicBezTo>
                    <a:pt x="85" y="93"/>
                    <a:pt x="85" y="69"/>
                    <a:pt x="85" y="56"/>
                  </a:cubicBezTo>
                  <a:close/>
                  <a:moveTo>
                    <a:pt x="146" y="93"/>
                  </a:moveTo>
                  <a:cubicBezTo>
                    <a:pt x="146" y="264"/>
                    <a:pt x="122" y="421"/>
                    <a:pt x="98" y="591"/>
                  </a:cubicBezTo>
                  <a:lnTo>
                    <a:pt x="98" y="628"/>
                  </a:lnTo>
                  <a:cubicBezTo>
                    <a:pt x="98" y="653"/>
                    <a:pt x="73" y="664"/>
                    <a:pt x="49" y="664"/>
                  </a:cubicBezTo>
                  <a:cubicBezTo>
                    <a:pt x="49" y="653"/>
                    <a:pt x="25" y="653"/>
                    <a:pt x="25" y="628"/>
                  </a:cubicBezTo>
                  <a:lnTo>
                    <a:pt x="25" y="604"/>
                  </a:lnTo>
                  <a:cubicBezTo>
                    <a:pt x="37" y="445"/>
                    <a:pt x="49" y="288"/>
                    <a:pt x="73" y="129"/>
                  </a:cubicBezTo>
                  <a:cubicBezTo>
                    <a:pt x="85" y="129"/>
                    <a:pt x="109" y="129"/>
                    <a:pt x="122" y="118"/>
                  </a:cubicBezTo>
                  <a:lnTo>
                    <a:pt x="146" y="93"/>
                  </a:lnTo>
                  <a:close/>
                  <a:moveTo>
                    <a:pt x="117" y="0"/>
                  </a:moveTo>
                  <a:cubicBezTo>
                    <a:pt x="104" y="0"/>
                    <a:pt x="93" y="6"/>
                    <a:pt x="85" y="20"/>
                  </a:cubicBezTo>
                  <a:lnTo>
                    <a:pt x="73" y="20"/>
                  </a:lnTo>
                  <a:lnTo>
                    <a:pt x="61" y="32"/>
                  </a:lnTo>
                  <a:cubicBezTo>
                    <a:pt x="37" y="56"/>
                    <a:pt x="37" y="93"/>
                    <a:pt x="49" y="105"/>
                  </a:cubicBezTo>
                  <a:cubicBezTo>
                    <a:pt x="61" y="105"/>
                    <a:pt x="61" y="105"/>
                    <a:pt x="61" y="118"/>
                  </a:cubicBezTo>
                  <a:cubicBezTo>
                    <a:pt x="37" y="275"/>
                    <a:pt x="25" y="445"/>
                    <a:pt x="12" y="604"/>
                  </a:cubicBezTo>
                  <a:lnTo>
                    <a:pt x="12" y="628"/>
                  </a:lnTo>
                  <a:cubicBezTo>
                    <a:pt x="1" y="653"/>
                    <a:pt x="25" y="677"/>
                    <a:pt x="49" y="677"/>
                  </a:cubicBezTo>
                  <a:lnTo>
                    <a:pt x="61" y="677"/>
                  </a:lnTo>
                  <a:cubicBezTo>
                    <a:pt x="85" y="677"/>
                    <a:pt x="109" y="653"/>
                    <a:pt x="109" y="628"/>
                  </a:cubicBezTo>
                  <a:lnTo>
                    <a:pt x="122" y="591"/>
                  </a:lnTo>
                  <a:cubicBezTo>
                    <a:pt x="146" y="409"/>
                    <a:pt x="158" y="227"/>
                    <a:pt x="171" y="56"/>
                  </a:cubicBezTo>
                  <a:cubicBezTo>
                    <a:pt x="171" y="32"/>
                    <a:pt x="158" y="20"/>
                    <a:pt x="146" y="8"/>
                  </a:cubicBezTo>
                  <a:cubicBezTo>
                    <a:pt x="137" y="3"/>
                    <a:pt x="127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39" name="Google Shape;3739;p39"/>
            <p:cNvSpPr/>
            <p:nvPr/>
          </p:nvSpPr>
          <p:spPr>
            <a:xfrm>
              <a:off x="8250906" y="3512780"/>
              <a:ext cx="6349" cy="56062"/>
            </a:xfrm>
            <a:custGeom>
              <a:avLst/>
              <a:gdLst/>
              <a:ahLst/>
              <a:cxnLst/>
              <a:rect l="l" t="t" r="r" b="b"/>
              <a:pathLst>
                <a:path w="129" h="1139" extrusionOk="0">
                  <a:moveTo>
                    <a:pt x="73" y="1"/>
                  </a:moveTo>
                  <a:cubicBezTo>
                    <a:pt x="52" y="1"/>
                    <a:pt x="31" y="16"/>
                    <a:pt x="31" y="47"/>
                  </a:cubicBezTo>
                  <a:cubicBezTo>
                    <a:pt x="31" y="399"/>
                    <a:pt x="31" y="740"/>
                    <a:pt x="7" y="1093"/>
                  </a:cubicBezTo>
                  <a:cubicBezTo>
                    <a:pt x="0" y="1123"/>
                    <a:pt x="22" y="1138"/>
                    <a:pt x="44" y="1138"/>
                  </a:cubicBezTo>
                  <a:cubicBezTo>
                    <a:pt x="67" y="1138"/>
                    <a:pt x="91" y="1123"/>
                    <a:pt x="91" y="1093"/>
                  </a:cubicBezTo>
                  <a:cubicBezTo>
                    <a:pt x="116" y="740"/>
                    <a:pt x="128" y="399"/>
                    <a:pt x="116" y="47"/>
                  </a:cubicBezTo>
                  <a:cubicBezTo>
                    <a:pt x="116" y="16"/>
                    <a:pt x="95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40" name="Google Shape;3740;p39"/>
            <p:cNvSpPr/>
            <p:nvPr/>
          </p:nvSpPr>
          <p:spPr>
            <a:xfrm>
              <a:off x="8250610" y="3512682"/>
              <a:ext cx="7235" cy="56308"/>
            </a:xfrm>
            <a:custGeom>
              <a:avLst/>
              <a:gdLst/>
              <a:ahLst/>
              <a:cxnLst/>
              <a:rect l="l" t="t" r="r" b="b"/>
              <a:pathLst>
                <a:path w="147" h="1144" extrusionOk="0">
                  <a:moveTo>
                    <a:pt x="73" y="12"/>
                  </a:moveTo>
                  <a:cubicBezTo>
                    <a:pt x="97" y="12"/>
                    <a:pt x="110" y="25"/>
                    <a:pt x="110" y="49"/>
                  </a:cubicBezTo>
                  <a:cubicBezTo>
                    <a:pt x="122" y="377"/>
                    <a:pt x="122" y="730"/>
                    <a:pt x="86" y="1095"/>
                  </a:cubicBezTo>
                  <a:cubicBezTo>
                    <a:pt x="86" y="1119"/>
                    <a:pt x="61" y="1131"/>
                    <a:pt x="49" y="1131"/>
                  </a:cubicBezTo>
                  <a:cubicBezTo>
                    <a:pt x="37" y="1131"/>
                    <a:pt x="13" y="1119"/>
                    <a:pt x="13" y="1095"/>
                  </a:cubicBezTo>
                  <a:cubicBezTo>
                    <a:pt x="37" y="766"/>
                    <a:pt x="49" y="425"/>
                    <a:pt x="37" y="49"/>
                  </a:cubicBezTo>
                  <a:cubicBezTo>
                    <a:pt x="37" y="25"/>
                    <a:pt x="61" y="12"/>
                    <a:pt x="73" y="12"/>
                  </a:cubicBezTo>
                  <a:close/>
                  <a:moveTo>
                    <a:pt x="73" y="0"/>
                  </a:moveTo>
                  <a:cubicBezTo>
                    <a:pt x="49" y="0"/>
                    <a:pt x="24" y="12"/>
                    <a:pt x="24" y="49"/>
                  </a:cubicBezTo>
                  <a:cubicBezTo>
                    <a:pt x="24" y="425"/>
                    <a:pt x="24" y="766"/>
                    <a:pt x="0" y="1095"/>
                  </a:cubicBezTo>
                  <a:cubicBezTo>
                    <a:pt x="0" y="1131"/>
                    <a:pt x="24" y="1143"/>
                    <a:pt x="49" y="1143"/>
                  </a:cubicBezTo>
                  <a:cubicBezTo>
                    <a:pt x="73" y="1143"/>
                    <a:pt x="110" y="1131"/>
                    <a:pt x="110" y="1095"/>
                  </a:cubicBezTo>
                  <a:cubicBezTo>
                    <a:pt x="134" y="730"/>
                    <a:pt x="146" y="377"/>
                    <a:pt x="134" y="49"/>
                  </a:cubicBezTo>
                  <a:cubicBezTo>
                    <a:pt x="134" y="12"/>
                    <a:pt x="97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41" name="Google Shape;3741;p39"/>
            <p:cNvSpPr/>
            <p:nvPr/>
          </p:nvSpPr>
          <p:spPr>
            <a:xfrm>
              <a:off x="8214088" y="3522034"/>
              <a:ext cx="68859" cy="6251"/>
            </a:xfrm>
            <a:custGeom>
              <a:avLst/>
              <a:gdLst/>
              <a:ahLst/>
              <a:cxnLst/>
              <a:rect l="l" t="t" r="r" b="b"/>
              <a:pathLst>
                <a:path w="1399" h="127" extrusionOk="0">
                  <a:moveTo>
                    <a:pt x="384" y="0"/>
                  </a:moveTo>
                  <a:cubicBezTo>
                    <a:pt x="276" y="0"/>
                    <a:pt x="169" y="2"/>
                    <a:pt x="61" y="5"/>
                  </a:cubicBezTo>
                  <a:cubicBezTo>
                    <a:pt x="1" y="17"/>
                    <a:pt x="1" y="102"/>
                    <a:pt x="61" y="102"/>
                  </a:cubicBezTo>
                  <a:cubicBezTo>
                    <a:pt x="176" y="99"/>
                    <a:pt x="291" y="97"/>
                    <a:pt x="406" y="97"/>
                  </a:cubicBezTo>
                  <a:cubicBezTo>
                    <a:pt x="717" y="97"/>
                    <a:pt x="1027" y="109"/>
                    <a:pt x="1339" y="126"/>
                  </a:cubicBezTo>
                  <a:cubicBezTo>
                    <a:pt x="1399" y="126"/>
                    <a:pt x="1399" y="41"/>
                    <a:pt x="1339" y="41"/>
                  </a:cubicBezTo>
                  <a:cubicBezTo>
                    <a:pt x="1020" y="14"/>
                    <a:pt x="702" y="0"/>
                    <a:pt x="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42" name="Google Shape;3742;p39"/>
            <p:cNvSpPr/>
            <p:nvPr/>
          </p:nvSpPr>
          <p:spPr>
            <a:xfrm>
              <a:off x="8214678" y="3521886"/>
              <a:ext cx="68268" cy="6989"/>
            </a:xfrm>
            <a:custGeom>
              <a:avLst/>
              <a:gdLst/>
              <a:ahLst/>
              <a:cxnLst/>
              <a:rect l="l" t="t" r="r" b="b"/>
              <a:pathLst>
                <a:path w="1387" h="142" extrusionOk="0">
                  <a:moveTo>
                    <a:pt x="396" y="15"/>
                  </a:moveTo>
                  <a:cubicBezTo>
                    <a:pt x="713" y="15"/>
                    <a:pt x="1023" y="26"/>
                    <a:pt x="1327" y="44"/>
                  </a:cubicBezTo>
                  <a:cubicBezTo>
                    <a:pt x="1363" y="44"/>
                    <a:pt x="1375" y="68"/>
                    <a:pt x="1363" y="93"/>
                  </a:cubicBezTo>
                  <a:cubicBezTo>
                    <a:pt x="1363" y="103"/>
                    <a:pt x="1363" y="120"/>
                    <a:pt x="1344" y="120"/>
                  </a:cubicBezTo>
                  <a:cubicBezTo>
                    <a:pt x="1339" y="120"/>
                    <a:pt x="1334" y="119"/>
                    <a:pt x="1327" y="117"/>
                  </a:cubicBezTo>
                  <a:cubicBezTo>
                    <a:pt x="998" y="105"/>
                    <a:pt x="657" y="93"/>
                    <a:pt x="329" y="93"/>
                  </a:cubicBezTo>
                  <a:lnTo>
                    <a:pt x="49" y="93"/>
                  </a:lnTo>
                  <a:cubicBezTo>
                    <a:pt x="25" y="93"/>
                    <a:pt x="13" y="81"/>
                    <a:pt x="13" y="57"/>
                  </a:cubicBezTo>
                  <a:cubicBezTo>
                    <a:pt x="13" y="44"/>
                    <a:pt x="25" y="20"/>
                    <a:pt x="49" y="20"/>
                  </a:cubicBezTo>
                  <a:cubicBezTo>
                    <a:pt x="166" y="16"/>
                    <a:pt x="281" y="15"/>
                    <a:pt x="396" y="15"/>
                  </a:cubicBezTo>
                  <a:close/>
                  <a:moveTo>
                    <a:pt x="530" y="0"/>
                  </a:moveTo>
                  <a:cubicBezTo>
                    <a:pt x="371" y="0"/>
                    <a:pt x="211" y="3"/>
                    <a:pt x="49" y="8"/>
                  </a:cubicBezTo>
                  <a:cubicBezTo>
                    <a:pt x="13" y="8"/>
                    <a:pt x="0" y="32"/>
                    <a:pt x="0" y="57"/>
                  </a:cubicBezTo>
                  <a:cubicBezTo>
                    <a:pt x="0" y="81"/>
                    <a:pt x="13" y="117"/>
                    <a:pt x="49" y="117"/>
                  </a:cubicBezTo>
                  <a:cubicBezTo>
                    <a:pt x="159" y="114"/>
                    <a:pt x="271" y="112"/>
                    <a:pt x="384" y="112"/>
                  </a:cubicBezTo>
                  <a:cubicBezTo>
                    <a:pt x="695" y="112"/>
                    <a:pt x="1014" y="123"/>
                    <a:pt x="1327" y="141"/>
                  </a:cubicBezTo>
                  <a:lnTo>
                    <a:pt x="1338" y="141"/>
                  </a:lnTo>
                  <a:cubicBezTo>
                    <a:pt x="1363" y="141"/>
                    <a:pt x="1387" y="117"/>
                    <a:pt x="1387" y="93"/>
                  </a:cubicBezTo>
                  <a:cubicBezTo>
                    <a:pt x="1387" y="68"/>
                    <a:pt x="1375" y="32"/>
                    <a:pt x="1338" y="32"/>
                  </a:cubicBezTo>
                  <a:cubicBezTo>
                    <a:pt x="1070" y="9"/>
                    <a:pt x="801" y="0"/>
                    <a:pt x="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43" name="Google Shape;3743;p39"/>
            <p:cNvSpPr/>
            <p:nvPr/>
          </p:nvSpPr>
          <p:spPr>
            <a:xfrm>
              <a:off x="8260159" y="3813328"/>
              <a:ext cx="4824" cy="66792"/>
            </a:xfrm>
            <a:custGeom>
              <a:avLst/>
              <a:gdLst/>
              <a:ahLst/>
              <a:cxnLst/>
              <a:rect l="l" t="t" r="r" b="b"/>
              <a:pathLst>
                <a:path w="98" h="1357" extrusionOk="0">
                  <a:moveTo>
                    <a:pt x="56" y="0"/>
                  </a:moveTo>
                  <a:cubicBezTo>
                    <a:pt x="35" y="0"/>
                    <a:pt x="13" y="15"/>
                    <a:pt x="13" y="46"/>
                  </a:cubicBezTo>
                  <a:cubicBezTo>
                    <a:pt x="13" y="471"/>
                    <a:pt x="1" y="897"/>
                    <a:pt x="13" y="1311"/>
                  </a:cubicBezTo>
                  <a:cubicBezTo>
                    <a:pt x="13" y="1341"/>
                    <a:pt x="35" y="1356"/>
                    <a:pt x="56" y="1356"/>
                  </a:cubicBezTo>
                  <a:cubicBezTo>
                    <a:pt x="77" y="1356"/>
                    <a:pt x="98" y="1341"/>
                    <a:pt x="98" y="1311"/>
                  </a:cubicBezTo>
                  <a:lnTo>
                    <a:pt x="98" y="46"/>
                  </a:lnTo>
                  <a:cubicBezTo>
                    <a:pt x="98" y="15"/>
                    <a:pt x="77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44" name="Google Shape;3744;p39"/>
            <p:cNvSpPr/>
            <p:nvPr/>
          </p:nvSpPr>
          <p:spPr>
            <a:xfrm>
              <a:off x="8260159" y="3812885"/>
              <a:ext cx="5463" cy="67973"/>
            </a:xfrm>
            <a:custGeom>
              <a:avLst/>
              <a:gdLst/>
              <a:ahLst/>
              <a:cxnLst/>
              <a:rect l="l" t="t" r="r" b="b"/>
              <a:pathLst>
                <a:path w="111" h="1381" extrusionOk="0">
                  <a:moveTo>
                    <a:pt x="49" y="18"/>
                  </a:moveTo>
                  <a:cubicBezTo>
                    <a:pt x="74" y="18"/>
                    <a:pt x="86" y="31"/>
                    <a:pt x="86" y="55"/>
                  </a:cubicBezTo>
                  <a:lnTo>
                    <a:pt x="86" y="286"/>
                  </a:lnTo>
                  <a:cubicBezTo>
                    <a:pt x="98" y="626"/>
                    <a:pt x="98" y="979"/>
                    <a:pt x="86" y="1320"/>
                  </a:cubicBezTo>
                  <a:cubicBezTo>
                    <a:pt x="86" y="1344"/>
                    <a:pt x="74" y="1356"/>
                    <a:pt x="49" y="1356"/>
                  </a:cubicBezTo>
                  <a:cubicBezTo>
                    <a:pt x="38" y="1356"/>
                    <a:pt x="25" y="1344"/>
                    <a:pt x="25" y="1320"/>
                  </a:cubicBezTo>
                  <a:cubicBezTo>
                    <a:pt x="13" y="979"/>
                    <a:pt x="13" y="626"/>
                    <a:pt x="13" y="286"/>
                  </a:cubicBezTo>
                  <a:lnTo>
                    <a:pt x="13" y="55"/>
                  </a:lnTo>
                  <a:cubicBezTo>
                    <a:pt x="13" y="31"/>
                    <a:pt x="38" y="18"/>
                    <a:pt x="49" y="18"/>
                  </a:cubicBezTo>
                  <a:close/>
                  <a:moveTo>
                    <a:pt x="56" y="0"/>
                  </a:moveTo>
                  <a:cubicBezTo>
                    <a:pt x="28" y="0"/>
                    <a:pt x="1" y="19"/>
                    <a:pt x="1" y="55"/>
                  </a:cubicBezTo>
                  <a:lnTo>
                    <a:pt x="1" y="286"/>
                  </a:lnTo>
                  <a:lnTo>
                    <a:pt x="1" y="1320"/>
                  </a:lnTo>
                  <a:cubicBezTo>
                    <a:pt x="1" y="1356"/>
                    <a:pt x="25" y="1380"/>
                    <a:pt x="49" y="1380"/>
                  </a:cubicBezTo>
                  <a:cubicBezTo>
                    <a:pt x="86" y="1380"/>
                    <a:pt x="111" y="1356"/>
                    <a:pt x="111" y="1320"/>
                  </a:cubicBezTo>
                  <a:lnTo>
                    <a:pt x="111" y="286"/>
                  </a:lnTo>
                  <a:lnTo>
                    <a:pt x="111" y="55"/>
                  </a:lnTo>
                  <a:cubicBezTo>
                    <a:pt x="111" y="19"/>
                    <a:pt x="83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45" name="Google Shape;3745;p39"/>
            <p:cNvSpPr/>
            <p:nvPr/>
          </p:nvSpPr>
          <p:spPr>
            <a:xfrm>
              <a:off x="8252432" y="3850885"/>
              <a:ext cx="4184" cy="36374"/>
            </a:xfrm>
            <a:custGeom>
              <a:avLst/>
              <a:gdLst/>
              <a:ahLst/>
              <a:cxnLst/>
              <a:rect l="l" t="t" r="r" b="b"/>
              <a:pathLst>
                <a:path w="85" h="739" extrusionOk="0">
                  <a:moveTo>
                    <a:pt x="42" y="1"/>
                  </a:moveTo>
                  <a:cubicBezTo>
                    <a:pt x="21" y="1"/>
                    <a:pt x="0" y="13"/>
                    <a:pt x="0" y="37"/>
                  </a:cubicBezTo>
                  <a:lnTo>
                    <a:pt x="0" y="694"/>
                  </a:lnTo>
                  <a:cubicBezTo>
                    <a:pt x="0" y="724"/>
                    <a:pt x="21" y="739"/>
                    <a:pt x="42" y="739"/>
                  </a:cubicBezTo>
                  <a:cubicBezTo>
                    <a:pt x="64" y="739"/>
                    <a:pt x="85" y="724"/>
                    <a:pt x="85" y="694"/>
                  </a:cubicBezTo>
                  <a:lnTo>
                    <a:pt x="85" y="37"/>
                  </a:lnTo>
                  <a:cubicBezTo>
                    <a:pt x="85" y="13"/>
                    <a:pt x="64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46" name="Google Shape;3746;p39"/>
            <p:cNvSpPr/>
            <p:nvPr/>
          </p:nvSpPr>
          <p:spPr>
            <a:xfrm>
              <a:off x="8251792" y="3850294"/>
              <a:ext cx="5463" cy="37752"/>
            </a:xfrm>
            <a:custGeom>
              <a:avLst/>
              <a:gdLst/>
              <a:ahLst/>
              <a:cxnLst/>
              <a:rect l="l" t="t" r="r" b="b"/>
              <a:pathLst>
                <a:path w="111" h="767" extrusionOk="0">
                  <a:moveTo>
                    <a:pt x="49" y="25"/>
                  </a:moveTo>
                  <a:cubicBezTo>
                    <a:pt x="73" y="25"/>
                    <a:pt x="98" y="25"/>
                    <a:pt x="98" y="49"/>
                  </a:cubicBezTo>
                  <a:lnTo>
                    <a:pt x="98" y="134"/>
                  </a:lnTo>
                  <a:cubicBezTo>
                    <a:pt x="98" y="328"/>
                    <a:pt x="98" y="523"/>
                    <a:pt x="86" y="706"/>
                  </a:cubicBezTo>
                  <a:cubicBezTo>
                    <a:pt x="86" y="730"/>
                    <a:pt x="73" y="742"/>
                    <a:pt x="49" y="742"/>
                  </a:cubicBezTo>
                  <a:cubicBezTo>
                    <a:pt x="37" y="742"/>
                    <a:pt x="13" y="730"/>
                    <a:pt x="13" y="706"/>
                  </a:cubicBezTo>
                  <a:lnTo>
                    <a:pt x="13" y="134"/>
                  </a:lnTo>
                  <a:lnTo>
                    <a:pt x="13" y="49"/>
                  </a:lnTo>
                  <a:cubicBezTo>
                    <a:pt x="13" y="25"/>
                    <a:pt x="37" y="25"/>
                    <a:pt x="49" y="25"/>
                  </a:cubicBezTo>
                  <a:close/>
                  <a:moveTo>
                    <a:pt x="49" y="0"/>
                  </a:moveTo>
                  <a:cubicBezTo>
                    <a:pt x="25" y="0"/>
                    <a:pt x="0" y="25"/>
                    <a:pt x="0" y="49"/>
                  </a:cubicBezTo>
                  <a:lnTo>
                    <a:pt x="0" y="134"/>
                  </a:lnTo>
                  <a:lnTo>
                    <a:pt x="0" y="706"/>
                  </a:lnTo>
                  <a:cubicBezTo>
                    <a:pt x="0" y="742"/>
                    <a:pt x="25" y="766"/>
                    <a:pt x="49" y="766"/>
                  </a:cubicBezTo>
                  <a:cubicBezTo>
                    <a:pt x="86" y="766"/>
                    <a:pt x="110" y="742"/>
                    <a:pt x="110" y="706"/>
                  </a:cubicBezTo>
                  <a:lnTo>
                    <a:pt x="110" y="134"/>
                  </a:lnTo>
                  <a:lnTo>
                    <a:pt x="110" y="49"/>
                  </a:lnTo>
                  <a:cubicBezTo>
                    <a:pt x="110" y="25"/>
                    <a:pt x="86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47" name="Google Shape;3747;p39"/>
            <p:cNvSpPr/>
            <p:nvPr/>
          </p:nvSpPr>
          <p:spPr>
            <a:xfrm>
              <a:off x="7937560" y="3809145"/>
              <a:ext cx="7235" cy="91697"/>
            </a:xfrm>
            <a:custGeom>
              <a:avLst/>
              <a:gdLst/>
              <a:ahLst/>
              <a:cxnLst/>
              <a:rect l="l" t="t" r="r" b="b"/>
              <a:pathLst>
                <a:path w="147" h="1863" extrusionOk="0">
                  <a:moveTo>
                    <a:pt x="73" y="0"/>
                  </a:moveTo>
                  <a:cubicBezTo>
                    <a:pt x="49" y="0"/>
                    <a:pt x="25" y="15"/>
                    <a:pt x="25" y="45"/>
                  </a:cubicBezTo>
                  <a:cubicBezTo>
                    <a:pt x="0" y="629"/>
                    <a:pt x="0" y="1226"/>
                    <a:pt x="49" y="1821"/>
                  </a:cubicBezTo>
                  <a:cubicBezTo>
                    <a:pt x="55" y="1847"/>
                    <a:pt x="82" y="1862"/>
                    <a:pt x="106" y="1862"/>
                  </a:cubicBezTo>
                  <a:cubicBezTo>
                    <a:pt x="127" y="1862"/>
                    <a:pt x="146" y="1850"/>
                    <a:pt x="146" y="1821"/>
                  </a:cubicBezTo>
                  <a:cubicBezTo>
                    <a:pt x="109" y="1226"/>
                    <a:pt x="97" y="629"/>
                    <a:pt x="122" y="45"/>
                  </a:cubicBezTo>
                  <a:cubicBezTo>
                    <a:pt x="122" y="15"/>
                    <a:pt x="97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48" name="Google Shape;3748;p39"/>
            <p:cNvSpPr/>
            <p:nvPr/>
          </p:nvSpPr>
          <p:spPr>
            <a:xfrm>
              <a:off x="7936920" y="3808406"/>
              <a:ext cx="7875" cy="92780"/>
            </a:xfrm>
            <a:custGeom>
              <a:avLst/>
              <a:gdLst/>
              <a:ahLst/>
              <a:cxnLst/>
              <a:rect l="l" t="t" r="r" b="b"/>
              <a:pathLst>
                <a:path w="160" h="1885" extrusionOk="0">
                  <a:moveTo>
                    <a:pt x="86" y="24"/>
                  </a:moveTo>
                  <a:cubicBezTo>
                    <a:pt x="98" y="24"/>
                    <a:pt x="122" y="36"/>
                    <a:pt x="122" y="60"/>
                  </a:cubicBezTo>
                  <a:cubicBezTo>
                    <a:pt x="98" y="595"/>
                    <a:pt x="110" y="1155"/>
                    <a:pt x="146" y="1836"/>
                  </a:cubicBezTo>
                  <a:cubicBezTo>
                    <a:pt x="146" y="1860"/>
                    <a:pt x="135" y="1873"/>
                    <a:pt x="110" y="1873"/>
                  </a:cubicBezTo>
                  <a:cubicBezTo>
                    <a:pt x="98" y="1873"/>
                    <a:pt x="74" y="1860"/>
                    <a:pt x="74" y="1836"/>
                  </a:cubicBezTo>
                  <a:cubicBezTo>
                    <a:pt x="25" y="1289"/>
                    <a:pt x="13" y="705"/>
                    <a:pt x="49" y="60"/>
                  </a:cubicBezTo>
                  <a:cubicBezTo>
                    <a:pt x="49" y="36"/>
                    <a:pt x="74" y="24"/>
                    <a:pt x="86" y="24"/>
                  </a:cubicBezTo>
                  <a:close/>
                  <a:moveTo>
                    <a:pt x="86" y="0"/>
                  </a:moveTo>
                  <a:cubicBezTo>
                    <a:pt x="62" y="0"/>
                    <a:pt x="38" y="24"/>
                    <a:pt x="25" y="60"/>
                  </a:cubicBezTo>
                  <a:cubicBezTo>
                    <a:pt x="1" y="705"/>
                    <a:pt x="13" y="1289"/>
                    <a:pt x="62" y="1836"/>
                  </a:cubicBezTo>
                  <a:cubicBezTo>
                    <a:pt x="62" y="1873"/>
                    <a:pt x="86" y="1885"/>
                    <a:pt x="110" y="1885"/>
                  </a:cubicBezTo>
                  <a:lnTo>
                    <a:pt x="122" y="1885"/>
                  </a:lnTo>
                  <a:cubicBezTo>
                    <a:pt x="135" y="1885"/>
                    <a:pt x="159" y="1873"/>
                    <a:pt x="159" y="1836"/>
                  </a:cubicBezTo>
                  <a:cubicBezTo>
                    <a:pt x="122" y="1155"/>
                    <a:pt x="122" y="595"/>
                    <a:pt x="135" y="60"/>
                  </a:cubicBezTo>
                  <a:cubicBezTo>
                    <a:pt x="135" y="24"/>
                    <a:pt x="11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49" name="Google Shape;3749;p39"/>
            <p:cNvSpPr/>
            <p:nvPr/>
          </p:nvSpPr>
          <p:spPr>
            <a:xfrm>
              <a:off x="7944746" y="3837250"/>
              <a:ext cx="5414" cy="50008"/>
            </a:xfrm>
            <a:custGeom>
              <a:avLst/>
              <a:gdLst/>
              <a:ahLst/>
              <a:cxnLst/>
              <a:rect l="l" t="t" r="r" b="b"/>
              <a:pathLst>
                <a:path w="110" h="1016" extrusionOk="0">
                  <a:moveTo>
                    <a:pt x="55" y="0"/>
                  </a:moveTo>
                  <a:cubicBezTo>
                    <a:pt x="33" y="0"/>
                    <a:pt x="12" y="16"/>
                    <a:pt x="12" y="46"/>
                  </a:cubicBezTo>
                  <a:cubicBezTo>
                    <a:pt x="12" y="350"/>
                    <a:pt x="0" y="666"/>
                    <a:pt x="12" y="971"/>
                  </a:cubicBezTo>
                  <a:cubicBezTo>
                    <a:pt x="12" y="1001"/>
                    <a:pt x="33" y="1016"/>
                    <a:pt x="55" y="1016"/>
                  </a:cubicBezTo>
                  <a:cubicBezTo>
                    <a:pt x="76" y="1016"/>
                    <a:pt x="97" y="1001"/>
                    <a:pt x="97" y="971"/>
                  </a:cubicBezTo>
                  <a:cubicBezTo>
                    <a:pt x="109" y="666"/>
                    <a:pt x="97" y="350"/>
                    <a:pt x="97" y="46"/>
                  </a:cubicBezTo>
                  <a:cubicBezTo>
                    <a:pt x="97" y="16"/>
                    <a:pt x="76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50" name="Google Shape;3750;p39"/>
            <p:cNvSpPr/>
            <p:nvPr/>
          </p:nvSpPr>
          <p:spPr>
            <a:xfrm>
              <a:off x="7944746" y="3837103"/>
              <a:ext cx="5414" cy="50943"/>
            </a:xfrm>
            <a:custGeom>
              <a:avLst/>
              <a:gdLst/>
              <a:ahLst/>
              <a:cxnLst/>
              <a:rect l="l" t="t" r="r" b="b"/>
              <a:pathLst>
                <a:path w="110" h="1035" extrusionOk="0">
                  <a:moveTo>
                    <a:pt x="60" y="12"/>
                  </a:moveTo>
                  <a:cubicBezTo>
                    <a:pt x="73" y="12"/>
                    <a:pt x="97" y="25"/>
                    <a:pt x="97" y="49"/>
                  </a:cubicBezTo>
                  <a:lnTo>
                    <a:pt x="97" y="293"/>
                  </a:lnTo>
                  <a:lnTo>
                    <a:pt x="97" y="974"/>
                  </a:lnTo>
                  <a:cubicBezTo>
                    <a:pt x="97" y="998"/>
                    <a:pt x="73" y="1010"/>
                    <a:pt x="60" y="1010"/>
                  </a:cubicBezTo>
                  <a:cubicBezTo>
                    <a:pt x="36" y="1010"/>
                    <a:pt x="12" y="998"/>
                    <a:pt x="12" y="974"/>
                  </a:cubicBezTo>
                  <a:lnTo>
                    <a:pt x="12" y="293"/>
                  </a:lnTo>
                  <a:cubicBezTo>
                    <a:pt x="12" y="207"/>
                    <a:pt x="12" y="122"/>
                    <a:pt x="24" y="49"/>
                  </a:cubicBezTo>
                  <a:cubicBezTo>
                    <a:pt x="24" y="25"/>
                    <a:pt x="36" y="12"/>
                    <a:pt x="60" y="12"/>
                  </a:cubicBezTo>
                  <a:close/>
                  <a:moveTo>
                    <a:pt x="60" y="1"/>
                  </a:moveTo>
                  <a:cubicBezTo>
                    <a:pt x="24" y="1"/>
                    <a:pt x="0" y="12"/>
                    <a:pt x="0" y="49"/>
                  </a:cubicBezTo>
                  <a:lnTo>
                    <a:pt x="0" y="293"/>
                  </a:lnTo>
                  <a:lnTo>
                    <a:pt x="0" y="974"/>
                  </a:lnTo>
                  <a:cubicBezTo>
                    <a:pt x="0" y="1010"/>
                    <a:pt x="24" y="1034"/>
                    <a:pt x="60" y="1034"/>
                  </a:cubicBezTo>
                  <a:cubicBezTo>
                    <a:pt x="85" y="1034"/>
                    <a:pt x="109" y="1010"/>
                    <a:pt x="109" y="974"/>
                  </a:cubicBezTo>
                  <a:lnTo>
                    <a:pt x="109" y="293"/>
                  </a:lnTo>
                  <a:lnTo>
                    <a:pt x="109" y="49"/>
                  </a:lnTo>
                  <a:cubicBezTo>
                    <a:pt x="109" y="12"/>
                    <a:pt x="8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51" name="Google Shape;3751;p39"/>
            <p:cNvSpPr/>
            <p:nvPr/>
          </p:nvSpPr>
          <p:spPr>
            <a:xfrm>
              <a:off x="7915361" y="3879039"/>
              <a:ext cx="56308" cy="5956"/>
            </a:xfrm>
            <a:custGeom>
              <a:avLst/>
              <a:gdLst/>
              <a:ahLst/>
              <a:cxnLst/>
              <a:rect l="l" t="t" r="r" b="b"/>
              <a:pathLst>
                <a:path w="1144" h="121" extrusionOk="0">
                  <a:moveTo>
                    <a:pt x="62" y="0"/>
                  </a:moveTo>
                  <a:cubicBezTo>
                    <a:pt x="1" y="0"/>
                    <a:pt x="1" y="85"/>
                    <a:pt x="62" y="97"/>
                  </a:cubicBezTo>
                  <a:cubicBezTo>
                    <a:pt x="248" y="111"/>
                    <a:pt x="435" y="120"/>
                    <a:pt x="621" y="120"/>
                  </a:cubicBezTo>
                  <a:cubicBezTo>
                    <a:pt x="775" y="120"/>
                    <a:pt x="929" y="114"/>
                    <a:pt x="1084" y="97"/>
                  </a:cubicBezTo>
                  <a:cubicBezTo>
                    <a:pt x="1144" y="97"/>
                    <a:pt x="1144" y="12"/>
                    <a:pt x="1084" y="12"/>
                  </a:cubicBezTo>
                  <a:cubicBezTo>
                    <a:pt x="913" y="18"/>
                    <a:pt x="743" y="24"/>
                    <a:pt x="573" y="24"/>
                  </a:cubicBezTo>
                  <a:cubicBezTo>
                    <a:pt x="403" y="24"/>
                    <a:pt x="232" y="18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52" name="Google Shape;3752;p39"/>
            <p:cNvSpPr/>
            <p:nvPr/>
          </p:nvSpPr>
          <p:spPr>
            <a:xfrm>
              <a:off x="7916001" y="3878843"/>
              <a:ext cx="55668" cy="6792"/>
            </a:xfrm>
            <a:custGeom>
              <a:avLst/>
              <a:gdLst/>
              <a:ahLst/>
              <a:cxnLst/>
              <a:rect l="l" t="t" r="r" b="b"/>
              <a:pathLst>
                <a:path w="1131" h="138" extrusionOk="0">
                  <a:moveTo>
                    <a:pt x="49" y="16"/>
                  </a:moveTo>
                  <a:cubicBezTo>
                    <a:pt x="228" y="30"/>
                    <a:pt x="416" y="36"/>
                    <a:pt x="621" y="36"/>
                  </a:cubicBezTo>
                  <a:cubicBezTo>
                    <a:pt x="762" y="36"/>
                    <a:pt x="911" y="33"/>
                    <a:pt x="1071" y="28"/>
                  </a:cubicBezTo>
                  <a:cubicBezTo>
                    <a:pt x="1095" y="28"/>
                    <a:pt x="1107" y="40"/>
                    <a:pt x="1107" y="53"/>
                  </a:cubicBezTo>
                  <a:cubicBezTo>
                    <a:pt x="1107" y="77"/>
                    <a:pt x="1095" y="101"/>
                    <a:pt x="1071" y="101"/>
                  </a:cubicBezTo>
                  <a:cubicBezTo>
                    <a:pt x="929" y="112"/>
                    <a:pt x="785" y="118"/>
                    <a:pt x="635" y="118"/>
                  </a:cubicBezTo>
                  <a:cubicBezTo>
                    <a:pt x="450" y="118"/>
                    <a:pt x="257" y="109"/>
                    <a:pt x="49" y="89"/>
                  </a:cubicBezTo>
                  <a:cubicBezTo>
                    <a:pt x="25" y="89"/>
                    <a:pt x="12" y="64"/>
                    <a:pt x="12" y="40"/>
                  </a:cubicBezTo>
                  <a:cubicBezTo>
                    <a:pt x="12" y="28"/>
                    <a:pt x="25" y="16"/>
                    <a:pt x="49" y="16"/>
                  </a:cubicBezTo>
                  <a:close/>
                  <a:moveTo>
                    <a:pt x="35" y="1"/>
                  </a:moveTo>
                  <a:cubicBezTo>
                    <a:pt x="16" y="1"/>
                    <a:pt x="0" y="20"/>
                    <a:pt x="0" y="40"/>
                  </a:cubicBezTo>
                  <a:cubicBezTo>
                    <a:pt x="0" y="77"/>
                    <a:pt x="12" y="101"/>
                    <a:pt x="49" y="101"/>
                  </a:cubicBezTo>
                  <a:cubicBezTo>
                    <a:pt x="255" y="126"/>
                    <a:pt x="450" y="137"/>
                    <a:pt x="633" y="137"/>
                  </a:cubicBezTo>
                  <a:cubicBezTo>
                    <a:pt x="790" y="137"/>
                    <a:pt x="936" y="126"/>
                    <a:pt x="1071" y="113"/>
                  </a:cubicBezTo>
                  <a:cubicBezTo>
                    <a:pt x="1107" y="113"/>
                    <a:pt x="1131" y="77"/>
                    <a:pt x="1119" y="53"/>
                  </a:cubicBezTo>
                  <a:cubicBezTo>
                    <a:pt x="1119" y="28"/>
                    <a:pt x="1107" y="4"/>
                    <a:pt x="1071" y="4"/>
                  </a:cubicBezTo>
                  <a:cubicBezTo>
                    <a:pt x="876" y="16"/>
                    <a:pt x="697" y="22"/>
                    <a:pt x="528" y="22"/>
                  </a:cubicBezTo>
                  <a:cubicBezTo>
                    <a:pt x="359" y="22"/>
                    <a:pt x="201" y="16"/>
                    <a:pt x="49" y="4"/>
                  </a:cubicBezTo>
                  <a:cubicBezTo>
                    <a:pt x="44" y="2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53" name="Google Shape;3753;p39"/>
            <p:cNvSpPr/>
            <p:nvPr/>
          </p:nvSpPr>
          <p:spPr>
            <a:xfrm>
              <a:off x="7925107" y="3866389"/>
              <a:ext cx="72157" cy="8072"/>
            </a:xfrm>
            <a:custGeom>
              <a:avLst/>
              <a:gdLst/>
              <a:ahLst/>
              <a:cxnLst/>
              <a:rect l="l" t="t" r="r" b="b"/>
              <a:pathLst>
                <a:path w="1466" h="164" extrusionOk="0">
                  <a:moveTo>
                    <a:pt x="61" y="0"/>
                  </a:moveTo>
                  <a:cubicBezTo>
                    <a:pt x="19" y="0"/>
                    <a:pt x="0" y="75"/>
                    <a:pt x="46" y="87"/>
                  </a:cubicBezTo>
                  <a:cubicBezTo>
                    <a:pt x="287" y="139"/>
                    <a:pt x="532" y="163"/>
                    <a:pt x="776" y="163"/>
                  </a:cubicBezTo>
                  <a:cubicBezTo>
                    <a:pt x="988" y="163"/>
                    <a:pt x="1199" y="145"/>
                    <a:pt x="1408" y="111"/>
                  </a:cubicBezTo>
                  <a:cubicBezTo>
                    <a:pt x="1466" y="99"/>
                    <a:pt x="1448" y="13"/>
                    <a:pt x="1394" y="13"/>
                  </a:cubicBezTo>
                  <a:cubicBezTo>
                    <a:pt x="1391" y="13"/>
                    <a:pt x="1387" y="13"/>
                    <a:pt x="1384" y="14"/>
                  </a:cubicBezTo>
                  <a:cubicBezTo>
                    <a:pt x="1184" y="47"/>
                    <a:pt x="984" y="63"/>
                    <a:pt x="784" y="63"/>
                  </a:cubicBezTo>
                  <a:cubicBezTo>
                    <a:pt x="546" y="63"/>
                    <a:pt x="308" y="41"/>
                    <a:pt x="70" y="1"/>
                  </a:cubicBezTo>
                  <a:cubicBezTo>
                    <a:pt x="67" y="0"/>
                    <a:pt x="64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54" name="Google Shape;3754;p39"/>
            <p:cNvSpPr/>
            <p:nvPr/>
          </p:nvSpPr>
          <p:spPr>
            <a:xfrm>
              <a:off x="7925550" y="3865848"/>
              <a:ext cx="71271" cy="9007"/>
            </a:xfrm>
            <a:custGeom>
              <a:avLst/>
              <a:gdLst/>
              <a:ahLst/>
              <a:cxnLst/>
              <a:rect l="l" t="t" r="r" b="b"/>
              <a:pathLst>
                <a:path w="1448" h="183" extrusionOk="0">
                  <a:moveTo>
                    <a:pt x="61" y="25"/>
                  </a:moveTo>
                  <a:cubicBezTo>
                    <a:pt x="302" y="63"/>
                    <a:pt x="534" y="81"/>
                    <a:pt x="760" y="81"/>
                  </a:cubicBezTo>
                  <a:cubicBezTo>
                    <a:pt x="968" y="81"/>
                    <a:pt x="1171" y="66"/>
                    <a:pt x="1375" y="37"/>
                  </a:cubicBezTo>
                  <a:cubicBezTo>
                    <a:pt x="1379" y="34"/>
                    <a:pt x="1383" y="34"/>
                    <a:pt x="1388" y="34"/>
                  </a:cubicBezTo>
                  <a:cubicBezTo>
                    <a:pt x="1407" y="34"/>
                    <a:pt x="1423" y="54"/>
                    <a:pt x="1423" y="74"/>
                  </a:cubicBezTo>
                  <a:cubicBezTo>
                    <a:pt x="1423" y="85"/>
                    <a:pt x="1423" y="98"/>
                    <a:pt x="1399" y="110"/>
                  </a:cubicBezTo>
                  <a:cubicBezTo>
                    <a:pt x="1179" y="143"/>
                    <a:pt x="964" y="162"/>
                    <a:pt x="753" y="162"/>
                  </a:cubicBezTo>
                  <a:cubicBezTo>
                    <a:pt x="510" y="162"/>
                    <a:pt x="272" y="137"/>
                    <a:pt x="37" y="85"/>
                  </a:cubicBezTo>
                  <a:cubicBezTo>
                    <a:pt x="25" y="85"/>
                    <a:pt x="13" y="61"/>
                    <a:pt x="25" y="49"/>
                  </a:cubicBezTo>
                  <a:cubicBezTo>
                    <a:pt x="25" y="37"/>
                    <a:pt x="37" y="25"/>
                    <a:pt x="61" y="25"/>
                  </a:cubicBezTo>
                  <a:close/>
                  <a:moveTo>
                    <a:pt x="61" y="1"/>
                  </a:moveTo>
                  <a:cubicBezTo>
                    <a:pt x="25" y="1"/>
                    <a:pt x="13" y="25"/>
                    <a:pt x="1" y="49"/>
                  </a:cubicBezTo>
                  <a:cubicBezTo>
                    <a:pt x="1" y="74"/>
                    <a:pt x="13" y="98"/>
                    <a:pt x="37" y="110"/>
                  </a:cubicBezTo>
                  <a:cubicBezTo>
                    <a:pt x="269" y="158"/>
                    <a:pt x="512" y="182"/>
                    <a:pt x="755" y="182"/>
                  </a:cubicBezTo>
                  <a:cubicBezTo>
                    <a:pt x="974" y="182"/>
                    <a:pt x="1180" y="158"/>
                    <a:pt x="1399" y="122"/>
                  </a:cubicBezTo>
                  <a:cubicBezTo>
                    <a:pt x="1436" y="122"/>
                    <a:pt x="1448" y="98"/>
                    <a:pt x="1436" y="74"/>
                  </a:cubicBezTo>
                  <a:cubicBezTo>
                    <a:pt x="1436" y="37"/>
                    <a:pt x="1412" y="12"/>
                    <a:pt x="1375" y="12"/>
                  </a:cubicBezTo>
                  <a:cubicBezTo>
                    <a:pt x="1179" y="46"/>
                    <a:pt x="983" y="61"/>
                    <a:pt x="784" y="61"/>
                  </a:cubicBezTo>
                  <a:cubicBezTo>
                    <a:pt x="550" y="61"/>
                    <a:pt x="311" y="40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55" name="Google Shape;3755;p39"/>
            <p:cNvSpPr/>
            <p:nvPr/>
          </p:nvSpPr>
          <p:spPr>
            <a:xfrm>
              <a:off x="7916001" y="3444805"/>
              <a:ext cx="369347" cy="451544"/>
            </a:xfrm>
            <a:custGeom>
              <a:avLst/>
              <a:gdLst/>
              <a:ahLst/>
              <a:cxnLst/>
              <a:rect l="l" t="t" r="r" b="b"/>
              <a:pathLst>
                <a:path w="7504" h="9174" extrusionOk="0">
                  <a:moveTo>
                    <a:pt x="4152" y="109"/>
                  </a:moveTo>
                  <a:cubicBezTo>
                    <a:pt x="4189" y="109"/>
                    <a:pt x="4228" y="115"/>
                    <a:pt x="4269" y="126"/>
                  </a:cubicBezTo>
                  <a:cubicBezTo>
                    <a:pt x="4463" y="187"/>
                    <a:pt x="4646" y="406"/>
                    <a:pt x="4536" y="613"/>
                  </a:cubicBezTo>
                  <a:cubicBezTo>
                    <a:pt x="4461" y="740"/>
                    <a:pt x="4320" y="825"/>
                    <a:pt x="4180" y="825"/>
                  </a:cubicBezTo>
                  <a:cubicBezTo>
                    <a:pt x="4119" y="825"/>
                    <a:pt x="4057" y="808"/>
                    <a:pt x="4001" y="771"/>
                  </a:cubicBezTo>
                  <a:cubicBezTo>
                    <a:pt x="3879" y="698"/>
                    <a:pt x="3612" y="418"/>
                    <a:pt x="3806" y="285"/>
                  </a:cubicBezTo>
                  <a:cubicBezTo>
                    <a:pt x="3819" y="272"/>
                    <a:pt x="3831" y="260"/>
                    <a:pt x="3831" y="248"/>
                  </a:cubicBezTo>
                  <a:cubicBezTo>
                    <a:pt x="3924" y="165"/>
                    <a:pt x="4030" y="109"/>
                    <a:pt x="4152" y="109"/>
                  </a:cubicBezTo>
                  <a:close/>
                  <a:moveTo>
                    <a:pt x="3843" y="783"/>
                  </a:moveTo>
                  <a:lnTo>
                    <a:pt x="3843" y="783"/>
                  </a:lnTo>
                  <a:cubicBezTo>
                    <a:pt x="3948" y="879"/>
                    <a:pt x="4059" y="925"/>
                    <a:pt x="4172" y="925"/>
                  </a:cubicBezTo>
                  <a:cubicBezTo>
                    <a:pt x="4216" y="925"/>
                    <a:pt x="4261" y="918"/>
                    <a:pt x="4306" y="905"/>
                  </a:cubicBezTo>
                  <a:lnTo>
                    <a:pt x="4306" y="905"/>
                  </a:lnTo>
                  <a:cubicBezTo>
                    <a:pt x="4257" y="990"/>
                    <a:pt x="4220" y="1087"/>
                    <a:pt x="4208" y="1185"/>
                  </a:cubicBezTo>
                  <a:lnTo>
                    <a:pt x="4208" y="1209"/>
                  </a:lnTo>
                  <a:cubicBezTo>
                    <a:pt x="4208" y="1254"/>
                    <a:pt x="4138" y="1267"/>
                    <a:pt x="4072" y="1267"/>
                  </a:cubicBezTo>
                  <a:cubicBezTo>
                    <a:pt x="4033" y="1267"/>
                    <a:pt x="3995" y="1262"/>
                    <a:pt x="3977" y="1258"/>
                  </a:cubicBezTo>
                  <a:cubicBezTo>
                    <a:pt x="3904" y="1245"/>
                    <a:pt x="3806" y="1209"/>
                    <a:pt x="3795" y="1123"/>
                  </a:cubicBezTo>
                  <a:cubicBezTo>
                    <a:pt x="3843" y="1014"/>
                    <a:pt x="3855" y="893"/>
                    <a:pt x="3843" y="783"/>
                  </a:cubicBezTo>
                  <a:close/>
                  <a:moveTo>
                    <a:pt x="3733" y="905"/>
                  </a:moveTo>
                  <a:lnTo>
                    <a:pt x="3733" y="905"/>
                  </a:lnTo>
                  <a:cubicBezTo>
                    <a:pt x="3733" y="953"/>
                    <a:pt x="3722" y="1014"/>
                    <a:pt x="3709" y="1063"/>
                  </a:cubicBezTo>
                  <a:lnTo>
                    <a:pt x="3709" y="1075"/>
                  </a:lnTo>
                  <a:cubicBezTo>
                    <a:pt x="3660" y="1258"/>
                    <a:pt x="3855" y="1342"/>
                    <a:pt x="3989" y="1367"/>
                  </a:cubicBezTo>
                  <a:cubicBezTo>
                    <a:pt x="4005" y="1368"/>
                    <a:pt x="4023" y="1369"/>
                    <a:pt x="4044" y="1369"/>
                  </a:cubicBezTo>
                  <a:cubicBezTo>
                    <a:pt x="4167" y="1369"/>
                    <a:pt x="4357" y="1331"/>
                    <a:pt x="4306" y="1185"/>
                  </a:cubicBezTo>
                  <a:cubicBezTo>
                    <a:pt x="4317" y="1148"/>
                    <a:pt x="4330" y="1099"/>
                    <a:pt x="4354" y="1063"/>
                  </a:cubicBezTo>
                  <a:cubicBezTo>
                    <a:pt x="4512" y="1087"/>
                    <a:pt x="4560" y="1185"/>
                    <a:pt x="4476" y="1367"/>
                  </a:cubicBezTo>
                  <a:cubicBezTo>
                    <a:pt x="4414" y="1428"/>
                    <a:pt x="4354" y="1464"/>
                    <a:pt x="4269" y="1501"/>
                  </a:cubicBezTo>
                  <a:cubicBezTo>
                    <a:pt x="4215" y="1519"/>
                    <a:pt x="4155" y="1530"/>
                    <a:pt x="4093" y="1530"/>
                  </a:cubicBezTo>
                  <a:cubicBezTo>
                    <a:pt x="4071" y="1530"/>
                    <a:pt x="4048" y="1528"/>
                    <a:pt x="4025" y="1525"/>
                  </a:cubicBezTo>
                  <a:cubicBezTo>
                    <a:pt x="3916" y="1525"/>
                    <a:pt x="3795" y="1501"/>
                    <a:pt x="3709" y="1452"/>
                  </a:cubicBezTo>
                  <a:cubicBezTo>
                    <a:pt x="3649" y="1415"/>
                    <a:pt x="3588" y="1342"/>
                    <a:pt x="3539" y="1269"/>
                  </a:cubicBezTo>
                  <a:lnTo>
                    <a:pt x="3539" y="1245"/>
                  </a:lnTo>
                  <a:cubicBezTo>
                    <a:pt x="3466" y="1099"/>
                    <a:pt x="3479" y="941"/>
                    <a:pt x="3722" y="917"/>
                  </a:cubicBezTo>
                  <a:cubicBezTo>
                    <a:pt x="3733" y="917"/>
                    <a:pt x="3733" y="905"/>
                    <a:pt x="3733" y="905"/>
                  </a:cubicBezTo>
                  <a:close/>
                  <a:moveTo>
                    <a:pt x="73" y="1318"/>
                  </a:moveTo>
                  <a:lnTo>
                    <a:pt x="73" y="1318"/>
                  </a:lnTo>
                  <a:cubicBezTo>
                    <a:pt x="400" y="1353"/>
                    <a:pt x="727" y="1365"/>
                    <a:pt x="1055" y="1365"/>
                  </a:cubicBezTo>
                  <a:cubicBezTo>
                    <a:pt x="1692" y="1365"/>
                    <a:pt x="2330" y="1321"/>
                    <a:pt x="2966" y="1321"/>
                  </a:cubicBezTo>
                  <a:cubicBezTo>
                    <a:pt x="3125" y="1321"/>
                    <a:pt x="3283" y="1324"/>
                    <a:pt x="3442" y="1331"/>
                  </a:cubicBezTo>
                  <a:cubicBezTo>
                    <a:pt x="3527" y="1501"/>
                    <a:pt x="3709" y="1598"/>
                    <a:pt x="3892" y="1634"/>
                  </a:cubicBezTo>
                  <a:cubicBezTo>
                    <a:pt x="3868" y="1756"/>
                    <a:pt x="3843" y="1877"/>
                    <a:pt x="3806" y="1999"/>
                  </a:cubicBezTo>
                  <a:cubicBezTo>
                    <a:pt x="3799" y="2036"/>
                    <a:pt x="3827" y="2059"/>
                    <a:pt x="3855" y="2059"/>
                  </a:cubicBezTo>
                  <a:cubicBezTo>
                    <a:pt x="3874" y="2059"/>
                    <a:pt x="3894" y="2048"/>
                    <a:pt x="3904" y="2023"/>
                  </a:cubicBezTo>
                  <a:cubicBezTo>
                    <a:pt x="3941" y="1902"/>
                    <a:pt x="3977" y="1780"/>
                    <a:pt x="3989" y="1647"/>
                  </a:cubicBezTo>
                  <a:lnTo>
                    <a:pt x="4025" y="1647"/>
                  </a:lnTo>
                  <a:cubicBezTo>
                    <a:pt x="4038" y="1648"/>
                    <a:pt x="4051" y="1648"/>
                    <a:pt x="4064" y="1648"/>
                  </a:cubicBezTo>
                  <a:cubicBezTo>
                    <a:pt x="4266" y="1648"/>
                    <a:pt x="4518" y="1562"/>
                    <a:pt x="4622" y="1379"/>
                  </a:cubicBezTo>
                  <a:cubicBezTo>
                    <a:pt x="4749" y="1381"/>
                    <a:pt x="4877" y="1382"/>
                    <a:pt x="5005" y="1382"/>
                  </a:cubicBezTo>
                  <a:cubicBezTo>
                    <a:pt x="5794" y="1382"/>
                    <a:pt x="6597" y="1355"/>
                    <a:pt x="7382" y="1355"/>
                  </a:cubicBezTo>
                  <a:lnTo>
                    <a:pt x="7395" y="1355"/>
                  </a:lnTo>
                  <a:cubicBezTo>
                    <a:pt x="7297" y="3909"/>
                    <a:pt x="7346" y="6474"/>
                    <a:pt x="7406" y="9041"/>
                  </a:cubicBezTo>
                  <a:cubicBezTo>
                    <a:pt x="7164" y="8997"/>
                    <a:pt x="6921" y="8983"/>
                    <a:pt x="6679" y="8983"/>
                  </a:cubicBezTo>
                  <a:cubicBezTo>
                    <a:pt x="6386" y="8983"/>
                    <a:pt x="6094" y="9003"/>
                    <a:pt x="5801" y="9017"/>
                  </a:cubicBezTo>
                  <a:cubicBezTo>
                    <a:pt x="5726" y="9020"/>
                    <a:pt x="5651" y="9021"/>
                    <a:pt x="5576" y="9021"/>
                  </a:cubicBezTo>
                  <a:cubicBezTo>
                    <a:pt x="5046" y="9021"/>
                    <a:pt x="4522" y="8954"/>
                    <a:pt x="3989" y="8944"/>
                  </a:cubicBezTo>
                  <a:cubicBezTo>
                    <a:pt x="3919" y="8942"/>
                    <a:pt x="3848" y="8942"/>
                    <a:pt x="3777" y="8942"/>
                  </a:cubicBezTo>
                  <a:cubicBezTo>
                    <a:pt x="3213" y="8942"/>
                    <a:pt x="2641" y="8982"/>
                    <a:pt x="2080" y="9004"/>
                  </a:cubicBezTo>
                  <a:cubicBezTo>
                    <a:pt x="1643" y="9021"/>
                    <a:pt x="1183" y="9076"/>
                    <a:pt x="736" y="9076"/>
                  </a:cubicBezTo>
                  <a:cubicBezTo>
                    <a:pt x="523" y="9076"/>
                    <a:pt x="313" y="9064"/>
                    <a:pt x="109" y="9028"/>
                  </a:cubicBezTo>
                  <a:lnTo>
                    <a:pt x="109" y="9017"/>
                  </a:lnTo>
                  <a:cubicBezTo>
                    <a:pt x="109" y="6450"/>
                    <a:pt x="98" y="3885"/>
                    <a:pt x="73" y="1318"/>
                  </a:cubicBezTo>
                  <a:close/>
                  <a:moveTo>
                    <a:pt x="4152" y="1"/>
                  </a:moveTo>
                  <a:cubicBezTo>
                    <a:pt x="3992" y="1"/>
                    <a:pt x="3832" y="69"/>
                    <a:pt x="3722" y="199"/>
                  </a:cubicBezTo>
                  <a:cubicBezTo>
                    <a:pt x="3709" y="223"/>
                    <a:pt x="3709" y="236"/>
                    <a:pt x="3709" y="248"/>
                  </a:cubicBezTo>
                  <a:cubicBezTo>
                    <a:pt x="3612" y="345"/>
                    <a:pt x="3649" y="491"/>
                    <a:pt x="3709" y="625"/>
                  </a:cubicBezTo>
                  <a:lnTo>
                    <a:pt x="3709" y="637"/>
                  </a:lnTo>
                  <a:cubicBezTo>
                    <a:pt x="3733" y="710"/>
                    <a:pt x="3733" y="771"/>
                    <a:pt x="3733" y="832"/>
                  </a:cubicBezTo>
                  <a:cubicBezTo>
                    <a:pt x="3733" y="820"/>
                    <a:pt x="3733" y="820"/>
                    <a:pt x="3722" y="820"/>
                  </a:cubicBezTo>
                  <a:cubicBezTo>
                    <a:pt x="3503" y="820"/>
                    <a:pt x="3357" y="1026"/>
                    <a:pt x="3406" y="1233"/>
                  </a:cubicBezTo>
                  <a:cubicBezTo>
                    <a:pt x="3284" y="1229"/>
                    <a:pt x="3162" y="1228"/>
                    <a:pt x="3040" y="1228"/>
                  </a:cubicBezTo>
                  <a:cubicBezTo>
                    <a:pt x="2364" y="1228"/>
                    <a:pt x="1689" y="1280"/>
                    <a:pt x="1016" y="1280"/>
                  </a:cubicBezTo>
                  <a:cubicBezTo>
                    <a:pt x="697" y="1280"/>
                    <a:pt x="378" y="1268"/>
                    <a:pt x="61" y="1233"/>
                  </a:cubicBezTo>
                  <a:cubicBezTo>
                    <a:pt x="55" y="1230"/>
                    <a:pt x="48" y="1229"/>
                    <a:pt x="41" y="1229"/>
                  </a:cubicBezTo>
                  <a:cubicBezTo>
                    <a:pt x="21" y="1229"/>
                    <a:pt x="0" y="1242"/>
                    <a:pt x="0" y="1269"/>
                  </a:cubicBezTo>
                  <a:cubicBezTo>
                    <a:pt x="0" y="3860"/>
                    <a:pt x="25" y="6438"/>
                    <a:pt x="12" y="9017"/>
                  </a:cubicBezTo>
                  <a:cubicBezTo>
                    <a:pt x="12" y="9028"/>
                    <a:pt x="25" y="9041"/>
                    <a:pt x="36" y="9053"/>
                  </a:cubicBezTo>
                  <a:cubicBezTo>
                    <a:pt x="25" y="9077"/>
                    <a:pt x="36" y="9101"/>
                    <a:pt x="61" y="9101"/>
                  </a:cubicBezTo>
                  <a:cubicBezTo>
                    <a:pt x="273" y="9150"/>
                    <a:pt x="491" y="9165"/>
                    <a:pt x="710" y="9165"/>
                  </a:cubicBezTo>
                  <a:cubicBezTo>
                    <a:pt x="1045" y="9165"/>
                    <a:pt x="1385" y="9129"/>
                    <a:pt x="1715" y="9114"/>
                  </a:cubicBezTo>
                  <a:cubicBezTo>
                    <a:pt x="2371" y="9090"/>
                    <a:pt x="3041" y="9041"/>
                    <a:pt x="3697" y="9041"/>
                  </a:cubicBezTo>
                  <a:cubicBezTo>
                    <a:pt x="3733" y="9040"/>
                    <a:pt x="3769" y="9040"/>
                    <a:pt x="3805" y="9040"/>
                  </a:cubicBezTo>
                  <a:cubicBezTo>
                    <a:pt x="4320" y="9040"/>
                    <a:pt x="4834" y="9115"/>
                    <a:pt x="5349" y="9115"/>
                  </a:cubicBezTo>
                  <a:cubicBezTo>
                    <a:pt x="5382" y="9115"/>
                    <a:pt x="5416" y="9115"/>
                    <a:pt x="5449" y="9114"/>
                  </a:cubicBezTo>
                  <a:cubicBezTo>
                    <a:pt x="5853" y="9114"/>
                    <a:pt x="6252" y="9077"/>
                    <a:pt x="6653" y="9077"/>
                  </a:cubicBezTo>
                  <a:cubicBezTo>
                    <a:pt x="6903" y="9077"/>
                    <a:pt x="7154" y="9092"/>
                    <a:pt x="7406" y="9138"/>
                  </a:cubicBezTo>
                  <a:cubicBezTo>
                    <a:pt x="7412" y="9161"/>
                    <a:pt x="7434" y="9173"/>
                    <a:pt x="7456" y="9173"/>
                  </a:cubicBezTo>
                  <a:cubicBezTo>
                    <a:pt x="7480" y="9173"/>
                    <a:pt x="7503" y="9158"/>
                    <a:pt x="7503" y="9126"/>
                  </a:cubicBezTo>
                  <a:cubicBezTo>
                    <a:pt x="7455" y="6511"/>
                    <a:pt x="7492" y="3896"/>
                    <a:pt x="7479" y="1282"/>
                  </a:cubicBezTo>
                  <a:cubicBezTo>
                    <a:pt x="7479" y="1258"/>
                    <a:pt x="7459" y="1245"/>
                    <a:pt x="7438" y="1245"/>
                  </a:cubicBezTo>
                  <a:cubicBezTo>
                    <a:pt x="7427" y="1245"/>
                    <a:pt x="7415" y="1249"/>
                    <a:pt x="7406" y="1258"/>
                  </a:cubicBezTo>
                  <a:lnTo>
                    <a:pt x="7382" y="1258"/>
                  </a:lnTo>
                  <a:cubicBezTo>
                    <a:pt x="6693" y="1276"/>
                    <a:pt x="5990" y="1302"/>
                    <a:pt x="5289" y="1302"/>
                  </a:cubicBezTo>
                  <a:cubicBezTo>
                    <a:pt x="5074" y="1302"/>
                    <a:pt x="4860" y="1299"/>
                    <a:pt x="4646" y="1294"/>
                  </a:cubicBezTo>
                  <a:cubicBezTo>
                    <a:pt x="4695" y="1123"/>
                    <a:pt x="4560" y="977"/>
                    <a:pt x="4403" y="966"/>
                  </a:cubicBezTo>
                  <a:cubicBezTo>
                    <a:pt x="4427" y="917"/>
                    <a:pt x="4451" y="880"/>
                    <a:pt x="4487" y="832"/>
                  </a:cubicBezTo>
                  <a:cubicBezTo>
                    <a:pt x="4500" y="820"/>
                    <a:pt x="4500" y="820"/>
                    <a:pt x="4500" y="807"/>
                  </a:cubicBezTo>
                  <a:cubicBezTo>
                    <a:pt x="4524" y="783"/>
                    <a:pt x="4536" y="771"/>
                    <a:pt x="4560" y="759"/>
                  </a:cubicBezTo>
                  <a:cubicBezTo>
                    <a:pt x="4743" y="564"/>
                    <a:pt x="4695" y="285"/>
                    <a:pt x="4500" y="126"/>
                  </a:cubicBezTo>
                  <a:cubicBezTo>
                    <a:pt x="4399" y="41"/>
                    <a:pt x="4275" y="1"/>
                    <a:pt x="4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56" name="Google Shape;3756;p39"/>
            <p:cNvSpPr/>
            <p:nvPr/>
          </p:nvSpPr>
          <p:spPr>
            <a:xfrm>
              <a:off x="7915361" y="3444313"/>
              <a:ext cx="370627" cy="452676"/>
            </a:xfrm>
            <a:custGeom>
              <a:avLst/>
              <a:gdLst/>
              <a:ahLst/>
              <a:cxnLst/>
              <a:rect l="l" t="t" r="r" b="b"/>
              <a:pathLst>
                <a:path w="7530" h="9197" extrusionOk="0">
                  <a:moveTo>
                    <a:pt x="4166" y="130"/>
                  </a:moveTo>
                  <a:cubicBezTo>
                    <a:pt x="4205" y="130"/>
                    <a:pt x="4243" y="136"/>
                    <a:pt x="4282" y="149"/>
                  </a:cubicBezTo>
                  <a:cubicBezTo>
                    <a:pt x="4403" y="185"/>
                    <a:pt x="4513" y="282"/>
                    <a:pt x="4549" y="392"/>
                  </a:cubicBezTo>
                  <a:cubicBezTo>
                    <a:pt x="4586" y="465"/>
                    <a:pt x="4573" y="550"/>
                    <a:pt x="4537" y="611"/>
                  </a:cubicBezTo>
                  <a:cubicBezTo>
                    <a:pt x="4489" y="708"/>
                    <a:pt x="4391" y="793"/>
                    <a:pt x="4282" y="817"/>
                  </a:cubicBezTo>
                  <a:cubicBezTo>
                    <a:pt x="4249" y="825"/>
                    <a:pt x="4216" y="830"/>
                    <a:pt x="4184" y="830"/>
                  </a:cubicBezTo>
                  <a:cubicBezTo>
                    <a:pt x="4122" y="830"/>
                    <a:pt x="4062" y="814"/>
                    <a:pt x="4014" y="781"/>
                  </a:cubicBezTo>
                  <a:cubicBezTo>
                    <a:pt x="3929" y="720"/>
                    <a:pt x="3759" y="562"/>
                    <a:pt x="3759" y="416"/>
                  </a:cubicBezTo>
                  <a:cubicBezTo>
                    <a:pt x="3759" y="368"/>
                    <a:pt x="3783" y="331"/>
                    <a:pt x="3819" y="295"/>
                  </a:cubicBezTo>
                  <a:cubicBezTo>
                    <a:pt x="3844" y="295"/>
                    <a:pt x="3844" y="270"/>
                    <a:pt x="3844" y="258"/>
                  </a:cubicBezTo>
                  <a:cubicBezTo>
                    <a:pt x="3951" y="177"/>
                    <a:pt x="4059" y="130"/>
                    <a:pt x="4166" y="130"/>
                  </a:cubicBezTo>
                  <a:close/>
                  <a:moveTo>
                    <a:pt x="4155" y="115"/>
                  </a:moveTo>
                  <a:cubicBezTo>
                    <a:pt x="4047" y="115"/>
                    <a:pt x="3936" y="159"/>
                    <a:pt x="3832" y="246"/>
                  </a:cubicBezTo>
                  <a:lnTo>
                    <a:pt x="3832" y="258"/>
                  </a:lnTo>
                  <a:cubicBezTo>
                    <a:pt x="3832" y="270"/>
                    <a:pt x="3819" y="282"/>
                    <a:pt x="3819" y="282"/>
                  </a:cubicBezTo>
                  <a:cubicBezTo>
                    <a:pt x="3771" y="319"/>
                    <a:pt x="3735" y="368"/>
                    <a:pt x="3746" y="416"/>
                  </a:cubicBezTo>
                  <a:cubicBezTo>
                    <a:pt x="3746" y="562"/>
                    <a:pt x="3917" y="733"/>
                    <a:pt x="4002" y="793"/>
                  </a:cubicBezTo>
                  <a:cubicBezTo>
                    <a:pt x="4063" y="830"/>
                    <a:pt x="4124" y="842"/>
                    <a:pt x="4184" y="842"/>
                  </a:cubicBezTo>
                  <a:cubicBezTo>
                    <a:pt x="4221" y="842"/>
                    <a:pt x="4246" y="842"/>
                    <a:pt x="4282" y="830"/>
                  </a:cubicBezTo>
                  <a:cubicBezTo>
                    <a:pt x="4391" y="806"/>
                    <a:pt x="4500" y="720"/>
                    <a:pt x="4549" y="623"/>
                  </a:cubicBezTo>
                  <a:cubicBezTo>
                    <a:pt x="4598" y="550"/>
                    <a:pt x="4598" y="465"/>
                    <a:pt x="4562" y="379"/>
                  </a:cubicBezTo>
                  <a:cubicBezTo>
                    <a:pt x="4525" y="270"/>
                    <a:pt x="4403" y="173"/>
                    <a:pt x="4282" y="136"/>
                  </a:cubicBezTo>
                  <a:cubicBezTo>
                    <a:pt x="4240" y="122"/>
                    <a:pt x="4198" y="115"/>
                    <a:pt x="4155" y="115"/>
                  </a:cubicBezTo>
                  <a:close/>
                  <a:moveTo>
                    <a:pt x="3868" y="806"/>
                  </a:moveTo>
                  <a:lnTo>
                    <a:pt x="3868" y="806"/>
                  </a:lnTo>
                  <a:cubicBezTo>
                    <a:pt x="3973" y="900"/>
                    <a:pt x="4085" y="951"/>
                    <a:pt x="4204" y="951"/>
                  </a:cubicBezTo>
                  <a:cubicBezTo>
                    <a:pt x="4237" y="951"/>
                    <a:pt x="4271" y="947"/>
                    <a:pt x="4306" y="939"/>
                  </a:cubicBezTo>
                  <a:lnTo>
                    <a:pt x="4306" y="939"/>
                  </a:lnTo>
                  <a:cubicBezTo>
                    <a:pt x="4257" y="1000"/>
                    <a:pt x="4221" y="1097"/>
                    <a:pt x="4209" y="1195"/>
                  </a:cubicBezTo>
                  <a:cubicBezTo>
                    <a:pt x="4209" y="1206"/>
                    <a:pt x="4221" y="1206"/>
                    <a:pt x="4221" y="1219"/>
                  </a:cubicBezTo>
                  <a:lnTo>
                    <a:pt x="4197" y="1243"/>
                  </a:lnTo>
                  <a:cubicBezTo>
                    <a:pt x="4173" y="1261"/>
                    <a:pt x="4133" y="1267"/>
                    <a:pt x="4095" y="1267"/>
                  </a:cubicBezTo>
                  <a:cubicBezTo>
                    <a:pt x="4057" y="1267"/>
                    <a:pt x="4020" y="1261"/>
                    <a:pt x="4002" y="1255"/>
                  </a:cubicBezTo>
                  <a:cubicBezTo>
                    <a:pt x="3929" y="1243"/>
                    <a:pt x="3832" y="1206"/>
                    <a:pt x="3819" y="1146"/>
                  </a:cubicBezTo>
                  <a:lnTo>
                    <a:pt x="3819" y="1133"/>
                  </a:lnTo>
                  <a:cubicBezTo>
                    <a:pt x="3856" y="1049"/>
                    <a:pt x="3881" y="927"/>
                    <a:pt x="3868" y="806"/>
                  </a:cubicBezTo>
                  <a:close/>
                  <a:moveTo>
                    <a:pt x="3844" y="769"/>
                  </a:moveTo>
                  <a:lnTo>
                    <a:pt x="3844" y="793"/>
                  </a:lnTo>
                  <a:cubicBezTo>
                    <a:pt x="3856" y="915"/>
                    <a:pt x="3844" y="1036"/>
                    <a:pt x="3795" y="1133"/>
                  </a:cubicBezTo>
                  <a:lnTo>
                    <a:pt x="3795" y="1146"/>
                  </a:lnTo>
                  <a:cubicBezTo>
                    <a:pt x="3819" y="1219"/>
                    <a:pt x="3917" y="1255"/>
                    <a:pt x="3990" y="1279"/>
                  </a:cubicBezTo>
                  <a:lnTo>
                    <a:pt x="4087" y="1279"/>
                  </a:lnTo>
                  <a:cubicBezTo>
                    <a:pt x="4124" y="1279"/>
                    <a:pt x="4184" y="1279"/>
                    <a:pt x="4209" y="1255"/>
                  </a:cubicBezTo>
                  <a:cubicBezTo>
                    <a:pt x="4221" y="1243"/>
                    <a:pt x="4233" y="1231"/>
                    <a:pt x="4233" y="1219"/>
                  </a:cubicBezTo>
                  <a:lnTo>
                    <a:pt x="4233" y="1206"/>
                  </a:lnTo>
                  <a:lnTo>
                    <a:pt x="4233" y="1195"/>
                  </a:lnTo>
                  <a:cubicBezTo>
                    <a:pt x="4233" y="1085"/>
                    <a:pt x="4282" y="987"/>
                    <a:pt x="4330" y="927"/>
                  </a:cubicBezTo>
                  <a:lnTo>
                    <a:pt x="4343" y="903"/>
                  </a:lnTo>
                  <a:lnTo>
                    <a:pt x="4319" y="915"/>
                  </a:lnTo>
                  <a:cubicBezTo>
                    <a:pt x="4278" y="927"/>
                    <a:pt x="4238" y="933"/>
                    <a:pt x="4198" y="933"/>
                  </a:cubicBezTo>
                  <a:cubicBezTo>
                    <a:pt x="4081" y="933"/>
                    <a:pt x="3965" y="881"/>
                    <a:pt x="3856" y="781"/>
                  </a:cubicBezTo>
                  <a:lnTo>
                    <a:pt x="3844" y="769"/>
                  </a:lnTo>
                  <a:close/>
                  <a:moveTo>
                    <a:pt x="3735" y="927"/>
                  </a:moveTo>
                  <a:cubicBezTo>
                    <a:pt x="3735" y="976"/>
                    <a:pt x="3722" y="1024"/>
                    <a:pt x="3722" y="1073"/>
                  </a:cubicBezTo>
                  <a:cubicBezTo>
                    <a:pt x="3710" y="1073"/>
                    <a:pt x="3710" y="1085"/>
                    <a:pt x="3710" y="1085"/>
                  </a:cubicBezTo>
                  <a:cubicBezTo>
                    <a:pt x="3698" y="1146"/>
                    <a:pt x="3698" y="1195"/>
                    <a:pt x="3735" y="1243"/>
                  </a:cubicBezTo>
                  <a:cubicBezTo>
                    <a:pt x="3795" y="1328"/>
                    <a:pt x="3905" y="1365"/>
                    <a:pt x="4002" y="1377"/>
                  </a:cubicBezTo>
                  <a:cubicBezTo>
                    <a:pt x="4018" y="1379"/>
                    <a:pt x="4039" y="1381"/>
                    <a:pt x="4062" y="1381"/>
                  </a:cubicBezTo>
                  <a:cubicBezTo>
                    <a:pt x="4145" y="1381"/>
                    <a:pt x="4261" y="1361"/>
                    <a:pt x="4319" y="1304"/>
                  </a:cubicBezTo>
                  <a:cubicBezTo>
                    <a:pt x="4343" y="1279"/>
                    <a:pt x="4343" y="1243"/>
                    <a:pt x="4330" y="1195"/>
                  </a:cubicBezTo>
                  <a:cubicBezTo>
                    <a:pt x="4343" y="1182"/>
                    <a:pt x="4343" y="1158"/>
                    <a:pt x="4343" y="1146"/>
                  </a:cubicBezTo>
                  <a:cubicBezTo>
                    <a:pt x="4355" y="1122"/>
                    <a:pt x="4355" y="1097"/>
                    <a:pt x="4367" y="1085"/>
                  </a:cubicBezTo>
                  <a:cubicBezTo>
                    <a:pt x="4440" y="1097"/>
                    <a:pt x="4489" y="1122"/>
                    <a:pt x="4500" y="1158"/>
                  </a:cubicBezTo>
                  <a:cubicBezTo>
                    <a:pt x="4537" y="1206"/>
                    <a:pt x="4525" y="1279"/>
                    <a:pt x="4476" y="1377"/>
                  </a:cubicBezTo>
                  <a:cubicBezTo>
                    <a:pt x="4427" y="1438"/>
                    <a:pt x="4355" y="1474"/>
                    <a:pt x="4282" y="1498"/>
                  </a:cubicBezTo>
                  <a:cubicBezTo>
                    <a:pt x="4209" y="1523"/>
                    <a:pt x="4124" y="1535"/>
                    <a:pt x="4038" y="1535"/>
                  </a:cubicBezTo>
                  <a:cubicBezTo>
                    <a:pt x="3929" y="1523"/>
                    <a:pt x="3808" y="1498"/>
                    <a:pt x="3722" y="1450"/>
                  </a:cubicBezTo>
                  <a:cubicBezTo>
                    <a:pt x="3673" y="1414"/>
                    <a:pt x="3613" y="1352"/>
                    <a:pt x="3565" y="1268"/>
                  </a:cubicBezTo>
                  <a:lnTo>
                    <a:pt x="3565" y="1255"/>
                  </a:lnTo>
                  <a:lnTo>
                    <a:pt x="3565" y="1243"/>
                  </a:lnTo>
                  <a:lnTo>
                    <a:pt x="3552" y="1243"/>
                  </a:lnTo>
                  <a:cubicBezTo>
                    <a:pt x="3516" y="1158"/>
                    <a:pt x="3503" y="1085"/>
                    <a:pt x="3540" y="1036"/>
                  </a:cubicBezTo>
                  <a:cubicBezTo>
                    <a:pt x="3565" y="976"/>
                    <a:pt x="3637" y="939"/>
                    <a:pt x="3735" y="927"/>
                  </a:cubicBezTo>
                  <a:close/>
                  <a:moveTo>
                    <a:pt x="3759" y="903"/>
                  </a:moveTo>
                  <a:lnTo>
                    <a:pt x="3746" y="915"/>
                  </a:lnTo>
                  <a:lnTo>
                    <a:pt x="3735" y="915"/>
                  </a:lnTo>
                  <a:cubicBezTo>
                    <a:pt x="3625" y="927"/>
                    <a:pt x="3552" y="963"/>
                    <a:pt x="3528" y="1024"/>
                  </a:cubicBezTo>
                  <a:cubicBezTo>
                    <a:pt x="3492" y="1085"/>
                    <a:pt x="3492" y="1170"/>
                    <a:pt x="3540" y="1255"/>
                  </a:cubicBezTo>
                  <a:lnTo>
                    <a:pt x="3540" y="1268"/>
                  </a:lnTo>
                  <a:lnTo>
                    <a:pt x="3552" y="1268"/>
                  </a:lnTo>
                  <a:lnTo>
                    <a:pt x="3552" y="1279"/>
                  </a:lnTo>
                  <a:cubicBezTo>
                    <a:pt x="3589" y="1352"/>
                    <a:pt x="3662" y="1425"/>
                    <a:pt x="3722" y="1462"/>
                  </a:cubicBezTo>
                  <a:cubicBezTo>
                    <a:pt x="3808" y="1511"/>
                    <a:pt x="3917" y="1547"/>
                    <a:pt x="4038" y="1547"/>
                  </a:cubicBezTo>
                  <a:lnTo>
                    <a:pt x="4063" y="1547"/>
                  </a:lnTo>
                  <a:cubicBezTo>
                    <a:pt x="4148" y="1547"/>
                    <a:pt x="4221" y="1535"/>
                    <a:pt x="4294" y="1511"/>
                  </a:cubicBezTo>
                  <a:cubicBezTo>
                    <a:pt x="4367" y="1487"/>
                    <a:pt x="4440" y="1450"/>
                    <a:pt x="4489" y="1389"/>
                  </a:cubicBezTo>
                  <a:cubicBezTo>
                    <a:pt x="4537" y="1279"/>
                    <a:pt x="4549" y="1206"/>
                    <a:pt x="4525" y="1146"/>
                  </a:cubicBezTo>
                  <a:cubicBezTo>
                    <a:pt x="4500" y="1097"/>
                    <a:pt x="4440" y="1073"/>
                    <a:pt x="4367" y="1060"/>
                  </a:cubicBezTo>
                  <a:lnTo>
                    <a:pt x="4355" y="1060"/>
                  </a:lnTo>
                  <a:lnTo>
                    <a:pt x="4355" y="1073"/>
                  </a:lnTo>
                  <a:cubicBezTo>
                    <a:pt x="4343" y="1097"/>
                    <a:pt x="4343" y="1109"/>
                    <a:pt x="4330" y="1133"/>
                  </a:cubicBezTo>
                  <a:cubicBezTo>
                    <a:pt x="4330" y="1158"/>
                    <a:pt x="4319" y="1170"/>
                    <a:pt x="4319" y="1195"/>
                  </a:cubicBezTo>
                  <a:lnTo>
                    <a:pt x="4319" y="1206"/>
                  </a:lnTo>
                  <a:cubicBezTo>
                    <a:pt x="4330" y="1243"/>
                    <a:pt x="4319" y="1268"/>
                    <a:pt x="4294" y="1292"/>
                  </a:cubicBezTo>
                  <a:cubicBezTo>
                    <a:pt x="4256" y="1349"/>
                    <a:pt x="4150" y="1369"/>
                    <a:pt x="4065" y="1369"/>
                  </a:cubicBezTo>
                  <a:cubicBezTo>
                    <a:pt x="4042" y="1369"/>
                    <a:pt x="4020" y="1367"/>
                    <a:pt x="4002" y="1365"/>
                  </a:cubicBezTo>
                  <a:cubicBezTo>
                    <a:pt x="3917" y="1352"/>
                    <a:pt x="3795" y="1304"/>
                    <a:pt x="3746" y="1231"/>
                  </a:cubicBezTo>
                  <a:cubicBezTo>
                    <a:pt x="3722" y="1182"/>
                    <a:pt x="3710" y="1146"/>
                    <a:pt x="3722" y="1097"/>
                  </a:cubicBezTo>
                  <a:cubicBezTo>
                    <a:pt x="3722" y="1085"/>
                    <a:pt x="3735" y="1085"/>
                    <a:pt x="3735" y="1085"/>
                  </a:cubicBezTo>
                  <a:lnTo>
                    <a:pt x="3735" y="1073"/>
                  </a:lnTo>
                  <a:cubicBezTo>
                    <a:pt x="3746" y="1024"/>
                    <a:pt x="3746" y="963"/>
                    <a:pt x="3759" y="915"/>
                  </a:cubicBezTo>
                  <a:lnTo>
                    <a:pt x="3759" y="903"/>
                  </a:lnTo>
                  <a:close/>
                  <a:moveTo>
                    <a:pt x="98" y="1341"/>
                  </a:moveTo>
                  <a:lnTo>
                    <a:pt x="98" y="1341"/>
                  </a:lnTo>
                  <a:cubicBezTo>
                    <a:pt x="421" y="1377"/>
                    <a:pt x="746" y="1389"/>
                    <a:pt x="1070" y="1389"/>
                  </a:cubicBezTo>
                  <a:cubicBezTo>
                    <a:pt x="1394" y="1389"/>
                    <a:pt x="1716" y="1377"/>
                    <a:pt x="2032" y="1365"/>
                  </a:cubicBezTo>
                  <a:cubicBezTo>
                    <a:pt x="2359" y="1356"/>
                    <a:pt x="2687" y="1342"/>
                    <a:pt x="3015" y="1342"/>
                  </a:cubicBezTo>
                  <a:cubicBezTo>
                    <a:pt x="3161" y="1342"/>
                    <a:pt x="3308" y="1345"/>
                    <a:pt x="3455" y="1352"/>
                  </a:cubicBezTo>
                  <a:cubicBezTo>
                    <a:pt x="3528" y="1498"/>
                    <a:pt x="3686" y="1608"/>
                    <a:pt x="3905" y="1644"/>
                  </a:cubicBezTo>
                  <a:cubicBezTo>
                    <a:pt x="3868" y="1790"/>
                    <a:pt x="3844" y="1900"/>
                    <a:pt x="3819" y="2009"/>
                  </a:cubicBezTo>
                  <a:cubicBezTo>
                    <a:pt x="3808" y="2046"/>
                    <a:pt x="3832" y="2070"/>
                    <a:pt x="3844" y="2082"/>
                  </a:cubicBezTo>
                  <a:cubicBezTo>
                    <a:pt x="3881" y="2082"/>
                    <a:pt x="3905" y="2082"/>
                    <a:pt x="3917" y="2046"/>
                  </a:cubicBezTo>
                  <a:cubicBezTo>
                    <a:pt x="3965" y="1924"/>
                    <a:pt x="3990" y="1803"/>
                    <a:pt x="4014" y="1669"/>
                  </a:cubicBezTo>
                  <a:lnTo>
                    <a:pt x="4038" y="1669"/>
                  </a:lnTo>
                  <a:cubicBezTo>
                    <a:pt x="4052" y="1669"/>
                    <a:pt x="4065" y="1670"/>
                    <a:pt x="4079" y="1670"/>
                  </a:cubicBezTo>
                  <a:cubicBezTo>
                    <a:pt x="4281" y="1670"/>
                    <a:pt x="4532" y="1583"/>
                    <a:pt x="4635" y="1401"/>
                  </a:cubicBezTo>
                  <a:cubicBezTo>
                    <a:pt x="4782" y="1405"/>
                    <a:pt x="4930" y="1406"/>
                    <a:pt x="5079" y="1406"/>
                  </a:cubicBezTo>
                  <a:cubicBezTo>
                    <a:pt x="5433" y="1406"/>
                    <a:pt x="5791" y="1398"/>
                    <a:pt x="6143" y="1389"/>
                  </a:cubicBezTo>
                  <a:cubicBezTo>
                    <a:pt x="6556" y="1377"/>
                    <a:pt x="6981" y="1377"/>
                    <a:pt x="7395" y="1377"/>
                  </a:cubicBezTo>
                  <a:cubicBezTo>
                    <a:pt x="7298" y="3846"/>
                    <a:pt x="7346" y="6303"/>
                    <a:pt x="7408" y="9038"/>
                  </a:cubicBezTo>
                  <a:cubicBezTo>
                    <a:pt x="7157" y="8994"/>
                    <a:pt x="6907" y="8979"/>
                    <a:pt x="6659" y="8979"/>
                  </a:cubicBezTo>
                  <a:cubicBezTo>
                    <a:pt x="6436" y="8979"/>
                    <a:pt x="6215" y="8991"/>
                    <a:pt x="5997" y="9002"/>
                  </a:cubicBezTo>
                  <a:cubicBezTo>
                    <a:pt x="5936" y="9002"/>
                    <a:pt x="5875" y="9014"/>
                    <a:pt x="5802" y="9014"/>
                  </a:cubicBezTo>
                  <a:cubicBezTo>
                    <a:pt x="5736" y="9016"/>
                    <a:pt x="5668" y="9018"/>
                    <a:pt x="5601" y="9018"/>
                  </a:cubicBezTo>
                  <a:cubicBezTo>
                    <a:pt x="5312" y="9018"/>
                    <a:pt x="5020" y="8998"/>
                    <a:pt x="4744" y="8978"/>
                  </a:cubicBezTo>
                  <a:lnTo>
                    <a:pt x="4014" y="8941"/>
                  </a:lnTo>
                  <a:cubicBezTo>
                    <a:pt x="3516" y="8941"/>
                    <a:pt x="3017" y="8965"/>
                    <a:pt x="2530" y="8990"/>
                  </a:cubicBezTo>
                  <a:cubicBezTo>
                    <a:pt x="2384" y="8990"/>
                    <a:pt x="2238" y="9002"/>
                    <a:pt x="2093" y="9002"/>
                  </a:cubicBezTo>
                  <a:lnTo>
                    <a:pt x="1582" y="9038"/>
                  </a:lnTo>
                  <a:cubicBezTo>
                    <a:pt x="1315" y="9059"/>
                    <a:pt x="1045" y="9079"/>
                    <a:pt x="780" y="9079"/>
                  </a:cubicBezTo>
                  <a:cubicBezTo>
                    <a:pt x="560" y="9079"/>
                    <a:pt x="344" y="9065"/>
                    <a:pt x="135" y="9027"/>
                  </a:cubicBezTo>
                  <a:cubicBezTo>
                    <a:pt x="135" y="6303"/>
                    <a:pt x="122" y="3614"/>
                    <a:pt x="98" y="1341"/>
                  </a:cubicBezTo>
                  <a:close/>
                  <a:moveTo>
                    <a:pt x="3076" y="1323"/>
                  </a:moveTo>
                  <a:cubicBezTo>
                    <a:pt x="2728" y="1323"/>
                    <a:pt x="2380" y="1334"/>
                    <a:pt x="2032" y="1352"/>
                  </a:cubicBezTo>
                  <a:cubicBezTo>
                    <a:pt x="1716" y="1359"/>
                    <a:pt x="1394" y="1368"/>
                    <a:pt x="1070" y="1368"/>
                  </a:cubicBezTo>
                  <a:cubicBezTo>
                    <a:pt x="746" y="1368"/>
                    <a:pt x="421" y="1359"/>
                    <a:pt x="98" y="1328"/>
                  </a:cubicBezTo>
                  <a:lnTo>
                    <a:pt x="86" y="1328"/>
                  </a:lnTo>
                  <a:cubicBezTo>
                    <a:pt x="98" y="3603"/>
                    <a:pt x="122" y="6290"/>
                    <a:pt x="111" y="9027"/>
                  </a:cubicBezTo>
                  <a:lnTo>
                    <a:pt x="111" y="9038"/>
                  </a:lnTo>
                  <a:lnTo>
                    <a:pt x="111" y="9051"/>
                  </a:lnTo>
                  <a:lnTo>
                    <a:pt x="122" y="9051"/>
                  </a:lnTo>
                  <a:cubicBezTo>
                    <a:pt x="330" y="9087"/>
                    <a:pt x="548" y="9100"/>
                    <a:pt x="767" y="9100"/>
                  </a:cubicBezTo>
                  <a:cubicBezTo>
                    <a:pt x="1035" y="9100"/>
                    <a:pt x="1314" y="9075"/>
                    <a:pt x="1582" y="9051"/>
                  </a:cubicBezTo>
                  <a:cubicBezTo>
                    <a:pt x="1752" y="9038"/>
                    <a:pt x="1922" y="9027"/>
                    <a:pt x="2093" y="9027"/>
                  </a:cubicBezTo>
                  <a:cubicBezTo>
                    <a:pt x="2238" y="9014"/>
                    <a:pt x="2384" y="9014"/>
                    <a:pt x="2530" y="9002"/>
                  </a:cubicBezTo>
                  <a:cubicBezTo>
                    <a:pt x="2930" y="8982"/>
                    <a:pt x="3339" y="8962"/>
                    <a:pt x="3741" y="8962"/>
                  </a:cubicBezTo>
                  <a:cubicBezTo>
                    <a:pt x="3829" y="8962"/>
                    <a:pt x="3916" y="8963"/>
                    <a:pt x="4002" y="8965"/>
                  </a:cubicBezTo>
                  <a:cubicBezTo>
                    <a:pt x="4257" y="8965"/>
                    <a:pt x="4500" y="8978"/>
                    <a:pt x="4744" y="9002"/>
                  </a:cubicBezTo>
                  <a:cubicBezTo>
                    <a:pt x="4984" y="9020"/>
                    <a:pt x="5237" y="9037"/>
                    <a:pt x="5494" y="9037"/>
                  </a:cubicBezTo>
                  <a:cubicBezTo>
                    <a:pt x="5600" y="9037"/>
                    <a:pt x="5707" y="9034"/>
                    <a:pt x="5814" y="9027"/>
                  </a:cubicBezTo>
                  <a:lnTo>
                    <a:pt x="5997" y="9027"/>
                  </a:lnTo>
                  <a:cubicBezTo>
                    <a:pt x="6228" y="9015"/>
                    <a:pt x="6465" y="9002"/>
                    <a:pt x="6702" y="9002"/>
                  </a:cubicBezTo>
                  <a:cubicBezTo>
                    <a:pt x="6939" y="9002"/>
                    <a:pt x="7176" y="9015"/>
                    <a:pt x="7408" y="9051"/>
                  </a:cubicBezTo>
                  <a:lnTo>
                    <a:pt x="7419" y="9051"/>
                  </a:lnTo>
                  <a:cubicBezTo>
                    <a:pt x="7359" y="6314"/>
                    <a:pt x="7322" y="3846"/>
                    <a:pt x="7419" y="1365"/>
                  </a:cubicBezTo>
                  <a:lnTo>
                    <a:pt x="7419" y="1352"/>
                  </a:lnTo>
                  <a:lnTo>
                    <a:pt x="7395" y="1352"/>
                  </a:lnTo>
                  <a:cubicBezTo>
                    <a:pt x="6981" y="1352"/>
                    <a:pt x="6556" y="1365"/>
                    <a:pt x="6143" y="1377"/>
                  </a:cubicBezTo>
                  <a:cubicBezTo>
                    <a:pt x="5810" y="1377"/>
                    <a:pt x="5472" y="1382"/>
                    <a:pt x="5136" y="1382"/>
                  </a:cubicBezTo>
                  <a:cubicBezTo>
                    <a:pt x="4968" y="1382"/>
                    <a:pt x="4801" y="1381"/>
                    <a:pt x="4635" y="1377"/>
                  </a:cubicBezTo>
                  <a:lnTo>
                    <a:pt x="4622" y="1377"/>
                  </a:lnTo>
                  <a:lnTo>
                    <a:pt x="4622" y="1389"/>
                  </a:lnTo>
                  <a:cubicBezTo>
                    <a:pt x="4521" y="1570"/>
                    <a:pt x="4284" y="1646"/>
                    <a:pt x="4084" y="1646"/>
                  </a:cubicBezTo>
                  <a:cubicBezTo>
                    <a:pt x="4069" y="1646"/>
                    <a:pt x="4053" y="1645"/>
                    <a:pt x="4038" y="1644"/>
                  </a:cubicBezTo>
                  <a:lnTo>
                    <a:pt x="3990" y="1644"/>
                  </a:lnTo>
                  <a:lnTo>
                    <a:pt x="3990" y="1657"/>
                  </a:lnTo>
                  <a:cubicBezTo>
                    <a:pt x="3978" y="1790"/>
                    <a:pt x="3954" y="1912"/>
                    <a:pt x="3905" y="2033"/>
                  </a:cubicBezTo>
                  <a:cubicBezTo>
                    <a:pt x="3896" y="2051"/>
                    <a:pt x="3880" y="2063"/>
                    <a:pt x="3868" y="2063"/>
                  </a:cubicBezTo>
                  <a:cubicBezTo>
                    <a:pt x="3864" y="2063"/>
                    <a:pt x="3860" y="2061"/>
                    <a:pt x="3856" y="2058"/>
                  </a:cubicBezTo>
                  <a:cubicBezTo>
                    <a:pt x="3844" y="2058"/>
                    <a:pt x="3832" y="2046"/>
                    <a:pt x="3832" y="2022"/>
                  </a:cubicBezTo>
                  <a:cubicBezTo>
                    <a:pt x="3868" y="1900"/>
                    <a:pt x="3892" y="1790"/>
                    <a:pt x="3917" y="1644"/>
                  </a:cubicBezTo>
                  <a:lnTo>
                    <a:pt x="3917" y="1633"/>
                  </a:lnTo>
                  <a:cubicBezTo>
                    <a:pt x="3698" y="1596"/>
                    <a:pt x="3540" y="1487"/>
                    <a:pt x="3467" y="1341"/>
                  </a:cubicBezTo>
                  <a:lnTo>
                    <a:pt x="3467" y="1328"/>
                  </a:lnTo>
                  <a:lnTo>
                    <a:pt x="3455" y="1328"/>
                  </a:lnTo>
                  <a:cubicBezTo>
                    <a:pt x="3328" y="1325"/>
                    <a:pt x="3202" y="1323"/>
                    <a:pt x="3076" y="1323"/>
                  </a:cubicBezTo>
                  <a:close/>
                  <a:moveTo>
                    <a:pt x="4155" y="25"/>
                  </a:moveTo>
                  <a:cubicBezTo>
                    <a:pt x="4282" y="25"/>
                    <a:pt x="4405" y="64"/>
                    <a:pt x="4500" y="149"/>
                  </a:cubicBezTo>
                  <a:cubicBezTo>
                    <a:pt x="4610" y="233"/>
                    <a:pt x="4671" y="343"/>
                    <a:pt x="4671" y="465"/>
                  </a:cubicBezTo>
                  <a:cubicBezTo>
                    <a:pt x="4683" y="574"/>
                    <a:pt x="4646" y="671"/>
                    <a:pt x="4562" y="757"/>
                  </a:cubicBezTo>
                  <a:cubicBezTo>
                    <a:pt x="4549" y="769"/>
                    <a:pt x="4537" y="781"/>
                    <a:pt x="4513" y="793"/>
                  </a:cubicBezTo>
                  <a:lnTo>
                    <a:pt x="4500" y="806"/>
                  </a:lnTo>
                  <a:lnTo>
                    <a:pt x="4500" y="817"/>
                  </a:lnTo>
                  <a:lnTo>
                    <a:pt x="4500" y="842"/>
                  </a:lnTo>
                  <a:cubicBezTo>
                    <a:pt x="4464" y="879"/>
                    <a:pt x="4427" y="915"/>
                    <a:pt x="4403" y="963"/>
                  </a:cubicBezTo>
                  <a:lnTo>
                    <a:pt x="4391" y="976"/>
                  </a:lnTo>
                  <a:lnTo>
                    <a:pt x="4403" y="987"/>
                  </a:lnTo>
                  <a:cubicBezTo>
                    <a:pt x="4489" y="987"/>
                    <a:pt x="4573" y="1036"/>
                    <a:pt x="4622" y="1109"/>
                  </a:cubicBezTo>
                  <a:cubicBezTo>
                    <a:pt x="4659" y="1158"/>
                    <a:pt x="4671" y="1231"/>
                    <a:pt x="4659" y="1304"/>
                  </a:cubicBezTo>
                  <a:lnTo>
                    <a:pt x="4659" y="1316"/>
                  </a:lnTo>
                  <a:cubicBezTo>
                    <a:pt x="4864" y="1322"/>
                    <a:pt x="5068" y="1324"/>
                    <a:pt x="5272" y="1324"/>
                  </a:cubicBezTo>
                  <a:cubicBezTo>
                    <a:pt x="5954" y="1324"/>
                    <a:pt x="6633" y="1298"/>
                    <a:pt x="7298" y="1279"/>
                  </a:cubicBezTo>
                  <a:lnTo>
                    <a:pt x="7419" y="1279"/>
                  </a:lnTo>
                  <a:cubicBezTo>
                    <a:pt x="7432" y="1268"/>
                    <a:pt x="7444" y="1268"/>
                    <a:pt x="7468" y="1268"/>
                  </a:cubicBezTo>
                  <a:cubicBezTo>
                    <a:pt x="7468" y="1268"/>
                    <a:pt x="7480" y="1279"/>
                    <a:pt x="7480" y="1292"/>
                  </a:cubicBezTo>
                  <a:cubicBezTo>
                    <a:pt x="7492" y="2265"/>
                    <a:pt x="7480" y="3262"/>
                    <a:pt x="7480" y="4211"/>
                  </a:cubicBezTo>
                  <a:cubicBezTo>
                    <a:pt x="7480" y="5828"/>
                    <a:pt x="7468" y="7494"/>
                    <a:pt x="7505" y="9136"/>
                  </a:cubicBezTo>
                  <a:cubicBezTo>
                    <a:pt x="7505" y="9160"/>
                    <a:pt x="7492" y="9173"/>
                    <a:pt x="7468" y="9173"/>
                  </a:cubicBezTo>
                  <a:cubicBezTo>
                    <a:pt x="7456" y="9173"/>
                    <a:pt x="7432" y="9173"/>
                    <a:pt x="7432" y="9148"/>
                  </a:cubicBezTo>
                  <a:lnTo>
                    <a:pt x="7432" y="9136"/>
                  </a:lnTo>
                  <a:lnTo>
                    <a:pt x="7419" y="9136"/>
                  </a:lnTo>
                  <a:cubicBezTo>
                    <a:pt x="7176" y="9087"/>
                    <a:pt x="6921" y="9075"/>
                    <a:pt x="6678" y="9075"/>
                  </a:cubicBezTo>
                  <a:cubicBezTo>
                    <a:pt x="6459" y="9075"/>
                    <a:pt x="6252" y="9087"/>
                    <a:pt x="6045" y="9100"/>
                  </a:cubicBezTo>
                  <a:cubicBezTo>
                    <a:pt x="5851" y="9111"/>
                    <a:pt x="5656" y="9111"/>
                    <a:pt x="5462" y="9124"/>
                  </a:cubicBezTo>
                  <a:cubicBezTo>
                    <a:pt x="5170" y="9124"/>
                    <a:pt x="4878" y="9100"/>
                    <a:pt x="4598" y="9075"/>
                  </a:cubicBezTo>
                  <a:cubicBezTo>
                    <a:pt x="4306" y="9051"/>
                    <a:pt x="4002" y="9038"/>
                    <a:pt x="3710" y="9038"/>
                  </a:cubicBezTo>
                  <a:cubicBezTo>
                    <a:pt x="3224" y="9038"/>
                    <a:pt x="2738" y="9063"/>
                    <a:pt x="2263" y="9087"/>
                  </a:cubicBezTo>
                  <a:cubicBezTo>
                    <a:pt x="2081" y="9100"/>
                    <a:pt x="1911" y="9111"/>
                    <a:pt x="1728" y="9111"/>
                  </a:cubicBezTo>
                  <a:cubicBezTo>
                    <a:pt x="1606" y="9124"/>
                    <a:pt x="1473" y="9124"/>
                    <a:pt x="1351" y="9136"/>
                  </a:cubicBezTo>
                  <a:cubicBezTo>
                    <a:pt x="1137" y="9148"/>
                    <a:pt x="920" y="9163"/>
                    <a:pt x="705" y="9163"/>
                  </a:cubicBezTo>
                  <a:cubicBezTo>
                    <a:pt x="492" y="9163"/>
                    <a:pt x="280" y="9148"/>
                    <a:pt x="74" y="9100"/>
                  </a:cubicBezTo>
                  <a:cubicBezTo>
                    <a:pt x="62" y="9100"/>
                    <a:pt x="62" y="9100"/>
                    <a:pt x="49" y="9087"/>
                  </a:cubicBezTo>
                  <a:lnTo>
                    <a:pt x="49" y="9063"/>
                  </a:lnTo>
                  <a:lnTo>
                    <a:pt x="62" y="9063"/>
                  </a:lnTo>
                  <a:lnTo>
                    <a:pt x="49" y="9051"/>
                  </a:lnTo>
                  <a:cubicBezTo>
                    <a:pt x="38" y="9051"/>
                    <a:pt x="38" y="9038"/>
                    <a:pt x="38" y="9027"/>
                  </a:cubicBezTo>
                  <a:cubicBezTo>
                    <a:pt x="38" y="7628"/>
                    <a:pt x="38" y="6217"/>
                    <a:pt x="25" y="4843"/>
                  </a:cubicBezTo>
                  <a:cubicBezTo>
                    <a:pt x="25" y="3676"/>
                    <a:pt x="13" y="2471"/>
                    <a:pt x="13" y="1279"/>
                  </a:cubicBezTo>
                  <a:cubicBezTo>
                    <a:pt x="13" y="1268"/>
                    <a:pt x="25" y="1268"/>
                    <a:pt x="25" y="1255"/>
                  </a:cubicBezTo>
                  <a:lnTo>
                    <a:pt x="74" y="1255"/>
                  </a:lnTo>
                  <a:cubicBezTo>
                    <a:pt x="396" y="1292"/>
                    <a:pt x="725" y="1304"/>
                    <a:pt x="1051" y="1304"/>
                  </a:cubicBezTo>
                  <a:cubicBezTo>
                    <a:pt x="1378" y="1304"/>
                    <a:pt x="1703" y="1292"/>
                    <a:pt x="2020" y="1279"/>
                  </a:cubicBezTo>
                  <a:cubicBezTo>
                    <a:pt x="2359" y="1262"/>
                    <a:pt x="2705" y="1250"/>
                    <a:pt x="3047" y="1250"/>
                  </a:cubicBezTo>
                  <a:cubicBezTo>
                    <a:pt x="3172" y="1250"/>
                    <a:pt x="3296" y="1252"/>
                    <a:pt x="3419" y="1255"/>
                  </a:cubicBezTo>
                  <a:lnTo>
                    <a:pt x="3430" y="1255"/>
                  </a:lnTo>
                  <a:lnTo>
                    <a:pt x="3430" y="1243"/>
                  </a:lnTo>
                  <a:cubicBezTo>
                    <a:pt x="3406" y="1146"/>
                    <a:pt x="3430" y="1036"/>
                    <a:pt x="3492" y="951"/>
                  </a:cubicBezTo>
                  <a:cubicBezTo>
                    <a:pt x="3552" y="879"/>
                    <a:pt x="3637" y="842"/>
                    <a:pt x="3735" y="842"/>
                  </a:cubicBezTo>
                  <a:lnTo>
                    <a:pt x="3759" y="842"/>
                  </a:lnTo>
                  <a:lnTo>
                    <a:pt x="3759" y="830"/>
                  </a:lnTo>
                  <a:cubicBezTo>
                    <a:pt x="3759" y="769"/>
                    <a:pt x="3746" y="708"/>
                    <a:pt x="3735" y="647"/>
                  </a:cubicBezTo>
                  <a:lnTo>
                    <a:pt x="3735" y="635"/>
                  </a:lnTo>
                  <a:lnTo>
                    <a:pt x="3735" y="623"/>
                  </a:lnTo>
                  <a:cubicBezTo>
                    <a:pt x="3698" y="562"/>
                    <a:pt x="3613" y="379"/>
                    <a:pt x="3735" y="270"/>
                  </a:cubicBezTo>
                  <a:lnTo>
                    <a:pt x="3735" y="258"/>
                  </a:lnTo>
                  <a:cubicBezTo>
                    <a:pt x="3735" y="246"/>
                    <a:pt x="3735" y="233"/>
                    <a:pt x="3746" y="222"/>
                  </a:cubicBezTo>
                  <a:cubicBezTo>
                    <a:pt x="3832" y="112"/>
                    <a:pt x="3954" y="39"/>
                    <a:pt x="4100" y="27"/>
                  </a:cubicBezTo>
                  <a:cubicBezTo>
                    <a:pt x="4118" y="26"/>
                    <a:pt x="4136" y="25"/>
                    <a:pt x="4155" y="25"/>
                  </a:cubicBezTo>
                  <a:close/>
                  <a:moveTo>
                    <a:pt x="4146" y="1"/>
                  </a:moveTo>
                  <a:cubicBezTo>
                    <a:pt x="4130" y="1"/>
                    <a:pt x="4115" y="2"/>
                    <a:pt x="4100" y="3"/>
                  </a:cubicBezTo>
                  <a:cubicBezTo>
                    <a:pt x="3954" y="27"/>
                    <a:pt x="3819" y="88"/>
                    <a:pt x="3722" y="209"/>
                  </a:cubicBezTo>
                  <a:cubicBezTo>
                    <a:pt x="3710" y="222"/>
                    <a:pt x="3710" y="246"/>
                    <a:pt x="3710" y="258"/>
                  </a:cubicBezTo>
                  <a:cubicBezTo>
                    <a:pt x="3637" y="343"/>
                    <a:pt x="3637" y="477"/>
                    <a:pt x="3722" y="635"/>
                  </a:cubicBezTo>
                  <a:lnTo>
                    <a:pt x="3722" y="647"/>
                  </a:lnTo>
                  <a:cubicBezTo>
                    <a:pt x="3735" y="708"/>
                    <a:pt x="3735" y="757"/>
                    <a:pt x="3746" y="830"/>
                  </a:cubicBezTo>
                  <a:lnTo>
                    <a:pt x="3735" y="830"/>
                  </a:lnTo>
                  <a:cubicBezTo>
                    <a:pt x="3637" y="830"/>
                    <a:pt x="3540" y="866"/>
                    <a:pt x="3479" y="951"/>
                  </a:cubicBezTo>
                  <a:cubicBezTo>
                    <a:pt x="3419" y="1024"/>
                    <a:pt x="3394" y="1133"/>
                    <a:pt x="3406" y="1243"/>
                  </a:cubicBezTo>
                  <a:cubicBezTo>
                    <a:pt x="3262" y="1236"/>
                    <a:pt x="3119" y="1233"/>
                    <a:pt x="2975" y="1233"/>
                  </a:cubicBezTo>
                  <a:cubicBezTo>
                    <a:pt x="2656" y="1233"/>
                    <a:pt x="2338" y="1247"/>
                    <a:pt x="2020" y="1255"/>
                  </a:cubicBezTo>
                  <a:cubicBezTo>
                    <a:pt x="1681" y="1268"/>
                    <a:pt x="1331" y="1281"/>
                    <a:pt x="981" y="1281"/>
                  </a:cubicBezTo>
                  <a:cubicBezTo>
                    <a:pt x="677" y="1281"/>
                    <a:pt x="373" y="1271"/>
                    <a:pt x="74" y="1243"/>
                  </a:cubicBezTo>
                  <a:cubicBezTo>
                    <a:pt x="62" y="1237"/>
                    <a:pt x="53" y="1234"/>
                    <a:pt x="45" y="1234"/>
                  </a:cubicBezTo>
                  <a:cubicBezTo>
                    <a:pt x="37" y="1234"/>
                    <a:pt x="31" y="1237"/>
                    <a:pt x="25" y="1243"/>
                  </a:cubicBezTo>
                  <a:cubicBezTo>
                    <a:pt x="13" y="1255"/>
                    <a:pt x="1" y="1268"/>
                    <a:pt x="1" y="1279"/>
                  </a:cubicBezTo>
                  <a:cubicBezTo>
                    <a:pt x="1" y="2471"/>
                    <a:pt x="1" y="3676"/>
                    <a:pt x="13" y="4843"/>
                  </a:cubicBezTo>
                  <a:cubicBezTo>
                    <a:pt x="13" y="6217"/>
                    <a:pt x="25" y="7628"/>
                    <a:pt x="25" y="9027"/>
                  </a:cubicBezTo>
                  <a:cubicBezTo>
                    <a:pt x="25" y="9038"/>
                    <a:pt x="25" y="9051"/>
                    <a:pt x="38" y="9063"/>
                  </a:cubicBezTo>
                  <a:lnTo>
                    <a:pt x="38" y="9100"/>
                  </a:lnTo>
                  <a:cubicBezTo>
                    <a:pt x="38" y="9111"/>
                    <a:pt x="49" y="9124"/>
                    <a:pt x="74" y="9124"/>
                  </a:cubicBezTo>
                  <a:cubicBezTo>
                    <a:pt x="280" y="9166"/>
                    <a:pt x="493" y="9181"/>
                    <a:pt x="708" y="9181"/>
                  </a:cubicBezTo>
                  <a:cubicBezTo>
                    <a:pt x="922" y="9181"/>
                    <a:pt x="1138" y="9166"/>
                    <a:pt x="1351" y="9148"/>
                  </a:cubicBezTo>
                  <a:cubicBezTo>
                    <a:pt x="1473" y="9148"/>
                    <a:pt x="1606" y="9136"/>
                    <a:pt x="1728" y="9136"/>
                  </a:cubicBezTo>
                  <a:cubicBezTo>
                    <a:pt x="1911" y="9124"/>
                    <a:pt x="2081" y="9111"/>
                    <a:pt x="2263" y="9111"/>
                  </a:cubicBezTo>
                  <a:cubicBezTo>
                    <a:pt x="2738" y="9087"/>
                    <a:pt x="3224" y="9063"/>
                    <a:pt x="3710" y="9051"/>
                  </a:cubicBezTo>
                  <a:cubicBezTo>
                    <a:pt x="4002" y="9051"/>
                    <a:pt x="4306" y="9075"/>
                    <a:pt x="4598" y="9100"/>
                  </a:cubicBezTo>
                  <a:cubicBezTo>
                    <a:pt x="4878" y="9111"/>
                    <a:pt x="5170" y="9136"/>
                    <a:pt x="5462" y="9136"/>
                  </a:cubicBezTo>
                  <a:cubicBezTo>
                    <a:pt x="5656" y="9136"/>
                    <a:pt x="5851" y="9124"/>
                    <a:pt x="6045" y="9111"/>
                  </a:cubicBezTo>
                  <a:cubicBezTo>
                    <a:pt x="6252" y="9106"/>
                    <a:pt x="6462" y="9098"/>
                    <a:pt x="6672" y="9098"/>
                  </a:cubicBezTo>
                  <a:cubicBezTo>
                    <a:pt x="6918" y="9098"/>
                    <a:pt x="7165" y="9109"/>
                    <a:pt x="7408" y="9148"/>
                  </a:cubicBezTo>
                  <a:cubicBezTo>
                    <a:pt x="7419" y="9184"/>
                    <a:pt x="7444" y="9197"/>
                    <a:pt x="7468" y="9197"/>
                  </a:cubicBezTo>
                  <a:lnTo>
                    <a:pt x="7480" y="9197"/>
                  </a:lnTo>
                  <a:cubicBezTo>
                    <a:pt x="7505" y="9184"/>
                    <a:pt x="7529" y="9173"/>
                    <a:pt x="7529" y="9136"/>
                  </a:cubicBezTo>
                  <a:cubicBezTo>
                    <a:pt x="7492" y="7494"/>
                    <a:pt x="7492" y="5828"/>
                    <a:pt x="7505" y="4211"/>
                  </a:cubicBezTo>
                  <a:lnTo>
                    <a:pt x="7505" y="1292"/>
                  </a:lnTo>
                  <a:cubicBezTo>
                    <a:pt x="7505" y="1268"/>
                    <a:pt x="7492" y="1255"/>
                    <a:pt x="7468" y="1255"/>
                  </a:cubicBezTo>
                  <a:cubicBezTo>
                    <a:pt x="7458" y="1250"/>
                    <a:pt x="7450" y="1247"/>
                    <a:pt x="7443" y="1247"/>
                  </a:cubicBezTo>
                  <a:cubicBezTo>
                    <a:pt x="7434" y="1247"/>
                    <a:pt x="7427" y="1253"/>
                    <a:pt x="7419" y="1268"/>
                  </a:cubicBezTo>
                  <a:cubicBezTo>
                    <a:pt x="7408" y="1255"/>
                    <a:pt x="7408" y="1255"/>
                    <a:pt x="7395" y="1255"/>
                  </a:cubicBezTo>
                  <a:lnTo>
                    <a:pt x="7298" y="1268"/>
                  </a:lnTo>
                  <a:cubicBezTo>
                    <a:pt x="6696" y="1285"/>
                    <a:pt x="6069" y="1302"/>
                    <a:pt x="5445" y="1302"/>
                  </a:cubicBezTo>
                  <a:cubicBezTo>
                    <a:pt x="5186" y="1302"/>
                    <a:pt x="4927" y="1299"/>
                    <a:pt x="4671" y="1292"/>
                  </a:cubicBezTo>
                  <a:cubicBezTo>
                    <a:pt x="4695" y="1219"/>
                    <a:pt x="4671" y="1158"/>
                    <a:pt x="4635" y="1097"/>
                  </a:cubicBezTo>
                  <a:cubicBezTo>
                    <a:pt x="4586" y="1024"/>
                    <a:pt x="4513" y="976"/>
                    <a:pt x="4427" y="963"/>
                  </a:cubicBezTo>
                  <a:cubicBezTo>
                    <a:pt x="4452" y="927"/>
                    <a:pt x="4476" y="890"/>
                    <a:pt x="4513" y="854"/>
                  </a:cubicBezTo>
                  <a:cubicBezTo>
                    <a:pt x="4513" y="842"/>
                    <a:pt x="4525" y="830"/>
                    <a:pt x="4525" y="817"/>
                  </a:cubicBezTo>
                  <a:lnTo>
                    <a:pt x="4525" y="806"/>
                  </a:lnTo>
                  <a:cubicBezTo>
                    <a:pt x="4549" y="793"/>
                    <a:pt x="4562" y="781"/>
                    <a:pt x="4573" y="769"/>
                  </a:cubicBezTo>
                  <a:cubicBezTo>
                    <a:pt x="4659" y="684"/>
                    <a:pt x="4695" y="587"/>
                    <a:pt x="4695" y="465"/>
                  </a:cubicBezTo>
                  <a:cubicBezTo>
                    <a:pt x="4683" y="343"/>
                    <a:pt x="4622" y="222"/>
                    <a:pt x="4513" y="136"/>
                  </a:cubicBezTo>
                  <a:cubicBezTo>
                    <a:pt x="4415" y="49"/>
                    <a:pt x="4278" y="1"/>
                    <a:pt x="4146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Viner Hand ITC" panose="03070502030502020203" pitchFamily="66" charset="0"/>
              </a:endParaRPr>
            </a:p>
          </p:txBody>
        </p:sp>
        <p:sp>
          <p:nvSpPr>
            <p:cNvPr id="3757" name="Google Shape;3757;p39"/>
            <p:cNvSpPr/>
            <p:nvPr/>
          </p:nvSpPr>
          <p:spPr>
            <a:xfrm>
              <a:off x="8088129" y="3543987"/>
              <a:ext cx="24610" cy="12945"/>
            </a:xfrm>
            <a:custGeom>
              <a:avLst/>
              <a:gdLst/>
              <a:ahLst/>
              <a:cxnLst/>
              <a:rect l="l" t="t" r="r" b="b"/>
              <a:pathLst>
                <a:path w="500" h="263" extrusionOk="0">
                  <a:moveTo>
                    <a:pt x="60" y="1"/>
                  </a:moveTo>
                  <a:cubicBezTo>
                    <a:pt x="32" y="1"/>
                    <a:pt x="0" y="35"/>
                    <a:pt x="18" y="70"/>
                  </a:cubicBezTo>
                  <a:cubicBezTo>
                    <a:pt x="87" y="198"/>
                    <a:pt x="212" y="262"/>
                    <a:pt x="348" y="262"/>
                  </a:cubicBezTo>
                  <a:cubicBezTo>
                    <a:pt x="380" y="262"/>
                    <a:pt x="412" y="259"/>
                    <a:pt x="444" y="252"/>
                  </a:cubicBezTo>
                  <a:cubicBezTo>
                    <a:pt x="500" y="241"/>
                    <a:pt x="483" y="166"/>
                    <a:pt x="431" y="166"/>
                  </a:cubicBezTo>
                  <a:cubicBezTo>
                    <a:pt x="427" y="166"/>
                    <a:pt x="423" y="166"/>
                    <a:pt x="419" y="167"/>
                  </a:cubicBezTo>
                  <a:cubicBezTo>
                    <a:pt x="402" y="171"/>
                    <a:pt x="383" y="172"/>
                    <a:pt x="365" y="172"/>
                  </a:cubicBezTo>
                  <a:cubicBezTo>
                    <a:pt x="260" y="172"/>
                    <a:pt x="153" y="114"/>
                    <a:pt x="91" y="21"/>
                  </a:cubicBezTo>
                  <a:cubicBezTo>
                    <a:pt x="83" y="7"/>
                    <a:pt x="72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58" name="Google Shape;3758;p39"/>
            <p:cNvSpPr/>
            <p:nvPr/>
          </p:nvSpPr>
          <p:spPr>
            <a:xfrm>
              <a:off x="8087785" y="3543741"/>
              <a:ext cx="24610" cy="13831"/>
            </a:xfrm>
            <a:custGeom>
              <a:avLst/>
              <a:gdLst/>
              <a:ahLst/>
              <a:cxnLst/>
              <a:rect l="l" t="t" r="r" b="b"/>
              <a:pathLst>
                <a:path w="500" h="281" extrusionOk="0">
                  <a:moveTo>
                    <a:pt x="62" y="13"/>
                  </a:moveTo>
                  <a:cubicBezTo>
                    <a:pt x="73" y="13"/>
                    <a:pt x="86" y="26"/>
                    <a:pt x="98" y="38"/>
                  </a:cubicBezTo>
                  <a:cubicBezTo>
                    <a:pt x="160" y="131"/>
                    <a:pt x="266" y="189"/>
                    <a:pt x="379" y="189"/>
                  </a:cubicBezTo>
                  <a:cubicBezTo>
                    <a:pt x="399" y="189"/>
                    <a:pt x="418" y="187"/>
                    <a:pt x="438" y="184"/>
                  </a:cubicBezTo>
                  <a:cubicBezTo>
                    <a:pt x="443" y="181"/>
                    <a:pt x="447" y="181"/>
                    <a:pt x="450" y="181"/>
                  </a:cubicBezTo>
                  <a:cubicBezTo>
                    <a:pt x="467" y="181"/>
                    <a:pt x="475" y="198"/>
                    <a:pt x="475" y="208"/>
                  </a:cubicBezTo>
                  <a:cubicBezTo>
                    <a:pt x="487" y="232"/>
                    <a:pt x="475" y="245"/>
                    <a:pt x="451" y="257"/>
                  </a:cubicBezTo>
                  <a:cubicBezTo>
                    <a:pt x="421" y="263"/>
                    <a:pt x="392" y="266"/>
                    <a:pt x="364" y="266"/>
                  </a:cubicBezTo>
                  <a:cubicBezTo>
                    <a:pt x="228" y="266"/>
                    <a:pt x="107" y="195"/>
                    <a:pt x="37" y="75"/>
                  </a:cubicBezTo>
                  <a:cubicBezTo>
                    <a:pt x="25" y="50"/>
                    <a:pt x="25" y="38"/>
                    <a:pt x="49" y="26"/>
                  </a:cubicBezTo>
                  <a:lnTo>
                    <a:pt x="62" y="13"/>
                  </a:lnTo>
                  <a:close/>
                  <a:moveTo>
                    <a:pt x="65" y="0"/>
                  </a:moveTo>
                  <a:cubicBezTo>
                    <a:pt x="56" y="0"/>
                    <a:pt x="46" y="4"/>
                    <a:pt x="37" y="13"/>
                  </a:cubicBezTo>
                  <a:cubicBezTo>
                    <a:pt x="13" y="26"/>
                    <a:pt x="0" y="50"/>
                    <a:pt x="13" y="75"/>
                  </a:cubicBezTo>
                  <a:cubicBezTo>
                    <a:pt x="86" y="208"/>
                    <a:pt x="219" y="281"/>
                    <a:pt x="365" y="281"/>
                  </a:cubicBezTo>
                  <a:cubicBezTo>
                    <a:pt x="389" y="281"/>
                    <a:pt x="426" y="281"/>
                    <a:pt x="462" y="269"/>
                  </a:cubicBezTo>
                  <a:cubicBezTo>
                    <a:pt x="487" y="257"/>
                    <a:pt x="499" y="232"/>
                    <a:pt x="499" y="208"/>
                  </a:cubicBezTo>
                  <a:cubicBezTo>
                    <a:pt x="487" y="184"/>
                    <a:pt x="462" y="159"/>
                    <a:pt x="426" y="159"/>
                  </a:cubicBezTo>
                  <a:cubicBezTo>
                    <a:pt x="406" y="163"/>
                    <a:pt x="385" y="165"/>
                    <a:pt x="365" y="165"/>
                  </a:cubicBezTo>
                  <a:cubicBezTo>
                    <a:pt x="265" y="165"/>
                    <a:pt x="171" y="117"/>
                    <a:pt x="110" y="26"/>
                  </a:cubicBezTo>
                  <a:cubicBezTo>
                    <a:pt x="95" y="11"/>
                    <a:pt x="80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59" name="Google Shape;3759;p39"/>
            <p:cNvSpPr/>
            <p:nvPr/>
          </p:nvSpPr>
          <p:spPr>
            <a:xfrm>
              <a:off x="7963254" y="3812639"/>
              <a:ext cx="4282" cy="9647"/>
            </a:xfrm>
            <a:custGeom>
              <a:avLst/>
              <a:gdLst/>
              <a:ahLst/>
              <a:cxnLst/>
              <a:rect l="l" t="t" r="r" b="b"/>
              <a:pathLst>
                <a:path w="87" h="196" extrusionOk="0">
                  <a:moveTo>
                    <a:pt x="35" y="0"/>
                  </a:moveTo>
                  <a:cubicBezTo>
                    <a:pt x="26" y="0"/>
                    <a:pt x="19" y="7"/>
                    <a:pt x="13" y="23"/>
                  </a:cubicBezTo>
                  <a:cubicBezTo>
                    <a:pt x="1" y="47"/>
                    <a:pt x="1" y="72"/>
                    <a:pt x="1" y="96"/>
                  </a:cubicBezTo>
                  <a:cubicBezTo>
                    <a:pt x="1" y="120"/>
                    <a:pt x="1" y="157"/>
                    <a:pt x="13" y="182"/>
                  </a:cubicBezTo>
                  <a:cubicBezTo>
                    <a:pt x="20" y="188"/>
                    <a:pt x="35" y="196"/>
                    <a:pt x="49" y="196"/>
                  </a:cubicBezTo>
                  <a:cubicBezTo>
                    <a:pt x="59" y="196"/>
                    <a:pt x="69" y="192"/>
                    <a:pt x="74" y="182"/>
                  </a:cubicBezTo>
                  <a:cubicBezTo>
                    <a:pt x="86" y="157"/>
                    <a:pt x="74" y="133"/>
                    <a:pt x="74" y="96"/>
                  </a:cubicBezTo>
                  <a:cubicBezTo>
                    <a:pt x="74" y="72"/>
                    <a:pt x="74" y="47"/>
                    <a:pt x="62" y="23"/>
                  </a:cubicBezTo>
                  <a:cubicBezTo>
                    <a:pt x="55" y="10"/>
                    <a:pt x="45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60" name="Google Shape;3760;p39"/>
            <p:cNvSpPr/>
            <p:nvPr/>
          </p:nvSpPr>
          <p:spPr>
            <a:xfrm>
              <a:off x="7962663" y="3811999"/>
              <a:ext cx="5414" cy="10779"/>
            </a:xfrm>
            <a:custGeom>
              <a:avLst/>
              <a:gdLst/>
              <a:ahLst/>
              <a:cxnLst/>
              <a:rect l="l" t="t" r="r" b="b"/>
              <a:pathLst>
                <a:path w="110" h="219" extrusionOk="0">
                  <a:moveTo>
                    <a:pt x="50" y="24"/>
                  </a:moveTo>
                  <a:cubicBezTo>
                    <a:pt x="61" y="24"/>
                    <a:pt x="61" y="24"/>
                    <a:pt x="74" y="36"/>
                  </a:cubicBezTo>
                  <a:lnTo>
                    <a:pt x="74" y="97"/>
                  </a:lnTo>
                  <a:lnTo>
                    <a:pt x="74" y="109"/>
                  </a:lnTo>
                  <a:cubicBezTo>
                    <a:pt x="74" y="122"/>
                    <a:pt x="86" y="122"/>
                    <a:pt x="86" y="133"/>
                  </a:cubicBezTo>
                  <a:cubicBezTo>
                    <a:pt x="86" y="158"/>
                    <a:pt x="86" y="170"/>
                    <a:pt x="74" y="182"/>
                  </a:cubicBezTo>
                  <a:cubicBezTo>
                    <a:pt x="74" y="195"/>
                    <a:pt x="61" y="195"/>
                    <a:pt x="61" y="195"/>
                  </a:cubicBezTo>
                  <a:lnTo>
                    <a:pt x="50" y="195"/>
                  </a:lnTo>
                  <a:cubicBezTo>
                    <a:pt x="50" y="195"/>
                    <a:pt x="37" y="195"/>
                    <a:pt x="37" y="182"/>
                  </a:cubicBezTo>
                  <a:cubicBezTo>
                    <a:pt x="25" y="170"/>
                    <a:pt x="25" y="158"/>
                    <a:pt x="25" y="133"/>
                  </a:cubicBezTo>
                  <a:lnTo>
                    <a:pt x="25" y="109"/>
                  </a:lnTo>
                  <a:lnTo>
                    <a:pt x="25" y="97"/>
                  </a:lnTo>
                  <a:lnTo>
                    <a:pt x="25" y="36"/>
                  </a:lnTo>
                  <a:cubicBezTo>
                    <a:pt x="37" y="24"/>
                    <a:pt x="37" y="24"/>
                    <a:pt x="50" y="24"/>
                  </a:cubicBezTo>
                  <a:close/>
                  <a:moveTo>
                    <a:pt x="50" y="0"/>
                  </a:moveTo>
                  <a:cubicBezTo>
                    <a:pt x="37" y="0"/>
                    <a:pt x="25" y="12"/>
                    <a:pt x="13" y="24"/>
                  </a:cubicBezTo>
                  <a:cubicBezTo>
                    <a:pt x="1" y="49"/>
                    <a:pt x="1" y="73"/>
                    <a:pt x="1" y="97"/>
                  </a:cubicBezTo>
                  <a:cubicBezTo>
                    <a:pt x="13" y="97"/>
                    <a:pt x="13" y="109"/>
                    <a:pt x="13" y="109"/>
                  </a:cubicBezTo>
                  <a:cubicBezTo>
                    <a:pt x="1" y="122"/>
                    <a:pt x="1" y="122"/>
                    <a:pt x="1" y="133"/>
                  </a:cubicBezTo>
                  <a:cubicBezTo>
                    <a:pt x="1" y="158"/>
                    <a:pt x="1" y="182"/>
                    <a:pt x="13" y="195"/>
                  </a:cubicBezTo>
                  <a:cubicBezTo>
                    <a:pt x="25" y="206"/>
                    <a:pt x="37" y="219"/>
                    <a:pt x="50" y="219"/>
                  </a:cubicBezTo>
                  <a:lnTo>
                    <a:pt x="61" y="219"/>
                  </a:lnTo>
                  <a:cubicBezTo>
                    <a:pt x="74" y="219"/>
                    <a:pt x="86" y="206"/>
                    <a:pt x="86" y="195"/>
                  </a:cubicBezTo>
                  <a:cubicBezTo>
                    <a:pt x="110" y="170"/>
                    <a:pt x="98" y="146"/>
                    <a:pt x="98" y="133"/>
                  </a:cubicBezTo>
                  <a:lnTo>
                    <a:pt x="98" y="109"/>
                  </a:lnTo>
                  <a:lnTo>
                    <a:pt x="98" y="97"/>
                  </a:lnTo>
                  <a:cubicBezTo>
                    <a:pt x="98" y="73"/>
                    <a:pt x="98" y="49"/>
                    <a:pt x="86" y="24"/>
                  </a:cubicBezTo>
                  <a:cubicBezTo>
                    <a:pt x="74" y="12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</p:grpSp>
      <p:grpSp>
        <p:nvGrpSpPr>
          <p:cNvPr id="3768" name="Google Shape;3768;p39"/>
          <p:cNvGrpSpPr/>
          <p:nvPr/>
        </p:nvGrpSpPr>
        <p:grpSpPr>
          <a:xfrm>
            <a:off x="1268641" y="1354432"/>
            <a:ext cx="572339" cy="549673"/>
            <a:chOff x="4380426" y="2051099"/>
            <a:chExt cx="429254" cy="412255"/>
          </a:xfrm>
        </p:grpSpPr>
        <p:sp>
          <p:nvSpPr>
            <p:cNvPr id="3769" name="Google Shape;3769;p39"/>
            <p:cNvSpPr/>
            <p:nvPr/>
          </p:nvSpPr>
          <p:spPr>
            <a:xfrm>
              <a:off x="4380426" y="2051099"/>
              <a:ext cx="429254" cy="412255"/>
            </a:xfrm>
            <a:custGeom>
              <a:avLst/>
              <a:gdLst/>
              <a:ahLst/>
              <a:cxnLst/>
              <a:rect l="l" t="t" r="r" b="b"/>
              <a:pathLst>
                <a:path w="8308" h="7979" extrusionOk="0">
                  <a:moveTo>
                    <a:pt x="6811" y="938"/>
                  </a:moveTo>
                  <a:cubicBezTo>
                    <a:pt x="6921" y="938"/>
                    <a:pt x="7018" y="1022"/>
                    <a:pt x="7018" y="1144"/>
                  </a:cubicBezTo>
                  <a:lnTo>
                    <a:pt x="7018" y="7067"/>
                  </a:lnTo>
                  <a:cubicBezTo>
                    <a:pt x="7018" y="7273"/>
                    <a:pt x="7176" y="7444"/>
                    <a:pt x="7383" y="7456"/>
                  </a:cubicBezTo>
                  <a:lnTo>
                    <a:pt x="7395" y="7456"/>
                  </a:lnTo>
                  <a:cubicBezTo>
                    <a:pt x="7504" y="7456"/>
                    <a:pt x="7589" y="7419"/>
                    <a:pt x="7662" y="7346"/>
                  </a:cubicBezTo>
                  <a:cubicBezTo>
                    <a:pt x="7735" y="7273"/>
                    <a:pt x="7784" y="7176"/>
                    <a:pt x="7784" y="7067"/>
                  </a:cubicBezTo>
                  <a:lnTo>
                    <a:pt x="7784" y="5462"/>
                  </a:lnTo>
                  <a:cubicBezTo>
                    <a:pt x="7784" y="5389"/>
                    <a:pt x="7723" y="5340"/>
                    <a:pt x="7662" y="5340"/>
                  </a:cubicBezTo>
                  <a:cubicBezTo>
                    <a:pt x="7589" y="5340"/>
                    <a:pt x="7540" y="5389"/>
                    <a:pt x="7540" y="5462"/>
                  </a:cubicBezTo>
                  <a:lnTo>
                    <a:pt x="7540" y="7067"/>
                  </a:lnTo>
                  <a:cubicBezTo>
                    <a:pt x="7540" y="7103"/>
                    <a:pt x="7529" y="7140"/>
                    <a:pt x="7492" y="7176"/>
                  </a:cubicBezTo>
                  <a:cubicBezTo>
                    <a:pt x="7468" y="7200"/>
                    <a:pt x="7432" y="7213"/>
                    <a:pt x="7395" y="7213"/>
                  </a:cubicBezTo>
                  <a:cubicBezTo>
                    <a:pt x="7322" y="7200"/>
                    <a:pt x="7261" y="7140"/>
                    <a:pt x="7261" y="7067"/>
                  </a:cubicBezTo>
                  <a:lnTo>
                    <a:pt x="7261" y="1594"/>
                  </a:lnTo>
                  <a:lnTo>
                    <a:pt x="7334" y="1594"/>
                  </a:lnTo>
                  <a:cubicBezTo>
                    <a:pt x="7443" y="1594"/>
                    <a:pt x="7540" y="1679"/>
                    <a:pt x="7540" y="1789"/>
                  </a:cubicBezTo>
                  <a:lnTo>
                    <a:pt x="7540" y="4890"/>
                  </a:lnTo>
                  <a:cubicBezTo>
                    <a:pt x="7540" y="4963"/>
                    <a:pt x="7589" y="5011"/>
                    <a:pt x="7662" y="5011"/>
                  </a:cubicBezTo>
                  <a:cubicBezTo>
                    <a:pt x="7723" y="5011"/>
                    <a:pt x="7784" y="4963"/>
                    <a:pt x="7784" y="4890"/>
                  </a:cubicBezTo>
                  <a:lnTo>
                    <a:pt x="7784" y="2227"/>
                  </a:lnTo>
                  <a:lnTo>
                    <a:pt x="7857" y="2227"/>
                  </a:lnTo>
                  <a:cubicBezTo>
                    <a:pt x="7967" y="2227"/>
                    <a:pt x="8064" y="2324"/>
                    <a:pt x="8064" y="2433"/>
                  </a:cubicBezTo>
                  <a:lnTo>
                    <a:pt x="8064" y="7067"/>
                  </a:lnTo>
                  <a:cubicBezTo>
                    <a:pt x="8064" y="7249"/>
                    <a:pt x="7991" y="7419"/>
                    <a:pt x="7869" y="7541"/>
                  </a:cubicBezTo>
                  <a:cubicBezTo>
                    <a:pt x="7735" y="7675"/>
                    <a:pt x="7565" y="7735"/>
                    <a:pt x="7383" y="7735"/>
                  </a:cubicBezTo>
                  <a:cubicBezTo>
                    <a:pt x="7030" y="7724"/>
                    <a:pt x="6738" y="7419"/>
                    <a:pt x="6738" y="7054"/>
                  </a:cubicBezTo>
                  <a:lnTo>
                    <a:pt x="6738" y="938"/>
                  </a:lnTo>
                  <a:close/>
                  <a:moveTo>
                    <a:pt x="451" y="1"/>
                  </a:moveTo>
                  <a:cubicBezTo>
                    <a:pt x="208" y="1"/>
                    <a:pt x="0" y="208"/>
                    <a:pt x="0" y="451"/>
                  </a:cubicBezTo>
                  <a:lnTo>
                    <a:pt x="0" y="4683"/>
                  </a:lnTo>
                  <a:cubicBezTo>
                    <a:pt x="0" y="4744"/>
                    <a:pt x="62" y="4805"/>
                    <a:pt x="122" y="4805"/>
                  </a:cubicBezTo>
                  <a:cubicBezTo>
                    <a:pt x="195" y="4805"/>
                    <a:pt x="244" y="4744"/>
                    <a:pt x="244" y="4683"/>
                  </a:cubicBezTo>
                  <a:lnTo>
                    <a:pt x="244" y="451"/>
                  </a:lnTo>
                  <a:cubicBezTo>
                    <a:pt x="244" y="341"/>
                    <a:pt x="341" y="244"/>
                    <a:pt x="451" y="244"/>
                  </a:cubicBezTo>
                  <a:lnTo>
                    <a:pt x="6288" y="244"/>
                  </a:lnTo>
                  <a:cubicBezTo>
                    <a:pt x="6397" y="244"/>
                    <a:pt x="6495" y="341"/>
                    <a:pt x="6495" y="451"/>
                  </a:cubicBezTo>
                  <a:lnTo>
                    <a:pt x="6495" y="7054"/>
                  </a:lnTo>
                  <a:cubicBezTo>
                    <a:pt x="6495" y="7322"/>
                    <a:pt x="6605" y="7565"/>
                    <a:pt x="6786" y="7735"/>
                  </a:cubicBezTo>
                  <a:lnTo>
                    <a:pt x="913" y="7735"/>
                  </a:lnTo>
                  <a:cubicBezTo>
                    <a:pt x="548" y="7735"/>
                    <a:pt x="244" y="7432"/>
                    <a:pt x="244" y="7067"/>
                  </a:cubicBezTo>
                  <a:lnTo>
                    <a:pt x="244" y="5254"/>
                  </a:lnTo>
                  <a:cubicBezTo>
                    <a:pt x="244" y="5182"/>
                    <a:pt x="195" y="5133"/>
                    <a:pt x="122" y="5133"/>
                  </a:cubicBezTo>
                  <a:cubicBezTo>
                    <a:pt x="62" y="5133"/>
                    <a:pt x="0" y="5182"/>
                    <a:pt x="0" y="5254"/>
                  </a:cubicBezTo>
                  <a:lnTo>
                    <a:pt x="0" y="7067"/>
                  </a:lnTo>
                  <a:cubicBezTo>
                    <a:pt x="0" y="7565"/>
                    <a:pt x="414" y="7979"/>
                    <a:pt x="913" y="7979"/>
                  </a:cubicBezTo>
                  <a:lnTo>
                    <a:pt x="7395" y="7979"/>
                  </a:lnTo>
                  <a:cubicBezTo>
                    <a:pt x="7638" y="7979"/>
                    <a:pt x="7869" y="7881"/>
                    <a:pt x="8040" y="7711"/>
                  </a:cubicBezTo>
                  <a:cubicBezTo>
                    <a:pt x="8210" y="7541"/>
                    <a:pt x="8307" y="7310"/>
                    <a:pt x="8307" y="7067"/>
                  </a:cubicBezTo>
                  <a:lnTo>
                    <a:pt x="8307" y="2433"/>
                  </a:lnTo>
                  <a:cubicBezTo>
                    <a:pt x="8307" y="2190"/>
                    <a:pt x="8100" y="1984"/>
                    <a:pt x="7857" y="1984"/>
                  </a:cubicBezTo>
                  <a:lnTo>
                    <a:pt x="7784" y="1984"/>
                  </a:lnTo>
                  <a:lnTo>
                    <a:pt x="7784" y="1789"/>
                  </a:lnTo>
                  <a:cubicBezTo>
                    <a:pt x="7784" y="1546"/>
                    <a:pt x="7577" y="1351"/>
                    <a:pt x="7334" y="1351"/>
                  </a:cubicBezTo>
                  <a:lnTo>
                    <a:pt x="7261" y="1351"/>
                  </a:lnTo>
                  <a:lnTo>
                    <a:pt x="7261" y="1144"/>
                  </a:lnTo>
                  <a:cubicBezTo>
                    <a:pt x="7261" y="889"/>
                    <a:pt x="7054" y="694"/>
                    <a:pt x="6811" y="694"/>
                  </a:cubicBezTo>
                  <a:lnTo>
                    <a:pt x="6738" y="694"/>
                  </a:lnTo>
                  <a:lnTo>
                    <a:pt x="6738" y="451"/>
                  </a:lnTo>
                  <a:cubicBezTo>
                    <a:pt x="6738" y="208"/>
                    <a:pt x="6532" y="1"/>
                    <a:pt x="6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70" name="Google Shape;3770;p39"/>
            <p:cNvSpPr/>
            <p:nvPr/>
          </p:nvSpPr>
          <p:spPr>
            <a:xfrm>
              <a:off x="4407448" y="2275437"/>
              <a:ext cx="294143" cy="12659"/>
            </a:xfrm>
            <a:custGeom>
              <a:avLst/>
              <a:gdLst/>
              <a:ahLst/>
              <a:cxnLst/>
              <a:rect l="l" t="t" r="r" b="b"/>
              <a:pathLst>
                <a:path w="5693" h="245" extrusionOk="0">
                  <a:moveTo>
                    <a:pt x="122" y="1"/>
                  </a:moveTo>
                  <a:cubicBezTo>
                    <a:pt x="61" y="1"/>
                    <a:pt x="1" y="50"/>
                    <a:pt x="1" y="122"/>
                  </a:cubicBezTo>
                  <a:cubicBezTo>
                    <a:pt x="1" y="195"/>
                    <a:pt x="61" y="244"/>
                    <a:pt x="122" y="244"/>
                  </a:cubicBezTo>
                  <a:lnTo>
                    <a:pt x="5571" y="244"/>
                  </a:lnTo>
                  <a:cubicBezTo>
                    <a:pt x="5631" y="244"/>
                    <a:pt x="5692" y="195"/>
                    <a:pt x="5692" y="122"/>
                  </a:cubicBezTo>
                  <a:cubicBezTo>
                    <a:pt x="5692" y="50"/>
                    <a:pt x="5631" y="1"/>
                    <a:pt x="5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71" name="Google Shape;3771;p39"/>
            <p:cNvSpPr/>
            <p:nvPr/>
          </p:nvSpPr>
          <p:spPr>
            <a:xfrm>
              <a:off x="4407448" y="2316254"/>
              <a:ext cx="294143" cy="12659"/>
            </a:xfrm>
            <a:custGeom>
              <a:avLst/>
              <a:gdLst/>
              <a:ahLst/>
              <a:cxnLst/>
              <a:rect l="l" t="t" r="r" b="b"/>
              <a:pathLst>
                <a:path w="5693" h="245" extrusionOk="0">
                  <a:moveTo>
                    <a:pt x="122" y="1"/>
                  </a:moveTo>
                  <a:cubicBezTo>
                    <a:pt x="61" y="1"/>
                    <a:pt x="1" y="50"/>
                    <a:pt x="1" y="122"/>
                  </a:cubicBezTo>
                  <a:cubicBezTo>
                    <a:pt x="1" y="184"/>
                    <a:pt x="61" y="244"/>
                    <a:pt x="122" y="244"/>
                  </a:cubicBezTo>
                  <a:lnTo>
                    <a:pt x="5571" y="244"/>
                  </a:lnTo>
                  <a:cubicBezTo>
                    <a:pt x="5631" y="244"/>
                    <a:pt x="5692" y="184"/>
                    <a:pt x="5692" y="122"/>
                  </a:cubicBezTo>
                  <a:cubicBezTo>
                    <a:pt x="5692" y="50"/>
                    <a:pt x="5631" y="1"/>
                    <a:pt x="5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72" name="Google Shape;3772;p39"/>
            <p:cNvSpPr/>
            <p:nvPr/>
          </p:nvSpPr>
          <p:spPr>
            <a:xfrm>
              <a:off x="4407448" y="2356503"/>
              <a:ext cx="294143" cy="12607"/>
            </a:xfrm>
            <a:custGeom>
              <a:avLst/>
              <a:gdLst/>
              <a:ahLst/>
              <a:cxnLst/>
              <a:rect l="l" t="t" r="r" b="b"/>
              <a:pathLst>
                <a:path w="5693" h="244" extrusionOk="0">
                  <a:moveTo>
                    <a:pt x="122" y="0"/>
                  </a:moveTo>
                  <a:cubicBezTo>
                    <a:pt x="61" y="0"/>
                    <a:pt x="1" y="61"/>
                    <a:pt x="1" y="122"/>
                  </a:cubicBezTo>
                  <a:cubicBezTo>
                    <a:pt x="1" y="195"/>
                    <a:pt x="61" y="243"/>
                    <a:pt x="122" y="243"/>
                  </a:cubicBezTo>
                  <a:lnTo>
                    <a:pt x="5571" y="243"/>
                  </a:lnTo>
                  <a:cubicBezTo>
                    <a:pt x="5631" y="243"/>
                    <a:pt x="5692" y="195"/>
                    <a:pt x="5692" y="122"/>
                  </a:cubicBezTo>
                  <a:cubicBezTo>
                    <a:pt x="5692" y="61"/>
                    <a:pt x="5631" y="0"/>
                    <a:pt x="5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73" name="Google Shape;3773;p39"/>
            <p:cNvSpPr/>
            <p:nvPr/>
          </p:nvSpPr>
          <p:spPr>
            <a:xfrm>
              <a:off x="4407448" y="2397372"/>
              <a:ext cx="294143" cy="12607"/>
            </a:xfrm>
            <a:custGeom>
              <a:avLst/>
              <a:gdLst/>
              <a:ahLst/>
              <a:cxnLst/>
              <a:rect l="l" t="t" r="r" b="b"/>
              <a:pathLst>
                <a:path w="5693" h="244" extrusionOk="0">
                  <a:moveTo>
                    <a:pt x="122" y="0"/>
                  </a:moveTo>
                  <a:cubicBezTo>
                    <a:pt x="61" y="0"/>
                    <a:pt x="1" y="49"/>
                    <a:pt x="1" y="122"/>
                  </a:cubicBezTo>
                  <a:cubicBezTo>
                    <a:pt x="1" y="182"/>
                    <a:pt x="61" y="243"/>
                    <a:pt x="122" y="243"/>
                  </a:cubicBezTo>
                  <a:lnTo>
                    <a:pt x="5571" y="243"/>
                  </a:lnTo>
                  <a:cubicBezTo>
                    <a:pt x="5631" y="243"/>
                    <a:pt x="5692" y="182"/>
                    <a:pt x="5692" y="122"/>
                  </a:cubicBezTo>
                  <a:cubicBezTo>
                    <a:pt x="5692" y="49"/>
                    <a:pt x="5631" y="0"/>
                    <a:pt x="5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74" name="Google Shape;3774;p39"/>
            <p:cNvSpPr/>
            <p:nvPr/>
          </p:nvSpPr>
          <p:spPr>
            <a:xfrm>
              <a:off x="4407448" y="2153555"/>
              <a:ext cx="167196" cy="93673"/>
            </a:xfrm>
            <a:custGeom>
              <a:avLst/>
              <a:gdLst/>
              <a:ahLst/>
              <a:cxnLst/>
              <a:rect l="l" t="t" r="r" b="b"/>
              <a:pathLst>
                <a:path w="3236" h="1813" extrusionOk="0">
                  <a:moveTo>
                    <a:pt x="2993" y="244"/>
                  </a:moveTo>
                  <a:lnTo>
                    <a:pt x="2993" y="1569"/>
                  </a:lnTo>
                  <a:lnTo>
                    <a:pt x="244" y="1569"/>
                  </a:lnTo>
                  <a:lnTo>
                    <a:pt x="244" y="244"/>
                  </a:lnTo>
                  <a:close/>
                  <a:moveTo>
                    <a:pt x="122" y="1"/>
                  </a:moveTo>
                  <a:cubicBezTo>
                    <a:pt x="61" y="1"/>
                    <a:pt x="1" y="61"/>
                    <a:pt x="1" y="122"/>
                  </a:cubicBezTo>
                  <a:lnTo>
                    <a:pt x="1" y="1690"/>
                  </a:lnTo>
                  <a:cubicBezTo>
                    <a:pt x="1" y="1763"/>
                    <a:pt x="61" y="1812"/>
                    <a:pt x="122" y="1812"/>
                  </a:cubicBezTo>
                  <a:lnTo>
                    <a:pt x="3114" y="1812"/>
                  </a:lnTo>
                  <a:cubicBezTo>
                    <a:pt x="3174" y="1812"/>
                    <a:pt x="3236" y="1763"/>
                    <a:pt x="3236" y="1690"/>
                  </a:cubicBezTo>
                  <a:lnTo>
                    <a:pt x="3236" y="122"/>
                  </a:lnTo>
                  <a:cubicBezTo>
                    <a:pt x="3236" y="61"/>
                    <a:pt x="3174" y="1"/>
                    <a:pt x="3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75" name="Google Shape;3775;p39"/>
            <p:cNvSpPr/>
            <p:nvPr/>
          </p:nvSpPr>
          <p:spPr>
            <a:xfrm>
              <a:off x="4589058" y="2234569"/>
              <a:ext cx="112532" cy="12659"/>
            </a:xfrm>
            <a:custGeom>
              <a:avLst/>
              <a:gdLst/>
              <a:ahLst/>
              <a:cxnLst/>
              <a:rect l="l" t="t" r="r" b="b"/>
              <a:pathLst>
                <a:path w="2178" h="245" extrusionOk="0">
                  <a:moveTo>
                    <a:pt x="122" y="1"/>
                  </a:moveTo>
                  <a:cubicBezTo>
                    <a:pt x="49" y="1"/>
                    <a:pt x="0" y="62"/>
                    <a:pt x="0" y="122"/>
                  </a:cubicBezTo>
                  <a:cubicBezTo>
                    <a:pt x="0" y="195"/>
                    <a:pt x="49" y="244"/>
                    <a:pt x="122" y="244"/>
                  </a:cubicBezTo>
                  <a:lnTo>
                    <a:pt x="2056" y="244"/>
                  </a:lnTo>
                  <a:cubicBezTo>
                    <a:pt x="2116" y="244"/>
                    <a:pt x="2177" y="195"/>
                    <a:pt x="2177" y="122"/>
                  </a:cubicBezTo>
                  <a:cubicBezTo>
                    <a:pt x="2177" y="62"/>
                    <a:pt x="2116" y="1"/>
                    <a:pt x="2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76" name="Google Shape;3776;p39"/>
            <p:cNvSpPr/>
            <p:nvPr/>
          </p:nvSpPr>
          <p:spPr>
            <a:xfrm>
              <a:off x="4614168" y="2153555"/>
              <a:ext cx="87421" cy="12607"/>
            </a:xfrm>
            <a:custGeom>
              <a:avLst/>
              <a:gdLst/>
              <a:ahLst/>
              <a:cxnLst/>
              <a:rect l="l" t="t" r="r" b="b"/>
              <a:pathLst>
                <a:path w="1692" h="244" extrusionOk="0">
                  <a:moveTo>
                    <a:pt x="122" y="1"/>
                  </a:moveTo>
                  <a:cubicBezTo>
                    <a:pt x="62" y="1"/>
                    <a:pt x="0" y="61"/>
                    <a:pt x="0" y="122"/>
                  </a:cubicBezTo>
                  <a:cubicBezTo>
                    <a:pt x="0" y="195"/>
                    <a:pt x="62" y="244"/>
                    <a:pt x="122" y="244"/>
                  </a:cubicBezTo>
                  <a:lnTo>
                    <a:pt x="1570" y="244"/>
                  </a:lnTo>
                  <a:cubicBezTo>
                    <a:pt x="1630" y="244"/>
                    <a:pt x="1691" y="195"/>
                    <a:pt x="1691" y="122"/>
                  </a:cubicBezTo>
                  <a:cubicBezTo>
                    <a:pt x="1691" y="61"/>
                    <a:pt x="1630" y="1"/>
                    <a:pt x="1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77" name="Google Shape;3777;p39"/>
            <p:cNvSpPr/>
            <p:nvPr/>
          </p:nvSpPr>
          <p:spPr>
            <a:xfrm>
              <a:off x="4589058" y="2194372"/>
              <a:ext cx="112532" cy="12607"/>
            </a:xfrm>
            <a:custGeom>
              <a:avLst/>
              <a:gdLst/>
              <a:ahLst/>
              <a:cxnLst/>
              <a:rect l="l" t="t" r="r" b="b"/>
              <a:pathLst>
                <a:path w="2178" h="244" extrusionOk="0">
                  <a:moveTo>
                    <a:pt x="122" y="1"/>
                  </a:moveTo>
                  <a:cubicBezTo>
                    <a:pt x="49" y="1"/>
                    <a:pt x="0" y="49"/>
                    <a:pt x="0" y="122"/>
                  </a:cubicBezTo>
                  <a:cubicBezTo>
                    <a:pt x="0" y="183"/>
                    <a:pt x="49" y="244"/>
                    <a:pt x="122" y="244"/>
                  </a:cubicBezTo>
                  <a:lnTo>
                    <a:pt x="2056" y="244"/>
                  </a:lnTo>
                  <a:cubicBezTo>
                    <a:pt x="2116" y="244"/>
                    <a:pt x="2177" y="183"/>
                    <a:pt x="2177" y="122"/>
                  </a:cubicBezTo>
                  <a:cubicBezTo>
                    <a:pt x="2177" y="49"/>
                    <a:pt x="2116" y="1"/>
                    <a:pt x="2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78" name="Google Shape;3778;p39"/>
            <p:cNvSpPr/>
            <p:nvPr/>
          </p:nvSpPr>
          <p:spPr>
            <a:xfrm>
              <a:off x="4407448" y="2078173"/>
              <a:ext cx="294143" cy="53424"/>
            </a:xfrm>
            <a:custGeom>
              <a:avLst/>
              <a:gdLst/>
              <a:ahLst/>
              <a:cxnLst/>
              <a:rect l="l" t="t" r="r" b="b"/>
              <a:pathLst>
                <a:path w="5693" h="1034" extrusionOk="0">
                  <a:moveTo>
                    <a:pt x="122" y="0"/>
                  </a:moveTo>
                  <a:cubicBezTo>
                    <a:pt x="61" y="0"/>
                    <a:pt x="1" y="60"/>
                    <a:pt x="1" y="122"/>
                  </a:cubicBezTo>
                  <a:lnTo>
                    <a:pt x="1" y="912"/>
                  </a:lnTo>
                  <a:cubicBezTo>
                    <a:pt x="1" y="973"/>
                    <a:pt x="61" y="1033"/>
                    <a:pt x="122" y="1033"/>
                  </a:cubicBezTo>
                  <a:lnTo>
                    <a:pt x="4622" y="1033"/>
                  </a:lnTo>
                  <a:cubicBezTo>
                    <a:pt x="4682" y="1033"/>
                    <a:pt x="4744" y="973"/>
                    <a:pt x="4744" y="912"/>
                  </a:cubicBezTo>
                  <a:cubicBezTo>
                    <a:pt x="4744" y="839"/>
                    <a:pt x="4682" y="790"/>
                    <a:pt x="4622" y="790"/>
                  </a:cubicBezTo>
                  <a:lnTo>
                    <a:pt x="244" y="790"/>
                  </a:lnTo>
                  <a:lnTo>
                    <a:pt x="244" y="243"/>
                  </a:lnTo>
                  <a:lnTo>
                    <a:pt x="5449" y="243"/>
                  </a:lnTo>
                  <a:lnTo>
                    <a:pt x="5449" y="790"/>
                  </a:lnTo>
                  <a:lnTo>
                    <a:pt x="5182" y="790"/>
                  </a:lnTo>
                  <a:cubicBezTo>
                    <a:pt x="5120" y="790"/>
                    <a:pt x="5060" y="839"/>
                    <a:pt x="5060" y="912"/>
                  </a:cubicBezTo>
                  <a:cubicBezTo>
                    <a:pt x="5060" y="973"/>
                    <a:pt x="5120" y="1033"/>
                    <a:pt x="5182" y="1033"/>
                  </a:cubicBezTo>
                  <a:lnTo>
                    <a:pt x="5571" y="1033"/>
                  </a:lnTo>
                  <a:cubicBezTo>
                    <a:pt x="5631" y="1033"/>
                    <a:pt x="5692" y="973"/>
                    <a:pt x="5692" y="912"/>
                  </a:cubicBezTo>
                  <a:lnTo>
                    <a:pt x="5692" y="122"/>
                  </a:lnTo>
                  <a:cubicBezTo>
                    <a:pt x="5692" y="60"/>
                    <a:pt x="5631" y="0"/>
                    <a:pt x="5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</p:grpSp>
      <p:grpSp>
        <p:nvGrpSpPr>
          <p:cNvPr id="3779" name="Google Shape;3779;p39"/>
          <p:cNvGrpSpPr/>
          <p:nvPr/>
        </p:nvGrpSpPr>
        <p:grpSpPr>
          <a:xfrm>
            <a:off x="1170969" y="3439093"/>
            <a:ext cx="572339" cy="572269"/>
            <a:chOff x="4380426" y="2752996"/>
            <a:chExt cx="429254" cy="429202"/>
          </a:xfrm>
        </p:grpSpPr>
        <p:sp>
          <p:nvSpPr>
            <p:cNvPr id="3780" name="Google Shape;3780;p39"/>
            <p:cNvSpPr/>
            <p:nvPr/>
          </p:nvSpPr>
          <p:spPr>
            <a:xfrm>
              <a:off x="4521168" y="2781929"/>
              <a:ext cx="147717" cy="12607"/>
            </a:xfrm>
            <a:custGeom>
              <a:avLst/>
              <a:gdLst/>
              <a:ahLst/>
              <a:cxnLst/>
              <a:rect l="l" t="t" r="r" b="b"/>
              <a:pathLst>
                <a:path w="2859" h="244" extrusionOk="0">
                  <a:moveTo>
                    <a:pt x="122" y="0"/>
                  </a:moveTo>
                  <a:cubicBezTo>
                    <a:pt x="49" y="0"/>
                    <a:pt x="1" y="60"/>
                    <a:pt x="1" y="122"/>
                  </a:cubicBezTo>
                  <a:cubicBezTo>
                    <a:pt x="1" y="195"/>
                    <a:pt x="49" y="243"/>
                    <a:pt x="122" y="243"/>
                  </a:cubicBezTo>
                  <a:lnTo>
                    <a:pt x="2737" y="243"/>
                  </a:lnTo>
                  <a:cubicBezTo>
                    <a:pt x="2810" y="243"/>
                    <a:pt x="2859" y="195"/>
                    <a:pt x="2859" y="122"/>
                  </a:cubicBezTo>
                  <a:cubicBezTo>
                    <a:pt x="2859" y="60"/>
                    <a:pt x="2810" y="0"/>
                    <a:pt x="2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81" name="Google Shape;3781;p39"/>
            <p:cNvSpPr/>
            <p:nvPr/>
          </p:nvSpPr>
          <p:spPr>
            <a:xfrm>
              <a:off x="4498537" y="2808899"/>
              <a:ext cx="193598" cy="12607"/>
            </a:xfrm>
            <a:custGeom>
              <a:avLst/>
              <a:gdLst/>
              <a:ahLst/>
              <a:cxnLst/>
              <a:rect l="l" t="t" r="r" b="b"/>
              <a:pathLst>
                <a:path w="3747" h="244" extrusionOk="0">
                  <a:moveTo>
                    <a:pt x="122" y="0"/>
                  </a:moveTo>
                  <a:cubicBezTo>
                    <a:pt x="49" y="0"/>
                    <a:pt x="1" y="62"/>
                    <a:pt x="1" y="122"/>
                  </a:cubicBezTo>
                  <a:cubicBezTo>
                    <a:pt x="1" y="195"/>
                    <a:pt x="49" y="244"/>
                    <a:pt x="122" y="244"/>
                  </a:cubicBezTo>
                  <a:lnTo>
                    <a:pt x="3625" y="244"/>
                  </a:lnTo>
                  <a:cubicBezTo>
                    <a:pt x="3686" y="244"/>
                    <a:pt x="3746" y="195"/>
                    <a:pt x="3746" y="122"/>
                  </a:cubicBezTo>
                  <a:cubicBezTo>
                    <a:pt x="3746" y="62"/>
                    <a:pt x="3686" y="0"/>
                    <a:pt x="3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82" name="Google Shape;3782;p39"/>
            <p:cNvSpPr/>
            <p:nvPr/>
          </p:nvSpPr>
          <p:spPr>
            <a:xfrm>
              <a:off x="4498537" y="2863614"/>
              <a:ext cx="193598" cy="12607"/>
            </a:xfrm>
            <a:custGeom>
              <a:avLst/>
              <a:gdLst/>
              <a:ahLst/>
              <a:cxnLst/>
              <a:rect l="l" t="t" r="r" b="b"/>
              <a:pathLst>
                <a:path w="3747" h="244" extrusionOk="0">
                  <a:moveTo>
                    <a:pt x="122" y="0"/>
                  </a:moveTo>
                  <a:cubicBezTo>
                    <a:pt x="49" y="0"/>
                    <a:pt x="1" y="49"/>
                    <a:pt x="1" y="122"/>
                  </a:cubicBezTo>
                  <a:cubicBezTo>
                    <a:pt x="1" y="182"/>
                    <a:pt x="49" y="243"/>
                    <a:pt x="122" y="243"/>
                  </a:cubicBezTo>
                  <a:lnTo>
                    <a:pt x="3625" y="243"/>
                  </a:lnTo>
                  <a:cubicBezTo>
                    <a:pt x="3686" y="243"/>
                    <a:pt x="3746" y="182"/>
                    <a:pt x="3746" y="122"/>
                  </a:cubicBezTo>
                  <a:cubicBezTo>
                    <a:pt x="3746" y="49"/>
                    <a:pt x="3686" y="0"/>
                    <a:pt x="3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83" name="Google Shape;3783;p39"/>
            <p:cNvSpPr/>
            <p:nvPr/>
          </p:nvSpPr>
          <p:spPr>
            <a:xfrm>
              <a:off x="4498537" y="2835921"/>
              <a:ext cx="193598" cy="12659"/>
            </a:xfrm>
            <a:custGeom>
              <a:avLst/>
              <a:gdLst/>
              <a:ahLst/>
              <a:cxnLst/>
              <a:rect l="l" t="t" r="r" b="b"/>
              <a:pathLst>
                <a:path w="3747" h="245" extrusionOk="0">
                  <a:moveTo>
                    <a:pt x="122" y="1"/>
                  </a:moveTo>
                  <a:cubicBezTo>
                    <a:pt x="49" y="1"/>
                    <a:pt x="1" y="61"/>
                    <a:pt x="1" y="123"/>
                  </a:cubicBezTo>
                  <a:cubicBezTo>
                    <a:pt x="1" y="195"/>
                    <a:pt x="49" y="244"/>
                    <a:pt x="122" y="244"/>
                  </a:cubicBezTo>
                  <a:lnTo>
                    <a:pt x="3625" y="244"/>
                  </a:lnTo>
                  <a:cubicBezTo>
                    <a:pt x="3686" y="244"/>
                    <a:pt x="3746" y="195"/>
                    <a:pt x="3746" y="123"/>
                  </a:cubicBezTo>
                  <a:cubicBezTo>
                    <a:pt x="3746" y="61"/>
                    <a:pt x="3686" y="1"/>
                    <a:pt x="3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84" name="Google Shape;3784;p39"/>
            <p:cNvSpPr/>
            <p:nvPr/>
          </p:nvSpPr>
          <p:spPr>
            <a:xfrm>
              <a:off x="4498537" y="2890585"/>
              <a:ext cx="193598" cy="12607"/>
            </a:xfrm>
            <a:custGeom>
              <a:avLst/>
              <a:gdLst/>
              <a:ahLst/>
              <a:cxnLst/>
              <a:rect l="l" t="t" r="r" b="b"/>
              <a:pathLst>
                <a:path w="3747" h="244" extrusionOk="0">
                  <a:moveTo>
                    <a:pt x="122" y="0"/>
                  </a:moveTo>
                  <a:cubicBezTo>
                    <a:pt x="49" y="0"/>
                    <a:pt x="1" y="49"/>
                    <a:pt x="1" y="122"/>
                  </a:cubicBezTo>
                  <a:cubicBezTo>
                    <a:pt x="1" y="183"/>
                    <a:pt x="49" y="244"/>
                    <a:pt x="122" y="244"/>
                  </a:cubicBezTo>
                  <a:lnTo>
                    <a:pt x="3625" y="244"/>
                  </a:lnTo>
                  <a:cubicBezTo>
                    <a:pt x="3686" y="244"/>
                    <a:pt x="3746" y="183"/>
                    <a:pt x="3746" y="122"/>
                  </a:cubicBezTo>
                  <a:cubicBezTo>
                    <a:pt x="3746" y="49"/>
                    <a:pt x="3686" y="0"/>
                    <a:pt x="3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85" name="Google Shape;3785;p39"/>
            <p:cNvSpPr/>
            <p:nvPr/>
          </p:nvSpPr>
          <p:spPr>
            <a:xfrm>
              <a:off x="4462784" y="3027554"/>
              <a:ext cx="17619" cy="12607"/>
            </a:xfrm>
            <a:custGeom>
              <a:avLst/>
              <a:gdLst/>
              <a:ahLst/>
              <a:cxnLst/>
              <a:rect l="l" t="t" r="r" b="b"/>
              <a:pathLst>
                <a:path w="341" h="244" extrusionOk="0">
                  <a:moveTo>
                    <a:pt x="122" y="1"/>
                  </a:moveTo>
                  <a:cubicBezTo>
                    <a:pt x="49" y="1"/>
                    <a:pt x="0" y="49"/>
                    <a:pt x="0" y="122"/>
                  </a:cubicBezTo>
                  <a:cubicBezTo>
                    <a:pt x="0" y="184"/>
                    <a:pt x="49" y="244"/>
                    <a:pt x="122" y="244"/>
                  </a:cubicBezTo>
                  <a:lnTo>
                    <a:pt x="219" y="244"/>
                  </a:lnTo>
                  <a:cubicBezTo>
                    <a:pt x="279" y="244"/>
                    <a:pt x="341" y="184"/>
                    <a:pt x="341" y="122"/>
                  </a:cubicBezTo>
                  <a:cubicBezTo>
                    <a:pt x="341" y="49"/>
                    <a:pt x="279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86" name="Google Shape;3786;p39"/>
            <p:cNvSpPr/>
            <p:nvPr/>
          </p:nvSpPr>
          <p:spPr>
            <a:xfrm>
              <a:off x="4626155" y="3027554"/>
              <a:ext cx="22010" cy="12607"/>
            </a:xfrm>
            <a:custGeom>
              <a:avLst/>
              <a:gdLst/>
              <a:ahLst/>
              <a:cxnLst/>
              <a:rect l="l" t="t" r="r" b="b"/>
              <a:pathLst>
                <a:path w="426" h="244" extrusionOk="0">
                  <a:moveTo>
                    <a:pt x="122" y="1"/>
                  </a:moveTo>
                  <a:cubicBezTo>
                    <a:pt x="49" y="1"/>
                    <a:pt x="0" y="49"/>
                    <a:pt x="0" y="122"/>
                  </a:cubicBezTo>
                  <a:cubicBezTo>
                    <a:pt x="0" y="184"/>
                    <a:pt x="49" y="244"/>
                    <a:pt x="122" y="244"/>
                  </a:cubicBezTo>
                  <a:lnTo>
                    <a:pt x="304" y="244"/>
                  </a:lnTo>
                  <a:cubicBezTo>
                    <a:pt x="365" y="244"/>
                    <a:pt x="425" y="184"/>
                    <a:pt x="425" y="122"/>
                  </a:cubicBezTo>
                  <a:cubicBezTo>
                    <a:pt x="425" y="49"/>
                    <a:pt x="365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87" name="Google Shape;3787;p39"/>
            <p:cNvSpPr/>
            <p:nvPr/>
          </p:nvSpPr>
          <p:spPr>
            <a:xfrm>
              <a:off x="4583995" y="3027554"/>
              <a:ext cx="22062" cy="12607"/>
            </a:xfrm>
            <a:custGeom>
              <a:avLst/>
              <a:gdLst/>
              <a:ahLst/>
              <a:cxnLst/>
              <a:rect l="l" t="t" r="r" b="b"/>
              <a:pathLst>
                <a:path w="427" h="244" extrusionOk="0">
                  <a:moveTo>
                    <a:pt x="122" y="1"/>
                  </a:moveTo>
                  <a:cubicBezTo>
                    <a:pt x="62" y="1"/>
                    <a:pt x="1" y="49"/>
                    <a:pt x="1" y="122"/>
                  </a:cubicBezTo>
                  <a:cubicBezTo>
                    <a:pt x="1" y="184"/>
                    <a:pt x="62" y="244"/>
                    <a:pt x="122" y="244"/>
                  </a:cubicBezTo>
                  <a:lnTo>
                    <a:pt x="305" y="244"/>
                  </a:lnTo>
                  <a:cubicBezTo>
                    <a:pt x="378" y="244"/>
                    <a:pt x="427" y="184"/>
                    <a:pt x="427" y="122"/>
                  </a:cubicBezTo>
                  <a:cubicBezTo>
                    <a:pt x="427" y="49"/>
                    <a:pt x="378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88" name="Google Shape;3788;p39"/>
            <p:cNvSpPr/>
            <p:nvPr/>
          </p:nvSpPr>
          <p:spPr>
            <a:xfrm>
              <a:off x="4500449" y="3027554"/>
              <a:ext cx="22010" cy="12607"/>
            </a:xfrm>
            <a:custGeom>
              <a:avLst/>
              <a:gdLst/>
              <a:ahLst/>
              <a:cxnLst/>
              <a:rect l="l" t="t" r="r" b="b"/>
              <a:pathLst>
                <a:path w="426" h="244" extrusionOk="0">
                  <a:moveTo>
                    <a:pt x="122" y="1"/>
                  </a:moveTo>
                  <a:cubicBezTo>
                    <a:pt x="49" y="1"/>
                    <a:pt x="1" y="49"/>
                    <a:pt x="1" y="122"/>
                  </a:cubicBezTo>
                  <a:cubicBezTo>
                    <a:pt x="1" y="184"/>
                    <a:pt x="49" y="244"/>
                    <a:pt x="122" y="244"/>
                  </a:cubicBezTo>
                  <a:lnTo>
                    <a:pt x="304" y="244"/>
                  </a:lnTo>
                  <a:cubicBezTo>
                    <a:pt x="366" y="244"/>
                    <a:pt x="426" y="184"/>
                    <a:pt x="426" y="122"/>
                  </a:cubicBezTo>
                  <a:cubicBezTo>
                    <a:pt x="426" y="49"/>
                    <a:pt x="366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89" name="Google Shape;3789;p39"/>
            <p:cNvSpPr/>
            <p:nvPr/>
          </p:nvSpPr>
          <p:spPr>
            <a:xfrm>
              <a:off x="4542558" y="3027554"/>
              <a:ext cx="21390" cy="12607"/>
            </a:xfrm>
            <a:custGeom>
              <a:avLst/>
              <a:gdLst/>
              <a:ahLst/>
              <a:cxnLst/>
              <a:rect l="l" t="t" r="r" b="b"/>
              <a:pathLst>
                <a:path w="414" h="244" extrusionOk="0">
                  <a:moveTo>
                    <a:pt x="122" y="1"/>
                  </a:moveTo>
                  <a:cubicBezTo>
                    <a:pt x="49" y="1"/>
                    <a:pt x="0" y="49"/>
                    <a:pt x="0" y="122"/>
                  </a:cubicBezTo>
                  <a:cubicBezTo>
                    <a:pt x="0" y="184"/>
                    <a:pt x="49" y="244"/>
                    <a:pt x="122" y="244"/>
                  </a:cubicBezTo>
                  <a:lnTo>
                    <a:pt x="292" y="244"/>
                  </a:lnTo>
                  <a:cubicBezTo>
                    <a:pt x="365" y="244"/>
                    <a:pt x="414" y="184"/>
                    <a:pt x="414" y="122"/>
                  </a:cubicBezTo>
                  <a:cubicBezTo>
                    <a:pt x="414" y="49"/>
                    <a:pt x="365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90" name="Google Shape;3790;p39"/>
            <p:cNvSpPr/>
            <p:nvPr/>
          </p:nvSpPr>
          <p:spPr>
            <a:xfrm>
              <a:off x="4668212" y="3027554"/>
              <a:ext cx="21390" cy="12607"/>
            </a:xfrm>
            <a:custGeom>
              <a:avLst/>
              <a:gdLst/>
              <a:ahLst/>
              <a:cxnLst/>
              <a:rect l="l" t="t" r="r" b="b"/>
              <a:pathLst>
                <a:path w="414" h="244" extrusionOk="0">
                  <a:moveTo>
                    <a:pt x="122" y="1"/>
                  </a:moveTo>
                  <a:cubicBezTo>
                    <a:pt x="49" y="1"/>
                    <a:pt x="0" y="49"/>
                    <a:pt x="0" y="122"/>
                  </a:cubicBezTo>
                  <a:cubicBezTo>
                    <a:pt x="0" y="184"/>
                    <a:pt x="49" y="244"/>
                    <a:pt x="122" y="244"/>
                  </a:cubicBezTo>
                  <a:lnTo>
                    <a:pt x="292" y="244"/>
                  </a:lnTo>
                  <a:cubicBezTo>
                    <a:pt x="365" y="244"/>
                    <a:pt x="414" y="184"/>
                    <a:pt x="414" y="122"/>
                  </a:cubicBezTo>
                  <a:cubicBezTo>
                    <a:pt x="414" y="49"/>
                    <a:pt x="365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91" name="Google Shape;3791;p39"/>
            <p:cNvSpPr/>
            <p:nvPr/>
          </p:nvSpPr>
          <p:spPr>
            <a:xfrm>
              <a:off x="4709649" y="3027554"/>
              <a:ext cx="17670" cy="12607"/>
            </a:xfrm>
            <a:custGeom>
              <a:avLst/>
              <a:gdLst/>
              <a:ahLst/>
              <a:cxnLst/>
              <a:rect l="l" t="t" r="r" b="b"/>
              <a:pathLst>
                <a:path w="342" h="244" extrusionOk="0">
                  <a:moveTo>
                    <a:pt x="123" y="1"/>
                  </a:moveTo>
                  <a:cubicBezTo>
                    <a:pt x="62" y="1"/>
                    <a:pt x="1" y="49"/>
                    <a:pt x="1" y="122"/>
                  </a:cubicBezTo>
                  <a:cubicBezTo>
                    <a:pt x="1" y="184"/>
                    <a:pt x="62" y="244"/>
                    <a:pt x="123" y="244"/>
                  </a:cubicBezTo>
                  <a:lnTo>
                    <a:pt x="220" y="244"/>
                  </a:lnTo>
                  <a:cubicBezTo>
                    <a:pt x="293" y="244"/>
                    <a:pt x="342" y="184"/>
                    <a:pt x="342" y="122"/>
                  </a:cubicBezTo>
                  <a:cubicBezTo>
                    <a:pt x="342" y="49"/>
                    <a:pt x="293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92" name="Google Shape;3792;p39"/>
            <p:cNvSpPr/>
            <p:nvPr/>
          </p:nvSpPr>
          <p:spPr>
            <a:xfrm>
              <a:off x="4709649" y="3054627"/>
              <a:ext cx="17670" cy="12607"/>
            </a:xfrm>
            <a:custGeom>
              <a:avLst/>
              <a:gdLst/>
              <a:ahLst/>
              <a:cxnLst/>
              <a:rect l="l" t="t" r="r" b="b"/>
              <a:pathLst>
                <a:path w="342" h="244" extrusionOk="0">
                  <a:moveTo>
                    <a:pt x="123" y="0"/>
                  </a:moveTo>
                  <a:cubicBezTo>
                    <a:pt x="62" y="0"/>
                    <a:pt x="1" y="49"/>
                    <a:pt x="1" y="122"/>
                  </a:cubicBezTo>
                  <a:cubicBezTo>
                    <a:pt x="1" y="182"/>
                    <a:pt x="62" y="243"/>
                    <a:pt x="123" y="243"/>
                  </a:cubicBezTo>
                  <a:lnTo>
                    <a:pt x="220" y="243"/>
                  </a:lnTo>
                  <a:cubicBezTo>
                    <a:pt x="293" y="243"/>
                    <a:pt x="342" y="182"/>
                    <a:pt x="342" y="122"/>
                  </a:cubicBezTo>
                  <a:cubicBezTo>
                    <a:pt x="342" y="49"/>
                    <a:pt x="293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93" name="Google Shape;3793;p39"/>
            <p:cNvSpPr/>
            <p:nvPr/>
          </p:nvSpPr>
          <p:spPr>
            <a:xfrm>
              <a:off x="4668212" y="3054627"/>
              <a:ext cx="21390" cy="12607"/>
            </a:xfrm>
            <a:custGeom>
              <a:avLst/>
              <a:gdLst/>
              <a:ahLst/>
              <a:cxnLst/>
              <a:rect l="l" t="t" r="r" b="b"/>
              <a:pathLst>
                <a:path w="414" h="244" extrusionOk="0">
                  <a:moveTo>
                    <a:pt x="122" y="0"/>
                  </a:moveTo>
                  <a:cubicBezTo>
                    <a:pt x="49" y="0"/>
                    <a:pt x="0" y="49"/>
                    <a:pt x="0" y="122"/>
                  </a:cubicBezTo>
                  <a:cubicBezTo>
                    <a:pt x="0" y="182"/>
                    <a:pt x="49" y="243"/>
                    <a:pt x="122" y="243"/>
                  </a:cubicBezTo>
                  <a:lnTo>
                    <a:pt x="292" y="243"/>
                  </a:lnTo>
                  <a:cubicBezTo>
                    <a:pt x="365" y="243"/>
                    <a:pt x="414" y="182"/>
                    <a:pt x="414" y="122"/>
                  </a:cubicBezTo>
                  <a:cubicBezTo>
                    <a:pt x="414" y="49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94" name="Google Shape;3794;p39"/>
            <p:cNvSpPr/>
            <p:nvPr/>
          </p:nvSpPr>
          <p:spPr>
            <a:xfrm>
              <a:off x="4500449" y="3054627"/>
              <a:ext cx="22010" cy="12607"/>
            </a:xfrm>
            <a:custGeom>
              <a:avLst/>
              <a:gdLst/>
              <a:ahLst/>
              <a:cxnLst/>
              <a:rect l="l" t="t" r="r" b="b"/>
              <a:pathLst>
                <a:path w="426" h="244" extrusionOk="0">
                  <a:moveTo>
                    <a:pt x="122" y="0"/>
                  </a:moveTo>
                  <a:cubicBezTo>
                    <a:pt x="49" y="0"/>
                    <a:pt x="1" y="49"/>
                    <a:pt x="1" y="122"/>
                  </a:cubicBezTo>
                  <a:cubicBezTo>
                    <a:pt x="1" y="182"/>
                    <a:pt x="49" y="243"/>
                    <a:pt x="122" y="243"/>
                  </a:cubicBezTo>
                  <a:lnTo>
                    <a:pt x="304" y="243"/>
                  </a:lnTo>
                  <a:cubicBezTo>
                    <a:pt x="366" y="243"/>
                    <a:pt x="426" y="182"/>
                    <a:pt x="426" y="122"/>
                  </a:cubicBezTo>
                  <a:cubicBezTo>
                    <a:pt x="426" y="49"/>
                    <a:pt x="366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95" name="Google Shape;3795;p39"/>
            <p:cNvSpPr/>
            <p:nvPr/>
          </p:nvSpPr>
          <p:spPr>
            <a:xfrm>
              <a:off x="4583995" y="3054627"/>
              <a:ext cx="22062" cy="12607"/>
            </a:xfrm>
            <a:custGeom>
              <a:avLst/>
              <a:gdLst/>
              <a:ahLst/>
              <a:cxnLst/>
              <a:rect l="l" t="t" r="r" b="b"/>
              <a:pathLst>
                <a:path w="427" h="244" extrusionOk="0">
                  <a:moveTo>
                    <a:pt x="122" y="0"/>
                  </a:moveTo>
                  <a:cubicBezTo>
                    <a:pt x="62" y="0"/>
                    <a:pt x="1" y="49"/>
                    <a:pt x="1" y="122"/>
                  </a:cubicBezTo>
                  <a:cubicBezTo>
                    <a:pt x="1" y="182"/>
                    <a:pt x="62" y="243"/>
                    <a:pt x="122" y="243"/>
                  </a:cubicBezTo>
                  <a:lnTo>
                    <a:pt x="305" y="243"/>
                  </a:lnTo>
                  <a:cubicBezTo>
                    <a:pt x="378" y="243"/>
                    <a:pt x="427" y="182"/>
                    <a:pt x="427" y="122"/>
                  </a:cubicBezTo>
                  <a:cubicBezTo>
                    <a:pt x="427" y="49"/>
                    <a:pt x="378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96" name="Google Shape;3796;p39"/>
            <p:cNvSpPr/>
            <p:nvPr/>
          </p:nvSpPr>
          <p:spPr>
            <a:xfrm>
              <a:off x="4626155" y="3054627"/>
              <a:ext cx="22010" cy="12607"/>
            </a:xfrm>
            <a:custGeom>
              <a:avLst/>
              <a:gdLst/>
              <a:ahLst/>
              <a:cxnLst/>
              <a:rect l="l" t="t" r="r" b="b"/>
              <a:pathLst>
                <a:path w="426" h="244" extrusionOk="0">
                  <a:moveTo>
                    <a:pt x="122" y="0"/>
                  </a:moveTo>
                  <a:cubicBezTo>
                    <a:pt x="49" y="0"/>
                    <a:pt x="0" y="49"/>
                    <a:pt x="0" y="122"/>
                  </a:cubicBezTo>
                  <a:cubicBezTo>
                    <a:pt x="0" y="182"/>
                    <a:pt x="49" y="243"/>
                    <a:pt x="122" y="243"/>
                  </a:cubicBezTo>
                  <a:lnTo>
                    <a:pt x="304" y="243"/>
                  </a:lnTo>
                  <a:cubicBezTo>
                    <a:pt x="365" y="243"/>
                    <a:pt x="425" y="182"/>
                    <a:pt x="425" y="122"/>
                  </a:cubicBezTo>
                  <a:cubicBezTo>
                    <a:pt x="425" y="49"/>
                    <a:pt x="365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97" name="Google Shape;3797;p39"/>
            <p:cNvSpPr/>
            <p:nvPr/>
          </p:nvSpPr>
          <p:spPr>
            <a:xfrm>
              <a:off x="4542558" y="3054627"/>
              <a:ext cx="21390" cy="12607"/>
            </a:xfrm>
            <a:custGeom>
              <a:avLst/>
              <a:gdLst/>
              <a:ahLst/>
              <a:cxnLst/>
              <a:rect l="l" t="t" r="r" b="b"/>
              <a:pathLst>
                <a:path w="414" h="244" extrusionOk="0">
                  <a:moveTo>
                    <a:pt x="122" y="0"/>
                  </a:moveTo>
                  <a:cubicBezTo>
                    <a:pt x="49" y="0"/>
                    <a:pt x="0" y="49"/>
                    <a:pt x="0" y="122"/>
                  </a:cubicBezTo>
                  <a:cubicBezTo>
                    <a:pt x="0" y="182"/>
                    <a:pt x="49" y="243"/>
                    <a:pt x="122" y="243"/>
                  </a:cubicBezTo>
                  <a:lnTo>
                    <a:pt x="292" y="243"/>
                  </a:lnTo>
                  <a:cubicBezTo>
                    <a:pt x="365" y="243"/>
                    <a:pt x="414" y="182"/>
                    <a:pt x="414" y="122"/>
                  </a:cubicBezTo>
                  <a:cubicBezTo>
                    <a:pt x="414" y="49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98" name="Google Shape;3798;p39"/>
            <p:cNvSpPr/>
            <p:nvPr/>
          </p:nvSpPr>
          <p:spPr>
            <a:xfrm>
              <a:off x="4462784" y="3054627"/>
              <a:ext cx="17619" cy="12607"/>
            </a:xfrm>
            <a:custGeom>
              <a:avLst/>
              <a:gdLst/>
              <a:ahLst/>
              <a:cxnLst/>
              <a:rect l="l" t="t" r="r" b="b"/>
              <a:pathLst>
                <a:path w="341" h="244" extrusionOk="0">
                  <a:moveTo>
                    <a:pt x="122" y="0"/>
                  </a:moveTo>
                  <a:cubicBezTo>
                    <a:pt x="49" y="0"/>
                    <a:pt x="0" y="49"/>
                    <a:pt x="0" y="122"/>
                  </a:cubicBezTo>
                  <a:cubicBezTo>
                    <a:pt x="0" y="182"/>
                    <a:pt x="49" y="243"/>
                    <a:pt x="122" y="243"/>
                  </a:cubicBezTo>
                  <a:lnTo>
                    <a:pt x="219" y="243"/>
                  </a:lnTo>
                  <a:cubicBezTo>
                    <a:pt x="279" y="243"/>
                    <a:pt x="341" y="182"/>
                    <a:pt x="341" y="122"/>
                  </a:cubicBezTo>
                  <a:cubicBezTo>
                    <a:pt x="341" y="49"/>
                    <a:pt x="279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799" name="Google Shape;3799;p39"/>
            <p:cNvSpPr/>
            <p:nvPr/>
          </p:nvSpPr>
          <p:spPr>
            <a:xfrm>
              <a:off x="4709649" y="3081597"/>
              <a:ext cx="17670" cy="12607"/>
            </a:xfrm>
            <a:custGeom>
              <a:avLst/>
              <a:gdLst/>
              <a:ahLst/>
              <a:cxnLst/>
              <a:rect l="l" t="t" r="r" b="b"/>
              <a:pathLst>
                <a:path w="342" h="244" extrusionOk="0">
                  <a:moveTo>
                    <a:pt x="123" y="1"/>
                  </a:moveTo>
                  <a:cubicBezTo>
                    <a:pt x="62" y="1"/>
                    <a:pt x="1" y="49"/>
                    <a:pt x="1" y="122"/>
                  </a:cubicBezTo>
                  <a:cubicBezTo>
                    <a:pt x="1" y="195"/>
                    <a:pt x="62" y="244"/>
                    <a:pt x="123" y="244"/>
                  </a:cubicBezTo>
                  <a:lnTo>
                    <a:pt x="220" y="244"/>
                  </a:lnTo>
                  <a:cubicBezTo>
                    <a:pt x="293" y="244"/>
                    <a:pt x="342" y="195"/>
                    <a:pt x="342" y="122"/>
                  </a:cubicBezTo>
                  <a:cubicBezTo>
                    <a:pt x="342" y="49"/>
                    <a:pt x="293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800" name="Google Shape;3800;p39"/>
            <p:cNvSpPr/>
            <p:nvPr/>
          </p:nvSpPr>
          <p:spPr>
            <a:xfrm>
              <a:off x="4668212" y="3081597"/>
              <a:ext cx="21390" cy="12607"/>
            </a:xfrm>
            <a:custGeom>
              <a:avLst/>
              <a:gdLst/>
              <a:ahLst/>
              <a:cxnLst/>
              <a:rect l="l" t="t" r="r" b="b"/>
              <a:pathLst>
                <a:path w="414" h="244" extrusionOk="0">
                  <a:moveTo>
                    <a:pt x="122" y="1"/>
                  </a:moveTo>
                  <a:cubicBezTo>
                    <a:pt x="49" y="1"/>
                    <a:pt x="0" y="49"/>
                    <a:pt x="0" y="122"/>
                  </a:cubicBezTo>
                  <a:cubicBezTo>
                    <a:pt x="0" y="195"/>
                    <a:pt x="49" y="244"/>
                    <a:pt x="122" y="244"/>
                  </a:cubicBezTo>
                  <a:lnTo>
                    <a:pt x="292" y="244"/>
                  </a:lnTo>
                  <a:cubicBezTo>
                    <a:pt x="365" y="244"/>
                    <a:pt x="414" y="195"/>
                    <a:pt x="414" y="122"/>
                  </a:cubicBezTo>
                  <a:cubicBezTo>
                    <a:pt x="414" y="49"/>
                    <a:pt x="365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801" name="Google Shape;3801;p39"/>
            <p:cNvSpPr/>
            <p:nvPr/>
          </p:nvSpPr>
          <p:spPr>
            <a:xfrm>
              <a:off x="4500449" y="3081597"/>
              <a:ext cx="22010" cy="12607"/>
            </a:xfrm>
            <a:custGeom>
              <a:avLst/>
              <a:gdLst/>
              <a:ahLst/>
              <a:cxnLst/>
              <a:rect l="l" t="t" r="r" b="b"/>
              <a:pathLst>
                <a:path w="426" h="244" extrusionOk="0">
                  <a:moveTo>
                    <a:pt x="122" y="1"/>
                  </a:moveTo>
                  <a:cubicBezTo>
                    <a:pt x="49" y="1"/>
                    <a:pt x="1" y="49"/>
                    <a:pt x="1" y="122"/>
                  </a:cubicBezTo>
                  <a:cubicBezTo>
                    <a:pt x="1" y="195"/>
                    <a:pt x="49" y="244"/>
                    <a:pt x="122" y="244"/>
                  </a:cubicBezTo>
                  <a:lnTo>
                    <a:pt x="304" y="244"/>
                  </a:lnTo>
                  <a:cubicBezTo>
                    <a:pt x="366" y="244"/>
                    <a:pt x="426" y="195"/>
                    <a:pt x="426" y="122"/>
                  </a:cubicBezTo>
                  <a:cubicBezTo>
                    <a:pt x="426" y="49"/>
                    <a:pt x="366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802" name="Google Shape;3802;p39"/>
            <p:cNvSpPr/>
            <p:nvPr/>
          </p:nvSpPr>
          <p:spPr>
            <a:xfrm>
              <a:off x="4542558" y="3081597"/>
              <a:ext cx="21390" cy="12607"/>
            </a:xfrm>
            <a:custGeom>
              <a:avLst/>
              <a:gdLst/>
              <a:ahLst/>
              <a:cxnLst/>
              <a:rect l="l" t="t" r="r" b="b"/>
              <a:pathLst>
                <a:path w="414" h="244" extrusionOk="0">
                  <a:moveTo>
                    <a:pt x="122" y="1"/>
                  </a:moveTo>
                  <a:cubicBezTo>
                    <a:pt x="49" y="1"/>
                    <a:pt x="0" y="49"/>
                    <a:pt x="0" y="122"/>
                  </a:cubicBezTo>
                  <a:cubicBezTo>
                    <a:pt x="0" y="195"/>
                    <a:pt x="49" y="244"/>
                    <a:pt x="122" y="244"/>
                  </a:cubicBezTo>
                  <a:lnTo>
                    <a:pt x="292" y="244"/>
                  </a:lnTo>
                  <a:cubicBezTo>
                    <a:pt x="365" y="244"/>
                    <a:pt x="414" y="195"/>
                    <a:pt x="414" y="122"/>
                  </a:cubicBezTo>
                  <a:cubicBezTo>
                    <a:pt x="414" y="49"/>
                    <a:pt x="365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803" name="Google Shape;3803;p39"/>
            <p:cNvSpPr/>
            <p:nvPr/>
          </p:nvSpPr>
          <p:spPr>
            <a:xfrm>
              <a:off x="4583995" y="3081597"/>
              <a:ext cx="22062" cy="12607"/>
            </a:xfrm>
            <a:custGeom>
              <a:avLst/>
              <a:gdLst/>
              <a:ahLst/>
              <a:cxnLst/>
              <a:rect l="l" t="t" r="r" b="b"/>
              <a:pathLst>
                <a:path w="427" h="244" extrusionOk="0">
                  <a:moveTo>
                    <a:pt x="122" y="1"/>
                  </a:moveTo>
                  <a:cubicBezTo>
                    <a:pt x="62" y="1"/>
                    <a:pt x="1" y="49"/>
                    <a:pt x="1" y="122"/>
                  </a:cubicBezTo>
                  <a:cubicBezTo>
                    <a:pt x="1" y="195"/>
                    <a:pt x="62" y="244"/>
                    <a:pt x="122" y="244"/>
                  </a:cubicBezTo>
                  <a:lnTo>
                    <a:pt x="305" y="244"/>
                  </a:lnTo>
                  <a:cubicBezTo>
                    <a:pt x="378" y="244"/>
                    <a:pt x="427" y="195"/>
                    <a:pt x="427" y="122"/>
                  </a:cubicBezTo>
                  <a:cubicBezTo>
                    <a:pt x="427" y="49"/>
                    <a:pt x="378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804" name="Google Shape;3804;p39"/>
            <p:cNvSpPr/>
            <p:nvPr/>
          </p:nvSpPr>
          <p:spPr>
            <a:xfrm>
              <a:off x="4626155" y="3081597"/>
              <a:ext cx="22010" cy="12607"/>
            </a:xfrm>
            <a:custGeom>
              <a:avLst/>
              <a:gdLst/>
              <a:ahLst/>
              <a:cxnLst/>
              <a:rect l="l" t="t" r="r" b="b"/>
              <a:pathLst>
                <a:path w="426" h="244" extrusionOk="0">
                  <a:moveTo>
                    <a:pt x="122" y="1"/>
                  </a:moveTo>
                  <a:cubicBezTo>
                    <a:pt x="49" y="1"/>
                    <a:pt x="0" y="49"/>
                    <a:pt x="0" y="122"/>
                  </a:cubicBezTo>
                  <a:cubicBezTo>
                    <a:pt x="0" y="195"/>
                    <a:pt x="49" y="244"/>
                    <a:pt x="122" y="244"/>
                  </a:cubicBezTo>
                  <a:lnTo>
                    <a:pt x="304" y="244"/>
                  </a:lnTo>
                  <a:cubicBezTo>
                    <a:pt x="365" y="244"/>
                    <a:pt x="425" y="195"/>
                    <a:pt x="425" y="122"/>
                  </a:cubicBezTo>
                  <a:cubicBezTo>
                    <a:pt x="425" y="49"/>
                    <a:pt x="365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805" name="Google Shape;3805;p39"/>
            <p:cNvSpPr/>
            <p:nvPr/>
          </p:nvSpPr>
          <p:spPr>
            <a:xfrm>
              <a:off x="4462784" y="3081597"/>
              <a:ext cx="17619" cy="12607"/>
            </a:xfrm>
            <a:custGeom>
              <a:avLst/>
              <a:gdLst/>
              <a:ahLst/>
              <a:cxnLst/>
              <a:rect l="l" t="t" r="r" b="b"/>
              <a:pathLst>
                <a:path w="341" h="244" extrusionOk="0">
                  <a:moveTo>
                    <a:pt x="122" y="1"/>
                  </a:moveTo>
                  <a:cubicBezTo>
                    <a:pt x="49" y="1"/>
                    <a:pt x="0" y="49"/>
                    <a:pt x="0" y="122"/>
                  </a:cubicBezTo>
                  <a:cubicBezTo>
                    <a:pt x="0" y="195"/>
                    <a:pt x="49" y="244"/>
                    <a:pt x="122" y="244"/>
                  </a:cubicBezTo>
                  <a:lnTo>
                    <a:pt x="219" y="244"/>
                  </a:lnTo>
                  <a:cubicBezTo>
                    <a:pt x="279" y="244"/>
                    <a:pt x="341" y="195"/>
                    <a:pt x="341" y="122"/>
                  </a:cubicBezTo>
                  <a:cubicBezTo>
                    <a:pt x="341" y="49"/>
                    <a:pt x="279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806" name="Google Shape;3806;p39"/>
            <p:cNvSpPr/>
            <p:nvPr/>
          </p:nvSpPr>
          <p:spPr>
            <a:xfrm>
              <a:off x="4538166" y="3115543"/>
              <a:ext cx="113772" cy="12607"/>
            </a:xfrm>
            <a:custGeom>
              <a:avLst/>
              <a:gdLst/>
              <a:ahLst/>
              <a:cxnLst/>
              <a:rect l="l" t="t" r="r" b="b"/>
              <a:pathLst>
                <a:path w="2202" h="244" extrusionOk="0">
                  <a:moveTo>
                    <a:pt x="122" y="0"/>
                  </a:moveTo>
                  <a:cubicBezTo>
                    <a:pt x="49" y="0"/>
                    <a:pt x="0" y="49"/>
                    <a:pt x="0" y="122"/>
                  </a:cubicBezTo>
                  <a:cubicBezTo>
                    <a:pt x="0" y="183"/>
                    <a:pt x="49" y="243"/>
                    <a:pt x="122" y="243"/>
                  </a:cubicBezTo>
                  <a:lnTo>
                    <a:pt x="2080" y="243"/>
                  </a:lnTo>
                  <a:cubicBezTo>
                    <a:pt x="2152" y="243"/>
                    <a:pt x="2201" y="183"/>
                    <a:pt x="2201" y="122"/>
                  </a:cubicBezTo>
                  <a:cubicBezTo>
                    <a:pt x="2201" y="49"/>
                    <a:pt x="2152" y="0"/>
                    <a:pt x="2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807" name="Google Shape;3807;p39"/>
            <p:cNvSpPr/>
            <p:nvPr/>
          </p:nvSpPr>
          <p:spPr>
            <a:xfrm>
              <a:off x="4380426" y="2752996"/>
              <a:ext cx="429254" cy="429202"/>
            </a:xfrm>
            <a:custGeom>
              <a:avLst/>
              <a:gdLst/>
              <a:ahLst/>
              <a:cxnLst/>
              <a:rect l="l" t="t" r="r" b="b"/>
              <a:pathLst>
                <a:path w="8308" h="8307" extrusionOk="0">
                  <a:moveTo>
                    <a:pt x="6689" y="244"/>
                  </a:moveTo>
                  <a:cubicBezTo>
                    <a:pt x="6726" y="244"/>
                    <a:pt x="6762" y="268"/>
                    <a:pt x="6786" y="292"/>
                  </a:cubicBezTo>
                  <a:cubicBezTo>
                    <a:pt x="6823" y="317"/>
                    <a:pt x="6835" y="353"/>
                    <a:pt x="6835" y="390"/>
                  </a:cubicBezTo>
                  <a:lnTo>
                    <a:pt x="6835" y="1836"/>
                  </a:lnTo>
                  <a:lnTo>
                    <a:pt x="6556" y="1836"/>
                  </a:lnTo>
                  <a:lnTo>
                    <a:pt x="6556" y="390"/>
                  </a:lnTo>
                  <a:cubicBezTo>
                    <a:pt x="6556" y="317"/>
                    <a:pt x="6616" y="255"/>
                    <a:pt x="6689" y="244"/>
                  </a:cubicBezTo>
                  <a:close/>
                  <a:moveTo>
                    <a:pt x="1716" y="3722"/>
                  </a:moveTo>
                  <a:cubicBezTo>
                    <a:pt x="1740" y="3722"/>
                    <a:pt x="1752" y="3746"/>
                    <a:pt x="1752" y="3758"/>
                  </a:cubicBezTo>
                  <a:lnTo>
                    <a:pt x="1752" y="4269"/>
                  </a:lnTo>
                  <a:lnTo>
                    <a:pt x="1472" y="4269"/>
                  </a:lnTo>
                  <a:lnTo>
                    <a:pt x="1472" y="3758"/>
                  </a:lnTo>
                  <a:cubicBezTo>
                    <a:pt x="1472" y="3746"/>
                    <a:pt x="1497" y="3722"/>
                    <a:pt x="1521" y="3722"/>
                  </a:cubicBezTo>
                  <a:close/>
                  <a:moveTo>
                    <a:pt x="6313" y="3990"/>
                  </a:moveTo>
                  <a:lnTo>
                    <a:pt x="6313" y="4269"/>
                  </a:lnTo>
                  <a:lnTo>
                    <a:pt x="1995" y="4269"/>
                  </a:lnTo>
                  <a:lnTo>
                    <a:pt x="1995" y="3990"/>
                  </a:lnTo>
                  <a:close/>
                  <a:moveTo>
                    <a:pt x="6786" y="3722"/>
                  </a:moveTo>
                  <a:cubicBezTo>
                    <a:pt x="6811" y="3722"/>
                    <a:pt x="6835" y="3746"/>
                    <a:pt x="6835" y="3758"/>
                  </a:cubicBezTo>
                  <a:lnTo>
                    <a:pt x="6835" y="4269"/>
                  </a:lnTo>
                  <a:lnTo>
                    <a:pt x="6556" y="4269"/>
                  </a:lnTo>
                  <a:lnTo>
                    <a:pt x="6556" y="3758"/>
                  </a:lnTo>
                  <a:cubicBezTo>
                    <a:pt x="6556" y="3746"/>
                    <a:pt x="6568" y="3722"/>
                    <a:pt x="6592" y="3722"/>
                  </a:cubicBezTo>
                  <a:close/>
                  <a:moveTo>
                    <a:pt x="6957" y="4512"/>
                  </a:moveTo>
                  <a:cubicBezTo>
                    <a:pt x="7224" y="4512"/>
                    <a:pt x="7456" y="4719"/>
                    <a:pt x="7480" y="4987"/>
                  </a:cubicBezTo>
                  <a:lnTo>
                    <a:pt x="7735" y="7541"/>
                  </a:lnTo>
                  <a:lnTo>
                    <a:pt x="6008" y="7541"/>
                  </a:lnTo>
                  <a:lnTo>
                    <a:pt x="6178" y="7285"/>
                  </a:lnTo>
                  <a:cubicBezTo>
                    <a:pt x="6178" y="7260"/>
                    <a:pt x="6203" y="7260"/>
                    <a:pt x="6215" y="7260"/>
                  </a:cubicBezTo>
                  <a:lnTo>
                    <a:pt x="7115" y="7260"/>
                  </a:lnTo>
                  <a:cubicBezTo>
                    <a:pt x="7200" y="7260"/>
                    <a:pt x="7273" y="7224"/>
                    <a:pt x="7322" y="7163"/>
                  </a:cubicBezTo>
                  <a:cubicBezTo>
                    <a:pt x="7383" y="7103"/>
                    <a:pt x="7407" y="7030"/>
                    <a:pt x="7395" y="6944"/>
                  </a:cubicBezTo>
                  <a:lnTo>
                    <a:pt x="7200" y="5011"/>
                  </a:lnTo>
                  <a:cubicBezTo>
                    <a:pt x="7188" y="4889"/>
                    <a:pt x="7078" y="4792"/>
                    <a:pt x="6957" y="4792"/>
                  </a:cubicBezTo>
                  <a:lnTo>
                    <a:pt x="6665" y="4792"/>
                  </a:lnTo>
                  <a:cubicBezTo>
                    <a:pt x="6605" y="4792"/>
                    <a:pt x="6543" y="4841"/>
                    <a:pt x="6543" y="4914"/>
                  </a:cubicBezTo>
                  <a:cubicBezTo>
                    <a:pt x="6543" y="4974"/>
                    <a:pt x="6605" y="5035"/>
                    <a:pt x="6665" y="5035"/>
                  </a:cubicBezTo>
                  <a:lnTo>
                    <a:pt x="6957" y="5035"/>
                  </a:lnTo>
                  <a:lnTo>
                    <a:pt x="7151" y="6969"/>
                  </a:lnTo>
                  <a:cubicBezTo>
                    <a:pt x="7151" y="6981"/>
                    <a:pt x="7151" y="6993"/>
                    <a:pt x="7140" y="7006"/>
                  </a:cubicBezTo>
                  <a:cubicBezTo>
                    <a:pt x="7140" y="7006"/>
                    <a:pt x="7127" y="7017"/>
                    <a:pt x="7115" y="7017"/>
                  </a:cubicBezTo>
                  <a:lnTo>
                    <a:pt x="6215" y="7017"/>
                  </a:lnTo>
                  <a:cubicBezTo>
                    <a:pt x="6118" y="7017"/>
                    <a:pt x="6021" y="7066"/>
                    <a:pt x="5972" y="7152"/>
                  </a:cubicBezTo>
                  <a:lnTo>
                    <a:pt x="5729" y="7541"/>
                  </a:lnTo>
                  <a:lnTo>
                    <a:pt x="2591" y="7541"/>
                  </a:lnTo>
                  <a:lnTo>
                    <a:pt x="2335" y="7152"/>
                  </a:lnTo>
                  <a:cubicBezTo>
                    <a:pt x="2287" y="7066"/>
                    <a:pt x="2202" y="7017"/>
                    <a:pt x="2105" y="7017"/>
                  </a:cubicBezTo>
                  <a:lnTo>
                    <a:pt x="1192" y="7017"/>
                  </a:lnTo>
                  <a:cubicBezTo>
                    <a:pt x="1181" y="7017"/>
                    <a:pt x="1168" y="7006"/>
                    <a:pt x="1168" y="7006"/>
                  </a:cubicBezTo>
                  <a:cubicBezTo>
                    <a:pt x="1156" y="6993"/>
                    <a:pt x="1156" y="6981"/>
                    <a:pt x="1156" y="6969"/>
                  </a:cubicBezTo>
                  <a:lnTo>
                    <a:pt x="1351" y="5035"/>
                  </a:lnTo>
                  <a:lnTo>
                    <a:pt x="6094" y="5035"/>
                  </a:lnTo>
                  <a:cubicBezTo>
                    <a:pt x="6167" y="5035"/>
                    <a:pt x="6215" y="4974"/>
                    <a:pt x="6215" y="4914"/>
                  </a:cubicBezTo>
                  <a:cubicBezTo>
                    <a:pt x="6215" y="4841"/>
                    <a:pt x="6167" y="4792"/>
                    <a:pt x="6094" y="4792"/>
                  </a:cubicBezTo>
                  <a:lnTo>
                    <a:pt x="1362" y="4792"/>
                  </a:lnTo>
                  <a:cubicBezTo>
                    <a:pt x="1229" y="4792"/>
                    <a:pt x="1119" y="4889"/>
                    <a:pt x="1108" y="5011"/>
                  </a:cubicBezTo>
                  <a:lnTo>
                    <a:pt x="913" y="6944"/>
                  </a:lnTo>
                  <a:cubicBezTo>
                    <a:pt x="900" y="7030"/>
                    <a:pt x="937" y="7103"/>
                    <a:pt x="986" y="7163"/>
                  </a:cubicBezTo>
                  <a:cubicBezTo>
                    <a:pt x="1035" y="7224"/>
                    <a:pt x="1119" y="7260"/>
                    <a:pt x="1192" y="7260"/>
                  </a:cubicBezTo>
                  <a:lnTo>
                    <a:pt x="2105" y="7260"/>
                  </a:lnTo>
                  <a:cubicBezTo>
                    <a:pt x="2116" y="7260"/>
                    <a:pt x="2129" y="7260"/>
                    <a:pt x="2141" y="7273"/>
                  </a:cubicBezTo>
                  <a:lnTo>
                    <a:pt x="2299" y="7541"/>
                  </a:lnTo>
                  <a:lnTo>
                    <a:pt x="1752" y="7541"/>
                  </a:lnTo>
                  <a:cubicBezTo>
                    <a:pt x="1679" y="7541"/>
                    <a:pt x="1630" y="7589"/>
                    <a:pt x="1630" y="7662"/>
                  </a:cubicBezTo>
                  <a:cubicBezTo>
                    <a:pt x="1630" y="7723"/>
                    <a:pt x="1679" y="7784"/>
                    <a:pt x="1752" y="7784"/>
                  </a:cubicBezTo>
                  <a:lnTo>
                    <a:pt x="8027" y="7784"/>
                  </a:lnTo>
                  <a:cubicBezTo>
                    <a:pt x="8040" y="7784"/>
                    <a:pt x="8064" y="7808"/>
                    <a:pt x="8064" y="7820"/>
                  </a:cubicBezTo>
                  <a:lnTo>
                    <a:pt x="8064" y="8027"/>
                  </a:lnTo>
                  <a:cubicBezTo>
                    <a:pt x="8064" y="8051"/>
                    <a:pt x="8040" y="8063"/>
                    <a:pt x="8027" y="8063"/>
                  </a:cubicBezTo>
                  <a:lnTo>
                    <a:pt x="292" y="8063"/>
                  </a:lnTo>
                  <a:cubicBezTo>
                    <a:pt x="268" y="8063"/>
                    <a:pt x="244" y="8051"/>
                    <a:pt x="244" y="8027"/>
                  </a:cubicBezTo>
                  <a:lnTo>
                    <a:pt x="244" y="7820"/>
                  </a:lnTo>
                  <a:cubicBezTo>
                    <a:pt x="244" y="7808"/>
                    <a:pt x="268" y="7784"/>
                    <a:pt x="292" y="7784"/>
                  </a:cubicBezTo>
                  <a:lnTo>
                    <a:pt x="1181" y="7784"/>
                  </a:lnTo>
                  <a:cubicBezTo>
                    <a:pt x="1241" y="7784"/>
                    <a:pt x="1302" y="7723"/>
                    <a:pt x="1302" y="7662"/>
                  </a:cubicBezTo>
                  <a:cubicBezTo>
                    <a:pt x="1302" y="7589"/>
                    <a:pt x="1241" y="7541"/>
                    <a:pt x="1181" y="7541"/>
                  </a:cubicBezTo>
                  <a:lnTo>
                    <a:pt x="572" y="7541"/>
                  </a:lnTo>
                  <a:lnTo>
                    <a:pt x="827" y="4987"/>
                  </a:lnTo>
                  <a:cubicBezTo>
                    <a:pt x="852" y="4719"/>
                    <a:pt x="1083" y="4512"/>
                    <a:pt x="1362" y="4512"/>
                  </a:cubicBezTo>
                  <a:close/>
                  <a:moveTo>
                    <a:pt x="2141" y="1"/>
                  </a:moveTo>
                  <a:cubicBezTo>
                    <a:pt x="1935" y="1"/>
                    <a:pt x="1752" y="183"/>
                    <a:pt x="1752" y="390"/>
                  </a:cubicBezTo>
                  <a:lnTo>
                    <a:pt x="1752" y="1301"/>
                  </a:lnTo>
                  <a:cubicBezTo>
                    <a:pt x="1752" y="1363"/>
                    <a:pt x="1813" y="1423"/>
                    <a:pt x="1873" y="1423"/>
                  </a:cubicBezTo>
                  <a:cubicBezTo>
                    <a:pt x="1946" y="1423"/>
                    <a:pt x="1995" y="1363"/>
                    <a:pt x="1995" y="1301"/>
                  </a:cubicBezTo>
                  <a:lnTo>
                    <a:pt x="1995" y="390"/>
                  </a:lnTo>
                  <a:cubicBezTo>
                    <a:pt x="1995" y="317"/>
                    <a:pt x="2068" y="244"/>
                    <a:pt x="2141" y="244"/>
                  </a:cubicBezTo>
                  <a:lnTo>
                    <a:pt x="6337" y="244"/>
                  </a:lnTo>
                  <a:cubicBezTo>
                    <a:pt x="6324" y="292"/>
                    <a:pt x="6313" y="341"/>
                    <a:pt x="6313" y="390"/>
                  </a:cubicBezTo>
                  <a:lnTo>
                    <a:pt x="6313" y="3734"/>
                  </a:lnTo>
                  <a:lnTo>
                    <a:pt x="1995" y="3734"/>
                  </a:lnTo>
                  <a:lnTo>
                    <a:pt x="1995" y="1861"/>
                  </a:lnTo>
                  <a:cubicBezTo>
                    <a:pt x="1995" y="1800"/>
                    <a:pt x="1946" y="1739"/>
                    <a:pt x="1873" y="1739"/>
                  </a:cubicBezTo>
                  <a:cubicBezTo>
                    <a:pt x="1813" y="1739"/>
                    <a:pt x="1752" y="1800"/>
                    <a:pt x="1752" y="1861"/>
                  </a:cubicBezTo>
                  <a:lnTo>
                    <a:pt x="1752" y="3479"/>
                  </a:lnTo>
                  <a:lnTo>
                    <a:pt x="1521" y="3479"/>
                  </a:lnTo>
                  <a:cubicBezTo>
                    <a:pt x="1362" y="3479"/>
                    <a:pt x="1229" y="3600"/>
                    <a:pt x="1229" y="3758"/>
                  </a:cubicBezTo>
                  <a:lnTo>
                    <a:pt x="1229" y="4269"/>
                  </a:lnTo>
                  <a:cubicBezTo>
                    <a:pt x="889" y="4330"/>
                    <a:pt x="621" y="4609"/>
                    <a:pt x="584" y="4962"/>
                  </a:cubicBezTo>
                  <a:lnTo>
                    <a:pt x="329" y="7541"/>
                  </a:lnTo>
                  <a:lnTo>
                    <a:pt x="292" y="7541"/>
                  </a:lnTo>
                  <a:cubicBezTo>
                    <a:pt x="135" y="7541"/>
                    <a:pt x="0" y="7662"/>
                    <a:pt x="0" y="7820"/>
                  </a:cubicBezTo>
                  <a:lnTo>
                    <a:pt x="0" y="8027"/>
                  </a:lnTo>
                  <a:cubicBezTo>
                    <a:pt x="0" y="8185"/>
                    <a:pt x="135" y="8306"/>
                    <a:pt x="292" y="8306"/>
                  </a:cubicBezTo>
                  <a:lnTo>
                    <a:pt x="8027" y="8306"/>
                  </a:lnTo>
                  <a:cubicBezTo>
                    <a:pt x="8173" y="8306"/>
                    <a:pt x="8307" y="8185"/>
                    <a:pt x="8307" y="8027"/>
                  </a:cubicBezTo>
                  <a:lnTo>
                    <a:pt x="8307" y="7820"/>
                  </a:lnTo>
                  <a:cubicBezTo>
                    <a:pt x="8307" y="7662"/>
                    <a:pt x="8173" y="7541"/>
                    <a:pt x="8027" y="7541"/>
                  </a:cubicBezTo>
                  <a:lnTo>
                    <a:pt x="7978" y="7541"/>
                  </a:lnTo>
                  <a:lnTo>
                    <a:pt x="7723" y="4962"/>
                  </a:lnTo>
                  <a:cubicBezTo>
                    <a:pt x="7686" y="4609"/>
                    <a:pt x="7419" y="4330"/>
                    <a:pt x="7078" y="4269"/>
                  </a:cubicBezTo>
                  <a:lnTo>
                    <a:pt x="7078" y="3758"/>
                  </a:lnTo>
                  <a:cubicBezTo>
                    <a:pt x="7078" y="3600"/>
                    <a:pt x="6945" y="3479"/>
                    <a:pt x="6786" y="3479"/>
                  </a:cubicBezTo>
                  <a:lnTo>
                    <a:pt x="6556" y="3479"/>
                  </a:lnTo>
                  <a:lnTo>
                    <a:pt x="6556" y="2080"/>
                  </a:lnTo>
                  <a:lnTo>
                    <a:pt x="6957" y="2080"/>
                  </a:lnTo>
                  <a:cubicBezTo>
                    <a:pt x="7018" y="2080"/>
                    <a:pt x="7078" y="2031"/>
                    <a:pt x="7078" y="1958"/>
                  </a:cubicBezTo>
                  <a:lnTo>
                    <a:pt x="7078" y="390"/>
                  </a:lnTo>
                  <a:cubicBezTo>
                    <a:pt x="7078" y="280"/>
                    <a:pt x="7042" y="183"/>
                    <a:pt x="6957" y="110"/>
                  </a:cubicBezTo>
                  <a:cubicBezTo>
                    <a:pt x="6884" y="49"/>
                    <a:pt x="6786" y="1"/>
                    <a:pt x="6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Viner Hand ITC" panose="03070502030502020203" pitchFamily="66" charset="0"/>
              </a:endParaRPr>
            </a:p>
          </p:txBody>
        </p:sp>
      </p:grpSp>
      <p:grpSp>
        <p:nvGrpSpPr>
          <p:cNvPr id="3808" name="Google Shape;3808;p39"/>
          <p:cNvGrpSpPr/>
          <p:nvPr/>
        </p:nvGrpSpPr>
        <p:grpSpPr>
          <a:xfrm>
            <a:off x="1176280" y="5764143"/>
            <a:ext cx="572335" cy="572336"/>
            <a:chOff x="4380426" y="3463623"/>
            <a:chExt cx="429251" cy="429252"/>
          </a:xfrm>
        </p:grpSpPr>
        <p:sp>
          <p:nvSpPr>
            <p:cNvPr id="3809" name="Google Shape;3809;p39"/>
            <p:cNvSpPr/>
            <p:nvPr/>
          </p:nvSpPr>
          <p:spPr>
            <a:xfrm>
              <a:off x="4380426" y="3463623"/>
              <a:ext cx="324265" cy="296055"/>
            </a:xfrm>
            <a:custGeom>
              <a:avLst/>
              <a:gdLst/>
              <a:ahLst/>
              <a:cxnLst/>
              <a:rect l="l" t="t" r="r" b="b"/>
              <a:pathLst>
                <a:path w="6276" h="5730" extrusionOk="0">
                  <a:moveTo>
                    <a:pt x="1338" y="244"/>
                  </a:moveTo>
                  <a:cubicBezTo>
                    <a:pt x="1362" y="244"/>
                    <a:pt x="1375" y="268"/>
                    <a:pt x="1375" y="293"/>
                  </a:cubicBezTo>
                  <a:lnTo>
                    <a:pt x="1375" y="816"/>
                  </a:lnTo>
                  <a:cubicBezTo>
                    <a:pt x="1375" y="840"/>
                    <a:pt x="1362" y="852"/>
                    <a:pt x="1338" y="852"/>
                  </a:cubicBezTo>
                  <a:lnTo>
                    <a:pt x="1144" y="852"/>
                  </a:lnTo>
                  <a:cubicBezTo>
                    <a:pt x="1119" y="852"/>
                    <a:pt x="1095" y="840"/>
                    <a:pt x="1095" y="816"/>
                  </a:cubicBezTo>
                  <a:lnTo>
                    <a:pt x="1095" y="293"/>
                  </a:lnTo>
                  <a:cubicBezTo>
                    <a:pt x="1095" y="268"/>
                    <a:pt x="1119" y="244"/>
                    <a:pt x="1144" y="244"/>
                  </a:cubicBezTo>
                  <a:close/>
                  <a:moveTo>
                    <a:pt x="2603" y="244"/>
                  </a:moveTo>
                  <a:cubicBezTo>
                    <a:pt x="2627" y="244"/>
                    <a:pt x="2652" y="268"/>
                    <a:pt x="2652" y="293"/>
                  </a:cubicBezTo>
                  <a:lnTo>
                    <a:pt x="2652" y="816"/>
                  </a:lnTo>
                  <a:cubicBezTo>
                    <a:pt x="2652" y="840"/>
                    <a:pt x="2627" y="852"/>
                    <a:pt x="2603" y="852"/>
                  </a:cubicBezTo>
                  <a:lnTo>
                    <a:pt x="2408" y="852"/>
                  </a:lnTo>
                  <a:cubicBezTo>
                    <a:pt x="2384" y="852"/>
                    <a:pt x="2372" y="840"/>
                    <a:pt x="2372" y="816"/>
                  </a:cubicBezTo>
                  <a:lnTo>
                    <a:pt x="2372" y="293"/>
                  </a:lnTo>
                  <a:cubicBezTo>
                    <a:pt x="2372" y="268"/>
                    <a:pt x="2384" y="244"/>
                    <a:pt x="2408" y="244"/>
                  </a:cubicBezTo>
                  <a:close/>
                  <a:moveTo>
                    <a:pt x="3868" y="244"/>
                  </a:moveTo>
                  <a:cubicBezTo>
                    <a:pt x="3892" y="244"/>
                    <a:pt x="3916" y="268"/>
                    <a:pt x="3916" y="293"/>
                  </a:cubicBezTo>
                  <a:lnTo>
                    <a:pt x="3916" y="816"/>
                  </a:lnTo>
                  <a:cubicBezTo>
                    <a:pt x="3916" y="840"/>
                    <a:pt x="3892" y="852"/>
                    <a:pt x="3868" y="852"/>
                  </a:cubicBezTo>
                  <a:lnTo>
                    <a:pt x="3673" y="852"/>
                  </a:lnTo>
                  <a:cubicBezTo>
                    <a:pt x="3649" y="852"/>
                    <a:pt x="3637" y="840"/>
                    <a:pt x="3637" y="816"/>
                  </a:cubicBezTo>
                  <a:lnTo>
                    <a:pt x="3637" y="293"/>
                  </a:lnTo>
                  <a:cubicBezTo>
                    <a:pt x="3637" y="268"/>
                    <a:pt x="3649" y="244"/>
                    <a:pt x="3673" y="244"/>
                  </a:cubicBezTo>
                  <a:close/>
                  <a:moveTo>
                    <a:pt x="5133" y="244"/>
                  </a:moveTo>
                  <a:cubicBezTo>
                    <a:pt x="5157" y="244"/>
                    <a:pt x="5181" y="268"/>
                    <a:pt x="5181" y="293"/>
                  </a:cubicBezTo>
                  <a:lnTo>
                    <a:pt x="5181" y="816"/>
                  </a:lnTo>
                  <a:cubicBezTo>
                    <a:pt x="5181" y="840"/>
                    <a:pt x="5157" y="852"/>
                    <a:pt x="5133" y="852"/>
                  </a:cubicBezTo>
                  <a:lnTo>
                    <a:pt x="4938" y="852"/>
                  </a:lnTo>
                  <a:cubicBezTo>
                    <a:pt x="4914" y="852"/>
                    <a:pt x="4902" y="840"/>
                    <a:pt x="4902" y="816"/>
                  </a:cubicBezTo>
                  <a:lnTo>
                    <a:pt x="4902" y="293"/>
                  </a:lnTo>
                  <a:cubicBezTo>
                    <a:pt x="4902" y="268"/>
                    <a:pt x="4914" y="244"/>
                    <a:pt x="4938" y="244"/>
                  </a:cubicBezTo>
                  <a:close/>
                  <a:moveTo>
                    <a:pt x="5826" y="670"/>
                  </a:moveTo>
                  <a:cubicBezTo>
                    <a:pt x="5935" y="670"/>
                    <a:pt x="6032" y="767"/>
                    <a:pt x="6032" y="876"/>
                  </a:cubicBezTo>
                  <a:lnTo>
                    <a:pt x="6032" y="1546"/>
                  </a:lnTo>
                  <a:lnTo>
                    <a:pt x="244" y="1546"/>
                  </a:lnTo>
                  <a:lnTo>
                    <a:pt x="244" y="876"/>
                  </a:lnTo>
                  <a:cubicBezTo>
                    <a:pt x="244" y="767"/>
                    <a:pt x="341" y="670"/>
                    <a:pt x="451" y="670"/>
                  </a:cubicBezTo>
                  <a:lnTo>
                    <a:pt x="852" y="670"/>
                  </a:lnTo>
                  <a:lnTo>
                    <a:pt x="852" y="816"/>
                  </a:lnTo>
                  <a:cubicBezTo>
                    <a:pt x="852" y="974"/>
                    <a:pt x="986" y="1095"/>
                    <a:pt x="1144" y="1095"/>
                  </a:cubicBezTo>
                  <a:lnTo>
                    <a:pt x="1338" y="1095"/>
                  </a:lnTo>
                  <a:cubicBezTo>
                    <a:pt x="1497" y="1095"/>
                    <a:pt x="1618" y="974"/>
                    <a:pt x="1618" y="816"/>
                  </a:cubicBezTo>
                  <a:lnTo>
                    <a:pt x="1618" y="670"/>
                  </a:lnTo>
                  <a:lnTo>
                    <a:pt x="2129" y="670"/>
                  </a:lnTo>
                  <a:lnTo>
                    <a:pt x="2129" y="816"/>
                  </a:lnTo>
                  <a:cubicBezTo>
                    <a:pt x="2129" y="974"/>
                    <a:pt x="2251" y="1095"/>
                    <a:pt x="2408" y="1095"/>
                  </a:cubicBezTo>
                  <a:lnTo>
                    <a:pt x="2603" y="1095"/>
                  </a:lnTo>
                  <a:cubicBezTo>
                    <a:pt x="2762" y="1095"/>
                    <a:pt x="2895" y="974"/>
                    <a:pt x="2895" y="816"/>
                  </a:cubicBezTo>
                  <a:lnTo>
                    <a:pt x="2895" y="670"/>
                  </a:lnTo>
                  <a:lnTo>
                    <a:pt x="3394" y="670"/>
                  </a:lnTo>
                  <a:lnTo>
                    <a:pt x="3394" y="816"/>
                  </a:lnTo>
                  <a:cubicBezTo>
                    <a:pt x="3394" y="974"/>
                    <a:pt x="3516" y="1095"/>
                    <a:pt x="3673" y="1095"/>
                  </a:cubicBezTo>
                  <a:lnTo>
                    <a:pt x="3868" y="1095"/>
                  </a:lnTo>
                  <a:cubicBezTo>
                    <a:pt x="4026" y="1095"/>
                    <a:pt x="4160" y="974"/>
                    <a:pt x="4160" y="816"/>
                  </a:cubicBezTo>
                  <a:lnTo>
                    <a:pt x="4160" y="670"/>
                  </a:lnTo>
                  <a:lnTo>
                    <a:pt x="4659" y="670"/>
                  </a:lnTo>
                  <a:lnTo>
                    <a:pt x="4659" y="816"/>
                  </a:lnTo>
                  <a:cubicBezTo>
                    <a:pt x="4659" y="974"/>
                    <a:pt x="4780" y="1095"/>
                    <a:pt x="4938" y="1095"/>
                  </a:cubicBezTo>
                  <a:lnTo>
                    <a:pt x="5133" y="1095"/>
                  </a:lnTo>
                  <a:cubicBezTo>
                    <a:pt x="5291" y="1095"/>
                    <a:pt x="5424" y="974"/>
                    <a:pt x="5424" y="816"/>
                  </a:cubicBezTo>
                  <a:lnTo>
                    <a:pt x="5424" y="670"/>
                  </a:lnTo>
                  <a:close/>
                  <a:moveTo>
                    <a:pt x="1144" y="1"/>
                  </a:moveTo>
                  <a:cubicBezTo>
                    <a:pt x="986" y="1"/>
                    <a:pt x="852" y="135"/>
                    <a:pt x="852" y="293"/>
                  </a:cubicBezTo>
                  <a:lnTo>
                    <a:pt x="852" y="427"/>
                  </a:lnTo>
                  <a:lnTo>
                    <a:pt x="451" y="427"/>
                  </a:lnTo>
                  <a:cubicBezTo>
                    <a:pt x="208" y="427"/>
                    <a:pt x="0" y="633"/>
                    <a:pt x="0" y="876"/>
                  </a:cubicBezTo>
                  <a:lnTo>
                    <a:pt x="0" y="2470"/>
                  </a:lnTo>
                  <a:cubicBezTo>
                    <a:pt x="0" y="2543"/>
                    <a:pt x="62" y="2592"/>
                    <a:pt x="122" y="2592"/>
                  </a:cubicBezTo>
                  <a:cubicBezTo>
                    <a:pt x="195" y="2592"/>
                    <a:pt x="244" y="2543"/>
                    <a:pt x="244" y="2470"/>
                  </a:cubicBezTo>
                  <a:lnTo>
                    <a:pt x="244" y="1789"/>
                  </a:lnTo>
                  <a:lnTo>
                    <a:pt x="6032" y="1789"/>
                  </a:lnTo>
                  <a:lnTo>
                    <a:pt x="6032" y="5608"/>
                  </a:lnTo>
                  <a:cubicBezTo>
                    <a:pt x="6032" y="5681"/>
                    <a:pt x="6081" y="5729"/>
                    <a:pt x="6154" y="5729"/>
                  </a:cubicBezTo>
                  <a:cubicBezTo>
                    <a:pt x="6215" y="5729"/>
                    <a:pt x="6276" y="5681"/>
                    <a:pt x="6276" y="5608"/>
                  </a:cubicBezTo>
                  <a:lnTo>
                    <a:pt x="6276" y="876"/>
                  </a:lnTo>
                  <a:cubicBezTo>
                    <a:pt x="6276" y="633"/>
                    <a:pt x="6069" y="427"/>
                    <a:pt x="5826" y="427"/>
                  </a:cubicBezTo>
                  <a:lnTo>
                    <a:pt x="5424" y="427"/>
                  </a:lnTo>
                  <a:lnTo>
                    <a:pt x="5424" y="293"/>
                  </a:lnTo>
                  <a:cubicBezTo>
                    <a:pt x="5424" y="135"/>
                    <a:pt x="5291" y="1"/>
                    <a:pt x="5133" y="1"/>
                  </a:cubicBezTo>
                  <a:lnTo>
                    <a:pt x="4938" y="1"/>
                  </a:lnTo>
                  <a:cubicBezTo>
                    <a:pt x="4780" y="1"/>
                    <a:pt x="4659" y="135"/>
                    <a:pt x="4659" y="293"/>
                  </a:cubicBezTo>
                  <a:lnTo>
                    <a:pt x="4659" y="427"/>
                  </a:lnTo>
                  <a:lnTo>
                    <a:pt x="4160" y="427"/>
                  </a:lnTo>
                  <a:lnTo>
                    <a:pt x="4160" y="293"/>
                  </a:lnTo>
                  <a:cubicBezTo>
                    <a:pt x="4160" y="135"/>
                    <a:pt x="4026" y="1"/>
                    <a:pt x="3868" y="1"/>
                  </a:cubicBezTo>
                  <a:lnTo>
                    <a:pt x="3673" y="1"/>
                  </a:lnTo>
                  <a:cubicBezTo>
                    <a:pt x="3516" y="1"/>
                    <a:pt x="3394" y="135"/>
                    <a:pt x="3394" y="293"/>
                  </a:cubicBezTo>
                  <a:lnTo>
                    <a:pt x="3394" y="427"/>
                  </a:lnTo>
                  <a:lnTo>
                    <a:pt x="2895" y="427"/>
                  </a:lnTo>
                  <a:lnTo>
                    <a:pt x="2895" y="293"/>
                  </a:lnTo>
                  <a:cubicBezTo>
                    <a:pt x="2895" y="135"/>
                    <a:pt x="2762" y="1"/>
                    <a:pt x="2603" y="1"/>
                  </a:cubicBezTo>
                  <a:lnTo>
                    <a:pt x="2408" y="1"/>
                  </a:lnTo>
                  <a:cubicBezTo>
                    <a:pt x="2251" y="1"/>
                    <a:pt x="2129" y="135"/>
                    <a:pt x="2129" y="293"/>
                  </a:cubicBezTo>
                  <a:lnTo>
                    <a:pt x="2129" y="427"/>
                  </a:lnTo>
                  <a:lnTo>
                    <a:pt x="1618" y="427"/>
                  </a:lnTo>
                  <a:lnTo>
                    <a:pt x="1618" y="293"/>
                  </a:lnTo>
                  <a:cubicBezTo>
                    <a:pt x="1618" y="135"/>
                    <a:pt x="1497" y="1"/>
                    <a:pt x="1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810" name="Google Shape;3810;p39"/>
            <p:cNvSpPr/>
            <p:nvPr/>
          </p:nvSpPr>
          <p:spPr>
            <a:xfrm>
              <a:off x="4380426" y="3614439"/>
              <a:ext cx="324265" cy="278436"/>
            </a:xfrm>
            <a:custGeom>
              <a:avLst/>
              <a:gdLst/>
              <a:ahLst/>
              <a:cxnLst/>
              <a:rect l="l" t="t" r="r" b="b"/>
              <a:pathLst>
                <a:path w="6276" h="5389" extrusionOk="0">
                  <a:moveTo>
                    <a:pt x="6032" y="4294"/>
                  </a:moveTo>
                  <a:lnTo>
                    <a:pt x="6032" y="4416"/>
                  </a:lnTo>
                  <a:cubicBezTo>
                    <a:pt x="6032" y="4525"/>
                    <a:pt x="5935" y="4622"/>
                    <a:pt x="5826" y="4622"/>
                  </a:cubicBezTo>
                  <a:lnTo>
                    <a:pt x="451" y="4622"/>
                  </a:lnTo>
                  <a:cubicBezTo>
                    <a:pt x="341" y="4622"/>
                    <a:pt x="244" y="4525"/>
                    <a:pt x="244" y="4416"/>
                  </a:cubicBezTo>
                  <a:lnTo>
                    <a:pt x="244" y="4294"/>
                  </a:lnTo>
                  <a:cubicBezTo>
                    <a:pt x="305" y="4318"/>
                    <a:pt x="378" y="4343"/>
                    <a:pt x="451" y="4343"/>
                  </a:cubicBezTo>
                  <a:lnTo>
                    <a:pt x="5826" y="4343"/>
                  </a:lnTo>
                  <a:cubicBezTo>
                    <a:pt x="5899" y="4343"/>
                    <a:pt x="5972" y="4318"/>
                    <a:pt x="6032" y="4294"/>
                  </a:cubicBezTo>
                  <a:close/>
                  <a:moveTo>
                    <a:pt x="6032" y="4816"/>
                  </a:moveTo>
                  <a:lnTo>
                    <a:pt x="6032" y="4938"/>
                  </a:lnTo>
                  <a:cubicBezTo>
                    <a:pt x="6032" y="5048"/>
                    <a:pt x="5935" y="5145"/>
                    <a:pt x="5826" y="5145"/>
                  </a:cubicBezTo>
                  <a:lnTo>
                    <a:pt x="451" y="5145"/>
                  </a:lnTo>
                  <a:cubicBezTo>
                    <a:pt x="341" y="5145"/>
                    <a:pt x="244" y="5048"/>
                    <a:pt x="244" y="4938"/>
                  </a:cubicBezTo>
                  <a:lnTo>
                    <a:pt x="244" y="4816"/>
                  </a:lnTo>
                  <a:cubicBezTo>
                    <a:pt x="305" y="4841"/>
                    <a:pt x="378" y="4865"/>
                    <a:pt x="451" y="4865"/>
                  </a:cubicBezTo>
                  <a:lnTo>
                    <a:pt x="5826" y="4865"/>
                  </a:lnTo>
                  <a:cubicBezTo>
                    <a:pt x="5899" y="4865"/>
                    <a:pt x="5972" y="4841"/>
                    <a:pt x="6032" y="4816"/>
                  </a:cubicBezTo>
                  <a:close/>
                  <a:moveTo>
                    <a:pt x="122" y="0"/>
                  </a:moveTo>
                  <a:cubicBezTo>
                    <a:pt x="62" y="0"/>
                    <a:pt x="0" y="49"/>
                    <a:pt x="0" y="122"/>
                  </a:cubicBezTo>
                  <a:lnTo>
                    <a:pt x="0" y="4938"/>
                  </a:lnTo>
                  <a:cubicBezTo>
                    <a:pt x="0" y="5181"/>
                    <a:pt x="208" y="5388"/>
                    <a:pt x="451" y="5388"/>
                  </a:cubicBezTo>
                  <a:lnTo>
                    <a:pt x="5826" y="5388"/>
                  </a:lnTo>
                  <a:cubicBezTo>
                    <a:pt x="6069" y="5388"/>
                    <a:pt x="6276" y="5181"/>
                    <a:pt x="6276" y="4938"/>
                  </a:cubicBezTo>
                  <a:lnTo>
                    <a:pt x="6276" y="3260"/>
                  </a:lnTo>
                  <a:cubicBezTo>
                    <a:pt x="6276" y="3199"/>
                    <a:pt x="6215" y="3138"/>
                    <a:pt x="6154" y="3138"/>
                  </a:cubicBezTo>
                  <a:cubicBezTo>
                    <a:pt x="6081" y="3138"/>
                    <a:pt x="6032" y="3199"/>
                    <a:pt x="6032" y="3260"/>
                  </a:cubicBezTo>
                  <a:lnTo>
                    <a:pt x="6032" y="3892"/>
                  </a:lnTo>
                  <a:cubicBezTo>
                    <a:pt x="6032" y="4002"/>
                    <a:pt x="5935" y="4099"/>
                    <a:pt x="5826" y="4099"/>
                  </a:cubicBezTo>
                  <a:lnTo>
                    <a:pt x="451" y="4099"/>
                  </a:lnTo>
                  <a:cubicBezTo>
                    <a:pt x="341" y="4099"/>
                    <a:pt x="244" y="4002"/>
                    <a:pt x="244" y="3892"/>
                  </a:cubicBezTo>
                  <a:lnTo>
                    <a:pt x="244" y="122"/>
                  </a:lnTo>
                  <a:cubicBezTo>
                    <a:pt x="244" y="49"/>
                    <a:pt x="195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811" name="Google Shape;3811;p39"/>
            <p:cNvSpPr/>
            <p:nvPr/>
          </p:nvSpPr>
          <p:spPr>
            <a:xfrm>
              <a:off x="4467124" y="3591809"/>
              <a:ext cx="193598" cy="12607"/>
            </a:xfrm>
            <a:custGeom>
              <a:avLst/>
              <a:gdLst/>
              <a:ahLst/>
              <a:cxnLst/>
              <a:rect l="l" t="t" r="r" b="b"/>
              <a:pathLst>
                <a:path w="3747" h="244" extrusionOk="0">
                  <a:moveTo>
                    <a:pt x="122" y="1"/>
                  </a:moveTo>
                  <a:cubicBezTo>
                    <a:pt x="49" y="1"/>
                    <a:pt x="1" y="49"/>
                    <a:pt x="1" y="122"/>
                  </a:cubicBezTo>
                  <a:cubicBezTo>
                    <a:pt x="1" y="184"/>
                    <a:pt x="49" y="244"/>
                    <a:pt x="122" y="244"/>
                  </a:cubicBezTo>
                  <a:lnTo>
                    <a:pt x="3625" y="244"/>
                  </a:lnTo>
                  <a:cubicBezTo>
                    <a:pt x="3686" y="244"/>
                    <a:pt x="3746" y="184"/>
                    <a:pt x="3746" y="122"/>
                  </a:cubicBezTo>
                  <a:cubicBezTo>
                    <a:pt x="3746" y="49"/>
                    <a:pt x="3686" y="1"/>
                    <a:pt x="3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812" name="Google Shape;3812;p39"/>
            <p:cNvSpPr/>
            <p:nvPr/>
          </p:nvSpPr>
          <p:spPr>
            <a:xfrm>
              <a:off x="4424395" y="3659079"/>
              <a:ext cx="236327" cy="12607"/>
            </a:xfrm>
            <a:custGeom>
              <a:avLst/>
              <a:gdLst/>
              <a:ahLst/>
              <a:cxnLst/>
              <a:rect l="l" t="t" r="r" b="b"/>
              <a:pathLst>
                <a:path w="4574" h="244" extrusionOk="0">
                  <a:moveTo>
                    <a:pt x="122" y="0"/>
                  </a:moveTo>
                  <a:cubicBezTo>
                    <a:pt x="62" y="0"/>
                    <a:pt x="1" y="61"/>
                    <a:pt x="1" y="122"/>
                  </a:cubicBezTo>
                  <a:cubicBezTo>
                    <a:pt x="1" y="195"/>
                    <a:pt x="62" y="244"/>
                    <a:pt x="122" y="244"/>
                  </a:cubicBezTo>
                  <a:lnTo>
                    <a:pt x="4452" y="244"/>
                  </a:lnTo>
                  <a:cubicBezTo>
                    <a:pt x="4513" y="244"/>
                    <a:pt x="4573" y="195"/>
                    <a:pt x="4573" y="122"/>
                  </a:cubicBezTo>
                  <a:cubicBezTo>
                    <a:pt x="4573" y="61"/>
                    <a:pt x="4513" y="0"/>
                    <a:pt x="4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813" name="Google Shape;3813;p39"/>
            <p:cNvSpPr/>
            <p:nvPr/>
          </p:nvSpPr>
          <p:spPr>
            <a:xfrm>
              <a:off x="4424395" y="3625134"/>
              <a:ext cx="236327" cy="12607"/>
            </a:xfrm>
            <a:custGeom>
              <a:avLst/>
              <a:gdLst/>
              <a:ahLst/>
              <a:cxnLst/>
              <a:rect l="l" t="t" r="r" b="b"/>
              <a:pathLst>
                <a:path w="4574" h="244" extrusionOk="0">
                  <a:moveTo>
                    <a:pt x="122" y="1"/>
                  </a:moveTo>
                  <a:cubicBezTo>
                    <a:pt x="62" y="1"/>
                    <a:pt x="1" y="61"/>
                    <a:pt x="1" y="122"/>
                  </a:cubicBezTo>
                  <a:cubicBezTo>
                    <a:pt x="1" y="195"/>
                    <a:pt x="62" y="244"/>
                    <a:pt x="122" y="244"/>
                  </a:cubicBezTo>
                  <a:lnTo>
                    <a:pt x="4452" y="244"/>
                  </a:lnTo>
                  <a:cubicBezTo>
                    <a:pt x="4513" y="244"/>
                    <a:pt x="4573" y="195"/>
                    <a:pt x="4573" y="122"/>
                  </a:cubicBezTo>
                  <a:cubicBezTo>
                    <a:pt x="4573" y="61"/>
                    <a:pt x="4513" y="1"/>
                    <a:pt x="4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814" name="Google Shape;3814;p39"/>
            <p:cNvSpPr/>
            <p:nvPr/>
          </p:nvSpPr>
          <p:spPr>
            <a:xfrm>
              <a:off x="4424395" y="3693024"/>
              <a:ext cx="236327" cy="12607"/>
            </a:xfrm>
            <a:custGeom>
              <a:avLst/>
              <a:gdLst/>
              <a:ahLst/>
              <a:cxnLst/>
              <a:rect l="l" t="t" r="r" b="b"/>
              <a:pathLst>
                <a:path w="4574" h="244" extrusionOk="0">
                  <a:moveTo>
                    <a:pt x="122" y="0"/>
                  </a:moveTo>
                  <a:cubicBezTo>
                    <a:pt x="62" y="0"/>
                    <a:pt x="1" y="60"/>
                    <a:pt x="1" y="122"/>
                  </a:cubicBezTo>
                  <a:cubicBezTo>
                    <a:pt x="1" y="195"/>
                    <a:pt x="62" y="243"/>
                    <a:pt x="122" y="243"/>
                  </a:cubicBezTo>
                  <a:lnTo>
                    <a:pt x="4452" y="243"/>
                  </a:lnTo>
                  <a:cubicBezTo>
                    <a:pt x="4513" y="243"/>
                    <a:pt x="4573" y="195"/>
                    <a:pt x="4573" y="122"/>
                  </a:cubicBezTo>
                  <a:cubicBezTo>
                    <a:pt x="4573" y="60"/>
                    <a:pt x="4513" y="0"/>
                    <a:pt x="4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3815" name="Google Shape;3815;p39"/>
            <p:cNvSpPr/>
            <p:nvPr/>
          </p:nvSpPr>
          <p:spPr>
            <a:xfrm>
              <a:off x="4726028" y="3482481"/>
              <a:ext cx="83650" cy="391536"/>
            </a:xfrm>
            <a:custGeom>
              <a:avLst/>
              <a:gdLst/>
              <a:ahLst/>
              <a:cxnLst/>
              <a:rect l="l" t="t" r="r" b="b"/>
              <a:pathLst>
                <a:path w="1619" h="7578" extrusionOk="0">
                  <a:moveTo>
                    <a:pt x="1010" y="244"/>
                  </a:moveTo>
                  <a:cubicBezTo>
                    <a:pt x="1119" y="244"/>
                    <a:pt x="1216" y="329"/>
                    <a:pt x="1216" y="451"/>
                  </a:cubicBezTo>
                  <a:lnTo>
                    <a:pt x="1216" y="792"/>
                  </a:lnTo>
                  <a:lnTo>
                    <a:pt x="402" y="792"/>
                  </a:lnTo>
                  <a:lnTo>
                    <a:pt x="402" y="451"/>
                  </a:lnTo>
                  <a:cubicBezTo>
                    <a:pt x="402" y="329"/>
                    <a:pt x="499" y="244"/>
                    <a:pt x="608" y="244"/>
                  </a:cubicBezTo>
                  <a:close/>
                  <a:moveTo>
                    <a:pt x="1375" y="1035"/>
                  </a:moveTo>
                  <a:lnTo>
                    <a:pt x="1375" y="1302"/>
                  </a:lnTo>
                  <a:cubicBezTo>
                    <a:pt x="1375" y="1302"/>
                    <a:pt x="1375" y="1314"/>
                    <a:pt x="1362" y="1314"/>
                  </a:cubicBezTo>
                  <a:lnTo>
                    <a:pt x="256" y="1314"/>
                  </a:lnTo>
                  <a:cubicBezTo>
                    <a:pt x="243" y="1314"/>
                    <a:pt x="243" y="1302"/>
                    <a:pt x="243" y="1302"/>
                  </a:cubicBezTo>
                  <a:lnTo>
                    <a:pt x="243" y="1035"/>
                  </a:lnTo>
                  <a:close/>
                  <a:moveTo>
                    <a:pt x="608" y="1"/>
                  </a:moveTo>
                  <a:cubicBezTo>
                    <a:pt x="365" y="1"/>
                    <a:pt x="159" y="195"/>
                    <a:pt x="159" y="451"/>
                  </a:cubicBezTo>
                  <a:lnTo>
                    <a:pt x="159" y="803"/>
                  </a:lnTo>
                  <a:cubicBezTo>
                    <a:pt x="61" y="840"/>
                    <a:pt x="0" y="925"/>
                    <a:pt x="0" y="1035"/>
                  </a:cubicBezTo>
                  <a:lnTo>
                    <a:pt x="0" y="1302"/>
                  </a:lnTo>
                  <a:cubicBezTo>
                    <a:pt x="0" y="1411"/>
                    <a:pt x="61" y="1497"/>
                    <a:pt x="159" y="1533"/>
                  </a:cubicBezTo>
                  <a:lnTo>
                    <a:pt x="159" y="2627"/>
                  </a:lnTo>
                  <a:cubicBezTo>
                    <a:pt x="159" y="2700"/>
                    <a:pt x="219" y="2749"/>
                    <a:pt x="280" y="2749"/>
                  </a:cubicBezTo>
                  <a:cubicBezTo>
                    <a:pt x="353" y="2749"/>
                    <a:pt x="402" y="2700"/>
                    <a:pt x="402" y="2627"/>
                  </a:cubicBezTo>
                  <a:lnTo>
                    <a:pt x="402" y="1557"/>
                  </a:lnTo>
                  <a:lnTo>
                    <a:pt x="1216" y="1557"/>
                  </a:lnTo>
                  <a:lnTo>
                    <a:pt x="1216" y="6313"/>
                  </a:lnTo>
                  <a:cubicBezTo>
                    <a:pt x="1216" y="6422"/>
                    <a:pt x="1180" y="6519"/>
                    <a:pt x="1132" y="6605"/>
                  </a:cubicBezTo>
                  <a:lnTo>
                    <a:pt x="840" y="7043"/>
                  </a:lnTo>
                  <a:cubicBezTo>
                    <a:pt x="827" y="7067"/>
                    <a:pt x="815" y="7067"/>
                    <a:pt x="803" y="7067"/>
                  </a:cubicBezTo>
                  <a:cubicBezTo>
                    <a:pt x="803" y="7067"/>
                    <a:pt x="779" y="7067"/>
                    <a:pt x="767" y="7043"/>
                  </a:cubicBezTo>
                  <a:lnTo>
                    <a:pt x="487" y="6605"/>
                  </a:lnTo>
                  <a:cubicBezTo>
                    <a:pt x="438" y="6519"/>
                    <a:pt x="402" y="6422"/>
                    <a:pt x="402" y="6313"/>
                  </a:cubicBezTo>
                  <a:lnTo>
                    <a:pt x="402" y="3200"/>
                  </a:lnTo>
                  <a:cubicBezTo>
                    <a:pt x="402" y="3127"/>
                    <a:pt x="353" y="3078"/>
                    <a:pt x="280" y="3078"/>
                  </a:cubicBezTo>
                  <a:cubicBezTo>
                    <a:pt x="219" y="3078"/>
                    <a:pt x="159" y="3127"/>
                    <a:pt x="159" y="3200"/>
                  </a:cubicBezTo>
                  <a:lnTo>
                    <a:pt x="159" y="6313"/>
                  </a:lnTo>
                  <a:cubicBezTo>
                    <a:pt x="159" y="6470"/>
                    <a:pt x="207" y="6616"/>
                    <a:pt x="280" y="6738"/>
                  </a:cubicBezTo>
                  <a:lnTo>
                    <a:pt x="572" y="7176"/>
                  </a:lnTo>
                  <a:cubicBezTo>
                    <a:pt x="597" y="7224"/>
                    <a:pt x="633" y="7261"/>
                    <a:pt x="681" y="7286"/>
                  </a:cubicBezTo>
                  <a:lnTo>
                    <a:pt x="681" y="7456"/>
                  </a:lnTo>
                  <a:cubicBezTo>
                    <a:pt x="681" y="7529"/>
                    <a:pt x="743" y="7578"/>
                    <a:pt x="803" y="7578"/>
                  </a:cubicBezTo>
                  <a:cubicBezTo>
                    <a:pt x="876" y="7578"/>
                    <a:pt x="924" y="7529"/>
                    <a:pt x="924" y="7456"/>
                  </a:cubicBezTo>
                  <a:lnTo>
                    <a:pt x="924" y="7286"/>
                  </a:lnTo>
                  <a:cubicBezTo>
                    <a:pt x="973" y="7261"/>
                    <a:pt x="1022" y="7224"/>
                    <a:pt x="1046" y="7176"/>
                  </a:cubicBezTo>
                  <a:lnTo>
                    <a:pt x="1326" y="6738"/>
                  </a:lnTo>
                  <a:cubicBezTo>
                    <a:pt x="1411" y="6616"/>
                    <a:pt x="1460" y="6470"/>
                    <a:pt x="1460" y="6313"/>
                  </a:cubicBezTo>
                  <a:lnTo>
                    <a:pt x="1460" y="1533"/>
                  </a:lnTo>
                  <a:cubicBezTo>
                    <a:pt x="1545" y="1497"/>
                    <a:pt x="1618" y="1411"/>
                    <a:pt x="1618" y="1302"/>
                  </a:cubicBezTo>
                  <a:lnTo>
                    <a:pt x="1618" y="1035"/>
                  </a:lnTo>
                  <a:cubicBezTo>
                    <a:pt x="1618" y="925"/>
                    <a:pt x="1545" y="840"/>
                    <a:pt x="1460" y="803"/>
                  </a:cubicBezTo>
                  <a:lnTo>
                    <a:pt x="1460" y="451"/>
                  </a:lnTo>
                  <a:cubicBezTo>
                    <a:pt x="1460" y="195"/>
                    <a:pt x="1253" y="1"/>
                    <a:pt x="10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7" grpId="0" build="p"/>
      <p:bldP spid="3259" grpId="0" build="p"/>
      <p:bldP spid="326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hought Bubble: Cloud 10"/>
          <p:cNvSpPr/>
          <p:nvPr/>
        </p:nvSpPr>
        <p:spPr>
          <a:xfrm flipH="1">
            <a:off x="449449" y="0"/>
            <a:ext cx="8926779" cy="4028847"/>
          </a:xfrm>
          <a:prstGeom prst="cloudCallout">
            <a:avLst>
              <a:gd name="adj1" fmla="val -42033"/>
              <a:gd name="adj2" fmla="val 7441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899" y="987306"/>
            <a:ext cx="7017043" cy="3041541"/>
          </a:xfrm>
        </p:spPr>
        <p:txBody>
          <a:bodyPr/>
          <a:lstStyle/>
          <a:p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lược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 SGK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74,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vua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Minh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quyền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553" y="3757532"/>
            <a:ext cx="3882209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58" y="0"/>
            <a:ext cx="4992914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06228" y="732972"/>
            <a:ext cx="3178628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Tổ</a:t>
            </a:r>
            <a:r>
              <a:rPr lang="en-US" sz="3200" dirty="0"/>
              <a:t> </a:t>
            </a:r>
            <a:r>
              <a:rPr lang="en-US" sz="3200" dirty="0" err="1"/>
              <a:t>chức</a:t>
            </a:r>
            <a:r>
              <a:rPr lang="en-US" sz="3200" dirty="0"/>
              <a:t> </a:t>
            </a:r>
            <a:r>
              <a:rPr lang="en-US" sz="3200" dirty="0" err="1"/>
              <a:t>hành</a:t>
            </a:r>
            <a:r>
              <a:rPr lang="en-US" sz="3200" dirty="0"/>
              <a:t> </a:t>
            </a:r>
            <a:r>
              <a:rPr lang="en-US" sz="3200" dirty="0" err="1"/>
              <a:t>chính</a:t>
            </a:r>
            <a:r>
              <a:rPr lang="en-US" sz="3200" dirty="0"/>
              <a:t> </a:t>
            </a:r>
            <a:r>
              <a:rPr lang="en-US" sz="3200" dirty="0" err="1"/>
              <a:t>cấp</a:t>
            </a:r>
            <a:r>
              <a:rPr lang="en-US" sz="3200" dirty="0"/>
              <a:t> </a:t>
            </a:r>
            <a:r>
              <a:rPr lang="en-US" sz="3200" dirty="0" err="1"/>
              <a:t>tỉnh</a:t>
            </a:r>
            <a:r>
              <a:rPr lang="en-US" sz="3200" dirty="0"/>
              <a:t> </a:t>
            </a:r>
            <a:r>
              <a:rPr lang="en-US" sz="3200" dirty="0" err="1"/>
              <a:t>thời</a:t>
            </a:r>
            <a:r>
              <a:rPr lang="en-US" sz="3200" dirty="0"/>
              <a:t> Minh </a:t>
            </a:r>
            <a:r>
              <a:rPr lang="en-US" sz="3200" dirty="0" err="1"/>
              <a:t>Mạng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5" name="Google Shape;3255;p39"/>
          <p:cNvSpPr txBox="1">
            <a:spLocks noGrp="1"/>
          </p:cNvSpPr>
          <p:nvPr>
            <p:ph type="title"/>
          </p:nvPr>
        </p:nvSpPr>
        <p:spPr>
          <a:xfrm>
            <a:off x="1674964" y="116204"/>
            <a:ext cx="9466000" cy="568400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Bộ máy chính quyền địa phương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57" name="Google Shape;3257;p39"/>
          <p:cNvSpPr txBox="1">
            <a:spLocks noGrp="1"/>
          </p:cNvSpPr>
          <p:nvPr>
            <p:ph type="subTitle" idx="4"/>
          </p:nvPr>
        </p:nvSpPr>
        <p:spPr>
          <a:xfrm>
            <a:off x="2251756" y="3020863"/>
            <a:ext cx="6677300" cy="787058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lvl="0" algn="just"/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huyện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59" name="Google Shape;3259;p39"/>
          <p:cNvSpPr txBox="1">
            <a:spLocks noGrp="1"/>
          </p:cNvSpPr>
          <p:nvPr>
            <p:ph type="subTitle" idx="2"/>
          </p:nvPr>
        </p:nvSpPr>
        <p:spPr>
          <a:xfrm>
            <a:off x="2386330" y="4443730"/>
            <a:ext cx="7894955" cy="1561465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thiểu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Minh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thổ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61" name="Google Shape;3261;p39"/>
          <p:cNvSpPr txBox="1">
            <a:spLocks noGrp="1"/>
          </p:cNvSpPr>
          <p:nvPr>
            <p:ph type="subTitle" idx="6"/>
          </p:nvPr>
        </p:nvSpPr>
        <p:spPr>
          <a:xfrm>
            <a:off x="2394585" y="1286510"/>
            <a:ext cx="7574915" cy="844550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Thành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Thành, chia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US" dirty="0">
              <a:latin typeface="Times New Roman" panose="02020603050405020304" pitchFamily="18" charset="0"/>
            </a:endParaRPr>
          </a:p>
        </p:txBody>
      </p:sp>
      <p:grpSp>
        <p:nvGrpSpPr>
          <p:cNvPr id="3262" name="Google Shape;3262;p39"/>
          <p:cNvGrpSpPr/>
          <p:nvPr/>
        </p:nvGrpSpPr>
        <p:grpSpPr>
          <a:xfrm>
            <a:off x="671491" y="155352"/>
            <a:ext cx="892707" cy="252197"/>
            <a:chOff x="470524" y="2358481"/>
            <a:chExt cx="174239" cy="49220"/>
          </a:xfrm>
        </p:grpSpPr>
        <p:sp>
          <p:nvSpPr>
            <p:cNvPr id="3263" name="Google Shape;3263;p39"/>
            <p:cNvSpPr/>
            <p:nvPr/>
          </p:nvSpPr>
          <p:spPr>
            <a:xfrm>
              <a:off x="542929" y="2371082"/>
              <a:ext cx="47350" cy="5463"/>
            </a:xfrm>
            <a:custGeom>
              <a:avLst/>
              <a:gdLst/>
              <a:ahLst/>
              <a:cxnLst/>
              <a:rect l="l" t="t" r="r" b="b"/>
              <a:pathLst>
                <a:path w="962" h="111" extrusionOk="0">
                  <a:moveTo>
                    <a:pt x="840" y="1"/>
                  </a:moveTo>
                  <a:cubicBezTo>
                    <a:pt x="803" y="1"/>
                    <a:pt x="767" y="1"/>
                    <a:pt x="719" y="14"/>
                  </a:cubicBezTo>
                  <a:lnTo>
                    <a:pt x="500" y="14"/>
                  </a:lnTo>
                  <a:cubicBezTo>
                    <a:pt x="354" y="25"/>
                    <a:pt x="195" y="25"/>
                    <a:pt x="38" y="38"/>
                  </a:cubicBezTo>
                  <a:cubicBezTo>
                    <a:pt x="1" y="38"/>
                    <a:pt x="1" y="111"/>
                    <a:pt x="38" y="111"/>
                  </a:cubicBezTo>
                  <a:cubicBezTo>
                    <a:pt x="195" y="98"/>
                    <a:pt x="354" y="98"/>
                    <a:pt x="511" y="86"/>
                  </a:cubicBezTo>
                  <a:lnTo>
                    <a:pt x="743" y="86"/>
                  </a:lnTo>
                  <a:cubicBezTo>
                    <a:pt x="779" y="86"/>
                    <a:pt x="816" y="86"/>
                    <a:pt x="852" y="74"/>
                  </a:cubicBezTo>
                  <a:cubicBezTo>
                    <a:pt x="889" y="74"/>
                    <a:pt x="925" y="74"/>
                    <a:pt x="949" y="50"/>
                  </a:cubicBezTo>
                  <a:cubicBezTo>
                    <a:pt x="962" y="50"/>
                    <a:pt x="949" y="25"/>
                    <a:pt x="938" y="14"/>
                  </a:cubicBezTo>
                  <a:cubicBezTo>
                    <a:pt x="913" y="1"/>
                    <a:pt x="876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rgbClr val="00B05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64" name="Google Shape;3264;p39"/>
            <p:cNvSpPr/>
            <p:nvPr/>
          </p:nvSpPr>
          <p:spPr>
            <a:xfrm>
              <a:off x="595596" y="2369900"/>
              <a:ext cx="9647" cy="4577"/>
            </a:xfrm>
            <a:custGeom>
              <a:avLst/>
              <a:gdLst/>
              <a:ahLst/>
              <a:cxnLst/>
              <a:rect l="l" t="t" r="r" b="b"/>
              <a:pathLst>
                <a:path w="196" h="93" extrusionOk="0">
                  <a:moveTo>
                    <a:pt x="38" y="1"/>
                  </a:moveTo>
                  <a:cubicBezTo>
                    <a:pt x="14" y="1"/>
                    <a:pt x="1" y="25"/>
                    <a:pt x="1" y="49"/>
                  </a:cubicBezTo>
                  <a:cubicBezTo>
                    <a:pt x="1" y="82"/>
                    <a:pt x="45" y="93"/>
                    <a:pt x="85" y="93"/>
                  </a:cubicBezTo>
                  <a:cubicBezTo>
                    <a:pt x="104" y="93"/>
                    <a:pt x="123" y="90"/>
                    <a:pt x="135" y="86"/>
                  </a:cubicBezTo>
                  <a:cubicBezTo>
                    <a:pt x="159" y="86"/>
                    <a:pt x="195" y="62"/>
                    <a:pt x="184" y="25"/>
                  </a:cubicBezTo>
                  <a:lnTo>
                    <a:pt x="171" y="13"/>
                  </a:lnTo>
                  <a:cubicBezTo>
                    <a:pt x="135" y="1"/>
                    <a:pt x="62" y="1"/>
                    <a:pt x="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rgbClr val="00B05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65" name="Google Shape;3265;p39"/>
            <p:cNvSpPr/>
            <p:nvPr/>
          </p:nvSpPr>
          <p:spPr>
            <a:xfrm>
              <a:off x="470524" y="2358481"/>
              <a:ext cx="174239" cy="49220"/>
            </a:xfrm>
            <a:custGeom>
              <a:avLst/>
              <a:gdLst/>
              <a:ahLst/>
              <a:cxnLst/>
              <a:rect l="l" t="t" r="r" b="b"/>
              <a:pathLst>
                <a:path w="3540" h="1000" extrusionOk="0">
                  <a:moveTo>
                    <a:pt x="207" y="281"/>
                  </a:moveTo>
                  <a:lnTo>
                    <a:pt x="207" y="440"/>
                  </a:lnTo>
                  <a:lnTo>
                    <a:pt x="85" y="524"/>
                  </a:lnTo>
                  <a:cubicBezTo>
                    <a:pt x="85" y="500"/>
                    <a:pt x="74" y="451"/>
                    <a:pt x="74" y="440"/>
                  </a:cubicBezTo>
                  <a:cubicBezTo>
                    <a:pt x="122" y="391"/>
                    <a:pt x="171" y="342"/>
                    <a:pt x="207" y="281"/>
                  </a:cubicBezTo>
                  <a:close/>
                  <a:moveTo>
                    <a:pt x="207" y="513"/>
                  </a:moveTo>
                  <a:lnTo>
                    <a:pt x="207" y="622"/>
                  </a:lnTo>
                  <a:cubicBezTo>
                    <a:pt x="207" y="622"/>
                    <a:pt x="98" y="695"/>
                    <a:pt x="85" y="707"/>
                  </a:cubicBezTo>
                  <a:lnTo>
                    <a:pt x="85" y="597"/>
                  </a:lnTo>
                  <a:cubicBezTo>
                    <a:pt x="85" y="597"/>
                    <a:pt x="207" y="524"/>
                    <a:pt x="207" y="513"/>
                  </a:cubicBezTo>
                  <a:close/>
                  <a:moveTo>
                    <a:pt x="2970" y="86"/>
                  </a:moveTo>
                  <a:cubicBezTo>
                    <a:pt x="2976" y="86"/>
                    <a:pt x="2980" y="86"/>
                    <a:pt x="2980" y="87"/>
                  </a:cubicBezTo>
                  <a:lnTo>
                    <a:pt x="3418" y="342"/>
                  </a:lnTo>
                  <a:cubicBezTo>
                    <a:pt x="3345" y="415"/>
                    <a:pt x="3163" y="610"/>
                    <a:pt x="3126" y="646"/>
                  </a:cubicBezTo>
                  <a:cubicBezTo>
                    <a:pt x="3077" y="670"/>
                    <a:pt x="3028" y="683"/>
                    <a:pt x="2980" y="683"/>
                  </a:cubicBezTo>
                  <a:cubicBezTo>
                    <a:pt x="2761" y="695"/>
                    <a:pt x="523" y="756"/>
                    <a:pt x="293" y="768"/>
                  </a:cubicBezTo>
                  <a:lnTo>
                    <a:pt x="293" y="245"/>
                  </a:lnTo>
                  <a:cubicBezTo>
                    <a:pt x="445" y="233"/>
                    <a:pt x="2802" y="86"/>
                    <a:pt x="2970" y="86"/>
                  </a:cubicBezTo>
                  <a:close/>
                  <a:moveTo>
                    <a:pt x="220" y="695"/>
                  </a:moveTo>
                  <a:lnTo>
                    <a:pt x="220" y="780"/>
                  </a:lnTo>
                  <a:cubicBezTo>
                    <a:pt x="207" y="780"/>
                    <a:pt x="98" y="865"/>
                    <a:pt x="85" y="878"/>
                  </a:cubicBezTo>
                  <a:lnTo>
                    <a:pt x="85" y="780"/>
                  </a:lnTo>
                  <a:cubicBezTo>
                    <a:pt x="110" y="768"/>
                    <a:pt x="195" y="707"/>
                    <a:pt x="220" y="695"/>
                  </a:cubicBezTo>
                  <a:close/>
                  <a:moveTo>
                    <a:pt x="1910" y="792"/>
                  </a:moveTo>
                  <a:cubicBezTo>
                    <a:pt x="1910" y="805"/>
                    <a:pt x="1861" y="878"/>
                    <a:pt x="1861" y="878"/>
                  </a:cubicBezTo>
                  <a:lnTo>
                    <a:pt x="1679" y="878"/>
                  </a:lnTo>
                  <a:cubicBezTo>
                    <a:pt x="1691" y="878"/>
                    <a:pt x="1739" y="805"/>
                    <a:pt x="1739" y="805"/>
                  </a:cubicBezTo>
                  <a:cubicBezTo>
                    <a:pt x="1801" y="792"/>
                    <a:pt x="1861" y="792"/>
                    <a:pt x="1910" y="792"/>
                  </a:cubicBezTo>
                  <a:close/>
                  <a:moveTo>
                    <a:pt x="2177" y="792"/>
                  </a:moveTo>
                  <a:cubicBezTo>
                    <a:pt x="2177" y="805"/>
                    <a:pt x="2141" y="878"/>
                    <a:pt x="2141" y="878"/>
                  </a:cubicBezTo>
                  <a:lnTo>
                    <a:pt x="1922" y="878"/>
                  </a:lnTo>
                  <a:cubicBezTo>
                    <a:pt x="1922" y="878"/>
                    <a:pt x="1958" y="816"/>
                    <a:pt x="1982" y="792"/>
                  </a:cubicBezTo>
                  <a:close/>
                  <a:moveTo>
                    <a:pt x="2445" y="780"/>
                  </a:moveTo>
                  <a:cubicBezTo>
                    <a:pt x="2433" y="805"/>
                    <a:pt x="2384" y="878"/>
                    <a:pt x="2384" y="878"/>
                  </a:cubicBezTo>
                  <a:lnTo>
                    <a:pt x="2190" y="878"/>
                  </a:lnTo>
                  <a:cubicBezTo>
                    <a:pt x="2201" y="878"/>
                    <a:pt x="2238" y="792"/>
                    <a:pt x="2238" y="792"/>
                  </a:cubicBezTo>
                  <a:cubicBezTo>
                    <a:pt x="2311" y="780"/>
                    <a:pt x="2372" y="780"/>
                    <a:pt x="2445" y="780"/>
                  </a:cubicBezTo>
                  <a:close/>
                  <a:moveTo>
                    <a:pt x="2676" y="768"/>
                  </a:moveTo>
                  <a:lnTo>
                    <a:pt x="2676" y="768"/>
                  </a:lnTo>
                  <a:cubicBezTo>
                    <a:pt x="2664" y="792"/>
                    <a:pt x="2615" y="878"/>
                    <a:pt x="2615" y="878"/>
                  </a:cubicBezTo>
                  <a:lnTo>
                    <a:pt x="2457" y="878"/>
                  </a:lnTo>
                  <a:cubicBezTo>
                    <a:pt x="2457" y="878"/>
                    <a:pt x="2506" y="792"/>
                    <a:pt x="2493" y="780"/>
                  </a:cubicBezTo>
                  <a:cubicBezTo>
                    <a:pt x="2555" y="780"/>
                    <a:pt x="2615" y="780"/>
                    <a:pt x="2676" y="768"/>
                  </a:cubicBezTo>
                  <a:close/>
                  <a:moveTo>
                    <a:pt x="2955" y="768"/>
                  </a:moveTo>
                  <a:cubicBezTo>
                    <a:pt x="2944" y="780"/>
                    <a:pt x="2834" y="878"/>
                    <a:pt x="2834" y="878"/>
                  </a:cubicBezTo>
                  <a:lnTo>
                    <a:pt x="2688" y="878"/>
                  </a:lnTo>
                  <a:cubicBezTo>
                    <a:pt x="2688" y="878"/>
                    <a:pt x="2749" y="780"/>
                    <a:pt x="2749" y="768"/>
                  </a:cubicBezTo>
                  <a:close/>
                  <a:moveTo>
                    <a:pt x="1168" y="816"/>
                  </a:moveTo>
                  <a:cubicBezTo>
                    <a:pt x="1168" y="816"/>
                    <a:pt x="1131" y="865"/>
                    <a:pt x="1131" y="889"/>
                  </a:cubicBezTo>
                  <a:lnTo>
                    <a:pt x="912" y="889"/>
                  </a:lnTo>
                  <a:cubicBezTo>
                    <a:pt x="925" y="889"/>
                    <a:pt x="974" y="829"/>
                    <a:pt x="974" y="816"/>
                  </a:cubicBezTo>
                  <a:close/>
                  <a:moveTo>
                    <a:pt x="1411" y="805"/>
                  </a:moveTo>
                  <a:cubicBezTo>
                    <a:pt x="1399" y="816"/>
                    <a:pt x="1374" y="878"/>
                    <a:pt x="1374" y="889"/>
                  </a:cubicBezTo>
                  <a:lnTo>
                    <a:pt x="1192" y="889"/>
                  </a:lnTo>
                  <a:cubicBezTo>
                    <a:pt x="1192" y="878"/>
                    <a:pt x="1228" y="829"/>
                    <a:pt x="1241" y="816"/>
                  </a:cubicBezTo>
                  <a:cubicBezTo>
                    <a:pt x="1301" y="805"/>
                    <a:pt x="1350" y="805"/>
                    <a:pt x="1411" y="805"/>
                  </a:cubicBezTo>
                  <a:close/>
                  <a:moveTo>
                    <a:pt x="1666" y="805"/>
                  </a:moveTo>
                  <a:lnTo>
                    <a:pt x="1618" y="878"/>
                  </a:lnTo>
                  <a:cubicBezTo>
                    <a:pt x="1557" y="889"/>
                    <a:pt x="1496" y="889"/>
                    <a:pt x="1423" y="889"/>
                  </a:cubicBezTo>
                  <a:cubicBezTo>
                    <a:pt x="1436" y="878"/>
                    <a:pt x="1484" y="816"/>
                    <a:pt x="1484" y="80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88" y="829"/>
                    <a:pt x="839" y="889"/>
                    <a:pt x="839" y="902"/>
                  </a:cubicBezTo>
                  <a:lnTo>
                    <a:pt x="657" y="902"/>
                  </a:lnTo>
                  <a:lnTo>
                    <a:pt x="718" y="829"/>
                  </a:lnTo>
                  <a:cubicBezTo>
                    <a:pt x="779" y="829"/>
                    <a:pt x="839" y="829"/>
                    <a:pt x="901" y="816"/>
                  </a:cubicBezTo>
                  <a:close/>
                  <a:moveTo>
                    <a:pt x="377" y="829"/>
                  </a:moveTo>
                  <a:cubicBezTo>
                    <a:pt x="377" y="841"/>
                    <a:pt x="293" y="914"/>
                    <a:pt x="293" y="914"/>
                  </a:cubicBezTo>
                  <a:lnTo>
                    <a:pt x="147" y="914"/>
                  </a:lnTo>
                  <a:cubicBezTo>
                    <a:pt x="158" y="902"/>
                    <a:pt x="256" y="841"/>
                    <a:pt x="256" y="841"/>
                  </a:cubicBezTo>
                  <a:cubicBezTo>
                    <a:pt x="293" y="841"/>
                    <a:pt x="341" y="841"/>
                    <a:pt x="377" y="829"/>
                  </a:cubicBezTo>
                  <a:close/>
                  <a:moveTo>
                    <a:pt x="633" y="829"/>
                  </a:moveTo>
                  <a:cubicBezTo>
                    <a:pt x="633" y="841"/>
                    <a:pt x="584" y="902"/>
                    <a:pt x="584" y="902"/>
                  </a:cubicBezTo>
                  <a:cubicBezTo>
                    <a:pt x="523" y="902"/>
                    <a:pt x="463" y="914"/>
                    <a:pt x="401" y="914"/>
                  </a:cubicBezTo>
                  <a:lnTo>
                    <a:pt x="487" y="829"/>
                  </a:lnTo>
                  <a:close/>
                  <a:moveTo>
                    <a:pt x="2999" y="1"/>
                  </a:moveTo>
                  <a:cubicBezTo>
                    <a:pt x="2833" y="1"/>
                    <a:pt x="1515" y="90"/>
                    <a:pt x="852" y="135"/>
                  </a:cubicBezTo>
                  <a:cubicBezTo>
                    <a:pt x="657" y="148"/>
                    <a:pt x="450" y="172"/>
                    <a:pt x="244" y="172"/>
                  </a:cubicBezTo>
                  <a:cubicBezTo>
                    <a:pt x="244" y="172"/>
                    <a:pt x="195" y="197"/>
                    <a:pt x="183" y="208"/>
                  </a:cubicBezTo>
                  <a:cubicBezTo>
                    <a:pt x="134" y="281"/>
                    <a:pt x="85" y="342"/>
                    <a:pt x="25" y="403"/>
                  </a:cubicBezTo>
                  <a:cubicBezTo>
                    <a:pt x="12" y="415"/>
                    <a:pt x="1" y="451"/>
                    <a:pt x="1" y="464"/>
                  </a:cubicBezTo>
                  <a:cubicBezTo>
                    <a:pt x="12" y="537"/>
                    <a:pt x="12" y="914"/>
                    <a:pt x="25" y="938"/>
                  </a:cubicBezTo>
                  <a:cubicBezTo>
                    <a:pt x="25" y="951"/>
                    <a:pt x="61" y="999"/>
                    <a:pt x="85" y="999"/>
                  </a:cubicBezTo>
                  <a:cubicBezTo>
                    <a:pt x="803" y="962"/>
                    <a:pt x="2846" y="962"/>
                    <a:pt x="2846" y="962"/>
                  </a:cubicBezTo>
                  <a:cubicBezTo>
                    <a:pt x="2882" y="951"/>
                    <a:pt x="3028" y="805"/>
                    <a:pt x="3041" y="792"/>
                  </a:cubicBezTo>
                  <a:cubicBezTo>
                    <a:pt x="3053" y="780"/>
                    <a:pt x="3065" y="780"/>
                    <a:pt x="3077" y="768"/>
                  </a:cubicBezTo>
                  <a:cubicBezTo>
                    <a:pt x="3077" y="768"/>
                    <a:pt x="3114" y="743"/>
                    <a:pt x="3138" y="743"/>
                  </a:cubicBezTo>
                  <a:cubicBezTo>
                    <a:pt x="3187" y="719"/>
                    <a:pt x="3430" y="451"/>
                    <a:pt x="3515" y="367"/>
                  </a:cubicBezTo>
                  <a:cubicBezTo>
                    <a:pt x="3539" y="342"/>
                    <a:pt x="3527" y="306"/>
                    <a:pt x="3503" y="294"/>
                  </a:cubicBezTo>
                  <a:cubicBezTo>
                    <a:pt x="3345" y="197"/>
                    <a:pt x="3187" y="99"/>
                    <a:pt x="3017" y="2"/>
                  </a:cubicBezTo>
                  <a:cubicBezTo>
                    <a:pt x="3016" y="1"/>
                    <a:pt x="3010" y="1"/>
                    <a:pt x="2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rgbClr val="00B05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</p:grpSp>
      <p:grpSp>
        <p:nvGrpSpPr>
          <p:cNvPr id="3266" name="Google Shape;3266;p39"/>
          <p:cNvGrpSpPr/>
          <p:nvPr/>
        </p:nvGrpSpPr>
        <p:grpSpPr>
          <a:xfrm>
            <a:off x="1064458" y="4307204"/>
            <a:ext cx="1182161" cy="1353989"/>
            <a:chOff x="8388284" y="3468235"/>
            <a:chExt cx="392136" cy="449134"/>
          </a:xfrm>
        </p:grpSpPr>
        <p:sp>
          <p:nvSpPr>
            <p:cNvPr id="3267" name="Google Shape;3267;p39"/>
            <p:cNvSpPr/>
            <p:nvPr/>
          </p:nvSpPr>
          <p:spPr>
            <a:xfrm>
              <a:off x="8388284" y="3517407"/>
              <a:ext cx="368756" cy="399125"/>
            </a:xfrm>
            <a:custGeom>
              <a:avLst/>
              <a:gdLst/>
              <a:ahLst/>
              <a:cxnLst/>
              <a:rect l="l" t="t" r="r" b="b"/>
              <a:pathLst>
                <a:path w="7492" h="8109" extrusionOk="0">
                  <a:moveTo>
                    <a:pt x="485" y="0"/>
                  </a:moveTo>
                  <a:cubicBezTo>
                    <a:pt x="482" y="0"/>
                    <a:pt x="479" y="1"/>
                    <a:pt x="475" y="2"/>
                  </a:cubicBezTo>
                  <a:cubicBezTo>
                    <a:pt x="341" y="13"/>
                    <a:pt x="195" y="26"/>
                    <a:pt x="62" y="38"/>
                  </a:cubicBezTo>
                  <a:cubicBezTo>
                    <a:pt x="25" y="38"/>
                    <a:pt x="0" y="75"/>
                    <a:pt x="13" y="111"/>
                  </a:cubicBezTo>
                  <a:cubicBezTo>
                    <a:pt x="207" y="1412"/>
                    <a:pt x="13" y="2750"/>
                    <a:pt x="37" y="4064"/>
                  </a:cubicBezTo>
                  <a:cubicBezTo>
                    <a:pt x="73" y="5389"/>
                    <a:pt x="183" y="6715"/>
                    <a:pt x="207" y="8040"/>
                  </a:cubicBezTo>
                  <a:cubicBezTo>
                    <a:pt x="207" y="8078"/>
                    <a:pt x="244" y="8109"/>
                    <a:pt x="278" y="8109"/>
                  </a:cubicBezTo>
                  <a:cubicBezTo>
                    <a:pt x="288" y="8109"/>
                    <a:pt x="297" y="8106"/>
                    <a:pt x="305" y="8101"/>
                  </a:cubicBezTo>
                  <a:cubicBezTo>
                    <a:pt x="507" y="7964"/>
                    <a:pt x="760" y="7923"/>
                    <a:pt x="1023" y="7923"/>
                  </a:cubicBezTo>
                  <a:cubicBezTo>
                    <a:pt x="1343" y="7923"/>
                    <a:pt x="1678" y="7984"/>
                    <a:pt x="1959" y="8004"/>
                  </a:cubicBezTo>
                  <a:cubicBezTo>
                    <a:pt x="2567" y="8040"/>
                    <a:pt x="3175" y="8064"/>
                    <a:pt x="3783" y="8077"/>
                  </a:cubicBezTo>
                  <a:cubicBezTo>
                    <a:pt x="4087" y="8083"/>
                    <a:pt x="4391" y="8086"/>
                    <a:pt x="4695" y="8086"/>
                  </a:cubicBezTo>
                  <a:cubicBezTo>
                    <a:pt x="5607" y="8086"/>
                    <a:pt x="6519" y="8059"/>
                    <a:pt x="7431" y="8004"/>
                  </a:cubicBezTo>
                  <a:cubicBezTo>
                    <a:pt x="7456" y="8004"/>
                    <a:pt x="7492" y="7967"/>
                    <a:pt x="7492" y="7943"/>
                  </a:cubicBezTo>
                  <a:cubicBezTo>
                    <a:pt x="7480" y="7809"/>
                    <a:pt x="7492" y="7834"/>
                    <a:pt x="7431" y="7712"/>
                  </a:cubicBezTo>
                  <a:cubicBezTo>
                    <a:pt x="7422" y="7684"/>
                    <a:pt x="7398" y="7672"/>
                    <a:pt x="7374" y="7672"/>
                  </a:cubicBezTo>
                  <a:cubicBezTo>
                    <a:pt x="7335" y="7672"/>
                    <a:pt x="7295" y="7703"/>
                    <a:pt x="7310" y="7748"/>
                  </a:cubicBezTo>
                  <a:cubicBezTo>
                    <a:pt x="7326" y="7789"/>
                    <a:pt x="7337" y="7830"/>
                    <a:pt x="7349" y="7874"/>
                  </a:cubicBezTo>
                  <a:lnTo>
                    <a:pt x="7349" y="7874"/>
                  </a:lnTo>
                  <a:cubicBezTo>
                    <a:pt x="6475" y="7922"/>
                    <a:pt x="5602" y="7947"/>
                    <a:pt x="4732" y="7947"/>
                  </a:cubicBezTo>
                  <a:cubicBezTo>
                    <a:pt x="4334" y="7947"/>
                    <a:pt x="3936" y="7942"/>
                    <a:pt x="3540" y="7931"/>
                  </a:cubicBezTo>
                  <a:cubicBezTo>
                    <a:pt x="2883" y="7918"/>
                    <a:pt x="2238" y="7882"/>
                    <a:pt x="1594" y="7845"/>
                  </a:cubicBezTo>
                  <a:cubicBezTo>
                    <a:pt x="1383" y="7828"/>
                    <a:pt x="1159" y="7798"/>
                    <a:pt x="940" y="7798"/>
                  </a:cubicBezTo>
                  <a:cubicBezTo>
                    <a:pt x="729" y="7798"/>
                    <a:pt x="523" y="7826"/>
                    <a:pt x="339" y="7922"/>
                  </a:cubicBezTo>
                  <a:lnTo>
                    <a:pt x="339" y="7922"/>
                  </a:lnTo>
                  <a:cubicBezTo>
                    <a:pt x="309" y="6551"/>
                    <a:pt x="183" y="5192"/>
                    <a:pt x="171" y="3820"/>
                  </a:cubicBezTo>
                  <a:cubicBezTo>
                    <a:pt x="159" y="3151"/>
                    <a:pt x="195" y="2470"/>
                    <a:pt x="219" y="1789"/>
                  </a:cubicBezTo>
                  <a:cubicBezTo>
                    <a:pt x="219" y="1461"/>
                    <a:pt x="219" y="1120"/>
                    <a:pt x="195" y="792"/>
                  </a:cubicBezTo>
                  <a:cubicBezTo>
                    <a:pt x="195" y="634"/>
                    <a:pt x="171" y="475"/>
                    <a:pt x="159" y="329"/>
                  </a:cubicBezTo>
                  <a:cubicBezTo>
                    <a:pt x="135" y="220"/>
                    <a:pt x="110" y="220"/>
                    <a:pt x="195" y="159"/>
                  </a:cubicBezTo>
                  <a:cubicBezTo>
                    <a:pt x="280" y="99"/>
                    <a:pt x="389" y="99"/>
                    <a:pt x="475" y="86"/>
                  </a:cubicBezTo>
                  <a:cubicBezTo>
                    <a:pt x="532" y="86"/>
                    <a:pt x="535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68" name="Google Shape;3268;p39"/>
            <p:cNvSpPr/>
            <p:nvPr/>
          </p:nvSpPr>
          <p:spPr>
            <a:xfrm>
              <a:off x="8388284" y="3516817"/>
              <a:ext cx="369396" cy="400552"/>
            </a:xfrm>
            <a:custGeom>
              <a:avLst/>
              <a:gdLst/>
              <a:ahLst/>
              <a:cxnLst/>
              <a:rect l="l" t="t" r="r" b="b"/>
              <a:pathLst>
                <a:path w="7505" h="8138" extrusionOk="0">
                  <a:moveTo>
                    <a:pt x="7407" y="7894"/>
                  </a:moveTo>
                  <a:lnTo>
                    <a:pt x="7370" y="7930"/>
                  </a:lnTo>
                  <a:lnTo>
                    <a:pt x="7358" y="7894"/>
                  </a:lnTo>
                  <a:close/>
                  <a:moveTo>
                    <a:pt x="329" y="7955"/>
                  </a:moveTo>
                  <a:lnTo>
                    <a:pt x="329" y="8040"/>
                  </a:lnTo>
                  <a:lnTo>
                    <a:pt x="256" y="7992"/>
                  </a:lnTo>
                  <a:lnTo>
                    <a:pt x="329" y="7955"/>
                  </a:lnTo>
                  <a:close/>
                  <a:moveTo>
                    <a:pt x="475" y="14"/>
                  </a:moveTo>
                  <a:cubicBezTo>
                    <a:pt x="499" y="14"/>
                    <a:pt x="511" y="38"/>
                    <a:pt x="511" y="50"/>
                  </a:cubicBezTo>
                  <a:cubicBezTo>
                    <a:pt x="511" y="62"/>
                    <a:pt x="499" y="87"/>
                    <a:pt x="475" y="98"/>
                  </a:cubicBezTo>
                  <a:lnTo>
                    <a:pt x="414" y="98"/>
                  </a:lnTo>
                  <a:cubicBezTo>
                    <a:pt x="341" y="111"/>
                    <a:pt x="256" y="111"/>
                    <a:pt x="195" y="160"/>
                  </a:cubicBezTo>
                  <a:cubicBezTo>
                    <a:pt x="122" y="220"/>
                    <a:pt x="122" y="232"/>
                    <a:pt x="135" y="293"/>
                  </a:cubicBezTo>
                  <a:cubicBezTo>
                    <a:pt x="135" y="305"/>
                    <a:pt x="146" y="317"/>
                    <a:pt x="146" y="341"/>
                  </a:cubicBezTo>
                  <a:cubicBezTo>
                    <a:pt x="171" y="500"/>
                    <a:pt x="183" y="646"/>
                    <a:pt x="195" y="804"/>
                  </a:cubicBezTo>
                  <a:cubicBezTo>
                    <a:pt x="219" y="1168"/>
                    <a:pt x="207" y="1533"/>
                    <a:pt x="207" y="1801"/>
                  </a:cubicBezTo>
                  <a:cubicBezTo>
                    <a:pt x="195" y="2020"/>
                    <a:pt x="195" y="2239"/>
                    <a:pt x="183" y="2458"/>
                  </a:cubicBezTo>
                  <a:cubicBezTo>
                    <a:pt x="171" y="2908"/>
                    <a:pt x="146" y="3382"/>
                    <a:pt x="159" y="3832"/>
                  </a:cubicBezTo>
                  <a:cubicBezTo>
                    <a:pt x="171" y="4574"/>
                    <a:pt x="207" y="5328"/>
                    <a:pt x="243" y="6046"/>
                  </a:cubicBezTo>
                  <a:cubicBezTo>
                    <a:pt x="280" y="6665"/>
                    <a:pt x="316" y="7298"/>
                    <a:pt x="329" y="7930"/>
                  </a:cubicBezTo>
                  <a:cubicBezTo>
                    <a:pt x="292" y="7943"/>
                    <a:pt x="268" y="7967"/>
                    <a:pt x="232" y="7992"/>
                  </a:cubicBezTo>
                  <a:lnTo>
                    <a:pt x="219" y="7992"/>
                  </a:lnTo>
                  <a:lnTo>
                    <a:pt x="353" y="8064"/>
                  </a:lnTo>
                  <a:lnTo>
                    <a:pt x="353" y="8052"/>
                  </a:lnTo>
                  <a:lnTo>
                    <a:pt x="353" y="7943"/>
                  </a:lnTo>
                  <a:cubicBezTo>
                    <a:pt x="536" y="7847"/>
                    <a:pt x="746" y="7818"/>
                    <a:pt x="961" y="7818"/>
                  </a:cubicBezTo>
                  <a:cubicBezTo>
                    <a:pt x="1103" y="7818"/>
                    <a:pt x="1247" y="7831"/>
                    <a:pt x="1387" y="7846"/>
                  </a:cubicBezTo>
                  <a:cubicBezTo>
                    <a:pt x="1448" y="7846"/>
                    <a:pt x="1521" y="7857"/>
                    <a:pt x="1594" y="7857"/>
                  </a:cubicBezTo>
                  <a:cubicBezTo>
                    <a:pt x="2238" y="7906"/>
                    <a:pt x="2895" y="7930"/>
                    <a:pt x="3540" y="7955"/>
                  </a:cubicBezTo>
                  <a:cubicBezTo>
                    <a:pt x="3900" y="7962"/>
                    <a:pt x="4266" y="7966"/>
                    <a:pt x="4641" y="7966"/>
                  </a:cubicBezTo>
                  <a:cubicBezTo>
                    <a:pt x="5495" y="7966"/>
                    <a:pt x="6391" y="7945"/>
                    <a:pt x="7346" y="7894"/>
                  </a:cubicBezTo>
                  <a:lnTo>
                    <a:pt x="7358" y="7967"/>
                  </a:lnTo>
                  <a:lnTo>
                    <a:pt x="7456" y="7870"/>
                  </a:lnTo>
                  <a:lnTo>
                    <a:pt x="7431" y="7882"/>
                  </a:lnTo>
                  <a:lnTo>
                    <a:pt x="7358" y="7882"/>
                  </a:lnTo>
                  <a:lnTo>
                    <a:pt x="7321" y="7760"/>
                  </a:lnTo>
                  <a:cubicBezTo>
                    <a:pt x="7310" y="7724"/>
                    <a:pt x="7321" y="7711"/>
                    <a:pt x="7346" y="7700"/>
                  </a:cubicBezTo>
                  <a:cubicBezTo>
                    <a:pt x="7352" y="7696"/>
                    <a:pt x="7360" y="7695"/>
                    <a:pt x="7368" y="7695"/>
                  </a:cubicBezTo>
                  <a:cubicBezTo>
                    <a:pt x="7392" y="7695"/>
                    <a:pt x="7422" y="7709"/>
                    <a:pt x="7431" y="7736"/>
                  </a:cubicBezTo>
                  <a:lnTo>
                    <a:pt x="7443" y="7748"/>
                  </a:lnTo>
                  <a:cubicBezTo>
                    <a:pt x="7467" y="7833"/>
                    <a:pt x="7467" y="7833"/>
                    <a:pt x="7480" y="7894"/>
                  </a:cubicBezTo>
                  <a:lnTo>
                    <a:pt x="7480" y="7955"/>
                  </a:lnTo>
                  <a:cubicBezTo>
                    <a:pt x="7480" y="7967"/>
                    <a:pt x="7480" y="7979"/>
                    <a:pt x="7467" y="7979"/>
                  </a:cubicBezTo>
                  <a:cubicBezTo>
                    <a:pt x="7467" y="7992"/>
                    <a:pt x="7443" y="8003"/>
                    <a:pt x="7431" y="8003"/>
                  </a:cubicBezTo>
                  <a:cubicBezTo>
                    <a:pt x="6556" y="8058"/>
                    <a:pt x="5646" y="8085"/>
                    <a:pt x="4717" y="8085"/>
                  </a:cubicBezTo>
                  <a:cubicBezTo>
                    <a:pt x="4408" y="8085"/>
                    <a:pt x="4096" y="8082"/>
                    <a:pt x="3783" y="8076"/>
                  </a:cubicBezTo>
                  <a:cubicBezTo>
                    <a:pt x="3175" y="8064"/>
                    <a:pt x="2554" y="8040"/>
                    <a:pt x="1959" y="8003"/>
                  </a:cubicBezTo>
                  <a:cubicBezTo>
                    <a:pt x="1849" y="7992"/>
                    <a:pt x="1727" y="7979"/>
                    <a:pt x="1606" y="7967"/>
                  </a:cubicBezTo>
                  <a:cubicBezTo>
                    <a:pt x="1416" y="7946"/>
                    <a:pt x="1212" y="7923"/>
                    <a:pt x="1014" y="7923"/>
                  </a:cubicBezTo>
                  <a:cubicBezTo>
                    <a:pt x="755" y="7923"/>
                    <a:pt x="504" y="7963"/>
                    <a:pt x="305" y="8100"/>
                  </a:cubicBezTo>
                  <a:cubicBezTo>
                    <a:pt x="292" y="8113"/>
                    <a:pt x="268" y="8113"/>
                    <a:pt x="256" y="8113"/>
                  </a:cubicBezTo>
                  <a:cubicBezTo>
                    <a:pt x="232" y="8100"/>
                    <a:pt x="219" y="8076"/>
                    <a:pt x="219" y="8052"/>
                  </a:cubicBezTo>
                  <a:cubicBezTo>
                    <a:pt x="207" y="7383"/>
                    <a:pt x="171" y="6702"/>
                    <a:pt x="135" y="6046"/>
                  </a:cubicBezTo>
                  <a:cubicBezTo>
                    <a:pt x="98" y="5401"/>
                    <a:pt x="62" y="4732"/>
                    <a:pt x="49" y="4076"/>
                  </a:cubicBezTo>
                  <a:cubicBezTo>
                    <a:pt x="37" y="3613"/>
                    <a:pt x="62" y="3127"/>
                    <a:pt x="73" y="2652"/>
                  </a:cubicBezTo>
                  <a:cubicBezTo>
                    <a:pt x="110" y="1825"/>
                    <a:pt x="146" y="962"/>
                    <a:pt x="13" y="123"/>
                  </a:cubicBezTo>
                  <a:cubicBezTo>
                    <a:pt x="13" y="98"/>
                    <a:pt x="13" y="87"/>
                    <a:pt x="25" y="74"/>
                  </a:cubicBezTo>
                  <a:cubicBezTo>
                    <a:pt x="37" y="62"/>
                    <a:pt x="49" y="62"/>
                    <a:pt x="62" y="62"/>
                  </a:cubicBezTo>
                  <a:lnTo>
                    <a:pt x="353" y="25"/>
                  </a:lnTo>
                  <a:cubicBezTo>
                    <a:pt x="402" y="25"/>
                    <a:pt x="438" y="25"/>
                    <a:pt x="475" y="14"/>
                  </a:cubicBezTo>
                  <a:close/>
                  <a:moveTo>
                    <a:pt x="475" y="1"/>
                  </a:moveTo>
                  <a:cubicBezTo>
                    <a:pt x="438" y="1"/>
                    <a:pt x="389" y="1"/>
                    <a:pt x="353" y="14"/>
                  </a:cubicBezTo>
                  <a:cubicBezTo>
                    <a:pt x="256" y="25"/>
                    <a:pt x="159" y="38"/>
                    <a:pt x="62" y="38"/>
                  </a:cubicBezTo>
                  <a:cubicBezTo>
                    <a:pt x="37" y="50"/>
                    <a:pt x="25" y="50"/>
                    <a:pt x="13" y="62"/>
                  </a:cubicBezTo>
                  <a:cubicBezTo>
                    <a:pt x="0" y="87"/>
                    <a:pt x="0" y="98"/>
                    <a:pt x="0" y="123"/>
                  </a:cubicBezTo>
                  <a:cubicBezTo>
                    <a:pt x="122" y="962"/>
                    <a:pt x="98" y="1825"/>
                    <a:pt x="62" y="2652"/>
                  </a:cubicBezTo>
                  <a:cubicBezTo>
                    <a:pt x="37" y="3127"/>
                    <a:pt x="25" y="3613"/>
                    <a:pt x="37" y="4076"/>
                  </a:cubicBezTo>
                  <a:cubicBezTo>
                    <a:pt x="49" y="4744"/>
                    <a:pt x="86" y="5401"/>
                    <a:pt x="110" y="6057"/>
                  </a:cubicBezTo>
                  <a:cubicBezTo>
                    <a:pt x="146" y="6702"/>
                    <a:pt x="183" y="7383"/>
                    <a:pt x="195" y="8052"/>
                  </a:cubicBezTo>
                  <a:cubicBezTo>
                    <a:pt x="195" y="8076"/>
                    <a:pt x="219" y="8113"/>
                    <a:pt x="243" y="8125"/>
                  </a:cubicBezTo>
                  <a:cubicBezTo>
                    <a:pt x="256" y="8125"/>
                    <a:pt x="268" y="8137"/>
                    <a:pt x="280" y="8137"/>
                  </a:cubicBezTo>
                  <a:cubicBezTo>
                    <a:pt x="292" y="8137"/>
                    <a:pt x="305" y="8125"/>
                    <a:pt x="316" y="8125"/>
                  </a:cubicBezTo>
                  <a:cubicBezTo>
                    <a:pt x="519" y="7985"/>
                    <a:pt x="770" y="7942"/>
                    <a:pt x="1030" y="7942"/>
                  </a:cubicBezTo>
                  <a:cubicBezTo>
                    <a:pt x="1222" y="7942"/>
                    <a:pt x="1419" y="7965"/>
                    <a:pt x="1606" y="7992"/>
                  </a:cubicBezTo>
                  <a:cubicBezTo>
                    <a:pt x="1727" y="8003"/>
                    <a:pt x="1849" y="8016"/>
                    <a:pt x="1959" y="8016"/>
                  </a:cubicBezTo>
                  <a:cubicBezTo>
                    <a:pt x="2554" y="8052"/>
                    <a:pt x="3175" y="8076"/>
                    <a:pt x="3783" y="8089"/>
                  </a:cubicBezTo>
                  <a:cubicBezTo>
                    <a:pt x="4106" y="8095"/>
                    <a:pt x="4427" y="8098"/>
                    <a:pt x="4747" y="8098"/>
                  </a:cubicBezTo>
                  <a:cubicBezTo>
                    <a:pt x="5665" y="8098"/>
                    <a:pt x="6565" y="8073"/>
                    <a:pt x="7431" y="8028"/>
                  </a:cubicBezTo>
                  <a:cubicBezTo>
                    <a:pt x="7456" y="8016"/>
                    <a:pt x="7467" y="8003"/>
                    <a:pt x="7492" y="7992"/>
                  </a:cubicBezTo>
                  <a:cubicBezTo>
                    <a:pt x="7492" y="7979"/>
                    <a:pt x="7504" y="7967"/>
                    <a:pt x="7504" y="7943"/>
                  </a:cubicBezTo>
                  <a:cubicBezTo>
                    <a:pt x="7504" y="7930"/>
                    <a:pt x="7492" y="7906"/>
                    <a:pt x="7492" y="7894"/>
                  </a:cubicBezTo>
                  <a:cubicBezTo>
                    <a:pt x="7492" y="7833"/>
                    <a:pt x="7492" y="7833"/>
                    <a:pt x="7456" y="7748"/>
                  </a:cubicBezTo>
                  <a:lnTo>
                    <a:pt x="7443" y="7724"/>
                  </a:lnTo>
                  <a:cubicBezTo>
                    <a:pt x="7435" y="7691"/>
                    <a:pt x="7411" y="7681"/>
                    <a:pt x="7384" y="7681"/>
                  </a:cubicBezTo>
                  <a:cubicBezTo>
                    <a:pt x="7371" y="7681"/>
                    <a:pt x="7358" y="7683"/>
                    <a:pt x="7346" y="7687"/>
                  </a:cubicBezTo>
                  <a:cubicBezTo>
                    <a:pt x="7310" y="7700"/>
                    <a:pt x="7285" y="7724"/>
                    <a:pt x="7310" y="7760"/>
                  </a:cubicBezTo>
                  <a:lnTo>
                    <a:pt x="7334" y="7882"/>
                  </a:lnTo>
                  <a:cubicBezTo>
                    <a:pt x="6411" y="7923"/>
                    <a:pt x="5538" y="7948"/>
                    <a:pt x="4704" y="7948"/>
                  </a:cubicBezTo>
                  <a:cubicBezTo>
                    <a:pt x="4307" y="7948"/>
                    <a:pt x="3920" y="7942"/>
                    <a:pt x="3540" y="7930"/>
                  </a:cubicBezTo>
                  <a:cubicBezTo>
                    <a:pt x="2895" y="7919"/>
                    <a:pt x="2238" y="7882"/>
                    <a:pt x="1594" y="7846"/>
                  </a:cubicBezTo>
                  <a:cubicBezTo>
                    <a:pt x="1521" y="7833"/>
                    <a:pt x="1460" y="7833"/>
                    <a:pt x="1387" y="7821"/>
                  </a:cubicBezTo>
                  <a:cubicBezTo>
                    <a:pt x="1243" y="7811"/>
                    <a:pt x="1097" y="7799"/>
                    <a:pt x="954" y="7799"/>
                  </a:cubicBezTo>
                  <a:cubicBezTo>
                    <a:pt x="745" y="7799"/>
                    <a:pt x="541" y="7825"/>
                    <a:pt x="353" y="7919"/>
                  </a:cubicBezTo>
                  <a:cubicBezTo>
                    <a:pt x="329" y="7298"/>
                    <a:pt x="292" y="6665"/>
                    <a:pt x="268" y="6046"/>
                  </a:cubicBezTo>
                  <a:cubicBezTo>
                    <a:pt x="219" y="5328"/>
                    <a:pt x="183" y="4574"/>
                    <a:pt x="171" y="3832"/>
                  </a:cubicBezTo>
                  <a:cubicBezTo>
                    <a:pt x="171" y="3382"/>
                    <a:pt x="183" y="2908"/>
                    <a:pt x="207" y="2458"/>
                  </a:cubicBezTo>
                  <a:cubicBezTo>
                    <a:pt x="207" y="2251"/>
                    <a:pt x="219" y="2020"/>
                    <a:pt x="219" y="1801"/>
                  </a:cubicBezTo>
                  <a:cubicBezTo>
                    <a:pt x="232" y="1533"/>
                    <a:pt x="232" y="1168"/>
                    <a:pt x="207" y="804"/>
                  </a:cubicBezTo>
                  <a:cubicBezTo>
                    <a:pt x="195" y="646"/>
                    <a:pt x="183" y="487"/>
                    <a:pt x="159" y="341"/>
                  </a:cubicBezTo>
                  <a:lnTo>
                    <a:pt x="159" y="281"/>
                  </a:lnTo>
                  <a:cubicBezTo>
                    <a:pt x="146" y="232"/>
                    <a:pt x="146" y="220"/>
                    <a:pt x="207" y="171"/>
                  </a:cubicBezTo>
                  <a:cubicBezTo>
                    <a:pt x="268" y="135"/>
                    <a:pt x="341" y="123"/>
                    <a:pt x="414" y="123"/>
                  </a:cubicBezTo>
                  <a:cubicBezTo>
                    <a:pt x="438" y="123"/>
                    <a:pt x="451" y="111"/>
                    <a:pt x="475" y="111"/>
                  </a:cubicBezTo>
                  <a:cubicBezTo>
                    <a:pt x="511" y="111"/>
                    <a:pt x="535" y="74"/>
                    <a:pt x="524" y="38"/>
                  </a:cubicBezTo>
                  <a:cubicBezTo>
                    <a:pt x="524" y="14"/>
                    <a:pt x="511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69" name="Google Shape;3269;p39"/>
            <p:cNvSpPr/>
            <p:nvPr/>
          </p:nvSpPr>
          <p:spPr>
            <a:xfrm>
              <a:off x="8395962" y="3520164"/>
              <a:ext cx="19442" cy="17621"/>
            </a:xfrm>
            <a:custGeom>
              <a:avLst/>
              <a:gdLst/>
              <a:ahLst/>
              <a:cxnLst/>
              <a:rect l="l" t="t" r="r" b="b"/>
              <a:pathLst>
                <a:path w="395" h="358" extrusionOk="0">
                  <a:moveTo>
                    <a:pt x="338" y="1"/>
                  </a:moveTo>
                  <a:cubicBezTo>
                    <a:pt x="327" y="1"/>
                    <a:pt x="316" y="6"/>
                    <a:pt x="306" y="19"/>
                  </a:cubicBezTo>
                  <a:cubicBezTo>
                    <a:pt x="209" y="103"/>
                    <a:pt x="124" y="189"/>
                    <a:pt x="39" y="286"/>
                  </a:cubicBezTo>
                  <a:cubicBezTo>
                    <a:pt x="1" y="314"/>
                    <a:pt x="30" y="358"/>
                    <a:pt x="68" y="358"/>
                  </a:cubicBezTo>
                  <a:cubicBezTo>
                    <a:pt x="78" y="358"/>
                    <a:pt x="90" y="354"/>
                    <a:pt x="100" y="346"/>
                  </a:cubicBezTo>
                  <a:cubicBezTo>
                    <a:pt x="197" y="262"/>
                    <a:pt x="282" y="176"/>
                    <a:pt x="368" y="79"/>
                  </a:cubicBezTo>
                  <a:cubicBezTo>
                    <a:pt x="394" y="43"/>
                    <a:pt x="368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70" name="Google Shape;3270;p39"/>
            <p:cNvSpPr/>
            <p:nvPr/>
          </p:nvSpPr>
          <p:spPr>
            <a:xfrm>
              <a:off x="8396061" y="3519770"/>
              <a:ext cx="19196" cy="18654"/>
            </a:xfrm>
            <a:custGeom>
              <a:avLst/>
              <a:gdLst/>
              <a:ahLst/>
              <a:cxnLst/>
              <a:rect l="l" t="t" r="r" b="b"/>
              <a:pathLst>
                <a:path w="390" h="379" extrusionOk="0">
                  <a:moveTo>
                    <a:pt x="333" y="17"/>
                  </a:moveTo>
                  <a:cubicBezTo>
                    <a:pt x="341" y="17"/>
                    <a:pt x="347" y="20"/>
                    <a:pt x="353" y="27"/>
                  </a:cubicBezTo>
                  <a:cubicBezTo>
                    <a:pt x="366" y="38"/>
                    <a:pt x="366" y="63"/>
                    <a:pt x="353" y="75"/>
                  </a:cubicBezTo>
                  <a:cubicBezTo>
                    <a:pt x="280" y="172"/>
                    <a:pt x="183" y="257"/>
                    <a:pt x="85" y="343"/>
                  </a:cubicBezTo>
                  <a:cubicBezTo>
                    <a:pt x="81" y="353"/>
                    <a:pt x="73" y="357"/>
                    <a:pt x="66" y="357"/>
                  </a:cubicBezTo>
                  <a:cubicBezTo>
                    <a:pt x="55" y="357"/>
                    <a:pt x="44" y="350"/>
                    <a:pt x="37" y="343"/>
                  </a:cubicBezTo>
                  <a:cubicBezTo>
                    <a:pt x="25" y="330"/>
                    <a:pt x="25" y="318"/>
                    <a:pt x="37" y="294"/>
                  </a:cubicBezTo>
                  <a:lnTo>
                    <a:pt x="183" y="148"/>
                  </a:lnTo>
                  <a:cubicBezTo>
                    <a:pt x="231" y="111"/>
                    <a:pt x="268" y="63"/>
                    <a:pt x="304" y="27"/>
                  </a:cubicBezTo>
                  <a:cubicBezTo>
                    <a:pt x="317" y="20"/>
                    <a:pt x="326" y="17"/>
                    <a:pt x="333" y="17"/>
                  </a:cubicBezTo>
                  <a:close/>
                  <a:moveTo>
                    <a:pt x="323" y="0"/>
                  </a:moveTo>
                  <a:cubicBezTo>
                    <a:pt x="313" y="0"/>
                    <a:pt x="303" y="4"/>
                    <a:pt x="293" y="14"/>
                  </a:cubicBezTo>
                  <a:lnTo>
                    <a:pt x="171" y="136"/>
                  </a:lnTo>
                  <a:lnTo>
                    <a:pt x="25" y="281"/>
                  </a:lnTo>
                  <a:cubicBezTo>
                    <a:pt x="1" y="306"/>
                    <a:pt x="13" y="343"/>
                    <a:pt x="25" y="354"/>
                  </a:cubicBezTo>
                  <a:cubicBezTo>
                    <a:pt x="37" y="367"/>
                    <a:pt x="49" y="379"/>
                    <a:pt x="61" y="379"/>
                  </a:cubicBezTo>
                  <a:cubicBezTo>
                    <a:pt x="74" y="379"/>
                    <a:pt x="85" y="367"/>
                    <a:pt x="98" y="354"/>
                  </a:cubicBezTo>
                  <a:cubicBezTo>
                    <a:pt x="195" y="270"/>
                    <a:pt x="293" y="184"/>
                    <a:pt x="366" y="87"/>
                  </a:cubicBezTo>
                  <a:cubicBezTo>
                    <a:pt x="390" y="63"/>
                    <a:pt x="377" y="27"/>
                    <a:pt x="366" y="14"/>
                  </a:cubicBezTo>
                  <a:cubicBezTo>
                    <a:pt x="352" y="7"/>
                    <a:pt x="337" y="0"/>
                    <a:pt x="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71" name="Google Shape;3271;p39"/>
            <p:cNvSpPr/>
            <p:nvPr/>
          </p:nvSpPr>
          <p:spPr>
            <a:xfrm>
              <a:off x="8392270" y="3530943"/>
              <a:ext cx="22395" cy="22395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396" y="0"/>
                  </a:moveTo>
                  <a:cubicBezTo>
                    <a:pt x="383" y="0"/>
                    <a:pt x="370" y="6"/>
                    <a:pt x="357" y="18"/>
                  </a:cubicBezTo>
                  <a:cubicBezTo>
                    <a:pt x="248" y="140"/>
                    <a:pt x="138" y="249"/>
                    <a:pt x="29" y="371"/>
                  </a:cubicBezTo>
                  <a:cubicBezTo>
                    <a:pt x="0" y="409"/>
                    <a:pt x="32" y="455"/>
                    <a:pt x="64" y="455"/>
                  </a:cubicBezTo>
                  <a:cubicBezTo>
                    <a:pt x="73" y="455"/>
                    <a:pt x="82" y="452"/>
                    <a:pt x="90" y="444"/>
                  </a:cubicBezTo>
                  <a:cubicBezTo>
                    <a:pt x="211" y="322"/>
                    <a:pt x="308" y="200"/>
                    <a:pt x="418" y="79"/>
                  </a:cubicBezTo>
                  <a:cubicBezTo>
                    <a:pt x="454" y="43"/>
                    <a:pt x="430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72" name="Google Shape;3272;p39"/>
            <p:cNvSpPr/>
            <p:nvPr/>
          </p:nvSpPr>
          <p:spPr>
            <a:xfrm>
              <a:off x="8392467" y="3530500"/>
              <a:ext cx="22198" cy="22937"/>
            </a:xfrm>
            <a:custGeom>
              <a:avLst/>
              <a:gdLst/>
              <a:ahLst/>
              <a:cxnLst/>
              <a:rect l="l" t="t" r="r" b="b"/>
              <a:pathLst>
                <a:path w="451" h="466" extrusionOk="0">
                  <a:moveTo>
                    <a:pt x="390" y="15"/>
                  </a:moveTo>
                  <a:cubicBezTo>
                    <a:pt x="390" y="15"/>
                    <a:pt x="402" y="27"/>
                    <a:pt x="414" y="27"/>
                  </a:cubicBezTo>
                  <a:cubicBezTo>
                    <a:pt x="426" y="39"/>
                    <a:pt x="426" y="63"/>
                    <a:pt x="414" y="76"/>
                  </a:cubicBezTo>
                  <a:cubicBezTo>
                    <a:pt x="377" y="112"/>
                    <a:pt x="353" y="149"/>
                    <a:pt x="329" y="173"/>
                  </a:cubicBezTo>
                  <a:cubicBezTo>
                    <a:pt x="244" y="271"/>
                    <a:pt x="158" y="355"/>
                    <a:pt x="86" y="441"/>
                  </a:cubicBezTo>
                  <a:cubicBezTo>
                    <a:pt x="73" y="447"/>
                    <a:pt x="64" y="450"/>
                    <a:pt x="57" y="450"/>
                  </a:cubicBezTo>
                  <a:cubicBezTo>
                    <a:pt x="49" y="450"/>
                    <a:pt x="43" y="447"/>
                    <a:pt x="37" y="441"/>
                  </a:cubicBezTo>
                  <a:cubicBezTo>
                    <a:pt x="25" y="428"/>
                    <a:pt x="13" y="404"/>
                    <a:pt x="37" y="392"/>
                  </a:cubicBezTo>
                  <a:cubicBezTo>
                    <a:pt x="110" y="295"/>
                    <a:pt x="195" y="209"/>
                    <a:pt x="280" y="125"/>
                  </a:cubicBezTo>
                  <a:cubicBezTo>
                    <a:pt x="304" y="88"/>
                    <a:pt x="341" y="63"/>
                    <a:pt x="366" y="27"/>
                  </a:cubicBezTo>
                  <a:cubicBezTo>
                    <a:pt x="377" y="27"/>
                    <a:pt x="377" y="15"/>
                    <a:pt x="390" y="15"/>
                  </a:cubicBezTo>
                  <a:close/>
                  <a:moveTo>
                    <a:pt x="384" y="1"/>
                  </a:moveTo>
                  <a:cubicBezTo>
                    <a:pt x="373" y="1"/>
                    <a:pt x="363" y="5"/>
                    <a:pt x="353" y="15"/>
                  </a:cubicBezTo>
                  <a:cubicBezTo>
                    <a:pt x="317" y="52"/>
                    <a:pt x="293" y="76"/>
                    <a:pt x="268" y="112"/>
                  </a:cubicBezTo>
                  <a:cubicBezTo>
                    <a:pt x="183" y="198"/>
                    <a:pt x="98" y="282"/>
                    <a:pt x="25" y="380"/>
                  </a:cubicBezTo>
                  <a:cubicBezTo>
                    <a:pt x="1" y="404"/>
                    <a:pt x="1" y="441"/>
                    <a:pt x="25" y="453"/>
                  </a:cubicBezTo>
                  <a:cubicBezTo>
                    <a:pt x="37" y="465"/>
                    <a:pt x="50" y="465"/>
                    <a:pt x="61" y="465"/>
                  </a:cubicBezTo>
                  <a:cubicBezTo>
                    <a:pt x="74" y="465"/>
                    <a:pt x="86" y="465"/>
                    <a:pt x="98" y="453"/>
                  </a:cubicBezTo>
                  <a:cubicBezTo>
                    <a:pt x="183" y="368"/>
                    <a:pt x="256" y="282"/>
                    <a:pt x="341" y="185"/>
                  </a:cubicBezTo>
                  <a:cubicBezTo>
                    <a:pt x="366" y="161"/>
                    <a:pt x="402" y="125"/>
                    <a:pt x="426" y="88"/>
                  </a:cubicBezTo>
                  <a:cubicBezTo>
                    <a:pt x="450" y="63"/>
                    <a:pt x="439" y="27"/>
                    <a:pt x="426" y="15"/>
                  </a:cubicBezTo>
                  <a:cubicBezTo>
                    <a:pt x="412" y="8"/>
                    <a:pt x="398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73" name="Google Shape;3273;p39"/>
            <p:cNvSpPr/>
            <p:nvPr/>
          </p:nvSpPr>
          <p:spPr>
            <a:xfrm>
              <a:off x="8394584" y="3543839"/>
              <a:ext cx="20426" cy="22444"/>
            </a:xfrm>
            <a:custGeom>
              <a:avLst/>
              <a:gdLst/>
              <a:ahLst/>
              <a:cxnLst/>
              <a:rect l="l" t="t" r="r" b="b"/>
              <a:pathLst>
                <a:path w="415" h="456" extrusionOk="0">
                  <a:moveTo>
                    <a:pt x="344" y="0"/>
                  </a:moveTo>
                  <a:cubicBezTo>
                    <a:pt x="335" y="0"/>
                    <a:pt x="328" y="4"/>
                    <a:pt x="323" y="11"/>
                  </a:cubicBezTo>
                  <a:cubicBezTo>
                    <a:pt x="225" y="133"/>
                    <a:pt x="115" y="255"/>
                    <a:pt x="18" y="376"/>
                  </a:cubicBezTo>
                  <a:cubicBezTo>
                    <a:pt x="0" y="412"/>
                    <a:pt x="22" y="455"/>
                    <a:pt x="55" y="455"/>
                  </a:cubicBezTo>
                  <a:cubicBezTo>
                    <a:pt x="66" y="455"/>
                    <a:pt x="79" y="450"/>
                    <a:pt x="91" y="438"/>
                  </a:cubicBezTo>
                  <a:cubicBezTo>
                    <a:pt x="201" y="328"/>
                    <a:pt x="298" y="194"/>
                    <a:pt x="396" y="73"/>
                  </a:cubicBezTo>
                  <a:cubicBezTo>
                    <a:pt x="415" y="44"/>
                    <a:pt x="374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74" name="Google Shape;3274;p39"/>
            <p:cNvSpPr/>
            <p:nvPr/>
          </p:nvSpPr>
          <p:spPr>
            <a:xfrm>
              <a:off x="8394239" y="3543495"/>
              <a:ext cx="21017" cy="23084"/>
            </a:xfrm>
            <a:custGeom>
              <a:avLst/>
              <a:gdLst/>
              <a:ahLst/>
              <a:cxnLst/>
              <a:rect l="l" t="t" r="r" b="b"/>
              <a:pathLst>
                <a:path w="427" h="469" extrusionOk="0">
                  <a:moveTo>
                    <a:pt x="354" y="22"/>
                  </a:moveTo>
                  <a:cubicBezTo>
                    <a:pt x="363" y="22"/>
                    <a:pt x="372" y="25"/>
                    <a:pt x="378" y="31"/>
                  </a:cubicBezTo>
                  <a:cubicBezTo>
                    <a:pt x="390" y="43"/>
                    <a:pt x="403" y="55"/>
                    <a:pt x="390" y="67"/>
                  </a:cubicBezTo>
                  <a:cubicBezTo>
                    <a:pt x="305" y="177"/>
                    <a:pt x="208" y="310"/>
                    <a:pt x="86" y="445"/>
                  </a:cubicBezTo>
                  <a:cubicBezTo>
                    <a:pt x="80" y="450"/>
                    <a:pt x="71" y="453"/>
                    <a:pt x="63" y="453"/>
                  </a:cubicBezTo>
                  <a:cubicBezTo>
                    <a:pt x="56" y="453"/>
                    <a:pt x="50" y="450"/>
                    <a:pt x="50" y="445"/>
                  </a:cubicBezTo>
                  <a:cubicBezTo>
                    <a:pt x="25" y="432"/>
                    <a:pt x="25" y="408"/>
                    <a:pt x="38" y="383"/>
                  </a:cubicBezTo>
                  <a:cubicBezTo>
                    <a:pt x="98" y="323"/>
                    <a:pt x="147" y="250"/>
                    <a:pt x="208" y="189"/>
                  </a:cubicBezTo>
                  <a:cubicBezTo>
                    <a:pt x="244" y="128"/>
                    <a:pt x="293" y="80"/>
                    <a:pt x="330" y="31"/>
                  </a:cubicBezTo>
                  <a:cubicBezTo>
                    <a:pt x="336" y="25"/>
                    <a:pt x="345" y="22"/>
                    <a:pt x="354" y="22"/>
                  </a:cubicBezTo>
                  <a:close/>
                  <a:moveTo>
                    <a:pt x="354" y="0"/>
                  </a:moveTo>
                  <a:cubicBezTo>
                    <a:pt x="341" y="0"/>
                    <a:pt x="329" y="6"/>
                    <a:pt x="317" y="18"/>
                  </a:cubicBezTo>
                  <a:cubicBezTo>
                    <a:pt x="281" y="67"/>
                    <a:pt x="232" y="116"/>
                    <a:pt x="195" y="177"/>
                  </a:cubicBezTo>
                  <a:cubicBezTo>
                    <a:pt x="135" y="237"/>
                    <a:pt x="86" y="310"/>
                    <a:pt x="25" y="383"/>
                  </a:cubicBezTo>
                  <a:cubicBezTo>
                    <a:pt x="1" y="408"/>
                    <a:pt x="14" y="445"/>
                    <a:pt x="38" y="456"/>
                  </a:cubicBezTo>
                  <a:cubicBezTo>
                    <a:pt x="38" y="469"/>
                    <a:pt x="50" y="469"/>
                    <a:pt x="62" y="469"/>
                  </a:cubicBezTo>
                  <a:cubicBezTo>
                    <a:pt x="74" y="469"/>
                    <a:pt x="86" y="469"/>
                    <a:pt x="98" y="456"/>
                  </a:cubicBezTo>
                  <a:cubicBezTo>
                    <a:pt x="220" y="323"/>
                    <a:pt x="330" y="189"/>
                    <a:pt x="403" y="80"/>
                  </a:cubicBezTo>
                  <a:cubicBezTo>
                    <a:pt x="427" y="55"/>
                    <a:pt x="414" y="31"/>
                    <a:pt x="390" y="18"/>
                  </a:cubicBezTo>
                  <a:cubicBezTo>
                    <a:pt x="378" y="6"/>
                    <a:pt x="366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75" name="Google Shape;3275;p39"/>
            <p:cNvSpPr/>
            <p:nvPr/>
          </p:nvSpPr>
          <p:spPr>
            <a:xfrm>
              <a:off x="8393452" y="3557031"/>
              <a:ext cx="21017" cy="24462"/>
            </a:xfrm>
            <a:custGeom>
              <a:avLst/>
              <a:gdLst/>
              <a:ahLst/>
              <a:cxnLst/>
              <a:rect l="l" t="t" r="r" b="b"/>
              <a:pathLst>
                <a:path w="427" h="497" extrusionOk="0">
                  <a:moveTo>
                    <a:pt x="375" y="0"/>
                  </a:moveTo>
                  <a:cubicBezTo>
                    <a:pt x="360" y="0"/>
                    <a:pt x="345" y="7"/>
                    <a:pt x="333" y="24"/>
                  </a:cubicBezTo>
                  <a:cubicBezTo>
                    <a:pt x="248" y="170"/>
                    <a:pt x="151" y="303"/>
                    <a:pt x="30" y="424"/>
                  </a:cubicBezTo>
                  <a:cubicBezTo>
                    <a:pt x="1" y="453"/>
                    <a:pt x="32" y="497"/>
                    <a:pt x="64" y="497"/>
                  </a:cubicBezTo>
                  <a:cubicBezTo>
                    <a:pt x="73" y="497"/>
                    <a:pt x="82" y="493"/>
                    <a:pt x="90" y="486"/>
                  </a:cubicBezTo>
                  <a:cubicBezTo>
                    <a:pt x="224" y="364"/>
                    <a:pt x="333" y="218"/>
                    <a:pt x="419" y="60"/>
                  </a:cubicBezTo>
                  <a:cubicBezTo>
                    <a:pt x="426" y="27"/>
                    <a:pt x="402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76" name="Google Shape;3276;p39"/>
            <p:cNvSpPr/>
            <p:nvPr/>
          </p:nvSpPr>
          <p:spPr>
            <a:xfrm>
              <a:off x="8393698" y="3556539"/>
              <a:ext cx="20968" cy="25644"/>
            </a:xfrm>
            <a:custGeom>
              <a:avLst/>
              <a:gdLst/>
              <a:ahLst/>
              <a:cxnLst/>
              <a:rect l="l" t="t" r="r" b="b"/>
              <a:pathLst>
                <a:path w="426" h="521" extrusionOk="0">
                  <a:moveTo>
                    <a:pt x="365" y="13"/>
                  </a:moveTo>
                  <a:cubicBezTo>
                    <a:pt x="371" y="13"/>
                    <a:pt x="379" y="16"/>
                    <a:pt x="389" y="21"/>
                  </a:cubicBezTo>
                  <a:cubicBezTo>
                    <a:pt x="401" y="34"/>
                    <a:pt x="414" y="45"/>
                    <a:pt x="401" y="70"/>
                  </a:cubicBezTo>
                  <a:cubicBezTo>
                    <a:pt x="328" y="216"/>
                    <a:pt x="219" y="361"/>
                    <a:pt x="85" y="483"/>
                  </a:cubicBezTo>
                  <a:cubicBezTo>
                    <a:pt x="74" y="493"/>
                    <a:pt x="66" y="497"/>
                    <a:pt x="60" y="497"/>
                  </a:cubicBezTo>
                  <a:cubicBezTo>
                    <a:pt x="50" y="497"/>
                    <a:pt x="43" y="490"/>
                    <a:pt x="36" y="483"/>
                  </a:cubicBezTo>
                  <a:cubicBezTo>
                    <a:pt x="25" y="471"/>
                    <a:pt x="12" y="459"/>
                    <a:pt x="36" y="434"/>
                  </a:cubicBezTo>
                  <a:cubicBezTo>
                    <a:pt x="146" y="325"/>
                    <a:pt x="243" y="191"/>
                    <a:pt x="341" y="34"/>
                  </a:cubicBezTo>
                  <a:cubicBezTo>
                    <a:pt x="348" y="19"/>
                    <a:pt x="355" y="13"/>
                    <a:pt x="365" y="13"/>
                  </a:cubicBezTo>
                  <a:close/>
                  <a:moveTo>
                    <a:pt x="360" y="1"/>
                  </a:moveTo>
                  <a:cubicBezTo>
                    <a:pt x="347" y="1"/>
                    <a:pt x="335" y="7"/>
                    <a:pt x="328" y="21"/>
                  </a:cubicBezTo>
                  <a:cubicBezTo>
                    <a:pt x="231" y="180"/>
                    <a:pt x="133" y="313"/>
                    <a:pt x="25" y="423"/>
                  </a:cubicBezTo>
                  <a:cubicBezTo>
                    <a:pt x="0" y="447"/>
                    <a:pt x="0" y="483"/>
                    <a:pt x="25" y="496"/>
                  </a:cubicBezTo>
                  <a:cubicBezTo>
                    <a:pt x="25" y="507"/>
                    <a:pt x="49" y="520"/>
                    <a:pt x="61" y="520"/>
                  </a:cubicBezTo>
                  <a:cubicBezTo>
                    <a:pt x="73" y="520"/>
                    <a:pt x="85" y="507"/>
                    <a:pt x="97" y="496"/>
                  </a:cubicBezTo>
                  <a:cubicBezTo>
                    <a:pt x="231" y="374"/>
                    <a:pt x="341" y="228"/>
                    <a:pt x="414" y="82"/>
                  </a:cubicBezTo>
                  <a:cubicBezTo>
                    <a:pt x="425" y="45"/>
                    <a:pt x="414" y="21"/>
                    <a:pt x="389" y="9"/>
                  </a:cubicBezTo>
                  <a:cubicBezTo>
                    <a:pt x="379" y="4"/>
                    <a:pt x="369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77" name="Google Shape;3277;p39"/>
            <p:cNvSpPr/>
            <p:nvPr/>
          </p:nvSpPr>
          <p:spPr>
            <a:xfrm>
              <a:off x="8394141" y="3570321"/>
              <a:ext cx="20623" cy="23478"/>
            </a:xfrm>
            <a:custGeom>
              <a:avLst/>
              <a:gdLst/>
              <a:ahLst/>
              <a:cxnLst/>
              <a:rect l="l" t="t" r="r" b="b"/>
              <a:pathLst>
                <a:path w="419" h="477" extrusionOk="0">
                  <a:moveTo>
                    <a:pt x="352" y="1"/>
                  </a:moveTo>
                  <a:cubicBezTo>
                    <a:pt x="339" y="1"/>
                    <a:pt x="326" y="7"/>
                    <a:pt x="319" y="21"/>
                  </a:cubicBezTo>
                  <a:cubicBezTo>
                    <a:pt x="234" y="154"/>
                    <a:pt x="137" y="276"/>
                    <a:pt x="27" y="398"/>
                  </a:cubicBezTo>
                  <a:cubicBezTo>
                    <a:pt x="1" y="434"/>
                    <a:pt x="27" y="477"/>
                    <a:pt x="62" y="477"/>
                  </a:cubicBezTo>
                  <a:cubicBezTo>
                    <a:pt x="74" y="477"/>
                    <a:pt x="88" y="472"/>
                    <a:pt x="100" y="459"/>
                  </a:cubicBezTo>
                  <a:cubicBezTo>
                    <a:pt x="210" y="349"/>
                    <a:pt x="307" y="216"/>
                    <a:pt x="392" y="70"/>
                  </a:cubicBezTo>
                  <a:cubicBezTo>
                    <a:pt x="418" y="35"/>
                    <a:pt x="383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78" name="Google Shape;3278;p39"/>
            <p:cNvSpPr/>
            <p:nvPr/>
          </p:nvSpPr>
          <p:spPr>
            <a:xfrm>
              <a:off x="8394239" y="3569779"/>
              <a:ext cx="20426" cy="24364"/>
            </a:xfrm>
            <a:custGeom>
              <a:avLst/>
              <a:gdLst/>
              <a:ahLst/>
              <a:cxnLst/>
              <a:rect l="l" t="t" r="r" b="b"/>
              <a:pathLst>
                <a:path w="415" h="495" extrusionOk="0">
                  <a:moveTo>
                    <a:pt x="378" y="19"/>
                  </a:moveTo>
                  <a:cubicBezTo>
                    <a:pt x="390" y="32"/>
                    <a:pt x="403" y="56"/>
                    <a:pt x="390" y="68"/>
                  </a:cubicBezTo>
                  <a:cubicBezTo>
                    <a:pt x="293" y="227"/>
                    <a:pt x="195" y="360"/>
                    <a:pt x="86" y="470"/>
                  </a:cubicBezTo>
                  <a:cubicBezTo>
                    <a:pt x="80" y="476"/>
                    <a:pt x="71" y="479"/>
                    <a:pt x="62" y="479"/>
                  </a:cubicBezTo>
                  <a:cubicBezTo>
                    <a:pt x="53" y="479"/>
                    <a:pt x="44" y="476"/>
                    <a:pt x="38" y="470"/>
                  </a:cubicBezTo>
                  <a:cubicBezTo>
                    <a:pt x="25" y="457"/>
                    <a:pt x="25" y="433"/>
                    <a:pt x="38" y="421"/>
                  </a:cubicBezTo>
                  <a:cubicBezTo>
                    <a:pt x="159" y="287"/>
                    <a:pt x="244" y="165"/>
                    <a:pt x="330" y="32"/>
                  </a:cubicBezTo>
                  <a:cubicBezTo>
                    <a:pt x="330" y="19"/>
                    <a:pt x="341" y="19"/>
                    <a:pt x="354" y="19"/>
                  </a:cubicBezTo>
                  <a:close/>
                  <a:moveTo>
                    <a:pt x="357" y="0"/>
                  </a:moveTo>
                  <a:cubicBezTo>
                    <a:pt x="341" y="0"/>
                    <a:pt x="321" y="9"/>
                    <a:pt x="305" y="32"/>
                  </a:cubicBezTo>
                  <a:cubicBezTo>
                    <a:pt x="232" y="154"/>
                    <a:pt x="135" y="275"/>
                    <a:pt x="25" y="409"/>
                  </a:cubicBezTo>
                  <a:cubicBezTo>
                    <a:pt x="1" y="433"/>
                    <a:pt x="14" y="470"/>
                    <a:pt x="25" y="482"/>
                  </a:cubicBezTo>
                  <a:cubicBezTo>
                    <a:pt x="38" y="494"/>
                    <a:pt x="50" y="494"/>
                    <a:pt x="62" y="494"/>
                  </a:cubicBezTo>
                  <a:cubicBezTo>
                    <a:pt x="74" y="494"/>
                    <a:pt x="86" y="494"/>
                    <a:pt x="98" y="482"/>
                  </a:cubicBezTo>
                  <a:cubicBezTo>
                    <a:pt x="220" y="373"/>
                    <a:pt x="317" y="238"/>
                    <a:pt x="403" y="81"/>
                  </a:cubicBezTo>
                  <a:cubicBezTo>
                    <a:pt x="414" y="56"/>
                    <a:pt x="403" y="19"/>
                    <a:pt x="378" y="8"/>
                  </a:cubicBezTo>
                  <a:cubicBezTo>
                    <a:pt x="374" y="3"/>
                    <a:pt x="366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79" name="Google Shape;3279;p39"/>
            <p:cNvSpPr/>
            <p:nvPr/>
          </p:nvSpPr>
          <p:spPr>
            <a:xfrm>
              <a:off x="8396602" y="3585579"/>
              <a:ext cx="18753" cy="20869"/>
            </a:xfrm>
            <a:custGeom>
              <a:avLst/>
              <a:gdLst/>
              <a:ahLst/>
              <a:cxnLst/>
              <a:rect l="l" t="t" r="r" b="b"/>
              <a:pathLst>
                <a:path w="381" h="424" extrusionOk="0">
                  <a:moveTo>
                    <a:pt x="313" y="0"/>
                  </a:moveTo>
                  <a:cubicBezTo>
                    <a:pt x="300" y="0"/>
                    <a:pt x="289" y="4"/>
                    <a:pt x="282" y="15"/>
                  </a:cubicBezTo>
                  <a:cubicBezTo>
                    <a:pt x="196" y="136"/>
                    <a:pt x="111" y="246"/>
                    <a:pt x="26" y="355"/>
                  </a:cubicBezTo>
                  <a:cubicBezTo>
                    <a:pt x="0" y="390"/>
                    <a:pt x="35" y="424"/>
                    <a:pt x="71" y="424"/>
                  </a:cubicBezTo>
                  <a:cubicBezTo>
                    <a:pt x="86" y="424"/>
                    <a:pt x="101" y="418"/>
                    <a:pt x="111" y="404"/>
                  </a:cubicBezTo>
                  <a:cubicBezTo>
                    <a:pt x="184" y="295"/>
                    <a:pt x="269" y="185"/>
                    <a:pt x="355" y="63"/>
                  </a:cubicBezTo>
                  <a:cubicBezTo>
                    <a:pt x="380" y="28"/>
                    <a:pt x="34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80" name="Google Shape;3280;p39"/>
            <p:cNvSpPr/>
            <p:nvPr/>
          </p:nvSpPr>
          <p:spPr>
            <a:xfrm>
              <a:off x="8396651" y="3585284"/>
              <a:ext cx="18605" cy="22001"/>
            </a:xfrm>
            <a:custGeom>
              <a:avLst/>
              <a:gdLst/>
              <a:ahLst/>
              <a:cxnLst/>
              <a:rect l="l" t="t" r="r" b="b"/>
              <a:pathLst>
                <a:path w="378" h="447" extrusionOk="0">
                  <a:moveTo>
                    <a:pt x="312" y="13"/>
                  </a:moveTo>
                  <a:cubicBezTo>
                    <a:pt x="321" y="13"/>
                    <a:pt x="331" y="16"/>
                    <a:pt x="341" y="21"/>
                  </a:cubicBezTo>
                  <a:cubicBezTo>
                    <a:pt x="341" y="33"/>
                    <a:pt x="365" y="45"/>
                    <a:pt x="341" y="69"/>
                  </a:cubicBezTo>
                  <a:cubicBezTo>
                    <a:pt x="268" y="179"/>
                    <a:pt x="183" y="301"/>
                    <a:pt x="98" y="410"/>
                  </a:cubicBezTo>
                  <a:cubicBezTo>
                    <a:pt x="92" y="416"/>
                    <a:pt x="83" y="419"/>
                    <a:pt x="72" y="419"/>
                  </a:cubicBezTo>
                  <a:cubicBezTo>
                    <a:pt x="62" y="419"/>
                    <a:pt x="50" y="416"/>
                    <a:pt x="37" y="410"/>
                  </a:cubicBezTo>
                  <a:cubicBezTo>
                    <a:pt x="37" y="410"/>
                    <a:pt x="13" y="398"/>
                    <a:pt x="37" y="374"/>
                  </a:cubicBezTo>
                  <a:cubicBezTo>
                    <a:pt x="110" y="264"/>
                    <a:pt x="195" y="142"/>
                    <a:pt x="281" y="33"/>
                  </a:cubicBezTo>
                  <a:cubicBezTo>
                    <a:pt x="288" y="19"/>
                    <a:pt x="299" y="13"/>
                    <a:pt x="312" y="13"/>
                  </a:cubicBezTo>
                  <a:close/>
                  <a:moveTo>
                    <a:pt x="318" y="1"/>
                  </a:moveTo>
                  <a:cubicBezTo>
                    <a:pt x="301" y="1"/>
                    <a:pt x="282" y="7"/>
                    <a:pt x="268" y="21"/>
                  </a:cubicBezTo>
                  <a:cubicBezTo>
                    <a:pt x="183" y="131"/>
                    <a:pt x="98" y="252"/>
                    <a:pt x="13" y="361"/>
                  </a:cubicBezTo>
                  <a:cubicBezTo>
                    <a:pt x="1" y="386"/>
                    <a:pt x="13" y="410"/>
                    <a:pt x="25" y="434"/>
                  </a:cubicBezTo>
                  <a:cubicBezTo>
                    <a:pt x="37" y="434"/>
                    <a:pt x="49" y="447"/>
                    <a:pt x="62" y="447"/>
                  </a:cubicBezTo>
                  <a:cubicBezTo>
                    <a:pt x="86" y="447"/>
                    <a:pt x="98" y="434"/>
                    <a:pt x="110" y="422"/>
                  </a:cubicBezTo>
                  <a:cubicBezTo>
                    <a:pt x="195" y="301"/>
                    <a:pt x="281" y="191"/>
                    <a:pt x="354" y="82"/>
                  </a:cubicBezTo>
                  <a:cubicBezTo>
                    <a:pt x="378" y="45"/>
                    <a:pt x="365" y="21"/>
                    <a:pt x="354" y="9"/>
                  </a:cubicBezTo>
                  <a:cubicBezTo>
                    <a:pt x="343" y="4"/>
                    <a:pt x="331" y="1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81" name="Google Shape;3281;p39"/>
            <p:cNvSpPr/>
            <p:nvPr/>
          </p:nvSpPr>
          <p:spPr>
            <a:xfrm>
              <a:off x="8395371" y="3603250"/>
              <a:ext cx="19983" cy="23921"/>
            </a:xfrm>
            <a:custGeom>
              <a:avLst/>
              <a:gdLst/>
              <a:ahLst/>
              <a:cxnLst/>
              <a:rect l="l" t="t" r="r" b="b"/>
              <a:pathLst>
                <a:path w="406" h="486" extrusionOk="0">
                  <a:moveTo>
                    <a:pt x="344" y="0"/>
                  </a:moveTo>
                  <a:cubicBezTo>
                    <a:pt x="331" y="0"/>
                    <a:pt x="317" y="6"/>
                    <a:pt x="307" y="21"/>
                  </a:cubicBezTo>
                  <a:cubicBezTo>
                    <a:pt x="209" y="155"/>
                    <a:pt x="112" y="288"/>
                    <a:pt x="27" y="422"/>
                  </a:cubicBezTo>
                  <a:cubicBezTo>
                    <a:pt x="1" y="457"/>
                    <a:pt x="37" y="486"/>
                    <a:pt x="68" y="486"/>
                  </a:cubicBezTo>
                  <a:cubicBezTo>
                    <a:pt x="81" y="486"/>
                    <a:pt x="93" y="481"/>
                    <a:pt x="99" y="471"/>
                  </a:cubicBezTo>
                  <a:cubicBezTo>
                    <a:pt x="197" y="337"/>
                    <a:pt x="294" y="203"/>
                    <a:pt x="380" y="69"/>
                  </a:cubicBezTo>
                  <a:cubicBezTo>
                    <a:pt x="405" y="35"/>
                    <a:pt x="376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82" name="Google Shape;3282;p39"/>
            <p:cNvSpPr/>
            <p:nvPr/>
          </p:nvSpPr>
          <p:spPr>
            <a:xfrm>
              <a:off x="8395470" y="3602659"/>
              <a:ext cx="19786" cy="25004"/>
            </a:xfrm>
            <a:custGeom>
              <a:avLst/>
              <a:gdLst/>
              <a:ahLst/>
              <a:cxnLst/>
              <a:rect l="l" t="t" r="r" b="b"/>
              <a:pathLst>
                <a:path w="402" h="508" extrusionOk="0">
                  <a:moveTo>
                    <a:pt x="341" y="21"/>
                  </a:moveTo>
                  <a:cubicBezTo>
                    <a:pt x="353" y="21"/>
                    <a:pt x="353" y="21"/>
                    <a:pt x="365" y="33"/>
                  </a:cubicBezTo>
                  <a:cubicBezTo>
                    <a:pt x="378" y="33"/>
                    <a:pt x="389" y="57"/>
                    <a:pt x="378" y="69"/>
                  </a:cubicBezTo>
                  <a:lnTo>
                    <a:pt x="316" y="154"/>
                  </a:lnTo>
                  <a:cubicBezTo>
                    <a:pt x="243" y="264"/>
                    <a:pt x="170" y="373"/>
                    <a:pt x="97" y="470"/>
                  </a:cubicBezTo>
                  <a:cubicBezTo>
                    <a:pt x="83" y="485"/>
                    <a:pt x="69" y="491"/>
                    <a:pt x="57" y="491"/>
                  </a:cubicBezTo>
                  <a:cubicBezTo>
                    <a:pt x="49" y="491"/>
                    <a:pt x="42" y="488"/>
                    <a:pt x="37" y="483"/>
                  </a:cubicBezTo>
                  <a:cubicBezTo>
                    <a:pt x="25" y="470"/>
                    <a:pt x="13" y="459"/>
                    <a:pt x="37" y="434"/>
                  </a:cubicBezTo>
                  <a:cubicBezTo>
                    <a:pt x="97" y="337"/>
                    <a:pt x="183" y="227"/>
                    <a:pt x="256" y="118"/>
                  </a:cubicBezTo>
                  <a:lnTo>
                    <a:pt x="316" y="33"/>
                  </a:lnTo>
                  <a:cubicBezTo>
                    <a:pt x="316" y="21"/>
                    <a:pt x="329" y="21"/>
                    <a:pt x="341" y="21"/>
                  </a:cubicBezTo>
                  <a:close/>
                  <a:moveTo>
                    <a:pt x="343" y="1"/>
                  </a:moveTo>
                  <a:cubicBezTo>
                    <a:pt x="325" y="1"/>
                    <a:pt x="306" y="6"/>
                    <a:pt x="292" y="21"/>
                  </a:cubicBezTo>
                  <a:lnTo>
                    <a:pt x="232" y="118"/>
                  </a:lnTo>
                  <a:cubicBezTo>
                    <a:pt x="159" y="215"/>
                    <a:pt x="86" y="324"/>
                    <a:pt x="13" y="422"/>
                  </a:cubicBezTo>
                  <a:cubicBezTo>
                    <a:pt x="0" y="459"/>
                    <a:pt x="13" y="483"/>
                    <a:pt x="25" y="495"/>
                  </a:cubicBezTo>
                  <a:cubicBezTo>
                    <a:pt x="37" y="507"/>
                    <a:pt x="49" y="507"/>
                    <a:pt x="61" y="507"/>
                  </a:cubicBezTo>
                  <a:cubicBezTo>
                    <a:pt x="86" y="507"/>
                    <a:pt x="97" y="495"/>
                    <a:pt x="110" y="483"/>
                  </a:cubicBezTo>
                  <a:cubicBezTo>
                    <a:pt x="183" y="373"/>
                    <a:pt x="256" y="276"/>
                    <a:pt x="329" y="167"/>
                  </a:cubicBezTo>
                  <a:lnTo>
                    <a:pt x="389" y="81"/>
                  </a:lnTo>
                  <a:cubicBezTo>
                    <a:pt x="402" y="57"/>
                    <a:pt x="389" y="33"/>
                    <a:pt x="378" y="8"/>
                  </a:cubicBezTo>
                  <a:cubicBezTo>
                    <a:pt x="368" y="3"/>
                    <a:pt x="356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83" name="Google Shape;3283;p39"/>
            <p:cNvSpPr/>
            <p:nvPr/>
          </p:nvSpPr>
          <p:spPr>
            <a:xfrm>
              <a:off x="8389859" y="3619247"/>
              <a:ext cx="25053" cy="29237"/>
            </a:xfrm>
            <a:custGeom>
              <a:avLst/>
              <a:gdLst/>
              <a:ahLst/>
              <a:cxnLst/>
              <a:rect l="l" t="t" r="r" b="b"/>
              <a:pathLst>
                <a:path w="509" h="594" extrusionOk="0">
                  <a:moveTo>
                    <a:pt x="444" y="1"/>
                  </a:moveTo>
                  <a:cubicBezTo>
                    <a:pt x="435" y="1"/>
                    <a:pt x="426" y="4"/>
                    <a:pt x="419" y="12"/>
                  </a:cubicBezTo>
                  <a:cubicBezTo>
                    <a:pt x="260" y="170"/>
                    <a:pt x="127" y="341"/>
                    <a:pt x="17" y="522"/>
                  </a:cubicBezTo>
                  <a:cubicBezTo>
                    <a:pt x="0" y="564"/>
                    <a:pt x="28" y="594"/>
                    <a:pt x="60" y="594"/>
                  </a:cubicBezTo>
                  <a:cubicBezTo>
                    <a:pt x="75" y="594"/>
                    <a:pt x="91" y="587"/>
                    <a:pt x="103" y="571"/>
                  </a:cubicBezTo>
                  <a:cubicBezTo>
                    <a:pt x="211" y="401"/>
                    <a:pt x="333" y="231"/>
                    <a:pt x="479" y="73"/>
                  </a:cubicBezTo>
                  <a:cubicBezTo>
                    <a:pt x="508" y="44"/>
                    <a:pt x="477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84" name="Google Shape;3284;p39"/>
            <p:cNvSpPr/>
            <p:nvPr/>
          </p:nvSpPr>
          <p:spPr>
            <a:xfrm>
              <a:off x="8389465" y="3618902"/>
              <a:ext cx="25201" cy="30320"/>
            </a:xfrm>
            <a:custGeom>
              <a:avLst/>
              <a:gdLst/>
              <a:ahLst/>
              <a:cxnLst/>
              <a:rect l="l" t="t" r="r" b="b"/>
              <a:pathLst>
                <a:path w="512" h="616" extrusionOk="0">
                  <a:moveTo>
                    <a:pt x="447" y="17"/>
                  </a:moveTo>
                  <a:cubicBezTo>
                    <a:pt x="457" y="17"/>
                    <a:pt x="468" y="24"/>
                    <a:pt x="475" y="31"/>
                  </a:cubicBezTo>
                  <a:cubicBezTo>
                    <a:pt x="487" y="43"/>
                    <a:pt x="487" y="56"/>
                    <a:pt x="475" y="80"/>
                  </a:cubicBezTo>
                  <a:cubicBezTo>
                    <a:pt x="329" y="238"/>
                    <a:pt x="208" y="421"/>
                    <a:pt x="98" y="578"/>
                  </a:cubicBezTo>
                  <a:cubicBezTo>
                    <a:pt x="92" y="591"/>
                    <a:pt x="83" y="594"/>
                    <a:pt x="73" y="594"/>
                  </a:cubicBezTo>
                  <a:cubicBezTo>
                    <a:pt x="64" y="594"/>
                    <a:pt x="55" y="591"/>
                    <a:pt x="49" y="591"/>
                  </a:cubicBezTo>
                  <a:cubicBezTo>
                    <a:pt x="38" y="578"/>
                    <a:pt x="25" y="554"/>
                    <a:pt x="38" y="542"/>
                  </a:cubicBezTo>
                  <a:cubicBezTo>
                    <a:pt x="135" y="372"/>
                    <a:pt x="256" y="202"/>
                    <a:pt x="427" y="31"/>
                  </a:cubicBezTo>
                  <a:cubicBezTo>
                    <a:pt x="432" y="21"/>
                    <a:pt x="439" y="17"/>
                    <a:pt x="447" y="17"/>
                  </a:cubicBezTo>
                  <a:close/>
                  <a:moveTo>
                    <a:pt x="451" y="0"/>
                  </a:moveTo>
                  <a:cubicBezTo>
                    <a:pt x="438" y="0"/>
                    <a:pt x="426" y="7"/>
                    <a:pt x="414" y="19"/>
                  </a:cubicBezTo>
                  <a:cubicBezTo>
                    <a:pt x="244" y="189"/>
                    <a:pt x="111" y="359"/>
                    <a:pt x="25" y="529"/>
                  </a:cubicBezTo>
                  <a:cubicBezTo>
                    <a:pt x="1" y="566"/>
                    <a:pt x="13" y="591"/>
                    <a:pt x="38" y="602"/>
                  </a:cubicBezTo>
                  <a:cubicBezTo>
                    <a:pt x="49" y="602"/>
                    <a:pt x="62" y="615"/>
                    <a:pt x="74" y="615"/>
                  </a:cubicBezTo>
                  <a:cubicBezTo>
                    <a:pt x="86" y="615"/>
                    <a:pt x="98" y="602"/>
                    <a:pt x="111" y="591"/>
                  </a:cubicBezTo>
                  <a:cubicBezTo>
                    <a:pt x="219" y="432"/>
                    <a:pt x="341" y="250"/>
                    <a:pt x="487" y="92"/>
                  </a:cubicBezTo>
                  <a:cubicBezTo>
                    <a:pt x="511" y="67"/>
                    <a:pt x="500" y="31"/>
                    <a:pt x="487" y="19"/>
                  </a:cubicBezTo>
                  <a:cubicBezTo>
                    <a:pt x="475" y="7"/>
                    <a:pt x="463" y="0"/>
                    <a:pt x="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85" name="Google Shape;3285;p39"/>
            <p:cNvSpPr/>
            <p:nvPr/>
          </p:nvSpPr>
          <p:spPr>
            <a:xfrm>
              <a:off x="8392812" y="3636032"/>
              <a:ext cx="20229" cy="27219"/>
            </a:xfrm>
            <a:custGeom>
              <a:avLst/>
              <a:gdLst/>
              <a:ahLst/>
              <a:cxnLst/>
              <a:rect l="l" t="t" r="r" b="b"/>
              <a:pathLst>
                <a:path w="411" h="553" extrusionOk="0">
                  <a:moveTo>
                    <a:pt x="357" y="1"/>
                  </a:moveTo>
                  <a:cubicBezTo>
                    <a:pt x="344" y="1"/>
                    <a:pt x="330" y="8"/>
                    <a:pt x="322" y="24"/>
                  </a:cubicBezTo>
                  <a:cubicBezTo>
                    <a:pt x="237" y="181"/>
                    <a:pt x="140" y="340"/>
                    <a:pt x="18" y="486"/>
                  </a:cubicBezTo>
                  <a:cubicBezTo>
                    <a:pt x="0" y="513"/>
                    <a:pt x="35" y="553"/>
                    <a:pt x="64" y="553"/>
                  </a:cubicBezTo>
                  <a:cubicBezTo>
                    <a:pt x="75" y="553"/>
                    <a:pt x="85" y="548"/>
                    <a:pt x="91" y="535"/>
                  </a:cubicBezTo>
                  <a:cubicBezTo>
                    <a:pt x="213" y="389"/>
                    <a:pt x="322" y="230"/>
                    <a:pt x="395" y="60"/>
                  </a:cubicBezTo>
                  <a:cubicBezTo>
                    <a:pt x="411" y="28"/>
                    <a:pt x="384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86" name="Google Shape;3286;p39"/>
            <p:cNvSpPr/>
            <p:nvPr/>
          </p:nvSpPr>
          <p:spPr>
            <a:xfrm>
              <a:off x="8392467" y="3635589"/>
              <a:ext cx="21017" cy="27957"/>
            </a:xfrm>
            <a:custGeom>
              <a:avLst/>
              <a:gdLst/>
              <a:ahLst/>
              <a:cxnLst/>
              <a:rect l="l" t="t" r="r" b="b"/>
              <a:pathLst>
                <a:path w="427" h="568" extrusionOk="0">
                  <a:moveTo>
                    <a:pt x="363" y="13"/>
                  </a:moveTo>
                  <a:cubicBezTo>
                    <a:pt x="368" y="13"/>
                    <a:pt x="373" y="15"/>
                    <a:pt x="377" y="20"/>
                  </a:cubicBezTo>
                  <a:cubicBezTo>
                    <a:pt x="390" y="33"/>
                    <a:pt x="402" y="45"/>
                    <a:pt x="402" y="69"/>
                  </a:cubicBezTo>
                  <a:cubicBezTo>
                    <a:pt x="317" y="239"/>
                    <a:pt x="220" y="398"/>
                    <a:pt x="98" y="544"/>
                  </a:cubicBezTo>
                  <a:cubicBezTo>
                    <a:pt x="92" y="549"/>
                    <a:pt x="83" y="552"/>
                    <a:pt x="73" y="552"/>
                  </a:cubicBezTo>
                  <a:cubicBezTo>
                    <a:pt x="64" y="552"/>
                    <a:pt x="55" y="549"/>
                    <a:pt x="50" y="544"/>
                  </a:cubicBezTo>
                  <a:cubicBezTo>
                    <a:pt x="37" y="531"/>
                    <a:pt x="25" y="519"/>
                    <a:pt x="37" y="495"/>
                  </a:cubicBezTo>
                  <a:cubicBezTo>
                    <a:pt x="147" y="349"/>
                    <a:pt x="244" y="203"/>
                    <a:pt x="341" y="33"/>
                  </a:cubicBezTo>
                  <a:cubicBezTo>
                    <a:pt x="348" y="19"/>
                    <a:pt x="356" y="13"/>
                    <a:pt x="363" y="13"/>
                  </a:cubicBezTo>
                  <a:close/>
                  <a:moveTo>
                    <a:pt x="359" y="0"/>
                  </a:moveTo>
                  <a:cubicBezTo>
                    <a:pt x="345" y="0"/>
                    <a:pt x="331" y="6"/>
                    <a:pt x="317" y="20"/>
                  </a:cubicBezTo>
                  <a:cubicBezTo>
                    <a:pt x="231" y="190"/>
                    <a:pt x="134" y="349"/>
                    <a:pt x="25" y="482"/>
                  </a:cubicBezTo>
                  <a:cubicBezTo>
                    <a:pt x="1" y="507"/>
                    <a:pt x="13" y="544"/>
                    <a:pt x="37" y="555"/>
                  </a:cubicBezTo>
                  <a:cubicBezTo>
                    <a:pt x="50" y="568"/>
                    <a:pt x="61" y="568"/>
                    <a:pt x="74" y="568"/>
                  </a:cubicBezTo>
                  <a:cubicBezTo>
                    <a:pt x="86" y="568"/>
                    <a:pt x="98" y="568"/>
                    <a:pt x="110" y="555"/>
                  </a:cubicBezTo>
                  <a:cubicBezTo>
                    <a:pt x="231" y="409"/>
                    <a:pt x="329" y="239"/>
                    <a:pt x="414" y="82"/>
                  </a:cubicBezTo>
                  <a:cubicBezTo>
                    <a:pt x="426" y="45"/>
                    <a:pt x="414" y="20"/>
                    <a:pt x="390" y="9"/>
                  </a:cubicBezTo>
                  <a:cubicBezTo>
                    <a:pt x="380" y="3"/>
                    <a:pt x="370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87" name="Google Shape;3287;p39"/>
            <p:cNvSpPr/>
            <p:nvPr/>
          </p:nvSpPr>
          <p:spPr>
            <a:xfrm>
              <a:off x="8391040" y="3651389"/>
              <a:ext cx="22100" cy="27071"/>
            </a:xfrm>
            <a:custGeom>
              <a:avLst/>
              <a:gdLst/>
              <a:ahLst/>
              <a:cxnLst/>
              <a:rect l="l" t="t" r="r" b="b"/>
              <a:pathLst>
                <a:path w="449" h="550" extrusionOk="0">
                  <a:moveTo>
                    <a:pt x="387" y="1"/>
                  </a:moveTo>
                  <a:cubicBezTo>
                    <a:pt x="375" y="1"/>
                    <a:pt x="365" y="5"/>
                    <a:pt x="358" y="15"/>
                  </a:cubicBezTo>
                  <a:cubicBezTo>
                    <a:pt x="249" y="174"/>
                    <a:pt x="151" y="320"/>
                    <a:pt x="30" y="466"/>
                  </a:cubicBezTo>
                  <a:cubicBezTo>
                    <a:pt x="1" y="504"/>
                    <a:pt x="33" y="550"/>
                    <a:pt x="71" y="550"/>
                  </a:cubicBezTo>
                  <a:cubicBezTo>
                    <a:pt x="82" y="550"/>
                    <a:pt x="93" y="546"/>
                    <a:pt x="103" y="539"/>
                  </a:cubicBezTo>
                  <a:cubicBezTo>
                    <a:pt x="224" y="393"/>
                    <a:pt x="333" y="234"/>
                    <a:pt x="431" y="64"/>
                  </a:cubicBezTo>
                  <a:cubicBezTo>
                    <a:pt x="448" y="29"/>
                    <a:pt x="416" y="1"/>
                    <a:pt x="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88" name="Google Shape;3288;p39"/>
            <p:cNvSpPr/>
            <p:nvPr/>
          </p:nvSpPr>
          <p:spPr>
            <a:xfrm>
              <a:off x="8391286" y="3651143"/>
              <a:ext cx="22198" cy="28006"/>
            </a:xfrm>
            <a:custGeom>
              <a:avLst/>
              <a:gdLst/>
              <a:ahLst/>
              <a:cxnLst/>
              <a:rect l="l" t="t" r="r" b="b"/>
              <a:pathLst>
                <a:path w="451" h="569" extrusionOk="0">
                  <a:moveTo>
                    <a:pt x="390" y="9"/>
                  </a:moveTo>
                  <a:lnTo>
                    <a:pt x="401" y="20"/>
                  </a:lnTo>
                  <a:cubicBezTo>
                    <a:pt x="414" y="33"/>
                    <a:pt x="426" y="45"/>
                    <a:pt x="414" y="69"/>
                  </a:cubicBezTo>
                  <a:cubicBezTo>
                    <a:pt x="328" y="228"/>
                    <a:pt x="219" y="385"/>
                    <a:pt x="85" y="531"/>
                  </a:cubicBezTo>
                  <a:cubicBezTo>
                    <a:pt x="75" y="542"/>
                    <a:pt x="67" y="545"/>
                    <a:pt x="60" y="545"/>
                  </a:cubicBezTo>
                  <a:cubicBezTo>
                    <a:pt x="51" y="545"/>
                    <a:pt x="44" y="538"/>
                    <a:pt x="37" y="531"/>
                  </a:cubicBezTo>
                  <a:cubicBezTo>
                    <a:pt x="25" y="520"/>
                    <a:pt x="25" y="495"/>
                    <a:pt x="37" y="483"/>
                  </a:cubicBezTo>
                  <a:cubicBezTo>
                    <a:pt x="134" y="349"/>
                    <a:pt x="244" y="203"/>
                    <a:pt x="353" y="33"/>
                  </a:cubicBezTo>
                  <a:cubicBezTo>
                    <a:pt x="365" y="20"/>
                    <a:pt x="377" y="9"/>
                    <a:pt x="390" y="9"/>
                  </a:cubicBezTo>
                  <a:close/>
                  <a:moveTo>
                    <a:pt x="383" y="0"/>
                  </a:moveTo>
                  <a:cubicBezTo>
                    <a:pt x="369" y="0"/>
                    <a:pt x="355" y="6"/>
                    <a:pt x="341" y="20"/>
                  </a:cubicBezTo>
                  <a:cubicBezTo>
                    <a:pt x="231" y="191"/>
                    <a:pt x="122" y="337"/>
                    <a:pt x="25" y="471"/>
                  </a:cubicBezTo>
                  <a:cubicBezTo>
                    <a:pt x="1" y="495"/>
                    <a:pt x="12" y="531"/>
                    <a:pt x="37" y="556"/>
                  </a:cubicBezTo>
                  <a:cubicBezTo>
                    <a:pt x="37" y="556"/>
                    <a:pt x="49" y="568"/>
                    <a:pt x="61" y="568"/>
                  </a:cubicBezTo>
                  <a:cubicBezTo>
                    <a:pt x="74" y="568"/>
                    <a:pt x="85" y="556"/>
                    <a:pt x="98" y="544"/>
                  </a:cubicBezTo>
                  <a:cubicBezTo>
                    <a:pt x="231" y="398"/>
                    <a:pt x="341" y="239"/>
                    <a:pt x="426" y="69"/>
                  </a:cubicBezTo>
                  <a:cubicBezTo>
                    <a:pt x="450" y="45"/>
                    <a:pt x="438" y="20"/>
                    <a:pt x="414" y="9"/>
                  </a:cubicBezTo>
                  <a:cubicBezTo>
                    <a:pt x="404" y="3"/>
                    <a:pt x="394" y="0"/>
                    <a:pt x="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89" name="Google Shape;3289;p39"/>
            <p:cNvSpPr/>
            <p:nvPr/>
          </p:nvSpPr>
          <p:spPr>
            <a:xfrm>
              <a:off x="8393501" y="3666106"/>
              <a:ext cx="20820" cy="25644"/>
            </a:xfrm>
            <a:custGeom>
              <a:avLst/>
              <a:gdLst/>
              <a:ahLst/>
              <a:cxnLst/>
              <a:rect l="l" t="t" r="r" b="b"/>
              <a:pathLst>
                <a:path w="423" h="521" extrusionOk="0">
                  <a:moveTo>
                    <a:pt x="362" y="1"/>
                  </a:moveTo>
                  <a:cubicBezTo>
                    <a:pt x="350" y="1"/>
                    <a:pt x="339" y="7"/>
                    <a:pt x="332" y="21"/>
                  </a:cubicBezTo>
                  <a:cubicBezTo>
                    <a:pt x="235" y="167"/>
                    <a:pt x="126" y="313"/>
                    <a:pt x="29" y="459"/>
                  </a:cubicBezTo>
                  <a:cubicBezTo>
                    <a:pt x="1" y="486"/>
                    <a:pt x="35" y="520"/>
                    <a:pt x="70" y="520"/>
                  </a:cubicBezTo>
                  <a:cubicBezTo>
                    <a:pt x="81" y="520"/>
                    <a:pt x="92" y="516"/>
                    <a:pt x="101" y="507"/>
                  </a:cubicBezTo>
                  <a:cubicBezTo>
                    <a:pt x="210" y="373"/>
                    <a:pt x="308" y="216"/>
                    <a:pt x="405" y="70"/>
                  </a:cubicBezTo>
                  <a:cubicBezTo>
                    <a:pt x="422" y="35"/>
                    <a:pt x="391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90" name="Google Shape;3290;p39"/>
            <p:cNvSpPr/>
            <p:nvPr/>
          </p:nvSpPr>
          <p:spPr>
            <a:xfrm>
              <a:off x="8393698" y="3665565"/>
              <a:ext cx="20968" cy="26726"/>
            </a:xfrm>
            <a:custGeom>
              <a:avLst/>
              <a:gdLst/>
              <a:ahLst/>
              <a:cxnLst/>
              <a:rect l="l" t="t" r="r" b="b"/>
              <a:pathLst>
                <a:path w="426" h="543" extrusionOk="0">
                  <a:moveTo>
                    <a:pt x="377" y="19"/>
                  </a:moveTo>
                  <a:cubicBezTo>
                    <a:pt x="389" y="32"/>
                    <a:pt x="401" y="56"/>
                    <a:pt x="389" y="68"/>
                  </a:cubicBezTo>
                  <a:cubicBezTo>
                    <a:pt x="292" y="251"/>
                    <a:pt x="195" y="397"/>
                    <a:pt x="85" y="518"/>
                  </a:cubicBezTo>
                  <a:cubicBezTo>
                    <a:pt x="79" y="524"/>
                    <a:pt x="73" y="527"/>
                    <a:pt x="65" y="527"/>
                  </a:cubicBezTo>
                  <a:cubicBezTo>
                    <a:pt x="58" y="527"/>
                    <a:pt x="48" y="524"/>
                    <a:pt x="36" y="518"/>
                  </a:cubicBezTo>
                  <a:cubicBezTo>
                    <a:pt x="25" y="506"/>
                    <a:pt x="12" y="481"/>
                    <a:pt x="36" y="470"/>
                  </a:cubicBezTo>
                  <a:lnTo>
                    <a:pt x="49" y="457"/>
                  </a:lnTo>
                  <a:cubicBezTo>
                    <a:pt x="133" y="324"/>
                    <a:pt x="243" y="178"/>
                    <a:pt x="328" y="32"/>
                  </a:cubicBezTo>
                  <a:cubicBezTo>
                    <a:pt x="341" y="19"/>
                    <a:pt x="365" y="19"/>
                    <a:pt x="377" y="19"/>
                  </a:cubicBezTo>
                  <a:close/>
                  <a:moveTo>
                    <a:pt x="359" y="0"/>
                  </a:moveTo>
                  <a:cubicBezTo>
                    <a:pt x="341" y="0"/>
                    <a:pt x="324" y="9"/>
                    <a:pt x="316" y="32"/>
                  </a:cubicBezTo>
                  <a:cubicBezTo>
                    <a:pt x="231" y="165"/>
                    <a:pt x="122" y="311"/>
                    <a:pt x="25" y="445"/>
                  </a:cubicBezTo>
                  <a:lnTo>
                    <a:pt x="12" y="457"/>
                  </a:lnTo>
                  <a:cubicBezTo>
                    <a:pt x="0" y="481"/>
                    <a:pt x="12" y="518"/>
                    <a:pt x="25" y="530"/>
                  </a:cubicBezTo>
                  <a:cubicBezTo>
                    <a:pt x="36" y="543"/>
                    <a:pt x="49" y="543"/>
                    <a:pt x="61" y="543"/>
                  </a:cubicBezTo>
                  <a:cubicBezTo>
                    <a:pt x="73" y="543"/>
                    <a:pt x="97" y="543"/>
                    <a:pt x="97" y="530"/>
                  </a:cubicBezTo>
                  <a:cubicBezTo>
                    <a:pt x="206" y="397"/>
                    <a:pt x="304" y="263"/>
                    <a:pt x="414" y="81"/>
                  </a:cubicBezTo>
                  <a:cubicBezTo>
                    <a:pt x="425" y="56"/>
                    <a:pt x="414" y="19"/>
                    <a:pt x="389" y="8"/>
                  </a:cubicBezTo>
                  <a:cubicBezTo>
                    <a:pt x="380" y="3"/>
                    <a:pt x="370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91" name="Google Shape;3291;p39"/>
            <p:cNvSpPr/>
            <p:nvPr/>
          </p:nvSpPr>
          <p:spPr>
            <a:xfrm>
              <a:off x="8392910" y="3683924"/>
              <a:ext cx="22001" cy="25151"/>
            </a:xfrm>
            <a:custGeom>
              <a:avLst/>
              <a:gdLst/>
              <a:ahLst/>
              <a:cxnLst/>
              <a:rect l="l" t="t" r="r" b="b"/>
              <a:pathLst>
                <a:path w="447" h="511" extrusionOk="0">
                  <a:moveTo>
                    <a:pt x="382" y="0"/>
                  </a:moveTo>
                  <a:cubicBezTo>
                    <a:pt x="373" y="0"/>
                    <a:pt x="364" y="3"/>
                    <a:pt x="357" y="11"/>
                  </a:cubicBezTo>
                  <a:cubicBezTo>
                    <a:pt x="247" y="157"/>
                    <a:pt x="138" y="303"/>
                    <a:pt x="28" y="437"/>
                  </a:cubicBezTo>
                  <a:cubicBezTo>
                    <a:pt x="1" y="474"/>
                    <a:pt x="36" y="511"/>
                    <a:pt x="65" y="511"/>
                  </a:cubicBezTo>
                  <a:cubicBezTo>
                    <a:pt x="74" y="511"/>
                    <a:pt x="83" y="507"/>
                    <a:pt x="89" y="498"/>
                  </a:cubicBezTo>
                  <a:cubicBezTo>
                    <a:pt x="198" y="352"/>
                    <a:pt x="308" y="218"/>
                    <a:pt x="417" y="72"/>
                  </a:cubicBezTo>
                  <a:cubicBezTo>
                    <a:pt x="446" y="43"/>
                    <a:pt x="415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92" name="Google Shape;3292;p39"/>
            <p:cNvSpPr/>
            <p:nvPr/>
          </p:nvSpPr>
          <p:spPr>
            <a:xfrm>
              <a:off x="8392467" y="3683481"/>
              <a:ext cx="22789" cy="26136"/>
            </a:xfrm>
            <a:custGeom>
              <a:avLst/>
              <a:gdLst/>
              <a:ahLst/>
              <a:cxnLst/>
              <a:rect l="l" t="t" r="r" b="b"/>
              <a:pathLst>
                <a:path w="463" h="531" extrusionOk="0">
                  <a:moveTo>
                    <a:pt x="401" y="17"/>
                  </a:moveTo>
                  <a:cubicBezTo>
                    <a:pt x="409" y="17"/>
                    <a:pt x="414" y="20"/>
                    <a:pt x="414" y="20"/>
                  </a:cubicBezTo>
                  <a:cubicBezTo>
                    <a:pt x="426" y="33"/>
                    <a:pt x="439" y="57"/>
                    <a:pt x="426" y="81"/>
                  </a:cubicBezTo>
                  <a:lnTo>
                    <a:pt x="353" y="166"/>
                  </a:lnTo>
                  <a:lnTo>
                    <a:pt x="98" y="495"/>
                  </a:lnTo>
                  <a:cubicBezTo>
                    <a:pt x="93" y="505"/>
                    <a:pt x="86" y="509"/>
                    <a:pt x="78" y="509"/>
                  </a:cubicBezTo>
                  <a:cubicBezTo>
                    <a:pt x="67" y="509"/>
                    <a:pt x="56" y="502"/>
                    <a:pt x="50" y="495"/>
                  </a:cubicBezTo>
                  <a:cubicBezTo>
                    <a:pt x="37" y="482"/>
                    <a:pt x="25" y="471"/>
                    <a:pt x="37" y="458"/>
                  </a:cubicBezTo>
                  <a:cubicBezTo>
                    <a:pt x="122" y="336"/>
                    <a:pt x="220" y="227"/>
                    <a:pt x="304" y="117"/>
                  </a:cubicBezTo>
                  <a:lnTo>
                    <a:pt x="377" y="33"/>
                  </a:lnTo>
                  <a:cubicBezTo>
                    <a:pt x="384" y="20"/>
                    <a:pt x="393" y="17"/>
                    <a:pt x="401" y="17"/>
                  </a:cubicBezTo>
                  <a:close/>
                  <a:moveTo>
                    <a:pt x="396" y="0"/>
                  </a:moveTo>
                  <a:cubicBezTo>
                    <a:pt x="384" y="0"/>
                    <a:pt x="373" y="6"/>
                    <a:pt x="366" y="20"/>
                  </a:cubicBezTo>
                  <a:lnTo>
                    <a:pt x="293" y="106"/>
                  </a:lnTo>
                  <a:cubicBezTo>
                    <a:pt x="207" y="215"/>
                    <a:pt x="110" y="325"/>
                    <a:pt x="25" y="446"/>
                  </a:cubicBezTo>
                  <a:cubicBezTo>
                    <a:pt x="1" y="471"/>
                    <a:pt x="13" y="495"/>
                    <a:pt x="37" y="519"/>
                  </a:cubicBezTo>
                  <a:cubicBezTo>
                    <a:pt x="50" y="519"/>
                    <a:pt x="61" y="531"/>
                    <a:pt x="74" y="531"/>
                  </a:cubicBezTo>
                  <a:cubicBezTo>
                    <a:pt x="86" y="531"/>
                    <a:pt x="98" y="519"/>
                    <a:pt x="110" y="507"/>
                  </a:cubicBezTo>
                  <a:lnTo>
                    <a:pt x="366" y="179"/>
                  </a:lnTo>
                  <a:lnTo>
                    <a:pt x="439" y="93"/>
                  </a:lnTo>
                  <a:cubicBezTo>
                    <a:pt x="463" y="69"/>
                    <a:pt x="450" y="33"/>
                    <a:pt x="426" y="8"/>
                  </a:cubicBezTo>
                  <a:cubicBezTo>
                    <a:pt x="416" y="3"/>
                    <a:pt x="406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93" name="Google Shape;3293;p39"/>
            <p:cNvSpPr/>
            <p:nvPr/>
          </p:nvSpPr>
          <p:spPr>
            <a:xfrm>
              <a:off x="8392270" y="3699035"/>
              <a:ext cx="19639" cy="24315"/>
            </a:xfrm>
            <a:custGeom>
              <a:avLst/>
              <a:gdLst/>
              <a:ahLst/>
              <a:cxnLst/>
              <a:rect l="l" t="t" r="r" b="b"/>
              <a:pathLst>
                <a:path w="399" h="494" extrusionOk="0">
                  <a:moveTo>
                    <a:pt x="339" y="0"/>
                  </a:moveTo>
                  <a:cubicBezTo>
                    <a:pt x="327" y="0"/>
                    <a:pt x="316" y="6"/>
                    <a:pt x="308" y="20"/>
                  </a:cubicBezTo>
                  <a:cubicBezTo>
                    <a:pt x="224" y="155"/>
                    <a:pt x="126" y="288"/>
                    <a:pt x="29" y="422"/>
                  </a:cubicBezTo>
                  <a:cubicBezTo>
                    <a:pt x="0" y="450"/>
                    <a:pt x="39" y="494"/>
                    <a:pt x="74" y="494"/>
                  </a:cubicBezTo>
                  <a:cubicBezTo>
                    <a:pt x="84" y="494"/>
                    <a:pt x="94" y="491"/>
                    <a:pt x="102" y="482"/>
                  </a:cubicBezTo>
                  <a:cubicBezTo>
                    <a:pt x="199" y="349"/>
                    <a:pt x="297" y="215"/>
                    <a:pt x="381" y="69"/>
                  </a:cubicBezTo>
                  <a:cubicBezTo>
                    <a:pt x="399" y="35"/>
                    <a:pt x="367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94" name="Google Shape;3294;p39"/>
            <p:cNvSpPr/>
            <p:nvPr/>
          </p:nvSpPr>
          <p:spPr>
            <a:xfrm>
              <a:off x="8392467" y="3698494"/>
              <a:ext cx="19786" cy="25496"/>
            </a:xfrm>
            <a:custGeom>
              <a:avLst/>
              <a:gdLst/>
              <a:ahLst/>
              <a:cxnLst/>
              <a:rect l="l" t="t" r="r" b="b"/>
              <a:pathLst>
                <a:path w="402" h="518" extrusionOk="0">
                  <a:moveTo>
                    <a:pt x="353" y="20"/>
                  </a:moveTo>
                  <a:cubicBezTo>
                    <a:pt x="366" y="31"/>
                    <a:pt x="377" y="56"/>
                    <a:pt x="366" y="68"/>
                  </a:cubicBezTo>
                  <a:cubicBezTo>
                    <a:pt x="280" y="226"/>
                    <a:pt x="183" y="360"/>
                    <a:pt x="86" y="482"/>
                  </a:cubicBezTo>
                  <a:cubicBezTo>
                    <a:pt x="81" y="492"/>
                    <a:pt x="74" y="496"/>
                    <a:pt x="66" y="496"/>
                  </a:cubicBezTo>
                  <a:cubicBezTo>
                    <a:pt x="56" y="496"/>
                    <a:pt x="44" y="489"/>
                    <a:pt x="37" y="482"/>
                  </a:cubicBezTo>
                  <a:cubicBezTo>
                    <a:pt x="25" y="469"/>
                    <a:pt x="13" y="457"/>
                    <a:pt x="25" y="445"/>
                  </a:cubicBezTo>
                  <a:cubicBezTo>
                    <a:pt x="134" y="299"/>
                    <a:pt x="231" y="166"/>
                    <a:pt x="304" y="31"/>
                  </a:cubicBezTo>
                  <a:cubicBezTo>
                    <a:pt x="317" y="20"/>
                    <a:pt x="329" y="20"/>
                    <a:pt x="329" y="20"/>
                  </a:cubicBezTo>
                  <a:close/>
                  <a:moveTo>
                    <a:pt x="336" y="0"/>
                  </a:moveTo>
                  <a:cubicBezTo>
                    <a:pt x="318" y="0"/>
                    <a:pt x="300" y="8"/>
                    <a:pt x="293" y="31"/>
                  </a:cubicBezTo>
                  <a:cubicBezTo>
                    <a:pt x="220" y="153"/>
                    <a:pt x="122" y="287"/>
                    <a:pt x="13" y="433"/>
                  </a:cubicBezTo>
                  <a:cubicBezTo>
                    <a:pt x="1" y="457"/>
                    <a:pt x="1" y="482"/>
                    <a:pt x="25" y="493"/>
                  </a:cubicBezTo>
                  <a:cubicBezTo>
                    <a:pt x="37" y="506"/>
                    <a:pt x="50" y="518"/>
                    <a:pt x="61" y="518"/>
                  </a:cubicBezTo>
                  <a:cubicBezTo>
                    <a:pt x="74" y="518"/>
                    <a:pt x="86" y="506"/>
                    <a:pt x="98" y="493"/>
                  </a:cubicBezTo>
                  <a:cubicBezTo>
                    <a:pt x="195" y="372"/>
                    <a:pt x="293" y="239"/>
                    <a:pt x="377" y="80"/>
                  </a:cubicBezTo>
                  <a:cubicBezTo>
                    <a:pt x="402" y="56"/>
                    <a:pt x="390" y="20"/>
                    <a:pt x="366" y="7"/>
                  </a:cubicBezTo>
                  <a:cubicBezTo>
                    <a:pt x="357" y="3"/>
                    <a:pt x="346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95" name="Google Shape;3295;p39"/>
            <p:cNvSpPr/>
            <p:nvPr/>
          </p:nvSpPr>
          <p:spPr>
            <a:xfrm>
              <a:off x="8393599" y="3711489"/>
              <a:ext cx="21066" cy="24610"/>
            </a:xfrm>
            <a:custGeom>
              <a:avLst/>
              <a:gdLst/>
              <a:ahLst/>
              <a:cxnLst/>
              <a:rect l="l" t="t" r="r" b="b"/>
              <a:pathLst>
                <a:path w="428" h="500" extrusionOk="0">
                  <a:moveTo>
                    <a:pt x="374" y="0"/>
                  </a:moveTo>
                  <a:cubicBezTo>
                    <a:pt x="359" y="0"/>
                    <a:pt x="342" y="7"/>
                    <a:pt x="330" y="23"/>
                  </a:cubicBezTo>
                  <a:cubicBezTo>
                    <a:pt x="233" y="157"/>
                    <a:pt x="124" y="291"/>
                    <a:pt x="27" y="437"/>
                  </a:cubicBezTo>
                  <a:cubicBezTo>
                    <a:pt x="0" y="472"/>
                    <a:pt x="37" y="500"/>
                    <a:pt x="68" y="500"/>
                  </a:cubicBezTo>
                  <a:cubicBezTo>
                    <a:pt x="81" y="500"/>
                    <a:pt x="93" y="496"/>
                    <a:pt x="99" y="485"/>
                  </a:cubicBezTo>
                  <a:cubicBezTo>
                    <a:pt x="208" y="339"/>
                    <a:pt x="306" y="205"/>
                    <a:pt x="403" y="59"/>
                  </a:cubicBezTo>
                  <a:cubicBezTo>
                    <a:pt x="428" y="27"/>
                    <a:pt x="404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96" name="Google Shape;3296;p39"/>
            <p:cNvSpPr/>
            <p:nvPr/>
          </p:nvSpPr>
          <p:spPr>
            <a:xfrm>
              <a:off x="8393698" y="3710996"/>
              <a:ext cx="20968" cy="25594"/>
            </a:xfrm>
            <a:custGeom>
              <a:avLst/>
              <a:gdLst/>
              <a:ahLst/>
              <a:cxnLst/>
              <a:rect l="l" t="t" r="r" b="b"/>
              <a:pathLst>
                <a:path w="426" h="520" extrusionOk="0">
                  <a:moveTo>
                    <a:pt x="389" y="21"/>
                  </a:moveTo>
                  <a:cubicBezTo>
                    <a:pt x="401" y="33"/>
                    <a:pt x="414" y="45"/>
                    <a:pt x="401" y="69"/>
                  </a:cubicBezTo>
                  <a:lnTo>
                    <a:pt x="365" y="106"/>
                  </a:lnTo>
                  <a:cubicBezTo>
                    <a:pt x="279" y="228"/>
                    <a:pt x="195" y="361"/>
                    <a:pt x="97" y="483"/>
                  </a:cubicBezTo>
                  <a:cubicBezTo>
                    <a:pt x="90" y="497"/>
                    <a:pt x="78" y="503"/>
                    <a:pt x="65" y="503"/>
                  </a:cubicBezTo>
                  <a:cubicBezTo>
                    <a:pt x="56" y="503"/>
                    <a:pt x="46" y="500"/>
                    <a:pt x="36" y="495"/>
                  </a:cubicBezTo>
                  <a:cubicBezTo>
                    <a:pt x="36" y="483"/>
                    <a:pt x="12" y="471"/>
                    <a:pt x="36" y="447"/>
                  </a:cubicBezTo>
                  <a:cubicBezTo>
                    <a:pt x="122" y="325"/>
                    <a:pt x="219" y="191"/>
                    <a:pt x="304" y="69"/>
                  </a:cubicBezTo>
                  <a:lnTo>
                    <a:pt x="341" y="33"/>
                  </a:lnTo>
                  <a:cubicBezTo>
                    <a:pt x="341" y="21"/>
                    <a:pt x="352" y="21"/>
                    <a:pt x="365" y="21"/>
                  </a:cubicBezTo>
                  <a:close/>
                  <a:moveTo>
                    <a:pt x="367" y="1"/>
                  </a:moveTo>
                  <a:cubicBezTo>
                    <a:pt x="351" y="1"/>
                    <a:pt x="335" y="6"/>
                    <a:pt x="328" y="21"/>
                  </a:cubicBezTo>
                  <a:lnTo>
                    <a:pt x="292" y="58"/>
                  </a:lnTo>
                  <a:cubicBezTo>
                    <a:pt x="206" y="191"/>
                    <a:pt x="109" y="312"/>
                    <a:pt x="25" y="434"/>
                  </a:cubicBezTo>
                  <a:cubicBezTo>
                    <a:pt x="0" y="471"/>
                    <a:pt x="12" y="495"/>
                    <a:pt x="25" y="507"/>
                  </a:cubicBezTo>
                  <a:cubicBezTo>
                    <a:pt x="36" y="520"/>
                    <a:pt x="49" y="520"/>
                    <a:pt x="61" y="520"/>
                  </a:cubicBezTo>
                  <a:cubicBezTo>
                    <a:pt x="85" y="520"/>
                    <a:pt x="97" y="507"/>
                    <a:pt x="109" y="495"/>
                  </a:cubicBezTo>
                  <a:cubicBezTo>
                    <a:pt x="206" y="374"/>
                    <a:pt x="292" y="239"/>
                    <a:pt x="389" y="118"/>
                  </a:cubicBezTo>
                  <a:lnTo>
                    <a:pt x="414" y="82"/>
                  </a:lnTo>
                  <a:cubicBezTo>
                    <a:pt x="425" y="58"/>
                    <a:pt x="425" y="21"/>
                    <a:pt x="401" y="9"/>
                  </a:cubicBezTo>
                  <a:cubicBezTo>
                    <a:pt x="391" y="4"/>
                    <a:pt x="379" y="1"/>
                    <a:pt x="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97" name="Google Shape;3297;p39"/>
            <p:cNvSpPr/>
            <p:nvPr/>
          </p:nvSpPr>
          <p:spPr>
            <a:xfrm>
              <a:off x="8395224" y="3723449"/>
              <a:ext cx="20229" cy="26677"/>
            </a:xfrm>
            <a:custGeom>
              <a:avLst/>
              <a:gdLst/>
              <a:ahLst/>
              <a:cxnLst/>
              <a:rect l="l" t="t" r="r" b="b"/>
              <a:pathLst>
                <a:path w="411" h="542" extrusionOk="0">
                  <a:moveTo>
                    <a:pt x="357" y="0"/>
                  </a:moveTo>
                  <a:cubicBezTo>
                    <a:pt x="343" y="0"/>
                    <a:pt x="330" y="7"/>
                    <a:pt x="321" y="23"/>
                  </a:cubicBezTo>
                  <a:cubicBezTo>
                    <a:pt x="224" y="181"/>
                    <a:pt x="127" y="327"/>
                    <a:pt x="18" y="473"/>
                  </a:cubicBezTo>
                  <a:cubicBezTo>
                    <a:pt x="1" y="507"/>
                    <a:pt x="32" y="542"/>
                    <a:pt x="61" y="542"/>
                  </a:cubicBezTo>
                  <a:cubicBezTo>
                    <a:pt x="72" y="542"/>
                    <a:pt x="84" y="536"/>
                    <a:pt x="91" y="522"/>
                  </a:cubicBezTo>
                  <a:cubicBezTo>
                    <a:pt x="200" y="376"/>
                    <a:pt x="297" y="218"/>
                    <a:pt x="394" y="59"/>
                  </a:cubicBezTo>
                  <a:cubicBezTo>
                    <a:pt x="411" y="27"/>
                    <a:pt x="384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98" name="Google Shape;3298;p39"/>
            <p:cNvSpPr/>
            <p:nvPr/>
          </p:nvSpPr>
          <p:spPr>
            <a:xfrm>
              <a:off x="8394879" y="3722957"/>
              <a:ext cx="20968" cy="27366"/>
            </a:xfrm>
            <a:custGeom>
              <a:avLst/>
              <a:gdLst/>
              <a:ahLst/>
              <a:cxnLst/>
              <a:rect l="l" t="t" r="r" b="b"/>
              <a:pathLst>
                <a:path w="426" h="556" extrusionOk="0">
                  <a:moveTo>
                    <a:pt x="377" y="21"/>
                  </a:moveTo>
                  <a:cubicBezTo>
                    <a:pt x="390" y="33"/>
                    <a:pt x="401" y="45"/>
                    <a:pt x="390" y="69"/>
                  </a:cubicBezTo>
                  <a:cubicBezTo>
                    <a:pt x="292" y="240"/>
                    <a:pt x="195" y="398"/>
                    <a:pt x="98" y="532"/>
                  </a:cubicBezTo>
                  <a:cubicBezTo>
                    <a:pt x="91" y="538"/>
                    <a:pt x="82" y="541"/>
                    <a:pt x="72" y="541"/>
                  </a:cubicBezTo>
                  <a:cubicBezTo>
                    <a:pt x="61" y="541"/>
                    <a:pt x="49" y="538"/>
                    <a:pt x="37" y="532"/>
                  </a:cubicBezTo>
                  <a:cubicBezTo>
                    <a:pt x="25" y="532"/>
                    <a:pt x="25" y="507"/>
                    <a:pt x="37" y="496"/>
                  </a:cubicBezTo>
                  <a:cubicBezTo>
                    <a:pt x="158" y="313"/>
                    <a:pt x="255" y="167"/>
                    <a:pt x="328" y="33"/>
                  </a:cubicBezTo>
                  <a:cubicBezTo>
                    <a:pt x="341" y="21"/>
                    <a:pt x="353" y="21"/>
                    <a:pt x="353" y="21"/>
                  </a:cubicBezTo>
                  <a:close/>
                  <a:moveTo>
                    <a:pt x="355" y="1"/>
                  </a:moveTo>
                  <a:cubicBezTo>
                    <a:pt x="339" y="1"/>
                    <a:pt x="324" y="7"/>
                    <a:pt x="317" y="21"/>
                  </a:cubicBezTo>
                  <a:cubicBezTo>
                    <a:pt x="231" y="155"/>
                    <a:pt x="146" y="301"/>
                    <a:pt x="25" y="483"/>
                  </a:cubicBezTo>
                  <a:cubicBezTo>
                    <a:pt x="1" y="507"/>
                    <a:pt x="12" y="532"/>
                    <a:pt x="37" y="544"/>
                  </a:cubicBezTo>
                  <a:cubicBezTo>
                    <a:pt x="37" y="556"/>
                    <a:pt x="49" y="556"/>
                    <a:pt x="61" y="556"/>
                  </a:cubicBezTo>
                  <a:cubicBezTo>
                    <a:pt x="85" y="556"/>
                    <a:pt x="98" y="556"/>
                    <a:pt x="109" y="532"/>
                  </a:cubicBezTo>
                  <a:cubicBezTo>
                    <a:pt x="207" y="398"/>
                    <a:pt x="304" y="252"/>
                    <a:pt x="401" y="82"/>
                  </a:cubicBezTo>
                  <a:cubicBezTo>
                    <a:pt x="426" y="45"/>
                    <a:pt x="414" y="21"/>
                    <a:pt x="390" y="9"/>
                  </a:cubicBezTo>
                  <a:cubicBezTo>
                    <a:pt x="379" y="4"/>
                    <a:pt x="367" y="1"/>
                    <a:pt x="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299" name="Google Shape;3299;p39"/>
            <p:cNvSpPr/>
            <p:nvPr/>
          </p:nvSpPr>
          <p:spPr>
            <a:xfrm>
              <a:off x="8393599" y="3738413"/>
              <a:ext cx="21657" cy="27268"/>
            </a:xfrm>
            <a:custGeom>
              <a:avLst/>
              <a:gdLst/>
              <a:ahLst/>
              <a:cxnLst/>
              <a:rect l="l" t="t" r="r" b="b"/>
              <a:pathLst>
                <a:path w="440" h="554" extrusionOk="0">
                  <a:moveTo>
                    <a:pt x="385" y="0"/>
                  </a:moveTo>
                  <a:cubicBezTo>
                    <a:pt x="371" y="0"/>
                    <a:pt x="355" y="7"/>
                    <a:pt x="343" y="23"/>
                  </a:cubicBezTo>
                  <a:cubicBezTo>
                    <a:pt x="233" y="169"/>
                    <a:pt x="124" y="328"/>
                    <a:pt x="27" y="485"/>
                  </a:cubicBezTo>
                  <a:cubicBezTo>
                    <a:pt x="0" y="520"/>
                    <a:pt x="29" y="554"/>
                    <a:pt x="61" y="554"/>
                  </a:cubicBezTo>
                  <a:cubicBezTo>
                    <a:pt x="75" y="554"/>
                    <a:pt x="89" y="548"/>
                    <a:pt x="99" y="534"/>
                  </a:cubicBezTo>
                  <a:cubicBezTo>
                    <a:pt x="208" y="376"/>
                    <a:pt x="318" y="218"/>
                    <a:pt x="416" y="60"/>
                  </a:cubicBezTo>
                  <a:cubicBezTo>
                    <a:pt x="440" y="27"/>
                    <a:pt x="415" y="0"/>
                    <a:pt x="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00" name="Google Shape;3300;p39"/>
            <p:cNvSpPr/>
            <p:nvPr/>
          </p:nvSpPr>
          <p:spPr>
            <a:xfrm>
              <a:off x="8393698" y="3737970"/>
              <a:ext cx="21558" cy="27957"/>
            </a:xfrm>
            <a:custGeom>
              <a:avLst/>
              <a:gdLst/>
              <a:ahLst/>
              <a:cxnLst/>
              <a:rect l="l" t="t" r="r" b="b"/>
              <a:pathLst>
                <a:path w="438" h="568" extrusionOk="0">
                  <a:moveTo>
                    <a:pt x="381" y="12"/>
                  </a:moveTo>
                  <a:cubicBezTo>
                    <a:pt x="389" y="12"/>
                    <a:pt x="396" y="15"/>
                    <a:pt x="401" y="20"/>
                  </a:cubicBezTo>
                  <a:cubicBezTo>
                    <a:pt x="414" y="32"/>
                    <a:pt x="425" y="45"/>
                    <a:pt x="414" y="69"/>
                  </a:cubicBezTo>
                  <a:lnTo>
                    <a:pt x="365" y="142"/>
                  </a:lnTo>
                  <a:cubicBezTo>
                    <a:pt x="268" y="275"/>
                    <a:pt x="182" y="409"/>
                    <a:pt x="97" y="531"/>
                  </a:cubicBezTo>
                  <a:cubicBezTo>
                    <a:pt x="83" y="545"/>
                    <a:pt x="69" y="551"/>
                    <a:pt x="57" y="551"/>
                  </a:cubicBezTo>
                  <a:cubicBezTo>
                    <a:pt x="49" y="551"/>
                    <a:pt x="41" y="548"/>
                    <a:pt x="36" y="543"/>
                  </a:cubicBezTo>
                  <a:cubicBezTo>
                    <a:pt x="25" y="531"/>
                    <a:pt x="12" y="518"/>
                    <a:pt x="25" y="494"/>
                  </a:cubicBezTo>
                  <a:cubicBezTo>
                    <a:pt x="109" y="373"/>
                    <a:pt x="206" y="239"/>
                    <a:pt x="292" y="105"/>
                  </a:cubicBezTo>
                  <a:lnTo>
                    <a:pt x="352" y="32"/>
                  </a:lnTo>
                  <a:cubicBezTo>
                    <a:pt x="360" y="18"/>
                    <a:pt x="371" y="12"/>
                    <a:pt x="381" y="12"/>
                  </a:cubicBezTo>
                  <a:close/>
                  <a:moveTo>
                    <a:pt x="379" y="0"/>
                  </a:moveTo>
                  <a:cubicBezTo>
                    <a:pt x="361" y="0"/>
                    <a:pt x="342" y="6"/>
                    <a:pt x="328" y="20"/>
                  </a:cubicBezTo>
                  <a:lnTo>
                    <a:pt x="279" y="93"/>
                  </a:lnTo>
                  <a:cubicBezTo>
                    <a:pt x="195" y="227"/>
                    <a:pt x="97" y="361"/>
                    <a:pt x="12" y="494"/>
                  </a:cubicBezTo>
                  <a:cubicBezTo>
                    <a:pt x="0" y="518"/>
                    <a:pt x="12" y="543"/>
                    <a:pt x="25" y="555"/>
                  </a:cubicBezTo>
                  <a:cubicBezTo>
                    <a:pt x="36" y="567"/>
                    <a:pt x="49" y="567"/>
                    <a:pt x="61" y="567"/>
                  </a:cubicBezTo>
                  <a:cubicBezTo>
                    <a:pt x="73" y="567"/>
                    <a:pt x="97" y="567"/>
                    <a:pt x="109" y="543"/>
                  </a:cubicBezTo>
                  <a:cubicBezTo>
                    <a:pt x="195" y="421"/>
                    <a:pt x="292" y="288"/>
                    <a:pt x="377" y="154"/>
                  </a:cubicBezTo>
                  <a:lnTo>
                    <a:pt x="425" y="81"/>
                  </a:lnTo>
                  <a:cubicBezTo>
                    <a:pt x="438" y="45"/>
                    <a:pt x="425" y="20"/>
                    <a:pt x="414" y="8"/>
                  </a:cubicBezTo>
                  <a:cubicBezTo>
                    <a:pt x="404" y="3"/>
                    <a:pt x="392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01" name="Google Shape;3301;p39"/>
            <p:cNvSpPr/>
            <p:nvPr/>
          </p:nvSpPr>
          <p:spPr>
            <a:xfrm>
              <a:off x="8392369" y="3757560"/>
              <a:ext cx="20672" cy="24659"/>
            </a:xfrm>
            <a:custGeom>
              <a:avLst/>
              <a:gdLst/>
              <a:ahLst/>
              <a:cxnLst/>
              <a:rect l="l" t="t" r="r" b="b"/>
              <a:pathLst>
                <a:path w="420" h="501" extrusionOk="0">
                  <a:moveTo>
                    <a:pt x="362" y="0"/>
                  </a:moveTo>
                  <a:cubicBezTo>
                    <a:pt x="347" y="0"/>
                    <a:pt x="331" y="7"/>
                    <a:pt x="319" y="23"/>
                  </a:cubicBezTo>
                  <a:cubicBezTo>
                    <a:pt x="222" y="157"/>
                    <a:pt x="124" y="291"/>
                    <a:pt x="27" y="437"/>
                  </a:cubicBezTo>
                  <a:cubicBezTo>
                    <a:pt x="1" y="471"/>
                    <a:pt x="31" y="500"/>
                    <a:pt x="63" y="500"/>
                  </a:cubicBezTo>
                  <a:cubicBezTo>
                    <a:pt x="76" y="500"/>
                    <a:pt x="90" y="496"/>
                    <a:pt x="100" y="485"/>
                  </a:cubicBezTo>
                  <a:cubicBezTo>
                    <a:pt x="197" y="339"/>
                    <a:pt x="306" y="206"/>
                    <a:pt x="404" y="60"/>
                  </a:cubicBezTo>
                  <a:cubicBezTo>
                    <a:pt x="420" y="28"/>
                    <a:pt x="393" y="0"/>
                    <a:pt x="3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02" name="Google Shape;3302;p39"/>
            <p:cNvSpPr/>
            <p:nvPr/>
          </p:nvSpPr>
          <p:spPr>
            <a:xfrm>
              <a:off x="8392467" y="3757117"/>
              <a:ext cx="21017" cy="25545"/>
            </a:xfrm>
            <a:custGeom>
              <a:avLst/>
              <a:gdLst/>
              <a:ahLst/>
              <a:cxnLst/>
              <a:rect l="l" t="t" r="r" b="b"/>
              <a:pathLst>
                <a:path w="427" h="519" extrusionOk="0">
                  <a:moveTo>
                    <a:pt x="377" y="20"/>
                  </a:moveTo>
                  <a:cubicBezTo>
                    <a:pt x="390" y="32"/>
                    <a:pt x="402" y="45"/>
                    <a:pt x="390" y="69"/>
                  </a:cubicBezTo>
                  <a:cubicBezTo>
                    <a:pt x="366" y="105"/>
                    <a:pt x="341" y="129"/>
                    <a:pt x="317" y="166"/>
                  </a:cubicBezTo>
                  <a:cubicBezTo>
                    <a:pt x="244" y="275"/>
                    <a:pt x="171" y="385"/>
                    <a:pt x="86" y="483"/>
                  </a:cubicBezTo>
                  <a:cubicBezTo>
                    <a:pt x="79" y="497"/>
                    <a:pt x="68" y="503"/>
                    <a:pt x="57" y="503"/>
                  </a:cubicBezTo>
                  <a:cubicBezTo>
                    <a:pt x="50" y="503"/>
                    <a:pt x="42" y="500"/>
                    <a:pt x="37" y="494"/>
                  </a:cubicBezTo>
                  <a:cubicBezTo>
                    <a:pt x="25" y="494"/>
                    <a:pt x="13" y="470"/>
                    <a:pt x="25" y="458"/>
                  </a:cubicBezTo>
                  <a:cubicBezTo>
                    <a:pt x="98" y="348"/>
                    <a:pt x="183" y="239"/>
                    <a:pt x="256" y="129"/>
                  </a:cubicBezTo>
                  <a:cubicBezTo>
                    <a:pt x="280" y="105"/>
                    <a:pt x="304" y="69"/>
                    <a:pt x="329" y="32"/>
                  </a:cubicBezTo>
                  <a:cubicBezTo>
                    <a:pt x="341" y="20"/>
                    <a:pt x="353" y="20"/>
                    <a:pt x="353" y="20"/>
                  </a:cubicBezTo>
                  <a:close/>
                  <a:moveTo>
                    <a:pt x="360" y="0"/>
                  </a:moveTo>
                  <a:cubicBezTo>
                    <a:pt x="346" y="0"/>
                    <a:pt x="331" y="6"/>
                    <a:pt x="317" y="20"/>
                  </a:cubicBezTo>
                  <a:cubicBezTo>
                    <a:pt x="293" y="56"/>
                    <a:pt x="268" y="93"/>
                    <a:pt x="244" y="118"/>
                  </a:cubicBezTo>
                  <a:cubicBezTo>
                    <a:pt x="171" y="227"/>
                    <a:pt x="86" y="337"/>
                    <a:pt x="13" y="446"/>
                  </a:cubicBezTo>
                  <a:cubicBezTo>
                    <a:pt x="1" y="470"/>
                    <a:pt x="1" y="494"/>
                    <a:pt x="25" y="507"/>
                  </a:cubicBezTo>
                  <a:cubicBezTo>
                    <a:pt x="37" y="519"/>
                    <a:pt x="50" y="519"/>
                    <a:pt x="61" y="519"/>
                  </a:cubicBezTo>
                  <a:cubicBezTo>
                    <a:pt x="74" y="519"/>
                    <a:pt x="98" y="507"/>
                    <a:pt x="110" y="494"/>
                  </a:cubicBezTo>
                  <a:cubicBezTo>
                    <a:pt x="183" y="397"/>
                    <a:pt x="256" y="288"/>
                    <a:pt x="329" y="178"/>
                  </a:cubicBezTo>
                  <a:cubicBezTo>
                    <a:pt x="353" y="142"/>
                    <a:pt x="377" y="105"/>
                    <a:pt x="402" y="81"/>
                  </a:cubicBezTo>
                  <a:cubicBezTo>
                    <a:pt x="426" y="56"/>
                    <a:pt x="414" y="20"/>
                    <a:pt x="390" y="8"/>
                  </a:cubicBezTo>
                  <a:cubicBezTo>
                    <a:pt x="380" y="3"/>
                    <a:pt x="370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03" name="Google Shape;3303;p39"/>
            <p:cNvSpPr/>
            <p:nvPr/>
          </p:nvSpPr>
          <p:spPr>
            <a:xfrm>
              <a:off x="8393649" y="3773114"/>
              <a:ext cx="17621" cy="22641"/>
            </a:xfrm>
            <a:custGeom>
              <a:avLst/>
              <a:gdLst/>
              <a:ahLst/>
              <a:cxnLst/>
              <a:rect l="l" t="t" r="r" b="b"/>
              <a:pathLst>
                <a:path w="358" h="460" extrusionOk="0">
                  <a:moveTo>
                    <a:pt x="300" y="1"/>
                  </a:moveTo>
                  <a:cubicBezTo>
                    <a:pt x="285" y="1"/>
                    <a:pt x="268" y="7"/>
                    <a:pt x="256" y="23"/>
                  </a:cubicBezTo>
                  <a:cubicBezTo>
                    <a:pt x="183" y="145"/>
                    <a:pt x="98" y="267"/>
                    <a:pt x="26" y="401"/>
                  </a:cubicBezTo>
                  <a:cubicBezTo>
                    <a:pt x="1" y="433"/>
                    <a:pt x="31" y="460"/>
                    <a:pt x="60" y="460"/>
                  </a:cubicBezTo>
                  <a:cubicBezTo>
                    <a:pt x="75" y="460"/>
                    <a:pt x="90" y="453"/>
                    <a:pt x="98" y="437"/>
                  </a:cubicBezTo>
                  <a:cubicBezTo>
                    <a:pt x="183" y="315"/>
                    <a:pt x="256" y="194"/>
                    <a:pt x="342" y="60"/>
                  </a:cubicBezTo>
                  <a:cubicBezTo>
                    <a:pt x="358" y="28"/>
                    <a:pt x="331" y="1"/>
                    <a:pt x="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04" name="Google Shape;3304;p39"/>
            <p:cNvSpPr/>
            <p:nvPr/>
          </p:nvSpPr>
          <p:spPr>
            <a:xfrm>
              <a:off x="8393698" y="3772671"/>
              <a:ext cx="18015" cy="23773"/>
            </a:xfrm>
            <a:custGeom>
              <a:avLst/>
              <a:gdLst/>
              <a:ahLst/>
              <a:cxnLst/>
              <a:rect l="l" t="t" r="r" b="b"/>
              <a:pathLst>
                <a:path w="366" h="483" extrusionOk="0">
                  <a:moveTo>
                    <a:pt x="316" y="21"/>
                  </a:moveTo>
                  <a:cubicBezTo>
                    <a:pt x="328" y="32"/>
                    <a:pt x="341" y="45"/>
                    <a:pt x="328" y="69"/>
                  </a:cubicBezTo>
                  <a:lnTo>
                    <a:pt x="292" y="130"/>
                  </a:lnTo>
                  <a:cubicBezTo>
                    <a:pt x="231" y="240"/>
                    <a:pt x="170" y="349"/>
                    <a:pt x="97" y="446"/>
                  </a:cubicBezTo>
                  <a:cubicBezTo>
                    <a:pt x="90" y="460"/>
                    <a:pt x="78" y="466"/>
                    <a:pt x="65" y="466"/>
                  </a:cubicBezTo>
                  <a:cubicBezTo>
                    <a:pt x="56" y="466"/>
                    <a:pt x="46" y="463"/>
                    <a:pt x="36" y="459"/>
                  </a:cubicBezTo>
                  <a:cubicBezTo>
                    <a:pt x="25" y="446"/>
                    <a:pt x="12" y="434"/>
                    <a:pt x="25" y="410"/>
                  </a:cubicBezTo>
                  <a:cubicBezTo>
                    <a:pt x="97" y="300"/>
                    <a:pt x="158" y="191"/>
                    <a:pt x="231" y="94"/>
                  </a:cubicBezTo>
                  <a:lnTo>
                    <a:pt x="268" y="32"/>
                  </a:lnTo>
                  <a:cubicBezTo>
                    <a:pt x="279" y="21"/>
                    <a:pt x="279" y="21"/>
                    <a:pt x="292" y="21"/>
                  </a:cubicBezTo>
                  <a:close/>
                  <a:moveTo>
                    <a:pt x="295" y="0"/>
                  </a:moveTo>
                  <a:cubicBezTo>
                    <a:pt x="278" y="0"/>
                    <a:pt x="263" y="6"/>
                    <a:pt x="255" y="21"/>
                  </a:cubicBezTo>
                  <a:lnTo>
                    <a:pt x="219" y="81"/>
                  </a:lnTo>
                  <a:cubicBezTo>
                    <a:pt x="146" y="191"/>
                    <a:pt x="73" y="288"/>
                    <a:pt x="12" y="397"/>
                  </a:cubicBezTo>
                  <a:cubicBezTo>
                    <a:pt x="0" y="434"/>
                    <a:pt x="12" y="459"/>
                    <a:pt x="36" y="470"/>
                  </a:cubicBezTo>
                  <a:cubicBezTo>
                    <a:pt x="36" y="483"/>
                    <a:pt x="49" y="483"/>
                    <a:pt x="61" y="483"/>
                  </a:cubicBezTo>
                  <a:cubicBezTo>
                    <a:pt x="85" y="483"/>
                    <a:pt x="97" y="470"/>
                    <a:pt x="109" y="459"/>
                  </a:cubicBezTo>
                  <a:cubicBezTo>
                    <a:pt x="182" y="349"/>
                    <a:pt x="243" y="240"/>
                    <a:pt x="304" y="142"/>
                  </a:cubicBezTo>
                  <a:lnTo>
                    <a:pt x="341" y="81"/>
                  </a:lnTo>
                  <a:cubicBezTo>
                    <a:pt x="365" y="45"/>
                    <a:pt x="352" y="21"/>
                    <a:pt x="328" y="8"/>
                  </a:cubicBezTo>
                  <a:cubicBezTo>
                    <a:pt x="318" y="3"/>
                    <a:pt x="306" y="0"/>
                    <a:pt x="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05" name="Google Shape;3305;p39"/>
            <p:cNvSpPr/>
            <p:nvPr/>
          </p:nvSpPr>
          <p:spPr>
            <a:xfrm>
              <a:off x="8395814" y="3787635"/>
              <a:ext cx="17276" cy="24758"/>
            </a:xfrm>
            <a:custGeom>
              <a:avLst/>
              <a:gdLst/>
              <a:ahLst/>
              <a:cxnLst/>
              <a:rect l="l" t="t" r="r" b="b"/>
              <a:pathLst>
                <a:path w="351" h="503" extrusionOk="0">
                  <a:moveTo>
                    <a:pt x="287" y="0"/>
                  </a:moveTo>
                  <a:cubicBezTo>
                    <a:pt x="273" y="0"/>
                    <a:pt x="260" y="6"/>
                    <a:pt x="249" y="20"/>
                  </a:cubicBezTo>
                  <a:cubicBezTo>
                    <a:pt x="176" y="155"/>
                    <a:pt x="90" y="288"/>
                    <a:pt x="18" y="434"/>
                  </a:cubicBezTo>
                  <a:cubicBezTo>
                    <a:pt x="0" y="468"/>
                    <a:pt x="32" y="503"/>
                    <a:pt x="65" y="503"/>
                  </a:cubicBezTo>
                  <a:cubicBezTo>
                    <a:pt x="78" y="503"/>
                    <a:pt x="92" y="497"/>
                    <a:pt x="103" y="482"/>
                  </a:cubicBezTo>
                  <a:cubicBezTo>
                    <a:pt x="188" y="349"/>
                    <a:pt x="261" y="203"/>
                    <a:pt x="334" y="69"/>
                  </a:cubicBezTo>
                  <a:cubicBezTo>
                    <a:pt x="351" y="34"/>
                    <a:pt x="319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06" name="Google Shape;3306;p39"/>
            <p:cNvSpPr/>
            <p:nvPr/>
          </p:nvSpPr>
          <p:spPr>
            <a:xfrm>
              <a:off x="8395470" y="3787044"/>
              <a:ext cx="18015" cy="25545"/>
            </a:xfrm>
            <a:custGeom>
              <a:avLst/>
              <a:gdLst/>
              <a:ahLst/>
              <a:cxnLst/>
              <a:rect l="l" t="t" r="r" b="b"/>
              <a:pathLst>
                <a:path w="366" h="519" extrusionOk="0">
                  <a:moveTo>
                    <a:pt x="292" y="21"/>
                  </a:moveTo>
                  <a:cubicBezTo>
                    <a:pt x="305" y="21"/>
                    <a:pt x="316" y="21"/>
                    <a:pt x="316" y="32"/>
                  </a:cubicBezTo>
                  <a:cubicBezTo>
                    <a:pt x="329" y="32"/>
                    <a:pt x="341" y="57"/>
                    <a:pt x="329" y="81"/>
                  </a:cubicBezTo>
                  <a:lnTo>
                    <a:pt x="292" y="154"/>
                  </a:lnTo>
                  <a:cubicBezTo>
                    <a:pt x="232" y="264"/>
                    <a:pt x="170" y="373"/>
                    <a:pt x="97" y="483"/>
                  </a:cubicBezTo>
                  <a:cubicBezTo>
                    <a:pt x="91" y="497"/>
                    <a:pt x="80" y="503"/>
                    <a:pt x="69" y="503"/>
                  </a:cubicBezTo>
                  <a:cubicBezTo>
                    <a:pt x="61" y="503"/>
                    <a:pt x="54" y="500"/>
                    <a:pt x="49" y="494"/>
                  </a:cubicBezTo>
                  <a:cubicBezTo>
                    <a:pt x="37" y="494"/>
                    <a:pt x="25" y="470"/>
                    <a:pt x="37" y="446"/>
                  </a:cubicBezTo>
                  <a:cubicBezTo>
                    <a:pt x="97" y="337"/>
                    <a:pt x="159" y="215"/>
                    <a:pt x="219" y="118"/>
                  </a:cubicBezTo>
                  <a:cubicBezTo>
                    <a:pt x="243" y="94"/>
                    <a:pt x="256" y="69"/>
                    <a:pt x="268" y="45"/>
                  </a:cubicBezTo>
                  <a:lnTo>
                    <a:pt x="292" y="21"/>
                  </a:lnTo>
                  <a:close/>
                  <a:moveTo>
                    <a:pt x="299" y="1"/>
                  </a:moveTo>
                  <a:cubicBezTo>
                    <a:pt x="281" y="1"/>
                    <a:pt x="264" y="9"/>
                    <a:pt x="256" y="32"/>
                  </a:cubicBezTo>
                  <a:cubicBezTo>
                    <a:pt x="243" y="57"/>
                    <a:pt x="219" y="81"/>
                    <a:pt x="207" y="105"/>
                  </a:cubicBezTo>
                  <a:cubicBezTo>
                    <a:pt x="146" y="215"/>
                    <a:pt x="73" y="324"/>
                    <a:pt x="25" y="434"/>
                  </a:cubicBezTo>
                  <a:cubicBezTo>
                    <a:pt x="0" y="470"/>
                    <a:pt x="25" y="507"/>
                    <a:pt x="37" y="519"/>
                  </a:cubicBezTo>
                  <a:lnTo>
                    <a:pt x="73" y="519"/>
                  </a:lnTo>
                  <a:cubicBezTo>
                    <a:pt x="86" y="519"/>
                    <a:pt x="110" y="519"/>
                    <a:pt x="122" y="494"/>
                  </a:cubicBezTo>
                  <a:lnTo>
                    <a:pt x="305" y="167"/>
                  </a:lnTo>
                  <a:cubicBezTo>
                    <a:pt x="316" y="142"/>
                    <a:pt x="329" y="105"/>
                    <a:pt x="353" y="81"/>
                  </a:cubicBezTo>
                  <a:cubicBezTo>
                    <a:pt x="365" y="57"/>
                    <a:pt x="353" y="21"/>
                    <a:pt x="329" y="8"/>
                  </a:cubicBezTo>
                  <a:cubicBezTo>
                    <a:pt x="320" y="4"/>
                    <a:pt x="310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07" name="Google Shape;3307;p39"/>
            <p:cNvSpPr/>
            <p:nvPr/>
          </p:nvSpPr>
          <p:spPr>
            <a:xfrm>
              <a:off x="8399014" y="3803779"/>
              <a:ext cx="14717" cy="21214"/>
            </a:xfrm>
            <a:custGeom>
              <a:avLst/>
              <a:gdLst/>
              <a:ahLst/>
              <a:cxnLst/>
              <a:rect l="l" t="t" r="r" b="b"/>
              <a:pathLst>
                <a:path w="299" h="431" extrusionOk="0">
                  <a:moveTo>
                    <a:pt x="239" y="1"/>
                  </a:moveTo>
                  <a:cubicBezTo>
                    <a:pt x="227" y="1"/>
                    <a:pt x="216" y="7"/>
                    <a:pt x="208" y="21"/>
                  </a:cubicBezTo>
                  <a:cubicBezTo>
                    <a:pt x="147" y="143"/>
                    <a:pt x="87" y="252"/>
                    <a:pt x="25" y="362"/>
                  </a:cubicBezTo>
                  <a:cubicBezTo>
                    <a:pt x="0" y="396"/>
                    <a:pt x="29" y="430"/>
                    <a:pt x="61" y="430"/>
                  </a:cubicBezTo>
                  <a:cubicBezTo>
                    <a:pt x="74" y="430"/>
                    <a:pt x="88" y="425"/>
                    <a:pt x="98" y="410"/>
                  </a:cubicBezTo>
                  <a:cubicBezTo>
                    <a:pt x="171" y="300"/>
                    <a:pt x="233" y="191"/>
                    <a:pt x="281" y="70"/>
                  </a:cubicBezTo>
                  <a:cubicBezTo>
                    <a:pt x="299" y="35"/>
                    <a:pt x="267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08" name="Google Shape;3308;p39"/>
            <p:cNvSpPr/>
            <p:nvPr/>
          </p:nvSpPr>
          <p:spPr>
            <a:xfrm>
              <a:off x="8399063" y="3803336"/>
              <a:ext cx="15012" cy="21854"/>
            </a:xfrm>
            <a:custGeom>
              <a:avLst/>
              <a:gdLst/>
              <a:ahLst/>
              <a:cxnLst/>
              <a:rect l="l" t="t" r="r" b="b"/>
              <a:pathLst>
                <a:path w="305" h="444" extrusionOk="0">
                  <a:moveTo>
                    <a:pt x="243" y="17"/>
                  </a:moveTo>
                  <a:cubicBezTo>
                    <a:pt x="268" y="30"/>
                    <a:pt x="280" y="54"/>
                    <a:pt x="268" y="79"/>
                  </a:cubicBezTo>
                  <a:cubicBezTo>
                    <a:pt x="219" y="200"/>
                    <a:pt x="159" y="309"/>
                    <a:pt x="86" y="407"/>
                  </a:cubicBezTo>
                  <a:cubicBezTo>
                    <a:pt x="78" y="421"/>
                    <a:pt x="67" y="427"/>
                    <a:pt x="56" y="427"/>
                  </a:cubicBezTo>
                  <a:cubicBezTo>
                    <a:pt x="49" y="427"/>
                    <a:pt x="42" y="424"/>
                    <a:pt x="37" y="419"/>
                  </a:cubicBezTo>
                  <a:cubicBezTo>
                    <a:pt x="24" y="419"/>
                    <a:pt x="13" y="395"/>
                    <a:pt x="24" y="382"/>
                  </a:cubicBezTo>
                  <a:cubicBezTo>
                    <a:pt x="97" y="249"/>
                    <a:pt x="159" y="139"/>
                    <a:pt x="207" y="30"/>
                  </a:cubicBezTo>
                  <a:cubicBezTo>
                    <a:pt x="219" y="17"/>
                    <a:pt x="232" y="17"/>
                    <a:pt x="232" y="17"/>
                  </a:cubicBezTo>
                  <a:close/>
                  <a:moveTo>
                    <a:pt x="237" y="1"/>
                  </a:moveTo>
                  <a:cubicBezTo>
                    <a:pt x="219" y="1"/>
                    <a:pt x="204" y="12"/>
                    <a:pt x="195" y="30"/>
                  </a:cubicBezTo>
                  <a:cubicBezTo>
                    <a:pt x="146" y="139"/>
                    <a:pt x="86" y="249"/>
                    <a:pt x="13" y="371"/>
                  </a:cubicBezTo>
                  <a:cubicBezTo>
                    <a:pt x="0" y="395"/>
                    <a:pt x="13" y="419"/>
                    <a:pt x="24" y="431"/>
                  </a:cubicBezTo>
                  <a:cubicBezTo>
                    <a:pt x="37" y="444"/>
                    <a:pt x="49" y="444"/>
                    <a:pt x="61" y="444"/>
                  </a:cubicBezTo>
                  <a:cubicBezTo>
                    <a:pt x="73" y="444"/>
                    <a:pt x="97" y="444"/>
                    <a:pt x="97" y="419"/>
                  </a:cubicBezTo>
                  <a:cubicBezTo>
                    <a:pt x="170" y="322"/>
                    <a:pt x="232" y="212"/>
                    <a:pt x="292" y="79"/>
                  </a:cubicBezTo>
                  <a:cubicBezTo>
                    <a:pt x="305" y="42"/>
                    <a:pt x="280" y="17"/>
                    <a:pt x="256" y="6"/>
                  </a:cubicBezTo>
                  <a:cubicBezTo>
                    <a:pt x="249" y="2"/>
                    <a:pt x="243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09" name="Google Shape;3309;p39"/>
            <p:cNvSpPr/>
            <p:nvPr/>
          </p:nvSpPr>
          <p:spPr>
            <a:xfrm>
              <a:off x="8399358" y="3818152"/>
              <a:ext cx="16587" cy="19048"/>
            </a:xfrm>
            <a:custGeom>
              <a:avLst/>
              <a:gdLst/>
              <a:ahLst/>
              <a:cxnLst/>
              <a:rect l="l" t="t" r="r" b="b"/>
              <a:pathLst>
                <a:path w="337" h="387" extrusionOk="0">
                  <a:moveTo>
                    <a:pt x="275" y="1"/>
                  </a:moveTo>
                  <a:cubicBezTo>
                    <a:pt x="262" y="1"/>
                    <a:pt x="248" y="7"/>
                    <a:pt x="237" y="21"/>
                  </a:cubicBezTo>
                  <a:lnTo>
                    <a:pt x="18" y="313"/>
                  </a:lnTo>
                  <a:cubicBezTo>
                    <a:pt x="0" y="350"/>
                    <a:pt x="30" y="386"/>
                    <a:pt x="62" y="386"/>
                  </a:cubicBezTo>
                  <a:cubicBezTo>
                    <a:pt x="72" y="386"/>
                    <a:pt x="83" y="382"/>
                    <a:pt x="91" y="373"/>
                  </a:cubicBezTo>
                  <a:cubicBezTo>
                    <a:pt x="164" y="276"/>
                    <a:pt x="237" y="167"/>
                    <a:pt x="310" y="70"/>
                  </a:cubicBezTo>
                  <a:cubicBezTo>
                    <a:pt x="337" y="35"/>
                    <a:pt x="308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10" name="Google Shape;3310;p39"/>
            <p:cNvSpPr/>
            <p:nvPr/>
          </p:nvSpPr>
          <p:spPr>
            <a:xfrm>
              <a:off x="8399063" y="3817709"/>
              <a:ext cx="16784" cy="20033"/>
            </a:xfrm>
            <a:custGeom>
              <a:avLst/>
              <a:gdLst/>
              <a:ahLst/>
              <a:cxnLst/>
              <a:rect l="l" t="t" r="r" b="b"/>
              <a:pathLst>
                <a:path w="341" h="407" extrusionOk="0">
                  <a:moveTo>
                    <a:pt x="280" y="20"/>
                  </a:moveTo>
                  <a:cubicBezTo>
                    <a:pt x="289" y="20"/>
                    <a:pt x="298" y="24"/>
                    <a:pt x="305" y="30"/>
                  </a:cubicBezTo>
                  <a:cubicBezTo>
                    <a:pt x="316" y="30"/>
                    <a:pt x="329" y="42"/>
                    <a:pt x="316" y="66"/>
                  </a:cubicBezTo>
                  <a:lnTo>
                    <a:pt x="268" y="127"/>
                  </a:lnTo>
                  <a:cubicBezTo>
                    <a:pt x="219" y="212"/>
                    <a:pt x="159" y="298"/>
                    <a:pt x="86" y="370"/>
                  </a:cubicBezTo>
                  <a:cubicBezTo>
                    <a:pt x="80" y="381"/>
                    <a:pt x="75" y="384"/>
                    <a:pt x="70" y="384"/>
                  </a:cubicBezTo>
                  <a:cubicBezTo>
                    <a:pt x="63" y="384"/>
                    <a:pt x="56" y="377"/>
                    <a:pt x="49" y="370"/>
                  </a:cubicBezTo>
                  <a:cubicBezTo>
                    <a:pt x="37" y="370"/>
                    <a:pt x="24" y="346"/>
                    <a:pt x="37" y="334"/>
                  </a:cubicBezTo>
                  <a:cubicBezTo>
                    <a:pt x="86" y="249"/>
                    <a:pt x="146" y="176"/>
                    <a:pt x="207" y="90"/>
                  </a:cubicBezTo>
                  <a:lnTo>
                    <a:pt x="256" y="30"/>
                  </a:lnTo>
                  <a:cubicBezTo>
                    <a:pt x="262" y="24"/>
                    <a:pt x="271" y="20"/>
                    <a:pt x="280" y="20"/>
                  </a:cubicBezTo>
                  <a:close/>
                  <a:moveTo>
                    <a:pt x="280" y="0"/>
                  </a:moveTo>
                  <a:cubicBezTo>
                    <a:pt x="264" y="0"/>
                    <a:pt x="250" y="10"/>
                    <a:pt x="243" y="30"/>
                  </a:cubicBezTo>
                  <a:lnTo>
                    <a:pt x="195" y="90"/>
                  </a:lnTo>
                  <a:cubicBezTo>
                    <a:pt x="134" y="163"/>
                    <a:pt x="73" y="236"/>
                    <a:pt x="24" y="322"/>
                  </a:cubicBezTo>
                  <a:cubicBezTo>
                    <a:pt x="0" y="346"/>
                    <a:pt x="13" y="370"/>
                    <a:pt x="37" y="395"/>
                  </a:cubicBezTo>
                  <a:cubicBezTo>
                    <a:pt x="49" y="395"/>
                    <a:pt x="61" y="406"/>
                    <a:pt x="73" y="406"/>
                  </a:cubicBezTo>
                  <a:cubicBezTo>
                    <a:pt x="86" y="406"/>
                    <a:pt x="97" y="395"/>
                    <a:pt x="110" y="382"/>
                  </a:cubicBezTo>
                  <a:cubicBezTo>
                    <a:pt x="170" y="298"/>
                    <a:pt x="232" y="212"/>
                    <a:pt x="292" y="139"/>
                  </a:cubicBezTo>
                  <a:lnTo>
                    <a:pt x="329" y="79"/>
                  </a:lnTo>
                  <a:cubicBezTo>
                    <a:pt x="341" y="54"/>
                    <a:pt x="341" y="30"/>
                    <a:pt x="316" y="17"/>
                  </a:cubicBezTo>
                  <a:cubicBezTo>
                    <a:pt x="305" y="6"/>
                    <a:pt x="292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11" name="Google Shape;3311;p39"/>
            <p:cNvSpPr/>
            <p:nvPr/>
          </p:nvSpPr>
          <p:spPr>
            <a:xfrm>
              <a:off x="8399358" y="3831590"/>
              <a:ext cx="16144" cy="18999"/>
            </a:xfrm>
            <a:custGeom>
              <a:avLst/>
              <a:gdLst/>
              <a:ahLst/>
              <a:cxnLst/>
              <a:rect l="l" t="t" r="r" b="b"/>
              <a:pathLst>
                <a:path w="328" h="386" extrusionOk="0">
                  <a:moveTo>
                    <a:pt x="267" y="0"/>
                  </a:moveTo>
                  <a:cubicBezTo>
                    <a:pt x="255" y="0"/>
                    <a:pt x="244" y="5"/>
                    <a:pt x="237" y="16"/>
                  </a:cubicBezTo>
                  <a:cubicBezTo>
                    <a:pt x="164" y="113"/>
                    <a:pt x="91" y="210"/>
                    <a:pt x="18" y="319"/>
                  </a:cubicBezTo>
                  <a:cubicBezTo>
                    <a:pt x="1" y="346"/>
                    <a:pt x="29" y="386"/>
                    <a:pt x="59" y="386"/>
                  </a:cubicBezTo>
                  <a:cubicBezTo>
                    <a:pt x="70" y="386"/>
                    <a:pt x="82" y="381"/>
                    <a:pt x="91" y="368"/>
                  </a:cubicBezTo>
                  <a:cubicBezTo>
                    <a:pt x="164" y="270"/>
                    <a:pt x="237" y="161"/>
                    <a:pt x="310" y="64"/>
                  </a:cubicBezTo>
                  <a:cubicBezTo>
                    <a:pt x="328" y="29"/>
                    <a:pt x="295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12" name="Google Shape;3312;p39"/>
            <p:cNvSpPr/>
            <p:nvPr/>
          </p:nvSpPr>
          <p:spPr>
            <a:xfrm>
              <a:off x="8399063" y="3831097"/>
              <a:ext cx="16784" cy="19836"/>
            </a:xfrm>
            <a:custGeom>
              <a:avLst/>
              <a:gdLst/>
              <a:ahLst/>
              <a:cxnLst/>
              <a:rect l="l" t="t" r="r" b="b"/>
              <a:pathLst>
                <a:path w="341" h="403" extrusionOk="0">
                  <a:moveTo>
                    <a:pt x="280" y="13"/>
                  </a:moveTo>
                  <a:cubicBezTo>
                    <a:pt x="280" y="13"/>
                    <a:pt x="292" y="26"/>
                    <a:pt x="305" y="26"/>
                  </a:cubicBezTo>
                  <a:cubicBezTo>
                    <a:pt x="316" y="37"/>
                    <a:pt x="316" y="50"/>
                    <a:pt x="305" y="62"/>
                  </a:cubicBezTo>
                  <a:lnTo>
                    <a:pt x="292" y="86"/>
                  </a:lnTo>
                  <a:cubicBezTo>
                    <a:pt x="232" y="183"/>
                    <a:pt x="159" y="280"/>
                    <a:pt x="97" y="378"/>
                  </a:cubicBezTo>
                  <a:cubicBezTo>
                    <a:pt x="85" y="384"/>
                    <a:pt x="76" y="387"/>
                    <a:pt x="69" y="387"/>
                  </a:cubicBezTo>
                  <a:cubicBezTo>
                    <a:pt x="61" y="387"/>
                    <a:pt x="55" y="384"/>
                    <a:pt x="49" y="378"/>
                  </a:cubicBezTo>
                  <a:cubicBezTo>
                    <a:pt x="37" y="366"/>
                    <a:pt x="24" y="353"/>
                    <a:pt x="37" y="329"/>
                  </a:cubicBezTo>
                  <a:cubicBezTo>
                    <a:pt x="97" y="244"/>
                    <a:pt x="159" y="147"/>
                    <a:pt x="219" y="62"/>
                  </a:cubicBezTo>
                  <a:lnTo>
                    <a:pt x="243" y="37"/>
                  </a:lnTo>
                  <a:cubicBezTo>
                    <a:pt x="256" y="26"/>
                    <a:pt x="268" y="13"/>
                    <a:pt x="280" y="13"/>
                  </a:cubicBezTo>
                  <a:close/>
                  <a:moveTo>
                    <a:pt x="273" y="1"/>
                  </a:moveTo>
                  <a:cubicBezTo>
                    <a:pt x="259" y="1"/>
                    <a:pt x="244" y="7"/>
                    <a:pt x="232" y="26"/>
                  </a:cubicBezTo>
                  <a:lnTo>
                    <a:pt x="207" y="62"/>
                  </a:lnTo>
                  <a:cubicBezTo>
                    <a:pt x="146" y="147"/>
                    <a:pt x="73" y="232"/>
                    <a:pt x="24" y="329"/>
                  </a:cubicBezTo>
                  <a:cubicBezTo>
                    <a:pt x="0" y="353"/>
                    <a:pt x="13" y="378"/>
                    <a:pt x="37" y="390"/>
                  </a:cubicBezTo>
                  <a:cubicBezTo>
                    <a:pt x="49" y="402"/>
                    <a:pt x="61" y="402"/>
                    <a:pt x="73" y="402"/>
                  </a:cubicBezTo>
                  <a:cubicBezTo>
                    <a:pt x="86" y="402"/>
                    <a:pt x="97" y="402"/>
                    <a:pt x="110" y="390"/>
                  </a:cubicBezTo>
                  <a:cubicBezTo>
                    <a:pt x="183" y="293"/>
                    <a:pt x="243" y="196"/>
                    <a:pt x="305" y="98"/>
                  </a:cubicBezTo>
                  <a:lnTo>
                    <a:pt x="316" y="74"/>
                  </a:lnTo>
                  <a:cubicBezTo>
                    <a:pt x="341" y="50"/>
                    <a:pt x="329" y="26"/>
                    <a:pt x="305" y="13"/>
                  </a:cubicBezTo>
                  <a:cubicBezTo>
                    <a:pt x="298" y="7"/>
                    <a:pt x="286" y="1"/>
                    <a:pt x="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13" name="Google Shape;3313;p39"/>
            <p:cNvSpPr/>
            <p:nvPr/>
          </p:nvSpPr>
          <p:spPr>
            <a:xfrm>
              <a:off x="8396947" y="3844240"/>
              <a:ext cx="20279" cy="23133"/>
            </a:xfrm>
            <a:custGeom>
              <a:avLst/>
              <a:gdLst/>
              <a:ahLst/>
              <a:cxnLst/>
              <a:rect l="l" t="t" r="r" b="b"/>
              <a:pathLst>
                <a:path w="412" h="470" extrusionOk="0">
                  <a:moveTo>
                    <a:pt x="343" y="1"/>
                  </a:moveTo>
                  <a:cubicBezTo>
                    <a:pt x="331" y="1"/>
                    <a:pt x="320" y="4"/>
                    <a:pt x="311" y="13"/>
                  </a:cubicBezTo>
                  <a:cubicBezTo>
                    <a:pt x="213" y="148"/>
                    <a:pt x="116" y="269"/>
                    <a:pt x="19" y="403"/>
                  </a:cubicBezTo>
                  <a:cubicBezTo>
                    <a:pt x="1" y="430"/>
                    <a:pt x="29" y="469"/>
                    <a:pt x="60" y="469"/>
                  </a:cubicBezTo>
                  <a:cubicBezTo>
                    <a:pt x="71" y="469"/>
                    <a:pt x="82" y="464"/>
                    <a:pt x="92" y="451"/>
                  </a:cubicBezTo>
                  <a:cubicBezTo>
                    <a:pt x="189" y="330"/>
                    <a:pt x="286" y="196"/>
                    <a:pt x="384" y="62"/>
                  </a:cubicBezTo>
                  <a:cubicBezTo>
                    <a:pt x="411" y="35"/>
                    <a:pt x="377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14" name="Google Shape;3314;p39"/>
            <p:cNvSpPr/>
            <p:nvPr/>
          </p:nvSpPr>
          <p:spPr>
            <a:xfrm>
              <a:off x="8396651" y="3843895"/>
              <a:ext cx="20377" cy="23773"/>
            </a:xfrm>
            <a:custGeom>
              <a:avLst/>
              <a:gdLst/>
              <a:ahLst/>
              <a:cxnLst/>
              <a:rect l="l" t="t" r="r" b="b"/>
              <a:pathLst>
                <a:path w="414" h="483" extrusionOk="0">
                  <a:moveTo>
                    <a:pt x="354" y="18"/>
                  </a:moveTo>
                  <a:cubicBezTo>
                    <a:pt x="363" y="18"/>
                    <a:pt x="372" y="20"/>
                    <a:pt x="378" y="20"/>
                  </a:cubicBezTo>
                  <a:cubicBezTo>
                    <a:pt x="390" y="33"/>
                    <a:pt x="402" y="57"/>
                    <a:pt x="390" y="69"/>
                  </a:cubicBezTo>
                  <a:lnTo>
                    <a:pt x="354" y="118"/>
                  </a:lnTo>
                  <a:cubicBezTo>
                    <a:pt x="268" y="228"/>
                    <a:pt x="171" y="349"/>
                    <a:pt x="86" y="458"/>
                  </a:cubicBezTo>
                  <a:cubicBezTo>
                    <a:pt x="80" y="465"/>
                    <a:pt x="74" y="468"/>
                    <a:pt x="68" y="468"/>
                  </a:cubicBezTo>
                  <a:cubicBezTo>
                    <a:pt x="62" y="468"/>
                    <a:pt x="55" y="465"/>
                    <a:pt x="49" y="458"/>
                  </a:cubicBezTo>
                  <a:cubicBezTo>
                    <a:pt x="25" y="447"/>
                    <a:pt x="25" y="434"/>
                    <a:pt x="37" y="410"/>
                  </a:cubicBezTo>
                  <a:cubicBezTo>
                    <a:pt x="110" y="301"/>
                    <a:pt x="208" y="191"/>
                    <a:pt x="281" y="82"/>
                  </a:cubicBezTo>
                  <a:lnTo>
                    <a:pt x="329" y="33"/>
                  </a:lnTo>
                  <a:cubicBezTo>
                    <a:pt x="335" y="21"/>
                    <a:pt x="345" y="18"/>
                    <a:pt x="354" y="18"/>
                  </a:cubicBezTo>
                  <a:close/>
                  <a:moveTo>
                    <a:pt x="356" y="0"/>
                  </a:moveTo>
                  <a:cubicBezTo>
                    <a:pt x="339" y="0"/>
                    <a:pt x="324" y="6"/>
                    <a:pt x="317" y="20"/>
                  </a:cubicBezTo>
                  <a:lnTo>
                    <a:pt x="268" y="69"/>
                  </a:lnTo>
                  <a:lnTo>
                    <a:pt x="13" y="398"/>
                  </a:lnTo>
                  <a:cubicBezTo>
                    <a:pt x="1" y="422"/>
                    <a:pt x="13" y="458"/>
                    <a:pt x="37" y="471"/>
                  </a:cubicBezTo>
                  <a:cubicBezTo>
                    <a:pt x="37" y="483"/>
                    <a:pt x="49" y="483"/>
                    <a:pt x="62" y="483"/>
                  </a:cubicBezTo>
                  <a:cubicBezTo>
                    <a:pt x="86" y="483"/>
                    <a:pt x="98" y="483"/>
                    <a:pt x="98" y="471"/>
                  </a:cubicBezTo>
                  <a:cubicBezTo>
                    <a:pt x="195" y="361"/>
                    <a:pt x="281" y="239"/>
                    <a:pt x="365" y="130"/>
                  </a:cubicBezTo>
                  <a:lnTo>
                    <a:pt x="402" y="82"/>
                  </a:lnTo>
                  <a:cubicBezTo>
                    <a:pt x="414" y="57"/>
                    <a:pt x="402" y="33"/>
                    <a:pt x="390" y="9"/>
                  </a:cubicBezTo>
                  <a:cubicBezTo>
                    <a:pt x="379" y="3"/>
                    <a:pt x="367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15" name="Google Shape;3315;p39"/>
            <p:cNvSpPr/>
            <p:nvPr/>
          </p:nvSpPr>
          <p:spPr>
            <a:xfrm>
              <a:off x="8399654" y="3858711"/>
              <a:ext cx="15800" cy="21460"/>
            </a:xfrm>
            <a:custGeom>
              <a:avLst/>
              <a:gdLst/>
              <a:ahLst/>
              <a:cxnLst/>
              <a:rect l="l" t="t" r="r" b="b"/>
              <a:pathLst>
                <a:path w="321" h="436" extrusionOk="0">
                  <a:moveTo>
                    <a:pt x="267" y="1"/>
                  </a:moveTo>
                  <a:cubicBezTo>
                    <a:pt x="253" y="1"/>
                    <a:pt x="240" y="8"/>
                    <a:pt x="231" y="24"/>
                  </a:cubicBezTo>
                  <a:cubicBezTo>
                    <a:pt x="158" y="133"/>
                    <a:pt x="85" y="255"/>
                    <a:pt x="25" y="376"/>
                  </a:cubicBezTo>
                  <a:cubicBezTo>
                    <a:pt x="0" y="409"/>
                    <a:pt x="25" y="436"/>
                    <a:pt x="55" y="436"/>
                  </a:cubicBezTo>
                  <a:cubicBezTo>
                    <a:pt x="70" y="436"/>
                    <a:pt x="86" y="429"/>
                    <a:pt x="98" y="413"/>
                  </a:cubicBezTo>
                  <a:cubicBezTo>
                    <a:pt x="171" y="303"/>
                    <a:pt x="231" y="182"/>
                    <a:pt x="304" y="60"/>
                  </a:cubicBezTo>
                  <a:cubicBezTo>
                    <a:pt x="321" y="28"/>
                    <a:pt x="29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16" name="Google Shape;3316;p39"/>
            <p:cNvSpPr/>
            <p:nvPr/>
          </p:nvSpPr>
          <p:spPr>
            <a:xfrm>
              <a:off x="8399654" y="3858268"/>
              <a:ext cx="16193" cy="22592"/>
            </a:xfrm>
            <a:custGeom>
              <a:avLst/>
              <a:gdLst/>
              <a:ahLst/>
              <a:cxnLst/>
              <a:rect l="l" t="t" r="r" b="b"/>
              <a:pathLst>
                <a:path w="329" h="459" extrusionOk="0">
                  <a:moveTo>
                    <a:pt x="280" y="20"/>
                  </a:moveTo>
                  <a:cubicBezTo>
                    <a:pt x="304" y="33"/>
                    <a:pt x="304" y="45"/>
                    <a:pt x="293" y="69"/>
                  </a:cubicBezTo>
                  <a:cubicBezTo>
                    <a:pt x="220" y="191"/>
                    <a:pt x="158" y="312"/>
                    <a:pt x="85" y="422"/>
                  </a:cubicBezTo>
                  <a:cubicBezTo>
                    <a:pt x="74" y="434"/>
                    <a:pt x="49" y="434"/>
                    <a:pt x="37" y="434"/>
                  </a:cubicBezTo>
                  <a:cubicBezTo>
                    <a:pt x="25" y="422"/>
                    <a:pt x="12" y="409"/>
                    <a:pt x="25" y="385"/>
                  </a:cubicBezTo>
                  <a:cubicBezTo>
                    <a:pt x="98" y="264"/>
                    <a:pt x="158" y="155"/>
                    <a:pt x="244" y="33"/>
                  </a:cubicBezTo>
                  <a:cubicBezTo>
                    <a:pt x="244" y="20"/>
                    <a:pt x="256" y="20"/>
                    <a:pt x="268" y="20"/>
                  </a:cubicBezTo>
                  <a:close/>
                  <a:moveTo>
                    <a:pt x="262" y="0"/>
                  </a:moveTo>
                  <a:cubicBezTo>
                    <a:pt x="248" y="0"/>
                    <a:pt x="234" y="6"/>
                    <a:pt x="220" y="20"/>
                  </a:cubicBezTo>
                  <a:cubicBezTo>
                    <a:pt x="147" y="142"/>
                    <a:pt x="74" y="264"/>
                    <a:pt x="12" y="373"/>
                  </a:cubicBezTo>
                  <a:cubicBezTo>
                    <a:pt x="1" y="409"/>
                    <a:pt x="12" y="434"/>
                    <a:pt x="25" y="446"/>
                  </a:cubicBezTo>
                  <a:cubicBezTo>
                    <a:pt x="37" y="446"/>
                    <a:pt x="49" y="458"/>
                    <a:pt x="61" y="458"/>
                  </a:cubicBezTo>
                  <a:cubicBezTo>
                    <a:pt x="74" y="458"/>
                    <a:pt x="98" y="446"/>
                    <a:pt x="98" y="434"/>
                  </a:cubicBezTo>
                  <a:cubicBezTo>
                    <a:pt x="171" y="312"/>
                    <a:pt x="244" y="203"/>
                    <a:pt x="317" y="82"/>
                  </a:cubicBezTo>
                  <a:cubicBezTo>
                    <a:pt x="329" y="45"/>
                    <a:pt x="317" y="20"/>
                    <a:pt x="293" y="9"/>
                  </a:cubicBezTo>
                  <a:cubicBezTo>
                    <a:pt x="282" y="3"/>
                    <a:pt x="272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17" name="Google Shape;3317;p39"/>
            <p:cNvSpPr/>
            <p:nvPr/>
          </p:nvSpPr>
          <p:spPr>
            <a:xfrm>
              <a:off x="8398915" y="3873231"/>
              <a:ext cx="16439" cy="25693"/>
            </a:xfrm>
            <a:custGeom>
              <a:avLst/>
              <a:gdLst/>
              <a:ahLst/>
              <a:cxnLst/>
              <a:rect l="l" t="t" r="r" b="b"/>
              <a:pathLst>
                <a:path w="334" h="522" extrusionOk="0">
                  <a:moveTo>
                    <a:pt x="267" y="1"/>
                  </a:moveTo>
                  <a:cubicBezTo>
                    <a:pt x="254" y="1"/>
                    <a:pt x="242" y="7"/>
                    <a:pt x="235" y="21"/>
                  </a:cubicBezTo>
                  <a:cubicBezTo>
                    <a:pt x="149" y="167"/>
                    <a:pt x="64" y="313"/>
                    <a:pt x="16" y="470"/>
                  </a:cubicBezTo>
                  <a:cubicBezTo>
                    <a:pt x="1" y="500"/>
                    <a:pt x="27" y="521"/>
                    <a:pt x="56" y="521"/>
                  </a:cubicBezTo>
                  <a:cubicBezTo>
                    <a:pt x="73" y="521"/>
                    <a:pt x="91" y="513"/>
                    <a:pt x="100" y="495"/>
                  </a:cubicBezTo>
                  <a:cubicBezTo>
                    <a:pt x="162" y="349"/>
                    <a:pt x="222" y="203"/>
                    <a:pt x="308" y="69"/>
                  </a:cubicBezTo>
                  <a:cubicBezTo>
                    <a:pt x="333" y="35"/>
                    <a:pt x="298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18" name="Google Shape;3318;p39"/>
            <p:cNvSpPr/>
            <p:nvPr/>
          </p:nvSpPr>
          <p:spPr>
            <a:xfrm>
              <a:off x="8398472" y="3872985"/>
              <a:ext cx="16784" cy="26431"/>
            </a:xfrm>
            <a:custGeom>
              <a:avLst/>
              <a:gdLst/>
              <a:ahLst/>
              <a:cxnLst/>
              <a:rect l="l" t="t" r="r" b="b"/>
              <a:pathLst>
                <a:path w="341" h="537" extrusionOk="0">
                  <a:moveTo>
                    <a:pt x="278" y="17"/>
                  </a:moveTo>
                  <a:cubicBezTo>
                    <a:pt x="286" y="17"/>
                    <a:pt x="294" y="21"/>
                    <a:pt x="304" y="26"/>
                  </a:cubicBezTo>
                  <a:cubicBezTo>
                    <a:pt x="317" y="37"/>
                    <a:pt x="328" y="50"/>
                    <a:pt x="317" y="74"/>
                  </a:cubicBezTo>
                  <a:cubicBezTo>
                    <a:pt x="231" y="196"/>
                    <a:pt x="171" y="329"/>
                    <a:pt x="98" y="488"/>
                  </a:cubicBezTo>
                  <a:cubicBezTo>
                    <a:pt x="98" y="506"/>
                    <a:pt x="85" y="517"/>
                    <a:pt x="68" y="517"/>
                  </a:cubicBezTo>
                  <a:cubicBezTo>
                    <a:pt x="62" y="517"/>
                    <a:pt x="56" y="515"/>
                    <a:pt x="49" y="512"/>
                  </a:cubicBezTo>
                  <a:cubicBezTo>
                    <a:pt x="49" y="512"/>
                    <a:pt x="25" y="500"/>
                    <a:pt x="36" y="475"/>
                  </a:cubicBezTo>
                  <a:cubicBezTo>
                    <a:pt x="85" y="329"/>
                    <a:pt x="158" y="183"/>
                    <a:pt x="244" y="37"/>
                  </a:cubicBezTo>
                  <a:cubicBezTo>
                    <a:pt x="258" y="23"/>
                    <a:pt x="268" y="17"/>
                    <a:pt x="278" y="17"/>
                  </a:cubicBezTo>
                  <a:close/>
                  <a:moveTo>
                    <a:pt x="282" y="0"/>
                  </a:moveTo>
                  <a:cubicBezTo>
                    <a:pt x="266" y="0"/>
                    <a:pt x="246" y="11"/>
                    <a:pt x="231" y="26"/>
                  </a:cubicBezTo>
                  <a:cubicBezTo>
                    <a:pt x="134" y="172"/>
                    <a:pt x="61" y="318"/>
                    <a:pt x="12" y="464"/>
                  </a:cubicBezTo>
                  <a:cubicBezTo>
                    <a:pt x="0" y="500"/>
                    <a:pt x="25" y="524"/>
                    <a:pt x="49" y="524"/>
                  </a:cubicBezTo>
                  <a:cubicBezTo>
                    <a:pt x="49" y="537"/>
                    <a:pt x="61" y="537"/>
                    <a:pt x="61" y="537"/>
                  </a:cubicBezTo>
                  <a:cubicBezTo>
                    <a:pt x="85" y="537"/>
                    <a:pt x="109" y="524"/>
                    <a:pt x="122" y="500"/>
                  </a:cubicBezTo>
                  <a:cubicBezTo>
                    <a:pt x="182" y="342"/>
                    <a:pt x="255" y="196"/>
                    <a:pt x="328" y="74"/>
                  </a:cubicBezTo>
                  <a:cubicBezTo>
                    <a:pt x="341" y="50"/>
                    <a:pt x="328" y="26"/>
                    <a:pt x="304" y="13"/>
                  </a:cubicBezTo>
                  <a:cubicBezTo>
                    <a:pt x="300" y="4"/>
                    <a:pt x="292" y="0"/>
                    <a:pt x="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19" name="Google Shape;3319;p39"/>
            <p:cNvSpPr/>
            <p:nvPr/>
          </p:nvSpPr>
          <p:spPr>
            <a:xfrm>
              <a:off x="8401081" y="3886767"/>
              <a:ext cx="15554" cy="20672"/>
            </a:xfrm>
            <a:custGeom>
              <a:avLst/>
              <a:gdLst/>
              <a:ahLst/>
              <a:cxnLst/>
              <a:rect l="l" t="t" r="r" b="b"/>
              <a:pathLst>
                <a:path w="316" h="420" extrusionOk="0">
                  <a:moveTo>
                    <a:pt x="246" y="0"/>
                  </a:moveTo>
                  <a:cubicBezTo>
                    <a:pt x="235" y="0"/>
                    <a:pt x="224" y="4"/>
                    <a:pt x="215" y="13"/>
                  </a:cubicBezTo>
                  <a:cubicBezTo>
                    <a:pt x="129" y="111"/>
                    <a:pt x="56" y="232"/>
                    <a:pt x="8" y="366"/>
                  </a:cubicBezTo>
                  <a:cubicBezTo>
                    <a:pt x="0" y="398"/>
                    <a:pt x="30" y="420"/>
                    <a:pt x="58" y="420"/>
                  </a:cubicBezTo>
                  <a:cubicBezTo>
                    <a:pt x="72" y="420"/>
                    <a:pt x="85" y="414"/>
                    <a:pt x="93" y="403"/>
                  </a:cubicBezTo>
                  <a:cubicBezTo>
                    <a:pt x="154" y="281"/>
                    <a:pt x="215" y="171"/>
                    <a:pt x="288" y="74"/>
                  </a:cubicBezTo>
                  <a:cubicBezTo>
                    <a:pt x="315" y="37"/>
                    <a:pt x="280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20" name="Google Shape;3320;p39"/>
            <p:cNvSpPr/>
            <p:nvPr/>
          </p:nvSpPr>
          <p:spPr>
            <a:xfrm>
              <a:off x="8400884" y="3886423"/>
              <a:ext cx="15603" cy="21361"/>
            </a:xfrm>
            <a:custGeom>
              <a:avLst/>
              <a:gdLst/>
              <a:ahLst/>
              <a:cxnLst/>
              <a:rect l="l" t="t" r="r" b="b"/>
              <a:pathLst>
                <a:path w="317" h="434" extrusionOk="0">
                  <a:moveTo>
                    <a:pt x="255" y="20"/>
                  </a:moveTo>
                  <a:cubicBezTo>
                    <a:pt x="268" y="20"/>
                    <a:pt x="268" y="20"/>
                    <a:pt x="279" y="32"/>
                  </a:cubicBezTo>
                  <a:cubicBezTo>
                    <a:pt x="292" y="32"/>
                    <a:pt x="304" y="56"/>
                    <a:pt x="292" y="69"/>
                  </a:cubicBezTo>
                  <a:cubicBezTo>
                    <a:pt x="206" y="178"/>
                    <a:pt x="146" y="288"/>
                    <a:pt x="97" y="397"/>
                  </a:cubicBezTo>
                  <a:cubicBezTo>
                    <a:pt x="90" y="411"/>
                    <a:pt x="78" y="417"/>
                    <a:pt x="68" y="417"/>
                  </a:cubicBezTo>
                  <a:cubicBezTo>
                    <a:pt x="60" y="417"/>
                    <a:pt x="54" y="414"/>
                    <a:pt x="49" y="410"/>
                  </a:cubicBezTo>
                  <a:cubicBezTo>
                    <a:pt x="24" y="410"/>
                    <a:pt x="12" y="385"/>
                    <a:pt x="24" y="373"/>
                  </a:cubicBezTo>
                  <a:cubicBezTo>
                    <a:pt x="73" y="239"/>
                    <a:pt x="146" y="118"/>
                    <a:pt x="231" y="32"/>
                  </a:cubicBezTo>
                  <a:cubicBezTo>
                    <a:pt x="231" y="20"/>
                    <a:pt x="243" y="20"/>
                    <a:pt x="255" y="20"/>
                  </a:cubicBezTo>
                  <a:close/>
                  <a:moveTo>
                    <a:pt x="262" y="0"/>
                  </a:moveTo>
                  <a:cubicBezTo>
                    <a:pt x="248" y="0"/>
                    <a:pt x="233" y="6"/>
                    <a:pt x="219" y="20"/>
                  </a:cubicBezTo>
                  <a:cubicBezTo>
                    <a:pt x="122" y="105"/>
                    <a:pt x="49" y="227"/>
                    <a:pt x="0" y="361"/>
                  </a:cubicBezTo>
                  <a:cubicBezTo>
                    <a:pt x="0" y="397"/>
                    <a:pt x="12" y="421"/>
                    <a:pt x="36" y="434"/>
                  </a:cubicBezTo>
                  <a:lnTo>
                    <a:pt x="60" y="434"/>
                  </a:lnTo>
                  <a:cubicBezTo>
                    <a:pt x="85" y="434"/>
                    <a:pt x="97" y="421"/>
                    <a:pt x="109" y="410"/>
                  </a:cubicBezTo>
                  <a:cubicBezTo>
                    <a:pt x="158" y="300"/>
                    <a:pt x="219" y="191"/>
                    <a:pt x="304" y="81"/>
                  </a:cubicBezTo>
                  <a:cubicBezTo>
                    <a:pt x="316" y="56"/>
                    <a:pt x="316" y="32"/>
                    <a:pt x="292" y="8"/>
                  </a:cubicBezTo>
                  <a:cubicBezTo>
                    <a:pt x="282" y="3"/>
                    <a:pt x="272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21" name="Google Shape;3321;p39"/>
            <p:cNvSpPr/>
            <p:nvPr/>
          </p:nvSpPr>
          <p:spPr>
            <a:xfrm>
              <a:off x="8414617" y="3884454"/>
              <a:ext cx="17030" cy="22100"/>
            </a:xfrm>
            <a:custGeom>
              <a:avLst/>
              <a:gdLst/>
              <a:ahLst/>
              <a:cxnLst/>
              <a:rect l="l" t="t" r="r" b="b"/>
              <a:pathLst>
                <a:path w="346" h="449" extrusionOk="0">
                  <a:moveTo>
                    <a:pt x="291" y="1"/>
                  </a:moveTo>
                  <a:cubicBezTo>
                    <a:pt x="278" y="1"/>
                    <a:pt x="264" y="7"/>
                    <a:pt x="256" y="23"/>
                  </a:cubicBezTo>
                  <a:cubicBezTo>
                    <a:pt x="171" y="145"/>
                    <a:pt x="98" y="267"/>
                    <a:pt x="25" y="388"/>
                  </a:cubicBezTo>
                  <a:cubicBezTo>
                    <a:pt x="1" y="421"/>
                    <a:pt x="25" y="448"/>
                    <a:pt x="55" y="448"/>
                  </a:cubicBezTo>
                  <a:cubicBezTo>
                    <a:pt x="70" y="448"/>
                    <a:pt x="86" y="441"/>
                    <a:pt x="98" y="425"/>
                  </a:cubicBezTo>
                  <a:cubicBezTo>
                    <a:pt x="171" y="315"/>
                    <a:pt x="256" y="194"/>
                    <a:pt x="329" y="60"/>
                  </a:cubicBezTo>
                  <a:cubicBezTo>
                    <a:pt x="345" y="28"/>
                    <a:pt x="318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22" name="Google Shape;3322;p39"/>
            <p:cNvSpPr/>
            <p:nvPr/>
          </p:nvSpPr>
          <p:spPr>
            <a:xfrm>
              <a:off x="8414617" y="3884011"/>
              <a:ext cx="17424" cy="23183"/>
            </a:xfrm>
            <a:custGeom>
              <a:avLst/>
              <a:gdLst/>
              <a:ahLst/>
              <a:cxnLst/>
              <a:rect l="l" t="t" r="r" b="b"/>
              <a:pathLst>
                <a:path w="354" h="471" extrusionOk="0">
                  <a:moveTo>
                    <a:pt x="317" y="21"/>
                  </a:moveTo>
                  <a:cubicBezTo>
                    <a:pt x="329" y="32"/>
                    <a:pt x="329" y="45"/>
                    <a:pt x="317" y="69"/>
                  </a:cubicBezTo>
                  <a:cubicBezTo>
                    <a:pt x="244" y="191"/>
                    <a:pt x="159" y="324"/>
                    <a:pt x="86" y="434"/>
                  </a:cubicBezTo>
                  <a:cubicBezTo>
                    <a:pt x="79" y="448"/>
                    <a:pt x="67" y="454"/>
                    <a:pt x="57" y="454"/>
                  </a:cubicBezTo>
                  <a:cubicBezTo>
                    <a:pt x="49" y="454"/>
                    <a:pt x="42" y="451"/>
                    <a:pt x="37" y="446"/>
                  </a:cubicBezTo>
                  <a:cubicBezTo>
                    <a:pt x="25" y="434"/>
                    <a:pt x="13" y="422"/>
                    <a:pt x="25" y="397"/>
                  </a:cubicBezTo>
                  <a:cubicBezTo>
                    <a:pt x="98" y="288"/>
                    <a:pt x="183" y="154"/>
                    <a:pt x="256" y="32"/>
                  </a:cubicBezTo>
                  <a:cubicBezTo>
                    <a:pt x="268" y="21"/>
                    <a:pt x="281" y="21"/>
                    <a:pt x="292" y="21"/>
                  </a:cubicBezTo>
                  <a:close/>
                  <a:moveTo>
                    <a:pt x="287" y="0"/>
                  </a:moveTo>
                  <a:cubicBezTo>
                    <a:pt x="272" y="0"/>
                    <a:pt x="258" y="6"/>
                    <a:pt x="244" y="21"/>
                  </a:cubicBezTo>
                  <a:cubicBezTo>
                    <a:pt x="159" y="142"/>
                    <a:pt x="86" y="276"/>
                    <a:pt x="13" y="397"/>
                  </a:cubicBezTo>
                  <a:cubicBezTo>
                    <a:pt x="0" y="422"/>
                    <a:pt x="13" y="446"/>
                    <a:pt x="25" y="459"/>
                  </a:cubicBezTo>
                  <a:cubicBezTo>
                    <a:pt x="37" y="470"/>
                    <a:pt x="49" y="470"/>
                    <a:pt x="62" y="470"/>
                  </a:cubicBezTo>
                  <a:cubicBezTo>
                    <a:pt x="73" y="470"/>
                    <a:pt x="98" y="459"/>
                    <a:pt x="98" y="446"/>
                  </a:cubicBezTo>
                  <a:cubicBezTo>
                    <a:pt x="183" y="337"/>
                    <a:pt x="256" y="203"/>
                    <a:pt x="341" y="81"/>
                  </a:cubicBezTo>
                  <a:cubicBezTo>
                    <a:pt x="354" y="45"/>
                    <a:pt x="341" y="21"/>
                    <a:pt x="317" y="8"/>
                  </a:cubicBezTo>
                  <a:cubicBezTo>
                    <a:pt x="307" y="3"/>
                    <a:pt x="297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23" name="Google Shape;3323;p39"/>
            <p:cNvSpPr/>
            <p:nvPr/>
          </p:nvSpPr>
          <p:spPr>
            <a:xfrm>
              <a:off x="8432386" y="3885635"/>
              <a:ext cx="14815" cy="20279"/>
            </a:xfrm>
            <a:custGeom>
              <a:avLst/>
              <a:gdLst/>
              <a:ahLst/>
              <a:cxnLst/>
              <a:rect l="l" t="t" r="r" b="b"/>
              <a:pathLst>
                <a:path w="301" h="412" extrusionOk="0">
                  <a:moveTo>
                    <a:pt x="243" y="1"/>
                  </a:moveTo>
                  <a:cubicBezTo>
                    <a:pt x="227" y="1"/>
                    <a:pt x="211" y="8"/>
                    <a:pt x="199" y="24"/>
                  </a:cubicBezTo>
                  <a:cubicBezTo>
                    <a:pt x="138" y="134"/>
                    <a:pt x="77" y="231"/>
                    <a:pt x="17" y="340"/>
                  </a:cubicBezTo>
                  <a:cubicBezTo>
                    <a:pt x="0" y="381"/>
                    <a:pt x="28" y="411"/>
                    <a:pt x="56" y="411"/>
                  </a:cubicBezTo>
                  <a:cubicBezTo>
                    <a:pt x="69" y="411"/>
                    <a:pt x="82" y="404"/>
                    <a:pt x="90" y="389"/>
                  </a:cubicBezTo>
                  <a:cubicBezTo>
                    <a:pt x="163" y="280"/>
                    <a:pt x="223" y="170"/>
                    <a:pt x="284" y="61"/>
                  </a:cubicBezTo>
                  <a:cubicBezTo>
                    <a:pt x="301" y="28"/>
                    <a:pt x="273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24" name="Google Shape;3324;p39"/>
            <p:cNvSpPr/>
            <p:nvPr/>
          </p:nvSpPr>
          <p:spPr>
            <a:xfrm>
              <a:off x="8431992" y="3885192"/>
              <a:ext cx="15603" cy="21411"/>
            </a:xfrm>
            <a:custGeom>
              <a:avLst/>
              <a:gdLst/>
              <a:ahLst/>
              <a:cxnLst/>
              <a:rect l="l" t="t" r="r" b="b"/>
              <a:pathLst>
                <a:path w="317" h="435" extrusionOk="0">
                  <a:moveTo>
                    <a:pt x="248" y="13"/>
                  </a:moveTo>
                  <a:cubicBezTo>
                    <a:pt x="255" y="13"/>
                    <a:pt x="263" y="16"/>
                    <a:pt x="268" y="21"/>
                  </a:cubicBezTo>
                  <a:cubicBezTo>
                    <a:pt x="280" y="33"/>
                    <a:pt x="292" y="45"/>
                    <a:pt x="280" y="70"/>
                  </a:cubicBezTo>
                  <a:lnTo>
                    <a:pt x="244" y="143"/>
                  </a:lnTo>
                  <a:lnTo>
                    <a:pt x="98" y="398"/>
                  </a:lnTo>
                  <a:cubicBezTo>
                    <a:pt x="85" y="410"/>
                    <a:pt x="61" y="410"/>
                    <a:pt x="49" y="410"/>
                  </a:cubicBezTo>
                  <a:cubicBezTo>
                    <a:pt x="37" y="398"/>
                    <a:pt x="25" y="373"/>
                    <a:pt x="37" y="362"/>
                  </a:cubicBezTo>
                  <a:cubicBezTo>
                    <a:pt x="73" y="276"/>
                    <a:pt x="122" y="191"/>
                    <a:pt x="171" y="106"/>
                  </a:cubicBezTo>
                  <a:cubicBezTo>
                    <a:pt x="195" y="81"/>
                    <a:pt x="207" y="57"/>
                    <a:pt x="219" y="33"/>
                  </a:cubicBezTo>
                  <a:cubicBezTo>
                    <a:pt x="226" y="19"/>
                    <a:pt x="237" y="13"/>
                    <a:pt x="248" y="13"/>
                  </a:cubicBezTo>
                  <a:close/>
                  <a:moveTo>
                    <a:pt x="246" y="1"/>
                  </a:moveTo>
                  <a:cubicBezTo>
                    <a:pt x="230" y="1"/>
                    <a:pt x="214" y="7"/>
                    <a:pt x="207" y="21"/>
                  </a:cubicBezTo>
                  <a:cubicBezTo>
                    <a:pt x="195" y="45"/>
                    <a:pt x="171" y="70"/>
                    <a:pt x="158" y="94"/>
                  </a:cubicBezTo>
                  <a:lnTo>
                    <a:pt x="12" y="349"/>
                  </a:lnTo>
                  <a:cubicBezTo>
                    <a:pt x="1" y="386"/>
                    <a:pt x="12" y="410"/>
                    <a:pt x="37" y="422"/>
                  </a:cubicBezTo>
                  <a:cubicBezTo>
                    <a:pt x="49" y="422"/>
                    <a:pt x="61" y="435"/>
                    <a:pt x="61" y="435"/>
                  </a:cubicBezTo>
                  <a:cubicBezTo>
                    <a:pt x="85" y="435"/>
                    <a:pt x="98" y="422"/>
                    <a:pt x="109" y="398"/>
                  </a:cubicBezTo>
                  <a:cubicBezTo>
                    <a:pt x="158" y="325"/>
                    <a:pt x="207" y="240"/>
                    <a:pt x="255" y="154"/>
                  </a:cubicBezTo>
                  <a:lnTo>
                    <a:pt x="292" y="81"/>
                  </a:lnTo>
                  <a:cubicBezTo>
                    <a:pt x="317" y="45"/>
                    <a:pt x="292" y="21"/>
                    <a:pt x="280" y="8"/>
                  </a:cubicBezTo>
                  <a:cubicBezTo>
                    <a:pt x="270" y="4"/>
                    <a:pt x="258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25" name="Google Shape;3325;p39"/>
            <p:cNvSpPr/>
            <p:nvPr/>
          </p:nvSpPr>
          <p:spPr>
            <a:xfrm>
              <a:off x="8446759" y="3889524"/>
              <a:ext cx="11419" cy="15800"/>
            </a:xfrm>
            <a:custGeom>
              <a:avLst/>
              <a:gdLst/>
              <a:ahLst/>
              <a:cxnLst/>
              <a:rect l="l" t="t" r="r" b="b"/>
              <a:pathLst>
                <a:path w="232" h="321" extrusionOk="0">
                  <a:moveTo>
                    <a:pt x="174" y="0"/>
                  </a:moveTo>
                  <a:cubicBezTo>
                    <a:pt x="160" y="0"/>
                    <a:pt x="146" y="6"/>
                    <a:pt x="138" y="18"/>
                  </a:cubicBezTo>
                  <a:cubicBezTo>
                    <a:pt x="101" y="103"/>
                    <a:pt x="65" y="176"/>
                    <a:pt x="17" y="261"/>
                  </a:cubicBezTo>
                  <a:cubicBezTo>
                    <a:pt x="0" y="293"/>
                    <a:pt x="28" y="321"/>
                    <a:pt x="55" y="321"/>
                  </a:cubicBezTo>
                  <a:cubicBezTo>
                    <a:pt x="68" y="321"/>
                    <a:pt x="82" y="314"/>
                    <a:pt x="90" y="298"/>
                  </a:cubicBezTo>
                  <a:cubicBezTo>
                    <a:pt x="150" y="225"/>
                    <a:pt x="187" y="139"/>
                    <a:pt x="223" y="55"/>
                  </a:cubicBezTo>
                  <a:cubicBezTo>
                    <a:pt x="231" y="22"/>
                    <a:pt x="202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26" name="Google Shape;3326;p39"/>
            <p:cNvSpPr/>
            <p:nvPr/>
          </p:nvSpPr>
          <p:spPr>
            <a:xfrm>
              <a:off x="8446365" y="3889179"/>
              <a:ext cx="12010" cy="16784"/>
            </a:xfrm>
            <a:custGeom>
              <a:avLst/>
              <a:gdLst/>
              <a:ahLst/>
              <a:cxnLst/>
              <a:rect l="l" t="t" r="r" b="b"/>
              <a:pathLst>
                <a:path w="244" h="341" extrusionOk="0">
                  <a:moveTo>
                    <a:pt x="182" y="17"/>
                  </a:moveTo>
                  <a:cubicBezTo>
                    <a:pt x="189" y="17"/>
                    <a:pt x="197" y="20"/>
                    <a:pt x="207" y="25"/>
                  </a:cubicBezTo>
                  <a:cubicBezTo>
                    <a:pt x="219" y="25"/>
                    <a:pt x="231" y="37"/>
                    <a:pt x="219" y="62"/>
                  </a:cubicBezTo>
                  <a:cubicBezTo>
                    <a:pt x="195" y="146"/>
                    <a:pt x="146" y="232"/>
                    <a:pt x="98" y="305"/>
                  </a:cubicBezTo>
                  <a:cubicBezTo>
                    <a:pt x="85" y="317"/>
                    <a:pt x="61" y="317"/>
                    <a:pt x="49" y="317"/>
                  </a:cubicBezTo>
                  <a:cubicBezTo>
                    <a:pt x="36" y="305"/>
                    <a:pt x="25" y="292"/>
                    <a:pt x="36" y="268"/>
                  </a:cubicBezTo>
                  <a:cubicBezTo>
                    <a:pt x="73" y="195"/>
                    <a:pt x="109" y="122"/>
                    <a:pt x="158" y="37"/>
                  </a:cubicBezTo>
                  <a:cubicBezTo>
                    <a:pt x="165" y="23"/>
                    <a:pt x="173" y="17"/>
                    <a:pt x="182" y="17"/>
                  </a:cubicBezTo>
                  <a:close/>
                  <a:moveTo>
                    <a:pt x="207" y="0"/>
                  </a:moveTo>
                  <a:cubicBezTo>
                    <a:pt x="182" y="0"/>
                    <a:pt x="158" y="0"/>
                    <a:pt x="146" y="25"/>
                  </a:cubicBezTo>
                  <a:cubicBezTo>
                    <a:pt x="98" y="110"/>
                    <a:pt x="61" y="183"/>
                    <a:pt x="12" y="256"/>
                  </a:cubicBezTo>
                  <a:cubicBezTo>
                    <a:pt x="0" y="292"/>
                    <a:pt x="12" y="317"/>
                    <a:pt x="36" y="329"/>
                  </a:cubicBezTo>
                  <a:cubicBezTo>
                    <a:pt x="49" y="329"/>
                    <a:pt x="49" y="341"/>
                    <a:pt x="61" y="341"/>
                  </a:cubicBezTo>
                  <a:cubicBezTo>
                    <a:pt x="85" y="341"/>
                    <a:pt x="98" y="329"/>
                    <a:pt x="109" y="317"/>
                  </a:cubicBezTo>
                  <a:cubicBezTo>
                    <a:pt x="158" y="232"/>
                    <a:pt x="207" y="146"/>
                    <a:pt x="231" y="62"/>
                  </a:cubicBezTo>
                  <a:cubicBezTo>
                    <a:pt x="244" y="37"/>
                    <a:pt x="231" y="13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27" name="Google Shape;3327;p39"/>
            <p:cNvSpPr/>
            <p:nvPr/>
          </p:nvSpPr>
          <p:spPr>
            <a:xfrm>
              <a:off x="8456849" y="3888490"/>
              <a:ext cx="12797" cy="17276"/>
            </a:xfrm>
            <a:custGeom>
              <a:avLst/>
              <a:gdLst/>
              <a:ahLst/>
              <a:cxnLst/>
              <a:rect l="l" t="t" r="r" b="b"/>
              <a:pathLst>
                <a:path w="260" h="351" extrusionOk="0">
                  <a:moveTo>
                    <a:pt x="215" y="0"/>
                  </a:moveTo>
                  <a:cubicBezTo>
                    <a:pt x="211" y="0"/>
                    <a:pt x="206" y="1"/>
                    <a:pt x="201" y="3"/>
                  </a:cubicBezTo>
                  <a:cubicBezTo>
                    <a:pt x="177" y="3"/>
                    <a:pt x="164" y="14"/>
                    <a:pt x="140" y="39"/>
                  </a:cubicBezTo>
                  <a:cubicBezTo>
                    <a:pt x="131" y="52"/>
                    <a:pt x="133" y="67"/>
                    <a:pt x="142" y="79"/>
                  </a:cubicBezTo>
                  <a:lnTo>
                    <a:pt x="142" y="79"/>
                  </a:lnTo>
                  <a:cubicBezTo>
                    <a:pt x="101" y="151"/>
                    <a:pt x="56" y="217"/>
                    <a:pt x="18" y="282"/>
                  </a:cubicBezTo>
                  <a:cubicBezTo>
                    <a:pt x="1" y="316"/>
                    <a:pt x="32" y="351"/>
                    <a:pt x="61" y="351"/>
                  </a:cubicBezTo>
                  <a:cubicBezTo>
                    <a:pt x="73" y="351"/>
                    <a:pt x="84" y="345"/>
                    <a:pt x="91" y="331"/>
                  </a:cubicBezTo>
                  <a:cubicBezTo>
                    <a:pt x="152" y="246"/>
                    <a:pt x="201" y="149"/>
                    <a:pt x="250" y="63"/>
                  </a:cubicBezTo>
                  <a:cubicBezTo>
                    <a:pt x="260" y="32"/>
                    <a:pt x="243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28" name="Google Shape;3328;p39"/>
            <p:cNvSpPr/>
            <p:nvPr/>
          </p:nvSpPr>
          <p:spPr>
            <a:xfrm>
              <a:off x="8456505" y="3887752"/>
              <a:ext cx="13831" cy="18211"/>
            </a:xfrm>
            <a:custGeom>
              <a:avLst/>
              <a:gdLst/>
              <a:ahLst/>
              <a:cxnLst/>
              <a:rect l="l" t="t" r="r" b="b"/>
              <a:pathLst>
                <a:path w="281" h="370" extrusionOk="0">
                  <a:moveTo>
                    <a:pt x="208" y="18"/>
                  </a:moveTo>
                  <a:cubicBezTo>
                    <a:pt x="232" y="18"/>
                    <a:pt x="244" y="29"/>
                    <a:pt x="244" y="29"/>
                  </a:cubicBezTo>
                  <a:cubicBezTo>
                    <a:pt x="257" y="42"/>
                    <a:pt x="257" y="54"/>
                    <a:pt x="244" y="66"/>
                  </a:cubicBezTo>
                  <a:lnTo>
                    <a:pt x="244" y="91"/>
                  </a:lnTo>
                  <a:lnTo>
                    <a:pt x="195" y="29"/>
                  </a:lnTo>
                  <a:lnTo>
                    <a:pt x="208" y="18"/>
                  </a:lnTo>
                  <a:close/>
                  <a:moveTo>
                    <a:pt x="184" y="42"/>
                  </a:moveTo>
                  <a:lnTo>
                    <a:pt x="220" y="91"/>
                  </a:lnTo>
                  <a:lnTo>
                    <a:pt x="208" y="102"/>
                  </a:lnTo>
                  <a:cubicBezTo>
                    <a:pt x="202" y="109"/>
                    <a:pt x="192" y="112"/>
                    <a:pt x="183" y="112"/>
                  </a:cubicBezTo>
                  <a:cubicBezTo>
                    <a:pt x="174" y="112"/>
                    <a:pt x="165" y="109"/>
                    <a:pt x="159" y="102"/>
                  </a:cubicBezTo>
                  <a:lnTo>
                    <a:pt x="159" y="91"/>
                  </a:lnTo>
                  <a:cubicBezTo>
                    <a:pt x="171" y="78"/>
                    <a:pt x="171" y="66"/>
                    <a:pt x="184" y="42"/>
                  </a:cubicBezTo>
                  <a:close/>
                  <a:moveTo>
                    <a:pt x="232" y="102"/>
                  </a:moveTo>
                  <a:lnTo>
                    <a:pt x="232" y="102"/>
                  </a:lnTo>
                  <a:cubicBezTo>
                    <a:pt x="184" y="200"/>
                    <a:pt x="135" y="273"/>
                    <a:pt x="86" y="346"/>
                  </a:cubicBezTo>
                  <a:cubicBezTo>
                    <a:pt x="74" y="358"/>
                    <a:pt x="62" y="358"/>
                    <a:pt x="49" y="358"/>
                  </a:cubicBezTo>
                  <a:cubicBezTo>
                    <a:pt x="25" y="346"/>
                    <a:pt x="25" y="321"/>
                    <a:pt x="38" y="310"/>
                  </a:cubicBezTo>
                  <a:cubicBezTo>
                    <a:pt x="62" y="248"/>
                    <a:pt x="98" y="175"/>
                    <a:pt x="147" y="115"/>
                  </a:cubicBezTo>
                  <a:lnTo>
                    <a:pt x="159" y="115"/>
                  </a:lnTo>
                  <a:cubicBezTo>
                    <a:pt x="166" y="122"/>
                    <a:pt x="181" y="129"/>
                    <a:pt x="195" y="129"/>
                  </a:cubicBezTo>
                  <a:cubicBezTo>
                    <a:pt x="205" y="129"/>
                    <a:pt x="215" y="125"/>
                    <a:pt x="220" y="115"/>
                  </a:cubicBezTo>
                  <a:lnTo>
                    <a:pt x="232" y="102"/>
                  </a:lnTo>
                  <a:close/>
                  <a:moveTo>
                    <a:pt x="221" y="0"/>
                  </a:moveTo>
                  <a:cubicBezTo>
                    <a:pt x="216" y="0"/>
                    <a:pt x="211" y="2"/>
                    <a:pt x="208" y="5"/>
                  </a:cubicBezTo>
                  <a:cubicBezTo>
                    <a:pt x="184" y="18"/>
                    <a:pt x="159" y="29"/>
                    <a:pt x="147" y="54"/>
                  </a:cubicBezTo>
                  <a:cubicBezTo>
                    <a:pt x="135" y="66"/>
                    <a:pt x="135" y="78"/>
                    <a:pt x="135" y="91"/>
                  </a:cubicBezTo>
                  <a:cubicBezTo>
                    <a:pt x="86" y="164"/>
                    <a:pt x="49" y="237"/>
                    <a:pt x="13" y="297"/>
                  </a:cubicBezTo>
                  <a:cubicBezTo>
                    <a:pt x="1" y="321"/>
                    <a:pt x="13" y="358"/>
                    <a:pt x="38" y="370"/>
                  </a:cubicBezTo>
                  <a:lnTo>
                    <a:pt x="62" y="370"/>
                  </a:lnTo>
                  <a:cubicBezTo>
                    <a:pt x="86" y="370"/>
                    <a:pt x="98" y="370"/>
                    <a:pt x="111" y="346"/>
                  </a:cubicBezTo>
                  <a:cubicBezTo>
                    <a:pt x="159" y="273"/>
                    <a:pt x="208" y="175"/>
                    <a:pt x="268" y="78"/>
                  </a:cubicBezTo>
                  <a:cubicBezTo>
                    <a:pt x="281" y="66"/>
                    <a:pt x="268" y="42"/>
                    <a:pt x="257" y="18"/>
                  </a:cubicBezTo>
                  <a:cubicBezTo>
                    <a:pt x="248" y="9"/>
                    <a:pt x="233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29" name="Google Shape;3329;p39"/>
            <p:cNvSpPr/>
            <p:nvPr/>
          </p:nvSpPr>
          <p:spPr>
            <a:xfrm>
              <a:off x="8467678" y="3888785"/>
              <a:ext cx="13683" cy="19786"/>
            </a:xfrm>
            <a:custGeom>
              <a:avLst/>
              <a:gdLst/>
              <a:ahLst/>
              <a:cxnLst/>
              <a:rect l="l" t="t" r="r" b="b"/>
              <a:pathLst>
                <a:path w="278" h="402" extrusionOk="0">
                  <a:moveTo>
                    <a:pt x="213" y="1"/>
                  </a:moveTo>
                  <a:cubicBezTo>
                    <a:pt x="200" y="1"/>
                    <a:pt x="186" y="7"/>
                    <a:pt x="175" y="21"/>
                  </a:cubicBezTo>
                  <a:cubicBezTo>
                    <a:pt x="127" y="130"/>
                    <a:pt x="66" y="227"/>
                    <a:pt x="17" y="337"/>
                  </a:cubicBezTo>
                  <a:cubicBezTo>
                    <a:pt x="1" y="370"/>
                    <a:pt x="28" y="402"/>
                    <a:pt x="58" y="402"/>
                  </a:cubicBezTo>
                  <a:cubicBezTo>
                    <a:pt x="74" y="402"/>
                    <a:pt x="90" y="394"/>
                    <a:pt x="103" y="373"/>
                  </a:cubicBezTo>
                  <a:cubicBezTo>
                    <a:pt x="151" y="276"/>
                    <a:pt x="200" y="167"/>
                    <a:pt x="260" y="70"/>
                  </a:cubicBezTo>
                  <a:cubicBezTo>
                    <a:pt x="277" y="35"/>
                    <a:pt x="246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30" name="Google Shape;3330;p39"/>
            <p:cNvSpPr/>
            <p:nvPr/>
          </p:nvSpPr>
          <p:spPr>
            <a:xfrm>
              <a:off x="8467924" y="3888244"/>
              <a:ext cx="13782" cy="20771"/>
            </a:xfrm>
            <a:custGeom>
              <a:avLst/>
              <a:gdLst/>
              <a:ahLst/>
              <a:cxnLst/>
              <a:rect l="l" t="t" r="r" b="b"/>
              <a:pathLst>
                <a:path w="280" h="422" extrusionOk="0">
                  <a:moveTo>
                    <a:pt x="231" y="19"/>
                  </a:moveTo>
                  <a:cubicBezTo>
                    <a:pt x="243" y="32"/>
                    <a:pt x="255" y="56"/>
                    <a:pt x="243" y="68"/>
                  </a:cubicBezTo>
                  <a:cubicBezTo>
                    <a:pt x="231" y="105"/>
                    <a:pt x="219" y="129"/>
                    <a:pt x="206" y="154"/>
                  </a:cubicBezTo>
                  <a:cubicBezTo>
                    <a:pt x="158" y="227"/>
                    <a:pt x="122" y="311"/>
                    <a:pt x="85" y="384"/>
                  </a:cubicBezTo>
                  <a:cubicBezTo>
                    <a:pt x="78" y="399"/>
                    <a:pt x="71" y="404"/>
                    <a:pt x="61" y="404"/>
                  </a:cubicBezTo>
                  <a:cubicBezTo>
                    <a:pt x="54" y="404"/>
                    <a:pt x="46" y="402"/>
                    <a:pt x="36" y="397"/>
                  </a:cubicBezTo>
                  <a:cubicBezTo>
                    <a:pt x="25" y="384"/>
                    <a:pt x="12" y="373"/>
                    <a:pt x="25" y="348"/>
                  </a:cubicBezTo>
                  <a:cubicBezTo>
                    <a:pt x="61" y="275"/>
                    <a:pt x="98" y="190"/>
                    <a:pt x="146" y="117"/>
                  </a:cubicBezTo>
                  <a:cubicBezTo>
                    <a:pt x="158" y="92"/>
                    <a:pt x="170" y="68"/>
                    <a:pt x="182" y="32"/>
                  </a:cubicBezTo>
                  <a:cubicBezTo>
                    <a:pt x="195" y="19"/>
                    <a:pt x="206" y="19"/>
                    <a:pt x="231" y="19"/>
                  </a:cubicBezTo>
                  <a:close/>
                  <a:moveTo>
                    <a:pt x="205" y="0"/>
                  </a:moveTo>
                  <a:cubicBezTo>
                    <a:pt x="190" y="0"/>
                    <a:pt x="178" y="9"/>
                    <a:pt x="170" y="32"/>
                  </a:cubicBezTo>
                  <a:cubicBezTo>
                    <a:pt x="158" y="56"/>
                    <a:pt x="134" y="81"/>
                    <a:pt x="122" y="117"/>
                  </a:cubicBezTo>
                  <a:lnTo>
                    <a:pt x="12" y="336"/>
                  </a:lnTo>
                  <a:cubicBezTo>
                    <a:pt x="0" y="373"/>
                    <a:pt x="12" y="397"/>
                    <a:pt x="36" y="409"/>
                  </a:cubicBezTo>
                  <a:cubicBezTo>
                    <a:pt x="36" y="421"/>
                    <a:pt x="49" y="421"/>
                    <a:pt x="61" y="421"/>
                  </a:cubicBezTo>
                  <a:cubicBezTo>
                    <a:pt x="73" y="421"/>
                    <a:pt x="85" y="409"/>
                    <a:pt x="98" y="397"/>
                  </a:cubicBezTo>
                  <a:cubicBezTo>
                    <a:pt x="146" y="324"/>
                    <a:pt x="182" y="238"/>
                    <a:pt x="219" y="165"/>
                  </a:cubicBezTo>
                  <a:cubicBezTo>
                    <a:pt x="231" y="141"/>
                    <a:pt x="243" y="105"/>
                    <a:pt x="255" y="81"/>
                  </a:cubicBezTo>
                  <a:cubicBezTo>
                    <a:pt x="279" y="44"/>
                    <a:pt x="255" y="19"/>
                    <a:pt x="231" y="8"/>
                  </a:cubicBezTo>
                  <a:cubicBezTo>
                    <a:pt x="222" y="3"/>
                    <a:pt x="213" y="0"/>
                    <a:pt x="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31" name="Google Shape;3331;p39"/>
            <p:cNvSpPr/>
            <p:nvPr/>
          </p:nvSpPr>
          <p:spPr>
            <a:xfrm>
              <a:off x="8480870" y="3890016"/>
              <a:ext cx="11862" cy="18556"/>
            </a:xfrm>
            <a:custGeom>
              <a:avLst/>
              <a:gdLst/>
              <a:ahLst/>
              <a:cxnLst/>
              <a:rect l="l" t="t" r="r" b="b"/>
              <a:pathLst>
                <a:path w="241" h="377" extrusionOk="0">
                  <a:moveTo>
                    <a:pt x="181" y="0"/>
                  </a:moveTo>
                  <a:cubicBezTo>
                    <a:pt x="169" y="0"/>
                    <a:pt x="158" y="6"/>
                    <a:pt x="151" y="20"/>
                  </a:cubicBezTo>
                  <a:cubicBezTo>
                    <a:pt x="102" y="118"/>
                    <a:pt x="53" y="215"/>
                    <a:pt x="16" y="312"/>
                  </a:cubicBezTo>
                  <a:cubicBezTo>
                    <a:pt x="0" y="345"/>
                    <a:pt x="27" y="377"/>
                    <a:pt x="54" y="377"/>
                  </a:cubicBezTo>
                  <a:cubicBezTo>
                    <a:pt x="68" y="377"/>
                    <a:pt x="81" y="369"/>
                    <a:pt x="89" y="348"/>
                  </a:cubicBezTo>
                  <a:cubicBezTo>
                    <a:pt x="138" y="264"/>
                    <a:pt x="187" y="166"/>
                    <a:pt x="224" y="69"/>
                  </a:cubicBezTo>
                  <a:cubicBezTo>
                    <a:pt x="241" y="35"/>
                    <a:pt x="209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32" name="Google Shape;3332;p39"/>
            <p:cNvSpPr/>
            <p:nvPr/>
          </p:nvSpPr>
          <p:spPr>
            <a:xfrm>
              <a:off x="8480476" y="3889819"/>
              <a:ext cx="12600" cy="19196"/>
            </a:xfrm>
            <a:custGeom>
              <a:avLst/>
              <a:gdLst/>
              <a:ahLst/>
              <a:cxnLst/>
              <a:rect l="l" t="t" r="r" b="b"/>
              <a:pathLst>
                <a:path w="256" h="390" extrusionOk="0">
                  <a:moveTo>
                    <a:pt x="195" y="12"/>
                  </a:moveTo>
                  <a:cubicBezTo>
                    <a:pt x="195" y="12"/>
                    <a:pt x="207" y="12"/>
                    <a:pt x="207" y="24"/>
                  </a:cubicBezTo>
                  <a:cubicBezTo>
                    <a:pt x="232" y="24"/>
                    <a:pt x="243" y="49"/>
                    <a:pt x="232" y="73"/>
                  </a:cubicBezTo>
                  <a:cubicBezTo>
                    <a:pt x="183" y="182"/>
                    <a:pt x="134" y="268"/>
                    <a:pt x="97" y="352"/>
                  </a:cubicBezTo>
                  <a:cubicBezTo>
                    <a:pt x="91" y="367"/>
                    <a:pt x="79" y="372"/>
                    <a:pt x="68" y="372"/>
                  </a:cubicBezTo>
                  <a:cubicBezTo>
                    <a:pt x="61" y="372"/>
                    <a:pt x="54" y="370"/>
                    <a:pt x="49" y="365"/>
                  </a:cubicBezTo>
                  <a:cubicBezTo>
                    <a:pt x="37" y="365"/>
                    <a:pt x="24" y="341"/>
                    <a:pt x="37" y="316"/>
                  </a:cubicBezTo>
                  <a:cubicBezTo>
                    <a:pt x="73" y="231"/>
                    <a:pt x="110" y="146"/>
                    <a:pt x="170" y="36"/>
                  </a:cubicBezTo>
                  <a:cubicBezTo>
                    <a:pt x="170" y="24"/>
                    <a:pt x="183" y="12"/>
                    <a:pt x="195" y="12"/>
                  </a:cubicBezTo>
                  <a:close/>
                  <a:moveTo>
                    <a:pt x="219" y="0"/>
                  </a:moveTo>
                  <a:cubicBezTo>
                    <a:pt x="195" y="0"/>
                    <a:pt x="170" y="0"/>
                    <a:pt x="159" y="24"/>
                  </a:cubicBezTo>
                  <a:cubicBezTo>
                    <a:pt x="97" y="133"/>
                    <a:pt x="49" y="231"/>
                    <a:pt x="13" y="304"/>
                  </a:cubicBezTo>
                  <a:cubicBezTo>
                    <a:pt x="0" y="341"/>
                    <a:pt x="13" y="377"/>
                    <a:pt x="37" y="389"/>
                  </a:cubicBezTo>
                  <a:lnTo>
                    <a:pt x="61" y="389"/>
                  </a:lnTo>
                  <a:cubicBezTo>
                    <a:pt x="86" y="389"/>
                    <a:pt x="97" y="377"/>
                    <a:pt x="110" y="365"/>
                  </a:cubicBezTo>
                  <a:cubicBezTo>
                    <a:pt x="146" y="279"/>
                    <a:pt x="195" y="195"/>
                    <a:pt x="243" y="73"/>
                  </a:cubicBezTo>
                  <a:cubicBezTo>
                    <a:pt x="256" y="49"/>
                    <a:pt x="243" y="12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33" name="Google Shape;3333;p39"/>
            <p:cNvSpPr/>
            <p:nvPr/>
          </p:nvSpPr>
          <p:spPr>
            <a:xfrm>
              <a:off x="8490812" y="3889819"/>
              <a:ext cx="16833" cy="21361"/>
            </a:xfrm>
            <a:custGeom>
              <a:avLst/>
              <a:gdLst/>
              <a:ahLst/>
              <a:cxnLst/>
              <a:rect l="l" t="t" r="r" b="b"/>
              <a:pathLst>
                <a:path w="342" h="434" extrusionOk="0">
                  <a:moveTo>
                    <a:pt x="278" y="1"/>
                  </a:moveTo>
                  <a:cubicBezTo>
                    <a:pt x="269" y="1"/>
                    <a:pt x="260" y="4"/>
                    <a:pt x="252" y="12"/>
                  </a:cubicBezTo>
                  <a:cubicBezTo>
                    <a:pt x="155" y="122"/>
                    <a:pt x="70" y="231"/>
                    <a:pt x="9" y="365"/>
                  </a:cubicBezTo>
                  <a:cubicBezTo>
                    <a:pt x="1" y="399"/>
                    <a:pt x="35" y="434"/>
                    <a:pt x="64" y="434"/>
                  </a:cubicBezTo>
                  <a:cubicBezTo>
                    <a:pt x="76" y="434"/>
                    <a:pt x="88" y="428"/>
                    <a:pt x="95" y="414"/>
                  </a:cubicBezTo>
                  <a:cubicBezTo>
                    <a:pt x="155" y="292"/>
                    <a:pt x="228" y="182"/>
                    <a:pt x="314" y="85"/>
                  </a:cubicBezTo>
                  <a:cubicBezTo>
                    <a:pt x="342" y="46"/>
                    <a:pt x="310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34" name="Google Shape;3334;p39"/>
            <p:cNvSpPr/>
            <p:nvPr/>
          </p:nvSpPr>
          <p:spPr>
            <a:xfrm>
              <a:off x="8490665" y="3889474"/>
              <a:ext cx="17375" cy="22494"/>
            </a:xfrm>
            <a:custGeom>
              <a:avLst/>
              <a:gdLst/>
              <a:ahLst/>
              <a:cxnLst/>
              <a:rect l="l" t="t" r="r" b="b"/>
              <a:pathLst>
                <a:path w="353" h="457" extrusionOk="0">
                  <a:moveTo>
                    <a:pt x="292" y="19"/>
                  </a:moveTo>
                  <a:cubicBezTo>
                    <a:pt x="292" y="19"/>
                    <a:pt x="304" y="19"/>
                    <a:pt x="317" y="31"/>
                  </a:cubicBezTo>
                  <a:cubicBezTo>
                    <a:pt x="328" y="43"/>
                    <a:pt x="328" y="67"/>
                    <a:pt x="317" y="80"/>
                  </a:cubicBezTo>
                  <a:cubicBezTo>
                    <a:pt x="219" y="177"/>
                    <a:pt x="146" y="286"/>
                    <a:pt x="85" y="421"/>
                  </a:cubicBezTo>
                  <a:cubicBezTo>
                    <a:pt x="79" y="432"/>
                    <a:pt x="71" y="435"/>
                    <a:pt x="63" y="435"/>
                  </a:cubicBezTo>
                  <a:cubicBezTo>
                    <a:pt x="55" y="435"/>
                    <a:pt x="49" y="432"/>
                    <a:pt x="49" y="432"/>
                  </a:cubicBezTo>
                  <a:cubicBezTo>
                    <a:pt x="25" y="421"/>
                    <a:pt x="12" y="396"/>
                    <a:pt x="25" y="384"/>
                  </a:cubicBezTo>
                  <a:cubicBezTo>
                    <a:pt x="85" y="250"/>
                    <a:pt x="158" y="140"/>
                    <a:pt x="268" y="31"/>
                  </a:cubicBezTo>
                  <a:cubicBezTo>
                    <a:pt x="268" y="19"/>
                    <a:pt x="280" y="19"/>
                    <a:pt x="292" y="19"/>
                  </a:cubicBezTo>
                  <a:close/>
                  <a:moveTo>
                    <a:pt x="292" y="0"/>
                  </a:moveTo>
                  <a:cubicBezTo>
                    <a:pt x="280" y="0"/>
                    <a:pt x="267" y="7"/>
                    <a:pt x="255" y="19"/>
                  </a:cubicBezTo>
                  <a:cubicBezTo>
                    <a:pt x="146" y="129"/>
                    <a:pt x="61" y="250"/>
                    <a:pt x="12" y="372"/>
                  </a:cubicBezTo>
                  <a:cubicBezTo>
                    <a:pt x="0" y="408"/>
                    <a:pt x="12" y="432"/>
                    <a:pt x="36" y="445"/>
                  </a:cubicBezTo>
                  <a:cubicBezTo>
                    <a:pt x="49" y="445"/>
                    <a:pt x="49" y="457"/>
                    <a:pt x="61" y="457"/>
                  </a:cubicBezTo>
                  <a:cubicBezTo>
                    <a:pt x="73" y="457"/>
                    <a:pt x="98" y="445"/>
                    <a:pt x="98" y="421"/>
                  </a:cubicBezTo>
                  <a:cubicBezTo>
                    <a:pt x="158" y="299"/>
                    <a:pt x="231" y="189"/>
                    <a:pt x="328" y="92"/>
                  </a:cubicBezTo>
                  <a:cubicBezTo>
                    <a:pt x="353" y="67"/>
                    <a:pt x="341" y="31"/>
                    <a:pt x="328" y="19"/>
                  </a:cubicBezTo>
                  <a:cubicBezTo>
                    <a:pt x="316" y="7"/>
                    <a:pt x="304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35" name="Google Shape;3335;p39"/>
            <p:cNvSpPr/>
            <p:nvPr/>
          </p:nvSpPr>
          <p:spPr>
            <a:xfrm>
              <a:off x="8503019" y="3891640"/>
              <a:ext cx="15406" cy="20033"/>
            </a:xfrm>
            <a:custGeom>
              <a:avLst/>
              <a:gdLst/>
              <a:ahLst/>
              <a:cxnLst/>
              <a:rect l="l" t="t" r="r" b="b"/>
              <a:pathLst>
                <a:path w="313" h="407" extrusionOk="0">
                  <a:moveTo>
                    <a:pt x="249" y="0"/>
                  </a:moveTo>
                  <a:cubicBezTo>
                    <a:pt x="240" y="0"/>
                    <a:pt x="231" y="4"/>
                    <a:pt x="223" y="12"/>
                  </a:cubicBezTo>
                  <a:cubicBezTo>
                    <a:pt x="139" y="109"/>
                    <a:pt x="66" y="231"/>
                    <a:pt x="17" y="352"/>
                  </a:cubicBezTo>
                  <a:cubicBezTo>
                    <a:pt x="1" y="385"/>
                    <a:pt x="33" y="406"/>
                    <a:pt x="63" y="406"/>
                  </a:cubicBezTo>
                  <a:cubicBezTo>
                    <a:pt x="78" y="406"/>
                    <a:pt x="93" y="401"/>
                    <a:pt x="102" y="388"/>
                  </a:cubicBezTo>
                  <a:cubicBezTo>
                    <a:pt x="150" y="279"/>
                    <a:pt x="211" y="169"/>
                    <a:pt x="284" y="72"/>
                  </a:cubicBezTo>
                  <a:cubicBezTo>
                    <a:pt x="313" y="44"/>
                    <a:pt x="282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36" name="Google Shape;3336;p39"/>
            <p:cNvSpPr/>
            <p:nvPr/>
          </p:nvSpPr>
          <p:spPr>
            <a:xfrm>
              <a:off x="8502626" y="3891197"/>
              <a:ext cx="15603" cy="20771"/>
            </a:xfrm>
            <a:custGeom>
              <a:avLst/>
              <a:gdLst/>
              <a:ahLst/>
              <a:cxnLst/>
              <a:rect l="l" t="t" r="r" b="b"/>
              <a:pathLst>
                <a:path w="317" h="422" extrusionOk="0">
                  <a:moveTo>
                    <a:pt x="260" y="17"/>
                  </a:moveTo>
                  <a:cubicBezTo>
                    <a:pt x="268" y="17"/>
                    <a:pt x="274" y="21"/>
                    <a:pt x="280" y="21"/>
                  </a:cubicBezTo>
                  <a:cubicBezTo>
                    <a:pt x="292" y="32"/>
                    <a:pt x="304" y="57"/>
                    <a:pt x="280" y="81"/>
                  </a:cubicBezTo>
                  <a:cubicBezTo>
                    <a:pt x="207" y="178"/>
                    <a:pt x="147" y="288"/>
                    <a:pt x="98" y="386"/>
                  </a:cubicBezTo>
                  <a:cubicBezTo>
                    <a:pt x="85" y="410"/>
                    <a:pt x="74" y="410"/>
                    <a:pt x="49" y="410"/>
                  </a:cubicBezTo>
                  <a:cubicBezTo>
                    <a:pt x="37" y="397"/>
                    <a:pt x="25" y="386"/>
                    <a:pt x="37" y="361"/>
                  </a:cubicBezTo>
                  <a:cubicBezTo>
                    <a:pt x="74" y="251"/>
                    <a:pt x="147" y="142"/>
                    <a:pt x="231" y="32"/>
                  </a:cubicBezTo>
                  <a:cubicBezTo>
                    <a:pt x="243" y="20"/>
                    <a:pt x="252" y="17"/>
                    <a:pt x="260" y="17"/>
                  </a:cubicBezTo>
                  <a:close/>
                  <a:moveTo>
                    <a:pt x="263" y="0"/>
                  </a:moveTo>
                  <a:cubicBezTo>
                    <a:pt x="248" y="0"/>
                    <a:pt x="234" y="6"/>
                    <a:pt x="219" y="21"/>
                  </a:cubicBezTo>
                  <a:cubicBezTo>
                    <a:pt x="122" y="130"/>
                    <a:pt x="61" y="240"/>
                    <a:pt x="12" y="361"/>
                  </a:cubicBezTo>
                  <a:cubicBezTo>
                    <a:pt x="1" y="386"/>
                    <a:pt x="25" y="410"/>
                    <a:pt x="49" y="422"/>
                  </a:cubicBezTo>
                  <a:lnTo>
                    <a:pt x="74" y="422"/>
                  </a:lnTo>
                  <a:cubicBezTo>
                    <a:pt x="85" y="422"/>
                    <a:pt x="98" y="422"/>
                    <a:pt x="110" y="397"/>
                  </a:cubicBezTo>
                  <a:cubicBezTo>
                    <a:pt x="158" y="300"/>
                    <a:pt x="219" y="191"/>
                    <a:pt x="304" y="94"/>
                  </a:cubicBezTo>
                  <a:cubicBezTo>
                    <a:pt x="317" y="57"/>
                    <a:pt x="317" y="32"/>
                    <a:pt x="292" y="8"/>
                  </a:cubicBezTo>
                  <a:cubicBezTo>
                    <a:pt x="282" y="3"/>
                    <a:pt x="273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37" name="Google Shape;3337;p39"/>
            <p:cNvSpPr/>
            <p:nvPr/>
          </p:nvSpPr>
          <p:spPr>
            <a:xfrm>
              <a:off x="8516555" y="3889228"/>
              <a:ext cx="14864" cy="21804"/>
            </a:xfrm>
            <a:custGeom>
              <a:avLst/>
              <a:gdLst/>
              <a:ahLst/>
              <a:cxnLst/>
              <a:rect l="l" t="t" r="r" b="b"/>
              <a:pathLst>
                <a:path w="302" h="443" extrusionOk="0">
                  <a:moveTo>
                    <a:pt x="247" y="1"/>
                  </a:moveTo>
                  <a:cubicBezTo>
                    <a:pt x="232" y="1"/>
                    <a:pt x="216" y="8"/>
                    <a:pt x="204" y="24"/>
                  </a:cubicBezTo>
                  <a:cubicBezTo>
                    <a:pt x="131" y="134"/>
                    <a:pt x="58" y="255"/>
                    <a:pt x="9" y="389"/>
                  </a:cubicBezTo>
                  <a:cubicBezTo>
                    <a:pt x="1" y="421"/>
                    <a:pt x="31" y="443"/>
                    <a:pt x="59" y="443"/>
                  </a:cubicBezTo>
                  <a:cubicBezTo>
                    <a:pt x="73" y="443"/>
                    <a:pt x="86" y="437"/>
                    <a:pt x="94" y="426"/>
                  </a:cubicBezTo>
                  <a:cubicBezTo>
                    <a:pt x="155" y="291"/>
                    <a:pt x="204" y="182"/>
                    <a:pt x="277" y="61"/>
                  </a:cubicBezTo>
                  <a:cubicBezTo>
                    <a:pt x="301" y="28"/>
                    <a:pt x="276" y="1"/>
                    <a:pt x="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38" name="Google Shape;3338;p39"/>
            <p:cNvSpPr/>
            <p:nvPr/>
          </p:nvSpPr>
          <p:spPr>
            <a:xfrm>
              <a:off x="8516358" y="3888785"/>
              <a:ext cx="15061" cy="22592"/>
            </a:xfrm>
            <a:custGeom>
              <a:avLst/>
              <a:gdLst/>
              <a:ahLst/>
              <a:cxnLst/>
              <a:rect l="l" t="t" r="r" b="b"/>
              <a:pathLst>
                <a:path w="306" h="459" extrusionOk="0">
                  <a:moveTo>
                    <a:pt x="268" y="21"/>
                  </a:moveTo>
                  <a:cubicBezTo>
                    <a:pt x="281" y="33"/>
                    <a:pt x="293" y="45"/>
                    <a:pt x="281" y="70"/>
                  </a:cubicBezTo>
                  <a:cubicBezTo>
                    <a:pt x="208" y="167"/>
                    <a:pt x="147" y="289"/>
                    <a:pt x="86" y="422"/>
                  </a:cubicBezTo>
                  <a:cubicBezTo>
                    <a:pt x="86" y="436"/>
                    <a:pt x="78" y="442"/>
                    <a:pt x="68" y="442"/>
                  </a:cubicBezTo>
                  <a:cubicBezTo>
                    <a:pt x="62" y="442"/>
                    <a:pt x="55" y="439"/>
                    <a:pt x="49" y="435"/>
                  </a:cubicBezTo>
                  <a:cubicBezTo>
                    <a:pt x="38" y="435"/>
                    <a:pt x="13" y="422"/>
                    <a:pt x="25" y="398"/>
                  </a:cubicBezTo>
                  <a:cubicBezTo>
                    <a:pt x="74" y="276"/>
                    <a:pt x="135" y="154"/>
                    <a:pt x="220" y="33"/>
                  </a:cubicBezTo>
                  <a:cubicBezTo>
                    <a:pt x="220" y="21"/>
                    <a:pt x="232" y="21"/>
                    <a:pt x="244" y="21"/>
                  </a:cubicBezTo>
                  <a:close/>
                  <a:moveTo>
                    <a:pt x="244" y="1"/>
                  </a:moveTo>
                  <a:cubicBezTo>
                    <a:pt x="229" y="1"/>
                    <a:pt x="210" y="7"/>
                    <a:pt x="195" y="21"/>
                  </a:cubicBezTo>
                  <a:cubicBezTo>
                    <a:pt x="122" y="143"/>
                    <a:pt x="62" y="264"/>
                    <a:pt x="13" y="398"/>
                  </a:cubicBezTo>
                  <a:cubicBezTo>
                    <a:pt x="1" y="422"/>
                    <a:pt x="13" y="446"/>
                    <a:pt x="38" y="459"/>
                  </a:cubicBezTo>
                  <a:lnTo>
                    <a:pt x="62" y="459"/>
                  </a:lnTo>
                  <a:cubicBezTo>
                    <a:pt x="86" y="459"/>
                    <a:pt x="98" y="459"/>
                    <a:pt x="111" y="435"/>
                  </a:cubicBezTo>
                  <a:cubicBezTo>
                    <a:pt x="171" y="300"/>
                    <a:pt x="232" y="179"/>
                    <a:pt x="293" y="81"/>
                  </a:cubicBezTo>
                  <a:cubicBezTo>
                    <a:pt x="305" y="45"/>
                    <a:pt x="293" y="21"/>
                    <a:pt x="268" y="8"/>
                  </a:cubicBezTo>
                  <a:cubicBezTo>
                    <a:pt x="264" y="4"/>
                    <a:pt x="255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39" name="Google Shape;3339;p39"/>
            <p:cNvSpPr/>
            <p:nvPr/>
          </p:nvSpPr>
          <p:spPr>
            <a:xfrm>
              <a:off x="8527483" y="3889671"/>
              <a:ext cx="15996" cy="21509"/>
            </a:xfrm>
            <a:custGeom>
              <a:avLst/>
              <a:gdLst/>
              <a:ahLst/>
              <a:cxnLst/>
              <a:rect l="l" t="t" r="r" b="b"/>
              <a:pathLst>
                <a:path w="325" h="437" extrusionOk="0">
                  <a:moveTo>
                    <a:pt x="261" y="0"/>
                  </a:moveTo>
                  <a:cubicBezTo>
                    <a:pt x="249" y="0"/>
                    <a:pt x="235" y="5"/>
                    <a:pt x="225" y="15"/>
                  </a:cubicBezTo>
                  <a:cubicBezTo>
                    <a:pt x="140" y="125"/>
                    <a:pt x="79" y="246"/>
                    <a:pt x="18" y="368"/>
                  </a:cubicBezTo>
                  <a:cubicBezTo>
                    <a:pt x="1" y="402"/>
                    <a:pt x="32" y="437"/>
                    <a:pt x="65" y="437"/>
                  </a:cubicBezTo>
                  <a:cubicBezTo>
                    <a:pt x="79" y="437"/>
                    <a:pt x="93" y="431"/>
                    <a:pt x="104" y="417"/>
                  </a:cubicBezTo>
                  <a:cubicBezTo>
                    <a:pt x="164" y="295"/>
                    <a:pt x="225" y="173"/>
                    <a:pt x="298" y="63"/>
                  </a:cubicBezTo>
                  <a:cubicBezTo>
                    <a:pt x="324" y="28"/>
                    <a:pt x="294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40" name="Google Shape;3340;p39"/>
            <p:cNvSpPr/>
            <p:nvPr/>
          </p:nvSpPr>
          <p:spPr>
            <a:xfrm>
              <a:off x="8527138" y="3889376"/>
              <a:ext cx="16243" cy="22001"/>
            </a:xfrm>
            <a:custGeom>
              <a:avLst/>
              <a:gdLst/>
              <a:ahLst/>
              <a:cxnLst/>
              <a:rect l="l" t="t" r="r" b="b"/>
              <a:pathLst>
                <a:path w="330" h="447" extrusionOk="0">
                  <a:moveTo>
                    <a:pt x="268" y="9"/>
                  </a:moveTo>
                  <a:cubicBezTo>
                    <a:pt x="281" y="9"/>
                    <a:pt x="281" y="21"/>
                    <a:pt x="293" y="21"/>
                  </a:cubicBezTo>
                  <a:cubicBezTo>
                    <a:pt x="305" y="33"/>
                    <a:pt x="305" y="45"/>
                    <a:pt x="293" y="69"/>
                  </a:cubicBezTo>
                  <a:cubicBezTo>
                    <a:pt x="220" y="191"/>
                    <a:pt x="159" y="301"/>
                    <a:pt x="98" y="410"/>
                  </a:cubicBezTo>
                  <a:cubicBezTo>
                    <a:pt x="86" y="434"/>
                    <a:pt x="74" y="434"/>
                    <a:pt x="49" y="434"/>
                  </a:cubicBezTo>
                  <a:cubicBezTo>
                    <a:pt x="38" y="423"/>
                    <a:pt x="25" y="398"/>
                    <a:pt x="38" y="374"/>
                  </a:cubicBezTo>
                  <a:cubicBezTo>
                    <a:pt x="98" y="240"/>
                    <a:pt x="159" y="131"/>
                    <a:pt x="232" y="33"/>
                  </a:cubicBezTo>
                  <a:cubicBezTo>
                    <a:pt x="244" y="21"/>
                    <a:pt x="257" y="9"/>
                    <a:pt x="268" y="9"/>
                  </a:cubicBezTo>
                  <a:close/>
                  <a:moveTo>
                    <a:pt x="270" y="1"/>
                  </a:moveTo>
                  <a:cubicBezTo>
                    <a:pt x="252" y="1"/>
                    <a:pt x="234" y="7"/>
                    <a:pt x="220" y="21"/>
                  </a:cubicBezTo>
                  <a:cubicBezTo>
                    <a:pt x="147" y="118"/>
                    <a:pt x="86" y="228"/>
                    <a:pt x="13" y="374"/>
                  </a:cubicBezTo>
                  <a:cubicBezTo>
                    <a:pt x="1" y="398"/>
                    <a:pt x="25" y="434"/>
                    <a:pt x="49" y="447"/>
                  </a:cubicBezTo>
                  <a:lnTo>
                    <a:pt x="74" y="447"/>
                  </a:lnTo>
                  <a:cubicBezTo>
                    <a:pt x="86" y="447"/>
                    <a:pt x="98" y="447"/>
                    <a:pt x="111" y="423"/>
                  </a:cubicBezTo>
                  <a:cubicBezTo>
                    <a:pt x="171" y="301"/>
                    <a:pt x="244" y="191"/>
                    <a:pt x="317" y="69"/>
                  </a:cubicBezTo>
                  <a:cubicBezTo>
                    <a:pt x="330" y="45"/>
                    <a:pt x="317" y="21"/>
                    <a:pt x="305" y="9"/>
                  </a:cubicBezTo>
                  <a:cubicBezTo>
                    <a:pt x="295" y="4"/>
                    <a:pt x="283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41" name="Google Shape;3341;p39"/>
            <p:cNvSpPr/>
            <p:nvPr/>
          </p:nvSpPr>
          <p:spPr>
            <a:xfrm>
              <a:off x="8540772" y="3888638"/>
              <a:ext cx="14175" cy="21657"/>
            </a:xfrm>
            <a:custGeom>
              <a:avLst/>
              <a:gdLst/>
              <a:ahLst/>
              <a:cxnLst/>
              <a:rect l="l" t="t" r="r" b="b"/>
              <a:pathLst>
                <a:path w="288" h="440" extrusionOk="0">
                  <a:moveTo>
                    <a:pt x="234" y="1"/>
                  </a:moveTo>
                  <a:cubicBezTo>
                    <a:pt x="220" y="1"/>
                    <a:pt x="207" y="8"/>
                    <a:pt x="198" y="24"/>
                  </a:cubicBezTo>
                  <a:cubicBezTo>
                    <a:pt x="113" y="133"/>
                    <a:pt x="53" y="255"/>
                    <a:pt x="16" y="389"/>
                  </a:cubicBezTo>
                  <a:cubicBezTo>
                    <a:pt x="1" y="419"/>
                    <a:pt x="28" y="440"/>
                    <a:pt x="53" y="440"/>
                  </a:cubicBezTo>
                  <a:cubicBezTo>
                    <a:pt x="69" y="440"/>
                    <a:pt x="84" y="432"/>
                    <a:pt x="89" y="413"/>
                  </a:cubicBezTo>
                  <a:cubicBezTo>
                    <a:pt x="150" y="292"/>
                    <a:pt x="198" y="170"/>
                    <a:pt x="271" y="60"/>
                  </a:cubicBezTo>
                  <a:cubicBezTo>
                    <a:pt x="288" y="28"/>
                    <a:pt x="261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42" name="Google Shape;3342;p39"/>
            <p:cNvSpPr/>
            <p:nvPr/>
          </p:nvSpPr>
          <p:spPr>
            <a:xfrm>
              <a:off x="8540329" y="3888195"/>
              <a:ext cx="15012" cy="22592"/>
            </a:xfrm>
            <a:custGeom>
              <a:avLst/>
              <a:gdLst/>
              <a:ahLst/>
              <a:cxnLst/>
              <a:rect l="l" t="t" r="r" b="b"/>
              <a:pathLst>
                <a:path w="305" h="459" extrusionOk="0">
                  <a:moveTo>
                    <a:pt x="256" y="20"/>
                  </a:moveTo>
                  <a:cubicBezTo>
                    <a:pt x="268" y="33"/>
                    <a:pt x="280" y="45"/>
                    <a:pt x="268" y="69"/>
                  </a:cubicBezTo>
                  <a:cubicBezTo>
                    <a:pt x="219" y="166"/>
                    <a:pt x="146" y="288"/>
                    <a:pt x="98" y="422"/>
                  </a:cubicBezTo>
                  <a:cubicBezTo>
                    <a:pt x="89" y="430"/>
                    <a:pt x="75" y="439"/>
                    <a:pt x="63" y="439"/>
                  </a:cubicBezTo>
                  <a:cubicBezTo>
                    <a:pt x="57" y="439"/>
                    <a:pt x="53" y="438"/>
                    <a:pt x="49" y="434"/>
                  </a:cubicBezTo>
                  <a:cubicBezTo>
                    <a:pt x="37" y="434"/>
                    <a:pt x="25" y="422"/>
                    <a:pt x="25" y="398"/>
                  </a:cubicBezTo>
                  <a:cubicBezTo>
                    <a:pt x="73" y="264"/>
                    <a:pt x="135" y="130"/>
                    <a:pt x="207" y="33"/>
                  </a:cubicBezTo>
                  <a:cubicBezTo>
                    <a:pt x="219" y="20"/>
                    <a:pt x="232" y="20"/>
                    <a:pt x="243" y="20"/>
                  </a:cubicBezTo>
                  <a:close/>
                  <a:moveTo>
                    <a:pt x="237" y="0"/>
                  </a:moveTo>
                  <a:cubicBezTo>
                    <a:pt x="223" y="0"/>
                    <a:pt x="209" y="6"/>
                    <a:pt x="195" y="20"/>
                  </a:cubicBezTo>
                  <a:cubicBezTo>
                    <a:pt x="122" y="130"/>
                    <a:pt x="62" y="252"/>
                    <a:pt x="13" y="398"/>
                  </a:cubicBezTo>
                  <a:cubicBezTo>
                    <a:pt x="0" y="422"/>
                    <a:pt x="13" y="447"/>
                    <a:pt x="37" y="458"/>
                  </a:cubicBezTo>
                  <a:lnTo>
                    <a:pt x="62" y="458"/>
                  </a:lnTo>
                  <a:cubicBezTo>
                    <a:pt x="86" y="458"/>
                    <a:pt x="98" y="447"/>
                    <a:pt x="110" y="422"/>
                  </a:cubicBezTo>
                  <a:cubicBezTo>
                    <a:pt x="159" y="288"/>
                    <a:pt x="232" y="166"/>
                    <a:pt x="292" y="69"/>
                  </a:cubicBezTo>
                  <a:cubicBezTo>
                    <a:pt x="305" y="45"/>
                    <a:pt x="292" y="20"/>
                    <a:pt x="268" y="9"/>
                  </a:cubicBezTo>
                  <a:cubicBezTo>
                    <a:pt x="258" y="3"/>
                    <a:pt x="247" y="0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43" name="Google Shape;3343;p39"/>
            <p:cNvSpPr/>
            <p:nvPr/>
          </p:nvSpPr>
          <p:spPr>
            <a:xfrm>
              <a:off x="8552241" y="3891050"/>
              <a:ext cx="13486" cy="21214"/>
            </a:xfrm>
            <a:custGeom>
              <a:avLst/>
              <a:gdLst/>
              <a:ahLst/>
              <a:cxnLst/>
              <a:rect l="l" t="t" r="r" b="b"/>
              <a:pathLst>
                <a:path w="274" h="431" extrusionOk="0">
                  <a:moveTo>
                    <a:pt x="220" y="1"/>
                  </a:moveTo>
                  <a:cubicBezTo>
                    <a:pt x="206" y="1"/>
                    <a:pt x="193" y="7"/>
                    <a:pt x="184" y="24"/>
                  </a:cubicBezTo>
                  <a:cubicBezTo>
                    <a:pt x="111" y="133"/>
                    <a:pt x="50" y="254"/>
                    <a:pt x="14" y="376"/>
                  </a:cubicBezTo>
                  <a:cubicBezTo>
                    <a:pt x="0" y="411"/>
                    <a:pt x="23" y="430"/>
                    <a:pt x="49" y="430"/>
                  </a:cubicBezTo>
                  <a:cubicBezTo>
                    <a:pt x="68" y="430"/>
                    <a:pt x="89" y="421"/>
                    <a:pt x="99" y="400"/>
                  </a:cubicBezTo>
                  <a:cubicBezTo>
                    <a:pt x="136" y="279"/>
                    <a:pt x="196" y="170"/>
                    <a:pt x="257" y="60"/>
                  </a:cubicBezTo>
                  <a:cubicBezTo>
                    <a:pt x="274" y="27"/>
                    <a:pt x="24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44" name="Google Shape;3344;p39"/>
            <p:cNvSpPr/>
            <p:nvPr/>
          </p:nvSpPr>
          <p:spPr>
            <a:xfrm>
              <a:off x="8551700" y="3890557"/>
              <a:ext cx="14421" cy="22051"/>
            </a:xfrm>
            <a:custGeom>
              <a:avLst/>
              <a:gdLst/>
              <a:ahLst/>
              <a:cxnLst/>
              <a:rect l="l" t="t" r="r" b="b"/>
              <a:pathLst>
                <a:path w="293" h="448" extrusionOk="0">
                  <a:moveTo>
                    <a:pt x="244" y="21"/>
                  </a:moveTo>
                  <a:cubicBezTo>
                    <a:pt x="268" y="34"/>
                    <a:pt x="268" y="45"/>
                    <a:pt x="256" y="70"/>
                  </a:cubicBezTo>
                  <a:cubicBezTo>
                    <a:pt x="195" y="167"/>
                    <a:pt x="147" y="277"/>
                    <a:pt x="98" y="410"/>
                  </a:cubicBezTo>
                  <a:cubicBezTo>
                    <a:pt x="85" y="435"/>
                    <a:pt x="61" y="435"/>
                    <a:pt x="49" y="435"/>
                  </a:cubicBezTo>
                  <a:cubicBezTo>
                    <a:pt x="37" y="423"/>
                    <a:pt x="25" y="410"/>
                    <a:pt x="25" y="386"/>
                  </a:cubicBezTo>
                  <a:cubicBezTo>
                    <a:pt x="74" y="264"/>
                    <a:pt x="122" y="155"/>
                    <a:pt x="195" y="34"/>
                  </a:cubicBezTo>
                  <a:cubicBezTo>
                    <a:pt x="207" y="21"/>
                    <a:pt x="220" y="21"/>
                    <a:pt x="231" y="21"/>
                  </a:cubicBezTo>
                  <a:close/>
                  <a:moveTo>
                    <a:pt x="225" y="1"/>
                  </a:moveTo>
                  <a:cubicBezTo>
                    <a:pt x="211" y="1"/>
                    <a:pt x="197" y="7"/>
                    <a:pt x="183" y="21"/>
                  </a:cubicBezTo>
                  <a:cubicBezTo>
                    <a:pt x="110" y="143"/>
                    <a:pt x="49" y="264"/>
                    <a:pt x="12" y="386"/>
                  </a:cubicBezTo>
                  <a:cubicBezTo>
                    <a:pt x="1" y="410"/>
                    <a:pt x="25" y="435"/>
                    <a:pt x="49" y="447"/>
                  </a:cubicBezTo>
                  <a:lnTo>
                    <a:pt x="61" y="447"/>
                  </a:lnTo>
                  <a:cubicBezTo>
                    <a:pt x="85" y="447"/>
                    <a:pt x="110" y="435"/>
                    <a:pt x="110" y="410"/>
                  </a:cubicBezTo>
                  <a:cubicBezTo>
                    <a:pt x="158" y="289"/>
                    <a:pt x="220" y="180"/>
                    <a:pt x="280" y="82"/>
                  </a:cubicBezTo>
                  <a:cubicBezTo>
                    <a:pt x="293" y="45"/>
                    <a:pt x="280" y="21"/>
                    <a:pt x="256" y="9"/>
                  </a:cubicBezTo>
                  <a:cubicBezTo>
                    <a:pt x="246" y="4"/>
                    <a:pt x="235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45" name="Google Shape;3345;p39"/>
            <p:cNvSpPr/>
            <p:nvPr/>
          </p:nvSpPr>
          <p:spPr>
            <a:xfrm>
              <a:off x="8565383" y="3889376"/>
              <a:ext cx="13585" cy="22297"/>
            </a:xfrm>
            <a:custGeom>
              <a:avLst/>
              <a:gdLst/>
              <a:ahLst/>
              <a:cxnLst/>
              <a:rect l="l" t="t" r="r" b="b"/>
              <a:pathLst>
                <a:path w="276" h="453" extrusionOk="0">
                  <a:moveTo>
                    <a:pt x="215" y="1"/>
                  </a:moveTo>
                  <a:cubicBezTo>
                    <a:pt x="203" y="1"/>
                    <a:pt x="192" y="6"/>
                    <a:pt x="185" y="21"/>
                  </a:cubicBezTo>
                  <a:cubicBezTo>
                    <a:pt x="112" y="142"/>
                    <a:pt x="51" y="264"/>
                    <a:pt x="15" y="398"/>
                  </a:cubicBezTo>
                  <a:cubicBezTo>
                    <a:pt x="0" y="433"/>
                    <a:pt x="23" y="452"/>
                    <a:pt x="50" y="452"/>
                  </a:cubicBezTo>
                  <a:cubicBezTo>
                    <a:pt x="69" y="452"/>
                    <a:pt x="89" y="443"/>
                    <a:pt x="99" y="423"/>
                  </a:cubicBezTo>
                  <a:cubicBezTo>
                    <a:pt x="148" y="301"/>
                    <a:pt x="197" y="179"/>
                    <a:pt x="258" y="69"/>
                  </a:cubicBezTo>
                  <a:cubicBezTo>
                    <a:pt x="275" y="35"/>
                    <a:pt x="244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46" name="Google Shape;3346;p39"/>
            <p:cNvSpPr/>
            <p:nvPr/>
          </p:nvSpPr>
          <p:spPr>
            <a:xfrm>
              <a:off x="8564891" y="3888835"/>
              <a:ext cx="14421" cy="23133"/>
            </a:xfrm>
            <a:custGeom>
              <a:avLst/>
              <a:gdLst/>
              <a:ahLst/>
              <a:cxnLst/>
              <a:rect l="l" t="t" r="r" b="b"/>
              <a:pathLst>
                <a:path w="293" h="470" extrusionOk="0">
                  <a:moveTo>
                    <a:pt x="231" y="20"/>
                  </a:moveTo>
                  <a:cubicBezTo>
                    <a:pt x="231" y="20"/>
                    <a:pt x="244" y="20"/>
                    <a:pt x="244" y="32"/>
                  </a:cubicBezTo>
                  <a:cubicBezTo>
                    <a:pt x="255" y="32"/>
                    <a:pt x="268" y="56"/>
                    <a:pt x="255" y="69"/>
                  </a:cubicBezTo>
                  <a:cubicBezTo>
                    <a:pt x="195" y="190"/>
                    <a:pt x="146" y="299"/>
                    <a:pt x="98" y="434"/>
                  </a:cubicBezTo>
                  <a:cubicBezTo>
                    <a:pt x="85" y="458"/>
                    <a:pt x="61" y="458"/>
                    <a:pt x="49" y="458"/>
                  </a:cubicBezTo>
                  <a:cubicBezTo>
                    <a:pt x="36" y="445"/>
                    <a:pt x="25" y="445"/>
                    <a:pt x="25" y="409"/>
                  </a:cubicBezTo>
                  <a:cubicBezTo>
                    <a:pt x="61" y="299"/>
                    <a:pt x="122" y="178"/>
                    <a:pt x="207" y="44"/>
                  </a:cubicBezTo>
                  <a:cubicBezTo>
                    <a:pt x="207" y="32"/>
                    <a:pt x="219" y="20"/>
                    <a:pt x="231" y="20"/>
                  </a:cubicBezTo>
                  <a:close/>
                  <a:moveTo>
                    <a:pt x="229" y="0"/>
                  </a:moveTo>
                  <a:cubicBezTo>
                    <a:pt x="213" y="0"/>
                    <a:pt x="198" y="9"/>
                    <a:pt x="182" y="32"/>
                  </a:cubicBezTo>
                  <a:cubicBezTo>
                    <a:pt x="109" y="178"/>
                    <a:pt x="49" y="299"/>
                    <a:pt x="12" y="409"/>
                  </a:cubicBezTo>
                  <a:cubicBezTo>
                    <a:pt x="0" y="434"/>
                    <a:pt x="12" y="458"/>
                    <a:pt x="36" y="470"/>
                  </a:cubicBezTo>
                  <a:lnTo>
                    <a:pt x="61" y="470"/>
                  </a:lnTo>
                  <a:cubicBezTo>
                    <a:pt x="85" y="470"/>
                    <a:pt x="98" y="458"/>
                    <a:pt x="109" y="434"/>
                  </a:cubicBezTo>
                  <a:cubicBezTo>
                    <a:pt x="171" y="312"/>
                    <a:pt x="219" y="190"/>
                    <a:pt x="280" y="80"/>
                  </a:cubicBezTo>
                  <a:cubicBezTo>
                    <a:pt x="292" y="56"/>
                    <a:pt x="280" y="20"/>
                    <a:pt x="255" y="7"/>
                  </a:cubicBezTo>
                  <a:cubicBezTo>
                    <a:pt x="246" y="3"/>
                    <a:pt x="238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47" name="Google Shape;3347;p39"/>
            <p:cNvSpPr/>
            <p:nvPr/>
          </p:nvSpPr>
          <p:spPr>
            <a:xfrm>
              <a:off x="8581430" y="3888195"/>
              <a:ext cx="14274" cy="20968"/>
            </a:xfrm>
            <a:custGeom>
              <a:avLst/>
              <a:gdLst/>
              <a:ahLst/>
              <a:cxnLst/>
              <a:rect l="l" t="t" r="r" b="b"/>
              <a:pathLst>
                <a:path w="290" h="426" extrusionOk="0">
                  <a:moveTo>
                    <a:pt x="225" y="0"/>
                  </a:moveTo>
                  <a:cubicBezTo>
                    <a:pt x="212" y="0"/>
                    <a:pt x="198" y="6"/>
                    <a:pt x="187" y="20"/>
                  </a:cubicBezTo>
                  <a:cubicBezTo>
                    <a:pt x="126" y="130"/>
                    <a:pt x="65" y="239"/>
                    <a:pt x="17" y="361"/>
                  </a:cubicBezTo>
                  <a:cubicBezTo>
                    <a:pt x="0" y="393"/>
                    <a:pt x="27" y="426"/>
                    <a:pt x="58" y="426"/>
                  </a:cubicBezTo>
                  <a:cubicBezTo>
                    <a:pt x="74" y="426"/>
                    <a:pt x="90" y="418"/>
                    <a:pt x="102" y="398"/>
                  </a:cubicBezTo>
                  <a:cubicBezTo>
                    <a:pt x="162" y="301"/>
                    <a:pt x="211" y="179"/>
                    <a:pt x="272" y="69"/>
                  </a:cubicBezTo>
                  <a:cubicBezTo>
                    <a:pt x="290" y="35"/>
                    <a:pt x="258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48" name="Google Shape;3348;p39"/>
            <p:cNvSpPr/>
            <p:nvPr/>
          </p:nvSpPr>
          <p:spPr>
            <a:xfrm>
              <a:off x="8581036" y="3887752"/>
              <a:ext cx="15012" cy="21804"/>
            </a:xfrm>
            <a:custGeom>
              <a:avLst/>
              <a:gdLst/>
              <a:ahLst/>
              <a:cxnLst/>
              <a:rect l="l" t="t" r="r" b="b"/>
              <a:pathLst>
                <a:path w="305" h="443" extrusionOk="0">
                  <a:moveTo>
                    <a:pt x="232" y="18"/>
                  </a:moveTo>
                  <a:cubicBezTo>
                    <a:pt x="243" y="18"/>
                    <a:pt x="243" y="18"/>
                    <a:pt x="256" y="29"/>
                  </a:cubicBezTo>
                  <a:cubicBezTo>
                    <a:pt x="268" y="29"/>
                    <a:pt x="280" y="54"/>
                    <a:pt x="268" y="78"/>
                  </a:cubicBezTo>
                  <a:cubicBezTo>
                    <a:pt x="219" y="188"/>
                    <a:pt x="159" y="297"/>
                    <a:pt x="98" y="407"/>
                  </a:cubicBezTo>
                  <a:cubicBezTo>
                    <a:pt x="91" y="421"/>
                    <a:pt x="80" y="427"/>
                    <a:pt x="69" y="427"/>
                  </a:cubicBezTo>
                  <a:cubicBezTo>
                    <a:pt x="62" y="427"/>
                    <a:pt x="54" y="424"/>
                    <a:pt x="49" y="419"/>
                  </a:cubicBezTo>
                  <a:cubicBezTo>
                    <a:pt x="37" y="407"/>
                    <a:pt x="25" y="394"/>
                    <a:pt x="37" y="370"/>
                  </a:cubicBezTo>
                  <a:cubicBezTo>
                    <a:pt x="86" y="248"/>
                    <a:pt x="146" y="139"/>
                    <a:pt x="207" y="42"/>
                  </a:cubicBezTo>
                  <a:lnTo>
                    <a:pt x="232" y="18"/>
                  </a:lnTo>
                  <a:close/>
                  <a:moveTo>
                    <a:pt x="242" y="0"/>
                  </a:moveTo>
                  <a:cubicBezTo>
                    <a:pt x="226" y="0"/>
                    <a:pt x="204" y="12"/>
                    <a:pt x="195" y="29"/>
                  </a:cubicBezTo>
                  <a:lnTo>
                    <a:pt x="13" y="358"/>
                  </a:lnTo>
                  <a:cubicBezTo>
                    <a:pt x="0" y="394"/>
                    <a:pt x="25" y="419"/>
                    <a:pt x="49" y="431"/>
                  </a:cubicBezTo>
                  <a:cubicBezTo>
                    <a:pt x="49" y="443"/>
                    <a:pt x="62" y="443"/>
                    <a:pt x="73" y="443"/>
                  </a:cubicBezTo>
                  <a:cubicBezTo>
                    <a:pt x="86" y="443"/>
                    <a:pt x="98" y="431"/>
                    <a:pt x="110" y="419"/>
                  </a:cubicBezTo>
                  <a:cubicBezTo>
                    <a:pt x="183" y="310"/>
                    <a:pt x="232" y="188"/>
                    <a:pt x="280" y="78"/>
                  </a:cubicBezTo>
                  <a:cubicBezTo>
                    <a:pt x="305" y="54"/>
                    <a:pt x="280" y="18"/>
                    <a:pt x="256" y="5"/>
                  </a:cubicBezTo>
                  <a:cubicBezTo>
                    <a:pt x="253" y="2"/>
                    <a:pt x="248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49" name="Google Shape;3349;p39"/>
            <p:cNvSpPr/>
            <p:nvPr/>
          </p:nvSpPr>
          <p:spPr>
            <a:xfrm>
              <a:off x="8596787" y="3887604"/>
              <a:ext cx="14914" cy="22247"/>
            </a:xfrm>
            <a:custGeom>
              <a:avLst/>
              <a:gdLst/>
              <a:ahLst/>
              <a:cxnLst/>
              <a:rect l="l" t="t" r="r" b="b"/>
              <a:pathLst>
                <a:path w="303" h="452" extrusionOk="0">
                  <a:moveTo>
                    <a:pt x="236" y="1"/>
                  </a:moveTo>
                  <a:cubicBezTo>
                    <a:pt x="223" y="1"/>
                    <a:pt x="211" y="6"/>
                    <a:pt x="204" y="21"/>
                  </a:cubicBezTo>
                  <a:cubicBezTo>
                    <a:pt x="131" y="142"/>
                    <a:pt x="58" y="264"/>
                    <a:pt x="9" y="397"/>
                  </a:cubicBezTo>
                  <a:cubicBezTo>
                    <a:pt x="1" y="430"/>
                    <a:pt x="30" y="451"/>
                    <a:pt x="58" y="451"/>
                  </a:cubicBezTo>
                  <a:cubicBezTo>
                    <a:pt x="72" y="451"/>
                    <a:pt x="86" y="446"/>
                    <a:pt x="94" y="434"/>
                  </a:cubicBezTo>
                  <a:lnTo>
                    <a:pt x="277" y="69"/>
                  </a:lnTo>
                  <a:cubicBezTo>
                    <a:pt x="302" y="35"/>
                    <a:pt x="267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50" name="Google Shape;3350;p39"/>
            <p:cNvSpPr/>
            <p:nvPr/>
          </p:nvSpPr>
          <p:spPr>
            <a:xfrm>
              <a:off x="8595999" y="3887013"/>
              <a:ext cx="15603" cy="23183"/>
            </a:xfrm>
            <a:custGeom>
              <a:avLst/>
              <a:gdLst/>
              <a:ahLst/>
              <a:cxnLst/>
              <a:rect l="l" t="t" r="r" b="b"/>
              <a:pathLst>
                <a:path w="317" h="471" extrusionOk="0">
                  <a:moveTo>
                    <a:pt x="256" y="20"/>
                  </a:moveTo>
                  <a:cubicBezTo>
                    <a:pt x="268" y="20"/>
                    <a:pt x="268" y="20"/>
                    <a:pt x="280" y="33"/>
                  </a:cubicBezTo>
                  <a:cubicBezTo>
                    <a:pt x="293" y="33"/>
                    <a:pt x="304" y="57"/>
                    <a:pt x="293" y="69"/>
                  </a:cubicBezTo>
                  <a:cubicBezTo>
                    <a:pt x="244" y="142"/>
                    <a:pt x="207" y="227"/>
                    <a:pt x="171" y="300"/>
                  </a:cubicBezTo>
                  <a:cubicBezTo>
                    <a:pt x="147" y="336"/>
                    <a:pt x="122" y="385"/>
                    <a:pt x="98" y="434"/>
                  </a:cubicBezTo>
                  <a:cubicBezTo>
                    <a:pt x="91" y="448"/>
                    <a:pt x="83" y="454"/>
                    <a:pt x="74" y="454"/>
                  </a:cubicBezTo>
                  <a:cubicBezTo>
                    <a:pt x="67" y="454"/>
                    <a:pt x="59" y="451"/>
                    <a:pt x="49" y="446"/>
                  </a:cubicBezTo>
                  <a:cubicBezTo>
                    <a:pt x="37" y="446"/>
                    <a:pt x="25" y="434"/>
                    <a:pt x="37" y="409"/>
                  </a:cubicBezTo>
                  <a:cubicBezTo>
                    <a:pt x="85" y="288"/>
                    <a:pt x="147" y="179"/>
                    <a:pt x="231" y="44"/>
                  </a:cubicBezTo>
                  <a:cubicBezTo>
                    <a:pt x="231" y="33"/>
                    <a:pt x="244" y="20"/>
                    <a:pt x="256" y="20"/>
                  </a:cubicBezTo>
                  <a:close/>
                  <a:moveTo>
                    <a:pt x="253" y="1"/>
                  </a:moveTo>
                  <a:cubicBezTo>
                    <a:pt x="238" y="1"/>
                    <a:pt x="222" y="9"/>
                    <a:pt x="207" y="33"/>
                  </a:cubicBezTo>
                  <a:cubicBezTo>
                    <a:pt x="134" y="166"/>
                    <a:pt x="74" y="276"/>
                    <a:pt x="12" y="409"/>
                  </a:cubicBezTo>
                  <a:cubicBezTo>
                    <a:pt x="1" y="434"/>
                    <a:pt x="25" y="458"/>
                    <a:pt x="49" y="471"/>
                  </a:cubicBezTo>
                  <a:lnTo>
                    <a:pt x="74" y="471"/>
                  </a:lnTo>
                  <a:cubicBezTo>
                    <a:pt x="85" y="471"/>
                    <a:pt x="110" y="458"/>
                    <a:pt x="110" y="446"/>
                  </a:cubicBezTo>
                  <a:lnTo>
                    <a:pt x="183" y="300"/>
                  </a:lnTo>
                  <a:cubicBezTo>
                    <a:pt x="220" y="227"/>
                    <a:pt x="268" y="154"/>
                    <a:pt x="304" y="81"/>
                  </a:cubicBezTo>
                  <a:cubicBezTo>
                    <a:pt x="317" y="57"/>
                    <a:pt x="304" y="20"/>
                    <a:pt x="280" y="8"/>
                  </a:cubicBezTo>
                  <a:cubicBezTo>
                    <a:pt x="271" y="4"/>
                    <a:pt x="262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51" name="Google Shape;3351;p39"/>
            <p:cNvSpPr/>
            <p:nvPr/>
          </p:nvSpPr>
          <p:spPr>
            <a:xfrm>
              <a:off x="8608206" y="3889376"/>
              <a:ext cx="14225" cy="21115"/>
            </a:xfrm>
            <a:custGeom>
              <a:avLst/>
              <a:gdLst/>
              <a:ahLst/>
              <a:cxnLst/>
              <a:rect l="l" t="t" r="r" b="b"/>
              <a:pathLst>
                <a:path w="289" h="429" extrusionOk="0">
                  <a:moveTo>
                    <a:pt x="228" y="1"/>
                  </a:moveTo>
                  <a:cubicBezTo>
                    <a:pt x="215" y="1"/>
                    <a:pt x="201" y="6"/>
                    <a:pt x="191" y="21"/>
                  </a:cubicBezTo>
                  <a:cubicBezTo>
                    <a:pt x="118" y="131"/>
                    <a:pt x="56" y="240"/>
                    <a:pt x="8" y="374"/>
                  </a:cubicBezTo>
                  <a:cubicBezTo>
                    <a:pt x="1" y="409"/>
                    <a:pt x="27" y="428"/>
                    <a:pt x="55" y="428"/>
                  </a:cubicBezTo>
                  <a:cubicBezTo>
                    <a:pt x="74" y="428"/>
                    <a:pt x="95" y="418"/>
                    <a:pt x="105" y="398"/>
                  </a:cubicBezTo>
                  <a:cubicBezTo>
                    <a:pt x="142" y="277"/>
                    <a:pt x="202" y="167"/>
                    <a:pt x="264" y="69"/>
                  </a:cubicBezTo>
                  <a:cubicBezTo>
                    <a:pt x="289" y="35"/>
                    <a:pt x="260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52" name="Google Shape;3352;p39"/>
            <p:cNvSpPr/>
            <p:nvPr/>
          </p:nvSpPr>
          <p:spPr>
            <a:xfrm>
              <a:off x="8607960" y="3888982"/>
              <a:ext cx="14421" cy="21804"/>
            </a:xfrm>
            <a:custGeom>
              <a:avLst/>
              <a:gdLst/>
              <a:ahLst/>
              <a:cxnLst/>
              <a:rect l="l" t="t" r="r" b="b"/>
              <a:pathLst>
                <a:path w="293" h="443" extrusionOk="0">
                  <a:moveTo>
                    <a:pt x="232" y="17"/>
                  </a:moveTo>
                  <a:cubicBezTo>
                    <a:pt x="244" y="17"/>
                    <a:pt x="244" y="17"/>
                    <a:pt x="256" y="29"/>
                  </a:cubicBezTo>
                  <a:cubicBezTo>
                    <a:pt x="269" y="29"/>
                    <a:pt x="280" y="53"/>
                    <a:pt x="269" y="66"/>
                  </a:cubicBezTo>
                  <a:cubicBezTo>
                    <a:pt x="207" y="163"/>
                    <a:pt x="147" y="272"/>
                    <a:pt x="98" y="406"/>
                  </a:cubicBezTo>
                  <a:cubicBezTo>
                    <a:pt x="86" y="431"/>
                    <a:pt x="61" y="431"/>
                    <a:pt x="50" y="431"/>
                  </a:cubicBezTo>
                  <a:cubicBezTo>
                    <a:pt x="37" y="418"/>
                    <a:pt x="25" y="406"/>
                    <a:pt x="25" y="382"/>
                  </a:cubicBezTo>
                  <a:cubicBezTo>
                    <a:pt x="61" y="260"/>
                    <a:pt x="123" y="150"/>
                    <a:pt x="196" y="41"/>
                  </a:cubicBezTo>
                  <a:cubicBezTo>
                    <a:pt x="207" y="29"/>
                    <a:pt x="220" y="17"/>
                    <a:pt x="232" y="17"/>
                  </a:cubicBezTo>
                  <a:close/>
                  <a:moveTo>
                    <a:pt x="230" y="0"/>
                  </a:moveTo>
                  <a:cubicBezTo>
                    <a:pt x="213" y="0"/>
                    <a:pt x="196" y="9"/>
                    <a:pt x="183" y="29"/>
                  </a:cubicBezTo>
                  <a:cubicBezTo>
                    <a:pt x="98" y="139"/>
                    <a:pt x="50" y="260"/>
                    <a:pt x="13" y="382"/>
                  </a:cubicBezTo>
                  <a:cubicBezTo>
                    <a:pt x="1" y="406"/>
                    <a:pt x="13" y="431"/>
                    <a:pt x="37" y="442"/>
                  </a:cubicBezTo>
                  <a:lnTo>
                    <a:pt x="61" y="442"/>
                  </a:lnTo>
                  <a:cubicBezTo>
                    <a:pt x="86" y="442"/>
                    <a:pt x="98" y="431"/>
                    <a:pt x="110" y="406"/>
                  </a:cubicBezTo>
                  <a:cubicBezTo>
                    <a:pt x="171" y="272"/>
                    <a:pt x="220" y="175"/>
                    <a:pt x="280" y="77"/>
                  </a:cubicBezTo>
                  <a:cubicBezTo>
                    <a:pt x="293" y="53"/>
                    <a:pt x="280" y="29"/>
                    <a:pt x="269" y="17"/>
                  </a:cubicBezTo>
                  <a:cubicBezTo>
                    <a:pt x="258" y="6"/>
                    <a:pt x="244" y="0"/>
                    <a:pt x="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53" name="Google Shape;3353;p39"/>
            <p:cNvSpPr/>
            <p:nvPr/>
          </p:nvSpPr>
          <p:spPr>
            <a:xfrm>
              <a:off x="8620315" y="3890459"/>
              <a:ext cx="13683" cy="20722"/>
            </a:xfrm>
            <a:custGeom>
              <a:avLst/>
              <a:gdLst/>
              <a:ahLst/>
              <a:cxnLst/>
              <a:rect l="l" t="t" r="r" b="b"/>
              <a:pathLst>
                <a:path w="278" h="421" extrusionOk="0">
                  <a:moveTo>
                    <a:pt x="223" y="0"/>
                  </a:moveTo>
                  <a:cubicBezTo>
                    <a:pt x="209" y="0"/>
                    <a:pt x="196" y="7"/>
                    <a:pt x="188" y="23"/>
                  </a:cubicBezTo>
                  <a:cubicBezTo>
                    <a:pt x="127" y="120"/>
                    <a:pt x="66" y="242"/>
                    <a:pt x="18" y="352"/>
                  </a:cubicBezTo>
                  <a:cubicBezTo>
                    <a:pt x="0" y="386"/>
                    <a:pt x="32" y="421"/>
                    <a:pt x="60" y="421"/>
                  </a:cubicBezTo>
                  <a:cubicBezTo>
                    <a:pt x="72" y="421"/>
                    <a:pt x="83" y="415"/>
                    <a:pt x="91" y="401"/>
                  </a:cubicBezTo>
                  <a:cubicBezTo>
                    <a:pt x="151" y="291"/>
                    <a:pt x="212" y="169"/>
                    <a:pt x="261" y="60"/>
                  </a:cubicBezTo>
                  <a:cubicBezTo>
                    <a:pt x="277" y="27"/>
                    <a:pt x="250" y="0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54" name="Google Shape;3354;p39"/>
            <p:cNvSpPr/>
            <p:nvPr/>
          </p:nvSpPr>
          <p:spPr>
            <a:xfrm>
              <a:off x="8619970" y="3890016"/>
              <a:ext cx="14421" cy="21361"/>
            </a:xfrm>
            <a:custGeom>
              <a:avLst/>
              <a:gdLst/>
              <a:ahLst/>
              <a:cxnLst/>
              <a:rect l="l" t="t" r="r" b="b"/>
              <a:pathLst>
                <a:path w="293" h="434" extrusionOk="0">
                  <a:moveTo>
                    <a:pt x="243" y="20"/>
                  </a:moveTo>
                  <a:cubicBezTo>
                    <a:pt x="255" y="20"/>
                    <a:pt x="268" y="45"/>
                    <a:pt x="255" y="69"/>
                  </a:cubicBezTo>
                  <a:cubicBezTo>
                    <a:pt x="206" y="178"/>
                    <a:pt x="158" y="275"/>
                    <a:pt x="98" y="385"/>
                  </a:cubicBezTo>
                  <a:lnTo>
                    <a:pt x="85" y="397"/>
                  </a:lnTo>
                  <a:cubicBezTo>
                    <a:pt x="85" y="411"/>
                    <a:pt x="76" y="417"/>
                    <a:pt x="67" y="417"/>
                  </a:cubicBezTo>
                  <a:cubicBezTo>
                    <a:pt x="61" y="417"/>
                    <a:pt x="54" y="414"/>
                    <a:pt x="49" y="410"/>
                  </a:cubicBezTo>
                  <a:cubicBezTo>
                    <a:pt x="36" y="410"/>
                    <a:pt x="25" y="385"/>
                    <a:pt x="25" y="361"/>
                  </a:cubicBezTo>
                  <a:lnTo>
                    <a:pt x="36" y="348"/>
                  </a:lnTo>
                  <a:cubicBezTo>
                    <a:pt x="85" y="239"/>
                    <a:pt x="146" y="129"/>
                    <a:pt x="206" y="32"/>
                  </a:cubicBezTo>
                  <a:cubicBezTo>
                    <a:pt x="206" y="20"/>
                    <a:pt x="219" y="20"/>
                    <a:pt x="231" y="20"/>
                  </a:cubicBezTo>
                  <a:close/>
                  <a:moveTo>
                    <a:pt x="225" y="0"/>
                  </a:moveTo>
                  <a:cubicBezTo>
                    <a:pt x="211" y="0"/>
                    <a:pt x="197" y="6"/>
                    <a:pt x="182" y="20"/>
                  </a:cubicBezTo>
                  <a:cubicBezTo>
                    <a:pt x="122" y="129"/>
                    <a:pt x="73" y="227"/>
                    <a:pt x="25" y="337"/>
                  </a:cubicBezTo>
                  <a:lnTo>
                    <a:pt x="12" y="361"/>
                  </a:lnTo>
                  <a:cubicBezTo>
                    <a:pt x="0" y="385"/>
                    <a:pt x="12" y="421"/>
                    <a:pt x="36" y="434"/>
                  </a:cubicBezTo>
                  <a:lnTo>
                    <a:pt x="61" y="434"/>
                  </a:lnTo>
                  <a:cubicBezTo>
                    <a:pt x="85" y="434"/>
                    <a:pt x="98" y="434"/>
                    <a:pt x="109" y="410"/>
                  </a:cubicBezTo>
                  <a:lnTo>
                    <a:pt x="109" y="397"/>
                  </a:lnTo>
                  <a:cubicBezTo>
                    <a:pt x="170" y="288"/>
                    <a:pt x="231" y="178"/>
                    <a:pt x="279" y="69"/>
                  </a:cubicBezTo>
                  <a:cubicBezTo>
                    <a:pt x="292" y="45"/>
                    <a:pt x="268" y="8"/>
                    <a:pt x="255" y="8"/>
                  </a:cubicBezTo>
                  <a:cubicBezTo>
                    <a:pt x="245" y="3"/>
                    <a:pt x="235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55" name="Google Shape;3355;p39"/>
            <p:cNvSpPr/>
            <p:nvPr/>
          </p:nvSpPr>
          <p:spPr>
            <a:xfrm>
              <a:off x="8630504" y="3892822"/>
              <a:ext cx="13043" cy="20869"/>
            </a:xfrm>
            <a:custGeom>
              <a:avLst/>
              <a:gdLst/>
              <a:ahLst/>
              <a:cxnLst/>
              <a:rect l="l" t="t" r="r" b="b"/>
              <a:pathLst>
                <a:path w="265" h="424" extrusionOk="0">
                  <a:moveTo>
                    <a:pt x="212" y="0"/>
                  </a:moveTo>
                  <a:cubicBezTo>
                    <a:pt x="198" y="0"/>
                    <a:pt x="184" y="7"/>
                    <a:pt x="175" y="24"/>
                  </a:cubicBezTo>
                  <a:cubicBezTo>
                    <a:pt x="114" y="134"/>
                    <a:pt x="65" y="243"/>
                    <a:pt x="17" y="364"/>
                  </a:cubicBezTo>
                  <a:cubicBezTo>
                    <a:pt x="1" y="397"/>
                    <a:pt x="33" y="424"/>
                    <a:pt x="60" y="424"/>
                  </a:cubicBezTo>
                  <a:cubicBezTo>
                    <a:pt x="74" y="424"/>
                    <a:pt x="86" y="417"/>
                    <a:pt x="90" y="401"/>
                  </a:cubicBezTo>
                  <a:cubicBezTo>
                    <a:pt x="151" y="291"/>
                    <a:pt x="200" y="170"/>
                    <a:pt x="248" y="48"/>
                  </a:cubicBezTo>
                  <a:cubicBezTo>
                    <a:pt x="264" y="24"/>
                    <a:pt x="238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56" name="Google Shape;3356;p39"/>
            <p:cNvSpPr/>
            <p:nvPr/>
          </p:nvSpPr>
          <p:spPr>
            <a:xfrm>
              <a:off x="8630110" y="3892379"/>
              <a:ext cx="13831" cy="21411"/>
            </a:xfrm>
            <a:custGeom>
              <a:avLst/>
              <a:gdLst/>
              <a:ahLst/>
              <a:cxnLst/>
              <a:rect l="l" t="t" r="r" b="b"/>
              <a:pathLst>
                <a:path w="281" h="435" extrusionOk="0">
                  <a:moveTo>
                    <a:pt x="218" y="16"/>
                  </a:moveTo>
                  <a:cubicBezTo>
                    <a:pt x="224" y="16"/>
                    <a:pt x="228" y="17"/>
                    <a:pt x="232" y="21"/>
                  </a:cubicBezTo>
                  <a:cubicBezTo>
                    <a:pt x="244" y="33"/>
                    <a:pt x="256" y="45"/>
                    <a:pt x="256" y="57"/>
                  </a:cubicBezTo>
                  <a:cubicBezTo>
                    <a:pt x="208" y="167"/>
                    <a:pt x="159" y="289"/>
                    <a:pt x="98" y="410"/>
                  </a:cubicBezTo>
                  <a:cubicBezTo>
                    <a:pt x="86" y="422"/>
                    <a:pt x="62" y="422"/>
                    <a:pt x="49" y="422"/>
                  </a:cubicBezTo>
                  <a:cubicBezTo>
                    <a:pt x="37" y="410"/>
                    <a:pt x="25" y="398"/>
                    <a:pt x="25" y="373"/>
                  </a:cubicBezTo>
                  <a:cubicBezTo>
                    <a:pt x="73" y="276"/>
                    <a:pt x="122" y="167"/>
                    <a:pt x="183" y="33"/>
                  </a:cubicBezTo>
                  <a:cubicBezTo>
                    <a:pt x="192" y="24"/>
                    <a:pt x="206" y="16"/>
                    <a:pt x="218" y="16"/>
                  </a:cubicBezTo>
                  <a:close/>
                  <a:moveTo>
                    <a:pt x="210" y="1"/>
                  </a:moveTo>
                  <a:cubicBezTo>
                    <a:pt x="194" y="1"/>
                    <a:pt x="178" y="7"/>
                    <a:pt x="171" y="21"/>
                  </a:cubicBezTo>
                  <a:cubicBezTo>
                    <a:pt x="110" y="154"/>
                    <a:pt x="62" y="264"/>
                    <a:pt x="13" y="373"/>
                  </a:cubicBezTo>
                  <a:cubicBezTo>
                    <a:pt x="0" y="398"/>
                    <a:pt x="25" y="422"/>
                    <a:pt x="37" y="434"/>
                  </a:cubicBezTo>
                  <a:lnTo>
                    <a:pt x="73" y="434"/>
                  </a:lnTo>
                  <a:cubicBezTo>
                    <a:pt x="86" y="434"/>
                    <a:pt x="98" y="434"/>
                    <a:pt x="110" y="410"/>
                  </a:cubicBezTo>
                  <a:cubicBezTo>
                    <a:pt x="171" y="289"/>
                    <a:pt x="219" y="167"/>
                    <a:pt x="268" y="70"/>
                  </a:cubicBezTo>
                  <a:cubicBezTo>
                    <a:pt x="281" y="33"/>
                    <a:pt x="256" y="8"/>
                    <a:pt x="244" y="8"/>
                  </a:cubicBezTo>
                  <a:cubicBezTo>
                    <a:pt x="234" y="4"/>
                    <a:pt x="222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57" name="Google Shape;3357;p39"/>
            <p:cNvSpPr/>
            <p:nvPr/>
          </p:nvSpPr>
          <p:spPr>
            <a:xfrm>
              <a:off x="8644384" y="3891443"/>
              <a:ext cx="13437" cy="19639"/>
            </a:xfrm>
            <a:custGeom>
              <a:avLst/>
              <a:gdLst/>
              <a:ahLst/>
              <a:cxnLst/>
              <a:rect l="l" t="t" r="r" b="b"/>
              <a:pathLst>
                <a:path w="273" h="399" extrusionOk="0">
                  <a:moveTo>
                    <a:pt x="209" y="1"/>
                  </a:moveTo>
                  <a:cubicBezTo>
                    <a:pt x="197" y="1"/>
                    <a:pt x="183" y="5"/>
                    <a:pt x="173" y="16"/>
                  </a:cubicBezTo>
                  <a:cubicBezTo>
                    <a:pt x="112" y="125"/>
                    <a:pt x="51" y="235"/>
                    <a:pt x="15" y="344"/>
                  </a:cubicBezTo>
                  <a:cubicBezTo>
                    <a:pt x="1" y="379"/>
                    <a:pt x="24" y="398"/>
                    <a:pt x="50" y="398"/>
                  </a:cubicBezTo>
                  <a:cubicBezTo>
                    <a:pt x="69" y="398"/>
                    <a:pt x="89" y="388"/>
                    <a:pt x="100" y="368"/>
                  </a:cubicBezTo>
                  <a:cubicBezTo>
                    <a:pt x="137" y="259"/>
                    <a:pt x="185" y="162"/>
                    <a:pt x="246" y="64"/>
                  </a:cubicBezTo>
                  <a:cubicBezTo>
                    <a:pt x="272" y="29"/>
                    <a:pt x="242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58" name="Google Shape;3358;p39"/>
            <p:cNvSpPr/>
            <p:nvPr/>
          </p:nvSpPr>
          <p:spPr>
            <a:xfrm>
              <a:off x="8643892" y="3891197"/>
              <a:ext cx="14421" cy="20180"/>
            </a:xfrm>
            <a:custGeom>
              <a:avLst/>
              <a:gdLst/>
              <a:ahLst/>
              <a:cxnLst/>
              <a:rect l="l" t="t" r="r" b="b"/>
              <a:pathLst>
                <a:path w="293" h="410" extrusionOk="0">
                  <a:moveTo>
                    <a:pt x="224" y="12"/>
                  </a:moveTo>
                  <a:cubicBezTo>
                    <a:pt x="231" y="12"/>
                    <a:pt x="239" y="15"/>
                    <a:pt x="244" y="21"/>
                  </a:cubicBezTo>
                  <a:cubicBezTo>
                    <a:pt x="256" y="32"/>
                    <a:pt x="268" y="45"/>
                    <a:pt x="256" y="69"/>
                  </a:cubicBezTo>
                  <a:cubicBezTo>
                    <a:pt x="195" y="154"/>
                    <a:pt x="147" y="251"/>
                    <a:pt x="98" y="373"/>
                  </a:cubicBezTo>
                  <a:cubicBezTo>
                    <a:pt x="90" y="387"/>
                    <a:pt x="79" y="393"/>
                    <a:pt x="68" y="393"/>
                  </a:cubicBezTo>
                  <a:cubicBezTo>
                    <a:pt x="61" y="393"/>
                    <a:pt x="54" y="390"/>
                    <a:pt x="49" y="386"/>
                  </a:cubicBezTo>
                  <a:cubicBezTo>
                    <a:pt x="37" y="386"/>
                    <a:pt x="25" y="373"/>
                    <a:pt x="25" y="349"/>
                  </a:cubicBezTo>
                  <a:cubicBezTo>
                    <a:pt x="74" y="240"/>
                    <a:pt x="122" y="142"/>
                    <a:pt x="195" y="32"/>
                  </a:cubicBezTo>
                  <a:cubicBezTo>
                    <a:pt x="202" y="18"/>
                    <a:pt x="213" y="12"/>
                    <a:pt x="224" y="12"/>
                  </a:cubicBezTo>
                  <a:close/>
                  <a:moveTo>
                    <a:pt x="222" y="0"/>
                  </a:moveTo>
                  <a:cubicBezTo>
                    <a:pt x="206" y="0"/>
                    <a:pt x="190" y="6"/>
                    <a:pt x="183" y="21"/>
                  </a:cubicBezTo>
                  <a:cubicBezTo>
                    <a:pt x="110" y="130"/>
                    <a:pt x="49" y="240"/>
                    <a:pt x="12" y="349"/>
                  </a:cubicBezTo>
                  <a:cubicBezTo>
                    <a:pt x="1" y="373"/>
                    <a:pt x="25" y="397"/>
                    <a:pt x="37" y="410"/>
                  </a:cubicBezTo>
                  <a:lnTo>
                    <a:pt x="61" y="410"/>
                  </a:lnTo>
                  <a:cubicBezTo>
                    <a:pt x="85" y="410"/>
                    <a:pt x="110" y="397"/>
                    <a:pt x="110" y="373"/>
                  </a:cubicBezTo>
                  <a:cubicBezTo>
                    <a:pt x="158" y="264"/>
                    <a:pt x="207" y="167"/>
                    <a:pt x="268" y="69"/>
                  </a:cubicBezTo>
                  <a:cubicBezTo>
                    <a:pt x="293" y="45"/>
                    <a:pt x="268" y="21"/>
                    <a:pt x="256" y="8"/>
                  </a:cubicBezTo>
                  <a:cubicBezTo>
                    <a:pt x="246" y="3"/>
                    <a:pt x="234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59" name="Google Shape;3359;p39"/>
            <p:cNvSpPr/>
            <p:nvPr/>
          </p:nvSpPr>
          <p:spPr>
            <a:xfrm>
              <a:off x="8656247" y="3889868"/>
              <a:ext cx="15209" cy="21165"/>
            </a:xfrm>
            <a:custGeom>
              <a:avLst/>
              <a:gdLst/>
              <a:ahLst/>
              <a:cxnLst/>
              <a:rect l="l" t="t" r="r" b="b"/>
              <a:pathLst>
                <a:path w="309" h="430" extrusionOk="0">
                  <a:moveTo>
                    <a:pt x="255" y="0"/>
                  </a:moveTo>
                  <a:cubicBezTo>
                    <a:pt x="240" y="0"/>
                    <a:pt x="224" y="7"/>
                    <a:pt x="212" y="23"/>
                  </a:cubicBezTo>
                  <a:cubicBezTo>
                    <a:pt x="139" y="132"/>
                    <a:pt x="66" y="242"/>
                    <a:pt x="17" y="376"/>
                  </a:cubicBezTo>
                  <a:cubicBezTo>
                    <a:pt x="1" y="408"/>
                    <a:pt x="33" y="430"/>
                    <a:pt x="64" y="430"/>
                  </a:cubicBezTo>
                  <a:cubicBezTo>
                    <a:pt x="79" y="430"/>
                    <a:pt x="94" y="424"/>
                    <a:pt x="102" y="413"/>
                  </a:cubicBezTo>
                  <a:cubicBezTo>
                    <a:pt x="163" y="291"/>
                    <a:pt x="212" y="169"/>
                    <a:pt x="285" y="59"/>
                  </a:cubicBezTo>
                  <a:cubicBezTo>
                    <a:pt x="309" y="27"/>
                    <a:pt x="2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60" name="Google Shape;3360;p39"/>
            <p:cNvSpPr/>
            <p:nvPr/>
          </p:nvSpPr>
          <p:spPr>
            <a:xfrm>
              <a:off x="8655853" y="3889376"/>
              <a:ext cx="16193" cy="22001"/>
            </a:xfrm>
            <a:custGeom>
              <a:avLst/>
              <a:gdLst/>
              <a:ahLst/>
              <a:cxnLst/>
              <a:rect l="l" t="t" r="r" b="b"/>
              <a:pathLst>
                <a:path w="329" h="447" extrusionOk="0">
                  <a:moveTo>
                    <a:pt x="280" y="21"/>
                  </a:moveTo>
                  <a:cubicBezTo>
                    <a:pt x="293" y="33"/>
                    <a:pt x="304" y="45"/>
                    <a:pt x="293" y="69"/>
                  </a:cubicBezTo>
                  <a:cubicBezTo>
                    <a:pt x="231" y="167"/>
                    <a:pt x="171" y="264"/>
                    <a:pt x="123" y="361"/>
                  </a:cubicBezTo>
                  <a:lnTo>
                    <a:pt x="98" y="410"/>
                  </a:lnTo>
                  <a:cubicBezTo>
                    <a:pt x="91" y="424"/>
                    <a:pt x="79" y="430"/>
                    <a:pt x="69" y="430"/>
                  </a:cubicBezTo>
                  <a:cubicBezTo>
                    <a:pt x="61" y="430"/>
                    <a:pt x="54" y="427"/>
                    <a:pt x="50" y="423"/>
                  </a:cubicBezTo>
                  <a:cubicBezTo>
                    <a:pt x="37" y="423"/>
                    <a:pt x="25" y="410"/>
                    <a:pt x="37" y="386"/>
                  </a:cubicBezTo>
                  <a:cubicBezTo>
                    <a:pt x="74" y="277"/>
                    <a:pt x="134" y="167"/>
                    <a:pt x="231" y="33"/>
                  </a:cubicBezTo>
                  <a:cubicBezTo>
                    <a:pt x="231" y="21"/>
                    <a:pt x="244" y="21"/>
                    <a:pt x="256" y="21"/>
                  </a:cubicBezTo>
                  <a:close/>
                  <a:moveTo>
                    <a:pt x="258" y="1"/>
                  </a:moveTo>
                  <a:cubicBezTo>
                    <a:pt x="242" y="1"/>
                    <a:pt x="227" y="7"/>
                    <a:pt x="220" y="21"/>
                  </a:cubicBezTo>
                  <a:cubicBezTo>
                    <a:pt x="123" y="155"/>
                    <a:pt x="61" y="277"/>
                    <a:pt x="13" y="386"/>
                  </a:cubicBezTo>
                  <a:cubicBezTo>
                    <a:pt x="1" y="410"/>
                    <a:pt x="25" y="434"/>
                    <a:pt x="50" y="447"/>
                  </a:cubicBezTo>
                  <a:lnTo>
                    <a:pt x="74" y="447"/>
                  </a:lnTo>
                  <a:cubicBezTo>
                    <a:pt x="86" y="447"/>
                    <a:pt x="98" y="447"/>
                    <a:pt x="110" y="423"/>
                  </a:cubicBezTo>
                  <a:lnTo>
                    <a:pt x="134" y="374"/>
                  </a:lnTo>
                  <a:cubicBezTo>
                    <a:pt x="195" y="277"/>
                    <a:pt x="244" y="167"/>
                    <a:pt x="304" y="82"/>
                  </a:cubicBezTo>
                  <a:cubicBezTo>
                    <a:pt x="329" y="45"/>
                    <a:pt x="304" y="21"/>
                    <a:pt x="293" y="9"/>
                  </a:cubicBezTo>
                  <a:cubicBezTo>
                    <a:pt x="283" y="4"/>
                    <a:pt x="270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61" name="Google Shape;3361;p39"/>
            <p:cNvSpPr/>
            <p:nvPr/>
          </p:nvSpPr>
          <p:spPr>
            <a:xfrm>
              <a:off x="8668109" y="3890262"/>
              <a:ext cx="13043" cy="20820"/>
            </a:xfrm>
            <a:custGeom>
              <a:avLst/>
              <a:gdLst/>
              <a:ahLst/>
              <a:cxnLst/>
              <a:rect l="l" t="t" r="r" b="b"/>
              <a:pathLst>
                <a:path w="265" h="423" extrusionOk="0">
                  <a:moveTo>
                    <a:pt x="202" y="0"/>
                  </a:moveTo>
                  <a:cubicBezTo>
                    <a:pt x="189" y="0"/>
                    <a:pt x="176" y="5"/>
                    <a:pt x="165" y="15"/>
                  </a:cubicBezTo>
                  <a:cubicBezTo>
                    <a:pt x="104" y="124"/>
                    <a:pt x="44" y="246"/>
                    <a:pt x="7" y="368"/>
                  </a:cubicBezTo>
                  <a:cubicBezTo>
                    <a:pt x="0" y="403"/>
                    <a:pt x="26" y="422"/>
                    <a:pt x="51" y="422"/>
                  </a:cubicBezTo>
                  <a:cubicBezTo>
                    <a:pt x="69" y="422"/>
                    <a:pt x="87" y="412"/>
                    <a:pt x="92" y="392"/>
                  </a:cubicBezTo>
                  <a:cubicBezTo>
                    <a:pt x="141" y="283"/>
                    <a:pt x="177" y="173"/>
                    <a:pt x="238" y="64"/>
                  </a:cubicBezTo>
                  <a:cubicBezTo>
                    <a:pt x="264" y="29"/>
                    <a:pt x="234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62" name="Google Shape;3362;p39"/>
            <p:cNvSpPr/>
            <p:nvPr/>
          </p:nvSpPr>
          <p:spPr>
            <a:xfrm>
              <a:off x="8667863" y="3890016"/>
              <a:ext cx="13191" cy="21361"/>
            </a:xfrm>
            <a:custGeom>
              <a:avLst/>
              <a:gdLst/>
              <a:ahLst/>
              <a:cxnLst/>
              <a:rect l="l" t="t" r="r" b="b"/>
              <a:pathLst>
                <a:path w="268" h="434" extrusionOk="0">
                  <a:moveTo>
                    <a:pt x="206" y="8"/>
                  </a:moveTo>
                  <a:cubicBezTo>
                    <a:pt x="219" y="8"/>
                    <a:pt x="219" y="20"/>
                    <a:pt x="231" y="20"/>
                  </a:cubicBezTo>
                  <a:cubicBezTo>
                    <a:pt x="243" y="32"/>
                    <a:pt x="255" y="45"/>
                    <a:pt x="243" y="69"/>
                  </a:cubicBezTo>
                  <a:cubicBezTo>
                    <a:pt x="182" y="166"/>
                    <a:pt x="133" y="275"/>
                    <a:pt x="97" y="397"/>
                  </a:cubicBezTo>
                  <a:cubicBezTo>
                    <a:pt x="90" y="411"/>
                    <a:pt x="78" y="417"/>
                    <a:pt x="68" y="417"/>
                  </a:cubicBezTo>
                  <a:cubicBezTo>
                    <a:pt x="60" y="417"/>
                    <a:pt x="54" y="414"/>
                    <a:pt x="49" y="410"/>
                  </a:cubicBezTo>
                  <a:cubicBezTo>
                    <a:pt x="36" y="410"/>
                    <a:pt x="12" y="397"/>
                    <a:pt x="24" y="373"/>
                  </a:cubicBezTo>
                  <a:cubicBezTo>
                    <a:pt x="49" y="264"/>
                    <a:pt x="97" y="154"/>
                    <a:pt x="182" y="32"/>
                  </a:cubicBezTo>
                  <a:cubicBezTo>
                    <a:pt x="182" y="20"/>
                    <a:pt x="195" y="8"/>
                    <a:pt x="206" y="8"/>
                  </a:cubicBezTo>
                  <a:close/>
                  <a:moveTo>
                    <a:pt x="210" y="0"/>
                  </a:moveTo>
                  <a:cubicBezTo>
                    <a:pt x="193" y="0"/>
                    <a:pt x="177" y="6"/>
                    <a:pt x="170" y="20"/>
                  </a:cubicBezTo>
                  <a:cubicBezTo>
                    <a:pt x="85" y="154"/>
                    <a:pt x="36" y="264"/>
                    <a:pt x="0" y="373"/>
                  </a:cubicBezTo>
                  <a:cubicBezTo>
                    <a:pt x="0" y="397"/>
                    <a:pt x="12" y="421"/>
                    <a:pt x="36" y="434"/>
                  </a:cubicBezTo>
                  <a:lnTo>
                    <a:pt x="60" y="434"/>
                  </a:lnTo>
                  <a:cubicBezTo>
                    <a:pt x="73" y="434"/>
                    <a:pt x="97" y="421"/>
                    <a:pt x="109" y="397"/>
                  </a:cubicBezTo>
                  <a:cubicBezTo>
                    <a:pt x="146" y="288"/>
                    <a:pt x="195" y="178"/>
                    <a:pt x="255" y="69"/>
                  </a:cubicBezTo>
                  <a:cubicBezTo>
                    <a:pt x="268" y="45"/>
                    <a:pt x="255" y="20"/>
                    <a:pt x="243" y="8"/>
                  </a:cubicBezTo>
                  <a:cubicBezTo>
                    <a:pt x="233" y="3"/>
                    <a:pt x="221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63" name="Google Shape;3363;p39"/>
            <p:cNvSpPr/>
            <p:nvPr/>
          </p:nvSpPr>
          <p:spPr>
            <a:xfrm>
              <a:off x="8678396" y="3889376"/>
              <a:ext cx="12896" cy="20131"/>
            </a:xfrm>
            <a:custGeom>
              <a:avLst/>
              <a:gdLst/>
              <a:ahLst/>
              <a:cxnLst/>
              <a:rect l="l" t="t" r="r" b="b"/>
              <a:pathLst>
                <a:path w="262" h="409" extrusionOk="0">
                  <a:moveTo>
                    <a:pt x="195" y="1"/>
                  </a:moveTo>
                  <a:cubicBezTo>
                    <a:pt x="182" y="1"/>
                    <a:pt x="170" y="6"/>
                    <a:pt x="163" y="21"/>
                  </a:cubicBezTo>
                  <a:cubicBezTo>
                    <a:pt x="102" y="131"/>
                    <a:pt x="54" y="228"/>
                    <a:pt x="17" y="350"/>
                  </a:cubicBezTo>
                  <a:cubicBezTo>
                    <a:pt x="1" y="382"/>
                    <a:pt x="33" y="409"/>
                    <a:pt x="64" y="409"/>
                  </a:cubicBezTo>
                  <a:cubicBezTo>
                    <a:pt x="79" y="409"/>
                    <a:pt x="94" y="402"/>
                    <a:pt x="102" y="386"/>
                  </a:cubicBezTo>
                  <a:cubicBezTo>
                    <a:pt x="151" y="277"/>
                    <a:pt x="187" y="167"/>
                    <a:pt x="236" y="69"/>
                  </a:cubicBezTo>
                  <a:cubicBezTo>
                    <a:pt x="262" y="35"/>
                    <a:pt x="227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64" name="Google Shape;3364;p39"/>
            <p:cNvSpPr/>
            <p:nvPr/>
          </p:nvSpPr>
          <p:spPr>
            <a:xfrm>
              <a:off x="8678003" y="3888835"/>
              <a:ext cx="13191" cy="20722"/>
            </a:xfrm>
            <a:custGeom>
              <a:avLst/>
              <a:gdLst/>
              <a:ahLst/>
              <a:cxnLst/>
              <a:rect l="l" t="t" r="r" b="b"/>
              <a:pathLst>
                <a:path w="268" h="421" extrusionOk="0">
                  <a:moveTo>
                    <a:pt x="207" y="24"/>
                  </a:moveTo>
                  <a:cubicBezTo>
                    <a:pt x="214" y="24"/>
                    <a:pt x="222" y="27"/>
                    <a:pt x="232" y="32"/>
                  </a:cubicBezTo>
                  <a:cubicBezTo>
                    <a:pt x="244" y="32"/>
                    <a:pt x="256" y="56"/>
                    <a:pt x="244" y="80"/>
                  </a:cubicBezTo>
                  <a:cubicBezTo>
                    <a:pt x="208" y="142"/>
                    <a:pt x="171" y="215"/>
                    <a:pt x="146" y="275"/>
                  </a:cubicBezTo>
                  <a:cubicBezTo>
                    <a:pt x="135" y="312"/>
                    <a:pt x="110" y="348"/>
                    <a:pt x="98" y="385"/>
                  </a:cubicBezTo>
                  <a:cubicBezTo>
                    <a:pt x="86" y="409"/>
                    <a:pt x="73" y="409"/>
                    <a:pt x="49" y="409"/>
                  </a:cubicBezTo>
                  <a:cubicBezTo>
                    <a:pt x="37" y="397"/>
                    <a:pt x="25" y="385"/>
                    <a:pt x="25" y="361"/>
                  </a:cubicBezTo>
                  <a:cubicBezTo>
                    <a:pt x="62" y="251"/>
                    <a:pt x="122" y="142"/>
                    <a:pt x="183" y="44"/>
                  </a:cubicBezTo>
                  <a:cubicBezTo>
                    <a:pt x="190" y="30"/>
                    <a:pt x="197" y="24"/>
                    <a:pt x="207" y="24"/>
                  </a:cubicBezTo>
                  <a:close/>
                  <a:moveTo>
                    <a:pt x="205" y="0"/>
                  </a:moveTo>
                  <a:cubicBezTo>
                    <a:pt x="190" y="0"/>
                    <a:pt x="174" y="9"/>
                    <a:pt x="159" y="32"/>
                  </a:cubicBezTo>
                  <a:cubicBezTo>
                    <a:pt x="110" y="129"/>
                    <a:pt x="49" y="239"/>
                    <a:pt x="13" y="361"/>
                  </a:cubicBezTo>
                  <a:cubicBezTo>
                    <a:pt x="0" y="385"/>
                    <a:pt x="25" y="409"/>
                    <a:pt x="49" y="421"/>
                  </a:cubicBezTo>
                  <a:lnTo>
                    <a:pt x="73" y="421"/>
                  </a:lnTo>
                  <a:cubicBezTo>
                    <a:pt x="86" y="421"/>
                    <a:pt x="98" y="421"/>
                    <a:pt x="110" y="397"/>
                  </a:cubicBezTo>
                  <a:cubicBezTo>
                    <a:pt x="135" y="361"/>
                    <a:pt x="146" y="324"/>
                    <a:pt x="159" y="288"/>
                  </a:cubicBezTo>
                  <a:cubicBezTo>
                    <a:pt x="195" y="215"/>
                    <a:pt x="219" y="153"/>
                    <a:pt x="256" y="80"/>
                  </a:cubicBezTo>
                  <a:cubicBezTo>
                    <a:pt x="268" y="56"/>
                    <a:pt x="256" y="20"/>
                    <a:pt x="232" y="7"/>
                  </a:cubicBezTo>
                  <a:cubicBezTo>
                    <a:pt x="223" y="3"/>
                    <a:pt x="214" y="0"/>
                    <a:pt x="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65" name="Google Shape;3365;p39"/>
            <p:cNvSpPr/>
            <p:nvPr/>
          </p:nvSpPr>
          <p:spPr>
            <a:xfrm>
              <a:off x="8690308" y="3890557"/>
              <a:ext cx="13732" cy="19442"/>
            </a:xfrm>
            <a:custGeom>
              <a:avLst/>
              <a:gdLst/>
              <a:ahLst/>
              <a:cxnLst/>
              <a:rect l="l" t="t" r="r" b="b"/>
              <a:pathLst>
                <a:path w="279" h="395" extrusionOk="0">
                  <a:moveTo>
                    <a:pt x="214" y="1"/>
                  </a:moveTo>
                  <a:cubicBezTo>
                    <a:pt x="201" y="1"/>
                    <a:pt x="187" y="7"/>
                    <a:pt x="177" y="21"/>
                  </a:cubicBezTo>
                  <a:cubicBezTo>
                    <a:pt x="128" y="118"/>
                    <a:pt x="67" y="216"/>
                    <a:pt x="18" y="326"/>
                  </a:cubicBezTo>
                  <a:cubicBezTo>
                    <a:pt x="1" y="360"/>
                    <a:pt x="32" y="394"/>
                    <a:pt x="65" y="394"/>
                  </a:cubicBezTo>
                  <a:cubicBezTo>
                    <a:pt x="79" y="394"/>
                    <a:pt x="93" y="388"/>
                    <a:pt x="104" y="374"/>
                  </a:cubicBezTo>
                  <a:cubicBezTo>
                    <a:pt x="152" y="277"/>
                    <a:pt x="201" y="167"/>
                    <a:pt x="261" y="70"/>
                  </a:cubicBezTo>
                  <a:cubicBezTo>
                    <a:pt x="278" y="35"/>
                    <a:pt x="247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66" name="Google Shape;3366;p39"/>
            <p:cNvSpPr/>
            <p:nvPr/>
          </p:nvSpPr>
          <p:spPr>
            <a:xfrm>
              <a:off x="8689964" y="3890016"/>
              <a:ext cx="13831" cy="20180"/>
            </a:xfrm>
            <a:custGeom>
              <a:avLst/>
              <a:gdLst/>
              <a:ahLst/>
              <a:cxnLst/>
              <a:rect l="l" t="t" r="r" b="b"/>
              <a:pathLst>
                <a:path w="281" h="410" extrusionOk="0">
                  <a:moveTo>
                    <a:pt x="220" y="20"/>
                  </a:moveTo>
                  <a:cubicBezTo>
                    <a:pt x="232" y="20"/>
                    <a:pt x="232" y="20"/>
                    <a:pt x="244" y="32"/>
                  </a:cubicBezTo>
                  <a:cubicBezTo>
                    <a:pt x="256" y="32"/>
                    <a:pt x="268" y="56"/>
                    <a:pt x="256" y="81"/>
                  </a:cubicBezTo>
                  <a:lnTo>
                    <a:pt x="232" y="129"/>
                  </a:lnTo>
                  <a:cubicBezTo>
                    <a:pt x="184" y="202"/>
                    <a:pt x="147" y="300"/>
                    <a:pt x="98" y="373"/>
                  </a:cubicBezTo>
                  <a:cubicBezTo>
                    <a:pt x="91" y="387"/>
                    <a:pt x="80" y="393"/>
                    <a:pt x="69" y="393"/>
                  </a:cubicBezTo>
                  <a:cubicBezTo>
                    <a:pt x="62" y="393"/>
                    <a:pt x="54" y="390"/>
                    <a:pt x="49" y="385"/>
                  </a:cubicBezTo>
                  <a:cubicBezTo>
                    <a:pt x="38" y="385"/>
                    <a:pt x="25" y="361"/>
                    <a:pt x="38" y="337"/>
                  </a:cubicBezTo>
                  <a:cubicBezTo>
                    <a:pt x="74" y="251"/>
                    <a:pt x="122" y="166"/>
                    <a:pt x="171" y="81"/>
                  </a:cubicBezTo>
                  <a:lnTo>
                    <a:pt x="195" y="45"/>
                  </a:lnTo>
                  <a:cubicBezTo>
                    <a:pt x="208" y="32"/>
                    <a:pt x="208" y="20"/>
                    <a:pt x="220" y="20"/>
                  </a:cubicBezTo>
                  <a:close/>
                  <a:moveTo>
                    <a:pt x="224" y="1"/>
                  </a:moveTo>
                  <a:cubicBezTo>
                    <a:pt x="209" y="1"/>
                    <a:pt x="191" y="9"/>
                    <a:pt x="184" y="32"/>
                  </a:cubicBezTo>
                  <a:lnTo>
                    <a:pt x="159" y="81"/>
                  </a:lnTo>
                  <a:cubicBezTo>
                    <a:pt x="111" y="154"/>
                    <a:pt x="62" y="239"/>
                    <a:pt x="25" y="324"/>
                  </a:cubicBezTo>
                  <a:cubicBezTo>
                    <a:pt x="1" y="361"/>
                    <a:pt x="25" y="397"/>
                    <a:pt x="49" y="410"/>
                  </a:cubicBezTo>
                  <a:lnTo>
                    <a:pt x="74" y="410"/>
                  </a:lnTo>
                  <a:cubicBezTo>
                    <a:pt x="86" y="410"/>
                    <a:pt x="98" y="410"/>
                    <a:pt x="111" y="385"/>
                  </a:cubicBezTo>
                  <a:cubicBezTo>
                    <a:pt x="159" y="300"/>
                    <a:pt x="208" y="215"/>
                    <a:pt x="244" y="129"/>
                  </a:cubicBezTo>
                  <a:lnTo>
                    <a:pt x="268" y="81"/>
                  </a:lnTo>
                  <a:cubicBezTo>
                    <a:pt x="281" y="56"/>
                    <a:pt x="268" y="20"/>
                    <a:pt x="244" y="8"/>
                  </a:cubicBezTo>
                  <a:cubicBezTo>
                    <a:pt x="240" y="3"/>
                    <a:pt x="232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67" name="Google Shape;3367;p39"/>
            <p:cNvSpPr/>
            <p:nvPr/>
          </p:nvSpPr>
          <p:spPr>
            <a:xfrm>
              <a:off x="8698085" y="3891050"/>
              <a:ext cx="13683" cy="15554"/>
            </a:xfrm>
            <a:custGeom>
              <a:avLst/>
              <a:gdLst/>
              <a:ahLst/>
              <a:cxnLst/>
              <a:rect l="l" t="t" r="r" b="b"/>
              <a:pathLst>
                <a:path w="278" h="316" extrusionOk="0">
                  <a:moveTo>
                    <a:pt x="224" y="1"/>
                  </a:moveTo>
                  <a:cubicBezTo>
                    <a:pt x="211" y="1"/>
                    <a:pt x="197" y="7"/>
                    <a:pt x="189" y="24"/>
                  </a:cubicBezTo>
                  <a:cubicBezTo>
                    <a:pt x="127" y="97"/>
                    <a:pt x="67" y="170"/>
                    <a:pt x="19" y="243"/>
                  </a:cubicBezTo>
                  <a:cubicBezTo>
                    <a:pt x="0" y="279"/>
                    <a:pt x="30" y="316"/>
                    <a:pt x="62" y="316"/>
                  </a:cubicBezTo>
                  <a:cubicBezTo>
                    <a:pt x="72" y="316"/>
                    <a:pt x="82" y="312"/>
                    <a:pt x="91" y="303"/>
                  </a:cubicBezTo>
                  <a:cubicBezTo>
                    <a:pt x="164" y="230"/>
                    <a:pt x="213" y="145"/>
                    <a:pt x="262" y="60"/>
                  </a:cubicBezTo>
                  <a:cubicBezTo>
                    <a:pt x="278" y="27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68" name="Google Shape;3368;p39"/>
            <p:cNvSpPr/>
            <p:nvPr/>
          </p:nvSpPr>
          <p:spPr>
            <a:xfrm>
              <a:off x="8697790" y="3890557"/>
              <a:ext cx="14421" cy="16636"/>
            </a:xfrm>
            <a:custGeom>
              <a:avLst/>
              <a:gdLst/>
              <a:ahLst/>
              <a:cxnLst/>
              <a:rect l="l" t="t" r="r" b="b"/>
              <a:pathLst>
                <a:path w="293" h="338" extrusionOk="0">
                  <a:moveTo>
                    <a:pt x="227" y="13"/>
                  </a:moveTo>
                  <a:cubicBezTo>
                    <a:pt x="233" y="13"/>
                    <a:pt x="238" y="16"/>
                    <a:pt x="243" y="21"/>
                  </a:cubicBezTo>
                  <a:cubicBezTo>
                    <a:pt x="255" y="34"/>
                    <a:pt x="268" y="45"/>
                    <a:pt x="255" y="70"/>
                  </a:cubicBezTo>
                  <a:cubicBezTo>
                    <a:pt x="231" y="131"/>
                    <a:pt x="170" y="228"/>
                    <a:pt x="97" y="301"/>
                  </a:cubicBezTo>
                  <a:cubicBezTo>
                    <a:pt x="87" y="311"/>
                    <a:pt x="77" y="315"/>
                    <a:pt x="68" y="315"/>
                  </a:cubicBezTo>
                  <a:cubicBezTo>
                    <a:pt x="55" y="315"/>
                    <a:pt x="44" y="308"/>
                    <a:pt x="36" y="301"/>
                  </a:cubicBezTo>
                  <a:cubicBezTo>
                    <a:pt x="25" y="301"/>
                    <a:pt x="25" y="277"/>
                    <a:pt x="36" y="264"/>
                  </a:cubicBezTo>
                  <a:cubicBezTo>
                    <a:pt x="61" y="216"/>
                    <a:pt x="97" y="180"/>
                    <a:pt x="122" y="143"/>
                  </a:cubicBezTo>
                  <a:lnTo>
                    <a:pt x="195" y="34"/>
                  </a:lnTo>
                  <a:cubicBezTo>
                    <a:pt x="209" y="19"/>
                    <a:pt x="219" y="13"/>
                    <a:pt x="227" y="13"/>
                  </a:cubicBezTo>
                  <a:close/>
                  <a:moveTo>
                    <a:pt x="225" y="1"/>
                  </a:moveTo>
                  <a:cubicBezTo>
                    <a:pt x="210" y="1"/>
                    <a:pt x="196" y="7"/>
                    <a:pt x="182" y="21"/>
                  </a:cubicBezTo>
                  <a:lnTo>
                    <a:pt x="109" y="131"/>
                  </a:lnTo>
                  <a:cubicBezTo>
                    <a:pt x="73" y="167"/>
                    <a:pt x="49" y="204"/>
                    <a:pt x="12" y="253"/>
                  </a:cubicBezTo>
                  <a:cubicBezTo>
                    <a:pt x="0" y="277"/>
                    <a:pt x="12" y="301"/>
                    <a:pt x="25" y="313"/>
                  </a:cubicBezTo>
                  <a:cubicBezTo>
                    <a:pt x="36" y="326"/>
                    <a:pt x="49" y="337"/>
                    <a:pt x="73" y="337"/>
                  </a:cubicBezTo>
                  <a:cubicBezTo>
                    <a:pt x="85" y="337"/>
                    <a:pt x="97" y="326"/>
                    <a:pt x="109" y="313"/>
                  </a:cubicBezTo>
                  <a:cubicBezTo>
                    <a:pt x="182" y="240"/>
                    <a:pt x="243" y="143"/>
                    <a:pt x="279" y="70"/>
                  </a:cubicBezTo>
                  <a:cubicBezTo>
                    <a:pt x="292" y="45"/>
                    <a:pt x="279" y="21"/>
                    <a:pt x="255" y="9"/>
                  </a:cubicBezTo>
                  <a:cubicBezTo>
                    <a:pt x="245" y="4"/>
                    <a:pt x="235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69" name="Google Shape;3369;p39"/>
            <p:cNvSpPr/>
            <p:nvPr/>
          </p:nvSpPr>
          <p:spPr>
            <a:xfrm>
              <a:off x="8706945" y="3889474"/>
              <a:ext cx="13289" cy="20820"/>
            </a:xfrm>
            <a:custGeom>
              <a:avLst/>
              <a:gdLst/>
              <a:ahLst/>
              <a:cxnLst/>
              <a:rect l="l" t="t" r="r" b="b"/>
              <a:pathLst>
                <a:path w="270" h="423" extrusionOk="0">
                  <a:moveTo>
                    <a:pt x="211" y="1"/>
                  </a:moveTo>
                  <a:cubicBezTo>
                    <a:pt x="200" y="1"/>
                    <a:pt x="189" y="6"/>
                    <a:pt x="179" y="19"/>
                  </a:cubicBezTo>
                  <a:cubicBezTo>
                    <a:pt x="106" y="116"/>
                    <a:pt x="33" y="238"/>
                    <a:pt x="9" y="372"/>
                  </a:cubicBezTo>
                  <a:cubicBezTo>
                    <a:pt x="1" y="402"/>
                    <a:pt x="31" y="423"/>
                    <a:pt x="57" y="423"/>
                  </a:cubicBezTo>
                  <a:cubicBezTo>
                    <a:pt x="74" y="423"/>
                    <a:pt x="89" y="415"/>
                    <a:pt x="93" y="396"/>
                  </a:cubicBezTo>
                  <a:cubicBezTo>
                    <a:pt x="130" y="275"/>
                    <a:pt x="179" y="165"/>
                    <a:pt x="252" y="67"/>
                  </a:cubicBezTo>
                  <a:cubicBezTo>
                    <a:pt x="270" y="41"/>
                    <a:pt x="241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70" name="Google Shape;3370;p39"/>
            <p:cNvSpPr/>
            <p:nvPr/>
          </p:nvSpPr>
          <p:spPr>
            <a:xfrm>
              <a:off x="8706748" y="3889081"/>
              <a:ext cx="13831" cy="21706"/>
            </a:xfrm>
            <a:custGeom>
              <a:avLst/>
              <a:gdLst/>
              <a:ahLst/>
              <a:cxnLst/>
              <a:rect l="l" t="t" r="r" b="b"/>
              <a:pathLst>
                <a:path w="281" h="441" extrusionOk="0">
                  <a:moveTo>
                    <a:pt x="219" y="15"/>
                  </a:moveTo>
                  <a:cubicBezTo>
                    <a:pt x="219" y="15"/>
                    <a:pt x="232" y="15"/>
                    <a:pt x="243" y="27"/>
                  </a:cubicBezTo>
                  <a:cubicBezTo>
                    <a:pt x="256" y="39"/>
                    <a:pt x="256" y="51"/>
                    <a:pt x="243" y="75"/>
                  </a:cubicBezTo>
                  <a:cubicBezTo>
                    <a:pt x="183" y="161"/>
                    <a:pt x="134" y="258"/>
                    <a:pt x="97" y="404"/>
                  </a:cubicBezTo>
                  <a:cubicBezTo>
                    <a:pt x="86" y="429"/>
                    <a:pt x="73" y="429"/>
                    <a:pt x="49" y="429"/>
                  </a:cubicBezTo>
                  <a:cubicBezTo>
                    <a:pt x="37" y="416"/>
                    <a:pt x="24" y="404"/>
                    <a:pt x="24" y="380"/>
                  </a:cubicBezTo>
                  <a:cubicBezTo>
                    <a:pt x="49" y="258"/>
                    <a:pt x="97" y="148"/>
                    <a:pt x="195" y="27"/>
                  </a:cubicBezTo>
                  <a:cubicBezTo>
                    <a:pt x="195" y="15"/>
                    <a:pt x="207" y="15"/>
                    <a:pt x="219" y="15"/>
                  </a:cubicBezTo>
                  <a:close/>
                  <a:moveTo>
                    <a:pt x="208" y="1"/>
                  </a:moveTo>
                  <a:cubicBezTo>
                    <a:pt x="198" y="1"/>
                    <a:pt x="188" y="5"/>
                    <a:pt x="183" y="15"/>
                  </a:cubicBezTo>
                  <a:cubicBezTo>
                    <a:pt x="86" y="137"/>
                    <a:pt x="24" y="258"/>
                    <a:pt x="13" y="380"/>
                  </a:cubicBezTo>
                  <a:cubicBezTo>
                    <a:pt x="0" y="404"/>
                    <a:pt x="24" y="429"/>
                    <a:pt x="49" y="440"/>
                  </a:cubicBezTo>
                  <a:lnTo>
                    <a:pt x="61" y="440"/>
                  </a:lnTo>
                  <a:cubicBezTo>
                    <a:pt x="86" y="440"/>
                    <a:pt x="97" y="429"/>
                    <a:pt x="110" y="404"/>
                  </a:cubicBezTo>
                  <a:cubicBezTo>
                    <a:pt x="159" y="270"/>
                    <a:pt x="195" y="173"/>
                    <a:pt x="268" y="88"/>
                  </a:cubicBezTo>
                  <a:cubicBezTo>
                    <a:pt x="280" y="51"/>
                    <a:pt x="268" y="27"/>
                    <a:pt x="243" y="15"/>
                  </a:cubicBezTo>
                  <a:cubicBezTo>
                    <a:pt x="237" y="8"/>
                    <a:pt x="22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71" name="Google Shape;3371;p39"/>
            <p:cNvSpPr/>
            <p:nvPr/>
          </p:nvSpPr>
          <p:spPr>
            <a:xfrm>
              <a:off x="8718906" y="3890705"/>
              <a:ext cx="12256" cy="17965"/>
            </a:xfrm>
            <a:custGeom>
              <a:avLst/>
              <a:gdLst/>
              <a:ahLst/>
              <a:cxnLst/>
              <a:rect l="l" t="t" r="r" b="b"/>
              <a:pathLst>
                <a:path w="249" h="365" extrusionOk="0">
                  <a:moveTo>
                    <a:pt x="190" y="1"/>
                  </a:moveTo>
                  <a:cubicBezTo>
                    <a:pt x="176" y="1"/>
                    <a:pt x="163" y="6"/>
                    <a:pt x="155" y="18"/>
                  </a:cubicBezTo>
                  <a:lnTo>
                    <a:pt x="9" y="310"/>
                  </a:lnTo>
                  <a:cubicBezTo>
                    <a:pt x="1" y="342"/>
                    <a:pt x="30" y="364"/>
                    <a:pt x="58" y="364"/>
                  </a:cubicBezTo>
                  <a:cubicBezTo>
                    <a:pt x="72" y="364"/>
                    <a:pt x="86" y="359"/>
                    <a:pt x="94" y="347"/>
                  </a:cubicBezTo>
                  <a:cubicBezTo>
                    <a:pt x="155" y="250"/>
                    <a:pt x="191" y="152"/>
                    <a:pt x="240" y="55"/>
                  </a:cubicBezTo>
                  <a:cubicBezTo>
                    <a:pt x="248" y="22"/>
                    <a:pt x="218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72" name="Google Shape;3372;p39"/>
            <p:cNvSpPr/>
            <p:nvPr/>
          </p:nvSpPr>
          <p:spPr>
            <a:xfrm>
              <a:off x="8718709" y="3890557"/>
              <a:ext cx="12650" cy="18457"/>
            </a:xfrm>
            <a:custGeom>
              <a:avLst/>
              <a:gdLst/>
              <a:ahLst/>
              <a:cxnLst/>
              <a:rect l="l" t="t" r="r" b="b"/>
              <a:pathLst>
                <a:path w="257" h="375" extrusionOk="0">
                  <a:moveTo>
                    <a:pt x="219" y="21"/>
                  </a:moveTo>
                  <a:cubicBezTo>
                    <a:pt x="232" y="21"/>
                    <a:pt x="244" y="45"/>
                    <a:pt x="232" y="58"/>
                  </a:cubicBezTo>
                  <a:cubicBezTo>
                    <a:pt x="183" y="167"/>
                    <a:pt x="135" y="264"/>
                    <a:pt x="98" y="337"/>
                  </a:cubicBezTo>
                  <a:cubicBezTo>
                    <a:pt x="91" y="352"/>
                    <a:pt x="79" y="357"/>
                    <a:pt x="66" y="357"/>
                  </a:cubicBezTo>
                  <a:cubicBezTo>
                    <a:pt x="57" y="357"/>
                    <a:pt x="47" y="355"/>
                    <a:pt x="37" y="350"/>
                  </a:cubicBezTo>
                  <a:cubicBezTo>
                    <a:pt x="25" y="350"/>
                    <a:pt x="25" y="337"/>
                    <a:pt x="25" y="313"/>
                  </a:cubicBezTo>
                  <a:cubicBezTo>
                    <a:pt x="62" y="228"/>
                    <a:pt x="110" y="131"/>
                    <a:pt x="171" y="34"/>
                  </a:cubicBezTo>
                  <a:cubicBezTo>
                    <a:pt x="171" y="21"/>
                    <a:pt x="183" y="21"/>
                    <a:pt x="195" y="21"/>
                  </a:cubicBezTo>
                  <a:close/>
                  <a:moveTo>
                    <a:pt x="189" y="1"/>
                  </a:moveTo>
                  <a:cubicBezTo>
                    <a:pt x="175" y="1"/>
                    <a:pt x="160" y="7"/>
                    <a:pt x="146" y="21"/>
                  </a:cubicBezTo>
                  <a:cubicBezTo>
                    <a:pt x="98" y="118"/>
                    <a:pt x="49" y="216"/>
                    <a:pt x="13" y="301"/>
                  </a:cubicBezTo>
                  <a:cubicBezTo>
                    <a:pt x="0" y="337"/>
                    <a:pt x="13" y="362"/>
                    <a:pt x="37" y="362"/>
                  </a:cubicBezTo>
                  <a:cubicBezTo>
                    <a:pt x="49" y="374"/>
                    <a:pt x="49" y="374"/>
                    <a:pt x="62" y="374"/>
                  </a:cubicBezTo>
                  <a:cubicBezTo>
                    <a:pt x="86" y="374"/>
                    <a:pt x="98" y="362"/>
                    <a:pt x="110" y="350"/>
                  </a:cubicBezTo>
                  <a:cubicBezTo>
                    <a:pt x="159" y="264"/>
                    <a:pt x="195" y="180"/>
                    <a:pt x="244" y="70"/>
                  </a:cubicBezTo>
                  <a:cubicBezTo>
                    <a:pt x="256" y="34"/>
                    <a:pt x="244" y="9"/>
                    <a:pt x="219" y="9"/>
                  </a:cubicBezTo>
                  <a:cubicBezTo>
                    <a:pt x="209" y="4"/>
                    <a:pt x="199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73" name="Google Shape;3373;p39"/>
            <p:cNvSpPr/>
            <p:nvPr/>
          </p:nvSpPr>
          <p:spPr>
            <a:xfrm>
              <a:off x="8731851" y="3892969"/>
              <a:ext cx="11124" cy="17276"/>
            </a:xfrm>
            <a:custGeom>
              <a:avLst/>
              <a:gdLst/>
              <a:ahLst/>
              <a:cxnLst/>
              <a:rect l="l" t="t" r="r" b="b"/>
              <a:pathLst>
                <a:path w="226" h="351" extrusionOk="0">
                  <a:moveTo>
                    <a:pt x="165" y="1"/>
                  </a:moveTo>
                  <a:cubicBezTo>
                    <a:pt x="154" y="1"/>
                    <a:pt x="142" y="6"/>
                    <a:pt x="135" y="21"/>
                  </a:cubicBezTo>
                  <a:cubicBezTo>
                    <a:pt x="74" y="106"/>
                    <a:pt x="14" y="204"/>
                    <a:pt x="1" y="313"/>
                  </a:cubicBezTo>
                  <a:cubicBezTo>
                    <a:pt x="1" y="339"/>
                    <a:pt x="22" y="351"/>
                    <a:pt x="43" y="351"/>
                  </a:cubicBezTo>
                  <a:cubicBezTo>
                    <a:pt x="62" y="351"/>
                    <a:pt x="81" y="342"/>
                    <a:pt x="87" y="325"/>
                  </a:cubicBezTo>
                  <a:cubicBezTo>
                    <a:pt x="123" y="228"/>
                    <a:pt x="160" y="142"/>
                    <a:pt x="208" y="69"/>
                  </a:cubicBezTo>
                  <a:cubicBezTo>
                    <a:pt x="225" y="35"/>
                    <a:pt x="194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74" name="Google Shape;3374;p39"/>
            <p:cNvSpPr/>
            <p:nvPr/>
          </p:nvSpPr>
          <p:spPr>
            <a:xfrm>
              <a:off x="8731310" y="3892379"/>
              <a:ext cx="12010" cy="18408"/>
            </a:xfrm>
            <a:custGeom>
              <a:avLst/>
              <a:gdLst/>
              <a:ahLst/>
              <a:cxnLst/>
              <a:rect l="l" t="t" r="r" b="b"/>
              <a:pathLst>
                <a:path w="244" h="374" extrusionOk="0">
                  <a:moveTo>
                    <a:pt x="182" y="21"/>
                  </a:moveTo>
                  <a:cubicBezTo>
                    <a:pt x="182" y="21"/>
                    <a:pt x="195" y="21"/>
                    <a:pt x="206" y="33"/>
                  </a:cubicBezTo>
                  <a:cubicBezTo>
                    <a:pt x="219" y="33"/>
                    <a:pt x="219" y="57"/>
                    <a:pt x="206" y="70"/>
                  </a:cubicBezTo>
                  <a:cubicBezTo>
                    <a:pt x="171" y="130"/>
                    <a:pt x="146" y="203"/>
                    <a:pt x="122" y="264"/>
                  </a:cubicBezTo>
                  <a:cubicBezTo>
                    <a:pt x="109" y="289"/>
                    <a:pt x="98" y="313"/>
                    <a:pt x="98" y="325"/>
                  </a:cubicBezTo>
                  <a:cubicBezTo>
                    <a:pt x="88" y="342"/>
                    <a:pt x="73" y="354"/>
                    <a:pt x="61" y="354"/>
                  </a:cubicBezTo>
                  <a:cubicBezTo>
                    <a:pt x="56" y="354"/>
                    <a:pt x="52" y="352"/>
                    <a:pt x="49" y="349"/>
                  </a:cubicBezTo>
                  <a:cubicBezTo>
                    <a:pt x="36" y="349"/>
                    <a:pt x="25" y="349"/>
                    <a:pt x="25" y="325"/>
                  </a:cubicBezTo>
                  <a:cubicBezTo>
                    <a:pt x="36" y="240"/>
                    <a:pt x="73" y="143"/>
                    <a:pt x="146" y="33"/>
                  </a:cubicBezTo>
                  <a:cubicBezTo>
                    <a:pt x="158" y="21"/>
                    <a:pt x="171" y="21"/>
                    <a:pt x="182" y="21"/>
                  </a:cubicBezTo>
                  <a:close/>
                  <a:moveTo>
                    <a:pt x="177" y="1"/>
                  </a:moveTo>
                  <a:cubicBezTo>
                    <a:pt x="162" y="1"/>
                    <a:pt x="148" y="7"/>
                    <a:pt x="134" y="21"/>
                  </a:cubicBezTo>
                  <a:cubicBezTo>
                    <a:pt x="61" y="130"/>
                    <a:pt x="12" y="227"/>
                    <a:pt x="0" y="325"/>
                  </a:cubicBezTo>
                  <a:cubicBezTo>
                    <a:pt x="0" y="349"/>
                    <a:pt x="12" y="362"/>
                    <a:pt x="36" y="373"/>
                  </a:cubicBezTo>
                  <a:lnTo>
                    <a:pt x="49" y="373"/>
                  </a:lnTo>
                  <a:cubicBezTo>
                    <a:pt x="73" y="373"/>
                    <a:pt x="98" y="362"/>
                    <a:pt x="109" y="337"/>
                  </a:cubicBezTo>
                  <a:cubicBezTo>
                    <a:pt x="122" y="313"/>
                    <a:pt x="134" y="289"/>
                    <a:pt x="134" y="276"/>
                  </a:cubicBezTo>
                  <a:cubicBezTo>
                    <a:pt x="158" y="203"/>
                    <a:pt x="182" y="143"/>
                    <a:pt x="231" y="81"/>
                  </a:cubicBezTo>
                  <a:cubicBezTo>
                    <a:pt x="243" y="57"/>
                    <a:pt x="231" y="21"/>
                    <a:pt x="206" y="8"/>
                  </a:cubicBezTo>
                  <a:cubicBezTo>
                    <a:pt x="197" y="4"/>
                    <a:pt x="187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75" name="Google Shape;3375;p39"/>
            <p:cNvSpPr/>
            <p:nvPr/>
          </p:nvSpPr>
          <p:spPr>
            <a:xfrm>
              <a:off x="8742335" y="3891443"/>
              <a:ext cx="9106" cy="17227"/>
            </a:xfrm>
            <a:custGeom>
              <a:avLst/>
              <a:gdLst/>
              <a:ahLst/>
              <a:cxnLst/>
              <a:rect l="l" t="t" r="r" b="b"/>
              <a:pathLst>
                <a:path w="185" h="350" extrusionOk="0">
                  <a:moveTo>
                    <a:pt x="129" y="1"/>
                  </a:moveTo>
                  <a:cubicBezTo>
                    <a:pt x="112" y="1"/>
                    <a:pt x="97" y="9"/>
                    <a:pt x="92" y="27"/>
                  </a:cubicBezTo>
                  <a:cubicBezTo>
                    <a:pt x="55" y="113"/>
                    <a:pt x="31" y="198"/>
                    <a:pt x="7" y="295"/>
                  </a:cubicBezTo>
                  <a:cubicBezTo>
                    <a:pt x="0" y="331"/>
                    <a:pt x="26" y="349"/>
                    <a:pt x="51" y="349"/>
                  </a:cubicBezTo>
                  <a:cubicBezTo>
                    <a:pt x="69" y="349"/>
                    <a:pt x="87" y="340"/>
                    <a:pt x="92" y="319"/>
                  </a:cubicBezTo>
                  <a:cubicBezTo>
                    <a:pt x="128" y="235"/>
                    <a:pt x="153" y="137"/>
                    <a:pt x="177" y="52"/>
                  </a:cubicBezTo>
                  <a:cubicBezTo>
                    <a:pt x="185" y="22"/>
                    <a:pt x="155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76" name="Google Shape;3376;p39"/>
            <p:cNvSpPr/>
            <p:nvPr/>
          </p:nvSpPr>
          <p:spPr>
            <a:xfrm>
              <a:off x="8742089" y="3890754"/>
              <a:ext cx="9598" cy="18261"/>
            </a:xfrm>
            <a:custGeom>
              <a:avLst/>
              <a:gdLst/>
              <a:ahLst/>
              <a:cxnLst/>
              <a:rect l="l" t="t" r="r" b="b"/>
              <a:pathLst>
                <a:path w="195" h="371" extrusionOk="0">
                  <a:moveTo>
                    <a:pt x="146" y="17"/>
                  </a:moveTo>
                  <a:cubicBezTo>
                    <a:pt x="158" y="30"/>
                    <a:pt x="170" y="41"/>
                    <a:pt x="170" y="66"/>
                  </a:cubicBezTo>
                  <a:lnTo>
                    <a:pt x="158" y="103"/>
                  </a:lnTo>
                  <a:cubicBezTo>
                    <a:pt x="146" y="176"/>
                    <a:pt x="122" y="249"/>
                    <a:pt x="97" y="322"/>
                  </a:cubicBezTo>
                  <a:cubicBezTo>
                    <a:pt x="88" y="339"/>
                    <a:pt x="73" y="350"/>
                    <a:pt x="60" y="350"/>
                  </a:cubicBezTo>
                  <a:cubicBezTo>
                    <a:pt x="56" y="350"/>
                    <a:pt x="52" y="349"/>
                    <a:pt x="49" y="346"/>
                  </a:cubicBezTo>
                  <a:cubicBezTo>
                    <a:pt x="36" y="346"/>
                    <a:pt x="12" y="333"/>
                    <a:pt x="24" y="309"/>
                  </a:cubicBezTo>
                  <a:cubicBezTo>
                    <a:pt x="36" y="224"/>
                    <a:pt x="60" y="151"/>
                    <a:pt x="85" y="78"/>
                  </a:cubicBezTo>
                  <a:lnTo>
                    <a:pt x="97" y="41"/>
                  </a:lnTo>
                  <a:cubicBezTo>
                    <a:pt x="109" y="30"/>
                    <a:pt x="122" y="17"/>
                    <a:pt x="133" y="17"/>
                  </a:cubicBezTo>
                  <a:close/>
                  <a:moveTo>
                    <a:pt x="128" y="1"/>
                  </a:moveTo>
                  <a:cubicBezTo>
                    <a:pt x="110" y="1"/>
                    <a:pt x="94" y="14"/>
                    <a:pt x="85" y="41"/>
                  </a:cubicBezTo>
                  <a:lnTo>
                    <a:pt x="73" y="78"/>
                  </a:lnTo>
                  <a:cubicBezTo>
                    <a:pt x="49" y="151"/>
                    <a:pt x="24" y="224"/>
                    <a:pt x="0" y="309"/>
                  </a:cubicBezTo>
                  <a:cubicBezTo>
                    <a:pt x="0" y="333"/>
                    <a:pt x="12" y="358"/>
                    <a:pt x="36" y="370"/>
                  </a:cubicBezTo>
                  <a:lnTo>
                    <a:pt x="60" y="370"/>
                  </a:lnTo>
                  <a:cubicBezTo>
                    <a:pt x="73" y="370"/>
                    <a:pt x="97" y="358"/>
                    <a:pt x="109" y="333"/>
                  </a:cubicBezTo>
                  <a:cubicBezTo>
                    <a:pt x="133" y="260"/>
                    <a:pt x="158" y="176"/>
                    <a:pt x="182" y="103"/>
                  </a:cubicBezTo>
                  <a:lnTo>
                    <a:pt x="182" y="66"/>
                  </a:lnTo>
                  <a:cubicBezTo>
                    <a:pt x="195" y="41"/>
                    <a:pt x="170" y="17"/>
                    <a:pt x="146" y="5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77" name="Google Shape;3377;p39"/>
            <p:cNvSpPr/>
            <p:nvPr/>
          </p:nvSpPr>
          <p:spPr>
            <a:xfrm>
              <a:off x="8750457" y="3891296"/>
              <a:ext cx="7038" cy="12650"/>
            </a:xfrm>
            <a:custGeom>
              <a:avLst/>
              <a:gdLst/>
              <a:ahLst/>
              <a:cxnLst/>
              <a:rect l="l" t="t" r="r" b="b"/>
              <a:pathLst>
                <a:path w="143" h="257" extrusionOk="0">
                  <a:moveTo>
                    <a:pt x="85" y="1"/>
                  </a:moveTo>
                  <a:cubicBezTo>
                    <a:pt x="71" y="1"/>
                    <a:pt x="57" y="6"/>
                    <a:pt x="49" y="19"/>
                  </a:cubicBezTo>
                  <a:cubicBezTo>
                    <a:pt x="25" y="79"/>
                    <a:pt x="0" y="152"/>
                    <a:pt x="0" y="213"/>
                  </a:cubicBezTo>
                  <a:cubicBezTo>
                    <a:pt x="0" y="240"/>
                    <a:pt x="27" y="256"/>
                    <a:pt x="50" y="256"/>
                  </a:cubicBezTo>
                  <a:cubicBezTo>
                    <a:pt x="69" y="256"/>
                    <a:pt x="85" y="246"/>
                    <a:pt x="85" y="225"/>
                  </a:cubicBezTo>
                  <a:cubicBezTo>
                    <a:pt x="98" y="165"/>
                    <a:pt x="109" y="116"/>
                    <a:pt x="134" y="55"/>
                  </a:cubicBezTo>
                  <a:cubicBezTo>
                    <a:pt x="142" y="22"/>
                    <a:pt x="113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78" name="Google Shape;3378;p39"/>
            <p:cNvSpPr/>
            <p:nvPr/>
          </p:nvSpPr>
          <p:spPr>
            <a:xfrm>
              <a:off x="8749817" y="3890754"/>
              <a:ext cx="8466" cy="14028"/>
            </a:xfrm>
            <a:custGeom>
              <a:avLst/>
              <a:gdLst/>
              <a:ahLst/>
              <a:cxnLst/>
              <a:rect l="l" t="t" r="r" b="b"/>
              <a:pathLst>
                <a:path w="172" h="285" extrusionOk="0">
                  <a:moveTo>
                    <a:pt x="122" y="17"/>
                  </a:moveTo>
                  <a:cubicBezTo>
                    <a:pt x="135" y="30"/>
                    <a:pt x="147" y="41"/>
                    <a:pt x="135" y="66"/>
                  </a:cubicBezTo>
                  <a:cubicBezTo>
                    <a:pt x="122" y="127"/>
                    <a:pt x="98" y="176"/>
                    <a:pt x="98" y="236"/>
                  </a:cubicBezTo>
                  <a:cubicBezTo>
                    <a:pt x="98" y="260"/>
                    <a:pt x="74" y="260"/>
                    <a:pt x="62" y="260"/>
                  </a:cubicBezTo>
                  <a:cubicBezTo>
                    <a:pt x="38" y="260"/>
                    <a:pt x="25" y="249"/>
                    <a:pt x="25" y="224"/>
                  </a:cubicBezTo>
                  <a:cubicBezTo>
                    <a:pt x="25" y="163"/>
                    <a:pt x="49" y="90"/>
                    <a:pt x="74" y="41"/>
                  </a:cubicBezTo>
                  <a:cubicBezTo>
                    <a:pt x="86" y="17"/>
                    <a:pt x="111" y="17"/>
                    <a:pt x="122" y="17"/>
                  </a:cubicBezTo>
                  <a:close/>
                  <a:moveTo>
                    <a:pt x="108" y="0"/>
                  </a:moveTo>
                  <a:cubicBezTo>
                    <a:pt x="93" y="0"/>
                    <a:pt x="71" y="12"/>
                    <a:pt x="62" y="30"/>
                  </a:cubicBezTo>
                  <a:cubicBezTo>
                    <a:pt x="25" y="90"/>
                    <a:pt x="13" y="151"/>
                    <a:pt x="1" y="224"/>
                  </a:cubicBezTo>
                  <a:cubicBezTo>
                    <a:pt x="1" y="260"/>
                    <a:pt x="25" y="273"/>
                    <a:pt x="62" y="285"/>
                  </a:cubicBezTo>
                  <a:cubicBezTo>
                    <a:pt x="86" y="285"/>
                    <a:pt x="111" y="273"/>
                    <a:pt x="111" y="236"/>
                  </a:cubicBezTo>
                  <a:cubicBezTo>
                    <a:pt x="122" y="187"/>
                    <a:pt x="135" y="127"/>
                    <a:pt x="159" y="66"/>
                  </a:cubicBezTo>
                  <a:cubicBezTo>
                    <a:pt x="171" y="41"/>
                    <a:pt x="147" y="17"/>
                    <a:pt x="122" y="5"/>
                  </a:cubicBezTo>
                  <a:cubicBezTo>
                    <a:pt x="119" y="2"/>
                    <a:pt x="114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79" name="Google Shape;3379;p39"/>
            <p:cNvSpPr/>
            <p:nvPr/>
          </p:nvSpPr>
          <p:spPr>
            <a:xfrm>
              <a:off x="8425397" y="3507858"/>
              <a:ext cx="6005" cy="45381"/>
            </a:xfrm>
            <a:custGeom>
              <a:avLst/>
              <a:gdLst/>
              <a:ahLst/>
              <a:cxnLst/>
              <a:rect l="l" t="t" r="r" b="b"/>
              <a:pathLst>
                <a:path w="122" h="922" extrusionOk="0">
                  <a:moveTo>
                    <a:pt x="43" y="1"/>
                  </a:moveTo>
                  <a:cubicBezTo>
                    <a:pt x="22" y="1"/>
                    <a:pt x="0" y="13"/>
                    <a:pt x="0" y="37"/>
                  </a:cubicBezTo>
                  <a:cubicBezTo>
                    <a:pt x="25" y="317"/>
                    <a:pt x="37" y="596"/>
                    <a:pt x="37" y="877"/>
                  </a:cubicBezTo>
                  <a:cubicBezTo>
                    <a:pt x="37" y="907"/>
                    <a:pt x="58" y="922"/>
                    <a:pt x="80" y="922"/>
                  </a:cubicBezTo>
                  <a:cubicBezTo>
                    <a:pt x="101" y="922"/>
                    <a:pt x="122" y="907"/>
                    <a:pt x="122" y="877"/>
                  </a:cubicBezTo>
                  <a:cubicBezTo>
                    <a:pt x="122" y="596"/>
                    <a:pt x="110" y="317"/>
                    <a:pt x="86" y="37"/>
                  </a:cubicBezTo>
                  <a:cubicBezTo>
                    <a:pt x="86" y="13"/>
                    <a:pt x="64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80" name="Google Shape;3380;p39"/>
            <p:cNvSpPr/>
            <p:nvPr/>
          </p:nvSpPr>
          <p:spPr>
            <a:xfrm>
              <a:off x="8424806" y="3507268"/>
              <a:ext cx="7235" cy="46168"/>
            </a:xfrm>
            <a:custGeom>
              <a:avLst/>
              <a:gdLst/>
              <a:ahLst/>
              <a:cxnLst/>
              <a:rect l="l" t="t" r="r" b="b"/>
              <a:pathLst>
                <a:path w="147" h="938" extrusionOk="0">
                  <a:moveTo>
                    <a:pt x="61" y="25"/>
                  </a:moveTo>
                  <a:cubicBezTo>
                    <a:pt x="74" y="25"/>
                    <a:pt x="98" y="37"/>
                    <a:pt x="98" y="49"/>
                  </a:cubicBezTo>
                  <a:cubicBezTo>
                    <a:pt x="122" y="341"/>
                    <a:pt x="134" y="621"/>
                    <a:pt x="134" y="889"/>
                  </a:cubicBezTo>
                  <a:cubicBezTo>
                    <a:pt x="134" y="913"/>
                    <a:pt x="110" y="925"/>
                    <a:pt x="98" y="925"/>
                  </a:cubicBezTo>
                  <a:cubicBezTo>
                    <a:pt x="74" y="925"/>
                    <a:pt x="61" y="913"/>
                    <a:pt x="61" y="889"/>
                  </a:cubicBezTo>
                  <a:cubicBezTo>
                    <a:pt x="61" y="597"/>
                    <a:pt x="49" y="317"/>
                    <a:pt x="25" y="49"/>
                  </a:cubicBezTo>
                  <a:cubicBezTo>
                    <a:pt x="25" y="25"/>
                    <a:pt x="37" y="25"/>
                    <a:pt x="49" y="25"/>
                  </a:cubicBezTo>
                  <a:close/>
                  <a:moveTo>
                    <a:pt x="49" y="0"/>
                  </a:moveTo>
                  <a:cubicBezTo>
                    <a:pt x="25" y="0"/>
                    <a:pt x="1" y="25"/>
                    <a:pt x="12" y="49"/>
                  </a:cubicBezTo>
                  <a:cubicBezTo>
                    <a:pt x="25" y="317"/>
                    <a:pt x="37" y="597"/>
                    <a:pt x="37" y="889"/>
                  </a:cubicBezTo>
                  <a:cubicBezTo>
                    <a:pt x="37" y="925"/>
                    <a:pt x="74" y="937"/>
                    <a:pt x="98" y="937"/>
                  </a:cubicBezTo>
                  <a:cubicBezTo>
                    <a:pt x="122" y="937"/>
                    <a:pt x="147" y="925"/>
                    <a:pt x="147" y="889"/>
                  </a:cubicBezTo>
                  <a:cubicBezTo>
                    <a:pt x="147" y="621"/>
                    <a:pt x="134" y="341"/>
                    <a:pt x="110" y="49"/>
                  </a:cubicBezTo>
                  <a:cubicBezTo>
                    <a:pt x="110" y="13"/>
                    <a:pt x="74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81" name="Google Shape;3381;p39"/>
            <p:cNvSpPr/>
            <p:nvPr/>
          </p:nvSpPr>
          <p:spPr>
            <a:xfrm>
              <a:off x="8433764" y="3509827"/>
              <a:ext cx="8121" cy="107004"/>
            </a:xfrm>
            <a:custGeom>
              <a:avLst/>
              <a:gdLst/>
              <a:ahLst/>
              <a:cxnLst/>
              <a:rect l="l" t="t" r="r" b="b"/>
              <a:pathLst>
                <a:path w="165" h="2174" extrusionOk="0">
                  <a:moveTo>
                    <a:pt x="43" y="0"/>
                  </a:moveTo>
                  <a:cubicBezTo>
                    <a:pt x="22" y="0"/>
                    <a:pt x="1" y="15"/>
                    <a:pt x="1" y="46"/>
                  </a:cubicBezTo>
                  <a:cubicBezTo>
                    <a:pt x="25" y="739"/>
                    <a:pt x="49" y="1432"/>
                    <a:pt x="73" y="2137"/>
                  </a:cubicBezTo>
                  <a:cubicBezTo>
                    <a:pt x="73" y="2162"/>
                    <a:pt x="98" y="2174"/>
                    <a:pt x="121" y="2174"/>
                  </a:cubicBezTo>
                  <a:cubicBezTo>
                    <a:pt x="144" y="2174"/>
                    <a:pt x="165" y="2162"/>
                    <a:pt x="159" y="2137"/>
                  </a:cubicBezTo>
                  <a:cubicBezTo>
                    <a:pt x="146" y="1432"/>
                    <a:pt x="122" y="739"/>
                    <a:pt x="86" y="46"/>
                  </a:cubicBezTo>
                  <a:cubicBezTo>
                    <a:pt x="86" y="15"/>
                    <a:pt x="65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82" name="Google Shape;3382;p39"/>
            <p:cNvSpPr/>
            <p:nvPr/>
          </p:nvSpPr>
          <p:spPr>
            <a:xfrm>
              <a:off x="8433174" y="3509089"/>
              <a:ext cx="9007" cy="108382"/>
            </a:xfrm>
            <a:custGeom>
              <a:avLst/>
              <a:gdLst/>
              <a:ahLst/>
              <a:cxnLst/>
              <a:rect l="l" t="t" r="r" b="b"/>
              <a:pathLst>
                <a:path w="183" h="2202" extrusionOk="0">
                  <a:moveTo>
                    <a:pt x="49" y="25"/>
                  </a:moveTo>
                  <a:cubicBezTo>
                    <a:pt x="74" y="25"/>
                    <a:pt x="85" y="36"/>
                    <a:pt x="85" y="61"/>
                  </a:cubicBezTo>
                  <a:cubicBezTo>
                    <a:pt x="122" y="852"/>
                    <a:pt x="147" y="1520"/>
                    <a:pt x="171" y="2152"/>
                  </a:cubicBezTo>
                  <a:cubicBezTo>
                    <a:pt x="171" y="2177"/>
                    <a:pt x="147" y="2177"/>
                    <a:pt x="134" y="2189"/>
                  </a:cubicBezTo>
                  <a:cubicBezTo>
                    <a:pt x="110" y="2177"/>
                    <a:pt x="98" y="2177"/>
                    <a:pt x="98" y="2152"/>
                  </a:cubicBezTo>
                  <a:cubicBezTo>
                    <a:pt x="74" y="1520"/>
                    <a:pt x="49" y="852"/>
                    <a:pt x="25" y="61"/>
                  </a:cubicBezTo>
                  <a:cubicBezTo>
                    <a:pt x="25" y="36"/>
                    <a:pt x="37" y="25"/>
                    <a:pt x="49" y="25"/>
                  </a:cubicBezTo>
                  <a:close/>
                  <a:moveTo>
                    <a:pt x="49" y="0"/>
                  </a:moveTo>
                  <a:cubicBezTo>
                    <a:pt x="25" y="0"/>
                    <a:pt x="1" y="25"/>
                    <a:pt x="1" y="61"/>
                  </a:cubicBezTo>
                  <a:cubicBezTo>
                    <a:pt x="25" y="852"/>
                    <a:pt x="49" y="1520"/>
                    <a:pt x="74" y="2152"/>
                  </a:cubicBezTo>
                  <a:cubicBezTo>
                    <a:pt x="74" y="2189"/>
                    <a:pt x="110" y="2201"/>
                    <a:pt x="134" y="2201"/>
                  </a:cubicBezTo>
                  <a:cubicBezTo>
                    <a:pt x="158" y="2201"/>
                    <a:pt x="183" y="2189"/>
                    <a:pt x="183" y="2152"/>
                  </a:cubicBezTo>
                  <a:cubicBezTo>
                    <a:pt x="171" y="1520"/>
                    <a:pt x="147" y="852"/>
                    <a:pt x="110" y="61"/>
                  </a:cubicBezTo>
                  <a:cubicBezTo>
                    <a:pt x="110" y="25"/>
                    <a:pt x="85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83" name="Google Shape;3383;p39"/>
            <p:cNvSpPr/>
            <p:nvPr/>
          </p:nvSpPr>
          <p:spPr>
            <a:xfrm>
              <a:off x="8741450" y="3780251"/>
              <a:ext cx="6054" cy="105232"/>
            </a:xfrm>
            <a:custGeom>
              <a:avLst/>
              <a:gdLst/>
              <a:ahLst/>
              <a:cxnLst/>
              <a:rect l="l" t="t" r="r" b="b"/>
              <a:pathLst>
                <a:path w="123" h="2138" extrusionOk="0">
                  <a:moveTo>
                    <a:pt x="80" y="0"/>
                  </a:moveTo>
                  <a:cubicBezTo>
                    <a:pt x="59" y="0"/>
                    <a:pt x="37" y="13"/>
                    <a:pt x="37" y="37"/>
                  </a:cubicBezTo>
                  <a:cubicBezTo>
                    <a:pt x="0" y="718"/>
                    <a:pt x="0" y="1411"/>
                    <a:pt x="37" y="2092"/>
                  </a:cubicBezTo>
                  <a:cubicBezTo>
                    <a:pt x="37" y="2122"/>
                    <a:pt x="59" y="2138"/>
                    <a:pt x="80" y="2138"/>
                  </a:cubicBezTo>
                  <a:cubicBezTo>
                    <a:pt x="101" y="2138"/>
                    <a:pt x="122" y="2122"/>
                    <a:pt x="122" y="2092"/>
                  </a:cubicBezTo>
                  <a:cubicBezTo>
                    <a:pt x="110" y="1411"/>
                    <a:pt x="110" y="730"/>
                    <a:pt x="122" y="37"/>
                  </a:cubicBezTo>
                  <a:cubicBezTo>
                    <a:pt x="122" y="13"/>
                    <a:pt x="101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84" name="Google Shape;3384;p39"/>
            <p:cNvSpPr/>
            <p:nvPr/>
          </p:nvSpPr>
          <p:spPr>
            <a:xfrm>
              <a:off x="8740859" y="3779661"/>
              <a:ext cx="7235" cy="105971"/>
            </a:xfrm>
            <a:custGeom>
              <a:avLst/>
              <a:gdLst/>
              <a:ahLst/>
              <a:cxnLst/>
              <a:rect l="l" t="t" r="r" b="b"/>
              <a:pathLst>
                <a:path w="147" h="2153" extrusionOk="0">
                  <a:moveTo>
                    <a:pt x="85" y="25"/>
                  </a:moveTo>
                  <a:cubicBezTo>
                    <a:pt x="110" y="25"/>
                    <a:pt x="122" y="25"/>
                    <a:pt x="122" y="49"/>
                  </a:cubicBezTo>
                  <a:cubicBezTo>
                    <a:pt x="110" y="730"/>
                    <a:pt x="122" y="1411"/>
                    <a:pt x="134" y="2104"/>
                  </a:cubicBezTo>
                  <a:cubicBezTo>
                    <a:pt x="134" y="2128"/>
                    <a:pt x="110" y="2141"/>
                    <a:pt x="98" y="2141"/>
                  </a:cubicBezTo>
                  <a:cubicBezTo>
                    <a:pt x="74" y="2141"/>
                    <a:pt x="61" y="2128"/>
                    <a:pt x="49" y="2104"/>
                  </a:cubicBezTo>
                  <a:cubicBezTo>
                    <a:pt x="25" y="1484"/>
                    <a:pt x="25" y="815"/>
                    <a:pt x="49" y="49"/>
                  </a:cubicBezTo>
                  <a:cubicBezTo>
                    <a:pt x="49" y="25"/>
                    <a:pt x="74" y="25"/>
                    <a:pt x="85" y="25"/>
                  </a:cubicBezTo>
                  <a:close/>
                  <a:moveTo>
                    <a:pt x="85" y="0"/>
                  </a:moveTo>
                  <a:cubicBezTo>
                    <a:pt x="61" y="0"/>
                    <a:pt x="37" y="12"/>
                    <a:pt x="37" y="49"/>
                  </a:cubicBezTo>
                  <a:cubicBezTo>
                    <a:pt x="1" y="815"/>
                    <a:pt x="1" y="1484"/>
                    <a:pt x="37" y="2104"/>
                  </a:cubicBezTo>
                  <a:cubicBezTo>
                    <a:pt x="37" y="2141"/>
                    <a:pt x="61" y="2152"/>
                    <a:pt x="98" y="2152"/>
                  </a:cubicBezTo>
                  <a:cubicBezTo>
                    <a:pt x="122" y="2152"/>
                    <a:pt x="147" y="2141"/>
                    <a:pt x="147" y="2104"/>
                  </a:cubicBezTo>
                  <a:cubicBezTo>
                    <a:pt x="134" y="1411"/>
                    <a:pt x="122" y="730"/>
                    <a:pt x="134" y="49"/>
                  </a:cubicBezTo>
                  <a:cubicBezTo>
                    <a:pt x="134" y="12"/>
                    <a:pt x="110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85" name="Google Shape;3385;p39"/>
            <p:cNvSpPr/>
            <p:nvPr/>
          </p:nvSpPr>
          <p:spPr>
            <a:xfrm>
              <a:off x="8749817" y="3816725"/>
              <a:ext cx="5463" cy="81459"/>
            </a:xfrm>
            <a:custGeom>
              <a:avLst/>
              <a:gdLst/>
              <a:ahLst/>
              <a:cxnLst/>
              <a:rect l="l" t="t" r="r" b="b"/>
              <a:pathLst>
                <a:path w="111" h="1655" extrusionOk="0">
                  <a:moveTo>
                    <a:pt x="45" y="1"/>
                  </a:moveTo>
                  <a:cubicBezTo>
                    <a:pt x="22" y="1"/>
                    <a:pt x="1" y="13"/>
                    <a:pt x="1" y="37"/>
                  </a:cubicBezTo>
                  <a:cubicBezTo>
                    <a:pt x="13" y="572"/>
                    <a:pt x="13" y="1096"/>
                    <a:pt x="25" y="1618"/>
                  </a:cubicBezTo>
                  <a:cubicBezTo>
                    <a:pt x="25" y="1643"/>
                    <a:pt x="46" y="1655"/>
                    <a:pt x="68" y="1655"/>
                  </a:cubicBezTo>
                  <a:cubicBezTo>
                    <a:pt x="89" y="1655"/>
                    <a:pt x="111" y="1643"/>
                    <a:pt x="111" y="1618"/>
                  </a:cubicBezTo>
                  <a:cubicBezTo>
                    <a:pt x="111" y="1096"/>
                    <a:pt x="98" y="561"/>
                    <a:pt x="98" y="37"/>
                  </a:cubicBezTo>
                  <a:cubicBezTo>
                    <a:pt x="92" y="13"/>
                    <a:pt x="68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86" name="Google Shape;3386;p39"/>
            <p:cNvSpPr/>
            <p:nvPr/>
          </p:nvSpPr>
          <p:spPr>
            <a:xfrm>
              <a:off x="8749817" y="3816134"/>
              <a:ext cx="6054" cy="82640"/>
            </a:xfrm>
            <a:custGeom>
              <a:avLst/>
              <a:gdLst/>
              <a:ahLst/>
              <a:cxnLst/>
              <a:rect l="l" t="t" r="r" b="b"/>
              <a:pathLst>
                <a:path w="123" h="1679" extrusionOk="0">
                  <a:moveTo>
                    <a:pt x="49" y="25"/>
                  </a:moveTo>
                  <a:cubicBezTo>
                    <a:pt x="62" y="25"/>
                    <a:pt x="86" y="38"/>
                    <a:pt x="86" y="62"/>
                  </a:cubicBezTo>
                  <a:lnTo>
                    <a:pt x="86" y="86"/>
                  </a:lnTo>
                  <a:cubicBezTo>
                    <a:pt x="98" y="584"/>
                    <a:pt x="98" y="1108"/>
                    <a:pt x="98" y="1630"/>
                  </a:cubicBezTo>
                  <a:cubicBezTo>
                    <a:pt x="98" y="1643"/>
                    <a:pt x="86" y="1655"/>
                    <a:pt x="62" y="1655"/>
                  </a:cubicBezTo>
                  <a:cubicBezTo>
                    <a:pt x="49" y="1655"/>
                    <a:pt x="25" y="1643"/>
                    <a:pt x="25" y="1630"/>
                  </a:cubicBezTo>
                  <a:cubicBezTo>
                    <a:pt x="25" y="1120"/>
                    <a:pt x="13" y="597"/>
                    <a:pt x="13" y="98"/>
                  </a:cubicBezTo>
                  <a:lnTo>
                    <a:pt x="13" y="49"/>
                  </a:lnTo>
                  <a:cubicBezTo>
                    <a:pt x="13" y="38"/>
                    <a:pt x="38" y="25"/>
                    <a:pt x="49" y="25"/>
                  </a:cubicBezTo>
                  <a:close/>
                  <a:moveTo>
                    <a:pt x="49" y="1"/>
                  </a:moveTo>
                  <a:cubicBezTo>
                    <a:pt x="25" y="1"/>
                    <a:pt x="1" y="25"/>
                    <a:pt x="1" y="49"/>
                  </a:cubicBezTo>
                  <a:lnTo>
                    <a:pt x="1" y="98"/>
                  </a:lnTo>
                  <a:cubicBezTo>
                    <a:pt x="1" y="597"/>
                    <a:pt x="1" y="1120"/>
                    <a:pt x="13" y="1630"/>
                  </a:cubicBezTo>
                  <a:cubicBezTo>
                    <a:pt x="13" y="1655"/>
                    <a:pt x="38" y="1679"/>
                    <a:pt x="62" y="1679"/>
                  </a:cubicBezTo>
                  <a:cubicBezTo>
                    <a:pt x="98" y="1679"/>
                    <a:pt x="122" y="1655"/>
                    <a:pt x="122" y="1630"/>
                  </a:cubicBezTo>
                  <a:cubicBezTo>
                    <a:pt x="122" y="1108"/>
                    <a:pt x="111" y="584"/>
                    <a:pt x="98" y="86"/>
                  </a:cubicBezTo>
                  <a:lnTo>
                    <a:pt x="98" y="49"/>
                  </a:lnTo>
                  <a:cubicBezTo>
                    <a:pt x="98" y="25"/>
                    <a:pt x="74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87" name="Google Shape;3387;p39"/>
            <p:cNvSpPr/>
            <p:nvPr/>
          </p:nvSpPr>
          <p:spPr>
            <a:xfrm>
              <a:off x="8706158" y="3871164"/>
              <a:ext cx="72255" cy="7531"/>
            </a:xfrm>
            <a:custGeom>
              <a:avLst/>
              <a:gdLst/>
              <a:ahLst/>
              <a:cxnLst/>
              <a:rect l="l" t="t" r="r" b="b"/>
              <a:pathLst>
                <a:path w="1468" h="153" extrusionOk="0">
                  <a:moveTo>
                    <a:pt x="1398" y="0"/>
                  </a:moveTo>
                  <a:cubicBezTo>
                    <a:pt x="1394" y="0"/>
                    <a:pt x="1391" y="1"/>
                    <a:pt x="1387" y="2"/>
                  </a:cubicBezTo>
                  <a:cubicBezTo>
                    <a:pt x="1132" y="37"/>
                    <a:pt x="874" y="56"/>
                    <a:pt x="616" y="56"/>
                  </a:cubicBezTo>
                  <a:cubicBezTo>
                    <a:pt x="430" y="56"/>
                    <a:pt x="244" y="46"/>
                    <a:pt x="61" y="26"/>
                  </a:cubicBezTo>
                  <a:cubicBezTo>
                    <a:pt x="0" y="26"/>
                    <a:pt x="0" y="111"/>
                    <a:pt x="61" y="123"/>
                  </a:cubicBezTo>
                  <a:cubicBezTo>
                    <a:pt x="242" y="143"/>
                    <a:pt x="423" y="153"/>
                    <a:pt x="604" y="153"/>
                  </a:cubicBezTo>
                  <a:cubicBezTo>
                    <a:pt x="873" y="153"/>
                    <a:pt x="1142" y="131"/>
                    <a:pt x="1411" y="87"/>
                  </a:cubicBezTo>
                  <a:cubicBezTo>
                    <a:pt x="1468" y="75"/>
                    <a:pt x="1450" y="0"/>
                    <a:pt x="1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88" name="Google Shape;3388;p39"/>
            <p:cNvSpPr/>
            <p:nvPr/>
          </p:nvSpPr>
          <p:spPr>
            <a:xfrm>
              <a:off x="8706158" y="3870623"/>
              <a:ext cx="71861" cy="8466"/>
            </a:xfrm>
            <a:custGeom>
              <a:avLst/>
              <a:gdLst/>
              <a:ahLst/>
              <a:cxnLst/>
              <a:rect l="l" t="t" r="r" b="b"/>
              <a:pathLst>
                <a:path w="1460" h="172" extrusionOk="0">
                  <a:moveTo>
                    <a:pt x="1401" y="22"/>
                  </a:moveTo>
                  <a:cubicBezTo>
                    <a:pt x="1420" y="22"/>
                    <a:pt x="1436" y="39"/>
                    <a:pt x="1436" y="50"/>
                  </a:cubicBezTo>
                  <a:cubicBezTo>
                    <a:pt x="1436" y="61"/>
                    <a:pt x="1436" y="85"/>
                    <a:pt x="1411" y="85"/>
                  </a:cubicBezTo>
                  <a:cubicBezTo>
                    <a:pt x="1156" y="135"/>
                    <a:pt x="896" y="160"/>
                    <a:pt x="632" y="160"/>
                  </a:cubicBezTo>
                  <a:cubicBezTo>
                    <a:pt x="444" y="160"/>
                    <a:pt x="253" y="148"/>
                    <a:pt x="61" y="122"/>
                  </a:cubicBezTo>
                  <a:cubicBezTo>
                    <a:pt x="36" y="122"/>
                    <a:pt x="25" y="98"/>
                    <a:pt x="25" y="74"/>
                  </a:cubicBezTo>
                  <a:cubicBezTo>
                    <a:pt x="25" y="61"/>
                    <a:pt x="36" y="50"/>
                    <a:pt x="49" y="50"/>
                  </a:cubicBezTo>
                  <a:cubicBezTo>
                    <a:pt x="231" y="70"/>
                    <a:pt x="415" y="79"/>
                    <a:pt x="601" y="79"/>
                  </a:cubicBezTo>
                  <a:cubicBezTo>
                    <a:pt x="861" y="79"/>
                    <a:pt x="1124" y="60"/>
                    <a:pt x="1387" y="25"/>
                  </a:cubicBezTo>
                  <a:cubicBezTo>
                    <a:pt x="1392" y="23"/>
                    <a:pt x="1396" y="22"/>
                    <a:pt x="1401" y="22"/>
                  </a:cubicBezTo>
                  <a:close/>
                  <a:moveTo>
                    <a:pt x="1387" y="1"/>
                  </a:moveTo>
                  <a:cubicBezTo>
                    <a:pt x="1124" y="43"/>
                    <a:pt x="861" y="61"/>
                    <a:pt x="603" y="61"/>
                  </a:cubicBezTo>
                  <a:cubicBezTo>
                    <a:pt x="419" y="61"/>
                    <a:pt x="238" y="52"/>
                    <a:pt x="61" y="37"/>
                  </a:cubicBezTo>
                  <a:cubicBezTo>
                    <a:pt x="54" y="35"/>
                    <a:pt x="48" y="34"/>
                    <a:pt x="43" y="34"/>
                  </a:cubicBezTo>
                  <a:cubicBezTo>
                    <a:pt x="17" y="34"/>
                    <a:pt x="0" y="54"/>
                    <a:pt x="0" y="74"/>
                  </a:cubicBezTo>
                  <a:cubicBezTo>
                    <a:pt x="0" y="110"/>
                    <a:pt x="12" y="134"/>
                    <a:pt x="49" y="147"/>
                  </a:cubicBezTo>
                  <a:cubicBezTo>
                    <a:pt x="244" y="158"/>
                    <a:pt x="426" y="171"/>
                    <a:pt x="609" y="171"/>
                  </a:cubicBezTo>
                  <a:cubicBezTo>
                    <a:pt x="876" y="171"/>
                    <a:pt x="1144" y="147"/>
                    <a:pt x="1411" y="98"/>
                  </a:cubicBezTo>
                  <a:cubicBezTo>
                    <a:pt x="1447" y="98"/>
                    <a:pt x="1460" y="74"/>
                    <a:pt x="1447" y="50"/>
                  </a:cubicBezTo>
                  <a:cubicBezTo>
                    <a:pt x="1447" y="25"/>
                    <a:pt x="1423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89" name="Google Shape;3389;p39"/>
            <p:cNvSpPr/>
            <p:nvPr/>
          </p:nvSpPr>
          <p:spPr>
            <a:xfrm>
              <a:off x="8751048" y="3516866"/>
              <a:ext cx="6005" cy="30566"/>
            </a:xfrm>
            <a:custGeom>
              <a:avLst/>
              <a:gdLst/>
              <a:ahLst/>
              <a:cxnLst/>
              <a:rect l="l" t="t" r="r" b="b"/>
              <a:pathLst>
                <a:path w="122" h="621" extrusionOk="0">
                  <a:moveTo>
                    <a:pt x="78" y="0"/>
                  </a:moveTo>
                  <a:cubicBezTo>
                    <a:pt x="55" y="0"/>
                    <a:pt x="31" y="13"/>
                    <a:pt x="24" y="37"/>
                  </a:cubicBezTo>
                  <a:cubicBezTo>
                    <a:pt x="0" y="219"/>
                    <a:pt x="0" y="402"/>
                    <a:pt x="0" y="584"/>
                  </a:cubicBezTo>
                  <a:cubicBezTo>
                    <a:pt x="0" y="608"/>
                    <a:pt x="21" y="620"/>
                    <a:pt x="43" y="620"/>
                  </a:cubicBezTo>
                  <a:cubicBezTo>
                    <a:pt x="64" y="620"/>
                    <a:pt x="86" y="608"/>
                    <a:pt x="86" y="584"/>
                  </a:cubicBezTo>
                  <a:cubicBezTo>
                    <a:pt x="86" y="402"/>
                    <a:pt x="97" y="219"/>
                    <a:pt x="122" y="37"/>
                  </a:cubicBezTo>
                  <a:cubicBezTo>
                    <a:pt x="122" y="13"/>
                    <a:pt x="101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90" name="Google Shape;3390;p39"/>
            <p:cNvSpPr/>
            <p:nvPr/>
          </p:nvSpPr>
          <p:spPr>
            <a:xfrm>
              <a:off x="8750457" y="3516275"/>
              <a:ext cx="7235" cy="31747"/>
            </a:xfrm>
            <a:custGeom>
              <a:avLst/>
              <a:gdLst/>
              <a:ahLst/>
              <a:cxnLst/>
              <a:rect l="l" t="t" r="r" b="b"/>
              <a:pathLst>
                <a:path w="147" h="645" extrusionOk="0">
                  <a:moveTo>
                    <a:pt x="98" y="25"/>
                  </a:moveTo>
                  <a:cubicBezTo>
                    <a:pt x="98" y="25"/>
                    <a:pt x="122" y="25"/>
                    <a:pt x="122" y="49"/>
                  </a:cubicBezTo>
                  <a:cubicBezTo>
                    <a:pt x="98" y="231"/>
                    <a:pt x="85" y="401"/>
                    <a:pt x="98" y="596"/>
                  </a:cubicBezTo>
                  <a:cubicBezTo>
                    <a:pt x="98" y="608"/>
                    <a:pt x="73" y="620"/>
                    <a:pt x="61" y="620"/>
                  </a:cubicBezTo>
                  <a:cubicBezTo>
                    <a:pt x="49" y="620"/>
                    <a:pt x="25" y="608"/>
                    <a:pt x="25" y="584"/>
                  </a:cubicBezTo>
                  <a:cubicBezTo>
                    <a:pt x="12" y="414"/>
                    <a:pt x="25" y="243"/>
                    <a:pt x="49" y="61"/>
                  </a:cubicBezTo>
                  <a:cubicBezTo>
                    <a:pt x="49" y="25"/>
                    <a:pt x="73" y="25"/>
                    <a:pt x="98" y="25"/>
                  </a:cubicBezTo>
                  <a:close/>
                  <a:moveTo>
                    <a:pt x="98" y="0"/>
                  </a:moveTo>
                  <a:cubicBezTo>
                    <a:pt x="73" y="0"/>
                    <a:pt x="36" y="12"/>
                    <a:pt x="36" y="49"/>
                  </a:cubicBezTo>
                  <a:cubicBezTo>
                    <a:pt x="12" y="231"/>
                    <a:pt x="0" y="414"/>
                    <a:pt x="12" y="596"/>
                  </a:cubicBezTo>
                  <a:cubicBezTo>
                    <a:pt x="12" y="620"/>
                    <a:pt x="36" y="644"/>
                    <a:pt x="61" y="644"/>
                  </a:cubicBezTo>
                  <a:cubicBezTo>
                    <a:pt x="85" y="644"/>
                    <a:pt x="109" y="620"/>
                    <a:pt x="109" y="584"/>
                  </a:cubicBezTo>
                  <a:cubicBezTo>
                    <a:pt x="109" y="401"/>
                    <a:pt x="109" y="231"/>
                    <a:pt x="134" y="61"/>
                  </a:cubicBezTo>
                  <a:cubicBezTo>
                    <a:pt x="146" y="25"/>
                    <a:pt x="122" y="12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91" name="Google Shape;3391;p39"/>
            <p:cNvSpPr/>
            <p:nvPr/>
          </p:nvSpPr>
          <p:spPr>
            <a:xfrm>
              <a:off x="8756708" y="3515045"/>
              <a:ext cx="6349" cy="71123"/>
            </a:xfrm>
            <a:custGeom>
              <a:avLst/>
              <a:gdLst/>
              <a:ahLst/>
              <a:cxnLst/>
              <a:rect l="l" t="t" r="r" b="b"/>
              <a:pathLst>
                <a:path w="129" h="1445" extrusionOk="0">
                  <a:moveTo>
                    <a:pt x="45" y="0"/>
                  </a:moveTo>
                  <a:cubicBezTo>
                    <a:pt x="22" y="0"/>
                    <a:pt x="1" y="13"/>
                    <a:pt x="7" y="37"/>
                  </a:cubicBezTo>
                  <a:cubicBezTo>
                    <a:pt x="31" y="487"/>
                    <a:pt x="31" y="950"/>
                    <a:pt x="19" y="1399"/>
                  </a:cubicBezTo>
                  <a:cubicBezTo>
                    <a:pt x="19" y="1430"/>
                    <a:pt x="41" y="1445"/>
                    <a:pt x="62" y="1445"/>
                  </a:cubicBezTo>
                  <a:cubicBezTo>
                    <a:pt x="83" y="1445"/>
                    <a:pt x="104" y="1430"/>
                    <a:pt x="104" y="1399"/>
                  </a:cubicBezTo>
                  <a:cubicBezTo>
                    <a:pt x="128" y="950"/>
                    <a:pt x="117" y="487"/>
                    <a:pt x="92" y="37"/>
                  </a:cubicBezTo>
                  <a:cubicBezTo>
                    <a:pt x="92" y="13"/>
                    <a:pt x="6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92" name="Google Shape;3392;p39"/>
            <p:cNvSpPr/>
            <p:nvPr/>
          </p:nvSpPr>
          <p:spPr>
            <a:xfrm>
              <a:off x="8756462" y="3514454"/>
              <a:ext cx="7186" cy="71861"/>
            </a:xfrm>
            <a:custGeom>
              <a:avLst/>
              <a:gdLst/>
              <a:ahLst/>
              <a:cxnLst/>
              <a:rect l="l" t="t" r="r" b="b"/>
              <a:pathLst>
                <a:path w="146" h="1460" extrusionOk="0">
                  <a:moveTo>
                    <a:pt x="49" y="13"/>
                  </a:moveTo>
                  <a:cubicBezTo>
                    <a:pt x="60" y="13"/>
                    <a:pt x="85" y="25"/>
                    <a:pt x="85" y="49"/>
                  </a:cubicBezTo>
                  <a:cubicBezTo>
                    <a:pt x="122" y="511"/>
                    <a:pt x="122" y="962"/>
                    <a:pt x="109" y="1411"/>
                  </a:cubicBezTo>
                  <a:cubicBezTo>
                    <a:pt x="97" y="1435"/>
                    <a:pt x="85" y="1448"/>
                    <a:pt x="60" y="1448"/>
                  </a:cubicBezTo>
                  <a:cubicBezTo>
                    <a:pt x="49" y="1448"/>
                    <a:pt x="36" y="1435"/>
                    <a:pt x="36" y="1411"/>
                  </a:cubicBezTo>
                  <a:cubicBezTo>
                    <a:pt x="49" y="949"/>
                    <a:pt x="49" y="499"/>
                    <a:pt x="12" y="49"/>
                  </a:cubicBezTo>
                  <a:cubicBezTo>
                    <a:pt x="12" y="25"/>
                    <a:pt x="36" y="25"/>
                    <a:pt x="49" y="13"/>
                  </a:cubicBezTo>
                  <a:close/>
                  <a:moveTo>
                    <a:pt x="49" y="0"/>
                  </a:moveTo>
                  <a:cubicBezTo>
                    <a:pt x="24" y="0"/>
                    <a:pt x="0" y="25"/>
                    <a:pt x="0" y="49"/>
                  </a:cubicBezTo>
                  <a:cubicBezTo>
                    <a:pt x="24" y="499"/>
                    <a:pt x="36" y="949"/>
                    <a:pt x="12" y="1411"/>
                  </a:cubicBezTo>
                  <a:cubicBezTo>
                    <a:pt x="12" y="1448"/>
                    <a:pt x="36" y="1460"/>
                    <a:pt x="60" y="1460"/>
                  </a:cubicBezTo>
                  <a:cubicBezTo>
                    <a:pt x="97" y="1460"/>
                    <a:pt x="122" y="1448"/>
                    <a:pt x="122" y="1411"/>
                  </a:cubicBezTo>
                  <a:cubicBezTo>
                    <a:pt x="146" y="973"/>
                    <a:pt x="133" y="511"/>
                    <a:pt x="109" y="49"/>
                  </a:cubicBezTo>
                  <a:cubicBezTo>
                    <a:pt x="97" y="13"/>
                    <a:pt x="7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93" name="Google Shape;3393;p39"/>
            <p:cNvSpPr/>
            <p:nvPr/>
          </p:nvSpPr>
          <p:spPr>
            <a:xfrm>
              <a:off x="8732688" y="3519918"/>
              <a:ext cx="46956" cy="6595"/>
            </a:xfrm>
            <a:custGeom>
              <a:avLst/>
              <a:gdLst/>
              <a:ahLst/>
              <a:cxnLst/>
              <a:rect l="l" t="t" r="r" b="b"/>
              <a:pathLst>
                <a:path w="954" h="134" extrusionOk="0">
                  <a:moveTo>
                    <a:pt x="454" y="0"/>
                  </a:moveTo>
                  <a:cubicBezTo>
                    <a:pt x="321" y="0"/>
                    <a:pt x="189" y="12"/>
                    <a:pt x="57" y="35"/>
                  </a:cubicBezTo>
                  <a:cubicBezTo>
                    <a:pt x="0" y="47"/>
                    <a:pt x="18" y="122"/>
                    <a:pt x="70" y="122"/>
                  </a:cubicBezTo>
                  <a:cubicBezTo>
                    <a:pt x="74" y="122"/>
                    <a:pt x="77" y="122"/>
                    <a:pt x="81" y="121"/>
                  </a:cubicBezTo>
                  <a:cubicBezTo>
                    <a:pt x="199" y="99"/>
                    <a:pt x="317" y="90"/>
                    <a:pt x="435" y="90"/>
                  </a:cubicBezTo>
                  <a:cubicBezTo>
                    <a:pt x="585" y="90"/>
                    <a:pt x="734" y="105"/>
                    <a:pt x="884" y="133"/>
                  </a:cubicBezTo>
                  <a:cubicBezTo>
                    <a:pt x="887" y="133"/>
                    <a:pt x="890" y="134"/>
                    <a:pt x="893" y="134"/>
                  </a:cubicBezTo>
                  <a:cubicBezTo>
                    <a:pt x="935" y="134"/>
                    <a:pt x="953" y="59"/>
                    <a:pt x="908" y="48"/>
                  </a:cubicBezTo>
                  <a:cubicBezTo>
                    <a:pt x="754" y="15"/>
                    <a:pt x="603" y="0"/>
                    <a:pt x="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94" name="Google Shape;3394;p39"/>
            <p:cNvSpPr/>
            <p:nvPr/>
          </p:nvSpPr>
          <p:spPr>
            <a:xfrm>
              <a:off x="8733082" y="3519327"/>
              <a:ext cx="46168" cy="7777"/>
            </a:xfrm>
            <a:custGeom>
              <a:avLst/>
              <a:gdLst/>
              <a:ahLst/>
              <a:cxnLst/>
              <a:rect l="l" t="t" r="r" b="b"/>
              <a:pathLst>
                <a:path w="938" h="158" extrusionOk="0">
                  <a:moveTo>
                    <a:pt x="436" y="20"/>
                  </a:moveTo>
                  <a:cubicBezTo>
                    <a:pt x="591" y="20"/>
                    <a:pt x="741" y="38"/>
                    <a:pt x="889" y="72"/>
                  </a:cubicBezTo>
                  <a:cubicBezTo>
                    <a:pt x="913" y="72"/>
                    <a:pt x="925" y="96"/>
                    <a:pt x="913" y="109"/>
                  </a:cubicBezTo>
                  <a:cubicBezTo>
                    <a:pt x="913" y="118"/>
                    <a:pt x="904" y="136"/>
                    <a:pt x="888" y="136"/>
                  </a:cubicBezTo>
                  <a:cubicBezTo>
                    <a:pt x="884" y="136"/>
                    <a:pt x="880" y="135"/>
                    <a:pt x="876" y="133"/>
                  </a:cubicBezTo>
                  <a:cubicBezTo>
                    <a:pt x="718" y="109"/>
                    <a:pt x="572" y="96"/>
                    <a:pt x="426" y="96"/>
                  </a:cubicBezTo>
                  <a:cubicBezTo>
                    <a:pt x="305" y="96"/>
                    <a:pt x="183" y="109"/>
                    <a:pt x="73" y="120"/>
                  </a:cubicBezTo>
                  <a:cubicBezTo>
                    <a:pt x="69" y="123"/>
                    <a:pt x="64" y="124"/>
                    <a:pt x="60" y="124"/>
                  </a:cubicBezTo>
                  <a:cubicBezTo>
                    <a:pt x="41" y="124"/>
                    <a:pt x="25" y="104"/>
                    <a:pt x="25" y="84"/>
                  </a:cubicBezTo>
                  <a:cubicBezTo>
                    <a:pt x="25" y="72"/>
                    <a:pt x="25" y="60"/>
                    <a:pt x="49" y="60"/>
                  </a:cubicBezTo>
                  <a:cubicBezTo>
                    <a:pt x="180" y="32"/>
                    <a:pt x="310" y="20"/>
                    <a:pt x="436" y="20"/>
                  </a:cubicBezTo>
                  <a:close/>
                  <a:moveTo>
                    <a:pt x="456" y="0"/>
                  </a:moveTo>
                  <a:cubicBezTo>
                    <a:pt x="322" y="0"/>
                    <a:pt x="187" y="13"/>
                    <a:pt x="49" y="36"/>
                  </a:cubicBezTo>
                  <a:cubicBezTo>
                    <a:pt x="13" y="47"/>
                    <a:pt x="0" y="72"/>
                    <a:pt x="0" y="96"/>
                  </a:cubicBezTo>
                  <a:cubicBezTo>
                    <a:pt x="13" y="120"/>
                    <a:pt x="37" y="145"/>
                    <a:pt x="73" y="145"/>
                  </a:cubicBezTo>
                  <a:cubicBezTo>
                    <a:pt x="185" y="123"/>
                    <a:pt x="299" y="114"/>
                    <a:pt x="415" y="114"/>
                  </a:cubicBezTo>
                  <a:cubicBezTo>
                    <a:pt x="565" y="114"/>
                    <a:pt x="718" y="130"/>
                    <a:pt x="876" y="157"/>
                  </a:cubicBezTo>
                  <a:cubicBezTo>
                    <a:pt x="913" y="157"/>
                    <a:pt x="925" y="133"/>
                    <a:pt x="937" y="109"/>
                  </a:cubicBezTo>
                  <a:cubicBezTo>
                    <a:pt x="937" y="84"/>
                    <a:pt x="925" y="60"/>
                    <a:pt x="900" y="47"/>
                  </a:cubicBezTo>
                  <a:cubicBezTo>
                    <a:pt x="753" y="15"/>
                    <a:pt x="606" y="0"/>
                    <a:pt x="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95" name="Google Shape;3395;p39"/>
            <p:cNvSpPr/>
            <p:nvPr/>
          </p:nvSpPr>
          <p:spPr>
            <a:xfrm>
              <a:off x="8477769" y="3509236"/>
              <a:ext cx="6349" cy="22051"/>
            </a:xfrm>
            <a:custGeom>
              <a:avLst/>
              <a:gdLst/>
              <a:ahLst/>
              <a:cxnLst/>
              <a:rect l="l" t="t" r="r" b="b"/>
              <a:pathLst>
                <a:path w="129" h="448" extrusionOk="0">
                  <a:moveTo>
                    <a:pt x="86" y="0"/>
                  </a:moveTo>
                  <a:cubicBezTo>
                    <a:pt x="65" y="0"/>
                    <a:pt x="43" y="15"/>
                    <a:pt x="43" y="46"/>
                  </a:cubicBezTo>
                  <a:lnTo>
                    <a:pt x="6" y="411"/>
                  </a:lnTo>
                  <a:cubicBezTo>
                    <a:pt x="1" y="435"/>
                    <a:pt x="19" y="447"/>
                    <a:pt x="40" y="447"/>
                  </a:cubicBezTo>
                  <a:cubicBezTo>
                    <a:pt x="61" y="447"/>
                    <a:pt x="86" y="435"/>
                    <a:pt x="92" y="411"/>
                  </a:cubicBezTo>
                  <a:lnTo>
                    <a:pt x="128" y="46"/>
                  </a:lnTo>
                  <a:cubicBezTo>
                    <a:pt x="128" y="15"/>
                    <a:pt x="107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96" name="Google Shape;3396;p39"/>
            <p:cNvSpPr/>
            <p:nvPr/>
          </p:nvSpPr>
          <p:spPr>
            <a:xfrm>
              <a:off x="8477473" y="3508449"/>
              <a:ext cx="7235" cy="23429"/>
            </a:xfrm>
            <a:custGeom>
              <a:avLst/>
              <a:gdLst/>
              <a:ahLst/>
              <a:cxnLst/>
              <a:rect l="l" t="t" r="r" b="b"/>
              <a:pathLst>
                <a:path w="147" h="476" extrusionOk="0">
                  <a:moveTo>
                    <a:pt x="98" y="25"/>
                  </a:moveTo>
                  <a:cubicBezTo>
                    <a:pt x="110" y="25"/>
                    <a:pt x="122" y="25"/>
                    <a:pt x="122" y="49"/>
                  </a:cubicBezTo>
                  <a:cubicBezTo>
                    <a:pt x="110" y="184"/>
                    <a:pt x="98" y="305"/>
                    <a:pt x="85" y="427"/>
                  </a:cubicBezTo>
                  <a:cubicBezTo>
                    <a:pt x="85" y="445"/>
                    <a:pt x="72" y="456"/>
                    <a:pt x="56" y="456"/>
                  </a:cubicBezTo>
                  <a:cubicBezTo>
                    <a:pt x="50" y="456"/>
                    <a:pt x="43" y="454"/>
                    <a:pt x="37" y="451"/>
                  </a:cubicBezTo>
                  <a:cubicBezTo>
                    <a:pt x="37" y="451"/>
                    <a:pt x="12" y="451"/>
                    <a:pt x="12" y="427"/>
                  </a:cubicBezTo>
                  <a:cubicBezTo>
                    <a:pt x="25" y="305"/>
                    <a:pt x="37" y="184"/>
                    <a:pt x="61" y="62"/>
                  </a:cubicBezTo>
                  <a:cubicBezTo>
                    <a:pt x="61" y="38"/>
                    <a:pt x="85" y="25"/>
                    <a:pt x="98" y="25"/>
                  </a:cubicBezTo>
                  <a:close/>
                  <a:moveTo>
                    <a:pt x="98" y="1"/>
                  </a:moveTo>
                  <a:cubicBezTo>
                    <a:pt x="74" y="1"/>
                    <a:pt x="49" y="25"/>
                    <a:pt x="37" y="49"/>
                  </a:cubicBezTo>
                  <a:cubicBezTo>
                    <a:pt x="25" y="184"/>
                    <a:pt x="12" y="305"/>
                    <a:pt x="1" y="427"/>
                  </a:cubicBezTo>
                  <a:cubicBezTo>
                    <a:pt x="1" y="451"/>
                    <a:pt x="12" y="475"/>
                    <a:pt x="37" y="475"/>
                  </a:cubicBezTo>
                  <a:lnTo>
                    <a:pt x="49" y="475"/>
                  </a:lnTo>
                  <a:cubicBezTo>
                    <a:pt x="74" y="475"/>
                    <a:pt x="98" y="451"/>
                    <a:pt x="98" y="427"/>
                  </a:cubicBezTo>
                  <a:cubicBezTo>
                    <a:pt x="122" y="305"/>
                    <a:pt x="134" y="184"/>
                    <a:pt x="147" y="62"/>
                  </a:cubicBezTo>
                  <a:cubicBezTo>
                    <a:pt x="147" y="25"/>
                    <a:pt x="122" y="13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97" name="Google Shape;3397;p39"/>
            <p:cNvSpPr/>
            <p:nvPr/>
          </p:nvSpPr>
          <p:spPr>
            <a:xfrm>
              <a:off x="8483724" y="3509925"/>
              <a:ext cx="6349" cy="25496"/>
            </a:xfrm>
            <a:custGeom>
              <a:avLst/>
              <a:gdLst/>
              <a:ahLst/>
              <a:cxnLst/>
              <a:rect l="l" t="t" r="r" b="b"/>
              <a:pathLst>
                <a:path w="129" h="518" extrusionOk="0">
                  <a:moveTo>
                    <a:pt x="65" y="1"/>
                  </a:moveTo>
                  <a:cubicBezTo>
                    <a:pt x="43" y="1"/>
                    <a:pt x="20" y="16"/>
                    <a:pt x="20" y="44"/>
                  </a:cubicBezTo>
                  <a:cubicBezTo>
                    <a:pt x="31" y="178"/>
                    <a:pt x="31" y="324"/>
                    <a:pt x="7" y="457"/>
                  </a:cubicBezTo>
                  <a:cubicBezTo>
                    <a:pt x="0" y="494"/>
                    <a:pt x="27" y="517"/>
                    <a:pt x="53" y="517"/>
                  </a:cubicBezTo>
                  <a:cubicBezTo>
                    <a:pt x="71" y="517"/>
                    <a:pt x="88" y="506"/>
                    <a:pt x="93" y="481"/>
                  </a:cubicBezTo>
                  <a:cubicBezTo>
                    <a:pt x="117" y="336"/>
                    <a:pt x="129" y="178"/>
                    <a:pt x="104" y="32"/>
                  </a:cubicBezTo>
                  <a:cubicBezTo>
                    <a:pt x="99" y="11"/>
                    <a:pt x="82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98" name="Google Shape;3398;p39"/>
            <p:cNvSpPr/>
            <p:nvPr/>
          </p:nvSpPr>
          <p:spPr>
            <a:xfrm>
              <a:off x="8483478" y="3509433"/>
              <a:ext cx="7235" cy="26037"/>
            </a:xfrm>
            <a:custGeom>
              <a:avLst/>
              <a:gdLst/>
              <a:ahLst/>
              <a:cxnLst/>
              <a:rect l="l" t="t" r="r" b="b"/>
              <a:pathLst>
                <a:path w="147" h="529" extrusionOk="0">
                  <a:moveTo>
                    <a:pt x="61" y="18"/>
                  </a:moveTo>
                  <a:cubicBezTo>
                    <a:pt x="85" y="18"/>
                    <a:pt x="98" y="18"/>
                    <a:pt x="98" y="42"/>
                  </a:cubicBezTo>
                  <a:cubicBezTo>
                    <a:pt x="122" y="188"/>
                    <a:pt x="122" y="334"/>
                    <a:pt x="85" y="491"/>
                  </a:cubicBezTo>
                  <a:cubicBezTo>
                    <a:pt x="85" y="516"/>
                    <a:pt x="73" y="516"/>
                    <a:pt x="49" y="516"/>
                  </a:cubicBezTo>
                  <a:cubicBezTo>
                    <a:pt x="36" y="516"/>
                    <a:pt x="12" y="491"/>
                    <a:pt x="25" y="467"/>
                  </a:cubicBezTo>
                  <a:cubicBezTo>
                    <a:pt x="36" y="346"/>
                    <a:pt x="49" y="212"/>
                    <a:pt x="36" y="54"/>
                  </a:cubicBezTo>
                  <a:cubicBezTo>
                    <a:pt x="36" y="29"/>
                    <a:pt x="49" y="18"/>
                    <a:pt x="61" y="18"/>
                  </a:cubicBezTo>
                  <a:close/>
                  <a:moveTo>
                    <a:pt x="79" y="1"/>
                  </a:moveTo>
                  <a:cubicBezTo>
                    <a:pt x="73" y="1"/>
                    <a:pt x="67" y="2"/>
                    <a:pt x="61" y="5"/>
                  </a:cubicBezTo>
                  <a:cubicBezTo>
                    <a:pt x="36" y="5"/>
                    <a:pt x="12" y="18"/>
                    <a:pt x="12" y="54"/>
                  </a:cubicBezTo>
                  <a:cubicBezTo>
                    <a:pt x="25" y="212"/>
                    <a:pt x="25" y="346"/>
                    <a:pt x="0" y="467"/>
                  </a:cubicBezTo>
                  <a:cubicBezTo>
                    <a:pt x="0" y="504"/>
                    <a:pt x="25" y="528"/>
                    <a:pt x="49" y="528"/>
                  </a:cubicBezTo>
                  <a:lnTo>
                    <a:pt x="61" y="528"/>
                  </a:lnTo>
                  <a:cubicBezTo>
                    <a:pt x="85" y="528"/>
                    <a:pt x="98" y="516"/>
                    <a:pt x="109" y="491"/>
                  </a:cubicBezTo>
                  <a:cubicBezTo>
                    <a:pt x="134" y="334"/>
                    <a:pt x="146" y="188"/>
                    <a:pt x="122" y="42"/>
                  </a:cubicBezTo>
                  <a:cubicBezTo>
                    <a:pt x="113" y="14"/>
                    <a:pt x="96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399" name="Google Shape;3399;p39"/>
            <p:cNvSpPr/>
            <p:nvPr/>
          </p:nvSpPr>
          <p:spPr>
            <a:xfrm>
              <a:off x="8459507" y="3519868"/>
              <a:ext cx="77275" cy="6595"/>
            </a:xfrm>
            <a:custGeom>
              <a:avLst/>
              <a:gdLst/>
              <a:ahLst/>
              <a:cxnLst/>
              <a:rect l="l" t="t" r="r" b="b"/>
              <a:pathLst>
                <a:path w="1570" h="134" extrusionOk="0">
                  <a:moveTo>
                    <a:pt x="61" y="0"/>
                  </a:moveTo>
                  <a:cubicBezTo>
                    <a:pt x="1" y="0"/>
                    <a:pt x="1" y="73"/>
                    <a:pt x="61" y="85"/>
                  </a:cubicBezTo>
                  <a:cubicBezTo>
                    <a:pt x="536" y="134"/>
                    <a:pt x="1023" y="134"/>
                    <a:pt x="1509" y="134"/>
                  </a:cubicBezTo>
                  <a:cubicBezTo>
                    <a:pt x="1569" y="122"/>
                    <a:pt x="1569" y="36"/>
                    <a:pt x="1509" y="36"/>
                  </a:cubicBezTo>
                  <a:cubicBezTo>
                    <a:pt x="1023" y="36"/>
                    <a:pt x="548" y="12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00" name="Google Shape;3400;p39"/>
            <p:cNvSpPr/>
            <p:nvPr/>
          </p:nvSpPr>
          <p:spPr>
            <a:xfrm>
              <a:off x="8459507" y="3519228"/>
              <a:ext cx="77275" cy="7235"/>
            </a:xfrm>
            <a:custGeom>
              <a:avLst/>
              <a:gdLst/>
              <a:ahLst/>
              <a:cxnLst/>
              <a:rect l="l" t="t" r="r" b="b"/>
              <a:pathLst>
                <a:path w="1570" h="147" extrusionOk="0">
                  <a:moveTo>
                    <a:pt x="61" y="25"/>
                  </a:moveTo>
                  <a:cubicBezTo>
                    <a:pt x="536" y="38"/>
                    <a:pt x="1023" y="62"/>
                    <a:pt x="1509" y="62"/>
                  </a:cubicBezTo>
                  <a:cubicBezTo>
                    <a:pt x="1533" y="62"/>
                    <a:pt x="1545" y="74"/>
                    <a:pt x="1545" y="98"/>
                  </a:cubicBezTo>
                  <a:cubicBezTo>
                    <a:pt x="1545" y="111"/>
                    <a:pt x="1533" y="135"/>
                    <a:pt x="1509" y="135"/>
                  </a:cubicBezTo>
                  <a:cubicBezTo>
                    <a:pt x="1413" y="137"/>
                    <a:pt x="1319" y="138"/>
                    <a:pt x="1228" y="138"/>
                  </a:cubicBezTo>
                  <a:cubicBezTo>
                    <a:pt x="791" y="138"/>
                    <a:pt x="414" y="116"/>
                    <a:pt x="61" y="86"/>
                  </a:cubicBezTo>
                  <a:cubicBezTo>
                    <a:pt x="37" y="86"/>
                    <a:pt x="25" y="62"/>
                    <a:pt x="25" y="49"/>
                  </a:cubicBezTo>
                  <a:cubicBezTo>
                    <a:pt x="25" y="38"/>
                    <a:pt x="37" y="25"/>
                    <a:pt x="61" y="25"/>
                  </a:cubicBezTo>
                  <a:close/>
                  <a:moveTo>
                    <a:pt x="61" y="1"/>
                  </a:moveTo>
                  <a:cubicBezTo>
                    <a:pt x="25" y="1"/>
                    <a:pt x="13" y="25"/>
                    <a:pt x="13" y="49"/>
                  </a:cubicBezTo>
                  <a:cubicBezTo>
                    <a:pt x="1" y="74"/>
                    <a:pt x="25" y="98"/>
                    <a:pt x="61" y="111"/>
                  </a:cubicBezTo>
                  <a:cubicBezTo>
                    <a:pt x="402" y="135"/>
                    <a:pt x="779" y="147"/>
                    <a:pt x="1204" y="147"/>
                  </a:cubicBezTo>
                  <a:lnTo>
                    <a:pt x="1509" y="147"/>
                  </a:lnTo>
                  <a:cubicBezTo>
                    <a:pt x="1545" y="147"/>
                    <a:pt x="1569" y="122"/>
                    <a:pt x="1569" y="98"/>
                  </a:cubicBezTo>
                  <a:cubicBezTo>
                    <a:pt x="1569" y="62"/>
                    <a:pt x="1545" y="38"/>
                    <a:pt x="1509" y="38"/>
                  </a:cubicBezTo>
                  <a:cubicBezTo>
                    <a:pt x="1023" y="38"/>
                    <a:pt x="536" y="25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01" name="Google Shape;3401;p39"/>
            <p:cNvSpPr/>
            <p:nvPr/>
          </p:nvSpPr>
          <p:spPr>
            <a:xfrm>
              <a:off x="8437358" y="3827652"/>
              <a:ext cx="5463" cy="50647"/>
            </a:xfrm>
            <a:custGeom>
              <a:avLst/>
              <a:gdLst/>
              <a:ahLst/>
              <a:cxnLst/>
              <a:rect l="l" t="t" r="r" b="b"/>
              <a:pathLst>
                <a:path w="111" h="1029" extrusionOk="0">
                  <a:moveTo>
                    <a:pt x="68" y="1"/>
                  </a:moveTo>
                  <a:cubicBezTo>
                    <a:pt x="46" y="1"/>
                    <a:pt x="25" y="16"/>
                    <a:pt x="25" y="47"/>
                  </a:cubicBezTo>
                  <a:cubicBezTo>
                    <a:pt x="13" y="363"/>
                    <a:pt x="0" y="667"/>
                    <a:pt x="25" y="983"/>
                  </a:cubicBezTo>
                  <a:cubicBezTo>
                    <a:pt x="25" y="1013"/>
                    <a:pt x="46" y="1029"/>
                    <a:pt x="68" y="1029"/>
                  </a:cubicBezTo>
                  <a:cubicBezTo>
                    <a:pt x="89" y="1029"/>
                    <a:pt x="110" y="1013"/>
                    <a:pt x="110" y="983"/>
                  </a:cubicBezTo>
                  <a:cubicBezTo>
                    <a:pt x="98" y="667"/>
                    <a:pt x="98" y="363"/>
                    <a:pt x="110" y="47"/>
                  </a:cubicBezTo>
                  <a:cubicBezTo>
                    <a:pt x="110" y="16"/>
                    <a:pt x="89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02" name="Google Shape;3402;p39"/>
            <p:cNvSpPr/>
            <p:nvPr/>
          </p:nvSpPr>
          <p:spPr>
            <a:xfrm>
              <a:off x="8437358" y="3827553"/>
              <a:ext cx="6054" cy="50893"/>
            </a:xfrm>
            <a:custGeom>
              <a:avLst/>
              <a:gdLst/>
              <a:ahLst/>
              <a:cxnLst/>
              <a:rect l="l" t="t" r="r" b="b"/>
              <a:pathLst>
                <a:path w="123" h="1034" extrusionOk="0">
                  <a:moveTo>
                    <a:pt x="73" y="12"/>
                  </a:moveTo>
                  <a:cubicBezTo>
                    <a:pt x="86" y="12"/>
                    <a:pt x="98" y="25"/>
                    <a:pt x="98" y="49"/>
                  </a:cubicBezTo>
                  <a:cubicBezTo>
                    <a:pt x="86" y="352"/>
                    <a:pt x="86" y="669"/>
                    <a:pt x="98" y="985"/>
                  </a:cubicBezTo>
                  <a:cubicBezTo>
                    <a:pt x="98" y="1009"/>
                    <a:pt x="86" y="1022"/>
                    <a:pt x="62" y="1022"/>
                  </a:cubicBezTo>
                  <a:cubicBezTo>
                    <a:pt x="49" y="1022"/>
                    <a:pt x="25" y="1009"/>
                    <a:pt x="25" y="985"/>
                  </a:cubicBezTo>
                  <a:cubicBezTo>
                    <a:pt x="13" y="681"/>
                    <a:pt x="13" y="365"/>
                    <a:pt x="37" y="49"/>
                  </a:cubicBezTo>
                  <a:cubicBezTo>
                    <a:pt x="37" y="25"/>
                    <a:pt x="49" y="12"/>
                    <a:pt x="73" y="12"/>
                  </a:cubicBezTo>
                  <a:close/>
                  <a:moveTo>
                    <a:pt x="73" y="0"/>
                  </a:moveTo>
                  <a:cubicBezTo>
                    <a:pt x="49" y="0"/>
                    <a:pt x="13" y="12"/>
                    <a:pt x="13" y="49"/>
                  </a:cubicBezTo>
                  <a:cubicBezTo>
                    <a:pt x="0" y="365"/>
                    <a:pt x="0" y="681"/>
                    <a:pt x="13" y="985"/>
                  </a:cubicBezTo>
                  <a:cubicBezTo>
                    <a:pt x="13" y="1022"/>
                    <a:pt x="37" y="1033"/>
                    <a:pt x="62" y="1033"/>
                  </a:cubicBezTo>
                  <a:cubicBezTo>
                    <a:pt x="86" y="1033"/>
                    <a:pt x="110" y="1022"/>
                    <a:pt x="110" y="985"/>
                  </a:cubicBezTo>
                  <a:cubicBezTo>
                    <a:pt x="98" y="669"/>
                    <a:pt x="98" y="352"/>
                    <a:pt x="122" y="49"/>
                  </a:cubicBezTo>
                  <a:cubicBezTo>
                    <a:pt x="122" y="12"/>
                    <a:pt x="98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03" name="Google Shape;3403;p39"/>
            <p:cNvSpPr/>
            <p:nvPr/>
          </p:nvSpPr>
          <p:spPr>
            <a:xfrm>
              <a:off x="8442772" y="3842665"/>
              <a:ext cx="4233" cy="38047"/>
            </a:xfrm>
            <a:custGeom>
              <a:avLst/>
              <a:gdLst/>
              <a:ahLst/>
              <a:cxnLst/>
              <a:rect l="l" t="t" r="r" b="b"/>
              <a:pathLst>
                <a:path w="86" h="773" extrusionOk="0">
                  <a:moveTo>
                    <a:pt x="43" y="0"/>
                  </a:moveTo>
                  <a:cubicBezTo>
                    <a:pt x="22" y="0"/>
                    <a:pt x="0" y="15"/>
                    <a:pt x="0" y="45"/>
                  </a:cubicBezTo>
                  <a:lnTo>
                    <a:pt x="0" y="726"/>
                  </a:lnTo>
                  <a:cubicBezTo>
                    <a:pt x="0" y="757"/>
                    <a:pt x="22" y="772"/>
                    <a:pt x="43" y="772"/>
                  </a:cubicBezTo>
                  <a:cubicBezTo>
                    <a:pt x="64" y="772"/>
                    <a:pt x="85" y="757"/>
                    <a:pt x="85" y="726"/>
                  </a:cubicBezTo>
                  <a:lnTo>
                    <a:pt x="85" y="45"/>
                  </a:lnTo>
                  <a:cubicBezTo>
                    <a:pt x="85" y="15"/>
                    <a:pt x="6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04" name="Google Shape;3404;p39"/>
            <p:cNvSpPr/>
            <p:nvPr/>
          </p:nvSpPr>
          <p:spPr>
            <a:xfrm>
              <a:off x="8442132" y="3842172"/>
              <a:ext cx="5463" cy="39278"/>
            </a:xfrm>
            <a:custGeom>
              <a:avLst/>
              <a:gdLst/>
              <a:ahLst/>
              <a:cxnLst/>
              <a:rect l="l" t="t" r="r" b="b"/>
              <a:pathLst>
                <a:path w="111" h="798" extrusionOk="0">
                  <a:moveTo>
                    <a:pt x="62" y="19"/>
                  </a:moveTo>
                  <a:cubicBezTo>
                    <a:pt x="74" y="19"/>
                    <a:pt x="98" y="31"/>
                    <a:pt x="98" y="55"/>
                  </a:cubicBezTo>
                  <a:lnTo>
                    <a:pt x="98" y="201"/>
                  </a:lnTo>
                  <a:lnTo>
                    <a:pt x="98" y="736"/>
                  </a:lnTo>
                  <a:cubicBezTo>
                    <a:pt x="98" y="761"/>
                    <a:pt x="74" y="773"/>
                    <a:pt x="62" y="773"/>
                  </a:cubicBezTo>
                  <a:cubicBezTo>
                    <a:pt x="38" y="773"/>
                    <a:pt x="25" y="761"/>
                    <a:pt x="25" y="736"/>
                  </a:cubicBezTo>
                  <a:lnTo>
                    <a:pt x="25" y="201"/>
                  </a:lnTo>
                  <a:lnTo>
                    <a:pt x="25" y="55"/>
                  </a:lnTo>
                  <a:cubicBezTo>
                    <a:pt x="25" y="31"/>
                    <a:pt x="38" y="19"/>
                    <a:pt x="62" y="19"/>
                  </a:cubicBezTo>
                  <a:close/>
                  <a:moveTo>
                    <a:pt x="56" y="1"/>
                  </a:moveTo>
                  <a:cubicBezTo>
                    <a:pt x="28" y="1"/>
                    <a:pt x="1" y="19"/>
                    <a:pt x="1" y="55"/>
                  </a:cubicBezTo>
                  <a:lnTo>
                    <a:pt x="1" y="201"/>
                  </a:lnTo>
                  <a:lnTo>
                    <a:pt x="1" y="736"/>
                  </a:lnTo>
                  <a:cubicBezTo>
                    <a:pt x="1" y="773"/>
                    <a:pt x="38" y="798"/>
                    <a:pt x="62" y="798"/>
                  </a:cubicBezTo>
                  <a:cubicBezTo>
                    <a:pt x="86" y="798"/>
                    <a:pt x="111" y="773"/>
                    <a:pt x="111" y="736"/>
                  </a:cubicBezTo>
                  <a:lnTo>
                    <a:pt x="111" y="201"/>
                  </a:lnTo>
                  <a:lnTo>
                    <a:pt x="111" y="55"/>
                  </a:lnTo>
                  <a:cubicBezTo>
                    <a:pt x="111" y="19"/>
                    <a:pt x="83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05" name="Google Shape;3405;p39"/>
            <p:cNvSpPr/>
            <p:nvPr/>
          </p:nvSpPr>
          <p:spPr>
            <a:xfrm>
              <a:off x="8421213" y="3868358"/>
              <a:ext cx="37161" cy="6202"/>
            </a:xfrm>
            <a:custGeom>
              <a:avLst/>
              <a:gdLst/>
              <a:ahLst/>
              <a:cxnLst/>
              <a:rect l="l" t="t" r="r" b="b"/>
              <a:pathLst>
                <a:path w="755" h="126" extrusionOk="0">
                  <a:moveTo>
                    <a:pt x="87" y="0"/>
                  </a:moveTo>
                  <a:cubicBezTo>
                    <a:pt x="79" y="0"/>
                    <a:pt x="70" y="3"/>
                    <a:pt x="61" y="10"/>
                  </a:cubicBezTo>
                  <a:cubicBezTo>
                    <a:pt x="37" y="10"/>
                    <a:pt x="25" y="23"/>
                    <a:pt x="12" y="47"/>
                  </a:cubicBezTo>
                  <a:cubicBezTo>
                    <a:pt x="1" y="71"/>
                    <a:pt x="25" y="107"/>
                    <a:pt x="49" y="107"/>
                  </a:cubicBezTo>
                  <a:cubicBezTo>
                    <a:pt x="159" y="119"/>
                    <a:pt x="265" y="125"/>
                    <a:pt x="371" y="125"/>
                  </a:cubicBezTo>
                  <a:cubicBezTo>
                    <a:pt x="478" y="125"/>
                    <a:pt x="584" y="119"/>
                    <a:pt x="693" y="107"/>
                  </a:cubicBezTo>
                  <a:cubicBezTo>
                    <a:pt x="755" y="107"/>
                    <a:pt x="755" y="23"/>
                    <a:pt x="693" y="23"/>
                  </a:cubicBezTo>
                  <a:cubicBezTo>
                    <a:pt x="584" y="28"/>
                    <a:pt x="478" y="31"/>
                    <a:pt x="371" y="31"/>
                  </a:cubicBezTo>
                  <a:cubicBezTo>
                    <a:pt x="288" y="31"/>
                    <a:pt x="204" y="29"/>
                    <a:pt x="119" y="26"/>
                  </a:cubicBezTo>
                  <a:lnTo>
                    <a:pt x="119" y="26"/>
                  </a:lnTo>
                  <a:cubicBezTo>
                    <a:pt x="114" y="11"/>
                    <a:pt x="102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06" name="Google Shape;3406;p39"/>
            <p:cNvSpPr/>
            <p:nvPr/>
          </p:nvSpPr>
          <p:spPr>
            <a:xfrm>
              <a:off x="8421213" y="3868014"/>
              <a:ext cx="36521" cy="6842"/>
            </a:xfrm>
            <a:custGeom>
              <a:avLst/>
              <a:gdLst/>
              <a:ahLst/>
              <a:cxnLst/>
              <a:rect l="l" t="t" r="r" b="b"/>
              <a:pathLst>
                <a:path w="742" h="139" extrusionOk="0">
                  <a:moveTo>
                    <a:pt x="110" y="41"/>
                  </a:moveTo>
                  <a:cubicBezTo>
                    <a:pt x="110" y="54"/>
                    <a:pt x="110" y="66"/>
                    <a:pt x="98" y="78"/>
                  </a:cubicBezTo>
                  <a:lnTo>
                    <a:pt x="74" y="41"/>
                  </a:lnTo>
                  <a:close/>
                  <a:moveTo>
                    <a:pt x="49" y="30"/>
                  </a:moveTo>
                  <a:lnTo>
                    <a:pt x="82" y="106"/>
                  </a:lnTo>
                  <a:lnTo>
                    <a:pt x="82" y="106"/>
                  </a:lnTo>
                  <a:cubicBezTo>
                    <a:pt x="71" y="105"/>
                    <a:pt x="60" y="104"/>
                    <a:pt x="49" y="103"/>
                  </a:cubicBezTo>
                  <a:cubicBezTo>
                    <a:pt x="37" y="103"/>
                    <a:pt x="25" y="103"/>
                    <a:pt x="25" y="90"/>
                  </a:cubicBezTo>
                  <a:cubicBezTo>
                    <a:pt x="12" y="78"/>
                    <a:pt x="12" y="66"/>
                    <a:pt x="25" y="54"/>
                  </a:cubicBezTo>
                  <a:lnTo>
                    <a:pt x="49" y="30"/>
                  </a:lnTo>
                  <a:close/>
                  <a:moveTo>
                    <a:pt x="693" y="41"/>
                  </a:moveTo>
                  <a:cubicBezTo>
                    <a:pt x="718" y="41"/>
                    <a:pt x="730" y="54"/>
                    <a:pt x="730" y="66"/>
                  </a:cubicBezTo>
                  <a:cubicBezTo>
                    <a:pt x="730" y="90"/>
                    <a:pt x="718" y="103"/>
                    <a:pt x="693" y="114"/>
                  </a:cubicBezTo>
                  <a:cubicBezTo>
                    <a:pt x="607" y="119"/>
                    <a:pt x="518" y="123"/>
                    <a:pt x="428" y="123"/>
                  </a:cubicBezTo>
                  <a:cubicBezTo>
                    <a:pt x="318" y="123"/>
                    <a:pt x="205" y="118"/>
                    <a:pt x="92" y="107"/>
                  </a:cubicBezTo>
                  <a:lnTo>
                    <a:pt x="92" y="107"/>
                  </a:lnTo>
                  <a:lnTo>
                    <a:pt x="110" y="90"/>
                  </a:lnTo>
                  <a:cubicBezTo>
                    <a:pt x="122" y="78"/>
                    <a:pt x="134" y="66"/>
                    <a:pt x="134" y="41"/>
                  </a:cubicBezTo>
                  <a:cubicBezTo>
                    <a:pt x="225" y="48"/>
                    <a:pt x="317" y="51"/>
                    <a:pt x="409" y="51"/>
                  </a:cubicBezTo>
                  <a:cubicBezTo>
                    <a:pt x="502" y="51"/>
                    <a:pt x="596" y="48"/>
                    <a:pt x="693" y="41"/>
                  </a:cubicBezTo>
                  <a:close/>
                  <a:moveTo>
                    <a:pt x="76" y="0"/>
                  </a:moveTo>
                  <a:cubicBezTo>
                    <a:pt x="68" y="0"/>
                    <a:pt x="59" y="2"/>
                    <a:pt x="49" y="5"/>
                  </a:cubicBezTo>
                  <a:cubicBezTo>
                    <a:pt x="25" y="17"/>
                    <a:pt x="25" y="30"/>
                    <a:pt x="12" y="41"/>
                  </a:cubicBezTo>
                  <a:cubicBezTo>
                    <a:pt x="1" y="66"/>
                    <a:pt x="1" y="78"/>
                    <a:pt x="1" y="90"/>
                  </a:cubicBezTo>
                  <a:cubicBezTo>
                    <a:pt x="12" y="114"/>
                    <a:pt x="37" y="127"/>
                    <a:pt x="49" y="127"/>
                  </a:cubicBezTo>
                  <a:cubicBezTo>
                    <a:pt x="158" y="138"/>
                    <a:pt x="280" y="138"/>
                    <a:pt x="390" y="138"/>
                  </a:cubicBezTo>
                  <a:cubicBezTo>
                    <a:pt x="487" y="138"/>
                    <a:pt x="596" y="138"/>
                    <a:pt x="693" y="127"/>
                  </a:cubicBezTo>
                  <a:cubicBezTo>
                    <a:pt x="730" y="127"/>
                    <a:pt x="742" y="90"/>
                    <a:pt x="742" y="66"/>
                  </a:cubicBezTo>
                  <a:cubicBezTo>
                    <a:pt x="742" y="41"/>
                    <a:pt x="730" y="17"/>
                    <a:pt x="693" y="17"/>
                  </a:cubicBezTo>
                  <a:cubicBezTo>
                    <a:pt x="578" y="31"/>
                    <a:pt x="463" y="37"/>
                    <a:pt x="351" y="37"/>
                  </a:cubicBezTo>
                  <a:cubicBezTo>
                    <a:pt x="273" y="37"/>
                    <a:pt x="197" y="34"/>
                    <a:pt x="122" y="30"/>
                  </a:cubicBezTo>
                  <a:cubicBezTo>
                    <a:pt x="113" y="12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07" name="Google Shape;3407;p39"/>
            <p:cNvSpPr/>
            <p:nvPr/>
          </p:nvSpPr>
          <p:spPr>
            <a:xfrm>
              <a:off x="8409252" y="3468628"/>
              <a:ext cx="371168" cy="425458"/>
            </a:xfrm>
            <a:custGeom>
              <a:avLst/>
              <a:gdLst/>
              <a:ahLst/>
              <a:cxnLst/>
              <a:rect l="l" t="t" r="r" b="b"/>
              <a:pathLst>
                <a:path w="7541" h="8644" extrusionOk="0">
                  <a:moveTo>
                    <a:pt x="365" y="89"/>
                  </a:moveTo>
                  <a:cubicBezTo>
                    <a:pt x="392" y="89"/>
                    <a:pt x="420" y="98"/>
                    <a:pt x="438" y="117"/>
                  </a:cubicBezTo>
                  <a:cubicBezTo>
                    <a:pt x="463" y="153"/>
                    <a:pt x="450" y="226"/>
                    <a:pt x="401" y="239"/>
                  </a:cubicBezTo>
                  <a:cubicBezTo>
                    <a:pt x="365" y="239"/>
                    <a:pt x="353" y="263"/>
                    <a:pt x="353" y="287"/>
                  </a:cubicBezTo>
                  <a:lnTo>
                    <a:pt x="353" y="312"/>
                  </a:lnTo>
                  <a:cubicBezTo>
                    <a:pt x="353" y="323"/>
                    <a:pt x="365" y="323"/>
                    <a:pt x="365" y="336"/>
                  </a:cubicBezTo>
                  <a:lnTo>
                    <a:pt x="341" y="336"/>
                  </a:lnTo>
                  <a:cubicBezTo>
                    <a:pt x="317" y="336"/>
                    <a:pt x="292" y="323"/>
                    <a:pt x="280" y="312"/>
                  </a:cubicBezTo>
                  <a:cubicBezTo>
                    <a:pt x="244" y="263"/>
                    <a:pt x="244" y="166"/>
                    <a:pt x="292" y="117"/>
                  </a:cubicBezTo>
                  <a:cubicBezTo>
                    <a:pt x="310" y="98"/>
                    <a:pt x="338" y="89"/>
                    <a:pt x="365" y="89"/>
                  </a:cubicBezTo>
                  <a:close/>
                  <a:moveTo>
                    <a:pt x="7227" y="303"/>
                  </a:moveTo>
                  <a:cubicBezTo>
                    <a:pt x="7250" y="303"/>
                    <a:pt x="7274" y="310"/>
                    <a:pt x="7297" y="323"/>
                  </a:cubicBezTo>
                  <a:cubicBezTo>
                    <a:pt x="7400" y="392"/>
                    <a:pt x="7309" y="483"/>
                    <a:pt x="7237" y="483"/>
                  </a:cubicBezTo>
                  <a:cubicBezTo>
                    <a:pt x="7232" y="483"/>
                    <a:pt x="7228" y="482"/>
                    <a:pt x="7224" y="482"/>
                  </a:cubicBezTo>
                  <a:cubicBezTo>
                    <a:pt x="7224" y="462"/>
                    <a:pt x="7199" y="442"/>
                    <a:pt x="7177" y="442"/>
                  </a:cubicBezTo>
                  <a:cubicBezTo>
                    <a:pt x="7172" y="442"/>
                    <a:pt x="7167" y="443"/>
                    <a:pt x="7163" y="445"/>
                  </a:cubicBezTo>
                  <a:cubicBezTo>
                    <a:pt x="7151" y="421"/>
                    <a:pt x="7139" y="421"/>
                    <a:pt x="7127" y="421"/>
                  </a:cubicBezTo>
                  <a:cubicBezTo>
                    <a:pt x="7114" y="409"/>
                    <a:pt x="7127" y="385"/>
                    <a:pt x="7139" y="360"/>
                  </a:cubicBezTo>
                  <a:cubicBezTo>
                    <a:pt x="7154" y="322"/>
                    <a:pt x="7188" y="303"/>
                    <a:pt x="7227" y="303"/>
                  </a:cubicBezTo>
                  <a:close/>
                  <a:moveTo>
                    <a:pt x="109" y="883"/>
                  </a:moveTo>
                  <a:cubicBezTo>
                    <a:pt x="280" y="883"/>
                    <a:pt x="463" y="883"/>
                    <a:pt x="633" y="895"/>
                  </a:cubicBezTo>
                  <a:cubicBezTo>
                    <a:pt x="730" y="1077"/>
                    <a:pt x="839" y="1260"/>
                    <a:pt x="961" y="1430"/>
                  </a:cubicBezTo>
                  <a:cubicBezTo>
                    <a:pt x="971" y="1445"/>
                    <a:pt x="985" y="1451"/>
                    <a:pt x="999" y="1451"/>
                  </a:cubicBezTo>
                  <a:cubicBezTo>
                    <a:pt x="1032" y="1451"/>
                    <a:pt x="1063" y="1416"/>
                    <a:pt x="1046" y="1382"/>
                  </a:cubicBezTo>
                  <a:cubicBezTo>
                    <a:pt x="936" y="1223"/>
                    <a:pt x="839" y="1053"/>
                    <a:pt x="742" y="895"/>
                  </a:cubicBezTo>
                  <a:lnTo>
                    <a:pt x="742" y="895"/>
                  </a:lnTo>
                  <a:cubicBezTo>
                    <a:pt x="2798" y="920"/>
                    <a:pt x="4852" y="920"/>
                    <a:pt x="6908" y="944"/>
                  </a:cubicBezTo>
                  <a:cubicBezTo>
                    <a:pt x="6835" y="1090"/>
                    <a:pt x="6774" y="1236"/>
                    <a:pt x="6701" y="1382"/>
                  </a:cubicBezTo>
                  <a:cubicBezTo>
                    <a:pt x="6684" y="1423"/>
                    <a:pt x="6718" y="1458"/>
                    <a:pt x="6749" y="1458"/>
                  </a:cubicBezTo>
                  <a:cubicBezTo>
                    <a:pt x="6764" y="1458"/>
                    <a:pt x="6779" y="1450"/>
                    <a:pt x="6786" y="1430"/>
                  </a:cubicBezTo>
                  <a:cubicBezTo>
                    <a:pt x="6871" y="1272"/>
                    <a:pt x="6944" y="1114"/>
                    <a:pt x="7030" y="944"/>
                  </a:cubicBezTo>
                  <a:lnTo>
                    <a:pt x="7431" y="944"/>
                  </a:lnTo>
                  <a:cubicBezTo>
                    <a:pt x="7395" y="3474"/>
                    <a:pt x="7431" y="6003"/>
                    <a:pt x="7406" y="8520"/>
                  </a:cubicBezTo>
                  <a:cubicBezTo>
                    <a:pt x="4987" y="8520"/>
                    <a:pt x="2579" y="8447"/>
                    <a:pt x="158" y="8447"/>
                  </a:cubicBezTo>
                  <a:cubicBezTo>
                    <a:pt x="134" y="5930"/>
                    <a:pt x="171" y="3401"/>
                    <a:pt x="109" y="883"/>
                  </a:cubicBezTo>
                  <a:close/>
                  <a:moveTo>
                    <a:pt x="358" y="0"/>
                  </a:moveTo>
                  <a:cubicBezTo>
                    <a:pt x="308" y="0"/>
                    <a:pt x="256" y="19"/>
                    <a:pt x="219" y="56"/>
                  </a:cubicBezTo>
                  <a:cubicBezTo>
                    <a:pt x="134" y="141"/>
                    <a:pt x="134" y="323"/>
                    <a:pt x="231" y="396"/>
                  </a:cubicBezTo>
                  <a:cubicBezTo>
                    <a:pt x="262" y="420"/>
                    <a:pt x="304" y="433"/>
                    <a:pt x="342" y="433"/>
                  </a:cubicBezTo>
                  <a:cubicBezTo>
                    <a:pt x="363" y="433"/>
                    <a:pt x="384" y="429"/>
                    <a:pt x="401" y="421"/>
                  </a:cubicBezTo>
                  <a:cubicBezTo>
                    <a:pt x="450" y="542"/>
                    <a:pt x="511" y="676"/>
                    <a:pt x="584" y="798"/>
                  </a:cubicBezTo>
                  <a:lnTo>
                    <a:pt x="85" y="798"/>
                  </a:lnTo>
                  <a:cubicBezTo>
                    <a:pt x="79" y="795"/>
                    <a:pt x="72" y="793"/>
                    <a:pt x="65" y="793"/>
                  </a:cubicBezTo>
                  <a:cubicBezTo>
                    <a:pt x="45" y="793"/>
                    <a:pt x="25" y="807"/>
                    <a:pt x="25" y="834"/>
                  </a:cubicBezTo>
                  <a:cubicBezTo>
                    <a:pt x="0" y="3376"/>
                    <a:pt x="49" y="5930"/>
                    <a:pt x="61" y="8484"/>
                  </a:cubicBezTo>
                  <a:lnTo>
                    <a:pt x="61" y="8496"/>
                  </a:lnTo>
                  <a:cubicBezTo>
                    <a:pt x="61" y="8520"/>
                    <a:pt x="73" y="8533"/>
                    <a:pt x="98" y="8533"/>
                  </a:cubicBezTo>
                  <a:cubicBezTo>
                    <a:pt x="2542" y="8606"/>
                    <a:pt x="4987" y="8569"/>
                    <a:pt x="7419" y="8630"/>
                  </a:cubicBezTo>
                  <a:cubicBezTo>
                    <a:pt x="7429" y="8640"/>
                    <a:pt x="7441" y="8644"/>
                    <a:pt x="7453" y="8644"/>
                  </a:cubicBezTo>
                  <a:cubicBezTo>
                    <a:pt x="7469" y="8644"/>
                    <a:pt x="7484" y="8637"/>
                    <a:pt x="7492" y="8630"/>
                  </a:cubicBezTo>
                  <a:cubicBezTo>
                    <a:pt x="7528" y="8617"/>
                    <a:pt x="7540" y="8557"/>
                    <a:pt x="7504" y="8533"/>
                  </a:cubicBezTo>
                  <a:cubicBezTo>
                    <a:pt x="7492" y="5990"/>
                    <a:pt x="7528" y="3437"/>
                    <a:pt x="7516" y="883"/>
                  </a:cubicBezTo>
                  <a:cubicBezTo>
                    <a:pt x="7516" y="871"/>
                    <a:pt x="7504" y="858"/>
                    <a:pt x="7479" y="847"/>
                  </a:cubicBezTo>
                  <a:cubicBezTo>
                    <a:pt x="7479" y="834"/>
                    <a:pt x="7455" y="834"/>
                    <a:pt x="7443" y="834"/>
                  </a:cubicBezTo>
                  <a:lnTo>
                    <a:pt x="7078" y="834"/>
                  </a:lnTo>
                  <a:cubicBezTo>
                    <a:pt x="7114" y="749"/>
                    <a:pt x="7151" y="652"/>
                    <a:pt x="7187" y="566"/>
                  </a:cubicBezTo>
                  <a:cubicBezTo>
                    <a:pt x="7210" y="571"/>
                    <a:pt x="7232" y="574"/>
                    <a:pt x="7254" y="574"/>
                  </a:cubicBezTo>
                  <a:cubicBezTo>
                    <a:pt x="7292" y="574"/>
                    <a:pt x="7327" y="565"/>
                    <a:pt x="7358" y="542"/>
                  </a:cubicBezTo>
                  <a:cubicBezTo>
                    <a:pt x="7455" y="482"/>
                    <a:pt x="7455" y="348"/>
                    <a:pt x="7370" y="263"/>
                  </a:cubicBezTo>
                  <a:cubicBezTo>
                    <a:pt x="7330" y="223"/>
                    <a:pt x="7277" y="201"/>
                    <a:pt x="7224" y="201"/>
                  </a:cubicBezTo>
                  <a:cubicBezTo>
                    <a:pt x="7164" y="201"/>
                    <a:pt x="7104" y="229"/>
                    <a:pt x="7066" y="287"/>
                  </a:cubicBezTo>
                  <a:cubicBezTo>
                    <a:pt x="7005" y="372"/>
                    <a:pt x="7005" y="506"/>
                    <a:pt x="7090" y="579"/>
                  </a:cubicBezTo>
                  <a:cubicBezTo>
                    <a:pt x="7041" y="664"/>
                    <a:pt x="7005" y="749"/>
                    <a:pt x="6968" y="834"/>
                  </a:cubicBezTo>
                  <a:cubicBezTo>
                    <a:pt x="4877" y="822"/>
                    <a:pt x="2785" y="798"/>
                    <a:pt x="693" y="798"/>
                  </a:cubicBezTo>
                  <a:cubicBezTo>
                    <a:pt x="608" y="639"/>
                    <a:pt x="523" y="469"/>
                    <a:pt x="450" y="312"/>
                  </a:cubicBezTo>
                  <a:cubicBezTo>
                    <a:pt x="523" y="263"/>
                    <a:pt x="560" y="166"/>
                    <a:pt x="523" y="93"/>
                  </a:cubicBezTo>
                  <a:cubicBezTo>
                    <a:pt x="489" y="31"/>
                    <a:pt x="424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08" name="Google Shape;3408;p39"/>
            <p:cNvSpPr/>
            <p:nvPr/>
          </p:nvSpPr>
          <p:spPr>
            <a:xfrm>
              <a:off x="8409252" y="3468235"/>
              <a:ext cx="371168" cy="426393"/>
            </a:xfrm>
            <a:custGeom>
              <a:avLst/>
              <a:gdLst/>
              <a:ahLst/>
              <a:cxnLst/>
              <a:rect l="l" t="t" r="r" b="b"/>
              <a:pathLst>
                <a:path w="7541" h="8663" extrusionOk="0">
                  <a:moveTo>
                    <a:pt x="377" y="112"/>
                  </a:moveTo>
                  <a:cubicBezTo>
                    <a:pt x="390" y="112"/>
                    <a:pt x="414" y="112"/>
                    <a:pt x="426" y="137"/>
                  </a:cubicBezTo>
                  <a:cubicBezTo>
                    <a:pt x="438" y="149"/>
                    <a:pt x="450" y="174"/>
                    <a:pt x="438" y="198"/>
                  </a:cubicBezTo>
                  <a:cubicBezTo>
                    <a:pt x="426" y="210"/>
                    <a:pt x="414" y="234"/>
                    <a:pt x="401" y="234"/>
                  </a:cubicBezTo>
                  <a:cubicBezTo>
                    <a:pt x="365" y="234"/>
                    <a:pt x="353" y="271"/>
                    <a:pt x="353" y="283"/>
                  </a:cubicBezTo>
                  <a:cubicBezTo>
                    <a:pt x="341" y="295"/>
                    <a:pt x="341" y="307"/>
                    <a:pt x="341" y="331"/>
                  </a:cubicBezTo>
                  <a:cubicBezTo>
                    <a:pt x="317" y="331"/>
                    <a:pt x="304" y="320"/>
                    <a:pt x="292" y="307"/>
                  </a:cubicBezTo>
                  <a:cubicBezTo>
                    <a:pt x="255" y="271"/>
                    <a:pt x="255" y="174"/>
                    <a:pt x="292" y="137"/>
                  </a:cubicBezTo>
                  <a:cubicBezTo>
                    <a:pt x="317" y="112"/>
                    <a:pt x="341" y="112"/>
                    <a:pt x="365" y="112"/>
                  </a:cubicBezTo>
                  <a:close/>
                  <a:moveTo>
                    <a:pt x="377" y="88"/>
                  </a:moveTo>
                  <a:cubicBezTo>
                    <a:pt x="341" y="88"/>
                    <a:pt x="304" y="101"/>
                    <a:pt x="280" y="125"/>
                  </a:cubicBezTo>
                  <a:cubicBezTo>
                    <a:pt x="231" y="174"/>
                    <a:pt x="231" y="271"/>
                    <a:pt x="280" y="320"/>
                  </a:cubicBezTo>
                  <a:cubicBezTo>
                    <a:pt x="292" y="344"/>
                    <a:pt x="317" y="356"/>
                    <a:pt x="341" y="356"/>
                  </a:cubicBezTo>
                  <a:lnTo>
                    <a:pt x="377" y="356"/>
                  </a:lnTo>
                  <a:lnTo>
                    <a:pt x="377" y="344"/>
                  </a:lnTo>
                  <a:lnTo>
                    <a:pt x="365" y="331"/>
                  </a:lnTo>
                  <a:lnTo>
                    <a:pt x="365" y="320"/>
                  </a:lnTo>
                  <a:cubicBezTo>
                    <a:pt x="353" y="307"/>
                    <a:pt x="365" y="307"/>
                    <a:pt x="365" y="295"/>
                  </a:cubicBezTo>
                  <a:cubicBezTo>
                    <a:pt x="365" y="271"/>
                    <a:pt x="377" y="258"/>
                    <a:pt x="401" y="247"/>
                  </a:cubicBezTo>
                  <a:cubicBezTo>
                    <a:pt x="426" y="247"/>
                    <a:pt x="438" y="234"/>
                    <a:pt x="450" y="210"/>
                  </a:cubicBezTo>
                  <a:cubicBezTo>
                    <a:pt x="463" y="174"/>
                    <a:pt x="463" y="137"/>
                    <a:pt x="438" y="125"/>
                  </a:cubicBezTo>
                  <a:cubicBezTo>
                    <a:pt x="426" y="101"/>
                    <a:pt x="401" y="88"/>
                    <a:pt x="377" y="88"/>
                  </a:cubicBezTo>
                  <a:close/>
                  <a:moveTo>
                    <a:pt x="7200" y="320"/>
                  </a:moveTo>
                  <a:cubicBezTo>
                    <a:pt x="7224" y="320"/>
                    <a:pt x="7260" y="320"/>
                    <a:pt x="7285" y="344"/>
                  </a:cubicBezTo>
                  <a:cubicBezTo>
                    <a:pt x="7322" y="368"/>
                    <a:pt x="7346" y="393"/>
                    <a:pt x="7322" y="429"/>
                  </a:cubicBezTo>
                  <a:cubicBezTo>
                    <a:pt x="7311" y="459"/>
                    <a:pt x="7285" y="481"/>
                    <a:pt x="7256" y="481"/>
                  </a:cubicBezTo>
                  <a:cubicBezTo>
                    <a:pt x="7249" y="481"/>
                    <a:pt x="7243" y="479"/>
                    <a:pt x="7236" y="477"/>
                  </a:cubicBezTo>
                  <a:cubicBezTo>
                    <a:pt x="7224" y="465"/>
                    <a:pt x="7212" y="453"/>
                    <a:pt x="7200" y="453"/>
                  </a:cubicBezTo>
                  <a:cubicBezTo>
                    <a:pt x="7200" y="441"/>
                    <a:pt x="7187" y="441"/>
                    <a:pt x="7176" y="441"/>
                  </a:cubicBezTo>
                  <a:cubicBezTo>
                    <a:pt x="7163" y="429"/>
                    <a:pt x="7151" y="429"/>
                    <a:pt x="7127" y="429"/>
                  </a:cubicBezTo>
                  <a:cubicBezTo>
                    <a:pt x="7127" y="404"/>
                    <a:pt x="7139" y="393"/>
                    <a:pt x="7139" y="368"/>
                  </a:cubicBezTo>
                  <a:cubicBezTo>
                    <a:pt x="7151" y="344"/>
                    <a:pt x="7176" y="331"/>
                    <a:pt x="7200" y="320"/>
                  </a:cubicBezTo>
                  <a:close/>
                  <a:moveTo>
                    <a:pt x="7224" y="302"/>
                  </a:moveTo>
                  <a:cubicBezTo>
                    <a:pt x="7215" y="302"/>
                    <a:pt x="7207" y="304"/>
                    <a:pt x="7200" y="307"/>
                  </a:cubicBezTo>
                  <a:cubicBezTo>
                    <a:pt x="7163" y="307"/>
                    <a:pt x="7139" y="331"/>
                    <a:pt x="7127" y="368"/>
                  </a:cubicBezTo>
                  <a:cubicBezTo>
                    <a:pt x="7114" y="393"/>
                    <a:pt x="7114" y="404"/>
                    <a:pt x="7114" y="441"/>
                  </a:cubicBezTo>
                  <a:lnTo>
                    <a:pt x="7127" y="441"/>
                  </a:lnTo>
                  <a:cubicBezTo>
                    <a:pt x="7139" y="441"/>
                    <a:pt x="7151" y="441"/>
                    <a:pt x="7163" y="453"/>
                  </a:cubicBezTo>
                  <a:lnTo>
                    <a:pt x="7163" y="465"/>
                  </a:lnTo>
                  <a:lnTo>
                    <a:pt x="7176" y="465"/>
                  </a:lnTo>
                  <a:cubicBezTo>
                    <a:pt x="7176" y="461"/>
                    <a:pt x="7177" y="460"/>
                    <a:pt x="7179" y="460"/>
                  </a:cubicBezTo>
                  <a:cubicBezTo>
                    <a:pt x="7184" y="460"/>
                    <a:pt x="7192" y="465"/>
                    <a:pt x="7200" y="465"/>
                  </a:cubicBezTo>
                  <a:cubicBezTo>
                    <a:pt x="7200" y="477"/>
                    <a:pt x="7212" y="477"/>
                    <a:pt x="7212" y="490"/>
                  </a:cubicBezTo>
                  <a:lnTo>
                    <a:pt x="7212" y="501"/>
                  </a:lnTo>
                  <a:lnTo>
                    <a:pt x="7236" y="501"/>
                  </a:lnTo>
                  <a:cubicBezTo>
                    <a:pt x="7285" y="501"/>
                    <a:pt x="7333" y="477"/>
                    <a:pt x="7346" y="429"/>
                  </a:cubicBezTo>
                  <a:cubicBezTo>
                    <a:pt x="7358" y="393"/>
                    <a:pt x="7346" y="356"/>
                    <a:pt x="7297" y="320"/>
                  </a:cubicBezTo>
                  <a:cubicBezTo>
                    <a:pt x="7271" y="311"/>
                    <a:pt x="7245" y="302"/>
                    <a:pt x="7224" y="302"/>
                  </a:cubicBezTo>
                  <a:close/>
                  <a:moveTo>
                    <a:pt x="620" y="903"/>
                  </a:moveTo>
                  <a:cubicBezTo>
                    <a:pt x="717" y="1085"/>
                    <a:pt x="839" y="1268"/>
                    <a:pt x="961" y="1438"/>
                  </a:cubicBezTo>
                  <a:cubicBezTo>
                    <a:pt x="969" y="1461"/>
                    <a:pt x="986" y="1470"/>
                    <a:pt x="1004" y="1470"/>
                  </a:cubicBezTo>
                  <a:cubicBezTo>
                    <a:pt x="1014" y="1470"/>
                    <a:pt x="1025" y="1467"/>
                    <a:pt x="1034" y="1463"/>
                  </a:cubicBezTo>
                  <a:cubicBezTo>
                    <a:pt x="1058" y="1438"/>
                    <a:pt x="1071" y="1414"/>
                    <a:pt x="1046" y="1390"/>
                  </a:cubicBezTo>
                  <a:cubicBezTo>
                    <a:pt x="949" y="1231"/>
                    <a:pt x="852" y="1085"/>
                    <a:pt x="754" y="903"/>
                  </a:cubicBezTo>
                  <a:lnTo>
                    <a:pt x="754" y="903"/>
                  </a:lnTo>
                  <a:cubicBezTo>
                    <a:pt x="1885" y="928"/>
                    <a:pt x="3028" y="928"/>
                    <a:pt x="4135" y="939"/>
                  </a:cubicBezTo>
                  <a:cubicBezTo>
                    <a:pt x="5035" y="939"/>
                    <a:pt x="5971" y="952"/>
                    <a:pt x="6895" y="964"/>
                  </a:cubicBezTo>
                  <a:cubicBezTo>
                    <a:pt x="6835" y="1098"/>
                    <a:pt x="6762" y="1244"/>
                    <a:pt x="6701" y="1390"/>
                  </a:cubicBezTo>
                  <a:cubicBezTo>
                    <a:pt x="6689" y="1426"/>
                    <a:pt x="6701" y="1463"/>
                    <a:pt x="6725" y="1474"/>
                  </a:cubicBezTo>
                  <a:cubicBezTo>
                    <a:pt x="6732" y="1478"/>
                    <a:pt x="6739" y="1479"/>
                    <a:pt x="6747" y="1479"/>
                  </a:cubicBezTo>
                  <a:cubicBezTo>
                    <a:pt x="6768" y="1479"/>
                    <a:pt x="6790" y="1468"/>
                    <a:pt x="6798" y="1450"/>
                  </a:cubicBezTo>
                  <a:cubicBezTo>
                    <a:pt x="6871" y="1292"/>
                    <a:pt x="6957" y="1122"/>
                    <a:pt x="7030" y="964"/>
                  </a:cubicBezTo>
                  <a:lnTo>
                    <a:pt x="7419" y="964"/>
                  </a:lnTo>
                  <a:cubicBezTo>
                    <a:pt x="7395" y="2411"/>
                    <a:pt x="7395" y="3895"/>
                    <a:pt x="7406" y="5317"/>
                  </a:cubicBezTo>
                  <a:lnTo>
                    <a:pt x="7406" y="8528"/>
                  </a:lnTo>
                  <a:lnTo>
                    <a:pt x="7370" y="8528"/>
                  </a:lnTo>
                  <a:cubicBezTo>
                    <a:pt x="6227" y="8528"/>
                    <a:pt x="5071" y="8504"/>
                    <a:pt x="3952" y="8492"/>
                  </a:cubicBezTo>
                  <a:cubicBezTo>
                    <a:pt x="2822" y="8468"/>
                    <a:pt x="1666" y="8455"/>
                    <a:pt x="511" y="8455"/>
                  </a:cubicBezTo>
                  <a:lnTo>
                    <a:pt x="158" y="8455"/>
                  </a:lnTo>
                  <a:lnTo>
                    <a:pt x="158" y="5609"/>
                  </a:lnTo>
                  <a:cubicBezTo>
                    <a:pt x="158" y="4065"/>
                    <a:pt x="158" y="2472"/>
                    <a:pt x="122" y="903"/>
                  </a:cubicBezTo>
                  <a:close/>
                  <a:moveTo>
                    <a:pt x="109" y="879"/>
                  </a:moveTo>
                  <a:lnTo>
                    <a:pt x="109" y="891"/>
                  </a:lnTo>
                  <a:cubicBezTo>
                    <a:pt x="134" y="2460"/>
                    <a:pt x="134" y="4065"/>
                    <a:pt x="134" y="5609"/>
                  </a:cubicBezTo>
                  <a:cubicBezTo>
                    <a:pt x="134" y="6546"/>
                    <a:pt x="134" y="7506"/>
                    <a:pt x="146" y="8455"/>
                  </a:cubicBezTo>
                  <a:lnTo>
                    <a:pt x="146" y="8468"/>
                  </a:lnTo>
                  <a:lnTo>
                    <a:pt x="158" y="8468"/>
                  </a:lnTo>
                  <a:cubicBezTo>
                    <a:pt x="1423" y="8468"/>
                    <a:pt x="2700" y="8479"/>
                    <a:pt x="3952" y="8504"/>
                  </a:cubicBezTo>
                  <a:cubicBezTo>
                    <a:pt x="5071" y="8528"/>
                    <a:pt x="6227" y="8541"/>
                    <a:pt x="7370" y="8541"/>
                  </a:cubicBezTo>
                  <a:lnTo>
                    <a:pt x="7419" y="8541"/>
                  </a:lnTo>
                  <a:lnTo>
                    <a:pt x="7419" y="8528"/>
                  </a:lnTo>
                  <a:cubicBezTo>
                    <a:pt x="7431" y="7458"/>
                    <a:pt x="7419" y="6376"/>
                    <a:pt x="7419" y="5317"/>
                  </a:cubicBezTo>
                  <a:cubicBezTo>
                    <a:pt x="7419" y="3895"/>
                    <a:pt x="7419" y="2411"/>
                    <a:pt x="7431" y="952"/>
                  </a:cubicBezTo>
                  <a:cubicBezTo>
                    <a:pt x="7358" y="939"/>
                    <a:pt x="7273" y="939"/>
                    <a:pt x="7200" y="939"/>
                  </a:cubicBezTo>
                  <a:lnTo>
                    <a:pt x="7017" y="939"/>
                  </a:lnTo>
                  <a:lnTo>
                    <a:pt x="7017" y="952"/>
                  </a:lnTo>
                  <a:cubicBezTo>
                    <a:pt x="6944" y="1110"/>
                    <a:pt x="6859" y="1280"/>
                    <a:pt x="6786" y="1438"/>
                  </a:cubicBezTo>
                  <a:cubicBezTo>
                    <a:pt x="6779" y="1453"/>
                    <a:pt x="6768" y="1458"/>
                    <a:pt x="6757" y="1458"/>
                  </a:cubicBezTo>
                  <a:cubicBezTo>
                    <a:pt x="6750" y="1458"/>
                    <a:pt x="6743" y="1455"/>
                    <a:pt x="6738" y="1450"/>
                  </a:cubicBezTo>
                  <a:cubicBezTo>
                    <a:pt x="6714" y="1450"/>
                    <a:pt x="6701" y="1426"/>
                    <a:pt x="6714" y="1401"/>
                  </a:cubicBezTo>
                  <a:cubicBezTo>
                    <a:pt x="6786" y="1244"/>
                    <a:pt x="6847" y="1098"/>
                    <a:pt x="6920" y="952"/>
                  </a:cubicBezTo>
                  <a:lnTo>
                    <a:pt x="6920" y="939"/>
                  </a:lnTo>
                  <a:lnTo>
                    <a:pt x="6908" y="939"/>
                  </a:lnTo>
                  <a:cubicBezTo>
                    <a:pt x="5984" y="928"/>
                    <a:pt x="5047" y="928"/>
                    <a:pt x="4135" y="915"/>
                  </a:cubicBezTo>
                  <a:cubicBezTo>
                    <a:pt x="3016" y="915"/>
                    <a:pt x="1873" y="903"/>
                    <a:pt x="742" y="891"/>
                  </a:cubicBezTo>
                  <a:lnTo>
                    <a:pt x="730" y="891"/>
                  </a:lnTo>
                  <a:lnTo>
                    <a:pt x="742" y="903"/>
                  </a:lnTo>
                  <a:cubicBezTo>
                    <a:pt x="839" y="1085"/>
                    <a:pt x="936" y="1244"/>
                    <a:pt x="1034" y="1401"/>
                  </a:cubicBezTo>
                  <a:cubicBezTo>
                    <a:pt x="1046" y="1414"/>
                    <a:pt x="1046" y="1438"/>
                    <a:pt x="1022" y="1438"/>
                  </a:cubicBezTo>
                  <a:cubicBezTo>
                    <a:pt x="1016" y="1444"/>
                    <a:pt x="1006" y="1447"/>
                    <a:pt x="997" y="1447"/>
                  </a:cubicBezTo>
                  <a:cubicBezTo>
                    <a:pt x="988" y="1447"/>
                    <a:pt x="979" y="1444"/>
                    <a:pt x="973" y="1438"/>
                  </a:cubicBezTo>
                  <a:cubicBezTo>
                    <a:pt x="852" y="1255"/>
                    <a:pt x="742" y="1074"/>
                    <a:pt x="633" y="891"/>
                  </a:cubicBezTo>
                  <a:lnTo>
                    <a:pt x="401" y="891"/>
                  </a:lnTo>
                  <a:cubicBezTo>
                    <a:pt x="304" y="891"/>
                    <a:pt x="207" y="879"/>
                    <a:pt x="109" y="879"/>
                  </a:cubicBezTo>
                  <a:close/>
                  <a:moveTo>
                    <a:pt x="401" y="15"/>
                  </a:moveTo>
                  <a:cubicBezTo>
                    <a:pt x="450" y="28"/>
                    <a:pt x="499" y="52"/>
                    <a:pt x="511" y="101"/>
                  </a:cubicBezTo>
                  <a:cubicBezTo>
                    <a:pt x="535" y="137"/>
                    <a:pt x="535" y="174"/>
                    <a:pt x="523" y="210"/>
                  </a:cubicBezTo>
                  <a:cubicBezTo>
                    <a:pt x="511" y="258"/>
                    <a:pt x="487" y="283"/>
                    <a:pt x="450" y="307"/>
                  </a:cubicBezTo>
                  <a:lnTo>
                    <a:pt x="438" y="307"/>
                  </a:lnTo>
                  <a:lnTo>
                    <a:pt x="438" y="320"/>
                  </a:lnTo>
                  <a:cubicBezTo>
                    <a:pt x="511" y="477"/>
                    <a:pt x="596" y="647"/>
                    <a:pt x="681" y="806"/>
                  </a:cubicBezTo>
                  <a:lnTo>
                    <a:pt x="693" y="818"/>
                  </a:lnTo>
                  <a:cubicBezTo>
                    <a:pt x="1836" y="818"/>
                    <a:pt x="3004" y="818"/>
                    <a:pt x="4123" y="830"/>
                  </a:cubicBezTo>
                  <a:cubicBezTo>
                    <a:pt x="5060" y="842"/>
                    <a:pt x="6020" y="842"/>
                    <a:pt x="6968" y="842"/>
                  </a:cubicBezTo>
                  <a:cubicBezTo>
                    <a:pt x="7005" y="769"/>
                    <a:pt x="7054" y="684"/>
                    <a:pt x="7090" y="599"/>
                  </a:cubicBezTo>
                  <a:lnTo>
                    <a:pt x="7103" y="587"/>
                  </a:lnTo>
                  <a:lnTo>
                    <a:pt x="7090" y="587"/>
                  </a:lnTo>
                  <a:cubicBezTo>
                    <a:pt x="7017" y="514"/>
                    <a:pt x="7005" y="393"/>
                    <a:pt x="7066" y="307"/>
                  </a:cubicBezTo>
                  <a:cubicBezTo>
                    <a:pt x="7103" y="258"/>
                    <a:pt x="7151" y="234"/>
                    <a:pt x="7200" y="222"/>
                  </a:cubicBezTo>
                  <a:cubicBezTo>
                    <a:pt x="7211" y="220"/>
                    <a:pt x="7221" y="219"/>
                    <a:pt x="7232" y="219"/>
                  </a:cubicBezTo>
                  <a:cubicBezTo>
                    <a:pt x="7282" y="219"/>
                    <a:pt x="7330" y="243"/>
                    <a:pt x="7370" y="283"/>
                  </a:cubicBezTo>
                  <a:cubicBezTo>
                    <a:pt x="7406" y="320"/>
                    <a:pt x="7431" y="368"/>
                    <a:pt x="7431" y="429"/>
                  </a:cubicBezTo>
                  <a:cubicBezTo>
                    <a:pt x="7419" y="477"/>
                    <a:pt x="7395" y="514"/>
                    <a:pt x="7346" y="550"/>
                  </a:cubicBezTo>
                  <a:cubicBezTo>
                    <a:pt x="7319" y="568"/>
                    <a:pt x="7279" y="579"/>
                    <a:pt x="7241" y="579"/>
                  </a:cubicBezTo>
                  <a:cubicBezTo>
                    <a:pt x="7227" y="579"/>
                    <a:pt x="7213" y="578"/>
                    <a:pt x="7200" y="574"/>
                  </a:cubicBezTo>
                  <a:lnTo>
                    <a:pt x="7187" y="563"/>
                  </a:lnTo>
                  <a:lnTo>
                    <a:pt x="7187" y="574"/>
                  </a:lnTo>
                  <a:cubicBezTo>
                    <a:pt x="7151" y="660"/>
                    <a:pt x="7103" y="757"/>
                    <a:pt x="7066" y="830"/>
                  </a:cubicBezTo>
                  <a:lnTo>
                    <a:pt x="7066" y="842"/>
                  </a:lnTo>
                  <a:lnTo>
                    <a:pt x="7236" y="842"/>
                  </a:lnTo>
                  <a:cubicBezTo>
                    <a:pt x="7309" y="855"/>
                    <a:pt x="7382" y="855"/>
                    <a:pt x="7443" y="855"/>
                  </a:cubicBezTo>
                  <a:cubicBezTo>
                    <a:pt x="7455" y="855"/>
                    <a:pt x="7468" y="855"/>
                    <a:pt x="7479" y="866"/>
                  </a:cubicBezTo>
                  <a:cubicBezTo>
                    <a:pt x="7492" y="866"/>
                    <a:pt x="7504" y="879"/>
                    <a:pt x="7504" y="891"/>
                  </a:cubicBezTo>
                  <a:cubicBezTo>
                    <a:pt x="7516" y="2204"/>
                    <a:pt x="7504" y="3530"/>
                    <a:pt x="7504" y="4819"/>
                  </a:cubicBezTo>
                  <a:cubicBezTo>
                    <a:pt x="7492" y="6035"/>
                    <a:pt x="7492" y="7300"/>
                    <a:pt x="7492" y="8541"/>
                  </a:cubicBezTo>
                  <a:lnTo>
                    <a:pt x="7492" y="8552"/>
                  </a:lnTo>
                  <a:lnTo>
                    <a:pt x="7504" y="8552"/>
                  </a:lnTo>
                  <a:cubicBezTo>
                    <a:pt x="7516" y="8552"/>
                    <a:pt x="7516" y="8577"/>
                    <a:pt x="7516" y="8589"/>
                  </a:cubicBezTo>
                  <a:cubicBezTo>
                    <a:pt x="7516" y="8614"/>
                    <a:pt x="7504" y="8625"/>
                    <a:pt x="7492" y="8625"/>
                  </a:cubicBezTo>
                  <a:cubicBezTo>
                    <a:pt x="7479" y="8638"/>
                    <a:pt x="7468" y="8638"/>
                    <a:pt x="7455" y="8638"/>
                  </a:cubicBezTo>
                  <a:cubicBezTo>
                    <a:pt x="7443" y="8638"/>
                    <a:pt x="7431" y="8638"/>
                    <a:pt x="7431" y="8625"/>
                  </a:cubicBezTo>
                  <a:lnTo>
                    <a:pt x="7419" y="8625"/>
                  </a:lnTo>
                  <a:cubicBezTo>
                    <a:pt x="6263" y="8601"/>
                    <a:pt x="5096" y="8589"/>
                    <a:pt x="3965" y="8589"/>
                  </a:cubicBezTo>
                  <a:cubicBezTo>
                    <a:pt x="2700" y="8577"/>
                    <a:pt x="1387" y="8577"/>
                    <a:pt x="98" y="8541"/>
                  </a:cubicBezTo>
                  <a:cubicBezTo>
                    <a:pt x="85" y="8541"/>
                    <a:pt x="85" y="8528"/>
                    <a:pt x="73" y="8528"/>
                  </a:cubicBezTo>
                  <a:lnTo>
                    <a:pt x="73" y="8504"/>
                  </a:lnTo>
                  <a:lnTo>
                    <a:pt x="73" y="8492"/>
                  </a:lnTo>
                  <a:lnTo>
                    <a:pt x="61" y="8492"/>
                  </a:lnTo>
                  <a:cubicBezTo>
                    <a:pt x="61" y="7531"/>
                    <a:pt x="61" y="6558"/>
                    <a:pt x="49" y="5609"/>
                  </a:cubicBezTo>
                  <a:cubicBezTo>
                    <a:pt x="36" y="4053"/>
                    <a:pt x="25" y="2436"/>
                    <a:pt x="36" y="842"/>
                  </a:cubicBezTo>
                  <a:cubicBezTo>
                    <a:pt x="36" y="830"/>
                    <a:pt x="49" y="818"/>
                    <a:pt x="49" y="818"/>
                  </a:cubicBezTo>
                  <a:cubicBezTo>
                    <a:pt x="61" y="818"/>
                    <a:pt x="61" y="806"/>
                    <a:pt x="73" y="806"/>
                  </a:cubicBezTo>
                  <a:cubicBezTo>
                    <a:pt x="73" y="806"/>
                    <a:pt x="85" y="806"/>
                    <a:pt x="85" y="818"/>
                  </a:cubicBezTo>
                  <a:lnTo>
                    <a:pt x="596" y="818"/>
                  </a:lnTo>
                  <a:lnTo>
                    <a:pt x="584" y="806"/>
                  </a:lnTo>
                  <a:cubicBezTo>
                    <a:pt x="523" y="684"/>
                    <a:pt x="463" y="550"/>
                    <a:pt x="414" y="429"/>
                  </a:cubicBezTo>
                  <a:lnTo>
                    <a:pt x="401" y="417"/>
                  </a:lnTo>
                  <a:cubicBezTo>
                    <a:pt x="384" y="425"/>
                    <a:pt x="364" y="429"/>
                    <a:pt x="344" y="429"/>
                  </a:cubicBezTo>
                  <a:cubicBezTo>
                    <a:pt x="306" y="429"/>
                    <a:pt x="267" y="416"/>
                    <a:pt x="244" y="393"/>
                  </a:cubicBezTo>
                  <a:cubicBezTo>
                    <a:pt x="195" y="368"/>
                    <a:pt x="171" y="307"/>
                    <a:pt x="171" y="247"/>
                  </a:cubicBezTo>
                  <a:cubicBezTo>
                    <a:pt x="171" y="185"/>
                    <a:pt x="182" y="112"/>
                    <a:pt x="231" y="76"/>
                  </a:cubicBezTo>
                  <a:cubicBezTo>
                    <a:pt x="268" y="28"/>
                    <a:pt x="341" y="15"/>
                    <a:pt x="401" y="15"/>
                  </a:cubicBezTo>
                  <a:close/>
                  <a:moveTo>
                    <a:pt x="364" y="0"/>
                  </a:moveTo>
                  <a:cubicBezTo>
                    <a:pt x="307" y="0"/>
                    <a:pt x="259" y="24"/>
                    <a:pt x="219" y="64"/>
                  </a:cubicBezTo>
                  <a:cubicBezTo>
                    <a:pt x="171" y="101"/>
                    <a:pt x="146" y="174"/>
                    <a:pt x="158" y="258"/>
                  </a:cubicBezTo>
                  <a:cubicBezTo>
                    <a:pt x="158" y="320"/>
                    <a:pt x="182" y="380"/>
                    <a:pt x="231" y="404"/>
                  </a:cubicBezTo>
                  <a:cubicBezTo>
                    <a:pt x="268" y="432"/>
                    <a:pt x="311" y="446"/>
                    <a:pt x="356" y="446"/>
                  </a:cubicBezTo>
                  <a:cubicBezTo>
                    <a:pt x="371" y="446"/>
                    <a:pt x="386" y="444"/>
                    <a:pt x="401" y="441"/>
                  </a:cubicBezTo>
                  <a:cubicBezTo>
                    <a:pt x="450" y="563"/>
                    <a:pt x="511" y="684"/>
                    <a:pt x="571" y="793"/>
                  </a:cubicBezTo>
                  <a:lnTo>
                    <a:pt x="85" y="793"/>
                  </a:lnTo>
                  <a:cubicBezTo>
                    <a:pt x="73" y="793"/>
                    <a:pt x="61" y="793"/>
                    <a:pt x="36" y="806"/>
                  </a:cubicBezTo>
                  <a:cubicBezTo>
                    <a:pt x="25" y="806"/>
                    <a:pt x="25" y="830"/>
                    <a:pt x="25" y="842"/>
                  </a:cubicBezTo>
                  <a:cubicBezTo>
                    <a:pt x="0" y="2436"/>
                    <a:pt x="12" y="4053"/>
                    <a:pt x="25" y="5609"/>
                  </a:cubicBezTo>
                  <a:cubicBezTo>
                    <a:pt x="36" y="6558"/>
                    <a:pt x="49" y="7531"/>
                    <a:pt x="49" y="8492"/>
                  </a:cubicBezTo>
                  <a:lnTo>
                    <a:pt x="49" y="8504"/>
                  </a:lnTo>
                  <a:cubicBezTo>
                    <a:pt x="49" y="8516"/>
                    <a:pt x="61" y="8528"/>
                    <a:pt x="61" y="8541"/>
                  </a:cubicBezTo>
                  <a:cubicBezTo>
                    <a:pt x="73" y="8552"/>
                    <a:pt x="85" y="8552"/>
                    <a:pt x="98" y="8552"/>
                  </a:cubicBezTo>
                  <a:cubicBezTo>
                    <a:pt x="1387" y="8589"/>
                    <a:pt x="2700" y="8601"/>
                    <a:pt x="3965" y="8601"/>
                  </a:cubicBezTo>
                  <a:cubicBezTo>
                    <a:pt x="5096" y="8614"/>
                    <a:pt x="6263" y="8614"/>
                    <a:pt x="7419" y="8650"/>
                  </a:cubicBezTo>
                  <a:cubicBezTo>
                    <a:pt x="7431" y="8650"/>
                    <a:pt x="7443" y="8662"/>
                    <a:pt x="7455" y="8662"/>
                  </a:cubicBezTo>
                  <a:cubicBezTo>
                    <a:pt x="7479" y="8662"/>
                    <a:pt x="7492" y="8650"/>
                    <a:pt x="7504" y="8638"/>
                  </a:cubicBezTo>
                  <a:cubicBezTo>
                    <a:pt x="7516" y="8638"/>
                    <a:pt x="7528" y="8614"/>
                    <a:pt x="7528" y="8589"/>
                  </a:cubicBezTo>
                  <a:cubicBezTo>
                    <a:pt x="7540" y="8577"/>
                    <a:pt x="7528" y="8552"/>
                    <a:pt x="7516" y="8541"/>
                  </a:cubicBezTo>
                  <a:cubicBezTo>
                    <a:pt x="7504" y="7300"/>
                    <a:pt x="7516" y="6035"/>
                    <a:pt x="7516" y="4819"/>
                  </a:cubicBezTo>
                  <a:cubicBezTo>
                    <a:pt x="7528" y="3530"/>
                    <a:pt x="7528" y="2204"/>
                    <a:pt x="7516" y="891"/>
                  </a:cubicBezTo>
                  <a:cubicBezTo>
                    <a:pt x="7516" y="879"/>
                    <a:pt x="7504" y="855"/>
                    <a:pt x="7492" y="855"/>
                  </a:cubicBezTo>
                  <a:cubicBezTo>
                    <a:pt x="7479" y="842"/>
                    <a:pt x="7455" y="830"/>
                    <a:pt x="7443" y="830"/>
                  </a:cubicBezTo>
                  <a:lnTo>
                    <a:pt x="7090" y="830"/>
                  </a:lnTo>
                  <a:cubicBezTo>
                    <a:pt x="7127" y="757"/>
                    <a:pt x="7163" y="672"/>
                    <a:pt x="7200" y="587"/>
                  </a:cubicBezTo>
                  <a:cubicBezTo>
                    <a:pt x="7213" y="590"/>
                    <a:pt x="7227" y="592"/>
                    <a:pt x="7241" y="592"/>
                  </a:cubicBezTo>
                  <a:cubicBezTo>
                    <a:pt x="7280" y="592"/>
                    <a:pt x="7322" y="581"/>
                    <a:pt x="7358" y="563"/>
                  </a:cubicBezTo>
                  <a:cubicBezTo>
                    <a:pt x="7406" y="526"/>
                    <a:pt x="7443" y="477"/>
                    <a:pt x="7443" y="429"/>
                  </a:cubicBezTo>
                  <a:cubicBezTo>
                    <a:pt x="7455" y="368"/>
                    <a:pt x="7431" y="307"/>
                    <a:pt x="7382" y="271"/>
                  </a:cubicBezTo>
                  <a:cubicBezTo>
                    <a:pt x="7341" y="230"/>
                    <a:pt x="7284" y="207"/>
                    <a:pt x="7231" y="207"/>
                  </a:cubicBezTo>
                  <a:cubicBezTo>
                    <a:pt x="7220" y="207"/>
                    <a:pt x="7210" y="208"/>
                    <a:pt x="7200" y="210"/>
                  </a:cubicBezTo>
                  <a:cubicBezTo>
                    <a:pt x="7139" y="210"/>
                    <a:pt x="7090" y="247"/>
                    <a:pt x="7054" y="295"/>
                  </a:cubicBezTo>
                  <a:cubicBezTo>
                    <a:pt x="6993" y="380"/>
                    <a:pt x="7005" y="514"/>
                    <a:pt x="7078" y="599"/>
                  </a:cubicBezTo>
                  <a:cubicBezTo>
                    <a:pt x="7030" y="684"/>
                    <a:pt x="6993" y="757"/>
                    <a:pt x="6957" y="830"/>
                  </a:cubicBezTo>
                  <a:cubicBezTo>
                    <a:pt x="6020" y="830"/>
                    <a:pt x="5060" y="818"/>
                    <a:pt x="4123" y="818"/>
                  </a:cubicBezTo>
                  <a:cubicBezTo>
                    <a:pt x="3004" y="806"/>
                    <a:pt x="1836" y="793"/>
                    <a:pt x="693" y="793"/>
                  </a:cubicBezTo>
                  <a:cubicBezTo>
                    <a:pt x="608" y="636"/>
                    <a:pt x="535" y="477"/>
                    <a:pt x="463" y="320"/>
                  </a:cubicBezTo>
                  <a:cubicBezTo>
                    <a:pt x="499" y="295"/>
                    <a:pt x="523" y="258"/>
                    <a:pt x="535" y="222"/>
                  </a:cubicBezTo>
                  <a:cubicBezTo>
                    <a:pt x="560" y="174"/>
                    <a:pt x="547" y="137"/>
                    <a:pt x="535" y="88"/>
                  </a:cubicBezTo>
                  <a:cubicBezTo>
                    <a:pt x="511" y="39"/>
                    <a:pt x="463" y="15"/>
                    <a:pt x="401" y="3"/>
                  </a:cubicBezTo>
                  <a:cubicBezTo>
                    <a:pt x="388" y="1"/>
                    <a:pt x="376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09" name="Google Shape;3409;p39"/>
            <p:cNvSpPr/>
            <p:nvPr/>
          </p:nvSpPr>
          <p:spPr>
            <a:xfrm>
              <a:off x="8448531" y="3539065"/>
              <a:ext cx="22789" cy="10927"/>
            </a:xfrm>
            <a:custGeom>
              <a:avLst/>
              <a:gdLst/>
              <a:ahLst/>
              <a:cxnLst/>
              <a:rect l="l" t="t" r="r" b="b"/>
              <a:pathLst>
                <a:path w="463" h="222" extrusionOk="0">
                  <a:moveTo>
                    <a:pt x="406" y="1"/>
                  </a:moveTo>
                  <a:cubicBezTo>
                    <a:pt x="387" y="1"/>
                    <a:pt x="367" y="11"/>
                    <a:pt x="357" y="35"/>
                  </a:cubicBezTo>
                  <a:cubicBezTo>
                    <a:pt x="336" y="101"/>
                    <a:pt x="276" y="136"/>
                    <a:pt x="213" y="136"/>
                  </a:cubicBezTo>
                  <a:cubicBezTo>
                    <a:pt x="170" y="136"/>
                    <a:pt x="125" y="119"/>
                    <a:pt x="90" y="84"/>
                  </a:cubicBezTo>
                  <a:cubicBezTo>
                    <a:pt x="82" y="76"/>
                    <a:pt x="73" y="73"/>
                    <a:pt x="64" y="73"/>
                  </a:cubicBezTo>
                  <a:cubicBezTo>
                    <a:pt x="32" y="73"/>
                    <a:pt x="0" y="116"/>
                    <a:pt x="29" y="145"/>
                  </a:cubicBezTo>
                  <a:cubicBezTo>
                    <a:pt x="77" y="198"/>
                    <a:pt x="143" y="222"/>
                    <a:pt x="210" y="222"/>
                  </a:cubicBezTo>
                  <a:cubicBezTo>
                    <a:pt x="313" y="222"/>
                    <a:pt x="418" y="163"/>
                    <a:pt x="455" y="60"/>
                  </a:cubicBezTo>
                  <a:cubicBezTo>
                    <a:pt x="462" y="24"/>
                    <a:pt x="435" y="1"/>
                    <a:pt x="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10" name="Google Shape;3410;p39"/>
            <p:cNvSpPr/>
            <p:nvPr/>
          </p:nvSpPr>
          <p:spPr>
            <a:xfrm>
              <a:off x="8448777" y="3538769"/>
              <a:ext cx="22789" cy="11616"/>
            </a:xfrm>
            <a:custGeom>
              <a:avLst/>
              <a:gdLst/>
              <a:ahLst/>
              <a:cxnLst/>
              <a:rect l="l" t="t" r="r" b="b"/>
              <a:pathLst>
                <a:path w="463" h="236" extrusionOk="0">
                  <a:moveTo>
                    <a:pt x="414" y="17"/>
                  </a:moveTo>
                  <a:cubicBezTo>
                    <a:pt x="425" y="30"/>
                    <a:pt x="438" y="41"/>
                    <a:pt x="438" y="54"/>
                  </a:cubicBezTo>
                  <a:cubicBezTo>
                    <a:pt x="414" y="139"/>
                    <a:pt x="341" y="200"/>
                    <a:pt x="255" y="212"/>
                  </a:cubicBezTo>
                  <a:cubicBezTo>
                    <a:pt x="233" y="218"/>
                    <a:pt x="211" y="221"/>
                    <a:pt x="190" y="221"/>
                  </a:cubicBezTo>
                  <a:cubicBezTo>
                    <a:pt x="128" y="221"/>
                    <a:pt x="72" y="196"/>
                    <a:pt x="36" y="151"/>
                  </a:cubicBezTo>
                  <a:cubicBezTo>
                    <a:pt x="12" y="139"/>
                    <a:pt x="24" y="114"/>
                    <a:pt x="36" y="103"/>
                  </a:cubicBezTo>
                  <a:cubicBezTo>
                    <a:pt x="36" y="90"/>
                    <a:pt x="49" y="90"/>
                    <a:pt x="60" y="90"/>
                  </a:cubicBezTo>
                  <a:cubicBezTo>
                    <a:pt x="60" y="90"/>
                    <a:pt x="73" y="90"/>
                    <a:pt x="85" y="103"/>
                  </a:cubicBezTo>
                  <a:cubicBezTo>
                    <a:pt x="112" y="130"/>
                    <a:pt x="153" y="143"/>
                    <a:pt x="197" y="143"/>
                  </a:cubicBezTo>
                  <a:cubicBezTo>
                    <a:pt x="212" y="143"/>
                    <a:pt x="228" y="142"/>
                    <a:pt x="243" y="139"/>
                  </a:cubicBezTo>
                  <a:cubicBezTo>
                    <a:pt x="304" y="127"/>
                    <a:pt x="352" y="90"/>
                    <a:pt x="365" y="41"/>
                  </a:cubicBezTo>
                  <a:cubicBezTo>
                    <a:pt x="377" y="17"/>
                    <a:pt x="401" y="17"/>
                    <a:pt x="414" y="17"/>
                  </a:cubicBezTo>
                  <a:close/>
                  <a:moveTo>
                    <a:pt x="405" y="1"/>
                  </a:moveTo>
                  <a:cubicBezTo>
                    <a:pt x="384" y="1"/>
                    <a:pt x="362" y="14"/>
                    <a:pt x="352" y="41"/>
                  </a:cubicBezTo>
                  <a:cubicBezTo>
                    <a:pt x="328" y="78"/>
                    <a:pt x="292" y="114"/>
                    <a:pt x="243" y="127"/>
                  </a:cubicBezTo>
                  <a:cubicBezTo>
                    <a:pt x="228" y="130"/>
                    <a:pt x="214" y="131"/>
                    <a:pt x="200" y="131"/>
                  </a:cubicBezTo>
                  <a:cubicBezTo>
                    <a:pt x="159" y="131"/>
                    <a:pt x="124" y="118"/>
                    <a:pt x="97" y="90"/>
                  </a:cubicBezTo>
                  <a:cubicBezTo>
                    <a:pt x="85" y="78"/>
                    <a:pt x="70" y="72"/>
                    <a:pt x="56" y="72"/>
                  </a:cubicBezTo>
                  <a:cubicBezTo>
                    <a:pt x="42" y="72"/>
                    <a:pt x="30" y="78"/>
                    <a:pt x="24" y="90"/>
                  </a:cubicBezTo>
                  <a:cubicBezTo>
                    <a:pt x="0" y="103"/>
                    <a:pt x="0" y="139"/>
                    <a:pt x="24" y="163"/>
                  </a:cubicBezTo>
                  <a:cubicBezTo>
                    <a:pt x="60" y="212"/>
                    <a:pt x="133" y="236"/>
                    <a:pt x="195" y="236"/>
                  </a:cubicBezTo>
                  <a:lnTo>
                    <a:pt x="255" y="236"/>
                  </a:lnTo>
                  <a:cubicBezTo>
                    <a:pt x="352" y="212"/>
                    <a:pt x="425" y="151"/>
                    <a:pt x="450" y="66"/>
                  </a:cubicBezTo>
                  <a:cubicBezTo>
                    <a:pt x="462" y="30"/>
                    <a:pt x="450" y="5"/>
                    <a:pt x="425" y="5"/>
                  </a:cubicBezTo>
                  <a:cubicBezTo>
                    <a:pt x="419" y="2"/>
                    <a:pt x="412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11" name="Google Shape;3411;p39"/>
            <p:cNvSpPr/>
            <p:nvPr/>
          </p:nvSpPr>
          <p:spPr>
            <a:xfrm>
              <a:off x="8727077" y="3537342"/>
              <a:ext cx="15406" cy="14963"/>
            </a:xfrm>
            <a:custGeom>
              <a:avLst/>
              <a:gdLst/>
              <a:ahLst/>
              <a:cxnLst/>
              <a:rect l="l" t="t" r="r" b="b"/>
              <a:pathLst>
                <a:path w="313" h="304" extrusionOk="0">
                  <a:moveTo>
                    <a:pt x="45" y="1"/>
                  </a:moveTo>
                  <a:cubicBezTo>
                    <a:pt x="22" y="1"/>
                    <a:pt x="1" y="16"/>
                    <a:pt x="1" y="46"/>
                  </a:cubicBezTo>
                  <a:cubicBezTo>
                    <a:pt x="13" y="168"/>
                    <a:pt x="111" y="289"/>
                    <a:pt x="232" y="302"/>
                  </a:cubicBezTo>
                  <a:cubicBezTo>
                    <a:pt x="236" y="303"/>
                    <a:pt x="240" y="303"/>
                    <a:pt x="243" y="303"/>
                  </a:cubicBezTo>
                  <a:cubicBezTo>
                    <a:pt x="295" y="303"/>
                    <a:pt x="313" y="228"/>
                    <a:pt x="257" y="216"/>
                  </a:cubicBezTo>
                  <a:cubicBezTo>
                    <a:pt x="171" y="205"/>
                    <a:pt x="98" y="132"/>
                    <a:pt x="98" y="46"/>
                  </a:cubicBezTo>
                  <a:cubicBezTo>
                    <a:pt x="92" y="16"/>
                    <a:pt x="68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12" name="Google Shape;3412;p39"/>
            <p:cNvSpPr/>
            <p:nvPr/>
          </p:nvSpPr>
          <p:spPr>
            <a:xfrm>
              <a:off x="8726486" y="3537194"/>
              <a:ext cx="15652" cy="15603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61" y="13"/>
                  </a:moveTo>
                  <a:cubicBezTo>
                    <a:pt x="74" y="13"/>
                    <a:pt x="98" y="25"/>
                    <a:pt x="98" y="49"/>
                  </a:cubicBezTo>
                  <a:cubicBezTo>
                    <a:pt x="110" y="135"/>
                    <a:pt x="171" y="208"/>
                    <a:pt x="269" y="232"/>
                  </a:cubicBezTo>
                  <a:cubicBezTo>
                    <a:pt x="304" y="232"/>
                    <a:pt x="293" y="256"/>
                    <a:pt x="293" y="268"/>
                  </a:cubicBezTo>
                  <a:cubicBezTo>
                    <a:pt x="293" y="281"/>
                    <a:pt x="280" y="305"/>
                    <a:pt x="244" y="305"/>
                  </a:cubicBezTo>
                  <a:cubicBezTo>
                    <a:pt x="134" y="281"/>
                    <a:pt x="37" y="183"/>
                    <a:pt x="25" y="49"/>
                  </a:cubicBezTo>
                  <a:cubicBezTo>
                    <a:pt x="25" y="25"/>
                    <a:pt x="50" y="13"/>
                    <a:pt x="50" y="13"/>
                  </a:cubicBezTo>
                  <a:close/>
                  <a:moveTo>
                    <a:pt x="50" y="0"/>
                  </a:moveTo>
                  <a:cubicBezTo>
                    <a:pt x="25" y="0"/>
                    <a:pt x="1" y="13"/>
                    <a:pt x="13" y="49"/>
                  </a:cubicBezTo>
                  <a:cubicBezTo>
                    <a:pt x="25" y="195"/>
                    <a:pt x="123" y="305"/>
                    <a:pt x="244" y="317"/>
                  </a:cubicBezTo>
                  <a:lnTo>
                    <a:pt x="256" y="317"/>
                  </a:lnTo>
                  <a:cubicBezTo>
                    <a:pt x="293" y="317"/>
                    <a:pt x="304" y="292"/>
                    <a:pt x="317" y="268"/>
                  </a:cubicBezTo>
                  <a:cubicBezTo>
                    <a:pt x="317" y="244"/>
                    <a:pt x="304" y="219"/>
                    <a:pt x="280" y="208"/>
                  </a:cubicBezTo>
                  <a:cubicBezTo>
                    <a:pt x="207" y="195"/>
                    <a:pt x="123" y="135"/>
                    <a:pt x="110" y="49"/>
                  </a:cubicBezTo>
                  <a:cubicBezTo>
                    <a:pt x="110" y="13"/>
                    <a:pt x="74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</p:grpSp>
      <p:grpSp>
        <p:nvGrpSpPr>
          <p:cNvPr id="3413" name="Google Shape;3413;p39"/>
          <p:cNvGrpSpPr/>
          <p:nvPr/>
        </p:nvGrpSpPr>
        <p:grpSpPr>
          <a:xfrm>
            <a:off x="1054298" y="2763967"/>
            <a:ext cx="1191508" cy="1292112"/>
            <a:chOff x="7377121" y="3473748"/>
            <a:chExt cx="395237" cy="428609"/>
          </a:xfrm>
        </p:grpSpPr>
        <p:sp>
          <p:nvSpPr>
            <p:cNvPr id="3414" name="Google Shape;3414;p39"/>
            <p:cNvSpPr/>
            <p:nvPr/>
          </p:nvSpPr>
          <p:spPr>
            <a:xfrm>
              <a:off x="7550234" y="3475470"/>
              <a:ext cx="27908" cy="42378"/>
            </a:xfrm>
            <a:custGeom>
              <a:avLst/>
              <a:gdLst/>
              <a:ahLst/>
              <a:cxnLst/>
              <a:rect l="l" t="t" r="r" b="b"/>
              <a:pathLst>
                <a:path w="567" h="861" extrusionOk="0">
                  <a:moveTo>
                    <a:pt x="391" y="1"/>
                  </a:moveTo>
                  <a:cubicBezTo>
                    <a:pt x="387" y="1"/>
                    <a:pt x="383" y="1"/>
                    <a:pt x="378" y="2"/>
                  </a:cubicBezTo>
                  <a:cubicBezTo>
                    <a:pt x="146" y="75"/>
                    <a:pt x="0" y="330"/>
                    <a:pt x="37" y="573"/>
                  </a:cubicBezTo>
                  <a:cubicBezTo>
                    <a:pt x="64" y="738"/>
                    <a:pt x="208" y="861"/>
                    <a:pt x="365" y="861"/>
                  </a:cubicBezTo>
                  <a:cubicBezTo>
                    <a:pt x="418" y="861"/>
                    <a:pt x="472" y="847"/>
                    <a:pt x="524" y="817"/>
                  </a:cubicBezTo>
                  <a:cubicBezTo>
                    <a:pt x="566" y="795"/>
                    <a:pt x="534" y="728"/>
                    <a:pt x="493" y="728"/>
                  </a:cubicBezTo>
                  <a:cubicBezTo>
                    <a:pt x="487" y="728"/>
                    <a:pt x="481" y="729"/>
                    <a:pt x="475" y="732"/>
                  </a:cubicBezTo>
                  <a:cubicBezTo>
                    <a:pt x="441" y="749"/>
                    <a:pt x="408" y="757"/>
                    <a:pt x="377" y="757"/>
                  </a:cubicBezTo>
                  <a:cubicBezTo>
                    <a:pt x="234" y="757"/>
                    <a:pt x="137" y="592"/>
                    <a:pt x="146" y="452"/>
                  </a:cubicBezTo>
                  <a:cubicBezTo>
                    <a:pt x="159" y="294"/>
                    <a:pt x="256" y="148"/>
                    <a:pt x="402" y="87"/>
                  </a:cubicBezTo>
                  <a:cubicBezTo>
                    <a:pt x="447" y="65"/>
                    <a:pt x="440" y="1"/>
                    <a:pt x="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15" name="Google Shape;3415;p39"/>
            <p:cNvSpPr/>
            <p:nvPr/>
          </p:nvSpPr>
          <p:spPr>
            <a:xfrm>
              <a:off x="7549644" y="3474929"/>
              <a:ext cx="28154" cy="43166"/>
            </a:xfrm>
            <a:custGeom>
              <a:avLst/>
              <a:gdLst/>
              <a:ahLst/>
              <a:cxnLst/>
              <a:rect l="l" t="t" r="r" b="b"/>
              <a:pathLst>
                <a:path w="572" h="877" extrusionOk="0">
                  <a:moveTo>
                    <a:pt x="401" y="25"/>
                  </a:moveTo>
                  <a:cubicBezTo>
                    <a:pt x="426" y="25"/>
                    <a:pt x="426" y="25"/>
                    <a:pt x="438" y="38"/>
                  </a:cubicBezTo>
                  <a:cubicBezTo>
                    <a:pt x="438" y="62"/>
                    <a:pt x="438" y="86"/>
                    <a:pt x="414" y="86"/>
                  </a:cubicBezTo>
                  <a:cubicBezTo>
                    <a:pt x="268" y="147"/>
                    <a:pt x="171" y="293"/>
                    <a:pt x="147" y="451"/>
                  </a:cubicBezTo>
                  <a:cubicBezTo>
                    <a:pt x="147" y="560"/>
                    <a:pt x="195" y="682"/>
                    <a:pt x="268" y="743"/>
                  </a:cubicBezTo>
                  <a:cubicBezTo>
                    <a:pt x="303" y="764"/>
                    <a:pt x="347" y="777"/>
                    <a:pt x="391" y="777"/>
                  </a:cubicBezTo>
                  <a:cubicBezTo>
                    <a:pt x="424" y="777"/>
                    <a:pt x="456" y="770"/>
                    <a:pt x="487" y="755"/>
                  </a:cubicBezTo>
                  <a:cubicBezTo>
                    <a:pt x="494" y="752"/>
                    <a:pt x="500" y="750"/>
                    <a:pt x="506" y="750"/>
                  </a:cubicBezTo>
                  <a:cubicBezTo>
                    <a:pt x="523" y="750"/>
                    <a:pt x="539" y="761"/>
                    <a:pt x="547" y="779"/>
                  </a:cubicBezTo>
                  <a:cubicBezTo>
                    <a:pt x="547" y="792"/>
                    <a:pt x="547" y="816"/>
                    <a:pt x="523" y="828"/>
                  </a:cubicBezTo>
                  <a:cubicBezTo>
                    <a:pt x="478" y="854"/>
                    <a:pt x="428" y="866"/>
                    <a:pt x="379" y="866"/>
                  </a:cubicBezTo>
                  <a:cubicBezTo>
                    <a:pt x="337" y="866"/>
                    <a:pt x="295" y="857"/>
                    <a:pt x="256" y="840"/>
                  </a:cubicBezTo>
                  <a:cubicBezTo>
                    <a:pt x="158" y="792"/>
                    <a:pt x="85" y="694"/>
                    <a:pt x="61" y="584"/>
                  </a:cubicBezTo>
                  <a:cubicBezTo>
                    <a:pt x="12" y="341"/>
                    <a:pt x="171" y="86"/>
                    <a:pt x="390" y="25"/>
                  </a:cubicBezTo>
                  <a:close/>
                  <a:moveTo>
                    <a:pt x="390" y="1"/>
                  </a:moveTo>
                  <a:cubicBezTo>
                    <a:pt x="158" y="74"/>
                    <a:pt x="1" y="341"/>
                    <a:pt x="37" y="584"/>
                  </a:cubicBezTo>
                  <a:cubicBezTo>
                    <a:pt x="61" y="706"/>
                    <a:pt x="134" y="803"/>
                    <a:pt x="244" y="852"/>
                  </a:cubicBezTo>
                  <a:cubicBezTo>
                    <a:pt x="292" y="876"/>
                    <a:pt x="341" y="876"/>
                    <a:pt x="377" y="876"/>
                  </a:cubicBezTo>
                  <a:cubicBezTo>
                    <a:pt x="438" y="876"/>
                    <a:pt x="487" y="865"/>
                    <a:pt x="536" y="840"/>
                  </a:cubicBezTo>
                  <a:cubicBezTo>
                    <a:pt x="572" y="816"/>
                    <a:pt x="572" y="792"/>
                    <a:pt x="560" y="767"/>
                  </a:cubicBezTo>
                  <a:cubicBezTo>
                    <a:pt x="551" y="750"/>
                    <a:pt x="530" y="733"/>
                    <a:pt x="511" y="733"/>
                  </a:cubicBezTo>
                  <a:cubicBezTo>
                    <a:pt x="502" y="733"/>
                    <a:pt x="494" y="736"/>
                    <a:pt x="487" y="743"/>
                  </a:cubicBezTo>
                  <a:cubicBezTo>
                    <a:pt x="452" y="756"/>
                    <a:pt x="419" y="761"/>
                    <a:pt x="391" y="761"/>
                  </a:cubicBezTo>
                  <a:cubicBezTo>
                    <a:pt x="341" y="761"/>
                    <a:pt x="303" y="746"/>
                    <a:pt x="280" y="730"/>
                  </a:cubicBezTo>
                  <a:cubicBezTo>
                    <a:pt x="207" y="670"/>
                    <a:pt x="158" y="560"/>
                    <a:pt x="171" y="463"/>
                  </a:cubicBezTo>
                  <a:cubicBezTo>
                    <a:pt x="183" y="305"/>
                    <a:pt x="280" y="159"/>
                    <a:pt x="414" y="111"/>
                  </a:cubicBezTo>
                  <a:cubicBezTo>
                    <a:pt x="450" y="98"/>
                    <a:pt x="463" y="62"/>
                    <a:pt x="450" y="38"/>
                  </a:cubicBezTo>
                  <a:cubicBezTo>
                    <a:pt x="438" y="13"/>
                    <a:pt x="42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16" name="Google Shape;3416;p39"/>
            <p:cNvSpPr/>
            <p:nvPr/>
          </p:nvSpPr>
          <p:spPr>
            <a:xfrm>
              <a:off x="7544229" y="3486250"/>
              <a:ext cx="14274" cy="5562"/>
            </a:xfrm>
            <a:custGeom>
              <a:avLst/>
              <a:gdLst/>
              <a:ahLst/>
              <a:cxnLst/>
              <a:rect l="l" t="t" r="r" b="b"/>
              <a:pathLst>
                <a:path w="290" h="113" extrusionOk="0">
                  <a:moveTo>
                    <a:pt x="242" y="1"/>
                  </a:moveTo>
                  <a:cubicBezTo>
                    <a:pt x="239" y="1"/>
                    <a:pt x="236" y="1"/>
                    <a:pt x="232" y="2"/>
                  </a:cubicBezTo>
                  <a:cubicBezTo>
                    <a:pt x="171" y="14"/>
                    <a:pt x="111" y="14"/>
                    <a:pt x="38" y="27"/>
                  </a:cubicBezTo>
                  <a:cubicBezTo>
                    <a:pt x="3" y="37"/>
                    <a:pt x="1" y="112"/>
                    <a:pt x="40" y="112"/>
                  </a:cubicBezTo>
                  <a:cubicBezTo>
                    <a:pt x="43" y="112"/>
                    <a:pt x="46" y="112"/>
                    <a:pt x="49" y="111"/>
                  </a:cubicBezTo>
                  <a:cubicBezTo>
                    <a:pt x="122" y="111"/>
                    <a:pt x="184" y="99"/>
                    <a:pt x="244" y="87"/>
                  </a:cubicBezTo>
                  <a:cubicBezTo>
                    <a:pt x="289" y="76"/>
                    <a:pt x="282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17" name="Google Shape;3417;p39"/>
            <p:cNvSpPr/>
            <p:nvPr/>
          </p:nvSpPr>
          <p:spPr>
            <a:xfrm>
              <a:off x="7544229" y="3485708"/>
              <a:ext cx="14421" cy="6645"/>
            </a:xfrm>
            <a:custGeom>
              <a:avLst/>
              <a:gdLst/>
              <a:ahLst/>
              <a:cxnLst/>
              <a:rect l="l" t="t" r="r" b="b"/>
              <a:pathLst>
                <a:path w="293" h="135" extrusionOk="0">
                  <a:moveTo>
                    <a:pt x="244" y="25"/>
                  </a:moveTo>
                  <a:cubicBezTo>
                    <a:pt x="257" y="25"/>
                    <a:pt x="268" y="38"/>
                    <a:pt x="268" y="49"/>
                  </a:cubicBezTo>
                  <a:cubicBezTo>
                    <a:pt x="268" y="62"/>
                    <a:pt x="268" y="86"/>
                    <a:pt x="244" y="86"/>
                  </a:cubicBezTo>
                  <a:cubicBezTo>
                    <a:pt x="184" y="98"/>
                    <a:pt x="122" y="110"/>
                    <a:pt x="49" y="122"/>
                  </a:cubicBezTo>
                  <a:cubicBezTo>
                    <a:pt x="38" y="122"/>
                    <a:pt x="25" y="110"/>
                    <a:pt x="25" y="86"/>
                  </a:cubicBezTo>
                  <a:cubicBezTo>
                    <a:pt x="25" y="74"/>
                    <a:pt x="25" y="49"/>
                    <a:pt x="49" y="49"/>
                  </a:cubicBezTo>
                  <a:cubicBezTo>
                    <a:pt x="111" y="38"/>
                    <a:pt x="171" y="25"/>
                    <a:pt x="232" y="25"/>
                  </a:cubicBezTo>
                  <a:close/>
                  <a:moveTo>
                    <a:pt x="232" y="1"/>
                  </a:moveTo>
                  <a:cubicBezTo>
                    <a:pt x="171" y="13"/>
                    <a:pt x="98" y="25"/>
                    <a:pt x="38" y="38"/>
                  </a:cubicBezTo>
                  <a:cubicBezTo>
                    <a:pt x="13" y="38"/>
                    <a:pt x="1" y="74"/>
                    <a:pt x="1" y="98"/>
                  </a:cubicBezTo>
                  <a:cubicBezTo>
                    <a:pt x="13" y="110"/>
                    <a:pt x="25" y="135"/>
                    <a:pt x="49" y="135"/>
                  </a:cubicBezTo>
                  <a:lnTo>
                    <a:pt x="62" y="135"/>
                  </a:lnTo>
                  <a:cubicBezTo>
                    <a:pt x="122" y="122"/>
                    <a:pt x="184" y="122"/>
                    <a:pt x="244" y="110"/>
                  </a:cubicBezTo>
                  <a:cubicBezTo>
                    <a:pt x="281" y="98"/>
                    <a:pt x="293" y="74"/>
                    <a:pt x="281" y="49"/>
                  </a:cubicBezTo>
                  <a:cubicBezTo>
                    <a:pt x="281" y="25"/>
                    <a:pt x="268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18" name="Google Shape;3418;p39"/>
            <p:cNvSpPr/>
            <p:nvPr/>
          </p:nvSpPr>
          <p:spPr>
            <a:xfrm>
              <a:off x="7540291" y="3492353"/>
              <a:ext cx="19786" cy="13388"/>
            </a:xfrm>
            <a:custGeom>
              <a:avLst/>
              <a:gdLst/>
              <a:ahLst/>
              <a:cxnLst/>
              <a:rect l="l" t="t" r="r" b="b"/>
              <a:pathLst>
                <a:path w="402" h="272" extrusionOk="0">
                  <a:moveTo>
                    <a:pt x="337" y="1"/>
                  </a:moveTo>
                  <a:cubicBezTo>
                    <a:pt x="329" y="1"/>
                    <a:pt x="320" y="4"/>
                    <a:pt x="312" y="11"/>
                  </a:cubicBezTo>
                  <a:cubicBezTo>
                    <a:pt x="227" y="97"/>
                    <a:pt x="142" y="146"/>
                    <a:pt x="32" y="194"/>
                  </a:cubicBezTo>
                  <a:cubicBezTo>
                    <a:pt x="0" y="205"/>
                    <a:pt x="15" y="272"/>
                    <a:pt x="52" y="272"/>
                  </a:cubicBezTo>
                  <a:cubicBezTo>
                    <a:pt x="57" y="272"/>
                    <a:pt x="63" y="270"/>
                    <a:pt x="69" y="267"/>
                  </a:cubicBezTo>
                  <a:cubicBezTo>
                    <a:pt x="178" y="230"/>
                    <a:pt x="288" y="157"/>
                    <a:pt x="373" y="84"/>
                  </a:cubicBezTo>
                  <a:cubicBezTo>
                    <a:pt x="402" y="46"/>
                    <a:pt x="370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19" name="Google Shape;3419;p39"/>
            <p:cNvSpPr/>
            <p:nvPr/>
          </p:nvSpPr>
          <p:spPr>
            <a:xfrm>
              <a:off x="7540636" y="3492206"/>
              <a:ext cx="19196" cy="13929"/>
            </a:xfrm>
            <a:custGeom>
              <a:avLst/>
              <a:gdLst/>
              <a:ahLst/>
              <a:cxnLst/>
              <a:rect l="l" t="t" r="r" b="b"/>
              <a:pathLst>
                <a:path w="390" h="283" extrusionOk="0">
                  <a:moveTo>
                    <a:pt x="330" y="14"/>
                  </a:moveTo>
                  <a:cubicBezTo>
                    <a:pt x="341" y="14"/>
                    <a:pt x="354" y="27"/>
                    <a:pt x="354" y="27"/>
                  </a:cubicBezTo>
                  <a:cubicBezTo>
                    <a:pt x="366" y="39"/>
                    <a:pt x="378" y="63"/>
                    <a:pt x="354" y="76"/>
                  </a:cubicBezTo>
                  <a:cubicBezTo>
                    <a:pt x="268" y="160"/>
                    <a:pt x="171" y="222"/>
                    <a:pt x="62" y="270"/>
                  </a:cubicBezTo>
                  <a:cubicBezTo>
                    <a:pt x="38" y="270"/>
                    <a:pt x="25" y="258"/>
                    <a:pt x="25" y="246"/>
                  </a:cubicBezTo>
                  <a:cubicBezTo>
                    <a:pt x="13" y="233"/>
                    <a:pt x="13" y="209"/>
                    <a:pt x="38" y="209"/>
                  </a:cubicBezTo>
                  <a:cubicBezTo>
                    <a:pt x="135" y="160"/>
                    <a:pt x="232" y="100"/>
                    <a:pt x="305" y="27"/>
                  </a:cubicBezTo>
                  <a:cubicBezTo>
                    <a:pt x="317" y="14"/>
                    <a:pt x="317" y="14"/>
                    <a:pt x="330" y="14"/>
                  </a:cubicBezTo>
                  <a:close/>
                  <a:moveTo>
                    <a:pt x="327" y="1"/>
                  </a:moveTo>
                  <a:cubicBezTo>
                    <a:pt x="315" y="1"/>
                    <a:pt x="303" y="4"/>
                    <a:pt x="293" y="14"/>
                  </a:cubicBezTo>
                  <a:cubicBezTo>
                    <a:pt x="220" y="87"/>
                    <a:pt x="135" y="136"/>
                    <a:pt x="25" y="185"/>
                  </a:cubicBezTo>
                  <a:cubicBezTo>
                    <a:pt x="1" y="197"/>
                    <a:pt x="1" y="233"/>
                    <a:pt x="1" y="246"/>
                  </a:cubicBezTo>
                  <a:cubicBezTo>
                    <a:pt x="13" y="270"/>
                    <a:pt x="25" y="282"/>
                    <a:pt x="49" y="282"/>
                  </a:cubicBezTo>
                  <a:lnTo>
                    <a:pt x="62" y="282"/>
                  </a:lnTo>
                  <a:cubicBezTo>
                    <a:pt x="184" y="246"/>
                    <a:pt x="281" y="173"/>
                    <a:pt x="366" y="87"/>
                  </a:cubicBezTo>
                  <a:cubicBezTo>
                    <a:pt x="390" y="63"/>
                    <a:pt x="390" y="39"/>
                    <a:pt x="366" y="14"/>
                  </a:cubicBezTo>
                  <a:cubicBezTo>
                    <a:pt x="359" y="8"/>
                    <a:pt x="343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20" name="Google Shape;3420;p39"/>
            <p:cNvSpPr/>
            <p:nvPr/>
          </p:nvSpPr>
          <p:spPr>
            <a:xfrm>
              <a:off x="7543983" y="3501459"/>
              <a:ext cx="17129" cy="13289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287" y="1"/>
                  </a:moveTo>
                  <a:cubicBezTo>
                    <a:pt x="274" y="1"/>
                    <a:pt x="260" y="7"/>
                    <a:pt x="249" y="21"/>
                  </a:cubicBezTo>
                  <a:cubicBezTo>
                    <a:pt x="200" y="94"/>
                    <a:pt x="127" y="155"/>
                    <a:pt x="43" y="191"/>
                  </a:cubicBezTo>
                  <a:cubicBezTo>
                    <a:pt x="1" y="212"/>
                    <a:pt x="22" y="269"/>
                    <a:pt x="67" y="269"/>
                  </a:cubicBezTo>
                  <a:cubicBezTo>
                    <a:pt x="75" y="269"/>
                    <a:pt x="83" y="268"/>
                    <a:pt x="91" y="264"/>
                  </a:cubicBezTo>
                  <a:cubicBezTo>
                    <a:pt x="189" y="228"/>
                    <a:pt x="273" y="155"/>
                    <a:pt x="322" y="70"/>
                  </a:cubicBezTo>
                  <a:cubicBezTo>
                    <a:pt x="348" y="35"/>
                    <a:pt x="319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21" name="Google Shape;3421;p39"/>
            <p:cNvSpPr/>
            <p:nvPr/>
          </p:nvSpPr>
          <p:spPr>
            <a:xfrm>
              <a:off x="7544229" y="3500918"/>
              <a:ext cx="16833" cy="14766"/>
            </a:xfrm>
            <a:custGeom>
              <a:avLst/>
              <a:gdLst/>
              <a:ahLst/>
              <a:cxnLst/>
              <a:rect l="l" t="t" r="r" b="b"/>
              <a:pathLst>
                <a:path w="342" h="300" extrusionOk="0">
                  <a:moveTo>
                    <a:pt x="281" y="20"/>
                  </a:moveTo>
                  <a:cubicBezTo>
                    <a:pt x="293" y="20"/>
                    <a:pt x="305" y="20"/>
                    <a:pt x="305" y="32"/>
                  </a:cubicBezTo>
                  <a:cubicBezTo>
                    <a:pt x="317" y="32"/>
                    <a:pt x="330" y="56"/>
                    <a:pt x="317" y="69"/>
                  </a:cubicBezTo>
                  <a:cubicBezTo>
                    <a:pt x="257" y="154"/>
                    <a:pt x="171" y="227"/>
                    <a:pt x="74" y="275"/>
                  </a:cubicBezTo>
                  <a:cubicBezTo>
                    <a:pt x="67" y="279"/>
                    <a:pt x="61" y="280"/>
                    <a:pt x="56" y="280"/>
                  </a:cubicBezTo>
                  <a:cubicBezTo>
                    <a:pt x="43" y="280"/>
                    <a:pt x="34" y="269"/>
                    <a:pt x="25" y="251"/>
                  </a:cubicBezTo>
                  <a:cubicBezTo>
                    <a:pt x="25" y="239"/>
                    <a:pt x="25" y="227"/>
                    <a:pt x="38" y="215"/>
                  </a:cubicBezTo>
                  <a:cubicBezTo>
                    <a:pt x="122" y="178"/>
                    <a:pt x="195" y="118"/>
                    <a:pt x="257" y="32"/>
                  </a:cubicBezTo>
                  <a:cubicBezTo>
                    <a:pt x="257" y="20"/>
                    <a:pt x="268" y="20"/>
                    <a:pt x="281" y="20"/>
                  </a:cubicBezTo>
                  <a:close/>
                  <a:moveTo>
                    <a:pt x="284" y="0"/>
                  </a:moveTo>
                  <a:cubicBezTo>
                    <a:pt x="267" y="0"/>
                    <a:pt x="251" y="6"/>
                    <a:pt x="244" y="20"/>
                  </a:cubicBezTo>
                  <a:cubicBezTo>
                    <a:pt x="184" y="105"/>
                    <a:pt x="111" y="154"/>
                    <a:pt x="38" y="202"/>
                  </a:cubicBezTo>
                  <a:cubicBezTo>
                    <a:pt x="1" y="215"/>
                    <a:pt x="1" y="239"/>
                    <a:pt x="13" y="264"/>
                  </a:cubicBezTo>
                  <a:cubicBezTo>
                    <a:pt x="25" y="275"/>
                    <a:pt x="38" y="300"/>
                    <a:pt x="62" y="300"/>
                  </a:cubicBezTo>
                  <a:cubicBezTo>
                    <a:pt x="74" y="300"/>
                    <a:pt x="74" y="288"/>
                    <a:pt x="86" y="288"/>
                  </a:cubicBezTo>
                  <a:cubicBezTo>
                    <a:pt x="184" y="239"/>
                    <a:pt x="268" y="166"/>
                    <a:pt x="330" y="81"/>
                  </a:cubicBezTo>
                  <a:cubicBezTo>
                    <a:pt x="341" y="56"/>
                    <a:pt x="341" y="32"/>
                    <a:pt x="317" y="8"/>
                  </a:cubicBezTo>
                  <a:cubicBezTo>
                    <a:pt x="307" y="3"/>
                    <a:pt x="295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22" name="Google Shape;3422;p39"/>
            <p:cNvSpPr/>
            <p:nvPr/>
          </p:nvSpPr>
          <p:spPr>
            <a:xfrm>
              <a:off x="7550087" y="3507858"/>
              <a:ext cx="14864" cy="13142"/>
            </a:xfrm>
            <a:custGeom>
              <a:avLst/>
              <a:gdLst/>
              <a:ahLst/>
              <a:cxnLst/>
              <a:rect l="l" t="t" r="r" b="b"/>
              <a:pathLst>
                <a:path w="302" h="267" extrusionOk="0">
                  <a:moveTo>
                    <a:pt x="240" y="0"/>
                  </a:moveTo>
                  <a:cubicBezTo>
                    <a:pt x="230" y="0"/>
                    <a:pt x="219" y="4"/>
                    <a:pt x="211" y="13"/>
                  </a:cubicBezTo>
                  <a:cubicBezTo>
                    <a:pt x="162" y="74"/>
                    <a:pt x="101" y="134"/>
                    <a:pt x="40" y="183"/>
                  </a:cubicBezTo>
                  <a:cubicBezTo>
                    <a:pt x="1" y="213"/>
                    <a:pt x="25" y="266"/>
                    <a:pt x="61" y="266"/>
                  </a:cubicBezTo>
                  <a:cubicBezTo>
                    <a:pt x="70" y="266"/>
                    <a:pt x="80" y="263"/>
                    <a:pt x="89" y="256"/>
                  </a:cubicBezTo>
                  <a:cubicBezTo>
                    <a:pt x="162" y="207"/>
                    <a:pt x="222" y="134"/>
                    <a:pt x="283" y="61"/>
                  </a:cubicBezTo>
                  <a:cubicBezTo>
                    <a:pt x="302" y="34"/>
                    <a:pt x="2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23" name="Google Shape;3423;p39"/>
            <p:cNvSpPr/>
            <p:nvPr/>
          </p:nvSpPr>
          <p:spPr>
            <a:xfrm>
              <a:off x="7550234" y="3507169"/>
              <a:ext cx="15012" cy="13929"/>
            </a:xfrm>
            <a:custGeom>
              <a:avLst/>
              <a:gdLst/>
              <a:ahLst/>
              <a:cxnLst/>
              <a:rect l="l" t="t" r="r" b="b"/>
              <a:pathLst>
                <a:path w="305" h="283" extrusionOk="0">
                  <a:moveTo>
                    <a:pt x="232" y="15"/>
                  </a:moveTo>
                  <a:cubicBezTo>
                    <a:pt x="244" y="15"/>
                    <a:pt x="256" y="27"/>
                    <a:pt x="256" y="27"/>
                  </a:cubicBezTo>
                  <a:cubicBezTo>
                    <a:pt x="268" y="39"/>
                    <a:pt x="280" y="51"/>
                    <a:pt x="268" y="75"/>
                  </a:cubicBezTo>
                  <a:cubicBezTo>
                    <a:pt x="219" y="148"/>
                    <a:pt x="159" y="210"/>
                    <a:pt x="73" y="258"/>
                  </a:cubicBezTo>
                  <a:cubicBezTo>
                    <a:pt x="65" y="266"/>
                    <a:pt x="58" y="269"/>
                    <a:pt x="53" y="269"/>
                  </a:cubicBezTo>
                  <a:cubicBezTo>
                    <a:pt x="42" y="269"/>
                    <a:pt x="37" y="258"/>
                    <a:pt x="37" y="258"/>
                  </a:cubicBezTo>
                  <a:cubicBezTo>
                    <a:pt x="25" y="246"/>
                    <a:pt x="25" y="221"/>
                    <a:pt x="49" y="197"/>
                  </a:cubicBezTo>
                  <a:cubicBezTo>
                    <a:pt x="98" y="161"/>
                    <a:pt x="159" y="100"/>
                    <a:pt x="219" y="27"/>
                  </a:cubicBezTo>
                  <a:lnTo>
                    <a:pt x="232" y="15"/>
                  </a:lnTo>
                  <a:close/>
                  <a:moveTo>
                    <a:pt x="228" y="1"/>
                  </a:moveTo>
                  <a:cubicBezTo>
                    <a:pt x="220" y="1"/>
                    <a:pt x="212" y="5"/>
                    <a:pt x="208" y="15"/>
                  </a:cubicBezTo>
                  <a:cubicBezTo>
                    <a:pt x="146" y="88"/>
                    <a:pt x="86" y="148"/>
                    <a:pt x="37" y="185"/>
                  </a:cubicBezTo>
                  <a:cubicBezTo>
                    <a:pt x="0" y="210"/>
                    <a:pt x="0" y="246"/>
                    <a:pt x="25" y="270"/>
                  </a:cubicBezTo>
                  <a:cubicBezTo>
                    <a:pt x="25" y="283"/>
                    <a:pt x="49" y="283"/>
                    <a:pt x="62" y="283"/>
                  </a:cubicBezTo>
                  <a:lnTo>
                    <a:pt x="86" y="283"/>
                  </a:lnTo>
                  <a:cubicBezTo>
                    <a:pt x="171" y="221"/>
                    <a:pt x="232" y="148"/>
                    <a:pt x="280" y="75"/>
                  </a:cubicBezTo>
                  <a:cubicBezTo>
                    <a:pt x="305" y="51"/>
                    <a:pt x="292" y="27"/>
                    <a:pt x="268" y="15"/>
                  </a:cubicBezTo>
                  <a:cubicBezTo>
                    <a:pt x="254" y="8"/>
                    <a:pt x="240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24" name="Google Shape;3424;p39"/>
            <p:cNvSpPr/>
            <p:nvPr/>
          </p:nvSpPr>
          <p:spPr>
            <a:xfrm>
              <a:off x="7556584" y="3513912"/>
              <a:ext cx="12305" cy="10730"/>
            </a:xfrm>
            <a:custGeom>
              <a:avLst/>
              <a:gdLst/>
              <a:ahLst/>
              <a:cxnLst/>
              <a:rect l="l" t="t" r="r" b="b"/>
              <a:pathLst>
                <a:path w="250" h="218" extrusionOk="0">
                  <a:moveTo>
                    <a:pt x="189" y="0"/>
                  </a:moveTo>
                  <a:cubicBezTo>
                    <a:pt x="180" y="0"/>
                    <a:pt x="171" y="4"/>
                    <a:pt x="163" y="11"/>
                  </a:cubicBezTo>
                  <a:cubicBezTo>
                    <a:pt x="115" y="60"/>
                    <a:pt x="66" y="97"/>
                    <a:pt x="30" y="146"/>
                  </a:cubicBezTo>
                  <a:cubicBezTo>
                    <a:pt x="1" y="174"/>
                    <a:pt x="32" y="217"/>
                    <a:pt x="64" y="217"/>
                  </a:cubicBezTo>
                  <a:cubicBezTo>
                    <a:pt x="73" y="217"/>
                    <a:pt x="82" y="214"/>
                    <a:pt x="90" y="206"/>
                  </a:cubicBezTo>
                  <a:cubicBezTo>
                    <a:pt x="127" y="157"/>
                    <a:pt x="176" y="121"/>
                    <a:pt x="212" y="73"/>
                  </a:cubicBezTo>
                  <a:cubicBezTo>
                    <a:pt x="250" y="44"/>
                    <a:pt x="22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25" name="Google Shape;3425;p39"/>
            <p:cNvSpPr/>
            <p:nvPr/>
          </p:nvSpPr>
          <p:spPr>
            <a:xfrm>
              <a:off x="7556830" y="3513568"/>
              <a:ext cx="12010" cy="11714"/>
            </a:xfrm>
            <a:custGeom>
              <a:avLst/>
              <a:gdLst/>
              <a:ahLst/>
              <a:cxnLst/>
              <a:rect l="l" t="t" r="r" b="b"/>
              <a:pathLst>
                <a:path w="244" h="238" extrusionOk="0">
                  <a:moveTo>
                    <a:pt x="182" y="18"/>
                  </a:moveTo>
                  <a:cubicBezTo>
                    <a:pt x="195" y="18"/>
                    <a:pt x="195" y="18"/>
                    <a:pt x="207" y="31"/>
                  </a:cubicBezTo>
                  <a:cubicBezTo>
                    <a:pt x="219" y="43"/>
                    <a:pt x="219" y="55"/>
                    <a:pt x="207" y="80"/>
                  </a:cubicBezTo>
                  <a:lnTo>
                    <a:pt x="122" y="164"/>
                  </a:lnTo>
                  <a:lnTo>
                    <a:pt x="74" y="201"/>
                  </a:lnTo>
                  <a:cubicBezTo>
                    <a:pt x="74" y="213"/>
                    <a:pt x="61" y="213"/>
                    <a:pt x="49" y="213"/>
                  </a:cubicBezTo>
                  <a:cubicBezTo>
                    <a:pt x="37" y="213"/>
                    <a:pt x="25" y="201"/>
                    <a:pt x="25" y="189"/>
                  </a:cubicBezTo>
                  <a:lnTo>
                    <a:pt x="25" y="153"/>
                  </a:lnTo>
                  <a:lnTo>
                    <a:pt x="61" y="116"/>
                  </a:lnTo>
                  <a:cubicBezTo>
                    <a:pt x="98" y="91"/>
                    <a:pt x="122" y="55"/>
                    <a:pt x="158" y="31"/>
                  </a:cubicBezTo>
                  <a:cubicBezTo>
                    <a:pt x="171" y="18"/>
                    <a:pt x="171" y="18"/>
                    <a:pt x="182" y="18"/>
                  </a:cubicBezTo>
                  <a:close/>
                  <a:moveTo>
                    <a:pt x="183" y="0"/>
                  </a:moveTo>
                  <a:cubicBezTo>
                    <a:pt x="171" y="0"/>
                    <a:pt x="159" y="6"/>
                    <a:pt x="146" y="18"/>
                  </a:cubicBezTo>
                  <a:cubicBezTo>
                    <a:pt x="110" y="43"/>
                    <a:pt x="85" y="80"/>
                    <a:pt x="49" y="104"/>
                  </a:cubicBezTo>
                  <a:lnTo>
                    <a:pt x="12" y="140"/>
                  </a:lnTo>
                  <a:cubicBezTo>
                    <a:pt x="1" y="153"/>
                    <a:pt x="1" y="177"/>
                    <a:pt x="1" y="189"/>
                  </a:cubicBezTo>
                  <a:cubicBezTo>
                    <a:pt x="12" y="213"/>
                    <a:pt x="25" y="226"/>
                    <a:pt x="49" y="237"/>
                  </a:cubicBezTo>
                  <a:lnTo>
                    <a:pt x="61" y="237"/>
                  </a:lnTo>
                  <a:cubicBezTo>
                    <a:pt x="74" y="237"/>
                    <a:pt x="85" y="226"/>
                    <a:pt x="98" y="213"/>
                  </a:cubicBezTo>
                  <a:lnTo>
                    <a:pt x="134" y="177"/>
                  </a:lnTo>
                  <a:lnTo>
                    <a:pt x="219" y="91"/>
                  </a:lnTo>
                  <a:cubicBezTo>
                    <a:pt x="244" y="67"/>
                    <a:pt x="231" y="31"/>
                    <a:pt x="219" y="18"/>
                  </a:cubicBezTo>
                  <a:cubicBezTo>
                    <a:pt x="207" y="6"/>
                    <a:pt x="195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26" name="Google Shape;3426;p39"/>
            <p:cNvSpPr/>
            <p:nvPr/>
          </p:nvSpPr>
          <p:spPr>
            <a:xfrm>
              <a:off x="7568003" y="3515094"/>
              <a:ext cx="9401" cy="8318"/>
            </a:xfrm>
            <a:custGeom>
              <a:avLst/>
              <a:gdLst/>
              <a:ahLst/>
              <a:cxnLst/>
              <a:rect l="l" t="t" r="r" b="b"/>
              <a:pathLst>
                <a:path w="191" h="169" extrusionOk="0">
                  <a:moveTo>
                    <a:pt x="127" y="1"/>
                  </a:moveTo>
                  <a:cubicBezTo>
                    <a:pt x="118" y="1"/>
                    <a:pt x="109" y="4"/>
                    <a:pt x="101" y="12"/>
                  </a:cubicBezTo>
                  <a:cubicBezTo>
                    <a:pt x="77" y="49"/>
                    <a:pt x="53" y="73"/>
                    <a:pt x="28" y="97"/>
                  </a:cubicBezTo>
                  <a:cubicBezTo>
                    <a:pt x="0" y="125"/>
                    <a:pt x="31" y="169"/>
                    <a:pt x="63" y="169"/>
                  </a:cubicBezTo>
                  <a:cubicBezTo>
                    <a:pt x="73" y="169"/>
                    <a:pt x="82" y="166"/>
                    <a:pt x="90" y="158"/>
                  </a:cubicBezTo>
                  <a:cubicBezTo>
                    <a:pt x="114" y="133"/>
                    <a:pt x="138" y="109"/>
                    <a:pt x="163" y="73"/>
                  </a:cubicBezTo>
                  <a:cubicBezTo>
                    <a:pt x="191" y="44"/>
                    <a:pt x="160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27" name="Google Shape;3427;p39"/>
            <p:cNvSpPr/>
            <p:nvPr/>
          </p:nvSpPr>
          <p:spPr>
            <a:xfrm>
              <a:off x="7568200" y="3514946"/>
              <a:ext cx="9598" cy="9106"/>
            </a:xfrm>
            <a:custGeom>
              <a:avLst/>
              <a:gdLst/>
              <a:ahLst/>
              <a:cxnLst/>
              <a:rect l="l" t="t" r="r" b="b"/>
              <a:pathLst>
                <a:path w="195" h="185" extrusionOk="0">
                  <a:moveTo>
                    <a:pt x="134" y="15"/>
                  </a:moveTo>
                  <a:cubicBezTo>
                    <a:pt x="134" y="15"/>
                    <a:pt x="146" y="27"/>
                    <a:pt x="159" y="27"/>
                  </a:cubicBezTo>
                  <a:cubicBezTo>
                    <a:pt x="170" y="39"/>
                    <a:pt x="170" y="63"/>
                    <a:pt x="159" y="76"/>
                  </a:cubicBezTo>
                  <a:lnTo>
                    <a:pt x="73" y="149"/>
                  </a:lnTo>
                  <a:cubicBezTo>
                    <a:pt x="73" y="161"/>
                    <a:pt x="61" y="161"/>
                    <a:pt x="49" y="161"/>
                  </a:cubicBezTo>
                  <a:cubicBezTo>
                    <a:pt x="37" y="161"/>
                    <a:pt x="24" y="149"/>
                    <a:pt x="24" y="136"/>
                  </a:cubicBezTo>
                  <a:lnTo>
                    <a:pt x="24" y="100"/>
                  </a:lnTo>
                  <a:lnTo>
                    <a:pt x="110" y="27"/>
                  </a:lnTo>
                  <a:cubicBezTo>
                    <a:pt x="110" y="15"/>
                    <a:pt x="122" y="15"/>
                    <a:pt x="134" y="15"/>
                  </a:cubicBezTo>
                  <a:close/>
                  <a:moveTo>
                    <a:pt x="128" y="1"/>
                  </a:moveTo>
                  <a:cubicBezTo>
                    <a:pt x="118" y="1"/>
                    <a:pt x="108" y="4"/>
                    <a:pt x="97" y="15"/>
                  </a:cubicBezTo>
                  <a:lnTo>
                    <a:pt x="13" y="88"/>
                  </a:lnTo>
                  <a:cubicBezTo>
                    <a:pt x="0" y="100"/>
                    <a:pt x="0" y="125"/>
                    <a:pt x="0" y="136"/>
                  </a:cubicBezTo>
                  <a:cubicBezTo>
                    <a:pt x="13" y="161"/>
                    <a:pt x="24" y="173"/>
                    <a:pt x="49" y="173"/>
                  </a:cubicBezTo>
                  <a:cubicBezTo>
                    <a:pt x="49" y="185"/>
                    <a:pt x="49" y="185"/>
                    <a:pt x="61" y="185"/>
                  </a:cubicBezTo>
                  <a:cubicBezTo>
                    <a:pt x="73" y="185"/>
                    <a:pt x="86" y="173"/>
                    <a:pt x="86" y="161"/>
                  </a:cubicBezTo>
                  <a:lnTo>
                    <a:pt x="170" y="88"/>
                  </a:lnTo>
                  <a:cubicBezTo>
                    <a:pt x="195" y="63"/>
                    <a:pt x="183" y="39"/>
                    <a:pt x="170" y="15"/>
                  </a:cubicBezTo>
                  <a:cubicBezTo>
                    <a:pt x="156" y="8"/>
                    <a:pt x="142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28" name="Google Shape;3428;p39"/>
            <p:cNvSpPr/>
            <p:nvPr/>
          </p:nvSpPr>
          <p:spPr>
            <a:xfrm>
              <a:off x="7548905" y="3507317"/>
              <a:ext cx="45873" cy="13388"/>
            </a:xfrm>
            <a:custGeom>
              <a:avLst/>
              <a:gdLst/>
              <a:ahLst/>
              <a:cxnLst/>
              <a:rect l="l" t="t" r="r" b="b"/>
              <a:pathLst>
                <a:path w="932" h="272" extrusionOk="0">
                  <a:moveTo>
                    <a:pt x="874" y="1"/>
                  </a:moveTo>
                  <a:cubicBezTo>
                    <a:pt x="864" y="1"/>
                    <a:pt x="853" y="4"/>
                    <a:pt x="843" y="12"/>
                  </a:cubicBezTo>
                  <a:cubicBezTo>
                    <a:pt x="731" y="124"/>
                    <a:pt x="587" y="178"/>
                    <a:pt x="442" y="178"/>
                  </a:cubicBezTo>
                  <a:cubicBezTo>
                    <a:pt x="318" y="178"/>
                    <a:pt x="194" y="139"/>
                    <a:pt x="89" y="61"/>
                  </a:cubicBezTo>
                  <a:cubicBezTo>
                    <a:pt x="81" y="53"/>
                    <a:pt x="73" y="50"/>
                    <a:pt x="65" y="50"/>
                  </a:cubicBezTo>
                  <a:cubicBezTo>
                    <a:pt x="32" y="50"/>
                    <a:pt x="1" y="101"/>
                    <a:pt x="40" y="121"/>
                  </a:cubicBezTo>
                  <a:cubicBezTo>
                    <a:pt x="157" y="222"/>
                    <a:pt x="303" y="271"/>
                    <a:pt x="448" y="271"/>
                  </a:cubicBezTo>
                  <a:cubicBezTo>
                    <a:pt x="617" y="271"/>
                    <a:pt x="785" y="204"/>
                    <a:pt x="903" y="72"/>
                  </a:cubicBezTo>
                  <a:cubicBezTo>
                    <a:pt x="932" y="44"/>
                    <a:pt x="908" y="1"/>
                    <a:pt x="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29" name="Google Shape;3429;p39"/>
            <p:cNvSpPr/>
            <p:nvPr/>
          </p:nvSpPr>
          <p:spPr>
            <a:xfrm>
              <a:off x="7549004" y="3507169"/>
              <a:ext cx="45578" cy="13929"/>
            </a:xfrm>
            <a:custGeom>
              <a:avLst/>
              <a:gdLst/>
              <a:ahLst/>
              <a:cxnLst/>
              <a:rect l="l" t="t" r="r" b="b"/>
              <a:pathLst>
                <a:path w="926" h="283" extrusionOk="0">
                  <a:moveTo>
                    <a:pt x="875" y="18"/>
                  </a:moveTo>
                  <a:cubicBezTo>
                    <a:pt x="883" y="18"/>
                    <a:pt x="889" y="21"/>
                    <a:pt x="889" y="27"/>
                  </a:cubicBezTo>
                  <a:cubicBezTo>
                    <a:pt x="901" y="39"/>
                    <a:pt x="914" y="51"/>
                    <a:pt x="901" y="75"/>
                  </a:cubicBezTo>
                  <a:cubicBezTo>
                    <a:pt x="776" y="201"/>
                    <a:pt x="608" y="265"/>
                    <a:pt x="440" y="265"/>
                  </a:cubicBezTo>
                  <a:cubicBezTo>
                    <a:pt x="297" y="265"/>
                    <a:pt x="155" y="219"/>
                    <a:pt x="38" y="124"/>
                  </a:cubicBezTo>
                  <a:cubicBezTo>
                    <a:pt x="25" y="112"/>
                    <a:pt x="25" y="88"/>
                    <a:pt x="38" y="75"/>
                  </a:cubicBezTo>
                  <a:cubicBezTo>
                    <a:pt x="50" y="64"/>
                    <a:pt x="62" y="64"/>
                    <a:pt x="62" y="64"/>
                  </a:cubicBezTo>
                  <a:lnTo>
                    <a:pt x="87" y="64"/>
                  </a:lnTo>
                  <a:cubicBezTo>
                    <a:pt x="193" y="147"/>
                    <a:pt x="317" y="187"/>
                    <a:pt x="441" y="187"/>
                  </a:cubicBezTo>
                  <a:cubicBezTo>
                    <a:pt x="587" y="187"/>
                    <a:pt x="734" y="132"/>
                    <a:pt x="852" y="27"/>
                  </a:cubicBezTo>
                  <a:cubicBezTo>
                    <a:pt x="859" y="21"/>
                    <a:pt x="868" y="18"/>
                    <a:pt x="875" y="18"/>
                  </a:cubicBezTo>
                  <a:close/>
                  <a:moveTo>
                    <a:pt x="872" y="1"/>
                  </a:moveTo>
                  <a:cubicBezTo>
                    <a:pt x="861" y="1"/>
                    <a:pt x="851" y="5"/>
                    <a:pt x="841" y="15"/>
                  </a:cubicBezTo>
                  <a:cubicBezTo>
                    <a:pt x="730" y="119"/>
                    <a:pt x="592" y="170"/>
                    <a:pt x="453" y="170"/>
                  </a:cubicBezTo>
                  <a:cubicBezTo>
                    <a:pt x="330" y="170"/>
                    <a:pt x="206" y="131"/>
                    <a:pt x="98" y="51"/>
                  </a:cubicBezTo>
                  <a:cubicBezTo>
                    <a:pt x="89" y="42"/>
                    <a:pt x="78" y="38"/>
                    <a:pt x="68" y="38"/>
                  </a:cubicBezTo>
                  <a:cubicBezTo>
                    <a:pt x="50" y="38"/>
                    <a:pt x="33" y="49"/>
                    <a:pt x="25" y="64"/>
                  </a:cubicBezTo>
                  <a:cubicBezTo>
                    <a:pt x="14" y="88"/>
                    <a:pt x="1" y="112"/>
                    <a:pt x="25" y="137"/>
                  </a:cubicBezTo>
                  <a:cubicBezTo>
                    <a:pt x="147" y="234"/>
                    <a:pt x="293" y="283"/>
                    <a:pt x="439" y="283"/>
                  </a:cubicBezTo>
                  <a:cubicBezTo>
                    <a:pt x="609" y="283"/>
                    <a:pt x="792" y="221"/>
                    <a:pt x="914" y="88"/>
                  </a:cubicBezTo>
                  <a:cubicBezTo>
                    <a:pt x="925" y="64"/>
                    <a:pt x="925" y="27"/>
                    <a:pt x="914" y="15"/>
                  </a:cubicBezTo>
                  <a:cubicBezTo>
                    <a:pt x="900" y="8"/>
                    <a:pt x="886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30" name="Google Shape;3430;p39"/>
            <p:cNvSpPr/>
            <p:nvPr/>
          </p:nvSpPr>
          <p:spPr>
            <a:xfrm>
              <a:off x="7517206" y="3501755"/>
              <a:ext cx="36669" cy="19491"/>
            </a:xfrm>
            <a:custGeom>
              <a:avLst/>
              <a:gdLst/>
              <a:ahLst/>
              <a:cxnLst/>
              <a:rect l="l" t="t" r="r" b="b"/>
              <a:pathLst>
                <a:path w="745" h="396" extrusionOk="0">
                  <a:moveTo>
                    <a:pt x="63" y="0"/>
                  </a:moveTo>
                  <a:cubicBezTo>
                    <a:pt x="31" y="0"/>
                    <a:pt x="1" y="29"/>
                    <a:pt x="27" y="64"/>
                  </a:cubicBezTo>
                  <a:cubicBezTo>
                    <a:pt x="150" y="266"/>
                    <a:pt x="377" y="395"/>
                    <a:pt x="621" y="395"/>
                  </a:cubicBezTo>
                  <a:cubicBezTo>
                    <a:pt x="642" y="395"/>
                    <a:pt x="663" y="394"/>
                    <a:pt x="684" y="393"/>
                  </a:cubicBezTo>
                  <a:cubicBezTo>
                    <a:pt x="744" y="393"/>
                    <a:pt x="744" y="307"/>
                    <a:pt x="684" y="307"/>
                  </a:cubicBezTo>
                  <a:cubicBezTo>
                    <a:pt x="441" y="307"/>
                    <a:pt x="246" y="198"/>
                    <a:pt x="100" y="15"/>
                  </a:cubicBezTo>
                  <a:cubicBezTo>
                    <a:pt x="90" y="5"/>
                    <a:pt x="76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31" name="Google Shape;3431;p39"/>
            <p:cNvSpPr/>
            <p:nvPr/>
          </p:nvSpPr>
          <p:spPr>
            <a:xfrm>
              <a:off x="7517305" y="3501066"/>
              <a:ext cx="35980" cy="20623"/>
            </a:xfrm>
            <a:custGeom>
              <a:avLst/>
              <a:gdLst/>
              <a:ahLst/>
              <a:cxnLst/>
              <a:rect l="l" t="t" r="r" b="b"/>
              <a:pathLst>
                <a:path w="731" h="419" extrusionOk="0">
                  <a:moveTo>
                    <a:pt x="61" y="17"/>
                  </a:moveTo>
                  <a:cubicBezTo>
                    <a:pt x="74" y="17"/>
                    <a:pt x="86" y="29"/>
                    <a:pt x="86" y="42"/>
                  </a:cubicBezTo>
                  <a:cubicBezTo>
                    <a:pt x="231" y="224"/>
                    <a:pt x="450" y="334"/>
                    <a:pt x="682" y="334"/>
                  </a:cubicBezTo>
                  <a:cubicBezTo>
                    <a:pt x="706" y="334"/>
                    <a:pt x="718" y="345"/>
                    <a:pt x="718" y="358"/>
                  </a:cubicBezTo>
                  <a:cubicBezTo>
                    <a:pt x="718" y="382"/>
                    <a:pt x="706" y="407"/>
                    <a:pt x="682" y="407"/>
                  </a:cubicBezTo>
                  <a:cubicBezTo>
                    <a:pt x="671" y="407"/>
                    <a:pt x="660" y="407"/>
                    <a:pt x="649" y="407"/>
                  </a:cubicBezTo>
                  <a:cubicBezTo>
                    <a:pt x="394" y="407"/>
                    <a:pt x="153" y="276"/>
                    <a:pt x="25" y="66"/>
                  </a:cubicBezTo>
                  <a:cubicBezTo>
                    <a:pt x="13" y="53"/>
                    <a:pt x="25" y="42"/>
                    <a:pt x="37" y="29"/>
                  </a:cubicBezTo>
                  <a:cubicBezTo>
                    <a:pt x="37" y="29"/>
                    <a:pt x="50" y="17"/>
                    <a:pt x="61" y="17"/>
                  </a:cubicBezTo>
                  <a:close/>
                  <a:moveTo>
                    <a:pt x="62" y="0"/>
                  </a:moveTo>
                  <a:cubicBezTo>
                    <a:pt x="50" y="0"/>
                    <a:pt x="36" y="6"/>
                    <a:pt x="25" y="17"/>
                  </a:cubicBezTo>
                  <a:cubicBezTo>
                    <a:pt x="13" y="29"/>
                    <a:pt x="1" y="53"/>
                    <a:pt x="13" y="78"/>
                  </a:cubicBezTo>
                  <a:cubicBezTo>
                    <a:pt x="147" y="297"/>
                    <a:pt x="377" y="418"/>
                    <a:pt x="645" y="418"/>
                  </a:cubicBezTo>
                  <a:lnTo>
                    <a:pt x="682" y="418"/>
                  </a:lnTo>
                  <a:cubicBezTo>
                    <a:pt x="718" y="418"/>
                    <a:pt x="731" y="394"/>
                    <a:pt x="731" y="358"/>
                  </a:cubicBezTo>
                  <a:cubicBezTo>
                    <a:pt x="731" y="334"/>
                    <a:pt x="718" y="309"/>
                    <a:pt x="682" y="309"/>
                  </a:cubicBezTo>
                  <a:lnTo>
                    <a:pt x="669" y="309"/>
                  </a:lnTo>
                  <a:cubicBezTo>
                    <a:pt x="439" y="309"/>
                    <a:pt x="244" y="212"/>
                    <a:pt x="98" y="29"/>
                  </a:cubicBezTo>
                  <a:cubicBezTo>
                    <a:pt x="91" y="9"/>
                    <a:pt x="7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32" name="Google Shape;3432;p39"/>
            <p:cNvSpPr/>
            <p:nvPr/>
          </p:nvSpPr>
          <p:spPr>
            <a:xfrm>
              <a:off x="7526903" y="3497423"/>
              <a:ext cx="9155" cy="14520"/>
            </a:xfrm>
            <a:custGeom>
              <a:avLst/>
              <a:gdLst/>
              <a:ahLst/>
              <a:cxnLst/>
              <a:rect l="l" t="t" r="r" b="b"/>
              <a:pathLst>
                <a:path w="186" h="295" extrusionOk="0">
                  <a:moveTo>
                    <a:pt x="129" y="0"/>
                  </a:moveTo>
                  <a:cubicBezTo>
                    <a:pt x="118" y="0"/>
                    <a:pt x="107" y="6"/>
                    <a:pt x="98" y="18"/>
                  </a:cubicBezTo>
                  <a:cubicBezTo>
                    <a:pt x="36" y="79"/>
                    <a:pt x="0" y="164"/>
                    <a:pt x="0" y="249"/>
                  </a:cubicBezTo>
                  <a:cubicBezTo>
                    <a:pt x="6" y="280"/>
                    <a:pt x="27" y="295"/>
                    <a:pt x="47" y="295"/>
                  </a:cubicBezTo>
                  <a:cubicBezTo>
                    <a:pt x="67" y="295"/>
                    <a:pt x="85" y="280"/>
                    <a:pt x="85" y="249"/>
                  </a:cubicBezTo>
                  <a:cubicBezTo>
                    <a:pt x="85" y="189"/>
                    <a:pt x="109" y="127"/>
                    <a:pt x="158" y="79"/>
                  </a:cubicBezTo>
                  <a:cubicBezTo>
                    <a:pt x="185" y="43"/>
                    <a:pt x="159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33" name="Google Shape;3433;p39"/>
            <p:cNvSpPr/>
            <p:nvPr/>
          </p:nvSpPr>
          <p:spPr>
            <a:xfrm>
              <a:off x="7526263" y="3496980"/>
              <a:ext cx="9647" cy="15111"/>
            </a:xfrm>
            <a:custGeom>
              <a:avLst/>
              <a:gdLst/>
              <a:ahLst/>
              <a:cxnLst/>
              <a:rect l="l" t="t" r="r" b="b"/>
              <a:pathLst>
                <a:path w="196" h="307" extrusionOk="0">
                  <a:moveTo>
                    <a:pt x="135" y="15"/>
                  </a:moveTo>
                  <a:cubicBezTo>
                    <a:pt x="147" y="15"/>
                    <a:pt x="147" y="27"/>
                    <a:pt x="159" y="27"/>
                  </a:cubicBezTo>
                  <a:cubicBezTo>
                    <a:pt x="171" y="39"/>
                    <a:pt x="171" y="63"/>
                    <a:pt x="159" y="76"/>
                  </a:cubicBezTo>
                  <a:cubicBezTo>
                    <a:pt x="111" y="125"/>
                    <a:pt x="98" y="185"/>
                    <a:pt x="98" y="258"/>
                  </a:cubicBezTo>
                  <a:cubicBezTo>
                    <a:pt x="98" y="282"/>
                    <a:pt x="74" y="295"/>
                    <a:pt x="62" y="295"/>
                  </a:cubicBezTo>
                  <a:cubicBezTo>
                    <a:pt x="49" y="295"/>
                    <a:pt x="25" y="282"/>
                    <a:pt x="25" y="258"/>
                  </a:cubicBezTo>
                  <a:cubicBezTo>
                    <a:pt x="25" y="173"/>
                    <a:pt x="49" y="100"/>
                    <a:pt x="111" y="27"/>
                  </a:cubicBezTo>
                  <a:cubicBezTo>
                    <a:pt x="122" y="27"/>
                    <a:pt x="122" y="15"/>
                    <a:pt x="135" y="15"/>
                  </a:cubicBezTo>
                  <a:close/>
                  <a:moveTo>
                    <a:pt x="129" y="1"/>
                  </a:moveTo>
                  <a:cubicBezTo>
                    <a:pt x="118" y="1"/>
                    <a:pt x="108" y="5"/>
                    <a:pt x="98" y="15"/>
                  </a:cubicBezTo>
                  <a:cubicBezTo>
                    <a:pt x="38" y="88"/>
                    <a:pt x="1" y="173"/>
                    <a:pt x="13" y="258"/>
                  </a:cubicBezTo>
                  <a:cubicBezTo>
                    <a:pt x="13" y="295"/>
                    <a:pt x="38" y="307"/>
                    <a:pt x="62" y="307"/>
                  </a:cubicBezTo>
                  <a:cubicBezTo>
                    <a:pt x="86" y="307"/>
                    <a:pt x="111" y="295"/>
                    <a:pt x="111" y="258"/>
                  </a:cubicBezTo>
                  <a:cubicBezTo>
                    <a:pt x="111" y="198"/>
                    <a:pt x="135" y="136"/>
                    <a:pt x="171" y="88"/>
                  </a:cubicBezTo>
                  <a:cubicBezTo>
                    <a:pt x="195" y="63"/>
                    <a:pt x="184" y="39"/>
                    <a:pt x="171" y="15"/>
                  </a:cubicBezTo>
                  <a:cubicBezTo>
                    <a:pt x="157" y="8"/>
                    <a:pt x="143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34" name="Google Shape;3434;p39"/>
            <p:cNvSpPr/>
            <p:nvPr/>
          </p:nvSpPr>
          <p:spPr>
            <a:xfrm>
              <a:off x="7534286" y="3501312"/>
              <a:ext cx="12010" cy="16882"/>
            </a:xfrm>
            <a:custGeom>
              <a:avLst/>
              <a:gdLst/>
              <a:ahLst/>
              <a:cxnLst/>
              <a:rect l="l" t="t" r="r" b="b"/>
              <a:pathLst>
                <a:path w="244" h="343" extrusionOk="0">
                  <a:moveTo>
                    <a:pt x="180" y="1"/>
                  </a:moveTo>
                  <a:cubicBezTo>
                    <a:pt x="171" y="1"/>
                    <a:pt x="162" y="4"/>
                    <a:pt x="154" y="12"/>
                  </a:cubicBezTo>
                  <a:cubicBezTo>
                    <a:pt x="81" y="97"/>
                    <a:pt x="21" y="183"/>
                    <a:pt x="8" y="292"/>
                  </a:cubicBezTo>
                  <a:cubicBezTo>
                    <a:pt x="1" y="322"/>
                    <a:pt x="30" y="342"/>
                    <a:pt x="57" y="342"/>
                  </a:cubicBezTo>
                  <a:cubicBezTo>
                    <a:pt x="74" y="342"/>
                    <a:pt x="89" y="335"/>
                    <a:pt x="94" y="316"/>
                  </a:cubicBezTo>
                  <a:cubicBezTo>
                    <a:pt x="105" y="219"/>
                    <a:pt x="154" y="146"/>
                    <a:pt x="215" y="73"/>
                  </a:cubicBezTo>
                  <a:cubicBezTo>
                    <a:pt x="243" y="45"/>
                    <a:pt x="213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35" name="Google Shape;3435;p39"/>
            <p:cNvSpPr/>
            <p:nvPr/>
          </p:nvSpPr>
          <p:spPr>
            <a:xfrm>
              <a:off x="7534089" y="3501016"/>
              <a:ext cx="12010" cy="17670"/>
            </a:xfrm>
            <a:custGeom>
              <a:avLst/>
              <a:gdLst/>
              <a:ahLst/>
              <a:cxnLst/>
              <a:rect l="l" t="t" r="r" b="b"/>
              <a:pathLst>
                <a:path w="244" h="359" extrusionOk="0">
                  <a:moveTo>
                    <a:pt x="182" y="18"/>
                  </a:moveTo>
                  <a:cubicBezTo>
                    <a:pt x="195" y="18"/>
                    <a:pt x="195" y="18"/>
                    <a:pt x="207" y="30"/>
                  </a:cubicBezTo>
                  <a:cubicBezTo>
                    <a:pt x="219" y="43"/>
                    <a:pt x="219" y="54"/>
                    <a:pt x="207" y="79"/>
                  </a:cubicBezTo>
                  <a:cubicBezTo>
                    <a:pt x="146" y="140"/>
                    <a:pt x="109" y="225"/>
                    <a:pt x="85" y="322"/>
                  </a:cubicBezTo>
                  <a:cubicBezTo>
                    <a:pt x="85" y="335"/>
                    <a:pt x="61" y="346"/>
                    <a:pt x="49" y="346"/>
                  </a:cubicBezTo>
                  <a:cubicBezTo>
                    <a:pt x="25" y="335"/>
                    <a:pt x="12" y="322"/>
                    <a:pt x="12" y="298"/>
                  </a:cubicBezTo>
                  <a:cubicBezTo>
                    <a:pt x="36" y="200"/>
                    <a:pt x="85" y="103"/>
                    <a:pt x="158" y="30"/>
                  </a:cubicBezTo>
                  <a:cubicBezTo>
                    <a:pt x="171" y="18"/>
                    <a:pt x="171" y="18"/>
                    <a:pt x="182" y="18"/>
                  </a:cubicBezTo>
                  <a:close/>
                  <a:moveTo>
                    <a:pt x="183" y="0"/>
                  </a:moveTo>
                  <a:cubicBezTo>
                    <a:pt x="171" y="0"/>
                    <a:pt x="158" y="6"/>
                    <a:pt x="146" y="18"/>
                  </a:cubicBezTo>
                  <a:cubicBezTo>
                    <a:pt x="73" y="91"/>
                    <a:pt x="12" y="189"/>
                    <a:pt x="0" y="298"/>
                  </a:cubicBezTo>
                  <a:cubicBezTo>
                    <a:pt x="0" y="335"/>
                    <a:pt x="25" y="359"/>
                    <a:pt x="49" y="359"/>
                  </a:cubicBezTo>
                  <a:lnTo>
                    <a:pt x="61" y="359"/>
                  </a:lnTo>
                  <a:cubicBezTo>
                    <a:pt x="73" y="359"/>
                    <a:pt x="98" y="346"/>
                    <a:pt x="98" y="322"/>
                  </a:cubicBezTo>
                  <a:cubicBezTo>
                    <a:pt x="122" y="225"/>
                    <a:pt x="158" y="152"/>
                    <a:pt x="219" y="91"/>
                  </a:cubicBezTo>
                  <a:cubicBezTo>
                    <a:pt x="244" y="67"/>
                    <a:pt x="231" y="30"/>
                    <a:pt x="219" y="18"/>
                  </a:cubicBezTo>
                  <a:cubicBezTo>
                    <a:pt x="207" y="6"/>
                    <a:pt x="195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36" name="Google Shape;3436;p39"/>
            <p:cNvSpPr/>
            <p:nvPr/>
          </p:nvSpPr>
          <p:spPr>
            <a:xfrm>
              <a:off x="7575534" y="3499884"/>
              <a:ext cx="38392" cy="20722"/>
            </a:xfrm>
            <a:custGeom>
              <a:avLst/>
              <a:gdLst/>
              <a:ahLst/>
              <a:cxnLst/>
              <a:rect l="l" t="t" r="r" b="b"/>
              <a:pathLst>
                <a:path w="780" h="421" extrusionOk="0">
                  <a:moveTo>
                    <a:pt x="722" y="1"/>
                  </a:moveTo>
                  <a:cubicBezTo>
                    <a:pt x="707" y="1"/>
                    <a:pt x="690" y="9"/>
                    <a:pt x="678" y="29"/>
                  </a:cubicBezTo>
                  <a:cubicBezTo>
                    <a:pt x="557" y="217"/>
                    <a:pt x="355" y="324"/>
                    <a:pt x="128" y="324"/>
                  </a:cubicBezTo>
                  <a:cubicBezTo>
                    <a:pt x="105" y="324"/>
                    <a:pt x="82" y="323"/>
                    <a:pt x="58" y="321"/>
                  </a:cubicBezTo>
                  <a:cubicBezTo>
                    <a:pt x="55" y="320"/>
                    <a:pt x="52" y="320"/>
                    <a:pt x="49" y="320"/>
                  </a:cubicBezTo>
                  <a:cubicBezTo>
                    <a:pt x="8" y="320"/>
                    <a:pt x="0" y="394"/>
                    <a:pt x="46" y="406"/>
                  </a:cubicBezTo>
                  <a:cubicBezTo>
                    <a:pt x="92" y="416"/>
                    <a:pt x="139" y="421"/>
                    <a:pt x="185" y="421"/>
                  </a:cubicBezTo>
                  <a:cubicBezTo>
                    <a:pt x="427" y="421"/>
                    <a:pt x="651" y="291"/>
                    <a:pt x="764" y="66"/>
                  </a:cubicBezTo>
                  <a:cubicBezTo>
                    <a:pt x="780" y="33"/>
                    <a:pt x="753" y="1"/>
                    <a:pt x="7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37" name="Google Shape;3437;p39"/>
            <p:cNvSpPr/>
            <p:nvPr/>
          </p:nvSpPr>
          <p:spPr>
            <a:xfrm>
              <a:off x="7575977" y="3499687"/>
              <a:ext cx="38392" cy="21411"/>
            </a:xfrm>
            <a:custGeom>
              <a:avLst/>
              <a:gdLst/>
              <a:ahLst/>
              <a:cxnLst/>
              <a:rect l="l" t="t" r="r" b="b"/>
              <a:pathLst>
                <a:path w="780" h="435" extrusionOk="0">
                  <a:moveTo>
                    <a:pt x="710" y="13"/>
                  </a:moveTo>
                  <a:cubicBezTo>
                    <a:pt x="718" y="13"/>
                    <a:pt x="725" y="16"/>
                    <a:pt x="730" y="21"/>
                  </a:cubicBezTo>
                  <a:cubicBezTo>
                    <a:pt x="742" y="33"/>
                    <a:pt x="755" y="45"/>
                    <a:pt x="742" y="70"/>
                  </a:cubicBezTo>
                  <a:cubicBezTo>
                    <a:pt x="630" y="283"/>
                    <a:pt x="415" y="412"/>
                    <a:pt x="184" y="412"/>
                  </a:cubicBezTo>
                  <a:cubicBezTo>
                    <a:pt x="140" y="412"/>
                    <a:pt x="95" y="407"/>
                    <a:pt x="49" y="398"/>
                  </a:cubicBezTo>
                  <a:cubicBezTo>
                    <a:pt x="25" y="398"/>
                    <a:pt x="12" y="373"/>
                    <a:pt x="12" y="362"/>
                  </a:cubicBezTo>
                  <a:cubicBezTo>
                    <a:pt x="25" y="349"/>
                    <a:pt x="37" y="325"/>
                    <a:pt x="49" y="325"/>
                  </a:cubicBezTo>
                  <a:cubicBezTo>
                    <a:pt x="82" y="329"/>
                    <a:pt x="114" y="332"/>
                    <a:pt x="146" y="332"/>
                  </a:cubicBezTo>
                  <a:cubicBezTo>
                    <a:pt x="365" y="332"/>
                    <a:pt x="565" y="224"/>
                    <a:pt x="682" y="33"/>
                  </a:cubicBezTo>
                  <a:cubicBezTo>
                    <a:pt x="689" y="19"/>
                    <a:pt x="700" y="13"/>
                    <a:pt x="710" y="13"/>
                  </a:cubicBezTo>
                  <a:close/>
                  <a:moveTo>
                    <a:pt x="709" y="1"/>
                  </a:moveTo>
                  <a:cubicBezTo>
                    <a:pt x="692" y="1"/>
                    <a:pt x="677" y="7"/>
                    <a:pt x="669" y="21"/>
                  </a:cubicBezTo>
                  <a:cubicBezTo>
                    <a:pt x="548" y="208"/>
                    <a:pt x="346" y="316"/>
                    <a:pt x="119" y="316"/>
                  </a:cubicBezTo>
                  <a:cubicBezTo>
                    <a:pt x="96" y="316"/>
                    <a:pt x="73" y="315"/>
                    <a:pt x="49" y="313"/>
                  </a:cubicBezTo>
                  <a:cubicBezTo>
                    <a:pt x="25" y="313"/>
                    <a:pt x="1" y="337"/>
                    <a:pt x="1" y="362"/>
                  </a:cubicBezTo>
                  <a:cubicBezTo>
                    <a:pt x="1" y="386"/>
                    <a:pt x="12" y="410"/>
                    <a:pt x="37" y="422"/>
                  </a:cubicBezTo>
                  <a:cubicBezTo>
                    <a:pt x="85" y="435"/>
                    <a:pt x="122" y="435"/>
                    <a:pt x="171" y="435"/>
                  </a:cubicBezTo>
                  <a:cubicBezTo>
                    <a:pt x="414" y="435"/>
                    <a:pt x="645" y="300"/>
                    <a:pt x="755" y="81"/>
                  </a:cubicBezTo>
                  <a:cubicBezTo>
                    <a:pt x="779" y="45"/>
                    <a:pt x="766" y="21"/>
                    <a:pt x="742" y="8"/>
                  </a:cubicBezTo>
                  <a:cubicBezTo>
                    <a:pt x="732" y="4"/>
                    <a:pt x="720" y="1"/>
                    <a:pt x="7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38" name="Google Shape;3438;p39"/>
            <p:cNvSpPr/>
            <p:nvPr/>
          </p:nvSpPr>
          <p:spPr>
            <a:xfrm>
              <a:off x="7590744" y="3504905"/>
              <a:ext cx="14963" cy="7580"/>
            </a:xfrm>
            <a:custGeom>
              <a:avLst/>
              <a:gdLst/>
              <a:ahLst/>
              <a:cxnLst/>
              <a:rect l="l" t="t" r="r" b="b"/>
              <a:pathLst>
                <a:path w="304" h="154" extrusionOk="0">
                  <a:moveTo>
                    <a:pt x="64" y="1"/>
                  </a:moveTo>
                  <a:cubicBezTo>
                    <a:pt x="31" y="1"/>
                    <a:pt x="0" y="45"/>
                    <a:pt x="29" y="73"/>
                  </a:cubicBezTo>
                  <a:cubicBezTo>
                    <a:pt x="77" y="121"/>
                    <a:pt x="132" y="153"/>
                    <a:pt x="194" y="153"/>
                  </a:cubicBezTo>
                  <a:cubicBezTo>
                    <a:pt x="212" y="153"/>
                    <a:pt x="229" y="151"/>
                    <a:pt x="247" y="146"/>
                  </a:cubicBezTo>
                  <a:cubicBezTo>
                    <a:pt x="304" y="123"/>
                    <a:pt x="288" y="60"/>
                    <a:pt x="237" y="60"/>
                  </a:cubicBezTo>
                  <a:cubicBezTo>
                    <a:pt x="233" y="60"/>
                    <a:pt x="228" y="60"/>
                    <a:pt x="223" y="61"/>
                  </a:cubicBezTo>
                  <a:cubicBezTo>
                    <a:pt x="175" y="61"/>
                    <a:pt x="126" y="48"/>
                    <a:pt x="90" y="12"/>
                  </a:cubicBezTo>
                  <a:cubicBezTo>
                    <a:pt x="82" y="4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39" name="Google Shape;3439;p39"/>
            <p:cNvSpPr/>
            <p:nvPr/>
          </p:nvSpPr>
          <p:spPr>
            <a:xfrm>
              <a:off x="7590941" y="3504610"/>
              <a:ext cx="14421" cy="8121"/>
            </a:xfrm>
            <a:custGeom>
              <a:avLst/>
              <a:gdLst/>
              <a:ahLst/>
              <a:cxnLst/>
              <a:rect l="l" t="t" r="r" b="b"/>
              <a:pathLst>
                <a:path w="293" h="165" extrusionOk="0">
                  <a:moveTo>
                    <a:pt x="62" y="18"/>
                  </a:moveTo>
                  <a:cubicBezTo>
                    <a:pt x="62" y="18"/>
                    <a:pt x="73" y="18"/>
                    <a:pt x="86" y="30"/>
                  </a:cubicBezTo>
                  <a:cubicBezTo>
                    <a:pt x="113" y="58"/>
                    <a:pt x="147" y="71"/>
                    <a:pt x="183" y="71"/>
                  </a:cubicBezTo>
                  <a:cubicBezTo>
                    <a:pt x="195" y="71"/>
                    <a:pt x="207" y="70"/>
                    <a:pt x="219" y="67"/>
                  </a:cubicBezTo>
                  <a:cubicBezTo>
                    <a:pt x="243" y="67"/>
                    <a:pt x="268" y="79"/>
                    <a:pt x="268" y="103"/>
                  </a:cubicBezTo>
                  <a:cubicBezTo>
                    <a:pt x="268" y="116"/>
                    <a:pt x="268" y="127"/>
                    <a:pt x="243" y="140"/>
                  </a:cubicBezTo>
                  <a:cubicBezTo>
                    <a:pt x="225" y="146"/>
                    <a:pt x="205" y="149"/>
                    <a:pt x="185" y="149"/>
                  </a:cubicBezTo>
                  <a:cubicBezTo>
                    <a:pt x="129" y="149"/>
                    <a:pt x="73" y="124"/>
                    <a:pt x="37" y="79"/>
                  </a:cubicBezTo>
                  <a:cubicBezTo>
                    <a:pt x="13" y="67"/>
                    <a:pt x="25" y="43"/>
                    <a:pt x="37" y="30"/>
                  </a:cubicBezTo>
                  <a:cubicBezTo>
                    <a:pt x="37" y="18"/>
                    <a:pt x="49" y="18"/>
                    <a:pt x="62" y="18"/>
                  </a:cubicBezTo>
                  <a:close/>
                  <a:moveTo>
                    <a:pt x="57" y="0"/>
                  </a:moveTo>
                  <a:cubicBezTo>
                    <a:pt x="43" y="0"/>
                    <a:pt x="31" y="6"/>
                    <a:pt x="25" y="18"/>
                  </a:cubicBezTo>
                  <a:cubicBezTo>
                    <a:pt x="0" y="30"/>
                    <a:pt x="0" y="67"/>
                    <a:pt x="25" y="91"/>
                  </a:cubicBezTo>
                  <a:cubicBezTo>
                    <a:pt x="62" y="140"/>
                    <a:pt x="122" y="164"/>
                    <a:pt x="183" y="164"/>
                  </a:cubicBezTo>
                  <a:cubicBezTo>
                    <a:pt x="207" y="164"/>
                    <a:pt x="232" y="164"/>
                    <a:pt x="243" y="152"/>
                  </a:cubicBezTo>
                  <a:cubicBezTo>
                    <a:pt x="280" y="152"/>
                    <a:pt x="292" y="116"/>
                    <a:pt x="280" y="91"/>
                  </a:cubicBezTo>
                  <a:cubicBezTo>
                    <a:pt x="280" y="71"/>
                    <a:pt x="264" y="51"/>
                    <a:pt x="238" y="51"/>
                  </a:cubicBezTo>
                  <a:cubicBezTo>
                    <a:pt x="232" y="51"/>
                    <a:pt x="226" y="52"/>
                    <a:pt x="219" y="54"/>
                  </a:cubicBezTo>
                  <a:cubicBezTo>
                    <a:pt x="207" y="58"/>
                    <a:pt x="195" y="59"/>
                    <a:pt x="183" y="59"/>
                  </a:cubicBezTo>
                  <a:cubicBezTo>
                    <a:pt x="147" y="59"/>
                    <a:pt x="116" y="45"/>
                    <a:pt x="98" y="18"/>
                  </a:cubicBezTo>
                  <a:cubicBezTo>
                    <a:pt x="85" y="6"/>
                    <a:pt x="70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40" name="Google Shape;3440;p39"/>
            <p:cNvSpPr/>
            <p:nvPr/>
          </p:nvSpPr>
          <p:spPr>
            <a:xfrm>
              <a:off x="7600391" y="3500672"/>
              <a:ext cx="8761" cy="6595"/>
            </a:xfrm>
            <a:custGeom>
              <a:avLst/>
              <a:gdLst/>
              <a:ahLst/>
              <a:cxnLst/>
              <a:rect l="l" t="t" r="r" b="b"/>
              <a:pathLst>
                <a:path w="178" h="134" extrusionOk="0">
                  <a:moveTo>
                    <a:pt x="58" y="0"/>
                  </a:moveTo>
                  <a:cubicBezTo>
                    <a:pt x="27" y="0"/>
                    <a:pt x="0" y="34"/>
                    <a:pt x="27" y="61"/>
                  </a:cubicBezTo>
                  <a:lnTo>
                    <a:pt x="88" y="123"/>
                  </a:lnTo>
                  <a:cubicBezTo>
                    <a:pt x="96" y="130"/>
                    <a:pt x="105" y="134"/>
                    <a:pt x="114" y="134"/>
                  </a:cubicBezTo>
                  <a:cubicBezTo>
                    <a:pt x="146" y="134"/>
                    <a:pt x="178" y="90"/>
                    <a:pt x="149" y="61"/>
                  </a:cubicBezTo>
                  <a:cubicBezTo>
                    <a:pt x="124" y="37"/>
                    <a:pt x="113" y="25"/>
                    <a:pt x="88" y="13"/>
                  </a:cubicBezTo>
                  <a:cubicBezTo>
                    <a:pt x="79" y="4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41" name="Google Shape;3441;p39"/>
            <p:cNvSpPr/>
            <p:nvPr/>
          </p:nvSpPr>
          <p:spPr>
            <a:xfrm>
              <a:off x="7600490" y="3499983"/>
              <a:ext cx="8466" cy="7334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62" y="15"/>
                  </a:moveTo>
                  <a:cubicBezTo>
                    <a:pt x="74" y="15"/>
                    <a:pt x="74" y="27"/>
                    <a:pt x="86" y="27"/>
                  </a:cubicBezTo>
                  <a:lnTo>
                    <a:pt x="135" y="75"/>
                  </a:lnTo>
                  <a:cubicBezTo>
                    <a:pt x="159" y="88"/>
                    <a:pt x="147" y="112"/>
                    <a:pt x="135" y="124"/>
                  </a:cubicBezTo>
                  <a:cubicBezTo>
                    <a:pt x="129" y="130"/>
                    <a:pt x="123" y="134"/>
                    <a:pt x="115" y="134"/>
                  </a:cubicBezTo>
                  <a:cubicBezTo>
                    <a:pt x="108" y="134"/>
                    <a:pt x="99" y="130"/>
                    <a:pt x="86" y="124"/>
                  </a:cubicBezTo>
                  <a:lnTo>
                    <a:pt x="38" y="75"/>
                  </a:lnTo>
                  <a:cubicBezTo>
                    <a:pt x="25" y="64"/>
                    <a:pt x="25" y="39"/>
                    <a:pt x="38" y="27"/>
                  </a:cubicBezTo>
                  <a:cubicBezTo>
                    <a:pt x="38" y="27"/>
                    <a:pt x="49" y="15"/>
                    <a:pt x="62" y="15"/>
                  </a:cubicBezTo>
                  <a:close/>
                  <a:moveTo>
                    <a:pt x="63" y="1"/>
                  </a:moveTo>
                  <a:cubicBezTo>
                    <a:pt x="47" y="1"/>
                    <a:pt x="32" y="8"/>
                    <a:pt x="25" y="15"/>
                  </a:cubicBezTo>
                  <a:cubicBezTo>
                    <a:pt x="13" y="39"/>
                    <a:pt x="1" y="64"/>
                    <a:pt x="25" y="88"/>
                  </a:cubicBezTo>
                  <a:lnTo>
                    <a:pt x="74" y="137"/>
                  </a:lnTo>
                  <a:cubicBezTo>
                    <a:pt x="86" y="148"/>
                    <a:pt x="98" y="148"/>
                    <a:pt x="111" y="148"/>
                  </a:cubicBezTo>
                  <a:cubicBezTo>
                    <a:pt x="122" y="148"/>
                    <a:pt x="135" y="148"/>
                    <a:pt x="147" y="137"/>
                  </a:cubicBezTo>
                  <a:cubicBezTo>
                    <a:pt x="171" y="112"/>
                    <a:pt x="171" y="88"/>
                    <a:pt x="147" y="64"/>
                  </a:cubicBezTo>
                  <a:lnTo>
                    <a:pt x="98" y="15"/>
                  </a:lnTo>
                  <a:cubicBezTo>
                    <a:pt x="88" y="5"/>
                    <a:pt x="75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42" name="Google Shape;3442;p39"/>
            <p:cNvSpPr/>
            <p:nvPr/>
          </p:nvSpPr>
          <p:spPr>
            <a:xfrm>
              <a:off x="7378450" y="3501902"/>
              <a:ext cx="370528" cy="399765"/>
            </a:xfrm>
            <a:custGeom>
              <a:avLst/>
              <a:gdLst/>
              <a:ahLst/>
              <a:cxnLst/>
              <a:rect l="l" t="t" r="r" b="b"/>
              <a:pathLst>
                <a:path w="7528" h="8122" extrusionOk="0">
                  <a:moveTo>
                    <a:pt x="49" y="0"/>
                  </a:moveTo>
                  <a:cubicBezTo>
                    <a:pt x="25" y="0"/>
                    <a:pt x="0" y="25"/>
                    <a:pt x="0" y="49"/>
                  </a:cubicBezTo>
                  <a:cubicBezTo>
                    <a:pt x="12" y="2676"/>
                    <a:pt x="0" y="5314"/>
                    <a:pt x="0" y="7941"/>
                  </a:cubicBezTo>
                  <a:cubicBezTo>
                    <a:pt x="0" y="7990"/>
                    <a:pt x="36" y="8014"/>
                    <a:pt x="85" y="8014"/>
                  </a:cubicBezTo>
                  <a:cubicBezTo>
                    <a:pt x="1308" y="8081"/>
                    <a:pt x="2536" y="8121"/>
                    <a:pt x="3764" y="8121"/>
                  </a:cubicBezTo>
                  <a:cubicBezTo>
                    <a:pt x="4992" y="8121"/>
                    <a:pt x="6221" y="8081"/>
                    <a:pt x="7443" y="7990"/>
                  </a:cubicBezTo>
                  <a:cubicBezTo>
                    <a:pt x="7479" y="7990"/>
                    <a:pt x="7516" y="7966"/>
                    <a:pt x="7516" y="7917"/>
                  </a:cubicBezTo>
                  <a:cubicBezTo>
                    <a:pt x="7528" y="7832"/>
                    <a:pt x="7528" y="7759"/>
                    <a:pt x="7528" y="7674"/>
                  </a:cubicBezTo>
                  <a:cubicBezTo>
                    <a:pt x="7528" y="7627"/>
                    <a:pt x="7494" y="7605"/>
                    <a:pt x="7459" y="7605"/>
                  </a:cubicBezTo>
                  <a:cubicBezTo>
                    <a:pt x="7421" y="7605"/>
                    <a:pt x="7382" y="7630"/>
                    <a:pt x="7382" y="7674"/>
                  </a:cubicBezTo>
                  <a:cubicBezTo>
                    <a:pt x="7374" y="7731"/>
                    <a:pt x="7372" y="7783"/>
                    <a:pt x="7367" y="7836"/>
                  </a:cubicBezTo>
                  <a:lnTo>
                    <a:pt x="7367" y="7836"/>
                  </a:lnTo>
                  <a:cubicBezTo>
                    <a:pt x="6022" y="7902"/>
                    <a:pt x="4680" y="7941"/>
                    <a:pt x="3337" y="7941"/>
                  </a:cubicBezTo>
                  <a:cubicBezTo>
                    <a:pt x="2283" y="7941"/>
                    <a:pt x="1228" y="7917"/>
                    <a:pt x="171" y="7861"/>
                  </a:cubicBezTo>
                  <a:lnTo>
                    <a:pt x="171" y="7861"/>
                  </a:lnTo>
                  <a:cubicBezTo>
                    <a:pt x="171" y="6514"/>
                    <a:pt x="170" y="5154"/>
                    <a:pt x="158" y="3806"/>
                  </a:cubicBezTo>
                  <a:cubicBezTo>
                    <a:pt x="158" y="3138"/>
                    <a:pt x="146" y="2457"/>
                    <a:pt x="134" y="1776"/>
                  </a:cubicBezTo>
                  <a:cubicBezTo>
                    <a:pt x="134" y="1447"/>
                    <a:pt x="122" y="1119"/>
                    <a:pt x="122" y="790"/>
                  </a:cubicBezTo>
                  <a:cubicBezTo>
                    <a:pt x="122" y="620"/>
                    <a:pt x="73" y="401"/>
                    <a:pt x="109" y="231"/>
                  </a:cubicBezTo>
                  <a:cubicBezTo>
                    <a:pt x="132" y="122"/>
                    <a:pt x="197" y="100"/>
                    <a:pt x="283" y="100"/>
                  </a:cubicBezTo>
                  <a:cubicBezTo>
                    <a:pt x="340" y="100"/>
                    <a:pt x="406" y="109"/>
                    <a:pt x="474" y="109"/>
                  </a:cubicBezTo>
                  <a:cubicBezTo>
                    <a:pt x="547" y="109"/>
                    <a:pt x="547" y="0"/>
                    <a:pt x="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43" name="Google Shape;3443;p39"/>
            <p:cNvSpPr/>
            <p:nvPr/>
          </p:nvSpPr>
          <p:spPr>
            <a:xfrm>
              <a:off x="7377810" y="3501262"/>
              <a:ext cx="371808" cy="401094"/>
            </a:xfrm>
            <a:custGeom>
              <a:avLst/>
              <a:gdLst/>
              <a:ahLst/>
              <a:cxnLst/>
              <a:rect l="l" t="t" r="r" b="b"/>
              <a:pathLst>
                <a:path w="7554" h="8149" extrusionOk="0">
                  <a:moveTo>
                    <a:pt x="7432" y="7857"/>
                  </a:moveTo>
                  <a:lnTo>
                    <a:pt x="7383" y="7906"/>
                  </a:lnTo>
                  <a:lnTo>
                    <a:pt x="7383" y="7857"/>
                  </a:lnTo>
                  <a:close/>
                  <a:moveTo>
                    <a:pt x="171" y="7881"/>
                  </a:moveTo>
                  <a:lnTo>
                    <a:pt x="171" y="7930"/>
                  </a:lnTo>
                  <a:lnTo>
                    <a:pt x="122" y="7881"/>
                  </a:lnTo>
                  <a:close/>
                  <a:moveTo>
                    <a:pt x="62" y="13"/>
                  </a:moveTo>
                  <a:lnTo>
                    <a:pt x="487" y="25"/>
                  </a:lnTo>
                  <a:cubicBezTo>
                    <a:pt x="524" y="25"/>
                    <a:pt x="536" y="49"/>
                    <a:pt x="536" y="74"/>
                  </a:cubicBezTo>
                  <a:cubicBezTo>
                    <a:pt x="536" y="86"/>
                    <a:pt x="524" y="111"/>
                    <a:pt x="487" y="111"/>
                  </a:cubicBezTo>
                  <a:cubicBezTo>
                    <a:pt x="463" y="111"/>
                    <a:pt x="427" y="111"/>
                    <a:pt x="390" y="98"/>
                  </a:cubicBezTo>
                  <a:cubicBezTo>
                    <a:pt x="374" y="98"/>
                    <a:pt x="359" y="98"/>
                    <a:pt x="343" y="98"/>
                  </a:cubicBezTo>
                  <a:cubicBezTo>
                    <a:pt x="238" y="98"/>
                    <a:pt x="142" y="107"/>
                    <a:pt x="111" y="244"/>
                  </a:cubicBezTo>
                  <a:cubicBezTo>
                    <a:pt x="86" y="366"/>
                    <a:pt x="98" y="500"/>
                    <a:pt x="111" y="621"/>
                  </a:cubicBezTo>
                  <a:cubicBezTo>
                    <a:pt x="122" y="694"/>
                    <a:pt x="122" y="743"/>
                    <a:pt x="122" y="803"/>
                  </a:cubicBezTo>
                  <a:lnTo>
                    <a:pt x="122" y="974"/>
                  </a:lnTo>
                  <a:cubicBezTo>
                    <a:pt x="135" y="1241"/>
                    <a:pt x="135" y="1521"/>
                    <a:pt x="147" y="1789"/>
                  </a:cubicBezTo>
                  <a:cubicBezTo>
                    <a:pt x="147" y="2384"/>
                    <a:pt x="159" y="3005"/>
                    <a:pt x="159" y="3819"/>
                  </a:cubicBezTo>
                  <a:cubicBezTo>
                    <a:pt x="171" y="5157"/>
                    <a:pt x="171" y="6495"/>
                    <a:pt x="171" y="7870"/>
                  </a:cubicBezTo>
                  <a:cubicBezTo>
                    <a:pt x="147" y="7857"/>
                    <a:pt x="122" y="7857"/>
                    <a:pt x="98" y="7857"/>
                  </a:cubicBezTo>
                  <a:lnTo>
                    <a:pt x="74" y="7857"/>
                  </a:lnTo>
                  <a:lnTo>
                    <a:pt x="195" y="7967"/>
                  </a:lnTo>
                  <a:lnTo>
                    <a:pt x="195" y="7954"/>
                  </a:lnTo>
                  <a:lnTo>
                    <a:pt x="195" y="7881"/>
                  </a:lnTo>
                  <a:cubicBezTo>
                    <a:pt x="1207" y="7934"/>
                    <a:pt x="2253" y="7961"/>
                    <a:pt x="3370" y="7961"/>
                  </a:cubicBezTo>
                  <a:cubicBezTo>
                    <a:pt x="4603" y="7961"/>
                    <a:pt x="5922" y="7928"/>
                    <a:pt x="7371" y="7857"/>
                  </a:cubicBezTo>
                  <a:lnTo>
                    <a:pt x="7371" y="7930"/>
                  </a:lnTo>
                  <a:lnTo>
                    <a:pt x="7359" y="7954"/>
                  </a:lnTo>
                  <a:lnTo>
                    <a:pt x="7359" y="7954"/>
                  </a:lnTo>
                  <a:lnTo>
                    <a:pt x="7481" y="7833"/>
                  </a:lnTo>
                  <a:lnTo>
                    <a:pt x="7481" y="7833"/>
                  </a:lnTo>
                  <a:lnTo>
                    <a:pt x="7456" y="7845"/>
                  </a:lnTo>
                  <a:lnTo>
                    <a:pt x="7395" y="7845"/>
                  </a:lnTo>
                  <a:lnTo>
                    <a:pt x="7395" y="7687"/>
                  </a:lnTo>
                  <a:cubicBezTo>
                    <a:pt x="7408" y="7651"/>
                    <a:pt x="7444" y="7626"/>
                    <a:pt x="7481" y="7626"/>
                  </a:cubicBezTo>
                  <a:cubicBezTo>
                    <a:pt x="7505" y="7626"/>
                    <a:pt x="7529" y="7651"/>
                    <a:pt x="7529" y="7687"/>
                  </a:cubicBezTo>
                  <a:lnTo>
                    <a:pt x="7529" y="7930"/>
                  </a:lnTo>
                  <a:cubicBezTo>
                    <a:pt x="7529" y="7967"/>
                    <a:pt x="7492" y="7991"/>
                    <a:pt x="7456" y="8003"/>
                  </a:cubicBezTo>
                  <a:cubicBezTo>
                    <a:pt x="6277" y="8087"/>
                    <a:pt x="5051" y="8130"/>
                    <a:pt x="3752" y="8130"/>
                  </a:cubicBezTo>
                  <a:cubicBezTo>
                    <a:pt x="2598" y="8130"/>
                    <a:pt x="1386" y="8096"/>
                    <a:pt x="98" y="8027"/>
                  </a:cubicBezTo>
                  <a:cubicBezTo>
                    <a:pt x="62" y="8027"/>
                    <a:pt x="25" y="7991"/>
                    <a:pt x="25" y="7954"/>
                  </a:cubicBezTo>
                  <a:lnTo>
                    <a:pt x="25" y="5243"/>
                  </a:lnTo>
                  <a:cubicBezTo>
                    <a:pt x="25" y="3540"/>
                    <a:pt x="25" y="1789"/>
                    <a:pt x="13" y="62"/>
                  </a:cubicBezTo>
                  <a:cubicBezTo>
                    <a:pt x="13" y="49"/>
                    <a:pt x="25" y="38"/>
                    <a:pt x="38" y="38"/>
                  </a:cubicBezTo>
                  <a:cubicBezTo>
                    <a:pt x="38" y="25"/>
                    <a:pt x="49" y="13"/>
                    <a:pt x="62" y="13"/>
                  </a:cubicBezTo>
                  <a:close/>
                  <a:moveTo>
                    <a:pt x="62" y="1"/>
                  </a:moveTo>
                  <a:cubicBezTo>
                    <a:pt x="49" y="1"/>
                    <a:pt x="25" y="13"/>
                    <a:pt x="25" y="25"/>
                  </a:cubicBezTo>
                  <a:cubicBezTo>
                    <a:pt x="13" y="38"/>
                    <a:pt x="1" y="49"/>
                    <a:pt x="1" y="62"/>
                  </a:cubicBezTo>
                  <a:cubicBezTo>
                    <a:pt x="13" y="1789"/>
                    <a:pt x="13" y="3540"/>
                    <a:pt x="13" y="5243"/>
                  </a:cubicBezTo>
                  <a:lnTo>
                    <a:pt x="13" y="7954"/>
                  </a:lnTo>
                  <a:cubicBezTo>
                    <a:pt x="13" y="8003"/>
                    <a:pt x="49" y="8040"/>
                    <a:pt x="98" y="8040"/>
                  </a:cubicBezTo>
                  <a:cubicBezTo>
                    <a:pt x="1387" y="8113"/>
                    <a:pt x="2603" y="8149"/>
                    <a:pt x="3759" y="8149"/>
                  </a:cubicBezTo>
                  <a:cubicBezTo>
                    <a:pt x="5060" y="8149"/>
                    <a:pt x="6289" y="8100"/>
                    <a:pt x="7456" y="8016"/>
                  </a:cubicBezTo>
                  <a:cubicBezTo>
                    <a:pt x="7505" y="8016"/>
                    <a:pt x="7541" y="7979"/>
                    <a:pt x="7541" y="7930"/>
                  </a:cubicBezTo>
                  <a:cubicBezTo>
                    <a:pt x="7541" y="7845"/>
                    <a:pt x="7554" y="7772"/>
                    <a:pt x="7554" y="7687"/>
                  </a:cubicBezTo>
                  <a:cubicBezTo>
                    <a:pt x="7554" y="7638"/>
                    <a:pt x="7517" y="7614"/>
                    <a:pt x="7481" y="7614"/>
                  </a:cubicBezTo>
                  <a:cubicBezTo>
                    <a:pt x="7432" y="7614"/>
                    <a:pt x="7383" y="7638"/>
                    <a:pt x="7383" y="7687"/>
                  </a:cubicBezTo>
                  <a:cubicBezTo>
                    <a:pt x="7383" y="7748"/>
                    <a:pt x="7371" y="7797"/>
                    <a:pt x="7371" y="7845"/>
                  </a:cubicBezTo>
                  <a:cubicBezTo>
                    <a:pt x="5883" y="7911"/>
                    <a:pt x="4533" y="7945"/>
                    <a:pt x="3271" y="7945"/>
                  </a:cubicBezTo>
                  <a:cubicBezTo>
                    <a:pt x="2192" y="7945"/>
                    <a:pt x="1177" y="7920"/>
                    <a:pt x="195" y="7870"/>
                  </a:cubicBezTo>
                  <a:cubicBezTo>
                    <a:pt x="195" y="6495"/>
                    <a:pt x="184" y="5157"/>
                    <a:pt x="184" y="3819"/>
                  </a:cubicBezTo>
                  <a:cubicBezTo>
                    <a:pt x="171" y="3005"/>
                    <a:pt x="171" y="2384"/>
                    <a:pt x="159" y="1789"/>
                  </a:cubicBezTo>
                  <a:cubicBezTo>
                    <a:pt x="159" y="1521"/>
                    <a:pt x="147" y="1241"/>
                    <a:pt x="147" y="974"/>
                  </a:cubicBezTo>
                  <a:lnTo>
                    <a:pt x="147" y="803"/>
                  </a:lnTo>
                  <a:cubicBezTo>
                    <a:pt x="135" y="743"/>
                    <a:pt x="135" y="682"/>
                    <a:pt x="135" y="621"/>
                  </a:cubicBezTo>
                  <a:cubicBezTo>
                    <a:pt x="122" y="500"/>
                    <a:pt x="111" y="366"/>
                    <a:pt x="135" y="257"/>
                  </a:cubicBezTo>
                  <a:cubicBezTo>
                    <a:pt x="154" y="143"/>
                    <a:pt x="217" y="118"/>
                    <a:pt x="307" y="118"/>
                  </a:cubicBezTo>
                  <a:cubicBezTo>
                    <a:pt x="333" y="118"/>
                    <a:pt x="361" y="120"/>
                    <a:pt x="390" y="122"/>
                  </a:cubicBezTo>
                  <a:lnTo>
                    <a:pt x="487" y="122"/>
                  </a:lnTo>
                  <a:cubicBezTo>
                    <a:pt x="536" y="122"/>
                    <a:pt x="549" y="98"/>
                    <a:pt x="549" y="74"/>
                  </a:cubicBezTo>
                  <a:cubicBezTo>
                    <a:pt x="549" y="38"/>
                    <a:pt x="536" y="13"/>
                    <a:pt x="500" y="13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44" name="Google Shape;3444;p39"/>
            <p:cNvSpPr/>
            <p:nvPr/>
          </p:nvSpPr>
          <p:spPr>
            <a:xfrm>
              <a:off x="7381354" y="3503133"/>
              <a:ext cx="20082" cy="16095"/>
            </a:xfrm>
            <a:custGeom>
              <a:avLst/>
              <a:gdLst/>
              <a:ahLst/>
              <a:cxnLst/>
              <a:rect l="l" t="t" r="r" b="b"/>
              <a:pathLst>
                <a:path w="408" h="327" extrusionOk="0">
                  <a:moveTo>
                    <a:pt x="344" y="0"/>
                  </a:moveTo>
                  <a:cubicBezTo>
                    <a:pt x="335" y="0"/>
                    <a:pt x="326" y="4"/>
                    <a:pt x="318" y="11"/>
                  </a:cubicBezTo>
                  <a:cubicBezTo>
                    <a:pt x="221" y="84"/>
                    <a:pt x="123" y="170"/>
                    <a:pt x="39" y="255"/>
                  </a:cubicBezTo>
                  <a:cubicBezTo>
                    <a:pt x="1" y="284"/>
                    <a:pt x="37" y="327"/>
                    <a:pt x="72" y="327"/>
                  </a:cubicBezTo>
                  <a:cubicBezTo>
                    <a:pt x="82" y="327"/>
                    <a:pt x="91" y="324"/>
                    <a:pt x="99" y="316"/>
                  </a:cubicBezTo>
                  <a:cubicBezTo>
                    <a:pt x="196" y="230"/>
                    <a:pt x="282" y="146"/>
                    <a:pt x="379" y="73"/>
                  </a:cubicBezTo>
                  <a:cubicBezTo>
                    <a:pt x="407" y="44"/>
                    <a:pt x="376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45" name="Google Shape;3445;p39"/>
            <p:cNvSpPr/>
            <p:nvPr/>
          </p:nvSpPr>
          <p:spPr>
            <a:xfrm>
              <a:off x="7381404" y="3502444"/>
              <a:ext cx="19836" cy="17473"/>
            </a:xfrm>
            <a:custGeom>
              <a:avLst/>
              <a:gdLst/>
              <a:ahLst/>
              <a:cxnLst/>
              <a:rect l="l" t="t" r="r" b="b"/>
              <a:pathLst>
                <a:path w="403" h="355" extrusionOk="0">
                  <a:moveTo>
                    <a:pt x="342" y="17"/>
                  </a:moveTo>
                  <a:cubicBezTo>
                    <a:pt x="351" y="17"/>
                    <a:pt x="360" y="20"/>
                    <a:pt x="366" y="25"/>
                  </a:cubicBezTo>
                  <a:cubicBezTo>
                    <a:pt x="378" y="38"/>
                    <a:pt x="378" y="62"/>
                    <a:pt x="366" y="74"/>
                  </a:cubicBezTo>
                  <a:lnTo>
                    <a:pt x="305" y="135"/>
                  </a:lnTo>
                  <a:cubicBezTo>
                    <a:pt x="232" y="196"/>
                    <a:pt x="171" y="257"/>
                    <a:pt x="98" y="330"/>
                  </a:cubicBezTo>
                  <a:cubicBezTo>
                    <a:pt x="91" y="333"/>
                    <a:pt x="84" y="335"/>
                    <a:pt x="77" y="335"/>
                  </a:cubicBezTo>
                  <a:cubicBezTo>
                    <a:pt x="61" y="335"/>
                    <a:pt x="46" y="326"/>
                    <a:pt x="38" y="317"/>
                  </a:cubicBezTo>
                  <a:cubicBezTo>
                    <a:pt x="25" y="306"/>
                    <a:pt x="25" y="293"/>
                    <a:pt x="38" y="269"/>
                  </a:cubicBezTo>
                  <a:lnTo>
                    <a:pt x="257" y="87"/>
                  </a:lnTo>
                  <a:lnTo>
                    <a:pt x="317" y="25"/>
                  </a:lnTo>
                  <a:cubicBezTo>
                    <a:pt x="323" y="20"/>
                    <a:pt x="333" y="17"/>
                    <a:pt x="342" y="17"/>
                  </a:cubicBezTo>
                  <a:close/>
                  <a:moveTo>
                    <a:pt x="337" y="0"/>
                  </a:moveTo>
                  <a:cubicBezTo>
                    <a:pt x="326" y="0"/>
                    <a:pt x="315" y="4"/>
                    <a:pt x="305" y="14"/>
                  </a:cubicBezTo>
                  <a:lnTo>
                    <a:pt x="244" y="74"/>
                  </a:lnTo>
                  <a:lnTo>
                    <a:pt x="25" y="257"/>
                  </a:lnTo>
                  <a:cubicBezTo>
                    <a:pt x="1" y="281"/>
                    <a:pt x="13" y="317"/>
                    <a:pt x="25" y="330"/>
                  </a:cubicBezTo>
                  <a:cubicBezTo>
                    <a:pt x="38" y="342"/>
                    <a:pt x="49" y="354"/>
                    <a:pt x="74" y="354"/>
                  </a:cubicBezTo>
                  <a:cubicBezTo>
                    <a:pt x="86" y="354"/>
                    <a:pt x="98" y="342"/>
                    <a:pt x="111" y="342"/>
                  </a:cubicBezTo>
                  <a:cubicBezTo>
                    <a:pt x="184" y="281"/>
                    <a:pt x="244" y="208"/>
                    <a:pt x="317" y="147"/>
                  </a:cubicBezTo>
                  <a:lnTo>
                    <a:pt x="378" y="87"/>
                  </a:lnTo>
                  <a:cubicBezTo>
                    <a:pt x="403" y="62"/>
                    <a:pt x="403" y="38"/>
                    <a:pt x="378" y="25"/>
                  </a:cubicBezTo>
                  <a:cubicBezTo>
                    <a:pt x="370" y="10"/>
                    <a:pt x="354" y="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46" name="Google Shape;3446;p39"/>
            <p:cNvSpPr/>
            <p:nvPr/>
          </p:nvSpPr>
          <p:spPr>
            <a:xfrm>
              <a:off x="7382437" y="3507317"/>
              <a:ext cx="22001" cy="21509"/>
            </a:xfrm>
            <a:custGeom>
              <a:avLst/>
              <a:gdLst/>
              <a:ahLst/>
              <a:cxnLst/>
              <a:rect l="l" t="t" r="r" b="b"/>
              <a:pathLst>
                <a:path w="447" h="437" extrusionOk="0">
                  <a:moveTo>
                    <a:pt x="383" y="1"/>
                  </a:moveTo>
                  <a:cubicBezTo>
                    <a:pt x="374" y="1"/>
                    <a:pt x="365" y="4"/>
                    <a:pt x="357" y="12"/>
                  </a:cubicBezTo>
                  <a:cubicBezTo>
                    <a:pt x="247" y="121"/>
                    <a:pt x="138" y="243"/>
                    <a:pt x="28" y="353"/>
                  </a:cubicBezTo>
                  <a:cubicBezTo>
                    <a:pt x="0" y="391"/>
                    <a:pt x="31" y="436"/>
                    <a:pt x="64" y="436"/>
                  </a:cubicBezTo>
                  <a:cubicBezTo>
                    <a:pt x="73" y="436"/>
                    <a:pt x="82" y="433"/>
                    <a:pt x="90" y="425"/>
                  </a:cubicBezTo>
                  <a:cubicBezTo>
                    <a:pt x="211" y="316"/>
                    <a:pt x="309" y="194"/>
                    <a:pt x="418" y="72"/>
                  </a:cubicBezTo>
                  <a:cubicBezTo>
                    <a:pt x="446" y="44"/>
                    <a:pt x="415" y="1"/>
                    <a:pt x="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47" name="Google Shape;3447;p39"/>
            <p:cNvSpPr/>
            <p:nvPr/>
          </p:nvSpPr>
          <p:spPr>
            <a:xfrm>
              <a:off x="7382634" y="3506825"/>
              <a:ext cx="22198" cy="22641"/>
            </a:xfrm>
            <a:custGeom>
              <a:avLst/>
              <a:gdLst/>
              <a:ahLst/>
              <a:cxnLst/>
              <a:rect l="l" t="t" r="r" b="b"/>
              <a:pathLst>
                <a:path w="451" h="460" extrusionOk="0">
                  <a:moveTo>
                    <a:pt x="402" y="22"/>
                  </a:moveTo>
                  <a:cubicBezTo>
                    <a:pt x="414" y="34"/>
                    <a:pt x="426" y="58"/>
                    <a:pt x="414" y="82"/>
                  </a:cubicBezTo>
                  <a:lnTo>
                    <a:pt x="402" y="82"/>
                  </a:lnTo>
                  <a:cubicBezTo>
                    <a:pt x="305" y="192"/>
                    <a:pt x="195" y="314"/>
                    <a:pt x="86" y="423"/>
                  </a:cubicBezTo>
                  <a:cubicBezTo>
                    <a:pt x="75" y="433"/>
                    <a:pt x="67" y="437"/>
                    <a:pt x="60" y="437"/>
                  </a:cubicBezTo>
                  <a:cubicBezTo>
                    <a:pt x="51" y="437"/>
                    <a:pt x="44" y="430"/>
                    <a:pt x="37" y="423"/>
                  </a:cubicBezTo>
                  <a:cubicBezTo>
                    <a:pt x="24" y="411"/>
                    <a:pt x="13" y="387"/>
                    <a:pt x="37" y="374"/>
                  </a:cubicBezTo>
                  <a:cubicBezTo>
                    <a:pt x="134" y="253"/>
                    <a:pt x="243" y="144"/>
                    <a:pt x="353" y="34"/>
                  </a:cubicBezTo>
                  <a:lnTo>
                    <a:pt x="365" y="34"/>
                  </a:lnTo>
                  <a:cubicBezTo>
                    <a:pt x="365" y="22"/>
                    <a:pt x="378" y="22"/>
                    <a:pt x="378" y="22"/>
                  </a:cubicBezTo>
                  <a:close/>
                  <a:moveTo>
                    <a:pt x="388" y="1"/>
                  </a:moveTo>
                  <a:cubicBezTo>
                    <a:pt x="378" y="1"/>
                    <a:pt x="365" y="4"/>
                    <a:pt x="353" y="9"/>
                  </a:cubicBezTo>
                  <a:lnTo>
                    <a:pt x="341" y="22"/>
                  </a:lnTo>
                  <a:cubicBezTo>
                    <a:pt x="232" y="131"/>
                    <a:pt x="122" y="241"/>
                    <a:pt x="24" y="363"/>
                  </a:cubicBezTo>
                  <a:cubicBezTo>
                    <a:pt x="0" y="387"/>
                    <a:pt x="0" y="423"/>
                    <a:pt x="24" y="435"/>
                  </a:cubicBezTo>
                  <a:cubicBezTo>
                    <a:pt x="37" y="447"/>
                    <a:pt x="49" y="460"/>
                    <a:pt x="61" y="460"/>
                  </a:cubicBezTo>
                  <a:cubicBezTo>
                    <a:pt x="73" y="460"/>
                    <a:pt x="86" y="447"/>
                    <a:pt x="97" y="435"/>
                  </a:cubicBezTo>
                  <a:cubicBezTo>
                    <a:pt x="207" y="326"/>
                    <a:pt x="316" y="204"/>
                    <a:pt x="414" y="95"/>
                  </a:cubicBezTo>
                  <a:lnTo>
                    <a:pt x="426" y="95"/>
                  </a:lnTo>
                  <a:cubicBezTo>
                    <a:pt x="451" y="58"/>
                    <a:pt x="438" y="34"/>
                    <a:pt x="414" y="9"/>
                  </a:cubicBezTo>
                  <a:cubicBezTo>
                    <a:pt x="408" y="4"/>
                    <a:pt x="399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48" name="Google Shape;3448;p39"/>
            <p:cNvSpPr/>
            <p:nvPr/>
          </p:nvSpPr>
          <p:spPr>
            <a:xfrm>
              <a:off x="7380616" y="3519524"/>
              <a:ext cx="23133" cy="20082"/>
            </a:xfrm>
            <a:custGeom>
              <a:avLst/>
              <a:gdLst/>
              <a:ahLst/>
              <a:cxnLst/>
              <a:rect l="l" t="t" r="r" b="b"/>
              <a:pathLst>
                <a:path w="470" h="408" extrusionOk="0">
                  <a:moveTo>
                    <a:pt x="398" y="1"/>
                  </a:moveTo>
                  <a:cubicBezTo>
                    <a:pt x="389" y="1"/>
                    <a:pt x="379" y="3"/>
                    <a:pt x="370" y="7"/>
                  </a:cubicBezTo>
                  <a:cubicBezTo>
                    <a:pt x="260" y="105"/>
                    <a:pt x="138" y="226"/>
                    <a:pt x="29" y="335"/>
                  </a:cubicBezTo>
                  <a:cubicBezTo>
                    <a:pt x="0" y="364"/>
                    <a:pt x="32" y="407"/>
                    <a:pt x="70" y="407"/>
                  </a:cubicBezTo>
                  <a:cubicBezTo>
                    <a:pt x="81" y="407"/>
                    <a:pt x="92" y="404"/>
                    <a:pt x="102" y="396"/>
                  </a:cubicBezTo>
                  <a:cubicBezTo>
                    <a:pt x="211" y="286"/>
                    <a:pt x="333" y="189"/>
                    <a:pt x="430" y="68"/>
                  </a:cubicBezTo>
                  <a:cubicBezTo>
                    <a:pt x="470" y="38"/>
                    <a:pt x="437" y="1"/>
                    <a:pt x="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49" name="Google Shape;3449;p39"/>
            <p:cNvSpPr/>
            <p:nvPr/>
          </p:nvSpPr>
          <p:spPr>
            <a:xfrm>
              <a:off x="7380862" y="3519179"/>
              <a:ext cx="22789" cy="21066"/>
            </a:xfrm>
            <a:custGeom>
              <a:avLst/>
              <a:gdLst/>
              <a:ahLst/>
              <a:cxnLst/>
              <a:rect l="l" t="t" r="r" b="b"/>
              <a:pathLst>
                <a:path w="463" h="428" extrusionOk="0">
                  <a:moveTo>
                    <a:pt x="401" y="17"/>
                  </a:moveTo>
                  <a:cubicBezTo>
                    <a:pt x="410" y="17"/>
                    <a:pt x="419" y="20"/>
                    <a:pt x="425" y="26"/>
                  </a:cubicBezTo>
                  <a:cubicBezTo>
                    <a:pt x="438" y="39"/>
                    <a:pt x="438" y="50"/>
                    <a:pt x="425" y="75"/>
                  </a:cubicBezTo>
                  <a:cubicBezTo>
                    <a:pt x="316" y="184"/>
                    <a:pt x="195" y="293"/>
                    <a:pt x="85" y="391"/>
                  </a:cubicBezTo>
                  <a:cubicBezTo>
                    <a:pt x="74" y="401"/>
                    <a:pt x="66" y="405"/>
                    <a:pt x="59" y="405"/>
                  </a:cubicBezTo>
                  <a:cubicBezTo>
                    <a:pt x="50" y="405"/>
                    <a:pt x="43" y="398"/>
                    <a:pt x="36" y="391"/>
                  </a:cubicBezTo>
                  <a:cubicBezTo>
                    <a:pt x="24" y="379"/>
                    <a:pt x="12" y="366"/>
                    <a:pt x="36" y="342"/>
                  </a:cubicBezTo>
                  <a:cubicBezTo>
                    <a:pt x="146" y="233"/>
                    <a:pt x="255" y="123"/>
                    <a:pt x="377" y="26"/>
                  </a:cubicBezTo>
                  <a:cubicBezTo>
                    <a:pt x="383" y="20"/>
                    <a:pt x="392" y="17"/>
                    <a:pt x="401" y="17"/>
                  </a:cubicBezTo>
                  <a:close/>
                  <a:moveTo>
                    <a:pt x="400" y="0"/>
                  </a:moveTo>
                  <a:cubicBezTo>
                    <a:pt x="388" y="0"/>
                    <a:pt x="375" y="4"/>
                    <a:pt x="365" y="14"/>
                  </a:cubicBezTo>
                  <a:cubicBezTo>
                    <a:pt x="243" y="112"/>
                    <a:pt x="133" y="220"/>
                    <a:pt x="24" y="330"/>
                  </a:cubicBezTo>
                  <a:cubicBezTo>
                    <a:pt x="0" y="355"/>
                    <a:pt x="0" y="391"/>
                    <a:pt x="24" y="403"/>
                  </a:cubicBezTo>
                  <a:cubicBezTo>
                    <a:pt x="24" y="415"/>
                    <a:pt x="49" y="428"/>
                    <a:pt x="60" y="428"/>
                  </a:cubicBezTo>
                  <a:cubicBezTo>
                    <a:pt x="73" y="428"/>
                    <a:pt x="85" y="415"/>
                    <a:pt x="97" y="403"/>
                  </a:cubicBezTo>
                  <a:cubicBezTo>
                    <a:pt x="206" y="306"/>
                    <a:pt x="328" y="196"/>
                    <a:pt x="438" y="87"/>
                  </a:cubicBezTo>
                  <a:cubicBezTo>
                    <a:pt x="462" y="63"/>
                    <a:pt x="450" y="39"/>
                    <a:pt x="438" y="14"/>
                  </a:cubicBezTo>
                  <a:cubicBezTo>
                    <a:pt x="431" y="7"/>
                    <a:pt x="416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50" name="Google Shape;3450;p39"/>
            <p:cNvSpPr/>
            <p:nvPr/>
          </p:nvSpPr>
          <p:spPr>
            <a:xfrm>
              <a:off x="7379484" y="3528285"/>
              <a:ext cx="26136" cy="25742"/>
            </a:xfrm>
            <a:custGeom>
              <a:avLst/>
              <a:gdLst/>
              <a:ahLst/>
              <a:cxnLst/>
              <a:rect l="l" t="t" r="r" b="b"/>
              <a:pathLst>
                <a:path w="531" h="523" extrusionOk="0">
                  <a:moveTo>
                    <a:pt x="467" y="0"/>
                  </a:moveTo>
                  <a:cubicBezTo>
                    <a:pt x="458" y="0"/>
                    <a:pt x="449" y="3"/>
                    <a:pt x="442" y="11"/>
                  </a:cubicBezTo>
                  <a:cubicBezTo>
                    <a:pt x="283" y="145"/>
                    <a:pt x="150" y="291"/>
                    <a:pt x="28" y="449"/>
                  </a:cubicBezTo>
                  <a:cubicBezTo>
                    <a:pt x="0" y="486"/>
                    <a:pt x="35" y="523"/>
                    <a:pt x="70" y="523"/>
                  </a:cubicBezTo>
                  <a:cubicBezTo>
                    <a:pt x="81" y="523"/>
                    <a:pt x="92" y="519"/>
                    <a:pt x="101" y="510"/>
                  </a:cubicBezTo>
                  <a:lnTo>
                    <a:pt x="502" y="72"/>
                  </a:lnTo>
                  <a:cubicBezTo>
                    <a:pt x="531" y="43"/>
                    <a:pt x="499" y="0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51" name="Google Shape;3451;p39"/>
            <p:cNvSpPr/>
            <p:nvPr/>
          </p:nvSpPr>
          <p:spPr>
            <a:xfrm>
              <a:off x="7379632" y="3527891"/>
              <a:ext cx="25791" cy="26726"/>
            </a:xfrm>
            <a:custGeom>
              <a:avLst/>
              <a:gdLst/>
              <a:ahLst/>
              <a:cxnLst/>
              <a:rect l="l" t="t" r="r" b="b"/>
              <a:pathLst>
                <a:path w="524" h="543" extrusionOk="0">
                  <a:moveTo>
                    <a:pt x="463" y="19"/>
                  </a:moveTo>
                  <a:cubicBezTo>
                    <a:pt x="475" y="19"/>
                    <a:pt x="487" y="19"/>
                    <a:pt x="487" y="32"/>
                  </a:cubicBezTo>
                  <a:cubicBezTo>
                    <a:pt x="499" y="43"/>
                    <a:pt x="512" y="56"/>
                    <a:pt x="487" y="80"/>
                  </a:cubicBezTo>
                  <a:cubicBezTo>
                    <a:pt x="377" y="189"/>
                    <a:pt x="268" y="311"/>
                    <a:pt x="158" y="433"/>
                  </a:cubicBezTo>
                  <a:lnTo>
                    <a:pt x="85" y="506"/>
                  </a:lnTo>
                  <a:cubicBezTo>
                    <a:pt x="80" y="516"/>
                    <a:pt x="73" y="520"/>
                    <a:pt x="65" y="520"/>
                  </a:cubicBezTo>
                  <a:cubicBezTo>
                    <a:pt x="55" y="520"/>
                    <a:pt x="44" y="513"/>
                    <a:pt x="37" y="506"/>
                  </a:cubicBezTo>
                  <a:cubicBezTo>
                    <a:pt x="25" y="506"/>
                    <a:pt x="12" y="481"/>
                    <a:pt x="25" y="470"/>
                  </a:cubicBezTo>
                  <a:cubicBezTo>
                    <a:pt x="147" y="311"/>
                    <a:pt x="293" y="165"/>
                    <a:pt x="439" y="32"/>
                  </a:cubicBezTo>
                  <a:cubicBezTo>
                    <a:pt x="450" y="19"/>
                    <a:pt x="463" y="19"/>
                    <a:pt x="463" y="19"/>
                  </a:cubicBezTo>
                  <a:close/>
                  <a:moveTo>
                    <a:pt x="467" y="1"/>
                  </a:moveTo>
                  <a:cubicBezTo>
                    <a:pt x="453" y="1"/>
                    <a:pt x="438" y="7"/>
                    <a:pt x="426" y="19"/>
                  </a:cubicBezTo>
                  <a:cubicBezTo>
                    <a:pt x="280" y="153"/>
                    <a:pt x="134" y="299"/>
                    <a:pt x="12" y="457"/>
                  </a:cubicBezTo>
                  <a:cubicBezTo>
                    <a:pt x="1" y="481"/>
                    <a:pt x="1" y="506"/>
                    <a:pt x="25" y="518"/>
                  </a:cubicBezTo>
                  <a:cubicBezTo>
                    <a:pt x="37" y="530"/>
                    <a:pt x="49" y="543"/>
                    <a:pt x="61" y="543"/>
                  </a:cubicBezTo>
                  <a:cubicBezTo>
                    <a:pt x="74" y="543"/>
                    <a:pt x="85" y="530"/>
                    <a:pt x="98" y="518"/>
                  </a:cubicBezTo>
                  <a:lnTo>
                    <a:pt x="171" y="445"/>
                  </a:lnTo>
                  <a:cubicBezTo>
                    <a:pt x="280" y="324"/>
                    <a:pt x="390" y="202"/>
                    <a:pt x="499" y="92"/>
                  </a:cubicBezTo>
                  <a:cubicBezTo>
                    <a:pt x="523" y="68"/>
                    <a:pt x="523" y="32"/>
                    <a:pt x="499" y="19"/>
                  </a:cubicBezTo>
                  <a:cubicBezTo>
                    <a:pt x="493" y="7"/>
                    <a:pt x="481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52" name="Google Shape;3452;p39"/>
            <p:cNvSpPr/>
            <p:nvPr/>
          </p:nvSpPr>
          <p:spPr>
            <a:xfrm>
              <a:off x="7377121" y="3541969"/>
              <a:ext cx="25594" cy="26973"/>
            </a:xfrm>
            <a:custGeom>
              <a:avLst/>
              <a:gdLst/>
              <a:ahLst/>
              <a:cxnLst/>
              <a:rect l="l" t="t" r="r" b="b"/>
              <a:pathLst>
                <a:path w="520" h="548" extrusionOk="0">
                  <a:moveTo>
                    <a:pt x="464" y="0"/>
                  </a:moveTo>
                  <a:cubicBezTo>
                    <a:pt x="455" y="0"/>
                    <a:pt x="447" y="4"/>
                    <a:pt x="441" y="13"/>
                  </a:cubicBezTo>
                  <a:cubicBezTo>
                    <a:pt x="295" y="147"/>
                    <a:pt x="161" y="317"/>
                    <a:pt x="39" y="463"/>
                  </a:cubicBezTo>
                  <a:cubicBezTo>
                    <a:pt x="1" y="501"/>
                    <a:pt x="38" y="547"/>
                    <a:pt x="73" y="547"/>
                  </a:cubicBezTo>
                  <a:cubicBezTo>
                    <a:pt x="83" y="547"/>
                    <a:pt x="92" y="544"/>
                    <a:pt x="100" y="536"/>
                  </a:cubicBezTo>
                  <a:cubicBezTo>
                    <a:pt x="246" y="390"/>
                    <a:pt x="392" y="232"/>
                    <a:pt x="501" y="62"/>
                  </a:cubicBezTo>
                  <a:cubicBezTo>
                    <a:pt x="519" y="34"/>
                    <a:pt x="490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53" name="Google Shape;3453;p39"/>
            <p:cNvSpPr/>
            <p:nvPr/>
          </p:nvSpPr>
          <p:spPr>
            <a:xfrm>
              <a:off x="7377269" y="3541280"/>
              <a:ext cx="25742" cy="28301"/>
            </a:xfrm>
            <a:custGeom>
              <a:avLst/>
              <a:gdLst/>
              <a:ahLst/>
              <a:cxnLst/>
              <a:rect l="l" t="t" r="r" b="b"/>
              <a:pathLst>
                <a:path w="523" h="575" extrusionOk="0">
                  <a:moveTo>
                    <a:pt x="462" y="15"/>
                  </a:moveTo>
                  <a:cubicBezTo>
                    <a:pt x="474" y="15"/>
                    <a:pt x="474" y="27"/>
                    <a:pt x="487" y="27"/>
                  </a:cubicBezTo>
                  <a:cubicBezTo>
                    <a:pt x="498" y="39"/>
                    <a:pt x="498" y="52"/>
                    <a:pt x="498" y="63"/>
                  </a:cubicBezTo>
                  <a:cubicBezTo>
                    <a:pt x="365" y="258"/>
                    <a:pt x="206" y="428"/>
                    <a:pt x="97" y="538"/>
                  </a:cubicBezTo>
                  <a:cubicBezTo>
                    <a:pt x="87" y="548"/>
                    <a:pt x="77" y="552"/>
                    <a:pt x="68" y="552"/>
                  </a:cubicBezTo>
                  <a:cubicBezTo>
                    <a:pt x="55" y="552"/>
                    <a:pt x="43" y="545"/>
                    <a:pt x="36" y="538"/>
                  </a:cubicBezTo>
                  <a:cubicBezTo>
                    <a:pt x="24" y="526"/>
                    <a:pt x="24" y="501"/>
                    <a:pt x="36" y="490"/>
                  </a:cubicBezTo>
                  <a:cubicBezTo>
                    <a:pt x="60" y="453"/>
                    <a:pt x="85" y="428"/>
                    <a:pt x="109" y="404"/>
                  </a:cubicBezTo>
                  <a:cubicBezTo>
                    <a:pt x="219" y="271"/>
                    <a:pt x="328" y="149"/>
                    <a:pt x="438" y="27"/>
                  </a:cubicBezTo>
                  <a:cubicBezTo>
                    <a:pt x="450" y="27"/>
                    <a:pt x="450" y="15"/>
                    <a:pt x="462" y="15"/>
                  </a:cubicBezTo>
                  <a:close/>
                  <a:moveTo>
                    <a:pt x="456" y="1"/>
                  </a:moveTo>
                  <a:cubicBezTo>
                    <a:pt x="446" y="1"/>
                    <a:pt x="435" y="5"/>
                    <a:pt x="425" y="15"/>
                  </a:cubicBezTo>
                  <a:cubicBezTo>
                    <a:pt x="316" y="136"/>
                    <a:pt x="206" y="258"/>
                    <a:pt x="97" y="392"/>
                  </a:cubicBezTo>
                  <a:cubicBezTo>
                    <a:pt x="73" y="417"/>
                    <a:pt x="49" y="453"/>
                    <a:pt x="24" y="477"/>
                  </a:cubicBezTo>
                  <a:cubicBezTo>
                    <a:pt x="0" y="501"/>
                    <a:pt x="12" y="538"/>
                    <a:pt x="24" y="562"/>
                  </a:cubicBezTo>
                  <a:cubicBezTo>
                    <a:pt x="36" y="562"/>
                    <a:pt x="49" y="574"/>
                    <a:pt x="60" y="574"/>
                  </a:cubicBezTo>
                  <a:cubicBezTo>
                    <a:pt x="73" y="574"/>
                    <a:pt x="97" y="562"/>
                    <a:pt x="109" y="550"/>
                  </a:cubicBezTo>
                  <a:cubicBezTo>
                    <a:pt x="219" y="441"/>
                    <a:pt x="377" y="271"/>
                    <a:pt x="511" y="76"/>
                  </a:cubicBezTo>
                  <a:cubicBezTo>
                    <a:pt x="523" y="52"/>
                    <a:pt x="511" y="27"/>
                    <a:pt x="498" y="15"/>
                  </a:cubicBezTo>
                  <a:cubicBezTo>
                    <a:pt x="484" y="8"/>
                    <a:pt x="470" y="1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54" name="Google Shape;3454;p39"/>
            <p:cNvSpPr/>
            <p:nvPr/>
          </p:nvSpPr>
          <p:spPr>
            <a:xfrm>
              <a:off x="7379386" y="3553339"/>
              <a:ext cx="25151" cy="26973"/>
            </a:xfrm>
            <a:custGeom>
              <a:avLst/>
              <a:gdLst/>
              <a:ahLst/>
              <a:cxnLst/>
              <a:rect l="l" t="t" r="r" b="b"/>
              <a:pathLst>
                <a:path w="511" h="548" extrusionOk="0">
                  <a:moveTo>
                    <a:pt x="443" y="0"/>
                  </a:moveTo>
                  <a:cubicBezTo>
                    <a:pt x="434" y="0"/>
                    <a:pt x="425" y="4"/>
                    <a:pt x="419" y="13"/>
                  </a:cubicBezTo>
                  <a:cubicBezTo>
                    <a:pt x="298" y="172"/>
                    <a:pt x="163" y="317"/>
                    <a:pt x="30" y="463"/>
                  </a:cubicBezTo>
                  <a:cubicBezTo>
                    <a:pt x="1" y="502"/>
                    <a:pt x="33" y="547"/>
                    <a:pt x="71" y="547"/>
                  </a:cubicBezTo>
                  <a:cubicBezTo>
                    <a:pt x="82" y="547"/>
                    <a:pt x="93" y="544"/>
                    <a:pt x="103" y="536"/>
                  </a:cubicBezTo>
                  <a:cubicBezTo>
                    <a:pt x="236" y="390"/>
                    <a:pt x="371" y="232"/>
                    <a:pt x="492" y="74"/>
                  </a:cubicBezTo>
                  <a:cubicBezTo>
                    <a:pt x="511" y="37"/>
                    <a:pt x="473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55" name="Google Shape;3455;p39"/>
            <p:cNvSpPr/>
            <p:nvPr/>
          </p:nvSpPr>
          <p:spPr>
            <a:xfrm>
              <a:off x="7379632" y="3552945"/>
              <a:ext cx="25201" cy="28006"/>
            </a:xfrm>
            <a:custGeom>
              <a:avLst/>
              <a:gdLst/>
              <a:ahLst/>
              <a:cxnLst/>
              <a:rect l="l" t="t" r="r" b="b"/>
              <a:pathLst>
                <a:path w="512" h="569" extrusionOk="0">
                  <a:moveTo>
                    <a:pt x="439" y="21"/>
                  </a:moveTo>
                  <a:cubicBezTo>
                    <a:pt x="450" y="21"/>
                    <a:pt x="463" y="21"/>
                    <a:pt x="463" y="34"/>
                  </a:cubicBezTo>
                  <a:cubicBezTo>
                    <a:pt x="475" y="34"/>
                    <a:pt x="487" y="58"/>
                    <a:pt x="475" y="70"/>
                  </a:cubicBezTo>
                  <a:cubicBezTo>
                    <a:pt x="341" y="264"/>
                    <a:pt x="207" y="410"/>
                    <a:pt x="85" y="532"/>
                  </a:cubicBezTo>
                  <a:cubicBezTo>
                    <a:pt x="80" y="542"/>
                    <a:pt x="73" y="546"/>
                    <a:pt x="65" y="546"/>
                  </a:cubicBezTo>
                  <a:cubicBezTo>
                    <a:pt x="55" y="546"/>
                    <a:pt x="44" y="539"/>
                    <a:pt x="37" y="532"/>
                  </a:cubicBezTo>
                  <a:cubicBezTo>
                    <a:pt x="25" y="520"/>
                    <a:pt x="12" y="496"/>
                    <a:pt x="37" y="483"/>
                  </a:cubicBezTo>
                  <a:cubicBezTo>
                    <a:pt x="74" y="447"/>
                    <a:pt x="98" y="398"/>
                    <a:pt x="134" y="361"/>
                  </a:cubicBezTo>
                  <a:cubicBezTo>
                    <a:pt x="231" y="253"/>
                    <a:pt x="329" y="143"/>
                    <a:pt x="414" y="34"/>
                  </a:cubicBezTo>
                  <a:cubicBezTo>
                    <a:pt x="426" y="21"/>
                    <a:pt x="439" y="21"/>
                    <a:pt x="439" y="21"/>
                  </a:cubicBezTo>
                  <a:close/>
                  <a:moveTo>
                    <a:pt x="444" y="1"/>
                  </a:moveTo>
                  <a:cubicBezTo>
                    <a:pt x="430" y="1"/>
                    <a:pt x="416" y="7"/>
                    <a:pt x="402" y="21"/>
                  </a:cubicBezTo>
                  <a:cubicBezTo>
                    <a:pt x="317" y="131"/>
                    <a:pt x="220" y="240"/>
                    <a:pt x="122" y="350"/>
                  </a:cubicBezTo>
                  <a:cubicBezTo>
                    <a:pt x="85" y="398"/>
                    <a:pt x="49" y="434"/>
                    <a:pt x="25" y="471"/>
                  </a:cubicBezTo>
                  <a:cubicBezTo>
                    <a:pt x="1" y="496"/>
                    <a:pt x="1" y="532"/>
                    <a:pt x="25" y="544"/>
                  </a:cubicBezTo>
                  <a:cubicBezTo>
                    <a:pt x="37" y="556"/>
                    <a:pt x="49" y="569"/>
                    <a:pt x="61" y="569"/>
                  </a:cubicBezTo>
                  <a:cubicBezTo>
                    <a:pt x="74" y="569"/>
                    <a:pt x="85" y="556"/>
                    <a:pt x="98" y="544"/>
                  </a:cubicBezTo>
                  <a:cubicBezTo>
                    <a:pt x="220" y="423"/>
                    <a:pt x="353" y="277"/>
                    <a:pt x="487" y="82"/>
                  </a:cubicBezTo>
                  <a:cubicBezTo>
                    <a:pt x="512" y="58"/>
                    <a:pt x="499" y="34"/>
                    <a:pt x="475" y="9"/>
                  </a:cubicBezTo>
                  <a:cubicBezTo>
                    <a:pt x="464" y="4"/>
                    <a:pt x="454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56" name="Google Shape;3456;p39"/>
            <p:cNvSpPr/>
            <p:nvPr/>
          </p:nvSpPr>
          <p:spPr>
            <a:xfrm>
              <a:off x="7379386" y="3567712"/>
              <a:ext cx="25151" cy="24561"/>
            </a:xfrm>
            <a:custGeom>
              <a:avLst/>
              <a:gdLst/>
              <a:ahLst/>
              <a:cxnLst/>
              <a:rect l="l" t="t" r="r" b="b"/>
              <a:pathLst>
                <a:path w="511" h="499" extrusionOk="0">
                  <a:moveTo>
                    <a:pt x="449" y="0"/>
                  </a:moveTo>
                  <a:cubicBezTo>
                    <a:pt x="439" y="0"/>
                    <a:pt x="428" y="4"/>
                    <a:pt x="419" y="13"/>
                  </a:cubicBezTo>
                  <a:cubicBezTo>
                    <a:pt x="298" y="147"/>
                    <a:pt x="163" y="280"/>
                    <a:pt x="30" y="415"/>
                  </a:cubicBezTo>
                  <a:cubicBezTo>
                    <a:pt x="1" y="453"/>
                    <a:pt x="33" y="499"/>
                    <a:pt x="71" y="499"/>
                  </a:cubicBezTo>
                  <a:cubicBezTo>
                    <a:pt x="82" y="499"/>
                    <a:pt x="93" y="495"/>
                    <a:pt x="103" y="488"/>
                  </a:cubicBezTo>
                  <a:cubicBezTo>
                    <a:pt x="236" y="366"/>
                    <a:pt x="382" y="220"/>
                    <a:pt x="492" y="61"/>
                  </a:cubicBezTo>
                  <a:cubicBezTo>
                    <a:pt x="511" y="34"/>
                    <a:pt x="480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57" name="Google Shape;3457;p39"/>
            <p:cNvSpPr/>
            <p:nvPr/>
          </p:nvSpPr>
          <p:spPr>
            <a:xfrm>
              <a:off x="7379632" y="3567023"/>
              <a:ext cx="25201" cy="25890"/>
            </a:xfrm>
            <a:custGeom>
              <a:avLst/>
              <a:gdLst/>
              <a:ahLst/>
              <a:cxnLst/>
              <a:rect l="l" t="t" r="r" b="b"/>
              <a:pathLst>
                <a:path w="512" h="526" extrusionOk="0">
                  <a:moveTo>
                    <a:pt x="451" y="18"/>
                  </a:moveTo>
                  <a:cubicBezTo>
                    <a:pt x="460" y="18"/>
                    <a:pt x="469" y="21"/>
                    <a:pt x="475" y="27"/>
                  </a:cubicBezTo>
                  <a:cubicBezTo>
                    <a:pt x="487" y="39"/>
                    <a:pt x="487" y="51"/>
                    <a:pt x="475" y="75"/>
                  </a:cubicBezTo>
                  <a:cubicBezTo>
                    <a:pt x="377" y="210"/>
                    <a:pt x="256" y="356"/>
                    <a:pt x="85" y="489"/>
                  </a:cubicBezTo>
                  <a:cubicBezTo>
                    <a:pt x="80" y="499"/>
                    <a:pt x="73" y="503"/>
                    <a:pt x="65" y="503"/>
                  </a:cubicBezTo>
                  <a:cubicBezTo>
                    <a:pt x="55" y="503"/>
                    <a:pt x="44" y="496"/>
                    <a:pt x="37" y="489"/>
                  </a:cubicBezTo>
                  <a:cubicBezTo>
                    <a:pt x="25" y="477"/>
                    <a:pt x="12" y="465"/>
                    <a:pt x="37" y="440"/>
                  </a:cubicBezTo>
                  <a:cubicBezTo>
                    <a:pt x="98" y="367"/>
                    <a:pt x="171" y="307"/>
                    <a:pt x="231" y="234"/>
                  </a:cubicBezTo>
                  <a:cubicBezTo>
                    <a:pt x="293" y="173"/>
                    <a:pt x="353" y="100"/>
                    <a:pt x="426" y="27"/>
                  </a:cubicBezTo>
                  <a:cubicBezTo>
                    <a:pt x="432" y="21"/>
                    <a:pt x="441" y="18"/>
                    <a:pt x="451" y="18"/>
                  </a:cubicBezTo>
                  <a:close/>
                  <a:moveTo>
                    <a:pt x="445" y="1"/>
                  </a:moveTo>
                  <a:cubicBezTo>
                    <a:pt x="435" y="1"/>
                    <a:pt x="425" y="5"/>
                    <a:pt x="414" y="15"/>
                  </a:cubicBezTo>
                  <a:cubicBezTo>
                    <a:pt x="341" y="88"/>
                    <a:pt x="280" y="161"/>
                    <a:pt x="220" y="221"/>
                  </a:cubicBezTo>
                  <a:cubicBezTo>
                    <a:pt x="158" y="294"/>
                    <a:pt x="85" y="356"/>
                    <a:pt x="25" y="429"/>
                  </a:cubicBezTo>
                  <a:cubicBezTo>
                    <a:pt x="1" y="453"/>
                    <a:pt x="1" y="489"/>
                    <a:pt x="25" y="502"/>
                  </a:cubicBezTo>
                  <a:cubicBezTo>
                    <a:pt x="37" y="513"/>
                    <a:pt x="49" y="526"/>
                    <a:pt x="61" y="526"/>
                  </a:cubicBezTo>
                  <a:cubicBezTo>
                    <a:pt x="74" y="526"/>
                    <a:pt x="85" y="513"/>
                    <a:pt x="98" y="502"/>
                  </a:cubicBezTo>
                  <a:cubicBezTo>
                    <a:pt x="268" y="367"/>
                    <a:pt x="402" y="221"/>
                    <a:pt x="499" y="75"/>
                  </a:cubicBezTo>
                  <a:cubicBezTo>
                    <a:pt x="512" y="51"/>
                    <a:pt x="499" y="27"/>
                    <a:pt x="487" y="15"/>
                  </a:cubicBezTo>
                  <a:cubicBezTo>
                    <a:pt x="473" y="8"/>
                    <a:pt x="459" y="1"/>
                    <a:pt x="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58" name="Google Shape;3458;p39"/>
            <p:cNvSpPr/>
            <p:nvPr/>
          </p:nvSpPr>
          <p:spPr>
            <a:xfrm>
              <a:off x="7380567" y="3582331"/>
              <a:ext cx="23872" cy="19786"/>
            </a:xfrm>
            <a:custGeom>
              <a:avLst/>
              <a:gdLst/>
              <a:ahLst/>
              <a:cxnLst/>
              <a:rect l="l" t="t" r="r" b="b"/>
              <a:pathLst>
                <a:path w="485" h="402" extrusionOk="0">
                  <a:moveTo>
                    <a:pt x="410" y="0"/>
                  </a:moveTo>
                  <a:cubicBezTo>
                    <a:pt x="400" y="0"/>
                    <a:pt x="391" y="2"/>
                    <a:pt x="383" y="8"/>
                  </a:cubicBezTo>
                  <a:cubicBezTo>
                    <a:pt x="274" y="118"/>
                    <a:pt x="164" y="215"/>
                    <a:pt x="42" y="312"/>
                  </a:cubicBezTo>
                  <a:cubicBezTo>
                    <a:pt x="0" y="343"/>
                    <a:pt x="30" y="402"/>
                    <a:pt x="71" y="402"/>
                  </a:cubicBezTo>
                  <a:cubicBezTo>
                    <a:pt x="77" y="402"/>
                    <a:pt x="84" y="400"/>
                    <a:pt x="91" y="397"/>
                  </a:cubicBezTo>
                  <a:cubicBezTo>
                    <a:pt x="225" y="300"/>
                    <a:pt x="358" y="191"/>
                    <a:pt x="456" y="69"/>
                  </a:cubicBezTo>
                  <a:cubicBezTo>
                    <a:pt x="484" y="31"/>
                    <a:pt x="446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59" name="Google Shape;3459;p39"/>
            <p:cNvSpPr/>
            <p:nvPr/>
          </p:nvSpPr>
          <p:spPr>
            <a:xfrm>
              <a:off x="7380862" y="3581986"/>
              <a:ext cx="23330" cy="20525"/>
            </a:xfrm>
            <a:custGeom>
              <a:avLst/>
              <a:gdLst/>
              <a:ahLst/>
              <a:cxnLst/>
              <a:rect l="l" t="t" r="r" b="b"/>
              <a:pathLst>
                <a:path w="474" h="417" extrusionOk="0">
                  <a:moveTo>
                    <a:pt x="414" y="15"/>
                  </a:moveTo>
                  <a:cubicBezTo>
                    <a:pt x="425" y="15"/>
                    <a:pt x="438" y="27"/>
                    <a:pt x="438" y="27"/>
                  </a:cubicBezTo>
                  <a:cubicBezTo>
                    <a:pt x="450" y="39"/>
                    <a:pt x="462" y="52"/>
                    <a:pt x="438" y="63"/>
                  </a:cubicBezTo>
                  <a:cubicBezTo>
                    <a:pt x="352" y="185"/>
                    <a:pt x="231" y="295"/>
                    <a:pt x="73" y="392"/>
                  </a:cubicBezTo>
                  <a:cubicBezTo>
                    <a:pt x="69" y="396"/>
                    <a:pt x="65" y="397"/>
                    <a:pt x="60" y="397"/>
                  </a:cubicBezTo>
                  <a:cubicBezTo>
                    <a:pt x="48" y="397"/>
                    <a:pt x="36" y="389"/>
                    <a:pt x="36" y="380"/>
                  </a:cubicBezTo>
                  <a:cubicBezTo>
                    <a:pt x="24" y="368"/>
                    <a:pt x="24" y="344"/>
                    <a:pt x="36" y="331"/>
                  </a:cubicBezTo>
                  <a:cubicBezTo>
                    <a:pt x="133" y="258"/>
                    <a:pt x="231" y="173"/>
                    <a:pt x="316" y="100"/>
                  </a:cubicBezTo>
                  <a:lnTo>
                    <a:pt x="389" y="27"/>
                  </a:lnTo>
                  <a:cubicBezTo>
                    <a:pt x="389" y="15"/>
                    <a:pt x="401" y="15"/>
                    <a:pt x="414" y="15"/>
                  </a:cubicBezTo>
                  <a:close/>
                  <a:moveTo>
                    <a:pt x="411" y="1"/>
                  </a:moveTo>
                  <a:cubicBezTo>
                    <a:pt x="399" y="1"/>
                    <a:pt x="387" y="5"/>
                    <a:pt x="377" y="15"/>
                  </a:cubicBezTo>
                  <a:lnTo>
                    <a:pt x="304" y="88"/>
                  </a:lnTo>
                  <a:cubicBezTo>
                    <a:pt x="219" y="161"/>
                    <a:pt x="122" y="246"/>
                    <a:pt x="24" y="307"/>
                  </a:cubicBezTo>
                  <a:cubicBezTo>
                    <a:pt x="0" y="331"/>
                    <a:pt x="0" y="368"/>
                    <a:pt x="12" y="392"/>
                  </a:cubicBezTo>
                  <a:cubicBezTo>
                    <a:pt x="24" y="404"/>
                    <a:pt x="36" y="417"/>
                    <a:pt x="60" y="417"/>
                  </a:cubicBezTo>
                  <a:cubicBezTo>
                    <a:pt x="73" y="417"/>
                    <a:pt x="73" y="417"/>
                    <a:pt x="85" y="404"/>
                  </a:cubicBezTo>
                  <a:cubicBezTo>
                    <a:pt x="243" y="307"/>
                    <a:pt x="365" y="198"/>
                    <a:pt x="462" y="76"/>
                  </a:cubicBezTo>
                  <a:cubicBezTo>
                    <a:pt x="474" y="52"/>
                    <a:pt x="474" y="27"/>
                    <a:pt x="450" y="15"/>
                  </a:cubicBezTo>
                  <a:cubicBezTo>
                    <a:pt x="443" y="8"/>
                    <a:pt x="427" y="1"/>
                    <a:pt x="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60" name="Google Shape;3460;p39"/>
            <p:cNvSpPr/>
            <p:nvPr/>
          </p:nvSpPr>
          <p:spPr>
            <a:xfrm>
              <a:off x="7379336" y="3594981"/>
              <a:ext cx="26234" cy="27908"/>
            </a:xfrm>
            <a:custGeom>
              <a:avLst/>
              <a:gdLst/>
              <a:ahLst/>
              <a:cxnLst/>
              <a:rect l="l" t="t" r="r" b="b"/>
              <a:pathLst>
                <a:path w="533" h="567" extrusionOk="0">
                  <a:moveTo>
                    <a:pt x="481" y="0"/>
                  </a:moveTo>
                  <a:cubicBezTo>
                    <a:pt x="470" y="0"/>
                    <a:pt x="457" y="6"/>
                    <a:pt x="445" y="18"/>
                  </a:cubicBezTo>
                  <a:cubicBezTo>
                    <a:pt x="286" y="153"/>
                    <a:pt x="140" y="323"/>
                    <a:pt x="18" y="493"/>
                  </a:cubicBezTo>
                  <a:cubicBezTo>
                    <a:pt x="0" y="530"/>
                    <a:pt x="30" y="566"/>
                    <a:pt x="62" y="566"/>
                  </a:cubicBezTo>
                  <a:cubicBezTo>
                    <a:pt x="72" y="566"/>
                    <a:pt x="83" y="562"/>
                    <a:pt x="91" y="553"/>
                  </a:cubicBezTo>
                  <a:cubicBezTo>
                    <a:pt x="237" y="396"/>
                    <a:pt x="372" y="237"/>
                    <a:pt x="505" y="80"/>
                  </a:cubicBezTo>
                  <a:cubicBezTo>
                    <a:pt x="532" y="43"/>
                    <a:pt x="513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61" name="Google Shape;3461;p39"/>
            <p:cNvSpPr/>
            <p:nvPr/>
          </p:nvSpPr>
          <p:spPr>
            <a:xfrm>
              <a:off x="7379041" y="3594587"/>
              <a:ext cx="26973" cy="28843"/>
            </a:xfrm>
            <a:custGeom>
              <a:avLst/>
              <a:gdLst/>
              <a:ahLst/>
              <a:cxnLst/>
              <a:rect l="l" t="t" r="r" b="b"/>
              <a:pathLst>
                <a:path w="548" h="586" extrusionOk="0">
                  <a:moveTo>
                    <a:pt x="487" y="15"/>
                  </a:moveTo>
                  <a:cubicBezTo>
                    <a:pt x="499" y="15"/>
                    <a:pt x="499" y="26"/>
                    <a:pt x="511" y="26"/>
                  </a:cubicBezTo>
                  <a:cubicBezTo>
                    <a:pt x="524" y="39"/>
                    <a:pt x="524" y="63"/>
                    <a:pt x="511" y="75"/>
                  </a:cubicBezTo>
                  <a:lnTo>
                    <a:pt x="256" y="367"/>
                  </a:lnTo>
                  <a:cubicBezTo>
                    <a:pt x="207" y="428"/>
                    <a:pt x="146" y="488"/>
                    <a:pt x="97" y="561"/>
                  </a:cubicBezTo>
                  <a:cubicBezTo>
                    <a:pt x="92" y="568"/>
                    <a:pt x="83" y="571"/>
                    <a:pt x="73" y="571"/>
                  </a:cubicBezTo>
                  <a:cubicBezTo>
                    <a:pt x="64" y="571"/>
                    <a:pt x="55" y="568"/>
                    <a:pt x="49" y="561"/>
                  </a:cubicBezTo>
                  <a:cubicBezTo>
                    <a:pt x="37" y="550"/>
                    <a:pt x="24" y="525"/>
                    <a:pt x="37" y="513"/>
                  </a:cubicBezTo>
                  <a:cubicBezTo>
                    <a:pt x="170" y="331"/>
                    <a:pt x="316" y="161"/>
                    <a:pt x="462" y="26"/>
                  </a:cubicBezTo>
                  <a:cubicBezTo>
                    <a:pt x="475" y="15"/>
                    <a:pt x="475" y="15"/>
                    <a:pt x="487" y="15"/>
                  </a:cubicBezTo>
                  <a:close/>
                  <a:moveTo>
                    <a:pt x="482" y="0"/>
                  </a:moveTo>
                  <a:cubicBezTo>
                    <a:pt x="471" y="0"/>
                    <a:pt x="461" y="4"/>
                    <a:pt x="451" y="15"/>
                  </a:cubicBezTo>
                  <a:cubicBezTo>
                    <a:pt x="305" y="148"/>
                    <a:pt x="146" y="318"/>
                    <a:pt x="24" y="501"/>
                  </a:cubicBezTo>
                  <a:cubicBezTo>
                    <a:pt x="0" y="525"/>
                    <a:pt x="13" y="561"/>
                    <a:pt x="37" y="574"/>
                  </a:cubicBezTo>
                  <a:cubicBezTo>
                    <a:pt x="49" y="574"/>
                    <a:pt x="61" y="586"/>
                    <a:pt x="73" y="586"/>
                  </a:cubicBezTo>
                  <a:cubicBezTo>
                    <a:pt x="86" y="586"/>
                    <a:pt x="97" y="586"/>
                    <a:pt x="110" y="574"/>
                  </a:cubicBezTo>
                  <a:cubicBezTo>
                    <a:pt x="159" y="501"/>
                    <a:pt x="219" y="440"/>
                    <a:pt x="268" y="379"/>
                  </a:cubicBezTo>
                  <a:lnTo>
                    <a:pt x="524" y="88"/>
                  </a:lnTo>
                  <a:cubicBezTo>
                    <a:pt x="548" y="63"/>
                    <a:pt x="535" y="26"/>
                    <a:pt x="524" y="15"/>
                  </a:cubicBezTo>
                  <a:cubicBezTo>
                    <a:pt x="510" y="7"/>
                    <a:pt x="496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62" name="Google Shape;3462;p39"/>
            <p:cNvSpPr/>
            <p:nvPr/>
          </p:nvSpPr>
          <p:spPr>
            <a:xfrm>
              <a:off x="7380124" y="3608763"/>
              <a:ext cx="25447" cy="25742"/>
            </a:xfrm>
            <a:custGeom>
              <a:avLst/>
              <a:gdLst/>
              <a:ahLst/>
              <a:cxnLst/>
              <a:rect l="l" t="t" r="r" b="b"/>
              <a:pathLst>
                <a:path w="517" h="523" extrusionOk="0">
                  <a:moveTo>
                    <a:pt x="455" y="0"/>
                  </a:moveTo>
                  <a:cubicBezTo>
                    <a:pt x="442" y="0"/>
                    <a:pt x="429" y="6"/>
                    <a:pt x="416" y="18"/>
                  </a:cubicBezTo>
                  <a:cubicBezTo>
                    <a:pt x="283" y="152"/>
                    <a:pt x="148" y="298"/>
                    <a:pt x="27" y="444"/>
                  </a:cubicBezTo>
                  <a:cubicBezTo>
                    <a:pt x="0" y="480"/>
                    <a:pt x="26" y="523"/>
                    <a:pt x="57" y="523"/>
                  </a:cubicBezTo>
                  <a:cubicBezTo>
                    <a:pt x="67" y="523"/>
                    <a:pt x="78" y="517"/>
                    <a:pt x="88" y="505"/>
                  </a:cubicBezTo>
                  <a:cubicBezTo>
                    <a:pt x="234" y="371"/>
                    <a:pt x="356" y="225"/>
                    <a:pt x="489" y="79"/>
                  </a:cubicBezTo>
                  <a:cubicBezTo>
                    <a:pt x="516" y="43"/>
                    <a:pt x="490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63" name="Google Shape;3463;p39"/>
            <p:cNvSpPr/>
            <p:nvPr/>
          </p:nvSpPr>
          <p:spPr>
            <a:xfrm>
              <a:off x="7379632" y="3608320"/>
              <a:ext cx="25791" cy="26530"/>
            </a:xfrm>
            <a:custGeom>
              <a:avLst/>
              <a:gdLst/>
              <a:ahLst/>
              <a:cxnLst/>
              <a:rect l="l" t="t" r="r" b="b"/>
              <a:pathLst>
                <a:path w="524" h="539" extrusionOk="0">
                  <a:moveTo>
                    <a:pt x="463" y="18"/>
                  </a:moveTo>
                  <a:cubicBezTo>
                    <a:pt x="472" y="18"/>
                    <a:pt x="481" y="21"/>
                    <a:pt x="487" y="27"/>
                  </a:cubicBezTo>
                  <a:cubicBezTo>
                    <a:pt x="499" y="39"/>
                    <a:pt x="499" y="63"/>
                    <a:pt x="487" y="76"/>
                  </a:cubicBezTo>
                  <a:cubicBezTo>
                    <a:pt x="353" y="234"/>
                    <a:pt x="220" y="380"/>
                    <a:pt x="98" y="514"/>
                  </a:cubicBezTo>
                  <a:cubicBezTo>
                    <a:pt x="86" y="520"/>
                    <a:pt x="77" y="523"/>
                    <a:pt x="69" y="523"/>
                  </a:cubicBezTo>
                  <a:cubicBezTo>
                    <a:pt x="61" y="523"/>
                    <a:pt x="55" y="520"/>
                    <a:pt x="49" y="514"/>
                  </a:cubicBezTo>
                  <a:cubicBezTo>
                    <a:pt x="37" y="501"/>
                    <a:pt x="25" y="477"/>
                    <a:pt x="37" y="453"/>
                  </a:cubicBezTo>
                  <a:cubicBezTo>
                    <a:pt x="158" y="319"/>
                    <a:pt x="293" y="173"/>
                    <a:pt x="439" y="27"/>
                  </a:cubicBezTo>
                  <a:cubicBezTo>
                    <a:pt x="444" y="21"/>
                    <a:pt x="453" y="18"/>
                    <a:pt x="463" y="18"/>
                  </a:cubicBezTo>
                  <a:close/>
                  <a:moveTo>
                    <a:pt x="456" y="1"/>
                  </a:moveTo>
                  <a:cubicBezTo>
                    <a:pt x="446" y="1"/>
                    <a:pt x="436" y="5"/>
                    <a:pt x="426" y="15"/>
                  </a:cubicBezTo>
                  <a:cubicBezTo>
                    <a:pt x="280" y="161"/>
                    <a:pt x="147" y="307"/>
                    <a:pt x="25" y="441"/>
                  </a:cubicBezTo>
                  <a:cubicBezTo>
                    <a:pt x="1" y="477"/>
                    <a:pt x="12" y="501"/>
                    <a:pt x="37" y="526"/>
                  </a:cubicBezTo>
                  <a:cubicBezTo>
                    <a:pt x="49" y="538"/>
                    <a:pt x="61" y="538"/>
                    <a:pt x="74" y="538"/>
                  </a:cubicBezTo>
                  <a:cubicBezTo>
                    <a:pt x="85" y="538"/>
                    <a:pt x="98" y="538"/>
                    <a:pt x="110" y="526"/>
                  </a:cubicBezTo>
                  <a:cubicBezTo>
                    <a:pt x="231" y="392"/>
                    <a:pt x="366" y="246"/>
                    <a:pt x="499" y="88"/>
                  </a:cubicBezTo>
                  <a:cubicBezTo>
                    <a:pt x="523" y="63"/>
                    <a:pt x="512" y="27"/>
                    <a:pt x="499" y="15"/>
                  </a:cubicBezTo>
                  <a:cubicBezTo>
                    <a:pt x="485" y="8"/>
                    <a:pt x="471" y="1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64" name="Google Shape;3464;p39"/>
            <p:cNvSpPr/>
            <p:nvPr/>
          </p:nvSpPr>
          <p:spPr>
            <a:xfrm>
              <a:off x="7381207" y="3623972"/>
              <a:ext cx="23183" cy="22789"/>
            </a:xfrm>
            <a:custGeom>
              <a:avLst/>
              <a:gdLst/>
              <a:ahLst/>
              <a:cxnLst/>
              <a:rect l="l" t="t" r="r" b="b"/>
              <a:pathLst>
                <a:path w="471" h="463" extrusionOk="0">
                  <a:moveTo>
                    <a:pt x="401" y="1"/>
                  </a:moveTo>
                  <a:cubicBezTo>
                    <a:pt x="390" y="1"/>
                    <a:pt x="379" y="4"/>
                    <a:pt x="370" y="13"/>
                  </a:cubicBezTo>
                  <a:cubicBezTo>
                    <a:pt x="248" y="123"/>
                    <a:pt x="139" y="256"/>
                    <a:pt x="29" y="378"/>
                  </a:cubicBezTo>
                  <a:cubicBezTo>
                    <a:pt x="1" y="416"/>
                    <a:pt x="32" y="462"/>
                    <a:pt x="70" y="462"/>
                  </a:cubicBezTo>
                  <a:cubicBezTo>
                    <a:pt x="81" y="462"/>
                    <a:pt x="92" y="459"/>
                    <a:pt x="102" y="451"/>
                  </a:cubicBezTo>
                  <a:cubicBezTo>
                    <a:pt x="224" y="329"/>
                    <a:pt x="345" y="208"/>
                    <a:pt x="443" y="74"/>
                  </a:cubicBezTo>
                  <a:cubicBezTo>
                    <a:pt x="471" y="37"/>
                    <a:pt x="435" y="1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65" name="Google Shape;3465;p39"/>
            <p:cNvSpPr/>
            <p:nvPr/>
          </p:nvSpPr>
          <p:spPr>
            <a:xfrm>
              <a:off x="7380862" y="3623579"/>
              <a:ext cx="23330" cy="23232"/>
            </a:xfrm>
            <a:custGeom>
              <a:avLst/>
              <a:gdLst/>
              <a:ahLst/>
              <a:cxnLst/>
              <a:rect l="l" t="t" r="r" b="b"/>
              <a:pathLst>
                <a:path w="474" h="472" extrusionOk="0">
                  <a:moveTo>
                    <a:pt x="409" y="19"/>
                  </a:moveTo>
                  <a:cubicBezTo>
                    <a:pt x="420" y="19"/>
                    <a:pt x="431" y="26"/>
                    <a:pt x="438" y="34"/>
                  </a:cubicBezTo>
                  <a:cubicBezTo>
                    <a:pt x="450" y="34"/>
                    <a:pt x="462" y="45"/>
                    <a:pt x="450" y="70"/>
                  </a:cubicBezTo>
                  <a:cubicBezTo>
                    <a:pt x="352" y="191"/>
                    <a:pt x="243" y="326"/>
                    <a:pt x="97" y="447"/>
                  </a:cubicBezTo>
                  <a:cubicBezTo>
                    <a:pt x="92" y="457"/>
                    <a:pt x="85" y="461"/>
                    <a:pt x="77" y="461"/>
                  </a:cubicBezTo>
                  <a:cubicBezTo>
                    <a:pt x="67" y="461"/>
                    <a:pt x="56" y="454"/>
                    <a:pt x="49" y="447"/>
                  </a:cubicBezTo>
                  <a:cubicBezTo>
                    <a:pt x="36" y="434"/>
                    <a:pt x="24" y="410"/>
                    <a:pt x="49" y="386"/>
                  </a:cubicBezTo>
                  <a:cubicBezTo>
                    <a:pt x="146" y="277"/>
                    <a:pt x="268" y="143"/>
                    <a:pt x="389" y="34"/>
                  </a:cubicBezTo>
                  <a:cubicBezTo>
                    <a:pt x="394" y="23"/>
                    <a:pt x="401" y="19"/>
                    <a:pt x="409" y="19"/>
                  </a:cubicBezTo>
                  <a:close/>
                  <a:moveTo>
                    <a:pt x="411" y="1"/>
                  </a:moveTo>
                  <a:cubicBezTo>
                    <a:pt x="399" y="1"/>
                    <a:pt x="387" y="4"/>
                    <a:pt x="377" y="9"/>
                  </a:cubicBezTo>
                  <a:cubicBezTo>
                    <a:pt x="243" y="131"/>
                    <a:pt x="133" y="264"/>
                    <a:pt x="24" y="386"/>
                  </a:cubicBezTo>
                  <a:cubicBezTo>
                    <a:pt x="0" y="410"/>
                    <a:pt x="12" y="447"/>
                    <a:pt x="36" y="459"/>
                  </a:cubicBezTo>
                  <a:cubicBezTo>
                    <a:pt x="36" y="471"/>
                    <a:pt x="60" y="471"/>
                    <a:pt x="73" y="471"/>
                  </a:cubicBezTo>
                  <a:cubicBezTo>
                    <a:pt x="85" y="471"/>
                    <a:pt x="97" y="471"/>
                    <a:pt x="109" y="459"/>
                  </a:cubicBezTo>
                  <a:cubicBezTo>
                    <a:pt x="255" y="337"/>
                    <a:pt x="365" y="204"/>
                    <a:pt x="462" y="82"/>
                  </a:cubicBezTo>
                  <a:cubicBezTo>
                    <a:pt x="474" y="58"/>
                    <a:pt x="474" y="34"/>
                    <a:pt x="450" y="21"/>
                  </a:cubicBezTo>
                  <a:cubicBezTo>
                    <a:pt x="443" y="7"/>
                    <a:pt x="427" y="1"/>
                    <a:pt x="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66" name="Google Shape;3466;p39"/>
            <p:cNvSpPr/>
            <p:nvPr/>
          </p:nvSpPr>
          <p:spPr>
            <a:xfrm>
              <a:off x="7380124" y="3640215"/>
              <a:ext cx="26087" cy="23626"/>
            </a:xfrm>
            <a:custGeom>
              <a:avLst/>
              <a:gdLst/>
              <a:ahLst/>
              <a:cxnLst/>
              <a:rect l="l" t="t" r="r" b="b"/>
              <a:pathLst>
                <a:path w="530" h="480" extrusionOk="0">
                  <a:moveTo>
                    <a:pt x="466" y="1"/>
                  </a:moveTo>
                  <a:cubicBezTo>
                    <a:pt x="457" y="1"/>
                    <a:pt x="448" y="4"/>
                    <a:pt x="440" y="12"/>
                  </a:cubicBezTo>
                  <a:cubicBezTo>
                    <a:pt x="294" y="145"/>
                    <a:pt x="161" y="267"/>
                    <a:pt x="27" y="401"/>
                  </a:cubicBezTo>
                  <a:cubicBezTo>
                    <a:pt x="0" y="437"/>
                    <a:pt x="26" y="479"/>
                    <a:pt x="61" y="479"/>
                  </a:cubicBezTo>
                  <a:cubicBezTo>
                    <a:pt x="74" y="479"/>
                    <a:pt x="87" y="474"/>
                    <a:pt x="100" y="461"/>
                  </a:cubicBezTo>
                  <a:cubicBezTo>
                    <a:pt x="234" y="340"/>
                    <a:pt x="367" y="206"/>
                    <a:pt x="502" y="85"/>
                  </a:cubicBezTo>
                  <a:cubicBezTo>
                    <a:pt x="530" y="47"/>
                    <a:pt x="499" y="1"/>
                    <a:pt x="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67" name="Google Shape;3467;p39"/>
            <p:cNvSpPr/>
            <p:nvPr/>
          </p:nvSpPr>
          <p:spPr>
            <a:xfrm>
              <a:off x="7380222" y="3639871"/>
              <a:ext cx="26382" cy="24265"/>
            </a:xfrm>
            <a:custGeom>
              <a:avLst/>
              <a:gdLst/>
              <a:ahLst/>
              <a:cxnLst/>
              <a:rect l="l" t="t" r="r" b="b"/>
              <a:pathLst>
                <a:path w="536" h="493" extrusionOk="0">
                  <a:moveTo>
                    <a:pt x="468" y="17"/>
                  </a:moveTo>
                  <a:cubicBezTo>
                    <a:pt x="481" y="17"/>
                    <a:pt x="492" y="24"/>
                    <a:pt x="500" y="31"/>
                  </a:cubicBezTo>
                  <a:cubicBezTo>
                    <a:pt x="511" y="43"/>
                    <a:pt x="511" y="67"/>
                    <a:pt x="500" y="79"/>
                  </a:cubicBezTo>
                  <a:lnTo>
                    <a:pt x="487" y="92"/>
                  </a:lnTo>
                  <a:cubicBezTo>
                    <a:pt x="354" y="213"/>
                    <a:pt x="219" y="347"/>
                    <a:pt x="86" y="468"/>
                  </a:cubicBezTo>
                  <a:cubicBezTo>
                    <a:pt x="80" y="475"/>
                    <a:pt x="70" y="478"/>
                    <a:pt x="61" y="478"/>
                  </a:cubicBezTo>
                  <a:cubicBezTo>
                    <a:pt x="52" y="478"/>
                    <a:pt x="43" y="475"/>
                    <a:pt x="37" y="468"/>
                  </a:cubicBezTo>
                  <a:cubicBezTo>
                    <a:pt x="25" y="457"/>
                    <a:pt x="25" y="432"/>
                    <a:pt x="37" y="420"/>
                  </a:cubicBezTo>
                  <a:cubicBezTo>
                    <a:pt x="159" y="286"/>
                    <a:pt x="305" y="165"/>
                    <a:pt x="427" y="43"/>
                  </a:cubicBezTo>
                  <a:lnTo>
                    <a:pt x="438" y="31"/>
                  </a:lnTo>
                  <a:cubicBezTo>
                    <a:pt x="448" y="20"/>
                    <a:pt x="459" y="17"/>
                    <a:pt x="468" y="17"/>
                  </a:cubicBezTo>
                  <a:close/>
                  <a:moveTo>
                    <a:pt x="469" y="1"/>
                  </a:moveTo>
                  <a:cubicBezTo>
                    <a:pt x="454" y="1"/>
                    <a:pt x="439" y="7"/>
                    <a:pt x="427" y="19"/>
                  </a:cubicBezTo>
                  <a:lnTo>
                    <a:pt x="414" y="31"/>
                  </a:lnTo>
                  <a:cubicBezTo>
                    <a:pt x="292" y="152"/>
                    <a:pt x="146" y="274"/>
                    <a:pt x="25" y="408"/>
                  </a:cubicBezTo>
                  <a:cubicBezTo>
                    <a:pt x="0" y="432"/>
                    <a:pt x="0" y="457"/>
                    <a:pt x="25" y="481"/>
                  </a:cubicBezTo>
                  <a:cubicBezTo>
                    <a:pt x="37" y="493"/>
                    <a:pt x="49" y="493"/>
                    <a:pt x="62" y="493"/>
                  </a:cubicBezTo>
                  <a:cubicBezTo>
                    <a:pt x="73" y="493"/>
                    <a:pt x="86" y="493"/>
                    <a:pt x="98" y="481"/>
                  </a:cubicBezTo>
                  <a:cubicBezTo>
                    <a:pt x="232" y="359"/>
                    <a:pt x="365" y="225"/>
                    <a:pt x="500" y="103"/>
                  </a:cubicBezTo>
                  <a:lnTo>
                    <a:pt x="511" y="92"/>
                  </a:lnTo>
                  <a:cubicBezTo>
                    <a:pt x="536" y="67"/>
                    <a:pt x="524" y="43"/>
                    <a:pt x="511" y="19"/>
                  </a:cubicBezTo>
                  <a:cubicBezTo>
                    <a:pt x="499" y="7"/>
                    <a:pt x="484" y="1"/>
                    <a:pt x="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68" name="Google Shape;3468;p39"/>
            <p:cNvSpPr/>
            <p:nvPr/>
          </p:nvSpPr>
          <p:spPr>
            <a:xfrm>
              <a:off x="7380025" y="3653604"/>
              <a:ext cx="25644" cy="21903"/>
            </a:xfrm>
            <a:custGeom>
              <a:avLst/>
              <a:gdLst/>
              <a:ahLst/>
              <a:cxnLst/>
              <a:rect l="l" t="t" r="r" b="b"/>
              <a:pathLst>
                <a:path w="521" h="445" extrusionOk="0">
                  <a:moveTo>
                    <a:pt x="453" y="1"/>
                  </a:moveTo>
                  <a:cubicBezTo>
                    <a:pt x="445" y="1"/>
                    <a:pt x="437" y="3"/>
                    <a:pt x="431" y="7"/>
                  </a:cubicBezTo>
                  <a:cubicBezTo>
                    <a:pt x="296" y="129"/>
                    <a:pt x="150" y="238"/>
                    <a:pt x="29" y="372"/>
                  </a:cubicBezTo>
                  <a:cubicBezTo>
                    <a:pt x="1" y="400"/>
                    <a:pt x="31" y="444"/>
                    <a:pt x="64" y="444"/>
                  </a:cubicBezTo>
                  <a:cubicBezTo>
                    <a:pt x="73" y="444"/>
                    <a:pt x="82" y="441"/>
                    <a:pt x="90" y="433"/>
                  </a:cubicBezTo>
                  <a:lnTo>
                    <a:pt x="491" y="68"/>
                  </a:lnTo>
                  <a:cubicBezTo>
                    <a:pt x="521" y="38"/>
                    <a:pt x="486" y="1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69" name="Google Shape;3469;p39"/>
            <p:cNvSpPr/>
            <p:nvPr/>
          </p:nvSpPr>
          <p:spPr>
            <a:xfrm>
              <a:off x="7380222" y="3653259"/>
              <a:ext cx="25201" cy="22838"/>
            </a:xfrm>
            <a:custGeom>
              <a:avLst/>
              <a:gdLst/>
              <a:ahLst/>
              <a:cxnLst/>
              <a:rect l="l" t="t" r="r" b="b"/>
              <a:pathLst>
                <a:path w="512" h="464" extrusionOk="0">
                  <a:moveTo>
                    <a:pt x="451" y="14"/>
                  </a:moveTo>
                  <a:cubicBezTo>
                    <a:pt x="463" y="14"/>
                    <a:pt x="475" y="26"/>
                    <a:pt x="475" y="26"/>
                  </a:cubicBezTo>
                  <a:cubicBezTo>
                    <a:pt x="487" y="39"/>
                    <a:pt x="500" y="50"/>
                    <a:pt x="475" y="75"/>
                  </a:cubicBezTo>
                  <a:cubicBezTo>
                    <a:pt x="354" y="196"/>
                    <a:pt x="219" y="318"/>
                    <a:pt x="86" y="428"/>
                  </a:cubicBezTo>
                  <a:cubicBezTo>
                    <a:pt x="76" y="438"/>
                    <a:pt x="66" y="442"/>
                    <a:pt x="56" y="442"/>
                  </a:cubicBezTo>
                  <a:cubicBezTo>
                    <a:pt x="43" y="442"/>
                    <a:pt x="32" y="435"/>
                    <a:pt x="25" y="428"/>
                  </a:cubicBezTo>
                  <a:cubicBezTo>
                    <a:pt x="25" y="415"/>
                    <a:pt x="13" y="404"/>
                    <a:pt x="37" y="379"/>
                  </a:cubicBezTo>
                  <a:cubicBezTo>
                    <a:pt x="171" y="245"/>
                    <a:pt x="317" y="123"/>
                    <a:pt x="427" y="26"/>
                  </a:cubicBezTo>
                  <a:cubicBezTo>
                    <a:pt x="438" y="14"/>
                    <a:pt x="451" y="14"/>
                    <a:pt x="451" y="14"/>
                  </a:cubicBezTo>
                  <a:close/>
                  <a:moveTo>
                    <a:pt x="450" y="0"/>
                  </a:moveTo>
                  <a:cubicBezTo>
                    <a:pt x="437" y="0"/>
                    <a:pt x="424" y="4"/>
                    <a:pt x="414" y="14"/>
                  </a:cubicBezTo>
                  <a:cubicBezTo>
                    <a:pt x="305" y="99"/>
                    <a:pt x="159" y="233"/>
                    <a:pt x="25" y="367"/>
                  </a:cubicBezTo>
                  <a:cubicBezTo>
                    <a:pt x="0" y="391"/>
                    <a:pt x="0" y="428"/>
                    <a:pt x="13" y="440"/>
                  </a:cubicBezTo>
                  <a:cubicBezTo>
                    <a:pt x="25" y="452"/>
                    <a:pt x="37" y="464"/>
                    <a:pt x="62" y="464"/>
                  </a:cubicBezTo>
                  <a:cubicBezTo>
                    <a:pt x="73" y="464"/>
                    <a:pt x="86" y="452"/>
                    <a:pt x="98" y="440"/>
                  </a:cubicBezTo>
                  <a:cubicBezTo>
                    <a:pt x="232" y="331"/>
                    <a:pt x="365" y="209"/>
                    <a:pt x="487" y="87"/>
                  </a:cubicBezTo>
                  <a:cubicBezTo>
                    <a:pt x="511" y="63"/>
                    <a:pt x="511" y="39"/>
                    <a:pt x="500" y="14"/>
                  </a:cubicBezTo>
                  <a:cubicBezTo>
                    <a:pt x="486" y="7"/>
                    <a:pt x="467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70" name="Google Shape;3470;p39"/>
            <p:cNvSpPr/>
            <p:nvPr/>
          </p:nvSpPr>
          <p:spPr>
            <a:xfrm>
              <a:off x="7381896" y="3665269"/>
              <a:ext cx="21460" cy="21312"/>
            </a:xfrm>
            <a:custGeom>
              <a:avLst/>
              <a:gdLst/>
              <a:ahLst/>
              <a:cxnLst/>
              <a:rect l="l" t="t" r="r" b="b"/>
              <a:pathLst>
                <a:path w="436" h="433" extrusionOk="0">
                  <a:moveTo>
                    <a:pt x="374" y="0"/>
                  </a:moveTo>
                  <a:cubicBezTo>
                    <a:pt x="364" y="0"/>
                    <a:pt x="353" y="4"/>
                    <a:pt x="344" y="14"/>
                  </a:cubicBezTo>
                  <a:cubicBezTo>
                    <a:pt x="234" y="123"/>
                    <a:pt x="137" y="233"/>
                    <a:pt x="28" y="354"/>
                  </a:cubicBezTo>
                  <a:cubicBezTo>
                    <a:pt x="0" y="390"/>
                    <a:pt x="27" y="432"/>
                    <a:pt x="57" y="432"/>
                  </a:cubicBezTo>
                  <a:cubicBezTo>
                    <a:pt x="68" y="432"/>
                    <a:pt x="79" y="427"/>
                    <a:pt x="88" y="414"/>
                  </a:cubicBezTo>
                  <a:cubicBezTo>
                    <a:pt x="210" y="306"/>
                    <a:pt x="320" y="184"/>
                    <a:pt x="417" y="62"/>
                  </a:cubicBezTo>
                  <a:cubicBezTo>
                    <a:pt x="435" y="35"/>
                    <a:pt x="405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71" name="Google Shape;3471;p39"/>
            <p:cNvSpPr/>
            <p:nvPr/>
          </p:nvSpPr>
          <p:spPr>
            <a:xfrm>
              <a:off x="7382044" y="3664876"/>
              <a:ext cx="21608" cy="22001"/>
            </a:xfrm>
            <a:custGeom>
              <a:avLst/>
              <a:gdLst/>
              <a:ahLst/>
              <a:cxnLst/>
              <a:rect l="l" t="t" r="r" b="b"/>
              <a:pathLst>
                <a:path w="439" h="447" extrusionOk="0">
                  <a:moveTo>
                    <a:pt x="368" y="16"/>
                  </a:moveTo>
                  <a:cubicBezTo>
                    <a:pt x="380" y="16"/>
                    <a:pt x="393" y="22"/>
                    <a:pt x="401" y="22"/>
                  </a:cubicBezTo>
                  <a:cubicBezTo>
                    <a:pt x="414" y="33"/>
                    <a:pt x="414" y="46"/>
                    <a:pt x="401" y="70"/>
                  </a:cubicBezTo>
                  <a:cubicBezTo>
                    <a:pt x="317" y="192"/>
                    <a:pt x="207" y="314"/>
                    <a:pt x="85" y="422"/>
                  </a:cubicBezTo>
                  <a:cubicBezTo>
                    <a:pt x="73" y="429"/>
                    <a:pt x="64" y="432"/>
                    <a:pt x="56" y="432"/>
                  </a:cubicBezTo>
                  <a:cubicBezTo>
                    <a:pt x="49" y="432"/>
                    <a:pt x="43" y="429"/>
                    <a:pt x="36" y="422"/>
                  </a:cubicBezTo>
                  <a:cubicBezTo>
                    <a:pt x="25" y="411"/>
                    <a:pt x="12" y="386"/>
                    <a:pt x="36" y="362"/>
                  </a:cubicBezTo>
                  <a:cubicBezTo>
                    <a:pt x="146" y="241"/>
                    <a:pt x="255" y="131"/>
                    <a:pt x="353" y="22"/>
                  </a:cubicBezTo>
                  <a:cubicBezTo>
                    <a:pt x="357" y="17"/>
                    <a:pt x="362" y="16"/>
                    <a:pt x="368" y="16"/>
                  </a:cubicBezTo>
                  <a:close/>
                  <a:moveTo>
                    <a:pt x="377" y="0"/>
                  </a:moveTo>
                  <a:cubicBezTo>
                    <a:pt x="365" y="0"/>
                    <a:pt x="353" y="3"/>
                    <a:pt x="341" y="9"/>
                  </a:cubicBezTo>
                  <a:cubicBezTo>
                    <a:pt x="244" y="119"/>
                    <a:pt x="134" y="228"/>
                    <a:pt x="25" y="362"/>
                  </a:cubicBezTo>
                  <a:cubicBezTo>
                    <a:pt x="0" y="386"/>
                    <a:pt x="0" y="411"/>
                    <a:pt x="25" y="435"/>
                  </a:cubicBezTo>
                  <a:cubicBezTo>
                    <a:pt x="36" y="447"/>
                    <a:pt x="49" y="447"/>
                    <a:pt x="61" y="447"/>
                  </a:cubicBezTo>
                  <a:cubicBezTo>
                    <a:pt x="73" y="447"/>
                    <a:pt x="85" y="447"/>
                    <a:pt x="98" y="435"/>
                  </a:cubicBezTo>
                  <a:cubicBezTo>
                    <a:pt x="219" y="325"/>
                    <a:pt x="328" y="204"/>
                    <a:pt x="426" y="82"/>
                  </a:cubicBezTo>
                  <a:cubicBezTo>
                    <a:pt x="438" y="58"/>
                    <a:pt x="426" y="33"/>
                    <a:pt x="414" y="9"/>
                  </a:cubicBezTo>
                  <a:cubicBezTo>
                    <a:pt x="402" y="3"/>
                    <a:pt x="390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72" name="Google Shape;3472;p39"/>
            <p:cNvSpPr/>
            <p:nvPr/>
          </p:nvSpPr>
          <p:spPr>
            <a:xfrm>
              <a:off x="7381994" y="3677329"/>
              <a:ext cx="23527" cy="20574"/>
            </a:xfrm>
            <a:custGeom>
              <a:avLst/>
              <a:gdLst/>
              <a:ahLst/>
              <a:cxnLst/>
              <a:rect l="l" t="t" r="r" b="b"/>
              <a:pathLst>
                <a:path w="478" h="418" extrusionOk="0">
                  <a:moveTo>
                    <a:pt x="410" y="0"/>
                  </a:moveTo>
                  <a:cubicBezTo>
                    <a:pt x="400" y="0"/>
                    <a:pt x="389" y="4"/>
                    <a:pt x="378" y="12"/>
                  </a:cubicBezTo>
                  <a:cubicBezTo>
                    <a:pt x="256" y="109"/>
                    <a:pt x="147" y="231"/>
                    <a:pt x="37" y="340"/>
                  </a:cubicBezTo>
                  <a:cubicBezTo>
                    <a:pt x="0" y="368"/>
                    <a:pt x="34" y="417"/>
                    <a:pt x="69" y="417"/>
                  </a:cubicBezTo>
                  <a:cubicBezTo>
                    <a:pt x="79" y="417"/>
                    <a:pt x="90" y="413"/>
                    <a:pt x="99" y="401"/>
                  </a:cubicBezTo>
                  <a:cubicBezTo>
                    <a:pt x="220" y="291"/>
                    <a:pt x="329" y="194"/>
                    <a:pt x="439" y="72"/>
                  </a:cubicBezTo>
                  <a:cubicBezTo>
                    <a:pt x="477" y="44"/>
                    <a:pt x="448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73" name="Google Shape;3473;p39"/>
            <p:cNvSpPr/>
            <p:nvPr/>
          </p:nvSpPr>
          <p:spPr>
            <a:xfrm>
              <a:off x="7382044" y="3676886"/>
              <a:ext cx="23379" cy="21411"/>
            </a:xfrm>
            <a:custGeom>
              <a:avLst/>
              <a:gdLst/>
              <a:ahLst/>
              <a:cxnLst/>
              <a:rect l="l" t="t" r="r" b="b"/>
              <a:pathLst>
                <a:path w="475" h="435" extrusionOk="0">
                  <a:moveTo>
                    <a:pt x="403" y="16"/>
                  </a:moveTo>
                  <a:cubicBezTo>
                    <a:pt x="415" y="16"/>
                    <a:pt x="429" y="24"/>
                    <a:pt x="438" y="33"/>
                  </a:cubicBezTo>
                  <a:cubicBezTo>
                    <a:pt x="450" y="45"/>
                    <a:pt x="450" y="57"/>
                    <a:pt x="438" y="81"/>
                  </a:cubicBezTo>
                  <a:cubicBezTo>
                    <a:pt x="328" y="191"/>
                    <a:pt x="207" y="300"/>
                    <a:pt x="98" y="410"/>
                  </a:cubicBezTo>
                  <a:cubicBezTo>
                    <a:pt x="86" y="416"/>
                    <a:pt x="73" y="419"/>
                    <a:pt x="63" y="419"/>
                  </a:cubicBezTo>
                  <a:cubicBezTo>
                    <a:pt x="52" y="419"/>
                    <a:pt x="43" y="416"/>
                    <a:pt x="36" y="410"/>
                  </a:cubicBezTo>
                  <a:cubicBezTo>
                    <a:pt x="25" y="386"/>
                    <a:pt x="25" y="373"/>
                    <a:pt x="36" y="349"/>
                  </a:cubicBezTo>
                  <a:cubicBezTo>
                    <a:pt x="158" y="240"/>
                    <a:pt x="268" y="130"/>
                    <a:pt x="390" y="21"/>
                  </a:cubicBezTo>
                  <a:cubicBezTo>
                    <a:pt x="393" y="17"/>
                    <a:pt x="398" y="16"/>
                    <a:pt x="403" y="16"/>
                  </a:cubicBezTo>
                  <a:close/>
                  <a:moveTo>
                    <a:pt x="407" y="1"/>
                  </a:moveTo>
                  <a:cubicBezTo>
                    <a:pt x="397" y="1"/>
                    <a:pt x="387" y="3"/>
                    <a:pt x="377" y="8"/>
                  </a:cubicBezTo>
                  <a:cubicBezTo>
                    <a:pt x="255" y="118"/>
                    <a:pt x="146" y="227"/>
                    <a:pt x="25" y="337"/>
                  </a:cubicBezTo>
                  <a:cubicBezTo>
                    <a:pt x="0" y="361"/>
                    <a:pt x="12" y="397"/>
                    <a:pt x="25" y="422"/>
                  </a:cubicBezTo>
                  <a:cubicBezTo>
                    <a:pt x="36" y="422"/>
                    <a:pt x="49" y="434"/>
                    <a:pt x="73" y="434"/>
                  </a:cubicBezTo>
                  <a:cubicBezTo>
                    <a:pt x="85" y="434"/>
                    <a:pt x="98" y="434"/>
                    <a:pt x="109" y="422"/>
                  </a:cubicBezTo>
                  <a:cubicBezTo>
                    <a:pt x="219" y="313"/>
                    <a:pt x="341" y="203"/>
                    <a:pt x="450" y="94"/>
                  </a:cubicBezTo>
                  <a:cubicBezTo>
                    <a:pt x="474" y="57"/>
                    <a:pt x="463" y="33"/>
                    <a:pt x="450" y="21"/>
                  </a:cubicBezTo>
                  <a:cubicBezTo>
                    <a:pt x="436" y="6"/>
                    <a:pt x="421" y="1"/>
                    <a:pt x="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74" name="Google Shape;3474;p39"/>
            <p:cNvSpPr/>
            <p:nvPr/>
          </p:nvSpPr>
          <p:spPr>
            <a:xfrm>
              <a:off x="7382437" y="3689831"/>
              <a:ext cx="22100" cy="21558"/>
            </a:xfrm>
            <a:custGeom>
              <a:avLst/>
              <a:gdLst/>
              <a:ahLst/>
              <a:cxnLst/>
              <a:rect l="l" t="t" r="r" b="b"/>
              <a:pathLst>
                <a:path w="449" h="438" extrusionOk="0">
                  <a:moveTo>
                    <a:pt x="387" y="0"/>
                  </a:moveTo>
                  <a:cubicBezTo>
                    <a:pt x="377" y="0"/>
                    <a:pt x="366" y="4"/>
                    <a:pt x="357" y="13"/>
                  </a:cubicBezTo>
                  <a:cubicBezTo>
                    <a:pt x="247" y="134"/>
                    <a:pt x="138" y="244"/>
                    <a:pt x="28" y="353"/>
                  </a:cubicBezTo>
                  <a:cubicBezTo>
                    <a:pt x="0" y="392"/>
                    <a:pt x="31" y="438"/>
                    <a:pt x="70" y="438"/>
                  </a:cubicBezTo>
                  <a:cubicBezTo>
                    <a:pt x="80" y="438"/>
                    <a:pt x="91" y="434"/>
                    <a:pt x="101" y="426"/>
                  </a:cubicBezTo>
                  <a:cubicBezTo>
                    <a:pt x="223" y="317"/>
                    <a:pt x="333" y="196"/>
                    <a:pt x="430" y="61"/>
                  </a:cubicBezTo>
                  <a:cubicBezTo>
                    <a:pt x="449" y="34"/>
                    <a:pt x="418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75" name="Google Shape;3475;p39"/>
            <p:cNvSpPr/>
            <p:nvPr/>
          </p:nvSpPr>
          <p:spPr>
            <a:xfrm>
              <a:off x="7382634" y="3689142"/>
              <a:ext cx="22198" cy="22297"/>
            </a:xfrm>
            <a:custGeom>
              <a:avLst/>
              <a:gdLst/>
              <a:ahLst/>
              <a:cxnLst/>
              <a:rect l="l" t="t" r="r" b="b"/>
              <a:pathLst>
                <a:path w="451" h="453" extrusionOk="0">
                  <a:moveTo>
                    <a:pt x="378" y="15"/>
                  </a:moveTo>
                  <a:cubicBezTo>
                    <a:pt x="389" y="15"/>
                    <a:pt x="402" y="27"/>
                    <a:pt x="402" y="27"/>
                  </a:cubicBezTo>
                  <a:cubicBezTo>
                    <a:pt x="414" y="39"/>
                    <a:pt x="426" y="51"/>
                    <a:pt x="414" y="75"/>
                  </a:cubicBezTo>
                  <a:cubicBezTo>
                    <a:pt x="305" y="210"/>
                    <a:pt x="195" y="331"/>
                    <a:pt x="86" y="429"/>
                  </a:cubicBezTo>
                  <a:cubicBezTo>
                    <a:pt x="74" y="434"/>
                    <a:pt x="64" y="437"/>
                    <a:pt x="57" y="437"/>
                  </a:cubicBezTo>
                  <a:cubicBezTo>
                    <a:pt x="49" y="437"/>
                    <a:pt x="43" y="434"/>
                    <a:pt x="37" y="429"/>
                  </a:cubicBezTo>
                  <a:cubicBezTo>
                    <a:pt x="24" y="416"/>
                    <a:pt x="13" y="392"/>
                    <a:pt x="37" y="380"/>
                  </a:cubicBezTo>
                  <a:cubicBezTo>
                    <a:pt x="146" y="270"/>
                    <a:pt x="256" y="148"/>
                    <a:pt x="365" y="27"/>
                  </a:cubicBezTo>
                  <a:lnTo>
                    <a:pt x="378" y="15"/>
                  </a:lnTo>
                  <a:close/>
                  <a:moveTo>
                    <a:pt x="376" y="1"/>
                  </a:moveTo>
                  <a:cubicBezTo>
                    <a:pt x="364" y="1"/>
                    <a:pt x="351" y="5"/>
                    <a:pt x="341" y="15"/>
                  </a:cubicBezTo>
                  <a:cubicBezTo>
                    <a:pt x="243" y="137"/>
                    <a:pt x="122" y="258"/>
                    <a:pt x="24" y="367"/>
                  </a:cubicBezTo>
                  <a:cubicBezTo>
                    <a:pt x="0" y="392"/>
                    <a:pt x="0" y="416"/>
                    <a:pt x="13" y="440"/>
                  </a:cubicBezTo>
                  <a:cubicBezTo>
                    <a:pt x="24" y="453"/>
                    <a:pt x="49" y="453"/>
                    <a:pt x="61" y="453"/>
                  </a:cubicBezTo>
                  <a:cubicBezTo>
                    <a:pt x="73" y="453"/>
                    <a:pt x="86" y="453"/>
                    <a:pt x="97" y="440"/>
                  </a:cubicBezTo>
                  <a:cubicBezTo>
                    <a:pt x="207" y="343"/>
                    <a:pt x="316" y="221"/>
                    <a:pt x="426" y="75"/>
                  </a:cubicBezTo>
                  <a:cubicBezTo>
                    <a:pt x="451" y="51"/>
                    <a:pt x="438" y="27"/>
                    <a:pt x="414" y="15"/>
                  </a:cubicBezTo>
                  <a:cubicBezTo>
                    <a:pt x="407" y="8"/>
                    <a:pt x="392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76" name="Google Shape;3476;p39"/>
            <p:cNvSpPr/>
            <p:nvPr/>
          </p:nvSpPr>
          <p:spPr>
            <a:xfrm>
              <a:off x="7379336" y="3701841"/>
              <a:ext cx="24512" cy="22444"/>
            </a:xfrm>
            <a:custGeom>
              <a:avLst/>
              <a:gdLst/>
              <a:ahLst/>
              <a:cxnLst/>
              <a:rect l="l" t="t" r="r" b="b"/>
              <a:pathLst>
                <a:path w="498" h="456" extrusionOk="0">
                  <a:moveTo>
                    <a:pt x="438" y="1"/>
                  </a:moveTo>
                  <a:cubicBezTo>
                    <a:pt x="429" y="1"/>
                    <a:pt x="418" y="4"/>
                    <a:pt x="408" y="12"/>
                  </a:cubicBezTo>
                  <a:cubicBezTo>
                    <a:pt x="286" y="134"/>
                    <a:pt x="153" y="255"/>
                    <a:pt x="31" y="377"/>
                  </a:cubicBezTo>
                  <a:cubicBezTo>
                    <a:pt x="0" y="408"/>
                    <a:pt x="29" y="455"/>
                    <a:pt x="68" y="455"/>
                  </a:cubicBezTo>
                  <a:cubicBezTo>
                    <a:pt x="76" y="455"/>
                    <a:pt x="84" y="454"/>
                    <a:pt x="91" y="450"/>
                  </a:cubicBezTo>
                  <a:cubicBezTo>
                    <a:pt x="226" y="341"/>
                    <a:pt x="359" y="207"/>
                    <a:pt x="469" y="73"/>
                  </a:cubicBezTo>
                  <a:cubicBezTo>
                    <a:pt x="497" y="44"/>
                    <a:pt x="47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77" name="Google Shape;3477;p39"/>
            <p:cNvSpPr/>
            <p:nvPr/>
          </p:nvSpPr>
          <p:spPr>
            <a:xfrm>
              <a:off x="7379632" y="3701349"/>
              <a:ext cx="24561" cy="23281"/>
            </a:xfrm>
            <a:custGeom>
              <a:avLst/>
              <a:gdLst/>
              <a:ahLst/>
              <a:cxnLst/>
              <a:rect l="l" t="t" r="r" b="b"/>
              <a:pathLst>
                <a:path w="499" h="473" extrusionOk="0">
                  <a:moveTo>
                    <a:pt x="463" y="22"/>
                  </a:moveTo>
                  <a:cubicBezTo>
                    <a:pt x="475" y="35"/>
                    <a:pt x="475" y="59"/>
                    <a:pt x="463" y="83"/>
                  </a:cubicBezTo>
                  <a:cubicBezTo>
                    <a:pt x="341" y="217"/>
                    <a:pt x="207" y="351"/>
                    <a:pt x="74" y="448"/>
                  </a:cubicBezTo>
                  <a:cubicBezTo>
                    <a:pt x="67" y="454"/>
                    <a:pt x="58" y="457"/>
                    <a:pt x="50" y="457"/>
                  </a:cubicBezTo>
                  <a:cubicBezTo>
                    <a:pt x="43" y="457"/>
                    <a:pt x="37" y="454"/>
                    <a:pt x="37" y="448"/>
                  </a:cubicBezTo>
                  <a:cubicBezTo>
                    <a:pt x="25" y="424"/>
                    <a:pt x="12" y="399"/>
                    <a:pt x="25" y="387"/>
                  </a:cubicBezTo>
                  <a:cubicBezTo>
                    <a:pt x="85" y="338"/>
                    <a:pt x="134" y="290"/>
                    <a:pt x="195" y="241"/>
                  </a:cubicBezTo>
                  <a:lnTo>
                    <a:pt x="414" y="22"/>
                  </a:lnTo>
                  <a:close/>
                  <a:moveTo>
                    <a:pt x="438" y="1"/>
                  </a:moveTo>
                  <a:cubicBezTo>
                    <a:pt x="426" y="1"/>
                    <a:pt x="414" y="4"/>
                    <a:pt x="402" y="10"/>
                  </a:cubicBezTo>
                  <a:lnTo>
                    <a:pt x="183" y="229"/>
                  </a:lnTo>
                  <a:cubicBezTo>
                    <a:pt x="122" y="278"/>
                    <a:pt x="74" y="327"/>
                    <a:pt x="12" y="375"/>
                  </a:cubicBezTo>
                  <a:cubicBezTo>
                    <a:pt x="1" y="399"/>
                    <a:pt x="1" y="435"/>
                    <a:pt x="12" y="460"/>
                  </a:cubicBezTo>
                  <a:cubicBezTo>
                    <a:pt x="25" y="472"/>
                    <a:pt x="37" y="472"/>
                    <a:pt x="61" y="472"/>
                  </a:cubicBezTo>
                  <a:cubicBezTo>
                    <a:pt x="61" y="472"/>
                    <a:pt x="74" y="472"/>
                    <a:pt x="85" y="460"/>
                  </a:cubicBezTo>
                  <a:cubicBezTo>
                    <a:pt x="220" y="363"/>
                    <a:pt x="353" y="241"/>
                    <a:pt x="475" y="95"/>
                  </a:cubicBezTo>
                  <a:cubicBezTo>
                    <a:pt x="499" y="59"/>
                    <a:pt x="487" y="35"/>
                    <a:pt x="475" y="10"/>
                  </a:cubicBezTo>
                  <a:cubicBezTo>
                    <a:pt x="462" y="4"/>
                    <a:pt x="450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78" name="Google Shape;3478;p39"/>
            <p:cNvSpPr/>
            <p:nvPr/>
          </p:nvSpPr>
          <p:spPr>
            <a:xfrm>
              <a:off x="7379632" y="3715033"/>
              <a:ext cx="24216" cy="21263"/>
            </a:xfrm>
            <a:custGeom>
              <a:avLst/>
              <a:gdLst/>
              <a:ahLst/>
              <a:cxnLst/>
              <a:rect l="l" t="t" r="r" b="b"/>
              <a:pathLst>
                <a:path w="492" h="432" extrusionOk="0">
                  <a:moveTo>
                    <a:pt x="427" y="1"/>
                  </a:moveTo>
                  <a:cubicBezTo>
                    <a:pt x="418" y="1"/>
                    <a:pt x="409" y="4"/>
                    <a:pt x="402" y="12"/>
                  </a:cubicBezTo>
                  <a:cubicBezTo>
                    <a:pt x="280" y="121"/>
                    <a:pt x="147" y="230"/>
                    <a:pt x="37" y="352"/>
                  </a:cubicBezTo>
                  <a:cubicBezTo>
                    <a:pt x="1" y="388"/>
                    <a:pt x="31" y="431"/>
                    <a:pt x="70" y="431"/>
                  </a:cubicBezTo>
                  <a:cubicBezTo>
                    <a:pt x="83" y="431"/>
                    <a:pt x="97" y="426"/>
                    <a:pt x="110" y="413"/>
                  </a:cubicBezTo>
                  <a:cubicBezTo>
                    <a:pt x="231" y="316"/>
                    <a:pt x="341" y="194"/>
                    <a:pt x="463" y="85"/>
                  </a:cubicBezTo>
                  <a:cubicBezTo>
                    <a:pt x="491" y="46"/>
                    <a:pt x="460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79" name="Google Shape;3479;p39"/>
            <p:cNvSpPr/>
            <p:nvPr/>
          </p:nvSpPr>
          <p:spPr>
            <a:xfrm>
              <a:off x="7379632" y="3714885"/>
              <a:ext cx="24561" cy="21706"/>
            </a:xfrm>
            <a:custGeom>
              <a:avLst/>
              <a:gdLst/>
              <a:ahLst/>
              <a:cxnLst/>
              <a:rect l="l" t="t" r="r" b="b"/>
              <a:pathLst>
                <a:path w="499" h="441" extrusionOk="0">
                  <a:moveTo>
                    <a:pt x="437" y="18"/>
                  </a:moveTo>
                  <a:cubicBezTo>
                    <a:pt x="447" y="18"/>
                    <a:pt x="457" y="21"/>
                    <a:pt x="463" y="27"/>
                  </a:cubicBezTo>
                  <a:cubicBezTo>
                    <a:pt x="463" y="39"/>
                    <a:pt x="475" y="63"/>
                    <a:pt x="463" y="76"/>
                  </a:cubicBezTo>
                  <a:cubicBezTo>
                    <a:pt x="426" y="112"/>
                    <a:pt x="390" y="136"/>
                    <a:pt x="366" y="173"/>
                  </a:cubicBezTo>
                  <a:cubicBezTo>
                    <a:pt x="280" y="258"/>
                    <a:pt x="195" y="343"/>
                    <a:pt x="98" y="416"/>
                  </a:cubicBezTo>
                  <a:cubicBezTo>
                    <a:pt x="86" y="422"/>
                    <a:pt x="74" y="425"/>
                    <a:pt x="63" y="425"/>
                  </a:cubicBezTo>
                  <a:cubicBezTo>
                    <a:pt x="52" y="425"/>
                    <a:pt x="43" y="422"/>
                    <a:pt x="37" y="416"/>
                  </a:cubicBezTo>
                  <a:cubicBezTo>
                    <a:pt x="25" y="404"/>
                    <a:pt x="25" y="379"/>
                    <a:pt x="37" y="355"/>
                  </a:cubicBezTo>
                  <a:cubicBezTo>
                    <a:pt x="122" y="270"/>
                    <a:pt x="220" y="197"/>
                    <a:pt x="304" y="112"/>
                  </a:cubicBezTo>
                  <a:cubicBezTo>
                    <a:pt x="341" y="88"/>
                    <a:pt x="377" y="52"/>
                    <a:pt x="402" y="27"/>
                  </a:cubicBezTo>
                  <a:cubicBezTo>
                    <a:pt x="414" y="21"/>
                    <a:pt x="426" y="18"/>
                    <a:pt x="437" y="18"/>
                  </a:cubicBezTo>
                  <a:close/>
                  <a:moveTo>
                    <a:pt x="425" y="1"/>
                  </a:moveTo>
                  <a:cubicBezTo>
                    <a:pt x="412" y="1"/>
                    <a:pt x="400" y="4"/>
                    <a:pt x="390" y="15"/>
                  </a:cubicBezTo>
                  <a:cubicBezTo>
                    <a:pt x="366" y="39"/>
                    <a:pt x="329" y="76"/>
                    <a:pt x="293" y="100"/>
                  </a:cubicBezTo>
                  <a:cubicBezTo>
                    <a:pt x="207" y="185"/>
                    <a:pt x="110" y="258"/>
                    <a:pt x="25" y="343"/>
                  </a:cubicBezTo>
                  <a:cubicBezTo>
                    <a:pt x="1" y="379"/>
                    <a:pt x="12" y="404"/>
                    <a:pt x="25" y="428"/>
                  </a:cubicBezTo>
                  <a:cubicBezTo>
                    <a:pt x="37" y="441"/>
                    <a:pt x="49" y="441"/>
                    <a:pt x="74" y="441"/>
                  </a:cubicBezTo>
                  <a:cubicBezTo>
                    <a:pt x="85" y="441"/>
                    <a:pt x="98" y="441"/>
                    <a:pt x="110" y="428"/>
                  </a:cubicBezTo>
                  <a:cubicBezTo>
                    <a:pt x="207" y="355"/>
                    <a:pt x="293" y="270"/>
                    <a:pt x="377" y="185"/>
                  </a:cubicBezTo>
                  <a:cubicBezTo>
                    <a:pt x="402" y="149"/>
                    <a:pt x="439" y="124"/>
                    <a:pt x="475" y="88"/>
                  </a:cubicBezTo>
                  <a:cubicBezTo>
                    <a:pt x="499" y="63"/>
                    <a:pt x="487" y="39"/>
                    <a:pt x="475" y="15"/>
                  </a:cubicBezTo>
                  <a:cubicBezTo>
                    <a:pt x="460" y="8"/>
                    <a:pt x="442" y="1"/>
                    <a:pt x="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80" name="Google Shape;3480;p39"/>
            <p:cNvSpPr/>
            <p:nvPr/>
          </p:nvSpPr>
          <p:spPr>
            <a:xfrm>
              <a:off x="7382486" y="3726944"/>
              <a:ext cx="22051" cy="21903"/>
            </a:xfrm>
            <a:custGeom>
              <a:avLst/>
              <a:gdLst/>
              <a:ahLst/>
              <a:cxnLst/>
              <a:rect l="l" t="t" r="r" b="b"/>
              <a:pathLst>
                <a:path w="448" h="445" extrusionOk="0">
                  <a:moveTo>
                    <a:pt x="386" y="0"/>
                  </a:moveTo>
                  <a:cubicBezTo>
                    <a:pt x="376" y="0"/>
                    <a:pt x="365" y="4"/>
                    <a:pt x="356" y="13"/>
                  </a:cubicBezTo>
                  <a:cubicBezTo>
                    <a:pt x="259" y="134"/>
                    <a:pt x="149" y="256"/>
                    <a:pt x="27" y="366"/>
                  </a:cubicBezTo>
                  <a:cubicBezTo>
                    <a:pt x="1" y="402"/>
                    <a:pt x="27" y="444"/>
                    <a:pt x="57" y="444"/>
                  </a:cubicBezTo>
                  <a:cubicBezTo>
                    <a:pt x="68" y="444"/>
                    <a:pt x="79" y="439"/>
                    <a:pt x="89" y="426"/>
                  </a:cubicBezTo>
                  <a:cubicBezTo>
                    <a:pt x="222" y="329"/>
                    <a:pt x="332" y="196"/>
                    <a:pt x="429" y="61"/>
                  </a:cubicBezTo>
                  <a:cubicBezTo>
                    <a:pt x="448" y="34"/>
                    <a:pt x="417" y="0"/>
                    <a:pt x="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81" name="Google Shape;3481;p39"/>
            <p:cNvSpPr/>
            <p:nvPr/>
          </p:nvSpPr>
          <p:spPr>
            <a:xfrm>
              <a:off x="7382634" y="3726501"/>
              <a:ext cx="22198" cy="22641"/>
            </a:xfrm>
            <a:custGeom>
              <a:avLst/>
              <a:gdLst/>
              <a:ahLst/>
              <a:cxnLst/>
              <a:rect l="l" t="t" r="r" b="b"/>
              <a:pathLst>
                <a:path w="451" h="460" extrusionOk="0">
                  <a:moveTo>
                    <a:pt x="383" y="13"/>
                  </a:moveTo>
                  <a:cubicBezTo>
                    <a:pt x="389" y="13"/>
                    <a:pt x="396" y="16"/>
                    <a:pt x="402" y="22"/>
                  </a:cubicBezTo>
                  <a:cubicBezTo>
                    <a:pt x="414" y="34"/>
                    <a:pt x="426" y="46"/>
                    <a:pt x="414" y="70"/>
                  </a:cubicBezTo>
                  <a:cubicBezTo>
                    <a:pt x="305" y="216"/>
                    <a:pt x="195" y="338"/>
                    <a:pt x="86" y="435"/>
                  </a:cubicBezTo>
                  <a:cubicBezTo>
                    <a:pt x="74" y="442"/>
                    <a:pt x="64" y="445"/>
                    <a:pt x="57" y="445"/>
                  </a:cubicBezTo>
                  <a:cubicBezTo>
                    <a:pt x="49" y="445"/>
                    <a:pt x="43" y="442"/>
                    <a:pt x="37" y="435"/>
                  </a:cubicBezTo>
                  <a:cubicBezTo>
                    <a:pt x="24" y="424"/>
                    <a:pt x="13" y="399"/>
                    <a:pt x="37" y="387"/>
                  </a:cubicBezTo>
                  <a:cubicBezTo>
                    <a:pt x="134" y="278"/>
                    <a:pt x="256" y="156"/>
                    <a:pt x="365" y="22"/>
                  </a:cubicBezTo>
                  <a:cubicBezTo>
                    <a:pt x="371" y="16"/>
                    <a:pt x="377" y="13"/>
                    <a:pt x="383" y="13"/>
                  </a:cubicBezTo>
                  <a:close/>
                  <a:moveTo>
                    <a:pt x="383" y="1"/>
                  </a:moveTo>
                  <a:cubicBezTo>
                    <a:pt x="371" y="1"/>
                    <a:pt x="359" y="4"/>
                    <a:pt x="353" y="10"/>
                  </a:cubicBezTo>
                  <a:cubicBezTo>
                    <a:pt x="243" y="143"/>
                    <a:pt x="122" y="265"/>
                    <a:pt x="24" y="375"/>
                  </a:cubicBezTo>
                  <a:cubicBezTo>
                    <a:pt x="0" y="399"/>
                    <a:pt x="0" y="424"/>
                    <a:pt x="13" y="448"/>
                  </a:cubicBezTo>
                  <a:cubicBezTo>
                    <a:pt x="24" y="460"/>
                    <a:pt x="49" y="460"/>
                    <a:pt x="61" y="460"/>
                  </a:cubicBezTo>
                  <a:cubicBezTo>
                    <a:pt x="73" y="460"/>
                    <a:pt x="86" y="460"/>
                    <a:pt x="97" y="448"/>
                  </a:cubicBezTo>
                  <a:cubicBezTo>
                    <a:pt x="207" y="351"/>
                    <a:pt x="316" y="229"/>
                    <a:pt x="426" y="83"/>
                  </a:cubicBezTo>
                  <a:cubicBezTo>
                    <a:pt x="451" y="59"/>
                    <a:pt x="438" y="22"/>
                    <a:pt x="414" y="10"/>
                  </a:cubicBezTo>
                  <a:cubicBezTo>
                    <a:pt x="408" y="4"/>
                    <a:pt x="396" y="1"/>
                    <a:pt x="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82" name="Google Shape;3482;p39"/>
            <p:cNvSpPr/>
            <p:nvPr/>
          </p:nvSpPr>
          <p:spPr>
            <a:xfrm>
              <a:off x="7380272" y="3745255"/>
              <a:ext cx="21066" cy="21558"/>
            </a:xfrm>
            <a:custGeom>
              <a:avLst/>
              <a:gdLst/>
              <a:ahLst/>
              <a:cxnLst/>
              <a:rect l="l" t="t" r="r" b="b"/>
              <a:pathLst>
                <a:path w="428" h="438" extrusionOk="0">
                  <a:moveTo>
                    <a:pt x="372" y="0"/>
                  </a:moveTo>
                  <a:cubicBezTo>
                    <a:pt x="361" y="0"/>
                    <a:pt x="350" y="6"/>
                    <a:pt x="340" y="18"/>
                  </a:cubicBezTo>
                  <a:cubicBezTo>
                    <a:pt x="231" y="127"/>
                    <a:pt x="134" y="237"/>
                    <a:pt x="36" y="359"/>
                  </a:cubicBezTo>
                  <a:cubicBezTo>
                    <a:pt x="0" y="395"/>
                    <a:pt x="31" y="437"/>
                    <a:pt x="64" y="437"/>
                  </a:cubicBezTo>
                  <a:cubicBezTo>
                    <a:pt x="75" y="437"/>
                    <a:pt x="87" y="432"/>
                    <a:pt x="97" y="419"/>
                  </a:cubicBezTo>
                  <a:cubicBezTo>
                    <a:pt x="194" y="310"/>
                    <a:pt x="304" y="200"/>
                    <a:pt x="401" y="79"/>
                  </a:cubicBezTo>
                  <a:cubicBezTo>
                    <a:pt x="428" y="43"/>
                    <a:pt x="402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83" name="Google Shape;3483;p39"/>
            <p:cNvSpPr/>
            <p:nvPr/>
          </p:nvSpPr>
          <p:spPr>
            <a:xfrm>
              <a:off x="7380222" y="3744812"/>
              <a:ext cx="21017" cy="22297"/>
            </a:xfrm>
            <a:custGeom>
              <a:avLst/>
              <a:gdLst/>
              <a:ahLst/>
              <a:cxnLst/>
              <a:rect l="l" t="t" r="r" b="b"/>
              <a:pathLst>
                <a:path w="427" h="453" extrusionOk="0">
                  <a:moveTo>
                    <a:pt x="365" y="15"/>
                  </a:moveTo>
                  <a:cubicBezTo>
                    <a:pt x="378" y="15"/>
                    <a:pt x="378" y="27"/>
                    <a:pt x="390" y="27"/>
                  </a:cubicBezTo>
                  <a:cubicBezTo>
                    <a:pt x="402" y="39"/>
                    <a:pt x="402" y="63"/>
                    <a:pt x="390" y="76"/>
                  </a:cubicBezTo>
                  <a:cubicBezTo>
                    <a:pt x="292" y="198"/>
                    <a:pt x="195" y="306"/>
                    <a:pt x="86" y="428"/>
                  </a:cubicBezTo>
                  <a:cubicBezTo>
                    <a:pt x="80" y="434"/>
                    <a:pt x="70" y="438"/>
                    <a:pt x="63" y="438"/>
                  </a:cubicBezTo>
                  <a:cubicBezTo>
                    <a:pt x="55" y="438"/>
                    <a:pt x="49" y="434"/>
                    <a:pt x="49" y="428"/>
                  </a:cubicBezTo>
                  <a:cubicBezTo>
                    <a:pt x="25" y="416"/>
                    <a:pt x="25" y="392"/>
                    <a:pt x="37" y="379"/>
                  </a:cubicBezTo>
                  <a:cubicBezTo>
                    <a:pt x="135" y="258"/>
                    <a:pt x="244" y="136"/>
                    <a:pt x="341" y="27"/>
                  </a:cubicBezTo>
                  <a:cubicBezTo>
                    <a:pt x="354" y="27"/>
                    <a:pt x="365" y="15"/>
                    <a:pt x="365" y="15"/>
                  </a:cubicBezTo>
                  <a:close/>
                  <a:moveTo>
                    <a:pt x="360" y="1"/>
                  </a:moveTo>
                  <a:cubicBezTo>
                    <a:pt x="350" y="1"/>
                    <a:pt x="339" y="4"/>
                    <a:pt x="329" y="15"/>
                  </a:cubicBezTo>
                  <a:cubicBezTo>
                    <a:pt x="232" y="125"/>
                    <a:pt x="122" y="246"/>
                    <a:pt x="25" y="368"/>
                  </a:cubicBezTo>
                  <a:cubicBezTo>
                    <a:pt x="0" y="392"/>
                    <a:pt x="13" y="428"/>
                    <a:pt x="37" y="441"/>
                  </a:cubicBezTo>
                  <a:cubicBezTo>
                    <a:pt x="37" y="452"/>
                    <a:pt x="49" y="452"/>
                    <a:pt x="62" y="452"/>
                  </a:cubicBezTo>
                  <a:cubicBezTo>
                    <a:pt x="73" y="452"/>
                    <a:pt x="86" y="452"/>
                    <a:pt x="98" y="441"/>
                  </a:cubicBezTo>
                  <a:cubicBezTo>
                    <a:pt x="208" y="319"/>
                    <a:pt x="305" y="209"/>
                    <a:pt x="402" y="88"/>
                  </a:cubicBezTo>
                  <a:cubicBezTo>
                    <a:pt x="427" y="63"/>
                    <a:pt x="414" y="27"/>
                    <a:pt x="402" y="15"/>
                  </a:cubicBezTo>
                  <a:cubicBezTo>
                    <a:pt x="388" y="8"/>
                    <a:pt x="374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84" name="Google Shape;3484;p39"/>
            <p:cNvSpPr/>
            <p:nvPr/>
          </p:nvSpPr>
          <p:spPr>
            <a:xfrm>
              <a:off x="7380025" y="3759824"/>
              <a:ext cx="19737" cy="21017"/>
            </a:xfrm>
            <a:custGeom>
              <a:avLst/>
              <a:gdLst/>
              <a:ahLst/>
              <a:cxnLst/>
              <a:rect l="l" t="t" r="r" b="b"/>
              <a:pathLst>
                <a:path w="401" h="427" extrusionOk="0">
                  <a:moveTo>
                    <a:pt x="339" y="1"/>
                  </a:moveTo>
                  <a:cubicBezTo>
                    <a:pt x="329" y="1"/>
                    <a:pt x="318" y="5"/>
                    <a:pt x="309" y="14"/>
                  </a:cubicBezTo>
                  <a:cubicBezTo>
                    <a:pt x="223" y="123"/>
                    <a:pt x="126" y="233"/>
                    <a:pt x="29" y="355"/>
                  </a:cubicBezTo>
                  <a:cubicBezTo>
                    <a:pt x="1" y="383"/>
                    <a:pt x="31" y="426"/>
                    <a:pt x="69" y="426"/>
                  </a:cubicBezTo>
                  <a:cubicBezTo>
                    <a:pt x="80" y="426"/>
                    <a:pt x="91" y="423"/>
                    <a:pt x="102" y="415"/>
                  </a:cubicBezTo>
                  <a:cubicBezTo>
                    <a:pt x="199" y="306"/>
                    <a:pt x="296" y="184"/>
                    <a:pt x="382" y="63"/>
                  </a:cubicBezTo>
                  <a:cubicBezTo>
                    <a:pt x="400" y="35"/>
                    <a:pt x="370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85" name="Google Shape;3485;p39"/>
            <p:cNvSpPr/>
            <p:nvPr/>
          </p:nvSpPr>
          <p:spPr>
            <a:xfrm>
              <a:off x="7380222" y="3759480"/>
              <a:ext cx="19836" cy="22001"/>
            </a:xfrm>
            <a:custGeom>
              <a:avLst/>
              <a:gdLst/>
              <a:ahLst/>
              <a:cxnLst/>
              <a:rect l="l" t="t" r="r" b="b"/>
              <a:pathLst>
                <a:path w="403" h="447" extrusionOk="0">
                  <a:moveTo>
                    <a:pt x="365" y="21"/>
                  </a:moveTo>
                  <a:cubicBezTo>
                    <a:pt x="378" y="33"/>
                    <a:pt x="378" y="57"/>
                    <a:pt x="365" y="70"/>
                  </a:cubicBezTo>
                  <a:cubicBezTo>
                    <a:pt x="268" y="203"/>
                    <a:pt x="183" y="313"/>
                    <a:pt x="86" y="410"/>
                  </a:cubicBezTo>
                  <a:cubicBezTo>
                    <a:pt x="80" y="422"/>
                    <a:pt x="71" y="425"/>
                    <a:pt x="62" y="425"/>
                  </a:cubicBezTo>
                  <a:cubicBezTo>
                    <a:pt x="53" y="425"/>
                    <a:pt x="43" y="422"/>
                    <a:pt x="37" y="422"/>
                  </a:cubicBezTo>
                  <a:cubicBezTo>
                    <a:pt x="25" y="410"/>
                    <a:pt x="13" y="386"/>
                    <a:pt x="37" y="362"/>
                  </a:cubicBezTo>
                  <a:cubicBezTo>
                    <a:pt x="73" y="313"/>
                    <a:pt x="122" y="264"/>
                    <a:pt x="159" y="203"/>
                  </a:cubicBezTo>
                  <a:cubicBezTo>
                    <a:pt x="219" y="154"/>
                    <a:pt x="268" y="94"/>
                    <a:pt x="317" y="33"/>
                  </a:cubicBezTo>
                  <a:cubicBezTo>
                    <a:pt x="317" y="21"/>
                    <a:pt x="329" y="21"/>
                    <a:pt x="341" y="21"/>
                  </a:cubicBezTo>
                  <a:close/>
                  <a:moveTo>
                    <a:pt x="344" y="1"/>
                  </a:moveTo>
                  <a:cubicBezTo>
                    <a:pt x="328" y="1"/>
                    <a:pt x="312" y="7"/>
                    <a:pt x="305" y="21"/>
                  </a:cubicBezTo>
                  <a:cubicBezTo>
                    <a:pt x="256" y="81"/>
                    <a:pt x="195" y="143"/>
                    <a:pt x="146" y="203"/>
                  </a:cubicBezTo>
                  <a:cubicBezTo>
                    <a:pt x="110" y="252"/>
                    <a:pt x="62" y="300"/>
                    <a:pt x="25" y="349"/>
                  </a:cubicBezTo>
                  <a:cubicBezTo>
                    <a:pt x="0" y="373"/>
                    <a:pt x="0" y="410"/>
                    <a:pt x="25" y="435"/>
                  </a:cubicBezTo>
                  <a:cubicBezTo>
                    <a:pt x="37" y="435"/>
                    <a:pt x="49" y="446"/>
                    <a:pt x="62" y="446"/>
                  </a:cubicBezTo>
                  <a:cubicBezTo>
                    <a:pt x="73" y="446"/>
                    <a:pt x="86" y="435"/>
                    <a:pt x="98" y="422"/>
                  </a:cubicBezTo>
                  <a:cubicBezTo>
                    <a:pt x="195" y="325"/>
                    <a:pt x="281" y="216"/>
                    <a:pt x="390" y="81"/>
                  </a:cubicBezTo>
                  <a:cubicBezTo>
                    <a:pt x="402" y="57"/>
                    <a:pt x="390" y="33"/>
                    <a:pt x="378" y="8"/>
                  </a:cubicBezTo>
                  <a:cubicBezTo>
                    <a:pt x="368" y="4"/>
                    <a:pt x="356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86" name="Google Shape;3486;p39"/>
            <p:cNvSpPr/>
            <p:nvPr/>
          </p:nvSpPr>
          <p:spPr>
            <a:xfrm>
              <a:off x="7381207" y="3773114"/>
              <a:ext cx="22051" cy="20869"/>
            </a:xfrm>
            <a:custGeom>
              <a:avLst/>
              <a:gdLst/>
              <a:ahLst/>
              <a:cxnLst/>
              <a:rect l="l" t="t" r="r" b="b"/>
              <a:pathLst>
                <a:path w="448" h="424" extrusionOk="0">
                  <a:moveTo>
                    <a:pt x="384" y="0"/>
                  </a:moveTo>
                  <a:cubicBezTo>
                    <a:pt x="375" y="0"/>
                    <a:pt x="366" y="4"/>
                    <a:pt x="358" y="12"/>
                  </a:cubicBezTo>
                  <a:cubicBezTo>
                    <a:pt x="248" y="121"/>
                    <a:pt x="126" y="231"/>
                    <a:pt x="29" y="340"/>
                  </a:cubicBezTo>
                  <a:cubicBezTo>
                    <a:pt x="1" y="378"/>
                    <a:pt x="32" y="424"/>
                    <a:pt x="65" y="424"/>
                  </a:cubicBezTo>
                  <a:cubicBezTo>
                    <a:pt x="73" y="424"/>
                    <a:pt x="82" y="420"/>
                    <a:pt x="90" y="413"/>
                  </a:cubicBezTo>
                  <a:cubicBezTo>
                    <a:pt x="212" y="304"/>
                    <a:pt x="309" y="182"/>
                    <a:pt x="418" y="72"/>
                  </a:cubicBezTo>
                  <a:cubicBezTo>
                    <a:pt x="447" y="44"/>
                    <a:pt x="416" y="0"/>
                    <a:pt x="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87" name="Google Shape;3487;p39"/>
            <p:cNvSpPr/>
            <p:nvPr/>
          </p:nvSpPr>
          <p:spPr>
            <a:xfrm>
              <a:off x="7381404" y="3772376"/>
              <a:ext cx="22247" cy="22247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403" y="27"/>
                  </a:moveTo>
                  <a:cubicBezTo>
                    <a:pt x="414" y="38"/>
                    <a:pt x="427" y="63"/>
                    <a:pt x="414" y="87"/>
                  </a:cubicBezTo>
                  <a:cubicBezTo>
                    <a:pt x="378" y="111"/>
                    <a:pt x="354" y="136"/>
                    <a:pt x="330" y="160"/>
                  </a:cubicBezTo>
                  <a:cubicBezTo>
                    <a:pt x="257" y="246"/>
                    <a:pt x="171" y="343"/>
                    <a:pt x="86" y="416"/>
                  </a:cubicBezTo>
                  <a:cubicBezTo>
                    <a:pt x="76" y="426"/>
                    <a:pt x="68" y="430"/>
                    <a:pt x="61" y="430"/>
                  </a:cubicBezTo>
                  <a:cubicBezTo>
                    <a:pt x="52" y="430"/>
                    <a:pt x="45" y="423"/>
                    <a:pt x="38" y="416"/>
                  </a:cubicBezTo>
                  <a:cubicBezTo>
                    <a:pt x="25" y="403"/>
                    <a:pt x="13" y="392"/>
                    <a:pt x="38" y="367"/>
                  </a:cubicBezTo>
                  <a:cubicBezTo>
                    <a:pt x="111" y="282"/>
                    <a:pt x="195" y="197"/>
                    <a:pt x="281" y="111"/>
                  </a:cubicBezTo>
                  <a:cubicBezTo>
                    <a:pt x="305" y="87"/>
                    <a:pt x="330" y="63"/>
                    <a:pt x="354" y="27"/>
                  </a:cubicBezTo>
                  <a:close/>
                  <a:moveTo>
                    <a:pt x="376" y="0"/>
                  </a:moveTo>
                  <a:cubicBezTo>
                    <a:pt x="364" y="0"/>
                    <a:pt x="351" y="4"/>
                    <a:pt x="341" y="14"/>
                  </a:cubicBezTo>
                  <a:cubicBezTo>
                    <a:pt x="317" y="51"/>
                    <a:pt x="293" y="75"/>
                    <a:pt x="268" y="100"/>
                  </a:cubicBezTo>
                  <a:lnTo>
                    <a:pt x="13" y="355"/>
                  </a:lnTo>
                  <a:cubicBezTo>
                    <a:pt x="1" y="379"/>
                    <a:pt x="1" y="416"/>
                    <a:pt x="25" y="428"/>
                  </a:cubicBezTo>
                  <a:cubicBezTo>
                    <a:pt x="25" y="440"/>
                    <a:pt x="49" y="452"/>
                    <a:pt x="62" y="452"/>
                  </a:cubicBezTo>
                  <a:cubicBezTo>
                    <a:pt x="74" y="452"/>
                    <a:pt x="86" y="440"/>
                    <a:pt x="98" y="428"/>
                  </a:cubicBezTo>
                  <a:cubicBezTo>
                    <a:pt x="184" y="355"/>
                    <a:pt x="268" y="257"/>
                    <a:pt x="341" y="173"/>
                  </a:cubicBezTo>
                  <a:cubicBezTo>
                    <a:pt x="366" y="148"/>
                    <a:pt x="403" y="124"/>
                    <a:pt x="427" y="100"/>
                  </a:cubicBezTo>
                  <a:cubicBezTo>
                    <a:pt x="451" y="75"/>
                    <a:pt x="439" y="38"/>
                    <a:pt x="414" y="14"/>
                  </a:cubicBezTo>
                  <a:cubicBezTo>
                    <a:pt x="407" y="7"/>
                    <a:pt x="392" y="0"/>
                    <a:pt x="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88" name="Google Shape;3488;p39"/>
            <p:cNvSpPr/>
            <p:nvPr/>
          </p:nvSpPr>
          <p:spPr>
            <a:xfrm>
              <a:off x="7380715" y="3786306"/>
              <a:ext cx="21706" cy="23872"/>
            </a:xfrm>
            <a:custGeom>
              <a:avLst/>
              <a:gdLst/>
              <a:ahLst/>
              <a:cxnLst/>
              <a:rect l="l" t="t" r="r" b="b"/>
              <a:pathLst>
                <a:path w="441" h="485" extrusionOk="0">
                  <a:moveTo>
                    <a:pt x="376" y="0"/>
                  </a:moveTo>
                  <a:cubicBezTo>
                    <a:pt x="360" y="0"/>
                    <a:pt x="343" y="7"/>
                    <a:pt x="331" y="23"/>
                  </a:cubicBezTo>
                  <a:cubicBezTo>
                    <a:pt x="246" y="157"/>
                    <a:pt x="149" y="279"/>
                    <a:pt x="39" y="400"/>
                  </a:cubicBezTo>
                  <a:cubicBezTo>
                    <a:pt x="1" y="439"/>
                    <a:pt x="38" y="484"/>
                    <a:pt x="73" y="484"/>
                  </a:cubicBezTo>
                  <a:cubicBezTo>
                    <a:pt x="83" y="484"/>
                    <a:pt x="93" y="481"/>
                    <a:pt x="100" y="473"/>
                  </a:cubicBezTo>
                  <a:cubicBezTo>
                    <a:pt x="234" y="352"/>
                    <a:pt x="331" y="218"/>
                    <a:pt x="417" y="72"/>
                  </a:cubicBezTo>
                  <a:cubicBezTo>
                    <a:pt x="441" y="31"/>
                    <a:pt x="410" y="0"/>
                    <a:pt x="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89" name="Google Shape;3489;p39"/>
            <p:cNvSpPr/>
            <p:nvPr/>
          </p:nvSpPr>
          <p:spPr>
            <a:xfrm>
              <a:off x="7380862" y="3785863"/>
              <a:ext cx="21558" cy="24364"/>
            </a:xfrm>
            <a:custGeom>
              <a:avLst/>
              <a:gdLst/>
              <a:ahLst/>
              <a:cxnLst/>
              <a:rect l="l" t="t" r="r" b="b"/>
              <a:pathLst>
                <a:path w="438" h="495" extrusionOk="0">
                  <a:moveTo>
                    <a:pt x="369" y="12"/>
                  </a:moveTo>
                  <a:cubicBezTo>
                    <a:pt x="377" y="12"/>
                    <a:pt x="384" y="15"/>
                    <a:pt x="389" y="20"/>
                  </a:cubicBezTo>
                  <a:cubicBezTo>
                    <a:pt x="414" y="32"/>
                    <a:pt x="414" y="45"/>
                    <a:pt x="401" y="69"/>
                  </a:cubicBezTo>
                  <a:cubicBezTo>
                    <a:pt x="304" y="239"/>
                    <a:pt x="206" y="372"/>
                    <a:pt x="97" y="470"/>
                  </a:cubicBezTo>
                  <a:cubicBezTo>
                    <a:pt x="87" y="480"/>
                    <a:pt x="79" y="484"/>
                    <a:pt x="71" y="484"/>
                  </a:cubicBezTo>
                  <a:cubicBezTo>
                    <a:pt x="60" y="484"/>
                    <a:pt x="50" y="477"/>
                    <a:pt x="36" y="470"/>
                  </a:cubicBezTo>
                  <a:cubicBezTo>
                    <a:pt x="24" y="458"/>
                    <a:pt x="24" y="434"/>
                    <a:pt x="36" y="409"/>
                  </a:cubicBezTo>
                  <a:cubicBezTo>
                    <a:pt x="133" y="299"/>
                    <a:pt x="243" y="178"/>
                    <a:pt x="341" y="32"/>
                  </a:cubicBezTo>
                  <a:cubicBezTo>
                    <a:pt x="347" y="18"/>
                    <a:pt x="358" y="12"/>
                    <a:pt x="369" y="12"/>
                  </a:cubicBezTo>
                  <a:close/>
                  <a:moveTo>
                    <a:pt x="368" y="0"/>
                  </a:moveTo>
                  <a:cubicBezTo>
                    <a:pt x="351" y="0"/>
                    <a:pt x="335" y="6"/>
                    <a:pt x="328" y="20"/>
                  </a:cubicBezTo>
                  <a:cubicBezTo>
                    <a:pt x="231" y="166"/>
                    <a:pt x="122" y="299"/>
                    <a:pt x="24" y="409"/>
                  </a:cubicBezTo>
                  <a:cubicBezTo>
                    <a:pt x="0" y="434"/>
                    <a:pt x="12" y="470"/>
                    <a:pt x="24" y="482"/>
                  </a:cubicBezTo>
                  <a:cubicBezTo>
                    <a:pt x="36" y="494"/>
                    <a:pt x="49" y="494"/>
                    <a:pt x="73" y="494"/>
                  </a:cubicBezTo>
                  <a:cubicBezTo>
                    <a:pt x="85" y="494"/>
                    <a:pt x="97" y="494"/>
                    <a:pt x="109" y="482"/>
                  </a:cubicBezTo>
                  <a:cubicBezTo>
                    <a:pt x="219" y="385"/>
                    <a:pt x="328" y="251"/>
                    <a:pt x="425" y="81"/>
                  </a:cubicBezTo>
                  <a:cubicBezTo>
                    <a:pt x="438" y="45"/>
                    <a:pt x="425" y="20"/>
                    <a:pt x="401" y="8"/>
                  </a:cubicBezTo>
                  <a:cubicBezTo>
                    <a:pt x="391" y="3"/>
                    <a:pt x="379" y="0"/>
                    <a:pt x="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90" name="Google Shape;3490;p39"/>
            <p:cNvSpPr/>
            <p:nvPr/>
          </p:nvSpPr>
          <p:spPr>
            <a:xfrm>
              <a:off x="7384948" y="3802352"/>
              <a:ext cx="18408" cy="21460"/>
            </a:xfrm>
            <a:custGeom>
              <a:avLst/>
              <a:gdLst/>
              <a:ahLst/>
              <a:cxnLst/>
              <a:rect l="l" t="t" r="r" b="b"/>
              <a:pathLst>
                <a:path w="374" h="436" extrusionOk="0">
                  <a:moveTo>
                    <a:pt x="312" y="0"/>
                  </a:moveTo>
                  <a:cubicBezTo>
                    <a:pt x="301" y="0"/>
                    <a:pt x="291" y="4"/>
                    <a:pt x="282" y="13"/>
                  </a:cubicBezTo>
                  <a:cubicBezTo>
                    <a:pt x="196" y="123"/>
                    <a:pt x="112" y="245"/>
                    <a:pt x="26" y="366"/>
                  </a:cubicBezTo>
                  <a:cubicBezTo>
                    <a:pt x="1" y="401"/>
                    <a:pt x="30" y="435"/>
                    <a:pt x="62" y="435"/>
                  </a:cubicBezTo>
                  <a:cubicBezTo>
                    <a:pt x="75" y="435"/>
                    <a:pt x="88" y="429"/>
                    <a:pt x="99" y="415"/>
                  </a:cubicBezTo>
                  <a:cubicBezTo>
                    <a:pt x="185" y="305"/>
                    <a:pt x="269" y="183"/>
                    <a:pt x="355" y="62"/>
                  </a:cubicBezTo>
                  <a:cubicBezTo>
                    <a:pt x="373" y="35"/>
                    <a:pt x="343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91" name="Google Shape;3491;p39"/>
            <p:cNvSpPr/>
            <p:nvPr/>
          </p:nvSpPr>
          <p:spPr>
            <a:xfrm>
              <a:off x="7384997" y="3801712"/>
              <a:ext cx="18654" cy="22297"/>
            </a:xfrm>
            <a:custGeom>
              <a:avLst/>
              <a:gdLst/>
              <a:ahLst/>
              <a:cxnLst/>
              <a:rect l="l" t="t" r="r" b="b"/>
              <a:pathLst>
                <a:path w="379" h="453" extrusionOk="0">
                  <a:moveTo>
                    <a:pt x="311" y="17"/>
                  </a:moveTo>
                  <a:cubicBezTo>
                    <a:pt x="317" y="17"/>
                    <a:pt x="323" y="20"/>
                    <a:pt x="330" y="26"/>
                  </a:cubicBezTo>
                  <a:cubicBezTo>
                    <a:pt x="341" y="39"/>
                    <a:pt x="354" y="50"/>
                    <a:pt x="341" y="75"/>
                  </a:cubicBezTo>
                  <a:cubicBezTo>
                    <a:pt x="268" y="185"/>
                    <a:pt x="184" y="294"/>
                    <a:pt x="86" y="428"/>
                  </a:cubicBezTo>
                  <a:cubicBezTo>
                    <a:pt x="80" y="434"/>
                    <a:pt x="71" y="437"/>
                    <a:pt x="62" y="437"/>
                  </a:cubicBezTo>
                  <a:cubicBezTo>
                    <a:pt x="53" y="437"/>
                    <a:pt x="44" y="434"/>
                    <a:pt x="38" y="428"/>
                  </a:cubicBezTo>
                  <a:cubicBezTo>
                    <a:pt x="25" y="428"/>
                    <a:pt x="13" y="415"/>
                    <a:pt x="25" y="391"/>
                  </a:cubicBezTo>
                  <a:cubicBezTo>
                    <a:pt x="111" y="258"/>
                    <a:pt x="208" y="136"/>
                    <a:pt x="293" y="26"/>
                  </a:cubicBezTo>
                  <a:cubicBezTo>
                    <a:pt x="299" y="20"/>
                    <a:pt x="305" y="17"/>
                    <a:pt x="311" y="17"/>
                  </a:cubicBezTo>
                  <a:close/>
                  <a:moveTo>
                    <a:pt x="306" y="0"/>
                  </a:moveTo>
                  <a:cubicBezTo>
                    <a:pt x="295" y="0"/>
                    <a:pt x="286" y="4"/>
                    <a:pt x="281" y="14"/>
                  </a:cubicBezTo>
                  <a:cubicBezTo>
                    <a:pt x="184" y="136"/>
                    <a:pt x="98" y="245"/>
                    <a:pt x="13" y="379"/>
                  </a:cubicBezTo>
                  <a:cubicBezTo>
                    <a:pt x="1" y="404"/>
                    <a:pt x="1" y="428"/>
                    <a:pt x="25" y="440"/>
                  </a:cubicBezTo>
                  <a:cubicBezTo>
                    <a:pt x="38" y="452"/>
                    <a:pt x="49" y="452"/>
                    <a:pt x="62" y="452"/>
                  </a:cubicBezTo>
                  <a:cubicBezTo>
                    <a:pt x="74" y="452"/>
                    <a:pt x="98" y="452"/>
                    <a:pt x="111" y="428"/>
                  </a:cubicBezTo>
                  <a:cubicBezTo>
                    <a:pt x="195" y="306"/>
                    <a:pt x="281" y="196"/>
                    <a:pt x="354" y="87"/>
                  </a:cubicBezTo>
                  <a:cubicBezTo>
                    <a:pt x="378" y="63"/>
                    <a:pt x="366" y="26"/>
                    <a:pt x="341" y="14"/>
                  </a:cubicBezTo>
                  <a:cubicBezTo>
                    <a:pt x="335" y="7"/>
                    <a:pt x="320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92" name="Google Shape;3492;p39"/>
            <p:cNvSpPr/>
            <p:nvPr/>
          </p:nvSpPr>
          <p:spPr>
            <a:xfrm>
              <a:off x="7382486" y="3820318"/>
              <a:ext cx="18457" cy="20722"/>
            </a:xfrm>
            <a:custGeom>
              <a:avLst/>
              <a:gdLst/>
              <a:ahLst/>
              <a:cxnLst/>
              <a:rect l="l" t="t" r="r" b="b"/>
              <a:pathLst>
                <a:path w="375" h="421" extrusionOk="0">
                  <a:moveTo>
                    <a:pt x="312" y="1"/>
                  </a:moveTo>
                  <a:cubicBezTo>
                    <a:pt x="302" y="1"/>
                    <a:pt x="292" y="4"/>
                    <a:pt x="283" y="13"/>
                  </a:cubicBezTo>
                  <a:cubicBezTo>
                    <a:pt x="198" y="123"/>
                    <a:pt x="113" y="245"/>
                    <a:pt x="27" y="353"/>
                  </a:cubicBezTo>
                  <a:cubicBezTo>
                    <a:pt x="1" y="381"/>
                    <a:pt x="33" y="420"/>
                    <a:pt x="67" y="420"/>
                  </a:cubicBezTo>
                  <a:cubicBezTo>
                    <a:pt x="79" y="420"/>
                    <a:pt x="91" y="415"/>
                    <a:pt x="100" y="402"/>
                  </a:cubicBezTo>
                  <a:lnTo>
                    <a:pt x="356" y="74"/>
                  </a:lnTo>
                  <a:cubicBezTo>
                    <a:pt x="375" y="37"/>
                    <a:pt x="34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93" name="Google Shape;3493;p39"/>
            <p:cNvSpPr/>
            <p:nvPr/>
          </p:nvSpPr>
          <p:spPr>
            <a:xfrm>
              <a:off x="7382634" y="3819924"/>
              <a:ext cx="18605" cy="21411"/>
            </a:xfrm>
            <a:custGeom>
              <a:avLst/>
              <a:gdLst/>
              <a:ahLst/>
              <a:cxnLst/>
              <a:rect l="l" t="t" r="r" b="b"/>
              <a:pathLst>
                <a:path w="378" h="435" extrusionOk="0">
                  <a:moveTo>
                    <a:pt x="311" y="18"/>
                  </a:moveTo>
                  <a:cubicBezTo>
                    <a:pt x="317" y="18"/>
                    <a:pt x="323" y="21"/>
                    <a:pt x="329" y="21"/>
                  </a:cubicBezTo>
                  <a:cubicBezTo>
                    <a:pt x="341" y="34"/>
                    <a:pt x="353" y="58"/>
                    <a:pt x="341" y="70"/>
                  </a:cubicBezTo>
                  <a:cubicBezTo>
                    <a:pt x="256" y="191"/>
                    <a:pt x="170" y="313"/>
                    <a:pt x="86" y="410"/>
                  </a:cubicBezTo>
                  <a:cubicBezTo>
                    <a:pt x="79" y="416"/>
                    <a:pt x="70" y="420"/>
                    <a:pt x="61" y="420"/>
                  </a:cubicBezTo>
                  <a:cubicBezTo>
                    <a:pt x="52" y="420"/>
                    <a:pt x="43" y="416"/>
                    <a:pt x="37" y="410"/>
                  </a:cubicBezTo>
                  <a:cubicBezTo>
                    <a:pt x="24" y="398"/>
                    <a:pt x="13" y="386"/>
                    <a:pt x="24" y="361"/>
                  </a:cubicBezTo>
                  <a:cubicBezTo>
                    <a:pt x="97" y="264"/>
                    <a:pt x="195" y="143"/>
                    <a:pt x="292" y="34"/>
                  </a:cubicBezTo>
                  <a:cubicBezTo>
                    <a:pt x="298" y="21"/>
                    <a:pt x="305" y="18"/>
                    <a:pt x="311" y="18"/>
                  </a:cubicBezTo>
                  <a:close/>
                  <a:moveTo>
                    <a:pt x="315" y="1"/>
                  </a:moveTo>
                  <a:cubicBezTo>
                    <a:pt x="300" y="1"/>
                    <a:pt x="282" y="7"/>
                    <a:pt x="268" y="21"/>
                  </a:cubicBezTo>
                  <a:cubicBezTo>
                    <a:pt x="170" y="131"/>
                    <a:pt x="86" y="253"/>
                    <a:pt x="13" y="361"/>
                  </a:cubicBezTo>
                  <a:cubicBezTo>
                    <a:pt x="0" y="386"/>
                    <a:pt x="13" y="410"/>
                    <a:pt x="24" y="423"/>
                  </a:cubicBezTo>
                  <a:cubicBezTo>
                    <a:pt x="37" y="434"/>
                    <a:pt x="49" y="434"/>
                    <a:pt x="61" y="434"/>
                  </a:cubicBezTo>
                  <a:cubicBezTo>
                    <a:pt x="73" y="434"/>
                    <a:pt x="86" y="434"/>
                    <a:pt x="97" y="423"/>
                  </a:cubicBezTo>
                  <a:cubicBezTo>
                    <a:pt x="183" y="325"/>
                    <a:pt x="268" y="204"/>
                    <a:pt x="353" y="82"/>
                  </a:cubicBezTo>
                  <a:cubicBezTo>
                    <a:pt x="378" y="58"/>
                    <a:pt x="365" y="34"/>
                    <a:pt x="341" y="9"/>
                  </a:cubicBezTo>
                  <a:cubicBezTo>
                    <a:pt x="336" y="4"/>
                    <a:pt x="326" y="1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94" name="Google Shape;3494;p39"/>
            <p:cNvSpPr/>
            <p:nvPr/>
          </p:nvSpPr>
          <p:spPr>
            <a:xfrm>
              <a:off x="7380665" y="3832968"/>
              <a:ext cx="21952" cy="20623"/>
            </a:xfrm>
            <a:custGeom>
              <a:avLst/>
              <a:gdLst/>
              <a:ahLst/>
              <a:cxnLst/>
              <a:rect l="l" t="t" r="r" b="b"/>
              <a:pathLst>
                <a:path w="446" h="419" extrusionOk="0">
                  <a:moveTo>
                    <a:pt x="383" y="0"/>
                  </a:moveTo>
                  <a:cubicBezTo>
                    <a:pt x="374" y="0"/>
                    <a:pt x="364" y="4"/>
                    <a:pt x="356" y="12"/>
                  </a:cubicBezTo>
                  <a:lnTo>
                    <a:pt x="28" y="340"/>
                  </a:lnTo>
                  <a:cubicBezTo>
                    <a:pt x="1" y="376"/>
                    <a:pt x="28" y="419"/>
                    <a:pt x="63" y="419"/>
                  </a:cubicBezTo>
                  <a:cubicBezTo>
                    <a:pt x="75" y="419"/>
                    <a:pt x="89" y="414"/>
                    <a:pt x="101" y="401"/>
                  </a:cubicBezTo>
                  <a:cubicBezTo>
                    <a:pt x="210" y="291"/>
                    <a:pt x="308" y="182"/>
                    <a:pt x="418" y="72"/>
                  </a:cubicBezTo>
                  <a:cubicBezTo>
                    <a:pt x="446" y="44"/>
                    <a:pt x="415" y="0"/>
                    <a:pt x="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95" name="Google Shape;3495;p39"/>
            <p:cNvSpPr/>
            <p:nvPr/>
          </p:nvSpPr>
          <p:spPr>
            <a:xfrm>
              <a:off x="7380862" y="3832623"/>
              <a:ext cx="21558" cy="21312"/>
            </a:xfrm>
            <a:custGeom>
              <a:avLst/>
              <a:gdLst/>
              <a:ahLst/>
              <a:cxnLst/>
              <a:rect l="l" t="t" r="r" b="b"/>
              <a:pathLst>
                <a:path w="438" h="433" extrusionOk="0">
                  <a:moveTo>
                    <a:pt x="377" y="17"/>
                  </a:moveTo>
                  <a:cubicBezTo>
                    <a:pt x="387" y="17"/>
                    <a:pt x="394" y="24"/>
                    <a:pt x="401" y="31"/>
                  </a:cubicBezTo>
                  <a:cubicBezTo>
                    <a:pt x="414" y="43"/>
                    <a:pt x="425" y="55"/>
                    <a:pt x="401" y="79"/>
                  </a:cubicBezTo>
                  <a:cubicBezTo>
                    <a:pt x="304" y="189"/>
                    <a:pt x="206" y="286"/>
                    <a:pt x="85" y="408"/>
                  </a:cubicBezTo>
                  <a:cubicBezTo>
                    <a:pt x="79" y="414"/>
                    <a:pt x="70" y="417"/>
                    <a:pt x="61" y="417"/>
                  </a:cubicBezTo>
                  <a:cubicBezTo>
                    <a:pt x="52" y="417"/>
                    <a:pt x="42" y="414"/>
                    <a:pt x="36" y="408"/>
                  </a:cubicBezTo>
                  <a:cubicBezTo>
                    <a:pt x="24" y="395"/>
                    <a:pt x="12" y="371"/>
                    <a:pt x="36" y="359"/>
                  </a:cubicBezTo>
                  <a:cubicBezTo>
                    <a:pt x="146" y="238"/>
                    <a:pt x="255" y="128"/>
                    <a:pt x="352" y="31"/>
                  </a:cubicBezTo>
                  <a:cubicBezTo>
                    <a:pt x="362" y="20"/>
                    <a:pt x="371" y="17"/>
                    <a:pt x="377" y="17"/>
                  </a:cubicBezTo>
                  <a:close/>
                  <a:moveTo>
                    <a:pt x="381" y="1"/>
                  </a:moveTo>
                  <a:cubicBezTo>
                    <a:pt x="368" y="1"/>
                    <a:pt x="353" y="7"/>
                    <a:pt x="341" y="19"/>
                  </a:cubicBezTo>
                  <a:cubicBezTo>
                    <a:pt x="243" y="116"/>
                    <a:pt x="133" y="225"/>
                    <a:pt x="24" y="347"/>
                  </a:cubicBezTo>
                  <a:cubicBezTo>
                    <a:pt x="0" y="371"/>
                    <a:pt x="0" y="395"/>
                    <a:pt x="24" y="420"/>
                  </a:cubicBezTo>
                  <a:cubicBezTo>
                    <a:pt x="36" y="432"/>
                    <a:pt x="49" y="432"/>
                    <a:pt x="60" y="432"/>
                  </a:cubicBezTo>
                  <a:cubicBezTo>
                    <a:pt x="73" y="432"/>
                    <a:pt x="85" y="432"/>
                    <a:pt x="97" y="420"/>
                  </a:cubicBezTo>
                  <a:lnTo>
                    <a:pt x="425" y="92"/>
                  </a:lnTo>
                  <a:cubicBezTo>
                    <a:pt x="438" y="67"/>
                    <a:pt x="438" y="31"/>
                    <a:pt x="414" y="19"/>
                  </a:cubicBezTo>
                  <a:cubicBezTo>
                    <a:pt x="407" y="7"/>
                    <a:pt x="395" y="1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96" name="Google Shape;3496;p39"/>
            <p:cNvSpPr/>
            <p:nvPr/>
          </p:nvSpPr>
          <p:spPr>
            <a:xfrm>
              <a:off x="7380715" y="3842812"/>
              <a:ext cx="21854" cy="22149"/>
            </a:xfrm>
            <a:custGeom>
              <a:avLst/>
              <a:gdLst/>
              <a:ahLst/>
              <a:cxnLst/>
              <a:rect l="l" t="t" r="r" b="b"/>
              <a:pathLst>
                <a:path w="444" h="450" extrusionOk="0">
                  <a:moveTo>
                    <a:pt x="392" y="0"/>
                  </a:moveTo>
                  <a:cubicBezTo>
                    <a:pt x="380" y="0"/>
                    <a:pt x="368" y="6"/>
                    <a:pt x="355" y="18"/>
                  </a:cubicBezTo>
                  <a:cubicBezTo>
                    <a:pt x="246" y="140"/>
                    <a:pt x="136" y="250"/>
                    <a:pt x="27" y="371"/>
                  </a:cubicBezTo>
                  <a:cubicBezTo>
                    <a:pt x="0" y="407"/>
                    <a:pt x="26" y="450"/>
                    <a:pt x="62" y="450"/>
                  </a:cubicBezTo>
                  <a:cubicBezTo>
                    <a:pt x="74" y="450"/>
                    <a:pt x="88" y="444"/>
                    <a:pt x="100" y="432"/>
                  </a:cubicBezTo>
                  <a:cubicBezTo>
                    <a:pt x="209" y="323"/>
                    <a:pt x="319" y="201"/>
                    <a:pt x="417" y="79"/>
                  </a:cubicBezTo>
                  <a:cubicBezTo>
                    <a:pt x="443" y="43"/>
                    <a:pt x="423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97" name="Google Shape;3497;p39"/>
            <p:cNvSpPr/>
            <p:nvPr/>
          </p:nvSpPr>
          <p:spPr>
            <a:xfrm>
              <a:off x="7380862" y="3842418"/>
              <a:ext cx="22149" cy="22838"/>
            </a:xfrm>
            <a:custGeom>
              <a:avLst/>
              <a:gdLst/>
              <a:ahLst/>
              <a:cxnLst/>
              <a:rect l="l" t="t" r="r" b="b"/>
              <a:pathLst>
                <a:path w="450" h="464" extrusionOk="0">
                  <a:moveTo>
                    <a:pt x="389" y="14"/>
                  </a:moveTo>
                  <a:lnTo>
                    <a:pt x="401" y="26"/>
                  </a:lnTo>
                  <a:cubicBezTo>
                    <a:pt x="414" y="39"/>
                    <a:pt x="425" y="63"/>
                    <a:pt x="414" y="75"/>
                  </a:cubicBezTo>
                  <a:cubicBezTo>
                    <a:pt x="316" y="196"/>
                    <a:pt x="206" y="318"/>
                    <a:pt x="85" y="440"/>
                  </a:cubicBezTo>
                  <a:cubicBezTo>
                    <a:pt x="79" y="446"/>
                    <a:pt x="70" y="449"/>
                    <a:pt x="61" y="449"/>
                  </a:cubicBezTo>
                  <a:cubicBezTo>
                    <a:pt x="52" y="449"/>
                    <a:pt x="42" y="446"/>
                    <a:pt x="36" y="440"/>
                  </a:cubicBezTo>
                  <a:cubicBezTo>
                    <a:pt x="24" y="428"/>
                    <a:pt x="12" y="404"/>
                    <a:pt x="36" y="391"/>
                  </a:cubicBezTo>
                  <a:cubicBezTo>
                    <a:pt x="97" y="318"/>
                    <a:pt x="158" y="245"/>
                    <a:pt x="219" y="185"/>
                  </a:cubicBezTo>
                  <a:cubicBezTo>
                    <a:pt x="268" y="136"/>
                    <a:pt x="316" y="75"/>
                    <a:pt x="365" y="26"/>
                  </a:cubicBezTo>
                  <a:cubicBezTo>
                    <a:pt x="377" y="26"/>
                    <a:pt x="377" y="14"/>
                    <a:pt x="389" y="14"/>
                  </a:cubicBezTo>
                  <a:close/>
                  <a:moveTo>
                    <a:pt x="382" y="0"/>
                  </a:moveTo>
                  <a:cubicBezTo>
                    <a:pt x="373" y="0"/>
                    <a:pt x="363" y="4"/>
                    <a:pt x="352" y="14"/>
                  </a:cubicBezTo>
                  <a:cubicBezTo>
                    <a:pt x="304" y="63"/>
                    <a:pt x="255" y="123"/>
                    <a:pt x="206" y="172"/>
                  </a:cubicBezTo>
                  <a:cubicBezTo>
                    <a:pt x="146" y="233"/>
                    <a:pt x="85" y="306"/>
                    <a:pt x="24" y="379"/>
                  </a:cubicBezTo>
                  <a:cubicBezTo>
                    <a:pt x="0" y="404"/>
                    <a:pt x="0" y="428"/>
                    <a:pt x="24" y="452"/>
                  </a:cubicBezTo>
                  <a:cubicBezTo>
                    <a:pt x="36" y="464"/>
                    <a:pt x="49" y="464"/>
                    <a:pt x="60" y="464"/>
                  </a:cubicBezTo>
                  <a:cubicBezTo>
                    <a:pt x="73" y="464"/>
                    <a:pt x="85" y="464"/>
                    <a:pt x="97" y="452"/>
                  </a:cubicBezTo>
                  <a:cubicBezTo>
                    <a:pt x="219" y="331"/>
                    <a:pt x="328" y="209"/>
                    <a:pt x="425" y="87"/>
                  </a:cubicBezTo>
                  <a:cubicBezTo>
                    <a:pt x="450" y="63"/>
                    <a:pt x="438" y="26"/>
                    <a:pt x="414" y="14"/>
                  </a:cubicBezTo>
                  <a:cubicBezTo>
                    <a:pt x="406" y="7"/>
                    <a:pt x="395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98" name="Google Shape;3498;p39"/>
            <p:cNvSpPr/>
            <p:nvPr/>
          </p:nvSpPr>
          <p:spPr>
            <a:xfrm>
              <a:off x="7380616" y="3853247"/>
              <a:ext cx="23281" cy="24561"/>
            </a:xfrm>
            <a:custGeom>
              <a:avLst/>
              <a:gdLst/>
              <a:ahLst/>
              <a:cxnLst/>
              <a:rect l="l" t="t" r="r" b="b"/>
              <a:pathLst>
                <a:path w="473" h="499" extrusionOk="0">
                  <a:moveTo>
                    <a:pt x="412" y="0"/>
                  </a:moveTo>
                  <a:cubicBezTo>
                    <a:pt x="402" y="0"/>
                    <a:pt x="391" y="4"/>
                    <a:pt x="382" y="13"/>
                  </a:cubicBezTo>
                  <a:cubicBezTo>
                    <a:pt x="273" y="147"/>
                    <a:pt x="151" y="281"/>
                    <a:pt x="29" y="414"/>
                  </a:cubicBezTo>
                  <a:cubicBezTo>
                    <a:pt x="0" y="452"/>
                    <a:pt x="32" y="498"/>
                    <a:pt x="70" y="498"/>
                  </a:cubicBezTo>
                  <a:cubicBezTo>
                    <a:pt x="81" y="498"/>
                    <a:pt x="92" y="495"/>
                    <a:pt x="102" y="487"/>
                  </a:cubicBezTo>
                  <a:cubicBezTo>
                    <a:pt x="224" y="354"/>
                    <a:pt x="346" y="208"/>
                    <a:pt x="455" y="62"/>
                  </a:cubicBezTo>
                  <a:cubicBezTo>
                    <a:pt x="473" y="34"/>
                    <a:pt x="444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499" name="Google Shape;3499;p39"/>
            <p:cNvSpPr/>
            <p:nvPr/>
          </p:nvSpPr>
          <p:spPr>
            <a:xfrm>
              <a:off x="7380862" y="3852558"/>
              <a:ext cx="23330" cy="2589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401" y="15"/>
                  </a:moveTo>
                  <a:cubicBezTo>
                    <a:pt x="414" y="15"/>
                    <a:pt x="425" y="27"/>
                    <a:pt x="425" y="27"/>
                  </a:cubicBezTo>
                  <a:cubicBezTo>
                    <a:pt x="438" y="39"/>
                    <a:pt x="450" y="52"/>
                    <a:pt x="438" y="76"/>
                  </a:cubicBezTo>
                  <a:cubicBezTo>
                    <a:pt x="328" y="234"/>
                    <a:pt x="206" y="368"/>
                    <a:pt x="85" y="489"/>
                  </a:cubicBezTo>
                  <a:cubicBezTo>
                    <a:pt x="80" y="500"/>
                    <a:pt x="73" y="503"/>
                    <a:pt x="65" y="503"/>
                  </a:cubicBezTo>
                  <a:cubicBezTo>
                    <a:pt x="55" y="503"/>
                    <a:pt x="43" y="496"/>
                    <a:pt x="36" y="489"/>
                  </a:cubicBezTo>
                  <a:cubicBezTo>
                    <a:pt x="24" y="477"/>
                    <a:pt x="12" y="452"/>
                    <a:pt x="36" y="441"/>
                  </a:cubicBezTo>
                  <a:cubicBezTo>
                    <a:pt x="170" y="282"/>
                    <a:pt x="279" y="149"/>
                    <a:pt x="389" y="27"/>
                  </a:cubicBezTo>
                  <a:lnTo>
                    <a:pt x="401" y="15"/>
                  </a:lnTo>
                  <a:close/>
                  <a:moveTo>
                    <a:pt x="395" y="1"/>
                  </a:moveTo>
                  <a:cubicBezTo>
                    <a:pt x="385" y="1"/>
                    <a:pt x="375" y="4"/>
                    <a:pt x="365" y="15"/>
                  </a:cubicBezTo>
                  <a:cubicBezTo>
                    <a:pt x="268" y="136"/>
                    <a:pt x="158" y="271"/>
                    <a:pt x="24" y="428"/>
                  </a:cubicBezTo>
                  <a:cubicBezTo>
                    <a:pt x="0" y="452"/>
                    <a:pt x="0" y="489"/>
                    <a:pt x="24" y="501"/>
                  </a:cubicBezTo>
                  <a:cubicBezTo>
                    <a:pt x="36" y="514"/>
                    <a:pt x="49" y="525"/>
                    <a:pt x="60" y="525"/>
                  </a:cubicBezTo>
                  <a:cubicBezTo>
                    <a:pt x="73" y="525"/>
                    <a:pt x="85" y="514"/>
                    <a:pt x="97" y="501"/>
                  </a:cubicBezTo>
                  <a:cubicBezTo>
                    <a:pt x="219" y="380"/>
                    <a:pt x="341" y="246"/>
                    <a:pt x="450" y="88"/>
                  </a:cubicBezTo>
                  <a:cubicBezTo>
                    <a:pt x="474" y="63"/>
                    <a:pt x="462" y="27"/>
                    <a:pt x="438" y="15"/>
                  </a:cubicBezTo>
                  <a:cubicBezTo>
                    <a:pt x="424" y="8"/>
                    <a:pt x="410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00" name="Google Shape;3500;p39"/>
            <p:cNvSpPr/>
            <p:nvPr/>
          </p:nvSpPr>
          <p:spPr>
            <a:xfrm>
              <a:off x="7383077" y="3864716"/>
              <a:ext cx="21165" cy="25398"/>
            </a:xfrm>
            <a:custGeom>
              <a:avLst/>
              <a:gdLst/>
              <a:ahLst/>
              <a:cxnLst/>
              <a:rect l="l" t="t" r="r" b="b"/>
              <a:pathLst>
                <a:path w="430" h="516" extrusionOk="0">
                  <a:moveTo>
                    <a:pt x="374" y="1"/>
                  </a:moveTo>
                  <a:cubicBezTo>
                    <a:pt x="359" y="1"/>
                    <a:pt x="344" y="8"/>
                    <a:pt x="332" y="24"/>
                  </a:cubicBezTo>
                  <a:cubicBezTo>
                    <a:pt x="234" y="170"/>
                    <a:pt x="137" y="303"/>
                    <a:pt x="28" y="449"/>
                  </a:cubicBezTo>
                  <a:cubicBezTo>
                    <a:pt x="1" y="476"/>
                    <a:pt x="33" y="516"/>
                    <a:pt x="67" y="516"/>
                  </a:cubicBezTo>
                  <a:cubicBezTo>
                    <a:pt x="79" y="516"/>
                    <a:pt x="91" y="510"/>
                    <a:pt x="101" y="497"/>
                  </a:cubicBezTo>
                  <a:cubicBezTo>
                    <a:pt x="223" y="376"/>
                    <a:pt x="320" y="218"/>
                    <a:pt x="405" y="72"/>
                  </a:cubicBezTo>
                  <a:cubicBezTo>
                    <a:pt x="430" y="31"/>
                    <a:pt x="404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01" name="Google Shape;3501;p39"/>
            <p:cNvSpPr/>
            <p:nvPr/>
          </p:nvSpPr>
          <p:spPr>
            <a:xfrm>
              <a:off x="7383225" y="3864273"/>
              <a:ext cx="20968" cy="26136"/>
            </a:xfrm>
            <a:custGeom>
              <a:avLst/>
              <a:gdLst/>
              <a:ahLst/>
              <a:cxnLst/>
              <a:rect l="l" t="t" r="r" b="b"/>
              <a:pathLst>
                <a:path w="426" h="531" extrusionOk="0">
                  <a:moveTo>
                    <a:pt x="390" y="20"/>
                  </a:moveTo>
                  <a:cubicBezTo>
                    <a:pt x="402" y="33"/>
                    <a:pt x="414" y="57"/>
                    <a:pt x="402" y="69"/>
                  </a:cubicBezTo>
                  <a:cubicBezTo>
                    <a:pt x="304" y="251"/>
                    <a:pt x="207" y="385"/>
                    <a:pt x="98" y="506"/>
                  </a:cubicBezTo>
                  <a:cubicBezTo>
                    <a:pt x="86" y="513"/>
                    <a:pt x="77" y="516"/>
                    <a:pt x="67" y="516"/>
                  </a:cubicBezTo>
                  <a:cubicBezTo>
                    <a:pt x="58" y="516"/>
                    <a:pt x="49" y="513"/>
                    <a:pt x="37" y="506"/>
                  </a:cubicBezTo>
                  <a:cubicBezTo>
                    <a:pt x="25" y="495"/>
                    <a:pt x="25" y="482"/>
                    <a:pt x="37" y="458"/>
                  </a:cubicBezTo>
                  <a:lnTo>
                    <a:pt x="61" y="422"/>
                  </a:lnTo>
                  <a:cubicBezTo>
                    <a:pt x="147" y="300"/>
                    <a:pt x="244" y="166"/>
                    <a:pt x="341" y="33"/>
                  </a:cubicBezTo>
                  <a:cubicBezTo>
                    <a:pt x="341" y="20"/>
                    <a:pt x="353" y="20"/>
                    <a:pt x="366" y="20"/>
                  </a:cubicBezTo>
                  <a:close/>
                  <a:moveTo>
                    <a:pt x="368" y="1"/>
                  </a:moveTo>
                  <a:cubicBezTo>
                    <a:pt x="352" y="1"/>
                    <a:pt x="332" y="9"/>
                    <a:pt x="317" y="33"/>
                  </a:cubicBezTo>
                  <a:cubicBezTo>
                    <a:pt x="231" y="154"/>
                    <a:pt x="134" y="287"/>
                    <a:pt x="49" y="409"/>
                  </a:cubicBezTo>
                  <a:lnTo>
                    <a:pt x="12" y="446"/>
                  </a:lnTo>
                  <a:cubicBezTo>
                    <a:pt x="1" y="470"/>
                    <a:pt x="12" y="506"/>
                    <a:pt x="25" y="519"/>
                  </a:cubicBezTo>
                  <a:cubicBezTo>
                    <a:pt x="37" y="531"/>
                    <a:pt x="61" y="531"/>
                    <a:pt x="74" y="531"/>
                  </a:cubicBezTo>
                  <a:cubicBezTo>
                    <a:pt x="85" y="531"/>
                    <a:pt x="98" y="531"/>
                    <a:pt x="110" y="519"/>
                  </a:cubicBezTo>
                  <a:cubicBezTo>
                    <a:pt x="220" y="397"/>
                    <a:pt x="317" y="263"/>
                    <a:pt x="414" y="81"/>
                  </a:cubicBezTo>
                  <a:cubicBezTo>
                    <a:pt x="426" y="44"/>
                    <a:pt x="414" y="20"/>
                    <a:pt x="390" y="8"/>
                  </a:cubicBezTo>
                  <a:cubicBezTo>
                    <a:pt x="385" y="4"/>
                    <a:pt x="377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02" name="Google Shape;3502;p39"/>
            <p:cNvSpPr/>
            <p:nvPr/>
          </p:nvSpPr>
          <p:spPr>
            <a:xfrm>
              <a:off x="7395629" y="3879679"/>
              <a:ext cx="10582" cy="12748"/>
            </a:xfrm>
            <a:custGeom>
              <a:avLst/>
              <a:gdLst/>
              <a:ahLst/>
              <a:cxnLst/>
              <a:rect l="l" t="t" r="r" b="b"/>
              <a:pathLst>
                <a:path w="215" h="259" extrusionOk="0">
                  <a:moveTo>
                    <a:pt x="157" y="0"/>
                  </a:moveTo>
                  <a:cubicBezTo>
                    <a:pt x="142" y="0"/>
                    <a:pt x="126" y="7"/>
                    <a:pt x="114" y="23"/>
                  </a:cubicBezTo>
                  <a:cubicBezTo>
                    <a:pt x="77" y="72"/>
                    <a:pt x="41" y="133"/>
                    <a:pt x="16" y="193"/>
                  </a:cubicBezTo>
                  <a:cubicBezTo>
                    <a:pt x="0" y="226"/>
                    <a:pt x="27" y="258"/>
                    <a:pt x="54" y="258"/>
                  </a:cubicBezTo>
                  <a:cubicBezTo>
                    <a:pt x="68" y="258"/>
                    <a:pt x="81" y="250"/>
                    <a:pt x="89" y="230"/>
                  </a:cubicBezTo>
                  <a:cubicBezTo>
                    <a:pt x="114" y="169"/>
                    <a:pt x="150" y="120"/>
                    <a:pt x="198" y="60"/>
                  </a:cubicBezTo>
                  <a:cubicBezTo>
                    <a:pt x="214" y="28"/>
                    <a:pt x="187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03" name="Google Shape;3503;p39"/>
            <p:cNvSpPr/>
            <p:nvPr/>
          </p:nvSpPr>
          <p:spPr>
            <a:xfrm>
              <a:off x="7395186" y="3879039"/>
              <a:ext cx="10828" cy="13782"/>
            </a:xfrm>
            <a:custGeom>
              <a:avLst/>
              <a:gdLst/>
              <a:ahLst/>
              <a:cxnLst/>
              <a:rect l="l" t="t" r="r" b="b"/>
              <a:pathLst>
                <a:path w="220" h="280" extrusionOk="0">
                  <a:moveTo>
                    <a:pt x="171" y="24"/>
                  </a:moveTo>
                  <a:cubicBezTo>
                    <a:pt x="183" y="24"/>
                    <a:pt x="196" y="36"/>
                    <a:pt x="196" y="49"/>
                  </a:cubicBezTo>
                  <a:cubicBezTo>
                    <a:pt x="207" y="49"/>
                    <a:pt x="196" y="60"/>
                    <a:pt x="196" y="73"/>
                  </a:cubicBezTo>
                  <a:cubicBezTo>
                    <a:pt x="159" y="122"/>
                    <a:pt x="123" y="182"/>
                    <a:pt x="86" y="243"/>
                  </a:cubicBezTo>
                  <a:cubicBezTo>
                    <a:pt x="79" y="257"/>
                    <a:pt x="72" y="263"/>
                    <a:pt x="65" y="263"/>
                  </a:cubicBezTo>
                  <a:cubicBezTo>
                    <a:pt x="60" y="263"/>
                    <a:pt x="54" y="260"/>
                    <a:pt x="50" y="255"/>
                  </a:cubicBezTo>
                  <a:cubicBezTo>
                    <a:pt x="37" y="255"/>
                    <a:pt x="25" y="231"/>
                    <a:pt x="25" y="206"/>
                  </a:cubicBezTo>
                  <a:cubicBezTo>
                    <a:pt x="61" y="146"/>
                    <a:pt x="86" y="85"/>
                    <a:pt x="134" y="36"/>
                  </a:cubicBezTo>
                  <a:cubicBezTo>
                    <a:pt x="147" y="24"/>
                    <a:pt x="159" y="24"/>
                    <a:pt x="159" y="24"/>
                  </a:cubicBezTo>
                  <a:close/>
                  <a:moveTo>
                    <a:pt x="171" y="0"/>
                  </a:moveTo>
                  <a:cubicBezTo>
                    <a:pt x="147" y="0"/>
                    <a:pt x="134" y="12"/>
                    <a:pt x="123" y="24"/>
                  </a:cubicBezTo>
                  <a:cubicBezTo>
                    <a:pt x="74" y="85"/>
                    <a:pt x="37" y="133"/>
                    <a:pt x="13" y="206"/>
                  </a:cubicBezTo>
                  <a:cubicBezTo>
                    <a:pt x="1" y="231"/>
                    <a:pt x="13" y="268"/>
                    <a:pt x="37" y="279"/>
                  </a:cubicBezTo>
                  <a:lnTo>
                    <a:pt x="61" y="279"/>
                  </a:lnTo>
                  <a:cubicBezTo>
                    <a:pt x="74" y="279"/>
                    <a:pt x="98" y="268"/>
                    <a:pt x="98" y="255"/>
                  </a:cubicBezTo>
                  <a:cubicBezTo>
                    <a:pt x="134" y="195"/>
                    <a:pt x="171" y="133"/>
                    <a:pt x="207" y="85"/>
                  </a:cubicBezTo>
                  <a:cubicBezTo>
                    <a:pt x="220" y="60"/>
                    <a:pt x="220" y="49"/>
                    <a:pt x="220" y="36"/>
                  </a:cubicBezTo>
                  <a:cubicBezTo>
                    <a:pt x="207" y="24"/>
                    <a:pt x="196" y="12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04" name="Google Shape;3504;p39"/>
            <p:cNvSpPr/>
            <p:nvPr/>
          </p:nvSpPr>
          <p:spPr>
            <a:xfrm>
              <a:off x="7406507" y="3879433"/>
              <a:ext cx="12305" cy="15012"/>
            </a:xfrm>
            <a:custGeom>
              <a:avLst/>
              <a:gdLst/>
              <a:ahLst/>
              <a:cxnLst/>
              <a:rect l="l" t="t" r="r" b="b"/>
              <a:pathLst>
                <a:path w="250" h="305" extrusionOk="0">
                  <a:moveTo>
                    <a:pt x="195" y="0"/>
                  </a:moveTo>
                  <a:cubicBezTo>
                    <a:pt x="182" y="0"/>
                    <a:pt x="168" y="8"/>
                    <a:pt x="160" y="28"/>
                  </a:cubicBezTo>
                  <a:cubicBezTo>
                    <a:pt x="111" y="101"/>
                    <a:pt x="75" y="174"/>
                    <a:pt x="26" y="247"/>
                  </a:cubicBezTo>
                  <a:cubicBezTo>
                    <a:pt x="1" y="273"/>
                    <a:pt x="29" y="304"/>
                    <a:pt x="60" y="304"/>
                  </a:cubicBezTo>
                  <a:cubicBezTo>
                    <a:pt x="74" y="304"/>
                    <a:pt x="88" y="299"/>
                    <a:pt x="99" y="284"/>
                  </a:cubicBezTo>
                  <a:cubicBezTo>
                    <a:pt x="147" y="223"/>
                    <a:pt x="196" y="150"/>
                    <a:pt x="233" y="65"/>
                  </a:cubicBezTo>
                  <a:cubicBezTo>
                    <a:pt x="249" y="33"/>
                    <a:pt x="222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05" name="Google Shape;3505;p39"/>
            <p:cNvSpPr/>
            <p:nvPr/>
          </p:nvSpPr>
          <p:spPr>
            <a:xfrm>
              <a:off x="7406556" y="3879039"/>
              <a:ext cx="12650" cy="15603"/>
            </a:xfrm>
            <a:custGeom>
              <a:avLst/>
              <a:gdLst/>
              <a:ahLst/>
              <a:cxnLst/>
              <a:rect l="l" t="t" r="r" b="b"/>
              <a:pathLst>
                <a:path w="257" h="317" extrusionOk="0">
                  <a:moveTo>
                    <a:pt x="180" y="16"/>
                  </a:moveTo>
                  <a:cubicBezTo>
                    <a:pt x="185" y="16"/>
                    <a:pt x="190" y="19"/>
                    <a:pt x="195" y="24"/>
                  </a:cubicBezTo>
                  <a:cubicBezTo>
                    <a:pt x="219" y="24"/>
                    <a:pt x="232" y="49"/>
                    <a:pt x="219" y="73"/>
                  </a:cubicBezTo>
                  <a:cubicBezTo>
                    <a:pt x="183" y="158"/>
                    <a:pt x="135" y="219"/>
                    <a:pt x="86" y="292"/>
                  </a:cubicBezTo>
                  <a:cubicBezTo>
                    <a:pt x="80" y="298"/>
                    <a:pt x="71" y="301"/>
                    <a:pt x="61" y="301"/>
                  </a:cubicBezTo>
                  <a:cubicBezTo>
                    <a:pt x="52" y="301"/>
                    <a:pt x="43" y="298"/>
                    <a:pt x="38" y="292"/>
                  </a:cubicBezTo>
                  <a:cubicBezTo>
                    <a:pt x="25" y="292"/>
                    <a:pt x="13" y="279"/>
                    <a:pt x="25" y="255"/>
                  </a:cubicBezTo>
                  <a:cubicBezTo>
                    <a:pt x="86" y="182"/>
                    <a:pt x="122" y="109"/>
                    <a:pt x="159" y="36"/>
                  </a:cubicBezTo>
                  <a:cubicBezTo>
                    <a:pt x="166" y="22"/>
                    <a:pt x="173" y="16"/>
                    <a:pt x="180" y="16"/>
                  </a:cubicBezTo>
                  <a:close/>
                  <a:moveTo>
                    <a:pt x="208" y="0"/>
                  </a:moveTo>
                  <a:cubicBezTo>
                    <a:pt x="183" y="0"/>
                    <a:pt x="159" y="0"/>
                    <a:pt x="146" y="24"/>
                  </a:cubicBezTo>
                  <a:cubicBezTo>
                    <a:pt x="110" y="97"/>
                    <a:pt x="62" y="170"/>
                    <a:pt x="13" y="243"/>
                  </a:cubicBezTo>
                  <a:cubicBezTo>
                    <a:pt x="1" y="268"/>
                    <a:pt x="13" y="292"/>
                    <a:pt x="25" y="316"/>
                  </a:cubicBezTo>
                  <a:lnTo>
                    <a:pt x="62" y="316"/>
                  </a:lnTo>
                  <a:cubicBezTo>
                    <a:pt x="74" y="316"/>
                    <a:pt x="98" y="316"/>
                    <a:pt x="110" y="304"/>
                  </a:cubicBezTo>
                  <a:cubicBezTo>
                    <a:pt x="159" y="231"/>
                    <a:pt x="195" y="158"/>
                    <a:pt x="232" y="73"/>
                  </a:cubicBezTo>
                  <a:cubicBezTo>
                    <a:pt x="256" y="49"/>
                    <a:pt x="232" y="12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06" name="Google Shape;3506;p39"/>
            <p:cNvSpPr/>
            <p:nvPr/>
          </p:nvSpPr>
          <p:spPr>
            <a:xfrm>
              <a:off x="7416548" y="3879630"/>
              <a:ext cx="12896" cy="13388"/>
            </a:xfrm>
            <a:custGeom>
              <a:avLst/>
              <a:gdLst/>
              <a:ahLst/>
              <a:cxnLst/>
              <a:rect l="l" t="t" r="r" b="b"/>
              <a:pathLst>
                <a:path w="262" h="272" extrusionOk="0">
                  <a:moveTo>
                    <a:pt x="195" y="1"/>
                  </a:moveTo>
                  <a:cubicBezTo>
                    <a:pt x="184" y="1"/>
                    <a:pt x="173" y="4"/>
                    <a:pt x="162" y="12"/>
                  </a:cubicBezTo>
                  <a:cubicBezTo>
                    <a:pt x="102" y="61"/>
                    <a:pt x="53" y="121"/>
                    <a:pt x="16" y="207"/>
                  </a:cubicBezTo>
                  <a:cubicBezTo>
                    <a:pt x="0" y="239"/>
                    <a:pt x="27" y="272"/>
                    <a:pt x="54" y="272"/>
                  </a:cubicBezTo>
                  <a:cubicBezTo>
                    <a:pt x="68" y="272"/>
                    <a:pt x="81" y="264"/>
                    <a:pt x="89" y="243"/>
                  </a:cubicBezTo>
                  <a:cubicBezTo>
                    <a:pt x="126" y="183"/>
                    <a:pt x="162" y="121"/>
                    <a:pt x="224" y="73"/>
                  </a:cubicBezTo>
                  <a:cubicBezTo>
                    <a:pt x="262" y="45"/>
                    <a:pt x="233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07" name="Google Shape;3507;p39"/>
            <p:cNvSpPr/>
            <p:nvPr/>
          </p:nvSpPr>
          <p:spPr>
            <a:xfrm>
              <a:off x="7416154" y="3878941"/>
              <a:ext cx="13191" cy="14471"/>
            </a:xfrm>
            <a:custGeom>
              <a:avLst/>
              <a:gdLst/>
              <a:ahLst/>
              <a:cxnLst/>
              <a:rect l="l" t="t" r="r" b="b"/>
              <a:pathLst>
                <a:path w="268" h="294" extrusionOk="0">
                  <a:moveTo>
                    <a:pt x="195" y="26"/>
                  </a:moveTo>
                  <a:cubicBezTo>
                    <a:pt x="207" y="26"/>
                    <a:pt x="219" y="26"/>
                    <a:pt x="232" y="38"/>
                  </a:cubicBezTo>
                  <a:cubicBezTo>
                    <a:pt x="243" y="51"/>
                    <a:pt x="243" y="62"/>
                    <a:pt x="232" y="75"/>
                  </a:cubicBezTo>
                  <a:cubicBezTo>
                    <a:pt x="170" y="124"/>
                    <a:pt x="134" y="184"/>
                    <a:pt x="97" y="257"/>
                  </a:cubicBezTo>
                  <a:cubicBezTo>
                    <a:pt x="91" y="269"/>
                    <a:pt x="82" y="272"/>
                    <a:pt x="73" y="272"/>
                  </a:cubicBezTo>
                  <a:cubicBezTo>
                    <a:pt x="64" y="272"/>
                    <a:pt x="55" y="270"/>
                    <a:pt x="49" y="270"/>
                  </a:cubicBezTo>
                  <a:cubicBezTo>
                    <a:pt x="37" y="270"/>
                    <a:pt x="24" y="245"/>
                    <a:pt x="37" y="221"/>
                  </a:cubicBezTo>
                  <a:cubicBezTo>
                    <a:pt x="61" y="148"/>
                    <a:pt x="110" y="87"/>
                    <a:pt x="183" y="26"/>
                  </a:cubicBezTo>
                  <a:close/>
                  <a:moveTo>
                    <a:pt x="201" y="1"/>
                  </a:moveTo>
                  <a:cubicBezTo>
                    <a:pt x="191" y="1"/>
                    <a:pt x="180" y="5"/>
                    <a:pt x="170" y="14"/>
                  </a:cubicBezTo>
                  <a:cubicBezTo>
                    <a:pt x="97" y="75"/>
                    <a:pt x="49" y="135"/>
                    <a:pt x="13" y="208"/>
                  </a:cubicBezTo>
                  <a:cubicBezTo>
                    <a:pt x="0" y="245"/>
                    <a:pt x="24" y="281"/>
                    <a:pt x="49" y="294"/>
                  </a:cubicBezTo>
                  <a:lnTo>
                    <a:pt x="61" y="294"/>
                  </a:lnTo>
                  <a:cubicBezTo>
                    <a:pt x="86" y="294"/>
                    <a:pt x="97" y="281"/>
                    <a:pt x="110" y="270"/>
                  </a:cubicBezTo>
                  <a:cubicBezTo>
                    <a:pt x="146" y="197"/>
                    <a:pt x="183" y="135"/>
                    <a:pt x="243" y="87"/>
                  </a:cubicBezTo>
                  <a:cubicBezTo>
                    <a:pt x="268" y="75"/>
                    <a:pt x="256" y="38"/>
                    <a:pt x="243" y="26"/>
                  </a:cubicBezTo>
                  <a:cubicBezTo>
                    <a:pt x="236" y="11"/>
                    <a:pt x="219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08" name="Google Shape;3508;p39"/>
            <p:cNvSpPr/>
            <p:nvPr/>
          </p:nvSpPr>
          <p:spPr>
            <a:xfrm>
              <a:off x="7425506" y="3877267"/>
              <a:ext cx="14225" cy="19688"/>
            </a:xfrm>
            <a:custGeom>
              <a:avLst/>
              <a:gdLst/>
              <a:ahLst/>
              <a:cxnLst/>
              <a:rect l="l" t="t" r="r" b="b"/>
              <a:pathLst>
                <a:path w="289" h="400" extrusionOk="0">
                  <a:moveTo>
                    <a:pt x="234" y="1"/>
                  </a:moveTo>
                  <a:cubicBezTo>
                    <a:pt x="221" y="1"/>
                    <a:pt x="207" y="7"/>
                    <a:pt x="199" y="23"/>
                  </a:cubicBezTo>
                  <a:cubicBezTo>
                    <a:pt x="139" y="121"/>
                    <a:pt x="78" y="231"/>
                    <a:pt x="17" y="328"/>
                  </a:cubicBezTo>
                  <a:cubicBezTo>
                    <a:pt x="1" y="369"/>
                    <a:pt x="29" y="399"/>
                    <a:pt x="60" y="399"/>
                  </a:cubicBezTo>
                  <a:cubicBezTo>
                    <a:pt x="75" y="399"/>
                    <a:pt x="90" y="392"/>
                    <a:pt x="102" y="377"/>
                  </a:cubicBezTo>
                  <a:cubicBezTo>
                    <a:pt x="163" y="279"/>
                    <a:pt x="212" y="169"/>
                    <a:pt x="272" y="60"/>
                  </a:cubicBezTo>
                  <a:cubicBezTo>
                    <a:pt x="289" y="28"/>
                    <a:pt x="261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09" name="Google Shape;3509;p39"/>
            <p:cNvSpPr/>
            <p:nvPr/>
          </p:nvSpPr>
          <p:spPr>
            <a:xfrm>
              <a:off x="7425162" y="3876824"/>
              <a:ext cx="14963" cy="20771"/>
            </a:xfrm>
            <a:custGeom>
              <a:avLst/>
              <a:gdLst/>
              <a:ahLst/>
              <a:cxnLst/>
              <a:rect l="l" t="t" r="r" b="b"/>
              <a:pathLst>
                <a:path w="304" h="422" extrusionOk="0">
                  <a:moveTo>
                    <a:pt x="255" y="21"/>
                  </a:moveTo>
                  <a:cubicBezTo>
                    <a:pt x="268" y="32"/>
                    <a:pt x="279" y="45"/>
                    <a:pt x="268" y="69"/>
                  </a:cubicBezTo>
                  <a:cubicBezTo>
                    <a:pt x="255" y="94"/>
                    <a:pt x="243" y="105"/>
                    <a:pt x="231" y="130"/>
                  </a:cubicBezTo>
                  <a:cubicBezTo>
                    <a:pt x="195" y="215"/>
                    <a:pt x="146" y="300"/>
                    <a:pt x="97" y="386"/>
                  </a:cubicBezTo>
                  <a:cubicBezTo>
                    <a:pt x="85" y="397"/>
                    <a:pt x="60" y="397"/>
                    <a:pt x="49" y="397"/>
                  </a:cubicBezTo>
                  <a:cubicBezTo>
                    <a:pt x="36" y="386"/>
                    <a:pt x="24" y="373"/>
                    <a:pt x="36" y="349"/>
                  </a:cubicBezTo>
                  <a:cubicBezTo>
                    <a:pt x="73" y="264"/>
                    <a:pt x="122" y="178"/>
                    <a:pt x="170" y="94"/>
                  </a:cubicBezTo>
                  <a:cubicBezTo>
                    <a:pt x="182" y="69"/>
                    <a:pt x="195" y="57"/>
                    <a:pt x="206" y="32"/>
                  </a:cubicBezTo>
                  <a:cubicBezTo>
                    <a:pt x="219" y="21"/>
                    <a:pt x="231" y="21"/>
                    <a:pt x="231" y="21"/>
                  </a:cubicBezTo>
                  <a:close/>
                  <a:moveTo>
                    <a:pt x="234" y="1"/>
                  </a:moveTo>
                  <a:cubicBezTo>
                    <a:pt x="217" y="1"/>
                    <a:pt x="202" y="6"/>
                    <a:pt x="195" y="21"/>
                  </a:cubicBezTo>
                  <a:cubicBezTo>
                    <a:pt x="182" y="45"/>
                    <a:pt x="170" y="69"/>
                    <a:pt x="158" y="81"/>
                  </a:cubicBezTo>
                  <a:cubicBezTo>
                    <a:pt x="109" y="167"/>
                    <a:pt x="60" y="251"/>
                    <a:pt x="24" y="337"/>
                  </a:cubicBezTo>
                  <a:cubicBezTo>
                    <a:pt x="0" y="373"/>
                    <a:pt x="24" y="397"/>
                    <a:pt x="49" y="410"/>
                  </a:cubicBezTo>
                  <a:cubicBezTo>
                    <a:pt x="49" y="410"/>
                    <a:pt x="60" y="422"/>
                    <a:pt x="73" y="422"/>
                  </a:cubicBezTo>
                  <a:cubicBezTo>
                    <a:pt x="85" y="422"/>
                    <a:pt x="97" y="410"/>
                    <a:pt x="109" y="397"/>
                  </a:cubicBezTo>
                  <a:lnTo>
                    <a:pt x="255" y="142"/>
                  </a:lnTo>
                  <a:cubicBezTo>
                    <a:pt x="268" y="118"/>
                    <a:pt x="279" y="94"/>
                    <a:pt x="279" y="81"/>
                  </a:cubicBezTo>
                  <a:cubicBezTo>
                    <a:pt x="304" y="45"/>
                    <a:pt x="292" y="21"/>
                    <a:pt x="268" y="8"/>
                  </a:cubicBezTo>
                  <a:cubicBezTo>
                    <a:pt x="258" y="3"/>
                    <a:pt x="246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10" name="Google Shape;3510;p39"/>
            <p:cNvSpPr/>
            <p:nvPr/>
          </p:nvSpPr>
          <p:spPr>
            <a:xfrm>
              <a:off x="7433874" y="3878449"/>
              <a:ext cx="13683" cy="20771"/>
            </a:xfrm>
            <a:custGeom>
              <a:avLst/>
              <a:gdLst/>
              <a:ahLst/>
              <a:cxnLst/>
              <a:rect l="l" t="t" r="r" b="b"/>
              <a:pathLst>
                <a:path w="278" h="422" extrusionOk="0">
                  <a:moveTo>
                    <a:pt x="223" y="1"/>
                  </a:moveTo>
                  <a:cubicBezTo>
                    <a:pt x="209" y="1"/>
                    <a:pt x="196" y="8"/>
                    <a:pt x="188" y="24"/>
                  </a:cubicBezTo>
                  <a:cubicBezTo>
                    <a:pt x="127" y="134"/>
                    <a:pt x="66" y="243"/>
                    <a:pt x="18" y="353"/>
                  </a:cubicBezTo>
                  <a:cubicBezTo>
                    <a:pt x="0" y="387"/>
                    <a:pt x="32" y="421"/>
                    <a:pt x="60" y="421"/>
                  </a:cubicBezTo>
                  <a:cubicBezTo>
                    <a:pt x="72" y="421"/>
                    <a:pt x="83" y="416"/>
                    <a:pt x="91" y="401"/>
                  </a:cubicBezTo>
                  <a:cubicBezTo>
                    <a:pt x="151" y="291"/>
                    <a:pt x="212" y="182"/>
                    <a:pt x="261" y="61"/>
                  </a:cubicBezTo>
                  <a:cubicBezTo>
                    <a:pt x="277" y="28"/>
                    <a:pt x="250" y="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11" name="Google Shape;3511;p39"/>
            <p:cNvSpPr/>
            <p:nvPr/>
          </p:nvSpPr>
          <p:spPr>
            <a:xfrm>
              <a:off x="7433529" y="3878006"/>
              <a:ext cx="14421" cy="21411"/>
            </a:xfrm>
            <a:custGeom>
              <a:avLst/>
              <a:gdLst/>
              <a:ahLst/>
              <a:cxnLst/>
              <a:rect l="l" t="t" r="r" b="b"/>
              <a:pathLst>
                <a:path w="293" h="435" extrusionOk="0">
                  <a:moveTo>
                    <a:pt x="228" y="13"/>
                  </a:moveTo>
                  <a:cubicBezTo>
                    <a:pt x="233" y="13"/>
                    <a:pt x="238" y="16"/>
                    <a:pt x="244" y="21"/>
                  </a:cubicBezTo>
                  <a:cubicBezTo>
                    <a:pt x="268" y="33"/>
                    <a:pt x="280" y="45"/>
                    <a:pt x="268" y="70"/>
                  </a:cubicBezTo>
                  <a:lnTo>
                    <a:pt x="255" y="94"/>
                  </a:lnTo>
                  <a:cubicBezTo>
                    <a:pt x="195" y="191"/>
                    <a:pt x="146" y="300"/>
                    <a:pt x="85" y="410"/>
                  </a:cubicBezTo>
                  <a:cubicBezTo>
                    <a:pt x="73" y="422"/>
                    <a:pt x="61" y="422"/>
                    <a:pt x="49" y="422"/>
                  </a:cubicBezTo>
                  <a:cubicBezTo>
                    <a:pt x="25" y="410"/>
                    <a:pt x="12" y="386"/>
                    <a:pt x="25" y="373"/>
                  </a:cubicBezTo>
                  <a:cubicBezTo>
                    <a:pt x="73" y="264"/>
                    <a:pt x="134" y="154"/>
                    <a:pt x="195" y="57"/>
                  </a:cubicBezTo>
                  <a:lnTo>
                    <a:pt x="207" y="33"/>
                  </a:lnTo>
                  <a:cubicBezTo>
                    <a:pt x="214" y="19"/>
                    <a:pt x="221" y="13"/>
                    <a:pt x="228" y="13"/>
                  </a:cubicBezTo>
                  <a:close/>
                  <a:moveTo>
                    <a:pt x="226" y="1"/>
                  </a:moveTo>
                  <a:cubicBezTo>
                    <a:pt x="213" y="1"/>
                    <a:pt x="202" y="7"/>
                    <a:pt x="195" y="21"/>
                  </a:cubicBezTo>
                  <a:lnTo>
                    <a:pt x="182" y="45"/>
                  </a:lnTo>
                  <a:cubicBezTo>
                    <a:pt x="122" y="154"/>
                    <a:pt x="61" y="252"/>
                    <a:pt x="12" y="362"/>
                  </a:cubicBezTo>
                  <a:cubicBezTo>
                    <a:pt x="0" y="386"/>
                    <a:pt x="12" y="422"/>
                    <a:pt x="36" y="435"/>
                  </a:cubicBezTo>
                  <a:lnTo>
                    <a:pt x="61" y="435"/>
                  </a:lnTo>
                  <a:cubicBezTo>
                    <a:pt x="73" y="435"/>
                    <a:pt x="98" y="435"/>
                    <a:pt x="109" y="410"/>
                  </a:cubicBezTo>
                  <a:cubicBezTo>
                    <a:pt x="158" y="313"/>
                    <a:pt x="219" y="203"/>
                    <a:pt x="268" y="94"/>
                  </a:cubicBezTo>
                  <a:lnTo>
                    <a:pt x="280" y="81"/>
                  </a:lnTo>
                  <a:cubicBezTo>
                    <a:pt x="292" y="45"/>
                    <a:pt x="280" y="21"/>
                    <a:pt x="255" y="8"/>
                  </a:cubicBezTo>
                  <a:cubicBezTo>
                    <a:pt x="245" y="4"/>
                    <a:pt x="235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12" name="Google Shape;3512;p39"/>
            <p:cNvSpPr/>
            <p:nvPr/>
          </p:nvSpPr>
          <p:spPr>
            <a:xfrm>
              <a:off x="7445244" y="3879679"/>
              <a:ext cx="14077" cy="18457"/>
            </a:xfrm>
            <a:custGeom>
              <a:avLst/>
              <a:gdLst/>
              <a:ahLst/>
              <a:cxnLst/>
              <a:rect l="l" t="t" r="r" b="b"/>
              <a:pathLst>
                <a:path w="286" h="375" extrusionOk="0">
                  <a:moveTo>
                    <a:pt x="231" y="0"/>
                  </a:moveTo>
                  <a:cubicBezTo>
                    <a:pt x="216" y="0"/>
                    <a:pt x="200" y="7"/>
                    <a:pt x="187" y="23"/>
                  </a:cubicBezTo>
                  <a:cubicBezTo>
                    <a:pt x="127" y="109"/>
                    <a:pt x="66" y="206"/>
                    <a:pt x="17" y="303"/>
                  </a:cubicBezTo>
                  <a:cubicBezTo>
                    <a:pt x="1" y="344"/>
                    <a:pt x="29" y="374"/>
                    <a:pt x="56" y="374"/>
                  </a:cubicBezTo>
                  <a:cubicBezTo>
                    <a:pt x="69" y="374"/>
                    <a:pt x="82" y="368"/>
                    <a:pt x="90" y="352"/>
                  </a:cubicBezTo>
                  <a:cubicBezTo>
                    <a:pt x="151" y="255"/>
                    <a:pt x="212" y="157"/>
                    <a:pt x="260" y="60"/>
                  </a:cubicBezTo>
                  <a:cubicBezTo>
                    <a:pt x="285" y="28"/>
                    <a:pt x="261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13" name="Google Shape;3513;p39"/>
            <p:cNvSpPr/>
            <p:nvPr/>
          </p:nvSpPr>
          <p:spPr>
            <a:xfrm>
              <a:off x="7444850" y="3879236"/>
              <a:ext cx="14421" cy="19540"/>
            </a:xfrm>
            <a:custGeom>
              <a:avLst/>
              <a:gdLst/>
              <a:ahLst/>
              <a:cxnLst/>
              <a:rect l="l" t="t" r="r" b="b"/>
              <a:pathLst>
                <a:path w="293" h="397" extrusionOk="0">
                  <a:moveTo>
                    <a:pt x="257" y="20"/>
                  </a:moveTo>
                  <a:cubicBezTo>
                    <a:pt x="268" y="32"/>
                    <a:pt x="281" y="45"/>
                    <a:pt x="268" y="69"/>
                  </a:cubicBezTo>
                  <a:cubicBezTo>
                    <a:pt x="208" y="166"/>
                    <a:pt x="159" y="264"/>
                    <a:pt x="98" y="361"/>
                  </a:cubicBezTo>
                  <a:cubicBezTo>
                    <a:pt x="86" y="373"/>
                    <a:pt x="62" y="373"/>
                    <a:pt x="50" y="373"/>
                  </a:cubicBezTo>
                  <a:cubicBezTo>
                    <a:pt x="25" y="361"/>
                    <a:pt x="25" y="337"/>
                    <a:pt x="38" y="324"/>
                  </a:cubicBezTo>
                  <a:cubicBezTo>
                    <a:pt x="86" y="227"/>
                    <a:pt x="147" y="129"/>
                    <a:pt x="208" y="32"/>
                  </a:cubicBezTo>
                  <a:cubicBezTo>
                    <a:pt x="220" y="20"/>
                    <a:pt x="220" y="20"/>
                    <a:pt x="232" y="20"/>
                  </a:cubicBezTo>
                  <a:close/>
                  <a:moveTo>
                    <a:pt x="235" y="0"/>
                  </a:moveTo>
                  <a:cubicBezTo>
                    <a:pt x="219" y="0"/>
                    <a:pt x="203" y="6"/>
                    <a:pt x="195" y="20"/>
                  </a:cubicBezTo>
                  <a:cubicBezTo>
                    <a:pt x="122" y="118"/>
                    <a:pt x="74" y="215"/>
                    <a:pt x="14" y="312"/>
                  </a:cubicBezTo>
                  <a:cubicBezTo>
                    <a:pt x="1" y="348"/>
                    <a:pt x="14" y="373"/>
                    <a:pt x="38" y="385"/>
                  </a:cubicBezTo>
                  <a:cubicBezTo>
                    <a:pt x="38" y="385"/>
                    <a:pt x="50" y="397"/>
                    <a:pt x="62" y="397"/>
                  </a:cubicBezTo>
                  <a:cubicBezTo>
                    <a:pt x="86" y="397"/>
                    <a:pt x="98" y="385"/>
                    <a:pt x="111" y="373"/>
                  </a:cubicBezTo>
                  <a:cubicBezTo>
                    <a:pt x="171" y="275"/>
                    <a:pt x="232" y="178"/>
                    <a:pt x="281" y="81"/>
                  </a:cubicBezTo>
                  <a:cubicBezTo>
                    <a:pt x="293" y="45"/>
                    <a:pt x="281" y="20"/>
                    <a:pt x="268" y="8"/>
                  </a:cubicBezTo>
                  <a:cubicBezTo>
                    <a:pt x="258" y="3"/>
                    <a:pt x="247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14" name="Google Shape;3514;p39"/>
            <p:cNvSpPr/>
            <p:nvPr/>
          </p:nvSpPr>
          <p:spPr>
            <a:xfrm>
              <a:off x="7455433" y="3878301"/>
              <a:ext cx="12945" cy="17424"/>
            </a:xfrm>
            <a:custGeom>
              <a:avLst/>
              <a:gdLst/>
              <a:ahLst/>
              <a:cxnLst/>
              <a:rect l="l" t="t" r="r" b="b"/>
              <a:pathLst>
                <a:path w="263" h="354" extrusionOk="0">
                  <a:moveTo>
                    <a:pt x="200" y="0"/>
                  </a:moveTo>
                  <a:cubicBezTo>
                    <a:pt x="187" y="0"/>
                    <a:pt x="174" y="5"/>
                    <a:pt x="163" y="15"/>
                  </a:cubicBezTo>
                  <a:cubicBezTo>
                    <a:pt x="102" y="100"/>
                    <a:pt x="53" y="197"/>
                    <a:pt x="17" y="283"/>
                  </a:cubicBezTo>
                  <a:cubicBezTo>
                    <a:pt x="1" y="324"/>
                    <a:pt x="29" y="354"/>
                    <a:pt x="57" y="354"/>
                  </a:cubicBezTo>
                  <a:cubicBezTo>
                    <a:pt x="70" y="354"/>
                    <a:pt x="83" y="347"/>
                    <a:pt x="90" y="331"/>
                  </a:cubicBezTo>
                  <a:cubicBezTo>
                    <a:pt x="139" y="246"/>
                    <a:pt x="188" y="148"/>
                    <a:pt x="236" y="64"/>
                  </a:cubicBezTo>
                  <a:cubicBezTo>
                    <a:pt x="262" y="29"/>
                    <a:pt x="232" y="0"/>
                    <a:pt x="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15" name="Google Shape;3515;p39"/>
            <p:cNvSpPr/>
            <p:nvPr/>
          </p:nvSpPr>
          <p:spPr>
            <a:xfrm>
              <a:off x="7455089" y="3878006"/>
              <a:ext cx="13782" cy="18408"/>
            </a:xfrm>
            <a:custGeom>
              <a:avLst/>
              <a:gdLst/>
              <a:ahLst/>
              <a:cxnLst/>
              <a:rect l="l" t="t" r="r" b="b"/>
              <a:pathLst>
                <a:path w="280" h="374" extrusionOk="0">
                  <a:moveTo>
                    <a:pt x="211" y="13"/>
                  </a:moveTo>
                  <a:cubicBezTo>
                    <a:pt x="219" y="13"/>
                    <a:pt x="226" y="16"/>
                    <a:pt x="231" y="21"/>
                  </a:cubicBezTo>
                  <a:cubicBezTo>
                    <a:pt x="243" y="33"/>
                    <a:pt x="255" y="45"/>
                    <a:pt x="243" y="70"/>
                  </a:cubicBezTo>
                  <a:cubicBezTo>
                    <a:pt x="195" y="130"/>
                    <a:pt x="158" y="203"/>
                    <a:pt x="122" y="276"/>
                  </a:cubicBezTo>
                  <a:cubicBezTo>
                    <a:pt x="109" y="289"/>
                    <a:pt x="97" y="313"/>
                    <a:pt x="85" y="337"/>
                  </a:cubicBezTo>
                  <a:cubicBezTo>
                    <a:pt x="79" y="349"/>
                    <a:pt x="73" y="352"/>
                    <a:pt x="67" y="352"/>
                  </a:cubicBezTo>
                  <a:cubicBezTo>
                    <a:pt x="61" y="352"/>
                    <a:pt x="55" y="349"/>
                    <a:pt x="49" y="349"/>
                  </a:cubicBezTo>
                  <a:cubicBezTo>
                    <a:pt x="36" y="337"/>
                    <a:pt x="24" y="325"/>
                    <a:pt x="24" y="300"/>
                  </a:cubicBezTo>
                  <a:cubicBezTo>
                    <a:pt x="73" y="191"/>
                    <a:pt x="133" y="106"/>
                    <a:pt x="182" y="33"/>
                  </a:cubicBezTo>
                  <a:cubicBezTo>
                    <a:pt x="189" y="19"/>
                    <a:pt x="201" y="13"/>
                    <a:pt x="211" y="13"/>
                  </a:cubicBezTo>
                  <a:close/>
                  <a:moveTo>
                    <a:pt x="210" y="1"/>
                  </a:moveTo>
                  <a:cubicBezTo>
                    <a:pt x="193" y="1"/>
                    <a:pt x="177" y="7"/>
                    <a:pt x="170" y="21"/>
                  </a:cubicBezTo>
                  <a:cubicBezTo>
                    <a:pt x="109" y="94"/>
                    <a:pt x="60" y="191"/>
                    <a:pt x="12" y="289"/>
                  </a:cubicBezTo>
                  <a:cubicBezTo>
                    <a:pt x="0" y="325"/>
                    <a:pt x="12" y="349"/>
                    <a:pt x="36" y="362"/>
                  </a:cubicBezTo>
                  <a:cubicBezTo>
                    <a:pt x="49" y="373"/>
                    <a:pt x="60" y="373"/>
                    <a:pt x="60" y="373"/>
                  </a:cubicBezTo>
                  <a:cubicBezTo>
                    <a:pt x="85" y="373"/>
                    <a:pt x="97" y="362"/>
                    <a:pt x="109" y="337"/>
                  </a:cubicBezTo>
                  <a:cubicBezTo>
                    <a:pt x="122" y="325"/>
                    <a:pt x="133" y="300"/>
                    <a:pt x="146" y="276"/>
                  </a:cubicBezTo>
                  <a:cubicBezTo>
                    <a:pt x="182" y="216"/>
                    <a:pt x="219" y="143"/>
                    <a:pt x="255" y="70"/>
                  </a:cubicBezTo>
                  <a:cubicBezTo>
                    <a:pt x="279" y="45"/>
                    <a:pt x="255" y="21"/>
                    <a:pt x="243" y="8"/>
                  </a:cubicBezTo>
                  <a:cubicBezTo>
                    <a:pt x="233" y="4"/>
                    <a:pt x="221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16" name="Google Shape;3516;p39"/>
            <p:cNvSpPr/>
            <p:nvPr/>
          </p:nvSpPr>
          <p:spPr>
            <a:xfrm>
              <a:off x="7465425" y="3877858"/>
              <a:ext cx="12600" cy="19688"/>
            </a:xfrm>
            <a:custGeom>
              <a:avLst/>
              <a:gdLst/>
              <a:ahLst/>
              <a:cxnLst/>
              <a:rect l="l" t="t" r="r" b="b"/>
              <a:pathLst>
                <a:path w="256" h="400" extrusionOk="0">
                  <a:moveTo>
                    <a:pt x="203" y="1"/>
                  </a:moveTo>
                  <a:cubicBezTo>
                    <a:pt x="189" y="1"/>
                    <a:pt x="175" y="7"/>
                    <a:pt x="167" y="24"/>
                  </a:cubicBezTo>
                  <a:cubicBezTo>
                    <a:pt x="106" y="121"/>
                    <a:pt x="58" y="230"/>
                    <a:pt x="9" y="340"/>
                  </a:cubicBezTo>
                  <a:cubicBezTo>
                    <a:pt x="1" y="373"/>
                    <a:pt x="30" y="399"/>
                    <a:pt x="58" y="399"/>
                  </a:cubicBezTo>
                  <a:cubicBezTo>
                    <a:pt x="72" y="399"/>
                    <a:pt x="85" y="393"/>
                    <a:pt x="94" y="376"/>
                  </a:cubicBezTo>
                  <a:cubicBezTo>
                    <a:pt x="155" y="279"/>
                    <a:pt x="204" y="157"/>
                    <a:pt x="240" y="48"/>
                  </a:cubicBezTo>
                  <a:cubicBezTo>
                    <a:pt x="255" y="24"/>
                    <a:pt x="230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17" name="Google Shape;3517;p39"/>
            <p:cNvSpPr/>
            <p:nvPr/>
          </p:nvSpPr>
          <p:spPr>
            <a:xfrm>
              <a:off x="7465228" y="3877415"/>
              <a:ext cx="13191" cy="20820"/>
            </a:xfrm>
            <a:custGeom>
              <a:avLst/>
              <a:gdLst/>
              <a:ahLst/>
              <a:cxnLst/>
              <a:rect l="l" t="t" r="r" b="b"/>
              <a:pathLst>
                <a:path w="268" h="423" extrusionOk="0">
                  <a:moveTo>
                    <a:pt x="206" y="16"/>
                  </a:moveTo>
                  <a:cubicBezTo>
                    <a:pt x="211" y="16"/>
                    <a:pt x="216" y="17"/>
                    <a:pt x="219" y="20"/>
                  </a:cubicBezTo>
                  <a:cubicBezTo>
                    <a:pt x="232" y="33"/>
                    <a:pt x="244" y="45"/>
                    <a:pt x="244" y="57"/>
                  </a:cubicBezTo>
                  <a:cubicBezTo>
                    <a:pt x="195" y="179"/>
                    <a:pt x="146" y="288"/>
                    <a:pt x="98" y="385"/>
                  </a:cubicBezTo>
                  <a:cubicBezTo>
                    <a:pt x="86" y="398"/>
                    <a:pt x="62" y="398"/>
                    <a:pt x="49" y="398"/>
                  </a:cubicBezTo>
                  <a:cubicBezTo>
                    <a:pt x="37" y="385"/>
                    <a:pt x="13" y="374"/>
                    <a:pt x="25" y="349"/>
                  </a:cubicBezTo>
                  <a:cubicBezTo>
                    <a:pt x="62" y="252"/>
                    <a:pt x="122" y="142"/>
                    <a:pt x="171" y="33"/>
                  </a:cubicBezTo>
                  <a:cubicBezTo>
                    <a:pt x="180" y="24"/>
                    <a:pt x="194" y="16"/>
                    <a:pt x="206" y="16"/>
                  </a:cubicBezTo>
                  <a:close/>
                  <a:moveTo>
                    <a:pt x="197" y="0"/>
                  </a:moveTo>
                  <a:cubicBezTo>
                    <a:pt x="181" y="0"/>
                    <a:pt x="166" y="6"/>
                    <a:pt x="159" y="20"/>
                  </a:cubicBezTo>
                  <a:cubicBezTo>
                    <a:pt x="98" y="130"/>
                    <a:pt x="49" y="239"/>
                    <a:pt x="13" y="349"/>
                  </a:cubicBezTo>
                  <a:cubicBezTo>
                    <a:pt x="0" y="374"/>
                    <a:pt x="13" y="398"/>
                    <a:pt x="37" y="410"/>
                  </a:cubicBezTo>
                  <a:cubicBezTo>
                    <a:pt x="49" y="410"/>
                    <a:pt x="62" y="422"/>
                    <a:pt x="62" y="422"/>
                  </a:cubicBezTo>
                  <a:cubicBezTo>
                    <a:pt x="86" y="422"/>
                    <a:pt x="98" y="410"/>
                    <a:pt x="110" y="385"/>
                  </a:cubicBezTo>
                  <a:cubicBezTo>
                    <a:pt x="159" y="301"/>
                    <a:pt x="208" y="191"/>
                    <a:pt x="256" y="69"/>
                  </a:cubicBezTo>
                  <a:cubicBezTo>
                    <a:pt x="268" y="33"/>
                    <a:pt x="244" y="20"/>
                    <a:pt x="232" y="9"/>
                  </a:cubicBezTo>
                  <a:cubicBezTo>
                    <a:pt x="222" y="3"/>
                    <a:pt x="209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18" name="Google Shape;3518;p39"/>
            <p:cNvSpPr/>
            <p:nvPr/>
          </p:nvSpPr>
          <p:spPr>
            <a:xfrm>
              <a:off x="7478026" y="3877858"/>
              <a:ext cx="11960" cy="19097"/>
            </a:xfrm>
            <a:custGeom>
              <a:avLst/>
              <a:gdLst/>
              <a:ahLst/>
              <a:cxnLst/>
              <a:rect l="l" t="t" r="r" b="b"/>
              <a:pathLst>
                <a:path w="243" h="388" extrusionOk="0">
                  <a:moveTo>
                    <a:pt x="185" y="1"/>
                  </a:moveTo>
                  <a:cubicBezTo>
                    <a:pt x="171" y="1"/>
                    <a:pt x="158" y="7"/>
                    <a:pt x="154" y="24"/>
                  </a:cubicBezTo>
                  <a:cubicBezTo>
                    <a:pt x="105" y="121"/>
                    <a:pt x="45" y="219"/>
                    <a:pt x="8" y="328"/>
                  </a:cubicBezTo>
                  <a:cubicBezTo>
                    <a:pt x="0" y="360"/>
                    <a:pt x="30" y="387"/>
                    <a:pt x="58" y="387"/>
                  </a:cubicBezTo>
                  <a:cubicBezTo>
                    <a:pt x="72" y="387"/>
                    <a:pt x="85" y="381"/>
                    <a:pt x="94" y="365"/>
                  </a:cubicBezTo>
                  <a:cubicBezTo>
                    <a:pt x="142" y="267"/>
                    <a:pt x="191" y="157"/>
                    <a:pt x="227" y="48"/>
                  </a:cubicBezTo>
                  <a:cubicBezTo>
                    <a:pt x="243" y="24"/>
                    <a:pt x="212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19" name="Google Shape;3519;p39"/>
            <p:cNvSpPr/>
            <p:nvPr/>
          </p:nvSpPr>
          <p:spPr>
            <a:xfrm>
              <a:off x="7477829" y="3877415"/>
              <a:ext cx="12600" cy="19590"/>
            </a:xfrm>
            <a:custGeom>
              <a:avLst/>
              <a:gdLst/>
              <a:ahLst/>
              <a:cxnLst/>
              <a:rect l="l" t="t" r="r" b="b"/>
              <a:pathLst>
                <a:path w="256" h="398" extrusionOk="0">
                  <a:moveTo>
                    <a:pt x="206" y="20"/>
                  </a:moveTo>
                  <a:cubicBezTo>
                    <a:pt x="219" y="20"/>
                    <a:pt x="231" y="45"/>
                    <a:pt x="231" y="57"/>
                  </a:cubicBezTo>
                  <a:lnTo>
                    <a:pt x="206" y="106"/>
                  </a:lnTo>
                  <a:cubicBezTo>
                    <a:pt x="170" y="191"/>
                    <a:pt x="134" y="288"/>
                    <a:pt x="85" y="374"/>
                  </a:cubicBezTo>
                  <a:cubicBezTo>
                    <a:pt x="73" y="385"/>
                    <a:pt x="61" y="385"/>
                    <a:pt x="36" y="385"/>
                  </a:cubicBezTo>
                  <a:cubicBezTo>
                    <a:pt x="25" y="374"/>
                    <a:pt x="12" y="361"/>
                    <a:pt x="25" y="337"/>
                  </a:cubicBezTo>
                  <a:cubicBezTo>
                    <a:pt x="61" y="252"/>
                    <a:pt x="98" y="155"/>
                    <a:pt x="146" y="69"/>
                  </a:cubicBezTo>
                  <a:lnTo>
                    <a:pt x="158" y="33"/>
                  </a:lnTo>
                  <a:cubicBezTo>
                    <a:pt x="170" y="20"/>
                    <a:pt x="182" y="20"/>
                    <a:pt x="195" y="20"/>
                  </a:cubicBezTo>
                  <a:close/>
                  <a:moveTo>
                    <a:pt x="185" y="0"/>
                  </a:moveTo>
                  <a:cubicBezTo>
                    <a:pt x="168" y="0"/>
                    <a:pt x="153" y="6"/>
                    <a:pt x="146" y="20"/>
                  </a:cubicBezTo>
                  <a:lnTo>
                    <a:pt x="122" y="69"/>
                  </a:lnTo>
                  <a:cubicBezTo>
                    <a:pt x="85" y="155"/>
                    <a:pt x="36" y="239"/>
                    <a:pt x="0" y="337"/>
                  </a:cubicBezTo>
                  <a:cubicBezTo>
                    <a:pt x="0" y="361"/>
                    <a:pt x="12" y="385"/>
                    <a:pt x="36" y="398"/>
                  </a:cubicBezTo>
                  <a:lnTo>
                    <a:pt x="61" y="398"/>
                  </a:lnTo>
                  <a:cubicBezTo>
                    <a:pt x="73" y="398"/>
                    <a:pt x="98" y="398"/>
                    <a:pt x="109" y="374"/>
                  </a:cubicBezTo>
                  <a:lnTo>
                    <a:pt x="219" y="118"/>
                  </a:lnTo>
                  <a:lnTo>
                    <a:pt x="243" y="69"/>
                  </a:lnTo>
                  <a:cubicBezTo>
                    <a:pt x="255" y="33"/>
                    <a:pt x="231" y="9"/>
                    <a:pt x="219" y="9"/>
                  </a:cubicBezTo>
                  <a:cubicBezTo>
                    <a:pt x="209" y="3"/>
                    <a:pt x="197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20" name="Google Shape;3520;p39"/>
            <p:cNvSpPr/>
            <p:nvPr/>
          </p:nvSpPr>
          <p:spPr>
            <a:xfrm>
              <a:off x="7487772" y="3878596"/>
              <a:ext cx="13683" cy="18359"/>
            </a:xfrm>
            <a:custGeom>
              <a:avLst/>
              <a:gdLst/>
              <a:ahLst/>
              <a:cxnLst/>
              <a:rect l="l" t="t" r="r" b="b"/>
              <a:pathLst>
                <a:path w="278" h="373" extrusionOk="0">
                  <a:moveTo>
                    <a:pt x="213" y="1"/>
                  </a:moveTo>
                  <a:cubicBezTo>
                    <a:pt x="199" y="1"/>
                    <a:pt x="186" y="7"/>
                    <a:pt x="175" y="21"/>
                  </a:cubicBezTo>
                  <a:cubicBezTo>
                    <a:pt x="114" y="118"/>
                    <a:pt x="66" y="204"/>
                    <a:pt x="17" y="301"/>
                  </a:cubicBezTo>
                  <a:cubicBezTo>
                    <a:pt x="1" y="342"/>
                    <a:pt x="29" y="372"/>
                    <a:pt x="60" y="372"/>
                  </a:cubicBezTo>
                  <a:cubicBezTo>
                    <a:pt x="75" y="372"/>
                    <a:pt x="90" y="365"/>
                    <a:pt x="102" y="350"/>
                  </a:cubicBezTo>
                  <a:cubicBezTo>
                    <a:pt x="150" y="264"/>
                    <a:pt x="212" y="167"/>
                    <a:pt x="260" y="69"/>
                  </a:cubicBezTo>
                  <a:cubicBezTo>
                    <a:pt x="278" y="35"/>
                    <a:pt x="246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21" name="Google Shape;3521;p39"/>
            <p:cNvSpPr/>
            <p:nvPr/>
          </p:nvSpPr>
          <p:spPr>
            <a:xfrm>
              <a:off x="7487378" y="3878055"/>
              <a:ext cx="14421" cy="19540"/>
            </a:xfrm>
            <a:custGeom>
              <a:avLst/>
              <a:gdLst/>
              <a:ahLst/>
              <a:cxnLst/>
              <a:rect l="l" t="t" r="r" b="b"/>
              <a:pathLst>
                <a:path w="293" h="397" extrusionOk="0">
                  <a:moveTo>
                    <a:pt x="224" y="24"/>
                  </a:moveTo>
                  <a:cubicBezTo>
                    <a:pt x="232" y="24"/>
                    <a:pt x="239" y="27"/>
                    <a:pt x="244" y="32"/>
                  </a:cubicBezTo>
                  <a:cubicBezTo>
                    <a:pt x="256" y="32"/>
                    <a:pt x="268" y="56"/>
                    <a:pt x="256" y="80"/>
                  </a:cubicBezTo>
                  <a:cubicBezTo>
                    <a:pt x="220" y="166"/>
                    <a:pt x="158" y="263"/>
                    <a:pt x="98" y="361"/>
                  </a:cubicBezTo>
                  <a:cubicBezTo>
                    <a:pt x="85" y="372"/>
                    <a:pt x="61" y="372"/>
                    <a:pt x="49" y="372"/>
                  </a:cubicBezTo>
                  <a:cubicBezTo>
                    <a:pt x="37" y="361"/>
                    <a:pt x="25" y="336"/>
                    <a:pt x="37" y="324"/>
                  </a:cubicBezTo>
                  <a:cubicBezTo>
                    <a:pt x="85" y="215"/>
                    <a:pt x="134" y="129"/>
                    <a:pt x="195" y="44"/>
                  </a:cubicBezTo>
                  <a:cubicBezTo>
                    <a:pt x="202" y="30"/>
                    <a:pt x="214" y="24"/>
                    <a:pt x="224" y="24"/>
                  </a:cubicBezTo>
                  <a:close/>
                  <a:moveTo>
                    <a:pt x="226" y="1"/>
                  </a:moveTo>
                  <a:cubicBezTo>
                    <a:pt x="208" y="1"/>
                    <a:pt x="191" y="9"/>
                    <a:pt x="183" y="32"/>
                  </a:cubicBezTo>
                  <a:cubicBezTo>
                    <a:pt x="122" y="117"/>
                    <a:pt x="74" y="215"/>
                    <a:pt x="12" y="312"/>
                  </a:cubicBezTo>
                  <a:cubicBezTo>
                    <a:pt x="1" y="348"/>
                    <a:pt x="12" y="372"/>
                    <a:pt x="37" y="385"/>
                  </a:cubicBezTo>
                  <a:cubicBezTo>
                    <a:pt x="49" y="385"/>
                    <a:pt x="61" y="397"/>
                    <a:pt x="61" y="397"/>
                  </a:cubicBezTo>
                  <a:cubicBezTo>
                    <a:pt x="85" y="397"/>
                    <a:pt x="98" y="385"/>
                    <a:pt x="110" y="361"/>
                  </a:cubicBezTo>
                  <a:cubicBezTo>
                    <a:pt x="171" y="275"/>
                    <a:pt x="231" y="178"/>
                    <a:pt x="268" y="80"/>
                  </a:cubicBezTo>
                  <a:cubicBezTo>
                    <a:pt x="293" y="56"/>
                    <a:pt x="268" y="20"/>
                    <a:pt x="256" y="7"/>
                  </a:cubicBezTo>
                  <a:cubicBezTo>
                    <a:pt x="247" y="3"/>
                    <a:pt x="237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22" name="Google Shape;3522;p39"/>
            <p:cNvSpPr/>
            <p:nvPr/>
          </p:nvSpPr>
          <p:spPr>
            <a:xfrm>
              <a:off x="7497370" y="3880122"/>
              <a:ext cx="12945" cy="18261"/>
            </a:xfrm>
            <a:custGeom>
              <a:avLst/>
              <a:gdLst/>
              <a:ahLst/>
              <a:cxnLst/>
              <a:rect l="l" t="t" r="r" b="b"/>
              <a:pathLst>
                <a:path w="263" h="371" extrusionOk="0">
                  <a:moveTo>
                    <a:pt x="213" y="0"/>
                  </a:moveTo>
                  <a:cubicBezTo>
                    <a:pt x="196" y="0"/>
                    <a:pt x="176" y="8"/>
                    <a:pt x="163" y="27"/>
                  </a:cubicBezTo>
                  <a:cubicBezTo>
                    <a:pt x="114" y="111"/>
                    <a:pt x="65" y="197"/>
                    <a:pt x="17" y="294"/>
                  </a:cubicBezTo>
                  <a:cubicBezTo>
                    <a:pt x="0" y="335"/>
                    <a:pt x="34" y="371"/>
                    <a:pt x="65" y="371"/>
                  </a:cubicBezTo>
                  <a:cubicBezTo>
                    <a:pt x="79" y="371"/>
                    <a:pt x="93" y="362"/>
                    <a:pt x="101" y="343"/>
                  </a:cubicBezTo>
                  <a:cubicBezTo>
                    <a:pt x="163" y="257"/>
                    <a:pt x="211" y="160"/>
                    <a:pt x="247" y="51"/>
                  </a:cubicBezTo>
                  <a:cubicBezTo>
                    <a:pt x="262" y="21"/>
                    <a:pt x="240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23" name="Google Shape;3523;p39"/>
            <p:cNvSpPr/>
            <p:nvPr/>
          </p:nvSpPr>
          <p:spPr>
            <a:xfrm>
              <a:off x="7496976" y="3879827"/>
              <a:ext cx="13191" cy="18950"/>
            </a:xfrm>
            <a:custGeom>
              <a:avLst/>
              <a:gdLst/>
              <a:ahLst/>
              <a:cxnLst/>
              <a:rect l="l" t="t" r="r" b="b"/>
              <a:pathLst>
                <a:path w="268" h="385" extrusionOk="0">
                  <a:moveTo>
                    <a:pt x="218" y="15"/>
                  </a:moveTo>
                  <a:cubicBezTo>
                    <a:pt x="223" y="15"/>
                    <a:pt x="228" y="17"/>
                    <a:pt x="231" y="20"/>
                  </a:cubicBezTo>
                  <a:cubicBezTo>
                    <a:pt x="244" y="20"/>
                    <a:pt x="255" y="33"/>
                    <a:pt x="244" y="57"/>
                  </a:cubicBezTo>
                  <a:cubicBezTo>
                    <a:pt x="207" y="154"/>
                    <a:pt x="158" y="252"/>
                    <a:pt x="98" y="349"/>
                  </a:cubicBezTo>
                  <a:cubicBezTo>
                    <a:pt x="90" y="363"/>
                    <a:pt x="83" y="369"/>
                    <a:pt x="76" y="369"/>
                  </a:cubicBezTo>
                  <a:cubicBezTo>
                    <a:pt x="71" y="369"/>
                    <a:pt x="66" y="366"/>
                    <a:pt x="61" y="361"/>
                  </a:cubicBezTo>
                  <a:cubicBezTo>
                    <a:pt x="36" y="349"/>
                    <a:pt x="25" y="325"/>
                    <a:pt x="36" y="300"/>
                  </a:cubicBezTo>
                  <a:cubicBezTo>
                    <a:pt x="85" y="203"/>
                    <a:pt x="134" y="106"/>
                    <a:pt x="182" y="33"/>
                  </a:cubicBezTo>
                  <a:cubicBezTo>
                    <a:pt x="191" y="24"/>
                    <a:pt x="206" y="15"/>
                    <a:pt x="218" y="15"/>
                  </a:cubicBezTo>
                  <a:close/>
                  <a:moveTo>
                    <a:pt x="209" y="0"/>
                  </a:moveTo>
                  <a:cubicBezTo>
                    <a:pt x="193" y="0"/>
                    <a:pt x="177" y="6"/>
                    <a:pt x="171" y="20"/>
                  </a:cubicBezTo>
                  <a:cubicBezTo>
                    <a:pt x="122" y="106"/>
                    <a:pt x="73" y="190"/>
                    <a:pt x="25" y="300"/>
                  </a:cubicBezTo>
                  <a:cubicBezTo>
                    <a:pt x="0" y="336"/>
                    <a:pt x="25" y="361"/>
                    <a:pt x="49" y="373"/>
                  </a:cubicBezTo>
                  <a:cubicBezTo>
                    <a:pt x="61" y="385"/>
                    <a:pt x="61" y="385"/>
                    <a:pt x="73" y="385"/>
                  </a:cubicBezTo>
                  <a:cubicBezTo>
                    <a:pt x="85" y="385"/>
                    <a:pt x="109" y="373"/>
                    <a:pt x="122" y="349"/>
                  </a:cubicBezTo>
                  <a:cubicBezTo>
                    <a:pt x="182" y="252"/>
                    <a:pt x="231" y="154"/>
                    <a:pt x="268" y="69"/>
                  </a:cubicBezTo>
                  <a:cubicBezTo>
                    <a:pt x="268" y="44"/>
                    <a:pt x="268" y="20"/>
                    <a:pt x="244" y="8"/>
                  </a:cubicBezTo>
                  <a:cubicBezTo>
                    <a:pt x="233" y="3"/>
                    <a:pt x="221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24" name="Google Shape;3524;p39"/>
            <p:cNvSpPr/>
            <p:nvPr/>
          </p:nvSpPr>
          <p:spPr>
            <a:xfrm>
              <a:off x="7505689" y="3880270"/>
              <a:ext cx="13043" cy="18310"/>
            </a:xfrm>
            <a:custGeom>
              <a:avLst/>
              <a:gdLst/>
              <a:ahLst/>
              <a:cxnLst/>
              <a:rect l="l" t="t" r="r" b="b"/>
              <a:pathLst>
                <a:path w="265" h="372" extrusionOk="0">
                  <a:moveTo>
                    <a:pt x="211" y="1"/>
                  </a:moveTo>
                  <a:cubicBezTo>
                    <a:pt x="197" y="1"/>
                    <a:pt x="184" y="7"/>
                    <a:pt x="176" y="24"/>
                  </a:cubicBezTo>
                  <a:cubicBezTo>
                    <a:pt x="127" y="108"/>
                    <a:pt x="67" y="206"/>
                    <a:pt x="18" y="303"/>
                  </a:cubicBezTo>
                  <a:cubicBezTo>
                    <a:pt x="1" y="337"/>
                    <a:pt x="32" y="372"/>
                    <a:pt x="61" y="372"/>
                  </a:cubicBezTo>
                  <a:cubicBezTo>
                    <a:pt x="73" y="372"/>
                    <a:pt x="84" y="366"/>
                    <a:pt x="91" y="352"/>
                  </a:cubicBezTo>
                  <a:cubicBezTo>
                    <a:pt x="151" y="254"/>
                    <a:pt x="200" y="157"/>
                    <a:pt x="249" y="60"/>
                  </a:cubicBezTo>
                  <a:cubicBezTo>
                    <a:pt x="265" y="27"/>
                    <a:pt x="238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25" name="Google Shape;3525;p39"/>
            <p:cNvSpPr/>
            <p:nvPr/>
          </p:nvSpPr>
          <p:spPr>
            <a:xfrm>
              <a:off x="7505344" y="3879827"/>
              <a:ext cx="13782" cy="18950"/>
            </a:xfrm>
            <a:custGeom>
              <a:avLst/>
              <a:gdLst/>
              <a:ahLst/>
              <a:cxnLst/>
              <a:rect l="l" t="t" r="r" b="b"/>
              <a:pathLst>
                <a:path w="280" h="385" extrusionOk="0">
                  <a:moveTo>
                    <a:pt x="212" y="13"/>
                  </a:moveTo>
                  <a:cubicBezTo>
                    <a:pt x="220" y="13"/>
                    <a:pt x="226" y="15"/>
                    <a:pt x="231" y="20"/>
                  </a:cubicBezTo>
                  <a:cubicBezTo>
                    <a:pt x="244" y="33"/>
                    <a:pt x="256" y="44"/>
                    <a:pt x="244" y="69"/>
                  </a:cubicBezTo>
                  <a:lnTo>
                    <a:pt x="207" y="142"/>
                  </a:lnTo>
                  <a:lnTo>
                    <a:pt x="98" y="361"/>
                  </a:lnTo>
                  <a:cubicBezTo>
                    <a:pt x="85" y="373"/>
                    <a:pt x="61" y="373"/>
                    <a:pt x="49" y="373"/>
                  </a:cubicBezTo>
                  <a:cubicBezTo>
                    <a:pt x="37" y="361"/>
                    <a:pt x="25" y="336"/>
                    <a:pt x="37" y="325"/>
                  </a:cubicBezTo>
                  <a:lnTo>
                    <a:pt x="147" y="106"/>
                  </a:lnTo>
                  <a:lnTo>
                    <a:pt x="183" y="33"/>
                  </a:lnTo>
                  <a:cubicBezTo>
                    <a:pt x="190" y="18"/>
                    <a:pt x="202" y="13"/>
                    <a:pt x="212" y="13"/>
                  </a:cubicBezTo>
                  <a:close/>
                  <a:moveTo>
                    <a:pt x="209" y="0"/>
                  </a:moveTo>
                  <a:cubicBezTo>
                    <a:pt x="193" y="0"/>
                    <a:pt x="178" y="6"/>
                    <a:pt x="171" y="20"/>
                  </a:cubicBezTo>
                  <a:cubicBezTo>
                    <a:pt x="158" y="44"/>
                    <a:pt x="147" y="69"/>
                    <a:pt x="134" y="106"/>
                  </a:cubicBezTo>
                  <a:cubicBezTo>
                    <a:pt x="98" y="166"/>
                    <a:pt x="49" y="239"/>
                    <a:pt x="12" y="312"/>
                  </a:cubicBezTo>
                  <a:cubicBezTo>
                    <a:pt x="1" y="349"/>
                    <a:pt x="12" y="373"/>
                    <a:pt x="37" y="385"/>
                  </a:cubicBezTo>
                  <a:lnTo>
                    <a:pt x="61" y="385"/>
                  </a:lnTo>
                  <a:cubicBezTo>
                    <a:pt x="85" y="385"/>
                    <a:pt x="98" y="385"/>
                    <a:pt x="110" y="361"/>
                  </a:cubicBezTo>
                  <a:cubicBezTo>
                    <a:pt x="147" y="300"/>
                    <a:pt x="183" y="227"/>
                    <a:pt x="220" y="154"/>
                  </a:cubicBezTo>
                  <a:cubicBezTo>
                    <a:pt x="231" y="130"/>
                    <a:pt x="244" y="106"/>
                    <a:pt x="268" y="81"/>
                  </a:cubicBezTo>
                  <a:cubicBezTo>
                    <a:pt x="280" y="44"/>
                    <a:pt x="268" y="20"/>
                    <a:pt x="244" y="8"/>
                  </a:cubicBezTo>
                  <a:cubicBezTo>
                    <a:pt x="234" y="3"/>
                    <a:pt x="221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26" name="Google Shape;3526;p39"/>
            <p:cNvSpPr/>
            <p:nvPr/>
          </p:nvSpPr>
          <p:spPr>
            <a:xfrm>
              <a:off x="7514647" y="3880861"/>
              <a:ext cx="13093" cy="17178"/>
            </a:xfrm>
            <a:custGeom>
              <a:avLst/>
              <a:gdLst/>
              <a:ahLst/>
              <a:cxnLst/>
              <a:rect l="l" t="t" r="r" b="b"/>
              <a:pathLst>
                <a:path w="266" h="349" extrusionOk="0">
                  <a:moveTo>
                    <a:pt x="211" y="1"/>
                  </a:moveTo>
                  <a:cubicBezTo>
                    <a:pt x="198" y="1"/>
                    <a:pt x="185" y="7"/>
                    <a:pt x="176" y="23"/>
                  </a:cubicBezTo>
                  <a:cubicBezTo>
                    <a:pt x="128" y="109"/>
                    <a:pt x="67" y="194"/>
                    <a:pt x="18" y="279"/>
                  </a:cubicBezTo>
                  <a:cubicBezTo>
                    <a:pt x="1" y="314"/>
                    <a:pt x="32" y="348"/>
                    <a:pt x="61" y="348"/>
                  </a:cubicBezTo>
                  <a:cubicBezTo>
                    <a:pt x="72" y="348"/>
                    <a:pt x="84" y="342"/>
                    <a:pt x="91" y="328"/>
                  </a:cubicBezTo>
                  <a:cubicBezTo>
                    <a:pt x="152" y="242"/>
                    <a:pt x="201" y="158"/>
                    <a:pt x="249" y="60"/>
                  </a:cubicBezTo>
                  <a:cubicBezTo>
                    <a:pt x="266" y="28"/>
                    <a:pt x="239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27" name="Google Shape;3527;p39"/>
            <p:cNvSpPr/>
            <p:nvPr/>
          </p:nvSpPr>
          <p:spPr>
            <a:xfrm>
              <a:off x="7514302" y="3880418"/>
              <a:ext cx="13831" cy="17818"/>
            </a:xfrm>
            <a:custGeom>
              <a:avLst/>
              <a:gdLst/>
              <a:ahLst/>
              <a:cxnLst/>
              <a:rect l="l" t="t" r="r" b="b"/>
              <a:pathLst>
                <a:path w="281" h="362" extrusionOk="0">
                  <a:moveTo>
                    <a:pt x="232" y="21"/>
                  </a:moveTo>
                  <a:cubicBezTo>
                    <a:pt x="244" y="32"/>
                    <a:pt x="256" y="45"/>
                    <a:pt x="244" y="69"/>
                  </a:cubicBezTo>
                  <a:cubicBezTo>
                    <a:pt x="208" y="142"/>
                    <a:pt x="159" y="251"/>
                    <a:pt x="98" y="324"/>
                  </a:cubicBezTo>
                  <a:cubicBezTo>
                    <a:pt x="91" y="339"/>
                    <a:pt x="80" y="345"/>
                    <a:pt x="69" y="345"/>
                  </a:cubicBezTo>
                  <a:cubicBezTo>
                    <a:pt x="62" y="345"/>
                    <a:pt x="54" y="342"/>
                    <a:pt x="49" y="337"/>
                  </a:cubicBezTo>
                  <a:cubicBezTo>
                    <a:pt x="38" y="337"/>
                    <a:pt x="25" y="313"/>
                    <a:pt x="38" y="300"/>
                  </a:cubicBezTo>
                  <a:cubicBezTo>
                    <a:pt x="62" y="251"/>
                    <a:pt x="86" y="215"/>
                    <a:pt x="98" y="178"/>
                  </a:cubicBezTo>
                  <a:cubicBezTo>
                    <a:pt x="135" y="130"/>
                    <a:pt x="159" y="81"/>
                    <a:pt x="195" y="32"/>
                  </a:cubicBezTo>
                  <a:cubicBezTo>
                    <a:pt x="195" y="21"/>
                    <a:pt x="208" y="21"/>
                    <a:pt x="219" y="21"/>
                  </a:cubicBezTo>
                  <a:close/>
                  <a:moveTo>
                    <a:pt x="214" y="1"/>
                  </a:moveTo>
                  <a:cubicBezTo>
                    <a:pt x="200" y="1"/>
                    <a:pt x="185" y="6"/>
                    <a:pt x="171" y="21"/>
                  </a:cubicBezTo>
                  <a:cubicBezTo>
                    <a:pt x="147" y="69"/>
                    <a:pt x="122" y="118"/>
                    <a:pt x="86" y="167"/>
                  </a:cubicBezTo>
                  <a:cubicBezTo>
                    <a:pt x="62" y="215"/>
                    <a:pt x="38" y="251"/>
                    <a:pt x="25" y="288"/>
                  </a:cubicBezTo>
                  <a:cubicBezTo>
                    <a:pt x="1" y="313"/>
                    <a:pt x="13" y="337"/>
                    <a:pt x="38" y="349"/>
                  </a:cubicBezTo>
                  <a:cubicBezTo>
                    <a:pt x="49" y="361"/>
                    <a:pt x="49" y="361"/>
                    <a:pt x="62" y="361"/>
                  </a:cubicBezTo>
                  <a:cubicBezTo>
                    <a:pt x="86" y="361"/>
                    <a:pt x="98" y="361"/>
                    <a:pt x="111" y="337"/>
                  </a:cubicBezTo>
                  <a:cubicBezTo>
                    <a:pt x="171" y="251"/>
                    <a:pt x="219" y="154"/>
                    <a:pt x="268" y="69"/>
                  </a:cubicBezTo>
                  <a:cubicBezTo>
                    <a:pt x="281" y="45"/>
                    <a:pt x="268" y="21"/>
                    <a:pt x="244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28" name="Google Shape;3528;p39"/>
            <p:cNvSpPr/>
            <p:nvPr/>
          </p:nvSpPr>
          <p:spPr>
            <a:xfrm>
              <a:off x="7528577" y="3877907"/>
              <a:ext cx="11714" cy="21460"/>
            </a:xfrm>
            <a:custGeom>
              <a:avLst/>
              <a:gdLst/>
              <a:ahLst/>
              <a:cxnLst/>
              <a:rect l="l" t="t" r="r" b="b"/>
              <a:pathLst>
                <a:path w="238" h="436" extrusionOk="0">
                  <a:moveTo>
                    <a:pt x="184" y="0"/>
                  </a:moveTo>
                  <a:cubicBezTo>
                    <a:pt x="170" y="0"/>
                    <a:pt x="157" y="7"/>
                    <a:pt x="148" y="23"/>
                  </a:cubicBezTo>
                  <a:cubicBezTo>
                    <a:pt x="88" y="132"/>
                    <a:pt x="39" y="254"/>
                    <a:pt x="15" y="375"/>
                  </a:cubicBezTo>
                  <a:cubicBezTo>
                    <a:pt x="1" y="412"/>
                    <a:pt x="25" y="435"/>
                    <a:pt x="52" y="435"/>
                  </a:cubicBezTo>
                  <a:cubicBezTo>
                    <a:pt x="70" y="435"/>
                    <a:pt x="90" y="424"/>
                    <a:pt x="100" y="400"/>
                  </a:cubicBezTo>
                  <a:cubicBezTo>
                    <a:pt x="137" y="291"/>
                    <a:pt x="173" y="169"/>
                    <a:pt x="221" y="59"/>
                  </a:cubicBezTo>
                  <a:cubicBezTo>
                    <a:pt x="238" y="27"/>
                    <a:pt x="211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29" name="Google Shape;3529;p39"/>
            <p:cNvSpPr/>
            <p:nvPr/>
          </p:nvSpPr>
          <p:spPr>
            <a:xfrm>
              <a:off x="7528084" y="3877464"/>
              <a:ext cx="12600" cy="21952"/>
            </a:xfrm>
            <a:custGeom>
              <a:avLst/>
              <a:gdLst/>
              <a:ahLst/>
              <a:cxnLst/>
              <a:rect l="l" t="t" r="r" b="b"/>
              <a:pathLst>
                <a:path w="256" h="446" extrusionOk="0">
                  <a:moveTo>
                    <a:pt x="207" y="19"/>
                  </a:moveTo>
                  <a:cubicBezTo>
                    <a:pt x="231" y="32"/>
                    <a:pt x="244" y="44"/>
                    <a:pt x="231" y="68"/>
                  </a:cubicBezTo>
                  <a:cubicBezTo>
                    <a:pt x="171" y="190"/>
                    <a:pt x="134" y="311"/>
                    <a:pt x="98" y="409"/>
                  </a:cubicBezTo>
                  <a:cubicBezTo>
                    <a:pt x="85" y="433"/>
                    <a:pt x="74" y="433"/>
                    <a:pt x="49" y="433"/>
                  </a:cubicBezTo>
                  <a:cubicBezTo>
                    <a:pt x="37" y="421"/>
                    <a:pt x="25" y="409"/>
                    <a:pt x="25" y="384"/>
                  </a:cubicBezTo>
                  <a:cubicBezTo>
                    <a:pt x="49" y="275"/>
                    <a:pt x="98" y="154"/>
                    <a:pt x="171" y="32"/>
                  </a:cubicBezTo>
                  <a:cubicBezTo>
                    <a:pt x="171" y="19"/>
                    <a:pt x="183" y="19"/>
                    <a:pt x="195" y="19"/>
                  </a:cubicBezTo>
                  <a:close/>
                  <a:moveTo>
                    <a:pt x="193" y="0"/>
                  </a:moveTo>
                  <a:cubicBezTo>
                    <a:pt x="179" y="0"/>
                    <a:pt x="166" y="9"/>
                    <a:pt x="158" y="32"/>
                  </a:cubicBezTo>
                  <a:cubicBezTo>
                    <a:pt x="85" y="154"/>
                    <a:pt x="37" y="263"/>
                    <a:pt x="12" y="384"/>
                  </a:cubicBezTo>
                  <a:cubicBezTo>
                    <a:pt x="1" y="421"/>
                    <a:pt x="25" y="446"/>
                    <a:pt x="49" y="446"/>
                  </a:cubicBezTo>
                  <a:lnTo>
                    <a:pt x="61" y="446"/>
                  </a:lnTo>
                  <a:cubicBezTo>
                    <a:pt x="85" y="446"/>
                    <a:pt x="110" y="433"/>
                    <a:pt x="110" y="409"/>
                  </a:cubicBezTo>
                  <a:cubicBezTo>
                    <a:pt x="147" y="311"/>
                    <a:pt x="183" y="190"/>
                    <a:pt x="244" y="81"/>
                  </a:cubicBezTo>
                  <a:cubicBezTo>
                    <a:pt x="256" y="44"/>
                    <a:pt x="244" y="19"/>
                    <a:pt x="220" y="8"/>
                  </a:cubicBezTo>
                  <a:cubicBezTo>
                    <a:pt x="211" y="3"/>
                    <a:pt x="202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30" name="Google Shape;3530;p39"/>
            <p:cNvSpPr/>
            <p:nvPr/>
          </p:nvSpPr>
          <p:spPr>
            <a:xfrm>
              <a:off x="7539110" y="3878449"/>
              <a:ext cx="10976" cy="19688"/>
            </a:xfrm>
            <a:custGeom>
              <a:avLst/>
              <a:gdLst/>
              <a:ahLst/>
              <a:cxnLst/>
              <a:rect l="l" t="t" r="r" b="b"/>
              <a:pathLst>
                <a:path w="223" h="400" extrusionOk="0">
                  <a:moveTo>
                    <a:pt x="170" y="1"/>
                  </a:moveTo>
                  <a:cubicBezTo>
                    <a:pt x="156" y="1"/>
                    <a:pt x="141" y="8"/>
                    <a:pt x="129" y="24"/>
                  </a:cubicBezTo>
                  <a:cubicBezTo>
                    <a:pt x="80" y="121"/>
                    <a:pt x="32" y="231"/>
                    <a:pt x="7" y="340"/>
                  </a:cubicBezTo>
                  <a:cubicBezTo>
                    <a:pt x="0" y="376"/>
                    <a:pt x="28" y="400"/>
                    <a:pt x="53" y="400"/>
                  </a:cubicBezTo>
                  <a:cubicBezTo>
                    <a:pt x="71" y="400"/>
                    <a:pt x="88" y="389"/>
                    <a:pt x="93" y="364"/>
                  </a:cubicBezTo>
                  <a:cubicBezTo>
                    <a:pt x="129" y="267"/>
                    <a:pt x="166" y="158"/>
                    <a:pt x="215" y="61"/>
                  </a:cubicBezTo>
                  <a:cubicBezTo>
                    <a:pt x="222" y="28"/>
                    <a:pt x="198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31" name="Google Shape;3531;p39"/>
            <p:cNvSpPr/>
            <p:nvPr/>
          </p:nvSpPr>
          <p:spPr>
            <a:xfrm>
              <a:off x="7538864" y="3878006"/>
              <a:ext cx="11419" cy="20229"/>
            </a:xfrm>
            <a:custGeom>
              <a:avLst/>
              <a:gdLst/>
              <a:ahLst/>
              <a:cxnLst/>
              <a:rect l="l" t="t" r="r" b="b"/>
              <a:pathLst>
                <a:path w="232" h="411" extrusionOk="0">
                  <a:moveTo>
                    <a:pt x="168" y="13"/>
                  </a:moveTo>
                  <a:cubicBezTo>
                    <a:pt x="173" y="13"/>
                    <a:pt x="178" y="16"/>
                    <a:pt x="183" y="21"/>
                  </a:cubicBezTo>
                  <a:cubicBezTo>
                    <a:pt x="207" y="33"/>
                    <a:pt x="220" y="45"/>
                    <a:pt x="207" y="70"/>
                  </a:cubicBezTo>
                  <a:cubicBezTo>
                    <a:pt x="171" y="143"/>
                    <a:pt x="147" y="203"/>
                    <a:pt x="134" y="276"/>
                  </a:cubicBezTo>
                  <a:cubicBezTo>
                    <a:pt x="122" y="300"/>
                    <a:pt x="110" y="337"/>
                    <a:pt x="98" y="373"/>
                  </a:cubicBezTo>
                  <a:cubicBezTo>
                    <a:pt x="85" y="398"/>
                    <a:pt x="61" y="398"/>
                    <a:pt x="49" y="398"/>
                  </a:cubicBezTo>
                  <a:cubicBezTo>
                    <a:pt x="37" y="386"/>
                    <a:pt x="25" y="373"/>
                    <a:pt x="25" y="349"/>
                  </a:cubicBezTo>
                  <a:cubicBezTo>
                    <a:pt x="49" y="227"/>
                    <a:pt x="98" y="106"/>
                    <a:pt x="147" y="33"/>
                  </a:cubicBezTo>
                  <a:cubicBezTo>
                    <a:pt x="153" y="19"/>
                    <a:pt x="161" y="13"/>
                    <a:pt x="168" y="13"/>
                  </a:cubicBezTo>
                  <a:close/>
                  <a:moveTo>
                    <a:pt x="166" y="1"/>
                  </a:moveTo>
                  <a:cubicBezTo>
                    <a:pt x="153" y="1"/>
                    <a:pt x="141" y="7"/>
                    <a:pt x="134" y="21"/>
                  </a:cubicBezTo>
                  <a:cubicBezTo>
                    <a:pt x="85" y="106"/>
                    <a:pt x="25" y="227"/>
                    <a:pt x="12" y="349"/>
                  </a:cubicBezTo>
                  <a:cubicBezTo>
                    <a:pt x="1" y="386"/>
                    <a:pt x="25" y="410"/>
                    <a:pt x="49" y="410"/>
                  </a:cubicBezTo>
                  <a:lnTo>
                    <a:pt x="61" y="410"/>
                  </a:lnTo>
                  <a:cubicBezTo>
                    <a:pt x="85" y="410"/>
                    <a:pt x="98" y="398"/>
                    <a:pt x="110" y="373"/>
                  </a:cubicBezTo>
                  <a:cubicBezTo>
                    <a:pt x="122" y="349"/>
                    <a:pt x="134" y="313"/>
                    <a:pt x="147" y="276"/>
                  </a:cubicBezTo>
                  <a:cubicBezTo>
                    <a:pt x="171" y="216"/>
                    <a:pt x="195" y="143"/>
                    <a:pt x="220" y="81"/>
                  </a:cubicBezTo>
                  <a:cubicBezTo>
                    <a:pt x="231" y="45"/>
                    <a:pt x="220" y="21"/>
                    <a:pt x="195" y="8"/>
                  </a:cubicBezTo>
                  <a:cubicBezTo>
                    <a:pt x="185" y="4"/>
                    <a:pt x="175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32" name="Google Shape;3532;p39"/>
            <p:cNvSpPr/>
            <p:nvPr/>
          </p:nvSpPr>
          <p:spPr>
            <a:xfrm>
              <a:off x="7548118" y="3876086"/>
              <a:ext cx="11960" cy="23675"/>
            </a:xfrm>
            <a:custGeom>
              <a:avLst/>
              <a:gdLst/>
              <a:ahLst/>
              <a:cxnLst/>
              <a:rect l="l" t="t" r="r" b="b"/>
              <a:pathLst>
                <a:path w="243" h="481" extrusionOk="0">
                  <a:moveTo>
                    <a:pt x="184" y="0"/>
                  </a:moveTo>
                  <a:cubicBezTo>
                    <a:pt x="169" y="0"/>
                    <a:pt x="153" y="7"/>
                    <a:pt x="141" y="23"/>
                  </a:cubicBezTo>
                  <a:cubicBezTo>
                    <a:pt x="68" y="145"/>
                    <a:pt x="19" y="291"/>
                    <a:pt x="7" y="437"/>
                  </a:cubicBezTo>
                  <a:cubicBezTo>
                    <a:pt x="0" y="464"/>
                    <a:pt x="24" y="480"/>
                    <a:pt x="49" y="480"/>
                  </a:cubicBezTo>
                  <a:cubicBezTo>
                    <a:pt x="68" y="480"/>
                    <a:pt x="87" y="470"/>
                    <a:pt x="92" y="449"/>
                  </a:cubicBezTo>
                  <a:cubicBezTo>
                    <a:pt x="116" y="315"/>
                    <a:pt x="165" y="193"/>
                    <a:pt x="226" y="60"/>
                  </a:cubicBezTo>
                  <a:cubicBezTo>
                    <a:pt x="242" y="28"/>
                    <a:pt x="215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33" name="Google Shape;3533;p39"/>
            <p:cNvSpPr/>
            <p:nvPr/>
          </p:nvSpPr>
          <p:spPr>
            <a:xfrm>
              <a:off x="7547822" y="3875643"/>
              <a:ext cx="12010" cy="24364"/>
            </a:xfrm>
            <a:custGeom>
              <a:avLst/>
              <a:gdLst/>
              <a:ahLst/>
              <a:cxnLst/>
              <a:rect l="l" t="t" r="r" b="b"/>
              <a:pathLst>
                <a:path w="244" h="495" extrusionOk="0">
                  <a:moveTo>
                    <a:pt x="208" y="20"/>
                  </a:moveTo>
                  <a:cubicBezTo>
                    <a:pt x="220" y="32"/>
                    <a:pt x="232" y="45"/>
                    <a:pt x="220" y="69"/>
                  </a:cubicBezTo>
                  <a:cubicBezTo>
                    <a:pt x="159" y="191"/>
                    <a:pt x="122" y="324"/>
                    <a:pt x="98" y="458"/>
                  </a:cubicBezTo>
                  <a:cubicBezTo>
                    <a:pt x="86" y="483"/>
                    <a:pt x="74" y="483"/>
                    <a:pt x="49" y="483"/>
                  </a:cubicBezTo>
                  <a:cubicBezTo>
                    <a:pt x="38" y="483"/>
                    <a:pt x="13" y="470"/>
                    <a:pt x="25" y="446"/>
                  </a:cubicBezTo>
                  <a:cubicBezTo>
                    <a:pt x="38" y="300"/>
                    <a:pt x="86" y="154"/>
                    <a:pt x="159" y="32"/>
                  </a:cubicBezTo>
                  <a:cubicBezTo>
                    <a:pt x="171" y="20"/>
                    <a:pt x="171" y="20"/>
                    <a:pt x="184" y="20"/>
                  </a:cubicBezTo>
                  <a:close/>
                  <a:moveTo>
                    <a:pt x="184" y="0"/>
                  </a:moveTo>
                  <a:cubicBezTo>
                    <a:pt x="170" y="0"/>
                    <a:pt x="154" y="6"/>
                    <a:pt x="147" y="20"/>
                  </a:cubicBezTo>
                  <a:cubicBezTo>
                    <a:pt x="62" y="154"/>
                    <a:pt x="25" y="288"/>
                    <a:pt x="1" y="446"/>
                  </a:cubicBezTo>
                  <a:cubicBezTo>
                    <a:pt x="1" y="483"/>
                    <a:pt x="25" y="494"/>
                    <a:pt x="49" y="494"/>
                  </a:cubicBezTo>
                  <a:lnTo>
                    <a:pt x="62" y="494"/>
                  </a:lnTo>
                  <a:cubicBezTo>
                    <a:pt x="86" y="494"/>
                    <a:pt x="111" y="483"/>
                    <a:pt x="111" y="458"/>
                  </a:cubicBezTo>
                  <a:cubicBezTo>
                    <a:pt x="135" y="324"/>
                    <a:pt x="171" y="202"/>
                    <a:pt x="232" y="81"/>
                  </a:cubicBezTo>
                  <a:cubicBezTo>
                    <a:pt x="244" y="45"/>
                    <a:pt x="232" y="20"/>
                    <a:pt x="208" y="8"/>
                  </a:cubicBezTo>
                  <a:cubicBezTo>
                    <a:pt x="203" y="3"/>
                    <a:pt x="194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34" name="Google Shape;3534;p39"/>
            <p:cNvSpPr/>
            <p:nvPr/>
          </p:nvSpPr>
          <p:spPr>
            <a:xfrm>
              <a:off x="7556042" y="3877267"/>
              <a:ext cx="13191" cy="20229"/>
            </a:xfrm>
            <a:custGeom>
              <a:avLst/>
              <a:gdLst/>
              <a:ahLst/>
              <a:cxnLst/>
              <a:rect l="l" t="t" r="r" b="b"/>
              <a:pathLst>
                <a:path w="268" h="411" extrusionOk="0">
                  <a:moveTo>
                    <a:pt x="210" y="1"/>
                  </a:moveTo>
                  <a:cubicBezTo>
                    <a:pt x="196" y="1"/>
                    <a:pt x="182" y="7"/>
                    <a:pt x="174" y="23"/>
                  </a:cubicBezTo>
                  <a:cubicBezTo>
                    <a:pt x="114" y="121"/>
                    <a:pt x="65" y="231"/>
                    <a:pt x="17" y="340"/>
                  </a:cubicBezTo>
                  <a:cubicBezTo>
                    <a:pt x="0" y="381"/>
                    <a:pt x="28" y="411"/>
                    <a:pt x="55" y="411"/>
                  </a:cubicBezTo>
                  <a:cubicBezTo>
                    <a:pt x="69" y="411"/>
                    <a:pt x="82" y="404"/>
                    <a:pt x="90" y="388"/>
                  </a:cubicBezTo>
                  <a:cubicBezTo>
                    <a:pt x="162" y="291"/>
                    <a:pt x="211" y="169"/>
                    <a:pt x="260" y="60"/>
                  </a:cubicBezTo>
                  <a:cubicBezTo>
                    <a:pt x="268" y="28"/>
                    <a:pt x="238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35" name="Google Shape;3535;p39"/>
            <p:cNvSpPr/>
            <p:nvPr/>
          </p:nvSpPr>
          <p:spPr>
            <a:xfrm>
              <a:off x="7555649" y="3876874"/>
              <a:ext cx="13782" cy="21361"/>
            </a:xfrm>
            <a:custGeom>
              <a:avLst/>
              <a:gdLst/>
              <a:ahLst/>
              <a:cxnLst/>
              <a:rect l="l" t="t" r="r" b="b"/>
              <a:pathLst>
                <a:path w="280" h="434" extrusionOk="0">
                  <a:moveTo>
                    <a:pt x="231" y="20"/>
                  </a:moveTo>
                  <a:cubicBezTo>
                    <a:pt x="255" y="31"/>
                    <a:pt x="255" y="44"/>
                    <a:pt x="255" y="56"/>
                  </a:cubicBezTo>
                  <a:cubicBezTo>
                    <a:pt x="206" y="190"/>
                    <a:pt x="158" y="299"/>
                    <a:pt x="98" y="396"/>
                  </a:cubicBezTo>
                  <a:cubicBezTo>
                    <a:pt x="91" y="409"/>
                    <a:pt x="82" y="412"/>
                    <a:pt x="72" y="412"/>
                  </a:cubicBezTo>
                  <a:cubicBezTo>
                    <a:pt x="63" y="412"/>
                    <a:pt x="55" y="409"/>
                    <a:pt x="49" y="409"/>
                  </a:cubicBezTo>
                  <a:cubicBezTo>
                    <a:pt x="25" y="396"/>
                    <a:pt x="12" y="372"/>
                    <a:pt x="25" y="348"/>
                  </a:cubicBezTo>
                  <a:cubicBezTo>
                    <a:pt x="73" y="250"/>
                    <a:pt x="122" y="153"/>
                    <a:pt x="195" y="31"/>
                  </a:cubicBezTo>
                  <a:cubicBezTo>
                    <a:pt x="195" y="20"/>
                    <a:pt x="219" y="20"/>
                    <a:pt x="231" y="20"/>
                  </a:cubicBezTo>
                  <a:close/>
                  <a:moveTo>
                    <a:pt x="217" y="0"/>
                  </a:moveTo>
                  <a:cubicBezTo>
                    <a:pt x="201" y="0"/>
                    <a:pt x="186" y="9"/>
                    <a:pt x="170" y="31"/>
                  </a:cubicBezTo>
                  <a:cubicBezTo>
                    <a:pt x="109" y="141"/>
                    <a:pt x="61" y="239"/>
                    <a:pt x="12" y="348"/>
                  </a:cubicBezTo>
                  <a:cubicBezTo>
                    <a:pt x="0" y="385"/>
                    <a:pt x="12" y="409"/>
                    <a:pt x="36" y="421"/>
                  </a:cubicBezTo>
                  <a:cubicBezTo>
                    <a:pt x="49" y="421"/>
                    <a:pt x="49" y="433"/>
                    <a:pt x="61" y="433"/>
                  </a:cubicBezTo>
                  <a:cubicBezTo>
                    <a:pt x="73" y="433"/>
                    <a:pt x="98" y="421"/>
                    <a:pt x="109" y="396"/>
                  </a:cubicBezTo>
                  <a:cubicBezTo>
                    <a:pt x="170" y="312"/>
                    <a:pt x="231" y="190"/>
                    <a:pt x="268" y="68"/>
                  </a:cubicBezTo>
                  <a:cubicBezTo>
                    <a:pt x="279" y="31"/>
                    <a:pt x="268" y="20"/>
                    <a:pt x="243" y="7"/>
                  </a:cubicBezTo>
                  <a:cubicBezTo>
                    <a:pt x="235" y="3"/>
                    <a:pt x="226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36" name="Google Shape;3536;p39"/>
            <p:cNvSpPr/>
            <p:nvPr/>
          </p:nvSpPr>
          <p:spPr>
            <a:xfrm>
              <a:off x="7565591" y="3876677"/>
              <a:ext cx="12010" cy="20869"/>
            </a:xfrm>
            <a:custGeom>
              <a:avLst/>
              <a:gdLst/>
              <a:ahLst/>
              <a:cxnLst/>
              <a:rect l="l" t="t" r="r" b="b"/>
              <a:pathLst>
                <a:path w="244" h="424" extrusionOk="0">
                  <a:moveTo>
                    <a:pt x="186" y="1"/>
                  </a:moveTo>
                  <a:cubicBezTo>
                    <a:pt x="172" y="1"/>
                    <a:pt x="159" y="7"/>
                    <a:pt x="150" y="24"/>
                  </a:cubicBezTo>
                  <a:cubicBezTo>
                    <a:pt x="102" y="133"/>
                    <a:pt x="53" y="243"/>
                    <a:pt x="17" y="364"/>
                  </a:cubicBezTo>
                  <a:cubicBezTo>
                    <a:pt x="1" y="397"/>
                    <a:pt x="33" y="423"/>
                    <a:pt x="63" y="423"/>
                  </a:cubicBezTo>
                  <a:cubicBezTo>
                    <a:pt x="79" y="423"/>
                    <a:pt x="94" y="417"/>
                    <a:pt x="102" y="400"/>
                  </a:cubicBezTo>
                  <a:cubicBezTo>
                    <a:pt x="150" y="291"/>
                    <a:pt x="199" y="170"/>
                    <a:pt x="236" y="60"/>
                  </a:cubicBezTo>
                  <a:cubicBezTo>
                    <a:pt x="244" y="27"/>
                    <a:pt x="214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37" name="Google Shape;3537;p39"/>
            <p:cNvSpPr/>
            <p:nvPr/>
          </p:nvSpPr>
          <p:spPr>
            <a:xfrm>
              <a:off x="7565198" y="3876234"/>
              <a:ext cx="12600" cy="22001"/>
            </a:xfrm>
            <a:custGeom>
              <a:avLst/>
              <a:gdLst/>
              <a:ahLst/>
              <a:cxnLst/>
              <a:rect l="l" t="t" r="r" b="b"/>
              <a:pathLst>
                <a:path w="256" h="447" extrusionOk="0">
                  <a:moveTo>
                    <a:pt x="207" y="20"/>
                  </a:moveTo>
                  <a:cubicBezTo>
                    <a:pt x="231" y="20"/>
                    <a:pt x="244" y="44"/>
                    <a:pt x="231" y="57"/>
                  </a:cubicBezTo>
                  <a:cubicBezTo>
                    <a:pt x="195" y="179"/>
                    <a:pt x="158" y="300"/>
                    <a:pt x="98" y="409"/>
                  </a:cubicBezTo>
                  <a:cubicBezTo>
                    <a:pt x="91" y="424"/>
                    <a:pt x="83" y="430"/>
                    <a:pt x="74" y="430"/>
                  </a:cubicBezTo>
                  <a:cubicBezTo>
                    <a:pt x="67" y="430"/>
                    <a:pt x="59" y="427"/>
                    <a:pt x="49" y="422"/>
                  </a:cubicBezTo>
                  <a:cubicBezTo>
                    <a:pt x="37" y="422"/>
                    <a:pt x="25" y="398"/>
                    <a:pt x="25" y="373"/>
                  </a:cubicBezTo>
                  <a:cubicBezTo>
                    <a:pt x="61" y="263"/>
                    <a:pt x="110" y="154"/>
                    <a:pt x="171" y="33"/>
                  </a:cubicBezTo>
                  <a:cubicBezTo>
                    <a:pt x="171" y="20"/>
                    <a:pt x="183" y="20"/>
                    <a:pt x="195" y="20"/>
                  </a:cubicBezTo>
                  <a:close/>
                  <a:moveTo>
                    <a:pt x="185" y="0"/>
                  </a:moveTo>
                  <a:cubicBezTo>
                    <a:pt x="169" y="0"/>
                    <a:pt x="154" y="6"/>
                    <a:pt x="147" y="20"/>
                  </a:cubicBezTo>
                  <a:cubicBezTo>
                    <a:pt x="98" y="142"/>
                    <a:pt x="49" y="252"/>
                    <a:pt x="12" y="373"/>
                  </a:cubicBezTo>
                  <a:cubicBezTo>
                    <a:pt x="1" y="409"/>
                    <a:pt x="25" y="434"/>
                    <a:pt x="49" y="446"/>
                  </a:cubicBezTo>
                  <a:lnTo>
                    <a:pt x="74" y="446"/>
                  </a:lnTo>
                  <a:cubicBezTo>
                    <a:pt x="85" y="446"/>
                    <a:pt x="110" y="434"/>
                    <a:pt x="122" y="422"/>
                  </a:cubicBezTo>
                  <a:cubicBezTo>
                    <a:pt x="171" y="300"/>
                    <a:pt x="220" y="179"/>
                    <a:pt x="256" y="69"/>
                  </a:cubicBezTo>
                  <a:cubicBezTo>
                    <a:pt x="256" y="33"/>
                    <a:pt x="244" y="8"/>
                    <a:pt x="220" y="8"/>
                  </a:cubicBezTo>
                  <a:cubicBezTo>
                    <a:pt x="210" y="3"/>
                    <a:pt x="197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38" name="Google Shape;3538;p39"/>
            <p:cNvSpPr/>
            <p:nvPr/>
          </p:nvSpPr>
          <p:spPr>
            <a:xfrm>
              <a:off x="7576912" y="3876086"/>
              <a:ext cx="10878" cy="17129"/>
            </a:xfrm>
            <a:custGeom>
              <a:avLst/>
              <a:gdLst/>
              <a:ahLst/>
              <a:cxnLst/>
              <a:rect l="l" t="t" r="r" b="b"/>
              <a:pathLst>
                <a:path w="221" h="348" extrusionOk="0">
                  <a:moveTo>
                    <a:pt x="163" y="0"/>
                  </a:moveTo>
                  <a:cubicBezTo>
                    <a:pt x="149" y="0"/>
                    <a:pt x="136" y="7"/>
                    <a:pt x="128" y="23"/>
                  </a:cubicBezTo>
                  <a:lnTo>
                    <a:pt x="18" y="279"/>
                  </a:lnTo>
                  <a:cubicBezTo>
                    <a:pt x="0" y="313"/>
                    <a:pt x="32" y="348"/>
                    <a:pt x="60" y="348"/>
                  </a:cubicBezTo>
                  <a:cubicBezTo>
                    <a:pt x="72" y="348"/>
                    <a:pt x="84" y="342"/>
                    <a:pt x="91" y="328"/>
                  </a:cubicBezTo>
                  <a:cubicBezTo>
                    <a:pt x="139" y="230"/>
                    <a:pt x="176" y="145"/>
                    <a:pt x="212" y="60"/>
                  </a:cubicBezTo>
                  <a:cubicBezTo>
                    <a:pt x="221" y="28"/>
                    <a:pt x="191" y="0"/>
                    <a:pt x="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39" name="Google Shape;3539;p39"/>
            <p:cNvSpPr/>
            <p:nvPr/>
          </p:nvSpPr>
          <p:spPr>
            <a:xfrm>
              <a:off x="7576568" y="3875643"/>
              <a:ext cx="12010" cy="17768"/>
            </a:xfrm>
            <a:custGeom>
              <a:avLst/>
              <a:gdLst/>
              <a:ahLst/>
              <a:cxnLst/>
              <a:rect l="l" t="t" r="r" b="b"/>
              <a:pathLst>
                <a:path w="244" h="361" extrusionOk="0">
                  <a:moveTo>
                    <a:pt x="195" y="20"/>
                  </a:moveTo>
                  <a:cubicBezTo>
                    <a:pt x="208" y="32"/>
                    <a:pt x="219" y="45"/>
                    <a:pt x="208" y="56"/>
                  </a:cubicBezTo>
                  <a:cubicBezTo>
                    <a:pt x="183" y="142"/>
                    <a:pt x="135" y="227"/>
                    <a:pt x="86" y="324"/>
                  </a:cubicBezTo>
                  <a:cubicBezTo>
                    <a:pt x="79" y="338"/>
                    <a:pt x="71" y="344"/>
                    <a:pt x="64" y="344"/>
                  </a:cubicBezTo>
                  <a:cubicBezTo>
                    <a:pt x="59" y="344"/>
                    <a:pt x="54" y="341"/>
                    <a:pt x="49" y="337"/>
                  </a:cubicBezTo>
                  <a:cubicBezTo>
                    <a:pt x="37" y="337"/>
                    <a:pt x="25" y="312"/>
                    <a:pt x="25" y="288"/>
                  </a:cubicBezTo>
                  <a:cubicBezTo>
                    <a:pt x="73" y="191"/>
                    <a:pt x="110" y="105"/>
                    <a:pt x="146" y="32"/>
                  </a:cubicBezTo>
                  <a:cubicBezTo>
                    <a:pt x="159" y="20"/>
                    <a:pt x="159" y="20"/>
                    <a:pt x="171" y="20"/>
                  </a:cubicBezTo>
                  <a:close/>
                  <a:moveTo>
                    <a:pt x="169" y="1"/>
                  </a:moveTo>
                  <a:cubicBezTo>
                    <a:pt x="155" y="1"/>
                    <a:pt x="142" y="9"/>
                    <a:pt x="135" y="32"/>
                  </a:cubicBezTo>
                  <a:cubicBezTo>
                    <a:pt x="98" y="93"/>
                    <a:pt x="62" y="178"/>
                    <a:pt x="13" y="288"/>
                  </a:cubicBezTo>
                  <a:cubicBezTo>
                    <a:pt x="0" y="312"/>
                    <a:pt x="13" y="348"/>
                    <a:pt x="37" y="361"/>
                  </a:cubicBezTo>
                  <a:lnTo>
                    <a:pt x="62" y="361"/>
                  </a:lnTo>
                  <a:cubicBezTo>
                    <a:pt x="86" y="361"/>
                    <a:pt x="98" y="348"/>
                    <a:pt x="110" y="337"/>
                  </a:cubicBezTo>
                  <a:cubicBezTo>
                    <a:pt x="159" y="239"/>
                    <a:pt x="195" y="154"/>
                    <a:pt x="232" y="69"/>
                  </a:cubicBezTo>
                  <a:cubicBezTo>
                    <a:pt x="244" y="45"/>
                    <a:pt x="219" y="20"/>
                    <a:pt x="195" y="8"/>
                  </a:cubicBezTo>
                  <a:cubicBezTo>
                    <a:pt x="186" y="4"/>
                    <a:pt x="177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40" name="Google Shape;3540;p39"/>
            <p:cNvSpPr/>
            <p:nvPr/>
          </p:nvSpPr>
          <p:spPr>
            <a:xfrm>
              <a:off x="7588184" y="3878990"/>
              <a:ext cx="10878" cy="14421"/>
            </a:xfrm>
            <a:custGeom>
              <a:avLst/>
              <a:gdLst/>
              <a:ahLst/>
              <a:cxnLst/>
              <a:rect l="l" t="t" r="r" b="b"/>
              <a:pathLst>
                <a:path w="221" h="293" extrusionOk="0">
                  <a:moveTo>
                    <a:pt x="159" y="0"/>
                  </a:moveTo>
                  <a:cubicBezTo>
                    <a:pt x="149" y="0"/>
                    <a:pt x="138" y="4"/>
                    <a:pt x="129" y="13"/>
                  </a:cubicBezTo>
                  <a:cubicBezTo>
                    <a:pt x="81" y="86"/>
                    <a:pt x="32" y="159"/>
                    <a:pt x="8" y="244"/>
                  </a:cubicBezTo>
                  <a:cubicBezTo>
                    <a:pt x="1" y="272"/>
                    <a:pt x="22" y="292"/>
                    <a:pt x="47" y="292"/>
                  </a:cubicBezTo>
                  <a:cubicBezTo>
                    <a:pt x="64" y="292"/>
                    <a:pt x="83" y="282"/>
                    <a:pt x="93" y="256"/>
                  </a:cubicBezTo>
                  <a:cubicBezTo>
                    <a:pt x="118" y="196"/>
                    <a:pt x="154" y="123"/>
                    <a:pt x="202" y="61"/>
                  </a:cubicBezTo>
                  <a:cubicBezTo>
                    <a:pt x="220" y="34"/>
                    <a:pt x="191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41" name="Google Shape;3541;p39"/>
            <p:cNvSpPr/>
            <p:nvPr/>
          </p:nvSpPr>
          <p:spPr>
            <a:xfrm>
              <a:off x="7587938" y="3878596"/>
              <a:ext cx="11419" cy="15406"/>
            </a:xfrm>
            <a:custGeom>
              <a:avLst/>
              <a:gdLst/>
              <a:ahLst/>
              <a:cxnLst/>
              <a:rect l="l" t="t" r="r" b="b"/>
              <a:pathLst>
                <a:path w="232" h="313" extrusionOk="0">
                  <a:moveTo>
                    <a:pt x="183" y="21"/>
                  </a:moveTo>
                  <a:cubicBezTo>
                    <a:pt x="196" y="33"/>
                    <a:pt x="207" y="58"/>
                    <a:pt x="196" y="69"/>
                  </a:cubicBezTo>
                  <a:cubicBezTo>
                    <a:pt x="147" y="131"/>
                    <a:pt x="123" y="204"/>
                    <a:pt x="86" y="264"/>
                  </a:cubicBezTo>
                  <a:cubicBezTo>
                    <a:pt x="86" y="282"/>
                    <a:pt x="73" y="293"/>
                    <a:pt x="56" y="293"/>
                  </a:cubicBezTo>
                  <a:cubicBezTo>
                    <a:pt x="50" y="293"/>
                    <a:pt x="43" y="292"/>
                    <a:pt x="37" y="288"/>
                  </a:cubicBezTo>
                  <a:cubicBezTo>
                    <a:pt x="25" y="288"/>
                    <a:pt x="13" y="277"/>
                    <a:pt x="25" y="252"/>
                  </a:cubicBezTo>
                  <a:cubicBezTo>
                    <a:pt x="37" y="179"/>
                    <a:pt x="74" y="106"/>
                    <a:pt x="147" y="21"/>
                  </a:cubicBezTo>
                  <a:close/>
                  <a:moveTo>
                    <a:pt x="165" y="1"/>
                  </a:moveTo>
                  <a:cubicBezTo>
                    <a:pt x="151" y="1"/>
                    <a:pt x="137" y="7"/>
                    <a:pt x="123" y="21"/>
                  </a:cubicBezTo>
                  <a:cubicBezTo>
                    <a:pt x="61" y="94"/>
                    <a:pt x="25" y="167"/>
                    <a:pt x="1" y="240"/>
                  </a:cubicBezTo>
                  <a:cubicBezTo>
                    <a:pt x="1" y="277"/>
                    <a:pt x="13" y="301"/>
                    <a:pt x="37" y="301"/>
                  </a:cubicBezTo>
                  <a:cubicBezTo>
                    <a:pt x="37" y="313"/>
                    <a:pt x="50" y="313"/>
                    <a:pt x="50" y="313"/>
                  </a:cubicBezTo>
                  <a:cubicBezTo>
                    <a:pt x="74" y="313"/>
                    <a:pt x="98" y="301"/>
                    <a:pt x="110" y="277"/>
                  </a:cubicBezTo>
                  <a:cubicBezTo>
                    <a:pt x="134" y="215"/>
                    <a:pt x="159" y="142"/>
                    <a:pt x="207" y="82"/>
                  </a:cubicBezTo>
                  <a:cubicBezTo>
                    <a:pt x="232" y="58"/>
                    <a:pt x="220" y="21"/>
                    <a:pt x="196" y="9"/>
                  </a:cubicBezTo>
                  <a:cubicBezTo>
                    <a:pt x="185" y="4"/>
                    <a:pt x="175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42" name="Google Shape;3542;p39"/>
            <p:cNvSpPr/>
            <p:nvPr/>
          </p:nvSpPr>
          <p:spPr>
            <a:xfrm>
              <a:off x="7598127" y="3877415"/>
              <a:ext cx="11074" cy="20525"/>
            </a:xfrm>
            <a:custGeom>
              <a:avLst/>
              <a:gdLst/>
              <a:ahLst/>
              <a:cxnLst/>
              <a:rect l="l" t="t" r="r" b="b"/>
              <a:pathLst>
                <a:path w="225" h="417" extrusionOk="0">
                  <a:moveTo>
                    <a:pt x="165" y="0"/>
                  </a:moveTo>
                  <a:cubicBezTo>
                    <a:pt x="153" y="0"/>
                    <a:pt x="142" y="6"/>
                    <a:pt x="134" y="20"/>
                  </a:cubicBezTo>
                  <a:cubicBezTo>
                    <a:pt x="61" y="130"/>
                    <a:pt x="13" y="252"/>
                    <a:pt x="0" y="374"/>
                  </a:cubicBezTo>
                  <a:cubicBezTo>
                    <a:pt x="0" y="401"/>
                    <a:pt x="27" y="416"/>
                    <a:pt x="53" y="416"/>
                  </a:cubicBezTo>
                  <a:cubicBezTo>
                    <a:pt x="73" y="416"/>
                    <a:pt x="92" y="407"/>
                    <a:pt x="97" y="385"/>
                  </a:cubicBezTo>
                  <a:cubicBezTo>
                    <a:pt x="110" y="276"/>
                    <a:pt x="146" y="166"/>
                    <a:pt x="207" y="69"/>
                  </a:cubicBezTo>
                  <a:cubicBezTo>
                    <a:pt x="225" y="35"/>
                    <a:pt x="193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43" name="Google Shape;3543;p39"/>
            <p:cNvSpPr/>
            <p:nvPr/>
          </p:nvSpPr>
          <p:spPr>
            <a:xfrm>
              <a:off x="7598127" y="3876874"/>
              <a:ext cx="11419" cy="21361"/>
            </a:xfrm>
            <a:custGeom>
              <a:avLst/>
              <a:gdLst/>
              <a:ahLst/>
              <a:cxnLst/>
              <a:rect l="l" t="t" r="r" b="b"/>
              <a:pathLst>
                <a:path w="232" h="434" extrusionOk="0">
                  <a:moveTo>
                    <a:pt x="165" y="23"/>
                  </a:moveTo>
                  <a:cubicBezTo>
                    <a:pt x="174" y="23"/>
                    <a:pt x="183" y="26"/>
                    <a:pt x="195" y="31"/>
                  </a:cubicBezTo>
                  <a:cubicBezTo>
                    <a:pt x="207" y="31"/>
                    <a:pt x="207" y="56"/>
                    <a:pt x="195" y="68"/>
                  </a:cubicBezTo>
                  <a:cubicBezTo>
                    <a:pt x="146" y="166"/>
                    <a:pt x="110" y="263"/>
                    <a:pt x="86" y="396"/>
                  </a:cubicBezTo>
                  <a:cubicBezTo>
                    <a:pt x="86" y="421"/>
                    <a:pt x="61" y="421"/>
                    <a:pt x="49" y="421"/>
                  </a:cubicBezTo>
                  <a:cubicBezTo>
                    <a:pt x="37" y="421"/>
                    <a:pt x="13" y="409"/>
                    <a:pt x="13" y="385"/>
                  </a:cubicBezTo>
                  <a:cubicBezTo>
                    <a:pt x="25" y="263"/>
                    <a:pt x="61" y="141"/>
                    <a:pt x="134" y="31"/>
                  </a:cubicBezTo>
                  <a:cubicBezTo>
                    <a:pt x="147" y="26"/>
                    <a:pt x="156" y="23"/>
                    <a:pt x="165" y="23"/>
                  </a:cubicBezTo>
                  <a:close/>
                  <a:moveTo>
                    <a:pt x="174" y="0"/>
                  </a:moveTo>
                  <a:cubicBezTo>
                    <a:pt x="158" y="0"/>
                    <a:pt x="137" y="9"/>
                    <a:pt x="122" y="31"/>
                  </a:cubicBezTo>
                  <a:cubicBezTo>
                    <a:pt x="49" y="141"/>
                    <a:pt x="0" y="263"/>
                    <a:pt x="0" y="385"/>
                  </a:cubicBezTo>
                  <a:cubicBezTo>
                    <a:pt x="0" y="421"/>
                    <a:pt x="25" y="433"/>
                    <a:pt x="49" y="433"/>
                  </a:cubicBezTo>
                  <a:cubicBezTo>
                    <a:pt x="73" y="433"/>
                    <a:pt x="97" y="433"/>
                    <a:pt x="97" y="396"/>
                  </a:cubicBezTo>
                  <a:cubicBezTo>
                    <a:pt x="122" y="275"/>
                    <a:pt x="159" y="166"/>
                    <a:pt x="219" y="80"/>
                  </a:cubicBezTo>
                  <a:cubicBezTo>
                    <a:pt x="232" y="56"/>
                    <a:pt x="219" y="20"/>
                    <a:pt x="195" y="7"/>
                  </a:cubicBezTo>
                  <a:cubicBezTo>
                    <a:pt x="191" y="3"/>
                    <a:pt x="183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44" name="Google Shape;3544;p39"/>
            <p:cNvSpPr/>
            <p:nvPr/>
          </p:nvSpPr>
          <p:spPr>
            <a:xfrm>
              <a:off x="7607676" y="3878793"/>
              <a:ext cx="9844" cy="16341"/>
            </a:xfrm>
            <a:custGeom>
              <a:avLst/>
              <a:gdLst/>
              <a:ahLst/>
              <a:cxnLst/>
              <a:rect l="l" t="t" r="r" b="b"/>
              <a:pathLst>
                <a:path w="200" h="332" extrusionOk="0">
                  <a:moveTo>
                    <a:pt x="146" y="1"/>
                  </a:moveTo>
                  <a:cubicBezTo>
                    <a:pt x="132" y="1"/>
                    <a:pt x="119" y="9"/>
                    <a:pt x="111" y="29"/>
                  </a:cubicBezTo>
                  <a:cubicBezTo>
                    <a:pt x="62" y="102"/>
                    <a:pt x="13" y="187"/>
                    <a:pt x="1" y="273"/>
                  </a:cubicBezTo>
                  <a:cubicBezTo>
                    <a:pt x="1" y="309"/>
                    <a:pt x="27" y="332"/>
                    <a:pt x="53" y="332"/>
                  </a:cubicBezTo>
                  <a:cubicBezTo>
                    <a:pt x="71" y="332"/>
                    <a:pt x="88" y="321"/>
                    <a:pt x="98" y="297"/>
                  </a:cubicBezTo>
                  <a:cubicBezTo>
                    <a:pt x="122" y="224"/>
                    <a:pt x="147" y="151"/>
                    <a:pt x="184" y="65"/>
                  </a:cubicBezTo>
                  <a:cubicBezTo>
                    <a:pt x="200" y="33"/>
                    <a:pt x="173" y="1"/>
                    <a:pt x="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45" name="Google Shape;3545;p39"/>
            <p:cNvSpPr/>
            <p:nvPr/>
          </p:nvSpPr>
          <p:spPr>
            <a:xfrm>
              <a:off x="7607135" y="3878596"/>
              <a:ext cx="10779" cy="17227"/>
            </a:xfrm>
            <a:custGeom>
              <a:avLst/>
              <a:gdLst/>
              <a:ahLst/>
              <a:cxnLst/>
              <a:rect l="l" t="t" r="r" b="b"/>
              <a:pathLst>
                <a:path w="219" h="350" extrusionOk="0">
                  <a:moveTo>
                    <a:pt x="158" y="9"/>
                  </a:moveTo>
                  <a:lnTo>
                    <a:pt x="170" y="21"/>
                  </a:lnTo>
                  <a:cubicBezTo>
                    <a:pt x="182" y="21"/>
                    <a:pt x="195" y="45"/>
                    <a:pt x="182" y="69"/>
                  </a:cubicBezTo>
                  <a:cubicBezTo>
                    <a:pt x="158" y="131"/>
                    <a:pt x="133" y="191"/>
                    <a:pt x="122" y="252"/>
                  </a:cubicBezTo>
                  <a:cubicBezTo>
                    <a:pt x="109" y="264"/>
                    <a:pt x="109" y="288"/>
                    <a:pt x="97" y="301"/>
                  </a:cubicBezTo>
                  <a:cubicBezTo>
                    <a:pt x="88" y="319"/>
                    <a:pt x="79" y="330"/>
                    <a:pt x="70" y="330"/>
                  </a:cubicBezTo>
                  <a:cubicBezTo>
                    <a:pt x="67" y="330"/>
                    <a:pt x="64" y="328"/>
                    <a:pt x="60" y="325"/>
                  </a:cubicBezTo>
                  <a:cubicBezTo>
                    <a:pt x="36" y="325"/>
                    <a:pt x="24" y="313"/>
                    <a:pt x="24" y="277"/>
                  </a:cubicBezTo>
                  <a:cubicBezTo>
                    <a:pt x="36" y="204"/>
                    <a:pt x="73" y="118"/>
                    <a:pt x="122" y="33"/>
                  </a:cubicBezTo>
                  <a:cubicBezTo>
                    <a:pt x="133" y="21"/>
                    <a:pt x="146" y="9"/>
                    <a:pt x="158" y="9"/>
                  </a:cubicBezTo>
                  <a:close/>
                  <a:moveTo>
                    <a:pt x="151" y="1"/>
                  </a:moveTo>
                  <a:cubicBezTo>
                    <a:pt x="137" y="1"/>
                    <a:pt x="123" y="7"/>
                    <a:pt x="109" y="21"/>
                  </a:cubicBezTo>
                  <a:cubicBezTo>
                    <a:pt x="60" y="106"/>
                    <a:pt x="24" y="204"/>
                    <a:pt x="12" y="277"/>
                  </a:cubicBezTo>
                  <a:cubicBezTo>
                    <a:pt x="0" y="313"/>
                    <a:pt x="24" y="337"/>
                    <a:pt x="49" y="350"/>
                  </a:cubicBezTo>
                  <a:lnTo>
                    <a:pt x="60" y="350"/>
                  </a:lnTo>
                  <a:cubicBezTo>
                    <a:pt x="85" y="350"/>
                    <a:pt x="109" y="337"/>
                    <a:pt x="122" y="313"/>
                  </a:cubicBezTo>
                  <a:cubicBezTo>
                    <a:pt x="122" y="288"/>
                    <a:pt x="133" y="277"/>
                    <a:pt x="133" y="252"/>
                  </a:cubicBezTo>
                  <a:cubicBezTo>
                    <a:pt x="158" y="191"/>
                    <a:pt x="182" y="131"/>
                    <a:pt x="206" y="82"/>
                  </a:cubicBezTo>
                  <a:cubicBezTo>
                    <a:pt x="219" y="45"/>
                    <a:pt x="206" y="21"/>
                    <a:pt x="182" y="9"/>
                  </a:cubicBezTo>
                  <a:cubicBezTo>
                    <a:pt x="172" y="4"/>
                    <a:pt x="162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46" name="Google Shape;3546;p39"/>
            <p:cNvSpPr/>
            <p:nvPr/>
          </p:nvSpPr>
          <p:spPr>
            <a:xfrm>
              <a:off x="7616388" y="3879039"/>
              <a:ext cx="8515" cy="16686"/>
            </a:xfrm>
            <a:custGeom>
              <a:avLst/>
              <a:gdLst/>
              <a:ahLst/>
              <a:cxnLst/>
              <a:rect l="l" t="t" r="r" b="b"/>
              <a:pathLst>
                <a:path w="173" h="339" extrusionOk="0">
                  <a:moveTo>
                    <a:pt x="117" y="1"/>
                  </a:moveTo>
                  <a:cubicBezTo>
                    <a:pt x="102" y="1"/>
                    <a:pt x="88" y="8"/>
                    <a:pt x="80" y="24"/>
                  </a:cubicBezTo>
                  <a:cubicBezTo>
                    <a:pt x="43" y="97"/>
                    <a:pt x="7" y="206"/>
                    <a:pt x="7" y="292"/>
                  </a:cubicBezTo>
                  <a:cubicBezTo>
                    <a:pt x="0" y="324"/>
                    <a:pt x="21" y="339"/>
                    <a:pt x="43" y="339"/>
                  </a:cubicBezTo>
                  <a:cubicBezTo>
                    <a:pt x="64" y="339"/>
                    <a:pt x="86" y="327"/>
                    <a:pt x="91" y="304"/>
                  </a:cubicBezTo>
                  <a:cubicBezTo>
                    <a:pt x="116" y="231"/>
                    <a:pt x="140" y="133"/>
                    <a:pt x="164" y="49"/>
                  </a:cubicBezTo>
                  <a:cubicBezTo>
                    <a:pt x="173" y="25"/>
                    <a:pt x="144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47" name="Google Shape;3547;p39"/>
            <p:cNvSpPr/>
            <p:nvPr/>
          </p:nvSpPr>
          <p:spPr>
            <a:xfrm>
              <a:off x="7616093" y="3878400"/>
              <a:ext cx="9007" cy="18015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19" y="17"/>
                  </a:moveTo>
                  <a:cubicBezTo>
                    <a:pt x="124" y="17"/>
                    <a:pt x="129" y="20"/>
                    <a:pt x="134" y="25"/>
                  </a:cubicBezTo>
                  <a:cubicBezTo>
                    <a:pt x="159" y="25"/>
                    <a:pt x="170" y="49"/>
                    <a:pt x="159" y="62"/>
                  </a:cubicBezTo>
                  <a:lnTo>
                    <a:pt x="146" y="98"/>
                  </a:lnTo>
                  <a:cubicBezTo>
                    <a:pt x="134" y="171"/>
                    <a:pt x="110" y="256"/>
                    <a:pt x="86" y="317"/>
                  </a:cubicBezTo>
                  <a:cubicBezTo>
                    <a:pt x="86" y="334"/>
                    <a:pt x="73" y="346"/>
                    <a:pt x="61" y="346"/>
                  </a:cubicBezTo>
                  <a:cubicBezTo>
                    <a:pt x="56" y="346"/>
                    <a:pt x="52" y="344"/>
                    <a:pt x="49" y="341"/>
                  </a:cubicBezTo>
                  <a:cubicBezTo>
                    <a:pt x="37" y="341"/>
                    <a:pt x="13" y="341"/>
                    <a:pt x="13" y="305"/>
                  </a:cubicBezTo>
                  <a:cubicBezTo>
                    <a:pt x="24" y="232"/>
                    <a:pt x="49" y="122"/>
                    <a:pt x="97" y="37"/>
                  </a:cubicBezTo>
                  <a:cubicBezTo>
                    <a:pt x="105" y="23"/>
                    <a:pt x="112" y="17"/>
                    <a:pt x="119" y="17"/>
                  </a:cubicBezTo>
                  <a:close/>
                  <a:moveTo>
                    <a:pt x="146" y="0"/>
                  </a:moveTo>
                  <a:cubicBezTo>
                    <a:pt x="122" y="0"/>
                    <a:pt x="97" y="0"/>
                    <a:pt x="86" y="25"/>
                  </a:cubicBezTo>
                  <a:cubicBezTo>
                    <a:pt x="37" y="122"/>
                    <a:pt x="0" y="219"/>
                    <a:pt x="0" y="305"/>
                  </a:cubicBezTo>
                  <a:cubicBezTo>
                    <a:pt x="0" y="341"/>
                    <a:pt x="13" y="354"/>
                    <a:pt x="37" y="365"/>
                  </a:cubicBezTo>
                  <a:lnTo>
                    <a:pt x="49" y="365"/>
                  </a:lnTo>
                  <a:cubicBezTo>
                    <a:pt x="73" y="365"/>
                    <a:pt x="97" y="354"/>
                    <a:pt x="110" y="329"/>
                  </a:cubicBezTo>
                  <a:cubicBezTo>
                    <a:pt x="134" y="256"/>
                    <a:pt x="146" y="183"/>
                    <a:pt x="170" y="110"/>
                  </a:cubicBezTo>
                  <a:lnTo>
                    <a:pt x="183" y="73"/>
                  </a:lnTo>
                  <a:cubicBezTo>
                    <a:pt x="183" y="37"/>
                    <a:pt x="170" y="13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48" name="Google Shape;3548;p39"/>
            <p:cNvSpPr/>
            <p:nvPr/>
          </p:nvSpPr>
          <p:spPr>
            <a:xfrm>
              <a:off x="7626823" y="3879089"/>
              <a:ext cx="9253" cy="15701"/>
            </a:xfrm>
            <a:custGeom>
              <a:avLst/>
              <a:gdLst/>
              <a:ahLst/>
              <a:cxnLst/>
              <a:rect l="l" t="t" r="r" b="b"/>
              <a:pathLst>
                <a:path w="188" h="319" extrusionOk="0">
                  <a:moveTo>
                    <a:pt x="130" y="0"/>
                  </a:moveTo>
                  <a:cubicBezTo>
                    <a:pt x="115" y="0"/>
                    <a:pt x="99" y="7"/>
                    <a:pt x="87" y="23"/>
                  </a:cubicBezTo>
                  <a:cubicBezTo>
                    <a:pt x="38" y="84"/>
                    <a:pt x="1" y="181"/>
                    <a:pt x="1" y="267"/>
                  </a:cubicBezTo>
                  <a:cubicBezTo>
                    <a:pt x="1" y="300"/>
                    <a:pt x="27" y="319"/>
                    <a:pt x="52" y="319"/>
                  </a:cubicBezTo>
                  <a:cubicBezTo>
                    <a:pt x="73" y="319"/>
                    <a:pt x="93" y="306"/>
                    <a:pt x="98" y="278"/>
                  </a:cubicBezTo>
                  <a:cubicBezTo>
                    <a:pt x="111" y="205"/>
                    <a:pt x="135" y="132"/>
                    <a:pt x="171" y="59"/>
                  </a:cubicBezTo>
                  <a:cubicBezTo>
                    <a:pt x="187" y="27"/>
                    <a:pt x="161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49" name="Google Shape;3549;p39"/>
            <p:cNvSpPr/>
            <p:nvPr/>
          </p:nvSpPr>
          <p:spPr>
            <a:xfrm>
              <a:off x="7626282" y="3878596"/>
              <a:ext cx="10189" cy="16587"/>
            </a:xfrm>
            <a:custGeom>
              <a:avLst/>
              <a:gdLst/>
              <a:ahLst/>
              <a:cxnLst/>
              <a:rect l="l" t="t" r="r" b="b"/>
              <a:pathLst>
                <a:path w="207" h="337" extrusionOk="0">
                  <a:moveTo>
                    <a:pt x="158" y="21"/>
                  </a:moveTo>
                  <a:cubicBezTo>
                    <a:pt x="171" y="33"/>
                    <a:pt x="182" y="45"/>
                    <a:pt x="171" y="69"/>
                  </a:cubicBezTo>
                  <a:lnTo>
                    <a:pt x="98" y="288"/>
                  </a:lnTo>
                  <a:cubicBezTo>
                    <a:pt x="85" y="313"/>
                    <a:pt x="73" y="313"/>
                    <a:pt x="61" y="313"/>
                  </a:cubicBezTo>
                  <a:cubicBezTo>
                    <a:pt x="36" y="313"/>
                    <a:pt x="25" y="301"/>
                    <a:pt x="25" y="277"/>
                  </a:cubicBezTo>
                  <a:cubicBezTo>
                    <a:pt x="25" y="204"/>
                    <a:pt x="61" y="106"/>
                    <a:pt x="109" y="33"/>
                  </a:cubicBezTo>
                  <a:cubicBezTo>
                    <a:pt x="122" y="21"/>
                    <a:pt x="134" y="21"/>
                    <a:pt x="146" y="21"/>
                  </a:cubicBezTo>
                  <a:close/>
                  <a:moveTo>
                    <a:pt x="140" y="1"/>
                  </a:moveTo>
                  <a:cubicBezTo>
                    <a:pt x="126" y="1"/>
                    <a:pt x="112" y="7"/>
                    <a:pt x="98" y="21"/>
                  </a:cubicBezTo>
                  <a:cubicBezTo>
                    <a:pt x="36" y="94"/>
                    <a:pt x="12" y="191"/>
                    <a:pt x="0" y="277"/>
                  </a:cubicBezTo>
                  <a:cubicBezTo>
                    <a:pt x="0" y="313"/>
                    <a:pt x="25" y="325"/>
                    <a:pt x="49" y="337"/>
                  </a:cubicBezTo>
                  <a:lnTo>
                    <a:pt x="61" y="337"/>
                  </a:lnTo>
                  <a:cubicBezTo>
                    <a:pt x="85" y="337"/>
                    <a:pt x="109" y="325"/>
                    <a:pt x="109" y="301"/>
                  </a:cubicBezTo>
                  <a:cubicBezTo>
                    <a:pt x="134" y="215"/>
                    <a:pt x="158" y="155"/>
                    <a:pt x="195" y="82"/>
                  </a:cubicBezTo>
                  <a:cubicBezTo>
                    <a:pt x="207" y="45"/>
                    <a:pt x="195" y="21"/>
                    <a:pt x="171" y="9"/>
                  </a:cubicBezTo>
                  <a:cubicBezTo>
                    <a:pt x="160" y="4"/>
                    <a:pt x="150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50" name="Google Shape;3550;p39"/>
            <p:cNvSpPr/>
            <p:nvPr/>
          </p:nvSpPr>
          <p:spPr>
            <a:xfrm>
              <a:off x="7635831" y="3878892"/>
              <a:ext cx="9401" cy="17079"/>
            </a:xfrm>
            <a:custGeom>
              <a:avLst/>
              <a:gdLst/>
              <a:ahLst/>
              <a:cxnLst/>
              <a:rect l="l" t="t" r="r" b="b"/>
              <a:pathLst>
                <a:path w="191" h="347" extrusionOk="0">
                  <a:moveTo>
                    <a:pt x="140" y="1"/>
                  </a:moveTo>
                  <a:cubicBezTo>
                    <a:pt x="124" y="1"/>
                    <a:pt x="107" y="9"/>
                    <a:pt x="98" y="27"/>
                  </a:cubicBezTo>
                  <a:cubicBezTo>
                    <a:pt x="49" y="112"/>
                    <a:pt x="13" y="198"/>
                    <a:pt x="1" y="295"/>
                  </a:cubicBezTo>
                  <a:cubicBezTo>
                    <a:pt x="1" y="328"/>
                    <a:pt x="26" y="347"/>
                    <a:pt x="52" y="347"/>
                  </a:cubicBezTo>
                  <a:cubicBezTo>
                    <a:pt x="72" y="347"/>
                    <a:pt x="92" y="334"/>
                    <a:pt x="98" y="307"/>
                  </a:cubicBezTo>
                  <a:cubicBezTo>
                    <a:pt x="122" y="222"/>
                    <a:pt x="147" y="136"/>
                    <a:pt x="183" y="52"/>
                  </a:cubicBezTo>
                  <a:cubicBezTo>
                    <a:pt x="191" y="22"/>
                    <a:pt x="166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51" name="Google Shape;3551;p39"/>
            <p:cNvSpPr/>
            <p:nvPr/>
          </p:nvSpPr>
          <p:spPr>
            <a:xfrm>
              <a:off x="7635240" y="3878400"/>
              <a:ext cx="10238" cy="18015"/>
            </a:xfrm>
            <a:custGeom>
              <a:avLst/>
              <a:gdLst/>
              <a:ahLst/>
              <a:cxnLst/>
              <a:rect l="l" t="t" r="r" b="b"/>
              <a:pathLst>
                <a:path w="208" h="366" extrusionOk="0">
                  <a:moveTo>
                    <a:pt x="139" y="17"/>
                  </a:moveTo>
                  <a:cubicBezTo>
                    <a:pt x="146" y="17"/>
                    <a:pt x="154" y="20"/>
                    <a:pt x="159" y="25"/>
                  </a:cubicBezTo>
                  <a:cubicBezTo>
                    <a:pt x="170" y="25"/>
                    <a:pt x="183" y="49"/>
                    <a:pt x="183" y="62"/>
                  </a:cubicBezTo>
                  <a:cubicBezTo>
                    <a:pt x="159" y="122"/>
                    <a:pt x="146" y="183"/>
                    <a:pt x="122" y="256"/>
                  </a:cubicBezTo>
                  <a:cubicBezTo>
                    <a:pt x="110" y="268"/>
                    <a:pt x="110" y="292"/>
                    <a:pt x="97" y="317"/>
                  </a:cubicBezTo>
                  <a:cubicBezTo>
                    <a:pt x="97" y="334"/>
                    <a:pt x="85" y="346"/>
                    <a:pt x="68" y="346"/>
                  </a:cubicBezTo>
                  <a:cubicBezTo>
                    <a:pt x="62" y="346"/>
                    <a:pt x="55" y="344"/>
                    <a:pt x="49" y="341"/>
                  </a:cubicBezTo>
                  <a:cubicBezTo>
                    <a:pt x="49" y="341"/>
                    <a:pt x="25" y="341"/>
                    <a:pt x="25" y="305"/>
                  </a:cubicBezTo>
                  <a:cubicBezTo>
                    <a:pt x="37" y="219"/>
                    <a:pt x="61" y="122"/>
                    <a:pt x="110" y="37"/>
                  </a:cubicBezTo>
                  <a:cubicBezTo>
                    <a:pt x="117" y="23"/>
                    <a:pt x="128" y="17"/>
                    <a:pt x="139" y="17"/>
                  </a:cubicBezTo>
                  <a:close/>
                  <a:moveTo>
                    <a:pt x="170" y="0"/>
                  </a:moveTo>
                  <a:cubicBezTo>
                    <a:pt x="146" y="0"/>
                    <a:pt x="110" y="0"/>
                    <a:pt x="97" y="25"/>
                  </a:cubicBezTo>
                  <a:cubicBezTo>
                    <a:pt x="49" y="122"/>
                    <a:pt x="13" y="219"/>
                    <a:pt x="0" y="305"/>
                  </a:cubicBezTo>
                  <a:cubicBezTo>
                    <a:pt x="0" y="341"/>
                    <a:pt x="13" y="354"/>
                    <a:pt x="49" y="365"/>
                  </a:cubicBezTo>
                  <a:lnTo>
                    <a:pt x="61" y="365"/>
                  </a:lnTo>
                  <a:cubicBezTo>
                    <a:pt x="86" y="365"/>
                    <a:pt x="110" y="354"/>
                    <a:pt x="122" y="329"/>
                  </a:cubicBezTo>
                  <a:cubicBezTo>
                    <a:pt x="122" y="305"/>
                    <a:pt x="134" y="281"/>
                    <a:pt x="134" y="256"/>
                  </a:cubicBezTo>
                  <a:cubicBezTo>
                    <a:pt x="159" y="195"/>
                    <a:pt x="170" y="135"/>
                    <a:pt x="195" y="73"/>
                  </a:cubicBezTo>
                  <a:cubicBezTo>
                    <a:pt x="207" y="37"/>
                    <a:pt x="195" y="13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52" name="Google Shape;3552;p39"/>
            <p:cNvSpPr/>
            <p:nvPr/>
          </p:nvSpPr>
          <p:spPr>
            <a:xfrm>
              <a:off x="7647989" y="3878646"/>
              <a:ext cx="7974" cy="14717"/>
            </a:xfrm>
            <a:custGeom>
              <a:avLst/>
              <a:gdLst/>
              <a:ahLst/>
              <a:cxnLst/>
              <a:rect l="l" t="t" r="r" b="b"/>
              <a:pathLst>
                <a:path w="162" h="299" extrusionOk="0">
                  <a:moveTo>
                    <a:pt x="117" y="0"/>
                  </a:moveTo>
                  <a:cubicBezTo>
                    <a:pt x="97" y="0"/>
                    <a:pt x="75" y="10"/>
                    <a:pt x="70" y="32"/>
                  </a:cubicBezTo>
                  <a:cubicBezTo>
                    <a:pt x="57" y="105"/>
                    <a:pt x="33" y="166"/>
                    <a:pt x="9" y="239"/>
                  </a:cubicBezTo>
                  <a:cubicBezTo>
                    <a:pt x="1" y="271"/>
                    <a:pt x="31" y="299"/>
                    <a:pt x="59" y="299"/>
                  </a:cubicBezTo>
                  <a:cubicBezTo>
                    <a:pt x="73" y="299"/>
                    <a:pt x="86" y="292"/>
                    <a:pt x="94" y="276"/>
                  </a:cubicBezTo>
                  <a:cubicBezTo>
                    <a:pt x="130" y="203"/>
                    <a:pt x="143" y="117"/>
                    <a:pt x="155" y="32"/>
                  </a:cubicBezTo>
                  <a:cubicBezTo>
                    <a:pt x="161" y="13"/>
                    <a:pt x="140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53" name="Google Shape;3553;p39"/>
            <p:cNvSpPr/>
            <p:nvPr/>
          </p:nvSpPr>
          <p:spPr>
            <a:xfrm>
              <a:off x="7647841" y="3877809"/>
              <a:ext cx="8417" cy="16193"/>
            </a:xfrm>
            <a:custGeom>
              <a:avLst/>
              <a:gdLst/>
              <a:ahLst/>
              <a:cxnLst/>
              <a:rect l="l" t="t" r="r" b="b"/>
              <a:pathLst>
                <a:path w="171" h="329" extrusionOk="0">
                  <a:moveTo>
                    <a:pt x="122" y="25"/>
                  </a:moveTo>
                  <a:cubicBezTo>
                    <a:pt x="133" y="25"/>
                    <a:pt x="146" y="37"/>
                    <a:pt x="146" y="49"/>
                  </a:cubicBezTo>
                  <a:cubicBezTo>
                    <a:pt x="133" y="147"/>
                    <a:pt x="122" y="231"/>
                    <a:pt x="85" y="293"/>
                  </a:cubicBezTo>
                  <a:cubicBezTo>
                    <a:pt x="79" y="305"/>
                    <a:pt x="73" y="308"/>
                    <a:pt x="67" y="308"/>
                  </a:cubicBezTo>
                  <a:cubicBezTo>
                    <a:pt x="61" y="308"/>
                    <a:pt x="55" y="304"/>
                    <a:pt x="49" y="304"/>
                  </a:cubicBezTo>
                  <a:cubicBezTo>
                    <a:pt x="36" y="304"/>
                    <a:pt x="12" y="280"/>
                    <a:pt x="24" y="268"/>
                  </a:cubicBezTo>
                  <a:cubicBezTo>
                    <a:pt x="36" y="231"/>
                    <a:pt x="36" y="207"/>
                    <a:pt x="49" y="183"/>
                  </a:cubicBezTo>
                  <a:cubicBezTo>
                    <a:pt x="60" y="134"/>
                    <a:pt x="73" y="85"/>
                    <a:pt x="85" y="49"/>
                  </a:cubicBezTo>
                  <a:cubicBezTo>
                    <a:pt x="85" y="25"/>
                    <a:pt x="109" y="25"/>
                    <a:pt x="122" y="25"/>
                  </a:cubicBezTo>
                  <a:close/>
                  <a:moveTo>
                    <a:pt x="122" y="1"/>
                  </a:moveTo>
                  <a:cubicBezTo>
                    <a:pt x="97" y="1"/>
                    <a:pt x="73" y="12"/>
                    <a:pt x="60" y="37"/>
                  </a:cubicBezTo>
                  <a:cubicBezTo>
                    <a:pt x="60" y="85"/>
                    <a:pt x="36" y="134"/>
                    <a:pt x="24" y="171"/>
                  </a:cubicBezTo>
                  <a:cubicBezTo>
                    <a:pt x="24" y="207"/>
                    <a:pt x="12" y="231"/>
                    <a:pt x="12" y="256"/>
                  </a:cubicBezTo>
                  <a:cubicBezTo>
                    <a:pt x="0" y="293"/>
                    <a:pt x="24" y="317"/>
                    <a:pt x="49" y="329"/>
                  </a:cubicBezTo>
                  <a:lnTo>
                    <a:pt x="60" y="329"/>
                  </a:lnTo>
                  <a:cubicBezTo>
                    <a:pt x="85" y="329"/>
                    <a:pt x="97" y="317"/>
                    <a:pt x="109" y="304"/>
                  </a:cubicBezTo>
                  <a:cubicBezTo>
                    <a:pt x="133" y="231"/>
                    <a:pt x="158" y="158"/>
                    <a:pt x="170" y="61"/>
                  </a:cubicBezTo>
                  <a:cubicBezTo>
                    <a:pt x="170" y="37"/>
                    <a:pt x="158" y="12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54" name="Google Shape;3554;p39"/>
            <p:cNvSpPr/>
            <p:nvPr/>
          </p:nvSpPr>
          <p:spPr>
            <a:xfrm>
              <a:off x="7657045" y="3877563"/>
              <a:ext cx="10976" cy="18211"/>
            </a:xfrm>
            <a:custGeom>
              <a:avLst/>
              <a:gdLst/>
              <a:ahLst/>
              <a:cxnLst/>
              <a:rect l="l" t="t" r="r" b="b"/>
              <a:pathLst>
                <a:path w="223" h="370" extrusionOk="0">
                  <a:moveTo>
                    <a:pt x="165" y="0"/>
                  </a:moveTo>
                  <a:cubicBezTo>
                    <a:pt x="151" y="0"/>
                    <a:pt x="137" y="6"/>
                    <a:pt x="129" y="17"/>
                  </a:cubicBezTo>
                  <a:cubicBezTo>
                    <a:pt x="81" y="103"/>
                    <a:pt x="44" y="212"/>
                    <a:pt x="8" y="309"/>
                  </a:cubicBezTo>
                  <a:cubicBezTo>
                    <a:pt x="0" y="346"/>
                    <a:pt x="27" y="369"/>
                    <a:pt x="53" y="369"/>
                  </a:cubicBezTo>
                  <a:cubicBezTo>
                    <a:pt x="71" y="369"/>
                    <a:pt x="88" y="358"/>
                    <a:pt x="92" y="334"/>
                  </a:cubicBezTo>
                  <a:cubicBezTo>
                    <a:pt x="141" y="236"/>
                    <a:pt x="178" y="152"/>
                    <a:pt x="214" y="54"/>
                  </a:cubicBezTo>
                  <a:cubicBezTo>
                    <a:pt x="222" y="22"/>
                    <a:pt x="193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55" name="Google Shape;3555;p39"/>
            <p:cNvSpPr/>
            <p:nvPr/>
          </p:nvSpPr>
          <p:spPr>
            <a:xfrm>
              <a:off x="7656799" y="3876874"/>
              <a:ext cx="11419" cy="18950"/>
            </a:xfrm>
            <a:custGeom>
              <a:avLst/>
              <a:gdLst/>
              <a:ahLst/>
              <a:cxnLst/>
              <a:rect l="l" t="t" r="r" b="b"/>
              <a:pathLst>
                <a:path w="232" h="385" extrusionOk="0">
                  <a:moveTo>
                    <a:pt x="195" y="20"/>
                  </a:moveTo>
                  <a:cubicBezTo>
                    <a:pt x="207" y="31"/>
                    <a:pt x="219" y="44"/>
                    <a:pt x="207" y="56"/>
                  </a:cubicBezTo>
                  <a:cubicBezTo>
                    <a:pt x="183" y="141"/>
                    <a:pt x="146" y="239"/>
                    <a:pt x="110" y="312"/>
                  </a:cubicBezTo>
                  <a:lnTo>
                    <a:pt x="97" y="348"/>
                  </a:lnTo>
                  <a:cubicBezTo>
                    <a:pt x="86" y="372"/>
                    <a:pt x="61" y="372"/>
                    <a:pt x="49" y="372"/>
                  </a:cubicBezTo>
                  <a:cubicBezTo>
                    <a:pt x="24" y="360"/>
                    <a:pt x="13" y="348"/>
                    <a:pt x="24" y="323"/>
                  </a:cubicBezTo>
                  <a:cubicBezTo>
                    <a:pt x="49" y="226"/>
                    <a:pt x="97" y="117"/>
                    <a:pt x="146" y="31"/>
                  </a:cubicBezTo>
                  <a:cubicBezTo>
                    <a:pt x="159" y="20"/>
                    <a:pt x="170" y="20"/>
                    <a:pt x="170" y="20"/>
                  </a:cubicBezTo>
                  <a:close/>
                  <a:moveTo>
                    <a:pt x="178" y="0"/>
                  </a:moveTo>
                  <a:cubicBezTo>
                    <a:pt x="159" y="0"/>
                    <a:pt x="142" y="9"/>
                    <a:pt x="134" y="31"/>
                  </a:cubicBezTo>
                  <a:cubicBezTo>
                    <a:pt x="86" y="117"/>
                    <a:pt x="37" y="214"/>
                    <a:pt x="13" y="323"/>
                  </a:cubicBezTo>
                  <a:cubicBezTo>
                    <a:pt x="0" y="360"/>
                    <a:pt x="13" y="385"/>
                    <a:pt x="37" y="385"/>
                  </a:cubicBezTo>
                  <a:lnTo>
                    <a:pt x="61" y="385"/>
                  </a:lnTo>
                  <a:cubicBezTo>
                    <a:pt x="73" y="385"/>
                    <a:pt x="97" y="385"/>
                    <a:pt x="110" y="348"/>
                  </a:cubicBezTo>
                  <a:lnTo>
                    <a:pt x="122" y="323"/>
                  </a:lnTo>
                  <a:lnTo>
                    <a:pt x="232" y="68"/>
                  </a:lnTo>
                  <a:cubicBezTo>
                    <a:pt x="232" y="44"/>
                    <a:pt x="219" y="20"/>
                    <a:pt x="207" y="7"/>
                  </a:cubicBezTo>
                  <a:cubicBezTo>
                    <a:pt x="198" y="3"/>
                    <a:pt x="188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56" name="Google Shape;3556;p39"/>
            <p:cNvSpPr/>
            <p:nvPr/>
          </p:nvSpPr>
          <p:spPr>
            <a:xfrm>
              <a:off x="7669351" y="3877858"/>
              <a:ext cx="8810" cy="16686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123" y="1"/>
                  </a:moveTo>
                  <a:cubicBezTo>
                    <a:pt x="108" y="1"/>
                    <a:pt x="94" y="7"/>
                    <a:pt x="86" y="24"/>
                  </a:cubicBezTo>
                  <a:cubicBezTo>
                    <a:pt x="50" y="109"/>
                    <a:pt x="13" y="206"/>
                    <a:pt x="1" y="292"/>
                  </a:cubicBezTo>
                  <a:cubicBezTo>
                    <a:pt x="1" y="323"/>
                    <a:pt x="24" y="338"/>
                    <a:pt x="48" y="338"/>
                  </a:cubicBezTo>
                  <a:cubicBezTo>
                    <a:pt x="70" y="338"/>
                    <a:pt x="92" y="326"/>
                    <a:pt x="98" y="303"/>
                  </a:cubicBezTo>
                  <a:cubicBezTo>
                    <a:pt x="122" y="219"/>
                    <a:pt x="134" y="133"/>
                    <a:pt x="171" y="48"/>
                  </a:cubicBezTo>
                  <a:cubicBezTo>
                    <a:pt x="179" y="24"/>
                    <a:pt x="150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57" name="Google Shape;3557;p39"/>
            <p:cNvSpPr/>
            <p:nvPr/>
          </p:nvSpPr>
          <p:spPr>
            <a:xfrm>
              <a:off x="7669351" y="3877218"/>
              <a:ext cx="9007" cy="17965"/>
            </a:xfrm>
            <a:custGeom>
              <a:avLst/>
              <a:gdLst/>
              <a:ahLst/>
              <a:cxnLst/>
              <a:rect l="l" t="t" r="r" b="b"/>
              <a:pathLst>
                <a:path w="183" h="365" extrusionOk="0">
                  <a:moveTo>
                    <a:pt x="116" y="17"/>
                  </a:moveTo>
                  <a:cubicBezTo>
                    <a:pt x="122" y="17"/>
                    <a:pt x="129" y="20"/>
                    <a:pt x="134" y="24"/>
                  </a:cubicBezTo>
                  <a:cubicBezTo>
                    <a:pt x="147" y="24"/>
                    <a:pt x="171" y="49"/>
                    <a:pt x="158" y="61"/>
                  </a:cubicBezTo>
                  <a:cubicBezTo>
                    <a:pt x="147" y="110"/>
                    <a:pt x="134" y="159"/>
                    <a:pt x="122" y="195"/>
                  </a:cubicBezTo>
                  <a:cubicBezTo>
                    <a:pt x="110" y="243"/>
                    <a:pt x="98" y="280"/>
                    <a:pt x="86" y="316"/>
                  </a:cubicBezTo>
                  <a:cubicBezTo>
                    <a:pt x="86" y="334"/>
                    <a:pt x="73" y="346"/>
                    <a:pt x="56" y="346"/>
                  </a:cubicBezTo>
                  <a:cubicBezTo>
                    <a:pt x="50" y="346"/>
                    <a:pt x="43" y="344"/>
                    <a:pt x="37" y="341"/>
                  </a:cubicBezTo>
                  <a:cubicBezTo>
                    <a:pt x="37" y="341"/>
                    <a:pt x="13" y="341"/>
                    <a:pt x="13" y="305"/>
                  </a:cubicBezTo>
                  <a:cubicBezTo>
                    <a:pt x="25" y="207"/>
                    <a:pt x="61" y="110"/>
                    <a:pt x="98" y="37"/>
                  </a:cubicBezTo>
                  <a:cubicBezTo>
                    <a:pt x="98" y="23"/>
                    <a:pt x="107" y="17"/>
                    <a:pt x="116" y="17"/>
                  </a:cubicBezTo>
                  <a:close/>
                  <a:moveTo>
                    <a:pt x="147" y="0"/>
                  </a:moveTo>
                  <a:cubicBezTo>
                    <a:pt x="122" y="0"/>
                    <a:pt x="86" y="0"/>
                    <a:pt x="74" y="24"/>
                  </a:cubicBezTo>
                  <a:cubicBezTo>
                    <a:pt x="50" y="97"/>
                    <a:pt x="1" y="207"/>
                    <a:pt x="1" y="305"/>
                  </a:cubicBezTo>
                  <a:cubicBezTo>
                    <a:pt x="1" y="341"/>
                    <a:pt x="13" y="353"/>
                    <a:pt x="37" y="365"/>
                  </a:cubicBezTo>
                  <a:lnTo>
                    <a:pt x="50" y="365"/>
                  </a:lnTo>
                  <a:cubicBezTo>
                    <a:pt x="74" y="365"/>
                    <a:pt x="98" y="353"/>
                    <a:pt x="110" y="329"/>
                  </a:cubicBezTo>
                  <a:cubicBezTo>
                    <a:pt x="122" y="280"/>
                    <a:pt x="122" y="243"/>
                    <a:pt x="134" y="207"/>
                  </a:cubicBezTo>
                  <a:cubicBezTo>
                    <a:pt x="147" y="159"/>
                    <a:pt x="158" y="110"/>
                    <a:pt x="171" y="73"/>
                  </a:cubicBezTo>
                  <a:cubicBezTo>
                    <a:pt x="183" y="37"/>
                    <a:pt x="171" y="13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58" name="Google Shape;3558;p39"/>
            <p:cNvSpPr/>
            <p:nvPr/>
          </p:nvSpPr>
          <p:spPr>
            <a:xfrm>
              <a:off x="7680130" y="3878596"/>
              <a:ext cx="8072" cy="16489"/>
            </a:xfrm>
            <a:custGeom>
              <a:avLst/>
              <a:gdLst/>
              <a:ahLst/>
              <a:cxnLst/>
              <a:rect l="l" t="t" r="r" b="b"/>
              <a:pathLst>
                <a:path w="164" h="335" extrusionOk="0">
                  <a:moveTo>
                    <a:pt x="104" y="1"/>
                  </a:moveTo>
                  <a:cubicBezTo>
                    <a:pt x="92" y="1"/>
                    <a:pt x="81" y="7"/>
                    <a:pt x="74" y="21"/>
                  </a:cubicBezTo>
                  <a:cubicBezTo>
                    <a:pt x="37" y="106"/>
                    <a:pt x="1" y="204"/>
                    <a:pt x="12" y="288"/>
                  </a:cubicBezTo>
                  <a:cubicBezTo>
                    <a:pt x="12" y="319"/>
                    <a:pt x="31" y="334"/>
                    <a:pt x="51" y="334"/>
                  </a:cubicBezTo>
                  <a:cubicBezTo>
                    <a:pt x="70" y="334"/>
                    <a:pt x="92" y="319"/>
                    <a:pt x="98" y="288"/>
                  </a:cubicBezTo>
                  <a:cubicBezTo>
                    <a:pt x="110" y="215"/>
                    <a:pt x="122" y="142"/>
                    <a:pt x="147" y="69"/>
                  </a:cubicBezTo>
                  <a:cubicBezTo>
                    <a:pt x="164" y="35"/>
                    <a:pt x="132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59" name="Google Shape;3559;p39"/>
            <p:cNvSpPr/>
            <p:nvPr/>
          </p:nvSpPr>
          <p:spPr>
            <a:xfrm>
              <a:off x="7679540" y="3878153"/>
              <a:ext cx="9056" cy="17670"/>
            </a:xfrm>
            <a:custGeom>
              <a:avLst/>
              <a:gdLst/>
              <a:ahLst/>
              <a:cxnLst/>
              <a:rect l="l" t="t" r="r" b="b"/>
              <a:pathLst>
                <a:path w="184" h="359" extrusionOk="0">
                  <a:moveTo>
                    <a:pt x="122" y="18"/>
                  </a:moveTo>
                  <a:cubicBezTo>
                    <a:pt x="122" y="18"/>
                    <a:pt x="134" y="18"/>
                    <a:pt x="134" y="30"/>
                  </a:cubicBezTo>
                  <a:cubicBezTo>
                    <a:pt x="146" y="30"/>
                    <a:pt x="159" y="54"/>
                    <a:pt x="159" y="78"/>
                  </a:cubicBezTo>
                  <a:cubicBezTo>
                    <a:pt x="122" y="151"/>
                    <a:pt x="110" y="213"/>
                    <a:pt x="97" y="297"/>
                  </a:cubicBezTo>
                  <a:cubicBezTo>
                    <a:pt x="97" y="322"/>
                    <a:pt x="86" y="334"/>
                    <a:pt x="61" y="334"/>
                  </a:cubicBezTo>
                  <a:cubicBezTo>
                    <a:pt x="49" y="334"/>
                    <a:pt x="37" y="322"/>
                    <a:pt x="24" y="297"/>
                  </a:cubicBezTo>
                  <a:cubicBezTo>
                    <a:pt x="24" y="224"/>
                    <a:pt x="49" y="140"/>
                    <a:pt x="97" y="42"/>
                  </a:cubicBezTo>
                  <a:cubicBezTo>
                    <a:pt x="97" y="30"/>
                    <a:pt x="110" y="18"/>
                    <a:pt x="122" y="18"/>
                  </a:cubicBezTo>
                  <a:close/>
                  <a:moveTo>
                    <a:pt x="127" y="1"/>
                  </a:moveTo>
                  <a:cubicBezTo>
                    <a:pt x="109" y="1"/>
                    <a:pt x="91" y="12"/>
                    <a:pt x="73" y="30"/>
                  </a:cubicBezTo>
                  <a:cubicBezTo>
                    <a:pt x="24" y="140"/>
                    <a:pt x="0" y="224"/>
                    <a:pt x="13" y="297"/>
                  </a:cubicBezTo>
                  <a:cubicBezTo>
                    <a:pt x="13" y="334"/>
                    <a:pt x="37" y="359"/>
                    <a:pt x="61" y="359"/>
                  </a:cubicBezTo>
                  <a:cubicBezTo>
                    <a:pt x="86" y="359"/>
                    <a:pt x="110" y="334"/>
                    <a:pt x="122" y="297"/>
                  </a:cubicBezTo>
                  <a:cubicBezTo>
                    <a:pt x="134" y="224"/>
                    <a:pt x="134" y="151"/>
                    <a:pt x="170" y="78"/>
                  </a:cubicBezTo>
                  <a:cubicBezTo>
                    <a:pt x="183" y="54"/>
                    <a:pt x="170" y="18"/>
                    <a:pt x="146" y="5"/>
                  </a:cubicBezTo>
                  <a:cubicBezTo>
                    <a:pt x="140" y="2"/>
                    <a:pt x="133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60" name="Google Shape;3560;p39"/>
            <p:cNvSpPr/>
            <p:nvPr/>
          </p:nvSpPr>
          <p:spPr>
            <a:xfrm>
              <a:off x="7689089" y="3879433"/>
              <a:ext cx="9253" cy="16932"/>
            </a:xfrm>
            <a:custGeom>
              <a:avLst/>
              <a:gdLst/>
              <a:ahLst/>
              <a:cxnLst/>
              <a:rect l="l" t="t" r="r" b="b"/>
              <a:pathLst>
                <a:path w="188" h="344" extrusionOk="0">
                  <a:moveTo>
                    <a:pt x="133" y="0"/>
                  </a:moveTo>
                  <a:cubicBezTo>
                    <a:pt x="120" y="0"/>
                    <a:pt x="106" y="8"/>
                    <a:pt x="98" y="28"/>
                  </a:cubicBezTo>
                  <a:cubicBezTo>
                    <a:pt x="49" y="101"/>
                    <a:pt x="1" y="198"/>
                    <a:pt x="13" y="296"/>
                  </a:cubicBezTo>
                  <a:cubicBezTo>
                    <a:pt x="13" y="324"/>
                    <a:pt x="38" y="344"/>
                    <a:pt x="61" y="344"/>
                  </a:cubicBezTo>
                  <a:cubicBezTo>
                    <a:pt x="77" y="344"/>
                    <a:pt x="93" y="334"/>
                    <a:pt x="98" y="308"/>
                  </a:cubicBezTo>
                  <a:cubicBezTo>
                    <a:pt x="122" y="223"/>
                    <a:pt x="135" y="150"/>
                    <a:pt x="171" y="65"/>
                  </a:cubicBezTo>
                  <a:cubicBezTo>
                    <a:pt x="187" y="33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61" name="Google Shape;3561;p39"/>
            <p:cNvSpPr/>
            <p:nvPr/>
          </p:nvSpPr>
          <p:spPr>
            <a:xfrm>
              <a:off x="7689089" y="3879236"/>
              <a:ext cx="9647" cy="17768"/>
            </a:xfrm>
            <a:custGeom>
              <a:avLst/>
              <a:gdLst/>
              <a:ahLst/>
              <a:cxnLst/>
              <a:rect l="l" t="t" r="r" b="b"/>
              <a:pathLst>
                <a:path w="196" h="361" extrusionOk="0">
                  <a:moveTo>
                    <a:pt x="122" y="8"/>
                  </a:moveTo>
                  <a:cubicBezTo>
                    <a:pt x="135" y="8"/>
                    <a:pt x="135" y="20"/>
                    <a:pt x="147" y="20"/>
                  </a:cubicBezTo>
                  <a:cubicBezTo>
                    <a:pt x="159" y="32"/>
                    <a:pt x="171" y="45"/>
                    <a:pt x="159" y="69"/>
                  </a:cubicBezTo>
                  <a:cubicBezTo>
                    <a:pt x="135" y="129"/>
                    <a:pt x="122" y="178"/>
                    <a:pt x="111" y="239"/>
                  </a:cubicBezTo>
                  <a:cubicBezTo>
                    <a:pt x="111" y="264"/>
                    <a:pt x="98" y="288"/>
                    <a:pt x="98" y="312"/>
                  </a:cubicBezTo>
                  <a:cubicBezTo>
                    <a:pt x="86" y="337"/>
                    <a:pt x="74" y="337"/>
                    <a:pt x="49" y="337"/>
                  </a:cubicBezTo>
                  <a:cubicBezTo>
                    <a:pt x="38" y="337"/>
                    <a:pt x="25" y="324"/>
                    <a:pt x="13" y="300"/>
                  </a:cubicBezTo>
                  <a:cubicBezTo>
                    <a:pt x="13" y="202"/>
                    <a:pt x="62" y="105"/>
                    <a:pt x="98" y="32"/>
                  </a:cubicBezTo>
                  <a:lnTo>
                    <a:pt x="122" y="8"/>
                  </a:lnTo>
                  <a:close/>
                  <a:moveTo>
                    <a:pt x="123" y="0"/>
                  </a:moveTo>
                  <a:cubicBezTo>
                    <a:pt x="109" y="0"/>
                    <a:pt x="93" y="6"/>
                    <a:pt x="86" y="20"/>
                  </a:cubicBezTo>
                  <a:cubicBezTo>
                    <a:pt x="49" y="105"/>
                    <a:pt x="1" y="202"/>
                    <a:pt x="1" y="300"/>
                  </a:cubicBezTo>
                  <a:cubicBezTo>
                    <a:pt x="1" y="337"/>
                    <a:pt x="25" y="361"/>
                    <a:pt x="49" y="361"/>
                  </a:cubicBezTo>
                  <a:lnTo>
                    <a:pt x="62" y="361"/>
                  </a:lnTo>
                  <a:cubicBezTo>
                    <a:pt x="86" y="361"/>
                    <a:pt x="98" y="348"/>
                    <a:pt x="111" y="312"/>
                  </a:cubicBezTo>
                  <a:cubicBezTo>
                    <a:pt x="122" y="288"/>
                    <a:pt x="122" y="264"/>
                    <a:pt x="122" y="239"/>
                  </a:cubicBezTo>
                  <a:cubicBezTo>
                    <a:pt x="135" y="191"/>
                    <a:pt x="147" y="129"/>
                    <a:pt x="184" y="81"/>
                  </a:cubicBezTo>
                  <a:cubicBezTo>
                    <a:pt x="195" y="45"/>
                    <a:pt x="171" y="20"/>
                    <a:pt x="147" y="8"/>
                  </a:cubicBezTo>
                  <a:cubicBezTo>
                    <a:pt x="142" y="3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62" name="Google Shape;3562;p39"/>
            <p:cNvSpPr/>
            <p:nvPr/>
          </p:nvSpPr>
          <p:spPr>
            <a:xfrm>
              <a:off x="7698687" y="3880073"/>
              <a:ext cx="8712" cy="14717"/>
            </a:xfrm>
            <a:custGeom>
              <a:avLst/>
              <a:gdLst/>
              <a:ahLst/>
              <a:cxnLst/>
              <a:rect l="l" t="t" r="r" b="b"/>
              <a:pathLst>
                <a:path w="177" h="299" extrusionOk="0">
                  <a:moveTo>
                    <a:pt x="115" y="1"/>
                  </a:moveTo>
                  <a:cubicBezTo>
                    <a:pt x="104" y="1"/>
                    <a:pt x="93" y="5"/>
                    <a:pt x="86" y="15"/>
                  </a:cubicBezTo>
                  <a:cubicBezTo>
                    <a:pt x="37" y="88"/>
                    <a:pt x="0" y="174"/>
                    <a:pt x="0" y="247"/>
                  </a:cubicBezTo>
                  <a:cubicBezTo>
                    <a:pt x="0" y="280"/>
                    <a:pt x="26" y="299"/>
                    <a:pt x="51" y="299"/>
                  </a:cubicBezTo>
                  <a:cubicBezTo>
                    <a:pt x="72" y="299"/>
                    <a:pt x="92" y="286"/>
                    <a:pt x="98" y="258"/>
                  </a:cubicBezTo>
                  <a:cubicBezTo>
                    <a:pt x="110" y="198"/>
                    <a:pt x="122" y="125"/>
                    <a:pt x="159" y="64"/>
                  </a:cubicBezTo>
                  <a:cubicBezTo>
                    <a:pt x="176" y="29"/>
                    <a:pt x="144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63" name="Google Shape;3563;p39"/>
            <p:cNvSpPr/>
            <p:nvPr/>
          </p:nvSpPr>
          <p:spPr>
            <a:xfrm>
              <a:off x="7698096" y="3879827"/>
              <a:ext cx="9647" cy="15357"/>
            </a:xfrm>
            <a:custGeom>
              <a:avLst/>
              <a:gdLst/>
              <a:ahLst/>
              <a:cxnLst/>
              <a:rect l="l" t="t" r="r" b="b"/>
              <a:pathLst>
                <a:path w="196" h="312" extrusionOk="0">
                  <a:moveTo>
                    <a:pt x="147" y="20"/>
                  </a:moveTo>
                  <a:cubicBezTo>
                    <a:pt x="171" y="33"/>
                    <a:pt x="171" y="44"/>
                    <a:pt x="158" y="69"/>
                  </a:cubicBezTo>
                  <a:cubicBezTo>
                    <a:pt x="134" y="117"/>
                    <a:pt x="122" y="166"/>
                    <a:pt x="110" y="227"/>
                  </a:cubicBezTo>
                  <a:cubicBezTo>
                    <a:pt x="110" y="239"/>
                    <a:pt x="98" y="252"/>
                    <a:pt x="98" y="263"/>
                  </a:cubicBezTo>
                  <a:cubicBezTo>
                    <a:pt x="89" y="281"/>
                    <a:pt x="80" y="293"/>
                    <a:pt x="66" y="293"/>
                  </a:cubicBezTo>
                  <a:cubicBezTo>
                    <a:pt x="61" y="293"/>
                    <a:pt x="56" y="291"/>
                    <a:pt x="49" y="288"/>
                  </a:cubicBezTo>
                  <a:cubicBezTo>
                    <a:pt x="37" y="288"/>
                    <a:pt x="25" y="276"/>
                    <a:pt x="25" y="252"/>
                  </a:cubicBezTo>
                  <a:cubicBezTo>
                    <a:pt x="25" y="166"/>
                    <a:pt x="61" y="81"/>
                    <a:pt x="98" y="33"/>
                  </a:cubicBezTo>
                  <a:cubicBezTo>
                    <a:pt x="110" y="20"/>
                    <a:pt x="122" y="20"/>
                    <a:pt x="134" y="20"/>
                  </a:cubicBezTo>
                  <a:close/>
                  <a:moveTo>
                    <a:pt x="128" y="0"/>
                  </a:moveTo>
                  <a:cubicBezTo>
                    <a:pt x="114" y="0"/>
                    <a:pt x="99" y="6"/>
                    <a:pt x="85" y="20"/>
                  </a:cubicBezTo>
                  <a:cubicBezTo>
                    <a:pt x="49" y="81"/>
                    <a:pt x="1" y="166"/>
                    <a:pt x="1" y="252"/>
                  </a:cubicBezTo>
                  <a:cubicBezTo>
                    <a:pt x="1" y="288"/>
                    <a:pt x="25" y="312"/>
                    <a:pt x="49" y="312"/>
                  </a:cubicBezTo>
                  <a:lnTo>
                    <a:pt x="61" y="312"/>
                  </a:lnTo>
                  <a:cubicBezTo>
                    <a:pt x="85" y="312"/>
                    <a:pt x="110" y="300"/>
                    <a:pt x="110" y="276"/>
                  </a:cubicBezTo>
                  <a:cubicBezTo>
                    <a:pt x="122" y="252"/>
                    <a:pt x="122" y="239"/>
                    <a:pt x="122" y="227"/>
                  </a:cubicBezTo>
                  <a:cubicBezTo>
                    <a:pt x="147" y="179"/>
                    <a:pt x="158" y="130"/>
                    <a:pt x="183" y="69"/>
                  </a:cubicBezTo>
                  <a:cubicBezTo>
                    <a:pt x="195" y="44"/>
                    <a:pt x="183" y="20"/>
                    <a:pt x="158" y="8"/>
                  </a:cubicBezTo>
                  <a:cubicBezTo>
                    <a:pt x="148" y="3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64" name="Google Shape;3564;p39"/>
            <p:cNvSpPr/>
            <p:nvPr/>
          </p:nvSpPr>
          <p:spPr>
            <a:xfrm>
              <a:off x="7709467" y="3878153"/>
              <a:ext cx="8810" cy="14766"/>
            </a:xfrm>
            <a:custGeom>
              <a:avLst/>
              <a:gdLst/>
              <a:ahLst/>
              <a:cxnLst/>
              <a:rect l="l" t="t" r="r" b="b"/>
              <a:pathLst>
                <a:path w="179" h="300" extrusionOk="0">
                  <a:moveTo>
                    <a:pt x="122" y="0"/>
                  </a:moveTo>
                  <a:cubicBezTo>
                    <a:pt x="108" y="0"/>
                    <a:pt x="94" y="6"/>
                    <a:pt x="86" y="18"/>
                  </a:cubicBezTo>
                  <a:cubicBezTo>
                    <a:pt x="49" y="91"/>
                    <a:pt x="13" y="176"/>
                    <a:pt x="0" y="261"/>
                  </a:cubicBezTo>
                  <a:cubicBezTo>
                    <a:pt x="0" y="287"/>
                    <a:pt x="21" y="299"/>
                    <a:pt x="44" y="299"/>
                  </a:cubicBezTo>
                  <a:cubicBezTo>
                    <a:pt x="64" y="299"/>
                    <a:pt x="86" y="290"/>
                    <a:pt x="98" y="273"/>
                  </a:cubicBezTo>
                  <a:cubicBezTo>
                    <a:pt x="122" y="200"/>
                    <a:pt x="134" y="127"/>
                    <a:pt x="170" y="54"/>
                  </a:cubicBezTo>
                  <a:cubicBezTo>
                    <a:pt x="179" y="22"/>
                    <a:pt x="149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65" name="Google Shape;3565;p39"/>
            <p:cNvSpPr/>
            <p:nvPr/>
          </p:nvSpPr>
          <p:spPr>
            <a:xfrm>
              <a:off x="7708876" y="3877809"/>
              <a:ext cx="9647" cy="15603"/>
            </a:xfrm>
            <a:custGeom>
              <a:avLst/>
              <a:gdLst/>
              <a:ahLst/>
              <a:cxnLst/>
              <a:rect l="l" t="t" r="r" b="b"/>
              <a:pathLst>
                <a:path w="196" h="317" extrusionOk="0">
                  <a:moveTo>
                    <a:pt x="126" y="17"/>
                  </a:moveTo>
                  <a:cubicBezTo>
                    <a:pt x="134" y="17"/>
                    <a:pt x="141" y="20"/>
                    <a:pt x="146" y="25"/>
                  </a:cubicBezTo>
                  <a:cubicBezTo>
                    <a:pt x="158" y="25"/>
                    <a:pt x="182" y="37"/>
                    <a:pt x="171" y="61"/>
                  </a:cubicBezTo>
                  <a:lnTo>
                    <a:pt x="134" y="171"/>
                  </a:lnTo>
                  <a:cubicBezTo>
                    <a:pt x="122" y="195"/>
                    <a:pt x="110" y="231"/>
                    <a:pt x="98" y="268"/>
                  </a:cubicBezTo>
                  <a:cubicBezTo>
                    <a:pt x="89" y="286"/>
                    <a:pt x="73" y="297"/>
                    <a:pt x="61" y="297"/>
                  </a:cubicBezTo>
                  <a:cubicBezTo>
                    <a:pt x="56" y="297"/>
                    <a:pt x="52" y="296"/>
                    <a:pt x="49" y="293"/>
                  </a:cubicBezTo>
                  <a:cubicBezTo>
                    <a:pt x="37" y="293"/>
                    <a:pt x="25" y="280"/>
                    <a:pt x="25" y="268"/>
                  </a:cubicBezTo>
                  <a:cubicBezTo>
                    <a:pt x="25" y="183"/>
                    <a:pt x="61" y="110"/>
                    <a:pt x="98" y="37"/>
                  </a:cubicBezTo>
                  <a:cubicBezTo>
                    <a:pt x="105" y="23"/>
                    <a:pt x="116" y="17"/>
                    <a:pt x="126" y="17"/>
                  </a:cubicBezTo>
                  <a:close/>
                  <a:moveTo>
                    <a:pt x="158" y="1"/>
                  </a:moveTo>
                  <a:cubicBezTo>
                    <a:pt x="134" y="1"/>
                    <a:pt x="98" y="1"/>
                    <a:pt x="85" y="25"/>
                  </a:cubicBezTo>
                  <a:cubicBezTo>
                    <a:pt x="49" y="98"/>
                    <a:pt x="12" y="183"/>
                    <a:pt x="12" y="268"/>
                  </a:cubicBezTo>
                  <a:cubicBezTo>
                    <a:pt x="1" y="293"/>
                    <a:pt x="25" y="304"/>
                    <a:pt x="49" y="317"/>
                  </a:cubicBezTo>
                  <a:lnTo>
                    <a:pt x="61" y="317"/>
                  </a:lnTo>
                  <a:cubicBezTo>
                    <a:pt x="85" y="317"/>
                    <a:pt x="110" y="304"/>
                    <a:pt x="110" y="280"/>
                  </a:cubicBezTo>
                  <a:cubicBezTo>
                    <a:pt x="134" y="244"/>
                    <a:pt x="146" y="207"/>
                    <a:pt x="146" y="171"/>
                  </a:cubicBezTo>
                  <a:cubicBezTo>
                    <a:pt x="158" y="134"/>
                    <a:pt x="171" y="98"/>
                    <a:pt x="182" y="74"/>
                  </a:cubicBezTo>
                  <a:cubicBezTo>
                    <a:pt x="195" y="37"/>
                    <a:pt x="182" y="12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66" name="Google Shape;3566;p39"/>
            <p:cNvSpPr/>
            <p:nvPr/>
          </p:nvSpPr>
          <p:spPr>
            <a:xfrm>
              <a:off x="7720246" y="3877612"/>
              <a:ext cx="8023" cy="13732"/>
            </a:xfrm>
            <a:custGeom>
              <a:avLst/>
              <a:gdLst/>
              <a:ahLst/>
              <a:cxnLst/>
              <a:rect l="l" t="t" r="r" b="b"/>
              <a:pathLst>
                <a:path w="163" h="279" extrusionOk="0">
                  <a:moveTo>
                    <a:pt x="108" y="0"/>
                  </a:moveTo>
                  <a:cubicBezTo>
                    <a:pt x="95" y="0"/>
                    <a:pt x="81" y="9"/>
                    <a:pt x="73" y="29"/>
                  </a:cubicBezTo>
                  <a:cubicBezTo>
                    <a:pt x="37" y="89"/>
                    <a:pt x="13" y="162"/>
                    <a:pt x="0" y="235"/>
                  </a:cubicBezTo>
                  <a:cubicBezTo>
                    <a:pt x="0" y="263"/>
                    <a:pt x="27" y="279"/>
                    <a:pt x="53" y="279"/>
                  </a:cubicBezTo>
                  <a:cubicBezTo>
                    <a:pt x="73" y="279"/>
                    <a:pt x="92" y="269"/>
                    <a:pt x="97" y="248"/>
                  </a:cubicBezTo>
                  <a:cubicBezTo>
                    <a:pt x="122" y="187"/>
                    <a:pt x="122" y="126"/>
                    <a:pt x="146" y="65"/>
                  </a:cubicBezTo>
                  <a:cubicBezTo>
                    <a:pt x="162" y="33"/>
                    <a:pt x="135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67" name="Google Shape;3567;p39"/>
            <p:cNvSpPr/>
            <p:nvPr/>
          </p:nvSpPr>
          <p:spPr>
            <a:xfrm>
              <a:off x="7720246" y="3876972"/>
              <a:ext cx="8417" cy="14668"/>
            </a:xfrm>
            <a:custGeom>
              <a:avLst/>
              <a:gdLst/>
              <a:ahLst/>
              <a:cxnLst/>
              <a:rect l="l" t="t" r="r" b="b"/>
              <a:pathLst>
                <a:path w="171" h="298" extrusionOk="0">
                  <a:moveTo>
                    <a:pt x="104" y="22"/>
                  </a:moveTo>
                  <a:cubicBezTo>
                    <a:pt x="110" y="22"/>
                    <a:pt x="117" y="25"/>
                    <a:pt x="122" y="29"/>
                  </a:cubicBezTo>
                  <a:cubicBezTo>
                    <a:pt x="146" y="29"/>
                    <a:pt x="159" y="54"/>
                    <a:pt x="146" y="78"/>
                  </a:cubicBezTo>
                  <a:lnTo>
                    <a:pt x="110" y="188"/>
                  </a:lnTo>
                  <a:cubicBezTo>
                    <a:pt x="97" y="212"/>
                    <a:pt x="97" y="237"/>
                    <a:pt x="86" y="248"/>
                  </a:cubicBezTo>
                  <a:cubicBezTo>
                    <a:pt x="86" y="273"/>
                    <a:pt x="61" y="285"/>
                    <a:pt x="37" y="285"/>
                  </a:cubicBezTo>
                  <a:cubicBezTo>
                    <a:pt x="37" y="285"/>
                    <a:pt x="13" y="273"/>
                    <a:pt x="13" y="248"/>
                  </a:cubicBezTo>
                  <a:cubicBezTo>
                    <a:pt x="13" y="175"/>
                    <a:pt x="49" y="102"/>
                    <a:pt x="86" y="42"/>
                  </a:cubicBezTo>
                  <a:cubicBezTo>
                    <a:pt x="86" y="28"/>
                    <a:pt x="94" y="22"/>
                    <a:pt x="104" y="22"/>
                  </a:cubicBezTo>
                  <a:close/>
                  <a:moveTo>
                    <a:pt x="115" y="1"/>
                  </a:moveTo>
                  <a:cubicBezTo>
                    <a:pt x="97" y="1"/>
                    <a:pt x="79" y="12"/>
                    <a:pt x="61" y="29"/>
                  </a:cubicBezTo>
                  <a:cubicBezTo>
                    <a:pt x="37" y="91"/>
                    <a:pt x="0" y="164"/>
                    <a:pt x="0" y="248"/>
                  </a:cubicBezTo>
                  <a:cubicBezTo>
                    <a:pt x="0" y="273"/>
                    <a:pt x="13" y="297"/>
                    <a:pt x="37" y="297"/>
                  </a:cubicBezTo>
                  <a:lnTo>
                    <a:pt x="49" y="297"/>
                  </a:lnTo>
                  <a:cubicBezTo>
                    <a:pt x="73" y="297"/>
                    <a:pt x="97" y="285"/>
                    <a:pt x="110" y="261"/>
                  </a:cubicBezTo>
                  <a:cubicBezTo>
                    <a:pt x="110" y="237"/>
                    <a:pt x="122" y="212"/>
                    <a:pt x="122" y="188"/>
                  </a:cubicBezTo>
                  <a:cubicBezTo>
                    <a:pt x="134" y="151"/>
                    <a:pt x="146" y="115"/>
                    <a:pt x="159" y="91"/>
                  </a:cubicBezTo>
                  <a:cubicBezTo>
                    <a:pt x="170" y="54"/>
                    <a:pt x="159" y="18"/>
                    <a:pt x="134" y="5"/>
                  </a:cubicBezTo>
                  <a:cubicBezTo>
                    <a:pt x="128" y="2"/>
                    <a:pt x="121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68" name="Google Shape;3568;p39"/>
            <p:cNvSpPr/>
            <p:nvPr/>
          </p:nvSpPr>
          <p:spPr>
            <a:xfrm>
              <a:off x="7731862" y="3878301"/>
              <a:ext cx="8564" cy="15258"/>
            </a:xfrm>
            <a:custGeom>
              <a:avLst/>
              <a:gdLst/>
              <a:ahLst/>
              <a:cxnLst/>
              <a:rect l="l" t="t" r="r" b="b"/>
              <a:pathLst>
                <a:path w="174" h="310" extrusionOk="0">
                  <a:moveTo>
                    <a:pt x="114" y="0"/>
                  </a:moveTo>
                  <a:cubicBezTo>
                    <a:pt x="96" y="0"/>
                    <a:pt x="78" y="8"/>
                    <a:pt x="69" y="27"/>
                  </a:cubicBezTo>
                  <a:cubicBezTo>
                    <a:pt x="44" y="100"/>
                    <a:pt x="20" y="173"/>
                    <a:pt x="7" y="258"/>
                  </a:cubicBezTo>
                  <a:cubicBezTo>
                    <a:pt x="0" y="288"/>
                    <a:pt x="30" y="309"/>
                    <a:pt x="56" y="309"/>
                  </a:cubicBezTo>
                  <a:cubicBezTo>
                    <a:pt x="73" y="309"/>
                    <a:pt x="88" y="301"/>
                    <a:pt x="93" y="283"/>
                  </a:cubicBezTo>
                  <a:cubicBezTo>
                    <a:pt x="117" y="210"/>
                    <a:pt x="142" y="124"/>
                    <a:pt x="166" y="51"/>
                  </a:cubicBezTo>
                  <a:cubicBezTo>
                    <a:pt x="173" y="21"/>
                    <a:pt x="144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69" name="Google Shape;3569;p39"/>
            <p:cNvSpPr/>
            <p:nvPr/>
          </p:nvSpPr>
          <p:spPr>
            <a:xfrm>
              <a:off x="7731616" y="3877612"/>
              <a:ext cx="9007" cy="16390"/>
            </a:xfrm>
            <a:custGeom>
              <a:avLst/>
              <a:gdLst/>
              <a:ahLst/>
              <a:cxnLst/>
              <a:rect l="l" t="t" r="r" b="b"/>
              <a:pathLst>
                <a:path w="183" h="333" extrusionOk="0">
                  <a:moveTo>
                    <a:pt x="122" y="16"/>
                  </a:moveTo>
                  <a:cubicBezTo>
                    <a:pt x="122" y="16"/>
                    <a:pt x="134" y="16"/>
                    <a:pt x="134" y="29"/>
                  </a:cubicBezTo>
                  <a:cubicBezTo>
                    <a:pt x="147" y="29"/>
                    <a:pt x="171" y="41"/>
                    <a:pt x="158" y="65"/>
                  </a:cubicBezTo>
                  <a:lnTo>
                    <a:pt x="122" y="175"/>
                  </a:lnTo>
                  <a:cubicBezTo>
                    <a:pt x="122" y="211"/>
                    <a:pt x="110" y="248"/>
                    <a:pt x="98" y="284"/>
                  </a:cubicBezTo>
                  <a:cubicBezTo>
                    <a:pt x="85" y="308"/>
                    <a:pt x="61" y="321"/>
                    <a:pt x="49" y="321"/>
                  </a:cubicBezTo>
                  <a:cubicBezTo>
                    <a:pt x="37" y="308"/>
                    <a:pt x="12" y="297"/>
                    <a:pt x="12" y="272"/>
                  </a:cubicBezTo>
                  <a:cubicBezTo>
                    <a:pt x="25" y="187"/>
                    <a:pt x="61" y="126"/>
                    <a:pt x="85" y="53"/>
                  </a:cubicBezTo>
                  <a:cubicBezTo>
                    <a:pt x="85" y="29"/>
                    <a:pt x="110" y="16"/>
                    <a:pt x="122" y="16"/>
                  </a:cubicBezTo>
                  <a:close/>
                  <a:moveTo>
                    <a:pt x="126" y="0"/>
                  </a:moveTo>
                  <a:cubicBezTo>
                    <a:pt x="105" y="0"/>
                    <a:pt x="82" y="14"/>
                    <a:pt x="74" y="41"/>
                  </a:cubicBezTo>
                  <a:cubicBezTo>
                    <a:pt x="37" y="114"/>
                    <a:pt x="12" y="187"/>
                    <a:pt x="1" y="260"/>
                  </a:cubicBezTo>
                  <a:cubicBezTo>
                    <a:pt x="1" y="297"/>
                    <a:pt x="25" y="321"/>
                    <a:pt x="49" y="333"/>
                  </a:cubicBezTo>
                  <a:lnTo>
                    <a:pt x="61" y="333"/>
                  </a:lnTo>
                  <a:cubicBezTo>
                    <a:pt x="74" y="333"/>
                    <a:pt x="98" y="321"/>
                    <a:pt x="110" y="297"/>
                  </a:cubicBezTo>
                  <a:cubicBezTo>
                    <a:pt x="122" y="260"/>
                    <a:pt x="134" y="211"/>
                    <a:pt x="147" y="175"/>
                  </a:cubicBezTo>
                  <a:cubicBezTo>
                    <a:pt x="158" y="138"/>
                    <a:pt x="158" y="102"/>
                    <a:pt x="171" y="78"/>
                  </a:cubicBezTo>
                  <a:cubicBezTo>
                    <a:pt x="183" y="41"/>
                    <a:pt x="171" y="16"/>
                    <a:pt x="147" y="5"/>
                  </a:cubicBezTo>
                  <a:cubicBezTo>
                    <a:pt x="140" y="2"/>
                    <a:pt x="134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70" name="Google Shape;3570;p39"/>
            <p:cNvSpPr/>
            <p:nvPr/>
          </p:nvSpPr>
          <p:spPr>
            <a:xfrm>
              <a:off x="7552055" y="3476061"/>
              <a:ext cx="41591" cy="41640"/>
            </a:xfrm>
            <a:custGeom>
              <a:avLst/>
              <a:gdLst/>
              <a:ahLst/>
              <a:cxnLst/>
              <a:rect l="l" t="t" r="r" b="b"/>
              <a:pathLst>
                <a:path w="845" h="846" extrusionOk="0">
                  <a:moveTo>
                    <a:pt x="443" y="0"/>
                  </a:moveTo>
                  <a:cubicBezTo>
                    <a:pt x="356" y="0"/>
                    <a:pt x="263" y="42"/>
                    <a:pt x="195" y="88"/>
                  </a:cubicBezTo>
                  <a:cubicBezTo>
                    <a:pt x="73" y="172"/>
                    <a:pt x="0" y="318"/>
                    <a:pt x="25" y="477"/>
                  </a:cubicBezTo>
                  <a:cubicBezTo>
                    <a:pt x="82" y="700"/>
                    <a:pt x="304" y="845"/>
                    <a:pt x="521" y="845"/>
                  </a:cubicBezTo>
                  <a:cubicBezTo>
                    <a:pt x="622" y="845"/>
                    <a:pt x="722" y="814"/>
                    <a:pt x="803" y="744"/>
                  </a:cubicBezTo>
                  <a:cubicBezTo>
                    <a:pt x="845" y="712"/>
                    <a:pt x="814" y="654"/>
                    <a:pt x="774" y="654"/>
                  </a:cubicBezTo>
                  <a:cubicBezTo>
                    <a:pt x="768" y="654"/>
                    <a:pt x="761" y="655"/>
                    <a:pt x="754" y="659"/>
                  </a:cubicBezTo>
                  <a:cubicBezTo>
                    <a:pt x="674" y="684"/>
                    <a:pt x="594" y="701"/>
                    <a:pt x="516" y="701"/>
                  </a:cubicBezTo>
                  <a:cubicBezTo>
                    <a:pt x="405" y="701"/>
                    <a:pt x="300" y="667"/>
                    <a:pt x="207" y="574"/>
                  </a:cubicBezTo>
                  <a:cubicBezTo>
                    <a:pt x="134" y="477"/>
                    <a:pt x="109" y="355"/>
                    <a:pt x="182" y="258"/>
                  </a:cubicBezTo>
                  <a:cubicBezTo>
                    <a:pt x="230" y="183"/>
                    <a:pt x="349" y="100"/>
                    <a:pt x="452" y="100"/>
                  </a:cubicBezTo>
                  <a:cubicBezTo>
                    <a:pt x="482" y="100"/>
                    <a:pt x="510" y="107"/>
                    <a:pt x="535" y="124"/>
                  </a:cubicBezTo>
                  <a:cubicBezTo>
                    <a:pt x="541" y="127"/>
                    <a:pt x="547" y="129"/>
                    <a:pt x="553" y="129"/>
                  </a:cubicBezTo>
                  <a:cubicBezTo>
                    <a:pt x="585" y="129"/>
                    <a:pt x="614" y="82"/>
                    <a:pt x="584" y="51"/>
                  </a:cubicBezTo>
                  <a:cubicBezTo>
                    <a:pt x="543" y="15"/>
                    <a:pt x="494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71" name="Google Shape;3571;p39"/>
            <p:cNvSpPr/>
            <p:nvPr/>
          </p:nvSpPr>
          <p:spPr>
            <a:xfrm>
              <a:off x="7551416" y="3475864"/>
              <a:ext cx="41935" cy="42231"/>
            </a:xfrm>
            <a:custGeom>
              <a:avLst/>
              <a:gdLst/>
              <a:ahLst/>
              <a:cxnLst/>
              <a:rect l="l" t="t" r="r" b="b"/>
              <a:pathLst>
                <a:path w="852" h="858" extrusionOk="0">
                  <a:moveTo>
                    <a:pt x="451" y="19"/>
                  </a:moveTo>
                  <a:cubicBezTo>
                    <a:pt x="511" y="19"/>
                    <a:pt x="548" y="30"/>
                    <a:pt x="597" y="67"/>
                  </a:cubicBezTo>
                  <a:cubicBezTo>
                    <a:pt x="609" y="79"/>
                    <a:pt x="609" y="92"/>
                    <a:pt x="597" y="103"/>
                  </a:cubicBezTo>
                  <a:cubicBezTo>
                    <a:pt x="588" y="112"/>
                    <a:pt x="580" y="121"/>
                    <a:pt x="567" y="121"/>
                  </a:cubicBezTo>
                  <a:cubicBezTo>
                    <a:pt x="561" y="121"/>
                    <a:pt x="555" y="119"/>
                    <a:pt x="548" y="116"/>
                  </a:cubicBezTo>
                  <a:cubicBezTo>
                    <a:pt x="523" y="99"/>
                    <a:pt x="494" y="92"/>
                    <a:pt x="464" y="92"/>
                  </a:cubicBezTo>
                  <a:cubicBezTo>
                    <a:pt x="361" y="92"/>
                    <a:pt x="240" y="174"/>
                    <a:pt x="184" y="249"/>
                  </a:cubicBezTo>
                  <a:cubicBezTo>
                    <a:pt x="122" y="359"/>
                    <a:pt x="135" y="481"/>
                    <a:pt x="220" y="578"/>
                  </a:cubicBezTo>
                  <a:cubicBezTo>
                    <a:pt x="311" y="682"/>
                    <a:pt x="416" y="717"/>
                    <a:pt x="519" y="717"/>
                  </a:cubicBezTo>
                  <a:cubicBezTo>
                    <a:pt x="607" y="717"/>
                    <a:pt x="694" y="691"/>
                    <a:pt x="767" y="663"/>
                  </a:cubicBezTo>
                  <a:cubicBezTo>
                    <a:pt x="792" y="663"/>
                    <a:pt x="816" y="675"/>
                    <a:pt x="828" y="687"/>
                  </a:cubicBezTo>
                  <a:cubicBezTo>
                    <a:pt x="828" y="711"/>
                    <a:pt x="840" y="724"/>
                    <a:pt x="816" y="748"/>
                  </a:cubicBezTo>
                  <a:cubicBezTo>
                    <a:pt x="739" y="810"/>
                    <a:pt x="643" y="842"/>
                    <a:pt x="542" y="842"/>
                  </a:cubicBezTo>
                  <a:cubicBezTo>
                    <a:pt x="484" y="842"/>
                    <a:pt x="424" y="831"/>
                    <a:pt x="365" y="809"/>
                  </a:cubicBezTo>
                  <a:cubicBezTo>
                    <a:pt x="208" y="748"/>
                    <a:pt x="86" y="627"/>
                    <a:pt x="49" y="481"/>
                  </a:cubicBezTo>
                  <a:cubicBezTo>
                    <a:pt x="25" y="335"/>
                    <a:pt x="86" y="189"/>
                    <a:pt x="220" y="92"/>
                  </a:cubicBezTo>
                  <a:cubicBezTo>
                    <a:pt x="292" y="55"/>
                    <a:pt x="378" y="19"/>
                    <a:pt x="451" y="19"/>
                  </a:cubicBezTo>
                  <a:close/>
                  <a:moveTo>
                    <a:pt x="456" y="0"/>
                  </a:moveTo>
                  <a:cubicBezTo>
                    <a:pt x="371" y="0"/>
                    <a:pt x="281" y="35"/>
                    <a:pt x="208" y="79"/>
                  </a:cubicBezTo>
                  <a:cubicBezTo>
                    <a:pt x="74" y="176"/>
                    <a:pt x="1" y="335"/>
                    <a:pt x="38" y="481"/>
                  </a:cubicBezTo>
                  <a:cubicBezTo>
                    <a:pt x="74" y="638"/>
                    <a:pt x="195" y="773"/>
                    <a:pt x="365" y="821"/>
                  </a:cubicBezTo>
                  <a:cubicBezTo>
                    <a:pt x="427" y="846"/>
                    <a:pt x="487" y="857"/>
                    <a:pt x="536" y="857"/>
                  </a:cubicBezTo>
                  <a:cubicBezTo>
                    <a:pt x="646" y="857"/>
                    <a:pt x="743" y="821"/>
                    <a:pt x="828" y="760"/>
                  </a:cubicBezTo>
                  <a:cubicBezTo>
                    <a:pt x="852" y="736"/>
                    <a:pt x="852" y="711"/>
                    <a:pt x="840" y="687"/>
                  </a:cubicBezTo>
                  <a:cubicBezTo>
                    <a:pt x="830" y="667"/>
                    <a:pt x="804" y="648"/>
                    <a:pt x="782" y="648"/>
                  </a:cubicBezTo>
                  <a:cubicBezTo>
                    <a:pt x="777" y="648"/>
                    <a:pt x="772" y="649"/>
                    <a:pt x="767" y="651"/>
                  </a:cubicBezTo>
                  <a:cubicBezTo>
                    <a:pt x="675" y="683"/>
                    <a:pt x="593" y="700"/>
                    <a:pt x="520" y="700"/>
                  </a:cubicBezTo>
                  <a:cubicBezTo>
                    <a:pt x="402" y="700"/>
                    <a:pt x="308" y="656"/>
                    <a:pt x="232" y="565"/>
                  </a:cubicBezTo>
                  <a:cubicBezTo>
                    <a:pt x="147" y="481"/>
                    <a:pt x="135" y="359"/>
                    <a:pt x="208" y="262"/>
                  </a:cubicBezTo>
                  <a:cubicBezTo>
                    <a:pt x="255" y="185"/>
                    <a:pt x="370" y="109"/>
                    <a:pt x="465" y="109"/>
                  </a:cubicBezTo>
                  <a:cubicBezTo>
                    <a:pt x="491" y="109"/>
                    <a:pt x="515" y="115"/>
                    <a:pt x="536" y="128"/>
                  </a:cubicBezTo>
                  <a:cubicBezTo>
                    <a:pt x="550" y="137"/>
                    <a:pt x="562" y="141"/>
                    <a:pt x="573" y="141"/>
                  </a:cubicBezTo>
                  <a:cubicBezTo>
                    <a:pt x="590" y="141"/>
                    <a:pt x="602" y="131"/>
                    <a:pt x="609" y="116"/>
                  </a:cubicBezTo>
                  <a:cubicBezTo>
                    <a:pt x="621" y="103"/>
                    <a:pt x="633" y="67"/>
                    <a:pt x="609" y="55"/>
                  </a:cubicBezTo>
                  <a:cubicBezTo>
                    <a:pt x="565" y="16"/>
                    <a:pt x="512" y="0"/>
                    <a:pt x="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72" name="Google Shape;3572;p39"/>
            <p:cNvSpPr/>
            <p:nvPr/>
          </p:nvSpPr>
          <p:spPr>
            <a:xfrm>
              <a:off x="7419747" y="3497079"/>
              <a:ext cx="6645" cy="32830"/>
            </a:xfrm>
            <a:custGeom>
              <a:avLst/>
              <a:gdLst/>
              <a:ahLst/>
              <a:cxnLst/>
              <a:rect l="l" t="t" r="r" b="b"/>
              <a:pathLst>
                <a:path w="135" h="667" extrusionOk="0">
                  <a:moveTo>
                    <a:pt x="92" y="1"/>
                  </a:moveTo>
                  <a:cubicBezTo>
                    <a:pt x="70" y="1"/>
                    <a:pt x="49" y="13"/>
                    <a:pt x="49" y="37"/>
                  </a:cubicBezTo>
                  <a:cubicBezTo>
                    <a:pt x="24" y="232"/>
                    <a:pt x="13" y="426"/>
                    <a:pt x="0" y="621"/>
                  </a:cubicBezTo>
                  <a:cubicBezTo>
                    <a:pt x="0" y="651"/>
                    <a:pt x="21" y="667"/>
                    <a:pt x="44" y="667"/>
                  </a:cubicBezTo>
                  <a:cubicBezTo>
                    <a:pt x="67" y="667"/>
                    <a:pt x="92" y="651"/>
                    <a:pt x="97" y="621"/>
                  </a:cubicBezTo>
                  <a:lnTo>
                    <a:pt x="134" y="37"/>
                  </a:lnTo>
                  <a:cubicBezTo>
                    <a:pt x="134" y="13"/>
                    <a:pt x="113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73" name="Google Shape;3573;p39"/>
            <p:cNvSpPr/>
            <p:nvPr/>
          </p:nvSpPr>
          <p:spPr>
            <a:xfrm>
              <a:off x="7419747" y="3496488"/>
              <a:ext cx="7235" cy="33568"/>
            </a:xfrm>
            <a:custGeom>
              <a:avLst/>
              <a:gdLst/>
              <a:ahLst/>
              <a:cxnLst/>
              <a:rect l="l" t="t" r="r" b="b"/>
              <a:pathLst>
                <a:path w="147" h="682" extrusionOk="0">
                  <a:moveTo>
                    <a:pt x="97" y="25"/>
                  </a:moveTo>
                  <a:cubicBezTo>
                    <a:pt x="110" y="25"/>
                    <a:pt x="122" y="25"/>
                    <a:pt x="122" y="49"/>
                  </a:cubicBezTo>
                  <a:cubicBezTo>
                    <a:pt x="122" y="232"/>
                    <a:pt x="97" y="414"/>
                    <a:pt x="86" y="584"/>
                  </a:cubicBezTo>
                  <a:lnTo>
                    <a:pt x="86" y="633"/>
                  </a:lnTo>
                  <a:cubicBezTo>
                    <a:pt x="86" y="657"/>
                    <a:pt x="61" y="670"/>
                    <a:pt x="49" y="670"/>
                  </a:cubicBezTo>
                  <a:cubicBezTo>
                    <a:pt x="24" y="670"/>
                    <a:pt x="13" y="657"/>
                    <a:pt x="13" y="633"/>
                  </a:cubicBezTo>
                  <a:lnTo>
                    <a:pt x="13" y="584"/>
                  </a:lnTo>
                  <a:cubicBezTo>
                    <a:pt x="24" y="414"/>
                    <a:pt x="37" y="232"/>
                    <a:pt x="49" y="49"/>
                  </a:cubicBezTo>
                  <a:cubicBezTo>
                    <a:pt x="61" y="25"/>
                    <a:pt x="73" y="25"/>
                    <a:pt x="86" y="25"/>
                  </a:cubicBezTo>
                  <a:close/>
                  <a:moveTo>
                    <a:pt x="86" y="0"/>
                  </a:moveTo>
                  <a:cubicBezTo>
                    <a:pt x="61" y="0"/>
                    <a:pt x="37" y="13"/>
                    <a:pt x="37" y="49"/>
                  </a:cubicBezTo>
                  <a:cubicBezTo>
                    <a:pt x="13" y="232"/>
                    <a:pt x="13" y="414"/>
                    <a:pt x="0" y="584"/>
                  </a:cubicBezTo>
                  <a:lnTo>
                    <a:pt x="0" y="633"/>
                  </a:lnTo>
                  <a:cubicBezTo>
                    <a:pt x="0" y="670"/>
                    <a:pt x="24" y="681"/>
                    <a:pt x="37" y="681"/>
                  </a:cubicBezTo>
                  <a:lnTo>
                    <a:pt x="49" y="681"/>
                  </a:lnTo>
                  <a:cubicBezTo>
                    <a:pt x="73" y="681"/>
                    <a:pt x="97" y="670"/>
                    <a:pt x="97" y="633"/>
                  </a:cubicBezTo>
                  <a:lnTo>
                    <a:pt x="110" y="584"/>
                  </a:lnTo>
                  <a:cubicBezTo>
                    <a:pt x="122" y="414"/>
                    <a:pt x="134" y="232"/>
                    <a:pt x="134" y="49"/>
                  </a:cubicBezTo>
                  <a:cubicBezTo>
                    <a:pt x="146" y="25"/>
                    <a:pt x="122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74" name="Google Shape;3574;p39"/>
            <p:cNvSpPr/>
            <p:nvPr/>
          </p:nvSpPr>
          <p:spPr>
            <a:xfrm>
              <a:off x="7427229" y="3497079"/>
              <a:ext cx="5710" cy="64134"/>
            </a:xfrm>
            <a:custGeom>
              <a:avLst/>
              <a:gdLst/>
              <a:ahLst/>
              <a:cxnLst/>
              <a:rect l="l" t="t" r="r" b="b"/>
              <a:pathLst>
                <a:path w="116" h="1303" extrusionOk="0">
                  <a:moveTo>
                    <a:pt x="49" y="1"/>
                  </a:moveTo>
                  <a:cubicBezTo>
                    <a:pt x="28" y="1"/>
                    <a:pt x="7" y="13"/>
                    <a:pt x="7" y="37"/>
                  </a:cubicBezTo>
                  <a:lnTo>
                    <a:pt x="7" y="1266"/>
                  </a:lnTo>
                  <a:cubicBezTo>
                    <a:pt x="0" y="1290"/>
                    <a:pt x="22" y="1302"/>
                    <a:pt x="44" y="1302"/>
                  </a:cubicBezTo>
                  <a:cubicBezTo>
                    <a:pt x="67" y="1302"/>
                    <a:pt x="91" y="1290"/>
                    <a:pt x="91" y="1266"/>
                  </a:cubicBezTo>
                  <a:cubicBezTo>
                    <a:pt x="104" y="852"/>
                    <a:pt x="116" y="451"/>
                    <a:pt x="91" y="37"/>
                  </a:cubicBezTo>
                  <a:cubicBezTo>
                    <a:pt x="91" y="13"/>
                    <a:pt x="70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75" name="Google Shape;3575;p39"/>
            <p:cNvSpPr/>
            <p:nvPr/>
          </p:nvSpPr>
          <p:spPr>
            <a:xfrm>
              <a:off x="7426934" y="3496488"/>
              <a:ext cx="6645" cy="65315"/>
            </a:xfrm>
            <a:custGeom>
              <a:avLst/>
              <a:gdLst/>
              <a:ahLst/>
              <a:cxnLst/>
              <a:rect l="l" t="t" r="r" b="b"/>
              <a:pathLst>
                <a:path w="135" h="1327" extrusionOk="0">
                  <a:moveTo>
                    <a:pt x="61" y="25"/>
                  </a:moveTo>
                  <a:cubicBezTo>
                    <a:pt x="73" y="25"/>
                    <a:pt x="97" y="25"/>
                    <a:pt x="97" y="49"/>
                  </a:cubicBezTo>
                  <a:cubicBezTo>
                    <a:pt x="122" y="475"/>
                    <a:pt x="110" y="900"/>
                    <a:pt x="86" y="1278"/>
                  </a:cubicBezTo>
                  <a:cubicBezTo>
                    <a:pt x="86" y="1302"/>
                    <a:pt x="73" y="1302"/>
                    <a:pt x="49" y="1302"/>
                  </a:cubicBezTo>
                  <a:cubicBezTo>
                    <a:pt x="37" y="1302"/>
                    <a:pt x="13" y="1302"/>
                    <a:pt x="13" y="1278"/>
                  </a:cubicBezTo>
                  <a:cubicBezTo>
                    <a:pt x="24" y="1010"/>
                    <a:pt x="24" y="754"/>
                    <a:pt x="24" y="500"/>
                  </a:cubicBezTo>
                  <a:lnTo>
                    <a:pt x="24" y="49"/>
                  </a:lnTo>
                  <a:cubicBezTo>
                    <a:pt x="24" y="25"/>
                    <a:pt x="49" y="25"/>
                    <a:pt x="61" y="25"/>
                  </a:cubicBezTo>
                  <a:close/>
                  <a:moveTo>
                    <a:pt x="61" y="0"/>
                  </a:moveTo>
                  <a:cubicBezTo>
                    <a:pt x="37" y="0"/>
                    <a:pt x="13" y="13"/>
                    <a:pt x="13" y="49"/>
                  </a:cubicBezTo>
                  <a:lnTo>
                    <a:pt x="13" y="500"/>
                  </a:lnTo>
                  <a:cubicBezTo>
                    <a:pt x="0" y="754"/>
                    <a:pt x="0" y="1010"/>
                    <a:pt x="0" y="1278"/>
                  </a:cubicBezTo>
                  <a:cubicBezTo>
                    <a:pt x="0" y="1302"/>
                    <a:pt x="24" y="1327"/>
                    <a:pt x="49" y="1327"/>
                  </a:cubicBezTo>
                  <a:cubicBezTo>
                    <a:pt x="73" y="1327"/>
                    <a:pt x="110" y="1302"/>
                    <a:pt x="110" y="1278"/>
                  </a:cubicBezTo>
                  <a:cubicBezTo>
                    <a:pt x="122" y="913"/>
                    <a:pt x="134" y="475"/>
                    <a:pt x="110" y="49"/>
                  </a:cubicBezTo>
                  <a:cubicBezTo>
                    <a:pt x="110" y="25"/>
                    <a:pt x="86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76" name="Google Shape;3576;p39"/>
            <p:cNvSpPr/>
            <p:nvPr/>
          </p:nvSpPr>
          <p:spPr>
            <a:xfrm>
              <a:off x="7437664" y="3517604"/>
              <a:ext cx="4873" cy="82936"/>
            </a:xfrm>
            <a:custGeom>
              <a:avLst/>
              <a:gdLst/>
              <a:ahLst/>
              <a:cxnLst/>
              <a:rect l="l" t="t" r="r" b="b"/>
              <a:pathLst>
                <a:path w="99" h="1685" extrusionOk="0">
                  <a:moveTo>
                    <a:pt x="56" y="0"/>
                  </a:moveTo>
                  <a:cubicBezTo>
                    <a:pt x="35" y="0"/>
                    <a:pt x="14" y="16"/>
                    <a:pt x="14" y="46"/>
                  </a:cubicBezTo>
                  <a:cubicBezTo>
                    <a:pt x="1" y="581"/>
                    <a:pt x="1" y="1116"/>
                    <a:pt x="1" y="1639"/>
                  </a:cubicBezTo>
                  <a:cubicBezTo>
                    <a:pt x="1" y="1670"/>
                    <a:pt x="22" y="1685"/>
                    <a:pt x="44" y="1685"/>
                  </a:cubicBezTo>
                  <a:cubicBezTo>
                    <a:pt x="65" y="1685"/>
                    <a:pt x="87" y="1670"/>
                    <a:pt x="87" y="1639"/>
                  </a:cubicBezTo>
                  <a:cubicBezTo>
                    <a:pt x="98" y="1116"/>
                    <a:pt x="98" y="581"/>
                    <a:pt x="98" y="46"/>
                  </a:cubicBezTo>
                  <a:cubicBezTo>
                    <a:pt x="98" y="16"/>
                    <a:pt x="77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77" name="Google Shape;3577;p39"/>
            <p:cNvSpPr/>
            <p:nvPr/>
          </p:nvSpPr>
          <p:spPr>
            <a:xfrm>
              <a:off x="7437123" y="3516817"/>
              <a:ext cx="6005" cy="84511"/>
            </a:xfrm>
            <a:custGeom>
              <a:avLst/>
              <a:gdLst/>
              <a:ahLst/>
              <a:cxnLst/>
              <a:rect l="l" t="t" r="r" b="b"/>
              <a:pathLst>
                <a:path w="122" h="1717" extrusionOk="0">
                  <a:moveTo>
                    <a:pt x="73" y="25"/>
                  </a:moveTo>
                  <a:cubicBezTo>
                    <a:pt x="85" y="25"/>
                    <a:pt x="109" y="38"/>
                    <a:pt x="109" y="62"/>
                  </a:cubicBezTo>
                  <a:lnTo>
                    <a:pt x="98" y="293"/>
                  </a:lnTo>
                  <a:cubicBezTo>
                    <a:pt x="98" y="743"/>
                    <a:pt x="98" y="1205"/>
                    <a:pt x="85" y="1655"/>
                  </a:cubicBezTo>
                  <a:cubicBezTo>
                    <a:pt x="85" y="1679"/>
                    <a:pt x="73" y="1692"/>
                    <a:pt x="49" y="1692"/>
                  </a:cubicBezTo>
                  <a:cubicBezTo>
                    <a:pt x="36" y="1692"/>
                    <a:pt x="12" y="1679"/>
                    <a:pt x="12" y="1655"/>
                  </a:cubicBezTo>
                  <a:cubicBezTo>
                    <a:pt x="25" y="1205"/>
                    <a:pt x="25" y="743"/>
                    <a:pt x="25" y="293"/>
                  </a:cubicBezTo>
                  <a:lnTo>
                    <a:pt x="36" y="62"/>
                  </a:lnTo>
                  <a:cubicBezTo>
                    <a:pt x="36" y="38"/>
                    <a:pt x="49" y="25"/>
                    <a:pt x="73" y="25"/>
                  </a:cubicBezTo>
                  <a:close/>
                  <a:moveTo>
                    <a:pt x="73" y="1"/>
                  </a:moveTo>
                  <a:cubicBezTo>
                    <a:pt x="36" y="1"/>
                    <a:pt x="12" y="25"/>
                    <a:pt x="12" y="62"/>
                  </a:cubicBezTo>
                  <a:lnTo>
                    <a:pt x="12" y="293"/>
                  </a:lnTo>
                  <a:cubicBezTo>
                    <a:pt x="12" y="743"/>
                    <a:pt x="0" y="1205"/>
                    <a:pt x="0" y="1655"/>
                  </a:cubicBezTo>
                  <a:cubicBezTo>
                    <a:pt x="0" y="1692"/>
                    <a:pt x="25" y="1716"/>
                    <a:pt x="49" y="1716"/>
                  </a:cubicBezTo>
                  <a:cubicBezTo>
                    <a:pt x="85" y="1716"/>
                    <a:pt x="109" y="1692"/>
                    <a:pt x="109" y="1655"/>
                  </a:cubicBezTo>
                  <a:cubicBezTo>
                    <a:pt x="109" y="1205"/>
                    <a:pt x="122" y="743"/>
                    <a:pt x="122" y="293"/>
                  </a:cubicBezTo>
                  <a:lnTo>
                    <a:pt x="122" y="62"/>
                  </a:lnTo>
                  <a:cubicBezTo>
                    <a:pt x="122" y="25"/>
                    <a:pt x="98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78" name="Google Shape;3578;p39"/>
            <p:cNvSpPr/>
            <p:nvPr/>
          </p:nvSpPr>
          <p:spPr>
            <a:xfrm>
              <a:off x="7742987" y="3805551"/>
              <a:ext cx="6005" cy="71566"/>
            </a:xfrm>
            <a:custGeom>
              <a:avLst/>
              <a:gdLst/>
              <a:ahLst/>
              <a:cxnLst/>
              <a:rect l="l" t="t" r="r" b="b"/>
              <a:pathLst>
                <a:path w="122" h="1454" extrusionOk="0">
                  <a:moveTo>
                    <a:pt x="67" y="0"/>
                  </a:moveTo>
                  <a:cubicBezTo>
                    <a:pt x="46" y="0"/>
                    <a:pt x="25" y="15"/>
                    <a:pt x="25" y="45"/>
                  </a:cubicBezTo>
                  <a:cubicBezTo>
                    <a:pt x="13" y="496"/>
                    <a:pt x="0" y="958"/>
                    <a:pt x="13" y="1407"/>
                  </a:cubicBezTo>
                  <a:cubicBezTo>
                    <a:pt x="13" y="1438"/>
                    <a:pt x="34" y="1453"/>
                    <a:pt x="55" y="1453"/>
                  </a:cubicBezTo>
                  <a:cubicBezTo>
                    <a:pt x="76" y="1453"/>
                    <a:pt x="98" y="1438"/>
                    <a:pt x="98" y="1407"/>
                  </a:cubicBezTo>
                  <a:cubicBezTo>
                    <a:pt x="122" y="958"/>
                    <a:pt x="110" y="496"/>
                    <a:pt x="110" y="45"/>
                  </a:cubicBezTo>
                  <a:cubicBezTo>
                    <a:pt x="110" y="15"/>
                    <a:pt x="89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79" name="Google Shape;3579;p39"/>
            <p:cNvSpPr/>
            <p:nvPr/>
          </p:nvSpPr>
          <p:spPr>
            <a:xfrm>
              <a:off x="7742987" y="3805354"/>
              <a:ext cx="6005" cy="71910"/>
            </a:xfrm>
            <a:custGeom>
              <a:avLst/>
              <a:gdLst/>
              <a:ahLst/>
              <a:cxnLst/>
              <a:rect l="l" t="t" r="r" b="b"/>
              <a:pathLst>
                <a:path w="122" h="1461" extrusionOk="0">
                  <a:moveTo>
                    <a:pt x="73" y="13"/>
                  </a:moveTo>
                  <a:cubicBezTo>
                    <a:pt x="86" y="13"/>
                    <a:pt x="110" y="25"/>
                    <a:pt x="110" y="49"/>
                  </a:cubicBezTo>
                  <a:lnTo>
                    <a:pt x="110" y="232"/>
                  </a:lnTo>
                  <a:cubicBezTo>
                    <a:pt x="110" y="621"/>
                    <a:pt x="110" y="1022"/>
                    <a:pt x="98" y="1411"/>
                  </a:cubicBezTo>
                  <a:cubicBezTo>
                    <a:pt x="86" y="1436"/>
                    <a:pt x="73" y="1448"/>
                    <a:pt x="49" y="1448"/>
                  </a:cubicBezTo>
                  <a:cubicBezTo>
                    <a:pt x="37" y="1448"/>
                    <a:pt x="25" y="1436"/>
                    <a:pt x="25" y="1411"/>
                  </a:cubicBezTo>
                  <a:cubicBezTo>
                    <a:pt x="13" y="1022"/>
                    <a:pt x="25" y="621"/>
                    <a:pt x="37" y="232"/>
                  </a:cubicBezTo>
                  <a:lnTo>
                    <a:pt x="37" y="49"/>
                  </a:lnTo>
                  <a:cubicBezTo>
                    <a:pt x="37" y="25"/>
                    <a:pt x="49" y="13"/>
                    <a:pt x="73" y="13"/>
                  </a:cubicBezTo>
                  <a:close/>
                  <a:moveTo>
                    <a:pt x="73" y="1"/>
                  </a:moveTo>
                  <a:cubicBezTo>
                    <a:pt x="49" y="1"/>
                    <a:pt x="13" y="13"/>
                    <a:pt x="13" y="49"/>
                  </a:cubicBezTo>
                  <a:lnTo>
                    <a:pt x="13" y="232"/>
                  </a:lnTo>
                  <a:cubicBezTo>
                    <a:pt x="0" y="621"/>
                    <a:pt x="0" y="1022"/>
                    <a:pt x="0" y="1411"/>
                  </a:cubicBezTo>
                  <a:cubicBezTo>
                    <a:pt x="0" y="1448"/>
                    <a:pt x="25" y="1460"/>
                    <a:pt x="49" y="1460"/>
                  </a:cubicBezTo>
                  <a:cubicBezTo>
                    <a:pt x="86" y="1460"/>
                    <a:pt x="110" y="1448"/>
                    <a:pt x="110" y="1411"/>
                  </a:cubicBezTo>
                  <a:cubicBezTo>
                    <a:pt x="122" y="1022"/>
                    <a:pt x="122" y="621"/>
                    <a:pt x="122" y="232"/>
                  </a:cubicBezTo>
                  <a:lnTo>
                    <a:pt x="122" y="49"/>
                  </a:lnTo>
                  <a:cubicBezTo>
                    <a:pt x="122" y="13"/>
                    <a:pt x="98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80" name="Google Shape;3580;p39"/>
            <p:cNvSpPr/>
            <p:nvPr/>
          </p:nvSpPr>
          <p:spPr>
            <a:xfrm>
              <a:off x="7734028" y="3844289"/>
              <a:ext cx="6005" cy="37013"/>
            </a:xfrm>
            <a:custGeom>
              <a:avLst/>
              <a:gdLst/>
              <a:ahLst/>
              <a:cxnLst/>
              <a:rect l="l" t="t" r="r" b="b"/>
              <a:pathLst>
                <a:path w="122" h="752" extrusionOk="0">
                  <a:moveTo>
                    <a:pt x="50" y="0"/>
                  </a:moveTo>
                  <a:cubicBezTo>
                    <a:pt x="30" y="0"/>
                    <a:pt x="12" y="12"/>
                    <a:pt x="12" y="37"/>
                  </a:cubicBezTo>
                  <a:cubicBezTo>
                    <a:pt x="0" y="256"/>
                    <a:pt x="12" y="487"/>
                    <a:pt x="36" y="706"/>
                  </a:cubicBezTo>
                  <a:cubicBezTo>
                    <a:pt x="36" y="736"/>
                    <a:pt x="58" y="751"/>
                    <a:pt x="79" y="751"/>
                  </a:cubicBezTo>
                  <a:cubicBezTo>
                    <a:pt x="101" y="751"/>
                    <a:pt x="122" y="736"/>
                    <a:pt x="122" y="706"/>
                  </a:cubicBezTo>
                  <a:cubicBezTo>
                    <a:pt x="109" y="487"/>
                    <a:pt x="109" y="256"/>
                    <a:pt x="98" y="37"/>
                  </a:cubicBezTo>
                  <a:cubicBezTo>
                    <a:pt x="91" y="12"/>
                    <a:pt x="70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81" name="Google Shape;3581;p39"/>
            <p:cNvSpPr/>
            <p:nvPr/>
          </p:nvSpPr>
          <p:spPr>
            <a:xfrm>
              <a:off x="7733388" y="3843698"/>
              <a:ext cx="7235" cy="38342"/>
            </a:xfrm>
            <a:custGeom>
              <a:avLst/>
              <a:gdLst/>
              <a:ahLst/>
              <a:cxnLst/>
              <a:rect l="l" t="t" r="r" b="b"/>
              <a:pathLst>
                <a:path w="147" h="779" extrusionOk="0">
                  <a:moveTo>
                    <a:pt x="62" y="13"/>
                  </a:moveTo>
                  <a:cubicBezTo>
                    <a:pt x="74" y="13"/>
                    <a:pt x="98" y="24"/>
                    <a:pt x="98" y="49"/>
                  </a:cubicBezTo>
                  <a:cubicBezTo>
                    <a:pt x="111" y="268"/>
                    <a:pt x="122" y="487"/>
                    <a:pt x="122" y="694"/>
                  </a:cubicBezTo>
                  <a:lnTo>
                    <a:pt x="122" y="718"/>
                  </a:lnTo>
                  <a:cubicBezTo>
                    <a:pt x="122" y="742"/>
                    <a:pt x="111" y="754"/>
                    <a:pt x="98" y="754"/>
                  </a:cubicBezTo>
                  <a:cubicBezTo>
                    <a:pt x="74" y="754"/>
                    <a:pt x="62" y="742"/>
                    <a:pt x="49" y="718"/>
                  </a:cubicBezTo>
                  <a:cubicBezTo>
                    <a:pt x="25" y="487"/>
                    <a:pt x="25" y="256"/>
                    <a:pt x="25" y="49"/>
                  </a:cubicBezTo>
                  <a:cubicBezTo>
                    <a:pt x="25" y="24"/>
                    <a:pt x="49" y="13"/>
                    <a:pt x="62" y="13"/>
                  </a:cubicBezTo>
                  <a:close/>
                  <a:moveTo>
                    <a:pt x="62" y="0"/>
                  </a:moveTo>
                  <a:cubicBezTo>
                    <a:pt x="38" y="0"/>
                    <a:pt x="13" y="13"/>
                    <a:pt x="13" y="49"/>
                  </a:cubicBezTo>
                  <a:cubicBezTo>
                    <a:pt x="1" y="256"/>
                    <a:pt x="13" y="487"/>
                    <a:pt x="38" y="730"/>
                  </a:cubicBezTo>
                  <a:cubicBezTo>
                    <a:pt x="38" y="754"/>
                    <a:pt x="62" y="778"/>
                    <a:pt x="98" y="778"/>
                  </a:cubicBezTo>
                  <a:cubicBezTo>
                    <a:pt x="122" y="778"/>
                    <a:pt x="147" y="754"/>
                    <a:pt x="147" y="718"/>
                  </a:cubicBezTo>
                  <a:lnTo>
                    <a:pt x="147" y="694"/>
                  </a:lnTo>
                  <a:cubicBezTo>
                    <a:pt x="135" y="487"/>
                    <a:pt x="135" y="268"/>
                    <a:pt x="111" y="49"/>
                  </a:cubicBezTo>
                  <a:cubicBezTo>
                    <a:pt x="111" y="13"/>
                    <a:pt x="86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82" name="Google Shape;3582;p39"/>
            <p:cNvSpPr/>
            <p:nvPr/>
          </p:nvSpPr>
          <p:spPr>
            <a:xfrm>
              <a:off x="7723839" y="3852657"/>
              <a:ext cx="6645" cy="24905"/>
            </a:xfrm>
            <a:custGeom>
              <a:avLst/>
              <a:gdLst/>
              <a:ahLst/>
              <a:cxnLst/>
              <a:rect l="l" t="t" r="r" b="b"/>
              <a:pathLst>
                <a:path w="135" h="506" extrusionOk="0">
                  <a:moveTo>
                    <a:pt x="49" y="1"/>
                  </a:moveTo>
                  <a:cubicBezTo>
                    <a:pt x="24" y="1"/>
                    <a:pt x="0" y="13"/>
                    <a:pt x="0" y="37"/>
                  </a:cubicBezTo>
                  <a:cubicBezTo>
                    <a:pt x="0" y="183"/>
                    <a:pt x="13" y="329"/>
                    <a:pt x="37" y="475"/>
                  </a:cubicBezTo>
                  <a:cubicBezTo>
                    <a:pt x="42" y="496"/>
                    <a:pt x="62" y="506"/>
                    <a:pt x="82" y="506"/>
                  </a:cubicBezTo>
                  <a:cubicBezTo>
                    <a:pt x="108" y="506"/>
                    <a:pt x="134" y="490"/>
                    <a:pt x="134" y="463"/>
                  </a:cubicBezTo>
                  <a:cubicBezTo>
                    <a:pt x="110" y="317"/>
                    <a:pt x="97" y="183"/>
                    <a:pt x="97" y="37"/>
                  </a:cubicBezTo>
                  <a:cubicBezTo>
                    <a:pt x="97" y="13"/>
                    <a:pt x="73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83" name="Google Shape;3583;p39"/>
            <p:cNvSpPr/>
            <p:nvPr/>
          </p:nvSpPr>
          <p:spPr>
            <a:xfrm>
              <a:off x="7723839" y="3852066"/>
              <a:ext cx="7235" cy="25791"/>
            </a:xfrm>
            <a:custGeom>
              <a:avLst/>
              <a:gdLst/>
              <a:ahLst/>
              <a:cxnLst/>
              <a:rect l="l" t="t" r="r" b="b"/>
              <a:pathLst>
                <a:path w="147" h="524" extrusionOk="0">
                  <a:moveTo>
                    <a:pt x="49" y="25"/>
                  </a:moveTo>
                  <a:cubicBezTo>
                    <a:pt x="61" y="25"/>
                    <a:pt x="86" y="25"/>
                    <a:pt x="86" y="49"/>
                  </a:cubicBezTo>
                  <a:cubicBezTo>
                    <a:pt x="86" y="195"/>
                    <a:pt x="110" y="341"/>
                    <a:pt x="122" y="475"/>
                  </a:cubicBezTo>
                  <a:cubicBezTo>
                    <a:pt x="122" y="499"/>
                    <a:pt x="110" y="499"/>
                    <a:pt x="97" y="511"/>
                  </a:cubicBezTo>
                  <a:cubicBezTo>
                    <a:pt x="73" y="511"/>
                    <a:pt x="49" y="499"/>
                    <a:pt x="49" y="487"/>
                  </a:cubicBezTo>
                  <a:cubicBezTo>
                    <a:pt x="24" y="354"/>
                    <a:pt x="13" y="219"/>
                    <a:pt x="13" y="49"/>
                  </a:cubicBezTo>
                  <a:cubicBezTo>
                    <a:pt x="13" y="25"/>
                    <a:pt x="24" y="25"/>
                    <a:pt x="49" y="25"/>
                  </a:cubicBezTo>
                  <a:close/>
                  <a:moveTo>
                    <a:pt x="49" y="0"/>
                  </a:moveTo>
                  <a:cubicBezTo>
                    <a:pt x="24" y="0"/>
                    <a:pt x="0" y="25"/>
                    <a:pt x="0" y="49"/>
                  </a:cubicBezTo>
                  <a:cubicBezTo>
                    <a:pt x="0" y="219"/>
                    <a:pt x="13" y="354"/>
                    <a:pt x="37" y="487"/>
                  </a:cubicBezTo>
                  <a:cubicBezTo>
                    <a:pt x="37" y="511"/>
                    <a:pt x="61" y="524"/>
                    <a:pt x="86" y="524"/>
                  </a:cubicBezTo>
                  <a:lnTo>
                    <a:pt x="97" y="524"/>
                  </a:lnTo>
                  <a:cubicBezTo>
                    <a:pt x="122" y="524"/>
                    <a:pt x="146" y="499"/>
                    <a:pt x="134" y="475"/>
                  </a:cubicBezTo>
                  <a:cubicBezTo>
                    <a:pt x="122" y="341"/>
                    <a:pt x="110" y="195"/>
                    <a:pt x="110" y="49"/>
                  </a:cubicBezTo>
                  <a:cubicBezTo>
                    <a:pt x="97" y="25"/>
                    <a:pt x="7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84" name="Google Shape;3584;p39"/>
            <p:cNvSpPr/>
            <p:nvPr/>
          </p:nvSpPr>
          <p:spPr>
            <a:xfrm>
              <a:off x="7750173" y="3786946"/>
              <a:ext cx="6645" cy="79540"/>
            </a:xfrm>
            <a:custGeom>
              <a:avLst/>
              <a:gdLst/>
              <a:ahLst/>
              <a:cxnLst/>
              <a:rect l="l" t="t" r="r" b="b"/>
              <a:pathLst>
                <a:path w="135" h="1616" extrusionOk="0">
                  <a:moveTo>
                    <a:pt x="57" y="1"/>
                  </a:moveTo>
                  <a:cubicBezTo>
                    <a:pt x="34" y="1"/>
                    <a:pt x="13" y="16"/>
                    <a:pt x="13" y="47"/>
                  </a:cubicBezTo>
                  <a:cubicBezTo>
                    <a:pt x="49" y="558"/>
                    <a:pt x="37" y="1068"/>
                    <a:pt x="0" y="1579"/>
                  </a:cubicBezTo>
                  <a:cubicBezTo>
                    <a:pt x="0" y="1604"/>
                    <a:pt x="22" y="1616"/>
                    <a:pt x="43" y="1616"/>
                  </a:cubicBezTo>
                  <a:cubicBezTo>
                    <a:pt x="64" y="1616"/>
                    <a:pt x="86" y="1604"/>
                    <a:pt x="86" y="1579"/>
                  </a:cubicBezTo>
                  <a:cubicBezTo>
                    <a:pt x="134" y="1068"/>
                    <a:pt x="134" y="558"/>
                    <a:pt x="110" y="47"/>
                  </a:cubicBezTo>
                  <a:cubicBezTo>
                    <a:pt x="104" y="16"/>
                    <a:pt x="79" y="1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85" name="Google Shape;3585;p39"/>
            <p:cNvSpPr/>
            <p:nvPr/>
          </p:nvSpPr>
          <p:spPr>
            <a:xfrm>
              <a:off x="7749582" y="3786207"/>
              <a:ext cx="7826" cy="80868"/>
            </a:xfrm>
            <a:custGeom>
              <a:avLst/>
              <a:gdLst/>
              <a:ahLst/>
              <a:cxnLst/>
              <a:rect l="l" t="t" r="r" b="b"/>
              <a:pathLst>
                <a:path w="159" h="1643" extrusionOk="0">
                  <a:moveTo>
                    <a:pt x="73" y="25"/>
                  </a:moveTo>
                  <a:cubicBezTo>
                    <a:pt x="85" y="25"/>
                    <a:pt x="109" y="38"/>
                    <a:pt x="109" y="62"/>
                  </a:cubicBezTo>
                  <a:cubicBezTo>
                    <a:pt x="146" y="597"/>
                    <a:pt x="134" y="1095"/>
                    <a:pt x="98" y="1594"/>
                  </a:cubicBezTo>
                  <a:cubicBezTo>
                    <a:pt x="98" y="1612"/>
                    <a:pt x="85" y="1623"/>
                    <a:pt x="68" y="1623"/>
                  </a:cubicBezTo>
                  <a:cubicBezTo>
                    <a:pt x="62" y="1623"/>
                    <a:pt x="56" y="1622"/>
                    <a:pt x="49" y="1619"/>
                  </a:cubicBezTo>
                  <a:cubicBezTo>
                    <a:pt x="37" y="1619"/>
                    <a:pt x="25" y="1619"/>
                    <a:pt x="25" y="1594"/>
                  </a:cubicBezTo>
                  <a:cubicBezTo>
                    <a:pt x="61" y="1046"/>
                    <a:pt x="61" y="536"/>
                    <a:pt x="37" y="62"/>
                  </a:cubicBezTo>
                  <a:cubicBezTo>
                    <a:pt x="37" y="38"/>
                    <a:pt x="49" y="25"/>
                    <a:pt x="73" y="25"/>
                  </a:cubicBezTo>
                  <a:close/>
                  <a:moveTo>
                    <a:pt x="73" y="1"/>
                  </a:moveTo>
                  <a:cubicBezTo>
                    <a:pt x="49" y="1"/>
                    <a:pt x="25" y="25"/>
                    <a:pt x="25" y="62"/>
                  </a:cubicBezTo>
                  <a:cubicBezTo>
                    <a:pt x="49" y="536"/>
                    <a:pt x="37" y="1046"/>
                    <a:pt x="1" y="1594"/>
                  </a:cubicBezTo>
                  <a:cubicBezTo>
                    <a:pt x="1" y="1619"/>
                    <a:pt x="25" y="1643"/>
                    <a:pt x="49" y="1643"/>
                  </a:cubicBezTo>
                  <a:cubicBezTo>
                    <a:pt x="85" y="1643"/>
                    <a:pt x="109" y="1619"/>
                    <a:pt x="109" y="1594"/>
                  </a:cubicBezTo>
                  <a:cubicBezTo>
                    <a:pt x="158" y="1095"/>
                    <a:pt x="158" y="597"/>
                    <a:pt x="122" y="62"/>
                  </a:cubicBezTo>
                  <a:cubicBezTo>
                    <a:pt x="122" y="25"/>
                    <a:pt x="98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86" name="Google Shape;3586;p39"/>
            <p:cNvSpPr/>
            <p:nvPr/>
          </p:nvSpPr>
          <p:spPr>
            <a:xfrm>
              <a:off x="7708876" y="3859597"/>
              <a:ext cx="54487" cy="5119"/>
            </a:xfrm>
            <a:custGeom>
              <a:avLst/>
              <a:gdLst/>
              <a:ahLst/>
              <a:cxnLst/>
              <a:rect l="l" t="t" r="r" b="b"/>
              <a:pathLst>
                <a:path w="1107" h="104" extrusionOk="0">
                  <a:moveTo>
                    <a:pt x="718" y="0"/>
                  </a:moveTo>
                  <a:cubicBezTo>
                    <a:pt x="499" y="0"/>
                    <a:pt x="280" y="6"/>
                    <a:pt x="61" y="6"/>
                  </a:cubicBezTo>
                  <a:cubicBezTo>
                    <a:pt x="1" y="6"/>
                    <a:pt x="1" y="103"/>
                    <a:pt x="61" y="103"/>
                  </a:cubicBezTo>
                  <a:cubicBezTo>
                    <a:pt x="390" y="103"/>
                    <a:pt x="718" y="103"/>
                    <a:pt x="1046" y="91"/>
                  </a:cubicBezTo>
                  <a:cubicBezTo>
                    <a:pt x="1107" y="91"/>
                    <a:pt x="1107" y="6"/>
                    <a:pt x="1046" y="6"/>
                  </a:cubicBezTo>
                  <a:cubicBezTo>
                    <a:pt x="937" y="2"/>
                    <a:pt x="827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87" name="Google Shape;3587;p39"/>
            <p:cNvSpPr/>
            <p:nvPr/>
          </p:nvSpPr>
          <p:spPr>
            <a:xfrm>
              <a:off x="7709467" y="3859252"/>
              <a:ext cx="53896" cy="6005"/>
            </a:xfrm>
            <a:custGeom>
              <a:avLst/>
              <a:gdLst/>
              <a:ahLst/>
              <a:cxnLst/>
              <a:rect l="l" t="t" r="r" b="b"/>
              <a:pathLst>
                <a:path w="1095" h="122" extrusionOk="0">
                  <a:moveTo>
                    <a:pt x="597" y="13"/>
                  </a:moveTo>
                  <a:cubicBezTo>
                    <a:pt x="743" y="13"/>
                    <a:pt x="888" y="13"/>
                    <a:pt x="1034" y="25"/>
                  </a:cubicBezTo>
                  <a:cubicBezTo>
                    <a:pt x="1059" y="25"/>
                    <a:pt x="1070" y="37"/>
                    <a:pt x="1070" y="62"/>
                  </a:cubicBezTo>
                  <a:cubicBezTo>
                    <a:pt x="1070" y="73"/>
                    <a:pt x="1059" y="98"/>
                    <a:pt x="1034" y="98"/>
                  </a:cubicBezTo>
                  <a:cubicBezTo>
                    <a:pt x="929" y="102"/>
                    <a:pt x="824" y="103"/>
                    <a:pt x="718" y="103"/>
                  </a:cubicBezTo>
                  <a:cubicBezTo>
                    <a:pt x="507" y="103"/>
                    <a:pt x="297" y="98"/>
                    <a:pt x="86" y="98"/>
                  </a:cubicBezTo>
                  <a:lnTo>
                    <a:pt x="49" y="98"/>
                  </a:lnTo>
                  <a:cubicBezTo>
                    <a:pt x="25" y="98"/>
                    <a:pt x="13" y="73"/>
                    <a:pt x="13" y="62"/>
                  </a:cubicBezTo>
                  <a:cubicBezTo>
                    <a:pt x="13" y="37"/>
                    <a:pt x="25" y="25"/>
                    <a:pt x="49" y="25"/>
                  </a:cubicBezTo>
                  <a:lnTo>
                    <a:pt x="86" y="25"/>
                  </a:lnTo>
                  <a:cubicBezTo>
                    <a:pt x="256" y="25"/>
                    <a:pt x="426" y="13"/>
                    <a:pt x="597" y="13"/>
                  </a:cubicBezTo>
                  <a:close/>
                  <a:moveTo>
                    <a:pt x="49" y="0"/>
                  </a:moveTo>
                  <a:cubicBezTo>
                    <a:pt x="13" y="0"/>
                    <a:pt x="0" y="37"/>
                    <a:pt x="0" y="62"/>
                  </a:cubicBezTo>
                  <a:cubicBezTo>
                    <a:pt x="0" y="86"/>
                    <a:pt x="13" y="110"/>
                    <a:pt x="49" y="110"/>
                  </a:cubicBezTo>
                  <a:lnTo>
                    <a:pt x="86" y="110"/>
                  </a:lnTo>
                  <a:cubicBezTo>
                    <a:pt x="256" y="122"/>
                    <a:pt x="426" y="122"/>
                    <a:pt x="597" y="122"/>
                  </a:cubicBezTo>
                  <a:cubicBezTo>
                    <a:pt x="743" y="122"/>
                    <a:pt x="888" y="122"/>
                    <a:pt x="1034" y="110"/>
                  </a:cubicBezTo>
                  <a:cubicBezTo>
                    <a:pt x="1070" y="110"/>
                    <a:pt x="1095" y="86"/>
                    <a:pt x="1095" y="62"/>
                  </a:cubicBezTo>
                  <a:cubicBezTo>
                    <a:pt x="1095" y="37"/>
                    <a:pt x="1070" y="13"/>
                    <a:pt x="1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88" name="Google Shape;3588;p39"/>
            <p:cNvSpPr/>
            <p:nvPr/>
          </p:nvSpPr>
          <p:spPr>
            <a:xfrm>
              <a:off x="7732207" y="3498654"/>
              <a:ext cx="4824" cy="39671"/>
            </a:xfrm>
            <a:custGeom>
              <a:avLst/>
              <a:gdLst/>
              <a:ahLst/>
              <a:cxnLst/>
              <a:rect l="l" t="t" r="r" b="b"/>
              <a:pathLst>
                <a:path w="98" h="806" extrusionOk="0">
                  <a:moveTo>
                    <a:pt x="59" y="1"/>
                  </a:moveTo>
                  <a:cubicBezTo>
                    <a:pt x="37" y="1"/>
                    <a:pt x="13" y="16"/>
                    <a:pt x="13" y="42"/>
                  </a:cubicBezTo>
                  <a:cubicBezTo>
                    <a:pt x="0" y="285"/>
                    <a:pt x="0" y="529"/>
                    <a:pt x="13" y="759"/>
                  </a:cubicBezTo>
                  <a:cubicBezTo>
                    <a:pt x="13" y="790"/>
                    <a:pt x="34" y="805"/>
                    <a:pt x="55" y="805"/>
                  </a:cubicBezTo>
                  <a:cubicBezTo>
                    <a:pt x="76" y="805"/>
                    <a:pt x="98" y="790"/>
                    <a:pt x="98" y="759"/>
                  </a:cubicBezTo>
                  <a:lnTo>
                    <a:pt x="98" y="42"/>
                  </a:lnTo>
                  <a:cubicBezTo>
                    <a:pt x="98" y="13"/>
                    <a:pt x="79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89" name="Google Shape;3589;p39"/>
            <p:cNvSpPr/>
            <p:nvPr/>
          </p:nvSpPr>
          <p:spPr>
            <a:xfrm>
              <a:off x="7732207" y="3498309"/>
              <a:ext cx="5463" cy="40754"/>
            </a:xfrm>
            <a:custGeom>
              <a:avLst/>
              <a:gdLst/>
              <a:ahLst/>
              <a:cxnLst/>
              <a:rect l="l" t="t" r="r" b="b"/>
              <a:pathLst>
                <a:path w="111" h="828" extrusionOk="0">
                  <a:moveTo>
                    <a:pt x="62" y="12"/>
                  </a:moveTo>
                  <a:cubicBezTo>
                    <a:pt x="73" y="12"/>
                    <a:pt x="98" y="25"/>
                    <a:pt x="98" y="49"/>
                  </a:cubicBezTo>
                  <a:cubicBezTo>
                    <a:pt x="86" y="304"/>
                    <a:pt x="86" y="547"/>
                    <a:pt x="86" y="766"/>
                  </a:cubicBezTo>
                  <a:cubicBezTo>
                    <a:pt x="86" y="790"/>
                    <a:pt x="73" y="803"/>
                    <a:pt x="62" y="803"/>
                  </a:cubicBezTo>
                  <a:cubicBezTo>
                    <a:pt x="37" y="803"/>
                    <a:pt x="25" y="790"/>
                    <a:pt x="25" y="766"/>
                  </a:cubicBezTo>
                  <a:cubicBezTo>
                    <a:pt x="13" y="523"/>
                    <a:pt x="13" y="280"/>
                    <a:pt x="25" y="49"/>
                  </a:cubicBezTo>
                  <a:cubicBezTo>
                    <a:pt x="25" y="25"/>
                    <a:pt x="37" y="12"/>
                    <a:pt x="62" y="12"/>
                  </a:cubicBezTo>
                  <a:close/>
                  <a:moveTo>
                    <a:pt x="62" y="0"/>
                  </a:moveTo>
                  <a:cubicBezTo>
                    <a:pt x="37" y="0"/>
                    <a:pt x="13" y="12"/>
                    <a:pt x="0" y="49"/>
                  </a:cubicBezTo>
                  <a:lnTo>
                    <a:pt x="0" y="766"/>
                  </a:lnTo>
                  <a:cubicBezTo>
                    <a:pt x="0" y="803"/>
                    <a:pt x="25" y="827"/>
                    <a:pt x="62" y="827"/>
                  </a:cubicBezTo>
                  <a:cubicBezTo>
                    <a:pt x="86" y="827"/>
                    <a:pt x="110" y="803"/>
                    <a:pt x="110" y="766"/>
                  </a:cubicBezTo>
                  <a:lnTo>
                    <a:pt x="110" y="49"/>
                  </a:lnTo>
                  <a:cubicBezTo>
                    <a:pt x="110" y="12"/>
                    <a:pt x="86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90" name="Google Shape;3590;p39"/>
            <p:cNvSpPr/>
            <p:nvPr/>
          </p:nvSpPr>
          <p:spPr>
            <a:xfrm>
              <a:off x="7738163" y="3501459"/>
              <a:ext cx="7235" cy="55372"/>
            </a:xfrm>
            <a:custGeom>
              <a:avLst/>
              <a:gdLst/>
              <a:ahLst/>
              <a:cxnLst/>
              <a:rect l="l" t="t" r="r" b="b"/>
              <a:pathLst>
                <a:path w="147" h="1125" extrusionOk="0">
                  <a:moveTo>
                    <a:pt x="50" y="0"/>
                  </a:moveTo>
                  <a:cubicBezTo>
                    <a:pt x="25" y="0"/>
                    <a:pt x="1" y="15"/>
                    <a:pt x="1" y="45"/>
                  </a:cubicBezTo>
                  <a:cubicBezTo>
                    <a:pt x="1" y="386"/>
                    <a:pt x="14" y="739"/>
                    <a:pt x="50" y="1080"/>
                  </a:cubicBezTo>
                  <a:cubicBezTo>
                    <a:pt x="56" y="1110"/>
                    <a:pt x="80" y="1125"/>
                    <a:pt x="103" y="1125"/>
                  </a:cubicBezTo>
                  <a:cubicBezTo>
                    <a:pt x="126" y="1125"/>
                    <a:pt x="147" y="1110"/>
                    <a:pt x="147" y="1080"/>
                  </a:cubicBezTo>
                  <a:cubicBezTo>
                    <a:pt x="111" y="739"/>
                    <a:pt x="98" y="386"/>
                    <a:pt x="98" y="45"/>
                  </a:cubicBezTo>
                  <a:cubicBezTo>
                    <a:pt x="98" y="15"/>
                    <a:pt x="74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91" name="Google Shape;3591;p39"/>
            <p:cNvSpPr/>
            <p:nvPr/>
          </p:nvSpPr>
          <p:spPr>
            <a:xfrm>
              <a:off x="7737621" y="3501262"/>
              <a:ext cx="8417" cy="55766"/>
            </a:xfrm>
            <a:custGeom>
              <a:avLst/>
              <a:gdLst/>
              <a:ahLst/>
              <a:cxnLst/>
              <a:rect l="l" t="t" r="r" b="b"/>
              <a:pathLst>
                <a:path w="171" h="1133" extrusionOk="0">
                  <a:moveTo>
                    <a:pt x="61" y="13"/>
                  </a:moveTo>
                  <a:cubicBezTo>
                    <a:pt x="73" y="13"/>
                    <a:pt x="98" y="25"/>
                    <a:pt x="98" y="49"/>
                  </a:cubicBezTo>
                  <a:cubicBezTo>
                    <a:pt x="98" y="366"/>
                    <a:pt x="109" y="706"/>
                    <a:pt x="146" y="1084"/>
                  </a:cubicBezTo>
                  <a:cubicBezTo>
                    <a:pt x="146" y="1108"/>
                    <a:pt x="134" y="1120"/>
                    <a:pt x="122" y="1120"/>
                  </a:cubicBezTo>
                  <a:cubicBezTo>
                    <a:pt x="98" y="1120"/>
                    <a:pt x="73" y="1108"/>
                    <a:pt x="73" y="1084"/>
                  </a:cubicBezTo>
                  <a:cubicBezTo>
                    <a:pt x="36" y="755"/>
                    <a:pt x="25" y="414"/>
                    <a:pt x="25" y="49"/>
                  </a:cubicBezTo>
                  <a:cubicBezTo>
                    <a:pt x="25" y="25"/>
                    <a:pt x="36" y="13"/>
                    <a:pt x="61" y="13"/>
                  </a:cubicBezTo>
                  <a:close/>
                  <a:moveTo>
                    <a:pt x="61" y="1"/>
                  </a:moveTo>
                  <a:cubicBezTo>
                    <a:pt x="36" y="1"/>
                    <a:pt x="0" y="13"/>
                    <a:pt x="0" y="49"/>
                  </a:cubicBezTo>
                  <a:cubicBezTo>
                    <a:pt x="0" y="414"/>
                    <a:pt x="25" y="755"/>
                    <a:pt x="49" y="1084"/>
                  </a:cubicBezTo>
                  <a:cubicBezTo>
                    <a:pt x="61" y="1120"/>
                    <a:pt x="85" y="1132"/>
                    <a:pt x="109" y="1132"/>
                  </a:cubicBezTo>
                  <a:lnTo>
                    <a:pt x="122" y="1132"/>
                  </a:lnTo>
                  <a:cubicBezTo>
                    <a:pt x="146" y="1132"/>
                    <a:pt x="171" y="1120"/>
                    <a:pt x="158" y="1084"/>
                  </a:cubicBezTo>
                  <a:cubicBezTo>
                    <a:pt x="134" y="706"/>
                    <a:pt x="122" y="366"/>
                    <a:pt x="109" y="49"/>
                  </a:cubicBezTo>
                  <a:cubicBezTo>
                    <a:pt x="109" y="13"/>
                    <a:pt x="85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92" name="Google Shape;3592;p39"/>
            <p:cNvSpPr/>
            <p:nvPr/>
          </p:nvSpPr>
          <p:spPr>
            <a:xfrm>
              <a:off x="7722215" y="3508597"/>
              <a:ext cx="45381" cy="9549"/>
            </a:xfrm>
            <a:custGeom>
              <a:avLst/>
              <a:gdLst/>
              <a:ahLst/>
              <a:cxnLst/>
              <a:rect l="l" t="t" r="r" b="b"/>
              <a:pathLst>
                <a:path w="922" h="194" extrusionOk="0">
                  <a:moveTo>
                    <a:pt x="780" y="0"/>
                  </a:moveTo>
                  <a:cubicBezTo>
                    <a:pt x="716" y="0"/>
                    <a:pt x="648" y="15"/>
                    <a:pt x="593" y="22"/>
                  </a:cubicBezTo>
                  <a:cubicBezTo>
                    <a:pt x="411" y="46"/>
                    <a:pt x="228" y="71"/>
                    <a:pt x="46" y="108"/>
                  </a:cubicBezTo>
                  <a:cubicBezTo>
                    <a:pt x="0" y="108"/>
                    <a:pt x="8" y="193"/>
                    <a:pt x="49" y="193"/>
                  </a:cubicBezTo>
                  <a:cubicBezTo>
                    <a:pt x="52" y="193"/>
                    <a:pt x="54" y="193"/>
                    <a:pt x="57" y="192"/>
                  </a:cubicBezTo>
                  <a:cubicBezTo>
                    <a:pt x="143" y="192"/>
                    <a:pt x="824" y="132"/>
                    <a:pt x="824" y="83"/>
                  </a:cubicBezTo>
                  <a:cubicBezTo>
                    <a:pt x="824" y="110"/>
                    <a:pt x="847" y="126"/>
                    <a:pt x="869" y="126"/>
                  </a:cubicBezTo>
                  <a:cubicBezTo>
                    <a:pt x="887" y="126"/>
                    <a:pt x="904" y="116"/>
                    <a:pt x="909" y="95"/>
                  </a:cubicBezTo>
                  <a:cubicBezTo>
                    <a:pt x="921" y="95"/>
                    <a:pt x="921" y="83"/>
                    <a:pt x="921" y="83"/>
                  </a:cubicBezTo>
                  <a:cubicBezTo>
                    <a:pt x="921" y="71"/>
                    <a:pt x="921" y="46"/>
                    <a:pt x="909" y="35"/>
                  </a:cubicBezTo>
                  <a:cubicBezTo>
                    <a:pt x="873" y="9"/>
                    <a:pt x="828" y="0"/>
                    <a:pt x="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93" name="Google Shape;3593;p39"/>
            <p:cNvSpPr/>
            <p:nvPr/>
          </p:nvSpPr>
          <p:spPr>
            <a:xfrm>
              <a:off x="7722067" y="3508301"/>
              <a:ext cx="46119" cy="10385"/>
            </a:xfrm>
            <a:custGeom>
              <a:avLst/>
              <a:gdLst/>
              <a:ahLst/>
              <a:cxnLst/>
              <a:rect l="l" t="t" r="r" b="b"/>
              <a:pathLst>
                <a:path w="937" h="211" extrusionOk="0">
                  <a:moveTo>
                    <a:pt x="778" y="16"/>
                  </a:moveTo>
                  <a:cubicBezTo>
                    <a:pt x="827" y="16"/>
                    <a:pt x="876" y="28"/>
                    <a:pt x="900" y="52"/>
                  </a:cubicBezTo>
                  <a:cubicBezTo>
                    <a:pt x="912" y="52"/>
                    <a:pt x="912" y="77"/>
                    <a:pt x="912" y="89"/>
                  </a:cubicBezTo>
                  <a:lnTo>
                    <a:pt x="912" y="101"/>
                  </a:lnTo>
                  <a:cubicBezTo>
                    <a:pt x="900" y="114"/>
                    <a:pt x="887" y="125"/>
                    <a:pt x="863" y="125"/>
                  </a:cubicBezTo>
                  <a:cubicBezTo>
                    <a:pt x="863" y="114"/>
                    <a:pt x="839" y="114"/>
                    <a:pt x="839" y="89"/>
                  </a:cubicBezTo>
                  <a:lnTo>
                    <a:pt x="827" y="89"/>
                  </a:lnTo>
                  <a:cubicBezTo>
                    <a:pt x="803" y="114"/>
                    <a:pt x="584" y="138"/>
                    <a:pt x="133" y="187"/>
                  </a:cubicBezTo>
                  <a:cubicBezTo>
                    <a:pt x="97" y="187"/>
                    <a:pt x="73" y="187"/>
                    <a:pt x="60" y="198"/>
                  </a:cubicBezTo>
                  <a:cubicBezTo>
                    <a:pt x="36" y="198"/>
                    <a:pt x="24" y="174"/>
                    <a:pt x="24" y="162"/>
                  </a:cubicBezTo>
                  <a:cubicBezTo>
                    <a:pt x="24" y="138"/>
                    <a:pt x="36" y="125"/>
                    <a:pt x="49" y="114"/>
                  </a:cubicBezTo>
                  <a:cubicBezTo>
                    <a:pt x="219" y="89"/>
                    <a:pt x="401" y="65"/>
                    <a:pt x="596" y="41"/>
                  </a:cubicBezTo>
                  <a:cubicBezTo>
                    <a:pt x="620" y="41"/>
                    <a:pt x="632" y="28"/>
                    <a:pt x="657" y="28"/>
                  </a:cubicBezTo>
                  <a:cubicBezTo>
                    <a:pt x="693" y="28"/>
                    <a:pt x="741" y="16"/>
                    <a:pt x="778" y="16"/>
                  </a:cubicBezTo>
                  <a:close/>
                  <a:moveTo>
                    <a:pt x="792" y="1"/>
                  </a:moveTo>
                  <a:cubicBezTo>
                    <a:pt x="745" y="1"/>
                    <a:pt x="693" y="10"/>
                    <a:pt x="644" y="16"/>
                  </a:cubicBezTo>
                  <a:lnTo>
                    <a:pt x="596" y="16"/>
                  </a:lnTo>
                  <a:cubicBezTo>
                    <a:pt x="401" y="52"/>
                    <a:pt x="219" y="77"/>
                    <a:pt x="49" y="101"/>
                  </a:cubicBezTo>
                  <a:cubicBezTo>
                    <a:pt x="24" y="101"/>
                    <a:pt x="0" y="138"/>
                    <a:pt x="12" y="162"/>
                  </a:cubicBezTo>
                  <a:cubicBezTo>
                    <a:pt x="12" y="187"/>
                    <a:pt x="24" y="211"/>
                    <a:pt x="60" y="211"/>
                  </a:cubicBezTo>
                  <a:cubicBezTo>
                    <a:pt x="73" y="211"/>
                    <a:pt x="109" y="211"/>
                    <a:pt x="146" y="198"/>
                  </a:cubicBezTo>
                  <a:cubicBezTo>
                    <a:pt x="608" y="162"/>
                    <a:pt x="778" y="125"/>
                    <a:pt x="827" y="101"/>
                  </a:cubicBezTo>
                  <a:cubicBezTo>
                    <a:pt x="827" y="125"/>
                    <a:pt x="839" y="138"/>
                    <a:pt x="863" y="138"/>
                  </a:cubicBezTo>
                  <a:cubicBezTo>
                    <a:pt x="887" y="138"/>
                    <a:pt x="912" y="138"/>
                    <a:pt x="924" y="101"/>
                  </a:cubicBezTo>
                  <a:lnTo>
                    <a:pt x="924" y="89"/>
                  </a:lnTo>
                  <a:cubicBezTo>
                    <a:pt x="936" y="77"/>
                    <a:pt x="936" y="52"/>
                    <a:pt x="912" y="41"/>
                  </a:cubicBezTo>
                  <a:cubicBezTo>
                    <a:pt x="882" y="10"/>
                    <a:pt x="839" y="1"/>
                    <a:pt x="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94" name="Google Shape;3594;p39"/>
            <p:cNvSpPr/>
            <p:nvPr/>
          </p:nvSpPr>
          <p:spPr>
            <a:xfrm>
              <a:off x="7395186" y="3474338"/>
              <a:ext cx="377173" cy="409067"/>
            </a:xfrm>
            <a:custGeom>
              <a:avLst/>
              <a:gdLst/>
              <a:ahLst/>
              <a:cxnLst/>
              <a:rect l="l" t="t" r="r" b="b"/>
              <a:pathLst>
                <a:path w="7663" h="8311" extrusionOk="0">
                  <a:moveTo>
                    <a:pt x="3494" y="104"/>
                  </a:moveTo>
                  <a:cubicBezTo>
                    <a:pt x="3810" y="104"/>
                    <a:pt x="4150" y="301"/>
                    <a:pt x="4063" y="609"/>
                  </a:cubicBezTo>
                  <a:cubicBezTo>
                    <a:pt x="3994" y="838"/>
                    <a:pt x="3741" y="938"/>
                    <a:pt x="3508" y="938"/>
                  </a:cubicBezTo>
                  <a:cubicBezTo>
                    <a:pt x="3494" y="938"/>
                    <a:pt x="3480" y="938"/>
                    <a:pt x="3466" y="937"/>
                  </a:cubicBezTo>
                  <a:cubicBezTo>
                    <a:pt x="3223" y="925"/>
                    <a:pt x="3090" y="791"/>
                    <a:pt x="3004" y="585"/>
                  </a:cubicBezTo>
                  <a:cubicBezTo>
                    <a:pt x="3017" y="585"/>
                    <a:pt x="3029" y="560"/>
                    <a:pt x="3017" y="548"/>
                  </a:cubicBezTo>
                  <a:cubicBezTo>
                    <a:pt x="2995" y="236"/>
                    <a:pt x="3237" y="104"/>
                    <a:pt x="3494" y="104"/>
                  </a:cubicBezTo>
                  <a:close/>
                  <a:moveTo>
                    <a:pt x="705" y="529"/>
                  </a:moveTo>
                  <a:cubicBezTo>
                    <a:pt x="1123" y="529"/>
                    <a:pt x="1541" y="560"/>
                    <a:pt x="1958" y="560"/>
                  </a:cubicBezTo>
                  <a:cubicBezTo>
                    <a:pt x="2275" y="560"/>
                    <a:pt x="2579" y="572"/>
                    <a:pt x="2883" y="572"/>
                  </a:cubicBezTo>
                  <a:cubicBezTo>
                    <a:pt x="3001" y="856"/>
                    <a:pt x="3188" y="1047"/>
                    <a:pt x="3522" y="1047"/>
                  </a:cubicBezTo>
                  <a:cubicBezTo>
                    <a:pt x="3532" y="1047"/>
                    <a:pt x="3542" y="1047"/>
                    <a:pt x="3552" y="1047"/>
                  </a:cubicBezTo>
                  <a:cubicBezTo>
                    <a:pt x="3831" y="1034"/>
                    <a:pt x="4136" y="864"/>
                    <a:pt x="4172" y="572"/>
                  </a:cubicBezTo>
                  <a:cubicBezTo>
                    <a:pt x="4665" y="578"/>
                    <a:pt x="5161" y="583"/>
                    <a:pt x="5657" y="583"/>
                  </a:cubicBezTo>
                  <a:cubicBezTo>
                    <a:pt x="6273" y="583"/>
                    <a:pt x="6891" y="575"/>
                    <a:pt x="7504" y="548"/>
                  </a:cubicBezTo>
                  <a:lnTo>
                    <a:pt x="7504" y="548"/>
                  </a:lnTo>
                  <a:cubicBezTo>
                    <a:pt x="7504" y="1837"/>
                    <a:pt x="7577" y="3139"/>
                    <a:pt x="7480" y="4415"/>
                  </a:cubicBezTo>
                  <a:cubicBezTo>
                    <a:pt x="7395" y="5680"/>
                    <a:pt x="7517" y="6933"/>
                    <a:pt x="7468" y="8198"/>
                  </a:cubicBezTo>
                  <a:cubicBezTo>
                    <a:pt x="6376" y="8187"/>
                    <a:pt x="5274" y="8159"/>
                    <a:pt x="4179" y="8159"/>
                  </a:cubicBezTo>
                  <a:cubicBezTo>
                    <a:pt x="4006" y="8159"/>
                    <a:pt x="3833" y="8159"/>
                    <a:pt x="3661" y="8161"/>
                  </a:cubicBezTo>
                  <a:cubicBezTo>
                    <a:pt x="3358" y="8161"/>
                    <a:pt x="3066" y="8209"/>
                    <a:pt x="2774" y="8209"/>
                  </a:cubicBezTo>
                  <a:cubicBezTo>
                    <a:pt x="2506" y="8209"/>
                    <a:pt x="2239" y="8149"/>
                    <a:pt x="1971" y="8149"/>
                  </a:cubicBezTo>
                  <a:cubicBezTo>
                    <a:pt x="1945" y="8149"/>
                    <a:pt x="1918" y="8148"/>
                    <a:pt x="1891" y="8148"/>
                  </a:cubicBezTo>
                  <a:cubicBezTo>
                    <a:pt x="1444" y="8148"/>
                    <a:pt x="996" y="8226"/>
                    <a:pt x="548" y="8226"/>
                  </a:cubicBezTo>
                  <a:cubicBezTo>
                    <a:pt x="439" y="8226"/>
                    <a:pt x="329" y="8221"/>
                    <a:pt x="220" y="8209"/>
                  </a:cubicBezTo>
                  <a:lnTo>
                    <a:pt x="220" y="8185"/>
                  </a:lnTo>
                  <a:cubicBezTo>
                    <a:pt x="86" y="6920"/>
                    <a:pt x="183" y="5644"/>
                    <a:pt x="196" y="4379"/>
                  </a:cubicBezTo>
                  <a:cubicBezTo>
                    <a:pt x="220" y="3102"/>
                    <a:pt x="220" y="1825"/>
                    <a:pt x="207" y="548"/>
                  </a:cubicBezTo>
                  <a:cubicBezTo>
                    <a:pt x="373" y="534"/>
                    <a:pt x="539" y="529"/>
                    <a:pt x="705" y="529"/>
                  </a:cubicBezTo>
                  <a:close/>
                  <a:moveTo>
                    <a:pt x="3513" y="0"/>
                  </a:moveTo>
                  <a:cubicBezTo>
                    <a:pt x="3212" y="0"/>
                    <a:pt x="2919" y="150"/>
                    <a:pt x="2907" y="463"/>
                  </a:cubicBezTo>
                  <a:cubicBezTo>
                    <a:pt x="2895" y="463"/>
                    <a:pt x="2883" y="475"/>
                    <a:pt x="2871" y="475"/>
                  </a:cubicBezTo>
                  <a:lnTo>
                    <a:pt x="1958" y="475"/>
                  </a:lnTo>
                  <a:cubicBezTo>
                    <a:pt x="1539" y="475"/>
                    <a:pt x="1114" y="439"/>
                    <a:pt x="690" y="439"/>
                  </a:cubicBezTo>
                  <a:cubicBezTo>
                    <a:pt x="512" y="439"/>
                    <a:pt x="335" y="445"/>
                    <a:pt x="159" y="463"/>
                  </a:cubicBezTo>
                  <a:cubicBezTo>
                    <a:pt x="147" y="463"/>
                    <a:pt x="134" y="475"/>
                    <a:pt x="134" y="487"/>
                  </a:cubicBezTo>
                  <a:cubicBezTo>
                    <a:pt x="123" y="487"/>
                    <a:pt x="123" y="499"/>
                    <a:pt x="123" y="512"/>
                  </a:cubicBezTo>
                  <a:cubicBezTo>
                    <a:pt x="134" y="1801"/>
                    <a:pt x="123" y="3090"/>
                    <a:pt x="110" y="4379"/>
                  </a:cubicBezTo>
                  <a:cubicBezTo>
                    <a:pt x="86" y="5644"/>
                    <a:pt x="1" y="6920"/>
                    <a:pt x="123" y="8185"/>
                  </a:cubicBezTo>
                  <a:cubicBezTo>
                    <a:pt x="123" y="8198"/>
                    <a:pt x="134" y="8198"/>
                    <a:pt x="134" y="8209"/>
                  </a:cubicBezTo>
                  <a:cubicBezTo>
                    <a:pt x="98" y="8222"/>
                    <a:pt x="98" y="8282"/>
                    <a:pt x="134" y="8282"/>
                  </a:cubicBezTo>
                  <a:cubicBezTo>
                    <a:pt x="278" y="8303"/>
                    <a:pt x="422" y="8311"/>
                    <a:pt x="565" y="8311"/>
                  </a:cubicBezTo>
                  <a:cubicBezTo>
                    <a:pt x="1014" y="8311"/>
                    <a:pt x="1458" y="8234"/>
                    <a:pt x="1910" y="8234"/>
                  </a:cubicBezTo>
                  <a:cubicBezTo>
                    <a:pt x="2153" y="8234"/>
                    <a:pt x="2396" y="8282"/>
                    <a:pt x="2639" y="8295"/>
                  </a:cubicBezTo>
                  <a:cubicBezTo>
                    <a:pt x="2673" y="8296"/>
                    <a:pt x="2706" y="8297"/>
                    <a:pt x="2740" y="8297"/>
                  </a:cubicBezTo>
                  <a:cubicBezTo>
                    <a:pt x="3023" y="8297"/>
                    <a:pt x="3305" y="8257"/>
                    <a:pt x="3588" y="8246"/>
                  </a:cubicBezTo>
                  <a:cubicBezTo>
                    <a:pt x="3770" y="8245"/>
                    <a:pt x="3952" y="8244"/>
                    <a:pt x="4134" y="8244"/>
                  </a:cubicBezTo>
                  <a:cubicBezTo>
                    <a:pt x="5257" y="8244"/>
                    <a:pt x="6385" y="8274"/>
                    <a:pt x="7504" y="8295"/>
                  </a:cubicBezTo>
                  <a:cubicBezTo>
                    <a:pt x="7517" y="8295"/>
                    <a:pt x="7528" y="8282"/>
                    <a:pt x="7541" y="8271"/>
                  </a:cubicBezTo>
                  <a:cubicBezTo>
                    <a:pt x="7565" y="8258"/>
                    <a:pt x="7565" y="8234"/>
                    <a:pt x="7565" y="8209"/>
                  </a:cubicBezTo>
                  <a:cubicBezTo>
                    <a:pt x="7601" y="6945"/>
                    <a:pt x="7480" y="5680"/>
                    <a:pt x="7577" y="4415"/>
                  </a:cubicBezTo>
                  <a:cubicBezTo>
                    <a:pt x="7663" y="3126"/>
                    <a:pt x="7601" y="1813"/>
                    <a:pt x="7590" y="512"/>
                  </a:cubicBezTo>
                  <a:cubicBezTo>
                    <a:pt x="7590" y="487"/>
                    <a:pt x="7577" y="475"/>
                    <a:pt x="7553" y="475"/>
                  </a:cubicBezTo>
                  <a:cubicBezTo>
                    <a:pt x="7553" y="463"/>
                    <a:pt x="7541" y="450"/>
                    <a:pt x="7517" y="450"/>
                  </a:cubicBezTo>
                  <a:cubicBezTo>
                    <a:pt x="6769" y="483"/>
                    <a:pt x="6015" y="489"/>
                    <a:pt x="5260" y="489"/>
                  </a:cubicBezTo>
                  <a:cubicBezTo>
                    <a:pt x="4898" y="489"/>
                    <a:pt x="4535" y="487"/>
                    <a:pt x="4172" y="487"/>
                  </a:cubicBezTo>
                  <a:cubicBezTo>
                    <a:pt x="4159" y="168"/>
                    <a:pt x="3831" y="0"/>
                    <a:pt x="3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95" name="Google Shape;3595;p39"/>
            <p:cNvSpPr/>
            <p:nvPr/>
          </p:nvSpPr>
          <p:spPr>
            <a:xfrm>
              <a:off x="7396416" y="3473748"/>
              <a:ext cx="375302" cy="410101"/>
            </a:xfrm>
            <a:custGeom>
              <a:avLst/>
              <a:gdLst/>
              <a:ahLst/>
              <a:cxnLst/>
              <a:rect l="l" t="t" r="r" b="b"/>
              <a:pathLst>
                <a:path w="7625" h="8332" extrusionOk="0">
                  <a:moveTo>
                    <a:pt x="3458" y="123"/>
                  </a:moveTo>
                  <a:cubicBezTo>
                    <a:pt x="3618" y="123"/>
                    <a:pt x="3790" y="176"/>
                    <a:pt x="3904" y="268"/>
                  </a:cubicBezTo>
                  <a:cubicBezTo>
                    <a:pt x="3989" y="329"/>
                    <a:pt x="4074" y="451"/>
                    <a:pt x="4025" y="621"/>
                  </a:cubicBezTo>
                  <a:cubicBezTo>
                    <a:pt x="3978" y="785"/>
                    <a:pt x="3796" y="950"/>
                    <a:pt x="3477" y="950"/>
                  </a:cubicBezTo>
                  <a:cubicBezTo>
                    <a:pt x="3465" y="950"/>
                    <a:pt x="3453" y="949"/>
                    <a:pt x="3441" y="949"/>
                  </a:cubicBezTo>
                  <a:cubicBezTo>
                    <a:pt x="3187" y="937"/>
                    <a:pt x="3065" y="767"/>
                    <a:pt x="2979" y="608"/>
                  </a:cubicBezTo>
                  <a:cubicBezTo>
                    <a:pt x="3004" y="597"/>
                    <a:pt x="3004" y="572"/>
                    <a:pt x="3004" y="560"/>
                  </a:cubicBezTo>
                  <a:cubicBezTo>
                    <a:pt x="2992" y="341"/>
                    <a:pt x="3101" y="232"/>
                    <a:pt x="3198" y="183"/>
                  </a:cubicBezTo>
                  <a:cubicBezTo>
                    <a:pt x="3271" y="142"/>
                    <a:pt x="3362" y="123"/>
                    <a:pt x="3458" y="123"/>
                  </a:cubicBezTo>
                  <a:close/>
                  <a:moveTo>
                    <a:pt x="3467" y="108"/>
                  </a:moveTo>
                  <a:cubicBezTo>
                    <a:pt x="3365" y="108"/>
                    <a:pt x="3266" y="128"/>
                    <a:pt x="3187" y="171"/>
                  </a:cubicBezTo>
                  <a:cubicBezTo>
                    <a:pt x="3089" y="219"/>
                    <a:pt x="2968" y="329"/>
                    <a:pt x="2992" y="560"/>
                  </a:cubicBezTo>
                  <a:cubicBezTo>
                    <a:pt x="2992" y="572"/>
                    <a:pt x="2979" y="584"/>
                    <a:pt x="2968" y="597"/>
                  </a:cubicBezTo>
                  <a:lnTo>
                    <a:pt x="2968" y="608"/>
                  </a:lnTo>
                  <a:cubicBezTo>
                    <a:pt x="3052" y="779"/>
                    <a:pt x="3162" y="949"/>
                    <a:pt x="3441" y="962"/>
                  </a:cubicBezTo>
                  <a:lnTo>
                    <a:pt x="3478" y="962"/>
                  </a:lnTo>
                  <a:cubicBezTo>
                    <a:pt x="3600" y="962"/>
                    <a:pt x="3709" y="937"/>
                    <a:pt x="3806" y="889"/>
                  </a:cubicBezTo>
                  <a:cubicBezTo>
                    <a:pt x="3928" y="827"/>
                    <a:pt x="4014" y="743"/>
                    <a:pt x="4050" y="621"/>
                  </a:cubicBezTo>
                  <a:cubicBezTo>
                    <a:pt x="4087" y="487"/>
                    <a:pt x="4038" y="353"/>
                    <a:pt x="3916" y="256"/>
                  </a:cubicBezTo>
                  <a:cubicBezTo>
                    <a:pt x="3797" y="159"/>
                    <a:pt x="3627" y="108"/>
                    <a:pt x="3467" y="108"/>
                  </a:cubicBezTo>
                  <a:close/>
                  <a:moveTo>
                    <a:pt x="616" y="547"/>
                  </a:moveTo>
                  <a:cubicBezTo>
                    <a:pt x="850" y="547"/>
                    <a:pt x="1087" y="557"/>
                    <a:pt x="1314" y="572"/>
                  </a:cubicBezTo>
                  <a:cubicBezTo>
                    <a:pt x="1520" y="572"/>
                    <a:pt x="1727" y="584"/>
                    <a:pt x="1933" y="584"/>
                  </a:cubicBezTo>
                  <a:lnTo>
                    <a:pt x="2858" y="584"/>
                  </a:lnTo>
                  <a:cubicBezTo>
                    <a:pt x="2987" y="912"/>
                    <a:pt x="3195" y="1071"/>
                    <a:pt x="3492" y="1071"/>
                  </a:cubicBezTo>
                  <a:cubicBezTo>
                    <a:pt x="3504" y="1071"/>
                    <a:pt x="3515" y="1071"/>
                    <a:pt x="3527" y="1071"/>
                  </a:cubicBezTo>
                  <a:cubicBezTo>
                    <a:pt x="3806" y="1059"/>
                    <a:pt x="4111" y="889"/>
                    <a:pt x="4159" y="597"/>
                  </a:cubicBezTo>
                  <a:lnTo>
                    <a:pt x="4244" y="597"/>
                  </a:lnTo>
                  <a:cubicBezTo>
                    <a:pt x="4628" y="601"/>
                    <a:pt x="5017" y="604"/>
                    <a:pt x="5408" y="604"/>
                  </a:cubicBezTo>
                  <a:cubicBezTo>
                    <a:pt x="6094" y="604"/>
                    <a:pt x="6786" y="595"/>
                    <a:pt x="7467" y="572"/>
                  </a:cubicBezTo>
                  <a:cubicBezTo>
                    <a:pt x="7467" y="986"/>
                    <a:pt x="7479" y="1399"/>
                    <a:pt x="7479" y="1800"/>
                  </a:cubicBezTo>
                  <a:cubicBezTo>
                    <a:pt x="7503" y="2664"/>
                    <a:pt x="7516" y="3564"/>
                    <a:pt x="7455" y="4427"/>
                  </a:cubicBezTo>
                  <a:cubicBezTo>
                    <a:pt x="7394" y="5145"/>
                    <a:pt x="7419" y="5875"/>
                    <a:pt x="7430" y="6580"/>
                  </a:cubicBezTo>
                  <a:cubicBezTo>
                    <a:pt x="7443" y="7115"/>
                    <a:pt x="7455" y="7662"/>
                    <a:pt x="7443" y="8197"/>
                  </a:cubicBezTo>
                  <a:cubicBezTo>
                    <a:pt x="6944" y="8197"/>
                    <a:pt x="6446" y="8185"/>
                    <a:pt x="5959" y="8185"/>
                  </a:cubicBezTo>
                  <a:cubicBezTo>
                    <a:pt x="5193" y="8173"/>
                    <a:pt x="4403" y="8161"/>
                    <a:pt x="3636" y="8161"/>
                  </a:cubicBezTo>
                  <a:cubicBezTo>
                    <a:pt x="3490" y="8173"/>
                    <a:pt x="3344" y="8173"/>
                    <a:pt x="3198" y="8185"/>
                  </a:cubicBezTo>
                  <a:cubicBezTo>
                    <a:pt x="3052" y="8197"/>
                    <a:pt x="2895" y="8210"/>
                    <a:pt x="2749" y="8210"/>
                  </a:cubicBezTo>
                  <a:cubicBezTo>
                    <a:pt x="2603" y="8210"/>
                    <a:pt x="2469" y="8197"/>
                    <a:pt x="2335" y="8185"/>
                  </a:cubicBezTo>
                  <a:cubicBezTo>
                    <a:pt x="2201" y="8173"/>
                    <a:pt x="2079" y="8148"/>
                    <a:pt x="1946" y="8148"/>
                  </a:cubicBezTo>
                  <a:cubicBezTo>
                    <a:pt x="1703" y="8148"/>
                    <a:pt x="1447" y="8173"/>
                    <a:pt x="1204" y="8185"/>
                  </a:cubicBezTo>
                  <a:cubicBezTo>
                    <a:pt x="990" y="8209"/>
                    <a:pt x="770" y="8228"/>
                    <a:pt x="552" y="8228"/>
                  </a:cubicBezTo>
                  <a:cubicBezTo>
                    <a:pt x="436" y="8228"/>
                    <a:pt x="321" y="8222"/>
                    <a:pt x="207" y="8210"/>
                  </a:cubicBezTo>
                  <a:lnTo>
                    <a:pt x="207" y="8197"/>
                  </a:lnTo>
                  <a:cubicBezTo>
                    <a:pt x="109" y="7249"/>
                    <a:pt x="134" y="6276"/>
                    <a:pt x="158" y="5327"/>
                  </a:cubicBezTo>
                  <a:cubicBezTo>
                    <a:pt x="171" y="5023"/>
                    <a:pt x="182" y="4707"/>
                    <a:pt x="182" y="4391"/>
                  </a:cubicBezTo>
                  <a:cubicBezTo>
                    <a:pt x="207" y="3102"/>
                    <a:pt x="207" y="1813"/>
                    <a:pt x="195" y="560"/>
                  </a:cubicBezTo>
                  <a:cubicBezTo>
                    <a:pt x="333" y="551"/>
                    <a:pt x="474" y="547"/>
                    <a:pt x="616" y="547"/>
                  </a:cubicBezTo>
                  <a:close/>
                  <a:moveTo>
                    <a:pt x="668" y="534"/>
                  </a:moveTo>
                  <a:cubicBezTo>
                    <a:pt x="506" y="534"/>
                    <a:pt x="343" y="538"/>
                    <a:pt x="182" y="548"/>
                  </a:cubicBezTo>
                  <a:lnTo>
                    <a:pt x="171" y="548"/>
                  </a:lnTo>
                  <a:lnTo>
                    <a:pt x="171" y="560"/>
                  </a:lnTo>
                  <a:cubicBezTo>
                    <a:pt x="182" y="1813"/>
                    <a:pt x="182" y="3102"/>
                    <a:pt x="171" y="4391"/>
                  </a:cubicBezTo>
                  <a:cubicBezTo>
                    <a:pt x="158" y="4695"/>
                    <a:pt x="158" y="5023"/>
                    <a:pt x="146" y="5327"/>
                  </a:cubicBezTo>
                  <a:cubicBezTo>
                    <a:pt x="122" y="6276"/>
                    <a:pt x="85" y="7249"/>
                    <a:pt x="182" y="8197"/>
                  </a:cubicBezTo>
                  <a:lnTo>
                    <a:pt x="182" y="8221"/>
                  </a:lnTo>
                  <a:lnTo>
                    <a:pt x="182" y="8234"/>
                  </a:lnTo>
                  <a:lnTo>
                    <a:pt x="195" y="8234"/>
                  </a:lnTo>
                  <a:cubicBezTo>
                    <a:pt x="304" y="8246"/>
                    <a:pt x="414" y="8246"/>
                    <a:pt x="523" y="8246"/>
                  </a:cubicBezTo>
                  <a:cubicBezTo>
                    <a:pt x="754" y="8246"/>
                    <a:pt x="985" y="8221"/>
                    <a:pt x="1204" y="8210"/>
                  </a:cubicBezTo>
                  <a:cubicBezTo>
                    <a:pt x="1447" y="8185"/>
                    <a:pt x="1703" y="8173"/>
                    <a:pt x="1946" y="8173"/>
                  </a:cubicBezTo>
                  <a:cubicBezTo>
                    <a:pt x="2079" y="8173"/>
                    <a:pt x="2201" y="8185"/>
                    <a:pt x="2335" y="8197"/>
                  </a:cubicBezTo>
                  <a:cubicBezTo>
                    <a:pt x="2469" y="8210"/>
                    <a:pt x="2603" y="8221"/>
                    <a:pt x="2749" y="8221"/>
                  </a:cubicBezTo>
                  <a:cubicBezTo>
                    <a:pt x="2906" y="8221"/>
                    <a:pt x="3052" y="8221"/>
                    <a:pt x="3198" y="8210"/>
                  </a:cubicBezTo>
                  <a:cubicBezTo>
                    <a:pt x="3344" y="8197"/>
                    <a:pt x="3490" y="8185"/>
                    <a:pt x="3636" y="8185"/>
                  </a:cubicBezTo>
                  <a:cubicBezTo>
                    <a:pt x="3862" y="8182"/>
                    <a:pt x="4091" y="8180"/>
                    <a:pt x="4320" y="8180"/>
                  </a:cubicBezTo>
                  <a:cubicBezTo>
                    <a:pt x="4867" y="8180"/>
                    <a:pt x="5419" y="8189"/>
                    <a:pt x="5959" y="8197"/>
                  </a:cubicBezTo>
                  <a:cubicBezTo>
                    <a:pt x="6446" y="8210"/>
                    <a:pt x="6957" y="8221"/>
                    <a:pt x="7443" y="8221"/>
                  </a:cubicBezTo>
                  <a:lnTo>
                    <a:pt x="7455" y="8221"/>
                  </a:lnTo>
                  <a:lnTo>
                    <a:pt x="7455" y="8210"/>
                  </a:lnTo>
                  <a:cubicBezTo>
                    <a:pt x="7467" y="7662"/>
                    <a:pt x="7455" y="7115"/>
                    <a:pt x="7443" y="6580"/>
                  </a:cubicBezTo>
                  <a:cubicBezTo>
                    <a:pt x="7430" y="5875"/>
                    <a:pt x="7419" y="5145"/>
                    <a:pt x="7467" y="4427"/>
                  </a:cubicBezTo>
                  <a:cubicBezTo>
                    <a:pt x="7528" y="3564"/>
                    <a:pt x="7516" y="2664"/>
                    <a:pt x="7503" y="1800"/>
                  </a:cubicBezTo>
                  <a:cubicBezTo>
                    <a:pt x="7492" y="1399"/>
                    <a:pt x="7492" y="973"/>
                    <a:pt x="7492" y="560"/>
                  </a:cubicBezTo>
                  <a:lnTo>
                    <a:pt x="7492" y="548"/>
                  </a:lnTo>
                  <a:lnTo>
                    <a:pt x="7479" y="548"/>
                  </a:lnTo>
                  <a:cubicBezTo>
                    <a:pt x="6767" y="580"/>
                    <a:pt x="6050" y="586"/>
                    <a:pt x="5341" y="586"/>
                  </a:cubicBezTo>
                  <a:cubicBezTo>
                    <a:pt x="4973" y="586"/>
                    <a:pt x="4606" y="584"/>
                    <a:pt x="4244" y="584"/>
                  </a:cubicBezTo>
                  <a:lnTo>
                    <a:pt x="4135" y="584"/>
                  </a:lnTo>
                  <a:cubicBezTo>
                    <a:pt x="4098" y="876"/>
                    <a:pt x="3795" y="1035"/>
                    <a:pt x="3527" y="1046"/>
                  </a:cubicBezTo>
                  <a:cubicBezTo>
                    <a:pt x="3515" y="1047"/>
                    <a:pt x="3502" y="1047"/>
                    <a:pt x="3490" y="1047"/>
                  </a:cubicBezTo>
                  <a:cubicBezTo>
                    <a:pt x="3195" y="1047"/>
                    <a:pt x="2998" y="899"/>
                    <a:pt x="2870" y="572"/>
                  </a:cubicBezTo>
                  <a:lnTo>
                    <a:pt x="1933" y="572"/>
                  </a:lnTo>
                  <a:cubicBezTo>
                    <a:pt x="1727" y="560"/>
                    <a:pt x="1520" y="560"/>
                    <a:pt x="1314" y="548"/>
                  </a:cubicBezTo>
                  <a:cubicBezTo>
                    <a:pt x="1104" y="541"/>
                    <a:pt x="887" y="534"/>
                    <a:pt x="668" y="534"/>
                  </a:cubicBezTo>
                  <a:close/>
                  <a:moveTo>
                    <a:pt x="3490" y="13"/>
                  </a:moveTo>
                  <a:cubicBezTo>
                    <a:pt x="3806" y="13"/>
                    <a:pt x="4123" y="183"/>
                    <a:pt x="4147" y="499"/>
                  </a:cubicBezTo>
                  <a:lnTo>
                    <a:pt x="4281" y="511"/>
                  </a:lnTo>
                  <a:cubicBezTo>
                    <a:pt x="4643" y="511"/>
                    <a:pt x="5008" y="513"/>
                    <a:pt x="5374" y="513"/>
                  </a:cubicBezTo>
                  <a:cubicBezTo>
                    <a:pt x="6078" y="513"/>
                    <a:pt x="6788" y="507"/>
                    <a:pt x="7492" y="475"/>
                  </a:cubicBezTo>
                  <a:cubicBezTo>
                    <a:pt x="7516" y="475"/>
                    <a:pt x="7516" y="487"/>
                    <a:pt x="7528" y="487"/>
                  </a:cubicBezTo>
                  <a:lnTo>
                    <a:pt x="7528" y="499"/>
                  </a:lnTo>
                  <a:cubicBezTo>
                    <a:pt x="7540" y="499"/>
                    <a:pt x="7552" y="499"/>
                    <a:pt x="7552" y="524"/>
                  </a:cubicBezTo>
                  <a:cubicBezTo>
                    <a:pt x="7552" y="827"/>
                    <a:pt x="7565" y="1132"/>
                    <a:pt x="7565" y="1435"/>
                  </a:cubicBezTo>
                  <a:cubicBezTo>
                    <a:pt x="7589" y="2421"/>
                    <a:pt x="7613" y="3442"/>
                    <a:pt x="7540" y="4427"/>
                  </a:cubicBezTo>
                  <a:cubicBezTo>
                    <a:pt x="7492" y="5145"/>
                    <a:pt x="7503" y="5862"/>
                    <a:pt x="7516" y="6568"/>
                  </a:cubicBezTo>
                  <a:cubicBezTo>
                    <a:pt x="7540" y="7103"/>
                    <a:pt x="7552" y="7662"/>
                    <a:pt x="7528" y="8221"/>
                  </a:cubicBezTo>
                  <a:cubicBezTo>
                    <a:pt x="7540" y="8234"/>
                    <a:pt x="7528" y="8258"/>
                    <a:pt x="7516" y="8270"/>
                  </a:cubicBezTo>
                  <a:lnTo>
                    <a:pt x="7503" y="8270"/>
                  </a:lnTo>
                  <a:cubicBezTo>
                    <a:pt x="7503" y="8283"/>
                    <a:pt x="7492" y="8294"/>
                    <a:pt x="7479" y="8294"/>
                  </a:cubicBezTo>
                  <a:cubicBezTo>
                    <a:pt x="7151" y="8294"/>
                    <a:pt x="6822" y="8283"/>
                    <a:pt x="6519" y="8283"/>
                  </a:cubicBezTo>
                  <a:cubicBezTo>
                    <a:pt x="5831" y="8266"/>
                    <a:pt x="5131" y="8248"/>
                    <a:pt x="4431" y="8248"/>
                  </a:cubicBezTo>
                  <a:cubicBezTo>
                    <a:pt x="4141" y="8248"/>
                    <a:pt x="3852" y="8251"/>
                    <a:pt x="3563" y="8258"/>
                  </a:cubicBezTo>
                  <a:cubicBezTo>
                    <a:pt x="3430" y="8258"/>
                    <a:pt x="3308" y="8270"/>
                    <a:pt x="3174" y="8283"/>
                  </a:cubicBezTo>
                  <a:cubicBezTo>
                    <a:pt x="3046" y="8291"/>
                    <a:pt x="2911" y="8300"/>
                    <a:pt x="2779" y="8300"/>
                  </a:cubicBezTo>
                  <a:cubicBezTo>
                    <a:pt x="2724" y="8300"/>
                    <a:pt x="2669" y="8298"/>
                    <a:pt x="2614" y="8294"/>
                  </a:cubicBezTo>
                  <a:cubicBezTo>
                    <a:pt x="2506" y="8294"/>
                    <a:pt x="2408" y="8283"/>
                    <a:pt x="2298" y="8270"/>
                  </a:cubicBezTo>
                  <a:cubicBezTo>
                    <a:pt x="2165" y="8258"/>
                    <a:pt x="2031" y="8246"/>
                    <a:pt x="1885" y="8246"/>
                  </a:cubicBezTo>
                  <a:cubicBezTo>
                    <a:pt x="1654" y="8246"/>
                    <a:pt x="1435" y="8258"/>
                    <a:pt x="1216" y="8283"/>
                  </a:cubicBezTo>
                  <a:cubicBezTo>
                    <a:pt x="984" y="8298"/>
                    <a:pt x="751" y="8319"/>
                    <a:pt x="515" y="8319"/>
                  </a:cubicBezTo>
                  <a:cubicBezTo>
                    <a:pt x="381" y="8319"/>
                    <a:pt x="246" y="8312"/>
                    <a:pt x="109" y="8294"/>
                  </a:cubicBezTo>
                  <a:cubicBezTo>
                    <a:pt x="98" y="8283"/>
                    <a:pt x="98" y="8270"/>
                    <a:pt x="98" y="8258"/>
                  </a:cubicBezTo>
                  <a:cubicBezTo>
                    <a:pt x="85" y="8246"/>
                    <a:pt x="98" y="8234"/>
                    <a:pt x="109" y="8221"/>
                  </a:cubicBezTo>
                  <a:lnTo>
                    <a:pt x="122" y="8221"/>
                  </a:lnTo>
                  <a:lnTo>
                    <a:pt x="122" y="8210"/>
                  </a:lnTo>
                  <a:cubicBezTo>
                    <a:pt x="109" y="8210"/>
                    <a:pt x="109" y="8210"/>
                    <a:pt x="109" y="8197"/>
                  </a:cubicBezTo>
                  <a:cubicBezTo>
                    <a:pt x="12" y="7249"/>
                    <a:pt x="36" y="6264"/>
                    <a:pt x="73" y="5327"/>
                  </a:cubicBezTo>
                  <a:cubicBezTo>
                    <a:pt x="73" y="5011"/>
                    <a:pt x="85" y="4695"/>
                    <a:pt x="98" y="4391"/>
                  </a:cubicBezTo>
                  <a:cubicBezTo>
                    <a:pt x="109" y="3162"/>
                    <a:pt x="109" y="1898"/>
                    <a:pt x="109" y="524"/>
                  </a:cubicBezTo>
                  <a:lnTo>
                    <a:pt x="109" y="499"/>
                  </a:lnTo>
                  <a:cubicBezTo>
                    <a:pt x="122" y="499"/>
                    <a:pt x="122" y="487"/>
                    <a:pt x="146" y="487"/>
                  </a:cubicBezTo>
                  <a:cubicBezTo>
                    <a:pt x="316" y="462"/>
                    <a:pt x="498" y="462"/>
                    <a:pt x="669" y="462"/>
                  </a:cubicBezTo>
                  <a:cubicBezTo>
                    <a:pt x="900" y="462"/>
                    <a:pt x="1119" y="462"/>
                    <a:pt x="1338" y="475"/>
                  </a:cubicBezTo>
                  <a:cubicBezTo>
                    <a:pt x="1533" y="487"/>
                    <a:pt x="1739" y="487"/>
                    <a:pt x="1933" y="499"/>
                  </a:cubicBezTo>
                  <a:lnTo>
                    <a:pt x="2858" y="499"/>
                  </a:lnTo>
                  <a:cubicBezTo>
                    <a:pt x="2858" y="487"/>
                    <a:pt x="2870" y="487"/>
                    <a:pt x="2882" y="487"/>
                  </a:cubicBezTo>
                  <a:lnTo>
                    <a:pt x="2895" y="487"/>
                  </a:lnTo>
                  <a:lnTo>
                    <a:pt x="2895" y="475"/>
                  </a:lnTo>
                  <a:cubicBezTo>
                    <a:pt x="2906" y="159"/>
                    <a:pt x="3198" y="25"/>
                    <a:pt x="3490" y="13"/>
                  </a:cubicBezTo>
                  <a:close/>
                  <a:moveTo>
                    <a:pt x="3490" y="0"/>
                  </a:moveTo>
                  <a:cubicBezTo>
                    <a:pt x="3198" y="0"/>
                    <a:pt x="2895" y="146"/>
                    <a:pt x="2870" y="462"/>
                  </a:cubicBezTo>
                  <a:cubicBezTo>
                    <a:pt x="2858" y="475"/>
                    <a:pt x="2858" y="475"/>
                    <a:pt x="2846" y="475"/>
                  </a:cubicBezTo>
                  <a:lnTo>
                    <a:pt x="1933" y="475"/>
                  </a:lnTo>
                  <a:cubicBezTo>
                    <a:pt x="1739" y="475"/>
                    <a:pt x="1533" y="462"/>
                    <a:pt x="1338" y="462"/>
                  </a:cubicBezTo>
                  <a:cubicBezTo>
                    <a:pt x="1125" y="449"/>
                    <a:pt x="905" y="440"/>
                    <a:pt x="683" y="440"/>
                  </a:cubicBezTo>
                  <a:cubicBezTo>
                    <a:pt x="500" y="440"/>
                    <a:pt x="316" y="446"/>
                    <a:pt x="134" y="462"/>
                  </a:cubicBezTo>
                  <a:cubicBezTo>
                    <a:pt x="122" y="462"/>
                    <a:pt x="109" y="475"/>
                    <a:pt x="98" y="487"/>
                  </a:cubicBezTo>
                  <a:cubicBezTo>
                    <a:pt x="85" y="499"/>
                    <a:pt x="85" y="511"/>
                    <a:pt x="85" y="524"/>
                  </a:cubicBezTo>
                  <a:cubicBezTo>
                    <a:pt x="98" y="1898"/>
                    <a:pt x="98" y="3162"/>
                    <a:pt x="73" y="4391"/>
                  </a:cubicBezTo>
                  <a:cubicBezTo>
                    <a:pt x="73" y="4695"/>
                    <a:pt x="61" y="5011"/>
                    <a:pt x="49" y="5327"/>
                  </a:cubicBezTo>
                  <a:cubicBezTo>
                    <a:pt x="25" y="6264"/>
                    <a:pt x="0" y="7249"/>
                    <a:pt x="98" y="8197"/>
                  </a:cubicBezTo>
                  <a:lnTo>
                    <a:pt x="98" y="8210"/>
                  </a:lnTo>
                  <a:cubicBezTo>
                    <a:pt x="73" y="8221"/>
                    <a:pt x="73" y="8246"/>
                    <a:pt x="73" y="8270"/>
                  </a:cubicBezTo>
                  <a:cubicBezTo>
                    <a:pt x="73" y="8283"/>
                    <a:pt x="85" y="8307"/>
                    <a:pt x="109" y="8307"/>
                  </a:cubicBezTo>
                  <a:cubicBezTo>
                    <a:pt x="255" y="8331"/>
                    <a:pt x="401" y="8331"/>
                    <a:pt x="547" y="8331"/>
                  </a:cubicBezTo>
                  <a:cubicBezTo>
                    <a:pt x="766" y="8331"/>
                    <a:pt x="998" y="8319"/>
                    <a:pt x="1216" y="8294"/>
                  </a:cubicBezTo>
                  <a:cubicBezTo>
                    <a:pt x="1435" y="8283"/>
                    <a:pt x="1654" y="8258"/>
                    <a:pt x="1885" y="8258"/>
                  </a:cubicBezTo>
                  <a:cubicBezTo>
                    <a:pt x="2019" y="8258"/>
                    <a:pt x="2165" y="8270"/>
                    <a:pt x="2298" y="8283"/>
                  </a:cubicBezTo>
                  <a:cubicBezTo>
                    <a:pt x="2396" y="8294"/>
                    <a:pt x="2506" y="8307"/>
                    <a:pt x="2614" y="8319"/>
                  </a:cubicBezTo>
                  <a:cubicBezTo>
                    <a:pt x="2797" y="8319"/>
                    <a:pt x="2992" y="8307"/>
                    <a:pt x="3174" y="8294"/>
                  </a:cubicBezTo>
                  <a:cubicBezTo>
                    <a:pt x="3308" y="8283"/>
                    <a:pt x="3430" y="8270"/>
                    <a:pt x="3563" y="8270"/>
                  </a:cubicBezTo>
                  <a:cubicBezTo>
                    <a:pt x="3825" y="8267"/>
                    <a:pt x="4089" y="8266"/>
                    <a:pt x="4352" y="8266"/>
                  </a:cubicBezTo>
                  <a:cubicBezTo>
                    <a:pt x="5078" y="8266"/>
                    <a:pt x="5805" y="8277"/>
                    <a:pt x="6519" y="8294"/>
                  </a:cubicBezTo>
                  <a:cubicBezTo>
                    <a:pt x="6822" y="8294"/>
                    <a:pt x="7151" y="8307"/>
                    <a:pt x="7479" y="8307"/>
                  </a:cubicBezTo>
                  <a:cubicBezTo>
                    <a:pt x="7492" y="8307"/>
                    <a:pt x="7516" y="8307"/>
                    <a:pt x="7516" y="8283"/>
                  </a:cubicBezTo>
                  <a:cubicBezTo>
                    <a:pt x="7552" y="8270"/>
                    <a:pt x="7552" y="8246"/>
                    <a:pt x="7552" y="8221"/>
                  </a:cubicBezTo>
                  <a:cubicBezTo>
                    <a:pt x="7565" y="7662"/>
                    <a:pt x="7552" y="7103"/>
                    <a:pt x="7540" y="6568"/>
                  </a:cubicBezTo>
                  <a:cubicBezTo>
                    <a:pt x="7528" y="5862"/>
                    <a:pt x="7503" y="5145"/>
                    <a:pt x="7552" y="4427"/>
                  </a:cubicBezTo>
                  <a:cubicBezTo>
                    <a:pt x="7625" y="3442"/>
                    <a:pt x="7601" y="2421"/>
                    <a:pt x="7589" y="1435"/>
                  </a:cubicBezTo>
                  <a:cubicBezTo>
                    <a:pt x="7576" y="1132"/>
                    <a:pt x="7576" y="827"/>
                    <a:pt x="7576" y="524"/>
                  </a:cubicBezTo>
                  <a:cubicBezTo>
                    <a:pt x="7576" y="499"/>
                    <a:pt x="7565" y="487"/>
                    <a:pt x="7540" y="475"/>
                  </a:cubicBezTo>
                  <a:cubicBezTo>
                    <a:pt x="7528" y="462"/>
                    <a:pt x="7516" y="462"/>
                    <a:pt x="7492" y="462"/>
                  </a:cubicBezTo>
                  <a:cubicBezTo>
                    <a:pt x="6816" y="486"/>
                    <a:pt x="6136" y="494"/>
                    <a:pt x="5460" y="494"/>
                  </a:cubicBezTo>
                  <a:cubicBezTo>
                    <a:pt x="5065" y="494"/>
                    <a:pt x="4671" y="491"/>
                    <a:pt x="4281" y="487"/>
                  </a:cubicBezTo>
                  <a:lnTo>
                    <a:pt x="4159" y="487"/>
                  </a:lnTo>
                  <a:cubicBezTo>
                    <a:pt x="4135" y="171"/>
                    <a:pt x="3806" y="0"/>
                    <a:pt x="3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</p:grpSp>
      <p:grpSp>
        <p:nvGrpSpPr>
          <p:cNvPr id="3596" name="Google Shape;3596;p39"/>
          <p:cNvGrpSpPr/>
          <p:nvPr/>
        </p:nvGrpSpPr>
        <p:grpSpPr>
          <a:xfrm>
            <a:off x="1120929" y="874903"/>
            <a:ext cx="1193439" cy="1438759"/>
            <a:chOff x="7890110" y="3444313"/>
            <a:chExt cx="395877" cy="477253"/>
          </a:xfrm>
        </p:grpSpPr>
        <p:sp>
          <p:nvSpPr>
            <p:cNvPr id="3597" name="Google Shape;3597;p39"/>
            <p:cNvSpPr/>
            <p:nvPr/>
          </p:nvSpPr>
          <p:spPr>
            <a:xfrm>
              <a:off x="7890849" y="3516275"/>
              <a:ext cx="375352" cy="404441"/>
            </a:xfrm>
            <a:custGeom>
              <a:avLst/>
              <a:gdLst/>
              <a:ahLst/>
              <a:cxnLst/>
              <a:rect l="l" t="t" r="r" b="b"/>
              <a:pathLst>
                <a:path w="7626" h="8217" extrusionOk="0">
                  <a:moveTo>
                    <a:pt x="536" y="0"/>
                  </a:moveTo>
                  <a:cubicBezTo>
                    <a:pt x="401" y="0"/>
                    <a:pt x="256" y="12"/>
                    <a:pt x="122" y="12"/>
                  </a:cubicBezTo>
                  <a:cubicBezTo>
                    <a:pt x="98" y="12"/>
                    <a:pt x="74" y="36"/>
                    <a:pt x="74" y="61"/>
                  </a:cubicBezTo>
                  <a:cubicBezTo>
                    <a:pt x="220" y="1216"/>
                    <a:pt x="122" y="2384"/>
                    <a:pt x="61" y="3551"/>
                  </a:cubicBezTo>
                  <a:cubicBezTo>
                    <a:pt x="1" y="4706"/>
                    <a:pt x="1" y="5874"/>
                    <a:pt x="25" y="7041"/>
                  </a:cubicBezTo>
                  <a:cubicBezTo>
                    <a:pt x="25" y="7321"/>
                    <a:pt x="25" y="7613"/>
                    <a:pt x="37" y="7893"/>
                  </a:cubicBezTo>
                  <a:cubicBezTo>
                    <a:pt x="37" y="8027"/>
                    <a:pt x="25" y="8100"/>
                    <a:pt x="147" y="8160"/>
                  </a:cubicBezTo>
                  <a:cubicBezTo>
                    <a:pt x="217" y="8195"/>
                    <a:pt x="319" y="8206"/>
                    <a:pt x="429" y="8206"/>
                  </a:cubicBezTo>
                  <a:cubicBezTo>
                    <a:pt x="586" y="8206"/>
                    <a:pt x="756" y="8184"/>
                    <a:pt x="864" y="8184"/>
                  </a:cubicBezTo>
                  <a:cubicBezTo>
                    <a:pt x="1168" y="8197"/>
                    <a:pt x="1484" y="8209"/>
                    <a:pt x="1788" y="8209"/>
                  </a:cubicBezTo>
                  <a:cubicBezTo>
                    <a:pt x="2219" y="8213"/>
                    <a:pt x="2648" y="8216"/>
                    <a:pt x="3077" y="8216"/>
                  </a:cubicBezTo>
                  <a:cubicBezTo>
                    <a:pt x="3810" y="8216"/>
                    <a:pt x="4542" y="8208"/>
                    <a:pt x="5279" y="8184"/>
                  </a:cubicBezTo>
                  <a:cubicBezTo>
                    <a:pt x="5887" y="8160"/>
                    <a:pt x="6543" y="8197"/>
                    <a:pt x="7139" y="8100"/>
                  </a:cubicBezTo>
                  <a:cubicBezTo>
                    <a:pt x="7370" y="8063"/>
                    <a:pt x="7625" y="7857"/>
                    <a:pt x="7406" y="7625"/>
                  </a:cubicBezTo>
                  <a:cubicBezTo>
                    <a:pt x="7393" y="7612"/>
                    <a:pt x="7378" y="7606"/>
                    <a:pt x="7364" y="7606"/>
                  </a:cubicBezTo>
                  <a:cubicBezTo>
                    <a:pt x="7315" y="7606"/>
                    <a:pt x="7274" y="7675"/>
                    <a:pt x="7322" y="7722"/>
                  </a:cubicBezTo>
                  <a:cubicBezTo>
                    <a:pt x="7528" y="7954"/>
                    <a:pt x="6847" y="7978"/>
                    <a:pt x="6811" y="7978"/>
                  </a:cubicBezTo>
                  <a:cubicBezTo>
                    <a:pt x="6641" y="7990"/>
                    <a:pt x="6482" y="7990"/>
                    <a:pt x="6312" y="8003"/>
                  </a:cubicBezTo>
                  <a:cubicBezTo>
                    <a:pt x="5996" y="8014"/>
                    <a:pt x="5668" y="8027"/>
                    <a:pt x="5339" y="8039"/>
                  </a:cubicBezTo>
                  <a:cubicBezTo>
                    <a:pt x="4731" y="8063"/>
                    <a:pt x="4111" y="8075"/>
                    <a:pt x="3503" y="8075"/>
                  </a:cubicBezTo>
                  <a:cubicBezTo>
                    <a:pt x="2895" y="8075"/>
                    <a:pt x="2274" y="8075"/>
                    <a:pt x="1666" y="8063"/>
                  </a:cubicBezTo>
                  <a:cubicBezTo>
                    <a:pt x="1338" y="8063"/>
                    <a:pt x="1010" y="8051"/>
                    <a:pt x="682" y="8039"/>
                  </a:cubicBezTo>
                  <a:cubicBezTo>
                    <a:pt x="618" y="8039"/>
                    <a:pt x="545" y="8047"/>
                    <a:pt x="473" y="8047"/>
                  </a:cubicBezTo>
                  <a:cubicBezTo>
                    <a:pt x="352" y="8047"/>
                    <a:pt x="236" y="8023"/>
                    <a:pt x="183" y="7893"/>
                  </a:cubicBezTo>
                  <a:cubicBezTo>
                    <a:pt x="134" y="7795"/>
                    <a:pt x="171" y="7576"/>
                    <a:pt x="171" y="7467"/>
                  </a:cubicBezTo>
                  <a:cubicBezTo>
                    <a:pt x="147" y="6227"/>
                    <a:pt x="134" y="4974"/>
                    <a:pt x="183" y="3733"/>
                  </a:cubicBezTo>
                  <a:cubicBezTo>
                    <a:pt x="243" y="2526"/>
                    <a:pt x="338" y="1317"/>
                    <a:pt x="179" y="109"/>
                  </a:cubicBezTo>
                  <a:lnTo>
                    <a:pt x="179" y="109"/>
                  </a:lnTo>
                  <a:cubicBezTo>
                    <a:pt x="296" y="109"/>
                    <a:pt x="420" y="108"/>
                    <a:pt x="536" y="98"/>
                  </a:cubicBezTo>
                  <a:cubicBezTo>
                    <a:pt x="596" y="98"/>
                    <a:pt x="596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98" name="Google Shape;3598;p39"/>
            <p:cNvSpPr/>
            <p:nvPr/>
          </p:nvSpPr>
          <p:spPr>
            <a:xfrm>
              <a:off x="7890209" y="3516275"/>
              <a:ext cx="370627" cy="404687"/>
            </a:xfrm>
            <a:custGeom>
              <a:avLst/>
              <a:gdLst/>
              <a:ahLst/>
              <a:cxnLst/>
              <a:rect l="l" t="t" r="r" b="b"/>
              <a:pathLst>
                <a:path w="7530" h="8222" extrusionOk="0">
                  <a:moveTo>
                    <a:pt x="184" y="73"/>
                  </a:moveTo>
                  <a:lnTo>
                    <a:pt x="184" y="109"/>
                  </a:lnTo>
                  <a:lnTo>
                    <a:pt x="160" y="109"/>
                  </a:lnTo>
                  <a:lnTo>
                    <a:pt x="184" y="73"/>
                  </a:lnTo>
                  <a:close/>
                  <a:moveTo>
                    <a:pt x="549" y="12"/>
                  </a:moveTo>
                  <a:cubicBezTo>
                    <a:pt x="573" y="12"/>
                    <a:pt x="585" y="36"/>
                    <a:pt x="585" y="49"/>
                  </a:cubicBezTo>
                  <a:cubicBezTo>
                    <a:pt x="585" y="73"/>
                    <a:pt x="573" y="85"/>
                    <a:pt x="549" y="85"/>
                  </a:cubicBezTo>
                  <a:cubicBezTo>
                    <a:pt x="427" y="98"/>
                    <a:pt x="317" y="98"/>
                    <a:pt x="208" y="98"/>
                  </a:cubicBezTo>
                  <a:cubicBezTo>
                    <a:pt x="196" y="85"/>
                    <a:pt x="196" y="61"/>
                    <a:pt x="196" y="49"/>
                  </a:cubicBezTo>
                  <a:lnTo>
                    <a:pt x="196" y="25"/>
                  </a:lnTo>
                  <a:lnTo>
                    <a:pt x="123" y="122"/>
                  </a:lnTo>
                  <a:lnTo>
                    <a:pt x="184" y="122"/>
                  </a:lnTo>
                  <a:cubicBezTo>
                    <a:pt x="317" y="1155"/>
                    <a:pt x="269" y="2201"/>
                    <a:pt x="220" y="3223"/>
                  </a:cubicBezTo>
                  <a:cubicBezTo>
                    <a:pt x="208" y="3393"/>
                    <a:pt x="196" y="3563"/>
                    <a:pt x="196" y="3733"/>
                  </a:cubicBezTo>
                  <a:cubicBezTo>
                    <a:pt x="135" y="4998"/>
                    <a:pt x="147" y="6263"/>
                    <a:pt x="171" y="7467"/>
                  </a:cubicBezTo>
                  <a:lnTo>
                    <a:pt x="171" y="7589"/>
                  </a:lnTo>
                  <a:cubicBezTo>
                    <a:pt x="160" y="7698"/>
                    <a:pt x="147" y="7832"/>
                    <a:pt x="184" y="7905"/>
                  </a:cubicBezTo>
                  <a:cubicBezTo>
                    <a:pt x="238" y="8032"/>
                    <a:pt x="352" y="8057"/>
                    <a:pt x="467" y="8057"/>
                  </a:cubicBezTo>
                  <a:cubicBezTo>
                    <a:pt x="507" y="8057"/>
                    <a:pt x="547" y="8054"/>
                    <a:pt x="585" y="8051"/>
                  </a:cubicBezTo>
                  <a:lnTo>
                    <a:pt x="695" y="8051"/>
                  </a:lnTo>
                  <a:cubicBezTo>
                    <a:pt x="1035" y="8063"/>
                    <a:pt x="1363" y="8063"/>
                    <a:pt x="1679" y="8075"/>
                  </a:cubicBezTo>
                  <a:cubicBezTo>
                    <a:pt x="2324" y="8087"/>
                    <a:pt x="2932" y="8087"/>
                    <a:pt x="3516" y="8087"/>
                  </a:cubicBezTo>
                  <a:cubicBezTo>
                    <a:pt x="4148" y="8075"/>
                    <a:pt x="4768" y="8063"/>
                    <a:pt x="5352" y="8051"/>
                  </a:cubicBezTo>
                  <a:lnTo>
                    <a:pt x="6338" y="8014"/>
                  </a:lnTo>
                  <a:cubicBezTo>
                    <a:pt x="6495" y="8003"/>
                    <a:pt x="6665" y="7990"/>
                    <a:pt x="6824" y="7990"/>
                  </a:cubicBezTo>
                  <a:lnTo>
                    <a:pt x="6824" y="7978"/>
                  </a:lnTo>
                  <a:cubicBezTo>
                    <a:pt x="7019" y="7978"/>
                    <a:pt x="7335" y="7941"/>
                    <a:pt x="7371" y="7832"/>
                  </a:cubicBezTo>
                  <a:cubicBezTo>
                    <a:pt x="7383" y="7795"/>
                    <a:pt x="7371" y="7759"/>
                    <a:pt x="7335" y="7711"/>
                  </a:cubicBezTo>
                  <a:cubicBezTo>
                    <a:pt x="7310" y="7686"/>
                    <a:pt x="7322" y="7649"/>
                    <a:pt x="7335" y="7625"/>
                  </a:cubicBezTo>
                  <a:cubicBezTo>
                    <a:pt x="7349" y="7618"/>
                    <a:pt x="7367" y="7611"/>
                    <a:pt x="7384" y="7611"/>
                  </a:cubicBezTo>
                  <a:cubicBezTo>
                    <a:pt x="7397" y="7611"/>
                    <a:pt x="7409" y="7615"/>
                    <a:pt x="7419" y="7625"/>
                  </a:cubicBezTo>
                  <a:cubicBezTo>
                    <a:pt x="7492" y="7711"/>
                    <a:pt x="7517" y="7784"/>
                    <a:pt x="7492" y="7857"/>
                  </a:cubicBezTo>
                  <a:cubicBezTo>
                    <a:pt x="7444" y="7978"/>
                    <a:pt x="7286" y="8063"/>
                    <a:pt x="7152" y="8087"/>
                  </a:cubicBezTo>
                  <a:cubicBezTo>
                    <a:pt x="6714" y="8160"/>
                    <a:pt x="6240" y="8160"/>
                    <a:pt x="5790" y="8173"/>
                  </a:cubicBezTo>
                  <a:lnTo>
                    <a:pt x="5292" y="8173"/>
                  </a:lnTo>
                  <a:cubicBezTo>
                    <a:pt x="4590" y="8196"/>
                    <a:pt x="3862" y="8210"/>
                    <a:pt x="3093" y="8210"/>
                  </a:cubicBezTo>
                  <a:cubicBezTo>
                    <a:pt x="2676" y="8210"/>
                    <a:pt x="2246" y="8206"/>
                    <a:pt x="1801" y="8197"/>
                  </a:cubicBezTo>
                  <a:cubicBezTo>
                    <a:pt x="1509" y="8197"/>
                    <a:pt x="1193" y="8184"/>
                    <a:pt x="877" y="8184"/>
                  </a:cubicBezTo>
                  <a:lnTo>
                    <a:pt x="682" y="8184"/>
                  </a:lnTo>
                  <a:cubicBezTo>
                    <a:pt x="608" y="8190"/>
                    <a:pt x="527" y="8195"/>
                    <a:pt x="450" y="8195"/>
                  </a:cubicBezTo>
                  <a:cubicBezTo>
                    <a:pt x="337" y="8195"/>
                    <a:pt x="231" y="8184"/>
                    <a:pt x="160" y="8148"/>
                  </a:cubicBezTo>
                  <a:cubicBezTo>
                    <a:pt x="62" y="8100"/>
                    <a:pt x="62" y="8039"/>
                    <a:pt x="62" y="7941"/>
                  </a:cubicBezTo>
                  <a:lnTo>
                    <a:pt x="62" y="7893"/>
                  </a:lnTo>
                  <a:cubicBezTo>
                    <a:pt x="50" y="7649"/>
                    <a:pt x="50" y="7394"/>
                    <a:pt x="50" y="7163"/>
                  </a:cubicBezTo>
                  <a:lnTo>
                    <a:pt x="38" y="7041"/>
                  </a:lnTo>
                  <a:cubicBezTo>
                    <a:pt x="25" y="5995"/>
                    <a:pt x="25" y="4755"/>
                    <a:pt x="87" y="3551"/>
                  </a:cubicBezTo>
                  <a:cubicBezTo>
                    <a:pt x="98" y="3405"/>
                    <a:pt x="98" y="3260"/>
                    <a:pt x="111" y="3114"/>
                  </a:cubicBezTo>
                  <a:cubicBezTo>
                    <a:pt x="171" y="2116"/>
                    <a:pt x="220" y="1082"/>
                    <a:pt x="98" y="61"/>
                  </a:cubicBezTo>
                  <a:lnTo>
                    <a:pt x="98" y="36"/>
                  </a:lnTo>
                  <a:cubicBezTo>
                    <a:pt x="111" y="25"/>
                    <a:pt x="123" y="25"/>
                    <a:pt x="135" y="25"/>
                  </a:cubicBezTo>
                  <a:cubicBezTo>
                    <a:pt x="269" y="12"/>
                    <a:pt x="414" y="12"/>
                    <a:pt x="549" y="12"/>
                  </a:cubicBezTo>
                  <a:close/>
                  <a:moveTo>
                    <a:pt x="135" y="0"/>
                  </a:moveTo>
                  <a:cubicBezTo>
                    <a:pt x="123" y="0"/>
                    <a:pt x="98" y="12"/>
                    <a:pt x="87" y="25"/>
                  </a:cubicBezTo>
                  <a:cubicBezTo>
                    <a:pt x="74" y="36"/>
                    <a:pt x="74" y="49"/>
                    <a:pt x="74" y="61"/>
                  </a:cubicBezTo>
                  <a:cubicBezTo>
                    <a:pt x="208" y="1082"/>
                    <a:pt x="147" y="2116"/>
                    <a:pt x="87" y="3114"/>
                  </a:cubicBezTo>
                  <a:cubicBezTo>
                    <a:pt x="87" y="3260"/>
                    <a:pt x="74" y="3405"/>
                    <a:pt x="74" y="3551"/>
                  </a:cubicBezTo>
                  <a:cubicBezTo>
                    <a:pt x="1" y="4755"/>
                    <a:pt x="14" y="5995"/>
                    <a:pt x="25" y="7041"/>
                  </a:cubicBezTo>
                  <a:lnTo>
                    <a:pt x="25" y="7163"/>
                  </a:lnTo>
                  <a:cubicBezTo>
                    <a:pt x="25" y="7394"/>
                    <a:pt x="38" y="7649"/>
                    <a:pt x="38" y="7893"/>
                  </a:cubicBezTo>
                  <a:lnTo>
                    <a:pt x="38" y="7941"/>
                  </a:lnTo>
                  <a:cubicBezTo>
                    <a:pt x="38" y="8039"/>
                    <a:pt x="50" y="8111"/>
                    <a:pt x="147" y="8173"/>
                  </a:cubicBezTo>
                  <a:cubicBezTo>
                    <a:pt x="226" y="8208"/>
                    <a:pt x="335" y="8219"/>
                    <a:pt x="449" y="8219"/>
                  </a:cubicBezTo>
                  <a:cubicBezTo>
                    <a:pt x="527" y="8219"/>
                    <a:pt x="608" y="8214"/>
                    <a:pt x="682" y="8209"/>
                  </a:cubicBezTo>
                  <a:cubicBezTo>
                    <a:pt x="755" y="8197"/>
                    <a:pt x="828" y="8197"/>
                    <a:pt x="877" y="8197"/>
                  </a:cubicBezTo>
                  <a:cubicBezTo>
                    <a:pt x="1193" y="8209"/>
                    <a:pt x="1509" y="8209"/>
                    <a:pt x="1801" y="8221"/>
                  </a:cubicBezTo>
                  <a:lnTo>
                    <a:pt x="3103" y="8221"/>
                  </a:lnTo>
                  <a:cubicBezTo>
                    <a:pt x="3868" y="8221"/>
                    <a:pt x="4598" y="8221"/>
                    <a:pt x="5292" y="8197"/>
                  </a:cubicBezTo>
                  <a:cubicBezTo>
                    <a:pt x="5449" y="8184"/>
                    <a:pt x="5632" y="8184"/>
                    <a:pt x="5790" y="8184"/>
                  </a:cubicBezTo>
                  <a:cubicBezTo>
                    <a:pt x="6240" y="8184"/>
                    <a:pt x="6714" y="8173"/>
                    <a:pt x="7152" y="8100"/>
                  </a:cubicBezTo>
                  <a:cubicBezTo>
                    <a:pt x="7298" y="8075"/>
                    <a:pt x="7468" y="7990"/>
                    <a:pt x="7505" y="7857"/>
                  </a:cubicBezTo>
                  <a:cubicBezTo>
                    <a:pt x="7529" y="7784"/>
                    <a:pt x="7505" y="7698"/>
                    <a:pt x="7432" y="7613"/>
                  </a:cubicBezTo>
                  <a:cubicBezTo>
                    <a:pt x="7415" y="7597"/>
                    <a:pt x="7396" y="7590"/>
                    <a:pt x="7378" y="7590"/>
                  </a:cubicBezTo>
                  <a:cubicBezTo>
                    <a:pt x="7356" y="7590"/>
                    <a:pt x="7336" y="7600"/>
                    <a:pt x="7322" y="7613"/>
                  </a:cubicBezTo>
                  <a:cubicBezTo>
                    <a:pt x="7298" y="7649"/>
                    <a:pt x="7286" y="7686"/>
                    <a:pt x="7322" y="7722"/>
                  </a:cubicBezTo>
                  <a:cubicBezTo>
                    <a:pt x="7359" y="7759"/>
                    <a:pt x="7371" y="7795"/>
                    <a:pt x="7359" y="7820"/>
                  </a:cubicBezTo>
                  <a:cubicBezTo>
                    <a:pt x="7335" y="7893"/>
                    <a:pt x="7128" y="7954"/>
                    <a:pt x="6824" y="7966"/>
                  </a:cubicBezTo>
                  <a:cubicBezTo>
                    <a:pt x="6665" y="7978"/>
                    <a:pt x="6495" y="7990"/>
                    <a:pt x="6325" y="7990"/>
                  </a:cubicBezTo>
                  <a:cubicBezTo>
                    <a:pt x="6009" y="8003"/>
                    <a:pt x="5681" y="8027"/>
                    <a:pt x="5352" y="8027"/>
                  </a:cubicBezTo>
                  <a:cubicBezTo>
                    <a:pt x="4768" y="8051"/>
                    <a:pt x="4148" y="8063"/>
                    <a:pt x="3516" y="8063"/>
                  </a:cubicBezTo>
                  <a:cubicBezTo>
                    <a:pt x="2932" y="8063"/>
                    <a:pt x="2324" y="8063"/>
                    <a:pt x="1679" y="8051"/>
                  </a:cubicBezTo>
                  <a:cubicBezTo>
                    <a:pt x="1363" y="8051"/>
                    <a:pt x="1035" y="8039"/>
                    <a:pt x="695" y="8039"/>
                  </a:cubicBezTo>
                  <a:lnTo>
                    <a:pt x="585" y="8039"/>
                  </a:lnTo>
                  <a:cubicBezTo>
                    <a:pt x="565" y="8039"/>
                    <a:pt x="544" y="8039"/>
                    <a:pt x="523" y="8039"/>
                  </a:cubicBezTo>
                  <a:cubicBezTo>
                    <a:pt x="394" y="8039"/>
                    <a:pt x="258" y="8029"/>
                    <a:pt x="196" y="7893"/>
                  </a:cubicBezTo>
                  <a:cubicBezTo>
                    <a:pt x="171" y="7820"/>
                    <a:pt x="171" y="7698"/>
                    <a:pt x="184" y="7589"/>
                  </a:cubicBezTo>
                  <a:cubicBezTo>
                    <a:pt x="184" y="7540"/>
                    <a:pt x="196" y="7503"/>
                    <a:pt x="196" y="7467"/>
                  </a:cubicBezTo>
                  <a:cubicBezTo>
                    <a:pt x="171" y="6263"/>
                    <a:pt x="147" y="4998"/>
                    <a:pt x="208" y="3733"/>
                  </a:cubicBezTo>
                  <a:cubicBezTo>
                    <a:pt x="220" y="3563"/>
                    <a:pt x="220" y="3393"/>
                    <a:pt x="233" y="3223"/>
                  </a:cubicBezTo>
                  <a:cubicBezTo>
                    <a:pt x="281" y="2201"/>
                    <a:pt x="341" y="1155"/>
                    <a:pt x="208" y="122"/>
                  </a:cubicBezTo>
                  <a:cubicBezTo>
                    <a:pt x="317" y="122"/>
                    <a:pt x="439" y="109"/>
                    <a:pt x="549" y="109"/>
                  </a:cubicBezTo>
                  <a:cubicBezTo>
                    <a:pt x="585" y="109"/>
                    <a:pt x="609" y="73"/>
                    <a:pt x="597" y="49"/>
                  </a:cubicBezTo>
                  <a:cubicBezTo>
                    <a:pt x="597" y="25"/>
                    <a:pt x="585" y="0"/>
                    <a:pt x="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599" name="Google Shape;3599;p39"/>
            <p:cNvSpPr/>
            <p:nvPr/>
          </p:nvSpPr>
          <p:spPr>
            <a:xfrm>
              <a:off x="7900152" y="3518096"/>
              <a:ext cx="17276" cy="18950"/>
            </a:xfrm>
            <a:custGeom>
              <a:avLst/>
              <a:gdLst/>
              <a:ahLst/>
              <a:cxnLst/>
              <a:rect l="l" t="t" r="r" b="b"/>
              <a:pathLst>
                <a:path w="351" h="385" extrusionOk="0">
                  <a:moveTo>
                    <a:pt x="287" y="0"/>
                  </a:moveTo>
                  <a:cubicBezTo>
                    <a:pt x="278" y="0"/>
                    <a:pt x="269" y="4"/>
                    <a:pt x="261" y="12"/>
                  </a:cubicBezTo>
                  <a:cubicBezTo>
                    <a:pt x="164" y="97"/>
                    <a:pt x="79" y="206"/>
                    <a:pt x="18" y="315"/>
                  </a:cubicBezTo>
                  <a:cubicBezTo>
                    <a:pt x="1" y="350"/>
                    <a:pt x="32" y="384"/>
                    <a:pt x="61" y="384"/>
                  </a:cubicBezTo>
                  <a:cubicBezTo>
                    <a:pt x="72" y="384"/>
                    <a:pt x="84" y="378"/>
                    <a:pt x="91" y="364"/>
                  </a:cubicBezTo>
                  <a:cubicBezTo>
                    <a:pt x="164" y="255"/>
                    <a:pt x="237" y="158"/>
                    <a:pt x="322" y="72"/>
                  </a:cubicBezTo>
                  <a:cubicBezTo>
                    <a:pt x="351" y="44"/>
                    <a:pt x="320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00" name="Google Shape;3600;p39"/>
            <p:cNvSpPr/>
            <p:nvPr/>
          </p:nvSpPr>
          <p:spPr>
            <a:xfrm>
              <a:off x="7899807" y="3517358"/>
              <a:ext cx="17424" cy="19885"/>
            </a:xfrm>
            <a:custGeom>
              <a:avLst/>
              <a:gdLst/>
              <a:ahLst/>
              <a:cxnLst/>
              <a:rect l="l" t="t" r="r" b="b"/>
              <a:pathLst>
                <a:path w="354" h="404" extrusionOk="0">
                  <a:moveTo>
                    <a:pt x="297" y="17"/>
                  </a:moveTo>
                  <a:cubicBezTo>
                    <a:pt x="305" y="17"/>
                    <a:pt x="311" y="21"/>
                    <a:pt x="317" y="27"/>
                  </a:cubicBezTo>
                  <a:cubicBezTo>
                    <a:pt x="329" y="39"/>
                    <a:pt x="341" y="63"/>
                    <a:pt x="317" y="76"/>
                  </a:cubicBezTo>
                  <a:cubicBezTo>
                    <a:pt x="244" y="160"/>
                    <a:pt x="171" y="257"/>
                    <a:pt x="98" y="379"/>
                  </a:cubicBezTo>
                  <a:cubicBezTo>
                    <a:pt x="92" y="385"/>
                    <a:pt x="83" y="389"/>
                    <a:pt x="74" y="389"/>
                  </a:cubicBezTo>
                  <a:cubicBezTo>
                    <a:pt x="65" y="389"/>
                    <a:pt x="56" y="385"/>
                    <a:pt x="49" y="379"/>
                  </a:cubicBezTo>
                  <a:cubicBezTo>
                    <a:pt x="38" y="379"/>
                    <a:pt x="25" y="355"/>
                    <a:pt x="38" y="343"/>
                  </a:cubicBezTo>
                  <a:cubicBezTo>
                    <a:pt x="98" y="233"/>
                    <a:pt x="171" y="136"/>
                    <a:pt x="268" y="27"/>
                  </a:cubicBezTo>
                  <a:cubicBezTo>
                    <a:pt x="280" y="21"/>
                    <a:pt x="289" y="17"/>
                    <a:pt x="297" y="17"/>
                  </a:cubicBezTo>
                  <a:close/>
                  <a:moveTo>
                    <a:pt x="291" y="0"/>
                  </a:moveTo>
                  <a:cubicBezTo>
                    <a:pt x="279" y="0"/>
                    <a:pt x="267" y="4"/>
                    <a:pt x="256" y="14"/>
                  </a:cubicBezTo>
                  <a:cubicBezTo>
                    <a:pt x="159" y="124"/>
                    <a:pt x="86" y="221"/>
                    <a:pt x="13" y="330"/>
                  </a:cubicBezTo>
                  <a:cubicBezTo>
                    <a:pt x="1" y="355"/>
                    <a:pt x="13" y="392"/>
                    <a:pt x="38" y="403"/>
                  </a:cubicBezTo>
                  <a:lnTo>
                    <a:pt x="62" y="403"/>
                  </a:lnTo>
                  <a:cubicBezTo>
                    <a:pt x="86" y="403"/>
                    <a:pt x="98" y="403"/>
                    <a:pt x="110" y="379"/>
                  </a:cubicBezTo>
                  <a:cubicBezTo>
                    <a:pt x="183" y="270"/>
                    <a:pt x="256" y="173"/>
                    <a:pt x="329" y="87"/>
                  </a:cubicBezTo>
                  <a:cubicBezTo>
                    <a:pt x="354" y="63"/>
                    <a:pt x="354" y="39"/>
                    <a:pt x="329" y="14"/>
                  </a:cubicBezTo>
                  <a:cubicBezTo>
                    <a:pt x="322" y="7"/>
                    <a:pt x="307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01" name="Google Shape;3601;p39"/>
            <p:cNvSpPr/>
            <p:nvPr/>
          </p:nvSpPr>
          <p:spPr>
            <a:xfrm>
              <a:off x="7899659" y="3526612"/>
              <a:ext cx="18211" cy="20229"/>
            </a:xfrm>
            <a:custGeom>
              <a:avLst/>
              <a:gdLst/>
              <a:ahLst/>
              <a:cxnLst/>
              <a:rect l="l" t="t" r="r" b="b"/>
              <a:pathLst>
                <a:path w="370" h="411" extrusionOk="0">
                  <a:moveTo>
                    <a:pt x="305" y="0"/>
                  </a:moveTo>
                  <a:cubicBezTo>
                    <a:pt x="291" y="0"/>
                    <a:pt x="278" y="6"/>
                    <a:pt x="271" y="21"/>
                  </a:cubicBezTo>
                  <a:cubicBezTo>
                    <a:pt x="186" y="131"/>
                    <a:pt x="101" y="228"/>
                    <a:pt x="28" y="337"/>
                  </a:cubicBezTo>
                  <a:cubicBezTo>
                    <a:pt x="1" y="374"/>
                    <a:pt x="36" y="411"/>
                    <a:pt x="70" y="411"/>
                  </a:cubicBezTo>
                  <a:cubicBezTo>
                    <a:pt x="81" y="411"/>
                    <a:pt x="92" y="407"/>
                    <a:pt x="101" y="398"/>
                  </a:cubicBezTo>
                  <a:cubicBezTo>
                    <a:pt x="186" y="288"/>
                    <a:pt x="259" y="179"/>
                    <a:pt x="344" y="58"/>
                  </a:cubicBezTo>
                  <a:cubicBezTo>
                    <a:pt x="370" y="32"/>
                    <a:pt x="336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02" name="Google Shape;3602;p39"/>
            <p:cNvSpPr/>
            <p:nvPr/>
          </p:nvSpPr>
          <p:spPr>
            <a:xfrm>
              <a:off x="7899807" y="3526021"/>
              <a:ext cx="18015" cy="21411"/>
            </a:xfrm>
            <a:custGeom>
              <a:avLst/>
              <a:gdLst/>
              <a:ahLst/>
              <a:cxnLst/>
              <a:rect l="l" t="t" r="r" b="b"/>
              <a:pathLst>
                <a:path w="366" h="435" extrusionOk="0">
                  <a:moveTo>
                    <a:pt x="294" y="24"/>
                  </a:moveTo>
                  <a:cubicBezTo>
                    <a:pt x="305" y="24"/>
                    <a:pt x="317" y="27"/>
                    <a:pt x="329" y="33"/>
                  </a:cubicBezTo>
                  <a:cubicBezTo>
                    <a:pt x="329" y="33"/>
                    <a:pt x="354" y="45"/>
                    <a:pt x="329" y="70"/>
                  </a:cubicBezTo>
                  <a:cubicBezTo>
                    <a:pt x="317" y="94"/>
                    <a:pt x="292" y="118"/>
                    <a:pt x="281" y="143"/>
                  </a:cubicBezTo>
                  <a:cubicBezTo>
                    <a:pt x="219" y="227"/>
                    <a:pt x="159" y="325"/>
                    <a:pt x="86" y="398"/>
                  </a:cubicBezTo>
                  <a:cubicBezTo>
                    <a:pt x="80" y="410"/>
                    <a:pt x="70" y="413"/>
                    <a:pt x="61" y="413"/>
                  </a:cubicBezTo>
                  <a:cubicBezTo>
                    <a:pt x="52" y="413"/>
                    <a:pt x="43" y="410"/>
                    <a:pt x="38" y="410"/>
                  </a:cubicBezTo>
                  <a:cubicBezTo>
                    <a:pt x="25" y="398"/>
                    <a:pt x="13" y="373"/>
                    <a:pt x="25" y="362"/>
                  </a:cubicBezTo>
                  <a:cubicBezTo>
                    <a:pt x="86" y="276"/>
                    <a:pt x="146" y="191"/>
                    <a:pt x="219" y="106"/>
                  </a:cubicBezTo>
                  <a:cubicBezTo>
                    <a:pt x="232" y="81"/>
                    <a:pt x="256" y="57"/>
                    <a:pt x="268" y="33"/>
                  </a:cubicBezTo>
                  <a:cubicBezTo>
                    <a:pt x="274" y="27"/>
                    <a:pt x="284" y="24"/>
                    <a:pt x="294" y="24"/>
                  </a:cubicBezTo>
                  <a:close/>
                  <a:moveTo>
                    <a:pt x="307" y="1"/>
                  </a:moveTo>
                  <a:cubicBezTo>
                    <a:pt x="289" y="1"/>
                    <a:pt x="271" y="7"/>
                    <a:pt x="256" y="21"/>
                  </a:cubicBezTo>
                  <a:cubicBezTo>
                    <a:pt x="232" y="45"/>
                    <a:pt x="219" y="70"/>
                    <a:pt x="195" y="94"/>
                  </a:cubicBezTo>
                  <a:lnTo>
                    <a:pt x="13" y="349"/>
                  </a:lnTo>
                  <a:cubicBezTo>
                    <a:pt x="1" y="373"/>
                    <a:pt x="13" y="398"/>
                    <a:pt x="38" y="422"/>
                  </a:cubicBezTo>
                  <a:cubicBezTo>
                    <a:pt x="38" y="422"/>
                    <a:pt x="49" y="435"/>
                    <a:pt x="62" y="435"/>
                  </a:cubicBezTo>
                  <a:cubicBezTo>
                    <a:pt x="74" y="435"/>
                    <a:pt x="86" y="422"/>
                    <a:pt x="98" y="410"/>
                  </a:cubicBezTo>
                  <a:cubicBezTo>
                    <a:pt x="171" y="325"/>
                    <a:pt x="232" y="240"/>
                    <a:pt x="292" y="154"/>
                  </a:cubicBezTo>
                  <a:cubicBezTo>
                    <a:pt x="317" y="130"/>
                    <a:pt x="329" y="106"/>
                    <a:pt x="341" y="81"/>
                  </a:cubicBezTo>
                  <a:cubicBezTo>
                    <a:pt x="365" y="57"/>
                    <a:pt x="354" y="33"/>
                    <a:pt x="341" y="9"/>
                  </a:cubicBezTo>
                  <a:cubicBezTo>
                    <a:pt x="331" y="4"/>
                    <a:pt x="319" y="1"/>
                    <a:pt x="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03" name="Google Shape;3603;p39"/>
            <p:cNvSpPr/>
            <p:nvPr/>
          </p:nvSpPr>
          <p:spPr>
            <a:xfrm>
              <a:off x="7899561" y="3537244"/>
              <a:ext cx="19048" cy="20672"/>
            </a:xfrm>
            <a:custGeom>
              <a:avLst/>
              <a:gdLst/>
              <a:ahLst/>
              <a:cxnLst/>
              <a:rect l="l" t="t" r="r" b="b"/>
              <a:pathLst>
                <a:path w="387" h="420" extrusionOk="0">
                  <a:moveTo>
                    <a:pt x="313" y="1"/>
                  </a:moveTo>
                  <a:cubicBezTo>
                    <a:pt x="303" y="1"/>
                    <a:pt x="294" y="4"/>
                    <a:pt x="286" y="12"/>
                  </a:cubicBezTo>
                  <a:cubicBezTo>
                    <a:pt x="200" y="121"/>
                    <a:pt x="103" y="231"/>
                    <a:pt x="18" y="353"/>
                  </a:cubicBezTo>
                  <a:cubicBezTo>
                    <a:pt x="0" y="379"/>
                    <a:pt x="28" y="419"/>
                    <a:pt x="59" y="419"/>
                  </a:cubicBezTo>
                  <a:cubicBezTo>
                    <a:pt x="70" y="419"/>
                    <a:pt x="81" y="414"/>
                    <a:pt x="91" y="401"/>
                  </a:cubicBezTo>
                  <a:cubicBezTo>
                    <a:pt x="188" y="304"/>
                    <a:pt x="273" y="182"/>
                    <a:pt x="359" y="72"/>
                  </a:cubicBezTo>
                  <a:cubicBezTo>
                    <a:pt x="387" y="44"/>
                    <a:pt x="348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04" name="Google Shape;3604;p39"/>
            <p:cNvSpPr/>
            <p:nvPr/>
          </p:nvSpPr>
          <p:spPr>
            <a:xfrm>
              <a:off x="7899216" y="3536899"/>
              <a:ext cx="19245" cy="21312"/>
            </a:xfrm>
            <a:custGeom>
              <a:avLst/>
              <a:gdLst/>
              <a:ahLst/>
              <a:cxnLst/>
              <a:rect l="l" t="t" r="r" b="b"/>
              <a:pathLst>
                <a:path w="391" h="433" extrusionOk="0">
                  <a:moveTo>
                    <a:pt x="329" y="22"/>
                  </a:moveTo>
                  <a:cubicBezTo>
                    <a:pt x="338" y="22"/>
                    <a:pt x="347" y="25"/>
                    <a:pt x="353" y="31"/>
                  </a:cubicBezTo>
                  <a:cubicBezTo>
                    <a:pt x="366" y="43"/>
                    <a:pt x="366" y="55"/>
                    <a:pt x="353" y="68"/>
                  </a:cubicBezTo>
                  <a:lnTo>
                    <a:pt x="317" y="128"/>
                  </a:lnTo>
                  <a:cubicBezTo>
                    <a:pt x="244" y="214"/>
                    <a:pt x="171" y="311"/>
                    <a:pt x="86" y="408"/>
                  </a:cubicBezTo>
                  <a:cubicBezTo>
                    <a:pt x="80" y="414"/>
                    <a:pt x="74" y="417"/>
                    <a:pt x="66" y="417"/>
                  </a:cubicBezTo>
                  <a:cubicBezTo>
                    <a:pt x="58" y="417"/>
                    <a:pt x="49" y="414"/>
                    <a:pt x="37" y="408"/>
                  </a:cubicBezTo>
                  <a:cubicBezTo>
                    <a:pt x="25" y="396"/>
                    <a:pt x="25" y="384"/>
                    <a:pt x="37" y="360"/>
                  </a:cubicBezTo>
                  <a:cubicBezTo>
                    <a:pt x="110" y="262"/>
                    <a:pt x="195" y="165"/>
                    <a:pt x="268" y="68"/>
                  </a:cubicBezTo>
                  <a:lnTo>
                    <a:pt x="304" y="31"/>
                  </a:lnTo>
                  <a:cubicBezTo>
                    <a:pt x="311" y="25"/>
                    <a:pt x="320" y="22"/>
                    <a:pt x="329" y="22"/>
                  </a:cubicBezTo>
                  <a:close/>
                  <a:moveTo>
                    <a:pt x="329" y="1"/>
                  </a:moveTo>
                  <a:cubicBezTo>
                    <a:pt x="317" y="1"/>
                    <a:pt x="305" y="7"/>
                    <a:pt x="293" y="19"/>
                  </a:cubicBezTo>
                  <a:lnTo>
                    <a:pt x="256" y="55"/>
                  </a:lnTo>
                  <a:cubicBezTo>
                    <a:pt x="171" y="152"/>
                    <a:pt x="98" y="250"/>
                    <a:pt x="25" y="347"/>
                  </a:cubicBezTo>
                  <a:cubicBezTo>
                    <a:pt x="1" y="384"/>
                    <a:pt x="13" y="408"/>
                    <a:pt x="37" y="420"/>
                  </a:cubicBezTo>
                  <a:cubicBezTo>
                    <a:pt x="37" y="433"/>
                    <a:pt x="50" y="433"/>
                    <a:pt x="74" y="433"/>
                  </a:cubicBezTo>
                  <a:cubicBezTo>
                    <a:pt x="86" y="433"/>
                    <a:pt x="98" y="433"/>
                    <a:pt x="98" y="420"/>
                  </a:cubicBezTo>
                  <a:cubicBezTo>
                    <a:pt x="183" y="323"/>
                    <a:pt x="256" y="225"/>
                    <a:pt x="329" y="141"/>
                  </a:cubicBezTo>
                  <a:lnTo>
                    <a:pt x="377" y="79"/>
                  </a:lnTo>
                  <a:cubicBezTo>
                    <a:pt x="390" y="55"/>
                    <a:pt x="377" y="31"/>
                    <a:pt x="366" y="19"/>
                  </a:cubicBezTo>
                  <a:cubicBezTo>
                    <a:pt x="354" y="7"/>
                    <a:pt x="341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05" name="Google Shape;3605;p39"/>
            <p:cNvSpPr/>
            <p:nvPr/>
          </p:nvSpPr>
          <p:spPr>
            <a:xfrm>
              <a:off x="7899019" y="3547925"/>
              <a:ext cx="19688" cy="21608"/>
            </a:xfrm>
            <a:custGeom>
              <a:avLst/>
              <a:gdLst/>
              <a:ahLst/>
              <a:cxnLst/>
              <a:rect l="l" t="t" r="r" b="b"/>
              <a:pathLst>
                <a:path w="400" h="439" extrusionOk="0">
                  <a:moveTo>
                    <a:pt x="344" y="1"/>
                  </a:moveTo>
                  <a:cubicBezTo>
                    <a:pt x="336" y="1"/>
                    <a:pt x="327" y="5"/>
                    <a:pt x="321" y="14"/>
                  </a:cubicBezTo>
                  <a:cubicBezTo>
                    <a:pt x="211" y="123"/>
                    <a:pt x="114" y="245"/>
                    <a:pt x="29" y="366"/>
                  </a:cubicBezTo>
                  <a:cubicBezTo>
                    <a:pt x="0" y="395"/>
                    <a:pt x="39" y="439"/>
                    <a:pt x="75" y="439"/>
                  </a:cubicBezTo>
                  <a:cubicBezTo>
                    <a:pt x="85" y="439"/>
                    <a:pt x="94" y="435"/>
                    <a:pt x="102" y="427"/>
                  </a:cubicBezTo>
                  <a:cubicBezTo>
                    <a:pt x="199" y="306"/>
                    <a:pt x="297" y="184"/>
                    <a:pt x="381" y="63"/>
                  </a:cubicBezTo>
                  <a:cubicBezTo>
                    <a:pt x="400" y="35"/>
                    <a:pt x="370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06" name="Google Shape;3606;p39"/>
            <p:cNvSpPr/>
            <p:nvPr/>
          </p:nvSpPr>
          <p:spPr>
            <a:xfrm>
              <a:off x="7899216" y="3547285"/>
              <a:ext cx="19786" cy="22297"/>
            </a:xfrm>
            <a:custGeom>
              <a:avLst/>
              <a:gdLst/>
              <a:ahLst/>
              <a:cxnLst/>
              <a:rect l="l" t="t" r="r" b="b"/>
              <a:pathLst>
                <a:path w="402" h="453" extrusionOk="0">
                  <a:moveTo>
                    <a:pt x="341" y="14"/>
                  </a:moveTo>
                  <a:cubicBezTo>
                    <a:pt x="353" y="14"/>
                    <a:pt x="353" y="27"/>
                    <a:pt x="366" y="27"/>
                  </a:cubicBezTo>
                  <a:cubicBezTo>
                    <a:pt x="377" y="39"/>
                    <a:pt x="377" y="51"/>
                    <a:pt x="366" y="76"/>
                  </a:cubicBezTo>
                  <a:cubicBezTo>
                    <a:pt x="280" y="209"/>
                    <a:pt x="171" y="331"/>
                    <a:pt x="86" y="428"/>
                  </a:cubicBezTo>
                  <a:cubicBezTo>
                    <a:pt x="80" y="434"/>
                    <a:pt x="71" y="437"/>
                    <a:pt x="62" y="437"/>
                  </a:cubicBezTo>
                  <a:cubicBezTo>
                    <a:pt x="52" y="437"/>
                    <a:pt x="43" y="434"/>
                    <a:pt x="37" y="428"/>
                  </a:cubicBezTo>
                  <a:cubicBezTo>
                    <a:pt x="25" y="416"/>
                    <a:pt x="13" y="404"/>
                    <a:pt x="25" y="379"/>
                  </a:cubicBezTo>
                  <a:cubicBezTo>
                    <a:pt x="110" y="270"/>
                    <a:pt x="207" y="149"/>
                    <a:pt x="317" y="27"/>
                  </a:cubicBezTo>
                  <a:cubicBezTo>
                    <a:pt x="329" y="27"/>
                    <a:pt x="329" y="14"/>
                    <a:pt x="341" y="14"/>
                  </a:cubicBezTo>
                  <a:close/>
                  <a:moveTo>
                    <a:pt x="335" y="0"/>
                  </a:moveTo>
                  <a:cubicBezTo>
                    <a:pt x="325" y="0"/>
                    <a:pt x="315" y="4"/>
                    <a:pt x="304" y="14"/>
                  </a:cubicBezTo>
                  <a:cubicBezTo>
                    <a:pt x="195" y="136"/>
                    <a:pt x="98" y="258"/>
                    <a:pt x="13" y="379"/>
                  </a:cubicBezTo>
                  <a:cubicBezTo>
                    <a:pt x="1" y="404"/>
                    <a:pt x="13" y="428"/>
                    <a:pt x="25" y="440"/>
                  </a:cubicBezTo>
                  <a:cubicBezTo>
                    <a:pt x="37" y="452"/>
                    <a:pt x="50" y="452"/>
                    <a:pt x="61" y="452"/>
                  </a:cubicBezTo>
                  <a:cubicBezTo>
                    <a:pt x="74" y="452"/>
                    <a:pt x="86" y="452"/>
                    <a:pt x="98" y="440"/>
                  </a:cubicBezTo>
                  <a:cubicBezTo>
                    <a:pt x="183" y="343"/>
                    <a:pt x="293" y="222"/>
                    <a:pt x="390" y="76"/>
                  </a:cubicBezTo>
                  <a:cubicBezTo>
                    <a:pt x="402" y="51"/>
                    <a:pt x="390" y="27"/>
                    <a:pt x="377" y="14"/>
                  </a:cubicBezTo>
                  <a:cubicBezTo>
                    <a:pt x="363" y="8"/>
                    <a:pt x="349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07" name="Google Shape;3607;p39"/>
            <p:cNvSpPr/>
            <p:nvPr/>
          </p:nvSpPr>
          <p:spPr>
            <a:xfrm>
              <a:off x="7901382" y="3560279"/>
              <a:ext cx="17768" cy="18211"/>
            </a:xfrm>
            <a:custGeom>
              <a:avLst/>
              <a:gdLst/>
              <a:ahLst/>
              <a:cxnLst/>
              <a:rect l="l" t="t" r="r" b="b"/>
              <a:pathLst>
                <a:path w="361" h="370" extrusionOk="0">
                  <a:moveTo>
                    <a:pt x="304" y="0"/>
                  </a:moveTo>
                  <a:cubicBezTo>
                    <a:pt x="293" y="0"/>
                    <a:pt x="282" y="5"/>
                    <a:pt x="273" y="18"/>
                  </a:cubicBezTo>
                  <a:cubicBezTo>
                    <a:pt x="187" y="104"/>
                    <a:pt x="103" y="201"/>
                    <a:pt x="30" y="285"/>
                  </a:cubicBezTo>
                  <a:cubicBezTo>
                    <a:pt x="1" y="324"/>
                    <a:pt x="32" y="370"/>
                    <a:pt x="65" y="370"/>
                  </a:cubicBezTo>
                  <a:cubicBezTo>
                    <a:pt x="74" y="370"/>
                    <a:pt x="82" y="366"/>
                    <a:pt x="90" y="358"/>
                  </a:cubicBezTo>
                  <a:cubicBezTo>
                    <a:pt x="176" y="261"/>
                    <a:pt x="260" y="176"/>
                    <a:pt x="333" y="79"/>
                  </a:cubicBezTo>
                  <a:cubicBezTo>
                    <a:pt x="361" y="43"/>
                    <a:pt x="334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08" name="Google Shape;3608;p39"/>
            <p:cNvSpPr/>
            <p:nvPr/>
          </p:nvSpPr>
          <p:spPr>
            <a:xfrm>
              <a:off x="7900988" y="3559886"/>
              <a:ext cx="18654" cy="19245"/>
            </a:xfrm>
            <a:custGeom>
              <a:avLst/>
              <a:gdLst/>
              <a:ahLst/>
              <a:cxnLst/>
              <a:rect l="l" t="t" r="r" b="b"/>
              <a:pathLst>
                <a:path w="379" h="391" extrusionOk="0">
                  <a:moveTo>
                    <a:pt x="317" y="14"/>
                  </a:moveTo>
                  <a:lnTo>
                    <a:pt x="330" y="26"/>
                  </a:lnTo>
                  <a:cubicBezTo>
                    <a:pt x="354" y="39"/>
                    <a:pt x="354" y="63"/>
                    <a:pt x="341" y="75"/>
                  </a:cubicBezTo>
                  <a:cubicBezTo>
                    <a:pt x="257" y="172"/>
                    <a:pt x="184" y="269"/>
                    <a:pt x="98" y="355"/>
                  </a:cubicBezTo>
                  <a:cubicBezTo>
                    <a:pt x="88" y="365"/>
                    <a:pt x="80" y="369"/>
                    <a:pt x="73" y="369"/>
                  </a:cubicBezTo>
                  <a:cubicBezTo>
                    <a:pt x="64" y="369"/>
                    <a:pt x="57" y="362"/>
                    <a:pt x="50" y="355"/>
                  </a:cubicBezTo>
                  <a:cubicBezTo>
                    <a:pt x="38" y="342"/>
                    <a:pt x="25" y="318"/>
                    <a:pt x="38" y="306"/>
                  </a:cubicBezTo>
                  <a:cubicBezTo>
                    <a:pt x="122" y="209"/>
                    <a:pt x="208" y="123"/>
                    <a:pt x="293" y="26"/>
                  </a:cubicBezTo>
                  <a:cubicBezTo>
                    <a:pt x="293" y="26"/>
                    <a:pt x="305" y="14"/>
                    <a:pt x="317" y="14"/>
                  </a:cubicBezTo>
                  <a:close/>
                  <a:moveTo>
                    <a:pt x="311" y="0"/>
                  </a:moveTo>
                  <a:cubicBezTo>
                    <a:pt x="302" y="0"/>
                    <a:pt x="291" y="4"/>
                    <a:pt x="281" y="14"/>
                  </a:cubicBezTo>
                  <a:cubicBezTo>
                    <a:pt x="195" y="112"/>
                    <a:pt x="111" y="196"/>
                    <a:pt x="25" y="293"/>
                  </a:cubicBezTo>
                  <a:cubicBezTo>
                    <a:pt x="1" y="318"/>
                    <a:pt x="14" y="355"/>
                    <a:pt x="38" y="366"/>
                  </a:cubicBezTo>
                  <a:cubicBezTo>
                    <a:pt x="50" y="379"/>
                    <a:pt x="62" y="391"/>
                    <a:pt x="74" y="391"/>
                  </a:cubicBezTo>
                  <a:cubicBezTo>
                    <a:pt x="86" y="391"/>
                    <a:pt x="98" y="379"/>
                    <a:pt x="111" y="366"/>
                  </a:cubicBezTo>
                  <a:cubicBezTo>
                    <a:pt x="195" y="282"/>
                    <a:pt x="268" y="184"/>
                    <a:pt x="354" y="87"/>
                  </a:cubicBezTo>
                  <a:cubicBezTo>
                    <a:pt x="378" y="63"/>
                    <a:pt x="366" y="26"/>
                    <a:pt x="341" y="14"/>
                  </a:cubicBezTo>
                  <a:cubicBezTo>
                    <a:pt x="335" y="7"/>
                    <a:pt x="32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09" name="Google Shape;3609;p39"/>
            <p:cNvSpPr/>
            <p:nvPr/>
          </p:nvSpPr>
          <p:spPr>
            <a:xfrm>
              <a:off x="7901382" y="3570764"/>
              <a:ext cx="19048" cy="17325"/>
            </a:xfrm>
            <a:custGeom>
              <a:avLst/>
              <a:gdLst/>
              <a:ahLst/>
              <a:cxnLst/>
              <a:rect l="l" t="t" r="r" b="b"/>
              <a:pathLst>
                <a:path w="387" h="352" extrusionOk="0">
                  <a:moveTo>
                    <a:pt x="317" y="1"/>
                  </a:moveTo>
                  <a:cubicBezTo>
                    <a:pt x="307" y="1"/>
                    <a:pt x="295" y="4"/>
                    <a:pt x="285" y="12"/>
                  </a:cubicBezTo>
                  <a:cubicBezTo>
                    <a:pt x="200" y="97"/>
                    <a:pt x="114" y="182"/>
                    <a:pt x="30" y="280"/>
                  </a:cubicBezTo>
                  <a:cubicBezTo>
                    <a:pt x="1" y="308"/>
                    <a:pt x="32" y="351"/>
                    <a:pt x="64" y="351"/>
                  </a:cubicBezTo>
                  <a:cubicBezTo>
                    <a:pt x="73" y="351"/>
                    <a:pt x="82" y="348"/>
                    <a:pt x="90" y="340"/>
                  </a:cubicBezTo>
                  <a:cubicBezTo>
                    <a:pt x="187" y="255"/>
                    <a:pt x="273" y="170"/>
                    <a:pt x="358" y="72"/>
                  </a:cubicBezTo>
                  <a:cubicBezTo>
                    <a:pt x="387" y="44"/>
                    <a:pt x="355" y="1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10" name="Google Shape;3610;p39"/>
            <p:cNvSpPr/>
            <p:nvPr/>
          </p:nvSpPr>
          <p:spPr>
            <a:xfrm>
              <a:off x="7900988" y="3570419"/>
              <a:ext cx="19245" cy="18310"/>
            </a:xfrm>
            <a:custGeom>
              <a:avLst/>
              <a:gdLst/>
              <a:ahLst/>
              <a:cxnLst/>
              <a:rect l="l" t="t" r="r" b="b"/>
              <a:pathLst>
                <a:path w="391" h="372" extrusionOk="0">
                  <a:moveTo>
                    <a:pt x="325" y="17"/>
                  </a:moveTo>
                  <a:cubicBezTo>
                    <a:pt x="335" y="17"/>
                    <a:pt x="347" y="24"/>
                    <a:pt x="354" y="31"/>
                  </a:cubicBezTo>
                  <a:cubicBezTo>
                    <a:pt x="366" y="43"/>
                    <a:pt x="366" y="55"/>
                    <a:pt x="354" y="79"/>
                  </a:cubicBezTo>
                  <a:lnTo>
                    <a:pt x="305" y="128"/>
                  </a:lnTo>
                  <a:cubicBezTo>
                    <a:pt x="232" y="201"/>
                    <a:pt x="171" y="274"/>
                    <a:pt x="98" y="335"/>
                  </a:cubicBezTo>
                  <a:cubicBezTo>
                    <a:pt x="88" y="346"/>
                    <a:pt x="78" y="349"/>
                    <a:pt x="69" y="349"/>
                  </a:cubicBezTo>
                  <a:cubicBezTo>
                    <a:pt x="56" y="349"/>
                    <a:pt x="45" y="342"/>
                    <a:pt x="38" y="335"/>
                  </a:cubicBezTo>
                  <a:cubicBezTo>
                    <a:pt x="25" y="323"/>
                    <a:pt x="25" y="311"/>
                    <a:pt x="38" y="287"/>
                  </a:cubicBezTo>
                  <a:cubicBezTo>
                    <a:pt x="111" y="214"/>
                    <a:pt x="184" y="152"/>
                    <a:pt x="244" y="79"/>
                  </a:cubicBezTo>
                  <a:cubicBezTo>
                    <a:pt x="268" y="68"/>
                    <a:pt x="281" y="43"/>
                    <a:pt x="305" y="31"/>
                  </a:cubicBezTo>
                  <a:cubicBezTo>
                    <a:pt x="310" y="21"/>
                    <a:pt x="317" y="17"/>
                    <a:pt x="325" y="17"/>
                  </a:cubicBezTo>
                  <a:close/>
                  <a:moveTo>
                    <a:pt x="329" y="1"/>
                  </a:moveTo>
                  <a:cubicBezTo>
                    <a:pt x="317" y="1"/>
                    <a:pt x="305" y="7"/>
                    <a:pt x="293" y="19"/>
                  </a:cubicBezTo>
                  <a:cubicBezTo>
                    <a:pt x="268" y="31"/>
                    <a:pt x="257" y="55"/>
                    <a:pt x="232" y="68"/>
                  </a:cubicBezTo>
                  <a:lnTo>
                    <a:pt x="25" y="274"/>
                  </a:lnTo>
                  <a:cubicBezTo>
                    <a:pt x="1" y="298"/>
                    <a:pt x="14" y="335"/>
                    <a:pt x="25" y="347"/>
                  </a:cubicBezTo>
                  <a:cubicBezTo>
                    <a:pt x="38" y="360"/>
                    <a:pt x="50" y="371"/>
                    <a:pt x="74" y="371"/>
                  </a:cubicBezTo>
                  <a:cubicBezTo>
                    <a:pt x="86" y="371"/>
                    <a:pt x="98" y="360"/>
                    <a:pt x="111" y="347"/>
                  </a:cubicBezTo>
                  <a:cubicBezTo>
                    <a:pt x="184" y="287"/>
                    <a:pt x="244" y="214"/>
                    <a:pt x="317" y="141"/>
                  </a:cubicBezTo>
                  <a:lnTo>
                    <a:pt x="366" y="92"/>
                  </a:lnTo>
                  <a:cubicBezTo>
                    <a:pt x="390" y="68"/>
                    <a:pt x="378" y="31"/>
                    <a:pt x="366" y="19"/>
                  </a:cubicBezTo>
                  <a:cubicBezTo>
                    <a:pt x="354" y="7"/>
                    <a:pt x="341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11" name="Google Shape;3611;p39"/>
            <p:cNvSpPr/>
            <p:nvPr/>
          </p:nvSpPr>
          <p:spPr>
            <a:xfrm>
              <a:off x="7900348" y="3582675"/>
              <a:ext cx="18211" cy="16784"/>
            </a:xfrm>
            <a:custGeom>
              <a:avLst/>
              <a:gdLst/>
              <a:ahLst/>
              <a:cxnLst/>
              <a:rect l="l" t="t" r="r" b="b"/>
              <a:pathLst>
                <a:path w="370" h="341" extrusionOk="0">
                  <a:moveTo>
                    <a:pt x="307" y="0"/>
                  </a:moveTo>
                  <a:cubicBezTo>
                    <a:pt x="297" y="0"/>
                    <a:pt x="288" y="4"/>
                    <a:pt x="281" y="13"/>
                  </a:cubicBezTo>
                  <a:cubicBezTo>
                    <a:pt x="197" y="98"/>
                    <a:pt x="124" y="184"/>
                    <a:pt x="38" y="268"/>
                  </a:cubicBezTo>
                  <a:cubicBezTo>
                    <a:pt x="0" y="297"/>
                    <a:pt x="30" y="341"/>
                    <a:pt x="67" y="341"/>
                  </a:cubicBezTo>
                  <a:cubicBezTo>
                    <a:pt x="78" y="341"/>
                    <a:pt x="89" y="337"/>
                    <a:pt x="99" y="330"/>
                  </a:cubicBezTo>
                  <a:cubicBezTo>
                    <a:pt x="197" y="257"/>
                    <a:pt x="270" y="159"/>
                    <a:pt x="343" y="62"/>
                  </a:cubicBezTo>
                  <a:cubicBezTo>
                    <a:pt x="370" y="34"/>
                    <a:pt x="336" y="0"/>
                    <a:pt x="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12" name="Google Shape;3612;p39"/>
            <p:cNvSpPr/>
            <p:nvPr/>
          </p:nvSpPr>
          <p:spPr>
            <a:xfrm>
              <a:off x="7900447" y="3581986"/>
              <a:ext cx="18015" cy="18113"/>
            </a:xfrm>
            <a:custGeom>
              <a:avLst/>
              <a:gdLst/>
              <a:ahLst/>
              <a:cxnLst/>
              <a:rect l="l" t="t" r="r" b="b"/>
              <a:pathLst>
                <a:path w="366" h="368" extrusionOk="0">
                  <a:moveTo>
                    <a:pt x="304" y="18"/>
                  </a:moveTo>
                  <a:cubicBezTo>
                    <a:pt x="313" y="18"/>
                    <a:pt x="322" y="21"/>
                    <a:pt x="328" y="27"/>
                  </a:cubicBezTo>
                  <a:cubicBezTo>
                    <a:pt x="341" y="39"/>
                    <a:pt x="352" y="63"/>
                    <a:pt x="341" y="76"/>
                  </a:cubicBezTo>
                  <a:cubicBezTo>
                    <a:pt x="268" y="173"/>
                    <a:pt x="182" y="258"/>
                    <a:pt x="97" y="344"/>
                  </a:cubicBezTo>
                  <a:cubicBezTo>
                    <a:pt x="90" y="347"/>
                    <a:pt x="83" y="348"/>
                    <a:pt x="77" y="348"/>
                  </a:cubicBezTo>
                  <a:cubicBezTo>
                    <a:pt x="60" y="348"/>
                    <a:pt x="45" y="340"/>
                    <a:pt x="36" y="331"/>
                  </a:cubicBezTo>
                  <a:cubicBezTo>
                    <a:pt x="25" y="319"/>
                    <a:pt x="25" y="307"/>
                    <a:pt x="36" y="282"/>
                  </a:cubicBezTo>
                  <a:cubicBezTo>
                    <a:pt x="122" y="209"/>
                    <a:pt x="206" y="125"/>
                    <a:pt x="279" y="27"/>
                  </a:cubicBezTo>
                  <a:cubicBezTo>
                    <a:pt x="286" y="21"/>
                    <a:pt x="295" y="18"/>
                    <a:pt x="304" y="18"/>
                  </a:cubicBezTo>
                  <a:close/>
                  <a:moveTo>
                    <a:pt x="298" y="1"/>
                  </a:moveTo>
                  <a:cubicBezTo>
                    <a:pt x="288" y="1"/>
                    <a:pt x="278" y="5"/>
                    <a:pt x="268" y="15"/>
                  </a:cubicBezTo>
                  <a:cubicBezTo>
                    <a:pt x="195" y="112"/>
                    <a:pt x="109" y="198"/>
                    <a:pt x="25" y="271"/>
                  </a:cubicBezTo>
                  <a:cubicBezTo>
                    <a:pt x="0" y="295"/>
                    <a:pt x="0" y="331"/>
                    <a:pt x="25" y="344"/>
                  </a:cubicBezTo>
                  <a:cubicBezTo>
                    <a:pt x="36" y="355"/>
                    <a:pt x="49" y="368"/>
                    <a:pt x="73" y="368"/>
                  </a:cubicBezTo>
                  <a:cubicBezTo>
                    <a:pt x="85" y="368"/>
                    <a:pt x="97" y="368"/>
                    <a:pt x="109" y="355"/>
                  </a:cubicBezTo>
                  <a:cubicBezTo>
                    <a:pt x="195" y="271"/>
                    <a:pt x="279" y="185"/>
                    <a:pt x="352" y="88"/>
                  </a:cubicBezTo>
                  <a:cubicBezTo>
                    <a:pt x="365" y="63"/>
                    <a:pt x="352" y="27"/>
                    <a:pt x="341" y="15"/>
                  </a:cubicBezTo>
                  <a:cubicBezTo>
                    <a:pt x="327" y="8"/>
                    <a:pt x="312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13" name="Google Shape;3613;p39"/>
            <p:cNvSpPr/>
            <p:nvPr/>
          </p:nvSpPr>
          <p:spPr>
            <a:xfrm>
              <a:off x="7899118" y="3596408"/>
              <a:ext cx="21411" cy="19836"/>
            </a:xfrm>
            <a:custGeom>
              <a:avLst/>
              <a:gdLst/>
              <a:ahLst/>
              <a:cxnLst/>
              <a:rect l="l" t="t" r="r" b="b"/>
              <a:pathLst>
                <a:path w="435" h="403" extrusionOk="0">
                  <a:moveTo>
                    <a:pt x="373" y="1"/>
                  </a:moveTo>
                  <a:cubicBezTo>
                    <a:pt x="363" y="1"/>
                    <a:pt x="352" y="5"/>
                    <a:pt x="343" y="14"/>
                  </a:cubicBezTo>
                  <a:cubicBezTo>
                    <a:pt x="246" y="124"/>
                    <a:pt x="149" y="232"/>
                    <a:pt x="39" y="330"/>
                  </a:cubicBezTo>
                  <a:cubicBezTo>
                    <a:pt x="1" y="359"/>
                    <a:pt x="30" y="402"/>
                    <a:pt x="68" y="402"/>
                  </a:cubicBezTo>
                  <a:cubicBezTo>
                    <a:pt x="79" y="402"/>
                    <a:pt x="90" y="399"/>
                    <a:pt x="100" y="391"/>
                  </a:cubicBezTo>
                  <a:cubicBezTo>
                    <a:pt x="209" y="294"/>
                    <a:pt x="331" y="184"/>
                    <a:pt x="416" y="62"/>
                  </a:cubicBezTo>
                  <a:cubicBezTo>
                    <a:pt x="435" y="35"/>
                    <a:pt x="405" y="1"/>
                    <a:pt x="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14" name="Google Shape;3614;p39"/>
            <p:cNvSpPr/>
            <p:nvPr/>
          </p:nvSpPr>
          <p:spPr>
            <a:xfrm>
              <a:off x="7899216" y="3596162"/>
              <a:ext cx="21608" cy="20722"/>
            </a:xfrm>
            <a:custGeom>
              <a:avLst/>
              <a:gdLst/>
              <a:ahLst/>
              <a:cxnLst/>
              <a:rect l="l" t="t" r="r" b="b"/>
              <a:pathLst>
                <a:path w="439" h="421" extrusionOk="0">
                  <a:moveTo>
                    <a:pt x="378" y="22"/>
                  </a:moveTo>
                  <a:cubicBezTo>
                    <a:pt x="387" y="22"/>
                    <a:pt x="396" y="25"/>
                    <a:pt x="402" y="31"/>
                  </a:cubicBezTo>
                  <a:cubicBezTo>
                    <a:pt x="414" y="31"/>
                    <a:pt x="414" y="56"/>
                    <a:pt x="402" y="67"/>
                  </a:cubicBezTo>
                  <a:cubicBezTo>
                    <a:pt x="329" y="177"/>
                    <a:pt x="231" y="274"/>
                    <a:pt x="98" y="396"/>
                  </a:cubicBezTo>
                  <a:cubicBezTo>
                    <a:pt x="91" y="399"/>
                    <a:pt x="84" y="401"/>
                    <a:pt x="77" y="401"/>
                  </a:cubicBezTo>
                  <a:cubicBezTo>
                    <a:pt x="61" y="401"/>
                    <a:pt x="46" y="392"/>
                    <a:pt x="37" y="383"/>
                  </a:cubicBezTo>
                  <a:cubicBezTo>
                    <a:pt x="25" y="372"/>
                    <a:pt x="25" y="359"/>
                    <a:pt x="37" y="347"/>
                  </a:cubicBezTo>
                  <a:lnTo>
                    <a:pt x="256" y="129"/>
                  </a:lnTo>
                  <a:cubicBezTo>
                    <a:pt x="293" y="92"/>
                    <a:pt x="317" y="56"/>
                    <a:pt x="353" y="31"/>
                  </a:cubicBezTo>
                  <a:cubicBezTo>
                    <a:pt x="359" y="25"/>
                    <a:pt x="369" y="22"/>
                    <a:pt x="378" y="22"/>
                  </a:cubicBezTo>
                  <a:close/>
                  <a:moveTo>
                    <a:pt x="378" y="0"/>
                  </a:moveTo>
                  <a:cubicBezTo>
                    <a:pt x="366" y="0"/>
                    <a:pt x="354" y="6"/>
                    <a:pt x="341" y="19"/>
                  </a:cubicBezTo>
                  <a:cubicBezTo>
                    <a:pt x="304" y="43"/>
                    <a:pt x="280" y="80"/>
                    <a:pt x="244" y="116"/>
                  </a:cubicBezTo>
                  <a:lnTo>
                    <a:pt x="25" y="335"/>
                  </a:lnTo>
                  <a:cubicBezTo>
                    <a:pt x="1" y="347"/>
                    <a:pt x="13" y="383"/>
                    <a:pt x="25" y="396"/>
                  </a:cubicBezTo>
                  <a:cubicBezTo>
                    <a:pt x="37" y="408"/>
                    <a:pt x="50" y="420"/>
                    <a:pt x="74" y="420"/>
                  </a:cubicBezTo>
                  <a:cubicBezTo>
                    <a:pt x="74" y="420"/>
                    <a:pt x="98" y="420"/>
                    <a:pt x="98" y="408"/>
                  </a:cubicBezTo>
                  <a:cubicBezTo>
                    <a:pt x="244" y="286"/>
                    <a:pt x="341" y="189"/>
                    <a:pt x="426" y="80"/>
                  </a:cubicBezTo>
                  <a:cubicBezTo>
                    <a:pt x="439" y="56"/>
                    <a:pt x="426" y="31"/>
                    <a:pt x="414" y="19"/>
                  </a:cubicBezTo>
                  <a:cubicBezTo>
                    <a:pt x="402" y="6"/>
                    <a:pt x="390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15" name="Google Shape;3615;p39"/>
            <p:cNvSpPr/>
            <p:nvPr/>
          </p:nvSpPr>
          <p:spPr>
            <a:xfrm>
              <a:off x="7899069" y="3613291"/>
              <a:ext cx="18507" cy="19786"/>
            </a:xfrm>
            <a:custGeom>
              <a:avLst/>
              <a:gdLst/>
              <a:ahLst/>
              <a:cxnLst/>
              <a:rect l="l" t="t" r="r" b="b"/>
              <a:pathLst>
                <a:path w="376" h="402" extrusionOk="0">
                  <a:moveTo>
                    <a:pt x="320" y="0"/>
                  </a:moveTo>
                  <a:cubicBezTo>
                    <a:pt x="312" y="0"/>
                    <a:pt x="303" y="3"/>
                    <a:pt x="296" y="11"/>
                  </a:cubicBezTo>
                  <a:cubicBezTo>
                    <a:pt x="186" y="108"/>
                    <a:pt x="101" y="218"/>
                    <a:pt x="28" y="327"/>
                  </a:cubicBezTo>
                  <a:cubicBezTo>
                    <a:pt x="0" y="364"/>
                    <a:pt x="35" y="401"/>
                    <a:pt x="70" y="401"/>
                  </a:cubicBezTo>
                  <a:cubicBezTo>
                    <a:pt x="81" y="401"/>
                    <a:pt x="92" y="397"/>
                    <a:pt x="101" y="389"/>
                  </a:cubicBezTo>
                  <a:cubicBezTo>
                    <a:pt x="186" y="279"/>
                    <a:pt x="271" y="181"/>
                    <a:pt x="356" y="84"/>
                  </a:cubicBezTo>
                  <a:cubicBezTo>
                    <a:pt x="375" y="46"/>
                    <a:pt x="349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16" name="Google Shape;3616;p39"/>
            <p:cNvSpPr/>
            <p:nvPr/>
          </p:nvSpPr>
          <p:spPr>
            <a:xfrm>
              <a:off x="7899216" y="3612897"/>
              <a:ext cx="18605" cy="20722"/>
            </a:xfrm>
            <a:custGeom>
              <a:avLst/>
              <a:gdLst/>
              <a:ahLst/>
              <a:cxnLst/>
              <a:rect l="l" t="t" r="r" b="b"/>
              <a:pathLst>
                <a:path w="378" h="421" extrusionOk="0">
                  <a:moveTo>
                    <a:pt x="317" y="19"/>
                  </a:moveTo>
                  <a:cubicBezTo>
                    <a:pt x="329" y="19"/>
                    <a:pt x="329" y="19"/>
                    <a:pt x="341" y="32"/>
                  </a:cubicBezTo>
                  <a:cubicBezTo>
                    <a:pt x="353" y="43"/>
                    <a:pt x="353" y="68"/>
                    <a:pt x="341" y="80"/>
                  </a:cubicBezTo>
                  <a:cubicBezTo>
                    <a:pt x="293" y="141"/>
                    <a:pt x="231" y="214"/>
                    <a:pt x="183" y="275"/>
                  </a:cubicBezTo>
                  <a:cubicBezTo>
                    <a:pt x="147" y="311"/>
                    <a:pt x="122" y="348"/>
                    <a:pt x="86" y="397"/>
                  </a:cubicBezTo>
                  <a:cubicBezTo>
                    <a:pt x="80" y="402"/>
                    <a:pt x="71" y="405"/>
                    <a:pt x="62" y="405"/>
                  </a:cubicBezTo>
                  <a:cubicBezTo>
                    <a:pt x="52" y="405"/>
                    <a:pt x="43" y="402"/>
                    <a:pt x="37" y="397"/>
                  </a:cubicBezTo>
                  <a:cubicBezTo>
                    <a:pt x="25" y="384"/>
                    <a:pt x="13" y="360"/>
                    <a:pt x="25" y="348"/>
                  </a:cubicBezTo>
                  <a:cubicBezTo>
                    <a:pt x="122" y="214"/>
                    <a:pt x="207" y="116"/>
                    <a:pt x="293" y="32"/>
                  </a:cubicBezTo>
                  <a:cubicBezTo>
                    <a:pt x="304" y="19"/>
                    <a:pt x="304" y="19"/>
                    <a:pt x="317" y="19"/>
                  </a:cubicBezTo>
                  <a:close/>
                  <a:moveTo>
                    <a:pt x="317" y="1"/>
                  </a:moveTo>
                  <a:cubicBezTo>
                    <a:pt x="304" y="1"/>
                    <a:pt x="292" y="7"/>
                    <a:pt x="280" y="19"/>
                  </a:cubicBezTo>
                  <a:cubicBezTo>
                    <a:pt x="195" y="105"/>
                    <a:pt x="110" y="202"/>
                    <a:pt x="13" y="335"/>
                  </a:cubicBezTo>
                  <a:cubicBezTo>
                    <a:pt x="1" y="360"/>
                    <a:pt x="13" y="397"/>
                    <a:pt x="25" y="408"/>
                  </a:cubicBezTo>
                  <a:cubicBezTo>
                    <a:pt x="37" y="421"/>
                    <a:pt x="50" y="421"/>
                    <a:pt x="61" y="421"/>
                  </a:cubicBezTo>
                  <a:cubicBezTo>
                    <a:pt x="74" y="421"/>
                    <a:pt x="86" y="421"/>
                    <a:pt x="98" y="397"/>
                  </a:cubicBezTo>
                  <a:cubicBezTo>
                    <a:pt x="134" y="360"/>
                    <a:pt x="171" y="324"/>
                    <a:pt x="195" y="287"/>
                  </a:cubicBezTo>
                  <a:cubicBezTo>
                    <a:pt x="256" y="226"/>
                    <a:pt x="304" y="153"/>
                    <a:pt x="353" y="92"/>
                  </a:cubicBezTo>
                  <a:cubicBezTo>
                    <a:pt x="377" y="68"/>
                    <a:pt x="366" y="32"/>
                    <a:pt x="353" y="19"/>
                  </a:cubicBezTo>
                  <a:cubicBezTo>
                    <a:pt x="341" y="7"/>
                    <a:pt x="329" y="1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17" name="Google Shape;3617;p39"/>
            <p:cNvSpPr/>
            <p:nvPr/>
          </p:nvSpPr>
          <p:spPr>
            <a:xfrm>
              <a:off x="7899659" y="3626975"/>
              <a:ext cx="20279" cy="21214"/>
            </a:xfrm>
            <a:custGeom>
              <a:avLst/>
              <a:gdLst/>
              <a:ahLst/>
              <a:cxnLst/>
              <a:rect l="l" t="t" r="r" b="b"/>
              <a:pathLst>
                <a:path w="412" h="431" extrusionOk="0">
                  <a:moveTo>
                    <a:pt x="350" y="0"/>
                  </a:moveTo>
                  <a:cubicBezTo>
                    <a:pt x="339" y="0"/>
                    <a:pt x="329" y="4"/>
                    <a:pt x="320" y="13"/>
                  </a:cubicBezTo>
                  <a:cubicBezTo>
                    <a:pt x="211" y="122"/>
                    <a:pt x="113" y="232"/>
                    <a:pt x="28" y="354"/>
                  </a:cubicBezTo>
                  <a:cubicBezTo>
                    <a:pt x="0" y="381"/>
                    <a:pt x="29" y="430"/>
                    <a:pt x="61" y="430"/>
                  </a:cubicBezTo>
                  <a:cubicBezTo>
                    <a:pt x="70" y="430"/>
                    <a:pt x="80" y="426"/>
                    <a:pt x="89" y="414"/>
                  </a:cubicBezTo>
                  <a:cubicBezTo>
                    <a:pt x="198" y="305"/>
                    <a:pt x="295" y="184"/>
                    <a:pt x="393" y="74"/>
                  </a:cubicBezTo>
                  <a:cubicBezTo>
                    <a:pt x="411" y="37"/>
                    <a:pt x="381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18" name="Google Shape;3618;p39"/>
            <p:cNvSpPr/>
            <p:nvPr/>
          </p:nvSpPr>
          <p:spPr>
            <a:xfrm>
              <a:off x="7899216" y="3626729"/>
              <a:ext cx="21017" cy="21854"/>
            </a:xfrm>
            <a:custGeom>
              <a:avLst/>
              <a:gdLst/>
              <a:ahLst/>
              <a:cxnLst/>
              <a:rect l="l" t="t" r="r" b="b"/>
              <a:pathLst>
                <a:path w="427" h="444" extrusionOk="0">
                  <a:moveTo>
                    <a:pt x="353" y="18"/>
                  </a:moveTo>
                  <a:cubicBezTo>
                    <a:pt x="366" y="18"/>
                    <a:pt x="377" y="18"/>
                    <a:pt x="377" y="30"/>
                  </a:cubicBezTo>
                  <a:cubicBezTo>
                    <a:pt x="390" y="30"/>
                    <a:pt x="402" y="54"/>
                    <a:pt x="390" y="67"/>
                  </a:cubicBezTo>
                  <a:cubicBezTo>
                    <a:pt x="304" y="176"/>
                    <a:pt x="207" y="286"/>
                    <a:pt x="98" y="419"/>
                  </a:cubicBezTo>
                  <a:cubicBezTo>
                    <a:pt x="86" y="425"/>
                    <a:pt x="77" y="429"/>
                    <a:pt x="69" y="429"/>
                  </a:cubicBezTo>
                  <a:cubicBezTo>
                    <a:pt x="61" y="429"/>
                    <a:pt x="55" y="425"/>
                    <a:pt x="50" y="419"/>
                  </a:cubicBezTo>
                  <a:cubicBezTo>
                    <a:pt x="37" y="407"/>
                    <a:pt x="25" y="383"/>
                    <a:pt x="37" y="359"/>
                  </a:cubicBezTo>
                  <a:cubicBezTo>
                    <a:pt x="147" y="225"/>
                    <a:pt x="244" y="116"/>
                    <a:pt x="329" y="30"/>
                  </a:cubicBezTo>
                  <a:cubicBezTo>
                    <a:pt x="341" y="18"/>
                    <a:pt x="353" y="18"/>
                    <a:pt x="353" y="18"/>
                  </a:cubicBezTo>
                  <a:close/>
                  <a:moveTo>
                    <a:pt x="358" y="0"/>
                  </a:moveTo>
                  <a:cubicBezTo>
                    <a:pt x="344" y="0"/>
                    <a:pt x="329" y="6"/>
                    <a:pt x="317" y="18"/>
                  </a:cubicBezTo>
                  <a:cubicBezTo>
                    <a:pt x="231" y="103"/>
                    <a:pt x="134" y="213"/>
                    <a:pt x="25" y="346"/>
                  </a:cubicBezTo>
                  <a:cubicBezTo>
                    <a:pt x="1" y="383"/>
                    <a:pt x="13" y="419"/>
                    <a:pt x="37" y="432"/>
                  </a:cubicBezTo>
                  <a:cubicBezTo>
                    <a:pt x="50" y="443"/>
                    <a:pt x="61" y="443"/>
                    <a:pt x="74" y="443"/>
                  </a:cubicBezTo>
                  <a:cubicBezTo>
                    <a:pt x="86" y="443"/>
                    <a:pt x="98" y="443"/>
                    <a:pt x="110" y="432"/>
                  </a:cubicBezTo>
                  <a:cubicBezTo>
                    <a:pt x="220" y="298"/>
                    <a:pt x="317" y="189"/>
                    <a:pt x="402" y="79"/>
                  </a:cubicBezTo>
                  <a:cubicBezTo>
                    <a:pt x="426" y="54"/>
                    <a:pt x="414" y="30"/>
                    <a:pt x="390" y="18"/>
                  </a:cubicBezTo>
                  <a:cubicBezTo>
                    <a:pt x="384" y="6"/>
                    <a:pt x="372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19" name="Google Shape;3619;p39"/>
            <p:cNvSpPr/>
            <p:nvPr/>
          </p:nvSpPr>
          <p:spPr>
            <a:xfrm>
              <a:off x="7901333" y="3641397"/>
              <a:ext cx="18507" cy="18851"/>
            </a:xfrm>
            <a:custGeom>
              <a:avLst/>
              <a:gdLst/>
              <a:ahLst/>
              <a:cxnLst/>
              <a:rect l="l" t="t" r="r" b="b"/>
              <a:pathLst>
                <a:path w="376" h="383" extrusionOk="0">
                  <a:moveTo>
                    <a:pt x="306" y="1"/>
                  </a:moveTo>
                  <a:cubicBezTo>
                    <a:pt x="295" y="1"/>
                    <a:pt x="284" y="4"/>
                    <a:pt x="274" y="12"/>
                  </a:cubicBezTo>
                  <a:cubicBezTo>
                    <a:pt x="188" y="109"/>
                    <a:pt x="91" y="207"/>
                    <a:pt x="18" y="316"/>
                  </a:cubicBezTo>
                  <a:cubicBezTo>
                    <a:pt x="0" y="343"/>
                    <a:pt x="29" y="383"/>
                    <a:pt x="59" y="383"/>
                  </a:cubicBezTo>
                  <a:cubicBezTo>
                    <a:pt x="70" y="383"/>
                    <a:pt x="82" y="377"/>
                    <a:pt x="91" y="364"/>
                  </a:cubicBezTo>
                  <a:cubicBezTo>
                    <a:pt x="177" y="267"/>
                    <a:pt x="250" y="170"/>
                    <a:pt x="347" y="85"/>
                  </a:cubicBezTo>
                  <a:cubicBezTo>
                    <a:pt x="375" y="47"/>
                    <a:pt x="344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20" name="Google Shape;3620;p39"/>
            <p:cNvSpPr/>
            <p:nvPr/>
          </p:nvSpPr>
          <p:spPr>
            <a:xfrm>
              <a:off x="7900988" y="3641052"/>
              <a:ext cx="18654" cy="19491"/>
            </a:xfrm>
            <a:custGeom>
              <a:avLst/>
              <a:gdLst/>
              <a:ahLst/>
              <a:cxnLst/>
              <a:rect l="l" t="t" r="r" b="b"/>
              <a:pathLst>
                <a:path w="379" h="396" extrusionOk="0">
                  <a:moveTo>
                    <a:pt x="317" y="22"/>
                  </a:moveTo>
                  <a:cubicBezTo>
                    <a:pt x="327" y="22"/>
                    <a:pt x="336" y="25"/>
                    <a:pt x="341" y="31"/>
                  </a:cubicBezTo>
                  <a:cubicBezTo>
                    <a:pt x="354" y="43"/>
                    <a:pt x="354" y="68"/>
                    <a:pt x="341" y="79"/>
                  </a:cubicBezTo>
                  <a:cubicBezTo>
                    <a:pt x="257" y="177"/>
                    <a:pt x="171" y="274"/>
                    <a:pt x="98" y="371"/>
                  </a:cubicBezTo>
                  <a:cubicBezTo>
                    <a:pt x="92" y="378"/>
                    <a:pt x="83" y="381"/>
                    <a:pt x="74" y="381"/>
                  </a:cubicBezTo>
                  <a:cubicBezTo>
                    <a:pt x="65" y="381"/>
                    <a:pt x="56" y="378"/>
                    <a:pt x="50" y="371"/>
                  </a:cubicBezTo>
                  <a:cubicBezTo>
                    <a:pt x="38" y="360"/>
                    <a:pt x="25" y="347"/>
                    <a:pt x="38" y="323"/>
                  </a:cubicBezTo>
                  <a:cubicBezTo>
                    <a:pt x="98" y="225"/>
                    <a:pt x="184" y="128"/>
                    <a:pt x="293" y="31"/>
                  </a:cubicBezTo>
                  <a:cubicBezTo>
                    <a:pt x="299" y="25"/>
                    <a:pt x="308" y="22"/>
                    <a:pt x="317" y="22"/>
                  </a:cubicBezTo>
                  <a:close/>
                  <a:moveTo>
                    <a:pt x="318" y="1"/>
                  </a:moveTo>
                  <a:cubicBezTo>
                    <a:pt x="305" y="1"/>
                    <a:pt x="293" y="7"/>
                    <a:pt x="281" y="19"/>
                  </a:cubicBezTo>
                  <a:cubicBezTo>
                    <a:pt x="171" y="116"/>
                    <a:pt x="86" y="214"/>
                    <a:pt x="25" y="311"/>
                  </a:cubicBezTo>
                  <a:cubicBezTo>
                    <a:pt x="1" y="335"/>
                    <a:pt x="14" y="371"/>
                    <a:pt x="38" y="384"/>
                  </a:cubicBezTo>
                  <a:cubicBezTo>
                    <a:pt x="50" y="396"/>
                    <a:pt x="62" y="396"/>
                    <a:pt x="74" y="396"/>
                  </a:cubicBezTo>
                  <a:cubicBezTo>
                    <a:pt x="86" y="396"/>
                    <a:pt x="98" y="396"/>
                    <a:pt x="111" y="384"/>
                  </a:cubicBezTo>
                  <a:cubicBezTo>
                    <a:pt x="184" y="287"/>
                    <a:pt x="268" y="189"/>
                    <a:pt x="354" y="92"/>
                  </a:cubicBezTo>
                  <a:cubicBezTo>
                    <a:pt x="378" y="68"/>
                    <a:pt x="366" y="31"/>
                    <a:pt x="354" y="19"/>
                  </a:cubicBezTo>
                  <a:cubicBezTo>
                    <a:pt x="342" y="7"/>
                    <a:pt x="330" y="1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21" name="Google Shape;3621;p39"/>
            <p:cNvSpPr/>
            <p:nvPr/>
          </p:nvSpPr>
          <p:spPr>
            <a:xfrm>
              <a:off x="7895475" y="3653998"/>
              <a:ext cx="26185" cy="26579"/>
            </a:xfrm>
            <a:custGeom>
              <a:avLst/>
              <a:gdLst/>
              <a:ahLst/>
              <a:cxnLst/>
              <a:rect l="l" t="t" r="r" b="b"/>
              <a:pathLst>
                <a:path w="532" h="540" extrusionOk="0">
                  <a:moveTo>
                    <a:pt x="467" y="0"/>
                  </a:moveTo>
                  <a:cubicBezTo>
                    <a:pt x="458" y="0"/>
                    <a:pt x="449" y="3"/>
                    <a:pt x="442" y="11"/>
                  </a:cubicBezTo>
                  <a:cubicBezTo>
                    <a:pt x="296" y="157"/>
                    <a:pt x="162" y="316"/>
                    <a:pt x="28" y="462"/>
                  </a:cubicBezTo>
                  <a:cubicBezTo>
                    <a:pt x="1" y="497"/>
                    <a:pt x="27" y="540"/>
                    <a:pt x="57" y="540"/>
                  </a:cubicBezTo>
                  <a:cubicBezTo>
                    <a:pt x="68" y="540"/>
                    <a:pt x="79" y="535"/>
                    <a:pt x="89" y="522"/>
                  </a:cubicBezTo>
                  <a:cubicBezTo>
                    <a:pt x="234" y="376"/>
                    <a:pt x="369" y="230"/>
                    <a:pt x="502" y="72"/>
                  </a:cubicBezTo>
                  <a:cubicBezTo>
                    <a:pt x="531" y="43"/>
                    <a:pt x="500" y="0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22" name="Google Shape;3622;p39"/>
            <p:cNvSpPr/>
            <p:nvPr/>
          </p:nvSpPr>
          <p:spPr>
            <a:xfrm>
              <a:off x="7895032" y="3653555"/>
              <a:ext cx="26382" cy="27366"/>
            </a:xfrm>
            <a:custGeom>
              <a:avLst/>
              <a:gdLst/>
              <a:ahLst/>
              <a:cxnLst/>
              <a:rect l="l" t="t" r="r" b="b"/>
              <a:pathLst>
                <a:path w="536" h="556" extrusionOk="0">
                  <a:moveTo>
                    <a:pt x="475" y="20"/>
                  </a:moveTo>
                  <a:cubicBezTo>
                    <a:pt x="487" y="20"/>
                    <a:pt x="499" y="20"/>
                    <a:pt x="499" y="33"/>
                  </a:cubicBezTo>
                  <a:cubicBezTo>
                    <a:pt x="511" y="44"/>
                    <a:pt x="524" y="57"/>
                    <a:pt x="499" y="81"/>
                  </a:cubicBezTo>
                  <a:cubicBezTo>
                    <a:pt x="378" y="227"/>
                    <a:pt x="243" y="373"/>
                    <a:pt x="98" y="531"/>
                  </a:cubicBezTo>
                  <a:cubicBezTo>
                    <a:pt x="85" y="537"/>
                    <a:pt x="76" y="540"/>
                    <a:pt x="69" y="540"/>
                  </a:cubicBezTo>
                  <a:cubicBezTo>
                    <a:pt x="61" y="540"/>
                    <a:pt x="55" y="537"/>
                    <a:pt x="49" y="531"/>
                  </a:cubicBezTo>
                  <a:cubicBezTo>
                    <a:pt x="37" y="519"/>
                    <a:pt x="25" y="495"/>
                    <a:pt x="37" y="482"/>
                  </a:cubicBezTo>
                  <a:cubicBezTo>
                    <a:pt x="183" y="325"/>
                    <a:pt x="316" y="166"/>
                    <a:pt x="451" y="33"/>
                  </a:cubicBezTo>
                  <a:cubicBezTo>
                    <a:pt x="462" y="20"/>
                    <a:pt x="475" y="20"/>
                    <a:pt x="475" y="20"/>
                  </a:cubicBezTo>
                  <a:close/>
                  <a:moveTo>
                    <a:pt x="486" y="0"/>
                  </a:moveTo>
                  <a:cubicBezTo>
                    <a:pt x="471" y="0"/>
                    <a:pt x="452" y="6"/>
                    <a:pt x="438" y="20"/>
                  </a:cubicBezTo>
                  <a:cubicBezTo>
                    <a:pt x="305" y="154"/>
                    <a:pt x="171" y="312"/>
                    <a:pt x="25" y="471"/>
                  </a:cubicBezTo>
                  <a:cubicBezTo>
                    <a:pt x="0" y="495"/>
                    <a:pt x="13" y="531"/>
                    <a:pt x="37" y="544"/>
                  </a:cubicBezTo>
                  <a:cubicBezTo>
                    <a:pt x="49" y="555"/>
                    <a:pt x="62" y="555"/>
                    <a:pt x="73" y="555"/>
                  </a:cubicBezTo>
                  <a:cubicBezTo>
                    <a:pt x="86" y="555"/>
                    <a:pt x="98" y="555"/>
                    <a:pt x="110" y="544"/>
                  </a:cubicBezTo>
                  <a:cubicBezTo>
                    <a:pt x="256" y="385"/>
                    <a:pt x="389" y="239"/>
                    <a:pt x="511" y="93"/>
                  </a:cubicBezTo>
                  <a:cubicBezTo>
                    <a:pt x="535" y="69"/>
                    <a:pt x="535" y="33"/>
                    <a:pt x="511" y="8"/>
                  </a:cubicBezTo>
                  <a:cubicBezTo>
                    <a:pt x="506" y="3"/>
                    <a:pt x="497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23" name="Google Shape;3623;p39"/>
            <p:cNvSpPr/>
            <p:nvPr/>
          </p:nvSpPr>
          <p:spPr>
            <a:xfrm>
              <a:off x="7898035" y="3671274"/>
              <a:ext cx="23970" cy="21903"/>
            </a:xfrm>
            <a:custGeom>
              <a:avLst/>
              <a:gdLst/>
              <a:ahLst/>
              <a:cxnLst/>
              <a:rect l="l" t="t" r="r" b="b"/>
              <a:pathLst>
                <a:path w="487" h="445" extrusionOk="0">
                  <a:moveTo>
                    <a:pt x="426" y="0"/>
                  </a:moveTo>
                  <a:cubicBezTo>
                    <a:pt x="414" y="0"/>
                    <a:pt x="402" y="4"/>
                    <a:pt x="390" y="13"/>
                  </a:cubicBezTo>
                  <a:cubicBezTo>
                    <a:pt x="268" y="111"/>
                    <a:pt x="146" y="244"/>
                    <a:pt x="37" y="365"/>
                  </a:cubicBezTo>
                  <a:cubicBezTo>
                    <a:pt x="0" y="402"/>
                    <a:pt x="25" y="445"/>
                    <a:pt x="60" y="445"/>
                  </a:cubicBezTo>
                  <a:cubicBezTo>
                    <a:pt x="72" y="445"/>
                    <a:pt x="85" y="439"/>
                    <a:pt x="98" y="427"/>
                  </a:cubicBezTo>
                  <a:cubicBezTo>
                    <a:pt x="219" y="305"/>
                    <a:pt x="341" y="195"/>
                    <a:pt x="450" y="74"/>
                  </a:cubicBezTo>
                  <a:cubicBezTo>
                    <a:pt x="487" y="37"/>
                    <a:pt x="461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24" name="Google Shape;3624;p39"/>
            <p:cNvSpPr/>
            <p:nvPr/>
          </p:nvSpPr>
          <p:spPr>
            <a:xfrm>
              <a:off x="7898035" y="3670585"/>
              <a:ext cx="23970" cy="22937"/>
            </a:xfrm>
            <a:custGeom>
              <a:avLst/>
              <a:gdLst/>
              <a:ahLst/>
              <a:cxnLst/>
              <a:rect l="l" t="t" r="r" b="b"/>
              <a:pathLst>
                <a:path w="487" h="466" extrusionOk="0">
                  <a:moveTo>
                    <a:pt x="426" y="18"/>
                  </a:moveTo>
                  <a:cubicBezTo>
                    <a:pt x="435" y="18"/>
                    <a:pt x="444" y="21"/>
                    <a:pt x="450" y="27"/>
                  </a:cubicBezTo>
                  <a:cubicBezTo>
                    <a:pt x="463" y="39"/>
                    <a:pt x="463" y="63"/>
                    <a:pt x="450" y="76"/>
                  </a:cubicBezTo>
                  <a:cubicBezTo>
                    <a:pt x="353" y="185"/>
                    <a:pt x="244" y="282"/>
                    <a:pt x="146" y="392"/>
                  </a:cubicBezTo>
                  <a:lnTo>
                    <a:pt x="85" y="441"/>
                  </a:lnTo>
                  <a:cubicBezTo>
                    <a:pt x="79" y="447"/>
                    <a:pt x="70" y="449"/>
                    <a:pt x="61" y="449"/>
                  </a:cubicBezTo>
                  <a:cubicBezTo>
                    <a:pt x="52" y="449"/>
                    <a:pt x="43" y="447"/>
                    <a:pt x="37" y="441"/>
                  </a:cubicBezTo>
                  <a:cubicBezTo>
                    <a:pt x="25" y="428"/>
                    <a:pt x="25" y="404"/>
                    <a:pt x="37" y="379"/>
                  </a:cubicBezTo>
                  <a:cubicBezTo>
                    <a:pt x="158" y="246"/>
                    <a:pt x="280" y="125"/>
                    <a:pt x="401" y="27"/>
                  </a:cubicBezTo>
                  <a:cubicBezTo>
                    <a:pt x="408" y="21"/>
                    <a:pt x="417" y="18"/>
                    <a:pt x="426" y="18"/>
                  </a:cubicBezTo>
                  <a:close/>
                  <a:moveTo>
                    <a:pt x="424" y="1"/>
                  </a:moveTo>
                  <a:cubicBezTo>
                    <a:pt x="412" y="1"/>
                    <a:pt x="400" y="4"/>
                    <a:pt x="390" y="15"/>
                  </a:cubicBezTo>
                  <a:cubicBezTo>
                    <a:pt x="268" y="112"/>
                    <a:pt x="146" y="234"/>
                    <a:pt x="25" y="368"/>
                  </a:cubicBezTo>
                  <a:cubicBezTo>
                    <a:pt x="1" y="404"/>
                    <a:pt x="12" y="428"/>
                    <a:pt x="25" y="452"/>
                  </a:cubicBezTo>
                  <a:cubicBezTo>
                    <a:pt x="37" y="465"/>
                    <a:pt x="49" y="465"/>
                    <a:pt x="61" y="465"/>
                  </a:cubicBezTo>
                  <a:cubicBezTo>
                    <a:pt x="74" y="465"/>
                    <a:pt x="85" y="465"/>
                    <a:pt x="98" y="452"/>
                  </a:cubicBezTo>
                  <a:lnTo>
                    <a:pt x="158" y="404"/>
                  </a:lnTo>
                  <a:cubicBezTo>
                    <a:pt x="255" y="295"/>
                    <a:pt x="365" y="198"/>
                    <a:pt x="463" y="88"/>
                  </a:cubicBezTo>
                  <a:cubicBezTo>
                    <a:pt x="487" y="63"/>
                    <a:pt x="474" y="39"/>
                    <a:pt x="463" y="15"/>
                  </a:cubicBezTo>
                  <a:cubicBezTo>
                    <a:pt x="455" y="8"/>
                    <a:pt x="440" y="1"/>
                    <a:pt x="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25" name="Google Shape;3625;p39"/>
            <p:cNvSpPr/>
            <p:nvPr/>
          </p:nvSpPr>
          <p:spPr>
            <a:xfrm>
              <a:off x="7894836" y="3687518"/>
              <a:ext cx="24856" cy="21509"/>
            </a:xfrm>
            <a:custGeom>
              <a:avLst/>
              <a:gdLst/>
              <a:ahLst/>
              <a:cxnLst/>
              <a:rect l="l" t="t" r="r" b="b"/>
              <a:pathLst>
                <a:path w="505" h="437" extrusionOk="0">
                  <a:moveTo>
                    <a:pt x="438" y="0"/>
                  </a:moveTo>
                  <a:cubicBezTo>
                    <a:pt x="428" y="0"/>
                    <a:pt x="417" y="3"/>
                    <a:pt x="406" y="11"/>
                  </a:cubicBezTo>
                  <a:cubicBezTo>
                    <a:pt x="284" y="121"/>
                    <a:pt x="150" y="243"/>
                    <a:pt x="29" y="364"/>
                  </a:cubicBezTo>
                  <a:cubicBezTo>
                    <a:pt x="0" y="392"/>
                    <a:pt x="31" y="436"/>
                    <a:pt x="64" y="436"/>
                  </a:cubicBezTo>
                  <a:cubicBezTo>
                    <a:pt x="73" y="436"/>
                    <a:pt x="82" y="433"/>
                    <a:pt x="90" y="425"/>
                  </a:cubicBezTo>
                  <a:cubicBezTo>
                    <a:pt x="223" y="316"/>
                    <a:pt x="345" y="194"/>
                    <a:pt x="466" y="72"/>
                  </a:cubicBezTo>
                  <a:cubicBezTo>
                    <a:pt x="505" y="43"/>
                    <a:pt x="476" y="0"/>
                    <a:pt x="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26" name="Google Shape;3626;p39"/>
            <p:cNvSpPr/>
            <p:nvPr/>
          </p:nvSpPr>
          <p:spPr>
            <a:xfrm>
              <a:off x="7895032" y="3687075"/>
              <a:ext cx="24610" cy="22543"/>
            </a:xfrm>
            <a:custGeom>
              <a:avLst/>
              <a:gdLst/>
              <a:ahLst/>
              <a:cxnLst/>
              <a:rect l="l" t="t" r="r" b="b"/>
              <a:pathLst>
                <a:path w="500" h="458" extrusionOk="0">
                  <a:moveTo>
                    <a:pt x="427" y="15"/>
                  </a:moveTo>
                  <a:cubicBezTo>
                    <a:pt x="439" y="15"/>
                    <a:pt x="454" y="24"/>
                    <a:pt x="462" y="33"/>
                  </a:cubicBezTo>
                  <a:cubicBezTo>
                    <a:pt x="475" y="44"/>
                    <a:pt x="475" y="57"/>
                    <a:pt x="462" y="69"/>
                  </a:cubicBezTo>
                  <a:cubicBezTo>
                    <a:pt x="353" y="179"/>
                    <a:pt x="232" y="288"/>
                    <a:pt x="86" y="434"/>
                  </a:cubicBezTo>
                  <a:cubicBezTo>
                    <a:pt x="79" y="437"/>
                    <a:pt x="73" y="439"/>
                    <a:pt x="67" y="439"/>
                  </a:cubicBezTo>
                  <a:cubicBezTo>
                    <a:pt x="54" y="439"/>
                    <a:pt x="45" y="430"/>
                    <a:pt x="37" y="422"/>
                  </a:cubicBezTo>
                  <a:cubicBezTo>
                    <a:pt x="25" y="409"/>
                    <a:pt x="13" y="398"/>
                    <a:pt x="37" y="373"/>
                  </a:cubicBezTo>
                  <a:cubicBezTo>
                    <a:pt x="183" y="239"/>
                    <a:pt x="305" y="130"/>
                    <a:pt x="414" y="20"/>
                  </a:cubicBezTo>
                  <a:cubicBezTo>
                    <a:pt x="417" y="17"/>
                    <a:pt x="422" y="15"/>
                    <a:pt x="427" y="15"/>
                  </a:cubicBezTo>
                  <a:close/>
                  <a:moveTo>
                    <a:pt x="436" y="0"/>
                  </a:moveTo>
                  <a:cubicBezTo>
                    <a:pt x="424" y="0"/>
                    <a:pt x="412" y="3"/>
                    <a:pt x="402" y="8"/>
                  </a:cubicBezTo>
                  <a:cubicBezTo>
                    <a:pt x="292" y="106"/>
                    <a:pt x="171" y="227"/>
                    <a:pt x="25" y="361"/>
                  </a:cubicBezTo>
                  <a:cubicBezTo>
                    <a:pt x="0" y="385"/>
                    <a:pt x="0" y="422"/>
                    <a:pt x="13" y="434"/>
                  </a:cubicBezTo>
                  <a:cubicBezTo>
                    <a:pt x="25" y="446"/>
                    <a:pt x="49" y="458"/>
                    <a:pt x="62" y="458"/>
                  </a:cubicBezTo>
                  <a:cubicBezTo>
                    <a:pt x="73" y="458"/>
                    <a:pt x="86" y="446"/>
                    <a:pt x="98" y="446"/>
                  </a:cubicBezTo>
                  <a:cubicBezTo>
                    <a:pt x="243" y="300"/>
                    <a:pt x="365" y="190"/>
                    <a:pt x="475" y="81"/>
                  </a:cubicBezTo>
                  <a:cubicBezTo>
                    <a:pt x="499" y="57"/>
                    <a:pt x="487" y="33"/>
                    <a:pt x="475" y="20"/>
                  </a:cubicBezTo>
                  <a:cubicBezTo>
                    <a:pt x="468" y="6"/>
                    <a:pt x="452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27" name="Google Shape;3627;p39"/>
            <p:cNvSpPr/>
            <p:nvPr/>
          </p:nvSpPr>
          <p:spPr>
            <a:xfrm>
              <a:off x="7894245" y="3700660"/>
              <a:ext cx="23822" cy="24118"/>
            </a:xfrm>
            <a:custGeom>
              <a:avLst/>
              <a:gdLst/>
              <a:ahLst/>
              <a:cxnLst/>
              <a:rect l="l" t="t" r="r" b="b"/>
              <a:pathLst>
                <a:path w="484" h="490" extrusionOk="0">
                  <a:moveTo>
                    <a:pt x="419" y="1"/>
                  </a:moveTo>
                  <a:cubicBezTo>
                    <a:pt x="410" y="1"/>
                    <a:pt x="402" y="4"/>
                    <a:pt x="394" y="12"/>
                  </a:cubicBezTo>
                  <a:cubicBezTo>
                    <a:pt x="259" y="133"/>
                    <a:pt x="151" y="279"/>
                    <a:pt x="29" y="413"/>
                  </a:cubicBezTo>
                  <a:cubicBezTo>
                    <a:pt x="1" y="441"/>
                    <a:pt x="30" y="490"/>
                    <a:pt x="67" y="490"/>
                  </a:cubicBezTo>
                  <a:cubicBezTo>
                    <a:pt x="78" y="490"/>
                    <a:pt x="90" y="485"/>
                    <a:pt x="102" y="474"/>
                  </a:cubicBezTo>
                  <a:cubicBezTo>
                    <a:pt x="223" y="352"/>
                    <a:pt x="345" y="219"/>
                    <a:pt x="454" y="73"/>
                  </a:cubicBezTo>
                  <a:cubicBezTo>
                    <a:pt x="483" y="44"/>
                    <a:pt x="452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28" name="Google Shape;3628;p39"/>
            <p:cNvSpPr/>
            <p:nvPr/>
          </p:nvSpPr>
          <p:spPr>
            <a:xfrm>
              <a:off x="7894442" y="3700217"/>
              <a:ext cx="23379" cy="25004"/>
            </a:xfrm>
            <a:custGeom>
              <a:avLst/>
              <a:gdLst/>
              <a:ahLst/>
              <a:cxnLst/>
              <a:rect l="l" t="t" r="r" b="b"/>
              <a:pathLst>
                <a:path w="475" h="508" extrusionOk="0">
                  <a:moveTo>
                    <a:pt x="438" y="21"/>
                  </a:moveTo>
                  <a:cubicBezTo>
                    <a:pt x="450" y="33"/>
                    <a:pt x="463" y="58"/>
                    <a:pt x="438" y="82"/>
                  </a:cubicBezTo>
                  <a:cubicBezTo>
                    <a:pt x="328" y="215"/>
                    <a:pt x="207" y="350"/>
                    <a:pt x="85" y="483"/>
                  </a:cubicBezTo>
                  <a:cubicBezTo>
                    <a:pt x="79" y="489"/>
                    <a:pt x="70" y="492"/>
                    <a:pt x="61" y="492"/>
                  </a:cubicBezTo>
                  <a:cubicBezTo>
                    <a:pt x="52" y="492"/>
                    <a:pt x="43" y="489"/>
                    <a:pt x="37" y="483"/>
                  </a:cubicBezTo>
                  <a:cubicBezTo>
                    <a:pt x="25" y="471"/>
                    <a:pt x="12" y="447"/>
                    <a:pt x="37" y="422"/>
                  </a:cubicBezTo>
                  <a:cubicBezTo>
                    <a:pt x="147" y="288"/>
                    <a:pt x="268" y="155"/>
                    <a:pt x="390" y="33"/>
                  </a:cubicBezTo>
                  <a:cubicBezTo>
                    <a:pt x="401" y="21"/>
                    <a:pt x="414" y="21"/>
                    <a:pt x="414" y="21"/>
                  </a:cubicBezTo>
                  <a:close/>
                  <a:moveTo>
                    <a:pt x="425" y="1"/>
                  </a:moveTo>
                  <a:cubicBezTo>
                    <a:pt x="410" y="1"/>
                    <a:pt x="391" y="7"/>
                    <a:pt x="377" y="21"/>
                  </a:cubicBezTo>
                  <a:cubicBezTo>
                    <a:pt x="255" y="142"/>
                    <a:pt x="134" y="277"/>
                    <a:pt x="25" y="410"/>
                  </a:cubicBezTo>
                  <a:cubicBezTo>
                    <a:pt x="1" y="447"/>
                    <a:pt x="12" y="471"/>
                    <a:pt x="25" y="495"/>
                  </a:cubicBezTo>
                  <a:cubicBezTo>
                    <a:pt x="37" y="507"/>
                    <a:pt x="49" y="507"/>
                    <a:pt x="61" y="507"/>
                  </a:cubicBezTo>
                  <a:cubicBezTo>
                    <a:pt x="74" y="507"/>
                    <a:pt x="85" y="507"/>
                    <a:pt x="98" y="495"/>
                  </a:cubicBezTo>
                  <a:lnTo>
                    <a:pt x="463" y="94"/>
                  </a:lnTo>
                  <a:cubicBezTo>
                    <a:pt x="474" y="58"/>
                    <a:pt x="474" y="33"/>
                    <a:pt x="450" y="9"/>
                  </a:cubicBezTo>
                  <a:cubicBezTo>
                    <a:pt x="445" y="4"/>
                    <a:pt x="436" y="1"/>
                    <a:pt x="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29" name="Google Shape;3629;p39"/>
            <p:cNvSpPr/>
            <p:nvPr/>
          </p:nvSpPr>
          <p:spPr>
            <a:xfrm>
              <a:off x="7894393" y="3712571"/>
              <a:ext cx="25398" cy="24216"/>
            </a:xfrm>
            <a:custGeom>
              <a:avLst/>
              <a:gdLst/>
              <a:ahLst/>
              <a:cxnLst/>
              <a:rect l="l" t="t" r="r" b="b"/>
              <a:pathLst>
                <a:path w="516" h="492" extrusionOk="0">
                  <a:moveTo>
                    <a:pt x="451" y="0"/>
                  </a:moveTo>
                  <a:cubicBezTo>
                    <a:pt x="442" y="0"/>
                    <a:pt x="433" y="4"/>
                    <a:pt x="427" y="13"/>
                  </a:cubicBezTo>
                  <a:cubicBezTo>
                    <a:pt x="293" y="147"/>
                    <a:pt x="172" y="280"/>
                    <a:pt x="38" y="415"/>
                  </a:cubicBezTo>
                  <a:cubicBezTo>
                    <a:pt x="0" y="442"/>
                    <a:pt x="34" y="491"/>
                    <a:pt x="69" y="491"/>
                  </a:cubicBezTo>
                  <a:cubicBezTo>
                    <a:pt x="79" y="491"/>
                    <a:pt x="90" y="487"/>
                    <a:pt x="99" y="475"/>
                  </a:cubicBezTo>
                  <a:cubicBezTo>
                    <a:pt x="245" y="353"/>
                    <a:pt x="378" y="220"/>
                    <a:pt x="488" y="62"/>
                  </a:cubicBezTo>
                  <a:cubicBezTo>
                    <a:pt x="515" y="34"/>
                    <a:pt x="481" y="0"/>
                    <a:pt x="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30" name="Google Shape;3630;p39"/>
            <p:cNvSpPr/>
            <p:nvPr/>
          </p:nvSpPr>
          <p:spPr>
            <a:xfrm>
              <a:off x="7894442" y="3712178"/>
              <a:ext cx="25201" cy="25004"/>
            </a:xfrm>
            <a:custGeom>
              <a:avLst/>
              <a:gdLst/>
              <a:ahLst/>
              <a:cxnLst/>
              <a:rect l="l" t="t" r="r" b="b"/>
              <a:pathLst>
                <a:path w="512" h="508" extrusionOk="0">
                  <a:moveTo>
                    <a:pt x="446" y="19"/>
                  </a:moveTo>
                  <a:cubicBezTo>
                    <a:pt x="457" y="19"/>
                    <a:pt x="468" y="26"/>
                    <a:pt x="474" y="34"/>
                  </a:cubicBezTo>
                  <a:cubicBezTo>
                    <a:pt x="487" y="34"/>
                    <a:pt x="499" y="58"/>
                    <a:pt x="487" y="70"/>
                  </a:cubicBezTo>
                  <a:cubicBezTo>
                    <a:pt x="377" y="204"/>
                    <a:pt x="255" y="337"/>
                    <a:pt x="98" y="483"/>
                  </a:cubicBezTo>
                  <a:cubicBezTo>
                    <a:pt x="88" y="488"/>
                    <a:pt x="77" y="491"/>
                    <a:pt x="68" y="491"/>
                  </a:cubicBezTo>
                  <a:cubicBezTo>
                    <a:pt x="55" y="491"/>
                    <a:pt x="44" y="485"/>
                    <a:pt x="37" y="471"/>
                  </a:cubicBezTo>
                  <a:cubicBezTo>
                    <a:pt x="25" y="459"/>
                    <a:pt x="25" y="447"/>
                    <a:pt x="37" y="423"/>
                  </a:cubicBezTo>
                  <a:cubicBezTo>
                    <a:pt x="171" y="313"/>
                    <a:pt x="280" y="191"/>
                    <a:pt x="390" y="58"/>
                  </a:cubicBezTo>
                  <a:lnTo>
                    <a:pt x="426" y="34"/>
                  </a:lnTo>
                  <a:cubicBezTo>
                    <a:pt x="431" y="23"/>
                    <a:pt x="439" y="19"/>
                    <a:pt x="446" y="19"/>
                  </a:cubicBezTo>
                  <a:close/>
                  <a:moveTo>
                    <a:pt x="461" y="1"/>
                  </a:moveTo>
                  <a:cubicBezTo>
                    <a:pt x="446" y="1"/>
                    <a:pt x="428" y="7"/>
                    <a:pt x="414" y="21"/>
                  </a:cubicBezTo>
                  <a:lnTo>
                    <a:pt x="377" y="58"/>
                  </a:lnTo>
                  <a:cubicBezTo>
                    <a:pt x="268" y="167"/>
                    <a:pt x="158" y="301"/>
                    <a:pt x="25" y="410"/>
                  </a:cubicBezTo>
                  <a:cubicBezTo>
                    <a:pt x="1" y="434"/>
                    <a:pt x="12" y="471"/>
                    <a:pt x="25" y="483"/>
                  </a:cubicBezTo>
                  <a:cubicBezTo>
                    <a:pt x="37" y="496"/>
                    <a:pt x="49" y="507"/>
                    <a:pt x="74" y="507"/>
                  </a:cubicBezTo>
                  <a:cubicBezTo>
                    <a:pt x="85" y="507"/>
                    <a:pt x="98" y="507"/>
                    <a:pt x="110" y="496"/>
                  </a:cubicBezTo>
                  <a:cubicBezTo>
                    <a:pt x="268" y="350"/>
                    <a:pt x="401" y="215"/>
                    <a:pt x="499" y="82"/>
                  </a:cubicBezTo>
                  <a:cubicBezTo>
                    <a:pt x="511" y="58"/>
                    <a:pt x="511" y="34"/>
                    <a:pt x="487" y="9"/>
                  </a:cubicBezTo>
                  <a:cubicBezTo>
                    <a:pt x="482" y="4"/>
                    <a:pt x="472" y="1"/>
                    <a:pt x="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31" name="Google Shape;3631;p39"/>
            <p:cNvSpPr/>
            <p:nvPr/>
          </p:nvSpPr>
          <p:spPr>
            <a:xfrm>
              <a:off x="7891242" y="3727584"/>
              <a:ext cx="30861" cy="28695"/>
            </a:xfrm>
            <a:custGeom>
              <a:avLst/>
              <a:gdLst/>
              <a:ahLst/>
              <a:cxnLst/>
              <a:rect l="l" t="t" r="r" b="b"/>
              <a:pathLst>
                <a:path w="627" h="583" extrusionOk="0">
                  <a:moveTo>
                    <a:pt x="560" y="1"/>
                  </a:moveTo>
                  <a:cubicBezTo>
                    <a:pt x="549" y="1"/>
                    <a:pt x="538" y="4"/>
                    <a:pt x="528" y="12"/>
                  </a:cubicBezTo>
                  <a:cubicBezTo>
                    <a:pt x="357" y="170"/>
                    <a:pt x="187" y="329"/>
                    <a:pt x="29" y="499"/>
                  </a:cubicBezTo>
                  <a:cubicBezTo>
                    <a:pt x="0" y="537"/>
                    <a:pt x="32" y="583"/>
                    <a:pt x="64" y="583"/>
                  </a:cubicBezTo>
                  <a:cubicBezTo>
                    <a:pt x="73" y="583"/>
                    <a:pt x="82" y="579"/>
                    <a:pt x="90" y="572"/>
                  </a:cubicBezTo>
                  <a:cubicBezTo>
                    <a:pt x="260" y="402"/>
                    <a:pt x="418" y="231"/>
                    <a:pt x="588" y="73"/>
                  </a:cubicBezTo>
                  <a:cubicBezTo>
                    <a:pt x="626" y="45"/>
                    <a:pt x="597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32" name="Google Shape;3632;p39"/>
            <p:cNvSpPr/>
            <p:nvPr/>
          </p:nvSpPr>
          <p:spPr>
            <a:xfrm>
              <a:off x="7890849" y="3727486"/>
              <a:ext cx="31156" cy="29483"/>
            </a:xfrm>
            <a:custGeom>
              <a:avLst/>
              <a:gdLst/>
              <a:ahLst/>
              <a:cxnLst/>
              <a:rect l="l" t="t" r="r" b="b"/>
              <a:pathLst>
                <a:path w="633" h="599" extrusionOk="0">
                  <a:moveTo>
                    <a:pt x="572" y="17"/>
                  </a:moveTo>
                  <a:cubicBezTo>
                    <a:pt x="581" y="17"/>
                    <a:pt x="590" y="20"/>
                    <a:pt x="596" y="26"/>
                  </a:cubicBezTo>
                  <a:cubicBezTo>
                    <a:pt x="609" y="39"/>
                    <a:pt x="609" y="50"/>
                    <a:pt x="596" y="75"/>
                  </a:cubicBezTo>
                  <a:cubicBezTo>
                    <a:pt x="499" y="160"/>
                    <a:pt x="401" y="269"/>
                    <a:pt x="304" y="355"/>
                  </a:cubicBezTo>
                  <a:lnTo>
                    <a:pt x="98" y="561"/>
                  </a:lnTo>
                  <a:cubicBezTo>
                    <a:pt x="88" y="572"/>
                    <a:pt x="79" y="575"/>
                    <a:pt x="72" y="575"/>
                  </a:cubicBezTo>
                  <a:cubicBezTo>
                    <a:pt x="63" y="575"/>
                    <a:pt x="56" y="568"/>
                    <a:pt x="49" y="561"/>
                  </a:cubicBezTo>
                  <a:cubicBezTo>
                    <a:pt x="25" y="550"/>
                    <a:pt x="25" y="525"/>
                    <a:pt x="37" y="513"/>
                  </a:cubicBezTo>
                  <a:cubicBezTo>
                    <a:pt x="207" y="331"/>
                    <a:pt x="390" y="172"/>
                    <a:pt x="547" y="26"/>
                  </a:cubicBezTo>
                  <a:cubicBezTo>
                    <a:pt x="554" y="20"/>
                    <a:pt x="563" y="17"/>
                    <a:pt x="572" y="17"/>
                  </a:cubicBezTo>
                  <a:close/>
                  <a:moveTo>
                    <a:pt x="570" y="0"/>
                  </a:moveTo>
                  <a:cubicBezTo>
                    <a:pt x="559" y="0"/>
                    <a:pt x="546" y="4"/>
                    <a:pt x="536" y="14"/>
                  </a:cubicBezTo>
                  <a:cubicBezTo>
                    <a:pt x="377" y="148"/>
                    <a:pt x="195" y="318"/>
                    <a:pt x="25" y="501"/>
                  </a:cubicBezTo>
                  <a:cubicBezTo>
                    <a:pt x="1" y="525"/>
                    <a:pt x="12" y="561"/>
                    <a:pt x="37" y="574"/>
                  </a:cubicBezTo>
                  <a:cubicBezTo>
                    <a:pt x="37" y="586"/>
                    <a:pt x="49" y="598"/>
                    <a:pt x="74" y="598"/>
                  </a:cubicBezTo>
                  <a:cubicBezTo>
                    <a:pt x="85" y="598"/>
                    <a:pt x="98" y="586"/>
                    <a:pt x="110" y="574"/>
                  </a:cubicBezTo>
                  <a:lnTo>
                    <a:pt x="317" y="367"/>
                  </a:lnTo>
                  <a:cubicBezTo>
                    <a:pt x="414" y="282"/>
                    <a:pt x="511" y="172"/>
                    <a:pt x="609" y="87"/>
                  </a:cubicBezTo>
                  <a:cubicBezTo>
                    <a:pt x="633" y="63"/>
                    <a:pt x="620" y="26"/>
                    <a:pt x="609" y="14"/>
                  </a:cubicBezTo>
                  <a:cubicBezTo>
                    <a:pt x="601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33" name="Google Shape;3633;p39"/>
            <p:cNvSpPr/>
            <p:nvPr/>
          </p:nvSpPr>
          <p:spPr>
            <a:xfrm>
              <a:off x="7896017" y="3743827"/>
              <a:ext cx="25053" cy="21460"/>
            </a:xfrm>
            <a:custGeom>
              <a:avLst/>
              <a:gdLst/>
              <a:ahLst/>
              <a:cxnLst/>
              <a:rect l="l" t="t" r="r" b="b"/>
              <a:pathLst>
                <a:path w="509" h="436" extrusionOk="0">
                  <a:moveTo>
                    <a:pt x="445" y="1"/>
                  </a:moveTo>
                  <a:cubicBezTo>
                    <a:pt x="436" y="1"/>
                    <a:pt x="427" y="3"/>
                    <a:pt x="418" y="10"/>
                  </a:cubicBezTo>
                  <a:cubicBezTo>
                    <a:pt x="285" y="108"/>
                    <a:pt x="151" y="229"/>
                    <a:pt x="29" y="351"/>
                  </a:cubicBezTo>
                  <a:cubicBezTo>
                    <a:pt x="1" y="389"/>
                    <a:pt x="32" y="435"/>
                    <a:pt x="70" y="435"/>
                  </a:cubicBezTo>
                  <a:cubicBezTo>
                    <a:pt x="81" y="435"/>
                    <a:pt x="91" y="432"/>
                    <a:pt x="102" y="424"/>
                  </a:cubicBezTo>
                  <a:cubicBezTo>
                    <a:pt x="223" y="302"/>
                    <a:pt x="345" y="193"/>
                    <a:pt x="479" y="83"/>
                  </a:cubicBezTo>
                  <a:cubicBezTo>
                    <a:pt x="509" y="54"/>
                    <a:pt x="482" y="1"/>
                    <a:pt x="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34" name="Google Shape;3634;p39"/>
            <p:cNvSpPr/>
            <p:nvPr/>
          </p:nvSpPr>
          <p:spPr>
            <a:xfrm>
              <a:off x="7896214" y="3743483"/>
              <a:ext cx="24610" cy="22444"/>
            </a:xfrm>
            <a:custGeom>
              <a:avLst/>
              <a:gdLst/>
              <a:ahLst/>
              <a:cxnLst/>
              <a:rect l="l" t="t" r="r" b="b"/>
              <a:pathLst>
                <a:path w="500" h="456" extrusionOk="0">
                  <a:moveTo>
                    <a:pt x="438" y="17"/>
                  </a:moveTo>
                  <a:cubicBezTo>
                    <a:pt x="451" y="17"/>
                    <a:pt x="463" y="30"/>
                    <a:pt x="463" y="30"/>
                  </a:cubicBezTo>
                  <a:cubicBezTo>
                    <a:pt x="475" y="42"/>
                    <a:pt x="475" y="66"/>
                    <a:pt x="463" y="79"/>
                  </a:cubicBezTo>
                  <a:cubicBezTo>
                    <a:pt x="427" y="115"/>
                    <a:pt x="378" y="163"/>
                    <a:pt x="329" y="200"/>
                  </a:cubicBezTo>
                  <a:cubicBezTo>
                    <a:pt x="256" y="273"/>
                    <a:pt x="171" y="346"/>
                    <a:pt x="86" y="419"/>
                  </a:cubicBezTo>
                  <a:cubicBezTo>
                    <a:pt x="81" y="429"/>
                    <a:pt x="74" y="433"/>
                    <a:pt x="66" y="433"/>
                  </a:cubicBezTo>
                  <a:cubicBezTo>
                    <a:pt x="55" y="433"/>
                    <a:pt x="44" y="426"/>
                    <a:pt x="38" y="419"/>
                  </a:cubicBezTo>
                  <a:cubicBezTo>
                    <a:pt x="25" y="406"/>
                    <a:pt x="13" y="382"/>
                    <a:pt x="38" y="370"/>
                  </a:cubicBezTo>
                  <a:cubicBezTo>
                    <a:pt x="159" y="236"/>
                    <a:pt x="292" y="127"/>
                    <a:pt x="427" y="30"/>
                  </a:cubicBezTo>
                  <a:cubicBezTo>
                    <a:pt x="427" y="17"/>
                    <a:pt x="438" y="17"/>
                    <a:pt x="438" y="17"/>
                  </a:cubicBezTo>
                  <a:close/>
                  <a:moveTo>
                    <a:pt x="435" y="0"/>
                  </a:moveTo>
                  <a:cubicBezTo>
                    <a:pt x="428" y="0"/>
                    <a:pt x="421" y="2"/>
                    <a:pt x="414" y="6"/>
                  </a:cubicBezTo>
                  <a:cubicBezTo>
                    <a:pt x="281" y="115"/>
                    <a:pt x="147" y="225"/>
                    <a:pt x="25" y="358"/>
                  </a:cubicBezTo>
                  <a:cubicBezTo>
                    <a:pt x="1" y="382"/>
                    <a:pt x="1" y="419"/>
                    <a:pt x="25" y="431"/>
                  </a:cubicBezTo>
                  <a:cubicBezTo>
                    <a:pt x="38" y="443"/>
                    <a:pt x="49" y="455"/>
                    <a:pt x="62" y="455"/>
                  </a:cubicBezTo>
                  <a:cubicBezTo>
                    <a:pt x="74" y="455"/>
                    <a:pt x="86" y="443"/>
                    <a:pt x="98" y="431"/>
                  </a:cubicBezTo>
                  <a:cubicBezTo>
                    <a:pt x="183" y="358"/>
                    <a:pt x="268" y="285"/>
                    <a:pt x="341" y="212"/>
                  </a:cubicBezTo>
                  <a:cubicBezTo>
                    <a:pt x="390" y="176"/>
                    <a:pt x="438" y="127"/>
                    <a:pt x="475" y="90"/>
                  </a:cubicBezTo>
                  <a:cubicBezTo>
                    <a:pt x="500" y="66"/>
                    <a:pt x="500" y="42"/>
                    <a:pt x="475" y="17"/>
                  </a:cubicBezTo>
                  <a:cubicBezTo>
                    <a:pt x="466" y="9"/>
                    <a:pt x="452" y="0"/>
                    <a:pt x="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35" name="Google Shape;3635;p39"/>
            <p:cNvSpPr/>
            <p:nvPr/>
          </p:nvSpPr>
          <p:spPr>
            <a:xfrm>
              <a:off x="7895475" y="3758052"/>
              <a:ext cx="23724" cy="23724"/>
            </a:xfrm>
            <a:custGeom>
              <a:avLst/>
              <a:gdLst/>
              <a:ahLst/>
              <a:cxnLst/>
              <a:rect l="l" t="t" r="r" b="b"/>
              <a:pathLst>
                <a:path w="482" h="482" extrusionOk="0">
                  <a:moveTo>
                    <a:pt x="422" y="1"/>
                  </a:moveTo>
                  <a:cubicBezTo>
                    <a:pt x="412" y="1"/>
                    <a:pt x="402" y="4"/>
                    <a:pt x="393" y="13"/>
                  </a:cubicBezTo>
                  <a:cubicBezTo>
                    <a:pt x="271" y="135"/>
                    <a:pt x="150" y="269"/>
                    <a:pt x="28" y="402"/>
                  </a:cubicBezTo>
                  <a:cubicBezTo>
                    <a:pt x="1" y="438"/>
                    <a:pt x="27" y="481"/>
                    <a:pt x="58" y="481"/>
                  </a:cubicBezTo>
                  <a:cubicBezTo>
                    <a:pt x="68" y="481"/>
                    <a:pt x="79" y="476"/>
                    <a:pt x="89" y="464"/>
                  </a:cubicBezTo>
                  <a:cubicBezTo>
                    <a:pt x="223" y="342"/>
                    <a:pt x="344" y="208"/>
                    <a:pt x="453" y="74"/>
                  </a:cubicBezTo>
                  <a:cubicBezTo>
                    <a:pt x="481" y="38"/>
                    <a:pt x="453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36" name="Google Shape;3636;p39"/>
            <p:cNvSpPr/>
            <p:nvPr/>
          </p:nvSpPr>
          <p:spPr>
            <a:xfrm>
              <a:off x="7895623" y="3757412"/>
              <a:ext cx="23379" cy="24659"/>
            </a:xfrm>
            <a:custGeom>
              <a:avLst/>
              <a:gdLst/>
              <a:ahLst/>
              <a:cxnLst/>
              <a:rect l="l" t="t" r="r" b="b"/>
              <a:pathLst>
                <a:path w="475" h="501" extrusionOk="0">
                  <a:moveTo>
                    <a:pt x="420" y="17"/>
                  </a:moveTo>
                  <a:cubicBezTo>
                    <a:pt x="426" y="17"/>
                    <a:pt x="432" y="20"/>
                    <a:pt x="439" y="26"/>
                  </a:cubicBezTo>
                  <a:cubicBezTo>
                    <a:pt x="450" y="39"/>
                    <a:pt x="463" y="63"/>
                    <a:pt x="450" y="75"/>
                  </a:cubicBezTo>
                  <a:cubicBezTo>
                    <a:pt x="329" y="221"/>
                    <a:pt x="207" y="355"/>
                    <a:pt x="86" y="477"/>
                  </a:cubicBezTo>
                  <a:cubicBezTo>
                    <a:pt x="73" y="482"/>
                    <a:pt x="64" y="485"/>
                    <a:pt x="57" y="485"/>
                  </a:cubicBezTo>
                  <a:cubicBezTo>
                    <a:pt x="49" y="485"/>
                    <a:pt x="43" y="482"/>
                    <a:pt x="37" y="477"/>
                  </a:cubicBezTo>
                  <a:cubicBezTo>
                    <a:pt x="25" y="464"/>
                    <a:pt x="13" y="440"/>
                    <a:pt x="37" y="428"/>
                  </a:cubicBezTo>
                  <a:cubicBezTo>
                    <a:pt x="147" y="294"/>
                    <a:pt x="268" y="160"/>
                    <a:pt x="402" y="26"/>
                  </a:cubicBezTo>
                  <a:cubicBezTo>
                    <a:pt x="408" y="20"/>
                    <a:pt x="414" y="17"/>
                    <a:pt x="420" y="17"/>
                  </a:cubicBezTo>
                  <a:close/>
                  <a:moveTo>
                    <a:pt x="420" y="0"/>
                  </a:moveTo>
                  <a:cubicBezTo>
                    <a:pt x="411" y="0"/>
                    <a:pt x="400" y="4"/>
                    <a:pt x="390" y="14"/>
                  </a:cubicBezTo>
                  <a:cubicBezTo>
                    <a:pt x="256" y="148"/>
                    <a:pt x="134" y="282"/>
                    <a:pt x="25" y="415"/>
                  </a:cubicBezTo>
                  <a:cubicBezTo>
                    <a:pt x="1" y="440"/>
                    <a:pt x="1" y="477"/>
                    <a:pt x="25" y="488"/>
                  </a:cubicBezTo>
                  <a:cubicBezTo>
                    <a:pt x="37" y="501"/>
                    <a:pt x="50" y="501"/>
                    <a:pt x="61" y="501"/>
                  </a:cubicBezTo>
                  <a:cubicBezTo>
                    <a:pt x="74" y="501"/>
                    <a:pt x="86" y="501"/>
                    <a:pt x="98" y="488"/>
                  </a:cubicBezTo>
                  <a:cubicBezTo>
                    <a:pt x="220" y="367"/>
                    <a:pt x="341" y="233"/>
                    <a:pt x="463" y="87"/>
                  </a:cubicBezTo>
                  <a:cubicBezTo>
                    <a:pt x="475" y="63"/>
                    <a:pt x="475" y="39"/>
                    <a:pt x="450" y="14"/>
                  </a:cubicBezTo>
                  <a:cubicBezTo>
                    <a:pt x="444" y="7"/>
                    <a:pt x="433" y="0"/>
                    <a:pt x="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37" name="Google Shape;3637;p39"/>
            <p:cNvSpPr/>
            <p:nvPr/>
          </p:nvSpPr>
          <p:spPr>
            <a:xfrm>
              <a:off x="7895426" y="3774000"/>
              <a:ext cx="26726" cy="25988"/>
            </a:xfrm>
            <a:custGeom>
              <a:avLst/>
              <a:gdLst/>
              <a:ahLst/>
              <a:cxnLst/>
              <a:rect l="l" t="t" r="r" b="b"/>
              <a:pathLst>
                <a:path w="543" h="528" extrusionOk="0">
                  <a:moveTo>
                    <a:pt x="496" y="0"/>
                  </a:moveTo>
                  <a:cubicBezTo>
                    <a:pt x="487" y="0"/>
                    <a:pt x="476" y="5"/>
                    <a:pt x="467" y="18"/>
                  </a:cubicBezTo>
                  <a:lnTo>
                    <a:pt x="29" y="456"/>
                  </a:lnTo>
                  <a:cubicBezTo>
                    <a:pt x="0" y="484"/>
                    <a:pt x="31" y="528"/>
                    <a:pt x="70" y="528"/>
                  </a:cubicBezTo>
                  <a:cubicBezTo>
                    <a:pt x="80" y="528"/>
                    <a:pt x="92" y="524"/>
                    <a:pt x="102" y="516"/>
                  </a:cubicBezTo>
                  <a:cubicBezTo>
                    <a:pt x="248" y="383"/>
                    <a:pt x="381" y="224"/>
                    <a:pt x="516" y="78"/>
                  </a:cubicBezTo>
                  <a:cubicBezTo>
                    <a:pt x="542" y="42"/>
                    <a:pt x="523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38" name="Google Shape;3638;p39"/>
            <p:cNvSpPr/>
            <p:nvPr/>
          </p:nvSpPr>
          <p:spPr>
            <a:xfrm>
              <a:off x="7895623" y="3773557"/>
              <a:ext cx="26973" cy="27071"/>
            </a:xfrm>
            <a:custGeom>
              <a:avLst/>
              <a:gdLst/>
              <a:ahLst/>
              <a:cxnLst/>
              <a:rect l="l" t="t" r="r" b="b"/>
              <a:pathLst>
                <a:path w="548" h="550" extrusionOk="0">
                  <a:moveTo>
                    <a:pt x="487" y="18"/>
                  </a:moveTo>
                  <a:cubicBezTo>
                    <a:pt x="496" y="18"/>
                    <a:pt x="505" y="21"/>
                    <a:pt x="512" y="27"/>
                  </a:cubicBezTo>
                  <a:cubicBezTo>
                    <a:pt x="523" y="39"/>
                    <a:pt x="523" y="63"/>
                    <a:pt x="512" y="76"/>
                  </a:cubicBezTo>
                  <a:cubicBezTo>
                    <a:pt x="390" y="222"/>
                    <a:pt x="244" y="379"/>
                    <a:pt x="86" y="525"/>
                  </a:cubicBezTo>
                  <a:cubicBezTo>
                    <a:pt x="82" y="529"/>
                    <a:pt x="78" y="530"/>
                    <a:pt x="73" y="530"/>
                  </a:cubicBezTo>
                  <a:cubicBezTo>
                    <a:pt x="61" y="530"/>
                    <a:pt x="46" y="522"/>
                    <a:pt x="37" y="513"/>
                  </a:cubicBezTo>
                  <a:cubicBezTo>
                    <a:pt x="25" y="501"/>
                    <a:pt x="25" y="489"/>
                    <a:pt x="37" y="465"/>
                  </a:cubicBezTo>
                  <a:cubicBezTo>
                    <a:pt x="86" y="416"/>
                    <a:pt x="134" y="355"/>
                    <a:pt x="195" y="306"/>
                  </a:cubicBezTo>
                  <a:cubicBezTo>
                    <a:pt x="280" y="222"/>
                    <a:pt x="377" y="124"/>
                    <a:pt x="463" y="27"/>
                  </a:cubicBezTo>
                  <a:cubicBezTo>
                    <a:pt x="469" y="21"/>
                    <a:pt x="478" y="18"/>
                    <a:pt x="487" y="18"/>
                  </a:cubicBezTo>
                  <a:close/>
                  <a:moveTo>
                    <a:pt x="481" y="0"/>
                  </a:moveTo>
                  <a:cubicBezTo>
                    <a:pt x="471" y="0"/>
                    <a:pt x="461" y="4"/>
                    <a:pt x="450" y="14"/>
                  </a:cubicBezTo>
                  <a:cubicBezTo>
                    <a:pt x="366" y="112"/>
                    <a:pt x="268" y="209"/>
                    <a:pt x="183" y="295"/>
                  </a:cubicBezTo>
                  <a:cubicBezTo>
                    <a:pt x="123" y="343"/>
                    <a:pt x="74" y="404"/>
                    <a:pt x="25" y="452"/>
                  </a:cubicBezTo>
                  <a:cubicBezTo>
                    <a:pt x="1" y="477"/>
                    <a:pt x="1" y="513"/>
                    <a:pt x="25" y="525"/>
                  </a:cubicBezTo>
                  <a:cubicBezTo>
                    <a:pt x="37" y="538"/>
                    <a:pt x="50" y="549"/>
                    <a:pt x="61" y="549"/>
                  </a:cubicBezTo>
                  <a:cubicBezTo>
                    <a:pt x="74" y="549"/>
                    <a:pt x="86" y="549"/>
                    <a:pt x="98" y="538"/>
                  </a:cubicBezTo>
                  <a:cubicBezTo>
                    <a:pt x="256" y="392"/>
                    <a:pt x="402" y="233"/>
                    <a:pt x="523" y="87"/>
                  </a:cubicBezTo>
                  <a:cubicBezTo>
                    <a:pt x="548" y="63"/>
                    <a:pt x="536" y="27"/>
                    <a:pt x="523" y="14"/>
                  </a:cubicBezTo>
                  <a:cubicBezTo>
                    <a:pt x="509" y="8"/>
                    <a:pt x="495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39" name="Google Shape;3639;p39"/>
            <p:cNvSpPr/>
            <p:nvPr/>
          </p:nvSpPr>
          <p:spPr>
            <a:xfrm>
              <a:off x="7890701" y="3790736"/>
              <a:ext cx="30073" cy="29335"/>
            </a:xfrm>
            <a:custGeom>
              <a:avLst/>
              <a:gdLst/>
              <a:ahLst/>
              <a:cxnLst/>
              <a:rect l="l" t="t" r="r" b="b"/>
              <a:pathLst>
                <a:path w="611" h="596" extrusionOk="0">
                  <a:moveTo>
                    <a:pt x="553" y="1"/>
                  </a:moveTo>
                  <a:cubicBezTo>
                    <a:pt x="541" y="1"/>
                    <a:pt x="527" y="6"/>
                    <a:pt x="514" y="19"/>
                  </a:cubicBezTo>
                  <a:cubicBezTo>
                    <a:pt x="356" y="176"/>
                    <a:pt x="186" y="346"/>
                    <a:pt x="28" y="517"/>
                  </a:cubicBezTo>
                  <a:cubicBezTo>
                    <a:pt x="1" y="553"/>
                    <a:pt x="27" y="596"/>
                    <a:pt x="57" y="596"/>
                  </a:cubicBezTo>
                  <a:cubicBezTo>
                    <a:pt x="68" y="596"/>
                    <a:pt x="79" y="591"/>
                    <a:pt x="88" y="578"/>
                  </a:cubicBezTo>
                  <a:cubicBezTo>
                    <a:pt x="259" y="419"/>
                    <a:pt x="417" y="249"/>
                    <a:pt x="575" y="79"/>
                  </a:cubicBezTo>
                  <a:cubicBezTo>
                    <a:pt x="611" y="43"/>
                    <a:pt x="587" y="1"/>
                    <a:pt x="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40" name="Google Shape;3640;p39"/>
            <p:cNvSpPr/>
            <p:nvPr/>
          </p:nvSpPr>
          <p:spPr>
            <a:xfrm>
              <a:off x="7890209" y="3790293"/>
              <a:ext cx="30615" cy="30123"/>
            </a:xfrm>
            <a:custGeom>
              <a:avLst/>
              <a:gdLst/>
              <a:ahLst/>
              <a:cxnLst/>
              <a:rect l="l" t="t" r="r" b="b"/>
              <a:pathLst>
                <a:path w="622" h="612" extrusionOk="0">
                  <a:moveTo>
                    <a:pt x="561" y="18"/>
                  </a:moveTo>
                  <a:cubicBezTo>
                    <a:pt x="570" y="18"/>
                    <a:pt x="579" y="21"/>
                    <a:pt x="585" y="28"/>
                  </a:cubicBezTo>
                  <a:cubicBezTo>
                    <a:pt x="597" y="39"/>
                    <a:pt x="597" y="64"/>
                    <a:pt x="585" y="76"/>
                  </a:cubicBezTo>
                  <a:lnTo>
                    <a:pt x="549" y="112"/>
                  </a:lnTo>
                  <a:cubicBezTo>
                    <a:pt x="403" y="271"/>
                    <a:pt x="257" y="428"/>
                    <a:pt x="98" y="587"/>
                  </a:cubicBezTo>
                  <a:cubicBezTo>
                    <a:pt x="86" y="593"/>
                    <a:pt x="77" y="596"/>
                    <a:pt x="70" y="596"/>
                  </a:cubicBezTo>
                  <a:cubicBezTo>
                    <a:pt x="62" y="596"/>
                    <a:pt x="56" y="593"/>
                    <a:pt x="50" y="587"/>
                  </a:cubicBezTo>
                  <a:cubicBezTo>
                    <a:pt x="38" y="574"/>
                    <a:pt x="25" y="550"/>
                    <a:pt x="38" y="526"/>
                  </a:cubicBezTo>
                  <a:cubicBezTo>
                    <a:pt x="184" y="368"/>
                    <a:pt x="341" y="209"/>
                    <a:pt x="500" y="64"/>
                  </a:cubicBezTo>
                  <a:lnTo>
                    <a:pt x="536" y="28"/>
                  </a:lnTo>
                  <a:cubicBezTo>
                    <a:pt x="542" y="21"/>
                    <a:pt x="552" y="18"/>
                    <a:pt x="561" y="18"/>
                  </a:cubicBezTo>
                  <a:close/>
                  <a:moveTo>
                    <a:pt x="555" y="1"/>
                  </a:moveTo>
                  <a:cubicBezTo>
                    <a:pt x="545" y="1"/>
                    <a:pt x="535" y="5"/>
                    <a:pt x="524" y="15"/>
                  </a:cubicBezTo>
                  <a:lnTo>
                    <a:pt x="487" y="52"/>
                  </a:lnTo>
                  <a:cubicBezTo>
                    <a:pt x="330" y="198"/>
                    <a:pt x="171" y="355"/>
                    <a:pt x="25" y="514"/>
                  </a:cubicBezTo>
                  <a:cubicBezTo>
                    <a:pt x="1" y="550"/>
                    <a:pt x="14" y="574"/>
                    <a:pt x="38" y="599"/>
                  </a:cubicBezTo>
                  <a:cubicBezTo>
                    <a:pt x="38" y="611"/>
                    <a:pt x="50" y="611"/>
                    <a:pt x="74" y="611"/>
                  </a:cubicBezTo>
                  <a:cubicBezTo>
                    <a:pt x="87" y="611"/>
                    <a:pt x="98" y="611"/>
                    <a:pt x="111" y="599"/>
                  </a:cubicBezTo>
                  <a:cubicBezTo>
                    <a:pt x="269" y="441"/>
                    <a:pt x="414" y="282"/>
                    <a:pt x="560" y="125"/>
                  </a:cubicBezTo>
                  <a:lnTo>
                    <a:pt x="597" y="88"/>
                  </a:lnTo>
                  <a:cubicBezTo>
                    <a:pt x="622" y="64"/>
                    <a:pt x="609" y="39"/>
                    <a:pt x="597" y="15"/>
                  </a:cubicBezTo>
                  <a:cubicBezTo>
                    <a:pt x="583" y="8"/>
                    <a:pt x="569" y="1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41" name="Google Shape;3641;p39"/>
            <p:cNvSpPr/>
            <p:nvPr/>
          </p:nvSpPr>
          <p:spPr>
            <a:xfrm>
              <a:off x="7890110" y="3801811"/>
              <a:ext cx="29729" cy="29384"/>
            </a:xfrm>
            <a:custGeom>
              <a:avLst/>
              <a:gdLst/>
              <a:ahLst/>
              <a:cxnLst/>
              <a:rect l="l" t="t" r="r" b="b"/>
              <a:pathLst>
                <a:path w="604" h="597" extrusionOk="0">
                  <a:moveTo>
                    <a:pt x="535" y="1"/>
                  </a:moveTo>
                  <a:cubicBezTo>
                    <a:pt x="527" y="1"/>
                    <a:pt x="519" y="4"/>
                    <a:pt x="514" y="12"/>
                  </a:cubicBezTo>
                  <a:cubicBezTo>
                    <a:pt x="356" y="194"/>
                    <a:pt x="198" y="353"/>
                    <a:pt x="27" y="523"/>
                  </a:cubicBezTo>
                  <a:cubicBezTo>
                    <a:pt x="0" y="560"/>
                    <a:pt x="28" y="597"/>
                    <a:pt x="64" y="597"/>
                  </a:cubicBezTo>
                  <a:cubicBezTo>
                    <a:pt x="76" y="597"/>
                    <a:pt x="88" y="593"/>
                    <a:pt x="100" y="584"/>
                  </a:cubicBezTo>
                  <a:cubicBezTo>
                    <a:pt x="283" y="438"/>
                    <a:pt x="441" y="256"/>
                    <a:pt x="575" y="73"/>
                  </a:cubicBezTo>
                  <a:cubicBezTo>
                    <a:pt x="603" y="45"/>
                    <a:pt x="565" y="1"/>
                    <a:pt x="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42" name="Google Shape;3642;p39"/>
            <p:cNvSpPr/>
            <p:nvPr/>
          </p:nvSpPr>
          <p:spPr>
            <a:xfrm>
              <a:off x="7890209" y="3801515"/>
              <a:ext cx="29434" cy="30221"/>
            </a:xfrm>
            <a:custGeom>
              <a:avLst/>
              <a:gdLst/>
              <a:ahLst/>
              <a:cxnLst/>
              <a:rect l="l" t="t" r="r" b="b"/>
              <a:pathLst>
                <a:path w="598" h="614" extrusionOk="0">
                  <a:moveTo>
                    <a:pt x="536" y="21"/>
                  </a:moveTo>
                  <a:cubicBezTo>
                    <a:pt x="546" y="21"/>
                    <a:pt x="555" y="24"/>
                    <a:pt x="560" y="30"/>
                  </a:cubicBezTo>
                  <a:cubicBezTo>
                    <a:pt x="573" y="43"/>
                    <a:pt x="585" y="54"/>
                    <a:pt x="573" y="67"/>
                  </a:cubicBezTo>
                  <a:cubicBezTo>
                    <a:pt x="403" y="286"/>
                    <a:pt x="244" y="456"/>
                    <a:pt x="87" y="590"/>
                  </a:cubicBezTo>
                  <a:cubicBezTo>
                    <a:pt x="80" y="596"/>
                    <a:pt x="71" y="599"/>
                    <a:pt x="62" y="599"/>
                  </a:cubicBezTo>
                  <a:cubicBezTo>
                    <a:pt x="53" y="599"/>
                    <a:pt x="44" y="596"/>
                    <a:pt x="38" y="590"/>
                  </a:cubicBezTo>
                  <a:cubicBezTo>
                    <a:pt x="25" y="578"/>
                    <a:pt x="25" y="554"/>
                    <a:pt x="38" y="529"/>
                  </a:cubicBezTo>
                  <a:cubicBezTo>
                    <a:pt x="87" y="481"/>
                    <a:pt x="147" y="432"/>
                    <a:pt x="196" y="371"/>
                  </a:cubicBezTo>
                  <a:cubicBezTo>
                    <a:pt x="305" y="262"/>
                    <a:pt x="414" y="152"/>
                    <a:pt x="512" y="30"/>
                  </a:cubicBezTo>
                  <a:cubicBezTo>
                    <a:pt x="518" y="24"/>
                    <a:pt x="527" y="21"/>
                    <a:pt x="536" y="21"/>
                  </a:cubicBezTo>
                  <a:close/>
                  <a:moveTo>
                    <a:pt x="537" y="0"/>
                  </a:moveTo>
                  <a:cubicBezTo>
                    <a:pt x="524" y="0"/>
                    <a:pt x="512" y="6"/>
                    <a:pt x="500" y="18"/>
                  </a:cubicBezTo>
                  <a:cubicBezTo>
                    <a:pt x="403" y="140"/>
                    <a:pt x="293" y="249"/>
                    <a:pt x="184" y="359"/>
                  </a:cubicBezTo>
                  <a:cubicBezTo>
                    <a:pt x="123" y="408"/>
                    <a:pt x="74" y="468"/>
                    <a:pt x="25" y="517"/>
                  </a:cubicBezTo>
                  <a:cubicBezTo>
                    <a:pt x="1" y="554"/>
                    <a:pt x="1" y="578"/>
                    <a:pt x="25" y="590"/>
                  </a:cubicBezTo>
                  <a:cubicBezTo>
                    <a:pt x="38" y="602"/>
                    <a:pt x="50" y="614"/>
                    <a:pt x="62" y="614"/>
                  </a:cubicBezTo>
                  <a:cubicBezTo>
                    <a:pt x="74" y="614"/>
                    <a:pt x="87" y="614"/>
                    <a:pt x="98" y="602"/>
                  </a:cubicBezTo>
                  <a:cubicBezTo>
                    <a:pt x="257" y="468"/>
                    <a:pt x="414" y="298"/>
                    <a:pt x="585" y="79"/>
                  </a:cubicBezTo>
                  <a:cubicBezTo>
                    <a:pt x="597" y="54"/>
                    <a:pt x="597" y="30"/>
                    <a:pt x="573" y="18"/>
                  </a:cubicBezTo>
                  <a:cubicBezTo>
                    <a:pt x="561" y="6"/>
                    <a:pt x="549" y="0"/>
                    <a:pt x="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43" name="Google Shape;3643;p39"/>
            <p:cNvSpPr/>
            <p:nvPr/>
          </p:nvSpPr>
          <p:spPr>
            <a:xfrm>
              <a:off x="7891932" y="3815593"/>
              <a:ext cx="30270" cy="26923"/>
            </a:xfrm>
            <a:custGeom>
              <a:avLst/>
              <a:gdLst/>
              <a:ahLst/>
              <a:cxnLst/>
              <a:rect l="l" t="t" r="r" b="b"/>
              <a:pathLst>
                <a:path w="615" h="547" extrusionOk="0">
                  <a:moveTo>
                    <a:pt x="551" y="1"/>
                  </a:moveTo>
                  <a:cubicBezTo>
                    <a:pt x="542" y="1"/>
                    <a:pt x="533" y="4"/>
                    <a:pt x="525" y="12"/>
                  </a:cubicBezTo>
                  <a:cubicBezTo>
                    <a:pt x="355" y="158"/>
                    <a:pt x="198" y="304"/>
                    <a:pt x="39" y="462"/>
                  </a:cubicBezTo>
                  <a:cubicBezTo>
                    <a:pt x="1" y="500"/>
                    <a:pt x="38" y="546"/>
                    <a:pt x="73" y="546"/>
                  </a:cubicBezTo>
                  <a:cubicBezTo>
                    <a:pt x="83" y="546"/>
                    <a:pt x="92" y="543"/>
                    <a:pt x="100" y="535"/>
                  </a:cubicBezTo>
                  <a:cubicBezTo>
                    <a:pt x="270" y="389"/>
                    <a:pt x="428" y="231"/>
                    <a:pt x="587" y="73"/>
                  </a:cubicBezTo>
                  <a:cubicBezTo>
                    <a:pt x="615" y="44"/>
                    <a:pt x="584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44" name="Google Shape;3644;p39"/>
            <p:cNvSpPr/>
            <p:nvPr/>
          </p:nvSpPr>
          <p:spPr>
            <a:xfrm>
              <a:off x="7892030" y="3814904"/>
              <a:ext cx="29975" cy="28252"/>
            </a:xfrm>
            <a:custGeom>
              <a:avLst/>
              <a:gdLst/>
              <a:ahLst/>
              <a:cxnLst/>
              <a:rect l="l" t="t" r="r" b="b"/>
              <a:pathLst>
                <a:path w="609" h="574" extrusionOk="0">
                  <a:moveTo>
                    <a:pt x="548" y="26"/>
                  </a:moveTo>
                  <a:cubicBezTo>
                    <a:pt x="560" y="26"/>
                    <a:pt x="572" y="26"/>
                    <a:pt x="572" y="38"/>
                  </a:cubicBezTo>
                  <a:cubicBezTo>
                    <a:pt x="585" y="50"/>
                    <a:pt x="596" y="63"/>
                    <a:pt x="572" y="74"/>
                  </a:cubicBezTo>
                  <a:lnTo>
                    <a:pt x="512" y="136"/>
                  </a:lnTo>
                  <a:cubicBezTo>
                    <a:pt x="377" y="269"/>
                    <a:pt x="244" y="415"/>
                    <a:pt x="98" y="536"/>
                  </a:cubicBezTo>
                  <a:cubicBezTo>
                    <a:pt x="88" y="547"/>
                    <a:pt x="77" y="551"/>
                    <a:pt x="68" y="551"/>
                  </a:cubicBezTo>
                  <a:cubicBezTo>
                    <a:pt x="55" y="551"/>
                    <a:pt x="44" y="544"/>
                    <a:pt x="37" y="536"/>
                  </a:cubicBezTo>
                  <a:cubicBezTo>
                    <a:pt x="25" y="525"/>
                    <a:pt x="25" y="500"/>
                    <a:pt x="37" y="488"/>
                  </a:cubicBezTo>
                  <a:cubicBezTo>
                    <a:pt x="171" y="355"/>
                    <a:pt x="317" y="220"/>
                    <a:pt x="463" y="87"/>
                  </a:cubicBezTo>
                  <a:lnTo>
                    <a:pt x="523" y="26"/>
                  </a:lnTo>
                  <a:close/>
                  <a:moveTo>
                    <a:pt x="543" y="1"/>
                  </a:moveTo>
                  <a:cubicBezTo>
                    <a:pt x="532" y="1"/>
                    <a:pt x="521" y="5"/>
                    <a:pt x="512" y="14"/>
                  </a:cubicBezTo>
                  <a:lnTo>
                    <a:pt x="450" y="74"/>
                  </a:lnTo>
                  <a:cubicBezTo>
                    <a:pt x="304" y="209"/>
                    <a:pt x="159" y="342"/>
                    <a:pt x="25" y="476"/>
                  </a:cubicBezTo>
                  <a:cubicBezTo>
                    <a:pt x="1" y="500"/>
                    <a:pt x="13" y="536"/>
                    <a:pt x="25" y="549"/>
                  </a:cubicBezTo>
                  <a:cubicBezTo>
                    <a:pt x="37" y="561"/>
                    <a:pt x="50" y="573"/>
                    <a:pt x="74" y="573"/>
                  </a:cubicBezTo>
                  <a:cubicBezTo>
                    <a:pt x="86" y="573"/>
                    <a:pt x="98" y="561"/>
                    <a:pt x="110" y="549"/>
                  </a:cubicBezTo>
                  <a:cubicBezTo>
                    <a:pt x="256" y="427"/>
                    <a:pt x="390" y="282"/>
                    <a:pt x="523" y="147"/>
                  </a:cubicBezTo>
                  <a:lnTo>
                    <a:pt x="585" y="87"/>
                  </a:lnTo>
                  <a:cubicBezTo>
                    <a:pt x="609" y="63"/>
                    <a:pt x="609" y="38"/>
                    <a:pt x="585" y="26"/>
                  </a:cubicBezTo>
                  <a:cubicBezTo>
                    <a:pt x="577" y="11"/>
                    <a:pt x="560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45" name="Google Shape;3645;p39"/>
            <p:cNvSpPr/>
            <p:nvPr/>
          </p:nvSpPr>
          <p:spPr>
            <a:xfrm>
              <a:off x="7890553" y="3829621"/>
              <a:ext cx="30418" cy="28400"/>
            </a:xfrm>
            <a:custGeom>
              <a:avLst/>
              <a:gdLst/>
              <a:ahLst/>
              <a:cxnLst/>
              <a:rect l="l" t="t" r="r" b="b"/>
              <a:pathLst>
                <a:path w="618" h="577" extrusionOk="0">
                  <a:moveTo>
                    <a:pt x="560" y="1"/>
                  </a:moveTo>
                  <a:cubicBezTo>
                    <a:pt x="550" y="1"/>
                    <a:pt x="539" y="6"/>
                    <a:pt x="529" y="19"/>
                  </a:cubicBezTo>
                  <a:cubicBezTo>
                    <a:pt x="371" y="177"/>
                    <a:pt x="189" y="323"/>
                    <a:pt x="31" y="493"/>
                  </a:cubicBezTo>
                  <a:cubicBezTo>
                    <a:pt x="1" y="523"/>
                    <a:pt x="36" y="576"/>
                    <a:pt x="69" y="576"/>
                  </a:cubicBezTo>
                  <a:cubicBezTo>
                    <a:pt x="77" y="576"/>
                    <a:pt x="84" y="573"/>
                    <a:pt x="91" y="566"/>
                  </a:cubicBezTo>
                  <a:cubicBezTo>
                    <a:pt x="274" y="420"/>
                    <a:pt x="444" y="250"/>
                    <a:pt x="590" y="80"/>
                  </a:cubicBezTo>
                  <a:cubicBezTo>
                    <a:pt x="617" y="44"/>
                    <a:pt x="591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46" name="Google Shape;3646;p39"/>
            <p:cNvSpPr/>
            <p:nvPr/>
          </p:nvSpPr>
          <p:spPr>
            <a:xfrm>
              <a:off x="7890849" y="3829227"/>
              <a:ext cx="29975" cy="29483"/>
            </a:xfrm>
            <a:custGeom>
              <a:avLst/>
              <a:gdLst/>
              <a:ahLst/>
              <a:cxnLst/>
              <a:rect l="l" t="t" r="r" b="b"/>
              <a:pathLst>
                <a:path w="609" h="599" extrusionOk="0">
                  <a:moveTo>
                    <a:pt x="552" y="18"/>
                  </a:moveTo>
                  <a:cubicBezTo>
                    <a:pt x="560" y="18"/>
                    <a:pt x="566" y="21"/>
                    <a:pt x="572" y="27"/>
                  </a:cubicBezTo>
                  <a:cubicBezTo>
                    <a:pt x="584" y="39"/>
                    <a:pt x="596" y="64"/>
                    <a:pt x="572" y="75"/>
                  </a:cubicBezTo>
                  <a:cubicBezTo>
                    <a:pt x="426" y="245"/>
                    <a:pt x="268" y="428"/>
                    <a:pt x="85" y="562"/>
                  </a:cubicBezTo>
                  <a:cubicBezTo>
                    <a:pt x="75" y="572"/>
                    <a:pt x="67" y="576"/>
                    <a:pt x="60" y="576"/>
                  </a:cubicBezTo>
                  <a:cubicBezTo>
                    <a:pt x="51" y="576"/>
                    <a:pt x="44" y="569"/>
                    <a:pt x="37" y="562"/>
                  </a:cubicBezTo>
                  <a:cubicBezTo>
                    <a:pt x="25" y="550"/>
                    <a:pt x="25" y="526"/>
                    <a:pt x="37" y="501"/>
                  </a:cubicBezTo>
                  <a:cubicBezTo>
                    <a:pt x="122" y="416"/>
                    <a:pt x="220" y="331"/>
                    <a:pt x="317" y="234"/>
                  </a:cubicBezTo>
                  <a:cubicBezTo>
                    <a:pt x="377" y="172"/>
                    <a:pt x="463" y="100"/>
                    <a:pt x="523" y="27"/>
                  </a:cubicBezTo>
                  <a:cubicBezTo>
                    <a:pt x="535" y="21"/>
                    <a:pt x="544" y="18"/>
                    <a:pt x="552" y="18"/>
                  </a:cubicBezTo>
                  <a:close/>
                  <a:moveTo>
                    <a:pt x="546" y="1"/>
                  </a:moveTo>
                  <a:cubicBezTo>
                    <a:pt x="534" y="1"/>
                    <a:pt x="522" y="5"/>
                    <a:pt x="511" y="15"/>
                  </a:cubicBezTo>
                  <a:cubicBezTo>
                    <a:pt x="450" y="88"/>
                    <a:pt x="365" y="161"/>
                    <a:pt x="304" y="221"/>
                  </a:cubicBezTo>
                  <a:cubicBezTo>
                    <a:pt x="207" y="318"/>
                    <a:pt x="110" y="404"/>
                    <a:pt x="25" y="489"/>
                  </a:cubicBezTo>
                  <a:cubicBezTo>
                    <a:pt x="1" y="513"/>
                    <a:pt x="12" y="550"/>
                    <a:pt x="25" y="574"/>
                  </a:cubicBezTo>
                  <a:cubicBezTo>
                    <a:pt x="37" y="586"/>
                    <a:pt x="49" y="599"/>
                    <a:pt x="61" y="599"/>
                  </a:cubicBezTo>
                  <a:cubicBezTo>
                    <a:pt x="74" y="599"/>
                    <a:pt x="85" y="586"/>
                    <a:pt x="98" y="586"/>
                  </a:cubicBezTo>
                  <a:cubicBezTo>
                    <a:pt x="280" y="440"/>
                    <a:pt x="438" y="258"/>
                    <a:pt x="596" y="88"/>
                  </a:cubicBezTo>
                  <a:cubicBezTo>
                    <a:pt x="609" y="64"/>
                    <a:pt x="609" y="39"/>
                    <a:pt x="584" y="15"/>
                  </a:cubicBezTo>
                  <a:cubicBezTo>
                    <a:pt x="577" y="8"/>
                    <a:pt x="562" y="1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47" name="Google Shape;3647;p39"/>
            <p:cNvSpPr/>
            <p:nvPr/>
          </p:nvSpPr>
          <p:spPr>
            <a:xfrm>
              <a:off x="7899118" y="3841877"/>
              <a:ext cx="24265" cy="23379"/>
            </a:xfrm>
            <a:custGeom>
              <a:avLst/>
              <a:gdLst/>
              <a:ahLst/>
              <a:cxnLst/>
              <a:rect l="l" t="t" r="r" b="b"/>
              <a:pathLst>
                <a:path w="493" h="475" extrusionOk="0">
                  <a:moveTo>
                    <a:pt x="428" y="0"/>
                  </a:moveTo>
                  <a:cubicBezTo>
                    <a:pt x="419" y="0"/>
                    <a:pt x="410" y="4"/>
                    <a:pt x="404" y="13"/>
                  </a:cubicBezTo>
                  <a:cubicBezTo>
                    <a:pt x="295" y="147"/>
                    <a:pt x="160" y="280"/>
                    <a:pt x="39" y="402"/>
                  </a:cubicBezTo>
                  <a:cubicBezTo>
                    <a:pt x="1" y="431"/>
                    <a:pt x="30" y="474"/>
                    <a:pt x="68" y="474"/>
                  </a:cubicBezTo>
                  <a:cubicBezTo>
                    <a:pt x="79" y="474"/>
                    <a:pt x="90" y="471"/>
                    <a:pt x="100" y="463"/>
                  </a:cubicBezTo>
                  <a:cubicBezTo>
                    <a:pt x="233" y="342"/>
                    <a:pt x="355" y="207"/>
                    <a:pt x="465" y="61"/>
                  </a:cubicBezTo>
                  <a:cubicBezTo>
                    <a:pt x="492" y="34"/>
                    <a:pt x="458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48" name="Google Shape;3648;p39"/>
            <p:cNvSpPr/>
            <p:nvPr/>
          </p:nvSpPr>
          <p:spPr>
            <a:xfrm>
              <a:off x="7899216" y="3841483"/>
              <a:ext cx="24561" cy="24413"/>
            </a:xfrm>
            <a:custGeom>
              <a:avLst/>
              <a:gdLst/>
              <a:ahLst/>
              <a:cxnLst/>
              <a:rect l="l" t="t" r="r" b="b"/>
              <a:pathLst>
                <a:path w="499" h="496" extrusionOk="0">
                  <a:moveTo>
                    <a:pt x="417" y="16"/>
                  </a:moveTo>
                  <a:cubicBezTo>
                    <a:pt x="429" y="16"/>
                    <a:pt x="443" y="21"/>
                    <a:pt x="450" y="21"/>
                  </a:cubicBezTo>
                  <a:cubicBezTo>
                    <a:pt x="463" y="33"/>
                    <a:pt x="475" y="58"/>
                    <a:pt x="463" y="69"/>
                  </a:cubicBezTo>
                  <a:cubicBezTo>
                    <a:pt x="341" y="228"/>
                    <a:pt x="220" y="361"/>
                    <a:pt x="86" y="471"/>
                  </a:cubicBezTo>
                  <a:cubicBezTo>
                    <a:pt x="80" y="477"/>
                    <a:pt x="71" y="480"/>
                    <a:pt x="62" y="480"/>
                  </a:cubicBezTo>
                  <a:cubicBezTo>
                    <a:pt x="52" y="480"/>
                    <a:pt x="43" y="477"/>
                    <a:pt x="37" y="471"/>
                  </a:cubicBezTo>
                  <a:cubicBezTo>
                    <a:pt x="25" y="459"/>
                    <a:pt x="25" y="434"/>
                    <a:pt x="37" y="423"/>
                  </a:cubicBezTo>
                  <a:cubicBezTo>
                    <a:pt x="195" y="277"/>
                    <a:pt x="304" y="155"/>
                    <a:pt x="402" y="21"/>
                  </a:cubicBezTo>
                  <a:cubicBezTo>
                    <a:pt x="406" y="17"/>
                    <a:pt x="411" y="16"/>
                    <a:pt x="417" y="16"/>
                  </a:cubicBezTo>
                  <a:close/>
                  <a:moveTo>
                    <a:pt x="432" y="1"/>
                  </a:moveTo>
                  <a:cubicBezTo>
                    <a:pt x="418" y="1"/>
                    <a:pt x="404" y="7"/>
                    <a:pt x="390" y="21"/>
                  </a:cubicBezTo>
                  <a:cubicBezTo>
                    <a:pt x="293" y="142"/>
                    <a:pt x="183" y="264"/>
                    <a:pt x="25" y="410"/>
                  </a:cubicBezTo>
                  <a:cubicBezTo>
                    <a:pt x="1" y="434"/>
                    <a:pt x="13" y="459"/>
                    <a:pt x="25" y="471"/>
                  </a:cubicBezTo>
                  <a:cubicBezTo>
                    <a:pt x="37" y="483"/>
                    <a:pt x="50" y="496"/>
                    <a:pt x="74" y="496"/>
                  </a:cubicBezTo>
                  <a:cubicBezTo>
                    <a:pt x="74" y="496"/>
                    <a:pt x="98" y="496"/>
                    <a:pt x="98" y="483"/>
                  </a:cubicBezTo>
                  <a:cubicBezTo>
                    <a:pt x="231" y="374"/>
                    <a:pt x="353" y="240"/>
                    <a:pt x="475" y="82"/>
                  </a:cubicBezTo>
                  <a:cubicBezTo>
                    <a:pt x="499" y="58"/>
                    <a:pt x="487" y="21"/>
                    <a:pt x="463" y="9"/>
                  </a:cubicBezTo>
                  <a:cubicBezTo>
                    <a:pt x="453" y="4"/>
                    <a:pt x="443" y="1"/>
                    <a:pt x="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49" name="Google Shape;3649;p39"/>
            <p:cNvSpPr/>
            <p:nvPr/>
          </p:nvSpPr>
          <p:spPr>
            <a:xfrm>
              <a:off x="7893014" y="3858022"/>
              <a:ext cx="28449" cy="27563"/>
            </a:xfrm>
            <a:custGeom>
              <a:avLst/>
              <a:gdLst/>
              <a:ahLst/>
              <a:cxnLst/>
              <a:rect l="l" t="t" r="r" b="b"/>
              <a:pathLst>
                <a:path w="578" h="560" extrusionOk="0">
                  <a:moveTo>
                    <a:pt x="515" y="1"/>
                  </a:moveTo>
                  <a:cubicBezTo>
                    <a:pt x="504" y="1"/>
                    <a:pt x="491" y="5"/>
                    <a:pt x="479" y="14"/>
                  </a:cubicBezTo>
                  <a:cubicBezTo>
                    <a:pt x="321" y="147"/>
                    <a:pt x="163" y="306"/>
                    <a:pt x="30" y="476"/>
                  </a:cubicBezTo>
                  <a:cubicBezTo>
                    <a:pt x="0" y="514"/>
                    <a:pt x="32" y="560"/>
                    <a:pt x="65" y="560"/>
                  </a:cubicBezTo>
                  <a:cubicBezTo>
                    <a:pt x="73" y="560"/>
                    <a:pt x="82" y="556"/>
                    <a:pt x="90" y="549"/>
                  </a:cubicBezTo>
                  <a:cubicBezTo>
                    <a:pt x="236" y="378"/>
                    <a:pt x="394" y="220"/>
                    <a:pt x="540" y="74"/>
                  </a:cubicBezTo>
                  <a:cubicBezTo>
                    <a:pt x="577" y="37"/>
                    <a:pt x="551" y="1"/>
                    <a:pt x="5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50" name="Google Shape;3650;p39"/>
            <p:cNvSpPr/>
            <p:nvPr/>
          </p:nvSpPr>
          <p:spPr>
            <a:xfrm>
              <a:off x="7893260" y="3857382"/>
              <a:ext cx="28154" cy="28892"/>
            </a:xfrm>
            <a:custGeom>
              <a:avLst/>
              <a:gdLst/>
              <a:ahLst/>
              <a:cxnLst/>
              <a:rect l="l" t="t" r="r" b="b"/>
              <a:pathLst>
                <a:path w="572" h="587" extrusionOk="0">
                  <a:moveTo>
                    <a:pt x="511" y="14"/>
                  </a:moveTo>
                  <a:cubicBezTo>
                    <a:pt x="523" y="14"/>
                    <a:pt x="523" y="27"/>
                    <a:pt x="535" y="27"/>
                  </a:cubicBezTo>
                  <a:cubicBezTo>
                    <a:pt x="547" y="38"/>
                    <a:pt x="547" y="63"/>
                    <a:pt x="535" y="75"/>
                  </a:cubicBezTo>
                  <a:cubicBezTo>
                    <a:pt x="377" y="233"/>
                    <a:pt x="231" y="379"/>
                    <a:pt x="85" y="549"/>
                  </a:cubicBezTo>
                  <a:cubicBezTo>
                    <a:pt x="72" y="561"/>
                    <a:pt x="63" y="565"/>
                    <a:pt x="56" y="565"/>
                  </a:cubicBezTo>
                  <a:cubicBezTo>
                    <a:pt x="48" y="565"/>
                    <a:pt x="42" y="562"/>
                    <a:pt x="36" y="562"/>
                  </a:cubicBezTo>
                  <a:cubicBezTo>
                    <a:pt x="25" y="549"/>
                    <a:pt x="12" y="525"/>
                    <a:pt x="36" y="500"/>
                  </a:cubicBezTo>
                  <a:cubicBezTo>
                    <a:pt x="171" y="330"/>
                    <a:pt x="316" y="173"/>
                    <a:pt x="487" y="27"/>
                  </a:cubicBezTo>
                  <a:cubicBezTo>
                    <a:pt x="487" y="27"/>
                    <a:pt x="498" y="14"/>
                    <a:pt x="511" y="14"/>
                  </a:cubicBezTo>
                  <a:close/>
                  <a:moveTo>
                    <a:pt x="509" y="0"/>
                  </a:moveTo>
                  <a:cubicBezTo>
                    <a:pt x="497" y="0"/>
                    <a:pt x="484" y="4"/>
                    <a:pt x="474" y="14"/>
                  </a:cubicBezTo>
                  <a:cubicBezTo>
                    <a:pt x="304" y="160"/>
                    <a:pt x="146" y="319"/>
                    <a:pt x="12" y="489"/>
                  </a:cubicBezTo>
                  <a:cubicBezTo>
                    <a:pt x="0" y="513"/>
                    <a:pt x="0" y="549"/>
                    <a:pt x="25" y="573"/>
                  </a:cubicBezTo>
                  <a:cubicBezTo>
                    <a:pt x="36" y="573"/>
                    <a:pt x="49" y="586"/>
                    <a:pt x="61" y="586"/>
                  </a:cubicBezTo>
                  <a:cubicBezTo>
                    <a:pt x="73" y="586"/>
                    <a:pt x="85" y="573"/>
                    <a:pt x="98" y="562"/>
                  </a:cubicBezTo>
                  <a:cubicBezTo>
                    <a:pt x="243" y="391"/>
                    <a:pt x="389" y="246"/>
                    <a:pt x="547" y="87"/>
                  </a:cubicBezTo>
                  <a:cubicBezTo>
                    <a:pt x="571" y="63"/>
                    <a:pt x="560" y="38"/>
                    <a:pt x="547" y="14"/>
                  </a:cubicBezTo>
                  <a:cubicBezTo>
                    <a:pt x="540" y="7"/>
                    <a:pt x="525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51" name="Google Shape;3651;p39"/>
            <p:cNvSpPr/>
            <p:nvPr/>
          </p:nvSpPr>
          <p:spPr>
            <a:xfrm>
              <a:off x="7895918" y="3870672"/>
              <a:ext cx="23330" cy="26973"/>
            </a:xfrm>
            <a:custGeom>
              <a:avLst/>
              <a:gdLst/>
              <a:ahLst/>
              <a:cxnLst/>
              <a:rect l="l" t="t" r="r" b="b"/>
              <a:pathLst>
                <a:path w="474" h="548" extrusionOk="0">
                  <a:moveTo>
                    <a:pt x="410" y="0"/>
                  </a:moveTo>
                  <a:cubicBezTo>
                    <a:pt x="401" y="0"/>
                    <a:pt x="392" y="4"/>
                    <a:pt x="384" y="12"/>
                  </a:cubicBezTo>
                  <a:cubicBezTo>
                    <a:pt x="250" y="157"/>
                    <a:pt x="128" y="316"/>
                    <a:pt x="19" y="486"/>
                  </a:cubicBezTo>
                  <a:cubicBezTo>
                    <a:pt x="1" y="513"/>
                    <a:pt x="31" y="548"/>
                    <a:pt x="62" y="548"/>
                  </a:cubicBezTo>
                  <a:cubicBezTo>
                    <a:pt x="72" y="548"/>
                    <a:pt x="83" y="544"/>
                    <a:pt x="92" y="535"/>
                  </a:cubicBezTo>
                  <a:cubicBezTo>
                    <a:pt x="201" y="376"/>
                    <a:pt x="323" y="230"/>
                    <a:pt x="444" y="73"/>
                  </a:cubicBezTo>
                  <a:cubicBezTo>
                    <a:pt x="473" y="44"/>
                    <a:pt x="442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52" name="Google Shape;3652;p39"/>
            <p:cNvSpPr/>
            <p:nvPr/>
          </p:nvSpPr>
          <p:spPr>
            <a:xfrm>
              <a:off x="7895623" y="3870229"/>
              <a:ext cx="24019" cy="28006"/>
            </a:xfrm>
            <a:custGeom>
              <a:avLst/>
              <a:gdLst/>
              <a:ahLst/>
              <a:cxnLst/>
              <a:rect l="l" t="t" r="r" b="b"/>
              <a:pathLst>
                <a:path w="488" h="569" extrusionOk="0">
                  <a:moveTo>
                    <a:pt x="421" y="18"/>
                  </a:moveTo>
                  <a:cubicBezTo>
                    <a:pt x="427" y="18"/>
                    <a:pt x="433" y="21"/>
                    <a:pt x="439" y="21"/>
                  </a:cubicBezTo>
                  <a:cubicBezTo>
                    <a:pt x="463" y="33"/>
                    <a:pt x="463" y="58"/>
                    <a:pt x="450" y="82"/>
                  </a:cubicBezTo>
                  <a:cubicBezTo>
                    <a:pt x="353" y="191"/>
                    <a:pt x="256" y="312"/>
                    <a:pt x="171" y="422"/>
                  </a:cubicBezTo>
                  <a:cubicBezTo>
                    <a:pt x="147" y="471"/>
                    <a:pt x="110" y="507"/>
                    <a:pt x="86" y="544"/>
                  </a:cubicBezTo>
                  <a:cubicBezTo>
                    <a:pt x="80" y="550"/>
                    <a:pt x="74" y="553"/>
                    <a:pt x="68" y="553"/>
                  </a:cubicBezTo>
                  <a:cubicBezTo>
                    <a:pt x="61" y="553"/>
                    <a:pt x="55" y="550"/>
                    <a:pt x="50" y="544"/>
                  </a:cubicBezTo>
                  <a:cubicBezTo>
                    <a:pt x="25" y="531"/>
                    <a:pt x="25" y="520"/>
                    <a:pt x="25" y="495"/>
                  </a:cubicBezTo>
                  <a:cubicBezTo>
                    <a:pt x="123" y="349"/>
                    <a:pt x="244" y="203"/>
                    <a:pt x="402" y="33"/>
                  </a:cubicBezTo>
                  <a:cubicBezTo>
                    <a:pt x="408" y="21"/>
                    <a:pt x="414" y="18"/>
                    <a:pt x="421" y="18"/>
                  </a:cubicBezTo>
                  <a:close/>
                  <a:moveTo>
                    <a:pt x="430" y="0"/>
                  </a:moveTo>
                  <a:cubicBezTo>
                    <a:pt x="418" y="0"/>
                    <a:pt x="404" y="6"/>
                    <a:pt x="390" y="21"/>
                  </a:cubicBezTo>
                  <a:cubicBezTo>
                    <a:pt x="231" y="191"/>
                    <a:pt x="110" y="337"/>
                    <a:pt x="13" y="483"/>
                  </a:cubicBezTo>
                  <a:cubicBezTo>
                    <a:pt x="1" y="520"/>
                    <a:pt x="13" y="544"/>
                    <a:pt x="37" y="556"/>
                  </a:cubicBezTo>
                  <a:cubicBezTo>
                    <a:pt x="37" y="568"/>
                    <a:pt x="50" y="568"/>
                    <a:pt x="61" y="568"/>
                  </a:cubicBezTo>
                  <a:cubicBezTo>
                    <a:pt x="74" y="568"/>
                    <a:pt x="86" y="568"/>
                    <a:pt x="98" y="556"/>
                  </a:cubicBezTo>
                  <a:cubicBezTo>
                    <a:pt x="134" y="520"/>
                    <a:pt x="159" y="471"/>
                    <a:pt x="183" y="434"/>
                  </a:cubicBezTo>
                  <a:cubicBezTo>
                    <a:pt x="280" y="325"/>
                    <a:pt x="366" y="203"/>
                    <a:pt x="463" y="93"/>
                  </a:cubicBezTo>
                  <a:cubicBezTo>
                    <a:pt x="487" y="69"/>
                    <a:pt x="475" y="33"/>
                    <a:pt x="450" y="9"/>
                  </a:cubicBezTo>
                  <a:cubicBezTo>
                    <a:pt x="445" y="4"/>
                    <a:pt x="438" y="0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53" name="Google Shape;3653;p39"/>
            <p:cNvSpPr/>
            <p:nvPr/>
          </p:nvSpPr>
          <p:spPr>
            <a:xfrm>
              <a:off x="7896115" y="3881451"/>
              <a:ext cx="26087" cy="28991"/>
            </a:xfrm>
            <a:custGeom>
              <a:avLst/>
              <a:gdLst/>
              <a:ahLst/>
              <a:cxnLst/>
              <a:rect l="l" t="t" r="r" b="b"/>
              <a:pathLst>
                <a:path w="530" h="589" extrusionOk="0">
                  <a:moveTo>
                    <a:pt x="476" y="1"/>
                  </a:moveTo>
                  <a:cubicBezTo>
                    <a:pt x="462" y="1"/>
                    <a:pt x="449" y="8"/>
                    <a:pt x="440" y="24"/>
                  </a:cubicBezTo>
                  <a:cubicBezTo>
                    <a:pt x="307" y="194"/>
                    <a:pt x="173" y="352"/>
                    <a:pt x="27" y="511"/>
                  </a:cubicBezTo>
                  <a:cubicBezTo>
                    <a:pt x="0" y="546"/>
                    <a:pt x="26" y="589"/>
                    <a:pt x="57" y="589"/>
                  </a:cubicBezTo>
                  <a:cubicBezTo>
                    <a:pt x="67" y="589"/>
                    <a:pt x="79" y="584"/>
                    <a:pt x="88" y="571"/>
                  </a:cubicBezTo>
                  <a:cubicBezTo>
                    <a:pt x="246" y="425"/>
                    <a:pt x="392" y="243"/>
                    <a:pt x="513" y="60"/>
                  </a:cubicBezTo>
                  <a:cubicBezTo>
                    <a:pt x="530" y="28"/>
                    <a:pt x="503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54" name="Google Shape;3654;p39"/>
            <p:cNvSpPr/>
            <p:nvPr/>
          </p:nvSpPr>
          <p:spPr>
            <a:xfrm>
              <a:off x="7895623" y="3881008"/>
              <a:ext cx="26973" cy="29778"/>
            </a:xfrm>
            <a:custGeom>
              <a:avLst/>
              <a:gdLst/>
              <a:ahLst/>
              <a:cxnLst/>
              <a:rect l="l" t="t" r="r" b="b"/>
              <a:pathLst>
                <a:path w="548" h="605" extrusionOk="0">
                  <a:moveTo>
                    <a:pt x="512" y="20"/>
                  </a:moveTo>
                  <a:cubicBezTo>
                    <a:pt x="523" y="33"/>
                    <a:pt x="523" y="45"/>
                    <a:pt x="512" y="69"/>
                  </a:cubicBezTo>
                  <a:cubicBezTo>
                    <a:pt x="390" y="264"/>
                    <a:pt x="244" y="434"/>
                    <a:pt x="98" y="580"/>
                  </a:cubicBezTo>
                  <a:cubicBezTo>
                    <a:pt x="86" y="586"/>
                    <a:pt x="77" y="589"/>
                    <a:pt x="69" y="589"/>
                  </a:cubicBezTo>
                  <a:cubicBezTo>
                    <a:pt x="61" y="589"/>
                    <a:pt x="55" y="586"/>
                    <a:pt x="50" y="580"/>
                  </a:cubicBezTo>
                  <a:cubicBezTo>
                    <a:pt x="25" y="568"/>
                    <a:pt x="25" y="544"/>
                    <a:pt x="37" y="520"/>
                  </a:cubicBezTo>
                  <a:cubicBezTo>
                    <a:pt x="220" y="337"/>
                    <a:pt x="341" y="179"/>
                    <a:pt x="450" y="33"/>
                  </a:cubicBezTo>
                  <a:cubicBezTo>
                    <a:pt x="463" y="20"/>
                    <a:pt x="475" y="20"/>
                    <a:pt x="487" y="20"/>
                  </a:cubicBezTo>
                  <a:close/>
                  <a:moveTo>
                    <a:pt x="486" y="0"/>
                  </a:moveTo>
                  <a:cubicBezTo>
                    <a:pt x="471" y="0"/>
                    <a:pt x="453" y="6"/>
                    <a:pt x="439" y="20"/>
                  </a:cubicBezTo>
                  <a:cubicBezTo>
                    <a:pt x="329" y="179"/>
                    <a:pt x="195" y="325"/>
                    <a:pt x="25" y="507"/>
                  </a:cubicBezTo>
                  <a:cubicBezTo>
                    <a:pt x="1" y="544"/>
                    <a:pt x="13" y="568"/>
                    <a:pt x="37" y="593"/>
                  </a:cubicBezTo>
                  <a:cubicBezTo>
                    <a:pt x="37" y="604"/>
                    <a:pt x="50" y="604"/>
                    <a:pt x="74" y="604"/>
                  </a:cubicBezTo>
                  <a:cubicBezTo>
                    <a:pt x="86" y="604"/>
                    <a:pt x="98" y="604"/>
                    <a:pt x="110" y="593"/>
                  </a:cubicBezTo>
                  <a:cubicBezTo>
                    <a:pt x="256" y="447"/>
                    <a:pt x="402" y="276"/>
                    <a:pt x="523" y="82"/>
                  </a:cubicBezTo>
                  <a:cubicBezTo>
                    <a:pt x="548" y="45"/>
                    <a:pt x="536" y="20"/>
                    <a:pt x="512" y="9"/>
                  </a:cubicBezTo>
                  <a:cubicBezTo>
                    <a:pt x="506" y="3"/>
                    <a:pt x="497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55" name="Google Shape;3655;p39"/>
            <p:cNvSpPr/>
            <p:nvPr/>
          </p:nvSpPr>
          <p:spPr>
            <a:xfrm>
              <a:off x="7905615" y="3890705"/>
              <a:ext cx="23724" cy="23626"/>
            </a:xfrm>
            <a:custGeom>
              <a:avLst/>
              <a:gdLst/>
              <a:ahLst/>
              <a:cxnLst/>
              <a:rect l="l" t="t" r="r" b="b"/>
              <a:pathLst>
                <a:path w="482" h="480" extrusionOk="0">
                  <a:moveTo>
                    <a:pt x="425" y="0"/>
                  </a:moveTo>
                  <a:cubicBezTo>
                    <a:pt x="414" y="0"/>
                    <a:pt x="403" y="5"/>
                    <a:pt x="393" y="18"/>
                  </a:cubicBezTo>
                  <a:cubicBezTo>
                    <a:pt x="272" y="140"/>
                    <a:pt x="150" y="274"/>
                    <a:pt x="28" y="407"/>
                  </a:cubicBezTo>
                  <a:cubicBezTo>
                    <a:pt x="0" y="436"/>
                    <a:pt x="31" y="480"/>
                    <a:pt x="69" y="480"/>
                  </a:cubicBezTo>
                  <a:cubicBezTo>
                    <a:pt x="80" y="480"/>
                    <a:pt x="91" y="476"/>
                    <a:pt x="101" y="468"/>
                  </a:cubicBezTo>
                  <a:cubicBezTo>
                    <a:pt x="223" y="347"/>
                    <a:pt x="333" y="213"/>
                    <a:pt x="455" y="79"/>
                  </a:cubicBezTo>
                  <a:cubicBezTo>
                    <a:pt x="481" y="43"/>
                    <a:pt x="455" y="0"/>
                    <a:pt x="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56" name="Google Shape;3656;p39"/>
            <p:cNvSpPr/>
            <p:nvPr/>
          </p:nvSpPr>
          <p:spPr>
            <a:xfrm>
              <a:off x="7905812" y="3890311"/>
              <a:ext cx="23379" cy="24659"/>
            </a:xfrm>
            <a:custGeom>
              <a:avLst/>
              <a:gdLst/>
              <a:ahLst/>
              <a:cxnLst/>
              <a:rect l="l" t="t" r="r" b="b"/>
              <a:pathLst>
                <a:path w="475" h="501" extrusionOk="0">
                  <a:moveTo>
                    <a:pt x="414" y="17"/>
                  </a:moveTo>
                  <a:cubicBezTo>
                    <a:pt x="423" y="17"/>
                    <a:pt x="432" y="20"/>
                    <a:pt x="438" y="26"/>
                  </a:cubicBezTo>
                  <a:cubicBezTo>
                    <a:pt x="451" y="39"/>
                    <a:pt x="451" y="63"/>
                    <a:pt x="438" y="75"/>
                  </a:cubicBezTo>
                  <a:cubicBezTo>
                    <a:pt x="414" y="99"/>
                    <a:pt x="402" y="123"/>
                    <a:pt x="378" y="148"/>
                  </a:cubicBezTo>
                  <a:cubicBezTo>
                    <a:pt x="280" y="258"/>
                    <a:pt x="183" y="367"/>
                    <a:pt x="86" y="464"/>
                  </a:cubicBezTo>
                  <a:cubicBezTo>
                    <a:pt x="79" y="476"/>
                    <a:pt x="70" y="479"/>
                    <a:pt x="61" y="479"/>
                  </a:cubicBezTo>
                  <a:cubicBezTo>
                    <a:pt x="52" y="479"/>
                    <a:pt x="43" y="476"/>
                    <a:pt x="37" y="476"/>
                  </a:cubicBezTo>
                  <a:cubicBezTo>
                    <a:pt x="24" y="464"/>
                    <a:pt x="13" y="440"/>
                    <a:pt x="37" y="415"/>
                  </a:cubicBezTo>
                  <a:cubicBezTo>
                    <a:pt x="122" y="306"/>
                    <a:pt x="232" y="196"/>
                    <a:pt x="316" y="99"/>
                  </a:cubicBezTo>
                  <a:lnTo>
                    <a:pt x="389" y="26"/>
                  </a:lnTo>
                  <a:cubicBezTo>
                    <a:pt x="396" y="20"/>
                    <a:pt x="405" y="17"/>
                    <a:pt x="414" y="17"/>
                  </a:cubicBezTo>
                  <a:close/>
                  <a:moveTo>
                    <a:pt x="409" y="0"/>
                  </a:moveTo>
                  <a:cubicBezTo>
                    <a:pt x="398" y="0"/>
                    <a:pt x="388" y="4"/>
                    <a:pt x="378" y="14"/>
                  </a:cubicBezTo>
                  <a:lnTo>
                    <a:pt x="305" y="87"/>
                  </a:lnTo>
                  <a:cubicBezTo>
                    <a:pt x="207" y="185"/>
                    <a:pt x="110" y="294"/>
                    <a:pt x="24" y="404"/>
                  </a:cubicBezTo>
                  <a:cubicBezTo>
                    <a:pt x="0" y="428"/>
                    <a:pt x="13" y="464"/>
                    <a:pt x="24" y="488"/>
                  </a:cubicBezTo>
                  <a:cubicBezTo>
                    <a:pt x="37" y="488"/>
                    <a:pt x="49" y="501"/>
                    <a:pt x="61" y="501"/>
                  </a:cubicBezTo>
                  <a:cubicBezTo>
                    <a:pt x="73" y="501"/>
                    <a:pt x="86" y="488"/>
                    <a:pt x="97" y="476"/>
                  </a:cubicBezTo>
                  <a:cubicBezTo>
                    <a:pt x="195" y="379"/>
                    <a:pt x="292" y="269"/>
                    <a:pt x="389" y="160"/>
                  </a:cubicBezTo>
                  <a:cubicBezTo>
                    <a:pt x="414" y="136"/>
                    <a:pt x="426" y="112"/>
                    <a:pt x="451" y="87"/>
                  </a:cubicBezTo>
                  <a:cubicBezTo>
                    <a:pt x="475" y="63"/>
                    <a:pt x="462" y="26"/>
                    <a:pt x="451" y="14"/>
                  </a:cubicBezTo>
                  <a:cubicBezTo>
                    <a:pt x="437" y="7"/>
                    <a:pt x="423" y="0"/>
                    <a:pt x="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57" name="Google Shape;3657;p39"/>
            <p:cNvSpPr/>
            <p:nvPr/>
          </p:nvSpPr>
          <p:spPr>
            <a:xfrm>
              <a:off x="7923630" y="3892822"/>
              <a:ext cx="17719" cy="20968"/>
            </a:xfrm>
            <a:custGeom>
              <a:avLst/>
              <a:gdLst/>
              <a:ahLst/>
              <a:cxnLst/>
              <a:rect l="l" t="t" r="r" b="b"/>
              <a:pathLst>
                <a:path w="360" h="426" extrusionOk="0">
                  <a:moveTo>
                    <a:pt x="305" y="1"/>
                  </a:moveTo>
                  <a:cubicBezTo>
                    <a:pt x="292" y="1"/>
                    <a:pt x="279" y="8"/>
                    <a:pt x="271" y="24"/>
                  </a:cubicBezTo>
                  <a:cubicBezTo>
                    <a:pt x="186" y="134"/>
                    <a:pt x="100" y="243"/>
                    <a:pt x="27" y="353"/>
                  </a:cubicBezTo>
                  <a:cubicBezTo>
                    <a:pt x="0" y="389"/>
                    <a:pt x="35" y="426"/>
                    <a:pt x="64" y="426"/>
                  </a:cubicBezTo>
                  <a:cubicBezTo>
                    <a:pt x="74" y="426"/>
                    <a:pt x="83" y="422"/>
                    <a:pt x="89" y="413"/>
                  </a:cubicBezTo>
                  <a:cubicBezTo>
                    <a:pt x="186" y="304"/>
                    <a:pt x="259" y="182"/>
                    <a:pt x="344" y="61"/>
                  </a:cubicBezTo>
                  <a:cubicBezTo>
                    <a:pt x="360" y="28"/>
                    <a:pt x="333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58" name="Google Shape;3658;p39"/>
            <p:cNvSpPr/>
            <p:nvPr/>
          </p:nvSpPr>
          <p:spPr>
            <a:xfrm>
              <a:off x="7923729" y="3892379"/>
              <a:ext cx="18015" cy="22001"/>
            </a:xfrm>
            <a:custGeom>
              <a:avLst/>
              <a:gdLst/>
              <a:ahLst/>
              <a:cxnLst/>
              <a:rect l="l" t="t" r="r" b="b"/>
              <a:pathLst>
                <a:path w="366" h="447" extrusionOk="0">
                  <a:moveTo>
                    <a:pt x="306" y="21"/>
                  </a:moveTo>
                  <a:cubicBezTo>
                    <a:pt x="306" y="21"/>
                    <a:pt x="317" y="21"/>
                    <a:pt x="330" y="33"/>
                  </a:cubicBezTo>
                  <a:cubicBezTo>
                    <a:pt x="330" y="33"/>
                    <a:pt x="342" y="45"/>
                    <a:pt x="330" y="70"/>
                  </a:cubicBezTo>
                  <a:cubicBezTo>
                    <a:pt x="257" y="179"/>
                    <a:pt x="171" y="300"/>
                    <a:pt x="87" y="410"/>
                  </a:cubicBezTo>
                  <a:cubicBezTo>
                    <a:pt x="81" y="420"/>
                    <a:pt x="74" y="424"/>
                    <a:pt x="66" y="424"/>
                  </a:cubicBezTo>
                  <a:cubicBezTo>
                    <a:pt x="56" y="424"/>
                    <a:pt x="45" y="417"/>
                    <a:pt x="38" y="410"/>
                  </a:cubicBezTo>
                  <a:cubicBezTo>
                    <a:pt x="25" y="410"/>
                    <a:pt x="14" y="386"/>
                    <a:pt x="25" y="373"/>
                  </a:cubicBezTo>
                  <a:cubicBezTo>
                    <a:pt x="98" y="252"/>
                    <a:pt x="196" y="143"/>
                    <a:pt x="269" y="33"/>
                  </a:cubicBezTo>
                  <a:cubicBezTo>
                    <a:pt x="281" y="21"/>
                    <a:pt x="293" y="21"/>
                    <a:pt x="306" y="21"/>
                  </a:cubicBezTo>
                  <a:close/>
                  <a:moveTo>
                    <a:pt x="307" y="1"/>
                  </a:moveTo>
                  <a:cubicBezTo>
                    <a:pt x="290" y="1"/>
                    <a:pt x="271" y="7"/>
                    <a:pt x="257" y="21"/>
                  </a:cubicBezTo>
                  <a:cubicBezTo>
                    <a:pt x="171" y="130"/>
                    <a:pt x="87" y="240"/>
                    <a:pt x="14" y="362"/>
                  </a:cubicBezTo>
                  <a:cubicBezTo>
                    <a:pt x="1" y="386"/>
                    <a:pt x="14" y="410"/>
                    <a:pt x="25" y="434"/>
                  </a:cubicBezTo>
                  <a:cubicBezTo>
                    <a:pt x="38" y="434"/>
                    <a:pt x="50" y="446"/>
                    <a:pt x="62" y="446"/>
                  </a:cubicBezTo>
                  <a:cubicBezTo>
                    <a:pt x="74" y="446"/>
                    <a:pt x="87" y="434"/>
                    <a:pt x="98" y="422"/>
                  </a:cubicBezTo>
                  <a:cubicBezTo>
                    <a:pt x="184" y="300"/>
                    <a:pt x="281" y="179"/>
                    <a:pt x="342" y="81"/>
                  </a:cubicBezTo>
                  <a:cubicBezTo>
                    <a:pt x="366" y="57"/>
                    <a:pt x="354" y="21"/>
                    <a:pt x="342" y="8"/>
                  </a:cubicBezTo>
                  <a:cubicBezTo>
                    <a:pt x="332" y="4"/>
                    <a:pt x="320" y="1"/>
                    <a:pt x="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59" name="Google Shape;3659;p39"/>
            <p:cNvSpPr/>
            <p:nvPr/>
          </p:nvSpPr>
          <p:spPr>
            <a:xfrm>
              <a:off x="7934902" y="3894594"/>
              <a:ext cx="18457" cy="21952"/>
            </a:xfrm>
            <a:custGeom>
              <a:avLst/>
              <a:gdLst/>
              <a:ahLst/>
              <a:cxnLst/>
              <a:rect l="l" t="t" r="r" b="b"/>
              <a:pathLst>
                <a:path w="375" h="446" extrusionOk="0">
                  <a:moveTo>
                    <a:pt x="315" y="1"/>
                  </a:moveTo>
                  <a:cubicBezTo>
                    <a:pt x="306" y="1"/>
                    <a:pt x="295" y="4"/>
                    <a:pt x="285" y="12"/>
                  </a:cubicBezTo>
                  <a:cubicBezTo>
                    <a:pt x="187" y="122"/>
                    <a:pt x="90" y="244"/>
                    <a:pt x="17" y="377"/>
                  </a:cubicBezTo>
                  <a:cubicBezTo>
                    <a:pt x="0" y="411"/>
                    <a:pt x="31" y="446"/>
                    <a:pt x="64" y="446"/>
                  </a:cubicBezTo>
                  <a:cubicBezTo>
                    <a:pt x="78" y="446"/>
                    <a:pt x="92" y="440"/>
                    <a:pt x="103" y="425"/>
                  </a:cubicBezTo>
                  <a:cubicBezTo>
                    <a:pt x="176" y="304"/>
                    <a:pt x="260" y="182"/>
                    <a:pt x="346" y="73"/>
                  </a:cubicBezTo>
                  <a:cubicBezTo>
                    <a:pt x="374" y="44"/>
                    <a:pt x="350" y="1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60" name="Google Shape;3660;p39"/>
            <p:cNvSpPr/>
            <p:nvPr/>
          </p:nvSpPr>
          <p:spPr>
            <a:xfrm>
              <a:off x="7934508" y="3893904"/>
              <a:ext cx="19245" cy="22838"/>
            </a:xfrm>
            <a:custGeom>
              <a:avLst/>
              <a:gdLst/>
              <a:ahLst/>
              <a:cxnLst/>
              <a:rect l="l" t="t" r="r" b="b"/>
              <a:pathLst>
                <a:path w="391" h="464" extrusionOk="0">
                  <a:moveTo>
                    <a:pt x="341" y="26"/>
                  </a:moveTo>
                  <a:cubicBezTo>
                    <a:pt x="366" y="39"/>
                    <a:pt x="366" y="63"/>
                    <a:pt x="354" y="87"/>
                  </a:cubicBezTo>
                  <a:cubicBezTo>
                    <a:pt x="268" y="185"/>
                    <a:pt x="184" y="306"/>
                    <a:pt x="98" y="428"/>
                  </a:cubicBezTo>
                  <a:cubicBezTo>
                    <a:pt x="91" y="442"/>
                    <a:pt x="80" y="448"/>
                    <a:pt x="70" y="448"/>
                  </a:cubicBezTo>
                  <a:cubicBezTo>
                    <a:pt x="62" y="448"/>
                    <a:pt x="55" y="445"/>
                    <a:pt x="50" y="439"/>
                  </a:cubicBezTo>
                  <a:cubicBezTo>
                    <a:pt x="38" y="428"/>
                    <a:pt x="25" y="415"/>
                    <a:pt x="38" y="391"/>
                  </a:cubicBezTo>
                  <a:cubicBezTo>
                    <a:pt x="111" y="269"/>
                    <a:pt x="195" y="136"/>
                    <a:pt x="305" y="26"/>
                  </a:cubicBezTo>
                  <a:close/>
                  <a:moveTo>
                    <a:pt x="323" y="0"/>
                  </a:moveTo>
                  <a:cubicBezTo>
                    <a:pt x="314" y="0"/>
                    <a:pt x="303" y="4"/>
                    <a:pt x="293" y="14"/>
                  </a:cubicBezTo>
                  <a:cubicBezTo>
                    <a:pt x="184" y="123"/>
                    <a:pt x="87" y="258"/>
                    <a:pt x="25" y="379"/>
                  </a:cubicBezTo>
                  <a:cubicBezTo>
                    <a:pt x="1" y="415"/>
                    <a:pt x="14" y="439"/>
                    <a:pt x="38" y="452"/>
                  </a:cubicBezTo>
                  <a:cubicBezTo>
                    <a:pt x="50" y="464"/>
                    <a:pt x="62" y="464"/>
                    <a:pt x="74" y="464"/>
                  </a:cubicBezTo>
                  <a:cubicBezTo>
                    <a:pt x="87" y="464"/>
                    <a:pt x="98" y="452"/>
                    <a:pt x="111" y="439"/>
                  </a:cubicBezTo>
                  <a:cubicBezTo>
                    <a:pt x="195" y="318"/>
                    <a:pt x="281" y="196"/>
                    <a:pt x="366" y="87"/>
                  </a:cubicBezTo>
                  <a:cubicBezTo>
                    <a:pt x="390" y="63"/>
                    <a:pt x="378" y="39"/>
                    <a:pt x="354" y="14"/>
                  </a:cubicBezTo>
                  <a:cubicBezTo>
                    <a:pt x="347" y="7"/>
                    <a:pt x="336" y="0"/>
                    <a:pt x="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61" name="Google Shape;3661;p39"/>
            <p:cNvSpPr/>
            <p:nvPr/>
          </p:nvSpPr>
          <p:spPr>
            <a:xfrm>
              <a:off x="7946912" y="3893117"/>
              <a:ext cx="22100" cy="23576"/>
            </a:xfrm>
            <a:custGeom>
              <a:avLst/>
              <a:gdLst/>
              <a:ahLst/>
              <a:cxnLst/>
              <a:rect l="l" t="t" r="r" b="b"/>
              <a:pathLst>
                <a:path w="449" h="479" extrusionOk="0">
                  <a:moveTo>
                    <a:pt x="387" y="0"/>
                  </a:moveTo>
                  <a:cubicBezTo>
                    <a:pt x="381" y="0"/>
                    <a:pt x="375" y="2"/>
                    <a:pt x="370" y="6"/>
                  </a:cubicBezTo>
                  <a:cubicBezTo>
                    <a:pt x="224" y="115"/>
                    <a:pt x="102" y="261"/>
                    <a:pt x="16" y="419"/>
                  </a:cubicBezTo>
                  <a:cubicBezTo>
                    <a:pt x="0" y="452"/>
                    <a:pt x="27" y="479"/>
                    <a:pt x="58" y="479"/>
                  </a:cubicBezTo>
                  <a:cubicBezTo>
                    <a:pt x="73" y="479"/>
                    <a:pt x="90" y="472"/>
                    <a:pt x="102" y="455"/>
                  </a:cubicBezTo>
                  <a:cubicBezTo>
                    <a:pt x="187" y="322"/>
                    <a:pt x="297" y="201"/>
                    <a:pt x="418" y="79"/>
                  </a:cubicBezTo>
                  <a:cubicBezTo>
                    <a:pt x="449" y="48"/>
                    <a:pt x="419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62" name="Google Shape;3662;p39"/>
            <p:cNvSpPr/>
            <p:nvPr/>
          </p:nvSpPr>
          <p:spPr>
            <a:xfrm>
              <a:off x="7946518" y="3892674"/>
              <a:ext cx="22198" cy="24708"/>
            </a:xfrm>
            <a:custGeom>
              <a:avLst/>
              <a:gdLst/>
              <a:ahLst/>
              <a:cxnLst/>
              <a:rect l="l" t="t" r="r" b="b"/>
              <a:pathLst>
                <a:path w="451" h="502" extrusionOk="0">
                  <a:moveTo>
                    <a:pt x="402" y="15"/>
                  </a:moveTo>
                  <a:lnTo>
                    <a:pt x="414" y="27"/>
                  </a:lnTo>
                  <a:cubicBezTo>
                    <a:pt x="426" y="39"/>
                    <a:pt x="438" y="64"/>
                    <a:pt x="414" y="75"/>
                  </a:cubicBezTo>
                  <a:cubicBezTo>
                    <a:pt x="292" y="210"/>
                    <a:pt x="183" y="331"/>
                    <a:pt x="97" y="464"/>
                  </a:cubicBezTo>
                  <a:cubicBezTo>
                    <a:pt x="91" y="479"/>
                    <a:pt x="79" y="485"/>
                    <a:pt x="69" y="485"/>
                  </a:cubicBezTo>
                  <a:cubicBezTo>
                    <a:pt x="61" y="485"/>
                    <a:pt x="54" y="482"/>
                    <a:pt x="49" y="477"/>
                  </a:cubicBezTo>
                  <a:cubicBezTo>
                    <a:pt x="37" y="464"/>
                    <a:pt x="24" y="453"/>
                    <a:pt x="37" y="428"/>
                  </a:cubicBezTo>
                  <a:cubicBezTo>
                    <a:pt x="122" y="270"/>
                    <a:pt x="243" y="124"/>
                    <a:pt x="378" y="27"/>
                  </a:cubicBezTo>
                  <a:cubicBezTo>
                    <a:pt x="389" y="15"/>
                    <a:pt x="389" y="15"/>
                    <a:pt x="402" y="15"/>
                  </a:cubicBezTo>
                  <a:close/>
                  <a:moveTo>
                    <a:pt x="395" y="1"/>
                  </a:moveTo>
                  <a:cubicBezTo>
                    <a:pt x="386" y="1"/>
                    <a:pt x="375" y="5"/>
                    <a:pt x="365" y="15"/>
                  </a:cubicBezTo>
                  <a:cubicBezTo>
                    <a:pt x="232" y="112"/>
                    <a:pt x="110" y="258"/>
                    <a:pt x="24" y="416"/>
                  </a:cubicBezTo>
                  <a:cubicBezTo>
                    <a:pt x="0" y="453"/>
                    <a:pt x="13" y="477"/>
                    <a:pt x="37" y="489"/>
                  </a:cubicBezTo>
                  <a:cubicBezTo>
                    <a:pt x="49" y="501"/>
                    <a:pt x="61" y="501"/>
                    <a:pt x="73" y="501"/>
                  </a:cubicBezTo>
                  <a:cubicBezTo>
                    <a:pt x="86" y="501"/>
                    <a:pt x="97" y="489"/>
                    <a:pt x="110" y="477"/>
                  </a:cubicBezTo>
                  <a:cubicBezTo>
                    <a:pt x="207" y="343"/>
                    <a:pt x="305" y="221"/>
                    <a:pt x="438" y="88"/>
                  </a:cubicBezTo>
                  <a:cubicBezTo>
                    <a:pt x="451" y="64"/>
                    <a:pt x="451" y="39"/>
                    <a:pt x="426" y="15"/>
                  </a:cubicBezTo>
                  <a:cubicBezTo>
                    <a:pt x="419" y="8"/>
                    <a:pt x="408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63" name="Google Shape;3663;p39"/>
            <p:cNvSpPr/>
            <p:nvPr/>
          </p:nvSpPr>
          <p:spPr>
            <a:xfrm>
              <a:off x="7961285" y="3894003"/>
              <a:ext cx="19590" cy="22690"/>
            </a:xfrm>
            <a:custGeom>
              <a:avLst/>
              <a:gdLst/>
              <a:ahLst/>
              <a:cxnLst/>
              <a:rect l="l" t="t" r="r" b="b"/>
              <a:pathLst>
                <a:path w="398" h="461" extrusionOk="0">
                  <a:moveTo>
                    <a:pt x="334" y="1"/>
                  </a:moveTo>
                  <a:cubicBezTo>
                    <a:pt x="325" y="1"/>
                    <a:pt x="316" y="4"/>
                    <a:pt x="308" y="12"/>
                  </a:cubicBezTo>
                  <a:cubicBezTo>
                    <a:pt x="199" y="134"/>
                    <a:pt x="89" y="256"/>
                    <a:pt x="16" y="401"/>
                  </a:cubicBezTo>
                  <a:cubicBezTo>
                    <a:pt x="0" y="434"/>
                    <a:pt x="27" y="461"/>
                    <a:pt x="54" y="461"/>
                  </a:cubicBezTo>
                  <a:cubicBezTo>
                    <a:pt x="68" y="461"/>
                    <a:pt x="81" y="454"/>
                    <a:pt x="89" y="437"/>
                  </a:cubicBezTo>
                  <a:cubicBezTo>
                    <a:pt x="187" y="316"/>
                    <a:pt x="272" y="194"/>
                    <a:pt x="369" y="73"/>
                  </a:cubicBezTo>
                  <a:cubicBezTo>
                    <a:pt x="398" y="44"/>
                    <a:pt x="367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64" name="Google Shape;3664;p39"/>
            <p:cNvSpPr/>
            <p:nvPr/>
          </p:nvSpPr>
          <p:spPr>
            <a:xfrm>
              <a:off x="7960891" y="3893708"/>
              <a:ext cx="19786" cy="23675"/>
            </a:xfrm>
            <a:custGeom>
              <a:avLst/>
              <a:gdLst/>
              <a:ahLst/>
              <a:cxnLst/>
              <a:rect l="l" t="t" r="r" b="b"/>
              <a:pathLst>
                <a:path w="402" h="481" extrusionOk="0">
                  <a:moveTo>
                    <a:pt x="341" y="18"/>
                  </a:moveTo>
                  <a:cubicBezTo>
                    <a:pt x="353" y="18"/>
                    <a:pt x="365" y="18"/>
                    <a:pt x="365" y="30"/>
                  </a:cubicBezTo>
                  <a:cubicBezTo>
                    <a:pt x="377" y="43"/>
                    <a:pt x="389" y="67"/>
                    <a:pt x="377" y="79"/>
                  </a:cubicBezTo>
                  <a:cubicBezTo>
                    <a:pt x="280" y="189"/>
                    <a:pt x="195" y="310"/>
                    <a:pt x="110" y="419"/>
                  </a:cubicBezTo>
                  <a:lnTo>
                    <a:pt x="97" y="443"/>
                  </a:lnTo>
                  <a:cubicBezTo>
                    <a:pt x="90" y="458"/>
                    <a:pt x="79" y="464"/>
                    <a:pt x="66" y="464"/>
                  </a:cubicBezTo>
                  <a:cubicBezTo>
                    <a:pt x="57" y="464"/>
                    <a:pt x="47" y="461"/>
                    <a:pt x="37" y="456"/>
                  </a:cubicBezTo>
                  <a:cubicBezTo>
                    <a:pt x="24" y="443"/>
                    <a:pt x="24" y="432"/>
                    <a:pt x="37" y="407"/>
                  </a:cubicBezTo>
                  <a:cubicBezTo>
                    <a:pt x="110" y="273"/>
                    <a:pt x="207" y="152"/>
                    <a:pt x="329" y="30"/>
                  </a:cubicBezTo>
                  <a:cubicBezTo>
                    <a:pt x="329" y="18"/>
                    <a:pt x="341" y="18"/>
                    <a:pt x="341" y="18"/>
                  </a:cubicBezTo>
                  <a:close/>
                  <a:moveTo>
                    <a:pt x="347" y="0"/>
                  </a:moveTo>
                  <a:cubicBezTo>
                    <a:pt x="335" y="0"/>
                    <a:pt x="323" y="6"/>
                    <a:pt x="316" y="18"/>
                  </a:cubicBezTo>
                  <a:cubicBezTo>
                    <a:pt x="195" y="140"/>
                    <a:pt x="86" y="273"/>
                    <a:pt x="13" y="395"/>
                  </a:cubicBezTo>
                  <a:cubicBezTo>
                    <a:pt x="0" y="432"/>
                    <a:pt x="13" y="456"/>
                    <a:pt x="37" y="468"/>
                  </a:cubicBezTo>
                  <a:cubicBezTo>
                    <a:pt x="37" y="468"/>
                    <a:pt x="49" y="480"/>
                    <a:pt x="61" y="480"/>
                  </a:cubicBezTo>
                  <a:cubicBezTo>
                    <a:pt x="86" y="480"/>
                    <a:pt x="97" y="468"/>
                    <a:pt x="110" y="456"/>
                  </a:cubicBezTo>
                  <a:lnTo>
                    <a:pt x="122" y="432"/>
                  </a:lnTo>
                  <a:cubicBezTo>
                    <a:pt x="207" y="322"/>
                    <a:pt x="292" y="200"/>
                    <a:pt x="389" y="91"/>
                  </a:cubicBezTo>
                  <a:cubicBezTo>
                    <a:pt x="402" y="67"/>
                    <a:pt x="402" y="30"/>
                    <a:pt x="377" y="18"/>
                  </a:cubicBezTo>
                  <a:cubicBezTo>
                    <a:pt x="371" y="6"/>
                    <a:pt x="359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65" name="Google Shape;3665;p39"/>
            <p:cNvSpPr/>
            <p:nvPr/>
          </p:nvSpPr>
          <p:spPr>
            <a:xfrm>
              <a:off x="7976445" y="3892132"/>
              <a:ext cx="22346" cy="26776"/>
            </a:xfrm>
            <a:custGeom>
              <a:avLst/>
              <a:gdLst/>
              <a:ahLst/>
              <a:cxnLst/>
              <a:rect l="l" t="t" r="r" b="b"/>
              <a:pathLst>
                <a:path w="454" h="544" extrusionOk="0">
                  <a:moveTo>
                    <a:pt x="385" y="1"/>
                  </a:moveTo>
                  <a:cubicBezTo>
                    <a:pt x="373" y="1"/>
                    <a:pt x="362" y="4"/>
                    <a:pt x="353" y="13"/>
                  </a:cubicBezTo>
                  <a:cubicBezTo>
                    <a:pt x="280" y="99"/>
                    <a:pt x="207" y="184"/>
                    <a:pt x="122" y="269"/>
                  </a:cubicBezTo>
                  <a:cubicBezTo>
                    <a:pt x="61" y="342"/>
                    <a:pt x="13" y="403"/>
                    <a:pt x="0" y="500"/>
                  </a:cubicBezTo>
                  <a:cubicBezTo>
                    <a:pt x="0" y="527"/>
                    <a:pt x="27" y="543"/>
                    <a:pt x="53" y="543"/>
                  </a:cubicBezTo>
                  <a:cubicBezTo>
                    <a:pt x="73" y="543"/>
                    <a:pt x="92" y="534"/>
                    <a:pt x="97" y="512"/>
                  </a:cubicBezTo>
                  <a:cubicBezTo>
                    <a:pt x="110" y="415"/>
                    <a:pt x="195" y="342"/>
                    <a:pt x="256" y="269"/>
                  </a:cubicBezTo>
                  <a:cubicBezTo>
                    <a:pt x="316" y="196"/>
                    <a:pt x="378" y="135"/>
                    <a:pt x="426" y="62"/>
                  </a:cubicBezTo>
                  <a:cubicBezTo>
                    <a:pt x="453" y="35"/>
                    <a:pt x="419" y="1"/>
                    <a:pt x="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66" name="Google Shape;3666;p39"/>
            <p:cNvSpPr/>
            <p:nvPr/>
          </p:nvSpPr>
          <p:spPr>
            <a:xfrm>
              <a:off x="7975855" y="3891493"/>
              <a:ext cx="22789" cy="27662"/>
            </a:xfrm>
            <a:custGeom>
              <a:avLst/>
              <a:gdLst/>
              <a:ahLst/>
              <a:cxnLst/>
              <a:rect l="l" t="t" r="r" b="b"/>
              <a:pathLst>
                <a:path w="463" h="562" extrusionOk="0">
                  <a:moveTo>
                    <a:pt x="402" y="18"/>
                  </a:moveTo>
                  <a:cubicBezTo>
                    <a:pt x="411" y="18"/>
                    <a:pt x="420" y="21"/>
                    <a:pt x="426" y="26"/>
                  </a:cubicBezTo>
                  <a:cubicBezTo>
                    <a:pt x="438" y="39"/>
                    <a:pt x="438" y="51"/>
                    <a:pt x="438" y="63"/>
                  </a:cubicBezTo>
                  <a:cubicBezTo>
                    <a:pt x="377" y="148"/>
                    <a:pt x="317" y="221"/>
                    <a:pt x="268" y="270"/>
                  </a:cubicBezTo>
                  <a:cubicBezTo>
                    <a:pt x="255" y="294"/>
                    <a:pt x="244" y="307"/>
                    <a:pt x="219" y="318"/>
                  </a:cubicBezTo>
                  <a:cubicBezTo>
                    <a:pt x="171" y="380"/>
                    <a:pt x="109" y="440"/>
                    <a:pt x="98" y="525"/>
                  </a:cubicBezTo>
                  <a:cubicBezTo>
                    <a:pt x="98" y="550"/>
                    <a:pt x="73" y="550"/>
                    <a:pt x="61" y="550"/>
                  </a:cubicBezTo>
                  <a:cubicBezTo>
                    <a:pt x="37" y="550"/>
                    <a:pt x="25" y="537"/>
                    <a:pt x="25" y="513"/>
                  </a:cubicBezTo>
                  <a:cubicBezTo>
                    <a:pt x="25" y="428"/>
                    <a:pt x="85" y="367"/>
                    <a:pt x="134" y="307"/>
                  </a:cubicBezTo>
                  <a:lnTo>
                    <a:pt x="171" y="258"/>
                  </a:lnTo>
                  <a:cubicBezTo>
                    <a:pt x="244" y="185"/>
                    <a:pt x="304" y="99"/>
                    <a:pt x="377" y="26"/>
                  </a:cubicBezTo>
                  <a:cubicBezTo>
                    <a:pt x="383" y="21"/>
                    <a:pt x="393" y="18"/>
                    <a:pt x="402" y="18"/>
                  </a:cubicBezTo>
                  <a:close/>
                  <a:moveTo>
                    <a:pt x="396" y="0"/>
                  </a:moveTo>
                  <a:cubicBezTo>
                    <a:pt x="386" y="0"/>
                    <a:pt x="376" y="4"/>
                    <a:pt x="365" y="15"/>
                  </a:cubicBezTo>
                  <a:cubicBezTo>
                    <a:pt x="292" y="88"/>
                    <a:pt x="231" y="172"/>
                    <a:pt x="158" y="245"/>
                  </a:cubicBezTo>
                  <a:lnTo>
                    <a:pt x="122" y="294"/>
                  </a:lnTo>
                  <a:cubicBezTo>
                    <a:pt x="61" y="355"/>
                    <a:pt x="12" y="416"/>
                    <a:pt x="12" y="513"/>
                  </a:cubicBezTo>
                  <a:cubicBezTo>
                    <a:pt x="1" y="550"/>
                    <a:pt x="37" y="561"/>
                    <a:pt x="61" y="561"/>
                  </a:cubicBezTo>
                  <a:cubicBezTo>
                    <a:pt x="85" y="561"/>
                    <a:pt x="109" y="550"/>
                    <a:pt x="122" y="525"/>
                  </a:cubicBezTo>
                  <a:cubicBezTo>
                    <a:pt x="134" y="452"/>
                    <a:pt x="182" y="391"/>
                    <a:pt x="244" y="331"/>
                  </a:cubicBezTo>
                  <a:cubicBezTo>
                    <a:pt x="255" y="318"/>
                    <a:pt x="268" y="307"/>
                    <a:pt x="280" y="282"/>
                  </a:cubicBezTo>
                  <a:cubicBezTo>
                    <a:pt x="328" y="234"/>
                    <a:pt x="390" y="161"/>
                    <a:pt x="450" y="75"/>
                  </a:cubicBezTo>
                  <a:cubicBezTo>
                    <a:pt x="463" y="63"/>
                    <a:pt x="463" y="39"/>
                    <a:pt x="438" y="15"/>
                  </a:cubicBezTo>
                  <a:cubicBezTo>
                    <a:pt x="424" y="7"/>
                    <a:pt x="410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67" name="Google Shape;3667;p39"/>
            <p:cNvSpPr/>
            <p:nvPr/>
          </p:nvSpPr>
          <p:spPr>
            <a:xfrm>
              <a:off x="7988701" y="3892231"/>
              <a:ext cx="23921" cy="27219"/>
            </a:xfrm>
            <a:custGeom>
              <a:avLst/>
              <a:gdLst/>
              <a:ahLst/>
              <a:cxnLst/>
              <a:rect l="l" t="t" r="r" b="b"/>
              <a:pathLst>
                <a:path w="486" h="553" extrusionOk="0">
                  <a:moveTo>
                    <a:pt x="422" y="0"/>
                  </a:moveTo>
                  <a:cubicBezTo>
                    <a:pt x="413" y="0"/>
                    <a:pt x="404" y="4"/>
                    <a:pt x="396" y="11"/>
                  </a:cubicBezTo>
                  <a:cubicBezTo>
                    <a:pt x="262" y="157"/>
                    <a:pt x="129" y="316"/>
                    <a:pt x="19" y="486"/>
                  </a:cubicBezTo>
                  <a:cubicBezTo>
                    <a:pt x="1" y="513"/>
                    <a:pt x="29" y="553"/>
                    <a:pt x="60" y="553"/>
                  </a:cubicBezTo>
                  <a:cubicBezTo>
                    <a:pt x="71" y="553"/>
                    <a:pt x="82" y="548"/>
                    <a:pt x="92" y="535"/>
                  </a:cubicBezTo>
                  <a:cubicBezTo>
                    <a:pt x="213" y="389"/>
                    <a:pt x="323" y="230"/>
                    <a:pt x="457" y="73"/>
                  </a:cubicBezTo>
                  <a:cubicBezTo>
                    <a:pt x="486" y="44"/>
                    <a:pt x="454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68" name="Google Shape;3668;p39"/>
            <p:cNvSpPr/>
            <p:nvPr/>
          </p:nvSpPr>
          <p:spPr>
            <a:xfrm>
              <a:off x="7988406" y="3891788"/>
              <a:ext cx="23970" cy="28006"/>
            </a:xfrm>
            <a:custGeom>
              <a:avLst/>
              <a:gdLst/>
              <a:ahLst/>
              <a:cxnLst/>
              <a:rect l="l" t="t" r="r" b="b"/>
              <a:pathLst>
                <a:path w="487" h="569" extrusionOk="0">
                  <a:moveTo>
                    <a:pt x="427" y="20"/>
                  </a:moveTo>
                  <a:cubicBezTo>
                    <a:pt x="438" y="20"/>
                    <a:pt x="438" y="20"/>
                    <a:pt x="451" y="33"/>
                  </a:cubicBezTo>
                  <a:cubicBezTo>
                    <a:pt x="463" y="45"/>
                    <a:pt x="475" y="57"/>
                    <a:pt x="451" y="82"/>
                  </a:cubicBezTo>
                  <a:lnTo>
                    <a:pt x="195" y="410"/>
                  </a:lnTo>
                  <a:cubicBezTo>
                    <a:pt x="159" y="458"/>
                    <a:pt x="122" y="495"/>
                    <a:pt x="86" y="544"/>
                  </a:cubicBezTo>
                  <a:cubicBezTo>
                    <a:pt x="80" y="550"/>
                    <a:pt x="74" y="553"/>
                    <a:pt x="68" y="553"/>
                  </a:cubicBezTo>
                  <a:cubicBezTo>
                    <a:pt x="61" y="553"/>
                    <a:pt x="55" y="550"/>
                    <a:pt x="49" y="544"/>
                  </a:cubicBezTo>
                  <a:cubicBezTo>
                    <a:pt x="25" y="531"/>
                    <a:pt x="25" y="519"/>
                    <a:pt x="25" y="495"/>
                  </a:cubicBezTo>
                  <a:cubicBezTo>
                    <a:pt x="122" y="349"/>
                    <a:pt x="244" y="203"/>
                    <a:pt x="402" y="33"/>
                  </a:cubicBezTo>
                  <a:cubicBezTo>
                    <a:pt x="414" y="20"/>
                    <a:pt x="427" y="20"/>
                    <a:pt x="427" y="20"/>
                  </a:cubicBezTo>
                  <a:close/>
                  <a:moveTo>
                    <a:pt x="432" y="0"/>
                  </a:moveTo>
                  <a:cubicBezTo>
                    <a:pt x="418" y="0"/>
                    <a:pt x="404" y="6"/>
                    <a:pt x="390" y="20"/>
                  </a:cubicBezTo>
                  <a:cubicBezTo>
                    <a:pt x="232" y="191"/>
                    <a:pt x="110" y="337"/>
                    <a:pt x="13" y="482"/>
                  </a:cubicBezTo>
                  <a:cubicBezTo>
                    <a:pt x="0" y="507"/>
                    <a:pt x="13" y="544"/>
                    <a:pt x="37" y="555"/>
                  </a:cubicBezTo>
                  <a:cubicBezTo>
                    <a:pt x="37" y="568"/>
                    <a:pt x="49" y="568"/>
                    <a:pt x="62" y="568"/>
                  </a:cubicBezTo>
                  <a:cubicBezTo>
                    <a:pt x="73" y="568"/>
                    <a:pt x="98" y="568"/>
                    <a:pt x="98" y="555"/>
                  </a:cubicBezTo>
                  <a:cubicBezTo>
                    <a:pt x="135" y="507"/>
                    <a:pt x="171" y="458"/>
                    <a:pt x="208" y="422"/>
                  </a:cubicBezTo>
                  <a:lnTo>
                    <a:pt x="463" y="93"/>
                  </a:lnTo>
                  <a:cubicBezTo>
                    <a:pt x="487" y="69"/>
                    <a:pt x="487" y="33"/>
                    <a:pt x="463" y="9"/>
                  </a:cubicBezTo>
                  <a:cubicBezTo>
                    <a:pt x="452" y="3"/>
                    <a:pt x="442" y="0"/>
                    <a:pt x="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69" name="Google Shape;3669;p39"/>
            <p:cNvSpPr/>
            <p:nvPr/>
          </p:nvSpPr>
          <p:spPr>
            <a:xfrm>
              <a:off x="8007504" y="3886767"/>
              <a:ext cx="24216" cy="30959"/>
            </a:xfrm>
            <a:custGeom>
              <a:avLst/>
              <a:gdLst/>
              <a:ahLst/>
              <a:cxnLst/>
              <a:rect l="l" t="t" r="r" b="b"/>
              <a:pathLst>
                <a:path w="492" h="629" extrusionOk="0">
                  <a:moveTo>
                    <a:pt x="422" y="0"/>
                  </a:moveTo>
                  <a:cubicBezTo>
                    <a:pt x="411" y="0"/>
                    <a:pt x="400" y="4"/>
                    <a:pt x="391" y="13"/>
                  </a:cubicBezTo>
                  <a:cubicBezTo>
                    <a:pt x="257" y="184"/>
                    <a:pt x="123" y="366"/>
                    <a:pt x="26" y="560"/>
                  </a:cubicBezTo>
                  <a:cubicBezTo>
                    <a:pt x="0" y="595"/>
                    <a:pt x="29" y="629"/>
                    <a:pt x="61" y="629"/>
                  </a:cubicBezTo>
                  <a:cubicBezTo>
                    <a:pt x="75" y="629"/>
                    <a:pt x="88" y="623"/>
                    <a:pt x="99" y="609"/>
                  </a:cubicBezTo>
                  <a:cubicBezTo>
                    <a:pt x="221" y="427"/>
                    <a:pt x="330" y="244"/>
                    <a:pt x="464" y="74"/>
                  </a:cubicBezTo>
                  <a:cubicBezTo>
                    <a:pt x="492" y="37"/>
                    <a:pt x="457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70" name="Google Shape;3670;p39"/>
            <p:cNvSpPr/>
            <p:nvPr/>
          </p:nvSpPr>
          <p:spPr>
            <a:xfrm>
              <a:off x="8006963" y="3886423"/>
              <a:ext cx="24610" cy="31550"/>
            </a:xfrm>
            <a:custGeom>
              <a:avLst/>
              <a:gdLst/>
              <a:ahLst/>
              <a:cxnLst/>
              <a:rect l="l" t="t" r="r" b="b"/>
              <a:pathLst>
                <a:path w="500" h="641" extrusionOk="0">
                  <a:moveTo>
                    <a:pt x="463" y="20"/>
                  </a:moveTo>
                  <a:cubicBezTo>
                    <a:pt x="475" y="32"/>
                    <a:pt x="487" y="56"/>
                    <a:pt x="475" y="69"/>
                  </a:cubicBezTo>
                  <a:cubicBezTo>
                    <a:pt x="353" y="227"/>
                    <a:pt x="256" y="385"/>
                    <a:pt x="147" y="543"/>
                  </a:cubicBezTo>
                  <a:lnTo>
                    <a:pt x="110" y="604"/>
                  </a:lnTo>
                  <a:cubicBezTo>
                    <a:pt x="96" y="618"/>
                    <a:pt x="86" y="624"/>
                    <a:pt x="75" y="624"/>
                  </a:cubicBezTo>
                  <a:cubicBezTo>
                    <a:pt x="68" y="624"/>
                    <a:pt x="60" y="621"/>
                    <a:pt x="50" y="616"/>
                  </a:cubicBezTo>
                  <a:cubicBezTo>
                    <a:pt x="37" y="616"/>
                    <a:pt x="25" y="591"/>
                    <a:pt x="37" y="567"/>
                  </a:cubicBezTo>
                  <a:cubicBezTo>
                    <a:pt x="134" y="410"/>
                    <a:pt x="244" y="239"/>
                    <a:pt x="414" y="32"/>
                  </a:cubicBezTo>
                  <a:cubicBezTo>
                    <a:pt x="414" y="20"/>
                    <a:pt x="426" y="20"/>
                    <a:pt x="439" y="20"/>
                  </a:cubicBezTo>
                  <a:close/>
                  <a:moveTo>
                    <a:pt x="441" y="0"/>
                  </a:moveTo>
                  <a:cubicBezTo>
                    <a:pt x="425" y="0"/>
                    <a:pt x="409" y="6"/>
                    <a:pt x="402" y="20"/>
                  </a:cubicBezTo>
                  <a:cubicBezTo>
                    <a:pt x="232" y="227"/>
                    <a:pt x="110" y="397"/>
                    <a:pt x="25" y="555"/>
                  </a:cubicBezTo>
                  <a:cubicBezTo>
                    <a:pt x="1" y="591"/>
                    <a:pt x="25" y="616"/>
                    <a:pt x="50" y="640"/>
                  </a:cubicBezTo>
                  <a:lnTo>
                    <a:pt x="74" y="640"/>
                  </a:lnTo>
                  <a:cubicBezTo>
                    <a:pt x="86" y="640"/>
                    <a:pt x="110" y="640"/>
                    <a:pt x="123" y="616"/>
                  </a:cubicBezTo>
                  <a:lnTo>
                    <a:pt x="171" y="543"/>
                  </a:lnTo>
                  <a:cubicBezTo>
                    <a:pt x="268" y="397"/>
                    <a:pt x="366" y="227"/>
                    <a:pt x="487" y="81"/>
                  </a:cubicBezTo>
                  <a:cubicBezTo>
                    <a:pt x="499" y="56"/>
                    <a:pt x="487" y="32"/>
                    <a:pt x="475" y="8"/>
                  </a:cubicBezTo>
                  <a:cubicBezTo>
                    <a:pt x="465" y="3"/>
                    <a:pt x="453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71" name="Google Shape;3671;p39"/>
            <p:cNvSpPr/>
            <p:nvPr/>
          </p:nvSpPr>
          <p:spPr>
            <a:xfrm>
              <a:off x="8023058" y="3887112"/>
              <a:ext cx="24807" cy="29434"/>
            </a:xfrm>
            <a:custGeom>
              <a:avLst/>
              <a:gdLst/>
              <a:ahLst/>
              <a:cxnLst/>
              <a:rect l="l" t="t" r="r" b="b"/>
              <a:pathLst>
                <a:path w="504" h="598" extrusionOk="0">
                  <a:moveTo>
                    <a:pt x="447" y="0"/>
                  </a:moveTo>
                  <a:cubicBezTo>
                    <a:pt x="436" y="0"/>
                    <a:pt x="425" y="5"/>
                    <a:pt x="415" y="18"/>
                  </a:cubicBezTo>
                  <a:cubicBezTo>
                    <a:pt x="269" y="177"/>
                    <a:pt x="148" y="359"/>
                    <a:pt x="26" y="529"/>
                  </a:cubicBezTo>
                  <a:cubicBezTo>
                    <a:pt x="1" y="563"/>
                    <a:pt x="36" y="598"/>
                    <a:pt x="67" y="598"/>
                  </a:cubicBezTo>
                  <a:cubicBezTo>
                    <a:pt x="80" y="598"/>
                    <a:pt x="92" y="592"/>
                    <a:pt x="99" y="577"/>
                  </a:cubicBezTo>
                  <a:cubicBezTo>
                    <a:pt x="221" y="407"/>
                    <a:pt x="342" y="237"/>
                    <a:pt x="477" y="79"/>
                  </a:cubicBezTo>
                  <a:cubicBezTo>
                    <a:pt x="503" y="43"/>
                    <a:pt x="477" y="0"/>
                    <a:pt x="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72" name="Google Shape;3672;p39"/>
            <p:cNvSpPr/>
            <p:nvPr/>
          </p:nvSpPr>
          <p:spPr>
            <a:xfrm>
              <a:off x="8023107" y="3886521"/>
              <a:ext cx="24610" cy="30221"/>
            </a:xfrm>
            <a:custGeom>
              <a:avLst/>
              <a:gdLst/>
              <a:ahLst/>
              <a:cxnLst/>
              <a:rect l="l" t="t" r="r" b="b"/>
              <a:pathLst>
                <a:path w="500" h="614" extrusionOk="0">
                  <a:moveTo>
                    <a:pt x="439" y="16"/>
                  </a:moveTo>
                  <a:cubicBezTo>
                    <a:pt x="449" y="16"/>
                    <a:pt x="456" y="23"/>
                    <a:pt x="463" y="30"/>
                  </a:cubicBezTo>
                  <a:cubicBezTo>
                    <a:pt x="476" y="43"/>
                    <a:pt x="487" y="67"/>
                    <a:pt x="463" y="79"/>
                  </a:cubicBezTo>
                  <a:cubicBezTo>
                    <a:pt x="341" y="237"/>
                    <a:pt x="220" y="408"/>
                    <a:pt x="98" y="589"/>
                  </a:cubicBezTo>
                  <a:cubicBezTo>
                    <a:pt x="92" y="596"/>
                    <a:pt x="83" y="599"/>
                    <a:pt x="73" y="599"/>
                  </a:cubicBezTo>
                  <a:cubicBezTo>
                    <a:pt x="62" y="599"/>
                    <a:pt x="50" y="596"/>
                    <a:pt x="38" y="589"/>
                  </a:cubicBezTo>
                  <a:cubicBezTo>
                    <a:pt x="25" y="589"/>
                    <a:pt x="25" y="565"/>
                    <a:pt x="38" y="553"/>
                  </a:cubicBezTo>
                  <a:cubicBezTo>
                    <a:pt x="147" y="371"/>
                    <a:pt x="281" y="200"/>
                    <a:pt x="414" y="30"/>
                  </a:cubicBezTo>
                  <a:cubicBezTo>
                    <a:pt x="424" y="20"/>
                    <a:pt x="433" y="16"/>
                    <a:pt x="439" y="16"/>
                  </a:cubicBezTo>
                  <a:close/>
                  <a:moveTo>
                    <a:pt x="439" y="0"/>
                  </a:moveTo>
                  <a:cubicBezTo>
                    <a:pt x="427" y="0"/>
                    <a:pt x="415" y="6"/>
                    <a:pt x="403" y="18"/>
                  </a:cubicBezTo>
                  <a:cubicBezTo>
                    <a:pt x="268" y="189"/>
                    <a:pt x="135" y="359"/>
                    <a:pt x="13" y="541"/>
                  </a:cubicBezTo>
                  <a:cubicBezTo>
                    <a:pt x="1" y="565"/>
                    <a:pt x="13" y="602"/>
                    <a:pt x="38" y="614"/>
                  </a:cubicBezTo>
                  <a:lnTo>
                    <a:pt x="62" y="614"/>
                  </a:lnTo>
                  <a:cubicBezTo>
                    <a:pt x="86" y="614"/>
                    <a:pt x="98" y="614"/>
                    <a:pt x="111" y="602"/>
                  </a:cubicBezTo>
                  <a:cubicBezTo>
                    <a:pt x="232" y="419"/>
                    <a:pt x="354" y="249"/>
                    <a:pt x="476" y="91"/>
                  </a:cubicBezTo>
                  <a:cubicBezTo>
                    <a:pt x="500" y="67"/>
                    <a:pt x="487" y="30"/>
                    <a:pt x="476" y="18"/>
                  </a:cubicBezTo>
                  <a:cubicBezTo>
                    <a:pt x="463" y="6"/>
                    <a:pt x="451" y="0"/>
                    <a:pt x="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73" name="Google Shape;3673;p39"/>
            <p:cNvSpPr/>
            <p:nvPr/>
          </p:nvSpPr>
          <p:spPr>
            <a:xfrm>
              <a:off x="8041270" y="3890360"/>
              <a:ext cx="17522" cy="23921"/>
            </a:xfrm>
            <a:custGeom>
              <a:avLst/>
              <a:gdLst/>
              <a:ahLst/>
              <a:cxnLst/>
              <a:rect l="l" t="t" r="r" b="b"/>
              <a:pathLst>
                <a:path w="356" h="486" extrusionOk="0">
                  <a:moveTo>
                    <a:pt x="304" y="0"/>
                  </a:moveTo>
                  <a:cubicBezTo>
                    <a:pt x="295" y="0"/>
                    <a:pt x="286" y="4"/>
                    <a:pt x="277" y="13"/>
                  </a:cubicBezTo>
                  <a:cubicBezTo>
                    <a:pt x="155" y="122"/>
                    <a:pt x="70" y="281"/>
                    <a:pt x="9" y="427"/>
                  </a:cubicBezTo>
                  <a:cubicBezTo>
                    <a:pt x="1" y="459"/>
                    <a:pt x="30" y="486"/>
                    <a:pt x="58" y="486"/>
                  </a:cubicBezTo>
                  <a:cubicBezTo>
                    <a:pt x="72" y="486"/>
                    <a:pt x="86" y="479"/>
                    <a:pt x="94" y="463"/>
                  </a:cubicBezTo>
                  <a:cubicBezTo>
                    <a:pt x="155" y="317"/>
                    <a:pt x="240" y="195"/>
                    <a:pt x="337" y="74"/>
                  </a:cubicBezTo>
                  <a:cubicBezTo>
                    <a:pt x="355" y="37"/>
                    <a:pt x="332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74" name="Google Shape;3674;p39"/>
            <p:cNvSpPr/>
            <p:nvPr/>
          </p:nvSpPr>
          <p:spPr>
            <a:xfrm>
              <a:off x="8041073" y="3889671"/>
              <a:ext cx="18015" cy="25299"/>
            </a:xfrm>
            <a:custGeom>
              <a:avLst/>
              <a:gdLst/>
              <a:ahLst/>
              <a:cxnLst/>
              <a:rect l="l" t="t" r="r" b="b"/>
              <a:pathLst>
                <a:path w="366" h="514" extrusionOk="0">
                  <a:moveTo>
                    <a:pt x="305" y="15"/>
                  </a:moveTo>
                  <a:cubicBezTo>
                    <a:pt x="317" y="15"/>
                    <a:pt x="317" y="27"/>
                    <a:pt x="329" y="27"/>
                  </a:cubicBezTo>
                  <a:cubicBezTo>
                    <a:pt x="341" y="39"/>
                    <a:pt x="341" y="63"/>
                    <a:pt x="329" y="76"/>
                  </a:cubicBezTo>
                  <a:cubicBezTo>
                    <a:pt x="220" y="222"/>
                    <a:pt x="147" y="344"/>
                    <a:pt x="86" y="477"/>
                  </a:cubicBezTo>
                  <a:cubicBezTo>
                    <a:pt x="74" y="489"/>
                    <a:pt x="62" y="489"/>
                    <a:pt x="49" y="489"/>
                  </a:cubicBezTo>
                  <a:cubicBezTo>
                    <a:pt x="25" y="489"/>
                    <a:pt x="13" y="465"/>
                    <a:pt x="25" y="453"/>
                  </a:cubicBezTo>
                  <a:cubicBezTo>
                    <a:pt x="62" y="331"/>
                    <a:pt x="147" y="161"/>
                    <a:pt x="281" y="27"/>
                  </a:cubicBezTo>
                  <a:cubicBezTo>
                    <a:pt x="293" y="27"/>
                    <a:pt x="305" y="15"/>
                    <a:pt x="305" y="15"/>
                  </a:cubicBezTo>
                  <a:close/>
                  <a:moveTo>
                    <a:pt x="299" y="1"/>
                  </a:moveTo>
                  <a:cubicBezTo>
                    <a:pt x="289" y="1"/>
                    <a:pt x="278" y="5"/>
                    <a:pt x="268" y="15"/>
                  </a:cubicBezTo>
                  <a:cubicBezTo>
                    <a:pt x="135" y="149"/>
                    <a:pt x="49" y="319"/>
                    <a:pt x="1" y="441"/>
                  </a:cubicBezTo>
                  <a:cubicBezTo>
                    <a:pt x="1" y="477"/>
                    <a:pt x="13" y="501"/>
                    <a:pt x="38" y="501"/>
                  </a:cubicBezTo>
                  <a:cubicBezTo>
                    <a:pt x="49" y="514"/>
                    <a:pt x="49" y="514"/>
                    <a:pt x="62" y="514"/>
                  </a:cubicBezTo>
                  <a:cubicBezTo>
                    <a:pt x="74" y="514"/>
                    <a:pt x="98" y="501"/>
                    <a:pt x="98" y="477"/>
                  </a:cubicBezTo>
                  <a:cubicBezTo>
                    <a:pt x="159" y="355"/>
                    <a:pt x="232" y="234"/>
                    <a:pt x="341" y="88"/>
                  </a:cubicBezTo>
                  <a:cubicBezTo>
                    <a:pt x="365" y="63"/>
                    <a:pt x="354" y="27"/>
                    <a:pt x="341" y="15"/>
                  </a:cubicBezTo>
                  <a:cubicBezTo>
                    <a:pt x="327" y="8"/>
                    <a:pt x="313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75" name="Google Shape;3675;p39"/>
            <p:cNvSpPr/>
            <p:nvPr/>
          </p:nvSpPr>
          <p:spPr>
            <a:xfrm>
              <a:off x="8055200" y="3889474"/>
              <a:ext cx="18999" cy="24659"/>
            </a:xfrm>
            <a:custGeom>
              <a:avLst/>
              <a:gdLst/>
              <a:ahLst/>
              <a:cxnLst/>
              <a:rect l="l" t="t" r="r" b="b"/>
              <a:pathLst>
                <a:path w="386" h="501" extrusionOk="0">
                  <a:moveTo>
                    <a:pt x="324" y="1"/>
                  </a:moveTo>
                  <a:cubicBezTo>
                    <a:pt x="314" y="1"/>
                    <a:pt x="304" y="6"/>
                    <a:pt x="297" y="19"/>
                  </a:cubicBezTo>
                  <a:cubicBezTo>
                    <a:pt x="188" y="153"/>
                    <a:pt x="91" y="286"/>
                    <a:pt x="18" y="432"/>
                  </a:cubicBezTo>
                  <a:cubicBezTo>
                    <a:pt x="1" y="467"/>
                    <a:pt x="32" y="501"/>
                    <a:pt x="61" y="501"/>
                  </a:cubicBezTo>
                  <a:cubicBezTo>
                    <a:pt x="73" y="501"/>
                    <a:pt x="84" y="495"/>
                    <a:pt x="91" y="481"/>
                  </a:cubicBezTo>
                  <a:cubicBezTo>
                    <a:pt x="176" y="335"/>
                    <a:pt x="261" y="202"/>
                    <a:pt x="359" y="67"/>
                  </a:cubicBezTo>
                  <a:cubicBezTo>
                    <a:pt x="385" y="41"/>
                    <a:pt x="353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76" name="Google Shape;3676;p39"/>
            <p:cNvSpPr/>
            <p:nvPr/>
          </p:nvSpPr>
          <p:spPr>
            <a:xfrm>
              <a:off x="8054855" y="3889081"/>
              <a:ext cx="19196" cy="25299"/>
            </a:xfrm>
            <a:custGeom>
              <a:avLst/>
              <a:gdLst/>
              <a:ahLst/>
              <a:cxnLst/>
              <a:rect l="l" t="t" r="r" b="b"/>
              <a:pathLst>
                <a:path w="390" h="514" extrusionOk="0">
                  <a:moveTo>
                    <a:pt x="329" y="18"/>
                  </a:moveTo>
                  <a:cubicBezTo>
                    <a:pt x="338" y="18"/>
                    <a:pt x="347" y="21"/>
                    <a:pt x="353" y="27"/>
                  </a:cubicBezTo>
                  <a:cubicBezTo>
                    <a:pt x="366" y="39"/>
                    <a:pt x="377" y="51"/>
                    <a:pt x="366" y="75"/>
                  </a:cubicBezTo>
                  <a:cubicBezTo>
                    <a:pt x="268" y="197"/>
                    <a:pt x="183" y="331"/>
                    <a:pt x="98" y="489"/>
                  </a:cubicBezTo>
                  <a:cubicBezTo>
                    <a:pt x="85" y="501"/>
                    <a:pt x="61" y="501"/>
                    <a:pt x="49" y="501"/>
                  </a:cubicBezTo>
                  <a:cubicBezTo>
                    <a:pt x="37" y="489"/>
                    <a:pt x="25" y="465"/>
                    <a:pt x="37" y="453"/>
                  </a:cubicBezTo>
                  <a:cubicBezTo>
                    <a:pt x="110" y="307"/>
                    <a:pt x="195" y="173"/>
                    <a:pt x="304" y="27"/>
                  </a:cubicBezTo>
                  <a:cubicBezTo>
                    <a:pt x="311" y="21"/>
                    <a:pt x="320" y="18"/>
                    <a:pt x="329" y="18"/>
                  </a:cubicBezTo>
                  <a:close/>
                  <a:moveTo>
                    <a:pt x="324" y="1"/>
                  </a:moveTo>
                  <a:cubicBezTo>
                    <a:pt x="313" y="1"/>
                    <a:pt x="303" y="5"/>
                    <a:pt x="293" y="15"/>
                  </a:cubicBezTo>
                  <a:cubicBezTo>
                    <a:pt x="183" y="161"/>
                    <a:pt x="98" y="294"/>
                    <a:pt x="13" y="440"/>
                  </a:cubicBezTo>
                  <a:cubicBezTo>
                    <a:pt x="1" y="465"/>
                    <a:pt x="13" y="501"/>
                    <a:pt x="37" y="513"/>
                  </a:cubicBezTo>
                  <a:lnTo>
                    <a:pt x="61" y="513"/>
                  </a:lnTo>
                  <a:cubicBezTo>
                    <a:pt x="85" y="513"/>
                    <a:pt x="98" y="513"/>
                    <a:pt x="110" y="489"/>
                  </a:cubicBezTo>
                  <a:cubicBezTo>
                    <a:pt x="195" y="343"/>
                    <a:pt x="293" y="210"/>
                    <a:pt x="377" y="75"/>
                  </a:cubicBezTo>
                  <a:cubicBezTo>
                    <a:pt x="390" y="51"/>
                    <a:pt x="377" y="27"/>
                    <a:pt x="366" y="15"/>
                  </a:cubicBezTo>
                  <a:cubicBezTo>
                    <a:pt x="352" y="8"/>
                    <a:pt x="338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77" name="Google Shape;3677;p39"/>
            <p:cNvSpPr/>
            <p:nvPr/>
          </p:nvSpPr>
          <p:spPr>
            <a:xfrm>
              <a:off x="8065537" y="3883371"/>
              <a:ext cx="26136" cy="32584"/>
            </a:xfrm>
            <a:custGeom>
              <a:avLst/>
              <a:gdLst/>
              <a:ahLst/>
              <a:cxnLst/>
              <a:rect l="l" t="t" r="r" b="b"/>
              <a:pathLst>
                <a:path w="531" h="662" extrusionOk="0">
                  <a:moveTo>
                    <a:pt x="467" y="1"/>
                  </a:moveTo>
                  <a:cubicBezTo>
                    <a:pt x="453" y="1"/>
                    <a:pt x="439" y="6"/>
                    <a:pt x="428" y="21"/>
                  </a:cubicBezTo>
                  <a:cubicBezTo>
                    <a:pt x="295" y="204"/>
                    <a:pt x="149" y="399"/>
                    <a:pt x="27" y="593"/>
                  </a:cubicBezTo>
                  <a:cubicBezTo>
                    <a:pt x="1" y="628"/>
                    <a:pt x="36" y="662"/>
                    <a:pt x="68" y="662"/>
                  </a:cubicBezTo>
                  <a:cubicBezTo>
                    <a:pt x="81" y="662"/>
                    <a:pt x="93" y="656"/>
                    <a:pt x="100" y="642"/>
                  </a:cubicBezTo>
                  <a:cubicBezTo>
                    <a:pt x="233" y="447"/>
                    <a:pt x="368" y="253"/>
                    <a:pt x="514" y="58"/>
                  </a:cubicBezTo>
                  <a:cubicBezTo>
                    <a:pt x="531" y="32"/>
                    <a:pt x="500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78" name="Google Shape;3678;p39"/>
            <p:cNvSpPr/>
            <p:nvPr/>
          </p:nvSpPr>
          <p:spPr>
            <a:xfrm>
              <a:off x="8065635" y="3882830"/>
              <a:ext cx="26382" cy="33371"/>
            </a:xfrm>
            <a:custGeom>
              <a:avLst/>
              <a:gdLst/>
              <a:ahLst/>
              <a:cxnLst/>
              <a:rect l="l" t="t" r="r" b="b"/>
              <a:pathLst>
                <a:path w="536" h="678" extrusionOk="0">
                  <a:moveTo>
                    <a:pt x="463" y="23"/>
                  </a:moveTo>
                  <a:cubicBezTo>
                    <a:pt x="472" y="23"/>
                    <a:pt x="481" y="26"/>
                    <a:pt x="487" y="32"/>
                  </a:cubicBezTo>
                  <a:cubicBezTo>
                    <a:pt x="499" y="32"/>
                    <a:pt x="512" y="45"/>
                    <a:pt x="499" y="69"/>
                  </a:cubicBezTo>
                  <a:cubicBezTo>
                    <a:pt x="426" y="178"/>
                    <a:pt x="353" y="275"/>
                    <a:pt x="280" y="385"/>
                  </a:cubicBezTo>
                  <a:cubicBezTo>
                    <a:pt x="220" y="470"/>
                    <a:pt x="158" y="556"/>
                    <a:pt x="98" y="653"/>
                  </a:cubicBezTo>
                  <a:cubicBezTo>
                    <a:pt x="86" y="659"/>
                    <a:pt x="77" y="662"/>
                    <a:pt x="67" y="662"/>
                  </a:cubicBezTo>
                  <a:cubicBezTo>
                    <a:pt x="58" y="662"/>
                    <a:pt x="49" y="659"/>
                    <a:pt x="37" y="653"/>
                  </a:cubicBezTo>
                  <a:cubicBezTo>
                    <a:pt x="25" y="653"/>
                    <a:pt x="25" y="628"/>
                    <a:pt x="37" y="616"/>
                  </a:cubicBezTo>
                  <a:cubicBezTo>
                    <a:pt x="171" y="397"/>
                    <a:pt x="317" y="191"/>
                    <a:pt x="439" y="32"/>
                  </a:cubicBezTo>
                  <a:cubicBezTo>
                    <a:pt x="444" y="26"/>
                    <a:pt x="453" y="23"/>
                    <a:pt x="463" y="23"/>
                  </a:cubicBezTo>
                  <a:close/>
                  <a:moveTo>
                    <a:pt x="466" y="0"/>
                  </a:moveTo>
                  <a:cubicBezTo>
                    <a:pt x="449" y="0"/>
                    <a:pt x="433" y="6"/>
                    <a:pt x="426" y="20"/>
                  </a:cubicBezTo>
                  <a:cubicBezTo>
                    <a:pt x="304" y="178"/>
                    <a:pt x="158" y="385"/>
                    <a:pt x="12" y="604"/>
                  </a:cubicBezTo>
                  <a:cubicBezTo>
                    <a:pt x="1" y="628"/>
                    <a:pt x="12" y="653"/>
                    <a:pt x="25" y="677"/>
                  </a:cubicBezTo>
                  <a:lnTo>
                    <a:pt x="61" y="677"/>
                  </a:lnTo>
                  <a:cubicBezTo>
                    <a:pt x="85" y="677"/>
                    <a:pt x="98" y="677"/>
                    <a:pt x="110" y="653"/>
                  </a:cubicBezTo>
                  <a:lnTo>
                    <a:pt x="293" y="397"/>
                  </a:lnTo>
                  <a:cubicBezTo>
                    <a:pt x="366" y="288"/>
                    <a:pt x="439" y="178"/>
                    <a:pt x="512" y="81"/>
                  </a:cubicBezTo>
                  <a:cubicBezTo>
                    <a:pt x="536" y="56"/>
                    <a:pt x="523" y="32"/>
                    <a:pt x="499" y="8"/>
                  </a:cubicBezTo>
                  <a:cubicBezTo>
                    <a:pt x="489" y="3"/>
                    <a:pt x="477" y="0"/>
                    <a:pt x="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79" name="Google Shape;3679;p39"/>
            <p:cNvSpPr/>
            <p:nvPr/>
          </p:nvSpPr>
          <p:spPr>
            <a:xfrm>
              <a:off x="8078531" y="3886423"/>
              <a:ext cx="22740" cy="33125"/>
            </a:xfrm>
            <a:custGeom>
              <a:avLst/>
              <a:gdLst/>
              <a:ahLst/>
              <a:cxnLst/>
              <a:rect l="l" t="t" r="r" b="b"/>
              <a:pathLst>
                <a:path w="462" h="673" extrusionOk="0">
                  <a:moveTo>
                    <a:pt x="401" y="0"/>
                  </a:moveTo>
                  <a:cubicBezTo>
                    <a:pt x="390" y="0"/>
                    <a:pt x="378" y="6"/>
                    <a:pt x="371" y="20"/>
                  </a:cubicBezTo>
                  <a:cubicBezTo>
                    <a:pt x="237" y="202"/>
                    <a:pt x="115" y="397"/>
                    <a:pt x="18" y="604"/>
                  </a:cubicBezTo>
                  <a:cubicBezTo>
                    <a:pt x="1" y="639"/>
                    <a:pt x="26" y="673"/>
                    <a:pt x="56" y="673"/>
                  </a:cubicBezTo>
                  <a:cubicBezTo>
                    <a:pt x="68" y="673"/>
                    <a:pt x="80" y="667"/>
                    <a:pt x="91" y="653"/>
                  </a:cubicBezTo>
                  <a:cubicBezTo>
                    <a:pt x="213" y="458"/>
                    <a:pt x="322" y="251"/>
                    <a:pt x="444" y="69"/>
                  </a:cubicBezTo>
                  <a:cubicBezTo>
                    <a:pt x="461" y="35"/>
                    <a:pt x="430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80" name="Google Shape;3680;p39"/>
            <p:cNvSpPr/>
            <p:nvPr/>
          </p:nvSpPr>
          <p:spPr>
            <a:xfrm>
              <a:off x="8078187" y="3885931"/>
              <a:ext cx="23429" cy="33863"/>
            </a:xfrm>
            <a:custGeom>
              <a:avLst/>
              <a:gdLst/>
              <a:ahLst/>
              <a:cxnLst/>
              <a:rect l="l" t="t" r="r" b="b"/>
              <a:pathLst>
                <a:path w="476" h="688" extrusionOk="0">
                  <a:moveTo>
                    <a:pt x="414" y="18"/>
                  </a:moveTo>
                  <a:lnTo>
                    <a:pt x="427" y="30"/>
                  </a:lnTo>
                  <a:cubicBezTo>
                    <a:pt x="438" y="42"/>
                    <a:pt x="451" y="55"/>
                    <a:pt x="438" y="66"/>
                  </a:cubicBezTo>
                  <a:cubicBezTo>
                    <a:pt x="365" y="188"/>
                    <a:pt x="281" y="322"/>
                    <a:pt x="220" y="444"/>
                  </a:cubicBezTo>
                  <a:cubicBezTo>
                    <a:pt x="171" y="517"/>
                    <a:pt x="135" y="590"/>
                    <a:pt x="86" y="650"/>
                  </a:cubicBezTo>
                  <a:cubicBezTo>
                    <a:pt x="79" y="664"/>
                    <a:pt x="72" y="670"/>
                    <a:pt x="64" y="670"/>
                  </a:cubicBezTo>
                  <a:cubicBezTo>
                    <a:pt x="59" y="670"/>
                    <a:pt x="54" y="668"/>
                    <a:pt x="49" y="663"/>
                  </a:cubicBezTo>
                  <a:cubicBezTo>
                    <a:pt x="25" y="663"/>
                    <a:pt x="13" y="638"/>
                    <a:pt x="25" y="614"/>
                  </a:cubicBezTo>
                  <a:cubicBezTo>
                    <a:pt x="122" y="407"/>
                    <a:pt x="268" y="212"/>
                    <a:pt x="378" y="42"/>
                  </a:cubicBezTo>
                  <a:cubicBezTo>
                    <a:pt x="390" y="30"/>
                    <a:pt x="402" y="18"/>
                    <a:pt x="414" y="18"/>
                  </a:cubicBezTo>
                  <a:close/>
                  <a:moveTo>
                    <a:pt x="406" y="1"/>
                  </a:moveTo>
                  <a:cubicBezTo>
                    <a:pt x="392" y="1"/>
                    <a:pt x="379" y="10"/>
                    <a:pt x="365" y="30"/>
                  </a:cubicBezTo>
                  <a:cubicBezTo>
                    <a:pt x="244" y="201"/>
                    <a:pt x="111" y="395"/>
                    <a:pt x="13" y="614"/>
                  </a:cubicBezTo>
                  <a:cubicBezTo>
                    <a:pt x="1" y="638"/>
                    <a:pt x="13" y="674"/>
                    <a:pt x="38" y="687"/>
                  </a:cubicBezTo>
                  <a:lnTo>
                    <a:pt x="62" y="687"/>
                  </a:lnTo>
                  <a:cubicBezTo>
                    <a:pt x="74" y="687"/>
                    <a:pt x="98" y="687"/>
                    <a:pt x="111" y="663"/>
                  </a:cubicBezTo>
                  <a:cubicBezTo>
                    <a:pt x="147" y="590"/>
                    <a:pt x="184" y="517"/>
                    <a:pt x="232" y="456"/>
                  </a:cubicBezTo>
                  <a:cubicBezTo>
                    <a:pt x="305" y="334"/>
                    <a:pt x="378" y="201"/>
                    <a:pt x="451" y="79"/>
                  </a:cubicBezTo>
                  <a:cubicBezTo>
                    <a:pt x="475" y="55"/>
                    <a:pt x="463" y="30"/>
                    <a:pt x="438" y="18"/>
                  </a:cubicBezTo>
                  <a:cubicBezTo>
                    <a:pt x="428" y="7"/>
                    <a:pt x="417" y="1"/>
                    <a:pt x="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81" name="Google Shape;3681;p39"/>
            <p:cNvSpPr/>
            <p:nvPr/>
          </p:nvSpPr>
          <p:spPr>
            <a:xfrm>
              <a:off x="8092215" y="3888047"/>
              <a:ext cx="20771" cy="29975"/>
            </a:xfrm>
            <a:custGeom>
              <a:avLst/>
              <a:gdLst/>
              <a:ahLst/>
              <a:cxnLst/>
              <a:rect l="l" t="t" r="r" b="b"/>
              <a:pathLst>
                <a:path w="422" h="609" extrusionOk="0">
                  <a:moveTo>
                    <a:pt x="367" y="1"/>
                  </a:moveTo>
                  <a:cubicBezTo>
                    <a:pt x="352" y="1"/>
                    <a:pt x="336" y="7"/>
                    <a:pt x="324" y="23"/>
                  </a:cubicBezTo>
                  <a:cubicBezTo>
                    <a:pt x="202" y="182"/>
                    <a:pt x="93" y="364"/>
                    <a:pt x="8" y="547"/>
                  </a:cubicBezTo>
                  <a:cubicBezTo>
                    <a:pt x="0" y="585"/>
                    <a:pt x="27" y="609"/>
                    <a:pt x="53" y="609"/>
                  </a:cubicBezTo>
                  <a:cubicBezTo>
                    <a:pt x="69" y="609"/>
                    <a:pt x="84" y="601"/>
                    <a:pt x="93" y="583"/>
                  </a:cubicBezTo>
                  <a:cubicBezTo>
                    <a:pt x="202" y="413"/>
                    <a:pt x="299" y="231"/>
                    <a:pt x="397" y="60"/>
                  </a:cubicBezTo>
                  <a:cubicBezTo>
                    <a:pt x="421" y="28"/>
                    <a:pt x="397" y="1"/>
                    <a:pt x="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82" name="Google Shape;3682;p39"/>
            <p:cNvSpPr/>
            <p:nvPr/>
          </p:nvSpPr>
          <p:spPr>
            <a:xfrm>
              <a:off x="8091969" y="3887604"/>
              <a:ext cx="20968" cy="30959"/>
            </a:xfrm>
            <a:custGeom>
              <a:avLst/>
              <a:gdLst/>
              <a:ahLst/>
              <a:cxnLst/>
              <a:rect l="l" t="t" r="r" b="b"/>
              <a:pathLst>
                <a:path w="426" h="629" extrusionOk="0">
                  <a:moveTo>
                    <a:pt x="390" y="21"/>
                  </a:moveTo>
                  <a:cubicBezTo>
                    <a:pt x="402" y="32"/>
                    <a:pt x="414" y="45"/>
                    <a:pt x="402" y="69"/>
                  </a:cubicBezTo>
                  <a:cubicBezTo>
                    <a:pt x="329" y="178"/>
                    <a:pt x="268" y="288"/>
                    <a:pt x="207" y="397"/>
                  </a:cubicBezTo>
                  <a:cubicBezTo>
                    <a:pt x="171" y="459"/>
                    <a:pt x="134" y="531"/>
                    <a:pt x="98" y="592"/>
                  </a:cubicBezTo>
                  <a:cubicBezTo>
                    <a:pt x="91" y="606"/>
                    <a:pt x="79" y="612"/>
                    <a:pt x="66" y="612"/>
                  </a:cubicBezTo>
                  <a:cubicBezTo>
                    <a:pt x="57" y="612"/>
                    <a:pt x="47" y="609"/>
                    <a:pt x="37" y="604"/>
                  </a:cubicBezTo>
                  <a:cubicBezTo>
                    <a:pt x="25" y="592"/>
                    <a:pt x="13" y="580"/>
                    <a:pt x="25" y="567"/>
                  </a:cubicBezTo>
                  <a:cubicBezTo>
                    <a:pt x="98" y="397"/>
                    <a:pt x="195" y="227"/>
                    <a:pt x="341" y="32"/>
                  </a:cubicBezTo>
                  <a:cubicBezTo>
                    <a:pt x="341" y="21"/>
                    <a:pt x="353" y="21"/>
                    <a:pt x="366" y="21"/>
                  </a:cubicBezTo>
                  <a:close/>
                  <a:moveTo>
                    <a:pt x="368" y="0"/>
                  </a:moveTo>
                  <a:cubicBezTo>
                    <a:pt x="352" y="0"/>
                    <a:pt x="336" y="6"/>
                    <a:pt x="329" y="21"/>
                  </a:cubicBezTo>
                  <a:cubicBezTo>
                    <a:pt x="183" y="215"/>
                    <a:pt x="74" y="386"/>
                    <a:pt x="13" y="556"/>
                  </a:cubicBezTo>
                  <a:cubicBezTo>
                    <a:pt x="1" y="592"/>
                    <a:pt x="13" y="604"/>
                    <a:pt x="37" y="616"/>
                  </a:cubicBezTo>
                  <a:cubicBezTo>
                    <a:pt x="49" y="629"/>
                    <a:pt x="49" y="629"/>
                    <a:pt x="61" y="629"/>
                  </a:cubicBezTo>
                  <a:cubicBezTo>
                    <a:pt x="85" y="629"/>
                    <a:pt x="98" y="616"/>
                    <a:pt x="110" y="604"/>
                  </a:cubicBezTo>
                  <a:cubicBezTo>
                    <a:pt x="147" y="531"/>
                    <a:pt x="183" y="470"/>
                    <a:pt x="220" y="410"/>
                  </a:cubicBezTo>
                  <a:cubicBezTo>
                    <a:pt x="280" y="300"/>
                    <a:pt x="341" y="178"/>
                    <a:pt x="414" y="81"/>
                  </a:cubicBezTo>
                  <a:cubicBezTo>
                    <a:pt x="426" y="45"/>
                    <a:pt x="426" y="21"/>
                    <a:pt x="402" y="8"/>
                  </a:cubicBezTo>
                  <a:cubicBezTo>
                    <a:pt x="392" y="3"/>
                    <a:pt x="380" y="0"/>
                    <a:pt x="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83" name="Google Shape;3683;p39"/>
            <p:cNvSpPr/>
            <p:nvPr/>
          </p:nvSpPr>
          <p:spPr>
            <a:xfrm>
              <a:off x="8105948" y="3888441"/>
              <a:ext cx="20476" cy="33027"/>
            </a:xfrm>
            <a:custGeom>
              <a:avLst/>
              <a:gdLst/>
              <a:ahLst/>
              <a:cxnLst/>
              <a:rect l="l" t="t" r="r" b="b"/>
              <a:pathLst>
                <a:path w="416" h="671" extrusionOk="0">
                  <a:moveTo>
                    <a:pt x="349" y="1"/>
                  </a:moveTo>
                  <a:cubicBezTo>
                    <a:pt x="336" y="1"/>
                    <a:pt x="323" y="5"/>
                    <a:pt x="312" y="15"/>
                  </a:cubicBezTo>
                  <a:cubicBezTo>
                    <a:pt x="191" y="198"/>
                    <a:pt x="82" y="405"/>
                    <a:pt x="9" y="612"/>
                  </a:cubicBezTo>
                  <a:cubicBezTo>
                    <a:pt x="0" y="644"/>
                    <a:pt x="30" y="671"/>
                    <a:pt x="58" y="671"/>
                  </a:cubicBezTo>
                  <a:cubicBezTo>
                    <a:pt x="72" y="671"/>
                    <a:pt x="85" y="664"/>
                    <a:pt x="93" y="648"/>
                  </a:cubicBezTo>
                  <a:cubicBezTo>
                    <a:pt x="191" y="442"/>
                    <a:pt x="276" y="259"/>
                    <a:pt x="398" y="64"/>
                  </a:cubicBezTo>
                  <a:cubicBezTo>
                    <a:pt x="415" y="29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84" name="Google Shape;3684;p39"/>
            <p:cNvSpPr/>
            <p:nvPr/>
          </p:nvSpPr>
          <p:spPr>
            <a:xfrm>
              <a:off x="8105160" y="3888195"/>
              <a:ext cx="21608" cy="33371"/>
            </a:xfrm>
            <a:custGeom>
              <a:avLst/>
              <a:gdLst/>
              <a:ahLst/>
              <a:cxnLst/>
              <a:rect l="l" t="t" r="r" b="b"/>
              <a:pathLst>
                <a:path w="439" h="678" extrusionOk="0">
                  <a:moveTo>
                    <a:pt x="370" y="13"/>
                  </a:moveTo>
                  <a:cubicBezTo>
                    <a:pt x="377" y="13"/>
                    <a:pt x="384" y="16"/>
                    <a:pt x="390" y="20"/>
                  </a:cubicBezTo>
                  <a:cubicBezTo>
                    <a:pt x="401" y="33"/>
                    <a:pt x="414" y="45"/>
                    <a:pt x="401" y="69"/>
                  </a:cubicBezTo>
                  <a:cubicBezTo>
                    <a:pt x="292" y="239"/>
                    <a:pt x="219" y="410"/>
                    <a:pt x="122" y="592"/>
                  </a:cubicBezTo>
                  <a:lnTo>
                    <a:pt x="98" y="641"/>
                  </a:lnTo>
                  <a:cubicBezTo>
                    <a:pt x="85" y="665"/>
                    <a:pt x="73" y="665"/>
                    <a:pt x="61" y="665"/>
                  </a:cubicBezTo>
                  <a:cubicBezTo>
                    <a:pt x="36" y="653"/>
                    <a:pt x="25" y="641"/>
                    <a:pt x="36" y="617"/>
                  </a:cubicBezTo>
                  <a:cubicBezTo>
                    <a:pt x="98" y="434"/>
                    <a:pt x="195" y="228"/>
                    <a:pt x="341" y="33"/>
                  </a:cubicBezTo>
                  <a:cubicBezTo>
                    <a:pt x="348" y="19"/>
                    <a:pt x="359" y="13"/>
                    <a:pt x="370" y="13"/>
                  </a:cubicBezTo>
                  <a:close/>
                  <a:moveTo>
                    <a:pt x="367" y="0"/>
                  </a:moveTo>
                  <a:cubicBezTo>
                    <a:pt x="351" y="0"/>
                    <a:pt x="336" y="6"/>
                    <a:pt x="328" y="20"/>
                  </a:cubicBezTo>
                  <a:cubicBezTo>
                    <a:pt x="182" y="228"/>
                    <a:pt x="73" y="422"/>
                    <a:pt x="12" y="617"/>
                  </a:cubicBezTo>
                  <a:cubicBezTo>
                    <a:pt x="0" y="641"/>
                    <a:pt x="25" y="665"/>
                    <a:pt x="49" y="677"/>
                  </a:cubicBezTo>
                  <a:lnTo>
                    <a:pt x="73" y="677"/>
                  </a:lnTo>
                  <a:cubicBezTo>
                    <a:pt x="85" y="677"/>
                    <a:pt x="109" y="677"/>
                    <a:pt x="109" y="653"/>
                  </a:cubicBezTo>
                  <a:lnTo>
                    <a:pt x="146" y="604"/>
                  </a:lnTo>
                  <a:cubicBezTo>
                    <a:pt x="231" y="422"/>
                    <a:pt x="317" y="239"/>
                    <a:pt x="414" y="69"/>
                  </a:cubicBezTo>
                  <a:cubicBezTo>
                    <a:pt x="438" y="45"/>
                    <a:pt x="426" y="20"/>
                    <a:pt x="401" y="9"/>
                  </a:cubicBezTo>
                  <a:cubicBezTo>
                    <a:pt x="391" y="3"/>
                    <a:pt x="379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85" name="Google Shape;3685;p39"/>
            <p:cNvSpPr/>
            <p:nvPr/>
          </p:nvSpPr>
          <p:spPr>
            <a:xfrm>
              <a:off x="8123323" y="3890262"/>
              <a:ext cx="19048" cy="28597"/>
            </a:xfrm>
            <a:custGeom>
              <a:avLst/>
              <a:gdLst/>
              <a:ahLst/>
              <a:cxnLst/>
              <a:rect l="l" t="t" r="r" b="b"/>
              <a:pathLst>
                <a:path w="387" h="581" extrusionOk="0">
                  <a:moveTo>
                    <a:pt x="324" y="0"/>
                  </a:moveTo>
                  <a:cubicBezTo>
                    <a:pt x="312" y="0"/>
                    <a:pt x="298" y="5"/>
                    <a:pt x="288" y="15"/>
                  </a:cubicBezTo>
                  <a:cubicBezTo>
                    <a:pt x="178" y="173"/>
                    <a:pt x="57" y="343"/>
                    <a:pt x="8" y="526"/>
                  </a:cubicBezTo>
                  <a:cubicBezTo>
                    <a:pt x="0" y="558"/>
                    <a:pt x="30" y="580"/>
                    <a:pt x="58" y="580"/>
                  </a:cubicBezTo>
                  <a:cubicBezTo>
                    <a:pt x="72" y="580"/>
                    <a:pt x="85" y="575"/>
                    <a:pt x="94" y="562"/>
                  </a:cubicBezTo>
                  <a:cubicBezTo>
                    <a:pt x="178" y="392"/>
                    <a:pt x="251" y="222"/>
                    <a:pt x="361" y="64"/>
                  </a:cubicBezTo>
                  <a:cubicBezTo>
                    <a:pt x="387" y="29"/>
                    <a:pt x="357" y="0"/>
                    <a:pt x="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86" name="Google Shape;3686;p39"/>
            <p:cNvSpPr/>
            <p:nvPr/>
          </p:nvSpPr>
          <p:spPr>
            <a:xfrm>
              <a:off x="8123126" y="3890016"/>
              <a:ext cx="19196" cy="29138"/>
            </a:xfrm>
            <a:custGeom>
              <a:avLst/>
              <a:gdLst/>
              <a:ahLst/>
              <a:cxnLst/>
              <a:rect l="l" t="t" r="r" b="b"/>
              <a:pathLst>
                <a:path w="390" h="592" extrusionOk="0">
                  <a:moveTo>
                    <a:pt x="352" y="20"/>
                  </a:moveTo>
                  <a:cubicBezTo>
                    <a:pt x="365" y="32"/>
                    <a:pt x="377" y="45"/>
                    <a:pt x="365" y="69"/>
                  </a:cubicBezTo>
                  <a:cubicBezTo>
                    <a:pt x="268" y="191"/>
                    <a:pt x="206" y="324"/>
                    <a:pt x="134" y="458"/>
                  </a:cubicBezTo>
                  <a:cubicBezTo>
                    <a:pt x="122" y="494"/>
                    <a:pt x="109" y="531"/>
                    <a:pt x="85" y="555"/>
                  </a:cubicBezTo>
                  <a:cubicBezTo>
                    <a:pt x="85" y="570"/>
                    <a:pt x="77" y="576"/>
                    <a:pt x="68" y="576"/>
                  </a:cubicBezTo>
                  <a:cubicBezTo>
                    <a:pt x="61" y="576"/>
                    <a:pt x="54" y="572"/>
                    <a:pt x="49" y="567"/>
                  </a:cubicBezTo>
                  <a:cubicBezTo>
                    <a:pt x="36" y="567"/>
                    <a:pt x="12" y="555"/>
                    <a:pt x="25" y="531"/>
                  </a:cubicBezTo>
                  <a:cubicBezTo>
                    <a:pt x="85" y="337"/>
                    <a:pt x="206" y="154"/>
                    <a:pt x="304" y="32"/>
                  </a:cubicBezTo>
                  <a:cubicBezTo>
                    <a:pt x="304" y="20"/>
                    <a:pt x="316" y="20"/>
                    <a:pt x="328" y="20"/>
                  </a:cubicBezTo>
                  <a:close/>
                  <a:moveTo>
                    <a:pt x="331" y="0"/>
                  </a:moveTo>
                  <a:cubicBezTo>
                    <a:pt x="313" y="0"/>
                    <a:pt x="294" y="6"/>
                    <a:pt x="279" y="20"/>
                  </a:cubicBezTo>
                  <a:cubicBezTo>
                    <a:pt x="195" y="142"/>
                    <a:pt x="61" y="324"/>
                    <a:pt x="0" y="518"/>
                  </a:cubicBezTo>
                  <a:cubicBezTo>
                    <a:pt x="0" y="555"/>
                    <a:pt x="12" y="580"/>
                    <a:pt x="36" y="591"/>
                  </a:cubicBezTo>
                  <a:lnTo>
                    <a:pt x="61" y="591"/>
                  </a:lnTo>
                  <a:cubicBezTo>
                    <a:pt x="73" y="591"/>
                    <a:pt x="98" y="580"/>
                    <a:pt x="109" y="567"/>
                  </a:cubicBezTo>
                  <a:cubicBezTo>
                    <a:pt x="122" y="531"/>
                    <a:pt x="134" y="507"/>
                    <a:pt x="146" y="470"/>
                  </a:cubicBezTo>
                  <a:cubicBezTo>
                    <a:pt x="219" y="337"/>
                    <a:pt x="279" y="202"/>
                    <a:pt x="377" y="69"/>
                  </a:cubicBezTo>
                  <a:cubicBezTo>
                    <a:pt x="389" y="45"/>
                    <a:pt x="389" y="20"/>
                    <a:pt x="365" y="8"/>
                  </a:cubicBezTo>
                  <a:cubicBezTo>
                    <a:pt x="355" y="3"/>
                    <a:pt x="343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87" name="Google Shape;3687;p39"/>
            <p:cNvSpPr/>
            <p:nvPr/>
          </p:nvSpPr>
          <p:spPr>
            <a:xfrm>
              <a:off x="8140452" y="3890557"/>
              <a:ext cx="17473" cy="28105"/>
            </a:xfrm>
            <a:custGeom>
              <a:avLst/>
              <a:gdLst/>
              <a:ahLst/>
              <a:cxnLst/>
              <a:rect l="l" t="t" r="r" b="b"/>
              <a:pathLst>
                <a:path w="355" h="571" extrusionOk="0">
                  <a:moveTo>
                    <a:pt x="294" y="1"/>
                  </a:moveTo>
                  <a:cubicBezTo>
                    <a:pt x="281" y="1"/>
                    <a:pt x="267" y="7"/>
                    <a:pt x="256" y="21"/>
                  </a:cubicBezTo>
                  <a:cubicBezTo>
                    <a:pt x="159" y="180"/>
                    <a:pt x="37" y="337"/>
                    <a:pt x="0" y="520"/>
                  </a:cubicBezTo>
                  <a:cubicBezTo>
                    <a:pt x="0" y="550"/>
                    <a:pt x="28" y="571"/>
                    <a:pt x="53" y="571"/>
                  </a:cubicBezTo>
                  <a:cubicBezTo>
                    <a:pt x="68" y="571"/>
                    <a:pt x="81" y="563"/>
                    <a:pt x="86" y="544"/>
                  </a:cubicBezTo>
                  <a:cubicBezTo>
                    <a:pt x="146" y="374"/>
                    <a:pt x="244" y="228"/>
                    <a:pt x="329" y="70"/>
                  </a:cubicBezTo>
                  <a:cubicBezTo>
                    <a:pt x="355" y="35"/>
                    <a:pt x="326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88" name="Google Shape;3688;p39"/>
            <p:cNvSpPr/>
            <p:nvPr/>
          </p:nvSpPr>
          <p:spPr>
            <a:xfrm>
              <a:off x="8139861" y="3890016"/>
              <a:ext cx="18015" cy="29138"/>
            </a:xfrm>
            <a:custGeom>
              <a:avLst/>
              <a:gdLst/>
              <a:ahLst/>
              <a:cxnLst/>
              <a:rect l="l" t="t" r="r" b="b"/>
              <a:pathLst>
                <a:path w="366" h="592" extrusionOk="0">
                  <a:moveTo>
                    <a:pt x="310" y="24"/>
                  </a:moveTo>
                  <a:cubicBezTo>
                    <a:pt x="317" y="24"/>
                    <a:pt x="324" y="27"/>
                    <a:pt x="329" y="32"/>
                  </a:cubicBezTo>
                  <a:cubicBezTo>
                    <a:pt x="341" y="32"/>
                    <a:pt x="353" y="56"/>
                    <a:pt x="341" y="69"/>
                  </a:cubicBezTo>
                  <a:cubicBezTo>
                    <a:pt x="317" y="93"/>
                    <a:pt x="304" y="118"/>
                    <a:pt x="293" y="142"/>
                  </a:cubicBezTo>
                  <a:cubicBezTo>
                    <a:pt x="220" y="275"/>
                    <a:pt x="147" y="410"/>
                    <a:pt x="98" y="555"/>
                  </a:cubicBezTo>
                  <a:cubicBezTo>
                    <a:pt x="85" y="580"/>
                    <a:pt x="74" y="580"/>
                    <a:pt x="49" y="580"/>
                  </a:cubicBezTo>
                  <a:cubicBezTo>
                    <a:pt x="37" y="567"/>
                    <a:pt x="25" y="555"/>
                    <a:pt x="25" y="531"/>
                  </a:cubicBezTo>
                  <a:cubicBezTo>
                    <a:pt x="49" y="373"/>
                    <a:pt x="147" y="227"/>
                    <a:pt x="244" y="93"/>
                  </a:cubicBezTo>
                  <a:cubicBezTo>
                    <a:pt x="256" y="81"/>
                    <a:pt x="268" y="56"/>
                    <a:pt x="280" y="45"/>
                  </a:cubicBezTo>
                  <a:cubicBezTo>
                    <a:pt x="287" y="30"/>
                    <a:pt x="299" y="24"/>
                    <a:pt x="310" y="24"/>
                  </a:cubicBezTo>
                  <a:close/>
                  <a:moveTo>
                    <a:pt x="308" y="1"/>
                  </a:moveTo>
                  <a:cubicBezTo>
                    <a:pt x="292" y="1"/>
                    <a:pt x="271" y="9"/>
                    <a:pt x="256" y="32"/>
                  </a:cubicBezTo>
                  <a:cubicBezTo>
                    <a:pt x="244" y="45"/>
                    <a:pt x="231" y="69"/>
                    <a:pt x="220" y="81"/>
                  </a:cubicBezTo>
                  <a:cubicBezTo>
                    <a:pt x="134" y="227"/>
                    <a:pt x="37" y="361"/>
                    <a:pt x="12" y="531"/>
                  </a:cubicBezTo>
                  <a:cubicBezTo>
                    <a:pt x="1" y="567"/>
                    <a:pt x="25" y="591"/>
                    <a:pt x="49" y="591"/>
                  </a:cubicBezTo>
                  <a:lnTo>
                    <a:pt x="61" y="591"/>
                  </a:lnTo>
                  <a:cubicBezTo>
                    <a:pt x="85" y="591"/>
                    <a:pt x="98" y="580"/>
                    <a:pt x="110" y="555"/>
                  </a:cubicBezTo>
                  <a:cubicBezTo>
                    <a:pt x="158" y="410"/>
                    <a:pt x="231" y="288"/>
                    <a:pt x="304" y="154"/>
                  </a:cubicBezTo>
                  <a:cubicBezTo>
                    <a:pt x="329" y="129"/>
                    <a:pt x="341" y="105"/>
                    <a:pt x="353" y="81"/>
                  </a:cubicBezTo>
                  <a:cubicBezTo>
                    <a:pt x="366" y="56"/>
                    <a:pt x="353" y="20"/>
                    <a:pt x="329" y="8"/>
                  </a:cubicBezTo>
                  <a:cubicBezTo>
                    <a:pt x="324" y="3"/>
                    <a:pt x="317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89" name="Google Shape;3689;p39"/>
            <p:cNvSpPr/>
            <p:nvPr/>
          </p:nvSpPr>
          <p:spPr>
            <a:xfrm>
              <a:off x="8160485" y="3890262"/>
              <a:ext cx="14225" cy="25348"/>
            </a:xfrm>
            <a:custGeom>
              <a:avLst/>
              <a:gdLst/>
              <a:ahLst/>
              <a:cxnLst/>
              <a:rect l="l" t="t" r="r" b="b"/>
              <a:pathLst>
                <a:path w="289" h="515" extrusionOk="0">
                  <a:moveTo>
                    <a:pt x="226" y="0"/>
                  </a:moveTo>
                  <a:cubicBezTo>
                    <a:pt x="213" y="0"/>
                    <a:pt x="200" y="5"/>
                    <a:pt x="190" y="15"/>
                  </a:cubicBezTo>
                  <a:cubicBezTo>
                    <a:pt x="93" y="149"/>
                    <a:pt x="20" y="307"/>
                    <a:pt x="7" y="465"/>
                  </a:cubicBezTo>
                  <a:cubicBezTo>
                    <a:pt x="0" y="499"/>
                    <a:pt x="24" y="514"/>
                    <a:pt x="49" y="514"/>
                  </a:cubicBezTo>
                  <a:cubicBezTo>
                    <a:pt x="68" y="514"/>
                    <a:pt x="87" y="505"/>
                    <a:pt x="93" y="489"/>
                  </a:cubicBezTo>
                  <a:cubicBezTo>
                    <a:pt x="129" y="332"/>
                    <a:pt x="177" y="197"/>
                    <a:pt x="263" y="64"/>
                  </a:cubicBezTo>
                  <a:cubicBezTo>
                    <a:pt x="289" y="29"/>
                    <a:pt x="258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90" name="Google Shape;3690;p39"/>
            <p:cNvSpPr/>
            <p:nvPr/>
          </p:nvSpPr>
          <p:spPr>
            <a:xfrm>
              <a:off x="8160239" y="3890016"/>
              <a:ext cx="14963" cy="26185"/>
            </a:xfrm>
            <a:custGeom>
              <a:avLst/>
              <a:gdLst/>
              <a:ahLst/>
              <a:cxnLst/>
              <a:rect l="l" t="t" r="r" b="b"/>
              <a:pathLst>
                <a:path w="304" h="532" extrusionOk="0">
                  <a:moveTo>
                    <a:pt x="236" y="12"/>
                  </a:moveTo>
                  <a:cubicBezTo>
                    <a:pt x="243" y="12"/>
                    <a:pt x="250" y="15"/>
                    <a:pt x="255" y="20"/>
                  </a:cubicBezTo>
                  <a:cubicBezTo>
                    <a:pt x="268" y="32"/>
                    <a:pt x="279" y="45"/>
                    <a:pt x="268" y="69"/>
                  </a:cubicBezTo>
                  <a:cubicBezTo>
                    <a:pt x="171" y="215"/>
                    <a:pt x="122" y="361"/>
                    <a:pt x="85" y="482"/>
                  </a:cubicBezTo>
                  <a:cubicBezTo>
                    <a:pt x="85" y="500"/>
                    <a:pt x="72" y="511"/>
                    <a:pt x="60" y="511"/>
                  </a:cubicBezTo>
                  <a:cubicBezTo>
                    <a:pt x="56" y="511"/>
                    <a:pt x="52" y="510"/>
                    <a:pt x="49" y="507"/>
                  </a:cubicBezTo>
                  <a:cubicBezTo>
                    <a:pt x="25" y="507"/>
                    <a:pt x="12" y="494"/>
                    <a:pt x="12" y="482"/>
                  </a:cubicBezTo>
                  <a:cubicBezTo>
                    <a:pt x="36" y="324"/>
                    <a:pt x="98" y="178"/>
                    <a:pt x="207" y="32"/>
                  </a:cubicBezTo>
                  <a:cubicBezTo>
                    <a:pt x="214" y="18"/>
                    <a:pt x="225" y="12"/>
                    <a:pt x="236" y="12"/>
                  </a:cubicBezTo>
                  <a:close/>
                  <a:moveTo>
                    <a:pt x="233" y="0"/>
                  </a:moveTo>
                  <a:cubicBezTo>
                    <a:pt x="215" y="0"/>
                    <a:pt x="197" y="6"/>
                    <a:pt x="182" y="20"/>
                  </a:cubicBezTo>
                  <a:cubicBezTo>
                    <a:pt x="85" y="166"/>
                    <a:pt x="25" y="324"/>
                    <a:pt x="0" y="470"/>
                  </a:cubicBezTo>
                  <a:cubicBezTo>
                    <a:pt x="0" y="507"/>
                    <a:pt x="12" y="518"/>
                    <a:pt x="36" y="531"/>
                  </a:cubicBezTo>
                  <a:lnTo>
                    <a:pt x="49" y="531"/>
                  </a:lnTo>
                  <a:cubicBezTo>
                    <a:pt x="73" y="531"/>
                    <a:pt x="98" y="518"/>
                    <a:pt x="109" y="494"/>
                  </a:cubicBezTo>
                  <a:cubicBezTo>
                    <a:pt x="146" y="361"/>
                    <a:pt x="182" y="215"/>
                    <a:pt x="279" y="81"/>
                  </a:cubicBezTo>
                  <a:cubicBezTo>
                    <a:pt x="304" y="45"/>
                    <a:pt x="292" y="20"/>
                    <a:pt x="268" y="8"/>
                  </a:cubicBezTo>
                  <a:cubicBezTo>
                    <a:pt x="258" y="3"/>
                    <a:pt x="246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91" name="Google Shape;3691;p39"/>
            <p:cNvSpPr/>
            <p:nvPr/>
          </p:nvSpPr>
          <p:spPr>
            <a:xfrm>
              <a:off x="8174218" y="3891640"/>
              <a:ext cx="15406" cy="25840"/>
            </a:xfrm>
            <a:custGeom>
              <a:avLst/>
              <a:gdLst/>
              <a:ahLst/>
              <a:cxnLst/>
              <a:rect l="l" t="t" r="r" b="b"/>
              <a:pathLst>
                <a:path w="313" h="525" extrusionOk="0">
                  <a:moveTo>
                    <a:pt x="252" y="0"/>
                  </a:moveTo>
                  <a:cubicBezTo>
                    <a:pt x="237" y="0"/>
                    <a:pt x="222" y="7"/>
                    <a:pt x="214" y="23"/>
                  </a:cubicBezTo>
                  <a:cubicBezTo>
                    <a:pt x="117" y="158"/>
                    <a:pt x="44" y="304"/>
                    <a:pt x="8" y="474"/>
                  </a:cubicBezTo>
                  <a:cubicBezTo>
                    <a:pt x="0" y="504"/>
                    <a:pt x="30" y="525"/>
                    <a:pt x="57" y="525"/>
                  </a:cubicBezTo>
                  <a:cubicBezTo>
                    <a:pt x="73" y="525"/>
                    <a:pt x="88" y="517"/>
                    <a:pt x="93" y="498"/>
                  </a:cubicBezTo>
                  <a:cubicBezTo>
                    <a:pt x="154" y="340"/>
                    <a:pt x="203" y="206"/>
                    <a:pt x="287" y="60"/>
                  </a:cubicBezTo>
                  <a:cubicBezTo>
                    <a:pt x="312" y="28"/>
                    <a:pt x="282" y="0"/>
                    <a:pt x="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92" name="Google Shape;3692;p39"/>
            <p:cNvSpPr/>
            <p:nvPr/>
          </p:nvSpPr>
          <p:spPr>
            <a:xfrm>
              <a:off x="8173972" y="3891197"/>
              <a:ext cx="15603" cy="26776"/>
            </a:xfrm>
            <a:custGeom>
              <a:avLst/>
              <a:gdLst/>
              <a:ahLst/>
              <a:cxnLst/>
              <a:rect l="l" t="t" r="r" b="b"/>
              <a:pathLst>
                <a:path w="317" h="544" extrusionOk="0">
                  <a:moveTo>
                    <a:pt x="255" y="12"/>
                  </a:moveTo>
                  <a:cubicBezTo>
                    <a:pt x="262" y="12"/>
                    <a:pt x="270" y="15"/>
                    <a:pt x="281" y="21"/>
                  </a:cubicBezTo>
                  <a:cubicBezTo>
                    <a:pt x="292" y="32"/>
                    <a:pt x="305" y="45"/>
                    <a:pt x="281" y="69"/>
                  </a:cubicBezTo>
                  <a:cubicBezTo>
                    <a:pt x="195" y="215"/>
                    <a:pt x="146" y="361"/>
                    <a:pt x="98" y="494"/>
                  </a:cubicBezTo>
                  <a:cubicBezTo>
                    <a:pt x="89" y="512"/>
                    <a:pt x="74" y="524"/>
                    <a:pt x="61" y="524"/>
                  </a:cubicBezTo>
                  <a:cubicBezTo>
                    <a:pt x="57" y="524"/>
                    <a:pt x="53" y="522"/>
                    <a:pt x="49" y="519"/>
                  </a:cubicBezTo>
                  <a:cubicBezTo>
                    <a:pt x="37" y="519"/>
                    <a:pt x="13" y="507"/>
                    <a:pt x="25" y="483"/>
                  </a:cubicBezTo>
                  <a:cubicBezTo>
                    <a:pt x="49" y="337"/>
                    <a:pt x="122" y="178"/>
                    <a:pt x="219" y="32"/>
                  </a:cubicBezTo>
                  <a:cubicBezTo>
                    <a:pt x="234" y="18"/>
                    <a:pt x="244" y="12"/>
                    <a:pt x="255" y="12"/>
                  </a:cubicBezTo>
                  <a:close/>
                  <a:moveTo>
                    <a:pt x="258" y="0"/>
                  </a:moveTo>
                  <a:cubicBezTo>
                    <a:pt x="241" y="0"/>
                    <a:pt x="222" y="6"/>
                    <a:pt x="208" y="21"/>
                  </a:cubicBezTo>
                  <a:cubicBezTo>
                    <a:pt x="110" y="167"/>
                    <a:pt x="37" y="324"/>
                    <a:pt x="0" y="470"/>
                  </a:cubicBezTo>
                  <a:cubicBezTo>
                    <a:pt x="0" y="507"/>
                    <a:pt x="25" y="531"/>
                    <a:pt x="49" y="543"/>
                  </a:cubicBezTo>
                  <a:lnTo>
                    <a:pt x="62" y="543"/>
                  </a:lnTo>
                  <a:cubicBezTo>
                    <a:pt x="86" y="543"/>
                    <a:pt x="98" y="531"/>
                    <a:pt x="110" y="507"/>
                  </a:cubicBezTo>
                  <a:cubicBezTo>
                    <a:pt x="159" y="373"/>
                    <a:pt x="219" y="227"/>
                    <a:pt x="305" y="81"/>
                  </a:cubicBezTo>
                  <a:cubicBezTo>
                    <a:pt x="317" y="45"/>
                    <a:pt x="305" y="21"/>
                    <a:pt x="292" y="8"/>
                  </a:cubicBezTo>
                  <a:cubicBezTo>
                    <a:pt x="282" y="3"/>
                    <a:pt x="270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93" name="Google Shape;3693;p39"/>
            <p:cNvSpPr/>
            <p:nvPr/>
          </p:nvSpPr>
          <p:spPr>
            <a:xfrm>
              <a:off x="8190363" y="3890016"/>
              <a:ext cx="17473" cy="28843"/>
            </a:xfrm>
            <a:custGeom>
              <a:avLst/>
              <a:gdLst/>
              <a:ahLst/>
              <a:cxnLst/>
              <a:rect l="l" t="t" r="r" b="b"/>
              <a:pathLst>
                <a:path w="355" h="586" extrusionOk="0">
                  <a:moveTo>
                    <a:pt x="290" y="0"/>
                  </a:moveTo>
                  <a:cubicBezTo>
                    <a:pt x="276" y="0"/>
                    <a:pt x="262" y="6"/>
                    <a:pt x="251" y="20"/>
                  </a:cubicBezTo>
                  <a:cubicBezTo>
                    <a:pt x="167" y="191"/>
                    <a:pt x="81" y="348"/>
                    <a:pt x="8" y="531"/>
                  </a:cubicBezTo>
                  <a:cubicBezTo>
                    <a:pt x="0" y="563"/>
                    <a:pt x="30" y="585"/>
                    <a:pt x="58" y="585"/>
                  </a:cubicBezTo>
                  <a:cubicBezTo>
                    <a:pt x="72" y="585"/>
                    <a:pt x="85" y="580"/>
                    <a:pt x="94" y="567"/>
                  </a:cubicBezTo>
                  <a:cubicBezTo>
                    <a:pt x="178" y="397"/>
                    <a:pt x="251" y="227"/>
                    <a:pt x="337" y="69"/>
                  </a:cubicBezTo>
                  <a:cubicBezTo>
                    <a:pt x="354" y="35"/>
                    <a:pt x="323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94" name="Google Shape;3694;p39"/>
            <p:cNvSpPr/>
            <p:nvPr/>
          </p:nvSpPr>
          <p:spPr>
            <a:xfrm>
              <a:off x="8190166" y="3889425"/>
              <a:ext cx="18015" cy="29729"/>
            </a:xfrm>
            <a:custGeom>
              <a:avLst/>
              <a:gdLst/>
              <a:ahLst/>
              <a:cxnLst/>
              <a:rect l="l" t="t" r="r" b="b"/>
              <a:pathLst>
                <a:path w="366" h="604" extrusionOk="0">
                  <a:moveTo>
                    <a:pt x="317" y="20"/>
                  </a:moveTo>
                  <a:cubicBezTo>
                    <a:pt x="328" y="32"/>
                    <a:pt x="341" y="57"/>
                    <a:pt x="328" y="81"/>
                  </a:cubicBezTo>
                  <a:cubicBezTo>
                    <a:pt x="280" y="166"/>
                    <a:pt x="244" y="251"/>
                    <a:pt x="207" y="336"/>
                  </a:cubicBezTo>
                  <a:cubicBezTo>
                    <a:pt x="171" y="422"/>
                    <a:pt x="134" y="494"/>
                    <a:pt x="85" y="567"/>
                  </a:cubicBezTo>
                  <a:cubicBezTo>
                    <a:pt x="85" y="582"/>
                    <a:pt x="77" y="588"/>
                    <a:pt x="68" y="588"/>
                  </a:cubicBezTo>
                  <a:cubicBezTo>
                    <a:pt x="61" y="588"/>
                    <a:pt x="54" y="584"/>
                    <a:pt x="49" y="579"/>
                  </a:cubicBezTo>
                  <a:cubicBezTo>
                    <a:pt x="25" y="579"/>
                    <a:pt x="12" y="567"/>
                    <a:pt x="25" y="543"/>
                  </a:cubicBezTo>
                  <a:cubicBezTo>
                    <a:pt x="85" y="373"/>
                    <a:pt x="171" y="203"/>
                    <a:pt x="268" y="44"/>
                  </a:cubicBezTo>
                  <a:cubicBezTo>
                    <a:pt x="280" y="20"/>
                    <a:pt x="304" y="20"/>
                    <a:pt x="317" y="20"/>
                  </a:cubicBezTo>
                  <a:close/>
                  <a:moveTo>
                    <a:pt x="295" y="0"/>
                  </a:moveTo>
                  <a:cubicBezTo>
                    <a:pt x="280" y="0"/>
                    <a:pt x="263" y="9"/>
                    <a:pt x="255" y="32"/>
                  </a:cubicBezTo>
                  <a:cubicBezTo>
                    <a:pt x="158" y="190"/>
                    <a:pt x="73" y="360"/>
                    <a:pt x="0" y="530"/>
                  </a:cubicBezTo>
                  <a:cubicBezTo>
                    <a:pt x="0" y="567"/>
                    <a:pt x="12" y="592"/>
                    <a:pt x="36" y="603"/>
                  </a:cubicBezTo>
                  <a:lnTo>
                    <a:pt x="61" y="603"/>
                  </a:lnTo>
                  <a:cubicBezTo>
                    <a:pt x="85" y="603"/>
                    <a:pt x="98" y="603"/>
                    <a:pt x="109" y="579"/>
                  </a:cubicBezTo>
                  <a:cubicBezTo>
                    <a:pt x="146" y="506"/>
                    <a:pt x="182" y="422"/>
                    <a:pt x="219" y="349"/>
                  </a:cubicBezTo>
                  <a:cubicBezTo>
                    <a:pt x="255" y="263"/>
                    <a:pt x="304" y="166"/>
                    <a:pt x="341" y="81"/>
                  </a:cubicBezTo>
                  <a:cubicBezTo>
                    <a:pt x="365" y="57"/>
                    <a:pt x="341" y="20"/>
                    <a:pt x="317" y="8"/>
                  </a:cubicBezTo>
                  <a:cubicBezTo>
                    <a:pt x="312" y="3"/>
                    <a:pt x="304" y="0"/>
                    <a:pt x="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95" name="Google Shape;3695;p39"/>
            <p:cNvSpPr/>
            <p:nvPr/>
          </p:nvSpPr>
          <p:spPr>
            <a:xfrm>
              <a:off x="8208920" y="3893215"/>
              <a:ext cx="12600" cy="23921"/>
            </a:xfrm>
            <a:custGeom>
              <a:avLst/>
              <a:gdLst/>
              <a:ahLst/>
              <a:cxnLst/>
              <a:rect l="l" t="t" r="r" b="b"/>
              <a:pathLst>
                <a:path w="256" h="486" extrusionOk="0">
                  <a:moveTo>
                    <a:pt x="197" y="0"/>
                  </a:moveTo>
                  <a:cubicBezTo>
                    <a:pt x="182" y="0"/>
                    <a:pt x="166" y="8"/>
                    <a:pt x="154" y="28"/>
                  </a:cubicBezTo>
                  <a:cubicBezTo>
                    <a:pt x="93" y="150"/>
                    <a:pt x="33" y="283"/>
                    <a:pt x="8" y="429"/>
                  </a:cubicBezTo>
                  <a:cubicBezTo>
                    <a:pt x="1" y="460"/>
                    <a:pt x="31" y="486"/>
                    <a:pt x="58" y="486"/>
                  </a:cubicBezTo>
                  <a:cubicBezTo>
                    <a:pt x="74" y="486"/>
                    <a:pt x="89" y="476"/>
                    <a:pt x="93" y="453"/>
                  </a:cubicBezTo>
                  <a:cubicBezTo>
                    <a:pt x="130" y="320"/>
                    <a:pt x="179" y="199"/>
                    <a:pt x="239" y="77"/>
                  </a:cubicBezTo>
                  <a:cubicBezTo>
                    <a:pt x="255" y="36"/>
                    <a:pt x="228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96" name="Google Shape;3696;p39"/>
            <p:cNvSpPr/>
            <p:nvPr/>
          </p:nvSpPr>
          <p:spPr>
            <a:xfrm>
              <a:off x="8208673" y="3892969"/>
              <a:ext cx="13240" cy="24413"/>
            </a:xfrm>
            <a:custGeom>
              <a:avLst/>
              <a:gdLst/>
              <a:ahLst/>
              <a:cxnLst/>
              <a:rect l="l" t="t" r="r" b="b"/>
              <a:pathLst>
                <a:path w="269" h="496" extrusionOk="0">
                  <a:moveTo>
                    <a:pt x="220" y="21"/>
                  </a:moveTo>
                  <a:cubicBezTo>
                    <a:pt x="232" y="33"/>
                    <a:pt x="244" y="45"/>
                    <a:pt x="232" y="69"/>
                  </a:cubicBezTo>
                  <a:cubicBezTo>
                    <a:pt x="171" y="191"/>
                    <a:pt x="135" y="325"/>
                    <a:pt x="86" y="458"/>
                  </a:cubicBezTo>
                  <a:cubicBezTo>
                    <a:pt x="86" y="483"/>
                    <a:pt x="62" y="483"/>
                    <a:pt x="49" y="483"/>
                  </a:cubicBezTo>
                  <a:cubicBezTo>
                    <a:pt x="38" y="471"/>
                    <a:pt x="13" y="458"/>
                    <a:pt x="25" y="434"/>
                  </a:cubicBezTo>
                  <a:cubicBezTo>
                    <a:pt x="38" y="313"/>
                    <a:pt x="86" y="179"/>
                    <a:pt x="171" y="33"/>
                  </a:cubicBezTo>
                  <a:cubicBezTo>
                    <a:pt x="184" y="21"/>
                    <a:pt x="195" y="21"/>
                    <a:pt x="195" y="21"/>
                  </a:cubicBezTo>
                  <a:close/>
                  <a:moveTo>
                    <a:pt x="198" y="1"/>
                  </a:moveTo>
                  <a:cubicBezTo>
                    <a:pt x="182" y="1"/>
                    <a:pt x="166" y="7"/>
                    <a:pt x="159" y="21"/>
                  </a:cubicBezTo>
                  <a:cubicBezTo>
                    <a:pt x="74" y="167"/>
                    <a:pt x="25" y="301"/>
                    <a:pt x="1" y="434"/>
                  </a:cubicBezTo>
                  <a:cubicBezTo>
                    <a:pt x="1" y="471"/>
                    <a:pt x="13" y="495"/>
                    <a:pt x="49" y="495"/>
                  </a:cubicBezTo>
                  <a:lnTo>
                    <a:pt x="62" y="495"/>
                  </a:lnTo>
                  <a:cubicBezTo>
                    <a:pt x="74" y="495"/>
                    <a:pt x="98" y="483"/>
                    <a:pt x="111" y="458"/>
                  </a:cubicBezTo>
                  <a:cubicBezTo>
                    <a:pt x="147" y="325"/>
                    <a:pt x="195" y="204"/>
                    <a:pt x="257" y="82"/>
                  </a:cubicBezTo>
                  <a:cubicBezTo>
                    <a:pt x="268" y="45"/>
                    <a:pt x="257" y="21"/>
                    <a:pt x="232" y="9"/>
                  </a:cubicBezTo>
                  <a:cubicBezTo>
                    <a:pt x="222" y="4"/>
                    <a:pt x="210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97" name="Google Shape;3697;p39"/>
            <p:cNvSpPr/>
            <p:nvPr/>
          </p:nvSpPr>
          <p:spPr>
            <a:xfrm>
              <a:off x="8226885" y="3891985"/>
              <a:ext cx="12010" cy="21115"/>
            </a:xfrm>
            <a:custGeom>
              <a:avLst/>
              <a:gdLst/>
              <a:ahLst/>
              <a:cxnLst/>
              <a:rect l="l" t="t" r="r" b="b"/>
              <a:pathLst>
                <a:path w="244" h="429" extrusionOk="0">
                  <a:moveTo>
                    <a:pt x="186" y="0"/>
                  </a:moveTo>
                  <a:cubicBezTo>
                    <a:pt x="170" y="0"/>
                    <a:pt x="154" y="8"/>
                    <a:pt x="142" y="29"/>
                  </a:cubicBezTo>
                  <a:cubicBezTo>
                    <a:pt x="81" y="126"/>
                    <a:pt x="33" y="248"/>
                    <a:pt x="8" y="370"/>
                  </a:cubicBezTo>
                  <a:cubicBezTo>
                    <a:pt x="1" y="406"/>
                    <a:pt x="28" y="429"/>
                    <a:pt x="54" y="429"/>
                  </a:cubicBezTo>
                  <a:cubicBezTo>
                    <a:pt x="72" y="429"/>
                    <a:pt x="88" y="418"/>
                    <a:pt x="93" y="394"/>
                  </a:cubicBezTo>
                  <a:cubicBezTo>
                    <a:pt x="117" y="284"/>
                    <a:pt x="166" y="175"/>
                    <a:pt x="227" y="65"/>
                  </a:cubicBezTo>
                  <a:cubicBezTo>
                    <a:pt x="243" y="33"/>
                    <a:pt x="217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98" name="Google Shape;3698;p39"/>
            <p:cNvSpPr/>
            <p:nvPr/>
          </p:nvSpPr>
          <p:spPr>
            <a:xfrm>
              <a:off x="8226098" y="3891788"/>
              <a:ext cx="13191" cy="22001"/>
            </a:xfrm>
            <a:custGeom>
              <a:avLst/>
              <a:gdLst/>
              <a:ahLst/>
              <a:cxnLst/>
              <a:rect l="l" t="t" r="r" b="b"/>
              <a:pathLst>
                <a:path w="268" h="447" extrusionOk="0">
                  <a:moveTo>
                    <a:pt x="195" y="9"/>
                  </a:moveTo>
                  <a:cubicBezTo>
                    <a:pt x="206" y="9"/>
                    <a:pt x="219" y="20"/>
                    <a:pt x="219" y="20"/>
                  </a:cubicBezTo>
                  <a:cubicBezTo>
                    <a:pt x="231" y="33"/>
                    <a:pt x="243" y="45"/>
                    <a:pt x="231" y="69"/>
                  </a:cubicBezTo>
                  <a:cubicBezTo>
                    <a:pt x="170" y="166"/>
                    <a:pt x="133" y="264"/>
                    <a:pt x="97" y="398"/>
                  </a:cubicBezTo>
                  <a:cubicBezTo>
                    <a:pt x="97" y="422"/>
                    <a:pt x="73" y="422"/>
                    <a:pt x="60" y="422"/>
                  </a:cubicBezTo>
                  <a:cubicBezTo>
                    <a:pt x="36" y="422"/>
                    <a:pt x="24" y="398"/>
                    <a:pt x="24" y="374"/>
                  </a:cubicBezTo>
                  <a:cubicBezTo>
                    <a:pt x="49" y="264"/>
                    <a:pt x="97" y="142"/>
                    <a:pt x="170" y="33"/>
                  </a:cubicBezTo>
                  <a:cubicBezTo>
                    <a:pt x="182" y="20"/>
                    <a:pt x="182" y="9"/>
                    <a:pt x="195" y="9"/>
                  </a:cubicBezTo>
                  <a:close/>
                  <a:moveTo>
                    <a:pt x="196" y="0"/>
                  </a:moveTo>
                  <a:cubicBezTo>
                    <a:pt x="180" y="0"/>
                    <a:pt x="165" y="6"/>
                    <a:pt x="158" y="20"/>
                  </a:cubicBezTo>
                  <a:cubicBezTo>
                    <a:pt x="85" y="142"/>
                    <a:pt x="36" y="252"/>
                    <a:pt x="12" y="374"/>
                  </a:cubicBezTo>
                  <a:cubicBezTo>
                    <a:pt x="0" y="410"/>
                    <a:pt x="24" y="434"/>
                    <a:pt x="60" y="434"/>
                  </a:cubicBezTo>
                  <a:cubicBezTo>
                    <a:pt x="60" y="446"/>
                    <a:pt x="60" y="446"/>
                    <a:pt x="73" y="446"/>
                  </a:cubicBezTo>
                  <a:cubicBezTo>
                    <a:pt x="85" y="446"/>
                    <a:pt x="109" y="434"/>
                    <a:pt x="122" y="398"/>
                  </a:cubicBezTo>
                  <a:cubicBezTo>
                    <a:pt x="146" y="276"/>
                    <a:pt x="195" y="166"/>
                    <a:pt x="243" y="82"/>
                  </a:cubicBezTo>
                  <a:cubicBezTo>
                    <a:pt x="268" y="45"/>
                    <a:pt x="255" y="20"/>
                    <a:pt x="231" y="9"/>
                  </a:cubicBezTo>
                  <a:cubicBezTo>
                    <a:pt x="220" y="3"/>
                    <a:pt x="208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699" name="Google Shape;3699;p39"/>
            <p:cNvSpPr/>
            <p:nvPr/>
          </p:nvSpPr>
          <p:spPr>
            <a:xfrm>
              <a:off x="8242686" y="3891443"/>
              <a:ext cx="7728" cy="14471"/>
            </a:xfrm>
            <a:custGeom>
              <a:avLst/>
              <a:gdLst/>
              <a:ahLst/>
              <a:cxnLst/>
              <a:rect l="l" t="t" r="r" b="b"/>
              <a:pathLst>
                <a:path w="157" h="294" extrusionOk="0">
                  <a:moveTo>
                    <a:pt x="100" y="1"/>
                  </a:moveTo>
                  <a:cubicBezTo>
                    <a:pt x="84" y="1"/>
                    <a:pt x="69" y="9"/>
                    <a:pt x="64" y="27"/>
                  </a:cubicBezTo>
                  <a:cubicBezTo>
                    <a:pt x="52" y="100"/>
                    <a:pt x="40" y="173"/>
                    <a:pt x="15" y="235"/>
                  </a:cubicBezTo>
                  <a:cubicBezTo>
                    <a:pt x="1" y="271"/>
                    <a:pt x="25" y="294"/>
                    <a:pt x="53" y="294"/>
                  </a:cubicBezTo>
                  <a:cubicBezTo>
                    <a:pt x="71" y="294"/>
                    <a:pt x="91" y="283"/>
                    <a:pt x="101" y="259"/>
                  </a:cubicBezTo>
                  <a:cubicBezTo>
                    <a:pt x="125" y="198"/>
                    <a:pt x="149" y="125"/>
                    <a:pt x="149" y="52"/>
                  </a:cubicBezTo>
                  <a:cubicBezTo>
                    <a:pt x="157" y="22"/>
                    <a:pt x="127" y="1"/>
                    <a:pt x="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00" name="Google Shape;3700;p39"/>
            <p:cNvSpPr/>
            <p:nvPr/>
          </p:nvSpPr>
          <p:spPr>
            <a:xfrm>
              <a:off x="8242193" y="3891000"/>
              <a:ext cx="9056" cy="15603"/>
            </a:xfrm>
            <a:custGeom>
              <a:avLst/>
              <a:gdLst/>
              <a:ahLst/>
              <a:cxnLst/>
              <a:rect l="l" t="t" r="r" b="b"/>
              <a:pathLst>
                <a:path w="184" h="317" extrusionOk="0">
                  <a:moveTo>
                    <a:pt x="122" y="12"/>
                  </a:moveTo>
                  <a:cubicBezTo>
                    <a:pt x="135" y="25"/>
                    <a:pt x="159" y="36"/>
                    <a:pt x="159" y="61"/>
                  </a:cubicBezTo>
                  <a:cubicBezTo>
                    <a:pt x="147" y="146"/>
                    <a:pt x="122" y="207"/>
                    <a:pt x="98" y="268"/>
                  </a:cubicBezTo>
                  <a:cubicBezTo>
                    <a:pt x="86" y="292"/>
                    <a:pt x="62" y="292"/>
                    <a:pt x="50" y="292"/>
                  </a:cubicBezTo>
                  <a:cubicBezTo>
                    <a:pt x="38" y="292"/>
                    <a:pt x="25" y="280"/>
                    <a:pt x="38" y="255"/>
                  </a:cubicBezTo>
                  <a:cubicBezTo>
                    <a:pt x="50" y="195"/>
                    <a:pt x="74" y="122"/>
                    <a:pt x="86" y="36"/>
                  </a:cubicBezTo>
                  <a:cubicBezTo>
                    <a:pt x="86" y="25"/>
                    <a:pt x="111" y="12"/>
                    <a:pt x="111" y="12"/>
                  </a:cubicBezTo>
                  <a:close/>
                  <a:moveTo>
                    <a:pt x="122" y="0"/>
                  </a:moveTo>
                  <a:cubicBezTo>
                    <a:pt x="98" y="0"/>
                    <a:pt x="74" y="12"/>
                    <a:pt x="74" y="36"/>
                  </a:cubicBezTo>
                  <a:cubicBezTo>
                    <a:pt x="50" y="109"/>
                    <a:pt x="38" y="182"/>
                    <a:pt x="14" y="244"/>
                  </a:cubicBezTo>
                  <a:cubicBezTo>
                    <a:pt x="1" y="280"/>
                    <a:pt x="25" y="304"/>
                    <a:pt x="50" y="304"/>
                  </a:cubicBezTo>
                  <a:cubicBezTo>
                    <a:pt x="50" y="317"/>
                    <a:pt x="62" y="317"/>
                    <a:pt x="62" y="317"/>
                  </a:cubicBezTo>
                  <a:cubicBezTo>
                    <a:pt x="86" y="317"/>
                    <a:pt x="111" y="304"/>
                    <a:pt x="122" y="280"/>
                  </a:cubicBezTo>
                  <a:cubicBezTo>
                    <a:pt x="147" y="219"/>
                    <a:pt x="159" y="146"/>
                    <a:pt x="171" y="61"/>
                  </a:cubicBezTo>
                  <a:cubicBezTo>
                    <a:pt x="184" y="25"/>
                    <a:pt x="147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01" name="Google Shape;3701;p39"/>
            <p:cNvSpPr/>
            <p:nvPr/>
          </p:nvSpPr>
          <p:spPr>
            <a:xfrm>
              <a:off x="8109098" y="3449186"/>
              <a:ext cx="22346" cy="36324"/>
            </a:xfrm>
            <a:custGeom>
              <a:avLst/>
              <a:gdLst/>
              <a:ahLst/>
              <a:cxnLst/>
              <a:rect l="l" t="t" r="r" b="b"/>
              <a:pathLst>
                <a:path w="454" h="738" extrusionOk="0">
                  <a:moveTo>
                    <a:pt x="149" y="1"/>
                  </a:moveTo>
                  <a:cubicBezTo>
                    <a:pt x="110" y="1"/>
                    <a:pt x="70" y="12"/>
                    <a:pt x="29" y="37"/>
                  </a:cubicBezTo>
                  <a:cubicBezTo>
                    <a:pt x="0" y="67"/>
                    <a:pt x="18" y="120"/>
                    <a:pt x="52" y="120"/>
                  </a:cubicBezTo>
                  <a:cubicBezTo>
                    <a:pt x="60" y="120"/>
                    <a:pt x="69" y="117"/>
                    <a:pt x="78" y="110"/>
                  </a:cubicBezTo>
                  <a:cubicBezTo>
                    <a:pt x="103" y="97"/>
                    <a:pt x="128" y="92"/>
                    <a:pt x="151" y="92"/>
                  </a:cubicBezTo>
                  <a:cubicBezTo>
                    <a:pt x="259" y="92"/>
                    <a:pt x="336" y="219"/>
                    <a:pt x="346" y="329"/>
                  </a:cubicBezTo>
                  <a:cubicBezTo>
                    <a:pt x="346" y="373"/>
                    <a:pt x="346" y="632"/>
                    <a:pt x="258" y="632"/>
                  </a:cubicBezTo>
                  <a:cubicBezTo>
                    <a:pt x="248" y="632"/>
                    <a:pt x="236" y="628"/>
                    <a:pt x="224" y="621"/>
                  </a:cubicBezTo>
                  <a:cubicBezTo>
                    <a:pt x="220" y="620"/>
                    <a:pt x="216" y="619"/>
                    <a:pt x="211" y="619"/>
                  </a:cubicBezTo>
                  <a:cubicBezTo>
                    <a:pt x="168" y="619"/>
                    <a:pt x="130" y="672"/>
                    <a:pt x="164" y="694"/>
                  </a:cubicBezTo>
                  <a:cubicBezTo>
                    <a:pt x="202" y="725"/>
                    <a:pt x="237" y="738"/>
                    <a:pt x="266" y="738"/>
                  </a:cubicBezTo>
                  <a:cubicBezTo>
                    <a:pt x="413" y="738"/>
                    <a:pt x="453" y="416"/>
                    <a:pt x="443" y="305"/>
                  </a:cubicBezTo>
                  <a:cubicBezTo>
                    <a:pt x="424" y="161"/>
                    <a:pt x="298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02" name="Google Shape;3702;p39"/>
            <p:cNvSpPr/>
            <p:nvPr/>
          </p:nvSpPr>
          <p:spPr>
            <a:xfrm>
              <a:off x="8109344" y="3448841"/>
              <a:ext cx="22789" cy="37555"/>
            </a:xfrm>
            <a:custGeom>
              <a:avLst/>
              <a:gdLst/>
              <a:ahLst/>
              <a:cxnLst/>
              <a:rect l="l" t="t" r="r" b="b"/>
              <a:pathLst>
                <a:path w="463" h="763" extrusionOk="0">
                  <a:moveTo>
                    <a:pt x="147" y="18"/>
                  </a:moveTo>
                  <a:cubicBezTo>
                    <a:pt x="185" y="18"/>
                    <a:pt x="217" y="31"/>
                    <a:pt x="243" y="44"/>
                  </a:cubicBezTo>
                  <a:cubicBezTo>
                    <a:pt x="341" y="81"/>
                    <a:pt x="414" y="203"/>
                    <a:pt x="426" y="312"/>
                  </a:cubicBezTo>
                  <a:cubicBezTo>
                    <a:pt x="438" y="409"/>
                    <a:pt x="414" y="677"/>
                    <a:pt x="305" y="725"/>
                  </a:cubicBezTo>
                  <a:cubicBezTo>
                    <a:pt x="291" y="734"/>
                    <a:pt x="277" y="738"/>
                    <a:pt x="261" y="738"/>
                  </a:cubicBezTo>
                  <a:cubicBezTo>
                    <a:pt x="233" y="738"/>
                    <a:pt x="202" y="725"/>
                    <a:pt x="170" y="701"/>
                  </a:cubicBezTo>
                  <a:cubicBezTo>
                    <a:pt x="146" y="689"/>
                    <a:pt x="159" y="665"/>
                    <a:pt x="159" y="665"/>
                  </a:cubicBezTo>
                  <a:cubicBezTo>
                    <a:pt x="170" y="652"/>
                    <a:pt x="183" y="641"/>
                    <a:pt x="195" y="641"/>
                  </a:cubicBezTo>
                  <a:lnTo>
                    <a:pt x="219" y="641"/>
                  </a:lnTo>
                  <a:cubicBezTo>
                    <a:pt x="231" y="646"/>
                    <a:pt x="240" y="649"/>
                    <a:pt x="250" y="649"/>
                  </a:cubicBezTo>
                  <a:cubicBezTo>
                    <a:pt x="259" y="649"/>
                    <a:pt x="268" y="646"/>
                    <a:pt x="280" y="641"/>
                  </a:cubicBezTo>
                  <a:cubicBezTo>
                    <a:pt x="353" y="592"/>
                    <a:pt x="353" y="360"/>
                    <a:pt x="353" y="336"/>
                  </a:cubicBezTo>
                  <a:cubicBezTo>
                    <a:pt x="341" y="239"/>
                    <a:pt x="292" y="154"/>
                    <a:pt x="219" y="117"/>
                  </a:cubicBezTo>
                  <a:cubicBezTo>
                    <a:pt x="197" y="101"/>
                    <a:pt x="175" y="94"/>
                    <a:pt x="153" y="94"/>
                  </a:cubicBezTo>
                  <a:cubicBezTo>
                    <a:pt x="126" y="94"/>
                    <a:pt x="100" y="104"/>
                    <a:pt x="73" y="117"/>
                  </a:cubicBezTo>
                  <a:cubicBezTo>
                    <a:pt x="66" y="121"/>
                    <a:pt x="60" y="122"/>
                    <a:pt x="54" y="122"/>
                  </a:cubicBezTo>
                  <a:cubicBezTo>
                    <a:pt x="42" y="122"/>
                    <a:pt x="33" y="114"/>
                    <a:pt x="24" y="105"/>
                  </a:cubicBezTo>
                  <a:cubicBezTo>
                    <a:pt x="13" y="93"/>
                    <a:pt x="13" y="68"/>
                    <a:pt x="37" y="57"/>
                  </a:cubicBezTo>
                  <a:cubicBezTo>
                    <a:pt x="77" y="28"/>
                    <a:pt x="114" y="18"/>
                    <a:pt x="147" y="18"/>
                  </a:cubicBezTo>
                  <a:close/>
                  <a:moveTo>
                    <a:pt x="162" y="0"/>
                  </a:moveTo>
                  <a:cubicBezTo>
                    <a:pt x="122" y="0"/>
                    <a:pt x="77" y="12"/>
                    <a:pt x="24" y="44"/>
                  </a:cubicBezTo>
                  <a:cubicBezTo>
                    <a:pt x="0" y="57"/>
                    <a:pt x="0" y="93"/>
                    <a:pt x="13" y="117"/>
                  </a:cubicBezTo>
                  <a:cubicBezTo>
                    <a:pt x="21" y="126"/>
                    <a:pt x="36" y="135"/>
                    <a:pt x="52" y="135"/>
                  </a:cubicBezTo>
                  <a:cubicBezTo>
                    <a:pt x="59" y="135"/>
                    <a:pt x="66" y="133"/>
                    <a:pt x="73" y="130"/>
                  </a:cubicBezTo>
                  <a:cubicBezTo>
                    <a:pt x="97" y="118"/>
                    <a:pt x="122" y="112"/>
                    <a:pt x="146" y="112"/>
                  </a:cubicBezTo>
                  <a:cubicBezTo>
                    <a:pt x="170" y="112"/>
                    <a:pt x="195" y="118"/>
                    <a:pt x="219" y="130"/>
                  </a:cubicBezTo>
                  <a:cubicBezTo>
                    <a:pt x="280" y="166"/>
                    <a:pt x="329" y="251"/>
                    <a:pt x="329" y="336"/>
                  </a:cubicBezTo>
                  <a:cubicBezTo>
                    <a:pt x="341" y="397"/>
                    <a:pt x="329" y="592"/>
                    <a:pt x="268" y="628"/>
                  </a:cubicBezTo>
                  <a:cubicBezTo>
                    <a:pt x="262" y="634"/>
                    <a:pt x="256" y="637"/>
                    <a:pt x="248" y="637"/>
                  </a:cubicBezTo>
                  <a:cubicBezTo>
                    <a:pt x="240" y="637"/>
                    <a:pt x="231" y="634"/>
                    <a:pt x="219" y="628"/>
                  </a:cubicBezTo>
                  <a:cubicBezTo>
                    <a:pt x="212" y="625"/>
                    <a:pt x="205" y="623"/>
                    <a:pt x="198" y="623"/>
                  </a:cubicBezTo>
                  <a:cubicBezTo>
                    <a:pt x="177" y="623"/>
                    <a:pt x="155" y="634"/>
                    <a:pt x="146" y="652"/>
                  </a:cubicBezTo>
                  <a:cubicBezTo>
                    <a:pt x="134" y="677"/>
                    <a:pt x="134" y="701"/>
                    <a:pt x="159" y="714"/>
                  </a:cubicBezTo>
                  <a:cubicBezTo>
                    <a:pt x="195" y="738"/>
                    <a:pt x="232" y="762"/>
                    <a:pt x="256" y="762"/>
                  </a:cubicBezTo>
                  <a:cubicBezTo>
                    <a:pt x="280" y="762"/>
                    <a:pt x="292" y="750"/>
                    <a:pt x="316" y="750"/>
                  </a:cubicBezTo>
                  <a:cubicBezTo>
                    <a:pt x="426" y="677"/>
                    <a:pt x="462" y="409"/>
                    <a:pt x="450" y="312"/>
                  </a:cubicBezTo>
                  <a:cubicBezTo>
                    <a:pt x="438" y="190"/>
                    <a:pt x="353" y="68"/>
                    <a:pt x="256" y="20"/>
                  </a:cubicBezTo>
                  <a:cubicBezTo>
                    <a:pt x="228" y="9"/>
                    <a:pt x="197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03" name="Google Shape;3703;p39"/>
            <p:cNvSpPr/>
            <p:nvPr/>
          </p:nvSpPr>
          <p:spPr>
            <a:xfrm>
              <a:off x="8122388" y="3451942"/>
              <a:ext cx="14668" cy="13782"/>
            </a:xfrm>
            <a:custGeom>
              <a:avLst/>
              <a:gdLst/>
              <a:ahLst/>
              <a:cxnLst/>
              <a:rect l="l" t="t" r="r" b="b"/>
              <a:pathLst>
                <a:path w="298" h="280" extrusionOk="0">
                  <a:moveTo>
                    <a:pt x="246" y="0"/>
                  </a:moveTo>
                  <a:cubicBezTo>
                    <a:pt x="235" y="0"/>
                    <a:pt x="223" y="5"/>
                    <a:pt x="210" y="18"/>
                  </a:cubicBezTo>
                  <a:cubicBezTo>
                    <a:pt x="149" y="67"/>
                    <a:pt x="88" y="140"/>
                    <a:pt x="27" y="200"/>
                  </a:cubicBezTo>
                  <a:cubicBezTo>
                    <a:pt x="0" y="236"/>
                    <a:pt x="26" y="279"/>
                    <a:pt x="62" y="279"/>
                  </a:cubicBezTo>
                  <a:cubicBezTo>
                    <a:pt x="74" y="279"/>
                    <a:pt x="87" y="274"/>
                    <a:pt x="100" y="261"/>
                  </a:cubicBezTo>
                  <a:cubicBezTo>
                    <a:pt x="161" y="200"/>
                    <a:pt x="221" y="140"/>
                    <a:pt x="270" y="78"/>
                  </a:cubicBezTo>
                  <a:cubicBezTo>
                    <a:pt x="297" y="43"/>
                    <a:pt x="278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04" name="Google Shape;3704;p39"/>
            <p:cNvSpPr/>
            <p:nvPr/>
          </p:nvSpPr>
          <p:spPr>
            <a:xfrm>
              <a:off x="8122486" y="3451499"/>
              <a:ext cx="15061" cy="14520"/>
            </a:xfrm>
            <a:custGeom>
              <a:avLst/>
              <a:gdLst/>
              <a:ahLst/>
              <a:cxnLst/>
              <a:rect l="l" t="t" r="r" b="b"/>
              <a:pathLst>
                <a:path w="306" h="295" extrusionOk="0">
                  <a:moveTo>
                    <a:pt x="243" y="18"/>
                  </a:moveTo>
                  <a:cubicBezTo>
                    <a:pt x="250" y="18"/>
                    <a:pt x="256" y="21"/>
                    <a:pt x="256" y="27"/>
                  </a:cubicBezTo>
                  <a:cubicBezTo>
                    <a:pt x="268" y="39"/>
                    <a:pt x="281" y="63"/>
                    <a:pt x="268" y="76"/>
                  </a:cubicBezTo>
                  <a:cubicBezTo>
                    <a:pt x="219" y="136"/>
                    <a:pt x="159" y="197"/>
                    <a:pt x="86" y="270"/>
                  </a:cubicBezTo>
                  <a:cubicBezTo>
                    <a:pt x="80" y="276"/>
                    <a:pt x="71" y="279"/>
                    <a:pt x="62" y="279"/>
                  </a:cubicBezTo>
                  <a:cubicBezTo>
                    <a:pt x="52" y="279"/>
                    <a:pt x="43" y="276"/>
                    <a:pt x="38" y="270"/>
                  </a:cubicBezTo>
                  <a:cubicBezTo>
                    <a:pt x="25" y="258"/>
                    <a:pt x="25" y="233"/>
                    <a:pt x="38" y="209"/>
                  </a:cubicBezTo>
                  <a:cubicBezTo>
                    <a:pt x="111" y="136"/>
                    <a:pt x="159" y="76"/>
                    <a:pt x="219" y="27"/>
                  </a:cubicBezTo>
                  <a:cubicBezTo>
                    <a:pt x="226" y="21"/>
                    <a:pt x="235" y="18"/>
                    <a:pt x="243" y="18"/>
                  </a:cubicBezTo>
                  <a:close/>
                  <a:moveTo>
                    <a:pt x="237" y="1"/>
                  </a:moveTo>
                  <a:cubicBezTo>
                    <a:pt x="228" y="1"/>
                    <a:pt x="218" y="4"/>
                    <a:pt x="208" y="14"/>
                  </a:cubicBezTo>
                  <a:cubicBezTo>
                    <a:pt x="147" y="63"/>
                    <a:pt x="98" y="124"/>
                    <a:pt x="25" y="209"/>
                  </a:cubicBezTo>
                  <a:cubicBezTo>
                    <a:pt x="1" y="233"/>
                    <a:pt x="13" y="258"/>
                    <a:pt x="25" y="282"/>
                  </a:cubicBezTo>
                  <a:cubicBezTo>
                    <a:pt x="38" y="295"/>
                    <a:pt x="49" y="295"/>
                    <a:pt x="62" y="295"/>
                  </a:cubicBezTo>
                  <a:cubicBezTo>
                    <a:pt x="74" y="295"/>
                    <a:pt x="86" y="295"/>
                    <a:pt x="98" y="282"/>
                  </a:cubicBezTo>
                  <a:cubicBezTo>
                    <a:pt x="171" y="209"/>
                    <a:pt x="232" y="149"/>
                    <a:pt x="281" y="87"/>
                  </a:cubicBezTo>
                  <a:cubicBezTo>
                    <a:pt x="305" y="63"/>
                    <a:pt x="292" y="27"/>
                    <a:pt x="268" y="14"/>
                  </a:cubicBezTo>
                  <a:cubicBezTo>
                    <a:pt x="261" y="8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05" name="Google Shape;3705;p39"/>
            <p:cNvSpPr/>
            <p:nvPr/>
          </p:nvSpPr>
          <p:spPr>
            <a:xfrm>
              <a:off x="8124603" y="3460310"/>
              <a:ext cx="15603" cy="11370"/>
            </a:xfrm>
            <a:custGeom>
              <a:avLst/>
              <a:gdLst/>
              <a:ahLst/>
              <a:cxnLst/>
              <a:rect l="l" t="t" r="r" b="b"/>
              <a:pathLst>
                <a:path w="317" h="231" extrusionOk="0">
                  <a:moveTo>
                    <a:pt x="256" y="0"/>
                  </a:moveTo>
                  <a:cubicBezTo>
                    <a:pt x="250" y="0"/>
                    <a:pt x="244" y="2"/>
                    <a:pt x="238" y="6"/>
                  </a:cubicBezTo>
                  <a:cubicBezTo>
                    <a:pt x="165" y="54"/>
                    <a:pt x="92" y="91"/>
                    <a:pt x="31" y="152"/>
                  </a:cubicBezTo>
                  <a:cubicBezTo>
                    <a:pt x="0" y="183"/>
                    <a:pt x="30" y="230"/>
                    <a:pt x="69" y="230"/>
                  </a:cubicBezTo>
                  <a:cubicBezTo>
                    <a:pt x="76" y="230"/>
                    <a:pt x="84" y="229"/>
                    <a:pt x="92" y="225"/>
                  </a:cubicBezTo>
                  <a:cubicBezTo>
                    <a:pt x="152" y="176"/>
                    <a:pt x="225" y="127"/>
                    <a:pt x="286" y="67"/>
                  </a:cubicBezTo>
                  <a:cubicBezTo>
                    <a:pt x="317" y="47"/>
                    <a:pt x="287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06" name="Google Shape;3706;p39"/>
            <p:cNvSpPr/>
            <p:nvPr/>
          </p:nvSpPr>
          <p:spPr>
            <a:xfrm>
              <a:off x="8124307" y="3459719"/>
              <a:ext cx="16193" cy="12305"/>
            </a:xfrm>
            <a:custGeom>
              <a:avLst/>
              <a:gdLst/>
              <a:ahLst/>
              <a:cxnLst/>
              <a:rect l="l" t="t" r="r" b="b"/>
              <a:pathLst>
                <a:path w="329" h="250" extrusionOk="0">
                  <a:moveTo>
                    <a:pt x="268" y="18"/>
                  </a:moveTo>
                  <a:cubicBezTo>
                    <a:pt x="280" y="18"/>
                    <a:pt x="292" y="30"/>
                    <a:pt x="292" y="30"/>
                  </a:cubicBezTo>
                  <a:cubicBezTo>
                    <a:pt x="304" y="42"/>
                    <a:pt x="304" y="66"/>
                    <a:pt x="292" y="79"/>
                  </a:cubicBezTo>
                  <a:cubicBezTo>
                    <a:pt x="231" y="128"/>
                    <a:pt x="158" y="188"/>
                    <a:pt x="85" y="225"/>
                  </a:cubicBezTo>
                  <a:cubicBezTo>
                    <a:pt x="82" y="228"/>
                    <a:pt x="77" y="230"/>
                    <a:pt x="72" y="230"/>
                  </a:cubicBezTo>
                  <a:cubicBezTo>
                    <a:pt x="60" y="230"/>
                    <a:pt x="46" y="221"/>
                    <a:pt x="37" y="212"/>
                  </a:cubicBezTo>
                  <a:cubicBezTo>
                    <a:pt x="25" y="201"/>
                    <a:pt x="25" y="188"/>
                    <a:pt x="37" y="176"/>
                  </a:cubicBezTo>
                  <a:cubicBezTo>
                    <a:pt x="110" y="115"/>
                    <a:pt x="171" y="66"/>
                    <a:pt x="244" y="18"/>
                  </a:cubicBezTo>
                  <a:close/>
                  <a:moveTo>
                    <a:pt x="265" y="1"/>
                  </a:moveTo>
                  <a:cubicBezTo>
                    <a:pt x="258" y="1"/>
                    <a:pt x="251" y="2"/>
                    <a:pt x="244" y="6"/>
                  </a:cubicBezTo>
                  <a:lnTo>
                    <a:pt x="25" y="152"/>
                  </a:lnTo>
                  <a:cubicBezTo>
                    <a:pt x="1" y="176"/>
                    <a:pt x="12" y="212"/>
                    <a:pt x="25" y="225"/>
                  </a:cubicBezTo>
                  <a:cubicBezTo>
                    <a:pt x="37" y="237"/>
                    <a:pt x="49" y="249"/>
                    <a:pt x="74" y="249"/>
                  </a:cubicBezTo>
                  <a:lnTo>
                    <a:pt x="98" y="249"/>
                  </a:lnTo>
                  <a:cubicBezTo>
                    <a:pt x="171" y="201"/>
                    <a:pt x="244" y="139"/>
                    <a:pt x="304" y="91"/>
                  </a:cubicBezTo>
                  <a:cubicBezTo>
                    <a:pt x="328" y="66"/>
                    <a:pt x="317" y="42"/>
                    <a:pt x="304" y="18"/>
                  </a:cubicBezTo>
                  <a:cubicBezTo>
                    <a:pt x="296" y="10"/>
                    <a:pt x="281" y="1"/>
                    <a:pt x="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07" name="Google Shape;3707;p39"/>
            <p:cNvSpPr/>
            <p:nvPr/>
          </p:nvSpPr>
          <p:spPr>
            <a:xfrm>
              <a:off x="8121895" y="3466512"/>
              <a:ext cx="23183" cy="10878"/>
            </a:xfrm>
            <a:custGeom>
              <a:avLst/>
              <a:gdLst/>
              <a:ahLst/>
              <a:cxnLst/>
              <a:rect l="l" t="t" r="r" b="b"/>
              <a:pathLst>
                <a:path w="471" h="221" extrusionOk="0">
                  <a:moveTo>
                    <a:pt x="401" y="0"/>
                  </a:moveTo>
                  <a:cubicBezTo>
                    <a:pt x="398" y="0"/>
                    <a:pt x="394" y="1"/>
                    <a:pt x="390" y="1"/>
                  </a:cubicBezTo>
                  <a:cubicBezTo>
                    <a:pt x="280" y="38"/>
                    <a:pt x="159" y="74"/>
                    <a:pt x="50" y="123"/>
                  </a:cubicBezTo>
                  <a:cubicBezTo>
                    <a:pt x="1" y="147"/>
                    <a:pt x="37" y="220"/>
                    <a:pt x="86" y="220"/>
                  </a:cubicBezTo>
                  <a:cubicBezTo>
                    <a:pt x="195" y="184"/>
                    <a:pt x="317" y="136"/>
                    <a:pt x="414" y="87"/>
                  </a:cubicBezTo>
                  <a:cubicBezTo>
                    <a:pt x="471" y="75"/>
                    <a:pt x="453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08" name="Google Shape;3708;p39"/>
            <p:cNvSpPr/>
            <p:nvPr/>
          </p:nvSpPr>
          <p:spPr>
            <a:xfrm>
              <a:off x="8122486" y="3466315"/>
              <a:ext cx="22247" cy="11075"/>
            </a:xfrm>
            <a:custGeom>
              <a:avLst/>
              <a:gdLst/>
              <a:ahLst/>
              <a:cxnLst/>
              <a:rect l="l" t="t" r="r" b="b"/>
              <a:pathLst>
                <a:path w="452" h="225" extrusionOk="0">
                  <a:moveTo>
                    <a:pt x="402" y="18"/>
                  </a:moveTo>
                  <a:cubicBezTo>
                    <a:pt x="414" y="18"/>
                    <a:pt x="427" y="30"/>
                    <a:pt x="427" y="42"/>
                  </a:cubicBezTo>
                  <a:cubicBezTo>
                    <a:pt x="427" y="54"/>
                    <a:pt x="427" y="78"/>
                    <a:pt x="402" y="91"/>
                  </a:cubicBezTo>
                  <a:cubicBezTo>
                    <a:pt x="378" y="103"/>
                    <a:pt x="354" y="103"/>
                    <a:pt x="329" y="115"/>
                  </a:cubicBezTo>
                  <a:cubicBezTo>
                    <a:pt x="256" y="151"/>
                    <a:pt x="159" y="188"/>
                    <a:pt x="74" y="213"/>
                  </a:cubicBezTo>
                  <a:cubicBezTo>
                    <a:pt x="49" y="213"/>
                    <a:pt x="38" y="200"/>
                    <a:pt x="25" y="188"/>
                  </a:cubicBezTo>
                  <a:cubicBezTo>
                    <a:pt x="25" y="164"/>
                    <a:pt x="25" y="151"/>
                    <a:pt x="49" y="140"/>
                  </a:cubicBezTo>
                  <a:cubicBezTo>
                    <a:pt x="135" y="103"/>
                    <a:pt x="232" y="67"/>
                    <a:pt x="317" y="42"/>
                  </a:cubicBezTo>
                  <a:cubicBezTo>
                    <a:pt x="341" y="30"/>
                    <a:pt x="365" y="30"/>
                    <a:pt x="390" y="18"/>
                  </a:cubicBezTo>
                  <a:close/>
                  <a:moveTo>
                    <a:pt x="404" y="1"/>
                  </a:moveTo>
                  <a:cubicBezTo>
                    <a:pt x="396" y="1"/>
                    <a:pt x="388" y="2"/>
                    <a:pt x="378" y="5"/>
                  </a:cubicBezTo>
                  <a:cubicBezTo>
                    <a:pt x="354" y="5"/>
                    <a:pt x="341" y="18"/>
                    <a:pt x="317" y="30"/>
                  </a:cubicBezTo>
                  <a:cubicBezTo>
                    <a:pt x="219" y="54"/>
                    <a:pt x="122" y="78"/>
                    <a:pt x="38" y="127"/>
                  </a:cubicBezTo>
                  <a:cubicBezTo>
                    <a:pt x="13" y="140"/>
                    <a:pt x="1" y="164"/>
                    <a:pt x="13" y="188"/>
                  </a:cubicBezTo>
                  <a:cubicBezTo>
                    <a:pt x="25" y="213"/>
                    <a:pt x="38" y="224"/>
                    <a:pt x="62" y="224"/>
                  </a:cubicBezTo>
                  <a:lnTo>
                    <a:pt x="74" y="224"/>
                  </a:lnTo>
                  <a:cubicBezTo>
                    <a:pt x="171" y="200"/>
                    <a:pt x="256" y="164"/>
                    <a:pt x="341" y="127"/>
                  </a:cubicBezTo>
                  <a:cubicBezTo>
                    <a:pt x="365" y="127"/>
                    <a:pt x="390" y="115"/>
                    <a:pt x="414" y="103"/>
                  </a:cubicBezTo>
                  <a:cubicBezTo>
                    <a:pt x="438" y="91"/>
                    <a:pt x="451" y="54"/>
                    <a:pt x="438" y="30"/>
                  </a:cubicBezTo>
                  <a:cubicBezTo>
                    <a:pt x="438" y="12"/>
                    <a:pt x="425" y="1"/>
                    <a:pt x="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09" name="Google Shape;3709;p39"/>
            <p:cNvSpPr/>
            <p:nvPr/>
          </p:nvSpPr>
          <p:spPr>
            <a:xfrm>
              <a:off x="8115940" y="3475913"/>
              <a:ext cx="25398" cy="9844"/>
            </a:xfrm>
            <a:custGeom>
              <a:avLst/>
              <a:gdLst/>
              <a:ahLst/>
              <a:cxnLst/>
              <a:rect l="l" t="t" r="r" b="b"/>
              <a:pathLst>
                <a:path w="516" h="200" extrusionOk="0">
                  <a:moveTo>
                    <a:pt x="446" y="0"/>
                  </a:moveTo>
                  <a:cubicBezTo>
                    <a:pt x="439" y="0"/>
                    <a:pt x="432" y="2"/>
                    <a:pt x="425" y="5"/>
                  </a:cubicBezTo>
                  <a:cubicBezTo>
                    <a:pt x="316" y="66"/>
                    <a:pt x="182" y="91"/>
                    <a:pt x="61" y="115"/>
                  </a:cubicBezTo>
                  <a:cubicBezTo>
                    <a:pt x="0" y="115"/>
                    <a:pt x="12" y="200"/>
                    <a:pt x="73" y="200"/>
                  </a:cubicBezTo>
                  <a:cubicBezTo>
                    <a:pt x="219" y="200"/>
                    <a:pt x="352" y="151"/>
                    <a:pt x="474" y="78"/>
                  </a:cubicBezTo>
                  <a:cubicBezTo>
                    <a:pt x="516" y="57"/>
                    <a:pt x="486" y="0"/>
                    <a:pt x="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10" name="Google Shape;3710;p39"/>
            <p:cNvSpPr/>
            <p:nvPr/>
          </p:nvSpPr>
          <p:spPr>
            <a:xfrm>
              <a:off x="8116481" y="3475323"/>
              <a:ext cx="24659" cy="11075"/>
            </a:xfrm>
            <a:custGeom>
              <a:avLst/>
              <a:gdLst/>
              <a:ahLst/>
              <a:cxnLst/>
              <a:rect l="l" t="t" r="r" b="b"/>
              <a:pathLst>
                <a:path w="501" h="225" extrusionOk="0">
                  <a:moveTo>
                    <a:pt x="440" y="24"/>
                  </a:moveTo>
                  <a:cubicBezTo>
                    <a:pt x="452" y="24"/>
                    <a:pt x="467" y="33"/>
                    <a:pt x="476" y="41"/>
                  </a:cubicBezTo>
                  <a:cubicBezTo>
                    <a:pt x="476" y="54"/>
                    <a:pt x="476" y="78"/>
                    <a:pt x="463" y="90"/>
                  </a:cubicBezTo>
                  <a:cubicBezTo>
                    <a:pt x="332" y="156"/>
                    <a:pt x="211" y="202"/>
                    <a:pt x="99" y="202"/>
                  </a:cubicBezTo>
                  <a:cubicBezTo>
                    <a:pt x="87" y="202"/>
                    <a:pt x="74" y="201"/>
                    <a:pt x="62" y="200"/>
                  </a:cubicBezTo>
                  <a:cubicBezTo>
                    <a:pt x="38" y="200"/>
                    <a:pt x="25" y="187"/>
                    <a:pt x="25" y="163"/>
                  </a:cubicBezTo>
                  <a:cubicBezTo>
                    <a:pt x="25" y="163"/>
                    <a:pt x="25" y="139"/>
                    <a:pt x="50" y="127"/>
                  </a:cubicBezTo>
                  <a:cubicBezTo>
                    <a:pt x="171" y="103"/>
                    <a:pt x="305" y="90"/>
                    <a:pt x="427" y="30"/>
                  </a:cubicBezTo>
                  <a:cubicBezTo>
                    <a:pt x="431" y="26"/>
                    <a:pt x="435" y="24"/>
                    <a:pt x="440" y="24"/>
                  </a:cubicBezTo>
                  <a:close/>
                  <a:moveTo>
                    <a:pt x="442" y="0"/>
                  </a:moveTo>
                  <a:cubicBezTo>
                    <a:pt x="433" y="0"/>
                    <a:pt x="424" y="2"/>
                    <a:pt x="414" y="5"/>
                  </a:cubicBezTo>
                  <a:cubicBezTo>
                    <a:pt x="293" y="66"/>
                    <a:pt x="171" y="90"/>
                    <a:pt x="38" y="114"/>
                  </a:cubicBezTo>
                  <a:cubicBezTo>
                    <a:pt x="14" y="114"/>
                    <a:pt x="1" y="139"/>
                    <a:pt x="1" y="163"/>
                  </a:cubicBezTo>
                  <a:cubicBezTo>
                    <a:pt x="1" y="187"/>
                    <a:pt x="25" y="224"/>
                    <a:pt x="62" y="224"/>
                  </a:cubicBezTo>
                  <a:lnTo>
                    <a:pt x="74" y="224"/>
                  </a:lnTo>
                  <a:cubicBezTo>
                    <a:pt x="196" y="224"/>
                    <a:pt x="330" y="187"/>
                    <a:pt x="463" y="103"/>
                  </a:cubicBezTo>
                  <a:cubicBezTo>
                    <a:pt x="500" y="90"/>
                    <a:pt x="500" y="54"/>
                    <a:pt x="487" y="30"/>
                  </a:cubicBezTo>
                  <a:cubicBezTo>
                    <a:pt x="479" y="12"/>
                    <a:pt x="464" y="0"/>
                    <a:pt x="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11" name="Google Shape;3711;p39"/>
            <p:cNvSpPr/>
            <p:nvPr/>
          </p:nvSpPr>
          <p:spPr>
            <a:xfrm>
              <a:off x="8106341" y="3451844"/>
              <a:ext cx="20918" cy="33765"/>
            </a:xfrm>
            <a:custGeom>
              <a:avLst/>
              <a:gdLst/>
              <a:ahLst/>
              <a:cxnLst/>
              <a:rect l="l" t="t" r="r" b="b"/>
              <a:pathLst>
                <a:path w="425" h="686" extrusionOk="0">
                  <a:moveTo>
                    <a:pt x="113" y="0"/>
                  </a:moveTo>
                  <a:cubicBezTo>
                    <a:pt x="92" y="0"/>
                    <a:pt x="71" y="3"/>
                    <a:pt x="49" y="7"/>
                  </a:cubicBezTo>
                  <a:cubicBezTo>
                    <a:pt x="1" y="20"/>
                    <a:pt x="12" y="105"/>
                    <a:pt x="74" y="105"/>
                  </a:cubicBezTo>
                  <a:cubicBezTo>
                    <a:pt x="195" y="105"/>
                    <a:pt x="268" y="190"/>
                    <a:pt x="293" y="312"/>
                  </a:cubicBezTo>
                  <a:cubicBezTo>
                    <a:pt x="303" y="377"/>
                    <a:pt x="324" y="589"/>
                    <a:pt x="223" y="589"/>
                  </a:cubicBezTo>
                  <a:cubicBezTo>
                    <a:pt x="211" y="589"/>
                    <a:pt x="198" y="586"/>
                    <a:pt x="183" y="580"/>
                  </a:cubicBezTo>
                  <a:cubicBezTo>
                    <a:pt x="180" y="579"/>
                    <a:pt x="177" y="578"/>
                    <a:pt x="174" y="578"/>
                  </a:cubicBezTo>
                  <a:cubicBezTo>
                    <a:pt x="141" y="578"/>
                    <a:pt x="114" y="642"/>
                    <a:pt x="158" y="664"/>
                  </a:cubicBezTo>
                  <a:cubicBezTo>
                    <a:pt x="188" y="679"/>
                    <a:pt x="215" y="686"/>
                    <a:pt x="240" y="686"/>
                  </a:cubicBezTo>
                  <a:cubicBezTo>
                    <a:pt x="373" y="686"/>
                    <a:pt x="424" y="484"/>
                    <a:pt x="414" y="361"/>
                  </a:cubicBezTo>
                  <a:cubicBezTo>
                    <a:pt x="403" y="186"/>
                    <a:pt x="294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12" name="Google Shape;3712;p39"/>
            <p:cNvSpPr/>
            <p:nvPr/>
          </p:nvSpPr>
          <p:spPr>
            <a:xfrm>
              <a:off x="8106932" y="3451598"/>
              <a:ext cx="21017" cy="34159"/>
            </a:xfrm>
            <a:custGeom>
              <a:avLst/>
              <a:gdLst/>
              <a:ahLst/>
              <a:cxnLst/>
              <a:rect l="l" t="t" r="r" b="b"/>
              <a:pathLst>
                <a:path w="427" h="694" extrusionOk="0">
                  <a:moveTo>
                    <a:pt x="119" y="13"/>
                  </a:moveTo>
                  <a:cubicBezTo>
                    <a:pt x="163" y="13"/>
                    <a:pt x="204" y="29"/>
                    <a:pt x="244" y="61"/>
                  </a:cubicBezTo>
                  <a:cubicBezTo>
                    <a:pt x="329" y="122"/>
                    <a:pt x="390" y="244"/>
                    <a:pt x="402" y="366"/>
                  </a:cubicBezTo>
                  <a:cubicBezTo>
                    <a:pt x="402" y="463"/>
                    <a:pt x="365" y="609"/>
                    <a:pt x="292" y="658"/>
                  </a:cubicBezTo>
                  <a:cubicBezTo>
                    <a:pt x="273" y="671"/>
                    <a:pt x="249" y="680"/>
                    <a:pt x="222" y="680"/>
                  </a:cubicBezTo>
                  <a:cubicBezTo>
                    <a:pt x="199" y="680"/>
                    <a:pt x="174" y="674"/>
                    <a:pt x="146" y="658"/>
                  </a:cubicBezTo>
                  <a:cubicBezTo>
                    <a:pt x="122" y="658"/>
                    <a:pt x="122" y="633"/>
                    <a:pt x="135" y="621"/>
                  </a:cubicBezTo>
                  <a:cubicBezTo>
                    <a:pt x="135" y="609"/>
                    <a:pt x="146" y="596"/>
                    <a:pt x="171" y="596"/>
                  </a:cubicBezTo>
                  <a:cubicBezTo>
                    <a:pt x="186" y="602"/>
                    <a:pt x="199" y="605"/>
                    <a:pt x="211" y="605"/>
                  </a:cubicBezTo>
                  <a:cubicBezTo>
                    <a:pt x="228" y="605"/>
                    <a:pt x="242" y="599"/>
                    <a:pt x="256" y="585"/>
                  </a:cubicBezTo>
                  <a:cubicBezTo>
                    <a:pt x="317" y="536"/>
                    <a:pt x="305" y="353"/>
                    <a:pt x="292" y="304"/>
                  </a:cubicBezTo>
                  <a:cubicBezTo>
                    <a:pt x="256" y="183"/>
                    <a:pt x="171" y="110"/>
                    <a:pt x="62" y="110"/>
                  </a:cubicBezTo>
                  <a:cubicBezTo>
                    <a:pt x="37" y="110"/>
                    <a:pt x="25" y="85"/>
                    <a:pt x="13" y="74"/>
                  </a:cubicBezTo>
                  <a:cubicBezTo>
                    <a:pt x="13" y="49"/>
                    <a:pt x="25" y="37"/>
                    <a:pt x="49" y="25"/>
                  </a:cubicBezTo>
                  <a:cubicBezTo>
                    <a:pt x="74" y="17"/>
                    <a:pt x="97" y="13"/>
                    <a:pt x="119" y="13"/>
                  </a:cubicBezTo>
                  <a:close/>
                  <a:moveTo>
                    <a:pt x="117" y="0"/>
                  </a:moveTo>
                  <a:cubicBezTo>
                    <a:pt x="92" y="0"/>
                    <a:pt x="65" y="4"/>
                    <a:pt x="37" y="12"/>
                  </a:cubicBezTo>
                  <a:cubicBezTo>
                    <a:pt x="13" y="12"/>
                    <a:pt x="0" y="49"/>
                    <a:pt x="0" y="74"/>
                  </a:cubicBezTo>
                  <a:cubicBezTo>
                    <a:pt x="0" y="98"/>
                    <a:pt x="25" y="122"/>
                    <a:pt x="62" y="122"/>
                  </a:cubicBezTo>
                  <a:cubicBezTo>
                    <a:pt x="171" y="122"/>
                    <a:pt x="244" y="195"/>
                    <a:pt x="268" y="317"/>
                  </a:cubicBezTo>
                  <a:cubicBezTo>
                    <a:pt x="281" y="377"/>
                    <a:pt x="292" y="523"/>
                    <a:pt x="244" y="572"/>
                  </a:cubicBezTo>
                  <a:cubicBezTo>
                    <a:pt x="235" y="581"/>
                    <a:pt x="221" y="589"/>
                    <a:pt x="200" y="589"/>
                  </a:cubicBezTo>
                  <a:cubicBezTo>
                    <a:pt x="191" y="589"/>
                    <a:pt x="181" y="588"/>
                    <a:pt x="171" y="585"/>
                  </a:cubicBezTo>
                  <a:cubicBezTo>
                    <a:pt x="164" y="581"/>
                    <a:pt x="158" y="580"/>
                    <a:pt x="151" y="580"/>
                  </a:cubicBezTo>
                  <a:cubicBezTo>
                    <a:pt x="134" y="580"/>
                    <a:pt x="119" y="591"/>
                    <a:pt x="110" y="609"/>
                  </a:cubicBezTo>
                  <a:cubicBezTo>
                    <a:pt x="110" y="633"/>
                    <a:pt x="110" y="669"/>
                    <a:pt x="135" y="682"/>
                  </a:cubicBezTo>
                  <a:cubicBezTo>
                    <a:pt x="171" y="694"/>
                    <a:pt x="195" y="694"/>
                    <a:pt x="219" y="694"/>
                  </a:cubicBezTo>
                  <a:cubicBezTo>
                    <a:pt x="256" y="694"/>
                    <a:pt x="281" y="694"/>
                    <a:pt x="305" y="669"/>
                  </a:cubicBezTo>
                  <a:cubicBezTo>
                    <a:pt x="390" y="621"/>
                    <a:pt x="427" y="475"/>
                    <a:pt x="414" y="366"/>
                  </a:cubicBezTo>
                  <a:cubicBezTo>
                    <a:pt x="402" y="231"/>
                    <a:pt x="341" y="110"/>
                    <a:pt x="256" y="49"/>
                  </a:cubicBezTo>
                  <a:cubicBezTo>
                    <a:pt x="215" y="17"/>
                    <a:pt x="169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13" name="Google Shape;3713;p39"/>
            <p:cNvSpPr/>
            <p:nvPr/>
          </p:nvSpPr>
          <p:spPr>
            <a:xfrm>
              <a:off x="8113971" y="3487185"/>
              <a:ext cx="8909" cy="19639"/>
            </a:xfrm>
            <a:custGeom>
              <a:avLst/>
              <a:gdLst/>
              <a:ahLst/>
              <a:cxnLst/>
              <a:rect l="l" t="t" r="r" b="b"/>
              <a:pathLst>
                <a:path w="181" h="399" extrusionOk="0">
                  <a:moveTo>
                    <a:pt x="133" y="1"/>
                  </a:moveTo>
                  <a:cubicBezTo>
                    <a:pt x="114" y="1"/>
                    <a:pt x="94" y="10"/>
                    <a:pt x="89" y="32"/>
                  </a:cubicBezTo>
                  <a:cubicBezTo>
                    <a:pt x="76" y="141"/>
                    <a:pt x="40" y="238"/>
                    <a:pt x="16" y="348"/>
                  </a:cubicBezTo>
                  <a:cubicBezTo>
                    <a:pt x="1" y="378"/>
                    <a:pt x="28" y="399"/>
                    <a:pt x="56" y="399"/>
                  </a:cubicBezTo>
                  <a:cubicBezTo>
                    <a:pt x="73" y="399"/>
                    <a:pt x="91" y="391"/>
                    <a:pt x="101" y="372"/>
                  </a:cubicBezTo>
                  <a:cubicBezTo>
                    <a:pt x="138" y="262"/>
                    <a:pt x="162" y="153"/>
                    <a:pt x="174" y="44"/>
                  </a:cubicBezTo>
                  <a:cubicBezTo>
                    <a:pt x="181" y="16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14" name="Google Shape;3714;p39"/>
            <p:cNvSpPr/>
            <p:nvPr/>
          </p:nvSpPr>
          <p:spPr>
            <a:xfrm>
              <a:off x="8113528" y="3486693"/>
              <a:ext cx="9647" cy="20623"/>
            </a:xfrm>
            <a:custGeom>
              <a:avLst/>
              <a:gdLst/>
              <a:ahLst/>
              <a:cxnLst/>
              <a:rect l="l" t="t" r="r" b="b"/>
              <a:pathLst>
                <a:path w="196" h="419" extrusionOk="0">
                  <a:moveTo>
                    <a:pt x="147" y="18"/>
                  </a:moveTo>
                  <a:cubicBezTo>
                    <a:pt x="171" y="18"/>
                    <a:pt x="183" y="29"/>
                    <a:pt x="183" y="54"/>
                  </a:cubicBezTo>
                  <a:cubicBezTo>
                    <a:pt x="158" y="175"/>
                    <a:pt x="134" y="272"/>
                    <a:pt x="98" y="370"/>
                  </a:cubicBezTo>
                  <a:cubicBezTo>
                    <a:pt x="89" y="387"/>
                    <a:pt x="80" y="399"/>
                    <a:pt x="66" y="399"/>
                  </a:cubicBezTo>
                  <a:cubicBezTo>
                    <a:pt x="61" y="399"/>
                    <a:pt x="56" y="397"/>
                    <a:pt x="49" y="394"/>
                  </a:cubicBezTo>
                  <a:cubicBezTo>
                    <a:pt x="37" y="394"/>
                    <a:pt x="25" y="382"/>
                    <a:pt x="25" y="358"/>
                  </a:cubicBezTo>
                  <a:cubicBezTo>
                    <a:pt x="61" y="248"/>
                    <a:pt x="85" y="139"/>
                    <a:pt x="110" y="42"/>
                  </a:cubicBezTo>
                  <a:cubicBezTo>
                    <a:pt x="110" y="29"/>
                    <a:pt x="122" y="18"/>
                    <a:pt x="147" y="18"/>
                  </a:cubicBezTo>
                  <a:close/>
                  <a:moveTo>
                    <a:pt x="129" y="1"/>
                  </a:moveTo>
                  <a:cubicBezTo>
                    <a:pt x="112" y="1"/>
                    <a:pt x="98" y="14"/>
                    <a:pt x="98" y="42"/>
                  </a:cubicBezTo>
                  <a:cubicBezTo>
                    <a:pt x="74" y="139"/>
                    <a:pt x="49" y="236"/>
                    <a:pt x="12" y="358"/>
                  </a:cubicBezTo>
                  <a:cubicBezTo>
                    <a:pt x="1" y="382"/>
                    <a:pt x="25" y="407"/>
                    <a:pt x="49" y="418"/>
                  </a:cubicBezTo>
                  <a:lnTo>
                    <a:pt x="61" y="418"/>
                  </a:lnTo>
                  <a:cubicBezTo>
                    <a:pt x="85" y="418"/>
                    <a:pt x="110" y="407"/>
                    <a:pt x="122" y="382"/>
                  </a:cubicBezTo>
                  <a:cubicBezTo>
                    <a:pt x="158" y="285"/>
                    <a:pt x="183" y="175"/>
                    <a:pt x="195" y="54"/>
                  </a:cubicBezTo>
                  <a:cubicBezTo>
                    <a:pt x="195" y="29"/>
                    <a:pt x="171" y="5"/>
                    <a:pt x="147" y="5"/>
                  </a:cubicBezTo>
                  <a:cubicBezTo>
                    <a:pt x="141" y="2"/>
                    <a:pt x="135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15" name="Google Shape;3715;p39"/>
            <p:cNvSpPr/>
            <p:nvPr/>
          </p:nvSpPr>
          <p:spPr>
            <a:xfrm>
              <a:off x="8117367" y="3488612"/>
              <a:ext cx="9746" cy="20180"/>
            </a:xfrm>
            <a:custGeom>
              <a:avLst/>
              <a:gdLst/>
              <a:ahLst/>
              <a:cxnLst/>
              <a:rect l="l" t="t" r="r" b="b"/>
              <a:pathLst>
                <a:path w="198" h="410" extrusionOk="0">
                  <a:moveTo>
                    <a:pt x="141" y="1"/>
                  </a:moveTo>
                  <a:cubicBezTo>
                    <a:pt x="125" y="1"/>
                    <a:pt x="109" y="9"/>
                    <a:pt x="105" y="27"/>
                  </a:cubicBezTo>
                  <a:cubicBezTo>
                    <a:pt x="69" y="136"/>
                    <a:pt x="32" y="246"/>
                    <a:pt x="7" y="355"/>
                  </a:cubicBezTo>
                  <a:cubicBezTo>
                    <a:pt x="1" y="391"/>
                    <a:pt x="26" y="410"/>
                    <a:pt x="52" y="410"/>
                  </a:cubicBezTo>
                  <a:cubicBezTo>
                    <a:pt x="70" y="410"/>
                    <a:pt x="88" y="400"/>
                    <a:pt x="93" y="379"/>
                  </a:cubicBezTo>
                  <a:cubicBezTo>
                    <a:pt x="129" y="270"/>
                    <a:pt x="153" y="160"/>
                    <a:pt x="190" y="51"/>
                  </a:cubicBezTo>
                  <a:cubicBezTo>
                    <a:pt x="197" y="21"/>
                    <a:pt x="168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16" name="Google Shape;3716;p39"/>
            <p:cNvSpPr/>
            <p:nvPr/>
          </p:nvSpPr>
          <p:spPr>
            <a:xfrm>
              <a:off x="8117121" y="3488120"/>
              <a:ext cx="10189" cy="21017"/>
            </a:xfrm>
            <a:custGeom>
              <a:avLst/>
              <a:gdLst/>
              <a:ahLst/>
              <a:cxnLst/>
              <a:rect l="l" t="t" r="r" b="b"/>
              <a:pathLst>
                <a:path w="207" h="427" extrusionOk="0">
                  <a:moveTo>
                    <a:pt x="147" y="13"/>
                  </a:moveTo>
                  <a:cubicBezTo>
                    <a:pt x="158" y="13"/>
                    <a:pt x="158" y="13"/>
                    <a:pt x="158" y="25"/>
                  </a:cubicBezTo>
                  <a:cubicBezTo>
                    <a:pt x="171" y="25"/>
                    <a:pt x="195" y="37"/>
                    <a:pt x="183" y="61"/>
                  </a:cubicBezTo>
                  <a:cubicBezTo>
                    <a:pt x="158" y="159"/>
                    <a:pt x="122" y="280"/>
                    <a:pt x="98" y="389"/>
                  </a:cubicBezTo>
                  <a:cubicBezTo>
                    <a:pt x="85" y="414"/>
                    <a:pt x="61" y="414"/>
                    <a:pt x="49" y="414"/>
                  </a:cubicBezTo>
                  <a:cubicBezTo>
                    <a:pt x="25" y="402"/>
                    <a:pt x="12" y="389"/>
                    <a:pt x="25" y="365"/>
                  </a:cubicBezTo>
                  <a:cubicBezTo>
                    <a:pt x="49" y="256"/>
                    <a:pt x="85" y="146"/>
                    <a:pt x="122" y="37"/>
                  </a:cubicBezTo>
                  <a:cubicBezTo>
                    <a:pt x="122" y="25"/>
                    <a:pt x="134" y="13"/>
                    <a:pt x="147" y="13"/>
                  </a:cubicBezTo>
                  <a:close/>
                  <a:moveTo>
                    <a:pt x="171" y="0"/>
                  </a:moveTo>
                  <a:cubicBezTo>
                    <a:pt x="134" y="0"/>
                    <a:pt x="110" y="0"/>
                    <a:pt x="98" y="37"/>
                  </a:cubicBezTo>
                  <a:cubicBezTo>
                    <a:pt x="74" y="134"/>
                    <a:pt x="37" y="256"/>
                    <a:pt x="1" y="365"/>
                  </a:cubicBezTo>
                  <a:cubicBezTo>
                    <a:pt x="1" y="402"/>
                    <a:pt x="12" y="426"/>
                    <a:pt x="37" y="426"/>
                  </a:cubicBezTo>
                  <a:lnTo>
                    <a:pt x="61" y="426"/>
                  </a:lnTo>
                  <a:cubicBezTo>
                    <a:pt x="85" y="426"/>
                    <a:pt x="98" y="414"/>
                    <a:pt x="110" y="389"/>
                  </a:cubicBezTo>
                  <a:cubicBezTo>
                    <a:pt x="147" y="280"/>
                    <a:pt x="171" y="170"/>
                    <a:pt x="195" y="61"/>
                  </a:cubicBezTo>
                  <a:cubicBezTo>
                    <a:pt x="207" y="37"/>
                    <a:pt x="183" y="13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17" name="Google Shape;3717;p39"/>
            <p:cNvSpPr/>
            <p:nvPr/>
          </p:nvSpPr>
          <p:spPr>
            <a:xfrm>
              <a:off x="8094085" y="3505791"/>
              <a:ext cx="9106" cy="12108"/>
            </a:xfrm>
            <a:custGeom>
              <a:avLst/>
              <a:gdLst/>
              <a:ahLst/>
              <a:cxnLst/>
              <a:rect l="l" t="t" r="r" b="b"/>
              <a:pathLst>
                <a:path w="185" h="246" extrusionOk="0">
                  <a:moveTo>
                    <a:pt x="136" y="1"/>
                  </a:moveTo>
                  <a:cubicBezTo>
                    <a:pt x="124" y="1"/>
                    <a:pt x="112" y="6"/>
                    <a:pt x="104" y="19"/>
                  </a:cubicBezTo>
                  <a:cubicBezTo>
                    <a:pt x="67" y="67"/>
                    <a:pt x="42" y="128"/>
                    <a:pt x="18" y="176"/>
                  </a:cubicBezTo>
                  <a:cubicBezTo>
                    <a:pt x="1" y="211"/>
                    <a:pt x="32" y="245"/>
                    <a:pt x="61" y="245"/>
                  </a:cubicBezTo>
                  <a:cubicBezTo>
                    <a:pt x="73" y="245"/>
                    <a:pt x="84" y="239"/>
                    <a:pt x="91" y="225"/>
                  </a:cubicBezTo>
                  <a:cubicBezTo>
                    <a:pt x="128" y="165"/>
                    <a:pt x="152" y="116"/>
                    <a:pt x="177" y="55"/>
                  </a:cubicBezTo>
                  <a:cubicBezTo>
                    <a:pt x="185" y="22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18" name="Google Shape;3718;p39"/>
            <p:cNvSpPr/>
            <p:nvPr/>
          </p:nvSpPr>
          <p:spPr>
            <a:xfrm>
              <a:off x="8093741" y="3505692"/>
              <a:ext cx="9647" cy="12403"/>
            </a:xfrm>
            <a:custGeom>
              <a:avLst/>
              <a:gdLst/>
              <a:ahLst/>
              <a:cxnLst/>
              <a:rect l="l" t="t" r="r" b="b"/>
              <a:pathLst>
                <a:path w="196" h="252" extrusionOk="0">
                  <a:moveTo>
                    <a:pt x="139" y="12"/>
                  </a:moveTo>
                  <a:cubicBezTo>
                    <a:pt x="147" y="12"/>
                    <a:pt x="154" y="15"/>
                    <a:pt x="159" y="21"/>
                  </a:cubicBezTo>
                  <a:cubicBezTo>
                    <a:pt x="171" y="21"/>
                    <a:pt x="184" y="32"/>
                    <a:pt x="171" y="57"/>
                  </a:cubicBezTo>
                  <a:cubicBezTo>
                    <a:pt x="159" y="105"/>
                    <a:pt x="122" y="167"/>
                    <a:pt x="86" y="215"/>
                  </a:cubicBezTo>
                  <a:cubicBezTo>
                    <a:pt x="86" y="240"/>
                    <a:pt x="62" y="240"/>
                    <a:pt x="49" y="240"/>
                  </a:cubicBezTo>
                  <a:cubicBezTo>
                    <a:pt x="38" y="227"/>
                    <a:pt x="25" y="203"/>
                    <a:pt x="38" y="191"/>
                  </a:cubicBezTo>
                  <a:cubicBezTo>
                    <a:pt x="62" y="118"/>
                    <a:pt x="86" y="69"/>
                    <a:pt x="111" y="32"/>
                  </a:cubicBezTo>
                  <a:cubicBezTo>
                    <a:pt x="118" y="18"/>
                    <a:pt x="129" y="12"/>
                    <a:pt x="139" y="12"/>
                  </a:cubicBezTo>
                  <a:close/>
                  <a:moveTo>
                    <a:pt x="138" y="0"/>
                  </a:moveTo>
                  <a:cubicBezTo>
                    <a:pt x="121" y="0"/>
                    <a:pt x="106" y="6"/>
                    <a:pt x="98" y="21"/>
                  </a:cubicBezTo>
                  <a:cubicBezTo>
                    <a:pt x="74" y="69"/>
                    <a:pt x="38" y="118"/>
                    <a:pt x="13" y="178"/>
                  </a:cubicBezTo>
                  <a:cubicBezTo>
                    <a:pt x="1" y="215"/>
                    <a:pt x="13" y="240"/>
                    <a:pt x="38" y="251"/>
                  </a:cubicBezTo>
                  <a:lnTo>
                    <a:pt x="62" y="251"/>
                  </a:lnTo>
                  <a:cubicBezTo>
                    <a:pt x="86" y="251"/>
                    <a:pt x="98" y="251"/>
                    <a:pt x="111" y="227"/>
                  </a:cubicBezTo>
                  <a:cubicBezTo>
                    <a:pt x="147" y="167"/>
                    <a:pt x="171" y="118"/>
                    <a:pt x="195" y="57"/>
                  </a:cubicBezTo>
                  <a:cubicBezTo>
                    <a:pt x="195" y="32"/>
                    <a:pt x="195" y="21"/>
                    <a:pt x="171" y="8"/>
                  </a:cubicBezTo>
                  <a:cubicBezTo>
                    <a:pt x="161" y="3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19" name="Google Shape;3719;p39"/>
            <p:cNvSpPr/>
            <p:nvPr/>
          </p:nvSpPr>
          <p:spPr>
            <a:xfrm>
              <a:off x="8102158" y="3506923"/>
              <a:ext cx="5759" cy="13880"/>
            </a:xfrm>
            <a:custGeom>
              <a:avLst/>
              <a:gdLst/>
              <a:ahLst/>
              <a:cxnLst/>
              <a:rect l="l" t="t" r="r" b="b"/>
              <a:pathLst>
                <a:path w="117" h="282" extrusionOk="0">
                  <a:moveTo>
                    <a:pt x="70" y="1"/>
                  </a:moveTo>
                  <a:cubicBezTo>
                    <a:pt x="53" y="1"/>
                    <a:pt x="37" y="10"/>
                    <a:pt x="37" y="32"/>
                  </a:cubicBezTo>
                  <a:cubicBezTo>
                    <a:pt x="24" y="105"/>
                    <a:pt x="13" y="178"/>
                    <a:pt x="0" y="239"/>
                  </a:cubicBezTo>
                  <a:cubicBezTo>
                    <a:pt x="0" y="266"/>
                    <a:pt x="23" y="282"/>
                    <a:pt x="45" y="282"/>
                  </a:cubicBezTo>
                  <a:cubicBezTo>
                    <a:pt x="63" y="282"/>
                    <a:pt x="80" y="272"/>
                    <a:pt x="86" y="251"/>
                  </a:cubicBezTo>
                  <a:cubicBezTo>
                    <a:pt x="97" y="190"/>
                    <a:pt x="110" y="117"/>
                    <a:pt x="110" y="44"/>
                  </a:cubicBezTo>
                  <a:cubicBezTo>
                    <a:pt x="117" y="17"/>
                    <a:pt x="93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20" name="Google Shape;3720;p39"/>
            <p:cNvSpPr/>
            <p:nvPr/>
          </p:nvSpPr>
          <p:spPr>
            <a:xfrm>
              <a:off x="8101567" y="3506677"/>
              <a:ext cx="6595" cy="15012"/>
            </a:xfrm>
            <a:custGeom>
              <a:avLst/>
              <a:gdLst/>
              <a:ahLst/>
              <a:cxnLst/>
              <a:rect l="l" t="t" r="r" b="b"/>
              <a:pathLst>
                <a:path w="134" h="305" extrusionOk="0">
                  <a:moveTo>
                    <a:pt x="72" y="20"/>
                  </a:moveTo>
                  <a:cubicBezTo>
                    <a:pt x="77" y="20"/>
                    <a:pt x="82" y="21"/>
                    <a:pt x="85" y="25"/>
                  </a:cubicBezTo>
                  <a:cubicBezTo>
                    <a:pt x="109" y="25"/>
                    <a:pt x="122" y="37"/>
                    <a:pt x="122" y="49"/>
                  </a:cubicBezTo>
                  <a:lnTo>
                    <a:pt x="109" y="74"/>
                  </a:lnTo>
                  <a:cubicBezTo>
                    <a:pt x="109" y="134"/>
                    <a:pt x="98" y="195"/>
                    <a:pt x="85" y="256"/>
                  </a:cubicBezTo>
                  <a:cubicBezTo>
                    <a:pt x="85" y="280"/>
                    <a:pt x="73" y="280"/>
                    <a:pt x="49" y="280"/>
                  </a:cubicBezTo>
                  <a:cubicBezTo>
                    <a:pt x="36" y="280"/>
                    <a:pt x="25" y="268"/>
                    <a:pt x="25" y="244"/>
                  </a:cubicBezTo>
                  <a:cubicBezTo>
                    <a:pt x="25" y="183"/>
                    <a:pt x="36" y="122"/>
                    <a:pt x="49" y="61"/>
                  </a:cubicBezTo>
                  <a:lnTo>
                    <a:pt x="49" y="37"/>
                  </a:lnTo>
                  <a:cubicBezTo>
                    <a:pt x="49" y="28"/>
                    <a:pt x="61" y="20"/>
                    <a:pt x="72" y="20"/>
                  </a:cubicBezTo>
                  <a:close/>
                  <a:moveTo>
                    <a:pt x="85" y="1"/>
                  </a:moveTo>
                  <a:cubicBezTo>
                    <a:pt x="61" y="1"/>
                    <a:pt x="36" y="12"/>
                    <a:pt x="36" y="37"/>
                  </a:cubicBezTo>
                  <a:lnTo>
                    <a:pt x="25" y="61"/>
                  </a:lnTo>
                  <a:cubicBezTo>
                    <a:pt x="25" y="122"/>
                    <a:pt x="12" y="183"/>
                    <a:pt x="0" y="244"/>
                  </a:cubicBezTo>
                  <a:cubicBezTo>
                    <a:pt x="0" y="280"/>
                    <a:pt x="25" y="293"/>
                    <a:pt x="49" y="304"/>
                  </a:cubicBezTo>
                  <a:lnTo>
                    <a:pt x="61" y="304"/>
                  </a:lnTo>
                  <a:cubicBezTo>
                    <a:pt x="85" y="304"/>
                    <a:pt x="98" y="293"/>
                    <a:pt x="109" y="256"/>
                  </a:cubicBezTo>
                  <a:cubicBezTo>
                    <a:pt x="122" y="195"/>
                    <a:pt x="122" y="134"/>
                    <a:pt x="134" y="74"/>
                  </a:cubicBezTo>
                  <a:lnTo>
                    <a:pt x="134" y="49"/>
                  </a:lnTo>
                  <a:cubicBezTo>
                    <a:pt x="134" y="25"/>
                    <a:pt x="109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21" name="Google Shape;3721;p39"/>
            <p:cNvSpPr/>
            <p:nvPr/>
          </p:nvSpPr>
          <p:spPr>
            <a:xfrm>
              <a:off x="8109935" y="3507169"/>
              <a:ext cx="5414" cy="15750"/>
            </a:xfrm>
            <a:custGeom>
              <a:avLst/>
              <a:gdLst/>
              <a:ahLst/>
              <a:cxnLst/>
              <a:rect l="l" t="t" r="r" b="b"/>
              <a:pathLst>
                <a:path w="110" h="320" extrusionOk="0">
                  <a:moveTo>
                    <a:pt x="53" y="0"/>
                  </a:moveTo>
                  <a:cubicBezTo>
                    <a:pt x="37" y="0"/>
                    <a:pt x="25" y="8"/>
                    <a:pt x="25" y="27"/>
                  </a:cubicBezTo>
                  <a:cubicBezTo>
                    <a:pt x="1" y="112"/>
                    <a:pt x="1" y="197"/>
                    <a:pt x="1" y="283"/>
                  </a:cubicBezTo>
                  <a:cubicBezTo>
                    <a:pt x="7" y="307"/>
                    <a:pt x="28" y="319"/>
                    <a:pt x="47" y="319"/>
                  </a:cubicBezTo>
                  <a:cubicBezTo>
                    <a:pt x="67" y="319"/>
                    <a:pt x="85" y="307"/>
                    <a:pt x="85" y="283"/>
                  </a:cubicBezTo>
                  <a:cubicBezTo>
                    <a:pt x="85" y="197"/>
                    <a:pt x="98" y="124"/>
                    <a:pt x="110" y="51"/>
                  </a:cubicBezTo>
                  <a:cubicBezTo>
                    <a:pt x="110" y="21"/>
                    <a:pt x="77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22" name="Google Shape;3722;p39"/>
            <p:cNvSpPr/>
            <p:nvPr/>
          </p:nvSpPr>
          <p:spPr>
            <a:xfrm>
              <a:off x="8109344" y="3506677"/>
              <a:ext cx="6645" cy="16833"/>
            </a:xfrm>
            <a:custGeom>
              <a:avLst/>
              <a:gdLst/>
              <a:ahLst/>
              <a:cxnLst/>
              <a:rect l="l" t="t" r="r" b="b"/>
              <a:pathLst>
                <a:path w="135" h="342" extrusionOk="0">
                  <a:moveTo>
                    <a:pt x="73" y="12"/>
                  </a:moveTo>
                  <a:lnTo>
                    <a:pt x="73" y="25"/>
                  </a:lnTo>
                  <a:cubicBezTo>
                    <a:pt x="97" y="25"/>
                    <a:pt x="110" y="37"/>
                    <a:pt x="110" y="61"/>
                  </a:cubicBezTo>
                  <a:cubicBezTo>
                    <a:pt x="97" y="147"/>
                    <a:pt x="97" y="220"/>
                    <a:pt x="97" y="293"/>
                  </a:cubicBezTo>
                  <a:cubicBezTo>
                    <a:pt x="97" y="317"/>
                    <a:pt x="73" y="317"/>
                    <a:pt x="61" y="317"/>
                  </a:cubicBezTo>
                  <a:cubicBezTo>
                    <a:pt x="49" y="317"/>
                    <a:pt x="24" y="317"/>
                    <a:pt x="24" y="293"/>
                  </a:cubicBezTo>
                  <a:cubicBezTo>
                    <a:pt x="13" y="207"/>
                    <a:pt x="24" y="134"/>
                    <a:pt x="37" y="37"/>
                  </a:cubicBezTo>
                  <a:cubicBezTo>
                    <a:pt x="49" y="25"/>
                    <a:pt x="61" y="12"/>
                    <a:pt x="73" y="12"/>
                  </a:cubicBezTo>
                  <a:close/>
                  <a:moveTo>
                    <a:pt x="73" y="1"/>
                  </a:moveTo>
                  <a:cubicBezTo>
                    <a:pt x="49" y="1"/>
                    <a:pt x="24" y="12"/>
                    <a:pt x="24" y="37"/>
                  </a:cubicBezTo>
                  <a:cubicBezTo>
                    <a:pt x="0" y="134"/>
                    <a:pt x="0" y="207"/>
                    <a:pt x="0" y="293"/>
                  </a:cubicBezTo>
                  <a:cubicBezTo>
                    <a:pt x="13" y="317"/>
                    <a:pt x="37" y="341"/>
                    <a:pt x="61" y="341"/>
                  </a:cubicBezTo>
                  <a:cubicBezTo>
                    <a:pt x="86" y="341"/>
                    <a:pt x="110" y="317"/>
                    <a:pt x="110" y="293"/>
                  </a:cubicBezTo>
                  <a:cubicBezTo>
                    <a:pt x="110" y="220"/>
                    <a:pt x="110" y="147"/>
                    <a:pt x="122" y="61"/>
                  </a:cubicBezTo>
                  <a:cubicBezTo>
                    <a:pt x="134" y="37"/>
                    <a:pt x="110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23" name="Google Shape;3723;p39"/>
            <p:cNvSpPr/>
            <p:nvPr/>
          </p:nvSpPr>
          <p:spPr>
            <a:xfrm>
              <a:off x="8117121" y="3508498"/>
              <a:ext cx="8121" cy="14421"/>
            </a:xfrm>
            <a:custGeom>
              <a:avLst/>
              <a:gdLst/>
              <a:ahLst/>
              <a:cxnLst/>
              <a:rect l="l" t="t" r="r" b="b"/>
              <a:pathLst>
                <a:path w="165" h="293" extrusionOk="0">
                  <a:moveTo>
                    <a:pt x="54" y="0"/>
                  </a:moveTo>
                  <a:cubicBezTo>
                    <a:pt x="36" y="0"/>
                    <a:pt x="18" y="11"/>
                    <a:pt x="12" y="37"/>
                  </a:cubicBezTo>
                  <a:cubicBezTo>
                    <a:pt x="1" y="121"/>
                    <a:pt x="12" y="219"/>
                    <a:pt x="74" y="280"/>
                  </a:cubicBezTo>
                  <a:cubicBezTo>
                    <a:pt x="83" y="289"/>
                    <a:pt x="93" y="293"/>
                    <a:pt x="103" y="293"/>
                  </a:cubicBezTo>
                  <a:cubicBezTo>
                    <a:pt x="135" y="293"/>
                    <a:pt x="165" y="258"/>
                    <a:pt x="147" y="231"/>
                  </a:cubicBezTo>
                  <a:cubicBezTo>
                    <a:pt x="110" y="170"/>
                    <a:pt x="85" y="121"/>
                    <a:pt x="98" y="48"/>
                  </a:cubicBezTo>
                  <a:cubicBezTo>
                    <a:pt x="105" y="20"/>
                    <a:pt x="79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24" name="Google Shape;3724;p39"/>
            <p:cNvSpPr/>
            <p:nvPr/>
          </p:nvSpPr>
          <p:spPr>
            <a:xfrm>
              <a:off x="8116481" y="3507907"/>
              <a:ext cx="9056" cy="15603"/>
            </a:xfrm>
            <a:custGeom>
              <a:avLst/>
              <a:gdLst/>
              <a:ahLst/>
              <a:cxnLst/>
              <a:rect l="l" t="t" r="r" b="b"/>
              <a:pathLst>
                <a:path w="184" h="317" extrusionOk="0">
                  <a:moveTo>
                    <a:pt x="64" y="19"/>
                  </a:moveTo>
                  <a:cubicBezTo>
                    <a:pt x="68" y="19"/>
                    <a:pt x="71" y="21"/>
                    <a:pt x="74" y="24"/>
                  </a:cubicBezTo>
                  <a:cubicBezTo>
                    <a:pt x="98" y="24"/>
                    <a:pt x="111" y="36"/>
                    <a:pt x="111" y="60"/>
                  </a:cubicBezTo>
                  <a:cubicBezTo>
                    <a:pt x="98" y="146"/>
                    <a:pt x="123" y="195"/>
                    <a:pt x="147" y="243"/>
                  </a:cubicBezTo>
                  <a:cubicBezTo>
                    <a:pt x="160" y="268"/>
                    <a:pt x="160" y="279"/>
                    <a:pt x="147" y="292"/>
                  </a:cubicBezTo>
                  <a:cubicBezTo>
                    <a:pt x="141" y="298"/>
                    <a:pt x="132" y="301"/>
                    <a:pt x="123" y="301"/>
                  </a:cubicBezTo>
                  <a:cubicBezTo>
                    <a:pt x="114" y="301"/>
                    <a:pt x="105" y="298"/>
                    <a:pt x="98" y="292"/>
                  </a:cubicBezTo>
                  <a:cubicBezTo>
                    <a:pt x="38" y="231"/>
                    <a:pt x="14" y="133"/>
                    <a:pt x="38" y="49"/>
                  </a:cubicBezTo>
                  <a:cubicBezTo>
                    <a:pt x="46" y="31"/>
                    <a:pt x="56" y="19"/>
                    <a:pt x="64" y="19"/>
                  </a:cubicBezTo>
                  <a:close/>
                  <a:moveTo>
                    <a:pt x="87" y="0"/>
                  </a:moveTo>
                  <a:cubicBezTo>
                    <a:pt x="62" y="0"/>
                    <a:pt x="25" y="12"/>
                    <a:pt x="25" y="36"/>
                  </a:cubicBezTo>
                  <a:cubicBezTo>
                    <a:pt x="1" y="146"/>
                    <a:pt x="25" y="231"/>
                    <a:pt x="87" y="304"/>
                  </a:cubicBezTo>
                  <a:cubicBezTo>
                    <a:pt x="98" y="316"/>
                    <a:pt x="111" y="316"/>
                    <a:pt x="123" y="316"/>
                  </a:cubicBezTo>
                  <a:cubicBezTo>
                    <a:pt x="135" y="316"/>
                    <a:pt x="147" y="316"/>
                    <a:pt x="160" y="304"/>
                  </a:cubicBezTo>
                  <a:cubicBezTo>
                    <a:pt x="171" y="292"/>
                    <a:pt x="184" y="268"/>
                    <a:pt x="171" y="231"/>
                  </a:cubicBezTo>
                  <a:cubicBezTo>
                    <a:pt x="123" y="170"/>
                    <a:pt x="111" y="122"/>
                    <a:pt x="123" y="73"/>
                  </a:cubicBezTo>
                  <a:cubicBezTo>
                    <a:pt x="135" y="36"/>
                    <a:pt x="111" y="12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25" name="Google Shape;3725;p39"/>
            <p:cNvSpPr/>
            <p:nvPr/>
          </p:nvSpPr>
          <p:spPr>
            <a:xfrm>
              <a:off x="8121551" y="3507760"/>
              <a:ext cx="12945" cy="10336"/>
            </a:xfrm>
            <a:custGeom>
              <a:avLst/>
              <a:gdLst/>
              <a:ahLst/>
              <a:cxnLst/>
              <a:rect l="l" t="t" r="r" b="b"/>
              <a:pathLst>
                <a:path w="263" h="210" extrusionOk="0">
                  <a:moveTo>
                    <a:pt x="56" y="1"/>
                  </a:moveTo>
                  <a:cubicBezTo>
                    <a:pt x="30" y="1"/>
                    <a:pt x="0" y="22"/>
                    <a:pt x="8" y="52"/>
                  </a:cubicBezTo>
                  <a:cubicBezTo>
                    <a:pt x="32" y="149"/>
                    <a:pt x="117" y="198"/>
                    <a:pt x="202" y="209"/>
                  </a:cubicBezTo>
                  <a:cubicBezTo>
                    <a:pt x="263" y="209"/>
                    <a:pt x="263" y="112"/>
                    <a:pt x="202" y="112"/>
                  </a:cubicBezTo>
                  <a:cubicBezTo>
                    <a:pt x="154" y="112"/>
                    <a:pt x="117" y="76"/>
                    <a:pt x="93" y="27"/>
                  </a:cubicBezTo>
                  <a:cubicBezTo>
                    <a:pt x="88" y="9"/>
                    <a:pt x="73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26" name="Google Shape;3726;p39"/>
            <p:cNvSpPr/>
            <p:nvPr/>
          </p:nvSpPr>
          <p:spPr>
            <a:xfrm>
              <a:off x="8121305" y="3507268"/>
              <a:ext cx="12650" cy="10828"/>
            </a:xfrm>
            <a:custGeom>
              <a:avLst/>
              <a:gdLst/>
              <a:ahLst/>
              <a:cxnLst/>
              <a:rect l="l" t="t" r="r" b="b"/>
              <a:pathLst>
                <a:path w="257" h="220" extrusionOk="0">
                  <a:moveTo>
                    <a:pt x="62" y="25"/>
                  </a:moveTo>
                  <a:cubicBezTo>
                    <a:pt x="73" y="25"/>
                    <a:pt x="86" y="25"/>
                    <a:pt x="98" y="49"/>
                  </a:cubicBezTo>
                  <a:cubicBezTo>
                    <a:pt x="110" y="98"/>
                    <a:pt x="159" y="135"/>
                    <a:pt x="207" y="135"/>
                  </a:cubicBezTo>
                  <a:cubicBezTo>
                    <a:pt x="232" y="135"/>
                    <a:pt x="243" y="159"/>
                    <a:pt x="243" y="171"/>
                  </a:cubicBezTo>
                  <a:cubicBezTo>
                    <a:pt x="243" y="183"/>
                    <a:pt x="232" y="208"/>
                    <a:pt x="207" y="208"/>
                  </a:cubicBezTo>
                  <a:cubicBezTo>
                    <a:pt x="122" y="208"/>
                    <a:pt x="49" y="146"/>
                    <a:pt x="25" y="62"/>
                  </a:cubicBezTo>
                  <a:cubicBezTo>
                    <a:pt x="25" y="37"/>
                    <a:pt x="37" y="25"/>
                    <a:pt x="49" y="25"/>
                  </a:cubicBezTo>
                  <a:close/>
                  <a:moveTo>
                    <a:pt x="49" y="0"/>
                  </a:moveTo>
                  <a:cubicBezTo>
                    <a:pt x="25" y="13"/>
                    <a:pt x="0" y="37"/>
                    <a:pt x="13" y="73"/>
                  </a:cubicBezTo>
                  <a:cubicBezTo>
                    <a:pt x="37" y="159"/>
                    <a:pt x="110" y="219"/>
                    <a:pt x="207" y="219"/>
                  </a:cubicBezTo>
                  <a:cubicBezTo>
                    <a:pt x="243" y="219"/>
                    <a:pt x="256" y="195"/>
                    <a:pt x="256" y="171"/>
                  </a:cubicBezTo>
                  <a:cubicBezTo>
                    <a:pt x="256" y="146"/>
                    <a:pt x="243" y="122"/>
                    <a:pt x="207" y="110"/>
                  </a:cubicBezTo>
                  <a:cubicBezTo>
                    <a:pt x="159" y="110"/>
                    <a:pt x="122" y="86"/>
                    <a:pt x="110" y="37"/>
                  </a:cubicBezTo>
                  <a:cubicBezTo>
                    <a:pt x="98" y="13"/>
                    <a:pt x="7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27" name="Google Shape;3727;p39"/>
            <p:cNvSpPr/>
            <p:nvPr/>
          </p:nvSpPr>
          <p:spPr>
            <a:xfrm>
              <a:off x="8125735" y="3502788"/>
              <a:ext cx="12157" cy="10582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47" y="1"/>
                  </a:moveTo>
                  <a:cubicBezTo>
                    <a:pt x="23" y="1"/>
                    <a:pt x="1" y="20"/>
                    <a:pt x="8" y="55"/>
                  </a:cubicBezTo>
                  <a:cubicBezTo>
                    <a:pt x="45" y="128"/>
                    <a:pt x="93" y="189"/>
                    <a:pt x="166" y="213"/>
                  </a:cubicBezTo>
                  <a:cubicBezTo>
                    <a:pt x="170" y="214"/>
                    <a:pt x="174" y="214"/>
                    <a:pt x="177" y="214"/>
                  </a:cubicBezTo>
                  <a:cubicBezTo>
                    <a:pt x="220" y="214"/>
                    <a:pt x="247" y="151"/>
                    <a:pt x="202" y="128"/>
                  </a:cubicBezTo>
                  <a:cubicBezTo>
                    <a:pt x="153" y="116"/>
                    <a:pt x="117" y="80"/>
                    <a:pt x="93" y="31"/>
                  </a:cubicBezTo>
                  <a:cubicBezTo>
                    <a:pt x="83" y="11"/>
                    <a:pt x="64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28" name="Google Shape;3728;p39"/>
            <p:cNvSpPr/>
            <p:nvPr/>
          </p:nvSpPr>
          <p:spPr>
            <a:xfrm>
              <a:off x="8125489" y="3502247"/>
              <a:ext cx="12059" cy="11665"/>
            </a:xfrm>
            <a:custGeom>
              <a:avLst/>
              <a:gdLst/>
              <a:ahLst/>
              <a:cxnLst/>
              <a:rect l="l" t="t" r="r" b="b"/>
              <a:pathLst>
                <a:path w="245" h="237" extrusionOk="0">
                  <a:moveTo>
                    <a:pt x="37" y="18"/>
                  </a:moveTo>
                  <a:cubicBezTo>
                    <a:pt x="61" y="18"/>
                    <a:pt x="86" y="18"/>
                    <a:pt x="98" y="42"/>
                  </a:cubicBezTo>
                  <a:cubicBezTo>
                    <a:pt x="110" y="91"/>
                    <a:pt x="147" y="127"/>
                    <a:pt x="207" y="151"/>
                  </a:cubicBezTo>
                  <a:cubicBezTo>
                    <a:pt x="220" y="164"/>
                    <a:pt x="231" y="175"/>
                    <a:pt x="220" y="200"/>
                  </a:cubicBezTo>
                  <a:cubicBezTo>
                    <a:pt x="220" y="209"/>
                    <a:pt x="208" y="217"/>
                    <a:pt x="196" y="217"/>
                  </a:cubicBezTo>
                  <a:cubicBezTo>
                    <a:pt x="191" y="217"/>
                    <a:pt x="186" y="216"/>
                    <a:pt x="183" y="212"/>
                  </a:cubicBezTo>
                  <a:cubicBezTo>
                    <a:pt x="110" y="188"/>
                    <a:pt x="50" y="139"/>
                    <a:pt x="25" y="54"/>
                  </a:cubicBezTo>
                  <a:cubicBezTo>
                    <a:pt x="13" y="29"/>
                    <a:pt x="37" y="29"/>
                    <a:pt x="37" y="18"/>
                  </a:cubicBezTo>
                  <a:close/>
                  <a:moveTo>
                    <a:pt x="57" y="1"/>
                  </a:moveTo>
                  <a:cubicBezTo>
                    <a:pt x="50" y="1"/>
                    <a:pt x="43" y="2"/>
                    <a:pt x="37" y="5"/>
                  </a:cubicBezTo>
                  <a:cubicBezTo>
                    <a:pt x="13" y="18"/>
                    <a:pt x="1" y="42"/>
                    <a:pt x="13" y="66"/>
                  </a:cubicBezTo>
                  <a:cubicBezTo>
                    <a:pt x="37" y="151"/>
                    <a:pt x="98" y="200"/>
                    <a:pt x="171" y="237"/>
                  </a:cubicBezTo>
                  <a:lnTo>
                    <a:pt x="195" y="237"/>
                  </a:lnTo>
                  <a:cubicBezTo>
                    <a:pt x="207" y="237"/>
                    <a:pt x="231" y="224"/>
                    <a:pt x="231" y="200"/>
                  </a:cubicBezTo>
                  <a:cubicBezTo>
                    <a:pt x="244" y="175"/>
                    <a:pt x="244" y="151"/>
                    <a:pt x="220" y="139"/>
                  </a:cubicBezTo>
                  <a:cubicBezTo>
                    <a:pt x="158" y="115"/>
                    <a:pt x="122" y="78"/>
                    <a:pt x="110" y="42"/>
                  </a:cubicBezTo>
                  <a:cubicBezTo>
                    <a:pt x="101" y="14"/>
                    <a:pt x="78" y="1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29" name="Google Shape;3729;p39"/>
            <p:cNvSpPr/>
            <p:nvPr/>
          </p:nvSpPr>
          <p:spPr>
            <a:xfrm>
              <a:off x="8129082" y="3496488"/>
              <a:ext cx="12453" cy="6103"/>
            </a:xfrm>
            <a:custGeom>
              <a:avLst/>
              <a:gdLst/>
              <a:ahLst/>
              <a:cxnLst/>
              <a:rect l="l" t="t" r="r" b="b"/>
              <a:pathLst>
                <a:path w="253" h="124" extrusionOk="0">
                  <a:moveTo>
                    <a:pt x="74" y="0"/>
                  </a:moveTo>
                  <a:cubicBezTo>
                    <a:pt x="25" y="0"/>
                    <a:pt x="1" y="73"/>
                    <a:pt x="49" y="86"/>
                  </a:cubicBezTo>
                  <a:cubicBezTo>
                    <a:pt x="98" y="98"/>
                    <a:pt x="134" y="110"/>
                    <a:pt x="183" y="122"/>
                  </a:cubicBezTo>
                  <a:cubicBezTo>
                    <a:pt x="186" y="123"/>
                    <a:pt x="189" y="123"/>
                    <a:pt x="192" y="123"/>
                  </a:cubicBezTo>
                  <a:cubicBezTo>
                    <a:pt x="234" y="123"/>
                    <a:pt x="252" y="48"/>
                    <a:pt x="207" y="37"/>
                  </a:cubicBezTo>
                  <a:cubicBezTo>
                    <a:pt x="158" y="25"/>
                    <a:pt x="122" y="13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30" name="Google Shape;3730;p39"/>
            <p:cNvSpPr/>
            <p:nvPr/>
          </p:nvSpPr>
          <p:spPr>
            <a:xfrm>
              <a:off x="8129673" y="3496340"/>
              <a:ext cx="11468" cy="6792"/>
            </a:xfrm>
            <a:custGeom>
              <a:avLst/>
              <a:gdLst/>
              <a:ahLst/>
              <a:cxnLst/>
              <a:rect l="l" t="t" r="r" b="b"/>
              <a:pathLst>
                <a:path w="233" h="138" extrusionOk="0">
                  <a:moveTo>
                    <a:pt x="62" y="16"/>
                  </a:moveTo>
                  <a:cubicBezTo>
                    <a:pt x="98" y="28"/>
                    <a:pt x="146" y="40"/>
                    <a:pt x="195" y="52"/>
                  </a:cubicBezTo>
                  <a:cubicBezTo>
                    <a:pt x="219" y="52"/>
                    <a:pt x="219" y="65"/>
                    <a:pt x="219" y="89"/>
                  </a:cubicBezTo>
                  <a:cubicBezTo>
                    <a:pt x="208" y="101"/>
                    <a:pt x="195" y="113"/>
                    <a:pt x="171" y="113"/>
                  </a:cubicBezTo>
                  <a:cubicBezTo>
                    <a:pt x="122" y="101"/>
                    <a:pt x="86" y="89"/>
                    <a:pt x="37" y="89"/>
                  </a:cubicBezTo>
                  <a:cubicBezTo>
                    <a:pt x="25" y="76"/>
                    <a:pt x="13" y="65"/>
                    <a:pt x="13" y="52"/>
                  </a:cubicBezTo>
                  <a:cubicBezTo>
                    <a:pt x="25" y="28"/>
                    <a:pt x="37" y="16"/>
                    <a:pt x="62" y="16"/>
                  </a:cubicBezTo>
                  <a:close/>
                  <a:moveTo>
                    <a:pt x="43" y="0"/>
                  </a:moveTo>
                  <a:cubicBezTo>
                    <a:pt x="17" y="0"/>
                    <a:pt x="1" y="20"/>
                    <a:pt x="1" y="40"/>
                  </a:cubicBezTo>
                  <a:cubicBezTo>
                    <a:pt x="1" y="65"/>
                    <a:pt x="1" y="89"/>
                    <a:pt x="37" y="101"/>
                  </a:cubicBezTo>
                  <a:cubicBezTo>
                    <a:pt x="73" y="113"/>
                    <a:pt x="122" y="125"/>
                    <a:pt x="171" y="125"/>
                  </a:cubicBezTo>
                  <a:cubicBezTo>
                    <a:pt x="171" y="138"/>
                    <a:pt x="171" y="138"/>
                    <a:pt x="183" y="138"/>
                  </a:cubicBezTo>
                  <a:cubicBezTo>
                    <a:pt x="208" y="138"/>
                    <a:pt x="232" y="113"/>
                    <a:pt x="232" y="89"/>
                  </a:cubicBezTo>
                  <a:cubicBezTo>
                    <a:pt x="232" y="65"/>
                    <a:pt x="232" y="40"/>
                    <a:pt x="195" y="28"/>
                  </a:cubicBezTo>
                  <a:cubicBezTo>
                    <a:pt x="146" y="16"/>
                    <a:pt x="98" y="3"/>
                    <a:pt x="62" y="3"/>
                  </a:cubicBezTo>
                  <a:cubicBezTo>
                    <a:pt x="55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31" name="Google Shape;3731;p39"/>
            <p:cNvSpPr/>
            <p:nvPr/>
          </p:nvSpPr>
          <p:spPr>
            <a:xfrm>
              <a:off x="7931555" y="3509827"/>
              <a:ext cx="4824" cy="33273"/>
            </a:xfrm>
            <a:custGeom>
              <a:avLst/>
              <a:gdLst/>
              <a:ahLst/>
              <a:cxnLst/>
              <a:rect l="l" t="t" r="r" b="b"/>
              <a:pathLst>
                <a:path w="98" h="676" extrusionOk="0">
                  <a:moveTo>
                    <a:pt x="55" y="0"/>
                  </a:moveTo>
                  <a:cubicBezTo>
                    <a:pt x="34" y="0"/>
                    <a:pt x="12" y="15"/>
                    <a:pt x="12" y="46"/>
                  </a:cubicBezTo>
                  <a:cubicBezTo>
                    <a:pt x="1" y="240"/>
                    <a:pt x="1" y="435"/>
                    <a:pt x="12" y="629"/>
                  </a:cubicBezTo>
                  <a:cubicBezTo>
                    <a:pt x="12" y="660"/>
                    <a:pt x="34" y="675"/>
                    <a:pt x="55" y="675"/>
                  </a:cubicBezTo>
                  <a:cubicBezTo>
                    <a:pt x="76" y="675"/>
                    <a:pt x="98" y="660"/>
                    <a:pt x="98" y="629"/>
                  </a:cubicBezTo>
                  <a:cubicBezTo>
                    <a:pt x="85" y="435"/>
                    <a:pt x="85" y="240"/>
                    <a:pt x="98" y="46"/>
                  </a:cubicBezTo>
                  <a:cubicBezTo>
                    <a:pt x="98" y="15"/>
                    <a:pt x="76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32" name="Google Shape;3732;p39"/>
            <p:cNvSpPr/>
            <p:nvPr/>
          </p:nvSpPr>
          <p:spPr>
            <a:xfrm>
              <a:off x="7930915" y="3509089"/>
              <a:ext cx="6054" cy="34159"/>
            </a:xfrm>
            <a:custGeom>
              <a:avLst/>
              <a:gdLst/>
              <a:ahLst/>
              <a:cxnLst/>
              <a:rect l="l" t="t" r="r" b="b"/>
              <a:pathLst>
                <a:path w="123" h="694" extrusionOk="0">
                  <a:moveTo>
                    <a:pt x="74" y="25"/>
                  </a:moveTo>
                  <a:cubicBezTo>
                    <a:pt x="87" y="25"/>
                    <a:pt x="98" y="36"/>
                    <a:pt x="98" y="61"/>
                  </a:cubicBezTo>
                  <a:lnTo>
                    <a:pt x="98" y="644"/>
                  </a:lnTo>
                  <a:cubicBezTo>
                    <a:pt x="98" y="669"/>
                    <a:pt x="87" y="681"/>
                    <a:pt x="62" y="681"/>
                  </a:cubicBezTo>
                  <a:cubicBezTo>
                    <a:pt x="50" y="681"/>
                    <a:pt x="25" y="669"/>
                    <a:pt x="25" y="644"/>
                  </a:cubicBezTo>
                  <a:cubicBezTo>
                    <a:pt x="25" y="438"/>
                    <a:pt x="25" y="244"/>
                    <a:pt x="38" y="61"/>
                  </a:cubicBezTo>
                  <a:cubicBezTo>
                    <a:pt x="38" y="36"/>
                    <a:pt x="50" y="25"/>
                    <a:pt x="74" y="25"/>
                  </a:cubicBezTo>
                  <a:close/>
                  <a:moveTo>
                    <a:pt x="74" y="0"/>
                  </a:moveTo>
                  <a:cubicBezTo>
                    <a:pt x="50" y="0"/>
                    <a:pt x="25" y="25"/>
                    <a:pt x="14" y="61"/>
                  </a:cubicBezTo>
                  <a:cubicBezTo>
                    <a:pt x="1" y="244"/>
                    <a:pt x="1" y="438"/>
                    <a:pt x="14" y="644"/>
                  </a:cubicBezTo>
                  <a:cubicBezTo>
                    <a:pt x="14" y="681"/>
                    <a:pt x="38" y="693"/>
                    <a:pt x="62" y="693"/>
                  </a:cubicBezTo>
                  <a:cubicBezTo>
                    <a:pt x="87" y="693"/>
                    <a:pt x="111" y="681"/>
                    <a:pt x="111" y="644"/>
                  </a:cubicBezTo>
                  <a:cubicBezTo>
                    <a:pt x="111" y="462"/>
                    <a:pt x="111" y="255"/>
                    <a:pt x="123" y="61"/>
                  </a:cubicBezTo>
                  <a:cubicBezTo>
                    <a:pt x="123" y="25"/>
                    <a:pt x="98" y="12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33" name="Google Shape;3733;p39"/>
            <p:cNvSpPr/>
            <p:nvPr/>
          </p:nvSpPr>
          <p:spPr>
            <a:xfrm>
              <a:off x="7936034" y="3509827"/>
              <a:ext cx="6940" cy="67973"/>
            </a:xfrm>
            <a:custGeom>
              <a:avLst/>
              <a:gdLst/>
              <a:ahLst/>
              <a:cxnLst/>
              <a:rect l="l" t="t" r="r" b="b"/>
              <a:pathLst>
                <a:path w="141" h="1381" extrusionOk="0">
                  <a:moveTo>
                    <a:pt x="44" y="0"/>
                  </a:moveTo>
                  <a:cubicBezTo>
                    <a:pt x="22" y="0"/>
                    <a:pt x="1" y="15"/>
                    <a:pt x="7" y="46"/>
                  </a:cubicBezTo>
                  <a:cubicBezTo>
                    <a:pt x="19" y="472"/>
                    <a:pt x="31" y="910"/>
                    <a:pt x="56" y="1335"/>
                  </a:cubicBezTo>
                  <a:cubicBezTo>
                    <a:pt x="56" y="1365"/>
                    <a:pt x="77" y="1381"/>
                    <a:pt x="98" y="1381"/>
                  </a:cubicBezTo>
                  <a:cubicBezTo>
                    <a:pt x="119" y="1381"/>
                    <a:pt x="140" y="1365"/>
                    <a:pt x="140" y="1335"/>
                  </a:cubicBezTo>
                  <a:cubicBezTo>
                    <a:pt x="128" y="910"/>
                    <a:pt x="104" y="472"/>
                    <a:pt x="92" y="46"/>
                  </a:cubicBezTo>
                  <a:cubicBezTo>
                    <a:pt x="92" y="15"/>
                    <a:pt x="67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34" name="Google Shape;3734;p39"/>
            <p:cNvSpPr/>
            <p:nvPr/>
          </p:nvSpPr>
          <p:spPr>
            <a:xfrm>
              <a:off x="7935739" y="3509089"/>
              <a:ext cx="7826" cy="68859"/>
            </a:xfrm>
            <a:custGeom>
              <a:avLst/>
              <a:gdLst/>
              <a:ahLst/>
              <a:cxnLst/>
              <a:rect l="l" t="t" r="r" b="b"/>
              <a:pathLst>
                <a:path w="159" h="1399" extrusionOk="0">
                  <a:moveTo>
                    <a:pt x="49" y="25"/>
                  </a:moveTo>
                  <a:cubicBezTo>
                    <a:pt x="62" y="25"/>
                    <a:pt x="86" y="36"/>
                    <a:pt x="86" y="61"/>
                  </a:cubicBezTo>
                  <a:cubicBezTo>
                    <a:pt x="110" y="535"/>
                    <a:pt x="122" y="961"/>
                    <a:pt x="134" y="1350"/>
                  </a:cubicBezTo>
                  <a:cubicBezTo>
                    <a:pt x="134" y="1374"/>
                    <a:pt x="122" y="1387"/>
                    <a:pt x="110" y="1387"/>
                  </a:cubicBezTo>
                  <a:cubicBezTo>
                    <a:pt x="86" y="1387"/>
                    <a:pt x="62" y="1374"/>
                    <a:pt x="62" y="1350"/>
                  </a:cubicBezTo>
                  <a:cubicBezTo>
                    <a:pt x="49" y="961"/>
                    <a:pt x="37" y="535"/>
                    <a:pt x="13" y="61"/>
                  </a:cubicBezTo>
                  <a:cubicBezTo>
                    <a:pt x="13" y="36"/>
                    <a:pt x="37" y="25"/>
                    <a:pt x="49" y="25"/>
                  </a:cubicBezTo>
                  <a:close/>
                  <a:moveTo>
                    <a:pt x="49" y="0"/>
                  </a:moveTo>
                  <a:cubicBezTo>
                    <a:pt x="25" y="12"/>
                    <a:pt x="0" y="25"/>
                    <a:pt x="0" y="61"/>
                  </a:cubicBezTo>
                  <a:cubicBezTo>
                    <a:pt x="13" y="535"/>
                    <a:pt x="25" y="961"/>
                    <a:pt x="49" y="1350"/>
                  </a:cubicBezTo>
                  <a:cubicBezTo>
                    <a:pt x="49" y="1387"/>
                    <a:pt x="73" y="1398"/>
                    <a:pt x="110" y="1398"/>
                  </a:cubicBezTo>
                  <a:cubicBezTo>
                    <a:pt x="134" y="1398"/>
                    <a:pt x="159" y="1387"/>
                    <a:pt x="159" y="1350"/>
                  </a:cubicBezTo>
                  <a:cubicBezTo>
                    <a:pt x="146" y="961"/>
                    <a:pt x="122" y="535"/>
                    <a:pt x="110" y="61"/>
                  </a:cubicBezTo>
                  <a:cubicBezTo>
                    <a:pt x="98" y="25"/>
                    <a:pt x="7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35" name="Google Shape;3735;p39"/>
            <p:cNvSpPr/>
            <p:nvPr/>
          </p:nvSpPr>
          <p:spPr>
            <a:xfrm>
              <a:off x="7948340" y="3512239"/>
              <a:ext cx="6005" cy="86676"/>
            </a:xfrm>
            <a:custGeom>
              <a:avLst/>
              <a:gdLst/>
              <a:ahLst/>
              <a:cxnLst/>
              <a:rect l="l" t="t" r="r" b="b"/>
              <a:pathLst>
                <a:path w="122" h="1761" extrusionOk="0">
                  <a:moveTo>
                    <a:pt x="79" y="0"/>
                  </a:moveTo>
                  <a:cubicBezTo>
                    <a:pt x="58" y="0"/>
                    <a:pt x="36" y="15"/>
                    <a:pt x="36" y="45"/>
                  </a:cubicBezTo>
                  <a:cubicBezTo>
                    <a:pt x="12" y="605"/>
                    <a:pt x="0" y="1164"/>
                    <a:pt x="0" y="1724"/>
                  </a:cubicBezTo>
                  <a:cubicBezTo>
                    <a:pt x="0" y="1748"/>
                    <a:pt x="21" y="1760"/>
                    <a:pt x="42" y="1760"/>
                  </a:cubicBezTo>
                  <a:cubicBezTo>
                    <a:pt x="64" y="1760"/>
                    <a:pt x="85" y="1748"/>
                    <a:pt x="85" y="1724"/>
                  </a:cubicBezTo>
                  <a:cubicBezTo>
                    <a:pt x="109" y="1164"/>
                    <a:pt x="109" y="605"/>
                    <a:pt x="122" y="45"/>
                  </a:cubicBezTo>
                  <a:cubicBezTo>
                    <a:pt x="122" y="15"/>
                    <a:pt x="100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36" name="Google Shape;3736;p39"/>
            <p:cNvSpPr/>
            <p:nvPr/>
          </p:nvSpPr>
          <p:spPr>
            <a:xfrm>
              <a:off x="7947700" y="3512042"/>
              <a:ext cx="7235" cy="87464"/>
            </a:xfrm>
            <a:custGeom>
              <a:avLst/>
              <a:gdLst/>
              <a:ahLst/>
              <a:cxnLst/>
              <a:rect l="l" t="t" r="r" b="b"/>
              <a:pathLst>
                <a:path w="147" h="1777" extrusionOk="0">
                  <a:moveTo>
                    <a:pt x="86" y="13"/>
                  </a:moveTo>
                  <a:cubicBezTo>
                    <a:pt x="110" y="13"/>
                    <a:pt x="122" y="25"/>
                    <a:pt x="122" y="49"/>
                  </a:cubicBezTo>
                  <a:cubicBezTo>
                    <a:pt x="122" y="560"/>
                    <a:pt x="110" y="1144"/>
                    <a:pt x="98" y="1728"/>
                  </a:cubicBezTo>
                  <a:cubicBezTo>
                    <a:pt x="98" y="1740"/>
                    <a:pt x="73" y="1752"/>
                    <a:pt x="62" y="1752"/>
                  </a:cubicBezTo>
                  <a:cubicBezTo>
                    <a:pt x="37" y="1752"/>
                    <a:pt x="25" y="1740"/>
                    <a:pt x="25" y="1728"/>
                  </a:cubicBezTo>
                  <a:cubicBezTo>
                    <a:pt x="25" y="1144"/>
                    <a:pt x="37" y="548"/>
                    <a:pt x="49" y="49"/>
                  </a:cubicBezTo>
                  <a:cubicBezTo>
                    <a:pt x="49" y="25"/>
                    <a:pt x="73" y="13"/>
                    <a:pt x="86" y="13"/>
                  </a:cubicBezTo>
                  <a:close/>
                  <a:moveTo>
                    <a:pt x="86" y="1"/>
                  </a:moveTo>
                  <a:cubicBezTo>
                    <a:pt x="62" y="1"/>
                    <a:pt x="37" y="13"/>
                    <a:pt x="37" y="49"/>
                  </a:cubicBezTo>
                  <a:cubicBezTo>
                    <a:pt x="25" y="548"/>
                    <a:pt x="13" y="1144"/>
                    <a:pt x="0" y="1728"/>
                  </a:cubicBezTo>
                  <a:cubicBezTo>
                    <a:pt x="0" y="1752"/>
                    <a:pt x="25" y="1776"/>
                    <a:pt x="49" y="1776"/>
                  </a:cubicBezTo>
                  <a:lnTo>
                    <a:pt x="62" y="1776"/>
                  </a:lnTo>
                  <a:cubicBezTo>
                    <a:pt x="86" y="1776"/>
                    <a:pt x="110" y="1752"/>
                    <a:pt x="110" y="1728"/>
                  </a:cubicBezTo>
                  <a:cubicBezTo>
                    <a:pt x="122" y="1144"/>
                    <a:pt x="135" y="560"/>
                    <a:pt x="146" y="49"/>
                  </a:cubicBezTo>
                  <a:cubicBezTo>
                    <a:pt x="146" y="13"/>
                    <a:pt x="122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37" name="Google Shape;3737;p39"/>
            <p:cNvSpPr/>
            <p:nvPr/>
          </p:nvSpPr>
          <p:spPr>
            <a:xfrm>
              <a:off x="8243424" y="3508498"/>
              <a:ext cx="7629" cy="32584"/>
            </a:xfrm>
            <a:custGeom>
              <a:avLst/>
              <a:gdLst/>
              <a:ahLst/>
              <a:cxnLst/>
              <a:rect l="l" t="t" r="r" b="b"/>
              <a:pathLst>
                <a:path w="155" h="662" extrusionOk="0">
                  <a:moveTo>
                    <a:pt x="106" y="0"/>
                  </a:moveTo>
                  <a:cubicBezTo>
                    <a:pt x="94" y="0"/>
                    <a:pt x="81" y="4"/>
                    <a:pt x="73" y="12"/>
                  </a:cubicBezTo>
                  <a:cubicBezTo>
                    <a:pt x="73" y="24"/>
                    <a:pt x="61" y="24"/>
                    <a:pt x="49" y="37"/>
                  </a:cubicBezTo>
                  <a:cubicBezTo>
                    <a:pt x="28" y="58"/>
                    <a:pt x="36" y="88"/>
                    <a:pt x="54" y="104"/>
                  </a:cubicBezTo>
                  <a:lnTo>
                    <a:pt x="54" y="104"/>
                  </a:lnTo>
                  <a:cubicBezTo>
                    <a:pt x="34" y="276"/>
                    <a:pt x="22" y="448"/>
                    <a:pt x="0" y="620"/>
                  </a:cubicBezTo>
                  <a:cubicBezTo>
                    <a:pt x="0" y="649"/>
                    <a:pt x="19" y="661"/>
                    <a:pt x="41" y="661"/>
                  </a:cubicBezTo>
                  <a:cubicBezTo>
                    <a:pt x="65" y="661"/>
                    <a:pt x="91" y="646"/>
                    <a:pt x="97" y="620"/>
                  </a:cubicBezTo>
                  <a:cubicBezTo>
                    <a:pt x="122" y="426"/>
                    <a:pt x="146" y="231"/>
                    <a:pt x="146" y="48"/>
                  </a:cubicBezTo>
                  <a:cubicBezTo>
                    <a:pt x="155" y="16"/>
                    <a:pt x="130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38" name="Google Shape;3738;p39"/>
            <p:cNvSpPr/>
            <p:nvPr/>
          </p:nvSpPr>
          <p:spPr>
            <a:xfrm>
              <a:off x="8242833" y="3508104"/>
              <a:ext cx="8417" cy="33371"/>
            </a:xfrm>
            <a:custGeom>
              <a:avLst/>
              <a:gdLst/>
              <a:ahLst/>
              <a:cxnLst/>
              <a:rect l="l" t="t" r="r" b="b"/>
              <a:pathLst>
                <a:path w="171" h="678" extrusionOk="0">
                  <a:moveTo>
                    <a:pt x="134" y="20"/>
                  </a:moveTo>
                  <a:cubicBezTo>
                    <a:pt x="146" y="32"/>
                    <a:pt x="158" y="32"/>
                    <a:pt x="158" y="56"/>
                  </a:cubicBezTo>
                  <a:lnTo>
                    <a:pt x="158" y="93"/>
                  </a:lnTo>
                  <a:lnTo>
                    <a:pt x="85" y="32"/>
                  </a:lnTo>
                  <a:lnTo>
                    <a:pt x="98" y="32"/>
                  </a:lnTo>
                  <a:cubicBezTo>
                    <a:pt x="109" y="20"/>
                    <a:pt x="122" y="20"/>
                    <a:pt x="134" y="20"/>
                  </a:cubicBezTo>
                  <a:close/>
                  <a:moveTo>
                    <a:pt x="85" y="56"/>
                  </a:moveTo>
                  <a:lnTo>
                    <a:pt x="122" y="93"/>
                  </a:lnTo>
                  <a:lnTo>
                    <a:pt x="109" y="105"/>
                  </a:lnTo>
                  <a:cubicBezTo>
                    <a:pt x="106" y="109"/>
                    <a:pt x="102" y="111"/>
                    <a:pt x="98" y="111"/>
                  </a:cubicBezTo>
                  <a:cubicBezTo>
                    <a:pt x="89" y="111"/>
                    <a:pt x="81" y="105"/>
                    <a:pt x="73" y="105"/>
                  </a:cubicBezTo>
                  <a:cubicBezTo>
                    <a:pt x="85" y="93"/>
                    <a:pt x="85" y="69"/>
                    <a:pt x="85" y="56"/>
                  </a:cubicBezTo>
                  <a:close/>
                  <a:moveTo>
                    <a:pt x="146" y="93"/>
                  </a:moveTo>
                  <a:cubicBezTo>
                    <a:pt x="146" y="264"/>
                    <a:pt x="122" y="421"/>
                    <a:pt x="98" y="591"/>
                  </a:cubicBezTo>
                  <a:lnTo>
                    <a:pt x="98" y="628"/>
                  </a:lnTo>
                  <a:cubicBezTo>
                    <a:pt x="98" y="653"/>
                    <a:pt x="73" y="664"/>
                    <a:pt x="49" y="664"/>
                  </a:cubicBezTo>
                  <a:cubicBezTo>
                    <a:pt x="49" y="653"/>
                    <a:pt x="25" y="653"/>
                    <a:pt x="25" y="628"/>
                  </a:cubicBezTo>
                  <a:lnTo>
                    <a:pt x="25" y="604"/>
                  </a:lnTo>
                  <a:cubicBezTo>
                    <a:pt x="37" y="445"/>
                    <a:pt x="49" y="288"/>
                    <a:pt x="73" y="129"/>
                  </a:cubicBezTo>
                  <a:cubicBezTo>
                    <a:pt x="85" y="129"/>
                    <a:pt x="109" y="129"/>
                    <a:pt x="122" y="118"/>
                  </a:cubicBezTo>
                  <a:lnTo>
                    <a:pt x="146" y="93"/>
                  </a:lnTo>
                  <a:close/>
                  <a:moveTo>
                    <a:pt x="117" y="0"/>
                  </a:moveTo>
                  <a:cubicBezTo>
                    <a:pt x="104" y="0"/>
                    <a:pt x="93" y="6"/>
                    <a:pt x="85" y="20"/>
                  </a:cubicBezTo>
                  <a:lnTo>
                    <a:pt x="73" y="20"/>
                  </a:lnTo>
                  <a:lnTo>
                    <a:pt x="61" y="32"/>
                  </a:lnTo>
                  <a:cubicBezTo>
                    <a:pt x="37" y="56"/>
                    <a:pt x="37" y="93"/>
                    <a:pt x="49" y="105"/>
                  </a:cubicBezTo>
                  <a:cubicBezTo>
                    <a:pt x="61" y="105"/>
                    <a:pt x="61" y="105"/>
                    <a:pt x="61" y="118"/>
                  </a:cubicBezTo>
                  <a:cubicBezTo>
                    <a:pt x="37" y="275"/>
                    <a:pt x="25" y="445"/>
                    <a:pt x="12" y="604"/>
                  </a:cubicBezTo>
                  <a:lnTo>
                    <a:pt x="12" y="628"/>
                  </a:lnTo>
                  <a:cubicBezTo>
                    <a:pt x="1" y="653"/>
                    <a:pt x="25" y="677"/>
                    <a:pt x="49" y="677"/>
                  </a:cubicBezTo>
                  <a:lnTo>
                    <a:pt x="61" y="677"/>
                  </a:lnTo>
                  <a:cubicBezTo>
                    <a:pt x="85" y="677"/>
                    <a:pt x="109" y="653"/>
                    <a:pt x="109" y="628"/>
                  </a:cubicBezTo>
                  <a:lnTo>
                    <a:pt x="122" y="591"/>
                  </a:lnTo>
                  <a:cubicBezTo>
                    <a:pt x="146" y="409"/>
                    <a:pt x="158" y="227"/>
                    <a:pt x="171" y="56"/>
                  </a:cubicBezTo>
                  <a:cubicBezTo>
                    <a:pt x="171" y="32"/>
                    <a:pt x="158" y="20"/>
                    <a:pt x="146" y="8"/>
                  </a:cubicBezTo>
                  <a:cubicBezTo>
                    <a:pt x="137" y="3"/>
                    <a:pt x="127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39" name="Google Shape;3739;p39"/>
            <p:cNvSpPr/>
            <p:nvPr/>
          </p:nvSpPr>
          <p:spPr>
            <a:xfrm>
              <a:off x="8250906" y="3512780"/>
              <a:ext cx="6349" cy="56062"/>
            </a:xfrm>
            <a:custGeom>
              <a:avLst/>
              <a:gdLst/>
              <a:ahLst/>
              <a:cxnLst/>
              <a:rect l="l" t="t" r="r" b="b"/>
              <a:pathLst>
                <a:path w="129" h="1139" extrusionOk="0">
                  <a:moveTo>
                    <a:pt x="73" y="1"/>
                  </a:moveTo>
                  <a:cubicBezTo>
                    <a:pt x="52" y="1"/>
                    <a:pt x="31" y="16"/>
                    <a:pt x="31" y="47"/>
                  </a:cubicBezTo>
                  <a:cubicBezTo>
                    <a:pt x="31" y="399"/>
                    <a:pt x="31" y="740"/>
                    <a:pt x="7" y="1093"/>
                  </a:cubicBezTo>
                  <a:cubicBezTo>
                    <a:pt x="0" y="1123"/>
                    <a:pt x="22" y="1138"/>
                    <a:pt x="44" y="1138"/>
                  </a:cubicBezTo>
                  <a:cubicBezTo>
                    <a:pt x="67" y="1138"/>
                    <a:pt x="91" y="1123"/>
                    <a:pt x="91" y="1093"/>
                  </a:cubicBezTo>
                  <a:cubicBezTo>
                    <a:pt x="116" y="740"/>
                    <a:pt x="128" y="399"/>
                    <a:pt x="116" y="47"/>
                  </a:cubicBezTo>
                  <a:cubicBezTo>
                    <a:pt x="116" y="16"/>
                    <a:pt x="95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40" name="Google Shape;3740;p39"/>
            <p:cNvSpPr/>
            <p:nvPr/>
          </p:nvSpPr>
          <p:spPr>
            <a:xfrm>
              <a:off x="8250610" y="3512682"/>
              <a:ext cx="7235" cy="56308"/>
            </a:xfrm>
            <a:custGeom>
              <a:avLst/>
              <a:gdLst/>
              <a:ahLst/>
              <a:cxnLst/>
              <a:rect l="l" t="t" r="r" b="b"/>
              <a:pathLst>
                <a:path w="147" h="1144" extrusionOk="0">
                  <a:moveTo>
                    <a:pt x="73" y="12"/>
                  </a:moveTo>
                  <a:cubicBezTo>
                    <a:pt x="97" y="12"/>
                    <a:pt x="110" y="25"/>
                    <a:pt x="110" y="49"/>
                  </a:cubicBezTo>
                  <a:cubicBezTo>
                    <a:pt x="122" y="377"/>
                    <a:pt x="122" y="730"/>
                    <a:pt x="86" y="1095"/>
                  </a:cubicBezTo>
                  <a:cubicBezTo>
                    <a:pt x="86" y="1119"/>
                    <a:pt x="61" y="1131"/>
                    <a:pt x="49" y="1131"/>
                  </a:cubicBezTo>
                  <a:cubicBezTo>
                    <a:pt x="37" y="1131"/>
                    <a:pt x="13" y="1119"/>
                    <a:pt x="13" y="1095"/>
                  </a:cubicBezTo>
                  <a:cubicBezTo>
                    <a:pt x="37" y="766"/>
                    <a:pt x="49" y="425"/>
                    <a:pt x="37" y="49"/>
                  </a:cubicBezTo>
                  <a:cubicBezTo>
                    <a:pt x="37" y="25"/>
                    <a:pt x="61" y="12"/>
                    <a:pt x="73" y="12"/>
                  </a:cubicBezTo>
                  <a:close/>
                  <a:moveTo>
                    <a:pt x="73" y="0"/>
                  </a:moveTo>
                  <a:cubicBezTo>
                    <a:pt x="49" y="0"/>
                    <a:pt x="24" y="12"/>
                    <a:pt x="24" y="49"/>
                  </a:cubicBezTo>
                  <a:cubicBezTo>
                    <a:pt x="24" y="425"/>
                    <a:pt x="24" y="766"/>
                    <a:pt x="0" y="1095"/>
                  </a:cubicBezTo>
                  <a:cubicBezTo>
                    <a:pt x="0" y="1131"/>
                    <a:pt x="24" y="1143"/>
                    <a:pt x="49" y="1143"/>
                  </a:cubicBezTo>
                  <a:cubicBezTo>
                    <a:pt x="73" y="1143"/>
                    <a:pt x="110" y="1131"/>
                    <a:pt x="110" y="1095"/>
                  </a:cubicBezTo>
                  <a:cubicBezTo>
                    <a:pt x="134" y="730"/>
                    <a:pt x="146" y="377"/>
                    <a:pt x="134" y="49"/>
                  </a:cubicBezTo>
                  <a:cubicBezTo>
                    <a:pt x="134" y="12"/>
                    <a:pt x="97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41" name="Google Shape;3741;p39"/>
            <p:cNvSpPr/>
            <p:nvPr/>
          </p:nvSpPr>
          <p:spPr>
            <a:xfrm>
              <a:off x="8214088" y="3522034"/>
              <a:ext cx="68859" cy="6251"/>
            </a:xfrm>
            <a:custGeom>
              <a:avLst/>
              <a:gdLst/>
              <a:ahLst/>
              <a:cxnLst/>
              <a:rect l="l" t="t" r="r" b="b"/>
              <a:pathLst>
                <a:path w="1399" h="127" extrusionOk="0">
                  <a:moveTo>
                    <a:pt x="384" y="0"/>
                  </a:moveTo>
                  <a:cubicBezTo>
                    <a:pt x="276" y="0"/>
                    <a:pt x="169" y="2"/>
                    <a:pt x="61" y="5"/>
                  </a:cubicBezTo>
                  <a:cubicBezTo>
                    <a:pt x="1" y="17"/>
                    <a:pt x="1" y="102"/>
                    <a:pt x="61" y="102"/>
                  </a:cubicBezTo>
                  <a:cubicBezTo>
                    <a:pt x="176" y="99"/>
                    <a:pt x="291" y="97"/>
                    <a:pt x="406" y="97"/>
                  </a:cubicBezTo>
                  <a:cubicBezTo>
                    <a:pt x="717" y="97"/>
                    <a:pt x="1027" y="109"/>
                    <a:pt x="1339" y="126"/>
                  </a:cubicBezTo>
                  <a:cubicBezTo>
                    <a:pt x="1399" y="126"/>
                    <a:pt x="1399" y="41"/>
                    <a:pt x="1339" y="41"/>
                  </a:cubicBezTo>
                  <a:cubicBezTo>
                    <a:pt x="1020" y="14"/>
                    <a:pt x="702" y="0"/>
                    <a:pt x="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42" name="Google Shape;3742;p39"/>
            <p:cNvSpPr/>
            <p:nvPr/>
          </p:nvSpPr>
          <p:spPr>
            <a:xfrm>
              <a:off x="8214678" y="3521886"/>
              <a:ext cx="68268" cy="6989"/>
            </a:xfrm>
            <a:custGeom>
              <a:avLst/>
              <a:gdLst/>
              <a:ahLst/>
              <a:cxnLst/>
              <a:rect l="l" t="t" r="r" b="b"/>
              <a:pathLst>
                <a:path w="1387" h="142" extrusionOk="0">
                  <a:moveTo>
                    <a:pt x="396" y="15"/>
                  </a:moveTo>
                  <a:cubicBezTo>
                    <a:pt x="713" y="15"/>
                    <a:pt x="1023" y="26"/>
                    <a:pt x="1327" y="44"/>
                  </a:cubicBezTo>
                  <a:cubicBezTo>
                    <a:pt x="1363" y="44"/>
                    <a:pt x="1375" y="68"/>
                    <a:pt x="1363" y="93"/>
                  </a:cubicBezTo>
                  <a:cubicBezTo>
                    <a:pt x="1363" y="103"/>
                    <a:pt x="1363" y="120"/>
                    <a:pt x="1344" y="120"/>
                  </a:cubicBezTo>
                  <a:cubicBezTo>
                    <a:pt x="1339" y="120"/>
                    <a:pt x="1334" y="119"/>
                    <a:pt x="1327" y="117"/>
                  </a:cubicBezTo>
                  <a:cubicBezTo>
                    <a:pt x="998" y="105"/>
                    <a:pt x="657" y="93"/>
                    <a:pt x="329" y="93"/>
                  </a:cubicBezTo>
                  <a:lnTo>
                    <a:pt x="49" y="93"/>
                  </a:lnTo>
                  <a:cubicBezTo>
                    <a:pt x="25" y="93"/>
                    <a:pt x="13" y="81"/>
                    <a:pt x="13" y="57"/>
                  </a:cubicBezTo>
                  <a:cubicBezTo>
                    <a:pt x="13" y="44"/>
                    <a:pt x="25" y="20"/>
                    <a:pt x="49" y="20"/>
                  </a:cubicBezTo>
                  <a:cubicBezTo>
                    <a:pt x="166" y="16"/>
                    <a:pt x="281" y="15"/>
                    <a:pt x="396" y="15"/>
                  </a:cubicBezTo>
                  <a:close/>
                  <a:moveTo>
                    <a:pt x="530" y="0"/>
                  </a:moveTo>
                  <a:cubicBezTo>
                    <a:pt x="371" y="0"/>
                    <a:pt x="211" y="3"/>
                    <a:pt x="49" y="8"/>
                  </a:cubicBezTo>
                  <a:cubicBezTo>
                    <a:pt x="13" y="8"/>
                    <a:pt x="0" y="32"/>
                    <a:pt x="0" y="57"/>
                  </a:cubicBezTo>
                  <a:cubicBezTo>
                    <a:pt x="0" y="81"/>
                    <a:pt x="13" y="117"/>
                    <a:pt x="49" y="117"/>
                  </a:cubicBezTo>
                  <a:cubicBezTo>
                    <a:pt x="159" y="114"/>
                    <a:pt x="271" y="112"/>
                    <a:pt x="384" y="112"/>
                  </a:cubicBezTo>
                  <a:cubicBezTo>
                    <a:pt x="695" y="112"/>
                    <a:pt x="1014" y="123"/>
                    <a:pt x="1327" y="141"/>
                  </a:cubicBezTo>
                  <a:lnTo>
                    <a:pt x="1338" y="141"/>
                  </a:lnTo>
                  <a:cubicBezTo>
                    <a:pt x="1363" y="141"/>
                    <a:pt x="1387" y="117"/>
                    <a:pt x="1387" y="93"/>
                  </a:cubicBezTo>
                  <a:cubicBezTo>
                    <a:pt x="1387" y="68"/>
                    <a:pt x="1375" y="32"/>
                    <a:pt x="1338" y="32"/>
                  </a:cubicBezTo>
                  <a:cubicBezTo>
                    <a:pt x="1070" y="9"/>
                    <a:pt x="801" y="0"/>
                    <a:pt x="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43" name="Google Shape;3743;p39"/>
            <p:cNvSpPr/>
            <p:nvPr/>
          </p:nvSpPr>
          <p:spPr>
            <a:xfrm>
              <a:off x="8260159" y="3813328"/>
              <a:ext cx="4824" cy="66792"/>
            </a:xfrm>
            <a:custGeom>
              <a:avLst/>
              <a:gdLst/>
              <a:ahLst/>
              <a:cxnLst/>
              <a:rect l="l" t="t" r="r" b="b"/>
              <a:pathLst>
                <a:path w="98" h="1357" extrusionOk="0">
                  <a:moveTo>
                    <a:pt x="56" y="0"/>
                  </a:moveTo>
                  <a:cubicBezTo>
                    <a:pt x="35" y="0"/>
                    <a:pt x="13" y="15"/>
                    <a:pt x="13" y="46"/>
                  </a:cubicBezTo>
                  <a:cubicBezTo>
                    <a:pt x="13" y="471"/>
                    <a:pt x="1" y="897"/>
                    <a:pt x="13" y="1311"/>
                  </a:cubicBezTo>
                  <a:cubicBezTo>
                    <a:pt x="13" y="1341"/>
                    <a:pt x="35" y="1356"/>
                    <a:pt x="56" y="1356"/>
                  </a:cubicBezTo>
                  <a:cubicBezTo>
                    <a:pt x="77" y="1356"/>
                    <a:pt x="98" y="1341"/>
                    <a:pt x="98" y="1311"/>
                  </a:cubicBezTo>
                  <a:lnTo>
                    <a:pt x="98" y="46"/>
                  </a:lnTo>
                  <a:cubicBezTo>
                    <a:pt x="98" y="15"/>
                    <a:pt x="77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44" name="Google Shape;3744;p39"/>
            <p:cNvSpPr/>
            <p:nvPr/>
          </p:nvSpPr>
          <p:spPr>
            <a:xfrm>
              <a:off x="8260159" y="3812885"/>
              <a:ext cx="5463" cy="67973"/>
            </a:xfrm>
            <a:custGeom>
              <a:avLst/>
              <a:gdLst/>
              <a:ahLst/>
              <a:cxnLst/>
              <a:rect l="l" t="t" r="r" b="b"/>
              <a:pathLst>
                <a:path w="111" h="1381" extrusionOk="0">
                  <a:moveTo>
                    <a:pt x="49" y="18"/>
                  </a:moveTo>
                  <a:cubicBezTo>
                    <a:pt x="74" y="18"/>
                    <a:pt x="86" y="31"/>
                    <a:pt x="86" y="55"/>
                  </a:cubicBezTo>
                  <a:lnTo>
                    <a:pt x="86" y="286"/>
                  </a:lnTo>
                  <a:cubicBezTo>
                    <a:pt x="98" y="626"/>
                    <a:pt x="98" y="979"/>
                    <a:pt x="86" y="1320"/>
                  </a:cubicBezTo>
                  <a:cubicBezTo>
                    <a:pt x="86" y="1344"/>
                    <a:pt x="74" y="1356"/>
                    <a:pt x="49" y="1356"/>
                  </a:cubicBezTo>
                  <a:cubicBezTo>
                    <a:pt x="38" y="1356"/>
                    <a:pt x="25" y="1344"/>
                    <a:pt x="25" y="1320"/>
                  </a:cubicBezTo>
                  <a:cubicBezTo>
                    <a:pt x="13" y="979"/>
                    <a:pt x="13" y="626"/>
                    <a:pt x="13" y="286"/>
                  </a:cubicBezTo>
                  <a:lnTo>
                    <a:pt x="13" y="55"/>
                  </a:lnTo>
                  <a:cubicBezTo>
                    <a:pt x="13" y="31"/>
                    <a:pt x="38" y="18"/>
                    <a:pt x="49" y="18"/>
                  </a:cubicBezTo>
                  <a:close/>
                  <a:moveTo>
                    <a:pt x="56" y="0"/>
                  </a:moveTo>
                  <a:cubicBezTo>
                    <a:pt x="28" y="0"/>
                    <a:pt x="1" y="19"/>
                    <a:pt x="1" y="55"/>
                  </a:cubicBezTo>
                  <a:lnTo>
                    <a:pt x="1" y="286"/>
                  </a:lnTo>
                  <a:lnTo>
                    <a:pt x="1" y="1320"/>
                  </a:lnTo>
                  <a:cubicBezTo>
                    <a:pt x="1" y="1356"/>
                    <a:pt x="25" y="1380"/>
                    <a:pt x="49" y="1380"/>
                  </a:cubicBezTo>
                  <a:cubicBezTo>
                    <a:pt x="86" y="1380"/>
                    <a:pt x="111" y="1356"/>
                    <a:pt x="111" y="1320"/>
                  </a:cubicBezTo>
                  <a:lnTo>
                    <a:pt x="111" y="286"/>
                  </a:lnTo>
                  <a:lnTo>
                    <a:pt x="111" y="55"/>
                  </a:lnTo>
                  <a:cubicBezTo>
                    <a:pt x="111" y="19"/>
                    <a:pt x="83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45" name="Google Shape;3745;p39"/>
            <p:cNvSpPr/>
            <p:nvPr/>
          </p:nvSpPr>
          <p:spPr>
            <a:xfrm>
              <a:off x="8252432" y="3850885"/>
              <a:ext cx="4184" cy="36374"/>
            </a:xfrm>
            <a:custGeom>
              <a:avLst/>
              <a:gdLst/>
              <a:ahLst/>
              <a:cxnLst/>
              <a:rect l="l" t="t" r="r" b="b"/>
              <a:pathLst>
                <a:path w="85" h="739" extrusionOk="0">
                  <a:moveTo>
                    <a:pt x="42" y="1"/>
                  </a:moveTo>
                  <a:cubicBezTo>
                    <a:pt x="21" y="1"/>
                    <a:pt x="0" y="13"/>
                    <a:pt x="0" y="37"/>
                  </a:cubicBezTo>
                  <a:lnTo>
                    <a:pt x="0" y="694"/>
                  </a:lnTo>
                  <a:cubicBezTo>
                    <a:pt x="0" y="724"/>
                    <a:pt x="21" y="739"/>
                    <a:pt x="42" y="739"/>
                  </a:cubicBezTo>
                  <a:cubicBezTo>
                    <a:pt x="64" y="739"/>
                    <a:pt x="85" y="724"/>
                    <a:pt x="85" y="694"/>
                  </a:cubicBezTo>
                  <a:lnTo>
                    <a:pt x="85" y="37"/>
                  </a:lnTo>
                  <a:cubicBezTo>
                    <a:pt x="85" y="13"/>
                    <a:pt x="64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46" name="Google Shape;3746;p39"/>
            <p:cNvSpPr/>
            <p:nvPr/>
          </p:nvSpPr>
          <p:spPr>
            <a:xfrm>
              <a:off x="8251792" y="3850294"/>
              <a:ext cx="5463" cy="37752"/>
            </a:xfrm>
            <a:custGeom>
              <a:avLst/>
              <a:gdLst/>
              <a:ahLst/>
              <a:cxnLst/>
              <a:rect l="l" t="t" r="r" b="b"/>
              <a:pathLst>
                <a:path w="111" h="767" extrusionOk="0">
                  <a:moveTo>
                    <a:pt x="49" y="25"/>
                  </a:moveTo>
                  <a:cubicBezTo>
                    <a:pt x="73" y="25"/>
                    <a:pt x="98" y="25"/>
                    <a:pt x="98" y="49"/>
                  </a:cubicBezTo>
                  <a:lnTo>
                    <a:pt x="98" y="134"/>
                  </a:lnTo>
                  <a:cubicBezTo>
                    <a:pt x="98" y="328"/>
                    <a:pt x="98" y="523"/>
                    <a:pt x="86" y="706"/>
                  </a:cubicBezTo>
                  <a:cubicBezTo>
                    <a:pt x="86" y="730"/>
                    <a:pt x="73" y="742"/>
                    <a:pt x="49" y="742"/>
                  </a:cubicBezTo>
                  <a:cubicBezTo>
                    <a:pt x="37" y="742"/>
                    <a:pt x="13" y="730"/>
                    <a:pt x="13" y="706"/>
                  </a:cubicBezTo>
                  <a:lnTo>
                    <a:pt x="13" y="134"/>
                  </a:lnTo>
                  <a:lnTo>
                    <a:pt x="13" y="49"/>
                  </a:lnTo>
                  <a:cubicBezTo>
                    <a:pt x="13" y="25"/>
                    <a:pt x="37" y="25"/>
                    <a:pt x="49" y="25"/>
                  </a:cubicBezTo>
                  <a:close/>
                  <a:moveTo>
                    <a:pt x="49" y="0"/>
                  </a:moveTo>
                  <a:cubicBezTo>
                    <a:pt x="25" y="0"/>
                    <a:pt x="0" y="25"/>
                    <a:pt x="0" y="49"/>
                  </a:cubicBezTo>
                  <a:lnTo>
                    <a:pt x="0" y="134"/>
                  </a:lnTo>
                  <a:lnTo>
                    <a:pt x="0" y="706"/>
                  </a:lnTo>
                  <a:cubicBezTo>
                    <a:pt x="0" y="742"/>
                    <a:pt x="25" y="766"/>
                    <a:pt x="49" y="766"/>
                  </a:cubicBezTo>
                  <a:cubicBezTo>
                    <a:pt x="86" y="766"/>
                    <a:pt x="110" y="742"/>
                    <a:pt x="110" y="706"/>
                  </a:cubicBezTo>
                  <a:lnTo>
                    <a:pt x="110" y="134"/>
                  </a:lnTo>
                  <a:lnTo>
                    <a:pt x="110" y="49"/>
                  </a:lnTo>
                  <a:cubicBezTo>
                    <a:pt x="110" y="25"/>
                    <a:pt x="86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47" name="Google Shape;3747;p39"/>
            <p:cNvSpPr/>
            <p:nvPr/>
          </p:nvSpPr>
          <p:spPr>
            <a:xfrm>
              <a:off x="7937560" y="3809145"/>
              <a:ext cx="7235" cy="91697"/>
            </a:xfrm>
            <a:custGeom>
              <a:avLst/>
              <a:gdLst/>
              <a:ahLst/>
              <a:cxnLst/>
              <a:rect l="l" t="t" r="r" b="b"/>
              <a:pathLst>
                <a:path w="147" h="1863" extrusionOk="0">
                  <a:moveTo>
                    <a:pt x="73" y="0"/>
                  </a:moveTo>
                  <a:cubicBezTo>
                    <a:pt x="49" y="0"/>
                    <a:pt x="25" y="15"/>
                    <a:pt x="25" y="45"/>
                  </a:cubicBezTo>
                  <a:cubicBezTo>
                    <a:pt x="0" y="629"/>
                    <a:pt x="0" y="1226"/>
                    <a:pt x="49" y="1821"/>
                  </a:cubicBezTo>
                  <a:cubicBezTo>
                    <a:pt x="55" y="1847"/>
                    <a:pt x="82" y="1862"/>
                    <a:pt x="106" y="1862"/>
                  </a:cubicBezTo>
                  <a:cubicBezTo>
                    <a:pt x="127" y="1862"/>
                    <a:pt x="146" y="1850"/>
                    <a:pt x="146" y="1821"/>
                  </a:cubicBezTo>
                  <a:cubicBezTo>
                    <a:pt x="109" y="1226"/>
                    <a:pt x="97" y="629"/>
                    <a:pt x="122" y="45"/>
                  </a:cubicBezTo>
                  <a:cubicBezTo>
                    <a:pt x="122" y="15"/>
                    <a:pt x="97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48" name="Google Shape;3748;p39"/>
            <p:cNvSpPr/>
            <p:nvPr/>
          </p:nvSpPr>
          <p:spPr>
            <a:xfrm>
              <a:off x="7936920" y="3808406"/>
              <a:ext cx="7875" cy="92780"/>
            </a:xfrm>
            <a:custGeom>
              <a:avLst/>
              <a:gdLst/>
              <a:ahLst/>
              <a:cxnLst/>
              <a:rect l="l" t="t" r="r" b="b"/>
              <a:pathLst>
                <a:path w="160" h="1885" extrusionOk="0">
                  <a:moveTo>
                    <a:pt x="86" y="24"/>
                  </a:moveTo>
                  <a:cubicBezTo>
                    <a:pt x="98" y="24"/>
                    <a:pt x="122" y="36"/>
                    <a:pt x="122" y="60"/>
                  </a:cubicBezTo>
                  <a:cubicBezTo>
                    <a:pt x="98" y="595"/>
                    <a:pt x="110" y="1155"/>
                    <a:pt x="146" y="1836"/>
                  </a:cubicBezTo>
                  <a:cubicBezTo>
                    <a:pt x="146" y="1860"/>
                    <a:pt x="135" y="1873"/>
                    <a:pt x="110" y="1873"/>
                  </a:cubicBezTo>
                  <a:cubicBezTo>
                    <a:pt x="98" y="1873"/>
                    <a:pt x="74" y="1860"/>
                    <a:pt x="74" y="1836"/>
                  </a:cubicBezTo>
                  <a:cubicBezTo>
                    <a:pt x="25" y="1289"/>
                    <a:pt x="13" y="705"/>
                    <a:pt x="49" y="60"/>
                  </a:cubicBezTo>
                  <a:cubicBezTo>
                    <a:pt x="49" y="36"/>
                    <a:pt x="74" y="24"/>
                    <a:pt x="86" y="24"/>
                  </a:cubicBezTo>
                  <a:close/>
                  <a:moveTo>
                    <a:pt x="86" y="0"/>
                  </a:moveTo>
                  <a:cubicBezTo>
                    <a:pt x="62" y="0"/>
                    <a:pt x="38" y="24"/>
                    <a:pt x="25" y="60"/>
                  </a:cubicBezTo>
                  <a:cubicBezTo>
                    <a:pt x="1" y="705"/>
                    <a:pt x="13" y="1289"/>
                    <a:pt x="62" y="1836"/>
                  </a:cubicBezTo>
                  <a:cubicBezTo>
                    <a:pt x="62" y="1873"/>
                    <a:pt x="86" y="1885"/>
                    <a:pt x="110" y="1885"/>
                  </a:cubicBezTo>
                  <a:lnTo>
                    <a:pt x="122" y="1885"/>
                  </a:lnTo>
                  <a:cubicBezTo>
                    <a:pt x="135" y="1885"/>
                    <a:pt x="159" y="1873"/>
                    <a:pt x="159" y="1836"/>
                  </a:cubicBezTo>
                  <a:cubicBezTo>
                    <a:pt x="122" y="1155"/>
                    <a:pt x="122" y="595"/>
                    <a:pt x="135" y="60"/>
                  </a:cubicBezTo>
                  <a:cubicBezTo>
                    <a:pt x="135" y="24"/>
                    <a:pt x="11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49" name="Google Shape;3749;p39"/>
            <p:cNvSpPr/>
            <p:nvPr/>
          </p:nvSpPr>
          <p:spPr>
            <a:xfrm>
              <a:off x="7944746" y="3837250"/>
              <a:ext cx="5414" cy="50008"/>
            </a:xfrm>
            <a:custGeom>
              <a:avLst/>
              <a:gdLst/>
              <a:ahLst/>
              <a:cxnLst/>
              <a:rect l="l" t="t" r="r" b="b"/>
              <a:pathLst>
                <a:path w="110" h="1016" extrusionOk="0">
                  <a:moveTo>
                    <a:pt x="55" y="0"/>
                  </a:moveTo>
                  <a:cubicBezTo>
                    <a:pt x="33" y="0"/>
                    <a:pt x="12" y="16"/>
                    <a:pt x="12" y="46"/>
                  </a:cubicBezTo>
                  <a:cubicBezTo>
                    <a:pt x="12" y="350"/>
                    <a:pt x="0" y="666"/>
                    <a:pt x="12" y="971"/>
                  </a:cubicBezTo>
                  <a:cubicBezTo>
                    <a:pt x="12" y="1001"/>
                    <a:pt x="33" y="1016"/>
                    <a:pt x="55" y="1016"/>
                  </a:cubicBezTo>
                  <a:cubicBezTo>
                    <a:pt x="76" y="1016"/>
                    <a:pt x="97" y="1001"/>
                    <a:pt x="97" y="971"/>
                  </a:cubicBezTo>
                  <a:cubicBezTo>
                    <a:pt x="109" y="666"/>
                    <a:pt x="97" y="350"/>
                    <a:pt x="97" y="46"/>
                  </a:cubicBezTo>
                  <a:cubicBezTo>
                    <a:pt x="97" y="16"/>
                    <a:pt x="76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50" name="Google Shape;3750;p39"/>
            <p:cNvSpPr/>
            <p:nvPr/>
          </p:nvSpPr>
          <p:spPr>
            <a:xfrm>
              <a:off x="7944746" y="3837103"/>
              <a:ext cx="5414" cy="50943"/>
            </a:xfrm>
            <a:custGeom>
              <a:avLst/>
              <a:gdLst/>
              <a:ahLst/>
              <a:cxnLst/>
              <a:rect l="l" t="t" r="r" b="b"/>
              <a:pathLst>
                <a:path w="110" h="1035" extrusionOk="0">
                  <a:moveTo>
                    <a:pt x="60" y="12"/>
                  </a:moveTo>
                  <a:cubicBezTo>
                    <a:pt x="73" y="12"/>
                    <a:pt x="97" y="25"/>
                    <a:pt x="97" y="49"/>
                  </a:cubicBezTo>
                  <a:lnTo>
                    <a:pt x="97" y="293"/>
                  </a:lnTo>
                  <a:lnTo>
                    <a:pt x="97" y="974"/>
                  </a:lnTo>
                  <a:cubicBezTo>
                    <a:pt x="97" y="998"/>
                    <a:pt x="73" y="1010"/>
                    <a:pt x="60" y="1010"/>
                  </a:cubicBezTo>
                  <a:cubicBezTo>
                    <a:pt x="36" y="1010"/>
                    <a:pt x="12" y="998"/>
                    <a:pt x="12" y="974"/>
                  </a:cubicBezTo>
                  <a:lnTo>
                    <a:pt x="12" y="293"/>
                  </a:lnTo>
                  <a:cubicBezTo>
                    <a:pt x="12" y="207"/>
                    <a:pt x="12" y="122"/>
                    <a:pt x="24" y="49"/>
                  </a:cubicBezTo>
                  <a:cubicBezTo>
                    <a:pt x="24" y="25"/>
                    <a:pt x="36" y="12"/>
                    <a:pt x="60" y="12"/>
                  </a:cubicBezTo>
                  <a:close/>
                  <a:moveTo>
                    <a:pt x="60" y="1"/>
                  </a:moveTo>
                  <a:cubicBezTo>
                    <a:pt x="24" y="1"/>
                    <a:pt x="0" y="12"/>
                    <a:pt x="0" y="49"/>
                  </a:cubicBezTo>
                  <a:lnTo>
                    <a:pt x="0" y="293"/>
                  </a:lnTo>
                  <a:lnTo>
                    <a:pt x="0" y="974"/>
                  </a:lnTo>
                  <a:cubicBezTo>
                    <a:pt x="0" y="1010"/>
                    <a:pt x="24" y="1034"/>
                    <a:pt x="60" y="1034"/>
                  </a:cubicBezTo>
                  <a:cubicBezTo>
                    <a:pt x="85" y="1034"/>
                    <a:pt x="109" y="1010"/>
                    <a:pt x="109" y="974"/>
                  </a:cubicBezTo>
                  <a:lnTo>
                    <a:pt x="109" y="293"/>
                  </a:lnTo>
                  <a:lnTo>
                    <a:pt x="109" y="49"/>
                  </a:lnTo>
                  <a:cubicBezTo>
                    <a:pt x="109" y="12"/>
                    <a:pt x="8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51" name="Google Shape;3751;p39"/>
            <p:cNvSpPr/>
            <p:nvPr/>
          </p:nvSpPr>
          <p:spPr>
            <a:xfrm>
              <a:off x="7915361" y="3879039"/>
              <a:ext cx="56308" cy="5956"/>
            </a:xfrm>
            <a:custGeom>
              <a:avLst/>
              <a:gdLst/>
              <a:ahLst/>
              <a:cxnLst/>
              <a:rect l="l" t="t" r="r" b="b"/>
              <a:pathLst>
                <a:path w="1144" h="121" extrusionOk="0">
                  <a:moveTo>
                    <a:pt x="62" y="0"/>
                  </a:moveTo>
                  <a:cubicBezTo>
                    <a:pt x="1" y="0"/>
                    <a:pt x="1" y="85"/>
                    <a:pt x="62" y="97"/>
                  </a:cubicBezTo>
                  <a:cubicBezTo>
                    <a:pt x="248" y="111"/>
                    <a:pt x="435" y="120"/>
                    <a:pt x="621" y="120"/>
                  </a:cubicBezTo>
                  <a:cubicBezTo>
                    <a:pt x="775" y="120"/>
                    <a:pt x="929" y="114"/>
                    <a:pt x="1084" y="97"/>
                  </a:cubicBezTo>
                  <a:cubicBezTo>
                    <a:pt x="1144" y="97"/>
                    <a:pt x="1144" y="12"/>
                    <a:pt x="1084" y="12"/>
                  </a:cubicBezTo>
                  <a:cubicBezTo>
                    <a:pt x="913" y="18"/>
                    <a:pt x="743" y="24"/>
                    <a:pt x="573" y="24"/>
                  </a:cubicBezTo>
                  <a:cubicBezTo>
                    <a:pt x="403" y="24"/>
                    <a:pt x="232" y="18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52" name="Google Shape;3752;p39"/>
            <p:cNvSpPr/>
            <p:nvPr/>
          </p:nvSpPr>
          <p:spPr>
            <a:xfrm>
              <a:off x="7916001" y="3878843"/>
              <a:ext cx="55668" cy="6792"/>
            </a:xfrm>
            <a:custGeom>
              <a:avLst/>
              <a:gdLst/>
              <a:ahLst/>
              <a:cxnLst/>
              <a:rect l="l" t="t" r="r" b="b"/>
              <a:pathLst>
                <a:path w="1131" h="138" extrusionOk="0">
                  <a:moveTo>
                    <a:pt x="49" y="16"/>
                  </a:moveTo>
                  <a:cubicBezTo>
                    <a:pt x="228" y="30"/>
                    <a:pt x="416" y="36"/>
                    <a:pt x="621" y="36"/>
                  </a:cubicBezTo>
                  <a:cubicBezTo>
                    <a:pt x="762" y="36"/>
                    <a:pt x="911" y="33"/>
                    <a:pt x="1071" y="28"/>
                  </a:cubicBezTo>
                  <a:cubicBezTo>
                    <a:pt x="1095" y="28"/>
                    <a:pt x="1107" y="40"/>
                    <a:pt x="1107" y="53"/>
                  </a:cubicBezTo>
                  <a:cubicBezTo>
                    <a:pt x="1107" y="77"/>
                    <a:pt x="1095" y="101"/>
                    <a:pt x="1071" y="101"/>
                  </a:cubicBezTo>
                  <a:cubicBezTo>
                    <a:pt x="929" y="112"/>
                    <a:pt x="785" y="118"/>
                    <a:pt x="635" y="118"/>
                  </a:cubicBezTo>
                  <a:cubicBezTo>
                    <a:pt x="450" y="118"/>
                    <a:pt x="257" y="109"/>
                    <a:pt x="49" y="89"/>
                  </a:cubicBezTo>
                  <a:cubicBezTo>
                    <a:pt x="25" y="89"/>
                    <a:pt x="12" y="64"/>
                    <a:pt x="12" y="40"/>
                  </a:cubicBezTo>
                  <a:cubicBezTo>
                    <a:pt x="12" y="28"/>
                    <a:pt x="25" y="16"/>
                    <a:pt x="49" y="16"/>
                  </a:cubicBezTo>
                  <a:close/>
                  <a:moveTo>
                    <a:pt x="35" y="1"/>
                  </a:moveTo>
                  <a:cubicBezTo>
                    <a:pt x="16" y="1"/>
                    <a:pt x="0" y="20"/>
                    <a:pt x="0" y="40"/>
                  </a:cubicBezTo>
                  <a:cubicBezTo>
                    <a:pt x="0" y="77"/>
                    <a:pt x="12" y="101"/>
                    <a:pt x="49" y="101"/>
                  </a:cubicBezTo>
                  <a:cubicBezTo>
                    <a:pt x="255" y="126"/>
                    <a:pt x="450" y="137"/>
                    <a:pt x="633" y="137"/>
                  </a:cubicBezTo>
                  <a:cubicBezTo>
                    <a:pt x="790" y="137"/>
                    <a:pt x="936" y="126"/>
                    <a:pt x="1071" y="113"/>
                  </a:cubicBezTo>
                  <a:cubicBezTo>
                    <a:pt x="1107" y="113"/>
                    <a:pt x="1131" y="77"/>
                    <a:pt x="1119" y="53"/>
                  </a:cubicBezTo>
                  <a:cubicBezTo>
                    <a:pt x="1119" y="28"/>
                    <a:pt x="1107" y="4"/>
                    <a:pt x="1071" y="4"/>
                  </a:cubicBezTo>
                  <a:cubicBezTo>
                    <a:pt x="876" y="16"/>
                    <a:pt x="697" y="22"/>
                    <a:pt x="528" y="22"/>
                  </a:cubicBezTo>
                  <a:cubicBezTo>
                    <a:pt x="359" y="22"/>
                    <a:pt x="201" y="16"/>
                    <a:pt x="49" y="4"/>
                  </a:cubicBezTo>
                  <a:cubicBezTo>
                    <a:pt x="44" y="2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53" name="Google Shape;3753;p39"/>
            <p:cNvSpPr/>
            <p:nvPr/>
          </p:nvSpPr>
          <p:spPr>
            <a:xfrm>
              <a:off x="7925107" y="3866389"/>
              <a:ext cx="72157" cy="8072"/>
            </a:xfrm>
            <a:custGeom>
              <a:avLst/>
              <a:gdLst/>
              <a:ahLst/>
              <a:cxnLst/>
              <a:rect l="l" t="t" r="r" b="b"/>
              <a:pathLst>
                <a:path w="1466" h="164" extrusionOk="0">
                  <a:moveTo>
                    <a:pt x="61" y="0"/>
                  </a:moveTo>
                  <a:cubicBezTo>
                    <a:pt x="19" y="0"/>
                    <a:pt x="0" y="75"/>
                    <a:pt x="46" y="87"/>
                  </a:cubicBezTo>
                  <a:cubicBezTo>
                    <a:pt x="287" y="139"/>
                    <a:pt x="532" y="163"/>
                    <a:pt x="776" y="163"/>
                  </a:cubicBezTo>
                  <a:cubicBezTo>
                    <a:pt x="988" y="163"/>
                    <a:pt x="1199" y="145"/>
                    <a:pt x="1408" y="111"/>
                  </a:cubicBezTo>
                  <a:cubicBezTo>
                    <a:pt x="1466" y="99"/>
                    <a:pt x="1448" y="13"/>
                    <a:pt x="1394" y="13"/>
                  </a:cubicBezTo>
                  <a:cubicBezTo>
                    <a:pt x="1391" y="13"/>
                    <a:pt x="1387" y="13"/>
                    <a:pt x="1384" y="14"/>
                  </a:cubicBezTo>
                  <a:cubicBezTo>
                    <a:pt x="1184" y="47"/>
                    <a:pt x="984" y="63"/>
                    <a:pt x="784" y="63"/>
                  </a:cubicBezTo>
                  <a:cubicBezTo>
                    <a:pt x="546" y="63"/>
                    <a:pt x="308" y="41"/>
                    <a:pt x="70" y="1"/>
                  </a:cubicBezTo>
                  <a:cubicBezTo>
                    <a:pt x="67" y="0"/>
                    <a:pt x="64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54" name="Google Shape;3754;p39"/>
            <p:cNvSpPr/>
            <p:nvPr/>
          </p:nvSpPr>
          <p:spPr>
            <a:xfrm>
              <a:off x="7925550" y="3865848"/>
              <a:ext cx="71271" cy="9007"/>
            </a:xfrm>
            <a:custGeom>
              <a:avLst/>
              <a:gdLst/>
              <a:ahLst/>
              <a:cxnLst/>
              <a:rect l="l" t="t" r="r" b="b"/>
              <a:pathLst>
                <a:path w="1448" h="183" extrusionOk="0">
                  <a:moveTo>
                    <a:pt x="61" y="25"/>
                  </a:moveTo>
                  <a:cubicBezTo>
                    <a:pt x="302" y="63"/>
                    <a:pt x="534" y="81"/>
                    <a:pt x="760" y="81"/>
                  </a:cubicBezTo>
                  <a:cubicBezTo>
                    <a:pt x="968" y="81"/>
                    <a:pt x="1171" y="66"/>
                    <a:pt x="1375" y="37"/>
                  </a:cubicBezTo>
                  <a:cubicBezTo>
                    <a:pt x="1379" y="34"/>
                    <a:pt x="1383" y="34"/>
                    <a:pt x="1388" y="34"/>
                  </a:cubicBezTo>
                  <a:cubicBezTo>
                    <a:pt x="1407" y="34"/>
                    <a:pt x="1423" y="54"/>
                    <a:pt x="1423" y="74"/>
                  </a:cubicBezTo>
                  <a:cubicBezTo>
                    <a:pt x="1423" y="85"/>
                    <a:pt x="1423" y="98"/>
                    <a:pt x="1399" y="110"/>
                  </a:cubicBezTo>
                  <a:cubicBezTo>
                    <a:pt x="1179" y="143"/>
                    <a:pt x="964" y="162"/>
                    <a:pt x="753" y="162"/>
                  </a:cubicBezTo>
                  <a:cubicBezTo>
                    <a:pt x="510" y="162"/>
                    <a:pt x="272" y="137"/>
                    <a:pt x="37" y="85"/>
                  </a:cubicBezTo>
                  <a:cubicBezTo>
                    <a:pt x="25" y="85"/>
                    <a:pt x="13" y="61"/>
                    <a:pt x="25" y="49"/>
                  </a:cubicBezTo>
                  <a:cubicBezTo>
                    <a:pt x="25" y="37"/>
                    <a:pt x="37" y="25"/>
                    <a:pt x="61" y="25"/>
                  </a:cubicBezTo>
                  <a:close/>
                  <a:moveTo>
                    <a:pt x="61" y="1"/>
                  </a:moveTo>
                  <a:cubicBezTo>
                    <a:pt x="25" y="1"/>
                    <a:pt x="13" y="25"/>
                    <a:pt x="1" y="49"/>
                  </a:cubicBezTo>
                  <a:cubicBezTo>
                    <a:pt x="1" y="74"/>
                    <a:pt x="13" y="98"/>
                    <a:pt x="37" y="110"/>
                  </a:cubicBezTo>
                  <a:cubicBezTo>
                    <a:pt x="269" y="158"/>
                    <a:pt x="512" y="182"/>
                    <a:pt x="755" y="182"/>
                  </a:cubicBezTo>
                  <a:cubicBezTo>
                    <a:pt x="974" y="182"/>
                    <a:pt x="1180" y="158"/>
                    <a:pt x="1399" y="122"/>
                  </a:cubicBezTo>
                  <a:cubicBezTo>
                    <a:pt x="1436" y="122"/>
                    <a:pt x="1448" y="98"/>
                    <a:pt x="1436" y="74"/>
                  </a:cubicBezTo>
                  <a:cubicBezTo>
                    <a:pt x="1436" y="37"/>
                    <a:pt x="1412" y="12"/>
                    <a:pt x="1375" y="12"/>
                  </a:cubicBezTo>
                  <a:cubicBezTo>
                    <a:pt x="1179" y="46"/>
                    <a:pt x="983" y="61"/>
                    <a:pt x="784" y="61"/>
                  </a:cubicBezTo>
                  <a:cubicBezTo>
                    <a:pt x="550" y="61"/>
                    <a:pt x="311" y="40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55" name="Google Shape;3755;p39"/>
            <p:cNvSpPr/>
            <p:nvPr/>
          </p:nvSpPr>
          <p:spPr>
            <a:xfrm>
              <a:off x="7916001" y="3444805"/>
              <a:ext cx="369347" cy="451544"/>
            </a:xfrm>
            <a:custGeom>
              <a:avLst/>
              <a:gdLst/>
              <a:ahLst/>
              <a:cxnLst/>
              <a:rect l="l" t="t" r="r" b="b"/>
              <a:pathLst>
                <a:path w="7504" h="9174" extrusionOk="0">
                  <a:moveTo>
                    <a:pt x="4152" y="109"/>
                  </a:moveTo>
                  <a:cubicBezTo>
                    <a:pt x="4189" y="109"/>
                    <a:pt x="4228" y="115"/>
                    <a:pt x="4269" y="126"/>
                  </a:cubicBezTo>
                  <a:cubicBezTo>
                    <a:pt x="4463" y="187"/>
                    <a:pt x="4646" y="406"/>
                    <a:pt x="4536" y="613"/>
                  </a:cubicBezTo>
                  <a:cubicBezTo>
                    <a:pt x="4461" y="740"/>
                    <a:pt x="4320" y="825"/>
                    <a:pt x="4180" y="825"/>
                  </a:cubicBezTo>
                  <a:cubicBezTo>
                    <a:pt x="4119" y="825"/>
                    <a:pt x="4057" y="808"/>
                    <a:pt x="4001" y="771"/>
                  </a:cubicBezTo>
                  <a:cubicBezTo>
                    <a:pt x="3879" y="698"/>
                    <a:pt x="3612" y="418"/>
                    <a:pt x="3806" y="285"/>
                  </a:cubicBezTo>
                  <a:cubicBezTo>
                    <a:pt x="3819" y="272"/>
                    <a:pt x="3831" y="260"/>
                    <a:pt x="3831" y="248"/>
                  </a:cubicBezTo>
                  <a:cubicBezTo>
                    <a:pt x="3924" y="165"/>
                    <a:pt x="4030" y="109"/>
                    <a:pt x="4152" y="109"/>
                  </a:cubicBezTo>
                  <a:close/>
                  <a:moveTo>
                    <a:pt x="3843" y="783"/>
                  </a:moveTo>
                  <a:lnTo>
                    <a:pt x="3843" y="783"/>
                  </a:lnTo>
                  <a:cubicBezTo>
                    <a:pt x="3948" y="879"/>
                    <a:pt x="4059" y="925"/>
                    <a:pt x="4172" y="925"/>
                  </a:cubicBezTo>
                  <a:cubicBezTo>
                    <a:pt x="4216" y="925"/>
                    <a:pt x="4261" y="918"/>
                    <a:pt x="4306" y="905"/>
                  </a:cubicBezTo>
                  <a:lnTo>
                    <a:pt x="4306" y="905"/>
                  </a:lnTo>
                  <a:cubicBezTo>
                    <a:pt x="4257" y="990"/>
                    <a:pt x="4220" y="1087"/>
                    <a:pt x="4208" y="1185"/>
                  </a:cubicBezTo>
                  <a:lnTo>
                    <a:pt x="4208" y="1209"/>
                  </a:lnTo>
                  <a:cubicBezTo>
                    <a:pt x="4208" y="1254"/>
                    <a:pt x="4138" y="1267"/>
                    <a:pt x="4072" y="1267"/>
                  </a:cubicBezTo>
                  <a:cubicBezTo>
                    <a:pt x="4033" y="1267"/>
                    <a:pt x="3995" y="1262"/>
                    <a:pt x="3977" y="1258"/>
                  </a:cubicBezTo>
                  <a:cubicBezTo>
                    <a:pt x="3904" y="1245"/>
                    <a:pt x="3806" y="1209"/>
                    <a:pt x="3795" y="1123"/>
                  </a:cubicBezTo>
                  <a:cubicBezTo>
                    <a:pt x="3843" y="1014"/>
                    <a:pt x="3855" y="893"/>
                    <a:pt x="3843" y="783"/>
                  </a:cubicBezTo>
                  <a:close/>
                  <a:moveTo>
                    <a:pt x="3733" y="905"/>
                  </a:moveTo>
                  <a:lnTo>
                    <a:pt x="3733" y="905"/>
                  </a:lnTo>
                  <a:cubicBezTo>
                    <a:pt x="3733" y="953"/>
                    <a:pt x="3722" y="1014"/>
                    <a:pt x="3709" y="1063"/>
                  </a:cubicBezTo>
                  <a:lnTo>
                    <a:pt x="3709" y="1075"/>
                  </a:lnTo>
                  <a:cubicBezTo>
                    <a:pt x="3660" y="1258"/>
                    <a:pt x="3855" y="1342"/>
                    <a:pt x="3989" y="1367"/>
                  </a:cubicBezTo>
                  <a:cubicBezTo>
                    <a:pt x="4005" y="1368"/>
                    <a:pt x="4023" y="1369"/>
                    <a:pt x="4044" y="1369"/>
                  </a:cubicBezTo>
                  <a:cubicBezTo>
                    <a:pt x="4167" y="1369"/>
                    <a:pt x="4357" y="1331"/>
                    <a:pt x="4306" y="1185"/>
                  </a:cubicBezTo>
                  <a:cubicBezTo>
                    <a:pt x="4317" y="1148"/>
                    <a:pt x="4330" y="1099"/>
                    <a:pt x="4354" y="1063"/>
                  </a:cubicBezTo>
                  <a:cubicBezTo>
                    <a:pt x="4512" y="1087"/>
                    <a:pt x="4560" y="1185"/>
                    <a:pt x="4476" y="1367"/>
                  </a:cubicBezTo>
                  <a:cubicBezTo>
                    <a:pt x="4414" y="1428"/>
                    <a:pt x="4354" y="1464"/>
                    <a:pt x="4269" y="1501"/>
                  </a:cubicBezTo>
                  <a:cubicBezTo>
                    <a:pt x="4215" y="1519"/>
                    <a:pt x="4155" y="1530"/>
                    <a:pt x="4093" y="1530"/>
                  </a:cubicBezTo>
                  <a:cubicBezTo>
                    <a:pt x="4071" y="1530"/>
                    <a:pt x="4048" y="1528"/>
                    <a:pt x="4025" y="1525"/>
                  </a:cubicBezTo>
                  <a:cubicBezTo>
                    <a:pt x="3916" y="1525"/>
                    <a:pt x="3795" y="1501"/>
                    <a:pt x="3709" y="1452"/>
                  </a:cubicBezTo>
                  <a:cubicBezTo>
                    <a:pt x="3649" y="1415"/>
                    <a:pt x="3588" y="1342"/>
                    <a:pt x="3539" y="1269"/>
                  </a:cubicBezTo>
                  <a:lnTo>
                    <a:pt x="3539" y="1245"/>
                  </a:lnTo>
                  <a:cubicBezTo>
                    <a:pt x="3466" y="1099"/>
                    <a:pt x="3479" y="941"/>
                    <a:pt x="3722" y="917"/>
                  </a:cubicBezTo>
                  <a:cubicBezTo>
                    <a:pt x="3733" y="917"/>
                    <a:pt x="3733" y="905"/>
                    <a:pt x="3733" y="905"/>
                  </a:cubicBezTo>
                  <a:close/>
                  <a:moveTo>
                    <a:pt x="73" y="1318"/>
                  </a:moveTo>
                  <a:lnTo>
                    <a:pt x="73" y="1318"/>
                  </a:lnTo>
                  <a:cubicBezTo>
                    <a:pt x="400" y="1353"/>
                    <a:pt x="727" y="1365"/>
                    <a:pt x="1055" y="1365"/>
                  </a:cubicBezTo>
                  <a:cubicBezTo>
                    <a:pt x="1692" y="1365"/>
                    <a:pt x="2330" y="1321"/>
                    <a:pt x="2966" y="1321"/>
                  </a:cubicBezTo>
                  <a:cubicBezTo>
                    <a:pt x="3125" y="1321"/>
                    <a:pt x="3283" y="1324"/>
                    <a:pt x="3442" y="1331"/>
                  </a:cubicBezTo>
                  <a:cubicBezTo>
                    <a:pt x="3527" y="1501"/>
                    <a:pt x="3709" y="1598"/>
                    <a:pt x="3892" y="1634"/>
                  </a:cubicBezTo>
                  <a:cubicBezTo>
                    <a:pt x="3868" y="1756"/>
                    <a:pt x="3843" y="1877"/>
                    <a:pt x="3806" y="1999"/>
                  </a:cubicBezTo>
                  <a:cubicBezTo>
                    <a:pt x="3799" y="2036"/>
                    <a:pt x="3827" y="2059"/>
                    <a:pt x="3855" y="2059"/>
                  </a:cubicBezTo>
                  <a:cubicBezTo>
                    <a:pt x="3874" y="2059"/>
                    <a:pt x="3894" y="2048"/>
                    <a:pt x="3904" y="2023"/>
                  </a:cubicBezTo>
                  <a:cubicBezTo>
                    <a:pt x="3941" y="1902"/>
                    <a:pt x="3977" y="1780"/>
                    <a:pt x="3989" y="1647"/>
                  </a:cubicBezTo>
                  <a:lnTo>
                    <a:pt x="4025" y="1647"/>
                  </a:lnTo>
                  <a:cubicBezTo>
                    <a:pt x="4038" y="1648"/>
                    <a:pt x="4051" y="1648"/>
                    <a:pt x="4064" y="1648"/>
                  </a:cubicBezTo>
                  <a:cubicBezTo>
                    <a:pt x="4266" y="1648"/>
                    <a:pt x="4518" y="1562"/>
                    <a:pt x="4622" y="1379"/>
                  </a:cubicBezTo>
                  <a:cubicBezTo>
                    <a:pt x="4749" y="1381"/>
                    <a:pt x="4877" y="1382"/>
                    <a:pt x="5005" y="1382"/>
                  </a:cubicBezTo>
                  <a:cubicBezTo>
                    <a:pt x="5794" y="1382"/>
                    <a:pt x="6597" y="1355"/>
                    <a:pt x="7382" y="1355"/>
                  </a:cubicBezTo>
                  <a:lnTo>
                    <a:pt x="7395" y="1355"/>
                  </a:lnTo>
                  <a:cubicBezTo>
                    <a:pt x="7297" y="3909"/>
                    <a:pt x="7346" y="6474"/>
                    <a:pt x="7406" y="9041"/>
                  </a:cubicBezTo>
                  <a:cubicBezTo>
                    <a:pt x="7164" y="8997"/>
                    <a:pt x="6921" y="8983"/>
                    <a:pt x="6679" y="8983"/>
                  </a:cubicBezTo>
                  <a:cubicBezTo>
                    <a:pt x="6386" y="8983"/>
                    <a:pt x="6094" y="9003"/>
                    <a:pt x="5801" y="9017"/>
                  </a:cubicBezTo>
                  <a:cubicBezTo>
                    <a:pt x="5726" y="9020"/>
                    <a:pt x="5651" y="9021"/>
                    <a:pt x="5576" y="9021"/>
                  </a:cubicBezTo>
                  <a:cubicBezTo>
                    <a:pt x="5046" y="9021"/>
                    <a:pt x="4522" y="8954"/>
                    <a:pt x="3989" y="8944"/>
                  </a:cubicBezTo>
                  <a:cubicBezTo>
                    <a:pt x="3919" y="8942"/>
                    <a:pt x="3848" y="8942"/>
                    <a:pt x="3777" y="8942"/>
                  </a:cubicBezTo>
                  <a:cubicBezTo>
                    <a:pt x="3213" y="8942"/>
                    <a:pt x="2641" y="8982"/>
                    <a:pt x="2080" y="9004"/>
                  </a:cubicBezTo>
                  <a:cubicBezTo>
                    <a:pt x="1643" y="9021"/>
                    <a:pt x="1183" y="9076"/>
                    <a:pt x="736" y="9076"/>
                  </a:cubicBezTo>
                  <a:cubicBezTo>
                    <a:pt x="523" y="9076"/>
                    <a:pt x="313" y="9064"/>
                    <a:pt x="109" y="9028"/>
                  </a:cubicBezTo>
                  <a:lnTo>
                    <a:pt x="109" y="9017"/>
                  </a:lnTo>
                  <a:cubicBezTo>
                    <a:pt x="109" y="6450"/>
                    <a:pt x="98" y="3885"/>
                    <a:pt x="73" y="1318"/>
                  </a:cubicBezTo>
                  <a:close/>
                  <a:moveTo>
                    <a:pt x="4152" y="1"/>
                  </a:moveTo>
                  <a:cubicBezTo>
                    <a:pt x="3992" y="1"/>
                    <a:pt x="3832" y="69"/>
                    <a:pt x="3722" y="199"/>
                  </a:cubicBezTo>
                  <a:cubicBezTo>
                    <a:pt x="3709" y="223"/>
                    <a:pt x="3709" y="236"/>
                    <a:pt x="3709" y="248"/>
                  </a:cubicBezTo>
                  <a:cubicBezTo>
                    <a:pt x="3612" y="345"/>
                    <a:pt x="3649" y="491"/>
                    <a:pt x="3709" y="625"/>
                  </a:cubicBezTo>
                  <a:lnTo>
                    <a:pt x="3709" y="637"/>
                  </a:lnTo>
                  <a:cubicBezTo>
                    <a:pt x="3733" y="710"/>
                    <a:pt x="3733" y="771"/>
                    <a:pt x="3733" y="832"/>
                  </a:cubicBezTo>
                  <a:cubicBezTo>
                    <a:pt x="3733" y="820"/>
                    <a:pt x="3733" y="820"/>
                    <a:pt x="3722" y="820"/>
                  </a:cubicBezTo>
                  <a:cubicBezTo>
                    <a:pt x="3503" y="820"/>
                    <a:pt x="3357" y="1026"/>
                    <a:pt x="3406" y="1233"/>
                  </a:cubicBezTo>
                  <a:cubicBezTo>
                    <a:pt x="3284" y="1229"/>
                    <a:pt x="3162" y="1228"/>
                    <a:pt x="3040" y="1228"/>
                  </a:cubicBezTo>
                  <a:cubicBezTo>
                    <a:pt x="2364" y="1228"/>
                    <a:pt x="1689" y="1280"/>
                    <a:pt x="1016" y="1280"/>
                  </a:cubicBezTo>
                  <a:cubicBezTo>
                    <a:pt x="697" y="1280"/>
                    <a:pt x="378" y="1268"/>
                    <a:pt x="61" y="1233"/>
                  </a:cubicBezTo>
                  <a:cubicBezTo>
                    <a:pt x="55" y="1230"/>
                    <a:pt x="48" y="1229"/>
                    <a:pt x="41" y="1229"/>
                  </a:cubicBezTo>
                  <a:cubicBezTo>
                    <a:pt x="21" y="1229"/>
                    <a:pt x="0" y="1242"/>
                    <a:pt x="0" y="1269"/>
                  </a:cubicBezTo>
                  <a:cubicBezTo>
                    <a:pt x="0" y="3860"/>
                    <a:pt x="25" y="6438"/>
                    <a:pt x="12" y="9017"/>
                  </a:cubicBezTo>
                  <a:cubicBezTo>
                    <a:pt x="12" y="9028"/>
                    <a:pt x="25" y="9041"/>
                    <a:pt x="36" y="9053"/>
                  </a:cubicBezTo>
                  <a:cubicBezTo>
                    <a:pt x="25" y="9077"/>
                    <a:pt x="36" y="9101"/>
                    <a:pt x="61" y="9101"/>
                  </a:cubicBezTo>
                  <a:cubicBezTo>
                    <a:pt x="273" y="9150"/>
                    <a:pt x="491" y="9165"/>
                    <a:pt x="710" y="9165"/>
                  </a:cubicBezTo>
                  <a:cubicBezTo>
                    <a:pt x="1045" y="9165"/>
                    <a:pt x="1385" y="9129"/>
                    <a:pt x="1715" y="9114"/>
                  </a:cubicBezTo>
                  <a:cubicBezTo>
                    <a:pt x="2371" y="9090"/>
                    <a:pt x="3041" y="9041"/>
                    <a:pt x="3697" y="9041"/>
                  </a:cubicBezTo>
                  <a:cubicBezTo>
                    <a:pt x="3733" y="9040"/>
                    <a:pt x="3769" y="9040"/>
                    <a:pt x="3805" y="9040"/>
                  </a:cubicBezTo>
                  <a:cubicBezTo>
                    <a:pt x="4320" y="9040"/>
                    <a:pt x="4834" y="9115"/>
                    <a:pt x="5349" y="9115"/>
                  </a:cubicBezTo>
                  <a:cubicBezTo>
                    <a:pt x="5382" y="9115"/>
                    <a:pt x="5416" y="9115"/>
                    <a:pt x="5449" y="9114"/>
                  </a:cubicBezTo>
                  <a:cubicBezTo>
                    <a:pt x="5853" y="9114"/>
                    <a:pt x="6252" y="9077"/>
                    <a:pt x="6653" y="9077"/>
                  </a:cubicBezTo>
                  <a:cubicBezTo>
                    <a:pt x="6903" y="9077"/>
                    <a:pt x="7154" y="9092"/>
                    <a:pt x="7406" y="9138"/>
                  </a:cubicBezTo>
                  <a:cubicBezTo>
                    <a:pt x="7412" y="9161"/>
                    <a:pt x="7434" y="9173"/>
                    <a:pt x="7456" y="9173"/>
                  </a:cubicBezTo>
                  <a:cubicBezTo>
                    <a:pt x="7480" y="9173"/>
                    <a:pt x="7503" y="9158"/>
                    <a:pt x="7503" y="9126"/>
                  </a:cubicBezTo>
                  <a:cubicBezTo>
                    <a:pt x="7455" y="6511"/>
                    <a:pt x="7492" y="3896"/>
                    <a:pt x="7479" y="1282"/>
                  </a:cubicBezTo>
                  <a:cubicBezTo>
                    <a:pt x="7479" y="1258"/>
                    <a:pt x="7459" y="1245"/>
                    <a:pt x="7438" y="1245"/>
                  </a:cubicBezTo>
                  <a:cubicBezTo>
                    <a:pt x="7427" y="1245"/>
                    <a:pt x="7415" y="1249"/>
                    <a:pt x="7406" y="1258"/>
                  </a:cubicBezTo>
                  <a:lnTo>
                    <a:pt x="7382" y="1258"/>
                  </a:lnTo>
                  <a:cubicBezTo>
                    <a:pt x="6693" y="1276"/>
                    <a:pt x="5990" y="1302"/>
                    <a:pt x="5289" y="1302"/>
                  </a:cubicBezTo>
                  <a:cubicBezTo>
                    <a:pt x="5074" y="1302"/>
                    <a:pt x="4860" y="1299"/>
                    <a:pt x="4646" y="1294"/>
                  </a:cubicBezTo>
                  <a:cubicBezTo>
                    <a:pt x="4695" y="1123"/>
                    <a:pt x="4560" y="977"/>
                    <a:pt x="4403" y="966"/>
                  </a:cubicBezTo>
                  <a:cubicBezTo>
                    <a:pt x="4427" y="917"/>
                    <a:pt x="4451" y="880"/>
                    <a:pt x="4487" y="832"/>
                  </a:cubicBezTo>
                  <a:cubicBezTo>
                    <a:pt x="4500" y="820"/>
                    <a:pt x="4500" y="820"/>
                    <a:pt x="4500" y="807"/>
                  </a:cubicBezTo>
                  <a:cubicBezTo>
                    <a:pt x="4524" y="783"/>
                    <a:pt x="4536" y="771"/>
                    <a:pt x="4560" y="759"/>
                  </a:cubicBezTo>
                  <a:cubicBezTo>
                    <a:pt x="4743" y="564"/>
                    <a:pt x="4695" y="285"/>
                    <a:pt x="4500" y="126"/>
                  </a:cubicBezTo>
                  <a:cubicBezTo>
                    <a:pt x="4399" y="41"/>
                    <a:pt x="4275" y="1"/>
                    <a:pt x="4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56" name="Google Shape;3756;p39"/>
            <p:cNvSpPr/>
            <p:nvPr/>
          </p:nvSpPr>
          <p:spPr>
            <a:xfrm>
              <a:off x="7915361" y="3444313"/>
              <a:ext cx="370627" cy="452676"/>
            </a:xfrm>
            <a:custGeom>
              <a:avLst/>
              <a:gdLst/>
              <a:ahLst/>
              <a:cxnLst/>
              <a:rect l="l" t="t" r="r" b="b"/>
              <a:pathLst>
                <a:path w="7530" h="9197" extrusionOk="0">
                  <a:moveTo>
                    <a:pt x="4166" y="130"/>
                  </a:moveTo>
                  <a:cubicBezTo>
                    <a:pt x="4205" y="130"/>
                    <a:pt x="4243" y="136"/>
                    <a:pt x="4282" y="149"/>
                  </a:cubicBezTo>
                  <a:cubicBezTo>
                    <a:pt x="4403" y="185"/>
                    <a:pt x="4513" y="282"/>
                    <a:pt x="4549" y="392"/>
                  </a:cubicBezTo>
                  <a:cubicBezTo>
                    <a:pt x="4586" y="465"/>
                    <a:pt x="4573" y="550"/>
                    <a:pt x="4537" y="611"/>
                  </a:cubicBezTo>
                  <a:cubicBezTo>
                    <a:pt x="4489" y="708"/>
                    <a:pt x="4391" y="793"/>
                    <a:pt x="4282" y="817"/>
                  </a:cubicBezTo>
                  <a:cubicBezTo>
                    <a:pt x="4249" y="825"/>
                    <a:pt x="4216" y="830"/>
                    <a:pt x="4184" y="830"/>
                  </a:cubicBezTo>
                  <a:cubicBezTo>
                    <a:pt x="4122" y="830"/>
                    <a:pt x="4062" y="814"/>
                    <a:pt x="4014" y="781"/>
                  </a:cubicBezTo>
                  <a:cubicBezTo>
                    <a:pt x="3929" y="720"/>
                    <a:pt x="3759" y="562"/>
                    <a:pt x="3759" y="416"/>
                  </a:cubicBezTo>
                  <a:cubicBezTo>
                    <a:pt x="3759" y="368"/>
                    <a:pt x="3783" y="331"/>
                    <a:pt x="3819" y="295"/>
                  </a:cubicBezTo>
                  <a:cubicBezTo>
                    <a:pt x="3844" y="295"/>
                    <a:pt x="3844" y="270"/>
                    <a:pt x="3844" y="258"/>
                  </a:cubicBezTo>
                  <a:cubicBezTo>
                    <a:pt x="3951" y="177"/>
                    <a:pt x="4059" y="130"/>
                    <a:pt x="4166" y="130"/>
                  </a:cubicBezTo>
                  <a:close/>
                  <a:moveTo>
                    <a:pt x="4155" y="115"/>
                  </a:moveTo>
                  <a:cubicBezTo>
                    <a:pt x="4047" y="115"/>
                    <a:pt x="3936" y="159"/>
                    <a:pt x="3832" y="246"/>
                  </a:cubicBezTo>
                  <a:lnTo>
                    <a:pt x="3832" y="258"/>
                  </a:lnTo>
                  <a:cubicBezTo>
                    <a:pt x="3832" y="270"/>
                    <a:pt x="3819" y="282"/>
                    <a:pt x="3819" y="282"/>
                  </a:cubicBezTo>
                  <a:cubicBezTo>
                    <a:pt x="3771" y="319"/>
                    <a:pt x="3735" y="368"/>
                    <a:pt x="3746" y="416"/>
                  </a:cubicBezTo>
                  <a:cubicBezTo>
                    <a:pt x="3746" y="562"/>
                    <a:pt x="3917" y="733"/>
                    <a:pt x="4002" y="793"/>
                  </a:cubicBezTo>
                  <a:cubicBezTo>
                    <a:pt x="4063" y="830"/>
                    <a:pt x="4124" y="842"/>
                    <a:pt x="4184" y="842"/>
                  </a:cubicBezTo>
                  <a:cubicBezTo>
                    <a:pt x="4221" y="842"/>
                    <a:pt x="4246" y="842"/>
                    <a:pt x="4282" y="830"/>
                  </a:cubicBezTo>
                  <a:cubicBezTo>
                    <a:pt x="4391" y="806"/>
                    <a:pt x="4500" y="720"/>
                    <a:pt x="4549" y="623"/>
                  </a:cubicBezTo>
                  <a:cubicBezTo>
                    <a:pt x="4598" y="550"/>
                    <a:pt x="4598" y="465"/>
                    <a:pt x="4562" y="379"/>
                  </a:cubicBezTo>
                  <a:cubicBezTo>
                    <a:pt x="4525" y="270"/>
                    <a:pt x="4403" y="173"/>
                    <a:pt x="4282" y="136"/>
                  </a:cubicBezTo>
                  <a:cubicBezTo>
                    <a:pt x="4240" y="122"/>
                    <a:pt x="4198" y="115"/>
                    <a:pt x="4155" y="115"/>
                  </a:cubicBezTo>
                  <a:close/>
                  <a:moveTo>
                    <a:pt x="3868" y="806"/>
                  </a:moveTo>
                  <a:lnTo>
                    <a:pt x="3868" y="806"/>
                  </a:lnTo>
                  <a:cubicBezTo>
                    <a:pt x="3973" y="900"/>
                    <a:pt x="4085" y="951"/>
                    <a:pt x="4204" y="951"/>
                  </a:cubicBezTo>
                  <a:cubicBezTo>
                    <a:pt x="4237" y="951"/>
                    <a:pt x="4271" y="947"/>
                    <a:pt x="4306" y="939"/>
                  </a:cubicBezTo>
                  <a:lnTo>
                    <a:pt x="4306" y="939"/>
                  </a:lnTo>
                  <a:cubicBezTo>
                    <a:pt x="4257" y="1000"/>
                    <a:pt x="4221" y="1097"/>
                    <a:pt x="4209" y="1195"/>
                  </a:cubicBezTo>
                  <a:cubicBezTo>
                    <a:pt x="4209" y="1206"/>
                    <a:pt x="4221" y="1206"/>
                    <a:pt x="4221" y="1219"/>
                  </a:cubicBezTo>
                  <a:lnTo>
                    <a:pt x="4197" y="1243"/>
                  </a:lnTo>
                  <a:cubicBezTo>
                    <a:pt x="4173" y="1261"/>
                    <a:pt x="4133" y="1267"/>
                    <a:pt x="4095" y="1267"/>
                  </a:cubicBezTo>
                  <a:cubicBezTo>
                    <a:pt x="4057" y="1267"/>
                    <a:pt x="4020" y="1261"/>
                    <a:pt x="4002" y="1255"/>
                  </a:cubicBezTo>
                  <a:cubicBezTo>
                    <a:pt x="3929" y="1243"/>
                    <a:pt x="3832" y="1206"/>
                    <a:pt x="3819" y="1146"/>
                  </a:cubicBezTo>
                  <a:lnTo>
                    <a:pt x="3819" y="1133"/>
                  </a:lnTo>
                  <a:cubicBezTo>
                    <a:pt x="3856" y="1049"/>
                    <a:pt x="3881" y="927"/>
                    <a:pt x="3868" y="806"/>
                  </a:cubicBezTo>
                  <a:close/>
                  <a:moveTo>
                    <a:pt x="3844" y="769"/>
                  </a:moveTo>
                  <a:lnTo>
                    <a:pt x="3844" y="793"/>
                  </a:lnTo>
                  <a:cubicBezTo>
                    <a:pt x="3856" y="915"/>
                    <a:pt x="3844" y="1036"/>
                    <a:pt x="3795" y="1133"/>
                  </a:cubicBezTo>
                  <a:lnTo>
                    <a:pt x="3795" y="1146"/>
                  </a:lnTo>
                  <a:cubicBezTo>
                    <a:pt x="3819" y="1219"/>
                    <a:pt x="3917" y="1255"/>
                    <a:pt x="3990" y="1279"/>
                  </a:cubicBezTo>
                  <a:lnTo>
                    <a:pt x="4087" y="1279"/>
                  </a:lnTo>
                  <a:cubicBezTo>
                    <a:pt x="4124" y="1279"/>
                    <a:pt x="4184" y="1279"/>
                    <a:pt x="4209" y="1255"/>
                  </a:cubicBezTo>
                  <a:cubicBezTo>
                    <a:pt x="4221" y="1243"/>
                    <a:pt x="4233" y="1231"/>
                    <a:pt x="4233" y="1219"/>
                  </a:cubicBezTo>
                  <a:lnTo>
                    <a:pt x="4233" y="1206"/>
                  </a:lnTo>
                  <a:lnTo>
                    <a:pt x="4233" y="1195"/>
                  </a:lnTo>
                  <a:cubicBezTo>
                    <a:pt x="4233" y="1085"/>
                    <a:pt x="4282" y="987"/>
                    <a:pt x="4330" y="927"/>
                  </a:cubicBezTo>
                  <a:lnTo>
                    <a:pt x="4343" y="903"/>
                  </a:lnTo>
                  <a:lnTo>
                    <a:pt x="4319" y="915"/>
                  </a:lnTo>
                  <a:cubicBezTo>
                    <a:pt x="4278" y="927"/>
                    <a:pt x="4238" y="933"/>
                    <a:pt x="4198" y="933"/>
                  </a:cubicBezTo>
                  <a:cubicBezTo>
                    <a:pt x="4081" y="933"/>
                    <a:pt x="3965" y="881"/>
                    <a:pt x="3856" y="781"/>
                  </a:cubicBezTo>
                  <a:lnTo>
                    <a:pt x="3844" y="769"/>
                  </a:lnTo>
                  <a:close/>
                  <a:moveTo>
                    <a:pt x="3735" y="927"/>
                  </a:moveTo>
                  <a:cubicBezTo>
                    <a:pt x="3735" y="976"/>
                    <a:pt x="3722" y="1024"/>
                    <a:pt x="3722" y="1073"/>
                  </a:cubicBezTo>
                  <a:cubicBezTo>
                    <a:pt x="3710" y="1073"/>
                    <a:pt x="3710" y="1085"/>
                    <a:pt x="3710" y="1085"/>
                  </a:cubicBezTo>
                  <a:cubicBezTo>
                    <a:pt x="3698" y="1146"/>
                    <a:pt x="3698" y="1195"/>
                    <a:pt x="3735" y="1243"/>
                  </a:cubicBezTo>
                  <a:cubicBezTo>
                    <a:pt x="3795" y="1328"/>
                    <a:pt x="3905" y="1365"/>
                    <a:pt x="4002" y="1377"/>
                  </a:cubicBezTo>
                  <a:cubicBezTo>
                    <a:pt x="4018" y="1379"/>
                    <a:pt x="4039" y="1381"/>
                    <a:pt x="4062" y="1381"/>
                  </a:cubicBezTo>
                  <a:cubicBezTo>
                    <a:pt x="4145" y="1381"/>
                    <a:pt x="4261" y="1361"/>
                    <a:pt x="4319" y="1304"/>
                  </a:cubicBezTo>
                  <a:cubicBezTo>
                    <a:pt x="4343" y="1279"/>
                    <a:pt x="4343" y="1243"/>
                    <a:pt x="4330" y="1195"/>
                  </a:cubicBezTo>
                  <a:cubicBezTo>
                    <a:pt x="4343" y="1182"/>
                    <a:pt x="4343" y="1158"/>
                    <a:pt x="4343" y="1146"/>
                  </a:cubicBezTo>
                  <a:cubicBezTo>
                    <a:pt x="4355" y="1122"/>
                    <a:pt x="4355" y="1097"/>
                    <a:pt x="4367" y="1085"/>
                  </a:cubicBezTo>
                  <a:cubicBezTo>
                    <a:pt x="4440" y="1097"/>
                    <a:pt x="4489" y="1122"/>
                    <a:pt x="4500" y="1158"/>
                  </a:cubicBezTo>
                  <a:cubicBezTo>
                    <a:pt x="4537" y="1206"/>
                    <a:pt x="4525" y="1279"/>
                    <a:pt x="4476" y="1377"/>
                  </a:cubicBezTo>
                  <a:cubicBezTo>
                    <a:pt x="4427" y="1438"/>
                    <a:pt x="4355" y="1474"/>
                    <a:pt x="4282" y="1498"/>
                  </a:cubicBezTo>
                  <a:cubicBezTo>
                    <a:pt x="4209" y="1523"/>
                    <a:pt x="4124" y="1535"/>
                    <a:pt x="4038" y="1535"/>
                  </a:cubicBezTo>
                  <a:cubicBezTo>
                    <a:pt x="3929" y="1523"/>
                    <a:pt x="3808" y="1498"/>
                    <a:pt x="3722" y="1450"/>
                  </a:cubicBezTo>
                  <a:cubicBezTo>
                    <a:pt x="3673" y="1414"/>
                    <a:pt x="3613" y="1352"/>
                    <a:pt x="3565" y="1268"/>
                  </a:cubicBezTo>
                  <a:lnTo>
                    <a:pt x="3565" y="1255"/>
                  </a:lnTo>
                  <a:lnTo>
                    <a:pt x="3565" y="1243"/>
                  </a:lnTo>
                  <a:lnTo>
                    <a:pt x="3552" y="1243"/>
                  </a:lnTo>
                  <a:cubicBezTo>
                    <a:pt x="3516" y="1158"/>
                    <a:pt x="3503" y="1085"/>
                    <a:pt x="3540" y="1036"/>
                  </a:cubicBezTo>
                  <a:cubicBezTo>
                    <a:pt x="3565" y="976"/>
                    <a:pt x="3637" y="939"/>
                    <a:pt x="3735" y="927"/>
                  </a:cubicBezTo>
                  <a:close/>
                  <a:moveTo>
                    <a:pt x="3759" y="903"/>
                  </a:moveTo>
                  <a:lnTo>
                    <a:pt x="3746" y="915"/>
                  </a:lnTo>
                  <a:lnTo>
                    <a:pt x="3735" y="915"/>
                  </a:lnTo>
                  <a:cubicBezTo>
                    <a:pt x="3625" y="927"/>
                    <a:pt x="3552" y="963"/>
                    <a:pt x="3528" y="1024"/>
                  </a:cubicBezTo>
                  <a:cubicBezTo>
                    <a:pt x="3492" y="1085"/>
                    <a:pt x="3492" y="1170"/>
                    <a:pt x="3540" y="1255"/>
                  </a:cubicBezTo>
                  <a:lnTo>
                    <a:pt x="3540" y="1268"/>
                  </a:lnTo>
                  <a:lnTo>
                    <a:pt x="3552" y="1268"/>
                  </a:lnTo>
                  <a:lnTo>
                    <a:pt x="3552" y="1279"/>
                  </a:lnTo>
                  <a:cubicBezTo>
                    <a:pt x="3589" y="1352"/>
                    <a:pt x="3662" y="1425"/>
                    <a:pt x="3722" y="1462"/>
                  </a:cubicBezTo>
                  <a:cubicBezTo>
                    <a:pt x="3808" y="1511"/>
                    <a:pt x="3917" y="1547"/>
                    <a:pt x="4038" y="1547"/>
                  </a:cubicBezTo>
                  <a:lnTo>
                    <a:pt x="4063" y="1547"/>
                  </a:lnTo>
                  <a:cubicBezTo>
                    <a:pt x="4148" y="1547"/>
                    <a:pt x="4221" y="1535"/>
                    <a:pt x="4294" y="1511"/>
                  </a:cubicBezTo>
                  <a:cubicBezTo>
                    <a:pt x="4367" y="1487"/>
                    <a:pt x="4440" y="1450"/>
                    <a:pt x="4489" y="1389"/>
                  </a:cubicBezTo>
                  <a:cubicBezTo>
                    <a:pt x="4537" y="1279"/>
                    <a:pt x="4549" y="1206"/>
                    <a:pt x="4525" y="1146"/>
                  </a:cubicBezTo>
                  <a:cubicBezTo>
                    <a:pt x="4500" y="1097"/>
                    <a:pt x="4440" y="1073"/>
                    <a:pt x="4367" y="1060"/>
                  </a:cubicBezTo>
                  <a:lnTo>
                    <a:pt x="4355" y="1060"/>
                  </a:lnTo>
                  <a:lnTo>
                    <a:pt x="4355" y="1073"/>
                  </a:lnTo>
                  <a:cubicBezTo>
                    <a:pt x="4343" y="1097"/>
                    <a:pt x="4343" y="1109"/>
                    <a:pt x="4330" y="1133"/>
                  </a:cubicBezTo>
                  <a:cubicBezTo>
                    <a:pt x="4330" y="1158"/>
                    <a:pt x="4319" y="1170"/>
                    <a:pt x="4319" y="1195"/>
                  </a:cubicBezTo>
                  <a:lnTo>
                    <a:pt x="4319" y="1206"/>
                  </a:lnTo>
                  <a:cubicBezTo>
                    <a:pt x="4330" y="1243"/>
                    <a:pt x="4319" y="1268"/>
                    <a:pt x="4294" y="1292"/>
                  </a:cubicBezTo>
                  <a:cubicBezTo>
                    <a:pt x="4256" y="1349"/>
                    <a:pt x="4150" y="1369"/>
                    <a:pt x="4065" y="1369"/>
                  </a:cubicBezTo>
                  <a:cubicBezTo>
                    <a:pt x="4042" y="1369"/>
                    <a:pt x="4020" y="1367"/>
                    <a:pt x="4002" y="1365"/>
                  </a:cubicBezTo>
                  <a:cubicBezTo>
                    <a:pt x="3917" y="1352"/>
                    <a:pt x="3795" y="1304"/>
                    <a:pt x="3746" y="1231"/>
                  </a:cubicBezTo>
                  <a:cubicBezTo>
                    <a:pt x="3722" y="1182"/>
                    <a:pt x="3710" y="1146"/>
                    <a:pt x="3722" y="1097"/>
                  </a:cubicBezTo>
                  <a:cubicBezTo>
                    <a:pt x="3722" y="1085"/>
                    <a:pt x="3735" y="1085"/>
                    <a:pt x="3735" y="1085"/>
                  </a:cubicBezTo>
                  <a:lnTo>
                    <a:pt x="3735" y="1073"/>
                  </a:lnTo>
                  <a:cubicBezTo>
                    <a:pt x="3746" y="1024"/>
                    <a:pt x="3746" y="963"/>
                    <a:pt x="3759" y="915"/>
                  </a:cubicBezTo>
                  <a:lnTo>
                    <a:pt x="3759" y="903"/>
                  </a:lnTo>
                  <a:close/>
                  <a:moveTo>
                    <a:pt x="98" y="1341"/>
                  </a:moveTo>
                  <a:lnTo>
                    <a:pt x="98" y="1341"/>
                  </a:lnTo>
                  <a:cubicBezTo>
                    <a:pt x="421" y="1377"/>
                    <a:pt x="746" y="1389"/>
                    <a:pt x="1070" y="1389"/>
                  </a:cubicBezTo>
                  <a:cubicBezTo>
                    <a:pt x="1394" y="1389"/>
                    <a:pt x="1716" y="1377"/>
                    <a:pt x="2032" y="1365"/>
                  </a:cubicBezTo>
                  <a:cubicBezTo>
                    <a:pt x="2359" y="1356"/>
                    <a:pt x="2687" y="1342"/>
                    <a:pt x="3015" y="1342"/>
                  </a:cubicBezTo>
                  <a:cubicBezTo>
                    <a:pt x="3161" y="1342"/>
                    <a:pt x="3308" y="1345"/>
                    <a:pt x="3455" y="1352"/>
                  </a:cubicBezTo>
                  <a:cubicBezTo>
                    <a:pt x="3528" y="1498"/>
                    <a:pt x="3686" y="1608"/>
                    <a:pt x="3905" y="1644"/>
                  </a:cubicBezTo>
                  <a:cubicBezTo>
                    <a:pt x="3868" y="1790"/>
                    <a:pt x="3844" y="1900"/>
                    <a:pt x="3819" y="2009"/>
                  </a:cubicBezTo>
                  <a:cubicBezTo>
                    <a:pt x="3808" y="2046"/>
                    <a:pt x="3832" y="2070"/>
                    <a:pt x="3844" y="2082"/>
                  </a:cubicBezTo>
                  <a:cubicBezTo>
                    <a:pt x="3881" y="2082"/>
                    <a:pt x="3905" y="2082"/>
                    <a:pt x="3917" y="2046"/>
                  </a:cubicBezTo>
                  <a:cubicBezTo>
                    <a:pt x="3965" y="1924"/>
                    <a:pt x="3990" y="1803"/>
                    <a:pt x="4014" y="1669"/>
                  </a:cubicBezTo>
                  <a:lnTo>
                    <a:pt x="4038" y="1669"/>
                  </a:lnTo>
                  <a:cubicBezTo>
                    <a:pt x="4052" y="1669"/>
                    <a:pt x="4065" y="1670"/>
                    <a:pt x="4079" y="1670"/>
                  </a:cubicBezTo>
                  <a:cubicBezTo>
                    <a:pt x="4281" y="1670"/>
                    <a:pt x="4532" y="1583"/>
                    <a:pt x="4635" y="1401"/>
                  </a:cubicBezTo>
                  <a:cubicBezTo>
                    <a:pt x="4782" y="1405"/>
                    <a:pt x="4930" y="1406"/>
                    <a:pt x="5079" y="1406"/>
                  </a:cubicBezTo>
                  <a:cubicBezTo>
                    <a:pt x="5433" y="1406"/>
                    <a:pt x="5791" y="1398"/>
                    <a:pt x="6143" y="1389"/>
                  </a:cubicBezTo>
                  <a:cubicBezTo>
                    <a:pt x="6556" y="1377"/>
                    <a:pt x="6981" y="1377"/>
                    <a:pt x="7395" y="1377"/>
                  </a:cubicBezTo>
                  <a:cubicBezTo>
                    <a:pt x="7298" y="3846"/>
                    <a:pt x="7346" y="6303"/>
                    <a:pt x="7408" y="9038"/>
                  </a:cubicBezTo>
                  <a:cubicBezTo>
                    <a:pt x="7157" y="8994"/>
                    <a:pt x="6907" y="8979"/>
                    <a:pt x="6659" y="8979"/>
                  </a:cubicBezTo>
                  <a:cubicBezTo>
                    <a:pt x="6436" y="8979"/>
                    <a:pt x="6215" y="8991"/>
                    <a:pt x="5997" y="9002"/>
                  </a:cubicBezTo>
                  <a:cubicBezTo>
                    <a:pt x="5936" y="9002"/>
                    <a:pt x="5875" y="9014"/>
                    <a:pt x="5802" y="9014"/>
                  </a:cubicBezTo>
                  <a:cubicBezTo>
                    <a:pt x="5736" y="9016"/>
                    <a:pt x="5668" y="9018"/>
                    <a:pt x="5601" y="9018"/>
                  </a:cubicBezTo>
                  <a:cubicBezTo>
                    <a:pt x="5312" y="9018"/>
                    <a:pt x="5020" y="8998"/>
                    <a:pt x="4744" y="8978"/>
                  </a:cubicBezTo>
                  <a:lnTo>
                    <a:pt x="4014" y="8941"/>
                  </a:lnTo>
                  <a:cubicBezTo>
                    <a:pt x="3516" y="8941"/>
                    <a:pt x="3017" y="8965"/>
                    <a:pt x="2530" y="8990"/>
                  </a:cubicBezTo>
                  <a:cubicBezTo>
                    <a:pt x="2384" y="8990"/>
                    <a:pt x="2238" y="9002"/>
                    <a:pt x="2093" y="9002"/>
                  </a:cubicBezTo>
                  <a:lnTo>
                    <a:pt x="1582" y="9038"/>
                  </a:lnTo>
                  <a:cubicBezTo>
                    <a:pt x="1315" y="9059"/>
                    <a:pt x="1045" y="9079"/>
                    <a:pt x="780" y="9079"/>
                  </a:cubicBezTo>
                  <a:cubicBezTo>
                    <a:pt x="560" y="9079"/>
                    <a:pt x="344" y="9065"/>
                    <a:pt x="135" y="9027"/>
                  </a:cubicBezTo>
                  <a:cubicBezTo>
                    <a:pt x="135" y="6303"/>
                    <a:pt x="122" y="3614"/>
                    <a:pt x="98" y="1341"/>
                  </a:cubicBezTo>
                  <a:close/>
                  <a:moveTo>
                    <a:pt x="3076" y="1323"/>
                  </a:moveTo>
                  <a:cubicBezTo>
                    <a:pt x="2728" y="1323"/>
                    <a:pt x="2380" y="1334"/>
                    <a:pt x="2032" y="1352"/>
                  </a:cubicBezTo>
                  <a:cubicBezTo>
                    <a:pt x="1716" y="1359"/>
                    <a:pt x="1394" y="1368"/>
                    <a:pt x="1070" y="1368"/>
                  </a:cubicBezTo>
                  <a:cubicBezTo>
                    <a:pt x="746" y="1368"/>
                    <a:pt x="421" y="1359"/>
                    <a:pt x="98" y="1328"/>
                  </a:cubicBezTo>
                  <a:lnTo>
                    <a:pt x="86" y="1328"/>
                  </a:lnTo>
                  <a:cubicBezTo>
                    <a:pt x="98" y="3603"/>
                    <a:pt x="122" y="6290"/>
                    <a:pt x="111" y="9027"/>
                  </a:cubicBezTo>
                  <a:lnTo>
                    <a:pt x="111" y="9038"/>
                  </a:lnTo>
                  <a:lnTo>
                    <a:pt x="111" y="9051"/>
                  </a:lnTo>
                  <a:lnTo>
                    <a:pt x="122" y="9051"/>
                  </a:lnTo>
                  <a:cubicBezTo>
                    <a:pt x="330" y="9087"/>
                    <a:pt x="548" y="9100"/>
                    <a:pt x="767" y="9100"/>
                  </a:cubicBezTo>
                  <a:cubicBezTo>
                    <a:pt x="1035" y="9100"/>
                    <a:pt x="1314" y="9075"/>
                    <a:pt x="1582" y="9051"/>
                  </a:cubicBezTo>
                  <a:cubicBezTo>
                    <a:pt x="1752" y="9038"/>
                    <a:pt x="1922" y="9027"/>
                    <a:pt x="2093" y="9027"/>
                  </a:cubicBezTo>
                  <a:cubicBezTo>
                    <a:pt x="2238" y="9014"/>
                    <a:pt x="2384" y="9014"/>
                    <a:pt x="2530" y="9002"/>
                  </a:cubicBezTo>
                  <a:cubicBezTo>
                    <a:pt x="2930" y="8982"/>
                    <a:pt x="3339" y="8962"/>
                    <a:pt x="3741" y="8962"/>
                  </a:cubicBezTo>
                  <a:cubicBezTo>
                    <a:pt x="3829" y="8962"/>
                    <a:pt x="3916" y="8963"/>
                    <a:pt x="4002" y="8965"/>
                  </a:cubicBezTo>
                  <a:cubicBezTo>
                    <a:pt x="4257" y="8965"/>
                    <a:pt x="4500" y="8978"/>
                    <a:pt x="4744" y="9002"/>
                  </a:cubicBezTo>
                  <a:cubicBezTo>
                    <a:pt x="4984" y="9020"/>
                    <a:pt x="5237" y="9037"/>
                    <a:pt x="5494" y="9037"/>
                  </a:cubicBezTo>
                  <a:cubicBezTo>
                    <a:pt x="5600" y="9037"/>
                    <a:pt x="5707" y="9034"/>
                    <a:pt x="5814" y="9027"/>
                  </a:cubicBezTo>
                  <a:lnTo>
                    <a:pt x="5997" y="9027"/>
                  </a:lnTo>
                  <a:cubicBezTo>
                    <a:pt x="6228" y="9015"/>
                    <a:pt x="6465" y="9002"/>
                    <a:pt x="6702" y="9002"/>
                  </a:cubicBezTo>
                  <a:cubicBezTo>
                    <a:pt x="6939" y="9002"/>
                    <a:pt x="7176" y="9015"/>
                    <a:pt x="7408" y="9051"/>
                  </a:cubicBezTo>
                  <a:lnTo>
                    <a:pt x="7419" y="9051"/>
                  </a:lnTo>
                  <a:cubicBezTo>
                    <a:pt x="7359" y="6314"/>
                    <a:pt x="7322" y="3846"/>
                    <a:pt x="7419" y="1365"/>
                  </a:cubicBezTo>
                  <a:lnTo>
                    <a:pt x="7419" y="1352"/>
                  </a:lnTo>
                  <a:lnTo>
                    <a:pt x="7395" y="1352"/>
                  </a:lnTo>
                  <a:cubicBezTo>
                    <a:pt x="6981" y="1352"/>
                    <a:pt x="6556" y="1365"/>
                    <a:pt x="6143" y="1377"/>
                  </a:cubicBezTo>
                  <a:cubicBezTo>
                    <a:pt x="5810" y="1377"/>
                    <a:pt x="5472" y="1382"/>
                    <a:pt x="5136" y="1382"/>
                  </a:cubicBezTo>
                  <a:cubicBezTo>
                    <a:pt x="4968" y="1382"/>
                    <a:pt x="4801" y="1381"/>
                    <a:pt x="4635" y="1377"/>
                  </a:cubicBezTo>
                  <a:lnTo>
                    <a:pt x="4622" y="1377"/>
                  </a:lnTo>
                  <a:lnTo>
                    <a:pt x="4622" y="1389"/>
                  </a:lnTo>
                  <a:cubicBezTo>
                    <a:pt x="4521" y="1570"/>
                    <a:pt x="4284" y="1646"/>
                    <a:pt x="4084" y="1646"/>
                  </a:cubicBezTo>
                  <a:cubicBezTo>
                    <a:pt x="4069" y="1646"/>
                    <a:pt x="4053" y="1645"/>
                    <a:pt x="4038" y="1644"/>
                  </a:cubicBezTo>
                  <a:lnTo>
                    <a:pt x="3990" y="1644"/>
                  </a:lnTo>
                  <a:lnTo>
                    <a:pt x="3990" y="1657"/>
                  </a:lnTo>
                  <a:cubicBezTo>
                    <a:pt x="3978" y="1790"/>
                    <a:pt x="3954" y="1912"/>
                    <a:pt x="3905" y="2033"/>
                  </a:cubicBezTo>
                  <a:cubicBezTo>
                    <a:pt x="3896" y="2051"/>
                    <a:pt x="3880" y="2063"/>
                    <a:pt x="3868" y="2063"/>
                  </a:cubicBezTo>
                  <a:cubicBezTo>
                    <a:pt x="3864" y="2063"/>
                    <a:pt x="3860" y="2061"/>
                    <a:pt x="3856" y="2058"/>
                  </a:cubicBezTo>
                  <a:cubicBezTo>
                    <a:pt x="3844" y="2058"/>
                    <a:pt x="3832" y="2046"/>
                    <a:pt x="3832" y="2022"/>
                  </a:cubicBezTo>
                  <a:cubicBezTo>
                    <a:pt x="3868" y="1900"/>
                    <a:pt x="3892" y="1790"/>
                    <a:pt x="3917" y="1644"/>
                  </a:cubicBezTo>
                  <a:lnTo>
                    <a:pt x="3917" y="1633"/>
                  </a:lnTo>
                  <a:cubicBezTo>
                    <a:pt x="3698" y="1596"/>
                    <a:pt x="3540" y="1487"/>
                    <a:pt x="3467" y="1341"/>
                  </a:cubicBezTo>
                  <a:lnTo>
                    <a:pt x="3467" y="1328"/>
                  </a:lnTo>
                  <a:lnTo>
                    <a:pt x="3455" y="1328"/>
                  </a:lnTo>
                  <a:cubicBezTo>
                    <a:pt x="3328" y="1325"/>
                    <a:pt x="3202" y="1323"/>
                    <a:pt x="3076" y="1323"/>
                  </a:cubicBezTo>
                  <a:close/>
                  <a:moveTo>
                    <a:pt x="4155" y="25"/>
                  </a:moveTo>
                  <a:cubicBezTo>
                    <a:pt x="4282" y="25"/>
                    <a:pt x="4405" y="64"/>
                    <a:pt x="4500" y="149"/>
                  </a:cubicBezTo>
                  <a:cubicBezTo>
                    <a:pt x="4610" y="233"/>
                    <a:pt x="4671" y="343"/>
                    <a:pt x="4671" y="465"/>
                  </a:cubicBezTo>
                  <a:cubicBezTo>
                    <a:pt x="4683" y="574"/>
                    <a:pt x="4646" y="671"/>
                    <a:pt x="4562" y="757"/>
                  </a:cubicBezTo>
                  <a:cubicBezTo>
                    <a:pt x="4549" y="769"/>
                    <a:pt x="4537" y="781"/>
                    <a:pt x="4513" y="793"/>
                  </a:cubicBezTo>
                  <a:lnTo>
                    <a:pt x="4500" y="806"/>
                  </a:lnTo>
                  <a:lnTo>
                    <a:pt x="4500" y="817"/>
                  </a:lnTo>
                  <a:lnTo>
                    <a:pt x="4500" y="842"/>
                  </a:lnTo>
                  <a:cubicBezTo>
                    <a:pt x="4464" y="879"/>
                    <a:pt x="4427" y="915"/>
                    <a:pt x="4403" y="963"/>
                  </a:cubicBezTo>
                  <a:lnTo>
                    <a:pt x="4391" y="976"/>
                  </a:lnTo>
                  <a:lnTo>
                    <a:pt x="4403" y="987"/>
                  </a:lnTo>
                  <a:cubicBezTo>
                    <a:pt x="4489" y="987"/>
                    <a:pt x="4573" y="1036"/>
                    <a:pt x="4622" y="1109"/>
                  </a:cubicBezTo>
                  <a:cubicBezTo>
                    <a:pt x="4659" y="1158"/>
                    <a:pt x="4671" y="1231"/>
                    <a:pt x="4659" y="1304"/>
                  </a:cubicBezTo>
                  <a:lnTo>
                    <a:pt x="4659" y="1316"/>
                  </a:lnTo>
                  <a:cubicBezTo>
                    <a:pt x="4864" y="1322"/>
                    <a:pt x="5068" y="1324"/>
                    <a:pt x="5272" y="1324"/>
                  </a:cubicBezTo>
                  <a:cubicBezTo>
                    <a:pt x="5954" y="1324"/>
                    <a:pt x="6633" y="1298"/>
                    <a:pt x="7298" y="1279"/>
                  </a:cubicBezTo>
                  <a:lnTo>
                    <a:pt x="7419" y="1279"/>
                  </a:lnTo>
                  <a:cubicBezTo>
                    <a:pt x="7432" y="1268"/>
                    <a:pt x="7444" y="1268"/>
                    <a:pt x="7468" y="1268"/>
                  </a:cubicBezTo>
                  <a:cubicBezTo>
                    <a:pt x="7468" y="1268"/>
                    <a:pt x="7480" y="1279"/>
                    <a:pt x="7480" y="1292"/>
                  </a:cubicBezTo>
                  <a:cubicBezTo>
                    <a:pt x="7492" y="2265"/>
                    <a:pt x="7480" y="3262"/>
                    <a:pt x="7480" y="4211"/>
                  </a:cubicBezTo>
                  <a:cubicBezTo>
                    <a:pt x="7480" y="5828"/>
                    <a:pt x="7468" y="7494"/>
                    <a:pt x="7505" y="9136"/>
                  </a:cubicBezTo>
                  <a:cubicBezTo>
                    <a:pt x="7505" y="9160"/>
                    <a:pt x="7492" y="9173"/>
                    <a:pt x="7468" y="9173"/>
                  </a:cubicBezTo>
                  <a:cubicBezTo>
                    <a:pt x="7456" y="9173"/>
                    <a:pt x="7432" y="9173"/>
                    <a:pt x="7432" y="9148"/>
                  </a:cubicBezTo>
                  <a:lnTo>
                    <a:pt x="7432" y="9136"/>
                  </a:lnTo>
                  <a:lnTo>
                    <a:pt x="7419" y="9136"/>
                  </a:lnTo>
                  <a:cubicBezTo>
                    <a:pt x="7176" y="9087"/>
                    <a:pt x="6921" y="9075"/>
                    <a:pt x="6678" y="9075"/>
                  </a:cubicBezTo>
                  <a:cubicBezTo>
                    <a:pt x="6459" y="9075"/>
                    <a:pt x="6252" y="9087"/>
                    <a:pt x="6045" y="9100"/>
                  </a:cubicBezTo>
                  <a:cubicBezTo>
                    <a:pt x="5851" y="9111"/>
                    <a:pt x="5656" y="9111"/>
                    <a:pt x="5462" y="9124"/>
                  </a:cubicBezTo>
                  <a:cubicBezTo>
                    <a:pt x="5170" y="9124"/>
                    <a:pt x="4878" y="9100"/>
                    <a:pt x="4598" y="9075"/>
                  </a:cubicBezTo>
                  <a:cubicBezTo>
                    <a:pt x="4306" y="9051"/>
                    <a:pt x="4002" y="9038"/>
                    <a:pt x="3710" y="9038"/>
                  </a:cubicBezTo>
                  <a:cubicBezTo>
                    <a:pt x="3224" y="9038"/>
                    <a:pt x="2738" y="9063"/>
                    <a:pt x="2263" y="9087"/>
                  </a:cubicBezTo>
                  <a:cubicBezTo>
                    <a:pt x="2081" y="9100"/>
                    <a:pt x="1911" y="9111"/>
                    <a:pt x="1728" y="9111"/>
                  </a:cubicBezTo>
                  <a:cubicBezTo>
                    <a:pt x="1606" y="9124"/>
                    <a:pt x="1473" y="9124"/>
                    <a:pt x="1351" y="9136"/>
                  </a:cubicBezTo>
                  <a:cubicBezTo>
                    <a:pt x="1137" y="9148"/>
                    <a:pt x="920" y="9163"/>
                    <a:pt x="705" y="9163"/>
                  </a:cubicBezTo>
                  <a:cubicBezTo>
                    <a:pt x="492" y="9163"/>
                    <a:pt x="280" y="9148"/>
                    <a:pt x="74" y="9100"/>
                  </a:cubicBezTo>
                  <a:cubicBezTo>
                    <a:pt x="62" y="9100"/>
                    <a:pt x="62" y="9100"/>
                    <a:pt x="49" y="9087"/>
                  </a:cubicBezTo>
                  <a:lnTo>
                    <a:pt x="49" y="9063"/>
                  </a:lnTo>
                  <a:lnTo>
                    <a:pt x="62" y="9063"/>
                  </a:lnTo>
                  <a:lnTo>
                    <a:pt x="49" y="9051"/>
                  </a:lnTo>
                  <a:cubicBezTo>
                    <a:pt x="38" y="9051"/>
                    <a:pt x="38" y="9038"/>
                    <a:pt x="38" y="9027"/>
                  </a:cubicBezTo>
                  <a:cubicBezTo>
                    <a:pt x="38" y="7628"/>
                    <a:pt x="38" y="6217"/>
                    <a:pt x="25" y="4843"/>
                  </a:cubicBezTo>
                  <a:cubicBezTo>
                    <a:pt x="25" y="3676"/>
                    <a:pt x="13" y="2471"/>
                    <a:pt x="13" y="1279"/>
                  </a:cubicBezTo>
                  <a:cubicBezTo>
                    <a:pt x="13" y="1268"/>
                    <a:pt x="25" y="1268"/>
                    <a:pt x="25" y="1255"/>
                  </a:cubicBezTo>
                  <a:lnTo>
                    <a:pt x="74" y="1255"/>
                  </a:lnTo>
                  <a:cubicBezTo>
                    <a:pt x="396" y="1292"/>
                    <a:pt x="725" y="1304"/>
                    <a:pt x="1051" y="1304"/>
                  </a:cubicBezTo>
                  <a:cubicBezTo>
                    <a:pt x="1378" y="1304"/>
                    <a:pt x="1703" y="1292"/>
                    <a:pt x="2020" y="1279"/>
                  </a:cubicBezTo>
                  <a:cubicBezTo>
                    <a:pt x="2359" y="1262"/>
                    <a:pt x="2705" y="1250"/>
                    <a:pt x="3047" y="1250"/>
                  </a:cubicBezTo>
                  <a:cubicBezTo>
                    <a:pt x="3172" y="1250"/>
                    <a:pt x="3296" y="1252"/>
                    <a:pt x="3419" y="1255"/>
                  </a:cubicBezTo>
                  <a:lnTo>
                    <a:pt x="3430" y="1255"/>
                  </a:lnTo>
                  <a:lnTo>
                    <a:pt x="3430" y="1243"/>
                  </a:lnTo>
                  <a:cubicBezTo>
                    <a:pt x="3406" y="1146"/>
                    <a:pt x="3430" y="1036"/>
                    <a:pt x="3492" y="951"/>
                  </a:cubicBezTo>
                  <a:cubicBezTo>
                    <a:pt x="3552" y="879"/>
                    <a:pt x="3637" y="842"/>
                    <a:pt x="3735" y="842"/>
                  </a:cubicBezTo>
                  <a:lnTo>
                    <a:pt x="3759" y="842"/>
                  </a:lnTo>
                  <a:lnTo>
                    <a:pt x="3759" y="830"/>
                  </a:lnTo>
                  <a:cubicBezTo>
                    <a:pt x="3759" y="769"/>
                    <a:pt x="3746" y="708"/>
                    <a:pt x="3735" y="647"/>
                  </a:cubicBezTo>
                  <a:lnTo>
                    <a:pt x="3735" y="635"/>
                  </a:lnTo>
                  <a:lnTo>
                    <a:pt x="3735" y="623"/>
                  </a:lnTo>
                  <a:cubicBezTo>
                    <a:pt x="3698" y="562"/>
                    <a:pt x="3613" y="379"/>
                    <a:pt x="3735" y="270"/>
                  </a:cubicBezTo>
                  <a:lnTo>
                    <a:pt x="3735" y="258"/>
                  </a:lnTo>
                  <a:cubicBezTo>
                    <a:pt x="3735" y="246"/>
                    <a:pt x="3735" y="233"/>
                    <a:pt x="3746" y="222"/>
                  </a:cubicBezTo>
                  <a:cubicBezTo>
                    <a:pt x="3832" y="112"/>
                    <a:pt x="3954" y="39"/>
                    <a:pt x="4100" y="27"/>
                  </a:cubicBezTo>
                  <a:cubicBezTo>
                    <a:pt x="4118" y="26"/>
                    <a:pt x="4136" y="25"/>
                    <a:pt x="4155" y="25"/>
                  </a:cubicBezTo>
                  <a:close/>
                  <a:moveTo>
                    <a:pt x="4146" y="1"/>
                  </a:moveTo>
                  <a:cubicBezTo>
                    <a:pt x="4130" y="1"/>
                    <a:pt x="4115" y="2"/>
                    <a:pt x="4100" y="3"/>
                  </a:cubicBezTo>
                  <a:cubicBezTo>
                    <a:pt x="3954" y="27"/>
                    <a:pt x="3819" y="88"/>
                    <a:pt x="3722" y="209"/>
                  </a:cubicBezTo>
                  <a:cubicBezTo>
                    <a:pt x="3710" y="222"/>
                    <a:pt x="3710" y="246"/>
                    <a:pt x="3710" y="258"/>
                  </a:cubicBezTo>
                  <a:cubicBezTo>
                    <a:pt x="3637" y="343"/>
                    <a:pt x="3637" y="477"/>
                    <a:pt x="3722" y="635"/>
                  </a:cubicBezTo>
                  <a:lnTo>
                    <a:pt x="3722" y="647"/>
                  </a:lnTo>
                  <a:cubicBezTo>
                    <a:pt x="3735" y="708"/>
                    <a:pt x="3735" y="757"/>
                    <a:pt x="3746" y="830"/>
                  </a:cubicBezTo>
                  <a:lnTo>
                    <a:pt x="3735" y="830"/>
                  </a:lnTo>
                  <a:cubicBezTo>
                    <a:pt x="3637" y="830"/>
                    <a:pt x="3540" y="866"/>
                    <a:pt x="3479" y="951"/>
                  </a:cubicBezTo>
                  <a:cubicBezTo>
                    <a:pt x="3419" y="1024"/>
                    <a:pt x="3394" y="1133"/>
                    <a:pt x="3406" y="1243"/>
                  </a:cubicBezTo>
                  <a:cubicBezTo>
                    <a:pt x="3262" y="1236"/>
                    <a:pt x="3119" y="1233"/>
                    <a:pt x="2975" y="1233"/>
                  </a:cubicBezTo>
                  <a:cubicBezTo>
                    <a:pt x="2656" y="1233"/>
                    <a:pt x="2338" y="1247"/>
                    <a:pt x="2020" y="1255"/>
                  </a:cubicBezTo>
                  <a:cubicBezTo>
                    <a:pt x="1681" y="1268"/>
                    <a:pt x="1331" y="1281"/>
                    <a:pt x="981" y="1281"/>
                  </a:cubicBezTo>
                  <a:cubicBezTo>
                    <a:pt x="677" y="1281"/>
                    <a:pt x="373" y="1271"/>
                    <a:pt x="74" y="1243"/>
                  </a:cubicBezTo>
                  <a:cubicBezTo>
                    <a:pt x="62" y="1237"/>
                    <a:pt x="53" y="1234"/>
                    <a:pt x="45" y="1234"/>
                  </a:cubicBezTo>
                  <a:cubicBezTo>
                    <a:pt x="37" y="1234"/>
                    <a:pt x="31" y="1237"/>
                    <a:pt x="25" y="1243"/>
                  </a:cubicBezTo>
                  <a:cubicBezTo>
                    <a:pt x="13" y="1255"/>
                    <a:pt x="1" y="1268"/>
                    <a:pt x="1" y="1279"/>
                  </a:cubicBezTo>
                  <a:cubicBezTo>
                    <a:pt x="1" y="2471"/>
                    <a:pt x="1" y="3676"/>
                    <a:pt x="13" y="4843"/>
                  </a:cubicBezTo>
                  <a:cubicBezTo>
                    <a:pt x="13" y="6217"/>
                    <a:pt x="25" y="7628"/>
                    <a:pt x="25" y="9027"/>
                  </a:cubicBezTo>
                  <a:cubicBezTo>
                    <a:pt x="25" y="9038"/>
                    <a:pt x="25" y="9051"/>
                    <a:pt x="38" y="9063"/>
                  </a:cubicBezTo>
                  <a:lnTo>
                    <a:pt x="38" y="9100"/>
                  </a:lnTo>
                  <a:cubicBezTo>
                    <a:pt x="38" y="9111"/>
                    <a:pt x="49" y="9124"/>
                    <a:pt x="74" y="9124"/>
                  </a:cubicBezTo>
                  <a:cubicBezTo>
                    <a:pt x="280" y="9166"/>
                    <a:pt x="493" y="9181"/>
                    <a:pt x="708" y="9181"/>
                  </a:cubicBezTo>
                  <a:cubicBezTo>
                    <a:pt x="922" y="9181"/>
                    <a:pt x="1138" y="9166"/>
                    <a:pt x="1351" y="9148"/>
                  </a:cubicBezTo>
                  <a:cubicBezTo>
                    <a:pt x="1473" y="9148"/>
                    <a:pt x="1606" y="9136"/>
                    <a:pt x="1728" y="9136"/>
                  </a:cubicBezTo>
                  <a:cubicBezTo>
                    <a:pt x="1911" y="9124"/>
                    <a:pt x="2081" y="9111"/>
                    <a:pt x="2263" y="9111"/>
                  </a:cubicBezTo>
                  <a:cubicBezTo>
                    <a:pt x="2738" y="9087"/>
                    <a:pt x="3224" y="9063"/>
                    <a:pt x="3710" y="9051"/>
                  </a:cubicBezTo>
                  <a:cubicBezTo>
                    <a:pt x="4002" y="9051"/>
                    <a:pt x="4306" y="9075"/>
                    <a:pt x="4598" y="9100"/>
                  </a:cubicBezTo>
                  <a:cubicBezTo>
                    <a:pt x="4878" y="9111"/>
                    <a:pt x="5170" y="9136"/>
                    <a:pt x="5462" y="9136"/>
                  </a:cubicBezTo>
                  <a:cubicBezTo>
                    <a:pt x="5656" y="9136"/>
                    <a:pt x="5851" y="9124"/>
                    <a:pt x="6045" y="9111"/>
                  </a:cubicBezTo>
                  <a:cubicBezTo>
                    <a:pt x="6252" y="9106"/>
                    <a:pt x="6462" y="9098"/>
                    <a:pt x="6672" y="9098"/>
                  </a:cubicBezTo>
                  <a:cubicBezTo>
                    <a:pt x="6918" y="9098"/>
                    <a:pt x="7165" y="9109"/>
                    <a:pt x="7408" y="9148"/>
                  </a:cubicBezTo>
                  <a:cubicBezTo>
                    <a:pt x="7419" y="9184"/>
                    <a:pt x="7444" y="9197"/>
                    <a:pt x="7468" y="9197"/>
                  </a:cubicBezTo>
                  <a:lnTo>
                    <a:pt x="7480" y="9197"/>
                  </a:lnTo>
                  <a:cubicBezTo>
                    <a:pt x="7505" y="9184"/>
                    <a:pt x="7529" y="9173"/>
                    <a:pt x="7529" y="9136"/>
                  </a:cubicBezTo>
                  <a:cubicBezTo>
                    <a:pt x="7492" y="7494"/>
                    <a:pt x="7492" y="5828"/>
                    <a:pt x="7505" y="4211"/>
                  </a:cubicBezTo>
                  <a:lnTo>
                    <a:pt x="7505" y="1292"/>
                  </a:lnTo>
                  <a:cubicBezTo>
                    <a:pt x="7505" y="1268"/>
                    <a:pt x="7492" y="1255"/>
                    <a:pt x="7468" y="1255"/>
                  </a:cubicBezTo>
                  <a:cubicBezTo>
                    <a:pt x="7458" y="1250"/>
                    <a:pt x="7450" y="1247"/>
                    <a:pt x="7443" y="1247"/>
                  </a:cubicBezTo>
                  <a:cubicBezTo>
                    <a:pt x="7434" y="1247"/>
                    <a:pt x="7427" y="1253"/>
                    <a:pt x="7419" y="1268"/>
                  </a:cubicBezTo>
                  <a:cubicBezTo>
                    <a:pt x="7408" y="1255"/>
                    <a:pt x="7408" y="1255"/>
                    <a:pt x="7395" y="1255"/>
                  </a:cubicBezTo>
                  <a:lnTo>
                    <a:pt x="7298" y="1268"/>
                  </a:lnTo>
                  <a:cubicBezTo>
                    <a:pt x="6696" y="1285"/>
                    <a:pt x="6069" y="1302"/>
                    <a:pt x="5445" y="1302"/>
                  </a:cubicBezTo>
                  <a:cubicBezTo>
                    <a:pt x="5186" y="1302"/>
                    <a:pt x="4927" y="1299"/>
                    <a:pt x="4671" y="1292"/>
                  </a:cubicBezTo>
                  <a:cubicBezTo>
                    <a:pt x="4695" y="1219"/>
                    <a:pt x="4671" y="1158"/>
                    <a:pt x="4635" y="1097"/>
                  </a:cubicBezTo>
                  <a:cubicBezTo>
                    <a:pt x="4586" y="1024"/>
                    <a:pt x="4513" y="976"/>
                    <a:pt x="4427" y="963"/>
                  </a:cubicBezTo>
                  <a:cubicBezTo>
                    <a:pt x="4452" y="927"/>
                    <a:pt x="4476" y="890"/>
                    <a:pt x="4513" y="854"/>
                  </a:cubicBezTo>
                  <a:cubicBezTo>
                    <a:pt x="4513" y="842"/>
                    <a:pt x="4525" y="830"/>
                    <a:pt x="4525" y="817"/>
                  </a:cubicBezTo>
                  <a:lnTo>
                    <a:pt x="4525" y="806"/>
                  </a:lnTo>
                  <a:cubicBezTo>
                    <a:pt x="4549" y="793"/>
                    <a:pt x="4562" y="781"/>
                    <a:pt x="4573" y="769"/>
                  </a:cubicBezTo>
                  <a:cubicBezTo>
                    <a:pt x="4659" y="684"/>
                    <a:pt x="4695" y="587"/>
                    <a:pt x="4695" y="465"/>
                  </a:cubicBezTo>
                  <a:cubicBezTo>
                    <a:pt x="4683" y="343"/>
                    <a:pt x="4622" y="222"/>
                    <a:pt x="4513" y="136"/>
                  </a:cubicBezTo>
                  <a:cubicBezTo>
                    <a:pt x="4415" y="49"/>
                    <a:pt x="4278" y="1"/>
                    <a:pt x="4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57" name="Google Shape;3757;p39"/>
            <p:cNvSpPr/>
            <p:nvPr/>
          </p:nvSpPr>
          <p:spPr>
            <a:xfrm>
              <a:off x="8088129" y="3543987"/>
              <a:ext cx="24610" cy="12945"/>
            </a:xfrm>
            <a:custGeom>
              <a:avLst/>
              <a:gdLst/>
              <a:ahLst/>
              <a:cxnLst/>
              <a:rect l="l" t="t" r="r" b="b"/>
              <a:pathLst>
                <a:path w="500" h="263" extrusionOk="0">
                  <a:moveTo>
                    <a:pt x="60" y="1"/>
                  </a:moveTo>
                  <a:cubicBezTo>
                    <a:pt x="32" y="1"/>
                    <a:pt x="0" y="35"/>
                    <a:pt x="18" y="70"/>
                  </a:cubicBezTo>
                  <a:cubicBezTo>
                    <a:pt x="87" y="198"/>
                    <a:pt x="212" y="262"/>
                    <a:pt x="348" y="262"/>
                  </a:cubicBezTo>
                  <a:cubicBezTo>
                    <a:pt x="380" y="262"/>
                    <a:pt x="412" y="259"/>
                    <a:pt x="444" y="252"/>
                  </a:cubicBezTo>
                  <a:cubicBezTo>
                    <a:pt x="500" y="241"/>
                    <a:pt x="483" y="166"/>
                    <a:pt x="431" y="166"/>
                  </a:cubicBezTo>
                  <a:cubicBezTo>
                    <a:pt x="427" y="166"/>
                    <a:pt x="423" y="166"/>
                    <a:pt x="419" y="167"/>
                  </a:cubicBezTo>
                  <a:cubicBezTo>
                    <a:pt x="402" y="171"/>
                    <a:pt x="383" y="172"/>
                    <a:pt x="365" y="172"/>
                  </a:cubicBezTo>
                  <a:cubicBezTo>
                    <a:pt x="260" y="172"/>
                    <a:pt x="153" y="114"/>
                    <a:pt x="91" y="21"/>
                  </a:cubicBezTo>
                  <a:cubicBezTo>
                    <a:pt x="83" y="7"/>
                    <a:pt x="72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58" name="Google Shape;3758;p39"/>
            <p:cNvSpPr/>
            <p:nvPr/>
          </p:nvSpPr>
          <p:spPr>
            <a:xfrm>
              <a:off x="8087785" y="3543741"/>
              <a:ext cx="24610" cy="13831"/>
            </a:xfrm>
            <a:custGeom>
              <a:avLst/>
              <a:gdLst/>
              <a:ahLst/>
              <a:cxnLst/>
              <a:rect l="l" t="t" r="r" b="b"/>
              <a:pathLst>
                <a:path w="500" h="281" extrusionOk="0">
                  <a:moveTo>
                    <a:pt x="62" y="13"/>
                  </a:moveTo>
                  <a:cubicBezTo>
                    <a:pt x="73" y="13"/>
                    <a:pt x="86" y="26"/>
                    <a:pt x="98" y="38"/>
                  </a:cubicBezTo>
                  <a:cubicBezTo>
                    <a:pt x="160" y="131"/>
                    <a:pt x="266" y="189"/>
                    <a:pt x="379" y="189"/>
                  </a:cubicBezTo>
                  <a:cubicBezTo>
                    <a:pt x="399" y="189"/>
                    <a:pt x="418" y="187"/>
                    <a:pt x="438" y="184"/>
                  </a:cubicBezTo>
                  <a:cubicBezTo>
                    <a:pt x="443" y="181"/>
                    <a:pt x="447" y="181"/>
                    <a:pt x="450" y="181"/>
                  </a:cubicBezTo>
                  <a:cubicBezTo>
                    <a:pt x="467" y="181"/>
                    <a:pt x="475" y="198"/>
                    <a:pt x="475" y="208"/>
                  </a:cubicBezTo>
                  <a:cubicBezTo>
                    <a:pt x="487" y="232"/>
                    <a:pt x="475" y="245"/>
                    <a:pt x="451" y="257"/>
                  </a:cubicBezTo>
                  <a:cubicBezTo>
                    <a:pt x="421" y="263"/>
                    <a:pt x="392" y="266"/>
                    <a:pt x="364" y="266"/>
                  </a:cubicBezTo>
                  <a:cubicBezTo>
                    <a:pt x="228" y="266"/>
                    <a:pt x="107" y="195"/>
                    <a:pt x="37" y="75"/>
                  </a:cubicBezTo>
                  <a:cubicBezTo>
                    <a:pt x="25" y="50"/>
                    <a:pt x="25" y="38"/>
                    <a:pt x="49" y="26"/>
                  </a:cubicBezTo>
                  <a:lnTo>
                    <a:pt x="62" y="13"/>
                  </a:lnTo>
                  <a:close/>
                  <a:moveTo>
                    <a:pt x="65" y="0"/>
                  </a:moveTo>
                  <a:cubicBezTo>
                    <a:pt x="56" y="0"/>
                    <a:pt x="46" y="4"/>
                    <a:pt x="37" y="13"/>
                  </a:cubicBezTo>
                  <a:cubicBezTo>
                    <a:pt x="13" y="26"/>
                    <a:pt x="0" y="50"/>
                    <a:pt x="13" y="75"/>
                  </a:cubicBezTo>
                  <a:cubicBezTo>
                    <a:pt x="86" y="208"/>
                    <a:pt x="219" y="281"/>
                    <a:pt x="365" y="281"/>
                  </a:cubicBezTo>
                  <a:cubicBezTo>
                    <a:pt x="389" y="281"/>
                    <a:pt x="426" y="281"/>
                    <a:pt x="462" y="269"/>
                  </a:cubicBezTo>
                  <a:cubicBezTo>
                    <a:pt x="487" y="257"/>
                    <a:pt x="499" y="232"/>
                    <a:pt x="499" y="208"/>
                  </a:cubicBezTo>
                  <a:cubicBezTo>
                    <a:pt x="487" y="184"/>
                    <a:pt x="462" y="159"/>
                    <a:pt x="426" y="159"/>
                  </a:cubicBezTo>
                  <a:cubicBezTo>
                    <a:pt x="406" y="163"/>
                    <a:pt x="385" y="165"/>
                    <a:pt x="365" y="165"/>
                  </a:cubicBezTo>
                  <a:cubicBezTo>
                    <a:pt x="265" y="165"/>
                    <a:pt x="171" y="117"/>
                    <a:pt x="110" y="26"/>
                  </a:cubicBezTo>
                  <a:cubicBezTo>
                    <a:pt x="95" y="11"/>
                    <a:pt x="80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59" name="Google Shape;3759;p39"/>
            <p:cNvSpPr/>
            <p:nvPr/>
          </p:nvSpPr>
          <p:spPr>
            <a:xfrm>
              <a:off x="7963254" y="3812639"/>
              <a:ext cx="4282" cy="9647"/>
            </a:xfrm>
            <a:custGeom>
              <a:avLst/>
              <a:gdLst/>
              <a:ahLst/>
              <a:cxnLst/>
              <a:rect l="l" t="t" r="r" b="b"/>
              <a:pathLst>
                <a:path w="87" h="196" extrusionOk="0">
                  <a:moveTo>
                    <a:pt x="35" y="0"/>
                  </a:moveTo>
                  <a:cubicBezTo>
                    <a:pt x="26" y="0"/>
                    <a:pt x="19" y="7"/>
                    <a:pt x="13" y="23"/>
                  </a:cubicBezTo>
                  <a:cubicBezTo>
                    <a:pt x="1" y="47"/>
                    <a:pt x="1" y="72"/>
                    <a:pt x="1" y="96"/>
                  </a:cubicBezTo>
                  <a:cubicBezTo>
                    <a:pt x="1" y="120"/>
                    <a:pt x="1" y="157"/>
                    <a:pt x="13" y="182"/>
                  </a:cubicBezTo>
                  <a:cubicBezTo>
                    <a:pt x="20" y="188"/>
                    <a:pt x="35" y="196"/>
                    <a:pt x="49" y="196"/>
                  </a:cubicBezTo>
                  <a:cubicBezTo>
                    <a:pt x="59" y="196"/>
                    <a:pt x="69" y="192"/>
                    <a:pt x="74" y="182"/>
                  </a:cubicBezTo>
                  <a:cubicBezTo>
                    <a:pt x="86" y="157"/>
                    <a:pt x="74" y="133"/>
                    <a:pt x="74" y="96"/>
                  </a:cubicBezTo>
                  <a:cubicBezTo>
                    <a:pt x="74" y="72"/>
                    <a:pt x="74" y="47"/>
                    <a:pt x="62" y="23"/>
                  </a:cubicBezTo>
                  <a:cubicBezTo>
                    <a:pt x="55" y="10"/>
                    <a:pt x="45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60" name="Google Shape;3760;p39"/>
            <p:cNvSpPr/>
            <p:nvPr/>
          </p:nvSpPr>
          <p:spPr>
            <a:xfrm>
              <a:off x="7962663" y="3811999"/>
              <a:ext cx="5414" cy="10779"/>
            </a:xfrm>
            <a:custGeom>
              <a:avLst/>
              <a:gdLst/>
              <a:ahLst/>
              <a:cxnLst/>
              <a:rect l="l" t="t" r="r" b="b"/>
              <a:pathLst>
                <a:path w="110" h="219" extrusionOk="0">
                  <a:moveTo>
                    <a:pt x="50" y="24"/>
                  </a:moveTo>
                  <a:cubicBezTo>
                    <a:pt x="61" y="24"/>
                    <a:pt x="61" y="24"/>
                    <a:pt x="74" y="36"/>
                  </a:cubicBezTo>
                  <a:lnTo>
                    <a:pt x="74" y="97"/>
                  </a:lnTo>
                  <a:lnTo>
                    <a:pt x="74" y="109"/>
                  </a:lnTo>
                  <a:cubicBezTo>
                    <a:pt x="74" y="122"/>
                    <a:pt x="86" y="122"/>
                    <a:pt x="86" y="133"/>
                  </a:cubicBezTo>
                  <a:cubicBezTo>
                    <a:pt x="86" y="158"/>
                    <a:pt x="86" y="170"/>
                    <a:pt x="74" y="182"/>
                  </a:cubicBezTo>
                  <a:cubicBezTo>
                    <a:pt x="74" y="195"/>
                    <a:pt x="61" y="195"/>
                    <a:pt x="61" y="195"/>
                  </a:cubicBezTo>
                  <a:lnTo>
                    <a:pt x="50" y="195"/>
                  </a:lnTo>
                  <a:cubicBezTo>
                    <a:pt x="50" y="195"/>
                    <a:pt x="37" y="195"/>
                    <a:pt x="37" y="182"/>
                  </a:cubicBezTo>
                  <a:cubicBezTo>
                    <a:pt x="25" y="170"/>
                    <a:pt x="25" y="158"/>
                    <a:pt x="25" y="133"/>
                  </a:cubicBezTo>
                  <a:lnTo>
                    <a:pt x="25" y="109"/>
                  </a:lnTo>
                  <a:lnTo>
                    <a:pt x="25" y="97"/>
                  </a:lnTo>
                  <a:lnTo>
                    <a:pt x="25" y="36"/>
                  </a:lnTo>
                  <a:cubicBezTo>
                    <a:pt x="37" y="24"/>
                    <a:pt x="37" y="24"/>
                    <a:pt x="50" y="24"/>
                  </a:cubicBezTo>
                  <a:close/>
                  <a:moveTo>
                    <a:pt x="50" y="0"/>
                  </a:moveTo>
                  <a:cubicBezTo>
                    <a:pt x="37" y="0"/>
                    <a:pt x="25" y="12"/>
                    <a:pt x="13" y="24"/>
                  </a:cubicBezTo>
                  <a:cubicBezTo>
                    <a:pt x="1" y="49"/>
                    <a:pt x="1" y="73"/>
                    <a:pt x="1" y="97"/>
                  </a:cubicBezTo>
                  <a:cubicBezTo>
                    <a:pt x="13" y="97"/>
                    <a:pt x="13" y="109"/>
                    <a:pt x="13" y="109"/>
                  </a:cubicBezTo>
                  <a:cubicBezTo>
                    <a:pt x="1" y="122"/>
                    <a:pt x="1" y="122"/>
                    <a:pt x="1" y="133"/>
                  </a:cubicBezTo>
                  <a:cubicBezTo>
                    <a:pt x="1" y="158"/>
                    <a:pt x="1" y="182"/>
                    <a:pt x="13" y="195"/>
                  </a:cubicBezTo>
                  <a:cubicBezTo>
                    <a:pt x="25" y="206"/>
                    <a:pt x="37" y="219"/>
                    <a:pt x="50" y="219"/>
                  </a:cubicBezTo>
                  <a:lnTo>
                    <a:pt x="61" y="219"/>
                  </a:lnTo>
                  <a:cubicBezTo>
                    <a:pt x="74" y="219"/>
                    <a:pt x="86" y="206"/>
                    <a:pt x="86" y="195"/>
                  </a:cubicBezTo>
                  <a:cubicBezTo>
                    <a:pt x="110" y="170"/>
                    <a:pt x="98" y="146"/>
                    <a:pt x="98" y="133"/>
                  </a:cubicBezTo>
                  <a:lnTo>
                    <a:pt x="98" y="109"/>
                  </a:lnTo>
                  <a:lnTo>
                    <a:pt x="98" y="97"/>
                  </a:lnTo>
                  <a:cubicBezTo>
                    <a:pt x="98" y="73"/>
                    <a:pt x="98" y="49"/>
                    <a:pt x="86" y="24"/>
                  </a:cubicBezTo>
                  <a:cubicBezTo>
                    <a:pt x="74" y="12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</p:grpSp>
      <p:grpSp>
        <p:nvGrpSpPr>
          <p:cNvPr id="3768" name="Google Shape;3768;p39"/>
          <p:cNvGrpSpPr/>
          <p:nvPr/>
        </p:nvGrpSpPr>
        <p:grpSpPr>
          <a:xfrm>
            <a:off x="1471530" y="1376778"/>
            <a:ext cx="572339" cy="549673"/>
            <a:chOff x="4380426" y="2051099"/>
            <a:chExt cx="429254" cy="412255"/>
          </a:xfrm>
        </p:grpSpPr>
        <p:sp>
          <p:nvSpPr>
            <p:cNvPr id="3769" name="Google Shape;3769;p39"/>
            <p:cNvSpPr/>
            <p:nvPr/>
          </p:nvSpPr>
          <p:spPr>
            <a:xfrm>
              <a:off x="4380426" y="2051099"/>
              <a:ext cx="429254" cy="412255"/>
            </a:xfrm>
            <a:custGeom>
              <a:avLst/>
              <a:gdLst/>
              <a:ahLst/>
              <a:cxnLst/>
              <a:rect l="l" t="t" r="r" b="b"/>
              <a:pathLst>
                <a:path w="8308" h="7979" extrusionOk="0">
                  <a:moveTo>
                    <a:pt x="6811" y="938"/>
                  </a:moveTo>
                  <a:cubicBezTo>
                    <a:pt x="6921" y="938"/>
                    <a:pt x="7018" y="1022"/>
                    <a:pt x="7018" y="1144"/>
                  </a:cubicBezTo>
                  <a:lnTo>
                    <a:pt x="7018" y="7067"/>
                  </a:lnTo>
                  <a:cubicBezTo>
                    <a:pt x="7018" y="7273"/>
                    <a:pt x="7176" y="7444"/>
                    <a:pt x="7383" y="7456"/>
                  </a:cubicBezTo>
                  <a:lnTo>
                    <a:pt x="7395" y="7456"/>
                  </a:lnTo>
                  <a:cubicBezTo>
                    <a:pt x="7504" y="7456"/>
                    <a:pt x="7589" y="7419"/>
                    <a:pt x="7662" y="7346"/>
                  </a:cubicBezTo>
                  <a:cubicBezTo>
                    <a:pt x="7735" y="7273"/>
                    <a:pt x="7784" y="7176"/>
                    <a:pt x="7784" y="7067"/>
                  </a:cubicBezTo>
                  <a:lnTo>
                    <a:pt x="7784" y="5462"/>
                  </a:lnTo>
                  <a:cubicBezTo>
                    <a:pt x="7784" y="5389"/>
                    <a:pt x="7723" y="5340"/>
                    <a:pt x="7662" y="5340"/>
                  </a:cubicBezTo>
                  <a:cubicBezTo>
                    <a:pt x="7589" y="5340"/>
                    <a:pt x="7540" y="5389"/>
                    <a:pt x="7540" y="5462"/>
                  </a:cubicBezTo>
                  <a:lnTo>
                    <a:pt x="7540" y="7067"/>
                  </a:lnTo>
                  <a:cubicBezTo>
                    <a:pt x="7540" y="7103"/>
                    <a:pt x="7529" y="7140"/>
                    <a:pt x="7492" y="7176"/>
                  </a:cubicBezTo>
                  <a:cubicBezTo>
                    <a:pt x="7468" y="7200"/>
                    <a:pt x="7432" y="7213"/>
                    <a:pt x="7395" y="7213"/>
                  </a:cubicBezTo>
                  <a:cubicBezTo>
                    <a:pt x="7322" y="7200"/>
                    <a:pt x="7261" y="7140"/>
                    <a:pt x="7261" y="7067"/>
                  </a:cubicBezTo>
                  <a:lnTo>
                    <a:pt x="7261" y="1594"/>
                  </a:lnTo>
                  <a:lnTo>
                    <a:pt x="7334" y="1594"/>
                  </a:lnTo>
                  <a:cubicBezTo>
                    <a:pt x="7443" y="1594"/>
                    <a:pt x="7540" y="1679"/>
                    <a:pt x="7540" y="1789"/>
                  </a:cubicBezTo>
                  <a:lnTo>
                    <a:pt x="7540" y="4890"/>
                  </a:lnTo>
                  <a:cubicBezTo>
                    <a:pt x="7540" y="4963"/>
                    <a:pt x="7589" y="5011"/>
                    <a:pt x="7662" y="5011"/>
                  </a:cubicBezTo>
                  <a:cubicBezTo>
                    <a:pt x="7723" y="5011"/>
                    <a:pt x="7784" y="4963"/>
                    <a:pt x="7784" y="4890"/>
                  </a:cubicBezTo>
                  <a:lnTo>
                    <a:pt x="7784" y="2227"/>
                  </a:lnTo>
                  <a:lnTo>
                    <a:pt x="7857" y="2227"/>
                  </a:lnTo>
                  <a:cubicBezTo>
                    <a:pt x="7967" y="2227"/>
                    <a:pt x="8064" y="2324"/>
                    <a:pt x="8064" y="2433"/>
                  </a:cubicBezTo>
                  <a:lnTo>
                    <a:pt x="8064" y="7067"/>
                  </a:lnTo>
                  <a:cubicBezTo>
                    <a:pt x="8064" y="7249"/>
                    <a:pt x="7991" y="7419"/>
                    <a:pt x="7869" y="7541"/>
                  </a:cubicBezTo>
                  <a:cubicBezTo>
                    <a:pt x="7735" y="7675"/>
                    <a:pt x="7565" y="7735"/>
                    <a:pt x="7383" y="7735"/>
                  </a:cubicBezTo>
                  <a:cubicBezTo>
                    <a:pt x="7030" y="7724"/>
                    <a:pt x="6738" y="7419"/>
                    <a:pt x="6738" y="7054"/>
                  </a:cubicBezTo>
                  <a:lnTo>
                    <a:pt x="6738" y="938"/>
                  </a:lnTo>
                  <a:close/>
                  <a:moveTo>
                    <a:pt x="451" y="1"/>
                  </a:moveTo>
                  <a:cubicBezTo>
                    <a:pt x="208" y="1"/>
                    <a:pt x="0" y="208"/>
                    <a:pt x="0" y="451"/>
                  </a:cubicBezTo>
                  <a:lnTo>
                    <a:pt x="0" y="4683"/>
                  </a:lnTo>
                  <a:cubicBezTo>
                    <a:pt x="0" y="4744"/>
                    <a:pt x="62" y="4805"/>
                    <a:pt x="122" y="4805"/>
                  </a:cubicBezTo>
                  <a:cubicBezTo>
                    <a:pt x="195" y="4805"/>
                    <a:pt x="244" y="4744"/>
                    <a:pt x="244" y="4683"/>
                  </a:cubicBezTo>
                  <a:lnTo>
                    <a:pt x="244" y="451"/>
                  </a:lnTo>
                  <a:cubicBezTo>
                    <a:pt x="244" y="341"/>
                    <a:pt x="341" y="244"/>
                    <a:pt x="451" y="244"/>
                  </a:cubicBezTo>
                  <a:lnTo>
                    <a:pt x="6288" y="244"/>
                  </a:lnTo>
                  <a:cubicBezTo>
                    <a:pt x="6397" y="244"/>
                    <a:pt x="6495" y="341"/>
                    <a:pt x="6495" y="451"/>
                  </a:cubicBezTo>
                  <a:lnTo>
                    <a:pt x="6495" y="7054"/>
                  </a:lnTo>
                  <a:cubicBezTo>
                    <a:pt x="6495" y="7322"/>
                    <a:pt x="6605" y="7565"/>
                    <a:pt x="6786" y="7735"/>
                  </a:cubicBezTo>
                  <a:lnTo>
                    <a:pt x="913" y="7735"/>
                  </a:lnTo>
                  <a:cubicBezTo>
                    <a:pt x="548" y="7735"/>
                    <a:pt x="244" y="7432"/>
                    <a:pt x="244" y="7067"/>
                  </a:cubicBezTo>
                  <a:lnTo>
                    <a:pt x="244" y="5254"/>
                  </a:lnTo>
                  <a:cubicBezTo>
                    <a:pt x="244" y="5182"/>
                    <a:pt x="195" y="5133"/>
                    <a:pt x="122" y="5133"/>
                  </a:cubicBezTo>
                  <a:cubicBezTo>
                    <a:pt x="62" y="5133"/>
                    <a:pt x="0" y="5182"/>
                    <a:pt x="0" y="5254"/>
                  </a:cubicBezTo>
                  <a:lnTo>
                    <a:pt x="0" y="7067"/>
                  </a:lnTo>
                  <a:cubicBezTo>
                    <a:pt x="0" y="7565"/>
                    <a:pt x="414" y="7979"/>
                    <a:pt x="913" y="7979"/>
                  </a:cubicBezTo>
                  <a:lnTo>
                    <a:pt x="7395" y="7979"/>
                  </a:lnTo>
                  <a:cubicBezTo>
                    <a:pt x="7638" y="7979"/>
                    <a:pt x="7869" y="7881"/>
                    <a:pt x="8040" y="7711"/>
                  </a:cubicBezTo>
                  <a:cubicBezTo>
                    <a:pt x="8210" y="7541"/>
                    <a:pt x="8307" y="7310"/>
                    <a:pt x="8307" y="7067"/>
                  </a:cubicBezTo>
                  <a:lnTo>
                    <a:pt x="8307" y="2433"/>
                  </a:lnTo>
                  <a:cubicBezTo>
                    <a:pt x="8307" y="2190"/>
                    <a:pt x="8100" y="1984"/>
                    <a:pt x="7857" y="1984"/>
                  </a:cubicBezTo>
                  <a:lnTo>
                    <a:pt x="7784" y="1984"/>
                  </a:lnTo>
                  <a:lnTo>
                    <a:pt x="7784" y="1789"/>
                  </a:lnTo>
                  <a:cubicBezTo>
                    <a:pt x="7784" y="1546"/>
                    <a:pt x="7577" y="1351"/>
                    <a:pt x="7334" y="1351"/>
                  </a:cubicBezTo>
                  <a:lnTo>
                    <a:pt x="7261" y="1351"/>
                  </a:lnTo>
                  <a:lnTo>
                    <a:pt x="7261" y="1144"/>
                  </a:lnTo>
                  <a:cubicBezTo>
                    <a:pt x="7261" y="889"/>
                    <a:pt x="7054" y="694"/>
                    <a:pt x="6811" y="694"/>
                  </a:cubicBezTo>
                  <a:lnTo>
                    <a:pt x="6738" y="694"/>
                  </a:lnTo>
                  <a:lnTo>
                    <a:pt x="6738" y="451"/>
                  </a:lnTo>
                  <a:cubicBezTo>
                    <a:pt x="6738" y="208"/>
                    <a:pt x="6532" y="1"/>
                    <a:pt x="6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70" name="Google Shape;3770;p39"/>
            <p:cNvSpPr/>
            <p:nvPr/>
          </p:nvSpPr>
          <p:spPr>
            <a:xfrm>
              <a:off x="4407448" y="2275437"/>
              <a:ext cx="294143" cy="12659"/>
            </a:xfrm>
            <a:custGeom>
              <a:avLst/>
              <a:gdLst/>
              <a:ahLst/>
              <a:cxnLst/>
              <a:rect l="l" t="t" r="r" b="b"/>
              <a:pathLst>
                <a:path w="5693" h="245" extrusionOk="0">
                  <a:moveTo>
                    <a:pt x="122" y="1"/>
                  </a:moveTo>
                  <a:cubicBezTo>
                    <a:pt x="61" y="1"/>
                    <a:pt x="1" y="50"/>
                    <a:pt x="1" y="122"/>
                  </a:cubicBezTo>
                  <a:cubicBezTo>
                    <a:pt x="1" y="195"/>
                    <a:pt x="61" y="244"/>
                    <a:pt x="122" y="244"/>
                  </a:cubicBezTo>
                  <a:lnTo>
                    <a:pt x="5571" y="244"/>
                  </a:lnTo>
                  <a:cubicBezTo>
                    <a:pt x="5631" y="244"/>
                    <a:pt x="5692" y="195"/>
                    <a:pt x="5692" y="122"/>
                  </a:cubicBezTo>
                  <a:cubicBezTo>
                    <a:pt x="5692" y="50"/>
                    <a:pt x="5631" y="1"/>
                    <a:pt x="5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71" name="Google Shape;3771;p39"/>
            <p:cNvSpPr/>
            <p:nvPr/>
          </p:nvSpPr>
          <p:spPr>
            <a:xfrm>
              <a:off x="4407448" y="2316254"/>
              <a:ext cx="294143" cy="12659"/>
            </a:xfrm>
            <a:custGeom>
              <a:avLst/>
              <a:gdLst/>
              <a:ahLst/>
              <a:cxnLst/>
              <a:rect l="l" t="t" r="r" b="b"/>
              <a:pathLst>
                <a:path w="5693" h="245" extrusionOk="0">
                  <a:moveTo>
                    <a:pt x="122" y="1"/>
                  </a:moveTo>
                  <a:cubicBezTo>
                    <a:pt x="61" y="1"/>
                    <a:pt x="1" y="50"/>
                    <a:pt x="1" y="122"/>
                  </a:cubicBezTo>
                  <a:cubicBezTo>
                    <a:pt x="1" y="184"/>
                    <a:pt x="61" y="244"/>
                    <a:pt x="122" y="244"/>
                  </a:cubicBezTo>
                  <a:lnTo>
                    <a:pt x="5571" y="244"/>
                  </a:lnTo>
                  <a:cubicBezTo>
                    <a:pt x="5631" y="244"/>
                    <a:pt x="5692" y="184"/>
                    <a:pt x="5692" y="122"/>
                  </a:cubicBezTo>
                  <a:cubicBezTo>
                    <a:pt x="5692" y="50"/>
                    <a:pt x="5631" y="1"/>
                    <a:pt x="5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72" name="Google Shape;3772;p39"/>
            <p:cNvSpPr/>
            <p:nvPr/>
          </p:nvSpPr>
          <p:spPr>
            <a:xfrm>
              <a:off x="4407448" y="2356503"/>
              <a:ext cx="294143" cy="12607"/>
            </a:xfrm>
            <a:custGeom>
              <a:avLst/>
              <a:gdLst/>
              <a:ahLst/>
              <a:cxnLst/>
              <a:rect l="l" t="t" r="r" b="b"/>
              <a:pathLst>
                <a:path w="5693" h="244" extrusionOk="0">
                  <a:moveTo>
                    <a:pt x="122" y="0"/>
                  </a:moveTo>
                  <a:cubicBezTo>
                    <a:pt x="61" y="0"/>
                    <a:pt x="1" y="61"/>
                    <a:pt x="1" y="122"/>
                  </a:cubicBezTo>
                  <a:cubicBezTo>
                    <a:pt x="1" y="195"/>
                    <a:pt x="61" y="243"/>
                    <a:pt x="122" y="243"/>
                  </a:cubicBezTo>
                  <a:lnTo>
                    <a:pt x="5571" y="243"/>
                  </a:lnTo>
                  <a:cubicBezTo>
                    <a:pt x="5631" y="243"/>
                    <a:pt x="5692" y="195"/>
                    <a:pt x="5692" y="122"/>
                  </a:cubicBezTo>
                  <a:cubicBezTo>
                    <a:pt x="5692" y="61"/>
                    <a:pt x="5631" y="0"/>
                    <a:pt x="5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73" name="Google Shape;3773;p39"/>
            <p:cNvSpPr/>
            <p:nvPr/>
          </p:nvSpPr>
          <p:spPr>
            <a:xfrm>
              <a:off x="4407448" y="2397372"/>
              <a:ext cx="294143" cy="12607"/>
            </a:xfrm>
            <a:custGeom>
              <a:avLst/>
              <a:gdLst/>
              <a:ahLst/>
              <a:cxnLst/>
              <a:rect l="l" t="t" r="r" b="b"/>
              <a:pathLst>
                <a:path w="5693" h="244" extrusionOk="0">
                  <a:moveTo>
                    <a:pt x="122" y="0"/>
                  </a:moveTo>
                  <a:cubicBezTo>
                    <a:pt x="61" y="0"/>
                    <a:pt x="1" y="49"/>
                    <a:pt x="1" y="122"/>
                  </a:cubicBezTo>
                  <a:cubicBezTo>
                    <a:pt x="1" y="182"/>
                    <a:pt x="61" y="243"/>
                    <a:pt x="122" y="243"/>
                  </a:cubicBezTo>
                  <a:lnTo>
                    <a:pt x="5571" y="243"/>
                  </a:lnTo>
                  <a:cubicBezTo>
                    <a:pt x="5631" y="243"/>
                    <a:pt x="5692" y="182"/>
                    <a:pt x="5692" y="122"/>
                  </a:cubicBezTo>
                  <a:cubicBezTo>
                    <a:pt x="5692" y="49"/>
                    <a:pt x="5631" y="0"/>
                    <a:pt x="5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74" name="Google Shape;3774;p39"/>
            <p:cNvSpPr/>
            <p:nvPr/>
          </p:nvSpPr>
          <p:spPr>
            <a:xfrm>
              <a:off x="4407448" y="2153555"/>
              <a:ext cx="167196" cy="93673"/>
            </a:xfrm>
            <a:custGeom>
              <a:avLst/>
              <a:gdLst/>
              <a:ahLst/>
              <a:cxnLst/>
              <a:rect l="l" t="t" r="r" b="b"/>
              <a:pathLst>
                <a:path w="3236" h="1813" extrusionOk="0">
                  <a:moveTo>
                    <a:pt x="2993" y="244"/>
                  </a:moveTo>
                  <a:lnTo>
                    <a:pt x="2993" y="1569"/>
                  </a:lnTo>
                  <a:lnTo>
                    <a:pt x="244" y="1569"/>
                  </a:lnTo>
                  <a:lnTo>
                    <a:pt x="244" y="244"/>
                  </a:lnTo>
                  <a:close/>
                  <a:moveTo>
                    <a:pt x="122" y="1"/>
                  </a:moveTo>
                  <a:cubicBezTo>
                    <a:pt x="61" y="1"/>
                    <a:pt x="1" y="61"/>
                    <a:pt x="1" y="122"/>
                  </a:cubicBezTo>
                  <a:lnTo>
                    <a:pt x="1" y="1690"/>
                  </a:lnTo>
                  <a:cubicBezTo>
                    <a:pt x="1" y="1763"/>
                    <a:pt x="61" y="1812"/>
                    <a:pt x="122" y="1812"/>
                  </a:cubicBezTo>
                  <a:lnTo>
                    <a:pt x="3114" y="1812"/>
                  </a:lnTo>
                  <a:cubicBezTo>
                    <a:pt x="3174" y="1812"/>
                    <a:pt x="3236" y="1763"/>
                    <a:pt x="3236" y="1690"/>
                  </a:cubicBezTo>
                  <a:lnTo>
                    <a:pt x="3236" y="122"/>
                  </a:lnTo>
                  <a:cubicBezTo>
                    <a:pt x="3236" y="61"/>
                    <a:pt x="3174" y="1"/>
                    <a:pt x="3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75" name="Google Shape;3775;p39"/>
            <p:cNvSpPr/>
            <p:nvPr/>
          </p:nvSpPr>
          <p:spPr>
            <a:xfrm>
              <a:off x="4589058" y="2234569"/>
              <a:ext cx="112532" cy="12659"/>
            </a:xfrm>
            <a:custGeom>
              <a:avLst/>
              <a:gdLst/>
              <a:ahLst/>
              <a:cxnLst/>
              <a:rect l="l" t="t" r="r" b="b"/>
              <a:pathLst>
                <a:path w="2178" h="245" extrusionOk="0">
                  <a:moveTo>
                    <a:pt x="122" y="1"/>
                  </a:moveTo>
                  <a:cubicBezTo>
                    <a:pt x="49" y="1"/>
                    <a:pt x="0" y="62"/>
                    <a:pt x="0" y="122"/>
                  </a:cubicBezTo>
                  <a:cubicBezTo>
                    <a:pt x="0" y="195"/>
                    <a:pt x="49" y="244"/>
                    <a:pt x="122" y="244"/>
                  </a:cubicBezTo>
                  <a:lnTo>
                    <a:pt x="2056" y="244"/>
                  </a:lnTo>
                  <a:cubicBezTo>
                    <a:pt x="2116" y="244"/>
                    <a:pt x="2177" y="195"/>
                    <a:pt x="2177" y="122"/>
                  </a:cubicBezTo>
                  <a:cubicBezTo>
                    <a:pt x="2177" y="62"/>
                    <a:pt x="2116" y="1"/>
                    <a:pt x="2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76" name="Google Shape;3776;p39"/>
            <p:cNvSpPr/>
            <p:nvPr/>
          </p:nvSpPr>
          <p:spPr>
            <a:xfrm>
              <a:off x="4614168" y="2153555"/>
              <a:ext cx="87421" cy="12607"/>
            </a:xfrm>
            <a:custGeom>
              <a:avLst/>
              <a:gdLst/>
              <a:ahLst/>
              <a:cxnLst/>
              <a:rect l="l" t="t" r="r" b="b"/>
              <a:pathLst>
                <a:path w="1692" h="244" extrusionOk="0">
                  <a:moveTo>
                    <a:pt x="122" y="1"/>
                  </a:moveTo>
                  <a:cubicBezTo>
                    <a:pt x="62" y="1"/>
                    <a:pt x="0" y="61"/>
                    <a:pt x="0" y="122"/>
                  </a:cubicBezTo>
                  <a:cubicBezTo>
                    <a:pt x="0" y="195"/>
                    <a:pt x="62" y="244"/>
                    <a:pt x="122" y="244"/>
                  </a:cubicBezTo>
                  <a:lnTo>
                    <a:pt x="1570" y="244"/>
                  </a:lnTo>
                  <a:cubicBezTo>
                    <a:pt x="1630" y="244"/>
                    <a:pt x="1691" y="195"/>
                    <a:pt x="1691" y="122"/>
                  </a:cubicBezTo>
                  <a:cubicBezTo>
                    <a:pt x="1691" y="61"/>
                    <a:pt x="1630" y="1"/>
                    <a:pt x="1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77" name="Google Shape;3777;p39"/>
            <p:cNvSpPr/>
            <p:nvPr/>
          </p:nvSpPr>
          <p:spPr>
            <a:xfrm>
              <a:off x="4589058" y="2194372"/>
              <a:ext cx="112532" cy="12607"/>
            </a:xfrm>
            <a:custGeom>
              <a:avLst/>
              <a:gdLst/>
              <a:ahLst/>
              <a:cxnLst/>
              <a:rect l="l" t="t" r="r" b="b"/>
              <a:pathLst>
                <a:path w="2178" h="244" extrusionOk="0">
                  <a:moveTo>
                    <a:pt x="122" y="1"/>
                  </a:moveTo>
                  <a:cubicBezTo>
                    <a:pt x="49" y="1"/>
                    <a:pt x="0" y="49"/>
                    <a:pt x="0" y="122"/>
                  </a:cubicBezTo>
                  <a:cubicBezTo>
                    <a:pt x="0" y="183"/>
                    <a:pt x="49" y="244"/>
                    <a:pt x="122" y="244"/>
                  </a:cubicBezTo>
                  <a:lnTo>
                    <a:pt x="2056" y="244"/>
                  </a:lnTo>
                  <a:cubicBezTo>
                    <a:pt x="2116" y="244"/>
                    <a:pt x="2177" y="183"/>
                    <a:pt x="2177" y="122"/>
                  </a:cubicBezTo>
                  <a:cubicBezTo>
                    <a:pt x="2177" y="49"/>
                    <a:pt x="2116" y="1"/>
                    <a:pt x="2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78" name="Google Shape;3778;p39"/>
            <p:cNvSpPr/>
            <p:nvPr/>
          </p:nvSpPr>
          <p:spPr>
            <a:xfrm>
              <a:off x="4407448" y="2078173"/>
              <a:ext cx="294143" cy="53424"/>
            </a:xfrm>
            <a:custGeom>
              <a:avLst/>
              <a:gdLst/>
              <a:ahLst/>
              <a:cxnLst/>
              <a:rect l="l" t="t" r="r" b="b"/>
              <a:pathLst>
                <a:path w="5693" h="1034" extrusionOk="0">
                  <a:moveTo>
                    <a:pt x="122" y="0"/>
                  </a:moveTo>
                  <a:cubicBezTo>
                    <a:pt x="61" y="0"/>
                    <a:pt x="1" y="60"/>
                    <a:pt x="1" y="122"/>
                  </a:cubicBezTo>
                  <a:lnTo>
                    <a:pt x="1" y="912"/>
                  </a:lnTo>
                  <a:cubicBezTo>
                    <a:pt x="1" y="973"/>
                    <a:pt x="61" y="1033"/>
                    <a:pt x="122" y="1033"/>
                  </a:cubicBezTo>
                  <a:lnTo>
                    <a:pt x="4622" y="1033"/>
                  </a:lnTo>
                  <a:cubicBezTo>
                    <a:pt x="4682" y="1033"/>
                    <a:pt x="4744" y="973"/>
                    <a:pt x="4744" y="912"/>
                  </a:cubicBezTo>
                  <a:cubicBezTo>
                    <a:pt x="4744" y="839"/>
                    <a:pt x="4682" y="790"/>
                    <a:pt x="4622" y="790"/>
                  </a:cubicBezTo>
                  <a:lnTo>
                    <a:pt x="244" y="790"/>
                  </a:lnTo>
                  <a:lnTo>
                    <a:pt x="244" y="243"/>
                  </a:lnTo>
                  <a:lnTo>
                    <a:pt x="5449" y="243"/>
                  </a:lnTo>
                  <a:lnTo>
                    <a:pt x="5449" y="790"/>
                  </a:lnTo>
                  <a:lnTo>
                    <a:pt x="5182" y="790"/>
                  </a:lnTo>
                  <a:cubicBezTo>
                    <a:pt x="5120" y="790"/>
                    <a:pt x="5060" y="839"/>
                    <a:pt x="5060" y="912"/>
                  </a:cubicBezTo>
                  <a:cubicBezTo>
                    <a:pt x="5060" y="973"/>
                    <a:pt x="5120" y="1033"/>
                    <a:pt x="5182" y="1033"/>
                  </a:cubicBezTo>
                  <a:lnTo>
                    <a:pt x="5571" y="1033"/>
                  </a:lnTo>
                  <a:cubicBezTo>
                    <a:pt x="5631" y="1033"/>
                    <a:pt x="5692" y="973"/>
                    <a:pt x="5692" y="912"/>
                  </a:cubicBezTo>
                  <a:lnTo>
                    <a:pt x="5692" y="122"/>
                  </a:lnTo>
                  <a:cubicBezTo>
                    <a:pt x="5692" y="60"/>
                    <a:pt x="5631" y="0"/>
                    <a:pt x="5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</p:grpSp>
      <p:grpSp>
        <p:nvGrpSpPr>
          <p:cNvPr id="3779" name="Google Shape;3779;p39"/>
          <p:cNvGrpSpPr/>
          <p:nvPr/>
        </p:nvGrpSpPr>
        <p:grpSpPr>
          <a:xfrm>
            <a:off x="1403923" y="3160751"/>
            <a:ext cx="572339" cy="572269"/>
            <a:chOff x="4380426" y="2752996"/>
            <a:chExt cx="429254" cy="429202"/>
          </a:xfrm>
        </p:grpSpPr>
        <p:sp>
          <p:nvSpPr>
            <p:cNvPr id="3780" name="Google Shape;3780;p39"/>
            <p:cNvSpPr/>
            <p:nvPr/>
          </p:nvSpPr>
          <p:spPr>
            <a:xfrm>
              <a:off x="4521168" y="2781929"/>
              <a:ext cx="147717" cy="12607"/>
            </a:xfrm>
            <a:custGeom>
              <a:avLst/>
              <a:gdLst/>
              <a:ahLst/>
              <a:cxnLst/>
              <a:rect l="l" t="t" r="r" b="b"/>
              <a:pathLst>
                <a:path w="2859" h="244" extrusionOk="0">
                  <a:moveTo>
                    <a:pt x="122" y="0"/>
                  </a:moveTo>
                  <a:cubicBezTo>
                    <a:pt x="49" y="0"/>
                    <a:pt x="1" y="60"/>
                    <a:pt x="1" y="122"/>
                  </a:cubicBezTo>
                  <a:cubicBezTo>
                    <a:pt x="1" y="195"/>
                    <a:pt x="49" y="243"/>
                    <a:pt x="122" y="243"/>
                  </a:cubicBezTo>
                  <a:lnTo>
                    <a:pt x="2737" y="243"/>
                  </a:lnTo>
                  <a:cubicBezTo>
                    <a:pt x="2810" y="243"/>
                    <a:pt x="2859" y="195"/>
                    <a:pt x="2859" y="122"/>
                  </a:cubicBezTo>
                  <a:cubicBezTo>
                    <a:pt x="2859" y="60"/>
                    <a:pt x="2810" y="0"/>
                    <a:pt x="2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81" name="Google Shape;3781;p39"/>
            <p:cNvSpPr/>
            <p:nvPr/>
          </p:nvSpPr>
          <p:spPr>
            <a:xfrm>
              <a:off x="4498537" y="2808899"/>
              <a:ext cx="193598" cy="12607"/>
            </a:xfrm>
            <a:custGeom>
              <a:avLst/>
              <a:gdLst/>
              <a:ahLst/>
              <a:cxnLst/>
              <a:rect l="l" t="t" r="r" b="b"/>
              <a:pathLst>
                <a:path w="3747" h="244" extrusionOk="0">
                  <a:moveTo>
                    <a:pt x="122" y="0"/>
                  </a:moveTo>
                  <a:cubicBezTo>
                    <a:pt x="49" y="0"/>
                    <a:pt x="1" y="62"/>
                    <a:pt x="1" y="122"/>
                  </a:cubicBezTo>
                  <a:cubicBezTo>
                    <a:pt x="1" y="195"/>
                    <a:pt x="49" y="244"/>
                    <a:pt x="122" y="244"/>
                  </a:cubicBezTo>
                  <a:lnTo>
                    <a:pt x="3625" y="244"/>
                  </a:lnTo>
                  <a:cubicBezTo>
                    <a:pt x="3686" y="244"/>
                    <a:pt x="3746" y="195"/>
                    <a:pt x="3746" y="122"/>
                  </a:cubicBezTo>
                  <a:cubicBezTo>
                    <a:pt x="3746" y="62"/>
                    <a:pt x="3686" y="0"/>
                    <a:pt x="3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82" name="Google Shape;3782;p39"/>
            <p:cNvSpPr/>
            <p:nvPr/>
          </p:nvSpPr>
          <p:spPr>
            <a:xfrm>
              <a:off x="4498537" y="2863614"/>
              <a:ext cx="193598" cy="12607"/>
            </a:xfrm>
            <a:custGeom>
              <a:avLst/>
              <a:gdLst/>
              <a:ahLst/>
              <a:cxnLst/>
              <a:rect l="l" t="t" r="r" b="b"/>
              <a:pathLst>
                <a:path w="3747" h="244" extrusionOk="0">
                  <a:moveTo>
                    <a:pt x="122" y="0"/>
                  </a:moveTo>
                  <a:cubicBezTo>
                    <a:pt x="49" y="0"/>
                    <a:pt x="1" y="49"/>
                    <a:pt x="1" y="122"/>
                  </a:cubicBezTo>
                  <a:cubicBezTo>
                    <a:pt x="1" y="182"/>
                    <a:pt x="49" y="243"/>
                    <a:pt x="122" y="243"/>
                  </a:cubicBezTo>
                  <a:lnTo>
                    <a:pt x="3625" y="243"/>
                  </a:lnTo>
                  <a:cubicBezTo>
                    <a:pt x="3686" y="243"/>
                    <a:pt x="3746" y="182"/>
                    <a:pt x="3746" y="122"/>
                  </a:cubicBezTo>
                  <a:cubicBezTo>
                    <a:pt x="3746" y="49"/>
                    <a:pt x="3686" y="0"/>
                    <a:pt x="3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83" name="Google Shape;3783;p39"/>
            <p:cNvSpPr/>
            <p:nvPr/>
          </p:nvSpPr>
          <p:spPr>
            <a:xfrm>
              <a:off x="4498537" y="2835921"/>
              <a:ext cx="193598" cy="12659"/>
            </a:xfrm>
            <a:custGeom>
              <a:avLst/>
              <a:gdLst/>
              <a:ahLst/>
              <a:cxnLst/>
              <a:rect l="l" t="t" r="r" b="b"/>
              <a:pathLst>
                <a:path w="3747" h="245" extrusionOk="0">
                  <a:moveTo>
                    <a:pt x="122" y="1"/>
                  </a:moveTo>
                  <a:cubicBezTo>
                    <a:pt x="49" y="1"/>
                    <a:pt x="1" y="61"/>
                    <a:pt x="1" y="123"/>
                  </a:cubicBezTo>
                  <a:cubicBezTo>
                    <a:pt x="1" y="195"/>
                    <a:pt x="49" y="244"/>
                    <a:pt x="122" y="244"/>
                  </a:cubicBezTo>
                  <a:lnTo>
                    <a:pt x="3625" y="244"/>
                  </a:lnTo>
                  <a:cubicBezTo>
                    <a:pt x="3686" y="244"/>
                    <a:pt x="3746" y="195"/>
                    <a:pt x="3746" y="123"/>
                  </a:cubicBezTo>
                  <a:cubicBezTo>
                    <a:pt x="3746" y="61"/>
                    <a:pt x="3686" y="1"/>
                    <a:pt x="3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84" name="Google Shape;3784;p39"/>
            <p:cNvSpPr/>
            <p:nvPr/>
          </p:nvSpPr>
          <p:spPr>
            <a:xfrm>
              <a:off x="4498537" y="2890585"/>
              <a:ext cx="193598" cy="12607"/>
            </a:xfrm>
            <a:custGeom>
              <a:avLst/>
              <a:gdLst/>
              <a:ahLst/>
              <a:cxnLst/>
              <a:rect l="l" t="t" r="r" b="b"/>
              <a:pathLst>
                <a:path w="3747" h="244" extrusionOk="0">
                  <a:moveTo>
                    <a:pt x="122" y="0"/>
                  </a:moveTo>
                  <a:cubicBezTo>
                    <a:pt x="49" y="0"/>
                    <a:pt x="1" y="49"/>
                    <a:pt x="1" y="122"/>
                  </a:cubicBezTo>
                  <a:cubicBezTo>
                    <a:pt x="1" y="183"/>
                    <a:pt x="49" y="244"/>
                    <a:pt x="122" y="244"/>
                  </a:cubicBezTo>
                  <a:lnTo>
                    <a:pt x="3625" y="244"/>
                  </a:lnTo>
                  <a:cubicBezTo>
                    <a:pt x="3686" y="244"/>
                    <a:pt x="3746" y="183"/>
                    <a:pt x="3746" y="122"/>
                  </a:cubicBezTo>
                  <a:cubicBezTo>
                    <a:pt x="3746" y="49"/>
                    <a:pt x="3686" y="0"/>
                    <a:pt x="3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85" name="Google Shape;3785;p39"/>
            <p:cNvSpPr/>
            <p:nvPr/>
          </p:nvSpPr>
          <p:spPr>
            <a:xfrm>
              <a:off x="4462784" y="3027554"/>
              <a:ext cx="17619" cy="12607"/>
            </a:xfrm>
            <a:custGeom>
              <a:avLst/>
              <a:gdLst/>
              <a:ahLst/>
              <a:cxnLst/>
              <a:rect l="l" t="t" r="r" b="b"/>
              <a:pathLst>
                <a:path w="341" h="244" extrusionOk="0">
                  <a:moveTo>
                    <a:pt x="122" y="1"/>
                  </a:moveTo>
                  <a:cubicBezTo>
                    <a:pt x="49" y="1"/>
                    <a:pt x="0" y="49"/>
                    <a:pt x="0" y="122"/>
                  </a:cubicBezTo>
                  <a:cubicBezTo>
                    <a:pt x="0" y="184"/>
                    <a:pt x="49" y="244"/>
                    <a:pt x="122" y="244"/>
                  </a:cubicBezTo>
                  <a:lnTo>
                    <a:pt x="219" y="244"/>
                  </a:lnTo>
                  <a:cubicBezTo>
                    <a:pt x="279" y="244"/>
                    <a:pt x="341" y="184"/>
                    <a:pt x="341" y="122"/>
                  </a:cubicBezTo>
                  <a:cubicBezTo>
                    <a:pt x="341" y="49"/>
                    <a:pt x="279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86" name="Google Shape;3786;p39"/>
            <p:cNvSpPr/>
            <p:nvPr/>
          </p:nvSpPr>
          <p:spPr>
            <a:xfrm>
              <a:off x="4626155" y="3027554"/>
              <a:ext cx="22010" cy="12607"/>
            </a:xfrm>
            <a:custGeom>
              <a:avLst/>
              <a:gdLst/>
              <a:ahLst/>
              <a:cxnLst/>
              <a:rect l="l" t="t" r="r" b="b"/>
              <a:pathLst>
                <a:path w="426" h="244" extrusionOk="0">
                  <a:moveTo>
                    <a:pt x="122" y="1"/>
                  </a:moveTo>
                  <a:cubicBezTo>
                    <a:pt x="49" y="1"/>
                    <a:pt x="0" y="49"/>
                    <a:pt x="0" y="122"/>
                  </a:cubicBezTo>
                  <a:cubicBezTo>
                    <a:pt x="0" y="184"/>
                    <a:pt x="49" y="244"/>
                    <a:pt x="122" y="244"/>
                  </a:cubicBezTo>
                  <a:lnTo>
                    <a:pt x="304" y="244"/>
                  </a:lnTo>
                  <a:cubicBezTo>
                    <a:pt x="365" y="244"/>
                    <a:pt x="425" y="184"/>
                    <a:pt x="425" y="122"/>
                  </a:cubicBezTo>
                  <a:cubicBezTo>
                    <a:pt x="425" y="49"/>
                    <a:pt x="365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87" name="Google Shape;3787;p39"/>
            <p:cNvSpPr/>
            <p:nvPr/>
          </p:nvSpPr>
          <p:spPr>
            <a:xfrm>
              <a:off x="4583995" y="3027554"/>
              <a:ext cx="22062" cy="12607"/>
            </a:xfrm>
            <a:custGeom>
              <a:avLst/>
              <a:gdLst/>
              <a:ahLst/>
              <a:cxnLst/>
              <a:rect l="l" t="t" r="r" b="b"/>
              <a:pathLst>
                <a:path w="427" h="244" extrusionOk="0">
                  <a:moveTo>
                    <a:pt x="122" y="1"/>
                  </a:moveTo>
                  <a:cubicBezTo>
                    <a:pt x="62" y="1"/>
                    <a:pt x="1" y="49"/>
                    <a:pt x="1" y="122"/>
                  </a:cubicBezTo>
                  <a:cubicBezTo>
                    <a:pt x="1" y="184"/>
                    <a:pt x="62" y="244"/>
                    <a:pt x="122" y="244"/>
                  </a:cubicBezTo>
                  <a:lnTo>
                    <a:pt x="305" y="244"/>
                  </a:lnTo>
                  <a:cubicBezTo>
                    <a:pt x="378" y="244"/>
                    <a:pt x="427" y="184"/>
                    <a:pt x="427" y="122"/>
                  </a:cubicBezTo>
                  <a:cubicBezTo>
                    <a:pt x="427" y="49"/>
                    <a:pt x="378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88" name="Google Shape;3788;p39"/>
            <p:cNvSpPr/>
            <p:nvPr/>
          </p:nvSpPr>
          <p:spPr>
            <a:xfrm>
              <a:off x="4500449" y="3027554"/>
              <a:ext cx="22010" cy="12607"/>
            </a:xfrm>
            <a:custGeom>
              <a:avLst/>
              <a:gdLst/>
              <a:ahLst/>
              <a:cxnLst/>
              <a:rect l="l" t="t" r="r" b="b"/>
              <a:pathLst>
                <a:path w="426" h="244" extrusionOk="0">
                  <a:moveTo>
                    <a:pt x="122" y="1"/>
                  </a:moveTo>
                  <a:cubicBezTo>
                    <a:pt x="49" y="1"/>
                    <a:pt x="1" y="49"/>
                    <a:pt x="1" y="122"/>
                  </a:cubicBezTo>
                  <a:cubicBezTo>
                    <a:pt x="1" y="184"/>
                    <a:pt x="49" y="244"/>
                    <a:pt x="122" y="244"/>
                  </a:cubicBezTo>
                  <a:lnTo>
                    <a:pt x="304" y="244"/>
                  </a:lnTo>
                  <a:cubicBezTo>
                    <a:pt x="366" y="244"/>
                    <a:pt x="426" y="184"/>
                    <a:pt x="426" y="122"/>
                  </a:cubicBezTo>
                  <a:cubicBezTo>
                    <a:pt x="426" y="49"/>
                    <a:pt x="366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89" name="Google Shape;3789;p39"/>
            <p:cNvSpPr/>
            <p:nvPr/>
          </p:nvSpPr>
          <p:spPr>
            <a:xfrm>
              <a:off x="4542558" y="3027554"/>
              <a:ext cx="21390" cy="12607"/>
            </a:xfrm>
            <a:custGeom>
              <a:avLst/>
              <a:gdLst/>
              <a:ahLst/>
              <a:cxnLst/>
              <a:rect l="l" t="t" r="r" b="b"/>
              <a:pathLst>
                <a:path w="414" h="244" extrusionOk="0">
                  <a:moveTo>
                    <a:pt x="122" y="1"/>
                  </a:moveTo>
                  <a:cubicBezTo>
                    <a:pt x="49" y="1"/>
                    <a:pt x="0" y="49"/>
                    <a:pt x="0" y="122"/>
                  </a:cubicBezTo>
                  <a:cubicBezTo>
                    <a:pt x="0" y="184"/>
                    <a:pt x="49" y="244"/>
                    <a:pt x="122" y="244"/>
                  </a:cubicBezTo>
                  <a:lnTo>
                    <a:pt x="292" y="244"/>
                  </a:lnTo>
                  <a:cubicBezTo>
                    <a:pt x="365" y="244"/>
                    <a:pt x="414" y="184"/>
                    <a:pt x="414" y="122"/>
                  </a:cubicBezTo>
                  <a:cubicBezTo>
                    <a:pt x="414" y="49"/>
                    <a:pt x="365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90" name="Google Shape;3790;p39"/>
            <p:cNvSpPr/>
            <p:nvPr/>
          </p:nvSpPr>
          <p:spPr>
            <a:xfrm>
              <a:off x="4668212" y="3027554"/>
              <a:ext cx="21390" cy="12607"/>
            </a:xfrm>
            <a:custGeom>
              <a:avLst/>
              <a:gdLst/>
              <a:ahLst/>
              <a:cxnLst/>
              <a:rect l="l" t="t" r="r" b="b"/>
              <a:pathLst>
                <a:path w="414" h="244" extrusionOk="0">
                  <a:moveTo>
                    <a:pt x="122" y="1"/>
                  </a:moveTo>
                  <a:cubicBezTo>
                    <a:pt x="49" y="1"/>
                    <a:pt x="0" y="49"/>
                    <a:pt x="0" y="122"/>
                  </a:cubicBezTo>
                  <a:cubicBezTo>
                    <a:pt x="0" y="184"/>
                    <a:pt x="49" y="244"/>
                    <a:pt x="122" y="244"/>
                  </a:cubicBezTo>
                  <a:lnTo>
                    <a:pt x="292" y="244"/>
                  </a:lnTo>
                  <a:cubicBezTo>
                    <a:pt x="365" y="244"/>
                    <a:pt x="414" y="184"/>
                    <a:pt x="414" y="122"/>
                  </a:cubicBezTo>
                  <a:cubicBezTo>
                    <a:pt x="414" y="49"/>
                    <a:pt x="365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91" name="Google Shape;3791;p39"/>
            <p:cNvSpPr/>
            <p:nvPr/>
          </p:nvSpPr>
          <p:spPr>
            <a:xfrm>
              <a:off x="4709649" y="3027554"/>
              <a:ext cx="17670" cy="12607"/>
            </a:xfrm>
            <a:custGeom>
              <a:avLst/>
              <a:gdLst/>
              <a:ahLst/>
              <a:cxnLst/>
              <a:rect l="l" t="t" r="r" b="b"/>
              <a:pathLst>
                <a:path w="342" h="244" extrusionOk="0">
                  <a:moveTo>
                    <a:pt x="123" y="1"/>
                  </a:moveTo>
                  <a:cubicBezTo>
                    <a:pt x="62" y="1"/>
                    <a:pt x="1" y="49"/>
                    <a:pt x="1" y="122"/>
                  </a:cubicBezTo>
                  <a:cubicBezTo>
                    <a:pt x="1" y="184"/>
                    <a:pt x="62" y="244"/>
                    <a:pt x="123" y="244"/>
                  </a:cubicBezTo>
                  <a:lnTo>
                    <a:pt x="220" y="244"/>
                  </a:lnTo>
                  <a:cubicBezTo>
                    <a:pt x="293" y="244"/>
                    <a:pt x="342" y="184"/>
                    <a:pt x="342" y="122"/>
                  </a:cubicBezTo>
                  <a:cubicBezTo>
                    <a:pt x="342" y="49"/>
                    <a:pt x="293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92" name="Google Shape;3792;p39"/>
            <p:cNvSpPr/>
            <p:nvPr/>
          </p:nvSpPr>
          <p:spPr>
            <a:xfrm>
              <a:off x="4709649" y="3054627"/>
              <a:ext cx="17670" cy="12607"/>
            </a:xfrm>
            <a:custGeom>
              <a:avLst/>
              <a:gdLst/>
              <a:ahLst/>
              <a:cxnLst/>
              <a:rect l="l" t="t" r="r" b="b"/>
              <a:pathLst>
                <a:path w="342" h="244" extrusionOk="0">
                  <a:moveTo>
                    <a:pt x="123" y="0"/>
                  </a:moveTo>
                  <a:cubicBezTo>
                    <a:pt x="62" y="0"/>
                    <a:pt x="1" y="49"/>
                    <a:pt x="1" y="122"/>
                  </a:cubicBezTo>
                  <a:cubicBezTo>
                    <a:pt x="1" y="182"/>
                    <a:pt x="62" y="243"/>
                    <a:pt x="123" y="243"/>
                  </a:cubicBezTo>
                  <a:lnTo>
                    <a:pt x="220" y="243"/>
                  </a:lnTo>
                  <a:cubicBezTo>
                    <a:pt x="293" y="243"/>
                    <a:pt x="342" y="182"/>
                    <a:pt x="342" y="122"/>
                  </a:cubicBezTo>
                  <a:cubicBezTo>
                    <a:pt x="342" y="49"/>
                    <a:pt x="293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93" name="Google Shape;3793;p39"/>
            <p:cNvSpPr/>
            <p:nvPr/>
          </p:nvSpPr>
          <p:spPr>
            <a:xfrm>
              <a:off x="4668212" y="3054627"/>
              <a:ext cx="21390" cy="12607"/>
            </a:xfrm>
            <a:custGeom>
              <a:avLst/>
              <a:gdLst/>
              <a:ahLst/>
              <a:cxnLst/>
              <a:rect l="l" t="t" r="r" b="b"/>
              <a:pathLst>
                <a:path w="414" h="244" extrusionOk="0">
                  <a:moveTo>
                    <a:pt x="122" y="0"/>
                  </a:moveTo>
                  <a:cubicBezTo>
                    <a:pt x="49" y="0"/>
                    <a:pt x="0" y="49"/>
                    <a:pt x="0" y="122"/>
                  </a:cubicBezTo>
                  <a:cubicBezTo>
                    <a:pt x="0" y="182"/>
                    <a:pt x="49" y="243"/>
                    <a:pt x="122" y="243"/>
                  </a:cubicBezTo>
                  <a:lnTo>
                    <a:pt x="292" y="243"/>
                  </a:lnTo>
                  <a:cubicBezTo>
                    <a:pt x="365" y="243"/>
                    <a:pt x="414" y="182"/>
                    <a:pt x="414" y="122"/>
                  </a:cubicBezTo>
                  <a:cubicBezTo>
                    <a:pt x="414" y="49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94" name="Google Shape;3794;p39"/>
            <p:cNvSpPr/>
            <p:nvPr/>
          </p:nvSpPr>
          <p:spPr>
            <a:xfrm>
              <a:off x="4500449" y="3054627"/>
              <a:ext cx="22010" cy="12607"/>
            </a:xfrm>
            <a:custGeom>
              <a:avLst/>
              <a:gdLst/>
              <a:ahLst/>
              <a:cxnLst/>
              <a:rect l="l" t="t" r="r" b="b"/>
              <a:pathLst>
                <a:path w="426" h="244" extrusionOk="0">
                  <a:moveTo>
                    <a:pt x="122" y="0"/>
                  </a:moveTo>
                  <a:cubicBezTo>
                    <a:pt x="49" y="0"/>
                    <a:pt x="1" y="49"/>
                    <a:pt x="1" y="122"/>
                  </a:cubicBezTo>
                  <a:cubicBezTo>
                    <a:pt x="1" y="182"/>
                    <a:pt x="49" y="243"/>
                    <a:pt x="122" y="243"/>
                  </a:cubicBezTo>
                  <a:lnTo>
                    <a:pt x="304" y="243"/>
                  </a:lnTo>
                  <a:cubicBezTo>
                    <a:pt x="366" y="243"/>
                    <a:pt x="426" y="182"/>
                    <a:pt x="426" y="122"/>
                  </a:cubicBezTo>
                  <a:cubicBezTo>
                    <a:pt x="426" y="49"/>
                    <a:pt x="366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95" name="Google Shape;3795;p39"/>
            <p:cNvSpPr/>
            <p:nvPr/>
          </p:nvSpPr>
          <p:spPr>
            <a:xfrm>
              <a:off x="4583995" y="3054627"/>
              <a:ext cx="22062" cy="12607"/>
            </a:xfrm>
            <a:custGeom>
              <a:avLst/>
              <a:gdLst/>
              <a:ahLst/>
              <a:cxnLst/>
              <a:rect l="l" t="t" r="r" b="b"/>
              <a:pathLst>
                <a:path w="427" h="244" extrusionOk="0">
                  <a:moveTo>
                    <a:pt x="122" y="0"/>
                  </a:moveTo>
                  <a:cubicBezTo>
                    <a:pt x="62" y="0"/>
                    <a:pt x="1" y="49"/>
                    <a:pt x="1" y="122"/>
                  </a:cubicBezTo>
                  <a:cubicBezTo>
                    <a:pt x="1" y="182"/>
                    <a:pt x="62" y="243"/>
                    <a:pt x="122" y="243"/>
                  </a:cubicBezTo>
                  <a:lnTo>
                    <a:pt x="305" y="243"/>
                  </a:lnTo>
                  <a:cubicBezTo>
                    <a:pt x="378" y="243"/>
                    <a:pt x="427" y="182"/>
                    <a:pt x="427" y="122"/>
                  </a:cubicBezTo>
                  <a:cubicBezTo>
                    <a:pt x="427" y="49"/>
                    <a:pt x="378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96" name="Google Shape;3796;p39"/>
            <p:cNvSpPr/>
            <p:nvPr/>
          </p:nvSpPr>
          <p:spPr>
            <a:xfrm>
              <a:off x="4626155" y="3054627"/>
              <a:ext cx="22010" cy="12607"/>
            </a:xfrm>
            <a:custGeom>
              <a:avLst/>
              <a:gdLst/>
              <a:ahLst/>
              <a:cxnLst/>
              <a:rect l="l" t="t" r="r" b="b"/>
              <a:pathLst>
                <a:path w="426" h="244" extrusionOk="0">
                  <a:moveTo>
                    <a:pt x="122" y="0"/>
                  </a:moveTo>
                  <a:cubicBezTo>
                    <a:pt x="49" y="0"/>
                    <a:pt x="0" y="49"/>
                    <a:pt x="0" y="122"/>
                  </a:cubicBezTo>
                  <a:cubicBezTo>
                    <a:pt x="0" y="182"/>
                    <a:pt x="49" y="243"/>
                    <a:pt x="122" y="243"/>
                  </a:cubicBezTo>
                  <a:lnTo>
                    <a:pt x="304" y="243"/>
                  </a:lnTo>
                  <a:cubicBezTo>
                    <a:pt x="365" y="243"/>
                    <a:pt x="425" y="182"/>
                    <a:pt x="425" y="122"/>
                  </a:cubicBezTo>
                  <a:cubicBezTo>
                    <a:pt x="425" y="49"/>
                    <a:pt x="365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97" name="Google Shape;3797;p39"/>
            <p:cNvSpPr/>
            <p:nvPr/>
          </p:nvSpPr>
          <p:spPr>
            <a:xfrm>
              <a:off x="4542558" y="3054627"/>
              <a:ext cx="21390" cy="12607"/>
            </a:xfrm>
            <a:custGeom>
              <a:avLst/>
              <a:gdLst/>
              <a:ahLst/>
              <a:cxnLst/>
              <a:rect l="l" t="t" r="r" b="b"/>
              <a:pathLst>
                <a:path w="414" h="244" extrusionOk="0">
                  <a:moveTo>
                    <a:pt x="122" y="0"/>
                  </a:moveTo>
                  <a:cubicBezTo>
                    <a:pt x="49" y="0"/>
                    <a:pt x="0" y="49"/>
                    <a:pt x="0" y="122"/>
                  </a:cubicBezTo>
                  <a:cubicBezTo>
                    <a:pt x="0" y="182"/>
                    <a:pt x="49" y="243"/>
                    <a:pt x="122" y="243"/>
                  </a:cubicBezTo>
                  <a:lnTo>
                    <a:pt x="292" y="243"/>
                  </a:lnTo>
                  <a:cubicBezTo>
                    <a:pt x="365" y="243"/>
                    <a:pt x="414" y="182"/>
                    <a:pt x="414" y="122"/>
                  </a:cubicBezTo>
                  <a:cubicBezTo>
                    <a:pt x="414" y="49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98" name="Google Shape;3798;p39"/>
            <p:cNvSpPr/>
            <p:nvPr/>
          </p:nvSpPr>
          <p:spPr>
            <a:xfrm>
              <a:off x="4462784" y="3054627"/>
              <a:ext cx="17619" cy="12607"/>
            </a:xfrm>
            <a:custGeom>
              <a:avLst/>
              <a:gdLst/>
              <a:ahLst/>
              <a:cxnLst/>
              <a:rect l="l" t="t" r="r" b="b"/>
              <a:pathLst>
                <a:path w="341" h="244" extrusionOk="0">
                  <a:moveTo>
                    <a:pt x="122" y="0"/>
                  </a:moveTo>
                  <a:cubicBezTo>
                    <a:pt x="49" y="0"/>
                    <a:pt x="0" y="49"/>
                    <a:pt x="0" y="122"/>
                  </a:cubicBezTo>
                  <a:cubicBezTo>
                    <a:pt x="0" y="182"/>
                    <a:pt x="49" y="243"/>
                    <a:pt x="122" y="243"/>
                  </a:cubicBezTo>
                  <a:lnTo>
                    <a:pt x="219" y="243"/>
                  </a:lnTo>
                  <a:cubicBezTo>
                    <a:pt x="279" y="243"/>
                    <a:pt x="341" y="182"/>
                    <a:pt x="341" y="122"/>
                  </a:cubicBezTo>
                  <a:cubicBezTo>
                    <a:pt x="341" y="49"/>
                    <a:pt x="279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799" name="Google Shape;3799;p39"/>
            <p:cNvSpPr/>
            <p:nvPr/>
          </p:nvSpPr>
          <p:spPr>
            <a:xfrm>
              <a:off x="4709649" y="3081597"/>
              <a:ext cx="17670" cy="12607"/>
            </a:xfrm>
            <a:custGeom>
              <a:avLst/>
              <a:gdLst/>
              <a:ahLst/>
              <a:cxnLst/>
              <a:rect l="l" t="t" r="r" b="b"/>
              <a:pathLst>
                <a:path w="342" h="244" extrusionOk="0">
                  <a:moveTo>
                    <a:pt x="123" y="1"/>
                  </a:moveTo>
                  <a:cubicBezTo>
                    <a:pt x="62" y="1"/>
                    <a:pt x="1" y="49"/>
                    <a:pt x="1" y="122"/>
                  </a:cubicBezTo>
                  <a:cubicBezTo>
                    <a:pt x="1" y="195"/>
                    <a:pt x="62" y="244"/>
                    <a:pt x="123" y="244"/>
                  </a:cubicBezTo>
                  <a:lnTo>
                    <a:pt x="220" y="244"/>
                  </a:lnTo>
                  <a:cubicBezTo>
                    <a:pt x="293" y="244"/>
                    <a:pt x="342" y="195"/>
                    <a:pt x="342" y="122"/>
                  </a:cubicBezTo>
                  <a:cubicBezTo>
                    <a:pt x="342" y="49"/>
                    <a:pt x="293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800" name="Google Shape;3800;p39"/>
            <p:cNvSpPr/>
            <p:nvPr/>
          </p:nvSpPr>
          <p:spPr>
            <a:xfrm>
              <a:off x="4668212" y="3081597"/>
              <a:ext cx="21390" cy="12607"/>
            </a:xfrm>
            <a:custGeom>
              <a:avLst/>
              <a:gdLst/>
              <a:ahLst/>
              <a:cxnLst/>
              <a:rect l="l" t="t" r="r" b="b"/>
              <a:pathLst>
                <a:path w="414" h="244" extrusionOk="0">
                  <a:moveTo>
                    <a:pt x="122" y="1"/>
                  </a:moveTo>
                  <a:cubicBezTo>
                    <a:pt x="49" y="1"/>
                    <a:pt x="0" y="49"/>
                    <a:pt x="0" y="122"/>
                  </a:cubicBezTo>
                  <a:cubicBezTo>
                    <a:pt x="0" y="195"/>
                    <a:pt x="49" y="244"/>
                    <a:pt x="122" y="244"/>
                  </a:cubicBezTo>
                  <a:lnTo>
                    <a:pt x="292" y="244"/>
                  </a:lnTo>
                  <a:cubicBezTo>
                    <a:pt x="365" y="244"/>
                    <a:pt x="414" y="195"/>
                    <a:pt x="414" y="122"/>
                  </a:cubicBezTo>
                  <a:cubicBezTo>
                    <a:pt x="414" y="49"/>
                    <a:pt x="365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801" name="Google Shape;3801;p39"/>
            <p:cNvSpPr/>
            <p:nvPr/>
          </p:nvSpPr>
          <p:spPr>
            <a:xfrm>
              <a:off x="4500449" y="3081597"/>
              <a:ext cx="22010" cy="12607"/>
            </a:xfrm>
            <a:custGeom>
              <a:avLst/>
              <a:gdLst/>
              <a:ahLst/>
              <a:cxnLst/>
              <a:rect l="l" t="t" r="r" b="b"/>
              <a:pathLst>
                <a:path w="426" h="244" extrusionOk="0">
                  <a:moveTo>
                    <a:pt x="122" y="1"/>
                  </a:moveTo>
                  <a:cubicBezTo>
                    <a:pt x="49" y="1"/>
                    <a:pt x="1" y="49"/>
                    <a:pt x="1" y="122"/>
                  </a:cubicBezTo>
                  <a:cubicBezTo>
                    <a:pt x="1" y="195"/>
                    <a:pt x="49" y="244"/>
                    <a:pt x="122" y="244"/>
                  </a:cubicBezTo>
                  <a:lnTo>
                    <a:pt x="304" y="244"/>
                  </a:lnTo>
                  <a:cubicBezTo>
                    <a:pt x="366" y="244"/>
                    <a:pt x="426" y="195"/>
                    <a:pt x="426" y="122"/>
                  </a:cubicBezTo>
                  <a:cubicBezTo>
                    <a:pt x="426" y="49"/>
                    <a:pt x="366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802" name="Google Shape;3802;p39"/>
            <p:cNvSpPr/>
            <p:nvPr/>
          </p:nvSpPr>
          <p:spPr>
            <a:xfrm>
              <a:off x="4542558" y="3081597"/>
              <a:ext cx="21390" cy="12607"/>
            </a:xfrm>
            <a:custGeom>
              <a:avLst/>
              <a:gdLst/>
              <a:ahLst/>
              <a:cxnLst/>
              <a:rect l="l" t="t" r="r" b="b"/>
              <a:pathLst>
                <a:path w="414" h="244" extrusionOk="0">
                  <a:moveTo>
                    <a:pt x="122" y="1"/>
                  </a:moveTo>
                  <a:cubicBezTo>
                    <a:pt x="49" y="1"/>
                    <a:pt x="0" y="49"/>
                    <a:pt x="0" y="122"/>
                  </a:cubicBezTo>
                  <a:cubicBezTo>
                    <a:pt x="0" y="195"/>
                    <a:pt x="49" y="244"/>
                    <a:pt x="122" y="244"/>
                  </a:cubicBezTo>
                  <a:lnTo>
                    <a:pt x="292" y="244"/>
                  </a:lnTo>
                  <a:cubicBezTo>
                    <a:pt x="365" y="244"/>
                    <a:pt x="414" y="195"/>
                    <a:pt x="414" y="122"/>
                  </a:cubicBezTo>
                  <a:cubicBezTo>
                    <a:pt x="414" y="49"/>
                    <a:pt x="365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803" name="Google Shape;3803;p39"/>
            <p:cNvSpPr/>
            <p:nvPr/>
          </p:nvSpPr>
          <p:spPr>
            <a:xfrm>
              <a:off x="4583995" y="3081597"/>
              <a:ext cx="22062" cy="12607"/>
            </a:xfrm>
            <a:custGeom>
              <a:avLst/>
              <a:gdLst/>
              <a:ahLst/>
              <a:cxnLst/>
              <a:rect l="l" t="t" r="r" b="b"/>
              <a:pathLst>
                <a:path w="427" h="244" extrusionOk="0">
                  <a:moveTo>
                    <a:pt x="122" y="1"/>
                  </a:moveTo>
                  <a:cubicBezTo>
                    <a:pt x="62" y="1"/>
                    <a:pt x="1" y="49"/>
                    <a:pt x="1" y="122"/>
                  </a:cubicBezTo>
                  <a:cubicBezTo>
                    <a:pt x="1" y="195"/>
                    <a:pt x="62" y="244"/>
                    <a:pt x="122" y="244"/>
                  </a:cubicBezTo>
                  <a:lnTo>
                    <a:pt x="305" y="244"/>
                  </a:lnTo>
                  <a:cubicBezTo>
                    <a:pt x="378" y="244"/>
                    <a:pt x="427" y="195"/>
                    <a:pt x="427" y="122"/>
                  </a:cubicBezTo>
                  <a:cubicBezTo>
                    <a:pt x="427" y="49"/>
                    <a:pt x="378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804" name="Google Shape;3804;p39"/>
            <p:cNvSpPr/>
            <p:nvPr/>
          </p:nvSpPr>
          <p:spPr>
            <a:xfrm>
              <a:off x="4626155" y="3081597"/>
              <a:ext cx="22010" cy="12607"/>
            </a:xfrm>
            <a:custGeom>
              <a:avLst/>
              <a:gdLst/>
              <a:ahLst/>
              <a:cxnLst/>
              <a:rect l="l" t="t" r="r" b="b"/>
              <a:pathLst>
                <a:path w="426" h="244" extrusionOk="0">
                  <a:moveTo>
                    <a:pt x="122" y="1"/>
                  </a:moveTo>
                  <a:cubicBezTo>
                    <a:pt x="49" y="1"/>
                    <a:pt x="0" y="49"/>
                    <a:pt x="0" y="122"/>
                  </a:cubicBezTo>
                  <a:cubicBezTo>
                    <a:pt x="0" y="195"/>
                    <a:pt x="49" y="244"/>
                    <a:pt x="122" y="244"/>
                  </a:cubicBezTo>
                  <a:lnTo>
                    <a:pt x="304" y="244"/>
                  </a:lnTo>
                  <a:cubicBezTo>
                    <a:pt x="365" y="244"/>
                    <a:pt x="425" y="195"/>
                    <a:pt x="425" y="122"/>
                  </a:cubicBezTo>
                  <a:cubicBezTo>
                    <a:pt x="425" y="49"/>
                    <a:pt x="365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805" name="Google Shape;3805;p39"/>
            <p:cNvSpPr/>
            <p:nvPr/>
          </p:nvSpPr>
          <p:spPr>
            <a:xfrm>
              <a:off x="4462784" y="3081597"/>
              <a:ext cx="17619" cy="12607"/>
            </a:xfrm>
            <a:custGeom>
              <a:avLst/>
              <a:gdLst/>
              <a:ahLst/>
              <a:cxnLst/>
              <a:rect l="l" t="t" r="r" b="b"/>
              <a:pathLst>
                <a:path w="341" h="244" extrusionOk="0">
                  <a:moveTo>
                    <a:pt x="122" y="1"/>
                  </a:moveTo>
                  <a:cubicBezTo>
                    <a:pt x="49" y="1"/>
                    <a:pt x="0" y="49"/>
                    <a:pt x="0" y="122"/>
                  </a:cubicBezTo>
                  <a:cubicBezTo>
                    <a:pt x="0" y="195"/>
                    <a:pt x="49" y="244"/>
                    <a:pt x="122" y="244"/>
                  </a:cubicBezTo>
                  <a:lnTo>
                    <a:pt x="219" y="244"/>
                  </a:lnTo>
                  <a:cubicBezTo>
                    <a:pt x="279" y="244"/>
                    <a:pt x="341" y="195"/>
                    <a:pt x="341" y="122"/>
                  </a:cubicBezTo>
                  <a:cubicBezTo>
                    <a:pt x="341" y="49"/>
                    <a:pt x="279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806" name="Google Shape;3806;p39"/>
            <p:cNvSpPr/>
            <p:nvPr/>
          </p:nvSpPr>
          <p:spPr>
            <a:xfrm>
              <a:off x="4538166" y="3115543"/>
              <a:ext cx="113772" cy="12607"/>
            </a:xfrm>
            <a:custGeom>
              <a:avLst/>
              <a:gdLst/>
              <a:ahLst/>
              <a:cxnLst/>
              <a:rect l="l" t="t" r="r" b="b"/>
              <a:pathLst>
                <a:path w="2202" h="244" extrusionOk="0">
                  <a:moveTo>
                    <a:pt x="122" y="0"/>
                  </a:moveTo>
                  <a:cubicBezTo>
                    <a:pt x="49" y="0"/>
                    <a:pt x="0" y="49"/>
                    <a:pt x="0" y="122"/>
                  </a:cubicBezTo>
                  <a:cubicBezTo>
                    <a:pt x="0" y="183"/>
                    <a:pt x="49" y="243"/>
                    <a:pt x="122" y="243"/>
                  </a:cubicBezTo>
                  <a:lnTo>
                    <a:pt x="2080" y="243"/>
                  </a:lnTo>
                  <a:cubicBezTo>
                    <a:pt x="2152" y="243"/>
                    <a:pt x="2201" y="183"/>
                    <a:pt x="2201" y="122"/>
                  </a:cubicBezTo>
                  <a:cubicBezTo>
                    <a:pt x="2201" y="49"/>
                    <a:pt x="2152" y="0"/>
                    <a:pt x="2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807" name="Google Shape;3807;p39"/>
            <p:cNvSpPr/>
            <p:nvPr/>
          </p:nvSpPr>
          <p:spPr>
            <a:xfrm>
              <a:off x="4380426" y="2752996"/>
              <a:ext cx="429254" cy="429202"/>
            </a:xfrm>
            <a:custGeom>
              <a:avLst/>
              <a:gdLst/>
              <a:ahLst/>
              <a:cxnLst/>
              <a:rect l="l" t="t" r="r" b="b"/>
              <a:pathLst>
                <a:path w="8308" h="8307" extrusionOk="0">
                  <a:moveTo>
                    <a:pt x="6689" y="244"/>
                  </a:moveTo>
                  <a:cubicBezTo>
                    <a:pt x="6726" y="244"/>
                    <a:pt x="6762" y="268"/>
                    <a:pt x="6786" y="292"/>
                  </a:cubicBezTo>
                  <a:cubicBezTo>
                    <a:pt x="6823" y="317"/>
                    <a:pt x="6835" y="353"/>
                    <a:pt x="6835" y="390"/>
                  </a:cubicBezTo>
                  <a:lnTo>
                    <a:pt x="6835" y="1836"/>
                  </a:lnTo>
                  <a:lnTo>
                    <a:pt x="6556" y="1836"/>
                  </a:lnTo>
                  <a:lnTo>
                    <a:pt x="6556" y="390"/>
                  </a:lnTo>
                  <a:cubicBezTo>
                    <a:pt x="6556" y="317"/>
                    <a:pt x="6616" y="255"/>
                    <a:pt x="6689" y="244"/>
                  </a:cubicBezTo>
                  <a:close/>
                  <a:moveTo>
                    <a:pt x="1716" y="3722"/>
                  </a:moveTo>
                  <a:cubicBezTo>
                    <a:pt x="1740" y="3722"/>
                    <a:pt x="1752" y="3746"/>
                    <a:pt x="1752" y="3758"/>
                  </a:cubicBezTo>
                  <a:lnTo>
                    <a:pt x="1752" y="4269"/>
                  </a:lnTo>
                  <a:lnTo>
                    <a:pt x="1472" y="4269"/>
                  </a:lnTo>
                  <a:lnTo>
                    <a:pt x="1472" y="3758"/>
                  </a:lnTo>
                  <a:cubicBezTo>
                    <a:pt x="1472" y="3746"/>
                    <a:pt x="1497" y="3722"/>
                    <a:pt x="1521" y="3722"/>
                  </a:cubicBezTo>
                  <a:close/>
                  <a:moveTo>
                    <a:pt x="6313" y="3990"/>
                  </a:moveTo>
                  <a:lnTo>
                    <a:pt x="6313" y="4269"/>
                  </a:lnTo>
                  <a:lnTo>
                    <a:pt x="1995" y="4269"/>
                  </a:lnTo>
                  <a:lnTo>
                    <a:pt x="1995" y="3990"/>
                  </a:lnTo>
                  <a:close/>
                  <a:moveTo>
                    <a:pt x="6786" y="3722"/>
                  </a:moveTo>
                  <a:cubicBezTo>
                    <a:pt x="6811" y="3722"/>
                    <a:pt x="6835" y="3746"/>
                    <a:pt x="6835" y="3758"/>
                  </a:cubicBezTo>
                  <a:lnTo>
                    <a:pt x="6835" y="4269"/>
                  </a:lnTo>
                  <a:lnTo>
                    <a:pt x="6556" y="4269"/>
                  </a:lnTo>
                  <a:lnTo>
                    <a:pt x="6556" y="3758"/>
                  </a:lnTo>
                  <a:cubicBezTo>
                    <a:pt x="6556" y="3746"/>
                    <a:pt x="6568" y="3722"/>
                    <a:pt x="6592" y="3722"/>
                  </a:cubicBezTo>
                  <a:close/>
                  <a:moveTo>
                    <a:pt x="6957" y="4512"/>
                  </a:moveTo>
                  <a:cubicBezTo>
                    <a:pt x="7224" y="4512"/>
                    <a:pt x="7456" y="4719"/>
                    <a:pt x="7480" y="4987"/>
                  </a:cubicBezTo>
                  <a:lnTo>
                    <a:pt x="7735" y="7541"/>
                  </a:lnTo>
                  <a:lnTo>
                    <a:pt x="6008" y="7541"/>
                  </a:lnTo>
                  <a:lnTo>
                    <a:pt x="6178" y="7285"/>
                  </a:lnTo>
                  <a:cubicBezTo>
                    <a:pt x="6178" y="7260"/>
                    <a:pt x="6203" y="7260"/>
                    <a:pt x="6215" y="7260"/>
                  </a:cubicBezTo>
                  <a:lnTo>
                    <a:pt x="7115" y="7260"/>
                  </a:lnTo>
                  <a:cubicBezTo>
                    <a:pt x="7200" y="7260"/>
                    <a:pt x="7273" y="7224"/>
                    <a:pt x="7322" y="7163"/>
                  </a:cubicBezTo>
                  <a:cubicBezTo>
                    <a:pt x="7383" y="7103"/>
                    <a:pt x="7407" y="7030"/>
                    <a:pt x="7395" y="6944"/>
                  </a:cubicBezTo>
                  <a:lnTo>
                    <a:pt x="7200" y="5011"/>
                  </a:lnTo>
                  <a:cubicBezTo>
                    <a:pt x="7188" y="4889"/>
                    <a:pt x="7078" y="4792"/>
                    <a:pt x="6957" y="4792"/>
                  </a:cubicBezTo>
                  <a:lnTo>
                    <a:pt x="6665" y="4792"/>
                  </a:lnTo>
                  <a:cubicBezTo>
                    <a:pt x="6605" y="4792"/>
                    <a:pt x="6543" y="4841"/>
                    <a:pt x="6543" y="4914"/>
                  </a:cubicBezTo>
                  <a:cubicBezTo>
                    <a:pt x="6543" y="4974"/>
                    <a:pt x="6605" y="5035"/>
                    <a:pt x="6665" y="5035"/>
                  </a:cubicBezTo>
                  <a:lnTo>
                    <a:pt x="6957" y="5035"/>
                  </a:lnTo>
                  <a:lnTo>
                    <a:pt x="7151" y="6969"/>
                  </a:lnTo>
                  <a:cubicBezTo>
                    <a:pt x="7151" y="6981"/>
                    <a:pt x="7151" y="6993"/>
                    <a:pt x="7140" y="7006"/>
                  </a:cubicBezTo>
                  <a:cubicBezTo>
                    <a:pt x="7140" y="7006"/>
                    <a:pt x="7127" y="7017"/>
                    <a:pt x="7115" y="7017"/>
                  </a:cubicBezTo>
                  <a:lnTo>
                    <a:pt x="6215" y="7017"/>
                  </a:lnTo>
                  <a:cubicBezTo>
                    <a:pt x="6118" y="7017"/>
                    <a:pt x="6021" y="7066"/>
                    <a:pt x="5972" y="7152"/>
                  </a:cubicBezTo>
                  <a:lnTo>
                    <a:pt x="5729" y="7541"/>
                  </a:lnTo>
                  <a:lnTo>
                    <a:pt x="2591" y="7541"/>
                  </a:lnTo>
                  <a:lnTo>
                    <a:pt x="2335" y="7152"/>
                  </a:lnTo>
                  <a:cubicBezTo>
                    <a:pt x="2287" y="7066"/>
                    <a:pt x="2202" y="7017"/>
                    <a:pt x="2105" y="7017"/>
                  </a:cubicBezTo>
                  <a:lnTo>
                    <a:pt x="1192" y="7017"/>
                  </a:lnTo>
                  <a:cubicBezTo>
                    <a:pt x="1181" y="7017"/>
                    <a:pt x="1168" y="7006"/>
                    <a:pt x="1168" y="7006"/>
                  </a:cubicBezTo>
                  <a:cubicBezTo>
                    <a:pt x="1156" y="6993"/>
                    <a:pt x="1156" y="6981"/>
                    <a:pt x="1156" y="6969"/>
                  </a:cubicBezTo>
                  <a:lnTo>
                    <a:pt x="1351" y="5035"/>
                  </a:lnTo>
                  <a:lnTo>
                    <a:pt x="6094" y="5035"/>
                  </a:lnTo>
                  <a:cubicBezTo>
                    <a:pt x="6167" y="5035"/>
                    <a:pt x="6215" y="4974"/>
                    <a:pt x="6215" y="4914"/>
                  </a:cubicBezTo>
                  <a:cubicBezTo>
                    <a:pt x="6215" y="4841"/>
                    <a:pt x="6167" y="4792"/>
                    <a:pt x="6094" y="4792"/>
                  </a:cubicBezTo>
                  <a:lnTo>
                    <a:pt x="1362" y="4792"/>
                  </a:lnTo>
                  <a:cubicBezTo>
                    <a:pt x="1229" y="4792"/>
                    <a:pt x="1119" y="4889"/>
                    <a:pt x="1108" y="5011"/>
                  </a:cubicBezTo>
                  <a:lnTo>
                    <a:pt x="913" y="6944"/>
                  </a:lnTo>
                  <a:cubicBezTo>
                    <a:pt x="900" y="7030"/>
                    <a:pt x="937" y="7103"/>
                    <a:pt x="986" y="7163"/>
                  </a:cubicBezTo>
                  <a:cubicBezTo>
                    <a:pt x="1035" y="7224"/>
                    <a:pt x="1119" y="7260"/>
                    <a:pt x="1192" y="7260"/>
                  </a:cubicBezTo>
                  <a:lnTo>
                    <a:pt x="2105" y="7260"/>
                  </a:lnTo>
                  <a:cubicBezTo>
                    <a:pt x="2116" y="7260"/>
                    <a:pt x="2129" y="7260"/>
                    <a:pt x="2141" y="7273"/>
                  </a:cubicBezTo>
                  <a:lnTo>
                    <a:pt x="2299" y="7541"/>
                  </a:lnTo>
                  <a:lnTo>
                    <a:pt x="1752" y="7541"/>
                  </a:lnTo>
                  <a:cubicBezTo>
                    <a:pt x="1679" y="7541"/>
                    <a:pt x="1630" y="7589"/>
                    <a:pt x="1630" y="7662"/>
                  </a:cubicBezTo>
                  <a:cubicBezTo>
                    <a:pt x="1630" y="7723"/>
                    <a:pt x="1679" y="7784"/>
                    <a:pt x="1752" y="7784"/>
                  </a:cubicBezTo>
                  <a:lnTo>
                    <a:pt x="8027" y="7784"/>
                  </a:lnTo>
                  <a:cubicBezTo>
                    <a:pt x="8040" y="7784"/>
                    <a:pt x="8064" y="7808"/>
                    <a:pt x="8064" y="7820"/>
                  </a:cubicBezTo>
                  <a:lnTo>
                    <a:pt x="8064" y="8027"/>
                  </a:lnTo>
                  <a:cubicBezTo>
                    <a:pt x="8064" y="8051"/>
                    <a:pt x="8040" y="8063"/>
                    <a:pt x="8027" y="8063"/>
                  </a:cubicBezTo>
                  <a:lnTo>
                    <a:pt x="292" y="8063"/>
                  </a:lnTo>
                  <a:cubicBezTo>
                    <a:pt x="268" y="8063"/>
                    <a:pt x="244" y="8051"/>
                    <a:pt x="244" y="8027"/>
                  </a:cubicBezTo>
                  <a:lnTo>
                    <a:pt x="244" y="7820"/>
                  </a:lnTo>
                  <a:cubicBezTo>
                    <a:pt x="244" y="7808"/>
                    <a:pt x="268" y="7784"/>
                    <a:pt x="292" y="7784"/>
                  </a:cubicBezTo>
                  <a:lnTo>
                    <a:pt x="1181" y="7784"/>
                  </a:lnTo>
                  <a:cubicBezTo>
                    <a:pt x="1241" y="7784"/>
                    <a:pt x="1302" y="7723"/>
                    <a:pt x="1302" y="7662"/>
                  </a:cubicBezTo>
                  <a:cubicBezTo>
                    <a:pt x="1302" y="7589"/>
                    <a:pt x="1241" y="7541"/>
                    <a:pt x="1181" y="7541"/>
                  </a:cubicBezTo>
                  <a:lnTo>
                    <a:pt x="572" y="7541"/>
                  </a:lnTo>
                  <a:lnTo>
                    <a:pt x="827" y="4987"/>
                  </a:lnTo>
                  <a:cubicBezTo>
                    <a:pt x="852" y="4719"/>
                    <a:pt x="1083" y="4512"/>
                    <a:pt x="1362" y="4512"/>
                  </a:cubicBezTo>
                  <a:close/>
                  <a:moveTo>
                    <a:pt x="2141" y="1"/>
                  </a:moveTo>
                  <a:cubicBezTo>
                    <a:pt x="1935" y="1"/>
                    <a:pt x="1752" y="183"/>
                    <a:pt x="1752" y="390"/>
                  </a:cubicBezTo>
                  <a:lnTo>
                    <a:pt x="1752" y="1301"/>
                  </a:lnTo>
                  <a:cubicBezTo>
                    <a:pt x="1752" y="1363"/>
                    <a:pt x="1813" y="1423"/>
                    <a:pt x="1873" y="1423"/>
                  </a:cubicBezTo>
                  <a:cubicBezTo>
                    <a:pt x="1946" y="1423"/>
                    <a:pt x="1995" y="1363"/>
                    <a:pt x="1995" y="1301"/>
                  </a:cubicBezTo>
                  <a:lnTo>
                    <a:pt x="1995" y="390"/>
                  </a:lnTo>
                  <a:cubicBezTo>
                    <a:pt x="1995" y="317"/>
                    <a:pt x="2068" y="244"/>
                    <a:pt x="2141" y="244"/>
                  </a:cubicBezTo>
                  <a:lnTo>
                    <a:pt x="6337" y="244"/>
                  </a:lnTo>
                  <a:cubicBezTo>
                    <a:pt x="6324" y="292"/>
                    <a:pt x="6313" y="341"/>
                    <a:pt x="6313" y="390"/>
                  </a:cubicBezTo>
                  <a:lnTo>
                    <a:pt x="6313" y="3734"/>
                  </a:lnTo>
                  <a:lnTo>
                    <a:pt x="1995" y="3734"/>
                  </a:lnTo>
                  <a:lnTo>
                    <a:pt x="1995" y="1861"/>
                  </a:lnTo>
                  <a:cubicBezTo>
                    <a:pt x="1995" y="1800"/>
                    <a:pt x="1946" y="1739"/>
                    <a:pt x="1873" y="1739"/>
                  </a:cubicBezTo>
                  <a:cubicBezTo>
                    <a:pt x="1813" y="1739"/>
                    <a:pt x="1752" y="1800"/>
                    <a:pt x="1752" y="1861"/>
                  </a:cubicBezTo>
                  <a:lnTo>
                    <a:pt x="1752" y="3479"/>
                  </a:lnTo>
                  <a:lnTo>
                    <a:pt x="1521" y="3479"/>
                  </a:lnTo>
                  <a:cubicBezTo>
                    <a:pt x="1362" y="3479"/>
                    <a:pt x="1229" y="3600"/>
                    <a:pt x="1229" y="3758"/>
                  </a:cubicBezTo>
                  <a:lnTo>
                    <a:pt x="1229" y="4269"/>
                  </a:lnTo>
                  <a:cubicBezTo>
                    <a:pt x="889" y="4330"/>
                    <a:pt x="621" y="4609"/>
                    <a:pt x="584" y="4962"/>
                  </a:cubicBezTo>
                  <a:lnTo>
                    <a:pt x="329" y="7541"/>
                  </a:lnTo>
                  <a:lnTo>
                    <a:pt x="292" y="7541"/>
                  </a:lnTo>
                  <a:cubicBezTo>
                    <a:pt x="135" y="7541"/>
                    <a:pt x="0" y="7662"/>
                    <a:pt x="0" y="7820"/>
                  </a:cubicBezTo>
                  <a:lnTo>
                    <a:pt x="0" y="8027"/>
                  </a:lnTo>
                  <a:cubicBezTo>
                    <a:pt x="0" y="8185"/>
                    <a:pt x="135" y="8306"/>
                    <a:pt x="292" y="8306"/>
                  </a:cubicBezTo>
                  <a:lnTo>
                    <a:pt x="8027" y="8306"/>
                  </a:lnTo>
                  <a:cubicBezTo>
                    <a:pt x="8173" y="8306"/>
                    <a:pt x="8307" y="8185"/>
                    <a:pt x="8307" y="8027"/>
                  </a:cubicBezTo>
                  <a:lnTo>
                    <a:pt x="8307" y="7820"/>
                  </a:lnTo>
                  <a:cubicBezTo>
                    <a:pt x="8307" y="7662"/>
                    <a:pt x="8173" y="7541"/>
                    <a:pt x="8027" y="7541"/>
                  </a:cubicBezTo>
                  <a:lnTo>
                    <a:pt x="7978" y="7541"/>
                  </a:lnTo>
                  <a:lnTo>
                    <a:pt x="7723" y="4962"/>
                  </a:lnTo>
                  <a:cubicBezTo>
                    <a:pt x="7686" y="4609"/>
                    <a:pt x="7419" y="4330"/>
                    <a:pt x="7078" y="4269"/>
                  </a:cubicBezTo>
                  <a:lnTo>
                    <a:pt x="7078" y="3758"/>
                  </a:lnTo>
                  <a:cubicBezTo>
                    <a:pt x="7078" y="3600"/>
                    <a:pt x="6945" y="3479"/>
                    <a:pt x="6786" y="3479"/>
                  </a:cubicBezTo>
                  <a:lnTo>
                    <a:pt x="6556" y="3479"/>
                  </a:lnTo>
                  <a:lnTo>
                    <a:pt x="6556" y="2080"/>
                  </a:lnTo>
                  <a:lnTo>
                    <a:pt x="6957" y="2080"/>
                  </a:lnTo>
                  <a:cubicBezTo>
                    <a:pt x="7018" y="2080"/>
                    <a:pt x="7078" y="2031"/>
                    <a:pt x="7078" y="1958"/>
                  </a:cubicBezTo>
                  <a:lnTo>
                    <a:pt x="7078" y="390"/>
                  </a:lnTo>
                  <a:cubicBezTo>
                    <a:pt x="7078" y="280"/>
                    <a:pt x="7042" y="183"/>
                    <a:pt x="6957" y="110"/>
                  </a:cubicBezTo>
                  <a:cubicBezTo>
                    <a:pt x="6884" y="49"/>
                    <a:pt x="6786" y="1"/>
                    <a:pt x="6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 dirty="0">
                <a:latin typeface="Viner Hand ITC" panose="03070502030502020203" pitchFamily="66" charset="0"/>
              </a:endParaRPr>
            </a:p>
          </p:txBody>
        </p:sp>
      </p:grpSp>
      <p:grpSp>
        <p:nvGrpSpPr>
          <p:cNvPr id="3808" name="Google Shape;3808;p39"/>
          <p:cNvGrpSpPr/>
          <p:nvPr/>
        </p:nvGrpSpPr>
        <p:grpSpPr>
          <a:xfrm>
            <a:off x="1409434" y="4722069"/>
            <a:ext cx="572335" cy="572336"/>
            <a:chOff x="4380426" y="3463623"/>
            <a:chExt cx="429251" cy="429252"/>
          </a:xfrm>
        </p:grpSpPr>
        <p:sp>
          <p:nvSpPr>
            <p:cNvPr id="3809" name="Google Shape;3809;p39"/>
            <p:cNvSpPr/>
            <p:nvPr/>
          </p:nvSpPr>
          <p:spPr>
            <a:xfrm>
              <a:off x="4380426" y="3463623"/>
              <a:ext cx="324265" cy="296055"/>
            </a:xfrm>
            <a:custGeom>
              <a:avLst/>
              <a:gdLst/>
              <a:ahLst/>
              <a:cxnLst/>
              <a:rect l="l" t="t" r="r" b="b"/>
              <a:pathLst>
                <a:path w="6276" h="5730" extrusionOk="0">
                  <a:moveTo>
                    <a:pt x="1338" y="244"/>
                  </a:moveTo>
                  <a:cubicBezTo>
                    <a:pt x="1362" y="244"/>
                    <a:pt x="1375" y="268"/>
                    <a:pt x="1375" y="293"/>
                  </a:cubicBezTo>
                  <a:lnTo>
                    <a:pt x="1375" y="816"/>
                  </a:lnTo>
                  <a:cubicBezTo>
                    <a:pt x="1375" y="840"/>
                    <a:pt x="1362" y="852"/>
                    <a:pt x="1338" y="852"/>
                  </a:cubicBezTo>
                  <a:lnTo>
                    <a:pt x="1144" y="852"/>
                  </a:lnTo>
                  <a:cubicBezTo>
                    <a:pt x="1119" y="852"/>
                    <a:pt x="1095" y="840"/>
                    <a:pt x="1095" y="816"/>
                  </a:cubicBezTo>
                  <a:lnTo>
                    <a:pt x="1095" y="293"/>
                  </a:lnTo>
                  <a:cubicBezTo>
                    <a:pt x="1095" y="268"/>
                    <a:pt x="1119" y="244"/>
                    <a:pt x="1144" y="244"/>
                  </a:cubicBezTo>
                  <a:close/>
                  <a:moveTo>
                    <a:pt x="2603" y="244"/>
                  </a:moveTo>
                  <a:cubicBezTo>
                    <a:pt x="2627" y="244"/>
                    <a:pt x="2652" y="268"/>
                    <a:pt x="2652" y="293"/>
                  </a:cubicBezTo>
                  <a:lnTo>
                    <a:pt x="2652" y="816"/>
                  </a:lnTo>
                  <a:cubicBezTo>
                    <a:pt x="2652" y="840"/>
                    <a:pt x="2627" y="852"/>
                    <a:pt x="2603" y="852"/>
                  </a:cubicBezTo>
                  <a:lnTo>
                    <a:pt x="2408" y="852"/>
                  </a:lnTo>
                  <a:cubicBezTo>
                    <a:pt x="2384" y="852"/>
                    <a:pt x="2372" y="840"/>
                    <a:pt x="2372" y="816"/>
                  </a:cubicBezTo>
                  <a:lnTo>
                    <a:pt x="2372" y="293"/>
                  </a:lnTo>
                  <a:cubicBezTo>
                    <a:pt x="2372" y="268"/>
                    <a:pt x="2384" y="244"/>
                    <a:pt x="2408" y="244"/>
                  </a:cubicBezTo>
                  <a:close/>
                  <a:moveTo>
                    <a:pt x="3868" y="244"/>
                  </a:moveTo>
                  <a:cubicBezTo>
                    <a:pt x="3892" y="244"/>
                    <a:pt x="3916" y="268"/>
                    <a:pt x="3916" y="293"/>
                  </a:cubicBezTo>
                  <a:lnTo>
                    <a:pt x="3916" y="816"/>
                  </a:lnTo>
                  <a:cubicBezTo>
                    <a:pt x="3916" y="840"/>
                    <a:pt x="3892" y="852"/>
                    <a:pt x="3868" y="852"/>
                  </a:cubicBezTo>
                  <a:lnTo>
                    <a:pt x="3673" y="852"/>
                  </a:lnTo>
                  <a:cubicBezTo>
                    <a:pt x="3649" y="852"/>
                    <a:pt x="3637" y="840"/>
                    <a:pt x="3637" y="816"/>
                  </a:cubicBezTo>
                  <a:lnTo>
                    <a:pt x="3637" y="293"/>
                  </a:lnTo>
                  <a:cubicBezTo>
                    <a:pt x="3637" y="268"/>
                    <a:pt x="3649" y="244"/>
                    <a:pt x="3673" y="244"/>
                  </a:cubicBezTo>
                  <a:close/>
                  <a:moveTo>
                    <a:pt x="5133" y="244"/>
                  </a:moveTo>
                  <a:cubicBezTo>
                    <a:pt x="5157" y="244"/>
                    <a:pt x="5181" y="268"/>
                    <a:pt x="5181" y="293"/>
                  </a:cubicBezTo>
                  <a:lnTo>
                    <a:pt x="5181" y="816"/>
                  </a:lnTo>
                  <a:cubicBezTo>
                    <a:pt x="5181" y="840"/>
                    <a:pt x="5157" y="852"/>
                    <a:pt x="5133" y="852"/>
                  </a:cubicBezTo>
                  <a:lnTo>
                    <a:pt x="4938" y="852"/>
                  </a:lnTo>
                  <a:cubicBezTo>
                    <a:pt x="4914" y="852"/>
                    <a:pt x="4902" y="840"/>
                    <a:pt x="4902" y="816"/>
                  </a:cubicBezTo>
                  <a:lnTo>
                    <a:pt x="4902" y="293"/>
                  </a:lnTo>
                  <a:cubicBezTo>
                    <a:pt x="4902" y="268"/>
                    <a:pt x="4914" y="244"/>
                    <a:pt x="4938" y="244"/>
                  </a:cubicBezTo>
                  <a:close/>
                  <a:moveTo>
                    <a:pt x="5826" y="670"/>
                  </a:moveTo>
                  <a:cubicBezTo>
                    <a:pt x="5935" y="670"/>
                    <a:pt x="6032" y="767"/>
                    <a:pt x="6032" y="876"/>
                  </a:cubicBezTo>
                  <a:lnTo>
                    <a:pt x="6032" y="1546"/>
                  </a:lnTo>
                  <a:lnTo>
                    <a:pt x="244" y="1546"/>
                  </a:lnTo>
                  <a:lnTo>
                    <a:pt x="244" y="876"/>
                  </a:lnTo>
                  <a:cubicBezTo>
                    <a:pt x="244" y="767"/>
                    <a:pt x="341" y="670"/>
                    <a:pt x="451" y="670"/>
                  </a:cubicBezTo>
                  <a:lnTo>
                    <a:pt x="852" y="670"/>
                  </a:lnTo>
                  <a:lnTo>
                    <a:pt x="852" y="816"/>
                  </a:lnTo>
                  <a:cubicBezTo>
                    <a:pt x="852" y="974"/>
                    <a:pt x="986" y="1095"/>
                    <a:pt x="1144" y="1095"/>
                  </a:cubicBezTo>
                  <a:lnTo>
                    <a:pt x="1338" y="1095"/>
                  </a:lnTo>
                  <a:cubicBezTo>
                    <a:pt x="1497" y="1095"/>
                    <a:pt x="1618" y="974"/>
                    <a:pt x="1618" y="816"/>
                  </a:cubicBezTo>
                  <a:lnTo>
                    <a:pt x="1618" y="670"/>
                  </a:lnTo>
                  <a:lnTo>
                    <a:pt x="2129" y="670"/>
                  </a:lnTo>
                  <a:lnTo>
                    <a:pt x="2129" y="816"/>
                  </a:lnTo>
                  <a:cubicBezTo>
                    <a:pt x="2129" y="974"/>
                    <a:pt x="2251" y="1095"/>
                    <a:pt x="2408" y="1095"/>
                  </a:cubicBezTo>
                  <a:lnTo>
                    <a:pt x="2603" y="1095"/>
                  </a:lnTo>
                  <a:cubicBezTo>
                    <a:pt x="2762" y="1095"/>
                    <a:pt x="2895" y="974"/>
                    <a:pt x="2895" y="816"/>
                  </a:cubicBezTo>
                  <a:lnTo>
                    <a:pt x="2895" y="670"/>
                  </a:lnTo>
                  <a:lnTo>
                    <a:pt x="3394" y="670"/>
                  </a:lnTo>
                  <a:lnTo>
                    <a:pt x="3394" y="816"/>
                  </a:lnTo>
                  <a:cubicBezTo>
                    <a:pt x="3394" y="974"/>
                    <a:pt x="3516" y="1095"/>
                    <a:pt x="3673" y="1095"/>
                  </a:cubicBezTo>
                  <a:lnTo>
                    <a:pt x="3868" y="1095"/>
                  </a:lnTo>
                  <a:cubicBezTo>
                    <a:pt x="4026" y="1095"/>
                    <a:pt x="4160" y="974"/>
                    <a:pt x="4160" y="816"/>
                  </a:cubicBezTo>
                  <a:lnTo>
                    <a:pt x="4160" y="670"/>
                  </a:lnTo>
                  <a:lnTo>
                    <a:pt x="4659" y="670"/>
                  </a:lnTo>
                  <a:lnTo>
                    <a:pt x="4659" y="816"/>
                  </a:lnTo>
                  <a:cubicBezTo>
                    <a:pt x="4659" y="974"/>
                    <a:pt x="4780" y="1095"/>
                    <a:pt x="4938" y="1095"/>
                  </a:cubicBezTo>
                  <a:lnTo>
                    <a:pt x="5133" y="1095"/>
                  </a:lnTo>
                  <a:cubicBezTo>
                    <a:pt x="5291" y="1095"/>
                    <a:pt x="5424" y="974"/>
                    <a:pt x="5424" y="816"/>
                  </a:cubicBezTo>
                  <a:lnTo>
                    <a:pt x="5424" y="670"/>
                  </a:lnTo>
                  <a:close/>
                  <a:moveTo>
                    <a:pt x="1144" y="1"/>
                  </a:moveTo>
                  <a:cubicBezTo>
                    <a:pt x="986" y="1"/>
                    <a:pt x="852" y="135"/>
                    <a:pt x="852" y="293"/>
                  </a:cubicBezTo>
                  <a:lnTo>
                    <a:pt x="852" y="427"/>
                  </a:lnTo>
                  <a:lnTo>
                    <a:pt x="451" y="427"/>
                  </a:lnTo>
                  <a:cubicBezTo>
                    <a:pt x="208" y="427"/>
                    <a:pt x="0" y="633"/>
                    <a:pt x="0" y="876"/>
                  </a:cubicBezTo>
                  <a:lnTo>
                    <a:pt x="0" y="2470"/>
                  </a:lnTo>
                  <a:cubicBezTo>
                    <a:pt x="0" y="2543"/>
                    <a:pt x="62" y="2592"/>
                    <a:pt x="122" y="2592"/>
                  </a:cubicBezTo>
                  <a:cubicBezTo>
                    <a:pt x="195" y="2592"/>
                    <a:pt x="244" y="2543"/>
                    <a:pt x="244" y="2470"/>
                  </a:cubicBezTo>
                  <a:lnTo>
                    <a:pt x="244" y="1789"/>
                  </a:lnTo>
                  <a:lnTo>
                    <a:pt x="6032" y="1789"/>
                  </a:lnTo>
                  <a:lnTo>
                    <a:pt x="6032" y="5608"/>
                  </a:lnTo>
                  <a:cubicBezTo>
                    <a:pt x="6032" y="5681"/>
                    <a:pt x="6081" y="5729"/>
                    <a:pt x="6154" y="5729"/>
                  </a:cubicBezTo>
                  <a:cubicBezTo>
                    <a:pt x="6215" y="5729"/>
                    <a:pt x="6276" y="5681"/>
                    <a:pt x="6276" y="5608"/>
                  </a:cubicBezTo>
                  <a:lnTo>
                    <a:pt x="6276" y="876"/>
                  </a:lnTo>
                  <a:cubicBezTo>
                    <a:pt x="6276" y="633"/>
                    <a:pt x="6069" y="427"/>
                    <a:pt x="5826" y="427"/>
                  </a:cubicBezTo>
                  <a:lnTo>
                    <a:pt x="5424" y="427"/>
                  </a:lnTo>
                  <a:lnTo>
                    <a:pt x="5424" y="293"/>
                  </a:lnTo>
                  <a:cubicBezTo>
                    <a:pt x="5424" y="135"/>
                    <a:pt x="5291" y="1"/>
                    <a:pt x="5133" y="1"/>
                  </a:cubicBezTo>
                  <a:lnTo>
                    <a:pt x="4938" y="1"/>
                  </a:lnTo>
                  <a:cubicBezTo>
                    <a:pt x="4780" y="1"/>
                    <a:pt x="4659" y="135"/>
                    <a:pt x="4659" y="293"/>
                  </a:cubicBezTo>
                  <a:lnTo>
                    <a:pt x="4659" y="427"/>
                  </a:lnTo>
                  <a:lnTo>
                    <a:pt x="4160" y="427"/>
                  </a:lnTo>
                  <a:lnTo>
                    <a:pt x="4160" y="293"/>
                  </a:lnTo>
                  <a:cubicBezTo>
                    <a:pt x="4160" y="135"/>
                    <a:pt x="4026" y="1"/>
                    <a:pt x="3868" y="1"/>
                  </a:cubicBezTo>
                  <a:lnTo>
                    <a:pt x="3673" y="1"/>
                  </a:lnTo>
                  <a:cubicBezTo>
                    <a:pt x="3516" y="1"/>
                    <a:pt x="3394" y="135"/>
                    <a:pt x="3394" y="293"/>
                  </a:cubicBezTo>
                  <a:lnTo>
                    <a:pt x="3394" y="427"/>
                  </a:lnTo>
                  <a:lnTo>
                    <a:pt x="2895" y="427"/>
                  </a:lnTo>
                  <a:lnTo>
                    <a:pt x="2895" y="293"/>
                  </a:lnTo>
                  <a:cubicBezTo>
                    <a:pt x="2895" y="135"/>
                    <a:pt x="2762" y="1"/>
                    <a:pt x="2603" y="1"/>
                  </a:cubicBezTo>
                  <a:lnTo>
                    <a:pt x="2408" y="1"/>
                  </a:lnTo>
                  <a:cubicBezTo>
                    <a:pt x="2251" y="1"/>
                    <a:pt x="2129" y="135"/>
                    <a:pt x="2129" y="293"/>
                  </a:cubicBezTo>
                  <a:lnTo>
                    <a:pt x="2129" y="427"/>
                  </a:lnTo>
                  <a:lnTo>
                    <a:pt x="1618" y="427"/>
                  </a:lnTo>
                  <a:lnTo>
                    <a:pt x="1618" y="293"/>
                  </a:lnTo>
                  <a:cubicBezTo>
                    <a:pt x="1618" y="135"/>
                    <a:pt x="1497" y="1"/>
                    <a:pt x="1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810" name="Google Shape;3810;p39"/>
            <p:cNvSpPr/>
            <p:nvPr/>
          </p:nvSpPr>
          <p:spPr>
            <a:xfrm>
              <a:off x="4380426" y="3614439"/>
              <a:ext cx="324265" cy="278436"/>
            </a:xfrm>
            <a:custGeom>
              <a:avLst/>
              <a:gdLst/>
              <a:ahLst/>
              <a:cxnLst/>
              <a:rect l="l" t="t" r="r" b="b"/>
              <a:pathLst>
                <a:path w="6276" h="5389" extrusionOk="0">
                  <a:moveTo>
                    <a:pt x="6032" y="4294"/>
                  </a:moveTo>
                  <a:lnTo>
                    <a:pt x="6032" y="4416"/>
                  </a:lnTo>
                  <a:cubicBezTo>
                    <a:pt x="6032" y="4525"/>
                    <a:pt x="5935" y="4622"/>
                    <a:pt x="5826" y="4622"/>
                  </a:cubicBezTo>
                  <a:lnTo>
                    <a:pt x="451" y="4622"/>
                  </a:lnTo>
                  <a:cubicBezTo>
                    <a:pt x="341" y="4622"/>
                    <a:pt x="244" y="4525"/>
                    <a:pt x="244" y="4416"/>
                  </a:cubicBezTo>
                  <a:lnTo>
                    <a:pt x="244" y="4294"/>
                  </a:lnTo>
                  <a:cubicBezTo>
                    <a:pt x="305" y="4318"/>
                    <a:pt x="378" y="4343"/>
                    <a:pt x="451" y="4343"/>
                  </a:cubicBezTo>
                  <a:lnTo>
                    <a:pt x="5826" y="4343"/>
                  </a:lnTo>
                  <a:cubicBezTo>
                    <a:pt x="5899" y="4343"/>
                    <a:pt x="5972" y="4318"/>
                    <a:pt x="6032" y="4294"/>
                  </a:cubicBezTo>
                  <a:close/>
                  <a:moveTo>
                    <a:pt x="6032" y="4816"/>
                  </a:moveTo>
                  <a:lnTo>
                    <a:pt x="6032" y="4938"/>
                  </a:lnTo>
                  <a:cubicBezTo>
                    <a:pt x="6032" y="5048"/>
                    <a:pt x="5935" y="5145"/>
                    <a:pt x="5826" y="5145"/>
                  </a:cubicBezTo>
                  <a:lnTo>
                    <a:pt x="451" y="5145"/>
                  </a:lnTo>
                  <a:cubicBezTo>
                    <a:pt x="341" y="5145"/>
                    <a:pt x="244" y="5048"/>
                    <a:pt x="244" y="4938"/>
                  </a:cubicBezTo>
                  <a:lnTo>
                    <a:pt x="244" y="4816"/>
                  </a:lnTo>
                  <a:cubicBezTo>
                    <a:pt x="305" y="4841"/>
                    <a:pt x="378" y="4865"/>
                    <a:pt x="451" y="4865"/>
                  </a:cubicBezTo>
                  <a:lnTo>
                    <a:pt x="5826" y="4865"/>
                  </a:lnTo>
                  <a:cubicBezTo>
                    <a:pt x="5899" y="4865"/>
                    <a:pt x="5972" y="4841"/>
                    <a:pt x="6032" y="4816"/>
                  </a:cubicBezTo>
                  <a:close/>
                  <a:moveTo>
                    <a:pt x="122" y="0"/>
                  </a:moveTo>
                  <a:cubicBezTo>
                    <a:pt x="62" y="0"/>
                    <a:pt x="0" y="49"/>
                    <a:pt x="0" y="122"/>
                  </a:cubicBezTo>
                  <a:lnTo>
                    <a:pt x="0" y="4938"/>
                  </a:lnTo>
                  <a:cubicBezTo>
                    <a:pt x="0" y="5181"/>
                    <a:pt x="208" y="5388"/>
                    <a:pt x="451" y="5388"/>
                  </a:cubicBezTo>
                  <a:lnTo>
                    <a:pt x="5826" y="5388"/>
                  </a:lnTo>
                  <a:cubicBezTo>
                    <a:pt x="6069" y="5388"/>
                    <a:pt x="6276" y="5181"/>
                    <a:pt x="6276" y="4938"/>
                  </a:cubicBezTo>
                  <a:lnTo>
                    <a:pt x="6276" y="3260"/>
                  </a:lnTo>
                  <a:cubicBezTo>
                    <a:pt x="6276" y="3199"/>
                    <a:pt x="6215" y="3138"/>
                    <a:pt x="6154" y="3138"/>
                  </a:cubicBezTo>
                  <a:cubicBezTo>
                    <a:pt x="6081" y="3138"/>
                    <a:pt x="6032" y="3199"/>
                    <a:pt x="6032" y="3260"/>
                  </a:cubicBezTo>
                  <a:lnTo>
                    <a:pt x="6032" y="3892"/>
                  </a:lnTo>
                  <a:cubicBezTo>
                    <a:pt x="6032" y="4002"/>
                    <a:pt x="5935" y="4099"/>
                    <a:pt x="5826" y="4099"/>
                  </a:cubicBezTo>
                  <a:lnTo>
                    <a:pt x="451" y="4099"/>
                  </a:lnTo>
                  <a:cubicBezTo>
                    <a:pt x="341" y="4099"/>
                    <a:pt x="244" y="4002"/>
                    <a:pt x="244" y="3892"/>
                  </a:cubicBezTo>
                  <a:lnTo>
                    <a:pt x="244" y="122"/>
                  </a:lnTo>
                  <a:cubicBezTo>
                    <a:pt x="244" y="49"/>
                    <a:pt x="195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811" name="Google Shape;3811;p39"/>
            <p:cNvSpPr/>
            <p:nvPr/>
          </p:nvSpPr>
          <p:spPr>
            <a:xfrm>
              <a:off x="4467124" y="3591809"/>
              <a:ext cx="193598" cy="12607"/>
            </a:xfrm>
            <a:custGeom>
              <a:avLst/>
              <a:gdLst/>
              <a:ahLst/>
              <a:cxnLst/>
              <a:rect l="l" t="t" r="r" b="b"/>
              <a:pathLst>
                <a:path w="3747" h="244" extrusionOk="0">
                  <a:moveTo>
                    <a:pt x="122" y="1"/>
                  </a:moveTo>
                  <a:cubicBezTo>
                    <a:pt x="49" y="1"/>
                    <a:pt x="1" y="49"/>
                    <a:pt x="1" y="122"/>
                  </a:cubicBezTo>
                  <a:cubicBezTo>
                    <a:pt x="1" y="184"/>
                    <a:pt x="49" y="244"/>
                    <a:pt x="122" y="244"/>
                  </a:cubicBezTo>
                  <a:lnTo>
                    <a:pt x="3625" y="244"/>
                  </a:lnTo>
                  <a:cubicBezTo>
                    <a:pt x="3686" y="244"/>
                    <a:pt x="3746" y="184"/>
                    <a:pt x="3746" y="122"/>
                  </a:cubicBezTo>
                  <a:cubicBezTo>
                    <a:pt x="3746" y="49"/>
                    <a:pt x="3686" y="1"/>
                    <a:pt x="3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812" name="Google Shape;3812;p39"/>
            <p:cNvSpPr/>
            <p:nvPr/>
          </p:nvSpPr>
          <p:spPr>
            <a:xfrm>
              <a:off x="4424395" y="3659079"/>
              <a:ext cx="236327" cy="12607"/>
            </a:xfrm>
            <a:custGeom>
              <a:avLst/>
              <a:gdLst/>
              <a:ahLst/>
              <a:cxnLst/>
              <a:rect l="l" t="t" r="r" b="b"/>
              <a:pathLst>
                <a:path w="4574" h="244" extrusionOk="0">
                  <a:moveTo>
                    <a:pt x="122" y="0"/>
                  </a:moveTo>
                  <a:cubicBezTo>
                    <a:pt x="62" y="0"/>
                    <a:pt x="1" y="61"/>
                    <a:pt x="1" y="122"/>
                  </a:cubicBezTo>
                  <a:cubicBezTo>
                    <a:pt x="1" y="195"/>
                    <a:pt x="62" y="244"/>
                    <a:pt x="122" y="244"/>
                  </a:cubicBezTo>
                  <a:lnTo>
                    <a:pt x="4452" y="244"/>
                  </a:lnTo>
                  <a:cubicBezTo>
                    <a:pt x="4513" y="244"/>
                    <a:pt x="4573" y="195"/>
                    <a:pt x="4573" y="122"/>
                  </a:cubicBezTo>
                  <a:cubicBezTo>
                    <a:pt x="4573" y="61"/>
                    <a:pt x="4513" y="0"/>
                    <a:pt x="4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813" name="Google Shape;3813;p39"/>
            <p:cNvSpPr/>
            <p:nvPr/>
          </p:nvSpPr>
          <p:spPr>
            <a:xfrm>
              <a:off x="4424395" y="3625134"/>
              <a:ext cx="236327" cy="12607"/>
            </a:xfrm>
            <a:custGeom>
              <a:avLst/>
              <a:gdLst/>
              <a:ahLst/>
              <a:cxnLst/>
              <a:rect l="l" t="t" r="r" b="b"/>
              <a:pathLst>
                <a:path w="4574" h="244" extrusionOk="0">
                  <a:moveTo>
                    <a:pt x="122" y="1"/>
                  </a:moveTo>
                  <a:cubicBezTo>
                    <a:pt x="62" y="1"/>
                    <a:pt x="1" y="61"/>
                    <a:pt x="1" y="122"/>
                  </a:cubicBezTo>
                  <a:cubicBezTo>
                    <a:pt x="1" y="195"/>
                    <a:pt x="62" y="244"/>
                    <a:pt x="122" y="244"/>
                  </a:cubicBezTo>
                  <a:lnTo>
                    <a:pt x="4452" y="244"/>
                  </a:lnTo>
                  <a:cubicBezTo>
                    <a:pt x="4513" y="244"/>
                    <a:pt x="4573" y="195"/>
                    <a:pt x="4573" y="122"/>
                  </a:cubicBezTo>
                  <a:cubicBezTo>
                    <a:pt x="4573" y="61"/>
                    <a:pt x="4513" y="1"/>
                    <a:pt x="4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814" name="Google Shape;3814;p39"/>
            <p:cNvSpPr/>
            <p:nvPr/>
          </p:nvSpPr>
          <p:spPr>
            <a:xfrm>
              <a:off x="4424395" y="3693024"/>
              <a:ext cx="236327" cy="12607"/>
            </a:xfrm>
            <a:custGeom>
              <a:avLst/>
              <a:gdLst/>
              <a:ahLst/>
              <a:cxnLst/>
              <a:rect l="l" t="t" r="r" b="b"/>
              <a:pathLst>
                <a:path w="4574" h="244" extrusionOk="0">
                  <a:moveTo>
                    <a:pt x="122" y="0"/>
                  </a:moveTo>
                  <a:cubicBezTo>
                    <a:pt x="62" y="0"/>
                    <a:pt x="1" y="60"/>
                    <a:pt x="1" y="122"/>
                  </a:cubicBezTo>
                  <a:cubicBezTo>
                    <a:pt x="1" y="195"/>
                    <a:pt x="62" y="243"/>
                    <a:pt x="122" y="243"/>
                  </a:cubicBezTo>
                  <a:lnTo>
                    <a:pt x="4452" y="243"/>
                  </a:lnTo>
                  <a:cubicBezTo>
                    <a:pt x="4513" y="243"/>
                    <a:pt x="4573" y="195"/>
                    <a:pt x="4573" y="122"/>
                  </a:cubicBezTo>
                  <a:cubicBezTo>
                    <a:pt x="4573" y="60"/>
                    <a:pt x="4513" y="0"/>
                    <a:pt x="4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  <p:sp>
          <p:nvSpPr>
            <p:cNvPr id="3815" name="Google Shape;3815;p39"/>
            <p:cNvSpPr/>
            <p:nvPr/>
          </p:nvSpPr>
          <p:spPr>
            <a:xfrm>
              <a:off x="4726028" y="3482481"/>
              <a:ext cx="83650" cy="391536"/>
            </a:xfrm>
            <a:custGeom>
              <a:avLst/>
              <a:gdLst/>
              <a:ahLst/>
              <a:cxnLst/>
              <a:rect l="l" t="t" r="r" b="b"/>
              <a:pathLst>
                <a:path w="1619" h="7578" extrusionOk="0">
                  <a:moveTo>
                    <a:pt x="1010" y="244"/>
                  </a:moveTo>
                  <a:cubicBezTo>
                    <a:pt x="1119" y="244"/>
                    <a:pt x="1216" y="329"/>
                    <a:pt x="1216" y="451"/>
                  </a:cubicBezTo>
                  <a:lnTo>
                    <a:pt x="1216" y="792"/>
                  </a:lnTo>
                  <a:lnTo>
                    <a:pt x="402" y="792"/>
                  </a:lnTo>
                  <a:lnTo>
                    <a:pt x="402" y="451"/>
                  </a:lnTo>
                  <a:cubicBezTo>
                    <a:pt x="402" y="329"/>
                    <a:pt x="499" y="244"/>
                    <a:pt x="608" y="244"/>
                  </a:cubicBezTo>
                  <a:close/>
                  <a:moveTo>
                    <a:pt x="1375" y="1035"/>
                  </a:moveTo>
                  <a:lnTo>
                    <a:pt x="1375" y="1302"/>
                  </a:lnTo>
                  <a:cubicBezTo>
                    <a:pt x="1375" y="1302"/>
                    <a:pt x="1375" y="1314"/>
                    <a:pt x="1362" y="1314"/>
                  </a:cubicBezTo>
                  <a:lnTo>
                    <a:pt x="256" y="1314"/>
                  </a:lnTo>
                  <a:cubicBezTo>
                    <a:pt x="243" y="1314"/>
                    <a:pt x="243" y="1302"/>
                    <a:pt x="243" y="1302"/>
                  </a:cubicBezTo>
                  <a:lnTo>
                    <a:pt x="243" y="1035"/>
                  </a:lnTo>
                  <a:close/>
                  <a:moveTo>
                    <a:pt x="608" y="1"/>
                  </a:moveTo>
                  <a:cubicBezTo>
                    <a:pt x="365" y="1"/>
                    <a:pt x="159" y="195"/>
                    <a:pt x="159" y="451"/>
                  </a:cubicBezTo>
                  <a:lnTo>
                    <a:pt x="159" y="803"/>
                  </a:lnTo>
                  <a:cubicBezTo>
                    <a:pt x="61" y="840"/>
                    <a:pt x="0" y="925"/>
                    <a:pt x="0" y="1035"/>
                  </a:cubicBezTo>
                  <a:lnTo>
                    <a:pt x="0" y="1302"/>
                  </a:lnTo>
                  <a:cubicBezTo>
                    <a:pt x="0" y="1411"/>
                    <a:pt x="61" y="1497"/>
                    <a:pt x="159" y="1533"/>
                  </a:cubicBezTo>
                  <a:lnTo>
                    <a:pt x="159" y="2627"/>
                  </a:lnTo>
                  <a:cubicBezTo>
                    <a:pt x="159" y="2700"/>
                    <a:pt x="219" y="2749"/>
                    <a:pt x="280" y="2749"/>
                  </a:cubicBezTo>
                  <a:cubicBezTo>
                    <a:pt x="353" y="2749"/>
                    <a:pt x="402" y="2700"/>
                    <a:pt x="402" y="2627"/>
                  </a:cubicBezTo>
                  <a:lnTo>
                    <a:pt x="402" y="1557"/>
                  </a:lnTo>
                  <a:lnTo>
                    <a:pt x="1216" y="1557"/>
                  </a:lnTo>
                  <a:lnTo>
                    <a:pt x="1216" y="6313"/>
                  </a:lnTo>
                  <a:cubicBezTo>
                    <a:pt x="1216" y="6422"/>
                    <a:pt x="1180" y="6519"/>
                    <a:pt x="1132" y="6605"/>
                  </a:cubicBezTo>
                  <a:lnTo>
                    <a:pt x="840" y="7043"/>
                  </a:lnTo>
                  <a:cubicBezTo>
                    <a:pt x="827" y="7067"/>
                    <a:pt x="815" y="7067"/>
                    <a:pt x="803" y="7067"/>
                  </a:cubicBezTo>
                  <a:cubicBezTo>
                    <a:pt x="803" y="7067"/>
                    <a:pt x="779" y="7067"/>
                    <a:pt x="767" y="7043"/>
                  </a:cubicBezTo>
                  <a:lnTo>
                    <a:pt x="487" y="6605"/>
                  </a:lnTo>
                  <a:cubicBezTo>
                    <a:pt x="438" y="6519"/>
                    <a:pt x="402" y="6422"/>
                    <a:pt x="402" y="6313"/>
                  </a:cubicBezTo>
                  <a:lnTo>
                    <a:pt x="402" y="3200"/>
                  </a:lnTo>
                  <a:cubicBezTo>
                    <a:pt x="402" y="3127"/>
                    <a:pt x="353" y="3078"/>
                    <a:pt x="280" y="3078"/>
                  </a:cubicBezTo>
                  <a:cubicBezTo>
                    <a:pt x="219" y="3078"/>
                    <a:pt x="159" y="3127"/>
                    <a:pt x="159" y="3200"/>
                  </a:cubicBezTo>
                  <a:lnTo>
                    <a:pt x="159" y="6313"/>
                  </a:lnTo>
                  <a:cubicBezTo>
                    <a:pt x="159" y="6470"/>
                    <a:pt x="207" y="6616"/>
                    <a:pt x="280" y="6738"/>
                  </a:cubicBezTo>
                  <a:lnTo>
                    <a:pt x="572" y="7176"/>
                  </a:lnTo>
                  <a:cubicBezTo>
                    <a:pt x="597" y="7224"/>
                    <a:pt x="633" y="7261"/>
                    <a:pt x="681" y="7286"/>
                  </a:cubicBezTo>
                  <a:lnTo>
                    <a:pt x="681" y="7456"/>
                  </a:lnTo>
                  <a:cubicBezTo>
                    <a:pt x="681" y="7529"/>
                    <a:pt x="743" y="7578"/>
                    <a:pt x="803" y="7578"/>
                  </a:cubicBezTo>
                  <a:cubicBezTo>
                    <a:pt x="876" y="7578"/>
                    <a:pt x="924" y="7529"/>
                    <a:pt x="924" y="7456"/>
                  </a:cubicBezTo>
                  <a:lnTo>
                    <a:pt x="924" y="7286"/>
                  </a:lnTo>
                  <a:cubicBezTo>
                    <a:pt x="973" y="7261"/>
                    <a:pt x="1022" y="7224"/>
                    <a:pt x="1046" y="7176"/>
                  </a:cubicBezTo>
                  <a:lnTo>
                    <a:pt x="1326" y="6738"/>
                  </a:lnTo>
                  <a:cubicBezTo>
                    <a:pt x="1411" y="6616"/>
                    <a:pt x="1460" y="6470"/>
                    <a:pt x="1460" y="6313"/>
                  </a:cubicBezTo>
                  <a:lnTo>
                    <a:pt x="1460" y="1533"/>
                  </a:lnTo>
                  <a:cubicBezTo>
                    <a:pt x="1545" y="1497"/>
                    <a:pt x="1618" y="1411"/>
                    <a:pt x="1618" y="1302"/>
                  </a:cubicBezTo>
                  <a:lnTo>
                    <a:pt x="1618" y="1035"/>
                  </a:lnTo>
                  <a:cubicBezTo>
                    <a:pt x="1618" y="925"/>
                    <a:pt x="1545" y="840"/>
                    <a:pt x="1460" y="803"/>
                  </a:cubicBezTo>
                  <a:lnTo>
                    <a:pt x="1460" y="451"/>
                  </a:lnTo>
                  <a:cubicBezTo>
                    <a:pt x="1460" y="195"/>
                    <a:pt x="1253" y="1"/>
                    <a:pt x="10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latin typeface="Viner Hand ITC" panose="03070502030502020203" pitchFamily="66" charset="0"/>
              </a:endParaRPr>
            </a:p>
          </p:txBody>
        </p:sp>
      </p:grpSp>
      <p:grpSp>
        <p:nvGrpSpPr>
          <p:cNvPr id="8" name="Google Shape;2237;p36"/>
          <p:cNvGrpSpPr/>
          <p:nvPr/>
        </p:nvGrpSpPr>
        <p:grpSpPr>
          <a:xfrm rot="-776476">
            <a:off x="9196772" y="3883643"/>
            <a:ext cx="1442267" cy="1607874"/>
            <a:chOff x="7383815" y="2970898"/>
            <a:chExt cx="386131" cy="430480"/>
          </a:xfrm>
        </p:grpSpPr>
        <p:sp>
          <p:nvSpPr>
            <p:cNvPr id="9" name="Google Shape;2238;p36"/>
            <p:cNvSpPr/>
            <p:nvPr/>
          </p:nvSpPr>
          <p:spPr>
            <a:xfrm>
              <a:off x="7560965" y="2973261"/>
              <a:ext cx="44692" cy="47793"/>
            </a:xfrm>
            <a:custGeom>
              <a:avLst/>
              <a:gdLst/>
              <a:ahLst/>
              <a:cxnLst/>
              <a:rect l="l" t="t" r="r" b="b"/>
              <a:pathLst>
                <a:path w="908" h="971" extrusionOk="0">
                  <a:moveTo>
                    <a:pt x="331" y="0"/>
                  </a:moveTo>
                  <a:cubicBezTo>
                    <a:pt x="38" y="0"/>
                    <a:pt x="0" y="515"/>
                    <a:pt x="87" y="731"/>
                  </a:cubicBezTo>
                  <a:cubicBezTo>
                    <a:pt x="155" y="896"/>
                    <a:pt x="301" y="971"/>
                    <a:pt x="452" y="971"/>
                  </a:cubicBezTo>
                  <a:cubicBezTo>
                    <a:pt x="625" y="971"/>
                    <a:pt x="805" y="875"/>
                    <a:pt x="889" y="707"/>
                  </a:cubicBezTo>
                  <a:cubicBezTo>
                    <a:pt x="907" y="671"/>
                    <a:pt x="879" y="628"/>
                    <a:pt x="843" y="628"/>
                  </a:cubicBezTo>
                  <a:cubicBezTo>
                    <a:pt x="830" y="628"/>
                    <a:pt x="817" y="634"/>
                    <a:pt x="804" y="646"/>
                  </a:cubicBezTo>
                  <a:cubicBezTo>
                    <a:pt x="715" y="744"/>
                    <a:pt x="572" y="862"/>
                    <a:pt x="432" y="862"/>
                  </a:cubicBezTo>
                  <a:cubicBezTo>
                    <a:pt x="362" y="862"/>
                    <a:pt x="293" y="833"/>
                    <a:pt x="233" y="755"/>
                  </a:cubicBezTo>
                  <a:cubicBezTo>
                    <a:pt x="160" y="658"/>
                    <a:pt x="147" y="536"/>
                    <a:pt x="147" y="427"/>
                  </a:cubicBezTo>
                  <a:cubicBezTo>
                    <a:pt x="158" y="298"/>
                    <a:pt x="207" y="101"/>
                    <a:pt x="363" y="101"/>
                  </a:cubicBezTo>
                  <a:cubicBezTo>
                    <a:pt x="382" y="101"/>
                    <a:pt x="404" y="104"/>
                    <a:pt x="427" y="111"/>
                  </a:cubicBezTo>
                  <a:cubicBezTo>
                    <a:pt x="431" y="112"/>
                    <a:pt x="434" y="113"/>
                    <a:pt x="438" y="113"/>
                  </a:cubicBezTo>
                  <a:cubicBezTo>
                    <a:pt x="479" y="113"/>
                    <a:pt x="497" y="48"/>
                    <a:pt x="452" y="26"/>
                  </a:cubicBezTo>
                  <a:cubicBezTo>
                    <a:pt x="407" y="8"/>
                    <a:pt x="367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10" name="Google Shape;2239;p36"/>
            <p:cNvSpPr/>
            <p:nvPr/>
          </p:nvSpPr>
          <p:spPr>
            <a:xfrm>
              <a:off x="7561604" y="2972916"/>
              <a:ext cx="44347" cy="48334"/>
            </a:xfrm>
            <a:custGeom>
              <a:avLst/>
              <a:gdLst/>
              <a:ahLst/>
              <a:cxnLst/>
              <a:rect l="l" t="t" r="r" b="b"/>
              <a:pathLst>
                <a:path w="901" h="982" extrusionOk="0">
                  <a:moveTo>
                    <a:pt x="317" y="21"/>
                  </a:moveTo>
                  <a:cubicBezTo>
                    <a:pt x="353" y="21"/>
                    <a:pt x="390" y="21"/>
                    <a:pt x="426" y="45"/>
                  </a:cubicBezTo>
                  <a:cubicBezTo>
                    <a:pt x="450" y="45"/>
                    <a:pt x="463" y="70"/>
                    <a:pt x="450" y="94"/>
                  </a:cubicBezTo>
                  <a:cubicBezTo>
                    <a:pt x="450" y="102"/>
                    <a:pt x="445" y="111"/>
                    <a:pt x="433" y="111"/>
                  </a:cubicBezTo>
                  <a:cubicBezTo>
                    <a:pt x="428" y="111"/>
                    <a:pt x="421" y="109"/>
                    <a:pt x="414" y="106"/>
                  </a:cubicBezTo>
                  <a:cubicBezTo>
                    <a:pt x="392" y="101"/>
                    <a:pt x="370" y="99"/>
                    <a:pt x="348" y="99"/>
                  </a:cubicBezTo>
                  <a:cubicBezTo>
                    <a:pt x="311" y="99"/>
                    <a:pt x="275" y="107"/>
                    <a:pt x="244" y="130"/>
                  </a:cubicBezTo>
                  <a:cubicBezTo>
                    <a:pt x="158" y="191"/>
                    <a:pt x="134" y="337"/>
                    <a:pt x="134" y="434"/>
                  </a:cubicBezTo>
                  <a:cubicBezTo>
                    <a:pt x="134" y="580"/>
                    <a:pt x="158" y="689"/>
                    <a:pt x="207" y="762"/>
                  </a:cubicBezTo>
                  <a:cubicBezTo>
                    <a:pt x="268" y="835"/>
                    <a:pt x="329" y="872"/>
                    <a:pt x="402" y="872"/>
                  </a:cubicBezTo>
                  <a:cubicBezTo>
                    <a:pt x="408" y="873"/>
                    <a:pt x="414" y="873"/>
                    <a:pt x="420" y="873"/>
                  </a:cubicBezTo>
                  <a:cubicBezTo>
                    <a:pt x="572" y="873"/>
                    <a:pt x="721" y="735"/>
                    <a:pt x="803" y="653"/>
                  </a:cubicBezTo>
                  <a:cubicBezTo>
                    <a:pt x="809" y="647"/>
                    <a:pt x="815" y="644"/>
                    <a:pt x="823" y="644"/>
                  </a:cubicBezTo>
                  <a:cubicBezTo>
                    <a:pt x="831" y="644"/>
                    <a:pt x="840" y="647"/>
                    <a:pt x="852" y="653"/>
                  </a:cubicBezTo>
                  <a:cubicBezTo>
                    <a:pt x="864" y="665"/>
                    <a:pt x="876" y="689"/>
                    <a:pt x="864" y="702"/>
                  </a:cubicBezTo>
                  <a:cubicBezTo>
                    <a:pt x="791" y="872"/>
                    <a:pt x="609" y="970"/>
                    <a:pt x="426" y="970"/>
                  </a:cubicBezTo>
                  <a:cubicBezTo>
                    <a:pt x="268" y="957"/>
                    <a:pt x="134" y="872"/>
                    <a:pt x="85" y="726"/>
                  </a:cubicBezTo>
                  <a:cubicBezTo>
                    <a:pt x="13" y="568"/>
                    <a:pt x="25" y="227"/>
                    <a:pt x="158" y="81"/>
                  </a:cubicBezTo>
                  <a:cubicBezTo>
                    <a:pt x="207" y="33"/>
                    <a:pt x="256" y="21"/>
                    <a:pt x="317" y="21"/>
                  </a:cubicBezTo>
                  <a:close/>
                  <a:moveTo>
                    <a:pt x="317" y="1"/>
                  </a:moveTo>
                  <a:cubicBezTo>
                    <a:pt x="250" y="1"/>
                    <a:pt x="194" y="23"/>
                    <a:pt x="147" y="70"/>
                  </a:cubicBezTo>
                  <a:cubicBezTo>
                    <a:pt x="1" y="216"/>
                    <a:pt x="1" y="568"/>
                    <a:pt x="61" y="738"/>
                  </a:cubicBezTo>
                  <a:cubicBezTo>
                    <a:pt x="122" y="884"/>
                    <a:pt x="256" y="981"/>
                    <a:pt x="426" y="981"/>
                  </a:cubicBezTo>
                  <a:lnTo>
                    <a:pt x="439" y="981"/>
                  </a:lnTo>
                  <a:cubicBezTo>
                    <a:pt x="621" y="981"/>
                    <a:pt x="803" y="872"/>
                    <a:pt x="876" y="714"/>
                  </a:cubicBezTo>
                  <a:cubicBezTo>
                    <a:pt x="901" y="678"/>
                    <a:pt x="876" y="653"/>
                    <a:pt x="864" y="641"/>
                  </a:cubicBezTo>
                  <a:cubicBezTo>
                    <a:pt x="854" y="631"/>
                    <a:pt x="841" y="627"/>
                    <a:pt x="830" y="627"/>
                  </a:cubicBezTo>
                  <a:cubicBezTo>
                    <a:pt x="813" y="627"/>
                    <a:pt x="798" y="634"/>
                    <a:pt x="791" y="641"/>
                  </a:cubicBezTo>
                  <a:cubicBezTo>
                    <a:pt x="706" y="726"/>
                    <a:pt x="560" y="860"/>
                    <a:pt x="414" y="860"/>
                  </a:cubicBezTo>
                  <a:cubicBezTo>
                    <a:pt x="341" y="860"/>
                    <a:pt x="280" y="824"/>
                    <a:pt x="231" y="751"/>
                  </a:cubicBezTo>
                  <a:cubicBezTo>
                    <a:pt x="171" y="678"/>
                    <a:pt x="147" y="580"/>
                    <a:pt x="147" y="434"/>
                  </a:cubicBezTo>
                  <a:cubicBezTo>
                    <a:pt x="147" y="337"/>
                    <a:pt x="183" y="203"/>
                    <a:pt x="256" y="143"/>
                  </a:cubicBezTo>
                  <a:cubicBezTo>
                    <a:pt x="286" y="127"/>
                    <a:pt x="316" y="117"/>
                    <a:pt x="347" y="117"/>
                  </a:cubicBezTo>
                  <a:cubicBezTo>
                    <a:pt x="365" y="117"/>
                    <a:pt x="383" y="121"/>
                    <a:pt x="402" y="130"/>
                  </a:cubicBezTo>
                  <a:cubicBezTo>
                    <a:pt x="439" y="130"/>
                    <a:pt x="463" y="118"/>
                    <a:pt x="463" y="94"/>
                  </a:cubicBezTo>
                  <a:cubicBezTo>
                    <a:pt x="475" y="70"/>
                    <a:pt x="463" y="33"/>
                    <a:pt x="439" y="21"/>
                  </a:cubicBezTo>
                  <a:cubicBezTo>
                    <a:pt x="395" y="8"/>
                    <a:pt x="355" y="1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11" name="Google Shape;2240;p36"/>
            <p:cNvSpPr/>
            <p:nvPr/>
          </p:nvSpPr>
          <p:spPr>
            <a:xfrm>
              <a:off x="7555402" y="2983794"/>
              <a:ext cx="13634" cy="8564"/>
            </a:xfrm>
            <a:custGeom>
              <a:avLst/>
              <a:gdLst/>
              <a:ahLst/>
              <a:cxnLst/>
              <a:rect l="l" t="t" r="r" b="b"/>
              <a:pathLst>
                <a:path w="277" h="174" extrusionOk="0">
                  <a:moveTo>
                    <a:pt x="222" y="1"/>
                  </a:moveTo>
                  <a:cubicBezTo>
                    <a:pt x="215" y="1"/>
                    <a:pt x="207" y="2"/>
                    <a:pt x="200" y="6"/>
                  </a:cubicBezTo>
                  <a:cubicBezTo>
                    <a:pt x="139" y="31"/>
                    <a:pt x="90" y="68"/>
                    <a:pt x="41" y="92"/>
                  </a:cubicBezTo>
                  <a:cubicBezTo>
                    <a:pt x="1" y="112"/>
                    <a:pt x="19" y="174"/>
                    <a:pt x="55" y="174"/>
                  </a:cubicBezTo>
                  <a:cubicBezTo>
                    <a:pt x="62" y="174"/>
                    <a:pt x="70" y="171"/>
                    <a:pt x="78" y="165"/>
                  </a:cubicBezTo>
                  <a:cubicBezTo>
                    <a:pt x="139" y="140"/>
                    <a:pt x="187" y="116"/>
                    <a:pt x="236" y="79"/>
                  </a:cubicBezTo>
                  <a:cubicBezTo>
                    <a:pt x="277" y="49"/>
                    <a:pt x="258" y="1"/>
                    <a:pt x="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12" name="Google Shape;2241;p36"/>
            <p:cNvSpPr/>
            <p:nvPr/>
          </p:nvSpPr>
          <p:spPr>
            <a:xfrm>
              <a:off x="7555649" y="2983253"/>
              <a:ext cx="13191" cy="9893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206" y="17"/>
                  </a:moveTo>
                  <a:cubicBezTo>
                    <a:pt x="231" y="17"/>
                    <a:pt x="231" y="30"/>
                    <a:pt x="243" y="42"/>
                  </a:cubicBezTo>
                  <a:cubicBezTo>
                    <a:pt x="255" y="54"/>
                    <a:pt x="255" y="66"/>
                    <a:pt x="231" y="79"/>
                  </a:cubicBezTo>
                  <a:cubicBezTo>
                    <a:pt x="195" y="115"/>
                    <a:pt x="146" y="127"/>
                    <a:pt x="109" y="151"/>
                  </a:cubicBezTo>
                  <a:cubicBezTo>
                    <a:pt x="98" y="163"/>
                    <a:pt x="85" y="163"/>
                    <a:pt x="73" y="176"/>
                  </a:cubicBezTo>
                  <a:cubicBezTo>
                    <a:pt x="66" y="179"/>
                    <a:pt x="60" y="181"/>
                    <a:pt x="55" y="181"/>
                  </a:cubicBezTo>
                  <a:cubicBezTo>
                    <a:pt x="42" y="181"/>
                    <a:pt x="33" y="172"/>
                    <a:pt x="25" y="163"/>
                  </a:cubicBezTo>
                  <a:cubicBezTo>
                    <a:pt x="12" y="139"/>
                    <a:pt x="12" y="127"/>
                    <a:pt x="36" y="115"/>
                  </a:cubicBezTo>
                  <a:cubicBezTo>
                    <a:pt x="49" y="103"/>
                    <a:pt x="61" y="103"/>
                    <a:pt x="73" y="90"/>
                  </a:cubicBezTo>
                  <a:cubicBezTo>
                    <a:pt x="109" y="66"/>
                    <a:pt x="146" y="42"/>
                    <a:pt x="195" y="17"/>
                  </a:cubicBezTo>
                  <a:close/>
                  <a:moveTo>
                    <a:pt x="209" y="1"/>
                  </a:moveTo>
                  <a:cubicBezTo>
                    <a:pt x="201" y="1"/>
                    <a:pt x="192" y="2"/>
                    <a:pt x="182" y="6"/>
                  </a:cubicBezTo>
                  <a:cubicBezTo>
                    <a:pt x="146" y="30"/>
                    <a:pt x="98" y="54"/>
                    <a:pt x="61" y="79"/>
                  </a:cubicBezTo>
                  <a:cubicBezTo>
                    <a:pt x="49" y="79"/>
                    <a:pt x="36" y="90"/>
                    <a:pt x="25" y="90"/>
                  </a:cubicBezTo>
                  <a:cubicBezTo>
                    <a:pt x="0" y="115"/>
                    <a:pt x="0" y="139"/>
                    <a:pt x="12" y="163"/>
                  </a:cubicBezTo>
                  <a:cubicBezTo>
                    <a:pt x="25" y="187"/>
                    <a:pt x="36" y="200"/>
                    <a:pt x="61" y="200"/>
                  </a:cubicBezTo>
                  <a:cubicBezTo>
                    <a:pt x="61" y="200"/>
                    <a:pt x="73" y="187"/>
                    <a:pt x="85" y="187"/>
                  </a:cubicBezTo>
                  <a:cubicBezTo>
                    <a:pt x="98" y="187"/>
                    <a:pt x="98" y="176"/>
                    <a:pt x="109" y="176"/>
                  </a:cubicBezTo>
                  <a:cubicBezTo>
                    <a:pt x="158" y="151"/>
                    <a:pt x="195" y="127"/>
                    <a:pt x="243" y="103"/>
                  </a:cubicBezTo>
                  <a:cubicBezTo>
                    <a:pt x="268" y="79"/>
                    <a:pt x="268" y="42"/>
                    <a:pt x="255" y="30"/>
                  </a:cubicBezTo>
                  <a:cubicBezTo>
                    <a:pt x="247" y="12"/>
                    <a:pt x="231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13" name="Google Shape;2242;p36"/>
            <p:cNvSpPr/>
            <p:nvPr/>
          </p:nvSpPr>
          <p:spPr>
            <a:xfrm>
              <a:off x="7554812" y="2994918"/>
              <a:ext cx="12453" cy="11321"/>
            </a:xfrm>
            <a:custGeom>
              <a:avLst/>
              <a:gdLst/>
              <a:ahLst/>
              <a:cxnLst/>
              <a:rect l="l" t="t" r="r" b="b"/>
              <a:pathLst>
                <a:path w="253" h="230" extrusionOk="0">
                  <a:moveTo>
                    <a:pt x="183" y="0"/>
                  </a:moveTo>
                  <a:cubicBezTo>
                    <a:pt x="172" y="0"/>
                    <a:pt x="161" y="4"/>
                    <a:pt x="151" y="12"/>
                  </a:cubicBezTo>
                  <a:cubicBezTo>
                    <a:pt x="115" y="60"/>
                    <a:pt x="66" y="109"/>
                    <a:pt x="29" y="158"/>
                  </a:cubicBezTo>
                  <a:cubicBezTo>
                    <a:pt x="1" y="186"/>
                    <a:pt x="24" y="229"/>
                    <a:pt x="59" y="229"/>
                  </a:cubicBezTo>
                  <a:cubicBezTo>
                    <a:pt x="69" y="229"/>
                    <a:pt x="80" y="226"/>
                    <a:pt x="90" y="218"/>
                  </a:cubicBezTo>
                  <a:cubicBezTo>
                    <a:pt x="126" y="169"/>
                    <a:pt x="175" y="121"/>
                    <a:pt x="223" y="72"/>
                  </a:cubicBezTo>
                  <a:cubicBezTo>
                    <a:pt x="252" y="44"/>
                    <a:pt x="221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14" name="Google Shape;2243;p36"/>
            <p:cNvSpPr/>
            <p:nvPr/>
          </p:nvSpPr>
          <p:spPr>
            <a:xfrm>
              <a:off x="7554418" y="2994574"/>
              <a:ext cx="12600" cy="11714"/>
            </a:xfrm>
            <a:custGeom>
              <a:avLst/>
              <a:gdLst/>
              <a:ahLst/>
              <a:cxnLst/>
              <a:rect l="l" t="t" r="r" b="b"/>
              <a:pathLst>
                <a:path w="256" h="238" extrusionOk="0">
                  <a:moveTo>
                    <a:pt x="195" y="19"/>
                  </a:moveTo>
                  <a:cubicBezTo>
                    <a:pt x="207" y="19"/>
                    <a:pt x="207" y="19"/>
                    <a:pt x="220" y="30"/>
                  </a:cubicBezTo>
                  <a:cubicBezTo>
                    <a:pt x="231" y="43"/>
                    <a:pt x="231" y="55"/>
                    <a:pt x="220" y="79"/>
                  </a:cubicBezTo>
                  <a:cubicBezTo>
                    <a:pt x="183" y="116"/>
                    <a:pt x="147" y="165"/>
                    <a:pt x="86" y="213"/>
                  </a:cubicBezTo>
                  <a:cubicBezTo>
                    <a:pt x="80" y="219"/>
                    <a:pt x="71" y="222"/>
                    <a:pt x="62" y="222"/>
                  </a:cubicBezTo>
                  <a:cubicBezTo>
                    <a:pt x="52" y="222"/>
                    <a:pt x="43" y="219"/>
                    <a:pt x="37" y="213"/>
                  </a:cubicBezTo>
                  <a:cubicBezTo>
                    <a:pt x="25" y="201"/>
                    <a:pt x="25" y="189"/>
                    <a:pt x="37" y="165"/>
                  </a:cubicBezTo>
                  <a:cubicBezTo>
                    <a:pt x="86" y="103"/>
                    <a:pt x="134" y="67"/>
                    <a:pt x="171" y="30"/>
                  </a:cubicBezTo>
                  <a:cubicBezTo>
                    <a:pt x="183" y="19"/>
                    <a:pt x="183" y="19"/>
                    <a:pt x="195" y="19"/>
                  </a:cubicBezTo>
                  <a:close/>
                  <a:moveTo>
                    <a:pt x="195" y="1"/>
                  </a:moveTo>
                  <a:cubicBezTo>
                    <a:pt x="183" y="1"/>
                    <a:pt x="171" y="7"/>
                    <a:pt x="159" y="19"/>
                  </a:cubicBezTo>
                  <a:cubicBezTo>
                    <a:pt x="123" y="55"/>
                    <a:pt x="74" y="92"/>
                    <a:pt x="25" y="152"/>
                  </a:cubicBezTo>
                  <a:cubicBezTo>
                    <a:pt x="1" y="176"/>
                    <a:pt x="13" y="213"/>
                    <a:pt x="25" y="225"/>
                  </a:cubicBezTo>
                  <a:cubicBezTo>
                    <a:pt x="37" y="238"/>
                    <a:pt x="50" y="238"/>
                    <a:pt x="61" y="238"/>
                  </a:cubicBezTo>
                  <a:cubicBezTo>
                    <a:pt x="74" y="238"/>
                    <a:pt x="86" y="238"/>
                    <a:pt x="98" y="225"/>
                  </a:cubicBezTo>
                  <a:cubicBezTo>
                    <a:pt x="159" y="176"/>
                    <a:pt x="195" y="128"/>
                    <a:pt x="231" y="92"/>
                  </a:cubicBezTo>
                  <a:cubicBezTo>
                    <a:pt x="256" y="67"/>
                    <a:pt x="244" y="30"/>
                    <a:pt x="231" y="19"/>
                  </a:cubicBezTo>
                  <a:cubicBezTo>
                    <a:pt x="219" y="7"/>
                    <a:pt x="207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15" name="Google Shape;2244;p36"/>
            <p:cNvSpPr/>
            <p:nvPr/>
          </p:nvSpPr>
          <p:spPr>
            <a:xfrm>
              <a:off x="7554664" y="3003729"/>
              <a:ext cx="14421" cy="11616"/>
            </a:xfrm>
            <a:custGeom>
              <a:avLst/>
              <a:gdLst/>
              <a:ahLst/>
              <a:cxnLst/>
              <a:rect l="l" t="t" r="r" b="b"/>
              <a:pathLst>
                <a:path w="293" h="236" extrusionOk="0">
                  <a:moveTo>
                    <a:pt x="227" y="0"/>
                  </a:moveTo>
                  <a:cubicBezTo>
                    <a:pt x="214" y="0"/>
                    <a:pt x="201" y="5"/>
                    <a:pt x="190" y="15"/>
                  </a:cubicBezTo>
                  <a:cubicBezTo>
                    <a:pt x="154" y="76"/>
                    <a:pt x="105" y="125"/>
                    <a:pt x="45" y="161"/>
                  </a:cubicBezTo>
                  <a:cubicBezTo>
                    <a:pt x="0" y="183"/>
                    <a:pt x="26" y="235"/>
                    <a:pt x="68" y="235"/>
                  </a:cubicBezTo>
                  <a:cubicBezTo>
                    <a:pt x="72" y="235"/>
                    <a:pt x="76" y="235"/>
                    <a:pt x="81" y="234"/>
                  </a:cubicBezTo>
                  <a:cubicBezTo>
                    <a:pt x="154" y="198"/>
                    <a:pt x="226" y="136"/>
                    <a:pt x="275" y="63"/>
                  </a:cubicBezTo>
                  <a:cubicBezTo>
                    <a:pt x="293" y="28"/>
                    <a:pt x="260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16" name="Google Shape;2245;p36"/>
            <p:cNvSpPr/>
            <p:nvPr/>
          </p:nvSpPr>
          <p:spPr>
            <a:xfrm>
              <a:off x="7555009" y="3003434"/>
              <a:ext cx="14421" cy="12453"/>
            </a:xfrm>
            <a:custGeom>
              <a:avLst/>
              <a:gdLst/>
              <a:ahLst/>
              <a:cxnLst/>
              <a:rect l="l" t="t" r="r" b="b"/>
              <a:pathLst>
                <a:path w="293" h="253" extrusionOk="0">
                  <a:moveTo>
                    <a:pt x="244" y="21"/>
                  </a:moveTo>
                  <a:cubicBezTo>
                    <a:pt x="256" y="33"/>
                    <a:pt x="268" y="45"/>
                    <a:pt x="256" y="69"/>
                  </a:cubicBezTo>
                  <a:cubicBezTo>
                    <a:pt x="208" y="131"/>
                    <a:pt x="147" y="191"/>
                    <a:pt x="74" y="228"/>
                  </a:cubicBezTo>
                  <a:cubicBezTo>
                    <a:pt x="66" y="231"/>
                    <a:pt x="59" y="233"/>
                    <a:pt x="53" y="233"/>
                  </a:cubicBezTo>
                  <a:cubicBezTo>
                    <a:pt x="37" y="233"/>
                    <a:pt x="25" y="224"/>
                    <a:pt x="25" y="215"/>
                  </a:cubicBezTo>
                  <a:cubicBezTo>
                    <a:pt x="13" y="191"/>
                    <a:pt x="13" y="179"/>
                    <a:pt x="38" y="167"/>
                  </a:cubicBezTo>
                  <a:cubicBezTo>
                    <a:pt x="98" y="131"/>
                    <a:pt x="147" y="94"/>
                    <a:pt x="195" y="33"/>
                  </a:cubicBezTo>
                  <a:cubicBezTo>
                    <a:pt x="208" y="21"/>
                    <a:pt x="208" y="21"/>
                    <a:pt x="219" y="21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7"/>
                    <a:pt x="183" y="21"/>
                  </a:cubicBezTo>
                  <a:cubicBezTo>
                    <a:pt x="135" y="69"/>
                    <a:pt x="86" y="118"/>
                    <a:pt x="25" y="155"/>
                  </a:cubicBezTo>
                  <a:cubicBezTo>
                    <a:pt x="1" y="167"/>
                    <a:pt x="1" y="204"/>
                    <a:pt x="13" y="215"/>
                  </a:cubicBezTo>
                  <a:cubicBezTo>
                    <a:pt x="13" y="240"/>
                    <a:pt x="38" y="252"/>
                    <a:pt x="49" y="252"/>
                  </a:cubicBezTo>
                  <a:cubicBezTo>
                    <a:pt x="62" y="252"/>
                    <a:pt x="74" y="252"/>
                    <a:pt x="74" y="240"/>
                  </a:cubicBezTo>
                  <a:cubicBezTo>
                    <a:pt x="159" y="204"/>
                    <a:pt x="219" y="142"/>
                    <a:pt x="268" y="69"/>
                  </a:cubicBezTo>
                  <a:cubicBezTo>
                    <a:pt x="292" y="45"/>
                    <a:pt x="281" y="21"/>
                    <a:pt x="256" y="9"/>
                  </a:cubicBezTo>
                  <a:cubicBezTo>
                    <a:pt x="246" y="4"/>
                    <a:pt x="234" y="1"/>
                    <a:pt x="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17" name="Google Shape;2246;p36"/>
            <p:cNvSpPr/>
            <p:nvPr/>
          </p:nvSpPr>
          <p:spPr>
            <a:xfrm>
              <a:off x="7558946" y="3010472"/>
              <a:ext cx="14274" cy="11616"/>
            </a:xfrm>
            <a:custGeom>
              <a:avLst/>
              <a:gdLst/>
              <a:ahLst/>
              <a:cxnLst/>
              <a:rect l="l" t="t" r="r" b="b"/>
              <a:pathLst>
                <a:path w="290" h="236" extrusionOk="0">
                  <a:moveTo>
                    <a:pt x="236" y="1"/>
                  </a:moveTo>
                  <a:cubicBezTo>
                    <a:pt x="222" y="1"/>
                    <a:pt x="209" y="8"/>
                    <a:pt x="201" y="24"/>
                  </a:cubicBezTo>
                  <a:cubicBezTo>
                    <a:pt x="152" y="72"/>
                    <a:pt x="103" y="121"/>
                    <a:pt x="42" y="158"/>
                  </a:cubicBezTo>
                  <a:cubicBezTo>
                    <a:pt x="0" y="179"/>
                    <a:pt x="22" y="236"/>
                    <a:pt x="67" y="236"/>
                  </a:cubicBezTo>
                  <a:cubicBezTo>
                    <a:pt x="74" y="236"/>
                    <a:pt x="82" y="234"/>
                    <a:pt x="91" y="231"/>
                  </a:cubicBezTo>
                  <a:cubicBezTo>
                    <a:pt x="164" y="194"/>
                    <a:pt x="225" y="134"/>
                    <a:pt x="274" y="61"/>
                  </a:cubicBezTo>
                  <a:cubicBezTo>
                    <a:pt x="290" y="28"/>
                    <a:pt x="263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18" name="Google Shape;2247;p36"/>
            <p:cNvSpPr/>
            <p:nvPr/>
          </p:nvSpPr>
          <p:spPr>
            <a:xfrm>
              <a:off x="7559242" y="3010029"/>
              <a:ext cx="14421" cy="12403"/>
            </a:xfrm>
            <a:custGeom>
              <a:avLst/>
              <a:gdLst/>
              <a:ahLst/>
              <a:cxnLst/>
              <a:rect l="l" t="t" r="r" b="b"/>
              <a:pathLst>
                <a:path w="293" h="252" extrusionOk="0">
                  <a:moveTo>
                    <a:pt x="243" y="21"/>
                  </a:moveTo>
                  <a:cubicBezTo>
                    <a:pt x="255" y="33"/>
                    <a:pt x="268" y="45"/>
                    <a:pt x="255" y="70"/>
                  </a:cubicBezTo>
                  <a:cubicBezTo>
                    <a:pt x="219" y="143"/>
                    <a:pt x="158" y="191"/>
                    <a:pt x="73" y="227"/>
                  </a:cubicBezTo>
                  <a:cubicBezTo>
                    <a:pt x="66" y="231"/>
                    <a:pt x="60" y="232"/>
                    <a:pt x="54" y="232"/>
                  </a:cubicBezTo>
                  <a:cubicBezTo>
                    <a:pt x="41" y="232"/>
                    <a:pt x="33" y="224"/>
                    <a:pt x="25" y="216"/>
                  </a:cubicBezTo>
                  <a:cubicBezTo>
                    <a:pt x="25" y="203"/>
                    <a:pt x="25" y="179"/>
                    <a:pt x="36" y="167"/>
                  </a:cubicBezTo>
                  <a:cubicBezTo>
                    <a:pt x="109" y="143"/>
                    <a:pt x="158" y="94"/>
                    <a:pt x="195" y="33"/>
                  </a:cubicBezTo>
                  <a:cubicBezTo>
                    <a:pt x="206" y="21"/>
                    <a:pt x="219" y="21"/>
                    <a:pt x="231" y="21"/>
                  </a:cubicBezTo>
                  <a:close/>
                  <a:moveTo>
                    <a:pt x="225" y="1"/>
                  </a:moveTo>
                  <a:cubicBezTo>
                    <a:pt x="211" y="1"/>
                    <a:pt x="196" y="7"/>
                    <a:pt x="182" y="21"/>
                  </a:cubicBezTo>
                  <a:cubicBezTo>
                    <a:pt x="146" y="81"/>
                    <a:pt x="97" y="130"/>
                    <a:pt x="36" y="154"/>
                  </a:cubicBezTo>
                  <a:cubicBezTo>
                    <a:pt x="0" y="167"/>
                    <a:pt x="0" y="203"/>
                    <a:pt x="12" y="216"/>
                  </a:cubicBezTo>
                  <a:cubicBezTo>
                    <a:pt x="25" y="240"/>
                    <a:pt x="36" y="252"/>
                    <a:pt x="61" y="252"/>
                  </a:cubicBezTo>
                  <a:lnTo>
                    <a:pt x="85" y="252"/>
                  </a:lnTo>
                  <a:cubicBezTo>
                    <a:pt x="170" y="203"/>
                    <a:pt x="231" y="154"/>
                    <a:pt x="279" y="81"/>
                  </a:cubicBezTo>
                  <a:cubicBezTo>
                    <a:pt x="292" y="45"/>
                    <a:pt x="279" y="21"/>
                    <a:pt x="255" y="8"/>
                  </a:cubicBezTo>
                  <a:cubicBezTo>
                    <a:pt x="245" y="4"/>
                    <a:pt x="235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19" name="Google Shape;2248;p36"/>
            <p:cNvSpPr/>
            <p:nvPr/>
          </p:nvSpPr>
          <p:spPr>
            <a:xfrm>
              <a:off x="7383815" y="3013869"/>
              <a:ext cx="331349" cy="386918"/>
            </a:xfrm>
            <a:custGeom>
              <a:avLst/>
              <a:gdLst/>
              <a:ahLst/>
              <a:cxnLst/>
              <a:rect l="l" t="t" r="r" b="b"/>
              <a:pathLst>
                <a:path w="6732" h="7861" extrusionOk="0">
                  <a:moveTo>
                    <a:pt x="237" y="0"/>
                  </a:moveTo>
                  <a:cubicBezTo>
                    <a:pt x="150" y="0"/>
                    <a:pt x="104" y="134"/>
                    <a:pt x="86" y="235"/>
                  </a:cubicBezTo>
                  <a:cubicBezTo>
                    <a:pt x="25" y="806"/>
                    <a:pt x="86" y="1427"/>
                    <a:pt x="86" y="2010"/>
                  </a:cubicBezTo>
                  <a:cubicBezTo>
                    <a:pt x="73" y="3178"/>
                    <a:pt x="73" y="4345"/>
                    <a:pt x="62" y="5513"/>
                  </a:cubicBezTo>
                  <a:lnTo>
                    <a:pt x="62" y="7240"/>
                  </a:lnTo>
                  <a:cubicBezTo>
                    <a:pt x="62" y="7361"/>
                    <a:pt x="0" y="7616"/>
                    <a:pt x="86" y="7726"/>
                  </a:cubicBezTo>
                  <a:cubicBezTo>
                    <a:pt x="159" y="7824"/>
                    <a:pt x="354" y="7811"/>
                    <a:pt x="463" y="7824"/>
                  </a:cubicBezTo>
                  <a:cubicBezTo>
                    <a:pt x="706" y="7849"/>
                    <a:pt x="952" y="7858"/>
                    <a:pt x="1198" y="7858"/>
                  </a:cubicBezTo>
                  <a:cubicBezTo>
                    <a:pt x="1529" y="7858"/>
                    <a:pt x="1861" y="7843"/>
                    <a:pt x="2189" y="7835"/>
                  </a:cubicBezTo>
                  <a:cubicBezTo>
                    <a:pt x="2762" y="7824"/>
                    <a:pt x="3321" y="7824"/>
                    <a:pt x="3892" y="7811"/>
                  </a:cubicBezTo>
                  <a:cubicBezTo>
                    <a:pt x="4537" y="7811"/>
                    <a:pt x="5181" y="7824"/>
                    <a:pt x="5826" y="7835"/>
                  </a:cubicBezTo>
                  <a:cubicBezTo>
                    <a:pt x="5926" y="7835"/>
                    <a:pt x="6103" y="7860"/>
                    <a:pt x="6274" y="7860"/>
                  </a:cubicBezTo>
                  <a:cubicBezTo>
                    <a:pt x="6498" y="7860"/>
                    <a:pt x="6712" y="7817"/>
                    <a:pt x="6726" y="7616"/>
                  </a:cubicBezTo>
                  <a:cubicBezTo>
                    <a:pt x="6732" y="7580"/>
                    <a:pt x="6711" y="7562"/>
                    <a:pt x="6686" y="7562"/>
                  </a:cubicBezTo>
                  <a:cubicBezTo>
                    <a:pt x="6662" y="7562"/>
                    <a:pt x="6635" y="7580"/>
                    <a:pt x="6629" y="7616"/>
                  </a:cubicBezTo>
                  <a:cubicBezTo>
                    <a:pt x="6618" y="7724"/>
                    <a:pt x="6293" y="7752"/>
                    <a:pt x="5929" y="7752"/>
                  </a:cubicBezTo>
                  <a:cubicBezTo>
                    <a:pt x="5507" y="7752"/>
                    <a:pt x="5031" y="7714"/>
                    <a:pt x="4926" y="7714"/>
                  </a:cubicBezTo>
                  <a:lnTo>
                    <a:pt x="3224" y="7714"/>
                  </a:lnTo>
                  <a:cubicBezTo>
                    <a:pt x="2652" y="7726"/>
                    <a:pt x="2092" y="7738"/>
                    <a:pt x="1533" y="7751"/>
                  </a:cubicBezTo>
                  <a:cubicBezTo>
                    <a:pt x="1396" y="7751"/>
                    <a:pt x="1259" y="7753"/>
                    <a:pt x="1122" y="7753"/>
                  </a:cubicBezTo>
                  <a:cubicBezTo>
                    <a:pt x="979" y="7753"/>
                    <a:pt x="837" y="7750"/>
                    <a:pt x="694" y="7738"/>
                  </a:cubicBezTo>
                  <a:cubicBezTo>
                    <a:pt x="659" y="7736"/>
                    <a:pt x="625" y="7736"/>
                    <a:pt x="591" y="7736"/>
                  </a:cubicBezTo>
                  <a:cubicBezTo>
                    <a:pt x="580" y="7736"/>
                    <a:pt x="570" y="7736"/>
                    <a:pt x="560" y="7736"/>
                  </a:cubicBezTo>
                  <a:cubicBezTo>
                    <a:pt x="370" y="7736"/>
                    <a:pt x="208" y="7730"/>
                    <a:pt x="159" y="7483"/>
                  </a:cubicBezTo>
                  <a:cubicBezTo>
                    <a:pt x="135" y="7349"/>
                    <a:pt x="159" y="7191"/>
                    <a:pt x="159" y="7057"/>
                  </a:cubicBezTo>
                  <a:cubicBezTo>
                    <a:pt x="171" y="5902"/>
                    <a:pt x="171" y="4759"/>
                    <a:pt x="171" y="3616"/>
                  </a:cubicBezTo>
                  <a:cubicBezTo>
                    <a:pt x="171" y="3032"/>
                    <a:pt x="183" y="2460"/>
                    <a:pt x="183" y="1889"/>
                  </a:cubicBezTo>
                  <a:lnTo>
                    <a:pt x="183" y="1025"/>
                  </a:lnTo>
                  <a:lnTo>
                    <a:pt x="183" y="600"/>
                  </a:lnTo>
                  <a:cubicBezTo>
                    <a:pt x="183" y="577"/>
                    <a:pt x="194" y="106"/>
                    <a:pt x="265" y="106"/>
                  </a:cubicBezTo>
                  <a:cubicBezTo>
                    <a:pt x="270" y="106"/>
                    <a:pt x="275" y="109"/>
                    <a:pt x="281" y="113"/>
                  </a:cubicBezTo>
                  <a:cubicBezTo>
                    <a:pt x="287" y="118"/>
                    <a:pt x="295" y="120"/>
                    <a:pt x="303" y="120"/>
                  </a:cubicBezTo>
                  <a:cubicBezTo>
                    <a:pt x="336" y="120"/>
                    <a:pt x="371" y="82"/>
                    <a:pt x="341" y="52"/>
                  </a:cubicBezTo>
                  <a:cubicBezTo>
                    <a:pt x="301" y="15"/>
                    <a:pt x="267" y="0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20" name="Google Shape;2249;p36"/>
            <p:cNvSpPr/>
            <p:nvPr/>
          </p:nvSpPr>
          <p:spPr>
            <a:xfrm>
              <a:off x="7384455" y="3013524"/>
              <a:ext cx="331004" cy="387854"/>
            </a:xfrm>
            <a:custGeom>
              <a:avLst/>
              <a:gdLst/>
              <a:ahLst/>
              <a:cxnLst/>
              <a:rect l="l" t="t" r="r" b="b"/>
              <a:pathLst>
                <a:path w="6725" h="7880" extrusionOk="0">
                  <a:moveTo>
                    <a:pt x="224" y="18"/>
                  </a:moveTo>
                  <a:cubicBezTo>
                    <a:pt x="254" y="18"/>
                    <a:pt x="289" y="32"/>
                    <a:pt x="316" y="59"/>
                  </a:cubicBezTo>
                  <a:cubicBezTo>
                    <a:pt x="328" y="83"/>
                    <a:pt x="328" y="96"/>
                    <a:pt x="316" y="108"/>
                  </a:cubicBezTo>
                  <a:cubicBezTo>
                    <a:pt x="310" y="114"/>
                    <a:pt x="304" y="117"/>
                    <a:pt x="296" y="117"/>
                  </a:cubicBezTo>
                  <a:cubicBezTo>
                    <a:pt x="289" y="117"/>
                    <a:pt x="280" y="114"/>
                    <a:pt x="268" y="108"/>
                  </a:cubicBezTo>
                  <a:cubicBezTo>
                    <a:pt x="261" y="102"/>
                    <a:pt x="255" y="99"/>
                    <a:pt x="251" y="99"/>
                  </a:cubicBezTo>
                  <a:cubicBezTo>
                    <a:pt x="246" y="99"/>
                    <a:pt x="243" y="102"/>
                    <a:pt x="243" y="108"/>
                  </a:cubicBezTo>
                  <a:cubicBezTo>
                    <a:pt x="170" y="145"/>
                    <a:pt x="170" y="582"/>
                    <a:pt x="170" y="607"/>
                  </a:cubicBezTo>
                  <a:cubicBezTo>
                    <a:pt x="158" y="704"/>
                    <a:pt x="158" y="813"/>
                    <a:pt x="158" y="910"/>
                  </a:cubicBezTo>
                  <a:lnTo>
                    <a:pt x="158" y="1896"/>
                  </a:lnTo>
                  <a:lnTo>
                    <a:pt x="158" y="3623"/>
                  </a:lnTo>
                  <a:cubicBezTo>
                    <a:pt x="146" y="4559"/>
                    <a:pt x="146" y="5496"/>
                    <a:pt x="146" y="6432"/>
                  </a:cubicBezTo>
                  <a:lnTo>
                    <a:pt x="146" y="7064"/>
                  </a:lnTo>
                  <a:cubicBezTo>
                    <a:pt x="146" y="7101"/>
                    <a:pt x="133" y="7150"/>
                    <a:pt x="133" y="7198"/>
                  </a:cubicBezTo>
                  <a:cubicBezTo>
                    <a:pt x="133" y="7296"/>
                    <a:pt x="122" y="7404"/>
                    <a:pt x="133" y="7490"/>
                  </a:cubicBezTo>
                  <a:cubicBezTo>
                    <a:pt x="182" y="7745"/>
                    <a:pt x="365" y="7758"/>
                    <a:pt x="559" y="7758"/>
                  </a:cubicBezTo>
                  <a:lnTo>
                    <a:pt x="681" y="7758"/>
                  </a:lnTo>
                  <a:cubicBezTo>
                    <a:pt x="960" y="7769"/>
                    <a:pt x="1252" y="7769"/>
                    <a:pt x="1520" y="7769"/>
                  </a:cubicBezTo>
                  <a:lnTo>
                    <a:pt x="1824" y="7758"/>
                  </a:lnTo>
                  <a:cubicBezTo>
                    <a:pt x="2274" y="7745"/>
                    <a:pt x="2749" y="7733"/>
                    <a:pt x="3211" y="7733"/>
                  </a:cubicBezTo>
                  <a:lnTo>
                    <a:pt x="4913" y="7733"/>
                  </a:lnTo>
                  <a:cubicBezTo>
                    <a:pt x="4938" y="7733"/>
                    <a:pt x="5011" y="7733"/>
                    <a:pt x="5108" y="7745"/>
                  </a:cubicBezTo>
                  <a:cubicBezTo>
                    <a:pt x="5386" y="7759"/>
                    <a:pt x="5667" y="7771"/>
                    <a:pt x="5909" y="7771"/>
                  </a:cubicBezTo>
                  <a:cubicBezTo>
                    <a:pt x="6313" y="7771"/>
                    <a:pt x="6612" y="7738"/>
                    <a:pt x="6628" y="7623"/>
                  </a:cubicBezTo>
                  <a:cubicBezTo>
                    <a:pt x="6628" y="7587"/>
                    <a:pt x="6652" y="7575"/>
                    <a:pt x="6676" y="7575"/>
                  </a:cubicBezTo>
                  <a:cubicBezTo>
                    <a:pt x="6689" y="7587"/>
                    <a:pt x="6713" y="7599"/>
                    <a:pt x="6713" y="7623"/>
                  </a:cubicBezTo>
                  <a:cubicBezTo>
                    <a:pt x="6688" y="7816"/>
                    <a:pt x="6479" y="7859"/>
                    <a:pt x="6260" y="7859"/>
                  </a:cubicBezTo>
                  <a:cubicBezTo>
                    <a:pt x="6160" y="7859"/>
                    <a:pt x="6058" y="7850"/>
                    <a:pt x="5971" y="7842"/>
                  </a:cubicBezTo>
                  <a:cubicBezTo>
                    <a:pt x="5910" y="7842"/>
                    <a:pt x="5862" y="7831"/>
                    <a:pt x="5813" y="7831"/>
                  </a:cubicBezTo>
                  <a:cubicBezTo>
                    <a:pt x="5181" y="7818"/>
                    <a:pt x="4584" y="7818"/>
                    <a:pt x="4025" y="7818"/>
                  </a:cubicBezTo>
                  <a:lnTo>
                    <a:pt x="3879" y="7818"/>
                  </a:lnTo>
                  <a:cubicBezTo>
                    <a:pt x="3308" y="7818"/>
                    <a:pt x="2736" y="7818"/>
                    <a:pt x="2176" y="7831"/>
                  </a:cubicBezTo>
                  <a:cubicBezTo>
                    <a:pt x="2055" y="7842"/>
                    <a:pt x="1933" y="7842"/>
                    <a:pt x="1824" y="7842"/>
                  </a:cubicBezTo>
                  <a:cubicBezTo>
                    <a:pt x="1624" y="7848"/>
                    <a:pt x="1418" y="7853"/>
                    <a:pt x="1212" y="7853"/>
                  </a:cubicBezTo>
                  <a:cubicBezTo>
                    <a:pt x="956" y="7853"/>
                    <a:pt x="699" y="7845"/>
                    <a:pt x="450" y="7818"/>
                  </a:cubicBezTo>
                  <a:lnTo>
                    <a:pt x="377" y="7818"/>
                  </a:lnTo>
                  <a:cubicBezTo>
                    <a:pt x="268" y="7806"/>
                    <a:pt x="133" y="7806"/>
                    <a:pt x="85" y="7733"/>
                  </a:cubicBezTo>
                  <a:cubicBezTo>
                    <a:pt x="24" y="7648"/>
                    <a:pt x="36" y="7477"/>
                    <a:pt x="49" y="7356"/>
                  </a:cubicBezTo>
                  <a:cubicBezTo>
                    <a:pt x="49" y="7320"/>
                    <a:pt x="60" y="7271"/>
                    <a:pt x="60" y="7247"/>
                  </a:cubicBezTo>
                  <a:lnTo>
                    <a:pt x="60" y="5520"/>
                  </a:lnTo>
                  <a:cubicBezTo>
                    <a:pt x="60" y="4899"/>
                    <a:pt x="73" y="4279"/>
                    <a:pt x="73" y="3659"/>
                  </a:cubicBezTo>
                  <a:lnTo>
                    <a:pt x="73" y="2017"/>
                  </a:lnTo>
                  <a:cubicBezTo>
                    <a:pt x="85" y="1823"/>
                    <a:pt x="73" y="1628"/>
                    <a:pt x="73" y="1434"/>
                  </a:cubicBezTo>
                  <a:cubicBezTo>
                    <a:pt x="49" y="1032"/>
                    <a:pt x="36" y="618"/>
                    <a:pt x="85" y="242"/>
                  </a:cubicBezTo>
                  <a:cubicBezTo>
                    <a:pt x="97" y="145"/>
                    <a:pt x="133" y="47"/>
                    <a:pt x="195" y="23"/>
                  </a:cubicBezTo>
                  <a:cubicBezTo>
                    <a:pt x="204" y="20"/>
                    <a:pt x="214" y="18"/>
                    <a:pt x="224" y="18"/>
                  </a:cubicBezTo>
                  <a:close/>
                  <a:moveTo>
                    <a:pt x="227" y="1"/>
                  </a:moveTo>
                  <a:cubicBezTo>
                    <a:pt x="216" y="1"/>
                    <a:pt x="205" y="4"/>
                    <a:pt x="195" y="10"/>
                  </a:cubicBezTo>
                  <a:cubicBezTo>
                    <a:pt x="122" y="35"/>
                    <a:pt x="85" y="145"/>
                    <a:pt x="73" y="229"/>
                  </a:cubicBezTo>
                  <a:cubicBezTo>
                    <a:pt x="24" y="618"/>
                    <a:pt x="36" y="1032"/>
                    <a:pt x="49" y="1434"/>
                  </a:cubicBezTo>
                  <a:cubicBezTo>
                    <a:pt x="60" y="1628"/>
                    <a:pt x="60" y="1823"/>
                    <a:pt x="60" y="2017"/>
                  </a:cubicBezTo>
                  <a:cubicBezTo>
                    <a:pt x="60" y="2564"/>
                    <a:pt x="60" y="3112"/>
                    <a:pt x="49" y="3659"/>
                  </a:cubicBezTo>
                  <a:lnTo>
                    <a:pt x="49" y="5520"/>
                  </a:lnTo>
                  <a:lnTo>
                    <a:pt x="36" y="7247"/>
                  </a:lnTo>
                  <a:cubicBezTo>
                    <a:pt x="36" y="7271"/>
                    <a:pt x="36" y="7307"/>
                    <a:pt x="24" y="7356"/>
                  </a:cubicBezTo>
                  <a:cubicBezTo>
                    <a:pt x="12" y="7490"/>
                    <a:pt x="0" y="7660"/>
                    <a:pt x="73" y="7745"/>
                  </a:cubicBezTo>
                  <a:cubicBezTo>
                    <a:pt x="133" y="7818"/>
                    <a:pt x="268" y="7831"/>
                    <a:pt x="377" y="7831"/>
                  </a:cubicBezTo>
                  <a:cubicBezTo>
                    <a:pt x="401" y="7831"/>
                    <a:pt x="425" y="7842"/>
                    <a:pt x="450" y="7842"/>
                  </a:cubicBezTo>
                  <a:cubicBezTo>
                    <a:pt x="699" y="7869"/>
                    <a:pt x="956" y="7878"/>
                    <a:pt x="1212" y="7878"/>
                  </a:cubicBezTo>
                  <a:cubicBezTo>
                    <a:pt x="1418" y="7878"/>
                    <a:pt x="1624" y="7872"/>
                    <a:pt x="1824" y="7867"/>
                  </a:cubicBezTo>
                  <a:cubicBezTo>
                    <a:pt x="1933" y="7855"/>
                    <a:pt x="2055" y="7855"/>
                    <a:pt x="2176" y="7855"/>
                  </a:cubicBezTo>
                  <a:cubicBezTo>
                    <a:pt x="2736" y="7842"/>
                    <a:pt x="3308" y="7831"/>
                    <a:pt x="3879" y="7831"/>
                  </a:cubicBezTo>
                  <a:cubicBezTo>
                    <a:pt x="4487" y="7831"/>
                    <a:pt x="5120" y="7842"/>
                    <a:pt x="5813" y="7855"/>
                  </a:cubicBezTo>
                  <a:cubicBezTo>
                    <a:pt x="5862" y="7855"/>
                    <a:pt x="5910" y="7855"/>
                    <a:pt x="5971" y="7867"/>
                  </a:cubicBezTo>
                  <a:cubicBezTo>
                    <a:pt x="6056" y="7867"/>
                    <a:pt x="6154" y="7879"/>
                    <a:pt x="6263" y="7879"/>
                  </a:cubicBezTo>
                  <a:cubicBezTo>
                    <a:pt x="6482" y="7879"/>
                    <a:pt x="6701" y="7831"/>
                    <a:pt x="6725" y="7623"/>
                  </a:cubicBezTo>
                  <a:cubicBezTo>
                    <a:pt x="6725" y="7587"/>
                    <a:pt x="6701" y="7563"/>
                    <a:pt x="6676" y="7563"/>
                  </a:cubicBezTo>
                  <a:cubicBezTo>
                    <a:pt x="6640" y="7563"/>
                    <a:pt x="6616" y="7575"/>
                    <a:pt x="6603" y="7623"/>
                  </a:cubicBezTo>
                  <a:cubicBezTo>
                    <a:pt x="6597" y="7723"/>
                    <a:pt x="6282" y="7750"/>
                    <a:pt x="5926" y="7750"/>
                  </a:cubicBezTo>
                  <a:cubicBezTo>
                    <a:pt x="5630" y="7750"/>
                    <a:pt x="5306" y="7732"/>
                    <a:pt x="5108" y="7721"/>
                  </a:cubicBezTo>
                  <a:cubicBezTo>
                    <a:pt x="5011" y="7721"/>
                    <a:pt x="4938" y="7721"/>
                    <a:pt x="4913" y="7709"/>
                  </a:cubicBezTo>
                  <a:cubicBezTo>
                    <a:pt x="4341" y="7709"/>
                    <a:pt x="3770" y="7709"/>
                    <a:pt x="3211" y="7721"/>
                  </a:cubicBezTo>
                  <a:cubicBezTo>
                    <a:pt x="2749" y="7721"/>
                    <a:pt x="2274" y="7733"/>
                    <a:pt x="1824" y="7745"/>
                  </a:cubicBezTo>
                  <a:lnTo>
                    <a:pt x="1520" y="7745"/>
                  </a:lnTo>
                  <a:cubicBezTo>
                    <a:pt x="1386" y="7751"/>
                    <a:pt x="1246" y="7754"/>
                    <a:pt x="1105" y="7754"/>
                  </a:cubicBezTo>
                  <a:cubicBezTo>
                    <a:pt x="963" y="7754"/>
                    <a:pt x="821" y="7751"/>
                    <a:pt x="681" y="7745"/>
                  </a:cubicBezTo>
                  <a:cubicBezTo>
                    <a:pt x="644" y="7733"/>
                    <a:pt x="595" y="7733"/>
                    <a:pt x="559" y="7733"/>
                  </a:cubicBezTo>
                  <a:cubicBezTo>
                    <a:pt x="365" y="7733"/>
                    <a:pt x="206" y="7733"/>
                    <a:pt x="158" y="7490"/>
                  </a:cubicBezTo>
                  <a:cubicBezTo>
                    <a:pt x="133" y="7404"/>
                    <a:pt x="146" y="7296"/>
                    <a:pt x="146" y="7198"/>
                  </a:cubicBezTo>
                  <a:cubicBezTo>
                    <a:pt x="158" y="7150"/>
                    <a:pt x="158" y="7113"/>
                    <a:pt x="158" y="7064"/>
                  </a:cubicBezTo>
                  <a:lnTo>
                    <a:pt x="158" y="6432"/>
                  </a:lnTo>
                  <a:cubicBezTo>
                    <a:pt x="158" y="5496"/>
                    <a:pt x="170" y="4559"/>
                    <a:pt x="170" y="3623"/>
                  </a:cubicBezTo>
                  <a:cubicBezTo>
                    <a:pt x="170" y="3039"/>
                    <a:pt x="170" y="2467"/>
                    <a:pt x="182" y="1896"/>
                  </a:cubicBezTo>
                  <a:lnTo>
                    <a:pt x="182" y="910"/>
                  </a:lnTo>
                  <a:lnTo>
                    <a:pt x="182" y="607"/>
                  </a:lnTo>
                  <a:cubicBezTo>
                    <a:pt x="182" y="461"/>
                    <a:pt x="195" y="145"/>
                    <a:pt x="243" y="120"/>
                  </a:cubicBezTo>
                  <a:lnTo>
                    <a:pt x="255" y="120"/>
                  </a:lnTo>
                  <a:cubicBezTo>
                    <a:pt x="265" y="130"/>
                    <a:pt x="278" y="134"/>
                    <a:pt x="290" y="134"/>
                  </a:cubicBezTo>
                  <a:cubicBezTo>
                    <a:pt x="308" y="134"/>
                    <a:pt x="326" y="127"/>
                    <a:pt x="341" y="120"/>
                  </a:cubicBezTo>
                  <a:cubicBezTo>
                    <a:pt x="352" y="96"/>
                    <a:pt x="352" y="72"/>
                    <a:pt x="328" y="47"/>
                  </a:cubicBezTo>
                  <a:cubicBezTo>
                    <a:pt x="293" y="21"/>
                    <a:pt x="258" y="1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21" name="Google Shape;2250;p36"/>
            <p:cNvSpPr/>
            <p:nvPr/>
          </p:nvSpPr>
          <p:spPr>
            <a:xfrm>
              <a:off x="7389131" y="3019677"/>
              <a:ext cx="15357" cy="11714"/>
            </a:xfrm>
            <a:custGeom>
              <a:avLst/>
              <a:gdLst/>
              <a:ahLst/>
              <a:cxnLst/>
              <a:rect l="l" t="t" r="r" b="b"/>
              <a:pathLst>
                <a:path w="312" h="238" extrusionOk="0">
                  <a:moveTo>
                    <a:pt x="243" y="0"/>
                  </a:moveTo>
                  <a:cubicBezTo>
                    <a:pt x="236" y="0"/>
                    <a:pt x="228" y="2"/>
                    <a:pt x="221" y="7"/>
                  </a:cubicBezTo>
                  <a:cubicBezTo>
                    <a:pt x="160" y="56"/>
                    <a:pt x="100" y="117"/>
                    <a:pt x="38" y="165"/>
                  </a:cubicBezTo>
                  <a:cubicBezTo>
                    <a:pt x="0" y="194"/>
                    <a:pt x="29" y="237"/>
                    <a:pt x="67" y="237"/>
                  </a:cubicBezTo>
                  <a:cubicBezTo>
                    <a:pt x="78" y="237"/>
                    <a:pt x="89" y="234"/>
                    <a:pt x="100" y="226"/>
                  </a:cubicBezTo>
                  <a:cubicBezTo>
                    <a:pt x="160" y="177"/>
                    <a:pt x="221" y="129"/>
                    <a:pt x="282" y="68"/>
                  </a:cubicBezTo>
                  <a:cubicBezTo>
                    <a:pt x="312" y="38"/>
                    <a:pt x="277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22" name="Google Shape;2251;p36"/>
            <p:cNvSpPr/>
            <p:nvPr/>
          </p:nvSpPr>
          <p:spPr>
            <a:xfrm>
              <a:off x="7389230" y="3019332"/>
              <a:ext cx="14963" cy="12699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244" y="14"/>
                  </a:moveTo>
                  <a:cubicBezTo>
                    <a:pt x="255" y="14"/>
                    <a:pt x="268" y="27"/>
                    <a:pt x="268" y="27"/>
                  </a:cubicBezTo>
                  <a:cubicBezTo>
                    <a:pt x="280" y="38"/>
                    <a:pt x="292" y="51"/>
                    <a:pt x="268" y="75"/>
                  </a:cubicBezTo>
                  <a:lnTo>
                    <a:pt x="85" y="221"/>
                  </a:lnTo>
                  <a:cubicBezTo>
                    <a:pt x="80" y="231"/>
                    <a:pt x="73" y="235"/>
                    <a:pt x="65" y="235"/>
                  </a:cubicBezTo>
                  <a:cubicBezTo>
                    <a:pt x="55" y="235"/>
                    <a:pt x="44" y="228"/>
                    <a:pt x="36" y="221"/>
                  </a:cubicBezTo>
                  <a:cubicBezTo>
                    <a:pt x="25" y="208"/>
                    <a:pt x="25" y="197"/>
                    <a:pt x="36" y="172"/>
                  </a:cubicBezTo>
                  <a:lnTo>
                    <a:pt x="219" y="27"/>
                  </a:lnTo>
                  <a:cubicBezTo>
                    <a:pt x="231" y="14"/>
                    <a:pt x="231" y="14"/>
                    <a:pt x="244" y="14"/>
                  </a:cubicBezTo>
                  <a:close/>
                  <a:moveTo>
                    <a:pt x="241" y="0"/>
                  </a:moveTo>
                  <a:cubicBezTo>
                    <a:pt x="229" y="0"/>
                    <a:pt x="217" y="4"/>
                    <a:pt x="207" y="14"/>
                  </a:cubicBezTo>
                  <a:lnTo>
                    <a:pt x="25" y="160"/>
                  </a:lnTo>
                  <a:cubicBezTo>
                    <a:pt x="0" y="184"/>
                    <a:pt x="0" y="208"/>
                    <a:pt x="25" y="233"/>
                  </a:cubicBezTo>
                  <a:cubicBezTo>
                    <a:pt x="36" y="245"/>
                    <a:pt x="49" y="257"/>
                    <a:pt x="61" y="257"/>
                  </a:cubicBezTo>
                  <a:cubicBezTo>
                    <a:pt x="73" y="257"/>
                    <a:pt x="85" y="245"/>
                    <a:pt x="98" y="245"/>
                  </a:cubicBezTo>
                  <a:cubicBezTo>
                    <a:pt x="158" y="184"/>
                    <a:pt x="219" y="136"/>
                    <a:pt x="280" y="87"/>
                  </a:cubicBezTo>
                  <a:cubicBezTo>
                    <a:pt x="304" y="63"/>
                    <a:pt x="304" y="38"/>
                    <a:pt x="280" y="14"/>
                  </a:cubicBezTo>
                  <a:cubicBezTo>
                    <a:pt x="273" y="7"/>
                    <a:pt x="257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23" name="Google Shape;2252;p36"/>
            <p:cNvSpPr/>
            <p:nvPr/>
          </p:nvSpPr>
          <p:spPr>
            <a:xfrm>
              <a:off x="7387704" y="3026568"/>
              <a:ext cx="16833" cy="16882"/>
            </a:xfrm>
            <a:custGeom>
              <a:avLst/>
              <a:gdLst/>
              <a:ahLst/>
              <a:cxnLst/>
              <a:rect l="l" t="t" r="r" b="b"/>
              <a:pathLst>
                <a:path w="342" h="343" extrusionOk="0">
                  <a:moveTo>
                    <a:pt x="280" y="0"/>
                  </a:moveTo>
                  <a:cubicBezTo>
                    <a:pt x="270" y="0"/>
                    <a:pt x="259" y="4"/>
                    <a:pt x="250" y="13"/>
                  </a:cubicBezTo>
                  <a:cubicBezTo>
                    <a:pt x="177" y="86"/>
                    <a:pt x="92" y="183"/>
                    <a:pt x="19" y="269"/>
                  </a:cubicBezTo>
                  <a:cubicBezTo>
                    <a:pt x="0" y="305"/>
                    <a:pt x="31" y="342"/>
                    <a:pt x="62" y="342"/>
                  </a:cubicBezTo>
                  <a:cubicBezTo>
                    <a:pt x="72" y="342"/>
                    <a:pt x="83" y="338"/>
                    <a:pt x="92" y="329"/>
                  </a:cubicBezTo>
                  <a:cubicBezTo>
                    <a:pt x="177" y="244"/>
                    <a:pt x="250" y="159"/>
                    <a:pt x="323" y="61"/>
                  </a:cubicBezTo>
                  <a:cubicBezTo>
                    <a:pt x="342" y="34"/>
                    <a:pt x="311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24" name="Google Shape;2253;p36"/>
            <p:cNvSpPr/>
            <p:nvPr/>
          </p:nvSpPr>
          <p:spPr>
            <a:xfrm>
              <a:off x="7387409" y="3026125"/>
              <a:ext cx="17424" cy="17867"/>
            </a:xfrm>
            <a:custGeom>
              <a:avLst/>
              <a:gdLst/>
              <a:ahLst/>
              <a:cxnLst/>
              <a:rect l="l" t="t" r="r" b="b"/>
              <a:pathLst>
                <a:path w="354" h="363" extrusionOk="0">
                  <a:moveTo>
                    <a:pt x="284" y="17"/>
                  </a:moveTo>
                  <a:cubicBezTo>
                    <a:pt x="295" y="17"/>
                    <a:pt x="309" y="22"/>
                    <a:pt x="317" y="22"/>
                  </a:cubicBezTo>
                  <a:cubicBezTo>
                    <a:pt x="317" y="34"/>
                    <a:pt x="329" y="46"/>
                    <a:pt x="317" y="70"/>
                  </a:cubicBezTo>
                  <a:cubicBezTo>
                    <a:pt x="256" y="156"/>
                    <a:pt x="171" y="253"/>
                    <a:pt x="98" y="326"/>
                  </a:cubicBezTo>
                  <a:cubicBezTo>
                    <a:pt x="93" y="337"/>
                    <a:pt x="86" y="340"/>
                    <a:pt x="78" y="340"/>
                  </a:cubicBezTo>
                  <a:cubicBezTo>
                    <a:pt x="68" y="340"/>
                    <a:pt x="56" y="333"/>
                    <a:pt x="49" y="326"/>
                  </a:cubicBezTo>
                  <a:cubicBezTo>
                    <a:pt x="37" y="314"/>
                    <a:pt x="25" y="302"/>
                    <a:pt x="37" y="289"/>
                  </a:cubicBezTo>
                  <a:cubicBezTo>
                    <a:pt x="110" y="192"/>
                    <a:pt x="183" y="95"/>
                    <a:pt x="268" y="22"/>
                  </a:cubicBezTo>
                  <a:cubicBezTo>
                    <a:pt x="272" y="18"/>
                    <a:pt x="278" y="17"/>
                    <a:pt x="284" y="17"/>
                  </a:cubicBezTo>
                  <a:close/>
                  <a:moveTo>
                    <a:pt x="293" y="1"/>
                  </a:moveTo>
                  <a:cubicBezTo>
                    <a:pt x="281" y="1"/>
                    <a:pt x="268" y="4"/>
                    <a:pt x="256" y="10"/>
                  </a:cubicBezTo>
                  <a:cubicBezTo>
                    <a:pt x="171" y="83"/>
                    <a:pt x="98" y="180"/>
                    <a:pt x="25" y="278"/>
                  </a:cubicBezTo>
                  <a:cubicBezTo>
                    <a:pt x="0" y="302"/>
                    <a:pt x="13" y="326"/>
                    <a:pt x="37" y="338"/>
                  </a:cubicBezTo>
                  <a:cubicBezTo>
                    <a:pt x="37" y="351"/>
                    <a:pt x="62" y="362"/>
                    <a:pt x="73" y="362"/>
                  </a:cubicBezTo>
                  <a:cubicBezTo>
                    <a:pt x="86" y="362"/>
                    <a:pt x="98" y="351"/>
                    <a:pt x="110" y="338"/>
                  </a:cubicBezTo>
                  <a:cubicBezTo>
                    <a:pt x="183" y="265"/>
                    <a:pt x="268" y="168"/>
                    <a:pt x="329" y="70"/>
                  </a:cubicBezTo>
                  <a:cubicBezTo>
                    <a:pt x="354" y="46"/>
                    <a:pt x="341" y="22"/>
                    <a:pt x="329" y="10"/>
                  </a:cubicBezTo>
                  <a:cubicBezTo>
                    <a:pt x="317" y="4"/>
                    <a:pt x="305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25" name="Google Shape;2254;p36"/>
            <p:cNvSpPr/>
            <p:nvPr/>
          </p:nvSpPr>
          <p:spPr>
            <a:xfrm>
              <a:off x="7386030" y="3039218"/>
              <a:ext cx="17079" cy="18753"/>
            </a:xfrm>
            <a:custGeom>
              <a:avLst/>
              <a:gdLst/>
              <a:ahLst/>
              <a:cxnLst/>
              <a:rect l="l" t="t" r="r" b="b"/>
              <a:pathLst>
                <a:path w="347" h="381" extrusionOk="0">
                  <a:moveTo>
                    <a:pt x="280" y="0"/>
                  </a:moveTo>
                  <a:cubicBezTo>
                    <a:pt x="269" y="0"/>
                    <a:pt x="258" y="4"/>
                    <a:pt x="247" y="12"/>
                  </a:cubicBezTo>
                  <a:cubicBezTo>
                    <a:pt x="150" y="96"/>
                    <a:pt x="77" y="194"/>
                    <a:pt x="17" y="315"/>
                  </a:cubicBezTo>
                  <a:cubicBezTo>
                    <a:pt x="0" y="348"/>
                    <a:pt x="28" y="380"/>
                    <a:pt x="58" y="380"/>
                  </a:cubicBezTo>
                  <a:cubicBezTo>
                    <a:pt x="73" y="380"/>
                    <a:pt x="89" y="372"/>
                    <a:pt x="101" y="352"/>
                  </a:cubicBezTo>
                  <a:cubicBezTo>
                    <a:pt x="163" y="255"/>
                    <a:pt x="223" y="158"/>
                    <a:pt x="309" y="72"/>
                  </a:cubicBezTo>
                  <a:cubicBezTo>
                    <a:pt x="347" y="44"/>
                    <a:pt x="317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26" name="Google Shape;2255;p36"/>
            <p:cNvSpPr/>
            <p:nvPr/>
          </p:nvSpPr>
          <p:spPr>
            <a:xfrm>
              <a:off x="7385637" y="3038775"/>
              <a:ext cx="17375" cy="19590"/>
            </a:xfrm>
            <a:custGeom>
              <a:avLst/>
              <a:gdLst/>
              <a:ahLst/>
              <a:cxnLst/>
              <a:rect l="l" t="t" r="r" b="b"/>
              <a:pathLst>
                <a:path w="353" h="398" extrusionOk="0">
                  <a:moveTo>
                    <a:pt x="287" y="19"/>
                  </a:moveTo>
                  <a:cubicBezTo>
                    <a:pt x="298" y="19"/>
                    <a:pt x="309" y="26"/>
                    <a:pt x="317" y="32"/>
                  </a:cubicBezTo>
                  <a:cubicBezTo>
                    <a:pt x="328" y="45"/>
                    <a:pt x="328" y="57"/>
                    <a:pt x="317" y="81"/>
                  </a:cubicBezTo>
                  <a:cubicBezTo>
                    <a:pt x="231" y="154"/>
                    <a:pt x="171" y="251"/>
                    <a:pt x="98" y="361"/>
                  </a:cubicBezTo>
                  <a:cubicBezTo>
                    <a:pt x="90" y="375"/>
                    <a:pt x="79" y="381"/>
                    <a:pt x="69" y="381"/>
                  </a:cubicBezTo>
                  <a:cubicBezTo>
                    <a:pt x="61" y="381"/>
                    <a:pt x="54" y="378"/>
                    <a:pt x="49" y="373"/>
                  </a:cubicBezTo>
                  <a:cubicBezTo>
                    <a:pt x="36" y="373"/>
                    <a:pt x="25" y="349"/>
                    <a:pt x="36" y="324"/>
                  </a:cubicBezTo>
                  <a:cubicBezTo>
                    <a:pt x="85" y="215"/>
                    <a:pt x="171" y="105"/>
                    <a:pt x="268" y="32"/>
                  </a:cubicBezTo>
                  <a:cubicBezTo>
                    <a:pt x="273" y="22"/>
                    <a:pt x="280" y="19"/>
                    <a:pt x="287" y="19"/>
                  </a:cubicBezTo>
                  <a:close/>
                  <a:moveTo>
                    <a:pt x="289" y="0"/>
                  </a:moveTo>
                  <a:cubicBezTo>
                    <a:pt x="277" y="0"/>
                    <a:pt x="265" y="3"/>
                    <a:pt x="255" y="8"/>
                  </a:cubicBezTo>
                  <a:cubicBezTo>
                    <a:pt x="158" y="94"/>
                    <a:pt x="73" y="203"/>
                    <a:pt x="25" y="313"/>
                  </a:cubicBezTo>
                  <a:cubicBezTo>
                    <a:pt x="0" y="349"/>
                    <a:pt x="25" y="386"/>
                    <a:pt x="49" y="397"/>
                  </a:cubicBezTo>
                  <a:lnTo>
                    <a:pt x="73" y="397"/>
                  </a:lnTo>
                  <a:cubicBezTo>
                    <a:pt x="85" y="397"/>
                    <a:pt x="98" y="386"/>
                    <a:pt x="109" y="373"/>
                  </a:cubicBezTo>
                  <a:cubicBezTo>
                    <a:pt x="182" y="264"/>
                    <a:pt x="244" y="167"/>
                    <a:pt x="328" y="94"/>
                  </a:cubicBezTo>
                  <a:cubicBezTo>
                    <a:pt x="353" y="69"/>
                    <a:pt x="341" y="32"/>
                    <a:pt x="328" y="21"/>
                  </a:cubicBezTo>
                  <a:cubicBezTo>
                    <a:pt x="321" y="6"/>
                    <a:pt x="306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27" name="Google Shape;2256;p36"/>
            <p:cNvSpPr/>
            <p:nvPr/>
          </p:nvSpPr>
          <p:spPr>
            <a:xfrm>
              <a:off x="7388442" y="3051523"/>
              <a:ext cx="16636" cy="15160"/>
            </a:xfrm>
            <a:custGeom>
              <a:avLst/>
              <a:gdLst/>
              <a:ahLst/>
              <a:cxnLst/>
              <a:rect l="l" t="t" r="r" b="b"/>
              <a:pathLst>
                <a:path w="338" h="308" extrusionOk="0">
                  <a:moveTo>
                    <a:pt x="279" y="0"/>
                  </a:moveTo>
                  <a:cubicBezTo>
                    <a:pt x="273" y="0"/>
                    <a:pt x="266" y="2"/>
                    <a:pt x="260" y="5"/>
                  </a:cubicBezTo>
                  <a:cubicBezTo>
                    <a:pt x="162" y="65"/>
                    <a:pt x="65" y="138"/>
                    <a:pt x="16" y="248"/>
                  </a:cubicBezTo>
                  <a:cubicBezTo>
                    <a:pt x="0" y="281"/>
                    <a:pt x="27" y="307"/>
                    <a:pt x="54" y="307"/>
                  </a:cubicBezTo>
                  <a:cubicBezTo>
                    <a:pt x="68" y="307"/>
                    <a:pt x="81" y="300"/>
                    <a:pt x="89" y="284"/>
                  </a:cubicBezTo>
                  <a:cubicBezTo>
                    <a:pt x="150" y="200"/>
                    <a:pt x="211" y="138"/>
                    <a:pt x="296" y="78"/>
                  </a:cubicBezTo>
                  <a:cubicBezTo>
                    <a:pt x="337" y="57"/>
                    <a:pt x="317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28" name="Google Shape;2257;p36"/>
            <p:cNvSpPr/>
            <p:nvPr/>
          </p:nvSpPr>
          <p:spPr>
            <a:xfrm>
              <a:off x="7388049" y="3050883"/>
              <a:ext cx="16784" cy="16489"/>
            </a:xfrm>
            <a:custGeom>
              <a:avLst/>
              <a:gdLst/>
              <a:ahLst/>
              <a:cxnLst/>
              <a:rect l="l" t="t" r="r" b="b"/>
              <a:pathLst>
                <a:path w="341" h="335" extrusionOk="0">
                  <a:moveTo>
                    <a:pt x="292" y="18"/>
                  </a:moveTo>
                  <a:cubicBezTo>
                    <a:pt x="304" y="18"/>
                    <a:pt x="304" y="30"/>
                    <a:pt x="316" y="42"/>
                  </a:cubicBezTo>
                  <a:cubicBezTo>
                    <a:pt x="328" y="54"/>
                    <a:pt x="328" y="67"/>
                    <a:pt x="304" y="78"/>
                  </a:cubicBezTo>
                  <a:cubicBezTo>
                    <a:pt x="231" y="127"/>
                    <a:pt x="158" y="200"/>
                    <a:pt x="97" y="297"/>
                  </a:cubicBezTo>
                  <a:cubicBezTo>
                    <a:pt x="90" y="312"/>
                    <a:pt x="78" y="317"/>
                    <a:pt x="68" y="317"/>
                  </a:cubicBezTo>
                  <a:cubicBezTo>
                    <a:pt x="60" y="317"/>
                    <a:pt x="53" y="315"/>
                    <a:pt x="49" y="310"/>
                  </a:cubicBezTo>
                  <a:cubicBezTo>
                    <a:pt x="36" y="297"/>
                    <a:pt x="24" y="286"/>
                    <a:pt x="36" y="261"/>
                  </a:cubicBezTo>
                  <a:cubicBezTo>
                    <a:pt x="97" y="140"/>
                    <a:pt x="195" y="67"/>
                    <a:pt x="268" y="30"/>
                  </a:cubicBezTo>
                  <a:cubicBezTo>
                    <a:pt x="279" y="18"/>
                    <a:pt x="279" y="18"/>
                    <a:pt x="292" y="18"/>
                  </a:cubicBezTo>
                  <a:close/>
                  <a:moveTo>
                    <a:pt x="287" y="1"/>
                  </a:moveTo>
                  <a:cubicBezTo>
                    <a:pt x="281" y="1"/>
                    <a:pt x="274" y="2"/>
                    <a:pt x="268" y="5"/>
                  </a:cubicBezTo>
                  <a:cubicBezTo>
                    <a:pt x="182" y="54"/>
                    <a:pt x="73" y="127"/>
                    <a:pt x="12" y="249"/>
                  </a:cubicBezTo>
                  <a:cubicBezTo>
                    <a:pt x="0" y="286"/>
                    <a:pt x="12" y="310"/>
                    <a:pt x="36" y="322"/>
                  </a:cubicBezTo>
                  <a:cubicBezTo>
                    <a:pt x="49" y="322"/>
                    <a:pt x="49" y="334"/>
                    <a:pt x="60" y="334"/>
                  </a:cubicBezTo>
                  <a:cubicBezTo>
                    <a:pt x="85" y="334"/>
                    <a:pt x="97" y="322"/>
                    <a:pt x="109" y="310"/>
                  </a:cubicBezTo>
                  <a:cubicBezTo>
                    <a:pt x="170" y="213"/>
                    <a:pt x="243" y="151"/>
                    <a:pt x="316" y="103"/>
                  </a:cubicBezTo>
                  <a:cubicBezTo>
                    <a:pt x="341" y="78"/>
                    <a:pt x="341" y="54"/>
                    <a:pt x="328" y="30"/>
                  </a:cubicBezTo>
                  <a:cubicBezTo>
                    <a:pt x="319" y="12"/>
                    <a:pt x="304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29" name="Google Shape;2258;p36"/>
            <p:cNvSpPr/>
            <p:nvPr/>
          </p:nvSpPr>
          <p:spPr>
            <a:xfrm>
              <a:off x="7387852" y="3062500"/>
              <a:ext cx="16538" cy="15061"/>
            </a:xfrm>
            <a:custGeom>
              <a:avLst/>
              <a:gdLst/>
              <a:ahLst/>
              <a:cxnLst/>
              <a:rect l="l" t="t" r="r" b="b"/>
              <a:pathLst>
                <a:path w="336" h="306" extrusionOk="0">
                  <a:moveTo>
                    <a:pt x="271" y="0"/>
                  </a:moveTo>
                  <a:cubicBezTo>
                    <a:pt x="262" y="0"/>
                    <a:pt x="253" y="4"/>
                    <a:pt x="247" y="13"/>
                  </a:cubicBezTo>
                  <a:cubicBezTo>
                    <a:pt x="174" y="98"/>
                    <a:pt x="113" y="171"/>
                    <a:pt x="28" y="231"/>
                  </a:cubicBezTo>
                  <a:cubicBezTo>
                    <a:pt x="0" y="268"/>
                    <a:pt x="29" y="305"/>
                    <a:pt x="65" y="305"/>
                  </a:cubicBezTo>
                  <a:cubicBezTo>
                    <a:pt x="77" y="305"/>
                    <a:pt x="90" y="301"/>
                    <a:pt x="101" y="293"/>
                  </a:cubicBezTo>
                  <a:cubicBezTo>
                    <a:pt x="174" y="231"/>
                    <a:pt x="247" y="158"/>
                    <a:pt x="308" y="74"/>
                  </a:cubicBezTo>
                  <a:cubicBezTo>
                    <a:pt x="336" y="37"/>
                    <a:pt x="300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0" name="Google Shape;2259;p36"/>
            <p:cNvSpPr/>
            <p:nvPr/>
          </p:nvSpPr>
          <p:spPr>
            <a:xfrm>
              <a:off x="7388049" y="3062106"/>
              <a:ext cx="16144" cy="16046"/>
            </a:xfrm>
            <a:custGeom>
              <a:avLst/>
              <a:gdLst/>
              <a:ahLst/>
              <a:cxnLst/>
              <a:rect l="l" t="t" r="r" b="b"/>
              <a:pathLst>
                <a:path w="328" h="326" extrusionOk="0">
                  <a:moveTo>
                    <a:pt x="263" y="19"/>
                  </a:moveTo>
                  <a:cubicBezTo>
                    <a:pt x="274" y="19"/>
                    <a:pt x="285" y="26"/>
                    <a:pt x="292" y="33"/>
                  </a:cubicBezTo>
                  <a:cubicBezTo>
                    <a:pt x="304" y="33"/>
                    <a:pt x="316" y="58"/>
                    <a:pt x="304" y="69"/>
                  </a:cubicBezTo>
                  <a:cubicBezTo>
                    <a:pt x="231" y="155"/>
                    <a:pt x="158" y="239"/>
                    <a:pt x="85" y="301"/>
                  </a:cubicBezTo>
                  <a:cubicBezTo>
                    <a:pt x="80" y="306"/>
                    <a:pt x="73" y="308"/>
                    <a:pt x="66" y="308"/>
                  </a:cubicBezTo>
                  <a:cubicBezTo>
                    <a:pt x="55" y="308"/>
                    <a:pt x="43" y="302"/>
                    <a:pt x="36" y="288"/>
                  </a:cubicBezTo>
                  <a:cubicBezTo>
                    <a:pt x="24" y="288"/>
                    <a:pt x="24" y="264"/>
                    <a:pt x="36" y="252"/>
                  </a:cubicBezTo>
                  <a:cubicBezTo>
                    <a:pt x="109" y="179"/>
                    <a:pt x="182" y="106"/>
                    <a:pt x="243" y="33"/>
                  </a:cubicBezTo>
                  <a:cubicBezTo>
                    <a:pt x="248" y="23"/>
                    <a:pt x="255" y="19"/>
                    <a:pt x="263" y="19"/>
                  </a:cubicBezTo>
                  <a:close/>
                  <a:moveTo>
                    <a:pt x="273" y="0"/>
                  </a:moveTo>
                  <a:cubicBezTo>
                    <a:pt x="259" y="0"/>
                    <a:pt x="245" y="6"/>
                    <a:pt x="231" y="21"/>
                  </a:cubicBezTo>
                  <a:cubicBezTo>
                    <a:pt x="170" y="94"/>
                    <a:pt x="97" y="166"/>
                    <a:pt x="24" y="239"/>
                  </a:cubicBezTo>
                  <a:cubicBezTo>
                    <a:pt x="0" y="264"/>
                    <a:pt x="0" y="288"/>
                    <a:pt x="24" y="301"/>
                  </a:cubicBezTo>
                  <a:cubicBezTo>
                    <a:pt x="24" y="312"/>
                    <a:pt x="49" y="325"/>
                    <a:pt x="60" y="325"/>
                  </a:cubicBezTo>
                  <a:cubicBezTo>
                    <a:pt x="73" y="325"/>
                    <a:pt x="85" y="325"/>
                    <a:pt x="97" y="312"/>
                  </a:cubicBezTo>
                  <a:cubicBezTo>
                    <a:pt x="182" y="252"/>
                    <a:pt x="243" y="166"/>
                    <a:pt x="316" y="82"/>
                  </a:cubicBezTo>
                  <a:cubicBezTo>
                    <a:pt x="328" y="58"/>
                    <a:pt x="316" y="33"/>
                    <a:pt x="304" y="9"/>
                  </a:cubicBezTo>
                  <a:cubicBezTo>
                    <a:pt x="293" y="4"/>
                    <a:pt x="283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1" name="Google Shape;2260;p36"/>
            <p:cNvSpPr/>
            <p:nvPr/>
          </p:nvSpPr>
          <p:spPr>
            <a:xfrm>
              <a:off x="7387802" y="3072738"/>
              <a:ext cx="18900" cy="16095"/>
            </a:xfrm>
            <a:custGeom>
              <a:avLst/>
              <a:gdLst/>
              <a:ahLst/>
              <a:cxnLst/>
              <a:rect l="l" t="t" r="r" b="b"/>
              <a:pathLst>
                <a:path w="384" h="327" extrusionOk="0">
                  <a:moveTo>
                    <a:pt x="317" y="0"/>
                  </a:moveTo>
                  <a:cubicBezTo>
                    <a:pt x="306" y="0"/>
                    <a:pt x="295" y="4"/>
                    <a:pt x="284" y="12"/>
                  </a:cubicBezTo>
                  <a:cubicBezTo>
                    <a:pt x="200" y="85"/>
                    <a:pt x="114" y="169"/>
                    <a:pt x="29" y="255"/>
                  </a:cubicBezTo>
                  <a:cubicBezTo>
                    <a:pt x="0" y="283"/>
                    <a:pt x="32" y="327"/>
                    <a:pt x="70" y="327"/>
                  </a:cubicBezTo>
                  <a:cubicBezTo>
                    <a:pt x="80" y="327"/>
                    <a:pt x="92" y="323"/>
                    <a:pt x="102" y="315"/>
                  </a:cubicBezTo>
                  <a:cubicBezTo>
                    <a:pt x="187" y="242"/>
                    <a:pt x="273" y="158"/>
                    <a:pt x="346" y="72"/>
                  </a:cubicBezTo>
                  <a:cubicBezTo>
                    <a:pt x="384" y="44"/>
                    <a:pt x="354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761" name="Google Shape;2261;p36"/>
            <p:cNvSpPr/>
            <p:nvPr/>
          </p:nvSpPr>
          <p:spPr>
            <a:xfrm>
              <a:off x="7388049" y="3072295"/>
              <a:ext cx="18556" cy="17178"/>
            </a:xfrm>
            <a:custGeom>
              <a:avLst/>
              <a:gdLst/>
              <a:ahLst/>
              <a:cxnLst/>
              <a:rect l="l" t="t" r="r" b="b"/>
              <a:pathLst>
                <a:path w="377" h="349" extrusionOk="0">
                  <a:moveTo>
                    <a:pt x="305" y="16"/>
                  </a:moveTo>
                  <a:cubicBezTo>
                    <a:pt x="317" y="16"/>
                    <a:pt x="332" y="24"/>
                    <a:pt x="341" y="32"/>
                  </a:cubicBezTo>
                  <a:cubicBezTo>
                    <a:pt x="352" y="45"/>
                    <a:pt x="352" y="57"/>
                    <a:pt x="341" y="69"/>
                  </a:cubicBezTo>
                  <a:lnTo>
                    <a:pt x="316" y="94"/>
                  </a:lnTo>
                  <a:cubicBezTo>
                    <a:pt x="243" y="167"/>
                    <a:pt x="170" y="251"/>
                    <a:pt x="85" y="324"/>
                  </a:cubicBezTo>
                  <a:cubicBezTo>
                    <a:pt x="81" y="328"/>
                    <a:pt x="77" y="330"/>
                    <a:pt x="72" y="330"/>
                  </a:cubicBezTo>
                  <a:cubicBezTo>
                    <a:pt x="60" y="330"/>
                    <a:pt x="45" y="321"/>
                    <a:pt x="36" y="313"/>
                  </a:cubicBezTo>
                  <a:cubicBezTo>
                    <a:pt x="24" y="300"/>
                    <a:pt x="24" y="288"/>
                    <a:pt x="36" y="264"/>
                  </a:cubicBezTo>
                  <a:cubicBezTo>
                    <a:pt x="109" y="191"/>
                    <a:pt x="195" y="118"/>
                    <a:pt x="268" y="45"/>
                  </a:cubicBezTo>
                  <a:lnTo>
                    <a:pt x="292" y="21"/>
                  </a:lnTo>
                  <a:cubicBezTo>
                    <a:pt x="295" y="17"/>
                    <a:pt x="300" y="16"/>
                    <a:pt x="305" y="16"/>
                  </a:cubicBezTo>
                  <a:close/>
                  <a:moveTo>
                    <a:pt x="309" y="1"/>
                  </a:moveTo>
                  <a:cubicBezTo>
                    <a:pt x="299" y="1"/>
                    <a:pt x="289" y="3"/>
                    <a:pt x="279" y="8"/>
                  </a:cubicBezTo>
                  <a:lnTo>
                    <a:pt x="255" y="32"/>
                  </a:lnTo>
                  <a:cubicBezTo>
                    <a:pt x="182" y="105"/>
                    <a:pt x="97" y="178"/>
                    <a:pt x="24" y="251"/>
                  </a:cubicBezTo>
                  <a:cubicBezTo>
                    <a:pt x="0" y="276"/>
                    <a:pt x="12" y="313"/>
                    <a:pt x="24" y="324"/>
                  </a:cubicBezTo>
                  <a:cubicBezTo>
                    <a:pt x="36" y="337"/>
                    <a:pt x="49" y="349"/>
                    <a:pt x="60" y="349"/>
                  </a:cubicBezTo>
                  <a:cubicBezTo>
                    <a:pt x="73" y="349"/>
                    <a:pt x="85" y="337"/>
                    <a:pt x="97" y="337"/>
                  </a:cubicBezTo>
                  <a:cubicBezTo>
                    <a:pt x="182" y="264"/>
                    <a:pt x="255" y="178"/>
                    <a:pt x="328" y="105"/>
                  </a:cubicBezTo>
                  <a:lnTo>
                    <a:pt x="352" y="81"/>
                  </a:lnTo>
                  <a:cubicBezTo>
                    <a:pt x="377" y="57"/>
                    <a:pt x="365" y="32"/>
                    <a:pt x="352" y="21"/>
                  </a:cubicBezTo>
                  <a:cubicBezTo>
                    <a:pt x="338" y="6"/>
                    <a:pt x="323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762" name="Google Shape;2262;p36"/>
            <p:cNvSpPr/>
            <p:nvPr/>
          </p:nvSpPr>
          <p:spPr>
            <a:xfrm>
              <a:off x="7386080" y="3084699"/>
              <a:ext cx="18359" cy="18851"/>
            </a:xfrm>
            <a:custGeom>
              <a:avLst/>
              <a:gdLst/>
              <a:ahLst/>
              <a:cxnLst/>
              <a:rect l="l" t="t" r="r" b="b"/>
              <a:pathLst>
                <a:path w="373" h="383" extrusionOk="0">
                  <a:moveTo>
                    <a:pt x="309" y="1"/>
                  </a:moveTo>
                  <a:cubicBezTo>
                    <a:pt x="300" y="1"/>
                    <a:pt x="291" y="4"/>
                    <a:pt x="283" y="12"/>
                  </a:cubicBezTo>
                  <a:lnTo>
                    <a:pt x="27" y="304"/>
                  </a:lnTo>
                  <a:cubicBezTo>
                    <a:pt x="1" y="340"/>
                    <a:pt x="27" y="382"/>
                    <a:pt x="57" y="382"/>
                  </a:cubicBezTo>
                  <a:cubicBezTo>
                    <a:pt x="68" y="382"/>
                    <a:pt x="79" y="377"/>
                    <a:pt x="89" y="364"/>
                  </a:cubicBezTo>
                  <a:lnTo>
                    <a:pt x="344" y="72"/>
                  </a:lnTo>
                  <a:cubicBezTo>
                    <a:pt x="372" y="44"/>
                    <a:pt x="341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763" name="Google Shape;2263;p36"/>
            <p:cNvSpPr/>
            <p:nvPr/>
          </p:nvSpPr>
          <p:spPr>
            <a:xfrm>
              <a:off x="7386227" y="3084354"/>
              <a:ext cx="17965" cy="19491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309" y="22"/>
                  </a:moveTo>
                  <a:cubicBezTo>
                    <a:pt x="316" y="22"/>
                    <a:pt x="323" y="25"/>
                    <a:pt x="329" y="31"/>
                  </a:cubicBezTo>
                  <a:cubicBezTo>
                    <a:pt x="341" y="43"/>
                    <a:pt x="341" y="55"/>
                    <a:pt x="329" y="79"/>
                  </a:cubicBezTo>
                  <a:cubicBezTo>
                    <a:pt x="243" y="189"/>
                    <a:pt x="159" y="287"/>
                    <a:pt x="86" y="371"/>
                  </a:cubicBezTo>
                  <a:cubicBezTo>
                    <a:pt x="73" y="378"/>
                    <a:pt x="64" y="381"/>
                    <a:pt x="57" y="381"/>
                  </a:cubicBezTo>
                  <a:cubicBezTo>
                    <a:pt x="49" y="381"/>
                    <a:pt x="43" y="378"/>
                    <a:pt x="37" y="371"/>
                  </a:cubicBezTo>
                  <a:cubicBezTo>
                    <a:pt x="24" y="360"/>
                    <a:pt x="13" y="335"/>
                    <a:pt x="37" y="323"/>
                  </a:cubicBezTo>
                  <a:cubicBezTo>
                    <a:pt x="110" y="225"/>
                    <a:pt x="183" y="141"/>
                    <a:pt x="280" y="31"/>
                  </a:cubicBezTo>
                  <a:cubicBezTo>
                    <a:pt x="292" y="25"/>
                    <a:pt x="301" y="22"/>
                    <a:pt x="309" y="22"/>
                  </a:cubicBezTo>
                  <a:close/>
                  <a:moveTo>
                    <a:pt x="304" y="1"/>
                  </a:moveTo>
                  <a:cubicBezTo>
                    <a:pt x="292" y="1"/>
                    <a:pt x="280" y="7"/>
                    <a:pt x="268" y="19"/>
                  </a:cubicBezTo>
                  <a:cubicBezTo>
                    <a:pt x="170" y="128"/>
                    <a:pt x="97" y="214"/>
                    <a:pt x="13" y="311"/>
                  </a:cubicBezTo>
                  <a:cubicBezTo>
                    <a:pt x="0" y="335"/>
                    <a:pt x="0" y="371"/>
                    <a:pt x="24" y="384"/>
                  </a:cubicBezTo>
                  <a:cubicBezTo>
                    <a:pt x="37" y="396"/>
                    <a:pt x="49" y="396"/>
                    <a:pt x="61" y="396"/>
                  </a:cubicBezTo>
                  <a:cubicBezTo>
                    <a:pt x="73" y="396"/>
                    <a:pt x="86" y="396"/>
                    <a:pt x="97" y="384"/>
                  </a:cubicBezTo>
                  <a:cubicBezTo>
                    <a:pt x="170" y="298"/>
                    <a:pt x="256" y="201"/>
                    <a:pt x="341" y="92"/>
                  </a:cubicBezTo>
                  <a:cubicBezTo>
                    <a:pt x="365" y="68"/>
                    <a:pt x="353" y="31"/>
                    <a:pt x="341" y="19"/>
                  </a:cubicBezTo>
                  <a:cubicBezTo>
                    <a:pt x="328" y="7"/>
                    <a:pt x="316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764" name="Google Shape;2264;p36"/>
            <p:cNvSpPr/>
            <p:nvPr/>
          </p:nvSpPr>
          <p:spPr>
            <a:xfrm>
              <a:off x="7386030" y="3095478"/>
              <a:ext cx="18999" cy="19097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322" y="0"/>
                  </a:moveTo>
                  <a:cubicBezTo>
                    <a:pt x="313" y="0"/>
                    <a:pt x="304" y="4"/>
                    <a:pt x="296" y="12"/>
                  </a:cubicBezTo>
                  <a:cubicBezTo>
                    <a:pt x="199" y="109"/>
                    <a:pt x="114" y="206"/>
                    <a:pt x="28" y="315"/>
                  </a:cubicBezTo>
                  <a:cubicBezTo>
                    <a:pt x="0" y="344"/>
                    <a:pt x="31" y="388"/>
                    <a:pt x="64" y="388"/>
                  </a:cubicBezTo>
                  <a:cubicBezTo>
                    <a:pt x="73" y="388"/>
                    <a:pt x="82" y="385"/>
                    <a:pt x="90" y="377"/>
                  </a:cubicBezTo>
                  <a:cubicBezTo>
                    <a:pt x="187" y="279"/>
                    <a:pt x="272" y="182"/>
                    <a:pt x="357" y="72"/>
                  </a:cubicBezTo>
                  <a:cubicBezTo>
                    <a:pt x="385" y="44"/>
                    <a:pt x="355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765" name="Google Shape;2265;p36"/>
            <p:cNvSpPr/>
            <p:nvPr/>
          </p:nvSpPr>
          <p:spPr>
            <a:xfrm>
              <a:off x="7386227" y="3095134"/>
              <a:ext cx="18605" cy="20131"/>
            </a:xfrm>
            <a:custGeom>
              <a:avLst/>
              <a:gdLst/>
              <a:ahLst/>
              <a:cxnLst/>
              <a:rect l="l" t="t" r="r" b="b"/>
              <a:pathLst>
                <a:path w="378" h="409" extrusionOk="0">
                  <a:moveTo>
                    <a:pt x="320" y="17"/>
                  </a:moveTo>
                  <a:cubicBezTo>
                    <a:pt x="327" y="17"/>
                    <a:pt x="334" y="24"/>
                    <a:pt x="341" y="31"/>
                  </a:cubicBezTo>
                  <a:cubicBezTo>
                    <a:pt x="353" y="43"/>
                    <a:pt x="365" y="55"/>
                    <a:pt x="341" y="79"/>
                  </a:cubicBezTo>
                  <a:cubicBezTo>
                    <a:pt x="268" y="177"/>
                    <a:pt x="170" y="274"/>
                    <a:pt x="86" y="371"/>
                  </a:cubicBezTo>
                  <a:cubicBezTo>
                    <a:pt x="75" y="381"/>
                    <a:pt x="67" y="385"/>
                    <a:pt x="60" y="385"/>
                  </a:cubicBezTo>
                  <a:cubicBezTo>
                    <a:pt x="51" y="385"/>
                    <a:pt x="44" y="378"/>
                    <a:pt x="37" y="371"/>
                  </a:cubicBezTo>
                  <a:cubicBezTo>
                    <a:pt x="24" y="359"/>
                    <a:pt x="13" y="335"/>
                    <a:pt x="24" y="322"/>
                  </a:cubicBezTo>
                  <a:cubicBezTo>
                    <a:pt x="122" y="225"/>
                    <a:pt x="207" y="116"/>
                    <a:pt x="305" y="31"/>
                  </a:cubicBezTo>
                  <a:cubicBezTo>
                    <a:pt x="309" y="20"/>
                    <a:pt x="315" y="17"/>
                    <a:pt x="320" y="17"/>
                  </a:cubicBezTo>
                  <a:close/>
                  <a:moveTo>
                    <a:pt x="321" y="1"/>
                  </a:moveTo>
                  <a:cubicBezTo>
                    <a:pt x="307" y="1"/>
                    <a:pt x="292" y="7"/>
                    <a:pt x="280" y="19"/>
                  </a:cubicBezTo>
                  <a:cubicBezTo>
                    <a:pt x="195" y="104"/>
                    <a:pt x="110" y="213"/>
                    <a:pt x="13" y="311"/>
                  </a:cubicBezTo>
                  <a:cubicBezTo>
                    <a:pt x="0" y="335"/>
                    <a:pt x="0" y="371"/>
                    <a:pt x="24" y="384"/>
                  </a:cubicBezTo>
                  <a:cubicBezTo>
                    <a:pt x="37" y="395"/>
                    <a:pt x="49" y="408"/>
                    <a:pt x="61" y="408"/>
                  </a:cubicBezTo>
                  <a:cubicBezTo>
                    <a:pt x="73" y="408"/>
                    <a:pt x="86" y="395"/>
                    <a:pt x="97" y="384"/>
                  </a:cubicBezTo>
                  <a:cubicBezTo>
                    <a:pt x="183" y="286"/>
                    <a:pt x="280" y="189"/>
                    <a:pt x="365" y="92"/>
                  </a:cubicBezTo>
                  <a:cubicBezTo>
                    <a:pt x="378" y="68"/>
                    <a:pt x="378" y="31"/>
                    <a:pt x="353" y="19"/>
                  </a:cubicBezTo>
                  <a:cubicBezTo>
                    <a:pt x="347" y="7"/>
                    <a:pt x="335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766" name="Google Shape;2266;p36"/>
            <p:cNvSpPr/>
            <p:nvPr/>
          </p:nvSpPr>
          <p:spPr>
            <a:xfrm>
              <a:off x="7387212" y="3111278"/>
              <a:ext cx="17129" cy="17670"/>
            </a:xfrm>
            <a:custGeom>
              <a:avLst/>
              <a:gdLst/>
              <a:ahLst/>
              <a:cxnLst/>
              <a:rect l="l" t="t" r="r" b="b"/>
              <a:pathLst>
                <a:path w="348" h="359" extrusionOk="0">
                  <a:moveTo>
                    <a:pt x="291" y="1"/>
                  </a:moveTo>
                  <a:cubicBezTo>
                    <a:pt x="281" y="1"/>
                    <a:pt x="270" y="6"/>
                    <a:pt x="260" y="19"/>
                  </a:cubicBezTo>
                  <a:cubicBezTo>
                    <a:pt x="175" y="104"/>
                    <a:pt x="102" y="189"/>
                    <a:pt x="29" y="275"/>
                  </a:cubicBezTo>
                  <a:cubicBezTo>
                    <a:pt x="0" y="313"/>
                    <a:pt x="32" y="359"/>
                    <a:pt x="64" y="359"/>
                  </a:cubicBezTo>
                  <a:cubicBezTo>
                    <a:pt x="73" y="359"/>
                    <a:pt x="82" y="355"/>
                    <a:pt x="90" y="348"/>
                  </a:cubicBezTo>
                  <a:cubicBezTo>
                    <a:pt x="163" y="250"/>
                    <a:pt x="248" y="165"/>
                    <a:pt x="321" y="80"/>
                  </a:cubicBezTo>
                  <a:cubicBezTo>
                    <a:pt x="348" y="44"/>
                    <a:pt x="321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767" name="Google Shape;2267;p36"/>
            <p:cNvSpPr/>
            <p:nvPr/>
          </p:nvSpPr>
          <p:spPr>
            <a:xfrm>
              <a:off x="7386818" y="3110885"/>
              <a:ext cx="17375" cy="18113"/>
            </a:xfrm>
            <a:custGeom>
              <a:avLst/>
              <a:gdLst/>
              <a:ahLst/>
              <a:cxnLst/>
              <a:rect l="l" t="t" r="r" b="b"/>
              <a:pathLst>
                <a:path w="353" h="368" extrusionOk="0">
                  <a:moveTo>
                    <a:pt x="297" y="18"/>
                  </a:moveTo>
                  <a:cubicBezTo>
                    <a:pt x="304" y="18"/>
                    <a:pt x="311" y="21"/>
                    <a:pt x="317" y="27"/>
                  </a:cubicBezTo>
                  <a:cubicBezTo>
                    <a:pt x="329" y="39"/>
                    <a:pt x="329" y="64"/>
                    <a:pt x="317" y="75"/>
                  </a:cubicBezTo>
                  <a:cubicBezTo>
                    <a:pt x="256" y="161"/>
                    <a:pt x="183" y="234"/>
                    <a:pt x="85" y="343"/>
                  </a:cubicBezTo>
                  <a:cubicBezTo>
                    <a:pt x="79" y="349"/>
                    <a:pt x="70" y="352"/>
                    <a:pt x="63" y="352"/>
                  </a:cubicBezTo>
                  <a:cubicBezTo>
                    <a:pt x="55" y="352"/>
                    <a:pt x="49" y="349"/>
                    <a:pt x="49" y="343"/>
                  </a:cubicBezTo>
                  <a:cubicBezTo>
                    <a:pt x="25" y="331"/>
                    <a:pt x="25" y="307"/>
                    <a:pt x="37" y="294"/>
                  </a:cubicBezTo>
                  <a:cubicBezTo>
                    <a:pt x="98" y="221"/>
                    <a:pt x="183" y="124"/>
                    <a:pt x="268" y="27"/>
                  </a:cubicBezTo>
                  <a:cubicBezTo>
                    <a:pt x="280" y="21"/>
                    <a:pt x="289" y="18"/>
                    <a:pt x="297" y="18"/>
                  </a:cubicBezTo>
                  <a:close/>
                  <a:moveTo>
                    <a:pt x="287" y="1"/>
                  </a:moveTo>
                  <a:cubicBezTo>
                    <a:pt x="276" y="1"/>
                    <a:pt x="266" y="5"/>
                    <a:pt x="256" y="15"/>
                  </a:cubicBezTo>
                  <a:cubicBezTo>
                    <a:pt x="171" y="112"/>
                    <a:pt x="85" y="210"/>
                    <a:pt x="25" y="283"/>
                  </a:cubicBezTo>
                  <a:cubicBezTo>
                    <a:pt x="1" y="307"/>
                    <a:pt x="12" y="343"/>
                    <a:pt x="37" y="356"/>
                  </a:cubicBezTo>
                  <a:cubicBezTo>
                    <a:pt x="37" y="367"/>
                    <a:pt x="49" y="367"/>
                    <a:pt x="61" y="367"/>
                  </a:cubicBezTo>
                  <a:cubicBezTo>
                    <a:pt x="74" y="367"/>
                    <a:pt x="85" y="367"/>
                    <a:pt x="98" y="356"/>
                  </a:cubicBezTo>
                  <a:cubicBezTo>
                    <a:pt x="195" y="246"/>
                    <a:pt x="268" y="173"/>
                    <a:pt x="329" y="88"/>
                  </a:cubicBezTo>
                  <a:cubicBezTo>
                    <a:pt x="353" y="64"/>
                    <a:pt x="341" y="27"/>
                    <a:pt x="329" y="15"/>
                  </a:cubicBezTo>
                  <a:cubicBezTo>
                    <a:pt x="315" y="8"/>
                    <a:pt x="301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16" name="Google Shape;2268;p36"/>
            <p:cNvSpPr/>
            <p:nvPr/>
          </p:nvSpPr>
          <p:spPr>
            <a:xfrm>
              <a:off x="7386720" y="3127817"/>
              <a:ext cx="17129" cy="15504"/>
            </a:xfrm>
            <a:custGeom>
              <a:avLst/>
              <a:gdLst/>
              <a:ahLst/>
              <a:cxnLst/>
              <a:rect l="l" t="t" r="r" b="b"/>
              <a:pathLst>
                <a:path w="348" h="315" extrusionOk="0">
                  <a:moveTo>
                    <a:pt x="289" y="0"/>
                  </a:moveTo>
                  <a:cubicBezTo>
                    <a:pt x="279" y="0"/>
                    <a:pt x="268" y="4"/>
                    <a:pt x="258" y="12"/>
                  </a:cubicBezTo>
                  <a:cubicBezTo>
                    <a:pt x="185" y="85"/>
                    <a:pt x="112" y="158"/>
                    <a:pt x="39" y="242"/>
                  </a:cubicBezTo>
                  <a:cubicBezTo>
                    <a:pt x="1" y="271"/>
                    <a:pt x="30" y="315"/>
                    <a:pt x="68" y="315"/>
                  </a:cubicBezTo>
                  <a:cubicBezTo>
                    <a:pt x="78" y="315"/>
                    <a:pt x="89" y="311"/>
                    <a:pt x="100" y="304"/>
                  </a:cubicBezTo>
                  <a:cubicBezTo>
                    <a:pt x="173" y="231"/>
                    <a:pt x="246" y="158"/>
                    <a:pt x="319" y="72"/>
                  </a:cubicBezTo>
                  <a:cubicBezTo>
                    <a:pt x="347" y="4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17" name="Google Shape;2269;p36"/>
            <p:cNvSpPr/>
            <p:nvPr/>
          </p:nvSpPr>
          <p:spPr>
            <a:xfrm>
              <a:off x="7386818" y="3127325"/>
              <a:ext cx="17375" cy="16636"/>
            </a:xfrm>
            <a:custGeom>
              <a:avLst/>
              <a:gdLst/>
              <a:ahLst/>
              <a:cxnLst/>
              <a:rect l="l" t="t" r="r" b="b"/>
              <a:pathLst>
                <a:path w="353" h="338" extrusionOk="0">
                  <a:moveTo>
                    <a:pt x="293" y="22"/>
                  </a:moveTo>
                  <a:cubicBezTo>
                    <a:pt x="293" y="22"/>
                    <a:pt x="304" y="22"/>
                    <a:pt x="317" y="33"/>
                  </a:cubicBezTo>
                  <a:cubicBezTo>
                    <a:pt x="317" y="33"/>
                    <a:pt x="329" y="58"/>
                    <a:pt x="317" y="82"/>
                  </a:cubicBezTo>
                  <a:cubicBezTo>
                    <a:pt x="244" y="155"/>
                    <a:pt x="158" y="241"/>
                    <a:pt x="85" y="301"/>
                  </a:cubicBezTo>
                  <a:cubicBezTo>
                    <a:pt x="80" y="311"/>
                    <a:pt x="73" y="315"/>
                    <a:pt x="65" y="315"/>
                  </a:cubicBezTo>
                  <a:cubicBezTo>
                    <a:pt x="55" y="315"/>
                    <a:pt x="44" y="308"/>
                    <a:pt x="37" y="301"/>
                  </a:cubicBezTo>
                  <a:cubicBezTo>
                    <a:pt x="25" y="289"/>
                    <a:pt x="25" y="277"/>
                    <a:pt x="37" y="252"/>
                  </a:cubicBezTo>
                  <a:cubicBezTo>
                    <a:pt x="98" y="179"/>
                    <a:pt x="183" y="106"/>
                    <a:pt x="268" y="33"/>
                  </a:cubicBezTo>
                  <a:cubicBezTo>
                    <a:pt x="268" y="22"/>
                    <a:pt x="280" y="22"/>
                    <a:pt x="293" y="22"/>
                  </a:cubicBezTo>
                  <a:close/>
                  <a:moveTo>
                    <a:pt x="292" y="0"/>
                  </a:moveTo>
                  <a:cubicBezTo>
                    <a:pt x="280" y="0"/>
                    <a:pt x="268" y="3"/>
                    <a:pt x="256" y="9"/>
                  </a:cubicBezTo>
                  <a:cubicBezTo>
                    <a:pt x="171" y="95"/>
                    <a:pt x="85" y="168"/>
                    <a:pt x="25" y="241"/>
                  </a:cubicBezTo>
                  <a:cubicBezTo>
                    <a:pt x="1" y="265"/>
                    <a:pt x="12" y="301"/>
                    <a:pt x="25" y="314"/>
                  </a:cubicBezTo>
                  <a:cubicBezTo>
                    <a:pt x="37" y="325"/>
                    <a:pt x="49" y="338"/>
                    <a:pt x="61" y="338"/>
                  </a:cubicBezTo>
                  <a:cubicBezTo>
                    <a:pt x="74" y="338"/>
                    <a:pt x="85" y="325"/>
                    <a:pt x="98" y="314"/>
                  </a:cubicBezTo>
                  <a:cubicBezTo>
                    <a:pt x="171" y="252"/>
                    <a:pt x="256" y="168"/>
                    <a:pt x="329" y="95"/>
                  </a:cubicBezTo>
                  <a:cubicBezTo>
                    <a:pt x="353" y="58"/>
                    <a:pt x="341" y="33"/>
                    <a:pt x="329" y="9"/>
                  </a:cubicBezTo>
                  <a:cubicBezTo>
                    <a:pt x="316" y="3"/>
                    <a:pt x="304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18" name="Google Shape;2270;p36"/>
            <p:cNvSpPr/>
            <p:nvPr/>
          </p:nvSpPr>
          <p:spPr>
            <a:xfrm>
              <a:off x="7389033" y="3142190"/>
              <a:ext cx="14077" cy="11960"/>
            </a:xfrm>
            <a:custGeom>
              <a:avLst/>
              <a:gdLst/>
              <a:ahLst/>
              <a:cxnLst/>
              <a:rect l="l" t="t" r="r" b="b"/>
              <a:pathLst>
                <a:path w="286" h="243" extrusionOk="0">
                  <a:moveTo>
                    <a:pt x="219" y="0"/>
                  </a:moveTo>
                  <a:cubicBezTo>
                    <a:pt x="208" y="0"/>
                    <a:pt x="197" y="3"/>
                    <a:pt x="186" y="12"/>
                  </a:cubicBezTo>
                  <a:cubicBezTo>
                    <a:pt x="138" y="60"/>
                    <a:pt x="89" y="120"/>
                    <a:pt x="29" y="169"/>
                  </a:cubicBezTo>
                  <a:cubicBezTo>
                    <a:pt x="1" y="206"/>
                    <a:pt x="29" y="243"/>
                    <a:pt x="66" y="243"/>
                  </a:cubicBezTo>
                  <a:cubicBezTo>
                    <a:pt x="77" y="243"/>
                    <a:pt x="90" y="239"/>
                    <a:pt x="102" y="230"/>
                  </a:cubicBezTo>
                  <a:cubicBezTo>
                    <a:pt x="150" y="182"/>
                    <a:pt x="199" y="133"/>
                    <a:pt x="248" y="72"/>
                  </a:cubicBezTo>
                  <a:cubicBezTo>
                    <a:pt x="286" y="44"/>
                    <a:pt x="256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19" name="Google Shape;2271;p36"/>
            <p:cNvSpPr/>
            <p:nvPr/>
          </p:nvSpPr>
          <p:spPr>
            <a:xfrm>
              <a:off x="7389230" y="3141845"/>
              <a:ext cx="13782" cy="12896"/>
            </a:xfrm>
            <a:custGeom>
              <a:avLst/>
              <a:gdLst/>
              <a:ahLst/>
              <a:cxnLst/>
              <a:rect l="l" t="t" r="r" b="b"/>
              <a:pathLst>
                <a:path w="280" h="262" extrusionOk="0">
                  <a:moveTo>
                    <a:pt x="219" y="19"/>
                  </a:moveTo>
                  <a:cubicBezTo>
                    <a:pt x="231" y="19"/>
                    <a:pt x="231" y="19"/>
                    <a:pt x="244" y="30"/>
                  </a:cubicBezTo>
                  <a:cubicBezTo>
                    <a:pt x="255" y="43"/>
                    <a:pt x="255" y="54"/>
                    <a:pt x="244" y="79"/>
                  </a:cubicBezTo>
                  <a:lnTo>
                    <a:pt x="207" y="103"/>
                  </a:lnTo>
                  <a:cubicBezTo>
                    <a:pt x="171" y="152"/>
                    <a:pt x="134" y="189"/>
                    <a:pt x="85" y="237"/>
                  </a:cubicBezTo>
                  <a:cubicBezTo>
                    <a:pt x="79" y="243"/>
                    <a:pt x="70" y="246"/>
                    <a:pt x="61" y="246"/>
                  </a:cubicBezTo>
                  <a:cubicBezTo>
                    <a:pt x="52" y="246"/>
                    <a:pt x="43" y="243"/>
                    <a:pt x="36" y="237"/>
                  </a:cubicBezTo>
                  <a:cubicBezTo>
                    <a:pt x="25" y="225"/>
                    <a:pt x="25" y="200"/>
                    <a:pt x="36" y="189"/>
                  </a:cubicBezTo>
                  <a:cubicBezTo>
                    <a:pt x="73" y="140"/>
                    <a:pt x="122" y="103"/>
                    <a:pt x="158" y="54"/>
                  </a:cubicBezTo>
                  <a:lnTo>
                    <a:pt x="195" y="30"/>
                  </a:lnTo>
                  <a:cubicBezTo>
                    <a:pt x="207" y="19"/>
                    <a:pt x="207" y="19"/>
                    <a:pt x="219" y="19"/>
                  </a:cubicBezTo>
                  <a:close/>
                  <a:moveTo>
                    <a:pt x="219" y="0"/>
                  </a:moveTo>
                  <a:cubicBezTo>
                    <a:pt x="207" y="0"/>
                    <a:pt x="194" y="6"/>
                    <a:pt x="182" y="19"/>
                  </a:cubicBezTo>
                  <a:lnTo>
                    <a:pt x="146" y="43"/>
                  </a:lnTo>
                  <a:cubicBezTo>
                    <a:pt x="109" y="91"/>
                    <a:pt x="61" y="127"/>
                    <a:pt x="25" y="176"/>
                  </a:cubicBezTo>
                  <a:cubicBezTo>
                    <a:pt x="0" y="200"/>
                    <a:pt x="12" y="225"/>
                    <a:pt x="25" y="249"/>
                  </a:cubicBezTo>
                  <a:cubicBezTo>
                    <a:pt x="36" y="249"/>
                    <a:pt x="49" y="262"/>
                    <a:pt x="61" y="262"/>
                  </a:cubicBezTo>
                  <a:cubicBezTo>
                    <a:pt x="73" y="262"/>
                    <a:pt x="85" y="262"/>
                    <a:pt x="98" y="249"/>
                  </a:cubicBezTo>
                  <a:cubicBezTo>
                    <a:pt x="146" y="200"/>
                    <a:pt x="182" y="164"/>
                    <a:pt x="219" y="116"/>
                  </a:cubicBezTo>
                  <a:lnTo>
                    <a:pt x="255" y="91"/>
                  </a:lnTo>
                  <a:cubicBezTo>
                    <a:pt x="280" y="67"/>
                    <a:pt x="268" y="30"/>
                    <a:pt x="255" y="19"/>
                  </a:cubicBezTo>
                  <a:cubicBezTo>
                    <a:pt x="243" y="6"/>
                    <a:pt x="231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20" name="Google Shape;2272;p36"/>
            <p:cNvSpPr/>
            <p:nvPr/>
          </p:nvSpPr>
          <p:spPr>
            <a:xfrm>
              <a:off x="7390264" y="3154397"/>
              <a:ext cx="13486" cy="13191"/>
            </a:xfrm>
            <a:custGeom>
              <a:avLst/>
              <a:gdLst/>
              <a:ahLst/>
              <a:cxnLst/>
              <a:rect l="l" t="t" r="r" b="b"/>
              <a:pathLst>
                <a:path w="274" h="268" extrusionOk="0">
                  <a:moveTo>
                    <a:pt x="222" y="1"/>
                  </a:moveTo>
                  <a:cubicBezTo>
                    <a:pt x="211" y="1"/>
                    <a:pt x="198" y="6"/>
                    <a:pt x="186" y="18"/>
                  </a:cubicBezTo>
                  <a:cubicBezTo>
                    <a:pt x="137" y="67"/>
                    <a:pt x="77" y="128"/>
                    <a:pt x="28" y="189"/>
                  </a:cubicBezTo>
                  <a:cubicBezTo>
                    <a:pt x="1" y="225"/>
                    <a:pt x="27" y="268"/>
                    <a:pt x="57" y="268"/>
                  </a:cubicBezTo>
                  <a:cubicBezTo>
                    <a:pt x="68" y="268"/>
                    <a:pt x="79" y="263"/>
                    <a:pt x="88" y="250"/>
                  </a:cubicBezTo>
                  <a:cubicBezTo>
                    <a:pt x="150" y="201"/>
                    <a:pt x="198" y="140"/>
                    <a:pt x="247" y="80"/>
                  </a:cubicBezTo>
                  <a:cubicBezTo>
                    <a:pt x="274" y="44"/>
                    <a:pt x="254" y="1"/>
                    <a:pt x="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21" name="Google Shape;2273;p36"/>
            <p:cNvSpPr/>
            <p:nvPr/>
          </p:nvSpPr>
          <p:spPr>
            <a:xfrm>
              <a:off x="7390411" y="3154003"/>
              <a:ext cx="13782" cy="13929"/>
            </a:xfrm>
            <a:custGeom>
              <a:avLst/>
              <a:gdLst/>
              <a:ahLst/>
              <a:cxnLst/>
              <a:rect l="l" t="t" r="r" b="b"/>
              <a:pathLst>
                <a:path w="280" h="283" extrusionOk="0">
                  <a:moveTo>
                    <a:pt x="220" y="15"/>
                  </a:moveTo>
                  <a:cubicBezTo>
                    <a:pt x="220" y="15"/>
                    <a:pt x="231" y="26"/>
                    <a:pt x="244" y="26"/>
                  </a:cubicBezTo>
                  <a:cubicBezTo>
                    <a:pt x="256" y="39"/>
                    <a:pt x="256" y="63"/>
                    <a:pt x="244" y="75"/>
                  </a:cubicBezTo>
                  <a:cubicBezTo>
                    <a:pt x="195" y="124"/>
                    <a:pt x="147" y="197"/>
                    <a:pt x="85" y="258"/>
                  </a:cubicBezTo>
                  <a:cubicBezTo>
                    <a:pt x="73" y="264"/>
                    <a:pt x="64" y="267"/>
                    <a:pt x="57" y="267"/>
                  </a:cubicBezTo>
                  <a:cubicBezTo>
                    <a:pt x="49" y="267"/>
                    <a:pt x="43" y="264"/>
                    <a:pt x="37" y="258"/>
                  </a:cubicBezTo>
                  <a:cubicBezTo>
                    <a:pt x="25" y="245"/>
                    <a:pt x="12" y="221"/>
                    <a:pt x="37" y="209"/>
                  </a:cubicBezTo>
                  <a:cubicBezTo>
                    <a:pt x="85" y="136"/>
                    <a:pt x="147" y="75"/>
                    <a:pt x="195" y="26"/>
                  </a:cubicBezTo>
                  <a:cubicBezTo>
                    <a:pt x="207" y="26"/>
                    <a:pt x="207" y="15"/>
                    <a:pt x="220" y="15"/>
                  </a:cubicBezTo>
                  <a:close/>
                  <a:moveTo>
                    <a:pt x="214" y="1"/>
                  </a:moveTo>
                  <a:cubicBezTo>
                    <a:pt x="203" y="1"/>
                    <a:pt x="193" y="4"/>
                    <a:pt x="183" y="15"/>
                  </a:cubicBezTo>
                  <a:cubicBezTo>
                    <a:pt x="134" y="63"/>
                    <a:pt x="74" y="124"/>
                    <a:pt x="12" y="197"/>
                  </a:cubicBezTo>
                  <a:cubicBezTo>
                    <a:pt x="1" y="221"/>
                    <a:pt x="1" y="245"/>
                    <a:pt x="25" y="270"/>
                  </a:cubicBezTo>
                  <a:cubicBezTo>
                    <a:pt x="37" y="282"/>
                    <a:pt x="49" y="282"/>
                    <a:pt x="61" y="282"/>
                  </a:cubicBezTo>
                  <a:cubicBezTo>
                    <a:pt x="74" y="282"/>
                    <a:pt x="85" y="282"/>
                    <a:pt x="98" y="270"/>
                  </a:cubicBezTo>
                  <a:cubicBezTo>
                    <a:pt x="158" y="209"/>
                    <a:pt x="207" y="136"/>
                    <a:pt x="256" y="88"/>
                  </a:cubicBezTo>
                  <a:cubicBezTo>
                    <a:pt x="280" y="63"/>
                    <a:pt x="268" y="26"/>
                    <a:pt x="256" y="15"/>
                  </a:cubicBezTo>
                  <a:cubicBezTo>
                    <a:pt x="242" y="7"/>
                    <a:pt x="228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22" name="Google Shape;2274;p36"/>
            <p:cNvSpPr/>
            <p:nvPr/>
          </p:nvSpPr>
          <p:spPr>
            <a:xfrm>
              <a:off x="7388344" y="3168523"/>
              <a:ext cx="14274" cy="14618"/>
            </a:xfrm>
            <a:custGeom>
              <a:avLst/>
              <a:gdLst/>
              <a:ahLst/>
              <a:cxnLst/>
              <a:rect l="l" t="t" r="r" b="b"/>
              <a:pathLst>
                <a:path w="290" h="297" extrusionOk="0">
                  <a:moveTo>
                    <a:pt x="227" y="0"/>
                  </a:moveTo>
                  <a:cubicBezTo>
                    <a:pt x="218" y="0"/>
                    <a:pt x="208" y="4"/>
                    <a:pt x="200" y="12"/>
                  </a:cubicBezTo>
                  <a:cubicBezTo>
                    <a:pt x="140" y="85"/>
                    <a:pt x="79" y="145"/>
                    <a:pt x="18" y="218"/>
                  </a:cubicBezTo>
                  <a:cubicBezTo>
                    <a:pt x="0" y="254"/>
                    <a:pt x="22" y="297"/>
                    <a:pt x="55" y="297"/>
                  </a:cubicBezTo>
                  <a:cubicBezTo>
                    <a:pt x="66" y="297"/>
                    <a:pt x="79" y="292"/>
                    <a:pt x="91" y="279"/>
                  </a:cubicBezTo>
                  <a:cubicBezTo>
                    <a:pt x="152" y="218"/>
                    <a:pt x="200" y="145"/>
                    <a:pt x="262" y="72"/>
                  </a:cubicBezTo>
                  <a:cubicBezTo>
                    <a:pt x="290" y="44"/>
                    <a:pt x="259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23" name="Google Shape;2275;p36"/>
            <p:cNvSpPr/>
            <p:nvPr/>
          </p:nvSpPr>
          <p:spPr>
            <a:xfrm>
              <a:off x="7388049" y="3168080"/>
              <a:ext cx="14372" cy="15406"/>
            </a:xfrm>
            <a:custGeom>
              <a:avLst/>
              <a:gdLst/>
              <a:ahLst/>
              <a:cxnLst/>
              <a:rect l="l" t="t" r="r" b="b"/>
              <a:pathLst>
                <a:path w="292" h="313" extrusionOk="0">
                  <a:moveTo>
                    <a:pt x="234" y="18"/>
                  </a:moveTo>
                  <a:cubicBezTo>
                    <a:pt x="241" y="18"/>
                    <a:pt x="248" y="25"/>
                    <a:pt x="255" y="32"/>
                  </a:cubicBezTo>
                  <a:cubicBezTo>
                    <a:pt x="268" y="45"/>
                    <a:pt x="279" y="57"/>
                    <a:pt x="268" y="81"/>
                  </a:cubicBezTo>
                  <a:lnTo>
                    <a:pt x="243" y="105"/>
                  </a:lnTo>
                  <a:cubicBezTo>
                    <a:pt x="195" y="167"/>
                    <a:pt x="133" y="227"/>
                    <a:pt x="85" y="288"/>
                  </a:cubicBezTo>
                  <a:cubicBezTo>
                    <a:pt x="79" y="294"/>
                    <a:pt x="70" y="297"/>
                    <a:pt x="61" y="297"/>
                  </a:cubicBezTo>
                  <a:cubicBezTo>
                    <a:pt x="52" y="297"/>
                    <a:pt x="42" y="294"/>
                    <a:pt x="36" y="288"/>
                  </a:cubicBezTo>
                  <a:cubicBezTo>
                    <a:pt x="24" y="276"/>
                    <a:pt x="24" y="251"/>
                    <a:pt x="36" y="240"/>
                  </a:cubicBezTo>
                  <a:cubicBezTo>
                    <a:pt x="85" y="178"/>
                    <a:pt x="133" y="118"/>
                    <a:pt x="195" y="57"/>
                  </a:cubicBezTo>
                  <a:lnTo>
                    <a:pt x="219" y="32"/>
                  </a:lnTo>
                  <a:cubicBezTo>
                    <a:pt x="224" y="22"/>
                    <a:pt x="229" y="18"/>
                    <a:pt x="234" y="18"/>
                  </a:cubicBezTo>
                  <a:close/>
                  <a:moveTo>
                    <a:pt x="244" y="0"/>
                  </a:moveTo>
                  <a:cubicBezTo>
                    <a:pt x="229" y="0"/>
                    <a:pt x="214" y="6"/>
                    <a:pt x="206" y="21"/>
                  </a:cubicBezTo>
                  <a:lnTo>
                    <a:pt x="182" y="45"/>
                  </a:lnTo>
                  <a:cubicBezTo>
                    <a:pt x="122" y="105"/>
                    <a:pt x="73" y="167"/>
                    <a:pt x="24" y="227"/>
                  </a:cubicBezTo>
                  <a:cubicBezTo>
                    <a:pt x="0" y="251"/>
                    <a:pt x="12" y="288"/>
                    <a:pt x="36" y="300"/>
                  </a:cubicBezTo>
                  <a:cubicBezTo>
                    <a:pt x="36" y="312"/>
                    <a:pt x="49" y="312"/>
                    <a:pt x="60" y="312"/>
                  </a:cubicBezTo>
                  <a:cubicBezTo>
                    <a:pt x="73" y="312"/>
                    <a:pt x="85" y="312"/>
                    <a:pt x="97" y="300"/>
                  </a:cubicBezTo>
                  <a:cubicBezTo>
                    <a:pt x="158" y="240"/>
                    <a:pt x="206" y="178"/>
                    <a:pt x="255" y="118"/>
                  </a:cubicBezTo>
                  <a:lnTo>
                    <a:pt x="279" y="94"/>
                  </a:lnTo>
                  <a:cubicBezTo>
                    <a:pt x="292" y="69"/>
                    <a:pt x="292" y="32"/>
                    <a:pt x="268" y="8"/>
                  </a:cubicBezTo>
                  <a:cubicBezTo>
                    <a:pt x="262" y="3"/>
                    <a:pt x="253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24" name="Google Shape;2276;p36"/>
            <p:cNvSpPr/>
            <p:nvPr/>
          </p:nvSpPr>
          <p:spPr>
            <a:xfrm>
              <a:off x="7387852" y="3181961"/>
              <a:ext cx="14126" cy="13535"/>
            </a:xfrm>
            <a:custGeom>
              <a:avLst/>
              <a:gdLst/>
              <a:ahLst/>
              <a:cxnLst/>
              <a:rect l="l" t="t" r="r" b="b"/>
              <a:pathLst>
                <a:path w="287" h="275" extrusionOk="0">
                  <a:moveTo>
                    <a:pt x="219" y="0"/>
                  </a:moveTo>
                  <a:cubicBezTo>
                    <a:pt x="207" y="0"/>
                    <a:pt x="196" y="5"/>
                    <a:pt x="186" y="18"/>
                  </a:cubicBezTo>
                  <a:cubicBezTo>
                    <a:pt x="137" y="79"/>
                    <a:pt x="77" y="139"/>
                    <a:pt x="28" y="201"/>
                  </a:cubicBezTo>
                  <a:cubicBezTo>
                    <a:pt x="0" y="237"/>
                    <a:pt x="35" y="274"/>
                    <a:pt x="70" y="274"/>
                  </a:cubicBezTo>
                  <a:cubicBezTo>
                    <a:pt x="81" y="274"/>
                    <a:pt x="92" y="270"/>
                    <a:pt x="101" y="261"/>
                  </a:cubicBezTo>
                  <a:cubicBezTo>
                    <a:pt x="150" y="201"/>
                    <a:pt x="199" y="139"/>
                    <a:pt x="259" y="79"/>
                  </a:cubicBezTo>
                  <a:cubicBezTo>
                    <a:pt x="286" y="43"/>
                    <a:pt x="253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25" name="Google Shape;2277;p36"/>
            <p:cNvSpPr/>
            <p:nvPr/>
          </p:nvSpPr>
          <p:spPr>
            <a:xfrm>
              <a:off x="7388049" y="3181518"/>
              <a:ext cx="13782" cy="13929"/>
            </a:xfrm>
            <a:custGeom>
              <a:avLst/>
              <a:gdLst/>
              <a:ahLst/>
              <a:cxnLst/>
              <a:rect l="l" t="t" r="r" b="b"/>
              <a:pathLst>
                <a:path w="280" h="283" extrusionOk="0">
                  <a:moveTo>
                    <a:pt x="219" y="15"/>
                  </a:moveTo>
                  <a:cubicBezTo>
                    <a:pt x="219" y="15"/>
                    <a:pt x="231" y="15"/>
                    <a:pt x="243" y="27"/>
                  </a:cubicBezTo>
                  <a:cubicBezTo>
                    <a:pt x="255" y="39"/>
                    <a:pt x="255" y="64"/>
                    <a:pt x="243" y="75"/>
                  </a:cubicBezTo>
                  <a:cubicBezTo>
                    <a:pt x="231" y="100"/>
                    <a:pt x="219" y="112"/>
                    <a:pt x="206" y="124"/>
                  </a:cubicBezTo>
                  <a:cubicBezTo>
                    <a:pt x="170" y="173"/>
                    <a:pt x="133" y="221"/>
                    <a:pt x="85" y="258"/>
                  </a:cubicBezTo>
                  <a:cubicBezTo>
                    <a:pt x="79" y="264"/>
                    <a:pt x="70" y="267"/>
                    <a:pt x="61" y="267"/>
                  </a:cubicBezTo>
                  <a:cubicBezTo>
                    <a:pt x="52" y="267"/>
                    <a:pt x="42" y="264"/>
                    <a:pt x="36" y="258"/>
                  </a:cubicBezTo>
                  <a:cubicBezTo>
                    <a:pt x="24" y="246"/>
                    <a:pt x="24" y="234"/>
                    <a:pt x="36" y="221"/>
                  </a:cubicBezTo>
                  <a:lnTo>
                    <a:pt x="146" y="75"/>
                  </a:lnTo>
                  <a:cubicBezTo>
                    <a:pt x="170" y="64"/>
                    <a:pt x="182" y="39"/>
                    <a:pt x="195" y="27"/>
                  </a:cubicBezTo>
                  <a:cubicBezTo>
                    <a:pt x="206" y="15"/>
                    <a:pt x="206" y="15"/>
                    <a:pt x="219" y="15"/>
                  </a:cubicBezTo>
                  <a:close/>
                  <a:moveTo>
                    <a:pt x="212" y="1"/>
                  </a:moveTo>
                  <a:cubicBezTo>
                    <a:pt x="203" y="1"/>
                    <a:pt x="192" y="5"/>
                    <a:pt x="182" y="15"/>
                  </a:cubicBezTo>
                  <a:cubicBezTo>
                    <a:pt x="170" y="27"/>
                    <a:pt x="158" y="51"/>
                    <a:pt x="133" y="64"/>
                  </a:cubicBezTo>
                  <a:cubicBezTo>
                    <a:pt x="97" y="112"/>
                    <a:pt x="49" y="161"/>
                    <a:pt x="12" y="210"/>
                  </a:cubicBezTo>
                  <a:cubicBezTo>
                    <a:pt x="0" y="234"/>
                    <a:pt x="12" y="258"/>
                    <a:pt x="24" y="270"/>
                  </a:cubicBezTo>
                  <a:cubicBezTo>
                    <a:pt x="36" y="283"/>
                    <a:pt x="49" y="283"/>
                    <a:pt x="60" y="283"/>
                  </a:cubicBezTo>
                  <a:cubicBezTo>
                    <a:pt x="73" y="283"/>
                    <a:pt x="85" y="283"/>
                    <a:pt x="97" y="270"/>
                  </a:cubicBezTo>
                  <a:cubicBezTo>
                    <a:pt x="146" y="234"/>
                    <a:pt x="182" y="185"/>
                    <a:pt x="219" y="137"/>
                  </a:cubicBezTo>
                  <a:cubicBezTo>
                    <a:pt x="231" y="124"/>
                    <a:pt x="243" y="112"/>
                    <a:pt x="255" y="88"/>
                  </a:cubicBezTo>
                  <a:cubicBezTo>
                    <a:pt x="279" y="64"/>
                    <a:pt x="268" y="27"/>
                    <a:pt x="243" y="15"/>
                  </a:cubicBezTo>
                  <a:cubicBezTo>
                    <a:pt x="236" y="8"/>
                    <a:pt x="225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26" name="Google Shape;2278;p36"/>
            <p:cNvSpPr/>
            <p:nvPr/>
          </p:nvSpPr>
          <p:spPr>
            <a:xfrm>
              <a:off x="7387852" y="3196629"/>
              <a:ext cx="14175" cy="13831"/>
            </a:xfrm>
            <a:custGeom>
              <a:avLst/>
              <a:gdLst/>
              <a:ahLst/>
              <a:cxnLst/>
              <a:rect l="l" t="t" r="r" b="b"/>
              <a:pathLst>
                <a:path w="288" h="281" extrusionOk="0">
                  <a:moveTo>
                    <a:pt x="224" y="1"/>
                  </a:moveTo>
                  <a:cubicBezTo>
                    <a:pt x="215" y="1"/>
                    <a:pt x="206" y="4"/>
                    <a:pt x="199" y="12"/>
                  </a:cubicBezTo>
                  <a:cubicBezTo>
                    <a:pt x="137" y="85"/>
                    <a:pt x="77" y="146"/>
                    <a:pt x="28" y="219"/>
                  </a:cubicBezTo>
                  <a:cubicBezTo>
                    <a:pt x="1" y="246"/>
                    <a:pt x="28" y="280"/>
                    <a:pt x="59" y="280"/>
                  </a:cubicBezTo>
                  <a:cubicBezTo>
                    <a:pt x="69" y="280"/>
                    <a:pt x="80" y="277"/>
                    <a:pt x="89" y="268"/>
                  </a:cubicBezTo>
                  <a:cubicBezTo>
                    <a:pt x="150" y="206"/>
                    <a:pt x="199" y="146"/>
                    <a:pt x="259" y="73"/>
                  </a:cubicBezTo>
                  <a:cubicBezTo>
                    <a:pt x="288" y="44"/>
                    <a:pt x="25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27" name="Google Shape;2279;p36"/>
            <p:cNvSpPr/>
            <p:nvPr/>
          </p:nvSpPr>
          <p:spPr>
            <a:xfrm>
              <a:off x="7387409" y="3196186"/>
              <a:ext cx="14421" cy="14815"/>
            </a:xfrm>
            <a:custGeom>
              <a:avLst/>
              <a:gdLst/>
              <a:ahLst/>
              <a:cxnLst/>
              <a:rect l="l" t="t" r="r" b="b"/>
              <a:pathLst>
                <a:path w="293" h="301" extrusionOk="0">
                  <a:moveTo>
                    <a:pt x="256" y="21"/>
                  </a:moveTo>
                  <a:cubicBezTo>
                    <a:pt x="268" y="33"/>
                    <a:pt x="268" y="58"/>
                    <a:pt x="256" y="82"/>
                  </a:cubicBezTo>
                  <a:lnTo>
                    <a:pt x="244" y="94"/>
                  </a:lnTo>
                  <a:lnTo>
                    <a:pt x="98" y="277"/>
                  </a:lnTo>
                  <a:cubicBezTo>
                    <a:pt x="92" y="282"/>
                    <a:pt x="83" y="285"/>
                    <a:pt x="74" y="285"/>
                  </a:cubicBezTo>
                  <a:cubicBezTo>
                    <a:pt x="65" y="285"/>
                    <a:pt x="55" y="282"/>
                    <a:pt x="49" y="277"/>
                  </a:cubicBezTo>
                  <a:cubicBezTo>
                    <a:pt x="37" y="264"/>
                    <a:pt x="25" y="252"/>
                    <a:pt x="37" y="228"/>
                  </a:cubicBezTo>
                  <a:cubicBezTo>
                    <a:pt x="86" y="167"/>
                    <a:pt x="146" y="94"/>
                    <a:pt x="208" y="33"/>
                  </a:cubicBezTo>
                  <a:cubicBezTo>
                    <a:pt x="219" y="21"/>
                    <a:pt x="232" y="21"/>
                    <a:pt x="232" y="21"/>
                  </a:cubicBezTo>
                  <a:close/>
                  <a:moveTo>
                    <a:pt x="237" y="1"/>
                  </a:moveTo>
                  <a:cubicBezTo>
                    <a:pt x="223" y="1"/>
                    <a:pt x="209" y="7"/>
                    <a:pt x="195" y="21"/>
                  </a:cubicBezTo>
                  <a:cubicBezTo>
                    <a:pt x="135" y="82"/>
                    <a:pt x="73" y="155"/>
                    <a:pt x="25" y="215"/>
                  </a:cubicBezTo>
                  <a:cubicBezTo>
                    <a:pt x="0" y="240"/>
                    <a:pt x="13" y="277"/>
                    <a:pt x="37" y="288"/>
                  </a:cubicBezTo>
                  <a:cubicBezTo>
                    <a:pt x="49" y="301"/>
                    <a:pt x="62" y="301"/>
                    <a:pt x="73" y="301"/>
                  </a:cubicBezTo>
                  <a:cubicBezTo>
                    <a:pt x="86" y="301"/>
                    <a:pt x="98" y="301"/>
                    <a:pt x="110" y="288"/>
                  </a:cubicBezTo>
                  <a:lnTo>
                    <a:pt x="256" y="106"/>
                  </a:lnTo>
                  <a:lnTo>
                    <a:pt x="268" y="94"/>
                  </a:lnTo>
                  <a:cubicBezTo>
                    <a:pt x="292" y="58"/>
                    <a:pt x="281" y="33"/>
                    <a:pt x="268" y="9"/>
                  </a:cubicBezTo>
                  <a:cubicBezTo>
                    <a:pt x="258" y="4"/>
                    <a:pt x="248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28" name="Google Shape;2280;p36"/>
            <p:cNvSpPr/>
            <p:nvPr/>
          </p:nvSpPr>
          <p:spPr>
            <a:xfrm>
              <a:off x="7390264" y="3207409"/>
              <a:ext cx="13585" cy="13437"/>
            </a:xfrm>
            <a:custGeom>
              <a:avLst/>
              <a:gdLst/>
              <a:ahLst/>
              <a:cxnLst/>
              <a:rect l="l" t="t" r="r" b="b"/>
              <a:pathLst>
                <a:path w="276" h="273" extrusionOk="0">
                  <a:moveTo>
                    <a:pt x="216" y="1"/>
                  </a:moveTo>
                  <a:cubicBezTo>
                    <a:pt x="207" y="1"/>
                    <a:pt x="196" y="4"/>
                    <a:pt x="186" y="12"/>
                  </a:cubicBezTo>
                  <a:cubicBezTo>
                    <a:pt x="137" y="73"/>
                    <a:pt x="77" y="133"/>
                    <a:pt x="28" y="195"/>
                  </a:cubicBezTo>
                  <a:cubicBezTo>
                    <a:pt x="1" y="230"/>
                    <a:pt x="27" y="273"/>
                    <a:pt x="57" y="273"/>
                  </a:cubicBezTo>
                  <a:cubicBezTo>
                    <a:pt x="68" y="273"/>
                    <a:pt x="79" y="268"/>
                    <a:pt x="88" y="255"/>
                  </a:cubicBezTo>
                  <a:cubicBezTo>
                    <a:pt x="150" y="206"/>
                    <a:pt x="198" y="133"/>
                    <a:pt x="247" y="73"/>
                  </a:cubicBezTo>
                  <a:cubicBezTo>
                    <a:pt x="275" y="44"/>
                    <a:pt x="251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29" name="Google Shape;2281;p36"/>
            <p:cNvSpPr/>
            <p:nvPr/>
          </p:nvSpPr>
          <p:spPr>
            <a:xfrm>
              <a:off x="7390411" y="3207064"/>
              <a:ext cx="13782" cy="14126"/>
            </a:xfrm>
            <a:custGeom>
              <a:avLst/>
              <a:gdLst/>
              <a:ahLst/>
              <a:cxnLst/>
              <a:rect l="l" t="t" r="r" b="b"/>
              <a:pathLst>
                <a:path w="280" h="287" extrusionOk="0">
                  <a:moveTo>
                    <a:pt x="218" y="22"/>
                  </a:moveTo>
                  <a:cubicBezTo>
                    <a:pt x="225" y="22"/>
                    <a:pt x="231" y="25"/>
                    <a:pt x="231" y="31"/>
                  </a:cubicBezTo>
                  <a:cubicBezTo>
                    <a:pt x="256" y="43"/>
                    <a:pt x="256" y="67"/>
                    <a:pt x="244" y="80"/>
                  </a:cubicBezTo>
                  <a:lnTo>
                    <a:pt x="207" y="116"/>
                  </a:lnTo>
                  <a:cubicBezTo>
                    <a:pt x="171" y="165"/>
                    <a:pt x="122" y="213"/>
                    <a:pt x="85" y="262"/>
                  </a:cubicBezTo>
                  <a:cubicBezTo>
                    <a:pt x="73" y="268"/>
                    <a:pt x="64" y="271"/>
                    <a:pt x="57" y="271"/>
                  </a:cubicBezTo>
                  <a:cubicBezTo>
                    <a:pt x="49" y="271"/>
                    <a:pt x="43" y="268"/>
                    <a:pt x="37" y="262"/>
                  </a:cubicBezTo>
                  <a:cubicBezTo>
                    <a:pt x="25" y="250"/>
                    <a:pt x="12" y="226"/>
                    <a:pt x="37" y="202"/>
                  </a:cubicBezTo>
                  <a:cubicBezTo>
                    <a:pt x="74" y="165"/>
                    <a:pt x="110" y="116"/>
                    <a:pt x="158" y="67"/>
                  </a:cubicBezTo>
                  <a:lnTo>
                    <a:pt x="195" y="31"/>
                  </a:lnTo>
                  <a:cubicBezTo>
                    <a:pt x="201" y="25"/>
                    <a:pt x="210" y="22"/>
                    <a:pt x="218" y="22"/>
                  </a:cubicBezTo>
                  <a:close/>
                  <a:moveTo>
                    <a:pt x="218" y="0"/>
                  </a:moveTo>
                  <a:cubicBezTo>
                    <a:pt x="207" y="0"/>
                    <a:pt x="195" y="6"/>
                    <a:pt x="183" y="19"/>
                  </a:cubicBezTo>
                  <a:lnTo>
                    <a:pt x="147" y="56"/>
                  </a:lnTo>
                  <a:cubicBezTo>
                    <a:pt x="98" y="104"/>
                    <a:pt x="61" y="153"/>
                    <a:pt x="25" y="202"/>
                  </a:cubicBezTo>
                  <a:cubicBezTo>
                    <a:pt x="1" y="226"/>
                    <a:pt x="1" y="262"/>
                    <a:pt x="25" y="274"/>
                  </a:cubicBezTo>
                  <a:cubicBezTo>
                    <a:pt x="37" y="286"/>
                    <a:pt x="49" y="286"/>
                    <a:pt x="61" y="286"/>
                  </a:cubicBezTo>
                  <a:cubicBezTo>
                    <a:pt x="74" y="286"/>
                    <a:pt x="85" y="286"/>
                    <a:pt x="98" y="274"/>
                  </a:cubicBezTo>
                  <a:cubicBezTo>
                    <a:pt x="134" y="226"/>
                    <a:pt x="183" y="177"/>
                    <a:pt x="220" y="129"/>
                  </a:cubicBezTo>
                  <a:lnTo>
                    <a:pt x="256" y="92"/>
                  </a:lnTo>
                  <a:cubicBezTo>
                    <a:pt x="280" y="67"/>
                    <a:pt x="268" y="31"/>
                    <a:pt x="244" y="19"/>
                  </a:cubicBezTo>
                  <a:cubicBezTo>
                    <a:pt x="238" y="6"/>
                    <a:pt x="228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30" name="Google Shape;2282;p36"/>
            <p:cNvSpPr/>
            <p:nvPr/>
          </p:nvSpPr>
          <p:spPr>
            <a:xfrm>
              <a:off x="7387212" y="3222717"/>
              <a:ext cx="15455" cy="14569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255" y="0"/>
                  </a:moveTo>
                  <a:cubicBezTo>
                    <a:pt x="249" y="0"/>
                    <a:pt x="243" y="2"/>
                    <a:pt x="236" y="5"/>
                  </a:cubicBezTo>
                  <a:cubicBezTo>
                    <a:pt x="150" y="65"/>
                    <a:pt x="77" y="138"/>
                    <a:pt x="17" y="236"/>
                  </a:cubicBezTo>
                  <a:cubicBezTo>
                    <a:pt x="1" y="268"/>
                    <a:pt x="28" y="296"/>
                    <a:pt x="55" y="296"/>
                  </a:cubicBezTo>
                  <a:cubicBezTo>
                    <a:pt x="69" y="296"/>
                    <a:pt x="82" y="289"/>
                    <a:pt x="90" y="273"/>
                  </a:cubicBezTo>
                  <a:cubicBezTo>
                    <a:pt x="150" y="200"/>
                    <a:pt x="199" y="138"/>
                    <a:pt x="272" y="78"/>
                  </a:cubicBezTo>
                  <a:cubicBezTo>
                    <a:pt x="314" y="57"/>
                    <a:pt x="293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31" name="Google Shape;2283;p36"/>
            <p:cNvSpPr/>
            <p:nvPr/>
          </p:nvSpPr>
          <p:spPr>
            <a:xfrm>
              <a:off x="7386818" y="3222274"/>
              <a:ext cx="15603" cy="15652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262" y="21"/>
                  </a:moveTo>
                  <a:cubicBezTo>
                    <a:pt x="275" y="21"/>
                    <a:pt x="284" y="29"/>
                    <a:pt x="293" y="38"/>
                  </a:cubicBezTo>
                  <a:cubicBezTo>
                    <a:pt x="293" y="50"/>
                    <a:pt x="304" y="74"/>
                    <a:pt x="280" y="87"/>
                  </a:cubicBezTo>
                  <a:cubicBezTo>
                    <a:pt x="220" y="136"/>
                    <a:pt x="158" y="196"/>
                    <a:pt x="98" y="282"/>
                  </a:cubicBezTo>
                  <a:cubicBezTo>
                    <a:pt x="89" y="290"/>
                    <a:pt x="74" y="299"/>
                    <a:pt x="62" y="299"/>
                  </a:cubicBezTo>
                  <a:cubicBezTo>
                    <a:pt x="57" y="299"/>
                    <a:pt x="53" y="297"/>
                    <a:pt x="49" y="293"/>
                  </a:cubicBezTo>
                  <a:cubicBezTo>
                    <a:pt x="37" y="282"/>
                    <a:pt x="25" y="269"/>
                    <a:pt x="37" y="245"/>
                  </a:cubicBezTo>
                  <a:cubicBezTo>
                    <a:pt x="85" y="172"/>
                    <a:pt x="158" y="87"/>
                    <a:pt x="244" y="26"/>
                  </a:cubicBezTo>
                  <a:cubicBezTo>
                    <a:pt x="251" y="22"/>
                    <a:pt x="257" y="21"/>
                    <a:pt x="262" y="21"/>
                  </a:cubicBezTo>
                  <a:close/>
                  <a:moveTo>
                    <a:pt x="271" y="1"/>
                  </a:moveTo>
                  <a:cubicBezTo>
                    <a:pt x="263" y="1"/>
                    <a:pt x="253" y="5"/>
                    <a:pt x="244" y="14"/>
                  </a:cubicBezTo>
                  <a:cubicBezTo>
                    <a:pt x="147" y="74"/>
                    <a:pt x="74" y="160"/>
                    <a:pt x="25" y="233"/>
                  </a:cubicBezTo>
                  <a:cubicBezTo>
                    <a:pt x="1" y="269"/>
                    <a:pt x="12" y="293"/>
                    <a:pt x="37" y="306"/>
                  </a:cubicBezTo>
                  <a:cubicBezTo>
                    <a:pt x="49" y="306"/>
                    <a:pt x="61" y="318"/>
                    <a:pt x="61" y="318"/>
                  </a:cubicBezTo>
                  <a:cubicBezTo>
                    <a:pt x="85" y="318"/>
                    <a:pt x="98" y="306"/>
                    <a:pt x="110" y="293"/>
                  </a:cubicBezTo>
                  <a:cubicBezTo>
                    <a:pt x="171" y="209"/>
                    <a:pt x="231" y="147"/>
                    <a:pt x="293" y="99"/>
                  </a:cubicBezTo>
                  <a:cubicBezTo>
                    <a:pt x="317" y="74"/>
                    <a:pt x="317" y="50"/>
                    <a:pt x="304" y="26"/>
                  </a:cubicBezTo>
                  <a:cubicBezTo>
                    <a:pt x="297" y="11"/>
                    <a:pt x="285" y="1"/>
                    <a:pt x="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32" name="Google Shape;2284;p36"/>
            <p:cNvSpPr/>
            <p:nvPr/>
          </p:nvSpPr>
          <p:spPr>
            <a:xfrm>
              <a:off x="7387999" y="3235563"/>
              <a:ext cx="16439" cy="13782"/>
            </a:xfrm>
            <a:custGeom>
              <a:avLst/>
              <a:gdLst/>
              <a:ahLst/>
              <a:cxnLst/>
              <a:rect l="l" t="t" r="r" b="b"/>
              <a:pathLst>
                <a:path w="334" h="280" extrusionOk="0">
                  <a:moveTo>
                    <a:pt x="270" y="0"/>
                  </a:moveTo>
                  <a:cubicBezTo>
                    <a:pt x="261" y="0"/>
                    <a:pt x="252" y="4"/>
                    <a:pt x="244" y="12"/>
                  </a:cubicBezTo>
                  <a:cubicBezTo>
                    <a:pt x="171" y="72"/>
                    <a:pt x="98" y="145"/>
                    <a:pt x="37" y="206"/>
                  </a:cubicBezTo>
                  <a:cubicBezTo>
                    <a:pt x="0" y="243"/>
                    <a:pt x="26" y="280"/>
                    <a:pt x="62" y="280"/>
                  </a:cubicBezTo>
                  <a:cubicBezTo>
                    <a:pt x="74" y="280"/>
                    <a:pt x="86" y="276"/>
                    <a:pt x="98" y="267"/>
                  </a:cubicBezTo>
                  <a:cubicBezTo>
                    <a:pt x="159" y="206"/>
                    <a:pt x="232" y="145"/>
                    <a:pt x="305" y="72"/>
                  </a:cubicBezTo>
                  <a:cubicBezTo>
                    <a:pt x="333" y="44"/>
                    <a:pt x="302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33" name="Google Shape;2285;p36"/>
            <p:cNvSpPr/>
            <p:nvPr/>
          </p:nvSpPr>
          <p:spPr>
            <a:xfrm>
              <a:off x="7388049" y="3235219"/>
              <a:ext cx="16144" cy="14668"/>
            </a:xfrm>
            <a:custGeom>
              <a:avLst/>
              <a:gdLst/>
              <a:ahLst/>
              <a:cxnLst/>
              <a:rect l="l" t="t" r="r" b="b"/>
              <a:pathLst>
                <a:path w="328" h="298" extrusionOk="0">
                  <a:moveTo>
                    <a:pt x="268" y="19"/>
                  </a:moveTo>
                  <a:cubicBezTo>
                    <a:pt x="279" y="19"/>
                    <a:pt x="292" y="19"/>
                    <a:pt x="292" y="30"/>
                  </a:cubicBezTo>
                  <a:cubicBezTo>
                    <a:pt x="304" y="43"/>
                    <a:pt x="316" y="55"/>
                    <a:pt x="292" y="79"/>
                  </a:cubicBezTo>
                  <a:lnTo>
                    <a:pt x="243" y="128"/>
                  </a:lnTo>
                  <a:cubicBezTo>
                    <a:pt x="195" y="176"/>
                    <a:pt x="133" y="225"/>
                    <a:pt x="85" y="274"/>
                  </a:cubicBezTo>
                  <a:cubicBezTo>
                    <a:pt x="79" y="280"/>
                    <a:pt x="70" y="283"/>
                    <a:pt x="61" y="283"/>
                  </a:cubicBezTo>
                  <a:cubicBezTo>
                    <a:pt x="52" y="283"/>
                    <a:pt x="42" y="280"/>
                    <a:pt x="36" y="274"/>
                  </a:cubicBezTo>
                  <a:cubicBezTo>
                    <a:pt x="24" y="262"/>
                    <a:pt x="24" y="238"/>
                    <a:pt x="36" y="225"/>
                  </a:cubicBezTo>
                  <a:lnTo>
                    <a:pt x="182" y="79"/>
                  </a:lnTo>
                  <a:cubicBezTo>
                    <a:pt x="206" y="67"/>
                    <a:pt x="231" y="43"/>
                    <a:pt x="243" y="30"/>
                  </a:cubicBezTo>
                  <a:cubicBezTo>
                    <a:pt x="255" y="19"/>
                    <a:pt x="255" y="19"/>
                    <a:pt x="268" y="19"/>
                  </a:cubicBezTo>
                  <a:close/>
                  <a:moveTo>
                    <a:pt x="272" y="0"/>
                  </a:moveTo>
                  <a:cubicBezTo>
                    <a:pt x="258" y="0"/>
                    <a:pt x="243" y="7"/>
                    <a:pt x="231" y="19"/>
                  </a:cubicBezTo>
                  <a:cubicBezTo>
                    <a:pt x="219" y="30"/>
                    <a:pt x="195" y="43"/>
                    <a:pt x="170" y="67"/>
                  </a:cubicBezTo>
                  <a:lnTo>
                    <a:pt x="24" y="213"/>
                  </a:lnTo>
                  <a:cubicBezTo>
                    <a:pt x="0" y="238"/>
                    <a:pt x="12" y="262"/>
                    <a:pt x="24" y="286"/>
                  </a:cubicBezTo>
                  <a:cubicBezTo>
                    <a:pt x="36" y="286"/>
                    <a:pt x="49" y="298"/>
                    <a:pt x="60" y="298"/>
                  </a:cubicBezTo>
                  <a:cubicBezTo>
                    <a:pt x="73" y="298"/>
                    <a:pt x="85" y="298"/>
                    <a:pt x="97" y="286"/>
                  </a:cubicBezTo>
                  <a:cubicBezTo>
                    <a:pt x="146" y="238"/>
                    <a:pt x="206" y="189"/>
                    <a:pt x="255" y="140"/>
                  </a:cubicBezTo>
                  <a:lnTo>
                    <a:pt x="304" y="92"/>
                  </a:lnTo>
                  <a:cubicBezTo>
                    <a:pt x="328" y="67"/>
                    <a:pt x="328" y="30"/>
                    <a:pt x="304" y="19"/>
                  </a:cubicBezTo>
                  <a:cubicBezTo>
                    <a:pt x="298" y="7"/>
                    <a:pt x="286" y="0"/>
                    <a:pt x="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34" name="Google Shape;2286;p36"/>
            <p:cNvSpPr/>
            <p:nvPr/>
          </p:nvSpPr>
          <p:spPr>
            <a:xfrm>
              <a:off x="7386030" y="3247524"/>
              <a:ext cx="17227" cy="16735"/>
            </a:xfrm>
            <a:custGeom>
              <a:avLst/>
              <a:gdLst/>
              <a:ahLst/>
              <a:cxnLst/>
              <a:rect l="l" t="t" r="r" b="b"/>
              <a:pathLst>
                <a:path w="350" h="340" extrusionOk="0">
                  <a:moveTo>
                    <a:pt x="286" y="0"/>
                  </a:moveTo>
                  <a:cubicBezTo>
                    <a:pt x="277" y="0"/>
                    <a:pt x="268" y="4"/>
                    <a:pt x="260" y="12"/>
                  </a:cubicBezTo>
                  <a:cubicBezTo>
                    <a:pt x="174" y="97"/>
                    <a:pt x="101" y="182"/>
                    <a:pt x="28" y="267"/>
                  </a:cubicBezTo>
                  <a:cubicBezTo>
                    <a:pt x="0" y="296"/>
                    <a:pt x="31" y="339"/>
                    <a:pt x="64" y="339"/>
                  </a:cubicBezTo>
                  <a:cubicBezTo>
                    <a:pt x="73" y="339"/>
                    <a:pt x="82" y="336"/>
                    <a:pt x="90" y="328"/>
                  </a:cubicBezTo>
                  <a:cubicBezTo>
                    <a:pt x="174" y="243"/>
                    <a:pt x="247" y="158"/>
                    <a:pt x="320" y="72"/>
                  </a:cubicBezTo>
                  <a:cubicBezTo>
                    <a:pt x="349" y="44"/>
                    <a:pt x="318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35" name="Google Shape;2287;p36"/>
            <p:cNvSpPr/>
            <p:nvPr/>
          </p:nvSpPr>
          <p:spPr>
            <a:xfrm>
              <a:off x="7386227" y="3247180"/>
              <a:ext cx="16784" cy="17719"/>
            </a:xfrm>
            <a:custGeom>
              <a:avLst/>
              <a:gdLst/>
              <a:ahLst/>
              <a:cxnLst/>
              <a:rect l="l" t="t" r="r" b="b"/>
              <a:pathLst>
                <a:path w="341" h="360" extrusionOk="0">
                  <a:moveTo>
                    <a:pt x="280" y="19"/>
                  </a:moveTo>
                  <a:cubicBezTo>
                    <a:pt x="292" y="19"/>
                    <a:pt x="292" y="19"/>
                    <a:pt x="305" y="31"/>
                  </a:cubicBezTo>
                  <a:cubicBezTo>
                    <a:pt x="316" y="43"/>
                    <a:pt x="316" y="55"/>
                    <a:pt x="305" y="79"/>
                  </a:cubicBezTo>
                  <a:lnTo>
                    <a:pt x="268" y="116"/>
                  </a:lnTo>
                  <a:cubicBezTo>
                    <a:pt x="207" y="189"/>
                    <a:pt x="146" y="262"/>
                    <a:pt x="86" y="322"/>
                  </a:cubicBezTo>
                  <a:cubicBezTo>
                    <a:pt x="75" y="333"/>
                    <a:pt x="67" y="337"/>
                    <a:pt x="60" y="337"/>
                  </a:cubicBezTo>
                  <a:cubicBezTo>
                    <a:pt x="51" y="337"/>
                    <a:pt x="44" y="330"/>
                    <a:pt x="37" y="322"/>
                  </a:cubicBezTo>
                  <a:cubicBezTo>
                    <a:pt x="24" y="311"/>
                    <a:pt x="13" y="298"/>
                    <a:pt x="37" y="274"/>
                  </a:cubicBezTo>
                  <a:cubicBezTo>
                    <a:pt x="97" y="201"/>
                    <a:pt x="159" y="141"/>
                    <a:pt x="219" y="68"/>
                  </a:cubicBezTo>
                  <a:lnTo>
                    <a:pt x="256" y="31"/>
                  </a:lnTo>
                  <a:cubicBezTo>
                    <a:pt x="268" y="19"/>
                    <a:pt x="280" y="19"/>
                    <a:pt x="280" y="19"/>
                  </a:cubicBezTo>
                  <a:close/>
                  <a:moveTo>
                    <a:pt x="284" y="1"/>
                  </a:moveTo>
                  <a:cubicBezTo>
                    <a:pt x="271" y="1"/>
                    <a:pt x="255" y="7"/>
                    <a:pt x="243" y="19"/>
                  </a:cubicBezTo>
                  <a:lnTo>
                    <a:pt x="207" y="55"/>
                  </a:lnTo>
                  <a:cubicBezTo>
                    <a:pt x="146" y="128"/>
                    <a:pt x="73" y="189"/>
                    <a:pt x="24" y="262"/>
                  </a:cubicBezTo>
                  <a:cubicBezTo>
                    <a:pt x="0" y="286"/>
                    <a:pt x="0" y="322"/>
                    <a:pt x="24" y="335"/>
                  </a:cubicBezTo>
                  <a:cubicBezTo>
                    <a:pt x="37" y="347"/>
                    <a:pt x="49" y="359"/>
                    <a:pt x="61" y="359"/>
                  </a:cubicBezTo>
                  <a:cubicBezTo>
                    <a:pt x="73" y="359"/>
                    <a:pt x="86" y="347"/>
                    <a:pt x="97" y="335"/>
                  </a:cubicBezTo>
                  <a:cubicBezTo>
                    <a:pt x="159" y="274"/>
                    <a:pt x="219" y="201"/>
                    <a:pt x="280" y="128"/>
                  </a:cubicBezTo>
                  <a:lnTo>
                    <a:pt x="316" y="92"/>
                  </a:lnTo>
                  <a:cubicBezTo>
                    <a:pt x="341" y="68"/>
                    <a:pt x="329" y="31"/>
                    <a:pt x="316" y="19"/>
                  </a:cubicBezTo>
                  <a:cubicBezTo>
                    <a:pt x="310" y="7"/>
                    <a:pt x="298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36" name="Google Shape;2288;p36"/>
            <p:cNvSpPr/>
            <p:nvPr/>
          </p:nvSpPr>
          <p:spPr>
            <a:xfrm>
              <a:off x="7385932" y="3261946"/>
              <a:ext cx="17325" cy="16144"/>
            </a:xfrm>
            <a:custGeom>
              <a:avLst/>
              <a:gdLst/>
              <a:ahLst/>
              <a:cxnLst/>
              <a:rect l="l" t="t" r="r" b="b"/>
              <a:pathLst>
                <a:path w="352" h="328" extrusionOk="0">
                  <a:moveTo>
                    <a:pt x="290" y="1"/>
                  </a:moveTo>
                  <a:cubicBezTo>
                    <a:pt x="281" y="1"/>
                    <a:pt x="271" y="4"/>
                    <a:pt x="262" y="11"/>
                  </a:cubicBezTo>
                  <a:cubicBezTo>
                    <a:pt x="176" y="84"/>
                    <a:pt x="79" y="168"/>
                    <a:pt x="19" y="266"/>
                  </a:cubicBezTo>
                  <a:cubicBezTo>
                    <a:pt x="0" y="293"/>
                    <a:pt x="30" y="328"/>
                    <a:pt x="61" y="328"/>
                  </a:cubicBezTo>
                  <a:cubicBezTo>
                    <a:pt x="72" y="328"/>
                    <a:pt x="82" y="324"/>
                    <a:pt x="92" y="314"/>
                  </a:cubicBezTo>
                  <a:cubicBezTo>
                    <a:pt x="165" y="230"/>
                    <a:pt x="225" y="144"/>
                    <a:pt x="322" y="71"/>
                  </a:cubicBezTo>
                  <a:cubicBezTo>
                    <a:pt x="352" y="52"/>
                    <a:pt x="326" y="1"/>
                    <a:pt x="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37" name="Google Shape;2289;p36"/>
            <p:cNvSpPr/>
            <p:nvPr/>
          </p:nvSpPr>
          <p:spPr>
            <a:xfrm>
              <a:off x="7385637" y="3261602"/>
              <a:ext cx="17375" cy="17030"/>
            </a:xfrm>
            <a:custGeom>
              <a:avLst/>
              <a:gdLst/>
              <a:ahLst/>
              <a:cxnLst/>
              <a:rect l="l" t="t" r="r" b="b"/>
              <a:pathLst>
                <a:path w="353" h="346" extrusionOk="0">
                  <a:moveTo>
                    <a:pt x="280" y="18"/>
                  </a:moveTo>
                  <a:cubicBezTo>
                    <a:pt x="292" y="18"/>
                    <a:pt x="304" y="18"/>
                    <a:pt x="317" y="29"/>
                  </a:cubicBezTo>
                  <a:cubicBezTo>
                    <a:pt x="328" y="42"/>
                    <a:pt x="328" y="66"/>
                    <a:pt x="317" y="78"/>
                  </a:cubicBezTo>
                  <a:cubicBezTo>
                    <a:pt x="231" y="151"/>
                    <a:pt x="158" y="237"/>
                    <a:pt x="85" y="321"/>
                  </a:cubicBezTo>
                  <a:cubicBezTo>
                    <a:pt x="79" y="328"/>
                    <a:pt x="70" y="331"/>
                    <a:pt x="61" y="331"/>
                  </a:cubicBezTo>
                  <a:cubicBezTo>
                    <a:pt x="52" y="331"/>
                    <a:pt x="43" y="328"/>
                    <a:pt x="36" y="321"/>
                  </a:cubicBezTo>
                  <a:cubicBezTo>
                    <a:pt x="25" y="310"/>
                    <a:pt x="25" y="297"/>
                    <a:pt x="36" y="273"/>
                  </a:cubicBezTo>
                  <a:cubicBezTo>
                    <a:pt x="85" y="188"/>
                    <a:pt x="171" y="102"/>
                    <a:pt x="280" y="18"/>
                  </a:cubicBezTo>
                  <a:close/>
                  <a:moveTo>
                    <a:pt x="289" y="0"/>
                  </a:moveTo>
                  <a:cubicBezTo>
                    <a:pt x="282" y="0"/>
                    <a:pt x="275" y="2"/>
                    <a:pt x="268" y="5"/>
                  </a:cubicBezTo>
                  <a:cubicBezTo>
                    <a:pt x="158" y="91"/>
                    <a:pt x="73" y="175"/>
                    <a:pt x="12" y="261"/>
                  </a:cubicBezTo>
                  <a:cubicBezTo>
                    <a:pt x="0" y="297"/>
                    <a:pt x="12" y="321"/>
                    <a:pt x="36" y="334"/>
                  </a:cubicBezTo>
                  <a:cubicBezTo>
                    <a:pt x="36" y="346"/>
                    <a:pt x="49" y="346"/>
                    <a:pt x="61" y="346"/>
                  </a:cubicBezTo>
                  <a:cubicBezTo>
                    <a:pt x="73" y="346"/>
                    <a:pt x="85" y="346"/>
                    <a:pt x="98" y="334"/>
                  </a:cubicBezTo>
                  <a:cubicBezTo>
                    <a:pt x="171" y="248"/>
                    <a:pt x="244" y="164"/>
                    <a:pt x="328" y="91"/>
                  </a:cubicBezTo>
                  <a:cubicBezTo>
                    <a:pt x="353" y="66"/>
                    <a:pt x="353" y="42"/>
                    <a:pt x="328" y="18"/>
                  </a:cubicBezTo>
                  <a:cubicBezTo>
                    <a:pt x="320" y="9"/>
                    <a:pt x="305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38" name="Google Shape;2290;p36"/>
            <p:cNvSpPr/>
            <p:nvPr/>
          </p:nvSpPr>
          <p:spPr>
            <a:xfrm>
              <a:off x="7387113" y="3273858"/>
              <a:ext cx="16735" cy="17965"/>
            </a:xfrm>
            <a:custGeom>
              <a:avLst/>
              <a:gdLst/>
              <a:ahLst/>
              <a:cxnLst/>
              <a:rect l="l" t="t" r="r" b="b"/>
              <a:pathLst>
                <a:path w="340" h="365" extrusionOk="0">
                  <a:moveTo>
                    <a:pt x="276" y="1"/>
                  </a:moveTo>
                  <a:cubicBezTo>
                    <a:pt x="267" y="1"/>
                    <a:pt x="258" y="4"/>
                    <a:pt x="250" y="12"/>
                  </a:cubicBezTo>
                  <a:cubicBezTo>
                    <a:pt x="177" y="109"/>
                    <a:pt x="92" y="194"/>
                    <a:pt x="19" y="291"/>
                  </a:cubicBezTo>
                  <a:cubicBezTo>
                    <a:pt x="1" y="328"/>
                    <a:pt x="31" y="365"/>
                    <a:pt x="63" y="365"/>
                  </a:cubicBezTo>
                  <a:cubicBezTo>
                    <a:pt x="73" y="365"/>
                    <a:pt x="83" y="361"/>
                    <a:pt x="92" y="353"/>
                  </a:cubicBezTo>
                  <a:cubicBezTo>
                    <a:pt x="165" y="267"/>
                    <a:pt x="238" y="170"/>
                    <a:pt x="311" y="72"/>
                  </a:cubicBezTo>
                  <a:cubicBezTo>
                    <a:pt x="339" y="44"/>
                    <a:pt x="308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39" name="Google Shape;2291;p36"/>
            <p:cNvSpPr/>
            <p:nvPr/>
          </p:nvSpPr>
          <p:spPr>
            <a:xfrm>
              <a:off x="7386818" y="3273415"/>
              <a:ext cx="17375" cy="18408"/>
            </a:xfrm>
            <a:custGeom>
              <a:avLst/>
              <a:gdLst/>
              <a:ahLst/>
              <a:cxnLst/>
              <a:rect l="l" t="t" r="r" b="b"/>
              <a:pathLst>
                <a:path w="353" h="374" extrusionOk="0">
                  <a:moveTo>
                    <a:pt x="293" y="21"/>
                  </a:moveTo>
                  <a:cubicBezTo>
                    <a:pt x="293" y="21"/>
                    <a:pt x="304" y="21"/>
                    <a:pt x="304" y="33"/>
                  </a:cubicBezTo>
                  <a:cubicBezTo>
                    <a:pt x="317" y="45"/>
                    <a:pt x="329" y="57"/>
                    <a:pt x="317" y="81"/>
                  </a:cubicBezTo>
                  <a:cubicBezTo>
                    <a:pt x="293" y="106"/>
                    <a:pt x="280" y="118"/>
                    <a:pt x="268" y="143"/>
                  </a:cubicBezTo>
                  <a:cubicBezTo>
                    <a:pt x="207" y="216"/>
                    <a:pt x="147" y="289"/>
                    <a:pt x="85" y="349"/>
                  </a:cubicBezTo>
                  <a:cubicBezTo>
                    <a:pt x="79" y="355"/>
                    <a:pt x="70" y="358"/>
                    <a:pt x="61" y="358"/>
                  </a:cubicBezTo>
                  <a:cubicBezTo>
                    <a:pt x="52" y="358"/>
                    <a:pt x="43" y="355"/>
                    <a:pt x="37" y="349"/>
                  </a:cubicBezTo>
                  <a:cubicBezTo>
                    <a:pt x="25" y="337"/>
                    <a:pt x="25" y="325"/>
                    <a:pt x="37" y="313"/>
                  </a:cubicBezTo>
                  <a:cubicBezTo>
                    <a:pt x="85" y="227"/>
                    <a:pt x="158" y="154"/>
                    <a:pt x="220" y="81"/>
                  </a:cubicBezTo>
                  <a:lnTo>
                    <a:pt x="268" y="33"/>
                  </a:lnTo>
                  <a:cubicBezTo>
                    <a:pt x="268" y="21"/>
                    <a:pt x="280" y="21"/>
                    <a:pt x="293" y="21"/>
                  </a:cubicBezTo>
                  <a:close/>
                  <a:moveTo>
                    <a:pt x="293" y="1"/>
                  </a:moveTo>
                  <a:cubicBezTo>
                    <a:pt x="279" y="1"/>
                    <a:pt x="263" y="7"/>
                    <a:pt x="256" y="21"/>
                  </a:cubicBezTo>
                  <a:cubicBezTo>
                    <a:pt x="231" y="33"/>
                    <a:pt x="220" y="57"/>
                    <a:pt x="207" y="70"/>
                  </a:cubicBezTo>
                  <a:cubicBezTo>
                    <a:pt x="147" y="143"/>
                    <a:pt x="74" y="216"/>
                    <a:pt x="12" y="300"/>
                  </a:cubicBezTo>
                  <a:cubicBezTo>
                    <a:pt x="1" y="325"/>
                    <a:pt x="12" y="349"/>
                    <a:pt x="25" y="362"/>
                  </a:cubicBezTo>
                  <a:cubicBezTo>
                    <a:pt x="37" y="373"/>
                    <a:pt x="49" y="373"/>
                    <a:pt x="61" y="373"/>
                  </a:cubicBezTo>
                  <a:cubicBezTo>
                    <a:pt x="74" y="373"/>
                    <a:pt x="85" y="373"/>
                    <a:pt x="98" y="362"/>
                  </a:cubicBezTo>
                  <a:cubicBezTo>
                    <a:pt x="171" y="300"/>
                    <a:pt x="220" y="216"/>
                    <a:pt x="280" y="154"/>
                  </a:cubicBezTo>
                  <a:cubicBezTo>
                    <a:pt x="293" y="130"/>
                    <a:pt x="317" y="106"/>
                    <a:pt x="329" y="94"/>
                  </a:cubicBezTo>
                  <a:cubicBezTo>
                    <a:pt x="353" y="70"/>
                    <a:pt x="341" y="33"/>
                    <a:pt x="317" y="8"/>
                  </a:cubicBezTo>
                  <a:cubicBezTo>
                    <a:pt x="312" y="4"/>
                    <a:pt x="303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232" name="Google Shape;2292;p36"/>
            <p:cNvSpPr/>
            <p:nvPr/>
          </p:nvSpPr>
          <p:spPr>
            <a:xfrm>
              <a:off x="7386670" y="3288723"/>
              <a:ext cx="17719" cy="19294"/>
            </a:xfrm>
            <a:custGeom>
              <a:avLst/>
              <a:gdLst/>
              <a:ahLst/>
              <a:cxnLst/>
              <a:rect l="l" t="t" r="r" b="b"/>
              <a:pathLst>
                <a:path w="360" h="392" extrusionOk="0">
                  <a:moveTo>
                    <a:pt x="296" y="1"/>
                  </a:moveTo>
                  <a:cubicBezTo>
                    <a:pt x="286" y="1"/>
                    <a:pt x="277" y="5"/>
                    <a:pt x="271" y="14"/>
                  </a:cubicBezTo>
                  <a:cubicBezTo>
                    <a:pt x="186" y="124"/>
                    <a:pt x="101" y="221"/>
                    <a:pt x="28" y="330"/>
                  </a:cubicBezTo>
                  <a:cubicBezTo>
                    <a:pt x="0" y="357"/>
                    <a:pt x="34" y="392"/>
                    <a:pt x="63" y="392"/>
                  </a:cubicBezTo>
                  <a:cubicBezTo>
                    <a:pt x="73" y="392"/>
                    <a:pt x="82" y="388"/>
                    <a:pt x="88" y="378"/>
                  </a:cubicBezTo>
                  <a:cubicBezTo>
                    <a:pt x="186" y="281"/>
                    <a:pt x="259" y="172"/>
                    <a:pt x="332" y="62"/>
                  </a:cubicBezTo>
                  <a:cubicBezTo>
                    <a:pt x="359" y="35"/>
                    <a:pt x="325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233" name="Google Shape;2293;p36"/>
            <p:cNvSpPr/>
            <p:nvPr/>
          </p:nvSpPr>
          <p:spPr>
            <a:xfrm>
              <a:off x="7386818" y="3288378"/>
              <a:ext cx="18015" cy="20180"/>
            </a:xfrm>
            <a:custGeom>
              <a:avLst/>
              <a:gdLst/>
              <a:ahLst/>
              <a:cxnLst/>
              <a:rect l="l" t="t" r="r" b="b"/>
              <a:pathLst>
                <a:path w="366" h="410" extrusionOk="0">
                  <a:moveTo>
                    <a:pt x="299" y="18"/>
                  </a:moveTo>
                  <a:cubicBezTo>
                    <a:pt x="305" y="18"/>
                    <a:pt x="311" y="21"/>
                    <a:pt x="317" y="21"/>
                  </a:cubicBezTo>
                  <a:cubicBezTo>
                    <a:pt x="329" y="33"/>
                    <a:pt x="341" y="58"/>
                    <a:pt x="329" y="69"/>
                  </a:cubicBezTo>
                  <a:cubicBezTo>
                    <a:pt x="304" y="94"/>
                    <a:pt x="293" y="118"/>
                    <a:pt x="268" y="155"/>
                  </a:cubicBezTo>
                  <a:cubicBezTo>
                    <a:pt x="207" y="228"/>
                    <a:pt x="147" y="312"/>
                    <a:pt x="85" y="385"/>
                  </a:cubicBezTo>
                  <a:cubicBezTo>
                    <a:pt x="79" y="392"/>
                    <a:pt x="70" y="395"/>
                    <a:pt x="61" y="395"/>
                  </a:cubicBezTo>
                  <a:cubicBezTo>
                    <a:pt x="52" y="395"/>
                    <a:pt x="43" y="392"/>
                    <a:pt x="37" y="385"/>
                  </a:cubicBezTo>
                  <a:cubicBezTo>
                    <a:pt x="25" y="374"/>
                    <a:pt x="12" y="361"/>
                    <a:pt x="25" y="337"/>
                  </a:cubicBezTo>
                  <a:cubicBezTo>
                    <a:pt x="85" y="264"/>
                    <a:pt x="147" y="179"/>
                    <a:pt x="207" y="106"/>
                  </a:cubicBezTo>
                  <a:lnTo>
                    <a:pt x="280" y="33"/>
                  </a:lnTo>
                  <a:cubicBezTo>
                    <a:pt x="286" y="21"/>
                    <a:pt x="293" y="18"/>
                    <a:pt x="299" y="18"/>
                  </a:cubicBezTo>
                  <a:close/>
                  <a:moveTo>
                    <a:pt x="298" y="1"/>
                  </a:moveTo>
                  <a:cubicBezTo>
                    <a:pt x="284" y="1"/>
                    <a:pt x="270" y="6"/>
                    <a:pt x="256" y="21"/>
                  </a:cubicBezTo>
                  <a:cubicBezTo>
                    <a:pt x="244" y="45"/>
                    <a:pt x="220" y="69"/>
                    <a:pt x="195" y="94"/>
                  </a:cubicBezTo>
                  <a:cubicBezTo>
                    <a:pt x="134" y="167"/>
                    <a:pt x="74" y="252"/>
                    <a:pt x="12" y="325"/>
                  </a:cubicBezTo>
                  <a:cubicBezTo>
                    <a:pt x="1" y="361"/>
                    <a:pt x="12" y="385"/>
                    <a:pt x="25" y="398"/>
                  </a:cubicBezTo>
                  <a:cubicBezTo>
                    <a:pt x="37" y="410"/>
                    <a:pt x="49" y="410"/>
                    <a:pt x="61" y="410"/>
                  </a:cubicBezTo>
                  <a:cubicBezTo>
                    <a:pt x="74" y="410"/>
                    <a:pt x="85" y="410"/>
                    <a:pt x="98" y="398"/>
                  </a:cubicBezTo>
                  <a:cubicBezTo>
                    <a:pt x="158" y="325"/>
                    <a:pt x="220" y="239"/>
                    <a:pt x="280" y="167"/>
                  </a:cubicBezTo>
                  <a:cubicBezTo>
                    <a:pt x="304" y="131"/>
                    <a:pt x="317" y="106"/>
                    <a:pt x="341" y="82"/>
                  </a:cubicBezTo>
                  <a:cubicBezTo>
                    <a:pt x="366" y="58"/>
                    <a:pt x="353" y="33"/>
                    <a:pt x="329" y="9"/>
                  </a:cubicBezTo>
                  <a:cubicBezTo>
                    <a:pt x="318" y="4"/>
                    <a:pt x="308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234" name="Google Shape;2294;p36"/>
            <p:cNvSpPr/>
            <p:nvPr/>
          </p:nvSpPr>
          <p:spPr>
            <a:xfrm>
              <a:off x="7385292" y="3306689"/>
              <a:ext cx="16686" cy="17473"/>
            </a:xfrm>
            <a:custGeom>
              <a:avLst/>
              <a:gdLst/>
              <a:ahLst/>
              <a:cxnLst/>
              <a:rect l="l" t="t" r="r" b="b"/>
              <a:pathLst>
                <a:path w="339" h="355" extrusionOk="0">
                  <a:moveTo>
                    <a:pt x="279" y="1"/>
                  </a:moveTo>
                  <a:cubicBezTo>
                    <a:pt x="269" y="1"/>
                    <a:pt x="259" y="5"/>
                    <a:pt x="251" y="13"/>
                  </a:cubicBezTo>
                  <a:cubicBezTo>
                    <a:pt x="153" y="86"/>
                    <a:pt x="68" y="172"/>
                    <a:pt x="19" y="281"/>
                  </a:cubicBezTo>
                  <a:cubicBezTo>
                    <a:pt x="1" y="318"/>
                    <a:pt x="31" y="355"/>
                    <a:pt x="58" y="355"/>
                  </a:cubicBezTo>
                  <a:cubicBezTo>
                    <a:pt x="66" y="355"/>
                    <a:pt x="74" y="351"/>
                    <a:pt x="80" y="342"/>
                  </a:cubicBezTo>
                  <a:cubicBezTo>
                    <a:pt x="153" y="245"/>
                    <a:pt x="226" y="148"/>
                    <a:pt x="311" y="75"/>
                  </a:cubicBezTo>
                  <a:cubicBezTo>
                    <a:pt x="339" y="38"/>
                    <a:pt x="310" y="1"/>
                    <a:pt x="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235" name="Google Shape;2295;p36"/>
            <p:cNvSpPr/>
            <p:nvPr/>
          </p:nvSpPr>
          <p:spPr>
            <a:xfrm>
              <a:off x="7384997" y="3306049"/>
              <a:ext cx="16833" cy="18064"/>
            </a:xfrm>
            <a:custGeom>
              <a:avLst/>
              <a:gdLst/>
              <a:ahLst/>
              <a:cxnLst/>
              <a:rect l="l" t="t" r="r" b="b"/>
              <a:pathLst>
                <a:path w="342" h="367" extrusionOk="0">
                  <a:moveTo>
                    <a:pt x="292" y="18"/>
                  </a:moveTo>
                  <a:cubicBezTo>
                    <a:pt x="302" y="18"/>
                    <a:pt x="311" y="21"/>
                    <a:pt x="317" y="26"/>
                  </a:cubicBezTo>
                  <a:cubicBezTo>
                    <a:pt x="317" y="39"/>
                    <a:pt x="330" y="63"/>
                    <a:pt x="305" y="75"/>
                  </a:cubicBezTo>
                  <a:cubicBezTo>
                    <a:pt x="232" y="161"/>
                    <a:pt x="159" y="245"/>
                    <a:pt x="98" y="331"/>
                  </a:cubicBezTo>
                  <a:lnTo>
                    <a:pt x="86" y="343"/>
                  </a:lnTo>
                  <a:cubicBezTo>
                    <a:pt x="74" y="355"/>
                    <a:pt x="65" y="358"/>
                    <a:pt x="57" y="358"/>
                  </a:cubicBezTo>
                  <a:cubicBezTo>
                    <a:pt x="49" y="358"/>
                    <a:pt x="43" y="355"/>
                    <a:pt x="38" y="355"/>
                  </a:cubicBezTo>
                  <a:cubicBezTo>
                    <a:pt x="25" y="343"/>
                    <a:pt x="13" y="318"/>
                    <a:pt x="25" y="294"/>
                  </a:cubicBezTo>
                  <a:cubicBezTo>
                    <a:pt x="74" y="209"/>
                    <a:pt x="159" y="112"/>
                    <a:pt x="257" y="26"/>
                  </a:cubicBezTo>
                  <a:cubicBezTo>
                    <a:pt x="269" y="21"/>
                    <a:pt x="281" y="18"/>
                    <a:pt x="292" y="18"/>
                  </a:cubicBezTo>
                  <a:close/>
                  <a:moveTo>
                    <a:pt x="288" y="1"/>
                  </a:moveTo>
                  <a:cubicBezTo>
                    <a:pt x="277" y="1"/>
                    <a:pt x="267" y="4"/>
                    <a:pt x="257" y="15"/>
                  </a:cubicBezTo>
                  <a:cubicBezTo>
                    <a:pt x="147" y="99"/>
                    <a:pt x="62" y="197"/>
                    <a:pt x="13" y="294"/>
                  </a:cubicBezTo>
                  <a:cubicBezTo>
                    <a:pt x="1" y="318"/>
                    <a:pt x="13" y="355"/>
                    <a:pt x="38" y="367"/>
                  </a:cubicBezTo>
                  <a:lnTo>
                    <a:pt x="62" y="367"/>
                  </a:lnTo>
                  <a:cubicBezTo>
                    <a:pt x="74" y="367"/>
                    <a:pt x="86" y="367"/>
                    <a:pt x="98" y="355"/>
                  </a:cubicBezTo>
                  <a:lnTo>
                    <a:pt x="111" y="343"/>
                  </a:lnTo>
                  <a:cubicBezTo>
                    <a:pt x="184" y="245"/>
                    <a:pt x="244" y="172"/>
                    <a:pt x="330" y="88"/>
                  </a:cubicBezTo>
                  <a:cubicBezTo>
                    <a:pt x="341" y="63"/>
                    <a:pt x="341" y="39"/>
                    <a:pt x="330" y="15"/>
                  </a:cubicBezTo>
                  <a:cubicBezTo>
                    <a:pt x="316" y="7"/>
                    <a:pt x="30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236" name="Google Shape;2296;p36"/>
            <p:cNvSpPr/>
            <p:nvPr/>
          </p:nvSpPr>
          <p:spPr>
            <a:xfrm>
              <a:off x="7387802" y="3320569"/>
              <a:ext cx="16046" cy="16686"/>
            </a:xfrm>
            <a:custGeom>
              <a:avLst/>
              <a:gdLst/>
              <a:ahLst/>
              <a:cxnLst/>
              <a:rect l="l" t="t" r="r" b="b"/>
              <a:pathLst>
                <a:path w="326" h="339" extrusionOk="0">
                  <a:moveTo>
                    <a:pt x="262" y="0"/>
                  </a:moveTo>
                  <a:cubicBezTo>
                    <a:pt x="253" y="0"/>
                    <a:pt x="244" y="4"/>
                    <a:pt x="236" y="12"/>
                  </a:cubicBezTo>
                  <a:cubicBezTo>
                    <a:pt x="163" y="96"/>
                    <a:pt x="90" y="182"/>
                    <a:pt x="29" y="267"/>
                  </a:cubicBezTo>
                  <a:cubicBezTo>
                    <a:pt x="0" y="296"/>
                    <a:pt x="39" y="339"/>
                    <a:pt x="75" y="339"/>
                  </a:cubicBezTo>
                  <a:cubicBezTo>
                    <a:pt x="85" y="339"/>
                    <a:pt x="94" y="336"/>
                    <a:pt x="102" y="328"/>
                  </a:cubicBezTo>
                  <a:cubicBezTo>
                    <a:pt x="175" y="242"/>
                    <a:pt x="236" y="158"/>
                    <a:pt x="297" y="72"/>
                  </a:cubicBezTo>
                  <a:cubicBezTo>
                    <a:pt x="325" y="44"/>
                    <a:pt x="294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237" name="Google Shape;2297;p36"/>
            <p:cNvSpPr/>
            <p:nvPr/>
          </p:nvSpPr>
          <p:spPr>
            <a:xfrm>
              <a:off x="7388049" y="3320126"/>
              <a:ext cx="16144" cy="17178"/>
            </a:xfrm>
            <a:custGeom>
              <a:avLst/>
              <a:gdLst/>
              <a:ahLst/>
              <a:cxnLst/>
              <a:rect l="l" t="t" r="r" b="b"/>
              <a:pathLst>
                <a:path w="328" h="349" extrusionOk="0">
                  <a:moveTo>
                    <a:pt x="279" y="21"/>
                  </a:moveTo>
                  <a:cubicBezTo>
                    <a:pt x="292" y="32"/>
                    <a:pt x="304" y="57"/>
                    <a:pt x="292" y="81"/>
                  </a:cubicBezTo>
                  <a:cubicBezTo>
                    <a:pt x="268" y="94"/>
                    <a:pt x="255" y="118"/>
                    <a:pt x="243" y="142"/>
                  </a:cubicBezTo>
                  <a:cubicBezTo>
                    <a:pt x="195" y="203"/>
                    <a:pt x="146" y="264"/>
                    <a:pt x="85" y="324"/>
                  </a:cubicBezTo>
                  <a:cubicBezTo>
                    <a:pt x="79" y="330"/>
                    <a:pt x="70" y="334"/>
                    <a:pt x="61" y="334"/>
                  </a:cubicBezTo>
                  <a:cubicBezTo>
                    <a:pt x="52" y="334"/>
                    <a:pt x="42" y="330"/>
                    <a:pt x="36" y="324"/>
                  </a:cubicBezTo>
                  <a:cubicBezTo>
                    <a:pt x="24" y="312"/>
                    <a:pt x="12" y="300"/>
                    <a:pt x="24" y="288"/>
                  </a:cubicBezTo>
                  <a:cubicBezTo>
                    <a:pt x="73" y="215"/>
                    <a:pt x="133" y="154"/>
                    <a:pt x="195" y="81"/>
                  </a:cubicBezTo>
                  <a:cubicBezTo>
                    <a:pt x="206" y="69"/>
                    <a:pt x="219" y="45"/>
                    <a:pt x="243" y="32"/>
                  </a:cubicBezTo>
                  <a:cubicBezTo>
                    <a:pt x="243" y="21"/>
                    <a:pt x="255" y="21"/>
                    <a:pt x="268" y="21"/>
                  </a:cubicBezTo>
                  <a:close/>
                  <a:moveTo>
                    <a:pt x="268" y="0"/>
                  </a:moveTo>
                  <a:cubicBezTo>
                    <a:pt x="254" y="0"/>
                    <a:pt x="238" y="6"/>
                    <a:pt x="231" y="21"/>
                  </a:cubicBezTo>
                  <a:cubicBezTo>
                    <a:pt x="206" y="32"/>
                    <a:pt x="195" y="57"/>
                    <a:pt x="182" y="69"/>
                  </a:cubicBezTo>
                  <a:cubicBezTo>
                    <a:pt x="122" y="142"/>
                    <a:pt x="60" y="203"/>
                    <a:pt x="12" y="276"/>
                  </a:cubicBezTo>
                  <a:cubicBezTo>
                    <a:pt x="0" y="288"/>
                    <a:pt x="0" y="324"/>
                    <a:pt x="24" y="337"/>
                  </a:cubicBezTo>
                  <a:cubicBezTo>
                    <a:pt x="36" y="348"/>
                    <a:pt x="49" y="348"/>
                    <a:pt x="60" y="348"/>
                  </a:cubicBezTo>
                  <a:cubicBezTo>
                    <a:pt x="73" y="348"/>
                    <a:pt x="85" y="348"/>
                    <a:pt x="97" y="337"/>
                  </a:cubicBezTo>
                  <a:cubicBezTo>
                    <a:pt x="158" y="276"/>
                    <a:pt x="206" y="215"/>
                    <a:pt x="255" y="154"/>
                  </a:cubicBezTo>
                  <a:cubicBezTo>
                    <a:pt x="268" y="130"/>
                    <a:pt x="292" y="105"/>
                    <a:pt x="304" y="94"/>
                  </a:cubicBezTo>
                  <a:cubicBezTo>
                    <a:pt x="328" y="57"/>
                    <a:pt x="316" y="32"/>
                    <a:pt x="292" y="8"/>
                  </a:cubicBezTo>
                  <a:cubicBezTo>
                    <a:pt x="287" y="3"/>
                    <a:pt x="278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238" name="Google Shape;2298;p36"/>
            <p:cNvSpPr/>
            <p:nvPr/>
          </p:nvSpPr>
          <p:spPr>
            <a:xfrm>
              <a:off x="7388295" y="3334942"/>
              <a:ext cx="16735" cy="16784"/>
            </a:xfrm>
            <a:custGeom>
              <a:avLst/>
              <a:gdLst/>
              <a:ahLst/>
              <a:cxnLst/>
              <a:rect l="l" t="t" r="r" b="b"/>
              <a:pathLst>
                <a:path w="340" h="341" extrusionOk="0">
                  <a:moveTo>
                    <a:pt x="276" y="0"/>
                  </a:moveTo>
                  <a:cubicBezTo>
                    <a:pt x="267" y="0"/>
                    <a:pt x="258" y="3"/>
                    <a:pt x="250" y="11"/>
                  </a:cubicBezTo>
                  <a:cubicBezTo>
                    <a:pt x="177" y="96"/>
                    <a:pt x="92" y="182"/>
                    <a:pt x="19" y="266"/>
                  </a:cubicBezTo>
                  <a:cubicBezTo>
                    <a:pt x="1" y="303"/>
                    <a:pt x="31" y="340"/>
                    <a:pt x="63" y="340"/>
                  </a:cubicBezTo>
                  <a:cubicBezTo>
                    <a:pt x="73" y="340"/>
                    <a:pt x="83" y="336"/>
                    <a:pt x="92" y="328"/>
                  </a:cubicBezTo>
                  <a:cubicBezTo>
                    <a:pt x="177" y="255"/>
                    <a:pt x="238" y="157"/>
                    <a:pt x="311" y="72"/>
                  </a:cubicBezTo>
                  <a:cubicBezTo>
                    <a:pt x="339" y="44"/>
                    <a:pt x="309" y="0"/>
                    <a:pt x="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239" name="Google Shape;2299;p36"/>
            <p:cNvSpPr/>
            <p:nvPr/>
          </p:nvSpPr>
          <p:spPr>
            <a:xfrm>
              <a:off x="7388049" y="3334598"/>
              <a:ext cx="17375" cy="17719"/>
            </a:xfrm>
            <a:custGeom>
              <a:avLst/>
              <a:gdLst/>
              <a:ahLst/>
              <a:cxnLst/>
              <a:rect l="l" t="t" r="r" b="b"/>
              <a:pathLst>
                <a:path w="353" h="360" extrusionOk="0">
                  <a:moveTo>
                    <a:pt x="292" y="18"/>
                  </a:moveTo>
                  <a:cubicBezTo>
                    <a:pt x="292" y="18"/>
                    <a:pt x="304" y="18"/>
                    <a:pt x="304" y="30"/>
                  </a:cubicBezTo>
                  <a:cubicBezTo>
                    <a:pt x="316" y="43"/>
                    <a:pt x="328" y="54"/>
                    <a:pt x="316" y="79"/>
                  </a:cubicBezTo>
                  <a:cubicBezTo>
                    <a:pt x="292" y="103"/>
                    <a:pt x="268" y="127"/>
                    <a:pt x="255" y="152"/>
                  </a:cubicBezTo>
                  <a:cubicBezTo>
                    <a:pt x="206" y="213"/>
                    <a:pt x="146" y="273"/>
                    <a:pt x="85" y="322"/>
                  </a:cubicBezTo>
                  <a:cubicBezTo>
                    <a:pt x="79" y="328"/>
                    <a:pt x="70" y="332"/>
                    <a:pt x="61" y="332"/>
                  </a:cubicBezTo>
                  <a:cubicBezTo>
                    <a:pt x="52" y="332"/>
                    <a:pt x="42" y="328"/>
                    <a:pt x="36" y="322"/>
                  </a:cubicBezTo>
                  <a:cubicBezTo>
                    <a:pt x="36" y="322"/>
                    <a:pt x="12" y="298"/>
                    <a:pt x="36" y="286"/>
                  </a:cubicBezTo>
                  <a:cubicBezTo>
                    <a:pt x="85" y="213"/>
                    <a:pt x="146" y="152"/>
                    <a:pt x="206" y="91"/>
                  </a:cubicBezTo>
                  <a:cubicBezTo>
                    <a:pt x="219" y="67"/>
                    <a:pt x="243" y="54"/>
                    <a:pt x="268" y="30"/>
                  </a:cubicBezTo>
                  <a:cubicBezTo>
                    <a:pt x="268" y="18"/>
                    <a:pt x="279" y="18"/>
                    <a:pt x="292" y="18"/>
                  </a:cubicBezTo>
                  <a:close/>
                  <a:moveTo>
                    <a:pt x="290" y="0"/>
                  </a:moveTo>
                  <a:cubicBezTo>
                    <a:pt x="279" y="0"/>
                    <a:pt x="267" y="6"/>
                    <a:pt x="255" y="18"/>
                  </a:cubicBezTo>
                  <a:cubicBezTo>
                    <a:pt x="231" y="43"/>
                    <a:pt x="206" y="54"/>
                    <a:pt x="195" y="79"/>
                  </a:cubicBezTo>
                  <a:cubicBezTo>
                    <a:pt x="133" y="140"/>
                    <a:pt x="73" y="200"/>
                    <a:pt x="24" y="273"/>
                  </a:cubicBezTo>
                  <a:cubicBezTo>
                    <a:pt x="0" y="298"/>
                    <a:pt x="0" y="322"/>
                    <a:pt x="24" y="335"/>
                  </a:cubicBezTo>
                  <a:cubicBezTo>
                    <a:pt x="36" y="346"/>
                    <a:pt x="49" y="359"/>
                    <a:pt x="60" y="359"/>
                  </a:cubicBezTo>
                  <a:cubicBezTo>
                    <a:pt x="73" y="359"/>
                    <a:pt x="85" y="346"/>
                    <a:pt x="97" y="335"/>
                  </a:cubicBezTo>
                  <a:cubicBezTo>
                    <a:pt x="158" y="286"/>
                    <a:pt x="219" y="225"/>
                    <a:pt x="268" y="164"/>
                  </a:cubicBezTo>
                  <a:cubicBezTo>
                    <a:pt x="292" y="140"/>
                    <a:pt x="304" y="116"/>
                    <a:pt x="328" y="91"/>
                  </a:cubicBezTo>
                  <a:cubicBezTo>
                    <a:pt x="352" y="67"/>
                    <a:pt x="341" y="30"/>
                    <a:pt x="316" y="18"/>
                  </a:cubicBezTo>
                  <a:cubicBezTo>
                    <a:pt x="310" y="6"/>
                    <a:pt x="301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240" name="Google Shape;2300;p36"/>
            <p:cNvSpPr/>
            <p:nvPr/>
          </p:nvSpPr>
          <p:spPr>
            <a:xfrm>
              <a:off x="7387015" y="3350496"/>
              <a:ext cx="18507" cy="20623"/>
            </a:xfrm>
            <a:custGeom>
              <a:avLst/>
              <a:gdLst/>
              <a:ahLst/>
              <a:cxnLst/>
              <a:rect l="l" t="t" r="r" b="b"/>
              <a:pathLst>
                <a:path w="376" h="419" extrusionOk="0">
                  <a:moveTo>
                    <a:pt x="308" y="0"/>
                  </a:moveTo>
                  <a:cubicBezTo>
                    <a:pt x="298" y="0"/>
                    <a:pt x="287" y="4"/>
                    <a:pt x="276" y="12"/>
                  </a:cubicBezTo>
                  <a:cubicBezTo>
                    <a:pt x="167" y="109"/>
                    <a:pt x="70" y="231"/>
                    <a:pt x="8" y="364"/>
                  </a:cubicBezTo>
                  <a:cubicBezTo>
                    <a:pt x="1" y="396"/>
                    <a:pt x="31" y="418"/>
                    <a:pt x="59" y="418"/>
                  </a:cubicBezTo>
                  <a:cubicBezTo>
                    <a:pt x="73" y="418"/>
                    <a:pt x="86" y="413"/>
                    <a:pt x="94" y="401"/>
                  </a:cubicBezTo>
                  <a:cubicBezTo>
                    <a:pt x="167" y="279"/>
                    <a:pt x="240" y="169"/>
                    <a:pt x="337" y="72"/>
                  </a:cubicBezTo>
                  <a:cubicBezTo>
                    <a:pt x="375" y="44"/>
                    <a:pt x="346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241" name="Google Shape;2301;p36"/>
            <p:cNvSpPr/>
            <p:nvPr/>
          </p:nvSpPr>
          <p:spPr>
            <a:xfrm>
              <a:off x="7386818" y="3350349"/>
              <a:ext cx="18605" cy="21115"/>
            </a:xfrm>
            <a:custGeom>
              <a:avLst/>
              <a:gdLst/>
              <a:ahLst/>
              <a:cxnLst/>
              <a:rect l="l" t="t" r="r" b="b"/>
              <a:pathLst>
                <a:path w="378" h="429" extrusionOk="0">
                  <a:moveTo>
                    <a:pt x="317" y="15"/>
                  </a:moveTo>
                  <a:cubicBezTo>
                    <a:pt x="329" y="15"/>
                    <a:pt x="329" y="26"/>
                    <a:pt x="341" y="26"/>
                  </a:cubicBezTo>
                  <a:cubicBezTo>
                    <a:pt x="353" y="39"/>
                    <a:pt x="353" y="63"/>
                    <a:pt x="341" y="75"/>
                  </a:cubicBezTo>
                  <a:cubicBezTo>
                    <a:pt x="231" y="172"/>
                    <a:pt x="158" y="282"/>
                    <a:pt x="85" y="404"/>
                  </a:cubicBezTo>
                  <a:cubicBezTo>
                    <a:pt x="74" y="416"/>
                    <a:pt x="61" y="416"/>
                    <a:pt x="37" y="416"/>
                  </a:cubicBezTo>
                  <a:cubicBezTo>
                    <a:pt x="37" y="404"/>
                    <a:pt x="12" y="391"/>
                    <a:pt x="25" y="380"/>
                  </a:cubicBezTo>
                  <a:cubicBezTo>
                    <a:pt x="74" y="258"/>
                    <a:pt x="171" y="136"/>
                    <a:pt x="293" y="26"/>
                  </a:cubicBezTo>
                  <a:cubicBezTo>
                    <a:pt x="293" y="15"/>
                    <a:pt x="304" y="15"/>
                    <a:pt x="317" y="15"/>
                  </a:cubicBezTo>
                  <a:close/>
                  <a:moveTo>
                    <a:pt x="315" y="1"/>
                  </a:moveTo>
                  <a:cubicBezTo>
                    <a:pt x="303" y="1"/>
                    <a:pt x="290" y="4"/>
                    <a:pt x="280" y="15"/>
                  </a:cubicBezTo>
                  <a:cubicBezTo>
                    <a:pt x="147" y="124"/>
                    <a:pt x="61" y="245"/>
                    <a:pt x="12" y="367"/>
                  </a:cubicBezTo>
                  <a:cubicBezTo>
                    <a:pt x="1" y="391"/>
                    <a:pt x="12" y="416"/>
                    <a:pt x="37" y="428"/>
                  </a:cubicBezTo>
                  <a:lnTo>
                    <a:pt x="61" y="428"/>
                  </a:lnTo>
                  <a:cubicBezTo>
                    <a:pt x="74" y="428"/>
                    <a:pt x="98" y="428"/>
                    <a:pt x="110" y="404"/>
                  </a:cubicBezTo>
                  <a:cubicBezTo>
                    <a:pt x="171" y="294"/>
                    <a:pt x="244" y="185"/>
                    <a:pt x="353" y="88"/>
                  </a:cubicBezTo>
                  <a:cubicBezTo>
                    <a:pt x="377" y="63"/>
                    <a:pt x="366" y="39"/>
                    <a:pt x="353" y="15"/>
                  </a:cubicBezTo>
                  <a:cubicBezTo>
                    <a:pt x="346" y="7"/>
                    <a:pt x="331" y="1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242" name="Google Shape;2302;p36"/>
            <p:cNvSpPr/>
            <p:nvPr/>
          </p:nvSpPr>
          <p:spPr>
            <a:xfrm>
              <a:off x="7401781" y="3345082"/>
              <a:ext cx="5463" cy="4184"/>
            </a:xfrm>
            <a:custGeom>
              <a:avLst/>
              <a:gdLst/>
              <a:ahLst/>
              <a:cxnLst/>
              <a:rect l="l" t="t" r="r" b="b"/>
              <a:pathLst>
                <a:path w="111" h="85" extrusionOk="0">
                  <a:moveTo>
                    <a:pt x="49" y="0"/>
                  </a:moveTo>
                  <a:cubicBezTo>
                    <a:pt x="0" y="0"/>
                    <a:pt x="0" y="85"/>
                    <a:pt x="49" y="85"/>
                  </a:cubicBezTo>
                  <a:cubicBezTo>
                    <a:pt x="110" y="85"/>
                    <a:pt x="110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243" name="Google Shape;2303;p36"/>
            <p:cNvSpPr/>
            <p:nvPr/>
          </p:nvSpPr>
          <p:spPr>
            <a:xfrm>
              <a:off x="7401781" y="3344442"/>
              <a:ext cx="4824" cy="5463"/>
            </a:xfrm>
            <a:custGeom>
              <a:avLst/>
              <a:gdLst/>
              <a:ahLst/>
              <a:cxnLst/>
              <a:rect l="l" t="t" r="r" b="b"/>
              <a:pathLst>
                <a:path w="98" h="111" extrusionOk="0">
                  <a:moveTo>
                    <a:pt x="49" y="25"/>
                  </a:moveTo>
                  <a:cubicBezTo>
                    <a:pt x="62" y="25"/>
                    <a:pt x="73" y="25"/>
                    <a:pt x="73" y="37"/>
                  </a:cubicBezTo>
                  <a:cubicBezTo>
                    <a:pt x="86" y="37"/>
                    <a:pt x="86" y="49"/>
                    <a:pt x="86" y="49"/>
                  </a:cubicBezTo>
                  <a:cubicBezTo>
                    <a:pt x="86" y="73"/>
                    <a:pt x="73" y="86"/>
                    <a:pt x="49" y="86"/>
                  </a:cubicBezTo>
                  <a:cubicBezTo>
                    <a:pt x="49" y="86"/>
                    <a:pt x="37" y="86"/>
                    <a:pt x="25" y="73"/>
                  </a:cubicBezTo>
                  <a:lnTo>
                    <a:pt x="25" y="49"/>
                  </a:lnTo>
                  <a:cubicBezTo>
                    <a:pt x="25" y="37"/>
                    <a:pt x="37" y="25"/>
                    <a:pt x="49" y="25"/>
                  </a:cubicBezTo>
                  <a:close/>
                  <a:moveTo>
                    <a:pt x="49" y="0"/>
                  </a:moveTo>
                  <a:cubicBezTo>
                    <a:pt x="25" y="0"/>
                    <a:pt x="0" y="25"/>
                    <a:pt x="0" y="49"/>
                  </a:cubicBezTo>
                  <a:cubicBezTo>
                    <a:pt x="0" y="73"/>
                    <a:pt x="25" y="110"/>
                    <a:pt x="49" y="110"/>
                  </a:cubicBezTo>
                  <a:cubicBezTo>
                    <a:pt x="86" y="110"/>
                    <a:pt x="98" y="73"/>
                    <a:pt x="98" y="49"/>
                  </a:cubicBezTo>
                  <a:cubicBezTo>
                    <a:pt x="98" y="37"/>
                    <a:pt x="98" y="25"/>
                    <a:pt x="86" y="25"/>
                  </a:cubicBezTo>
                  <a:cubicBezTo>
                    <a:pt x="86" y="13"/>
                    <a:pt x="7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244" name="Google Shape;2304;p36"/>
            <p:cNvSpPr/>
            <p:nvPr/>
          </p:nvSpPr>
          <p:spPr>
            <a:xfrm>
              <a:off x="7388295" y="3366198"/>
              <a:ext cx="13585" cy="15455"/>
            </a:xfrm>
            <a:custGeom>
              <a:avLst/>
              <a:gdLst/>
              <a:ahLst/>
              <a:cxnLst/>
              <a:rect l="l" t="t" r="r" b="b"/>
              <a:pathLst>
                <a:path w="276" h="314" extrusionOk="0">
                  <a:moveTo>
                    <a:pt x="216" y="0"/>
                  </a:moveTo>
                  <a:cubicBezTo>
                    <a:pt x="202" y="0"/>
                    <a:pt x="188" y="6"/>
                    <a:pt x="177" y="21"/>
                  </a:cubicBezTo>
                  <a:cubicBezTo>
                    <a:pt x="128" y="94"/>
                    <a:pt x="68" y="167"/>
                    <a:pt x="19" y="239"/>
                  </a:cubicBezTo>
                  <a:cubicBezTo>
                    <a:pt x="1" y="276"/>
                    <a:pt x="31" y="313"/>
                    <a:pt x="63" y="313"/>
                  </a:cubicBezTo>
                  <a:cubicBezTo>
                    <a:pt x="73" y="313"/>
                    <a:pt x="83" y="309"/>
                    <a:pt x="92" y="301"/>
                  </a:cubicBezTo>
                  <a:cubicBezTo>
                    <a:pt x="153" y="228"/>
                    <a:pt x="201" y="142"/>
                    <a:pt x="250" y="58"/>
                  </a:cubicBezTo>
                  <a:cubicBezTo>
                    <a:pt x="276" y="32"/>
                    <a:pt x="248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245" name="Google Shape;2305;p36"/>
            <p:cNvSpPr/>
            <p:nvPr/>
          </p:nvSpPr>
          <p:spPr>
            <a:xfrm>
              <a:off x="7388049" y="3365607"/>
              <a:ext cx="13782" cy="16636"/>
            </a:xfrm>
            <a:custGeom>
              <a:avLst/>
              <a:gdLst/>
              <a:ahLst/>
              <a:cxnLst/>
              <a:rect l="l" t="t" r="r" b="b"/>
              <a:pathLst>
                <a:path w="280" h="338" extrusionOk="0">
                  <a:moveTo>
                    <a:pt x="219" y="21"/>
                  </a:moveTo>
                  <a:cubicBezTo>
                    <a:pt x="231" y="21"/>
                    <a:pt x="231" y="21"/>
                    <a:pt x="243" y="33"/>
                  </a:cubicBezTo>
                  <a:cubicBezTo>
                    <a:pt x="255" y="33"/>
                    <a:pt x="268" y="57"/>
                    <a:pt x="255" y="70"/>
                  </a:cubicBezTo>
                  <a:lnTo>
                    <a:pt x="243" y="94"/>
                  </a:lnTo>
                  <a:cubicBezTo>
                    <a:pt x="195" y="167"/>
                    <a:pt x="146" y="240"/>
                    <a:pt x="85" y="300"/>
                  </a:cubicBezTo>
                  <a:cubicBezTo>
                    <a:pt x="79" y="313"/>
                    <a:pt x="72" y="316"/>
                    <a:pt x="66" y="316"/>
                  </a:cubicBezTo>
                  <a:cubicBezTo>
                    <a:pt x="60" y="316"/>
                    <a:pt x="54" y="313"/>
                    <a:pt x="49" y="313"/>
                  </a:cubicBezTo>
                  <a:cubicBezTo>
                    <a:pt x="36" y="300"/>
                    <a:pt x="24" y="276"/>
                    <a:pt x="36" y="264"/>
                  </a:cubicBezTo>
                  <a:cubicBezTo>
                    <a:pt x="73" y="191"/>
                    <a:pt x="122" y="130"/>
                    <a:pt x="170" y="70"/>
                  </a:cubicBezTo>
                  <a:lnTo>
                    <a:pt x="195" y="33"/>
                  </a:lnTo>
                  <a:cubicBezTo>
                    <a:pt x="195" y="21"/>
                    <a:pt x="206" y="21"/>
                    <a:pt x="219" y="21"/>
                  </a:cubicBezTo>
                  <a:close/>
                  <a:moveTo>
                    <a:pt x="222" y="1"/>
                  </a:moveTo>
                  <a:cubicBezTo>
                    <a:pt x="205" y="1"/>
                    <a:pt x="189" y="7"/>
                    <a:pt x="182" y="21"/>
                  </a:cubicBezTo>
                  <a:lnTo>
                    <a:pt x="158" y="57"/>
                  </a:lnTo>
                  <a:cubicBezTo>
                    <a:pt x="109" y="118"/>
                    <a:pt x="60" y="179"/>
                    <a:pt x="24" y="251"/>
                  </a:cubicBezTo>
                  <a:cubicBezTo>
                    <a:pt x="0" y="276"/>
                    <a:pt x="12" y="313"/>
                    <a:pt x="36" y="324"/>
                  </a:cubicBezTo>
                  <a:cubicBezTo>
                    <a:pt x="49" y="324"/>
                    <a:pt x="60" y="337"/>
                    <a:pt x="73" y="337"/>
                  </a:cubicBezTo>
                  <a:cubicBezTo>
                    <a:pt x="85" y="337"/>
                    <a:pt x="97" y="324"/>
                    <a:pt x="109" y="313"/>
                  </a:cubicBezTo>
                  <a:cubicBezTo>
                    <a:pt x="158" y="251"/>
                    <a:pt x="206" y="167"/>
                    <a:pt x="255" y="94"/>
                  </a:cubicBezTo>
                  <a:lnTo>
                    <a:pt x="268" y="81"/>
                  </a:lnTo>
                  <a:cubicBezTo>
                    <a:pt x="279" y="57"/>
                    <a:pt x="268" y="21"/>
                    <a:pt x="255" y="8"/>
                  </a:cubicBezTo>
                  <a:cubicBezTo>
                    <a:pt x="245" y="3"/>
                    <a:pt x="233" y="1"/>
                    <a:pt x="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246" name="Google Shape;2306;p36"/>
            <p:cNvSpPr/>
            <p:nvPr/>
          </p:nvSpPr>
          <p:spPr>
            <a:xfrm>
              <a:off x="7393660" y="3381506"/>
              <a:ext cx="14471" cy="15701"/>
            </a:xfrm>
            <a:custGeom>
              <a:avLst/>
              <a:gdLst/>
              <a:ahLst/>
              <a:cxnLst/>
              <a:rect l="l" t="t" r="r" b="b"/>
              <a:pathLst>
                <a:path w="294" h="319" extrusionOk="0">
                  <a:moveTo>
                    <a:pt x="232" y="1"/>
                  </a:moveTo>
                  <a:cubicBezTo>
                    <a:pt x="222" y="1"/>
                    <a:pt x="211" y="5"/>
                    <a:pt x="202" y="14"/>
                  </a:cubicBezTo>
                  <a:cubicBezTo>
                    <a:pt x="141" y="87"/>
                    <a:pt x="81" y="160"/>
                    <a:pt x="19" y="245"/>
                  </a:cubicBezTo>
                  <a:cubicBezTo>
                    <a:pt x="1" y="282"/>
                    <a:pt x="32" y="318"/>
                    <a:pt x="63" y="318"/>
                  </a:cubicBezTo>
                  <a:cubicBezTo>
                    <a:pt x="73" y="318"/>
                    <a:pt x="84" y="315"/>
                    <a:pt x="92" y="306"/>
                  </a:cubicBezTo>
                  <a:cubicBezTo>
                    <a:pt x="154" y="220"/>
                    <a:pt x="214" y="147"/>
                    <a:pt x="275" y="63"/>
                  </a:cubicBezTo>
                  <a:cubicBezTo>
                    <a:pt x="293" y="35"/>
                    <a:pt x="264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247" name="Google Shape;2307;p36"/>
            <p:cNvSpPr/>
            <p:nvPr/>
          </p:nvSpPr>
          <p:spPr>
            <a:xfrm>
              <a:off x="7393364" y="3380866"/>
              <a:ext cx="15061" cy="16292"/>
            </a:xfrm>
            <a:custGeom>
              <a:avLst/>
              <a:gdLst/>
              <a:ahLst/>
              <a:cxnLst/>
              <a:rect l="l" t="t" r="r" b="b"/>
              <a:pathLst>
                <a:path w="306" h="331" extrusionOk="0">
                  <a:moveTo>
                    <a:pt x="245" y="18"/>
                  </a:moveTo>
                  <a:cubicBezTo>
                    <a:pt x="254" y="18"/>
                    <a:pt x="263" y="21"/>
                    <a:pt x="269" y="27"/>
                  </a:cubicBezTo>
                  <a:cubicBezTo>
                    <a:pt x="281" y="39"/>
                    <a:pt x="281" y="51"/>
                    <a:pt x="269" y="76"/>
                  </a:cubicBezTo>
                  <a:lnTo>
                    <a:pt x="257" y="87"/>
                  </a:lnTo>
                  <a:cubicBezTo>
                    <a:pt x="208" y="160"/>
                    <a:pt x="147" y="233"/>
                    <a:pt x="87" y="306"/>
                  </a:cubicBezTo>
                  <a:cubicBezTo>
                    <a:pt x="80" y="313"/>
                    <a:pt x="74" y="316"/>
                    <a:pt x="67" y="316"/>
                  </a:cubicBezTo>
                  <a:cubicBezTo>
                    <a:pt x="59" y="316"/>
                    <a:pt x="50" y="313"/>
                    <a:pt x="38" y="306"/>
                  </a:cubicBezTo>
                  <a:cubicBezTo>
                    <a:pt x="25" y="295"/>
                    <a:pt x="25" y="282"/>
                    <a:pt x="38" y="258"/>
                  </a:cubicBezTo>
                  <a:cubicBezTo>
                    <a:pt x="87" y="185"/>
                    <a:pt x="147" y="112"/>
                    <a:pt x="208" y="39"/>
                  </a:cubicBezTo>
                  <a:lnTo>
                    <a:pt x="220" y="27"/>
                  </a:lnTo>
                  <a:cubicBezTo>
                    <a:pt x="226" y="21"/>
                    <a:pt x="235" y="18"/>
                    <a:pt x="245" y="18"/>
                  </a:cubicBezTo>
                  <a:close/>
                  <a:moveTo>
                    <a:pt x="233" y="1"/>
                  </a:moveTo>
                  <a:cubicBezTo>
                    <a:pt x="222" y="1"/>
                    <a:pt x="213" y="4"/>
                    <a:pt x="208" y="14"/>
                  </a:cubicBezTo>
                  <a:lnTo>
                    <a:pt x="196" y="27"/>
                  </a:lnTo>
                  <a:cubicBezTo>
                    <a:pt x="135" y="100"/>
                    <a:pt x="74" y="173"/>
                    <a:pt x="14" y="258"/>
                  </a:cubicBezTo>
                  <a:cubicBezTo>
                    <a:pt x="1" y="282"/>
                    <a:pt x="14" y="306"/>
                    <a:pt x="38" y="319"/>
                  </a:cubicBezTo>
                  <a:cubicBezTo>
                    <a:pt x="38" y="331"/>
                    <a:pt x="50" y="331"/>
                    <a:pt x="62" y="331"/>
                  </a:cubicBezTo>
                  <a:cubicBezTo>
                    <a:pt x="74" y="331"/>
                    <a:pt x="98" y="331"/>
                    <a:pt x="98" y="319"/>
                  </a:cubicBezTo>
                  <a:cubicBezTo>
                    <a:pt x="160" y="246"/>
                    <a:pt x="220" y="173"/>
                    <a:pt x="269" y="100"/>
                  </a:cubicBezTo>
                  <a:lnTo>
                    <a:pt x="293" y="87"/>
                  </a:lnTo>
                  <a:cubicBezTo>
                    <a:pt x="306" y="51"/>
                    <a:pt x="293" y="27"/>
                    <a:pt x="281" y="14"/>
                  </a:cubicBezTo>
                  <a:cubicBezTo>
                    <a:pt x="267" y="8"/>
                    <a:pt x="249" y="1"/>
                    <a:pt x="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248" name="Google Shape;2308;p36"/>
            <p:cNvSpPr/>
            <p:nvPr/>
          </p:nvSpPr>
          <p:spPr>
            <a:xfrm>
              <a:off x="7408131" y="3384016"/>
              <a:ext cx="13634" cy="16095"/>
            </a:xfrm>
            <a:custGeom>
              <a:avLst/>
              <a:gdLst/>
              <a:ahLst/>
              <a:cxnLst/>
              <a:rect l="l" t="t" r="r" b="b"/>
              <a:pathLst>
                <a:path w="277" h="327" extrusionOk="0">
                  <a:moveTo>
                    <a:pt x="222" y="1"/>
                  </a:moveTo>
                  <a:cubicBezTo>
                    <a:pt x="209" y="1"/>
                    <a:pt x="196" y="7"/>
                    <a:pt x="187" y="23"/>
                  </a:cubicBezTo>
                  <a:cubicBezTo>
                    <a:pt x="127" y="96"/>
                    <a:pt x="66" y="182"/>
                    <a:pt x="17" y="267"/>
                  </a:cubicBezTo>
                  <a:cubicBezTo>
                    <a:pt x="1" y="299"/>
                    <a:pt x="23" y="326"/>
                    <a:pt x="50" y="326"/>
                  </a:cubicBezTo>
                  <a:cubicBezTo>
                    <a:pt x="63" y="326"/>
                    <a:pt x="78" y="320"/>
                    <a:pt x="90" y="304"/>
                  </a:cubicBezTo>
                  <a:cubicBezTo>
                    <a:pt x="151" y="231"/>
                    <a:pt x="212" y="145"/>
                    <a:pt x="260" y="60"/>
                  </a:cubicBezTo>
                  <a:cubicBezTo>
                    <a:pt x="277" y="28"/>
                    <a:pt x="249" y="1"/>
                    <a:pt x="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249" name="Google Shape;2309;p36"/>
            <p:cNvSpPr/>
            <p:nvPr/>
          </p:nvSpPr>
          <p:spPr>
            <a:xfrm>
              <a:off x="7407737" y="3383573"/>
              <a:ext cx="13880" cy="16587"/>
            </a:xfrm>
            <a:custGeom>
              <a:avLst/>
              <a:gdLst/>
              <a:ahLst/>
              <a:cxnLst/>
              <a:rect l="l" t="t" r="r" b="b"/>
              <a:pathLst>
                <a:path w="282" h="337" extrusionOk="0">
                  <a:moveTo>
                    <a:pt x="244" y="21"/>
                  </a:moveTo>
                  <a:cubicBezTo>
                    <a:pt x="257" y="32"/>
                    <a:pt x="268" y="45"/>
                    <a:pt x="257" y="69"/>
                  </a:cubicBezTo>
                  <a:cubicBezTo>
                    <a:pt x="195" y="167"/>
                    <a:pt x="147" y="240"/>
                    <a:pt x="98" y="313"/>
                  </a:cubicBezTo>
                  <a:cubicBezTo>
                    <a:pt x="86" y="318"/>
                    <a:pt x="77" y="321"/>
                    <a:pt x="68" y="321"/>
                  </a:cubicBezTo>
                  <a:cubicBezTo>
                    <a:pt x="59" y="321"/>
                    <a:pt x="50" y="318"/>
                    <a:pt x="38" y="313"/>
                  </a:cubicBezTo>
                  <a:cubicBezTo>
                    <a:pt x="25" y="313"/>
                    <a:pt x="25" y="300"/>
                    <a:pt x="38" y="276"/>
                  </a:cubicBezTo>
                  <a:cubicBezTo>
                    <a:pt x="74" y="203"/>
                    <a:pt x="122" y="130"/>
                    <a:pt x="195" y="32"/>
                  </a:cubicBezTo>
                  <a:cubicBezTo>
                    <a:pt x="208" y="21"/>
                    <a:pt x="220" y="21"/>
                    <a:pt x="220" y="21"/>
                  </a:cubicBezTo>
                  <a:close/>
                  <a:moveTo>
                    <a:pt x="227" y="0"/>
                  </a:moveTo>
                  <a:cubicBezTo>
                    <a:pt x="212" y="0"/>
                    <a:pt x="198" y="6"/>
                    <a:pt x="184" y="21"/>
                  </a:cubicBezTo>
                  <a:cubicBezTo>
                    <a:pt x="111" y="118"/>
                    <a:pt x="62" y="191"/>
                    <a:pt x="14" y="264"/>
                  </a:cubicBezTo>
                  <a:cubicBezTo>
                    <a:pt x="1" y="300"/>
                    <a:pt x="14" y="324"/>
                    <a:pt x="25" y="337"/>
                  </a:cubicBezTo>
                  <a:lnTo>
                    <a:pt x="62" y="337"/>
                  </a:lnTo>
                  <a:cubicBezTo>
                    <a:pt x="74" y="337"/>
                    <a:pt x="98" y="337"/>
                    <a:pt x="111" y="324"/>
                  </a:cubicBezTo>
                  <a:cubicBezTo>
                    <a:pt x="159" y="251"/>
                    <a:pt x="208" y="178"/>
                    <a:pt x="268" y="69"/>
                  </a:cubicBezTo>
                  <a:cubicBezTo>
                    <a:pt x="281" y="45"/>
                    <a:pt x="281" y="21"/>
                    <a:pt x="257" y="8"/>
                  </a:cubicBezTo>
                  <a:cubicBezTo>
                    <a:pt x="247" y="3"/>
                    <a:pt x="237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250" name="Google Shape;2310;p36"/>
            <p:cNvSpPr/>
            <p:nvPr/>
          </p:nvSpPr>
          <p:spPr>
            <a:xfrm>
              <a:off x="7419501" y="3384016"/>
              <a:ext cx="13043" cy="16292"/>
            </a:xfrm>
            <a:custGeom>
              <a:avLst/>
              <a:gdLst/>
              <a:ahLst/>
              <a:cxnLst/>
              <a:rect l="l" t="t" r="r" b="b"/>
              <a:pathLst>
                <a:path w="265" h="331" extrusionOk="0">
                  <a:moveTo>
                    <a:pt x="216" y="1"/>
                  </a:moveTo>
                  <a:cubicBezTo>
                    <a:pt x="202" y="1"/>
                    <a:pt x="188" y="7"/>
                    <a:pt x="175" y="23"/>
                  </a:cubicBezTo>
                  <a:cubicBezTo>
                    <a:pt x="127" y="96"/>
                    <a:pt x="66" y="182"/>
                    <a:pt x="18" y="267"/>
                  </a:cubicBezTo>
                  <a:cubicBezTo>
                    <a:pt x="0" y="301"/>
                    <a:pt x="33" y="330"/>
                    <a:pt x="62" y="330"/>
                  </a:cubicBezTo>
                  <a:cubicBezTo>
                    <a:pt x="73" y="330"/>
                    <a:pt x="84" y="326"/>
                    <a:pt x="91" y="315"/>
                  </a:cubicBezTo>
                  <a:cubicBezTo>
                    <a:pt x="151" y="231"/>
                    <a:pt x="200" y="145"/>
                    <a:pt x="248" y="60"/>
                  </a:cubicBezTo>
                  <a:cubicBezTo>
                    <a:pt x="265" y="28"/>
                    <a:pt x="243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251" name="Google Shape;2311;p36"/>
            <p:cNvSpPr/>
            <p:nvPr/>
          </p:nvSpPr>
          <p:spPr>
            <a:xfrm>
              <a:off x="7419157" y="3383573"/>
              <a:ext cx="13782" cy="17178"/>
            </a:xfrm>
            <a:custGeom>
              <a:avLst/>
              <a:gdLst/>
              <a:ahLst/>
              <a:cxnLst/>
              <a:rect l="l" t="t" r="r" b="b"/>
              <a:pathLst>
                <a:path w="280" h="349" extrusionOk="0">
                  <a:moveTo>
                    <a:pt x="244" y="21"/>
                  </a:moveTo>
                  <a:cubicBezTo>
                    <a:pt x="255" y="32"/>
                    <a:pt x="255" y="45"/>
                    <a:pt x="244" y="69"/>
                  </a:cubicBezTo>
                  <a:cubicBezTo>
                    <a:pt x="195" y="167"/>
                    <a:pt x="146" y="240"/>
                    <a:pt x="98" y="313"/>
                  </a:cubicBezTo>
                  <a:cubicBezTo>
                    <a:pt x="90" y="327"/>
                    <a:pt x="79" y="333"/>
                    <a:pt x="69" y="333"/>
                  </a:cubicBezTo>
                  <a:cubicBezTo>
                    <a:pt x="61" y="333"/>
                    <a:pt x="54" y="330"/>
                    <a:pt x="49" y="324"/>
                  </a:cubicBezTo>
                  <a:cubicBezTo>
                    <a:pt x="36" y="313"/>
                    <a:pt x="25" y="300"/>
                    <a:pt x="36" y="276"/>
                  </a:cubicBezTo>
                  <a:cubicBezTo>
                    <a:pt x="73" y="203"/>
                    <a:pt x="122" y="130"/>
                    <a:pt x="195" y="32"/>
                  </a:cubicBezTo>
                  <a:cubicBezTo>
                    <a:pt x="195" y="21"/>
                    <a:pt x="207" y="21"/>
                    <a:pt x="219" y="21"/>
                  </a:cubicBezTo>
                  <a:close/>
                  <a:moveTo>
                    <a:pt x="219" y="0"/>
                  </a:moveTo>
                  <a:cubicBezTo>
                    <a:pt x="203" y="0"/>
                    <a:pt x="185" y="6"/>
                    <a:pt x="171" y="21"/>
                  </a:cubicBezTo>
                  <a:cubicBezTo>
                    <a:pt x="109" y="118"/>
                    <a:pt x="61" y="191"/>
                    <a:pt x="12" y="276"/>
                  </a:cubicBezTo>
                  <a:cubicBezTo>
                    <a:pt x="0" y="300"/>
                    <a:pt x="12" y="324"/>
                    <a:pt x="36" y="337"/>
                  </a:cubicBezTo>
                  <a:cubicBezTo>
                    <a:pt x="49" y="349"/>
                    <a:pt x="49" y="349"/>
                    <a:pt x="61" y="349"/>
                  </a:cubicBezTo>
                  <a:cubicBezTo>
                    <a:pt x="85" y="349"/>
                    <a:pt x="98" y="337"/>
                    <a:pt x="109" y="324"/>
                  </a:cubicBezTo>
                  <a:cubicBezTo>
                    <a:pt x="158" y="251"/>
                    <a:pt x="207" y="167"/>
                    <a:pt x="268" y="69"/>
                  </a:cubicBezTo>
                  <a:cubicBezTo>
                    <a:pt x="280" y="45"/>
                    <a:pt x="268" y="21"/>
                    <a:pt x="244" y="8"/>
                  </a:cubicBezTo>
                  <a:cubicBezTo>
                    <a:pt x="238" y="3"/>
                    <a:pt x="229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252" name="Google Shape;2312;p36"/>
            <p:cNvSpPr/>
            <p:nvPr/>
          </p:nvSpPr>
          <p:spPr>
            <a:xfrm>
              <a:off x="7432742" y="3382638"/>
              <a:ext cx="11813" cy="16292"/>
            </a:xfrm>
            <a:custGeom>
              <a:avLst/>
              <a:gdLst/>
              <a:ahLst/>
              <a:cxnLst/>
              <a:rect l="l" t="t" r="r" b="b"/>
              <a:pathLst>
                <a:path w="240" h="331" extrusionOk="0">
                  <a:moveTo>
                    <a:pt x="179" y="0"/>
                  </a:moveTo>
                  <a:cubicBezTo>
                    <a:pt x="167" y="0"/>
                    <a:pt x="156" y="5"/>
                    <a:pt x="150" y="15"/>
                  </a:cubicBezTo>
                  <a:cubicBezTo>
                    <a:pt x="101" y="100"/>
                    <a:pt x="52" y="186"/>
                    <a:pt x="16" y="270"/>
                  </a:cubicBezTo>
                  <a:cubicBezTo>
                    <a:pt x="0" y="303"/>
                    <a:pt x="27" y="330"/>
                    <a:pt x="54" y="330"/>
                  </a:cubicBezTo>
                  <a:cubicBezTo>
                    <a:pt x="68" y="330"/>
                    <a:pt x="81" y="323"/>
                    <a:pt x="89" y="307"/>
                  </a:cubicBezTo>
                  <a:cubicBezTo>
                    <a:pt x="138" y="234"/>
                    <a:pt x="187" y="149"/>
                    <a:pt x="223" y="64"/>
                  </a:cubicBezTo>
                  <a:cubicBezTo>
                    <a:pt x="240" y="29"/>
                    <a:pt x="207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253" name="Google Shape;2313;p36"/>
            <p:cNvSpPr/>
            <p:nvPr/>
          </p:nvSpPr>
          <p:spPr>
            <a:xfrm>
              <a:off x="7432299" y="3382392"/>
              <a:ext cx="12600" cy="17178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96" y="8"/>
                  </a:moveTo>
                  <a:lnTo>
                    <a:pt x="207" y="20"/>
                  </a:lnTo>
                  <a:cubicBezTo>
                    <a:pt x="220" y="20"/>
                    <a:pt x="232" y="45"/>
                    <a:pt x="220" y="69"/>
                  </a:cubicBezTo>
                  <a:lnTo>
                    <a:pt x="207" y="93"/>
                  </a:lnTo>
                  <a:lnTo>
                    <a:pt x="98" y="312"/>
                  </a:lnTo>
                  <a:cubicBezTo>
                    <a:pt x="91" y="326"/>
                    <a:pt x="80" y="332"/>
                    <a:pt x="69" y="332"/>
                  </a:cubicBezTo>
                  <a:cubicBezTo>
                    <a:pt x="62" y="332"/>
                    <a:pt x="54" y="329"/>
                    <a:pt x="50" y="324"/>
                  </a:cubicBezTo>
                  <a:cubicBezTo>
                    <a:pt x="37" y="312"/>
                    <a:pt x="25" y="300"/>
                    <a:pt x="37" y="275"/>
                  </a:cubicBezTo>
                  <a:lnTo>
                    <a:pt x="147" y="56"/>
                  </a:lnTo>
                  <a:lnTo>
                    <a:pt x="171" y="32"/>
                  </a:lnTo>
                  <a:cubicBezTo>
                    <a:pt x="171" y="20"/>
                    <a:pt x="183" y="8"/>
                    <a:pt x="196" y="8"/>
                  </a:cubicBezTo>
                  <a:close/>
                  <a:moveTo>
                    <a:pt x="190" y="0"/>
                  </a:moveTo>
                  <a:cubicBezTo>
                    <a:pt x="176" y="0"/>
                    <a:pt x="161" y="6"/>
                    <a:pt x="147" y="20"/>
                  </a:cubicBezTo>
                  <a:lnTo>
                    <a:pt x="134" y="45"/>
                  </a:lnTo>
                  <a:cubicBezTo>
                    <a:pt x="98" y="118"/>
                    <a:pt x="50" y="191"/>
                    <a:pt x="13" y="275"/>
                  </a:cubicBezTo>
                  <a:cubicBezTo>
                    <a:pt x="1" y="300"/>
                    <a:pt x="13" y="324"/>
                    <a:pt x="37" y="337"/>
                  </a:cubicBezTo>
                  <a:cubicBezTo>
                    <a:pt x="50" y="348"/>
                    <a:pt x="61" y="348"/>
                    <a:pt x="61" y="348"/>
                  </a:cubicBezTo>
                  <a:cubicBezTo>
                    <a:pt x="86" y="348"/>
                    <a:pt x="98" y="337"/>
                    <a:pt x="110" y="324"/>
                  </a:cubicBezTo>
                  <a:cubicBezTo>
                    <a:pt x="147" y="251"/>
                    <a:pt x="183" y="178"/>
                    <a:pt x="232" y="105"/>
                  </a:cubicBezTo>
                  <a:lnTo>
                    <a:pt x="244" y="69"/>
                  </a:lnTo>
                  <a:cubicBezTo>
                    <a:pt x="256" y="45"/>
                    <a:pt x="244" y="20"/>
                    <a:pt x="220" y="8"/>
                  </a:cubicBezTo>
                  <a:cubicBezTo>
                    <a:pt x="210" y="3"/>
                    <a:pt x="200" y="0"/>
                    <a:pt x="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254" name="Google Shape;2314;p36"/>
            <p:cNvSpPr/>
            <p:nvPr/>
          </p:nvSpPr>
          <p:spPr>
            <a:xfrm>
              <a:off x="7446327" y="3381309"/>
              <a:ext cx="11911" cy="17768"/>
            </a:xfrm>
            <a:custGeom>
              <a:avLst/>
              <a:gdLst/>
              <a:ahLst/>
              <a:cxnLst/>
              <a:rect l="l" t="t" r="r" b="b"/>
              <a:pathLst>
                <a:path w="242" h="361" extrusionOk="0">
                  <a:moveTo>
                    <a:pt x="185" y="0"/>
                  </a:moveTo>
                  <a:cubicBezTo>
                    <a:pt x="174" y="0"/>
                    <a:pt x="163" y="5"/>
                    <a:pt x="154" y="18"/>
                  </a:cubicBezTo>
                  <a:cubicBezTo>
                    <a:pt x="81" y="103"/>
                    <a:pt x="20" y="200"/>
                    <a:pt x="8" y="310"/>
                  </a:cubicBezTo>
                  <a:cubicBezTo>
                    <a:pt x="0" y="340"/>
                    <a:pt x="25" y="361"/>
                    <a:pt x="51" y="361"/>
                  </a:cubicBezTo>
                  <a:cubicBezTo>
                    <a:pt x="67" y="361"/>
                    <a:pt x="83" y="353"/>
                    <a:pt x="92" y="334"/>
                  </a:cubicBezTo>
                  <a:cubicBezTo>
                    <a:pt x="117" y="237"/>
                    <a:pt x="154" y="151"/>
                    <a:pt x="214" y="78"/>
                  </a:cubicBezTo>
                  <a:cubicBezTo>
                    <a:pt x="241" y="42"/>
                    <a:pt x="215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40" name="Google Shape;2315;p36"/>
            <p:cNvSpPr/>
            <p:nvPr/>
          </p:nvSpPr>
          <p:spPr>
            <a:xfrm>
              <a:off x="7445490" y="3380866"/>
              <a:ext cx="12600" cy="18704"/>
            </a:xfrm>
            <a:custGeom>
              <a:avLst/>
              <a:gdLst/>
              <a:ahLst/>
              <a:cxnLst/>
              <a:rect l="l" t="t" r="r" b="b"/>
              <a:pathLst>
                <a:path w="256" h="380" extrusionOk="0">
                  <a:moveTo>
                    <a:pt x="191" y="21"/>
                  </a:moveTo>
                  <a:cubicBezTo>
                    <a:pt x="203" y="21"/>
                    <a:pt x="211" y="27"/>
                    <a:pt x="219" y="27"/>
                  </a:cubicBezTo>
                  <a:cubicBezTo>
                    <a:pt x="231" y="39"/>
                    <a:pt x="244" y="63"/>
                    <a:pt x="219" y="76"/>
                  </a:cubicBezTo>
                  <a:cubicBezTo>
                    <a:pt x="171" y="149"/>
                    <a:pt x="134" y="233"/>
                    <a:pt x="98" y="331"/>
                  </a:cubicBezTo>
                  <a:cubicBezTo>
                    <a:pt x="89" y="348"/>
                    <a:pt x="80" y="360"/>
                    <a:pt x="71" y="360"/>
                  </a:cubicBezTo>
                  <a:cubicBezTo>
                    <a:pt x="68" y="360"/>
                    <a:pt x="64" y="358"/>
                    <a:pt x="61" y="355"/>
                  </a:cubicBezTo>
                  <a:cubicBezTo>
                    <a:pt x="37" y="355"/>
                    <a:pt x="25" y="343"/>
                    <a:pt x="25" y="319"/>
                  </a:cubicBezTo>
                  <a:cubicBezTo>
                    <a:pt x="49" y="222"/>
                    <a:pt x="98" y="124"/>
                    <a:pt x="171" y="27"/>
                  </a:cubicBezTo>
                  <a:cubicBezTo>
                    <a:pt x="179" y="23"/>
                    <a:pt x="186" y="21"/>
                    <a:pt x="191" y="21"/>
                  </a:cubicBezTo>
                  <a:close/>
                  <a:moveTo>
                    <a:pt x="189" y="1"/>
                  </a:moveTo>
                  <a:cubicBezTo>
                    <a:pt x="179" y="1"/>
                    <a:pt x="168" y="4"/>
                    <a:pt x="158" y="14"/>
                  </a:cubicBezTo>
                  <a:cubicBezTo>
                    <a:pt x="85" y="112"/>
                    <a:pt x="37" y="209"/>
                    <a:pt x="12" y="319"/>
                  </a:cubicBezTo>
                  <a:cubicBezTo>
                    <a:pt x="1" y="343"/>
                    <a:pt x="25" y="368"/>
                    <a:pt x="49" y="379"/>
                  </a:cubicBezTo>
                  <a:lnTo>
                    <a:pt x="61" y="379"/>
                  </a:lnTo>
                  <a:cubicBezTo>
                    <a:pt x="85" y="379"/>
                    <a:pt x="109" y="368"/>
                    <a:pt x="109" y="343"/>
                  </a:cubicBezTo>
                  <a:cubicBezTo>
                    <a:pt x="146" y="246"/>
                    <a:pt x="182" y="160"/>
                    <a:pt x="231" y="87"/>
                  </a:cubicBezTo>
                  <a:cubicBezTo>
                    <a:pt x="255" y="63"/>
                    <a:pt x="244" y="27"/>
                    <a:pt x="231" y="14"/>
                  </a:cubicBezTo>
                  <a:cubicBezTo>
                    <a:pt x="217" y="8"/>
                    <a:pt x="203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41" name="Google Shape;2316;p36"/>
            <p:cNvSpPr/>
            <p:nvPr/>
          </p:nvSpPr>
          <p:spPr>
            <a:xfrm>
              <a:off x="7458239" y="3381014"/>
              <a:ext cx="13978" cy="19097"/>
            </a:xfrm>
            <a:custGeom>
              <a:avLst/>
              <a:gdLst/>
              <a:ahLst/>
              <a:cxnLst/>
              <a:rect l="l" t="t" r="r" b="b"/>
              <a:pathLst>
                <a:path w="284" h="388" extrusionOk="0">
                  <a:moveTo>
                    <a:pt x="217" y="0"/>
                  </a:moveTo>
                  <a:cubicBezTo>
                    <a:pt x="208" y="0"/>
                    <a:pt x="199" y="4"/>
                    <a:pt x="191" y="11"/>
                  </a:cubicBezTo>
                  <a:cubicBezTo>
                    <a:pt x="118" y="121"/>
                    <a:pt x="58" y="219"/>
                    <a:pt x="9" y="340"/>
                  </a:cubicBezTo>
                  <a:cubicBezTo>
                    <a:pt x="1" y="364"/>
                    <a:pt x="29" y="388"/>
                    <a:pt x="57" y="388"/>
                  </a:cubicBezTo>
                  <a:cubicBezTo>
                    <a:pt x="71" y="388"/>
                    <a:pt x="85" y="381"/>
                    <a:pt x="94" y="365"/>
                  </a:cubicBezTo>
                  <a:cubicBezTo>
                    <a:pt x="142" y="267"/>
                    <a:pt x="191" y="157"/>
                    <a:pt x="264" y="73"/>
                  </a:cubicBezTo>
                  <a:cubicBezTo>
                    <a:pt x="283" y="44"/>
                    <a:pt x="250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42" name="Google Shape;2317;p36"/>
            <p:cNvSpPr/>
            <p:nvPr/>
          </p:nvSpPr>
          <p:spPr>
            <a:xfrm>
              <a:off x="7458042" y="3380669"/>
              <a:ext cx="14421" cy="20082"/>
            </a:xfrm>
            <a:custGeom>
              <a:avLst/>
              <a:gdLst/>
              <a:ahLst/>
              <a:cxnLst/>
              <a:rect l="l" t="t" r="r" b="b"/>
              <a:pathLst>
                <a:path w="293" h="408" extrusionOk="0">
                  <a:moveTo>
                    <a:pt x="227" y="22"/>
                  </a:moveTo>
                  <a:cubicBezTo>
                    <a:pt x="235" y="22"/>
                    <a:pt x="244" y="25"/>
                    <a:pt x="256" y="31"/>
                  </a:cubicBezTo>
                  <a:cubicBezTo>
                    <a:pt x="268" y="43"/>
                    <a:pt x="268" y="55"/>
                    <a:pt x="256" y="67"/>
                  </a:cubicBezTo>
                  <a:cubicBezTo>
                    <a:pt x="195" y="153"/>
                    <a:pt x="146" y="262"/>
                    <a:pt x="86" y="372"/>
                  </a:cubicBezTo>
                  <a:cubicBezTo>
                    <a:pt x="86" y="386"/>
                    <a:pt x="78" y="392"/>
                    <a:pt x="68" y="392"/>
                  </a:cubicBezTo>
                  <a:cubicBezTo>
                    <a:pt x="62" y="392"/>
                    <a:pt x="54" y="389"/>
                    <a:pt x="49" y="383"/>
                  </a:cubicBezTo>
                  <a:cubicBezTo>
                    <a:pt x="25" y="383"/>
                    <a:pt x="13" y="359"/>
                    <a:pt x="25" y="347"/>
                  </a:cubicBezTo>
                  <a:cubicBezTo>
                    <a:pt x="62" y="237"/>
                    <a:pt x="122" y="128"/>
                    <a:pt x="208" y="31"/>
                  </a:cubicBezTo>
                  <a:cubicBezTo>
                    <a:pt x="213" y="25"/>
                    <a:pt x="220" y="22"/>
                    <a:pt x="227" y="22"/>
                  </a:cubicBezTo>
                  <a:close/>
                  <a:moveTo>
                    <a:pt x="226" y="0"/>
                  </a:moveTo>
                  <a:cubicBezTo>
                    <a:pt x="213" y="0"/>
                    <a:pt x="201" y="6"/>
                    <a:pt x="195" y="18"/>
                  </a:cubicBezTo>
                  <a:cubicBezTo>
                    <a:pt x="110" y="128"/>
                    <a:pt x="49" y="226"/>
                    <a:pt x="13" y="335"/>
                  </a:cubicBezTo>
                  <a:cubicBezTo>
                    <a:pt x="0" y="372"/>
                    <a:pt x="13" y="396"/>
                    <a:pt x="37" y="408"/>
                  </a:cubicBezTo>
                  <a:lnTo>
                    <a:pt x="62" y="408"/>
                  </a:lnTo>
                  <a:cubicBezTo>
                    <a:pt x="86" y="408"/>
                    <a:pt x="98" y="396"/>
                    <a:pt x="110" y="383"/>
                  </a:cubicBezTo>
                  <a:cubicBezTo>
                    <a:pt x="159" y="262"/>
                    <a:pt x="208" y="164"/>
                    <a:pt x="281" y="80"/>
                  </a:cubicBezTo>
                  <a:cubicBezTo>
                    <a:pt x="292" y="55"/>
                    <a:pt x="281" y="31"/>
                    <a:pt x="256" y="18"/>
                  </a:cubicBezTo>
                  <a:cubicBezTo>
                    <a:pt x="250" y="6"/>
                    <a:pt x="238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43" name="Google Shape;2318;p36"/>
            <p:cNvSpPr/>
            <p:nvPr/>
          </p:nvSpPr>
          <p:spPr>
            <a:xfrm>
              <a:off x="7474433" y="3379488"/>
              <a:ext cx="12699" cy="17227"/>
            </a:xfrm>
            <a:custGeom>
              <a:avLst/>
              <a:gdLst/>
              <a:ahLst/>
              <a:cxnLst/>
              <a:rect l="l" t="t" r="r" b="b"/>
              <a:pathLst>
                <a:path w="258" h="350" extrusionOk="0">
                  <a:moveTo>
                    <a:pt x="208" y="0"/>
                  </a:moveTo>
                  <a:cubicBezTo>
                    <a:pt x="198" y="0"/>
                    <a:pt x="188" y="6"/>
                    <a:pt x="178" y="18"/>
                  </a:cubicBezTo>
                  <a:cubicBezTo>
                    <a:pt x="105" y="104"/>
                    <a:pt x="57" y="188"/>
                    <a:pt x="8" y="298"/>
                  </a:cubicBezTo>
                  <a:cubicBezTo>
                    <a:pt x="1" y="328"/>
                    <a:pt x="30" y="349"/>
                    <a:pt x="57" y="349"/>
                  </a:cubicBezTo>
                  <a:cubicBezTo>
                    <a:pt x="73" y="349"/>
                    <a:pt x="89" y="341"/>
                    <a:pt x="94" y="323"/>
                  </a:cubicBezTo>
                  <a:cubicBezTo>
                    <a:pt x="130" y="237"/>
                    <a:pt x="178" y="152"/>
                    <a:pt x="239" y="79"/>
                  </a:cubicBezTo>
                  <a:cubicBezTo>
                    <a:pt x="258" y="43"/>
                    <a:pt x="235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44" name="Google Shape;2319;p36"/>
            <p:cNvSpPr/>
            <p:nvPr/>
          </p:nvSpPr>
          <p:spPr>
            <a:xfrm>
              <a:off x="7474236" y="3379094"/>
              <a:ext cx="13191" cy="18064"/>
            </a:xfrm>
            <a:custGeom>
              <a:avLst/>
              <a:gdLst/>
              <a:ahLst/>
              <a:cxnLst/>
              <a:rect l="l" t="t" r="r" b="b"/>
              <a:pathLst>
                <a:path w="268" h="367" extrusionOk="0">
                  <a:moveTo>
                    <a:pt x="207" y="14"/>
                  </a:moveTo>
                  <a:cubicBezTo>
                    <a:pt x="219" y="14"/>
                    <a:pt x="219" y="26"/>
                    <a:pt x="231" y="26"/>
                  </a:cubicBezTo>
                  <a:cubicBezTo>
                    <a:pt x="243" y="39"/>
                    <a:pt x="243" y="63"/>
                    <a:pt x="231" y="75"/>
                  </a:cubicBezTo>
                  <a:cubicBezTo>
                    <a:pt x="182" y="148"/>
                    <a:pt x="134" y="233"/>
                    <a:pt x="98" y="318"/>
                  </a:cubicBezTo>
                  <a:cubicBezTo>
                    <a:pt x="88" y="336"/>
                    <a:pt x="73" y="347"/>
                    <a:pt x="56" y="347"/>
                  </a:cubicBezTo>
                  <a:cubicBezTo>
                    <a:pt x="49" y="347"/>
                    <a:pt x="43" y="346"/>
                    <a:pt x="36" y="342"/>
                  </a:cubicBezTo>
                  <a:cubicBezTo>
                    <a:pt x="36" y="342"/>
                    <a:pt x="12" y="331"/>
                    <a:pt x="25" y="306"/>
                  </a:cubicBezTo>
                  <a:cubicBezTo>
                    <a:pt x="61" y="209"/>
                    <a:pt x="109" y="123"/>
                    <a:pt x="182" y="26"/>
                  </a:cubicBezTo>
                  <a:cubicBezTo>
                    <a:pt x="195" y="26"/>
                    <a:pt x="207" y="14"/>
                    <a:pt x="207" y="14"/>
                  </a:cubicBezTo>
                  <a:close/>
                  <a:moveTo>
                    <a:pt x="201" y="0"/>
                  </a:moveTo>
                  <a:cubicBezTo>
                    <a:pt x="191" y="0"/>
                    <a:pt x="181" y="4"/>
                    <a:pt x="171" y="14"/>
                  </a:cubicBezTo>
                  <a:cubicBezTo>
                    <a:pt x="98" y="112"/>
                    <a:pt x="49" y="196"/>
                    <a:pt x="12" y="306"/>
                  </a:cubicBezTo>
                  <a:cubicBezTo>
                    <a:pt x="0" y="331"/>
                    <a:pt x="12" y="355"/>
                    <a:pt x="36" y="367"/>
                  </a:cubicBezTo>
                  <a:lnTo>
                    <a:pt x="61" y="367"/>
                  </a:lnTo>
                  <a:cubicBezTo>
                    <a:pt x="73" y="367"/>
                    <a:pt x="98" y="355"/>
                    <a:pt x="109" y="331"/>
                  </a:cubicBezTo>
                  <a:cubicBezTo>
                    <a:pt x="146" y="245"/>
                    <a:pt x="195" y="160"/>
                    <a:pt x="243" y="87"/>
                  </a:cubicBezTo>
                  <a:cubicBezTo>
                    <a:pt x="268" y="63"/>
                    <a:pt x="255" y="26"/>
                    <a:pt x="231" y="14"/>
                  </a:cubicBezTo>
                  <a:cubicBezTo>
                    <a:pt x="224" y="7"/>
                    <a:pt x="213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45" name="Google Shape;2320;p36"/>
            <p:cNvSpPr/>
            <p:nvPr/>
          </p:nvSpPr>
          <p:spPr>
            <a:xfrm>
              <a:off x="7488215" y="3382490"/>
              <a:ext cx="11911" cy="16587"/>
            </a:xfrm>
            <a:custGeom>
              <a:avLst/>
              <a:gdLst/>
              <a:ahLst/>
              <a:cxnLst/>
              <a:rect l="l" t="t" r="r" b="b"/>
              <a:pathLst>
                <a:path w="242" h="337" extrusionOk="0">
                  <a:moveTo>
                    <a:pt x="185" y="0"/>
                  </a:moveTo>
                  <a:cubicBezTo>
                    <a:pt x="175" y="0"/>
                    <a:pt x="163" y="6"/>
                    <a:pt x="154" y="18"/>
                  </a:cubicBezTo>
                  <a:cubicBezTo>
                    <a:pt x="93" y="91"/>
                    <a:pt x="32" y="189"/>
                    <a:pt x="8" y="286"/>
                  </a:cubicBezTo>
                  <a:cubicBezTo>
                    <a:pt x="0" y="316"/>
                    <a:pt x="25" y="337"/>
                    <a:pt x="51" y="337"/>
                  </a:cubicBezTo>
                  <a:cubicBezTo>
                    <a:pt x="67" y="337"/>
                    <a:pt x="83" y="329"/>
                    <a:pt x="93" y="310"/>
                  </a:cubicBezTo>
                  <a:cubicBezTo>
                    <a:pt x="130" y="225"/>
                    <a:pt x="166" y="152"/>
                    <a:pt x="214" y="79"/>
                  </a:cubicBezTo>
                  <a:cubicBezTo>
                    <a:pt x="242" y="43"/>
                    <a:pt x="215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46" name="Google Shape;2321;p36"/>
            <p:cNvSpPr/>
            <p:nvPr/>
          </p:nvSpPr>
          <p:spPr>
            <a:xfrm>
              <a:off x="7487969" y="3382047"/>
              <a:ext cx="12650" cy="17522"/>
            </a:xfrm>
            <a:custGeom>
              <a:avLst/>
              <a:gdLst/>
              <a:ahLst/>
              <a:cxnLst/>
              <a:rect l="l" t="t" r="r" b="b"/>
              <a:pathLst>
                <a:path w="257" h="356" extrusionOk="0">
                  <a:moveTo>
                    <a:pt x="195" y="15"/>
                  </a:moveTo>
                  <a:lnTo>
                    <a:pt x="208" y="27"/>
                  </a:lnTo>
                  <a:cubicBezTo>
                    <a:pt x="219" y="39"/>
                    <a:pt x="232" y="63"/>
                    <a:pt x="219" y="76"/>
                  </a:cubicBezTo>
                  <a:cubicBezTo>
                    <a:pt x="159" y="149"/>
                    <a:pt x="122" y="222"/>
                    <a:pt x="86" y="307"/>
                  </a:cubicBezTo>
                  <a:cubicBezTo>
                    <a:pt x="86" y="324"/>
                    <a:pt x="73" y="336"/>
                    <a:pt x="57" y="336"/>
                  </a:cubicBezTo>
                  <a:cubicBezTo>
                    <a:pt x="51" y="336"/>
                    <a:pt x="44" y="334"/>
                    <a:pt x="37" y="331"/>
                  </a:cubicBezTo>
                  <a:cubicBezTo>
                    <a:pt x="25" y="331"/>
                    <a:pt x="13" y="319"/>
                    <a:pt x="25" y="295"/>
                  </a:cubicBezTo>
                  <a:cubicBezTo>
                    <a:pt x="49" y="198"/>
                    <a:pt x="98" y="112"/>
                    <a:pt x="171" y="27"/>
                  </a:cubicBezTo>
                  <a:cubicBezTo>
                    <a:pt x="171" y="27"/>
                    <a:pt x="183" y="15"/>
                    <a:pt x="195" y="15"/>
                  </a:cubicBezTo>
                  <a:close/>
                  <a:moveTo>
                    <a:pt x="189" y="1"/>
                  </a:moveTo>
                  <a:cubicBezTo>
                    <a:pt x="179" y="1"/>
                    <a:pt x="169" y="5"/>
                    <a:pt x="159" y="15"/>
                  </a:cubicBezTo>
                  <a:cubicBezTo>
                    <a:pt x="86" y="100"/>
                    <a:pt x="25" y="198"/>
                    <a:pt x="0" y="295"/>
                  </a:cubicBezTo>
                  <a:cubicBezTo>
                    <a:pt x="0" y="319"/>
                    <a:pt x="13" y="344"/>
                    <a:pt x="37" y="355"/>
                  </a:cubicBezTo>
                  <a:lnTo>
                    <a:pt x="49" y="355"/>
                  </a:lnTo>
                  <a:cubicBezTo>
                    <a:pt x="73" y="355"/>
                    <a:pt x="98" y="344"/>
                    <a:pt x="110" y="319"/>
                  </a:cubicBezTo>
                  <a:cubicBezTo>
                    <a:pt x="135" y="222"/>
                    <a:pt x="183" y="149"/>
                    <a:pt x="232" y="88"/>
                  </a:cubicBezTo>
                  <a:cubicBezTo>
                    <a:pt x="256" y="63"/>
                    <a:pt x="244" y="27"/>
                    <a:pt x="219" y="15"/>
                  </a:cubicBezTo>
                  <a:cubicBezTo>
                    <a:pt x="213" y="8"/>
                    <a:pt x="202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47" name="Google Shape;2322;p36"/>
            <p:cNvSpPr/>
            <p:nvPr/>
          </p:nvSpPr>
          <p:spPr>
            <a:xfrm>
              <a:off x="7502538" y="3380423"/>
              <a:ext cx="11025" cy="17621"/>
            </a:xfrm>
            <a:custGeom>
              <a:avLst/>
              <a:gdLst/>
              <a:ahLst/>
              <a:cxnLst/>
              <a:rect l="l" t="t" r="r" b="b"/>
              <a:pathLst>
                <a:path w="224" h="358" extrusionOk="0">
                  <a:moveTo>
                    <a:pt x="166" y="1"/>
                  </a:moveTo>
                  <a:cubicBezTo>
                    <a:pt x="152" y="1"/>
                    <a:pt x="139" y="7"/>
                    <a:pt x="131" y="23"/>
                  </a:cubicBezTo>
                  <a:cubicBezTo>
                    <a:pt x="94" y="121"/>
                    <a:pt x="45" y="206"/>
                    <a:pt x="9" y="304"/>
                  </a:cubicBezTo>
                  <a:cubicBezTo>
                    <a:pt x="1" y="336"/>
                    <a:pt x="30" y="358"/>
                    <a:pt x="58" y="358"/>
                  </a:cubicBezTo>
                  <a:cubicBezTo>
                    <a:pt x="72" y="358"/>
                    <a:pt x="85" y="352"/>
                    <a:pt x="94" y="340"/>
                  </a:cubicBezTo>
                  <a:cubicBezTo>
                    <a:pt x="131" y="242"/>
                    <a:pt x="179" y="145"/>
                    <a:pt x="215" y="60"/>
                  </a:cubicBezTo>
                  <a:cubicBezTo>
                    <a:pt x="224" y="28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48" name="Google Shape;2323;p36"/>
            <p:cNvSpPr/>
            <p:nvPr/>
          </p:nvSpPr>
          <p:spPr>
            <a:xfrm>
              <a:off x="7502341" y="3380128"/>
              <a:ext cx="11419" cy="18211"/>
            </a:xfrm>
            <a:custGeom>
              <a:avLst/>
              <a:gdLst/>
              <a:ahLst/>
              <a:cxnLst/>
              <a:rect l="l" t="t" r="r" b="b"/>
              <a:pathLst>
                <a:path w="232" h="370" extrusionOk="0">
                  <a:moveTo>
                    <a:pt x="183" y="18"/>
                  </a:moveTo>
                  <a:cubicBezTo>
                    <a:pt x="208" y="29"/>
                    <a:pt x="219" y="42"/>
                    <a:pt x="208" y="54"/>
                  </a:cubicBezTo>
                  <a:cubicBezTo>
                    <a:pt x="171" y="139"/>
                    <a:pt x="135" y="237"/>
                    <a:pt x="86" y="334"/>
                  </a:cubicBezTo>
                  <a:cubicBezTo>
                    <a:pt x="79" y="348"/>
                    <a:pt x="72" y="354"/>
                    <a:pt x="65" y="354"/>
                  </a:cubicBezTo>
                  <a:cubicBezTo>
                    <a:pt x="59" y="354"/>
                    <a:pt x="54" y="351"/>
                    <a:pt x="49" y="346"/>
                  </a:cubicBezTo>
                  <a:cubicBezTo>
                    <a:pt x="25" y="346"/>
                    <a:pt x="13" y="334"/>
                    <a:pt x="25" y="310"/>
                  </a:cubicBezTo>
                  <a:cubicBezTo>
                    <a:pt x="62" y="224"/>
                    <a:pt x="98" y="139"/>
                    <a:pt x="146" y="29"/>
                  </a:cubicBezTo>
                  <a:cubicBezTo>
                    <a:pt x="146" y="18"/>
                    <a:pt x="159" y="18"/>
                    <a:pt x="171" y="18"/>
                  </a:cubicBezTo>
                  <a:close/>
                  <a:moveTo>
                    <a:pt x="176" y="1"/>
                  </a:moveTo>
                  <a:cubicBezTo>
                    <a:pt x="159" y="1"/>
                    <a:pt x="143" y="12"/>
                    <a:pt x="135" y="29"/>
                  </a:cubicBezTo>
                  <a:cubicBezTo>
                    <a:pt x="86" y="127"/>
                    <a:pt x="37" y="224"/>
                    <a:pt x="13" y="310"/>
                  </a:cubicBezTo>
                  <a:cubicBezTo>
                    <a:pt x="0" y="334"/>
                    <a:pt x="13" y="358"/>
                    <a:pt x="37" y="370"/>
                  </a:cubicBezTo>
                  <a:lnTo>
                    <a:pt x="62" y="370"/>
                  </a:lnTo>
                  <a:cubicBezTo>
                    <a:pt x="73" y="370"/>
                    <a:pt x="98" y="358"/>
                    <a:pt x="98" y="346"/>
                  </a:cubicBezTo>
                  <a:cubicBezTo>
                    <a:pt x="146" y="248"/>
                    <a:pt x="195" y="139"/>
                    <a:pt x="219" y="66"/>
                  </a:cubicBezTo>
                  <a:cubicBezTo>
                    <a:pt x="232" y="42"/>
                    <a:pt x="219" y="18"/>
                    <a:pt x="195" y="5"/>
                  </a:cubicBezTo>
                  <a:cubicBezTo>
                    <a:pt x="188" y="2"/>
                    <a:pt x="182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49" name="Google Shape;2324;p36"/>
            <p:cNvSpPr/>
            <p:nvPr/>
          </p:nvSpPr>
          <p:spPr>
            <a:xfrm>
              <a:off x="7516124" y="3382490"/>
              <a:ext cx="10927" cy="17473"/>
            </a:xfrm>
            <a:custGeom>
              <a:avLst/>
              <a:gdLst/>
              <a:ahLst/>
              <a:cxnLst/>
              <a:rect l="l" t="t" r="r" b="b"/>
              <a:pathLst>
                <a:path w="222" h="355" extrusionOk="0">
                  <a:moveTo>
                    <a:pt x="165" y="0"/>
                  </a:moveTo>
                  <a:cubicBezTo>
                    <a:pt x="155" y="0"/>
                    <a:pt x="143" y="6"/>
                    <a:pt x="134" y="18"/>
                  </a:cubicBezTo>
                  <a:cubicBezTo>
                    <a:pt x="61" y="103"/>
                    <a:pt x="12" y="200"/>
                    <a:pt x="1" y="322"/>
                  </a:cubicBezTo>
                  <a:cubicBezTo>
                    <a:pt x="1" y="342"/>
                    <a:pt x="21" y="354"/>
                    <a:pt x="42" y="354"/>
                  </a:cubicBezTo>
                  <a:cubicBezTo>
                    <a:pt x="61" y="354"/>
                    <a:pt x="80" y="345"/>
                    <a:pt x="85" y="322"/>
                  </a:cubicBezTo>
                  <a:cubicBezTo>
                    <a:pt x="110" y="237"/>
                    <a:pt x="134" y="152"/>
                    <a:pt x="195" y="79"/>
                  </a:cubicBezTo>
                  <a:cubicBezTo>
                    <a:pt x="222" y="43"/>
                    <a:pt x="196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50" name="Google Shape;2325;p36"/>
            <p:cNvSpPr/>
            <p:nvPr/>
          </p:nvSpPr>
          <p:spPr>
            <a:xfrm>
              <a:off x="7515484" y="3382392"/>
              <a:ext cx="11468" cy="18359"/>
            </a:xfrm>
            <a:custGeom>
              <a:avLst/>
              <a:gdLst/>
              <a:ahLst/>
              <a:cxnLst/>
              <a:rect l="l" t="t" r="r" b="b"/>
              <a:pathLst>
                <a:path w="233" h="373" extrusionOk="0">
                  <a:moveTo>
                    <a:pt x="195" y="20"/>
                  </a:moveTo>
                  <a:cubicBezTo>
                    <a:pt x="208" y="32"/>
                    <a:pt x="208" y="56"/>
                    <a:pt x="195" y="81"/>
                  </a:cubicBezTo>
                  <a:cubicBezTo>
                    <a:pt x="147" y="142"/>
                    <a:pt x="111" y="227"/>
                    <a:pt x="87" y="324"/>
                  </a:cubicBezTo>
                  <a:cubicBezTo>
                    <a:pt x="87" y="348"/>
                    <a:pt x="62" y="348"/>
                    <a:pt x="50" y="348"/>
                  </a:cubicBezTo>
                  <a:cubicBezTo>
                    <a:pt x="38" y="348"/>
                    <a:pt x="25" y="337"/>
                    <a:pt x="25" y="324"/>
                  </a:cubicBezTo>
                  <a:cubicBezTo>
                    <a:pt x="38" y="215"/>
                    <a:pt x="74" y="118"/>
                    <a:pt x="147" y="20"/>
                  </a:cubicBezTo>
                  <a:close/>
                  <a:moveTo>
                    <a:pt x="178" y="0"/>
                  </a:moveTo>
                  <a:cubicBezTo>
                    <a:pt x="164" y="0"/>
                    <a:pt x="150" y="6"/>
                    <a:pt x="135" y="20"/>
                  </a:cubicBezTo>
                  <a:cubicBezTo>
                    <a:pt x="62" y="105"/>
                    <a:pt x="14" y="202"/>
                    <a:pt x="1" y="312"/>
                  </a:cubicBezTo>
                  <a:cubicBezTo>
                    <a:pt x="1" y="348"/>
                    <a:pt x="25" y="361"/>
                    <a:pt x="50" y="373"/>
                  </a:cubicBezTo>
                  <a:lnTo>
                    <a:pt x="62" y="373"/>
                  </a:lnTo>
                  <a:cubicBezTo>
                    <a:pt x="74" y="373"/>
                    <a:pt x="98" y="361"/>
                    <a:pt x="111" y="337"/>
                  </a:cubicBezTo>
                  <a:cubicBezTo>
                    <a:pt x="123" y="227"/>
                    <a:pt x="159" y="154"/>
                    <a:pt x="208" y="81"/>
                  </a:cubicBezTo>
                  <a:cubicBezTo>
                    <a:pt x="232" y="56"/>
                    <a:pt x="220" y="20"/>
                    <a:pt x="208" y="8"/>
                  </a:cubicBezTo>
                  <a:cubicBezTo>
                    <a:pt x="198" y="3"/>
                    <a:pt x="188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51" name="Google Shape;2326;p36"/>
            <p:cNvSpPr/>
            <p:nvPr/>
          </p:nvSpPr>
          <p:spPr>
            <a:xfrm>
              <a:off x="7529512" y="3380423"/>
              <a:ext cx="11813" cy="18654"/>
            </a:xfrm>
            <a:custGeom>
              <a:avLst/>
              <a:gdLst/>
              <a:ahLst/>
              <a:cxnLst/>
              <a:rect l="l" t="t" r="r" b="b"/>
              <a:pathLst>
                <a:path w="240" h="379" extrusionOk="0">
                  <a:moveTo>
                    <a:pt x="185" y="1"/>
                  </a:moveTo>
                  <a:cubicBezTo>
                    <a:pt x="170" y="1"/>
                    <a:pt x="154" y="7"/>
                    <a:pt x="142" y="23"/>
                  </a:cubicBezTo>
                  <a:cubicBezTo>
                    <a:pt x="69" y="109"/>
                    <a:pt x="32" y="218"/>
                    <a:pt x="8" y="328"/>
                  </a:cubicBezTo>
                  <a:cubicBezTo>
                    <a:pt x="1" y="358"/>
                    <a:pt x="30" y="379"/>
                    <a:pt x="57" y="379"/>
                  </a:cubicBezTo>
                  <a:cubicBezTo>
                    <a:pt x="73" y="379"/>
                    <a:pt x="89" y="371"/>
                    <a:pt x="93" y="352"/>
                  </a:cubicBezTo>
                  <a:cubicBezTo>
                    <a:pt x="118" y="242"/>
                    <a:pt x="154" y="145"/>
                    <a:pt x="215" y="60"/>
                  </a:cubicBezTo>
                  <a:cubicBezTo>
                    <a:pt x="239" y="28"/>
                    <a:pt x="214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52" name="Google Shape;2327;p36"/>
            <p:cNvSpPr/>
            <p:nvPr/>
          </p:nvSpPr>
          <p:spPr>
            <a:xfrm>
              <a:off x="7529315" y="3379980"/>
              <a:ext cx="12010" cy="19590"/>
            </a:xfrm>
            <a:custGeom>
              <a:avLst/>
              <a:gdLst/>
              <a:ahLst/>
              <a:cxnLst/>
              <a:rect l="l" t="t" r="r" b="b"/>
              <a:pathLst>
                <a:path w="244" h="398" extrusionOk="0">
                  <a:moveTo>
                    <a:pt x="182" y="21"/>
                  </a:moveTo>
                  <a:cubicBezTo>
                    <a:pt x="195" y="21"/>
                    <a:pt x="195" y="21"/>
                    <a:pt x="206" y="32"/>
                  </a:cubicBezTo>
                  <a:cubicBezTo>
                    <a:pt x="206" y="32"/>
                    <a:pt x="231" y="45"/>
                    <a:pt x="219" y="69"/>
                  </a:cubicBezTo>
                  <a:cubicBezTo>
                    <a:pt x="158" y="154"/>
                    <a:pt x="109" y="251"/>
                    <a:pt x="85" y="361"/>
                  </a:cubicBezTo>
                  <a:cubicBezTo>
                    <a:pt x="85" y="373"/>
                    <a:pt x="73" y="386"/>
                    <a:pt x="49" y="386"/>
                  </a:cubicBezTo>
                  <a:cubicBezTo>
                    <a:pt x="36" y="373"/>
                    <a:pt x="12" y="361"/>
                    <a:pt x="24" y="337"/>
                  </a:cubicBezTo>
                  <a:cubicBezTo>
                    <a:pt x="36" y="227"/>
                    <a:pt x="85" y="130"/>
                    <a:pt x="158" y="32"/>
                  </a:cubicBezTo>
                  <a:cubicBezTo>
                    <a:pt x="158" y="21"/>
                    <a:pt x="170" y="21"/>
                    <a:pt x="182" y="21"/>
                  </a:cubicBezTo>
                  <a:close/>
                  <a:moveTo>
                    <a:pt x="185" y="1"/>
                  </a:moveTo>
                  <a:cubicBezTo>
                    <a:pt x="167" y="1"/>
                    <a:pt x="148" y="6"/>
                    <a:pt x="133" y="21"/>
                  </a:cubicBezTo>
                  <a:cubicBezTo>
                    <a:pt x="73" y="118"/>
                    <a:pt x="24" y="227"/>
                    <a:pt x="0" y="337"/>
                  </a:cubicBezTo>
                  <a:cubicBezTo>
                    <a:pt x="0" y="373"/>
                    <a:pt x="24" y="397"/>
                    <a:pt x="49" y="397"/>
                  </a:cubicBezTo>
                  <a:lnTo>
                    <a:pt x="60" y="397"/>
                  </a:lnTo>
                  <a:cubicBezTo>
                    <a:pt x="85" y="397"/>
                    <a:pt x="97" y="386"/>
                    <a:pt x="109" y="361"/>
                  </a:cubicBezTo>
                  <a:cubicBezTo>
                    <a:pt x="133" y="251"/>
                    <a:pt x="170" y="167"/>
                    <a:pt x="231" y="81"/>
                  </a:cubicBezTo>
                  <a:cubicBezTo>
                    <a:pt x="243" y="57"/>
                    <a:pt x="231" y="21"/>
                    <a:pt x="219" y="8"/>
                  </a:cubicBezTo>
                  <a:cubicBezTo>
                    <a:pt x="209" y="3"/>
                    <a:pt x="197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53" name="Google Shape;2328;p36"/>
            <p:cNvSpPr/>
            <p:nvPr/>
          </p:nvSpPr>
          <p:spPr>
            <a:xfrm>
              <a:off x="7542703" y="3381260"/>
              <a:ext cx="13289" cy="15849"/>
            </a:xfrm>
            <a:custGeom>
              <a:avLst/>
              <a:gdLst/>
              <a:ahLst/>
              <a:cxnLst/>
              <a:rect l="l" t="t" r="r" b="b"/>
              <a:pathLst>
                <a:path w="270" h="322" extrusionOk="0">
                  <a:moveTo>
                    <a:pt x="200" y="1"/>
                  </a:moveTo>
                  <a:cubicBezTo>
                    <a:pt x="193" y="1"/>
                    <a:pt x="185" y="3"/>
                    <a:pt x="178" y="6"/>
                  </a:cubicBezTo>
                  <a:cubicBezTo>
                    <a:pt x="93" y="68"/>
                    <a:pt x="32" y="165"/>
                    <a:pt x="7" y="262"/>
                  </a:cubicBezTo>
                  <a:cubicBezTo>
                    <a:pt x="0" y="298"/>
                    <a:pt x="28" y="322"/>
                    <a:pt x="54" y="322"/>
                  </a:cubicBezTo>
                  <a:cubicBezTo>
                    <a:pt x="71" y="322"/>
                    <a:pt x="88" y="311"/>
                    <a:pt x="93" y="287"/>
                  </a:cubicBezTo>
                  <a:cubicBezTo>
                    <a:pt x="117" y="201"/>
                    <a:pt x="166" y="128"/>
                    <a:pt x="239" y="79"/>
                  </a:cubicBezTo>
                  <a:cubicBezTo>
                    <a:pt x="269" y="49"/>
                    <a:pt x="240" y="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54" name="Google Shape;2329;p36"/>
            <p:cNvSpPr/>
            <p:nvPr/>
          </p:nvSpPr>
          <p:spPr>
            <a:xfrm>
              <a:off x="7542457" y="3380915"/>
              <a:ext cx="13240" cy="16243"/>
            </a:xfrm>
            <a:custGeom>
              <a:avLst/>
              <a:gdLst/>
              <a:ahLst/>
              <a:cxnLst/>
              <a:rect l="l" t="t" r="r" b="b"/>
              <a:pathLst>
                <a:path w="269" h="330" extrusionOk="0">
                  <a:moveTo>
                    <a:pt x="208" y="21"/>
                  </a:moveTo>
                  <a:cubicBezTo>
                    <a:pt x="219" y="21"/>
                    <a:pt x="231" y="30"/>
                    <a:pt x="231" y="38"/>
                  </a:cubicBezTo>
                  <a:cubicBezTo>
                    <a:pt x="244" y="50"/>
                    <a:pt x="244" y="62"/>
                    <a:pt x="231" y="75"/>
                  </a:cubicBezTo>
                  <a:cubicBezTo>
                    <a:pt x="158" y="135"/>
                    <a:pt x="110" y="208"/>
                    <a:pt x="85" y="294"/>
                  </a:cubicBezTo>
                  <a:cubicBezTo>
                    <a:pt x="85" y="318"/>
                    <a:pt x="61" y="318"/>
                    <a:pt x="49" y="318"/>
                  </a:cubicBezTo>
                  <a:cubicBezTo>
                    <a:pt x="37" y="305"/>
                    <a:pt x="25" y="294"/>
                    <a:pt x="25" y="269"/>
                  </a:cubicBezTo>
                  <a:cubicBezTo>
                    <a:pt x="49" y="172"/>
                    <a:pt x="110" y="75"/>
                    <a:pt x="195" y="26"/>
                  </a:cubicBezTo>
                  <a:cubicBezTo>
                    <a:pt x="199" y="22"/>
                    <a:pt x="203" y="21"/>
                    <a:pt x="208" y="21"/>
                  </a:cubicBezTo>
                  <a:close/>
                  <a:moveTo>
                    <a:pt x="210" y="0"/>
                  </a:moveTo>
                  <a:cubicBezTo>
                    <a:pt x="201" y="0"/>
                    <a:pt x="192" y="4"/>
                    <a:pt x="183" y="13"/>
                  </a:cubicBezTo>
                  <a:cubicBezTo>
                    <a:pt x="98" y="62"/>
                    <a:pt x="25" y="159"/>
                    <a:pt x="12" y="269"/>
                  </a:cubicBezTo>
                  <a:cubicBezTo>
                    <a:pt x="1" y="305"/>
                    <a:pt x="25" y="330"/>
                    <a:pt x="49" y="330"/>
                  </a:cubicBezTo>
                  <a:lnTo>
                    <a:pt x="61" y="330"/>
                  </a:lnTo>
                  <a:cubicBezTo>
                    <a:pt x="85" y="330"/>
                    <a:pt x="98" y="318"/>
                    <a:pt x="110" y="294"/>
                  </a:cubicBezTo>
                  <a:cubicBezTo>
                    <a:pt x="134" y="221"/>
                    <a:pt x="171" y="148"/>
                    <a:pt x="244" y="86"/>
                  </a:cubicBezTo>
                  <a:cubicBezTo>
                    <a:pt x="268" y="75"/>
                    <a:pt x="268" y="38"/>
                    <a:pt x="256" y="26"/>
                  </a:cubicBezTo>
                  <a:cubicBezTo>
                    <a:pt x="240" y="11"/>
                    <a:pt x="22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55" name="Google Shape;2330;p36"/>
            <p:cNvSpPr/>
            <p:nvPr/>
          </p:nvSpPr>
          <p:spPr>
            <a:xfrm>
              <a:off x="7557667" y="3378602"/>
              <a:ext cx="13191" cy="18113"/>
            </a:xfrm>
            <a:custGeom>
              <a:avLst/>
              <a:gdLst/>
              <a:ahLst/>
              <a:cxnLst/>
              <a:rect l="l" t="t" r="r" b="b"/>
              <a:pathLst>
                <a:path w="268" h="368" extrusionOk="0">
                  <a:moveTo>
                    <a:pt x="204" y="1"/>
                  </a:moveTo>
                  <a:cubicBezTo>
                    <a:pt x="195" y="1"/>
                    <a:pt x="186" y="4"/>
                    <a:pt x="178" y="12"/>
                  </a:cubicBezTo>
                  <a:cubicBezTo>
                    <a:pt x="93" y="97"/>
                    <a:pt x="32" y="206"/>
                    <a:pt x="8" y="316"/>
                  </a:cubicBezTo>
                  <a:cubicBezTo>
                    <a:pt x="0" y="346"/>
                    <a:pt x="30" y="367"/>
                    <a:pt x="56" y="367"/>
                  </a:cubicBezTo>
                  <a:cubicBezTo>
                    <a:pt x="73" y="367"/>
                    <a:pt x="88" y="359"/>
                    <a:pt x="93" y="341"/>
                  </a:cubicBezTo>
                  <a:cubicBezTo>
                    <a:pt x="129" y="243"/>
                    <a:pt x="165" y="158"/>
                    <a:pt x="238" y="73"/>
                  </a:cubicBezTo>
                  <a:cubicBezTo>
                    <a:pt x="267" y="44"/>
                    <a:pt x="236" y="1"/>
                    <a:pt x="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56" name="Google Shape;2331;p36"/>
            <p:cNvSpPr/>
            <p:nvPr/>
          </p:nvSpPr>
          <p:spPr>
            <a:xfrm>
              <a:off x="7557421" y="3378159"/>
              <a:ext cx="13191" cy="18999"/>
            </a:xfrm>
            <a:custGeom>
              <a:avLst/>
              <a:gdLst/>
              <a:ahLst/>
              <a:cxnLst/>
              <a:rect l="l" t="t" r="r" b="b"/>
              <a:pathLst>
                <a:path w="268" h="386" extrusionOk="0">
                  <a:moveTo>
                    <a:pt x="232" y="21"/>
                  </a:moveTo>
                  <a:cubicBezTo>
                    <a:pt x="243" y="33"/>
                    <a:pt x="243" y="58"/>
                    <a:pt x="232" y="82"/>
                  </a:cubicBezTo>
                  <a:cubicBezTo>
                    <a:pt x="170" y="155"/>
                    <a:pt x="122" y="228"/>
                    <a:pt x="86" y="350"/>
                  </a:cubicBezTo>
                  <a:cubicBezTo>
                    <a:pt x="86" y="358"/>
                    <a:pt x="74" y="367"/>
                    <a:pt x="62" y="367"/>
                  </a:cubicBezTo>
                  <a:cubicBezTo>
                    <a:pt x="57" y="367"/>
                    <a:pt x="53" y="365"/>
                    <a:pt x="49" y="361"/>
                  </a:cubicBezTo>
                  <a:cubicBezTo>
                    <a:pt x="37" y="361"/>
                    <a:pt x="13" y="350"/>
                    <a:pt x="25" y="325"/>
                  </a:cubicBezTo>
                  <a:cubicBezTo>
                    <a:pt x="49" y="228"/>
                    <a:pt x="98" y="118"/>
                    <a:pt x="183" y="33"/>
                  </a:cubicBezTo>
                  <a:cubicBezTo>
                    <a:pt x="195" y="21"/>
                    <a:pt x="195" y="21"/>
                    <a:pt x="207" y="21"/>
                  </a:cubicBezTo>
                  <a:close/>
                  <a:moveTo>
                    <a:pt x="213" y="1"/>
                  </a:moveTo>
                  <a:cubicBezTo>
                    <a:pt x="199" y="1"/>
                    <a:pt x="185" y="7"/>
                    <a:pt x="170" y="21"/>
                  </a:cubicBezTo>
                  <a:cubicBezTo>
                    <a:pt x="86" y="118"/>
                    <a:pt x="37" y="215"/>
                    <a:pt x="0" y="325"/>
                  </a:cubicBezTo>
                  <a:cubicBezTo>
                    <a:pt x="0" y="361"/>
                    <a:pt x="25" y="374"/>
                    <a:pt x="49" y="386"/>
                  </a:cubicBezTo>
                  <a:lnTo>
                    <a:pt x="62" y="386"/>
                  </a:lnTo>
                  <a:cubicBezTo>
                    <a:pt x="73" y="386"/>
                    <a:pt x="98" y="374"/>
                    <a:pt x="110" y="350"/>
                  </a:cubicBezTo>
                  <a:cubicBezTo>
                    <a:pt x="146" y="240"/>
                    <a:pt x="183" y="155"/>
                    <a:pt x="243" y="94"/>
                  </a:cubicBezTo>
                  <a:cubicBezTo>
                    <a:pt x="268" y="58"/>
                    <a:pt x="256" y="33"/>
                    <a:pt x="243" y="9"/>
                  </a:cubicBezTo>
                  <a:cubicBezTo>
                    <a:pt x="233" y="4"/>
                    <a:pt x="223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57" name="Google Shape;2332;p36"/>
            <p:cNvSpPr/>
            <p:nvPr/>
          </p:nvSpPr>
          <p:spPr>
            <a:xfrm>
              <a:off x="7568988" y="3380423"/>
              <a:ext cx="11025" cy="17621"/>
            </a:xfrm>
            <a:custGeom>
              <a:avLst/>
              <a:gdLst/>
              <a:ahLst/>
              <a:cxnLst/>
              <a:rect l="l" t="t" r="r" b="b"/>
              <a:pathLst>
                <a:path w="224" h="358" extrusionOk="0">
                  <a:moveTo>
                    <a:pt x="165" y="1"/>
                  </a:moveTo>
                  <a:cubicBezTo>
                    <a:pt x="152" y="1"/>
                    <a:pt x="138" y="7"/>
                    <a:pt x="130" y="23"/>
                  </a:cubicBezTo>
                  <a:cubicBezTo>
                    <a:pt x="94" y="121"/>
                    <a:pt x="45" y="206"/>
                    <a:pt x="8" y="304"/>
                  </a:cubicBezTo>
                  <a:cubicBezTo>
                    <a:pt x="1" y="336"/>
                    <a:pt x="30" y="358"/>
                    <a:pt x="58" y="358"/>
                  </a:cubicBezTo>
                  <a:cubicBezTo>
                    <a:pt x="72" y="358"/>
                    <a:pt x="86" y="352"/>
                    <a:pt x="94" y="340"/>
                  </a:cubicBezTo>
                  <a:cubicBezTo>
                    <a:pt x="143" y="242"/>
                    <a:pt x="179" y="145"/>
                    <a:pt x="216" y="60"/>
                  </a:cubicBezTo>
                  <a:cubicBezTo>
                    <a:pt x="223" y="28"/>
                    <a:pt x="193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58" name="Google Shape;2333;p36"/>
            <p:cNvSpPr/>
            <p:nvPr/>
          </p:nvSpPr>
          <p:spPr>
            <a:xfrm>
              <a:off x="7568791" y="3380029"/>
              <a:ext cx="11419" cy="18310"/>
            </a:xfrm>
            <a:custGeom>
              <a:avLst/>
              <a:gdLst/>
              <a:ahLst/>
              <a:cxnLst/>
              <a:rect l="l" t="t" r="r" b="b"/>
              <a:pathLst>
                <a:path w="232" h="372" extrusionOk="0">
                  <a:moveTo>
                    <a:pt x="183" y="20"/>
                  </a:moveTo>
                  <a:cubicBezTo>
                    <a:pt x="207" y="31"/>
                    <a:pt x="220" y="44"/>
                    <a:pt x="207" y="56"/>
                  </a:cubicBezTo>
                  <a:lnTo>
                    <a:pt x="183" y="117"/>
                  </a:lnTo>
                  <a:cubicBezTo>
                    <a:pt x="158" y="190"/>
                    <a:pt x="122" y="263"/>
                    <a:pt x="85" y="336"/>
                  </a:cubicBezTo>
                  <a:cubicBezTo>
                    <a:pt x="85" y="360"/>
                    <a:pt x="61" y="360"/>
                    <a:pt x="49" y="360"/>
                  </a:cubicBezTo>
                  <a:cubicBezTo>
                    <a:pt x="37" y="348"/>
                    <a:pt x="25" y="336"/>
                    <a:pt x="25" y="312"/>
                  </a:cubicBezTo>
                  <a:cubicBezTo>
                    <a:pt x="61" y="239"/>
                    <a:pt x="85" y="166"/>
                    <a:pt x="122" y="93"/>
                  </a:cubicBezTo>
                  <a:lnTo>
                    <a:pt x="147" y="31"/>
                  </a:lnTo>
                  <a:cubicBezTo>
                    <a:pt x="147" y="20"/>
                    <a:pt x="158" y="20"/>
                    <a:pt x="171" y="20"/>
                  </a:cubicBezTo>
                  <a:close/>
                  <a:moveTo>
                    <a:pt x="169" y="0"/>
                  </a:moveTo>
                  <a:cubicBezTo>
                    <a:pt x="155" y="0"/>
                    <a:pt x="142" y="9"/>
                    <a:pt x="134" y="31"/>
                  </a:cubicBezTo>
                  <a:lnTo>
                    <a:pt x="110" y="80"/>
                  </a:lnTo>
                  <a:cubicBezTo>
                    <a:pt x="74" y="153"/>
                    <a:pt x="37" y="226"/>
                    <a:pt x="12" y="312"/>
                  </a:cubicBezTo>
                  <a:cubicBezTo>
                    <a:pt x="1" y="336"/>
                    <a:pt x="12" y="360"/>
                    <a:pt x="37" y="372"/>
                  </a:cubicBezTo>
                  <a:lnTo>
                    <a:pt x="61" y="372"/>
                  </a:lnTo>
                  <a:cubicBezTo>
                    <a:pt x="85" y="372"/>
                    <a:pt x="98" y="372"/>
                    <a:pt x="110" y="348"/>
                  </a:cubicBezTo>
                  <a:cubicBezTo>
                    <a:pt x="147" y="275"/>
                    <a:pt x="171" y="202"/>
                    <a:pt x="207" y="129"/>
                  </a:cubicBezTo>
                  <a:lnTo>
                    <a:pt x="231" y="68"/>
                  </a:lnTo>
                  <a:cubicBezTo>
                    <a:pt x="231" y="44"/>
                    <a:pt x="220" y="20"/>
                    <a:pt x="195" y="7"/>
                  </a:cubicBezTo>
                  <a:cubicBezTo>
                    <a:pt x="187" y="3"/>
                    <a:pt x="178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59" name="Google Shape;2334;p36"/>
            <p:cNvSpPr/>
            <p:nvPr/>
          </p:nvSpPr>
          <p:spPr>
            <a:xfrm>
              <a:off x="7582327" y="3379340"/>
              <a:ext cx="13093" cy="18802"/>
            </a:xfrm>
            <a:custGeom>
              <a:avLst/>
              <a:gdLst/>
              <a:ahLst/>
              <a:cxnLst/>
              <a:rect l="l" t="t" r="r" b="b"/>
              <a:pathLst>
                <a:path w="266" h="382" extrusionOk="0">
                  <a:moveTo>
                    <a:pt x="205" y="1"/>
                  </a:moveTo>
                  <a:cubicBezTo>
                    <a:pt x="194" y="1"/>
                    <a:pt x="182" y="7"/>
                    <a:pt x="175" y="21"/>
                  </a:cubicBezTo>
                  <a:cubicBezTo>
                    <a:pt x="127" y="118"/>
                    <a:pt x="66" y="216"/>
                    <a:pt x="18" y="313"/>
                  </a:cubicBezTo>
                  <a:cubicBezTo>
                    <a:pt x="0" y="347"/>
                    <a:pt x="32" y="382"/>
                    <a:pt x="60" y="382"/>
                  </a:cubicBezTo>
                  <a:cubicBezTo>
                    <a:pt x="72" y="382"/>
                    <a:pt x="83" y="376"/>
                    <a:pt x="91" y="362"/>
                  </a:cubicBezTo>
                  <a:cubicBezTo>
                    <a:pt x="151" y="264"/>
                    <a:pt x="200" y="167"/>
                    <a:pt x="248" y="70"/>
                  </a:cubicBezTo>
                  <a:cubicBezTo>
                    <a:pt x="265" y="35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60" name="Google Shape;2335;p36"/>
            <p:cNvSpPr/>
            <p:nvPr/>
          </p:nvSpPr>
          <p:spPr>
            <a:xfrm>
              <a:off x="7581982" y="3378799"/>
              <a:ext cx="13782" cy="19540"/>
            </a:xfrm>
            <a:custGeom>
              <a:avLst/>
              <a:gdLst/>
              <a:ahLst/>
              <a:cxnLst/>
              <a:rect l="l" t="t" r="r" b="b"/>
              <a:pathLst>
                <a:path w="280" h="397" extrusionOk="0">
                  <a:moveTo>
                    <a:pt x="231" y="20"/>
                  </a:moveTo>
                  <a:cubicBezTo>
                    <a:pt x="244" y="32"/>
                    <a:pt x="255" y="56"/>
                    <a:pt x="244" y="69"/>
                  </a:cubicBezTo>
                  <a:cubicBezTo>
                    <a:pt x="231" y="93"/>
                    <a:pt x="219" y="129"/>
                    <a:pt x="207" y="154"/>
                  </a:cubicBezTo>
                  <a:cubicBezTo>
                    <a:pt x="171" y="227"/>
                    <a:pt x="134" y="300"/>
                    <a:pt x="98" y="361"/>
                  </a:cubicBezTo>
                  <a:cubicBezTo>
                    <a:pt x="90" y="375"/>
                    <a:pt x="79" y="381"/>
                    <a:pt x="69" y="381"/>
                  </a:cubicBezTo>
                  <a:cubicBezTo>
                    <a:pt x="61" y="381"/>
                    <a:pt x="54" y="378"/>
                    <a:pt x="49" y="373"/>
                  </a:cubicBezTo>
                  <a:cubicBezTo>
                    <a:pt x="36" y="373"/>
                    <a:pt x="25" y="348"/>
                    <a:pt x="36" y="324"/>
                  </a:cubicBezTo>
                  <a:cubicBezTo>
                    <a:pt x="73" y="251"/>
                    <a:pt x="109" y="191"/>
                    <a:pt x="146" y="118"/>
                  </a:cubicBezTo>
                  <a:cubicBezTo>
                    <a:pt x="158" y="93"/>
                    <a:pt x="171" y="56"/>
                    <a:pt x="195" y="32"/>
                  </a:cubicBezTo>
                  <a:cubicBezTo>
                    <a:pt x="195" y="20"/>
                    <a:pt x="207" y="20"/>
                    <a:pt x="219" y="20"/>
                  </a:cubicBezTo>
                  <a:close/>
                  <a:moveTo>
                    <a:pt x="217" y="1"/>
                  </a:moveTo>
                  <a:cubicBezTo>
                    <a:pt x="202" y="1"/>
                    <a:pt x="186" y="9"/>
                    <a:pt x="171" y="32"/>
                  </a:cubicBezTo>
                  <a:lnTo>
                    <a:pt x="134" y="105"/>
                  </a:lnTo>
                  <a:cubicBezTo>
                    <a:pt x="85" y="178"/>
                    <a:pt x="49" y="251"/>
                    <a:pt x="12" y="324"/>
                  </a:cubicBezTo>
                  <a:cubicBezTo>
                    <a:pt x="0" y="348"/>
                    <a:pt x="12" y="385"/>
                    <a:pt x="36" y="397"/>
                  </a:cubicBezTo>
                  <a:lnTo>
                    <a:pt x="61" y="397"/>
                  </a:lnTo>
                  <a:cubicBezTo>
                    <a:pt x="85" y="397"/>
                    <a:pt x="98" y="397"/>
                    <a:pt x="109" y="373"/>
                  </a:cubicBezTo>
                  <a:cubicBezTo>
                    <a:pt x="146" y="300"/>
                    <a:pt x="182" y="227"/>
                    <a:pt x="219" y="166"/>
                  </a:cubicBezTo>
                  <a:cubicBezTo>
                    <a:pt x="231" y="129"/>
                    <a:pt x="255" y="105"/>
                    <a:pt x="268" y="81"/>
                  </a:cubicBezTo>
                  <a:cubicBezTo>
                    <a:pt x="280" y="45"/>
                    <a:pt x="268" y="20"/>
                    <a:pt x="244" y="8"/>
                  </a:cubicBezTo>
                  <a:cubicBezTo>
                    <a:pt x="235" y="4"/>
                    <a:pt x="226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61" name="Google Shape;2336;p36"/>
            <p:cNvSpPr/>
            <p:nvPr/>
          </p:nvSpPr>
          <p:spPr>
            <a:xfrm>
              <a:off x="7596749" y="3380423"/>
              <a:ext cx="11025" cy="14274"/>
            </a:xfrm>
            <a:custGeom>
              <a:avLst/>
              <a:gdLst/>
              <a:ahLst/>
              <a:cxnLst/>
              <a:rect l="l" t="t" r="r" b="b"/>
              <a:pathLst>
                <a:path w="224" h="290" extrusionOk="0">
                  <a:moveTo>
                    <a:pt x="169" y="1"/>
                  </a:moveTo>
                  <a:cubicBezTo>
                    <a:pt x="154" y="1"/>
                    <a:pt x="138" y="7"/>
                    <a:pt x="125" y="23"/>
                  </a:cubicBezTo>
                  <a:cubicBezTo>
                    <a:pt x="89" y="85"/>
                    <a:pt x="53" y="158"/>
                    <a:pt x="17" y="231"/>
                  </a:cubicBezTo>
                  <a:cubicBezTo>
                    <a:pt x="0" y="263"/>
                    <a:pt x="27" y="290"/>
                    <a:pt x="54" y="290"/>
                  </a:cubicBezTo>
                  <a:cubicBezTo>
                    <a:pt x="68" y="290"/>
                    <a:pt x="81" y="283"/>
                    <a:pt x="89" y="267"/>
                  </a:cubicBezTo>
                  <a:cubicBezTo>
                    <a:pt x="125" y="206"/>
                    <a:pt x="162" y="133"/>
                    <a:pt x="198" y="60"/>
                  </a:cubicBezTo>
                  <a:cubicBezTo>
                    <a:pt x="223" y="28"/>
                    <a:pt x="199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62" name="Google Shape;2337;p36"/>
            <p:cNvSpPr/>
            <p:nvPr/>
          </p:nvSpPr>
          <p:spPr>
            <a:xfrm>
              <a:off x="7596355" y="3379980"/>
              <a:ext cx="11370" cy="15406"/>
            </a:xfrm>
            <a:custGeom>
              <a:avLst/>
              <a:gdLst/>
              <a:ahLst/>
              <a:cxnLst/>
              <a:rect l="l" t="t" r="r" b="b"/>
              <a:pathLst>
                <a:path w="231" h="313" extrusionOk="0">
                  <a:moveTo>
                    <a:pt x="195" y="21"/>
                  </a:moveTo>
                  <a:cubicBezTo>
                    <a:pt x="206" y="32"/>
                    <a:pt x="219" y="45"/>
                    <a:pt x="206" y="69"/>
                  </a:cubicBezTo>
                  <a:lnTo>
                    <a:pt x="182" y="105"/>
                  </a:lnTo>
                  <a:cubicBezTo>
                    <a:pt x="158" y="154"/>
                    <a:pt x="122" y="215"/>
                    <a:pt x="97" y="276"/>
                  </a:cubicBezTo>
                  <a:cubicBezTo>
                    <a:pt x="85" y="288"/>
                    <a:pt x="61" y="288"/>
                    <a:pt x="49" y="288"/>
                  </a:cubicBezTo>
                  <a:cubicBezTo>
                    <a:pt x="36" y="276"/>
                    <a:pt x="25" y="264"/>
                    <a:pt x="36" y="240"/>
                  </a:cubicBezTo>
                  <a:cubicBezTo>
                    <a:pt x="61" y="178"/>
                    <a:pt x="97" y="118"/>
                    <a:pt x="122" y="69"/>
                  </a:cubicBezTo>
                  <a:lnTo>
                    <a:pt x="146" y="32"/>
                  </a:lnTo>
                  <a:cubicBezTo>
                    <a:pt x="158" y="21"/>
                    <a:pt x="170" y="21"/>
                    <a:pt x="195" y="21"/>
                  </a:cubicBezTo>
                  <a:close/>
                  <a:moveTo>
                    <a:pt x="166" y="1"/>
                  </a:moveTo>
                  <a:cubicBezTo>
                    <a:pt x="152" y="1"/>
                    <a:pt x="141" y="6"/>
                    <a:pt x="133" y="21"/>
                  </a:cubicBezTo>
                  <a:lnTo>
                    <a:pt x="109" y="57"/>
                  </a:lnTo>
                  <a:cubicBezTo>
                    <a:pt x="73" y="118"/>
                    <a:pt x="49" y="167"/>
                    <a:pt x="12" y="227"/>
                  </a:cubicBezTo>
                  <a:cubicBezTo>
                    <a:pt x="0" y="264"/>
                    <a:pt x="12" y="288"/>
                    <a:pt x="36" y="300"/>
                  </a:cubicBezTo>
                  <a:cubicBezTo>
                    <a:pt x="49" y="300"/>
                    <a:pt x="61" y="313"/>
                    <a:pt x="61" y="313"/>
                  </a:cubicBezTo>
                  <a:cubicBezTo>
                    <a:pt x="85" y="313"/>
                    <a:pt x="97" y="300"/>
                    <a:pt x="109" y="288"/>
                  </a:cubicBezTo>
                  <a:cubicBezTo>
                    <a:pt x="146" y="227"/>
                    <a:pt x="170" y="167"/>
                    <a:pt x="206" y="105"/>
                  </a:cubicBezTo>
                  <a:lnTo>
                    <a:pt x="219" y="81"/>
                  </a:lnTo>
                  <a:cubicBezTo>
                    <a:pt x="231" y="45"/>
                    <a:pt x="219" y="21"/>
                    <a:pt x="195" y="8"/>
                  </a:cubicBezTo>
                  <a:cubicBezTo>
                    <a:pt x="185" y="3"/>
                    <a:pt x="175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63" name="Google Shape;2338;p36"/>
            <p:cNvSpPr/>
            <p:nvPr/>
          </p:nvSpPr>
          <p:spPr>
            <a:xfrm>
              <a:off x="7612204" y="3382786"/>
              <a:ext cx="9647" cy="14421"/>
            </a:xfrm>
            <a:custGeom>
              <a:avLst/>
              <a:gdLst/>
              <a:ahLst/>
              <a:cxnLst/>
              <a:rect l="l" t="t" r="r" b="b"/>
              <a:pathLst>
                <a:path w="196" h="293" extrusionOk="0">
                  <a:moveTo>
                    <a:pt x="150" y="0"/>
                  </a:moveTo>
                  <a:cubicBezTo>
                    <a:pt x="133" y="0"/>
                    <a:pt x="114" y="11"/>
                    <a:pt x="103" y="37"/>
                  </a:cubicBezTo>
                  <a:cubicBezTo>
                    <a:pt x="79" y="97"/>
                    <a:pt x="55" y="158"/>
                    <a:pt x="19" y="219"/>
                  </a:cubicBezTo>
                  <a:cubicBezTo>
                    <a:pt x="0" y="256"/>
                    <a:pt x="30" y="292"/>
                    <a:pt x="57" y="292"/>
                  </a:cubicBezTo>
                  <a:cubicBezTo>
                    <a:pt x="65" y="292"/>
                    <a:pt x="73" y="289"/>
                    <a:pt x="79" y="280"/>
                  </a:cubicBezTo>
                  <a:cubicBezTo>
                    <a:pt x="140" y="207"/>
                    <a:pt x="176" y="134"/>
                    <a:pt x="189" y="48"/>
                  </a:cubicBezTo>
                  <a:cubicBezTo>
                    <a:pt x="196" y="20"/>
                    <a:pt x="174" y="0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64" name="Google Shape;2339;p36"/>
            <p:cNvSpPr/>
            <p:nvPr/>
          </p:nvSpPr>
          <p:spPr>
            <a:xfrm>
              <a:off x="7611909" y="3382540"/>
              <a:ext cx="10828" cy="14618"/>
            </a:xfrm>
            <a:custGeom>
              <a:avLst/>
              <a:gdLst/>
              <a:ahLst/>
              <a:cxnLst/>
              <a:rect l="l" t="t" r="r" b="b"/>
              <a:pathLst>
                <a:path w="220" h="297" extrusionOk="0">
                  <a:moveTo>
                    <a:pt x="171" y="17"/>
                  </a:moveTo>
                  <a:cubicBezTo>
                    <a:pt x="182" y="17"/>
                    <a:pt x="195" y="29"/>
                    <a:pt x="195" y="53"/>
                  </a:cubicBezTo>
                  <a:cubicBezTo>
                    <a:pt x="171" y="139"/>
                    <a:pt x="134" y="212"/>
                    <a:pt x="85" y="272"/>
                  </a:cubicBezTo>
                  <a:cubicBezTo>
                    <a:pt x="79" y="279"/>
                    <a:pt x="70" y="282"/>
                    <a:pt x="61" y="282"/>
                  </a:cubicBezTo>
                  <a:cubicBezTo>
                    <a:pt x="52" y="282"/>
                    <a:pt x="43" y="279"/>
                    <a:pt x="36" y="272"/>
                  </a:cubicBezTo>
                  <a:cubicBezTo>
                    <a:pt x="25" y="272"/>
                    <a:pt x="12" y="248"/>
                    <a:pt x="25" y="224"/>
                  </a:cubicBezTo>
                  <a:cubicBezTo>
                    <a:pt x="73" y="163"/>
                    <a:pt x="98" y="102"/>
                    <a:pt x="122" y="42"/>
                  </a:cubicBezTo>
                  <a:cubicBezTo>
                    <a:pt x="134" y="17"/>
                    <a:pt x="146" y="17"/>
                    <a:pt x="171" y="17"/>
                  </a:cubicBezTo>
                  <a:close/>
                  <a:moveTo>
                    <a:pt x="151" y="0"/>
                  </a:moveTo>
                  <a:cubicBezTo>
                    <a:pt x="134" y="0"/>
                    <a:pt x="119" y="11"/>
                    <a:pt x="109" y="29"/>
                  </a:cubicBezTo>
                  <a:cubicBezTo>
                    <a:pt x="85" y="90"/>
                    <a:pt x="49" y="151"/>
                    <a:pt x="12" y="224"/>
                  </a:cubicBezTo>
                  <a:cubicBezTo>
                    <a:pt x="0" y="248"/>
                    <a:pt x="12" y="272"/>
                    <a:pt x="36" y="297"/>
                  </a:cubicBezTo>
                  <a:lnTo>
                    <a:pt x="61" y="297"/>
                  </a:lnTo>
                  <a:cubicBezTo>
                    <a:pt x="73" y="297"/>
                    <a:pt x="85" y="297"/>
                    <a:pt x="98" y="285"/>
                  </a:cubicBezTo>
                  <a:cubicBezTo>
                    <a:pt x="146" y="224"/>
                    <a:pt x="182" y="139"/>
                    <a:pt x="207" y="66"/>
                  </a:cubicBezTo>
                  <a:cubicBezTo>
                    <a:pt x="219" y="29"/>
                    <a:pt x="195" y="5"/>
                    <a:pt x="171" y="5"/>
                  </a:cubicBezTo>
                  <a:cubicBezTo>
                    <a:pt x="164" y="2"/>
                    <a:pt x="158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65" name="Google Shape;2340;p36"/>
            <p:cNvSpPr/>
            <p:nvPr/>
          </p:nvSpPr>
          <p:spPr>
            <a:xfrm>
              <a:off x="7626676" y="3382589"/>
              <a:ext cx="11222" cy="15455"/>
            </a:xfrm>
            <a:custGeom>
              <a:avLst/>
              <a:gdLst/>
              <a:ahLst/>
              <a:cxnLst/>
              <a:rect l="l" t="t" r="r" b="b"/>
              <a:pathLst>
                <a:path w="228" h="314" extrusionOk="0">
                  <a:moveTo>
                    <a:pt x="169" y="0"/>
                  </a:moveTo>
                  <a:cubicBezTo>
                    <a:pt x="154" y="0"/>
                    <a:pt x="138" y="8"/>
                    <a:pt x="126" y="28"/>
                  </a:cubicBezTo>
                  <a:cubicBezTo>
                    <a:pt x="90" y="101"/>
                    <a:pt x="41" y="174"/>
                    <a:pt x="17" y="260"/>
                  </a:cubicBezTo>
                  <a:cubicBezTo>
                    <a:pt x="0" y="292"/>
                    <a:pt x="27" y="314"/>
                    <a:pt x="54" y="314"/>
                  </a:cubicBezTo>
                  <a:cubicBezTo>
                    <a:pt x="68" y="314"/>
                    <a:pt x="81" y="308"/>
                    <a:pt x="90" y="296"/>
                  </a:cubicBezTo>
                  <a:cubicBezTo>
                    <a:pt x="138" y="223"/>
                    <a:pt x="174" y="150"/>
                    <a:pt x="211" y="65"/>
                  </a:cubicBezTo>
                  <a:cubicBezTo>
                    <a:pt x="227" y="33"/>
                    <a:pt x="200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66" name="Google Shape;2341;p36"/>
            <p:cNvSpPr/>
            <p:nvPr/>
          </p:nvSpPr>
          <p:spPr>
            <a:xfrm>
              <a:off x="7626282" y="3382392"/>
              <a:ext cx="11370" cy="15947"/>
            </a:xfrm>
            <a:custGeom>
              <a:avLst/>
              <a:gdLst/>
              <a:ahLst/>
              <a:cxnLst/>
              <a:rect l="l" t="t" r="r" b="b"/>
              <a:pathLst>
                <a:path w="231" h="324" extrusionOk="0">
                  <a:moveTo>
                    <a:pt x="171" y="8"/>
                  </a:moveTo>
                  <a:cubicBezTo>
                    <a:pt x="182" y="8"/>
                    <a:pt x="182" y="20"/>
                    <a:pt x="195" y="20"/>
                  </a:cubicBezTo>
                  <a:cubicBezTo>
                    <a:pt x="207" y="20"/>
                    <a:pt x="219" y="45"/>
                    <a:pt x="207" y="69"/>
                  </a:cubicBezTo>
                  <a:cubicBezTo>
                    <a:pt x="171" y="142"/>
                    <a:pt x="134" y="227"/>
                    <a:pt x="98" y="288"/>
                  </a:cubicBezTo>
                  <a:cubicBezTo>
                    <a:pt x="90" y="302"/>
                    <a:pt x="79" y="308"/>
                    <a:pt x="66" y="308"/>
                  </a:cubicBezTo>
                  <a:cubicBezTo>
                    <a:pt x="57" y="308"/>
                    <a:pt x="46" y="305"/>
                    <a:pt x="36" y="300"/>
                  </a:cubicBezTo>
                  <a:cubicBezTo>
                    <a:pt x="36" y="300"/>
                    <a:pt x="12" y="288"/>
                    <a:pt x="25" y="264"/>
                  </a:cubicBezTo>
                  <a:cubicBezTo>
                    <a:pt x="61" y="178"/>
                    <a:pt x="109" y="105"/>
                    <a:pt x="146" y="32"/>
                  </a:cubicBezTo>
                  <a:cubicBezTo>
                    <a:pt x="158" y="20"/>
                    <a:pt x="158" y="8"/>
                    <a:pt x="171" y="8"/>
                  </a:cubicBezTo>
                  <a:close/>
                  <a:moveTo>
                    <a:pt x="166" y="0"/>
                  </a:moveTo>
                  <a:cubicBezTo>
                    <a:pt x="153" y="0"/>
                    <a:pt x="141" y="6"/>
                    <a:pt x="134" y="20"/>
                  </a:cubicBezTo>
                  <a:cubicBezTo>
                    <a:pt x="85" y="93"/>
                    <a:pt x="49" y="178"/>
                    <a:pt x="12" y="264"/>
                  </a:cubicBezTo>
                  <a:cubicBezTo>
                    <a:pt x="0" y="288"/>
                    <a:pt x="12" y="312"/>
                    <a:pt x="36" y="324"/>
                  </a:cubicBezTo>
                  <a:lnTo>
                    <a:pt x="61" y="324"/>
                  </a:lnTo>
                  <a:cubicBezTo>
                    <a:pt x="85" y="324"/>
                    <a:pt x="98" y="324"/>
                    <a:pt x="109" y="300"/>
                  </a:cubicBezTo>
                  <a:cubicBezTo>
                    <a:pt x="158" y="227"/>
                    <a:pt x="195" y="154"/>
                    <a:pt x="219" y="81"/>
                  </a:cubicBezTo>
                  <a:cubicBezTo>
                    <a:pt x="231" y="45"/>
                    <a:pt x="219" y="8"/>
                    <a:pt x="195" y="8"/>
                  </a:cubicBezTo>
                  <a:cubicBezTo>
                    <a:pt x="185" y="3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67" name="Google Shape;2342;p36"/>
            <p:cNvSpPr/>
            <p:nvPr/>
          </p:nvSpPr>
          <p:spPr>
            <a:xfrm>
              <a:off x="7642427" y="3383573"/>
              <a:ext cx="8663" cy="16932"/>
            </a:xfrm>
            <a:custGeom>
              <a:avLst/>
              <a:gdLst/>
              <a:ahLst/>
              <a:cxnLst/>
              <a:rect l="l" t="t" r="r" b="b"/>
              <a:pathLst>
                <a:path w="176" h="344" extrusionOk="0">
                  <a:moveTo>
                    <a:pt x="116" y="1"/>
                  </a:moveTo>
                  <a:cubicBezTo>
                    <a:pt x="104" y="1"/>
                    <a:pt x="93" y="6"/>
                    <a:pt x="86" y="21"/>
                  </a:cubicBezTo>
                  <a:cubicBezTo>
                    <a:pt x="37" y="105"/>
                    <a:pt x="0" y="203"/>
                    <a:pt x="0" y="300"/>
                  </a:cubicBezTo>
                  <a:cubicBezTo>
                    <a:pt x="0" y="327"/>
                    <a:pt x="27" y="343"/>
                    <a:pt x="51" y="343"/>
                  </a:cubicBezTo>
                  <a:cubicBezTo>
                    <a:pt x="69" y="343"/>
                    <a:pt x="86" y="334"/>
                    <a:pt x="86" y="313"/>
                  </a:cubicBezTo>
                  <a:cubicBezTo>
                    <a:pt x="97" y="227"/>
                    <a:pt x="122" y="142"/>
                    <a:pt x="159" y="69"/>
                  </a:cubicBezTo>
                  <a:cubicBezTo>
                    <a:pt x="176" y="35"/>
                    <a:pt x="144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68" name="Google Shape;2343;p36"/>
            <p:cNvSpPr/>
            <p:nvPr/>
          </p:nvSpPr>
          <p:spPr>
            <a:xfrm>
              <a:off x="7641836" y="3383573"/>
              <a:ext cx="9647" cy="17178"/>
            </a:xfrm>
            <a:custGeom>
              <a:avLst/>
              <a:gdLst/>
              <a:ahLst/>
              <a:cxnLst/>
              <a:rect l="l" t="t" r="r" b="b"/>
              <a:pathLst>
                <a:path w="196" h="349" extrusionOk="0">
                  <a:moveTo>
                    <a:pt x="122" y="8"/>
                  </a:moveTo>
                  <a:cubicBezTo>
                    <a:pt x="134" y="8"/>
                    <a:pt x="134" y="21"/>
                    <a:pt x="146" y="21"/>
                  </a:cubicBezTo>
                  <a:cubicBezTo>
                    <a:pt x="158" y="21"/>
                    <a:pt x="171" y="45"/>
                    <a:pt x="158" y="69"/>
                  </a:cubicBezTo>
                  <a:cubicBezTo>
                    <a:pt x="122" y="142"/>
                    <a:pt x="109" y="227"/>
                    <a:pt x="98" y="300"/>
                  </a:cubicBezTo>
                  <a:cubicBezTo>
                    <a:pt x="89" y="318"/>
                    <a:pt x="80" y="329"/>
                    <a:pt x="71" y="329"/>
                  </a:cubicBezTo>
                  <a:cubicBezTo>
                    <a:pt x="68" y="329"/>
                    <a:pt x="64" y="328"/>
                    <a:pt x="61" y="324"/>
                  </a:cubicBezTo>
                  <a:cubicBezTo>
                    <a:pt x="49" y="324"/>
                    <a:pt x="25" y="313"/>
                    <a:pt x="25" y="300"/>
                  </a:cubicBezTo>
                  <a:cubicBezTo>
                    <a:pt x="25" y="191"/>
                    <a:pt x="61" y="94"/>
                    <a:pt x="98" y="32"/>
                  </a:cubicBezTo>
                  <a:lnTo>
                    <a:pt x="122" y="8"/>
                  </a:lnTo>
                  <a:close/>
                  <a:moveTo>
                    <a:pt x="122" y="0"/>
                  </a:moveTo>
                  <a:cubicBezTo>
                    <a:pt x="108" y="0"/>
                    <a:pt x="93" y="6"/>
                    <a:pt x="85" y="21"/>
                  </a:cubicBezTo>
                  <a:cubicBezTo>
                    <a:pt x="49" y="81"/>
                    <a:pt x="0" y="178"/>
                    <a:pt x="0" y="300"/>
                  </a:cubicBezTo>
                  <a:cubicBezTo>
                    <a:pt x="0" y="324"/>
                    <a:pt x="36" y="349"/>
                    <a:pt x="61" y="349"/>
                  </a:cubicBezTo>
                  <a:cubicBezTo>
                    <a:pt x="85" y="349"/>
                    <a:pt x="109" y="337"/>
                    <a:pt x="109" y="313"/>
                  </a:cubicBezTo>
                  <a:cubicBezTo>
                    <a:pt x="122" y="227"/>
                    <a:pt x="134" y="154"/>
                    <a:pt x="171" y="69"/>
                  </a:cubicBezTo>
                  <a:cubicBezTo>
                    <a:pt x="195" y="45"/>
                    <a:pt x="171" y="21"/>
                    <a:pt x="146" y="8"/>
                  </a:cubicBezTo>
                  <a:cubicBezTo>
                    <a:pt x="141" y="3"/>
                    <a:pt x="132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69" name="Google Shape;2344;p36"/>
            <p:cNvSpPr/>
            <p:nvPr/>
          </p:nvSpPr>
          <p:spPr>
            <a:xfrm>
              <a:off x="7658571" y="3385837"/>
              <a:ext cx="9056" cy="14323"/>
            </a:xfrm>
            <a:custGeom>
              <a:avLst/>
              <a:gdLst/>
              <a:ahLst/>
              <a:cxnLst/>
              <a:rect l="l" t="t" r="r" b="b"/>
              <a:pathLst>
                <a:path w="184" h="291" extrusionOk="0">
                  <a:moveTo>
                    <a:pt x="128" y="1"/>
                  </a:moveTo>
                  <a:cubicBezTo>
                    <a:pt x="113" y="1"/>
                    <a:pt x="98" y="8"/>
                    <a:pt x="86" y="23"/>
                  </a:cubicBezTo>
                  <a:cubicBezTo>
                    <a:pt x="37" y="84"/>
                    <a:pt x="1" y="169"/>
                    <a:pt x="13" y="254"/>
                  </a:cubicBezTo>
                  <a:cubicBezTo>
                    <a:pt x="19" y="278"/>
                    <a:pt x="40" y="290"/>
                    <a:pt x="62" y="290"/>
                  </a:cubicBezTo>
                  <a:cubicBezTo>
                    <a:pt x="83" y="290"/>
                    <a:pt x="104" y="278"/>
                    <a:pt x="110" y="254"/>
                  </a:cubicBezTo>
                  <a:cubicBezTo>
                    <a:pt x="110" y="181"/>
                    <a:pt x="123" y="121"/>
                    <a:pt x="159" y="72"/>
                  </a:cubicBezTo>
                  <a:cubicBezTo>
                    <a:pt x="184" y="31"/>
                    <a:pt x="158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70" name="Google Shape;2345;p36"/>
            <p:cNvSpPr/>
            <p:nvPr/>
          </p:nvSpPr>
          <p:spPr>
            <a:xfrm>
              <a:off x="7658571" y="3385345"/>
              <a:ext cx="9007" cy="15406"/>
            </a:xfrm>
            <a:custGeom>
              <a:avLst/>
              <a:gdLst/>
              <a:ahLst/>
              <a:cxnLst/>
              <a:rect l="l" t="t" r="r" b="b"/>
              <a:pathLst>
                <a:path w="183" h="313" extrusionOk="0">
                  <a:moveTo>
                    <a:pt x="121" y="24"/>
                  </a:moveTo>
                  <a:cubicBezTo>
                    <a:pt x="131" y="24"/>
                    <a:pt x="141" y="27"/>
                    <a:pt x="147" y="33"/>
                  </a:cubicBezTo>
                  <a:cubicBezTo>
                    <a:pt x="159" y="33"/>
                    <a:pt x="171" y="45"/>
                    <a:pt x="159" y="69"/>
                  </a:cubicBezTo>
                  <a:cubicBezTo>
                    <a:pt x="123" y="131"/>
                    <a:pt x="98" y="179"/>
                    <a:pt x="98" y="264"/>
                  </a:cubicBezTo>
                  <a:cubicBezTo>
                    <a:pt x="98" y="288"/>
                    <a:pt x="74" y="288"/>
                    <a:pt x="61" y="288"/>
                  </a:cubicBezTo>
                  <a:cubicBezTo>
                    <a:pt x="50" y="288"/>
                    <a:pt x="25" y="288"/>
                    <a:pt x="25" y="252"/>
                  </a:cubicBezTo>
                  <a:cubicBezTo>
                    <a:pt x="13" y="179"/>
                    <a:pt x="37" y="106"/>
                    <a:pt x="86" y="33"/>
                  </a:cubicBezTo>
                  <a:cubicBezTo>
                    <a:pt x="98" y="27"/>
                    <a:pt x="110" y="24"/>
                    <a:pt x="121" y="24"/>
                  </a:cubicBezTo>
                  <a:close/>
                  <a:moveTo>
                    <a:pt x="124" y="1"/>
                  </a:moveTo>
                  <a:cubicBezTo>
                    <a:pt x="106" y="1"/>
                    <a:pt x="88" y="7"/>
                    <a:pt x="74" y="21"/>
                  </a:cubicBezTo>
                  <a:cubicBezTo>
                    <a:pt x="25" y="94"/>
                    <a:pt x="1" y="179"/>
                    <a:pt x="1" y="264"/>
                  </a:cubicBezTo>
                  <a:cubicBezTo>
                    <a:pt x="13" y="288"/>
                    <a:pt x="37" y="313"/>
                    <a:pt x="61" y="313"/>
                  </a:cubicBezTo>
                  <a:cubicBezTo>
                    <a:pt x="86" y="313"/>
                    <a:pt x="110" y="301"/>
                    <a:pt x="110" y="264"/>
                  </a:cubicBezTo>
                  <a:cubicBezTo>
                    <a:pt x="123" y="191"/>
                    <a:pt x="134" y="131"/>
                    <a:pt x="171" y="82"/>
                  </a:cubicBezTo>
                  <a:cubicBezTo>
                    <a:pt x="183" y="58"/>
                    <a:pt x="183" y="33"/>
                    <a:pt x="159" y="9"/>
                  </a:cubicBezTo>
                  <a:cubicBezTo>
                    <a:pt x="148" y="4"/>
                    <a:pt x="136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71" name="Google Shape;2346;p36"/>
            <p:cNvSpPr/>
            <p:nvPr/>
          </p:nvSpPr>
          <p:spPr>
            <a:xfrm>
              <a:off x="7675356" y="3385837"/>
              <a:ext cx="8613" cy="14323"/>
            </a:xfrm>
            <a:custGeom>
              <a:avLst/>
              <a:gdLst/>
              <a:ahLst/>
              <a:cxnLst/>
              <a:rect l="l" t="t" r="r" b="b"/>
              <a:pathLst>
                <a:path w="175" h="291" extrusionOk="0">
                  <a:moveTo>
                    <a:pt x="120" y="0"/>
                  </a:moveTo>
                  <a:cubicBezTo>
                    <a:pt x="107" y="0"/>
                    <a:pt x="93" y="7"/>
                    <a:pt x="85" y="23"/>
                  </a:cubicBezTo>
                  <a:cubicBezTo>
                    <a:pt x="36" y="84"/>
                    <a:pt x="0" y="169"/>
                    <a:pt x="12" y="254"/>
                  </a:cubicBezTo>
                  <a:cubicBezTo>
                    <a:pt x="18" y="278"/>
                    <a:pt x="40" y="290"/>
                    <a:pt x="60" y="290"/>
                  </a:cubicBezTo>
                  <a:cubicBezTo>
                    <a:pt x="80" y="290"/>
                    <a:pt x="98" y="278"/>
                    <a:pt x="98" y="254"/>
                  </a:cubicBezTo>
                  <a:cubicBezTo>
                    <a:pt x="109" y="181"/>
                    <a:pt x="122" y="121"/>
                    <a:pt x="158" y="59"/>
                  </a:cubicBezTo>
                  <a:cubicBezTo>
                    <a:pt x="174" y="27"/>
                    <a:pt x="147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72" name="Google Shape;2347;p36"/>
            <p:cNvSpPr/>
            <p:nvPr/>
          </p:nvSpPr>
          <p:spPr>
            <a:xfrm>
              <a:off x="7674716" y="3385345"/>
              <a:ext cx="9647" cy="15406"/>
            </a:xfrm>
            <a:custGeom>
              <a:avLst/>
              <a:gdLst/>
              <a:ahLst/>
              <a:cxnLst/>
              <a:rect l="l" t="t" r="r" b="b"/>
              <a:pathLst>
                <a:path w="196" h="313" extrusionOk="0">
                  <a:moveTo>
                    <a:pt x="147" y="21"/>
                  </a:moveTo>
                  <a:cubicBezTo>
                    <a:pt x="159" y="33"/>
                    <a:pt x="171" y="45"/>
                    <a:pt x="159" y="69"/>
                  </a:cubicBezTo>
                  <a:cubicBezTo>
                    <a:pt x="122" y="131"/>
                    <a:pt x="111" y="179"/>
                    <a:pt x="111" y="264"/>
                  </a:cubicBezTo>
                  <a:cubicBezTo>
                    <a:pt x="98" y="288"/>
                    <a:pt x="86" y="288"/>
                    <a:pt x="74" y="288"/>
                  </a:cubicBezTo>
                  <a:cubicBezTo>
                    <a:pt x="49" y="288"/>
                    <a:pt x="38" y="277"/>
                    <a:pt x="38" y="252"/>
                  </a:cubicBezTo>
                  <a:cubicBezTo>
                    <a:pt x="25" y="167"/>
                    <a:pt x="74" y="82"/>
                    <a:pt x="98" y="33"/>
                  </a:cubicBezTo>
                  <a:cubicBezTo>
                    <a:pt x="111" y="21"/>
                    <a:pt x="135" y="21"/>
                    <a:pt x="147" y="21"/>
                  </a:cubicBezTo>
                  <a:close/>
                  <a:moveTo>
                    <a:pt x="129" y="1"/>
                  </a:moveTo>
                  <a:cubicBezTo>
                    <a:pt x="115" y="1"/>
                    <a:pt x="101" y="7"/>
                    <a:pt x="86" y="21"/>
                  </a:cubicBezTo>
                  <a:cubicBezTo>
                    <a:pt x="49" y="69"/>
                    <a:pt x="1" y="155"/>
                    <a:pt x="13" y="264"/>
                  </a:cubicBezTo>
                  <a:cubicBezTo>
                    <a:pt x="25" y="301"/>
                    <a:pt x="49" y="313"/>
                    <a:pt x="74" y="313"/>
                  </a:cubicBezTo>
                  <a:cubicBezTo>
                    <a:pt x="98" y="313"/>
                    <a:pt x="122" y="288"/>
                    <a:pt x="122" y="264"/>
                  </a:cubicBezTo>
                  <a:cubicBezTo>
                    <a:pt x="135" y="191"/>
                    <a:pt x="135" y="131"/>
                    <a:pt x="171" y="82"/>
                  </a:cubicBezTo>
                  <a:cubicBezTo>
                    <a:pt x="195" y="45"/>
                    <a:pt x="184" y="21"/>
                    <a:pt x="159" y="9"/>
                  </a:cubicBezTo>
                  <a:cubicBezTo>
                    <a:pt x="149" y="4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73" name="Google Shape;2348;p36"/>
            <p:cNvSpPr/>
            <p:nvPr/>
          </p:nvSpPr>
          <p:spPr>
            <a:xfrm>
              <a:off x="7685446" y="3387019"/>
              <a:ext cx="7432" cy="9844"/>
            </a:xfrm>
            <a:custGeom>
              <a:avLst/>
              <a:gdLst/>
              <a:ahLst/>
              <a:cxnLst/>
              <a:rect l="l" t="t" r="r" b="b"/>
              <a:pathLst>
                <a:path w="151" h="200" extrusionOk="0">
                  <a:moveTo>
                    <a:pt x="98" y="1"/>
                  </a:moveTo>
                  <a:cubicBezTo>
                    <a:pt x="80" y="1"/>
                    <a:pt x="60" y="11"/>
                    <a:pt x="50" y="35"/>
                  </a:cubicBezTo>
                  <a:lnTo>
                    <a:pt x="14" y="145"/>
                  </a:lnTo>
                  <a:cubicBezTo>
                    <a:pt x="0" y="181"/>
                    <a:pt x="23" y="200"/>
                    <a:pt x="50" y="200"/>
                  </a:cubicBezTo>
                  <a:cubicBezTo>
                    <a:pt x="68" y="200"/>
                    <a:pt x="89" y="190"/>
                    <a:pt x="99" y="170"/>
                  </a:cubicBezTo>
                  <a:lnTo>
                    <a:pt x="136" y="60"/>
                  </a:lnTo>
                  <a:cubicBezTo>
                    <a:pt x="151" y="24"/>
                    <a:pt x="126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74" name="Google Shape;2349;p36"/>
            <p:cNvSpPr/>
            <p:nvPr/>
          </p:nvSpPr>
          <p:spPr>
            <a:xfrm>
              <a:off x="7684954" y="3386723"/>
              <a:ext cx="8417" cy="10435"/>
            </a:xfrm>
            <a:custGeom>
              <a:avLst/>
              <a:gdLst/>
              <a:ahLst/>
              <a:cxnLst/>
              <a:rect l="l" t="t" r="r" b="b"/>
              <a:pathLst>
                <a:path w="171" h="212" extrusionOk="0">
                  <a:moveTo>
                    <a:pt x="122" y="17"/>
                  </a:moveTo>
                  <a:cubicBezTo>
                    <a:pt x="133" y="30"/>
                    <a:pt x="146" y="41"/>
                    <a:pt x="133" y="54"/>
                  </a:cubicBezTo>
                  <a:lnTo>
                    <a:pt x="133" y="90"/>
                  </a:lnTo>
                  <a:cubicBezTo>
                    <a:pt x="122" y="114"/>
                    <a:pt x="109" y="139"/>
                    <a:pt x="97" y="176"/>
                  </a:cubicBezTo>
                  <a:cubicBezTo>
                    <a:pt x="90" y="190"/>
                    <a:pt x="79" y="196"/>
                    <a:pt x="68" y="196"/>
                  </a:cubicBezTo>
                  <a:cubicBezTo>
                    <a:pt x="61" y="196"/>
                    <a:pt x="54" y="193"/>
                    <a:pt x="49" y="187"/>
                  </a:cubicBezTo>
                  <a:cubicBezTo>
                    <a:pt x="36" y="187"/>
                    <a:pt x="24" y="176"/>
                    <a:pt x="36" y="151"/>
                  </a:cubicBezTo>
                  <a:cubicBezTo>
                    <a:pt x="36" y="127"/>
                    <a:pt x="49" y="103"/>
                    <a:pt x="60" y="66"/>
                  </a:cubicBezTo>
                  <a:lnTo>
                    <a:pt x="73" y="41"/>
                  </a:lnTo>
                  <a:cubicBezTo>
                    <a:pt x="85" y="17"/>
                    <a:pt x="97" y="17"/>
                    <a:pt x="122" y="17"/>
                  </a:cubicBezTo>
                  <a:close/>
                  <a:moveTo>
                    <a:pt x="100" y="0"/>
                  </a:moveTo>
                  <a:cubicBezTo>
                    <a:pt x="79" y="0"/>
                    <a:pt x="57" y="12"/>
                    <a:pt x="49" y="30"/>
                  </a:cubicBezTo>
                  <a:lnTo>
                    <a:pt x="49" y="66"/>
                  </a:lnTo>
                  <a:cubicBezTo>
                    <a:pt x="36" y="90"/>
                    <a:pt x="24" y="114"/>
                    <a:pt x="12" y="151"/>
                  </a:cubicBezTo>
                  <a:cubicBezTo>
                    <a:pt x="0" y="176"/>
                    <a:pt x="24" y="200"/>
                    <a:pt x="36" y="212"/>
                  </a:cubicBezTo>
                  <a:lnTo>
                    <a:pt x="60" y="212"/>
                  </a:lnTo>
                  <a:cubicBezTo>
                    <a:pt x="85" y="212"/>
                    <a:pt x="109" y="200"/>
                    <a:pt x="109" y="176"/>
                  </a:cubicBezTo>
                  <a:cubicBezTo>
                    <a:pt x="122" y="151"/>
                    <a:pt x="133" y="114"/>
                    <a:pt x="146" y="90"/>
                  </a:cubicBezTo>
                  <a:lnTo>
                    <a:pt x="158" y="66"/>
                  </a:lnTo>
                  <a:cubicBezTo>
                    <a:pt x="170" y="30"/>
                    <a:pt x="146" y="5"/>
                    <a:pt x="122" y="5"/>
                  </a:cubicBezTo>
                  <a:cubicBezTo>
                    <a:pt x="115" y="2"/>
                    <a:pt x="108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75" name="Google Shape;2350;p36"/>
            <p:cNvSpPr/>
            <p:nvPr/>
          </p:nvSpPr>
          <p:spPr>
            <a:xfrm>
              <a:off x="7701050" y="3389332"/>
              <a:ext cx="4873" cy="7678"/>
            </a:xfrm>
            <a:custGeom>
              <a:avLst/>
              <a:gdLst/>
              <a:ahLst/>
              <a:cxnLst/>
              <a:rect l="l" t="t" r="r" b="b"/>
              <a:pathLst>
                <a:path w="99" h="156" extrusionOk="0">
                  <a:moveTo>
                    <a:pt x="54" y="1"/>
                  </a:moveTo>
                  <a:cubicBezTo>
                    <a:pt x="32" y="1"/>
                    <a:pt x="7" y="13"/>
                    <a:pt x="1" y="37"/>
                  </a:cubicBezTo>
                  <a:lnTo>
                    <a:pt x="1" y="110"/>
                  </a:lnTo>
                  <a:cubicBezTo>
                    <a:pt x="7" y="141"/>
                    <a:pt x="32" y="156"/>
                    <a:pt x="54" y="156"/>
                  </a:cubicBezTo>
                  <a:cubicBezTo>
                    <a:pt x="77" y="156"/>
                    <a:pt x="98" y="141"/>
                    <a:pt x="98" y="110"/>
                  </a:cubicBezTo>
                  <a:lnTo>
                    <a:pt x="98" y="37"/>
                  </a:lnTo>
                  <a:cubicBezTo>
                    <a:pt x="98" y="13"/>
                    <a:pt x="77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76" name="Google Shape;2351;p36"/>
            <p:cNvSpPr/>
            <p:nvPr/>
          </p:nvSpPr>
          <p:spPr>
            <a:xfrm>
              <a:off x="7701050" y="3388742"/>
              <a:ext cx="4873" cy="8417"/>
            </a:xfrm>
            <a:custGeom>
              <a:avLst/>
              <a:gdLst/>
              <a:ahLst/>
              <a:cxnLst/>
              <a:rect l="l" t="t" r="r" b="b"/>
              <a:pathLst>
                <a:path w="99" h="171" extrusionOk="0">
                  <a:moveTo>
                    <a:pt x="50" y="25"/>
                  </a:moveTo>
                  <a:cubicBezTo>
                    <a:pt x="62" y="25"/>
                    <a:pt x="87" y="37"/>
                    <a:pt x="87" y="49"/>
                  </a:cubicBezTo>
                  <a:lnTo>
                    <a:pt x="87" y="122"/>
                  </a:lnTo>
                  <a:cubicBezTo>
                    <a:pt x="87" y="146"/>
                    <a:pt x="62" y="159"/>
                    <a:pt x="50" y="159"/>
                  </a:cubicBezTo>
                  <a:cubicBezTo>
                    <a:pt x="38" y="159"/>
                    <a:pt x="14" y="146"/>
                    <a:pt x="14" y="122"/>
                  </a:cubicBezTo>
                  <a:lnTo>
                    <a:pt x="14" y="49"/>
                  </a:lnTo>
                  <a:cubicBezTo>
                    <a:pt x="14" y="37"/>
                    <a:pt x="38" y="25"/>
                    <a:pt x="50" y="25"/>
                  </a:cubicBezTo>
                  <a:close/>
                  <a:moveTo>
                    <a:pt x="50" y="0"/>
                  </a:moveTo>
                  <a:cubicBezTo>
                    <a:pt x="25" y="0"/>
                    <a:pt x="1" y="25"/>
                    <a:pt x="1" y="49"/>
                  </a:cubicBezTo>
                  <a:lnTo>
                    <a:pt x="1" y="122"/>
                  </a:lnTo>
                  <a:cubicBezTo>
                    <a:pt x="1" y="159"/>
                    <a:pt x="25" y="171"/>
                    <a:pt x="50" y="171"/>
                  </a:cubicBezTo>
                  <a:cubicBezTo>
                    <a:pt x="74" y="171"/>
                    <a:pt x="98" y="159"/>
                    <a:pt x="98" y="122"/>
                  </a:cubicBezTo>
                  <a:lnTo>
                    <a:pt x="98" y="49"/>
                  </a:lnTo>
                  <a:cubicBezTo>
                    <a:pt x="98" y="25"/>
                    <a:pt x="74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77" name="Google Shape;2352;p36"/>
            <p:cNvSpPr/>
            <p:nvPr/>
          </p:nvSpPr>
          <p:spPr>
            <a:xfrm>
              <a:off x="7452529" y="3078103"/>
              <a:ext cx="15947" cy="15258"/>
            </a:xfrm>
            <a:custGeom>
              <a:avLst/>
              <a:gdLst/>
              <a:ahLst/>
              <a:cxnLst/>
              <a:rect l="l" t="t" r="r" b="b"/>
              <a:pathLst>
                <a:path w="324" h="310" extrusionOk="0">
                  <a:moveTo>
                    <a:pt x="260" y="1"/>
                  </a:moveTo>
                  <a:cubicBezTo>
                    <a:pt x="251" y="1"/>
                    <a:pt x="242" y="4"/>
                    <a:pt x="234" y="12"/>
                  </a:cubicBezTo>
                  <a:cubicBezTo>
                    <a:pt x="161" y="85"/>
                    <a:pt x="101" y="158"/>
                    <a:pt x="28" y="231"/>
                  </a:cubicBezTo>
                  <a:cubicBezTo>
                    <a:pt x="0" y="267"/>
                    <a:pt x="27" y="310"/>
                    <a:pt x="57" y="310"/>
                  </a:cubicBezTo>
                  <a:cubicBezTo>
                    <a:pt x="68" y="310"/>
                    <a:pt x="79" y="305"/>
                    <a:pt x="88" y="292"/>
                  </a:cubicBezTo>
                  <a:cubicBezTo>
                    <a:pt x="161" y="231"/>
                    <a:pt x="234" y="158"/>
                    <a:pt x="295" y="73"/>
                  </a:cubicBezTo>
                  <a:cubicBezTo>
                    <a:pt x="324" y="44"/>
                    <a:pt x="293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78" name="Google Shape;2353;p36"/>
            <p:cNvSpPr/>
            <p:nvPr/>
          </p:nvSpPr>
          <p:spPr>
            <a:xfrm>
              <a:off x="7452677" y="3077955"/>
              <a:ext cx="15603" cy="15750"/>
            </a:xfrm>
            <a:custGeom>
              <a:avLst/>
              <a:gdLst/>
              <a:ahLst/>
              <a:cxnLst/>
              <a:rect l="l" t="t" r="r" b="b"/>
              <a:pathLst>
                <a:path w="317" h="320" extrusionOk="0">
                  <a:moveTo>
                    <a:pt x="262" y="18"/>
                  </a:moveTo>
                  <a:cubicBezTo>
                    <a:pt x="268" y="18"/>
                    <a:pt x="274" y="21"/>
                    <a:pt x="280" y="27"/>
                  </a:cubicBezTo>
                  <a:cubicBezTo>
                    <a:pt x="292" y="39"/>
                    <a:pt x="304" y="52"/>
                    <a:pt x="280" y="76"/>
                  </a:cubicBezTo>
                  <a:cubicBezTo>
                    <a:pt x="231" y="149"/>
                    <a:pt x="158" y="209"/>
                    <a:pt x="85" y="295"/>
                  </a:cubicBezTo>
                  <a:cubicBezTo>
                    <a:pt x="73" y="301"/>
                    <a:pt x="64" y="304"/>
                    <a:pt x="56" y="304"/>
                  </a:cubicBezTo>
                  <a:cubicBezTo>
                    <a:pt x="49" y="304"/>
                    <a:pt x="43" y="301"/>
                    <a:pt x="36" y="295"/>
                  </a:cubicBezTo>
                  <a:cubicBezTo>
                    <a:pt x="25" y="282"/>
                    <a:pt x="12" y="258"/>
                    <a:pt x="36" y="246"/>
                  </a:cubicBezTo>
                  <a:cubicBezTo>
                    <a:pt x="109" y="161"/>
                    <a:pt x="171" y="88"/>
                    <a:pt x="244" y="27"/>
                  </a:cubicBezTo>
                  <a:cubicBezTo>
                    <a:pt x="250" y="21"/>
                    <a:pt x="256" y="18"/>
                    <a:pt x="262" y="18"/>
                  </a:cubicBezTo>
                  <a:close/>
                  <a:moveTo>
                    <a:pt x="261" y="1"/>
                  </a:moveTo>
                  <a:cubicBezTo>
                    <a:pt x="251" y="1"/>
                    <a:pt x="241" y="5"/>
                    <a:pt x="231" y="15"/>
                  </a:cubicBezTo>
                  <a:cubicBezTo>
                    <a:pt x="158" y="76"/>
                    <a:pt x="98" y="149"/>
                    <a:pt x="25" y="234"/>
                  </a:cubicBezTo>
                  <a:cubicBezTo>
                    <a:pt x="0" y="258"/>
                    <a:pt x="0" y="295"/>
                    <a:pt x="25" y="307"/>
                  </a:cubicBezTo>
                  <a:cubicBezTo>
                    <a:pt x="36" y="319"/>
                    <a:pt x="49" y="319"/>
                    <a:pt x="61" y="319"/>
                  </a:cubicBezTo>
                  <a:cubicBezTo>
                    <a:pt x="73" y="319"/>
                    <a:pt x="85" y="319"/>
                    <a:pt x="98" y="307"/>
                  </a:cubicBezTo>
                  <a:cubicBezTo>
                    <a:pt x="171" y="222"/>
                    <a:pt x="244" y="149"/>
                    <a:pt x="304" y="88"/>
                  </a:cubicBezTo>
                  <a:cubicBezTo>
                    <a:pt x="317" y="63"/>
                    <a:pt x="317" y="27"/>
                    <a:pt x="292" y="15"/>
                  </a:cubicBezTo>
                  <a:cubicBezTo>
                    <a:pt x="285" y="8"/>
                    <a:pt x="274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79" name="Google Shape;2354;p36"/>
            <p:cNvSpPr/>
            <p:nvPr/>
          </p:nvSpPr>
          <p:spPr>
            <a:xfrm>
              <a:off x="7454252" y="3078103"/>
              <a:ext cx="23822" cy="21509"/>
            </a:xfrm>
            <a:custGeom>
              <a:avLst/>
              <a:gdLst/>
              <a:ahLst/>
              <a:cxnLst/>
              <a:rect l="l" t="t" r="r" b="b"/>
              <a:pathLst>
                <a:path w="484" h="437" extrusionOk="0">
                  <a:moveTo>
                    <a:pt x="420" y="1"/>
                  </a:moveTo>
                  <a:cubicBezTo>
                    <a:pt x="411" y="1"/>
                    <a:pt x="402" y="4"/>
                    <a:pt x="394" y="12"/>
                  </a:cubicBezTo>
                  <a:cubicBezTo>
                    <a:pt x="272" y="122"/>
                    <a:pt x="150" y="243"/>
                    <a:pt x="29" y="365"/>
                  </a:cubicBezTo>
                  <a:cubicBezTo>
                    <a:pt x="1" y="393"/>
                    <a:pt x="31" y="437"/>
                    <a:pt x="64" y="437"/>
                  </a:cubicBezTo>
                  <a:cubicBezTo>
                    <a:pt x="73" y="437"/>
                    <a:pt x="82" y="433"/>
                    <a:pt x="90" y="425"/>
                  </a:cubicBezTo>
                  <a:cubicBezTo>
                    <a:pt x="223" y="316"/>
                    <a:pt x="333" y="195"/>
                    <a:pt x="455" y="73"/>
                  </a:cubicBezTo>
                  <a:cubicBezTo>
                    <a:pt x="483" y="44"/>
                    <a:pt x="452" y="1"/>
                    <a:pt x="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80" name="Google Shape;2355;p36"/>
            <p:cNvSpPr/>
            <p:nvPr/>
          </p:nvSpPr>
          <p:spPr>
            <a:xfrm>
              <a:off x="7454449" y="3077365"/>
              <a:ext cx="23970" cy="22887"/>
            </a:xfrm>
            <a:custGeom>
              <a:avLst/>
              <a:gdLst/>
              <a:ahLst/>
              <a:cxnLst/>
              <a:rect l="l" t="t" r="r" b="b"/>
              <a:pathLst>
                <a:path w="487" h="465" extrusionOk="0">
                  <a:moveTo>
                    <a:pt x="417" y="22"/>
                  </a:moveTo>
                  <a:cubicBezTo>
                    <a:pt x="429" y="22"/>
                    <a:pt x="442" y="27"/>
                    <a:pt x="451" y="27"/>
                  </a:cubicBezTo>
                  <a:cubicBezTo>
                    <a:pt x="463" y="39"/>
                    <a:pt x="463" y="64"/>
                    <a:pt x="451" y="75"/>
                  </a:cubicBezTo>
                  <a:lnTo>
                    <a:pt x="414" y="100"/>
                  </a:lnTo>
                  <a:cubicBezTo>
                    <a:pt x="305" y="210"/>
                    <a:pt x="195" y="331"/>
                    <a:pt x="86" y="440"/>
                  </a:cubicBezTo>
                  <a:cubicBezTo>
                    <a:pt x="79" y="444"/>
                    <a:pt x="73" y="445"/>
                    <a:pt x="67" y="445"/>
                  </a:cubicBezTo>
                  <a:cubicBezTo>
                    <a:pt x="54" y="445"/>
                    <a:pt x="46" y="437"/>
                    <a:pt x="37" y="429"/>
                  </a:cubicBezTo>
                  <a:cubicBezTo>
                    <a:pt x="25" y="416"/>
                    <a:pt x="13" y="404"/>
                    <a:pt x="37" y="380"/>
                  </a:cubicBezTo>
                  <a:cubicBezTo>
                    <a:pt x="146" y="270"/>
                    <a:pt x="256" y="161"/>
                    <a:pt x="365" y="64"/>
                  </a:cubicBezTo>
                  <a:lnTo>
                    <a:pt x="402" y="27"/>
                  </a:lnTo>
                  <a:cubicBezTo>
                    <a:pt x="406" y="23"/>
                    <a:pt x="411" y="22"/>
                    <a:pt x="417" y="22"/>
                  </a:cubicBezTo>
                  <a:close/>
                  <a:moveTo>
                    <a:pt x="421" y="1"/>
                  </a:moveTo>
                  <a:cubicBezTo>
                    <a:pt x="410" y="1"/>
                    <a:pt x="400" y="5"/>
                    <a:pt x="390" y="15"/>
                  </a:cubicBezTo>
                  <a:lnTo>
                    <a:pt x="354" y="51"/>
                  </a:lnTo>
                  <a:cubicBezTo>
                    <a:pt x="244" y="148"/>
                    <a:pt x="135" y="258"/>
                    <a:pt x="25" y="367"/>
                  </a:cubicBezTo>
                  <a:cubicBezTo>
                    <a:pt x="0" y="404"/>
                    <a:pt x="0" y="429"/>
                    <a:pt x="25" y="440"/>
                  </a:cubicBezTo>
                  <a:cubicBezTo>
                    <a:pt x="37" y="453"/>
                    <a:pt x="49" y="465"/>
                    <a:pt x="62" y="465"/>
                  </a:cubicBezTo>
                  <a:cubicBezTo>
                    <a:pt x="73" y="465"/>
                    <a:pt x="86" y="453"/>
                    <a:pt x="98" y="453"/>
                  </a:cubicBezTo>
                  <a:lnTo>
                    <a:pt x="427" y="124"/>
                  </a:lnTo>
                  <a:lnTo>
                    <a:pt x="463" y="88"/>
                  </a:lnTo>
                  <a:cubicBezTo>
                    <a:pt x="487" y="64"/>
                    <a:pt x="475" y="39"/>
                    <a:pt x="463" y="15"/>
                  </a:cubicBezTo>
                  <a:cubicBezTo>
                    <a:pt x="449" y="8"/>
                    <a:pt x="435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81" name="Google Shape;2356;p36"/>
            <p:cNvSpPr/>
            <p:nvPr/>
          </p:nvSpPr>
          <p:spPr>
            <a:xfrm>
              <a:off x="7452431" y="3083567"/>
              <a:ext cx="30467" cy="27416"/>
            </a:xfrm>
            <a:custGeom>
              <a:avLst/>
              <a:gdLst/>
              <a:ahLst/>
              <a:cxnLst/>
              <a:rect l="l" t="t" r="r" b="b"/>
              <a:pathLst>
                <a:path w="619" h="557" extrusionOk="0">
                  <a:moveTo>
                    <a:pt x="562" y="0"/>
                  </a:moveTo>
                  <a:cubicBezTo>
                    <a:pt x="555" y="0"/>
                    <a:pt x="548" y="3"/>
                    <a:pt x="541" y="11"/>
                  </a:cubicBezTo>
                  <a:cubicBezTo>
                    <a:pt x="358" y="144"/>
                    <a:pt x="176" y="303"/>
                    <a:pt x="30" y="484"/>
                  </a:cubicBezTo>
                  <a:cubicBezTo>
                    <a:pt x="1" y="513"/>
                    <a:pt x="24" y="557"/>
                    <a:pt x="59" y="557"/>
                  </a:cubicBezTo>
                  <a:cubicBezTo>
                    <a:pt x="69" y="557"/>
                    <a:pt x="80" y="554"/>
                    <a:pt x="90" y="546"/>
                  </a:cubicBezTo>
                  <a:cubicBezTo>
                    <a:pt x="249" y="376"/>
                    <a:pt x="406" y="217"/>
                    <a:pt x="589" y="71"/>
                  </a:cubicBezTo>
                  <a:cubicBezTo>
                    <a:pt x="618" y="51"/>
                    <a:pt x="592" y="0"/>
                    <a:pt x="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82" name="Google Shape;2357;p36"/>
            <p:cNvSpPr/>
            <p:nvPr/>
          </p:nvSpPr>
          <p:spPr>
            <a:xfrm>
              <a:off x="7452037" y="3083222"/>
              <a:ext cx="30615" cy="28449"/>
            </a:xfrm>
            <a:custGeom>
              <a:avLst/>
              <a:gdLst/>
              <a:ahLst/>
              <a:cxnLst/>
              <a:rect l="l" t="t" r="r" b="b"/>
              <a:pathLst>
                <a:path w="622" h="578" extrusionOk="0">
                  <a:moveTo>
                    <a:pt x="560" y="18"/>
                  </a:moveTo>
                  <a:cubicBezTo>
                    <a:pt x="573" y="18"/>
                    <a:pt x="585" y="18"/>
                    <a:pt x="585" y="29"/>
                  </a:cubicBezTo>
                  <a:cubicBezTo>
                    <a:pt x="597" y="42"/>
                    <a:pt x="609" y="66"/>
                    <a:pt x="585" y="78"/>
                  </a:cubicBezTo>
                  <a:cubicBezTo>
                    <a:pt x="403" y="224"/>
                    <a:pt x="244" y="383"/>
                    <a:pt x="86" y="540"/>
                  </a:cubicBezTo>
                  <a:cubicBezTo>
                    <a:pt x="81" y="551"/>
                    <a:pt x="74" y="554"/>
                    <a:pt x="66" y="554"/>
                  </a:cubicBezTo>
                  <a:cubicBezTo>
                    <a:pt x="55" y="554"/>
                    <a:pt x="44" y="547"/>
                    <a:pt x="38" y="540"/>
                  </a:cubicBezTo>
                  <a:cubicBezTo>
                    <a:pt x="25" y="528"/>
                    <a:pt x="25" y="516"/>
                    <a:pt x="38" y="491"/>
                  </a:cubicBezTo>
                  <a:cubicBezTo>
                    <a:pt x="171" y="334"/>
                    <a:pt x="330" y="188"/>
                    <a:pt x="549" y="18"/>
                  </a:cubicBezTo>
                  <a:close/>
                  <a:moveTo>
                    <a:pt x="557" y="0"/>
                  </a:moveTo>
                  <a:cubicBezTo>
                    <a:pt x="550" y="0"/>
                    <a:pt x="543" y="2"/>
                    <a:pt x="536" y="5"/>
                  </a:cubicBezTo>
                  <a:cubicBezTo>
                    <a:pt x="317" y="175"/>
                    <a:pt x="159" y="321"/>
                    <a:pt x="25" y="480"/>
                  </a:cubicBezTo>
                  <a:cubicBezTo>
                    <a:pt x="1" y="504"/>
                    <a:pt x="13" y="540"/>
                    <a:pt x="25" y="553"/>
                  </a:cubicBezTo>
                  <a:cubicBezTo>
                    <a:pt x="38" y="564"/>
                    <a:pt x="49" y="577"/>
                    <a:pt x="62" y="577"/>
                  </a:cubicBezTo>
                  <a:cubicBezTo>
                    <a:pt x="74" y="577"/>
                    <a:pt x="86" y="564"/>
                    <a:pt x="98" y="553"/>
                  </a:cubicBezTo>
                  <a:cubicBezTo>
                    <a:pt x="257" y="394"/>
                    <a:pt x="414" y="237"/>
                    <a:pt x="597" y="91"/>
                  </a:cubicBezTo>
                  <a:cubicBezTo>
                    <a:pt x="622" y="66"/>
                    <a:pt x="622" y="42"/>
                    <a:pt x="609" y="18"/>
                  </a:cubicBezTo>
                  <a:cubicBezTo>
                    <a:pt x="592" y="9"/>
                    <a:pt x="574" y="0"/>
                    <a:pt x="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83" name="Google Shape;2358;p36"/>
            <p:cNvSpPr/>
            <p:nvPr/>
          </p:nvSpPr>
          <p:spPr>
            <a:xfrm>
              <a:off x="7456664" y="3090064"/>
              <a:ext cx="28449" cy="27514"/>
            </a:xfrm>
            <a:custGeom>
              <a:avLst/>
              <a:gdLst/>
              <a:ahLst/>
              <a:cxnLst/>
              <a:rect l="l" t="t" r="r" b="b"/>
              <a:pathLst>
                <a:path w="578" h="559" extrusionOk="0">
                  <a:moveTo>
                    <a:pt x="511" y="1"/>
                  </a:moveTo>
                  <a:cubicBezTo>
                    <a:pt x="500" y="1"/>
                    <a:pt x="489" y="4"/>
                    <a:pt x="479" y="12"/>
                  </a:cubicBezTo>
                  <a:cubicBezTo>
                    <a:pt x="320" y="158"/>
                    <a:pt x="163" y="316"/>
                    <a:pt x="28" y="487"/>
                  </a:cubicBezTo>
                  <a:cubicBezTo>
                    <a:pt x="0" y="515"/>
                    <a:pt x="31" y="559"/>
                    <a:pt x="63" y="559"/>
                  </a:cubicBezTo>
                  <a:cubicBezTo>
                    <a:pt x="72" y="559"/>
                    <a:pt x="82" y="555"/>
                    <a:pt x="90" y="547"/>
                  </a:cubicBezTo>
                  <a:cubicBezTo>
                    <a:pt x="236" y="389"/>
                    <a:pt x="382" y="219"/>
                    <a:pt x="539" y="73"/>
                  </a:cubicBezTo>
                  <a:cubicBezTo>
                    <a:pt x="577" y="44"/>
                    <a:pt x="548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84" name="Google Shape;2359;p36"/>
            <p:cNvSpPr/>
            <p:nvPr/>
          </p:nvSpPr>
          <p:spPr>
            <a:xfrm>
              <a:off x="7456861" y="3089719"/>
              <a:ext cx="28203" cy="28498"/>
            </a:xfrm>
            <a:custGeom>
              <a:avLst/>
              <a:gdLst/>
              <a:ahLst/>
              <a:cxnLst/>
              <a:rect l="l" t="t" r="r" b="b"/>
              <a:pathLst>
                <a:path w="573" h="579" extrusionOk="0">
                  <a:moveTo>
                    <a:pt x="511" y="19"/>
                  </a:moveTo>
                  <a:cubicBezTo>
                    <a:pt x="524" y="19"/>
                    <a:pt x="524" y="19"/>
                    <a:pt x="535" y="32"/>
                  </a:cubicBezTo>
                  <a:cubicBezTo>
                    <a:pt x="548" y="43"/>
                    <a:pt x="548" y="56"/>
                    <a:pt x="535" y="80"/>
                  </a:cubicBezTo>
                  <a:cubicBezTo>
                    <a:pt x="389" y="202"/>
                    <a:pt x="256" y="359"/>
                    <a:pt x="86" y="542"/>
                  </a:cubicBezTo>
                  <a:cubicBezTo>
                    <a:pt x="74" y="554"/>
                    <a:pt x="65" y="557"/>
                    <a:pt x="57" y="557"/>
                  </a:cubicBezTo>
                  <a:cubicBezTo>
                    <a:pt x="49" y="557"/>
                    <a:pt x="43" y="554"/>
                    <a:pt x="37" y="554"/>
                  </a:cubicBezTo>
                  <a:cubicBezTo>
                    <a:pt x="24" y="542"/>
                    <a:pt x="13" y="518"/>
                    <a:pt x="37" y="494"/>
                  </a:cubicBezTo>
                  <a:cubicBezTo>
                    <a:pt x="159" y="335"/>
                    <a:pt x="316" y="178"/>
                    <a:pt x="487" y="32"/>
                  </a:cubicBezTo>
                  <a:cubicBezTo>
                    <a:pt x="487" y="19"/>
                    <a:pt x="499" y="19"/>
                    <a:pt x="511" y="19"/>
                  </a:cubicBezTo>
                  <a:close/>
                  <a:moveTo>
                    <a:pt x="516" y="1"/>
                  </a:moveTo>
                  <a:cubicBezTo>
                    <a:pt x="502" y="1"/>
                    <a:pt x="487" y="7"/>
                    <a:pt x="475" y="19"/>
                  </a:cubicBezTo>
                  <a:cubicBezTo>
                    <a:pt x="305" y="165"/>
                    <a:pt x="146" y="323"/>
                    <a:pt x="24" y="481"/>
                  </a:cubicBezTo>
                  <a:cubicBezTo>
                    <a:pt x="0" y="518"/>
                    <a:pt x="13" y="542"/>
                    <a:pt x="24" y="567"/>
                  </a:cubicBezTo>
                  <a:cubicBezTo>
                    <a:pt x="37" y="567"/>
                    <a:pt x="49" y="578"/>
                    <a:pt x="61" y="578"/>
                  </a:cubicBezTo>
                  <a:cubicBezTo>
                    <a:pt x="73" y="578"/>
                    <a:pt x="86" y="567"/>
                    <a:pt x="97" y="554"/>
                  </a:cubicBezTo>
                  <a:cubicBezTo>
                    <a:pt x="268" y="372"/>
                    <a:pt x="402" y="214"/>
                    <a:pt x="548" y="92"/>
                  </a:cubicBezTo>
                  <a:cubicBezTo>
                    <a:pt x="572" y="68"/>
                    <a:pt x="560" y="32"/>
                    <a:pt x="548" y="19"/>
                  </a:cubicBezTo>
                  <a:cubicBezTo>
                    <a:pt x="542" y="7"/>
                    <a:pt x="529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85" name="Google Shape;2360;p36"/>
            <p:cNvSpPr/>
            <p:nvPr/>
          </p:nvSpPr>
          <p:spPr>
            <a:xfrm>
              <a:off x="7456713" y="3099071"/>
              <a:ext cx="30763" cy="29581"/>
            </a:xfrm>
            <a:custGeom>
              <a:avLst/>
              <a:gdLst/>
              <a:ahLst/>
              <a:cxnLst/>
              <a:rect l="l" t="t" r="r" b="b"/>
              <a:pathLst>
                <a:path w="625" h="601" extrusionOk="0">
                  <a:moveTo>
                    <a:pt x="559" y="0"/>
                  </a:moveTo>
                  <a:cubicBezTo>
                    <a:pt x="548" y="0"/>
                    <a:pt x="537" y="4"/>
                    <a:pt x="527" y="12"/>
                  </a:cubicBezTo>
                  <a:cubicBezTo>
                    <a:pt x="356" y="169"/>
                    <a:pt x="173" y="340"/>
                    <a:pt x="27" y="523"/>
                  </a:cubicBezTo>
                  <a:cubicBezTo>
                    <a:pt x="1" y="559"/>
                    <a:pt x="27" y="601"/>
                    <a:pt x="57" y="601"/>
                  </a:cubicBezTo>
                  <a:cubicBezTo>
                    <a:pt x="68" y="601"/>
                    <a:pt x="79" y="596"/>
                    <a:pt x="89" y="583"/>
                  </a:cubicBezTo>
                  <a:cubicBezTo>
                    <a:pt x="259" y="413"/>
                    <a:pt x="417" y="242"/>
                    <a:pt x="587" y="72"/>
                  </a:cubicBezTo>
                  <a:cubicBezTo>
                    <a:pt x="625" y="44"/>
                    <a:pt x="596" y="0"/>
                    <a:pt x="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86" name="Google Shape;2361;p36"/>
            <p:cNvSpPr/>
            <p:nvPr/>
          </p:nvSpPr>
          <p:spPr>
            <a:xfrm>
              <a:off x="7456861" y="3098924"/>
              <a:ext cx="30566" cy="30073"/>
            </a:xfrm>
            <a:custGeom>
              <a:avLst/>
              <a:gdLst/>
              <a:ahLst/>
              <a:cxnLst/>
              <a:rect l="l" t="t" r="r" b="b"/>
              <a:pathLst>
                <a:path w="621" h="611" extrusionOk="0">
                  <a:moveTo>
                    <a:pt x="560" y="18"/>
                  </a:moveTo>
                  <a:cubicBezTo>
                    <a:pt x="569" y="18"/>
                    <a:pt x="578" y="21"/>
                    <a:pt x="584" y="27"/>
                  </a:cubicBezTo>
                  <a:cubicBezTo>
                    <a:pt x="596" y="39"/>
                    <a:pt x="596" y="51"/>
                    <a:pt x="584" y="75"/>
                  </a:cubicBezTo>
                  <a:cubicBezTo>
                    <a:pt x="451" y="197"/>
                    <a:pt x="329" y="331"/>
                    <a:pt x="207" y="464"/>
                  </a:cubicBezTo>
                  <a:cubicBezTo>
                    <a:pt x="159" y="501"/>
                    <a:pt x="122" y="537"/>
                    <a:pt x="86" y="586"/>
                  </a:cubicBezTo>
                  <a:cubicBezTo>
                    <a:pt x="74" y="592"/>
                    <a:pt x="64" y="595"/>
                    <a:pt x="57" y="595"/>
                  </a:cubicBezTo>
                  <a:cubicBezTo>
                    <a:pt x="49" y="595"/>
                    <a:pt x="43" y="592"/>
                    <a:pt x="37" y="586"/>
                  </a:cubicBezTo>
                  <a:cubicBezTo>
                    <a:pt x="24" y="574"/>
                    <a:pt x="13" y="550"/>
                    <a:pt x="37" y="537"/>
                  </a:cubicBezTo>
                  <a:cubicBezTo>
                    <a:pt x="159" y="367"/>
                    <a:pt x="329" y="209"/>
                    <a:pt x="535" y="27"/>
                  </a:cubicBezTo>
                  <a:cubicBezTo>
                    <a:pt x="542" y="21"/>
                    <a:pt x="551" y="18"/>
                    <a:pt x="560" y="18"/>
                  </a:cubicBezTo>
                  <a:close/>
                  <a:moveTo>
                    <a:pt x="558" y="1"/>
                  </a:moveTo>
                  <a:cubicBezTo>
                    <a:pt x="546" y="1"/>
                    <a:pt x="534" y="5"/>
                    <a:pt x="524" y="15"/>
                  </a:cubicBezTo>
                  <a:cubicBezTo>
                    <a:pt x="316" y="197"/>
                    <a:pt x="146" y="355"/>
                    <a:pt x="13" y="526"/>
                  </a:cubicBezTo>
                  <a:cubicBezTo>
                    <a:pt x="0" y="550"/>
                    <a:pt x="0" y="586"/>
                    <a:pt x="24" y="599"/>
                  </a:cubicBezTo>
                  <a:cubicBezTo>
                    <a:pt x="37" y="610"/>
                    <a:pt x="49" y="610"/>
                    <a:pt x="61" y="610"/>
                  </a:cubicBezTo>
                  <a:cubicBezTo>
                    <a:pt x="73" y="610"/>
                    <a:pt x="86" y="610"/>
                    <a:pt x="97" y="599"/>
                  </a:cubicBezTo>
                  <a:cubicBezTo>
                    <a:pt x="134" y="550"/>
                    <a:pt x="170" y="513"/>
                    <a:pt x="219" y="477"/>
                  </a:cubicBezTo>
                  <a:cubicBezTo>
                    <a:pt x="341" y="343"/>
                    <a:pt x="462" y="209"/>
                    <a:pt x="596" y="88"/>
                  </a:cubicBezTo>
                  <a:cubicBezTo>
                    <a:pt x="621" y="64"/>
                    <a:pt x="608" y="39"/>
                    <a:pt x="596" y="15"/>
                  </a:cubicBezTo>
                  <a:cubicBezTo>
                    <a:pt x="589" y="8"/>
                    <a:pt x="574" y="1"/>
                    <a:pt x="5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87" name="Google Shape;2362;p36"/>
            <p:cNvSpPr/>
            <p:nvPr/>
          </p:nvSpPr>
          <p:spPr>
            <a:xfrm>
              <a:off x="7453710" y="3109260"/>
              <a:ext cx="33913" cy="36521"/>
            </a:xfrm>
            <a:custGeom>
              <a:avLst/>
              <a:gdLst/>
              <a:ahLst/>
              <a:cxnLst/>
              <a:rect l="l" t="t" r="r" b="b"/>
              <a:pathLst>
                <a:path w="689" h="742" extrusionOk="0">
                  <a:moveTo>
                    <a:pt x="625" y="0"/>
                  </a:moveTo>
                  <a:cubicBezTo>
                    <a:pt x="616" y="0"/>
                    <a:pt x="607" y="3"/>
                    <a:pt x="599" y="11"/>
                  </a:cubicBezTo>
                  <a:cubicBezTo>
                    <a:pt x="393" y="218"/>
                    <a:pt x="198" y="437"/>
                    <a:pt x="28" y="668"/>
                  </a:cubicBezTo>
                  <a:cubicBezTo>
                    <a:pt x="0" y="705"/>
                    <a:pt x="35" y="742"/>
                    <a:pt x="64" y="742"/>
                  </a:cubicBezTo>
                  <a:cubicBezTo>
                    <a:pt x="74" y="742"/>
                    <a:pt x="83" y="738"/>
                    <a:pt x="88" y="729"/>
                  </a:cubicBezTo>
                  <a:cubicBezTo>
                    <a:pt x="271" y="510"/>
                    <a:pt x="466" y="291"/>
                    <a:pt x="660" y="72"/>
                  </a:cubicBezTo>
                  <a:cubicBezTo>
                    <a:pt x="689" y="43"/>
                    <a:pt x="658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88" name="Google Shape;2363;p36"/>
            <p:cNvSpPr/>
            <p:nvPr/>
          </p:nvSpPr>
          <p:spPr>
            <a:xfrm>
              <a:off x="7453858" y="3108867"/>
              <a:ext cx="33568" cy="37506"/>
            </a:xfrm>
            <a:custGeom>
              <a:avLst/>
              <a:gdLst/>
              <a:ahLst/>
              <a:cxnLst/>
              <a:rect l="l" t="t" r="r" b="b"/>
              <a:pathLst>
                <a:path w="682" h="762" extrusionOk="0">
                  <a:moveTo>
                    <a:pt x="621" y="19"/>
                  </a:moveTo>
                  <a:cubicBezTo>
                    <a:pt x="633" y="19"/>
                    <a:pt x="645" y="19"/>
                    <a:pt x="645" y="32"/>
                  </a:cubicBezTo>
                  <a:cubicBezTo>
                    <a:pt x="657" y="43"/>
                    <a:pt x="669" y="56"/>
                    <a:pt x="645" y="80"/>
                  </a:cubicBezTo>
                  <a:cubicBezTo>
                    <a:pt x="439" y="311"/>
                    <a:pt x="244" y="530"/>
                    <a:pt x="85" y="724"/>
                  </a:cubicBezTo>
                  <a:cubicBezTo>
                    <a:pt x="80" y="735"/>
                    <a:pt x="73" y="739"/>
                    <a:pt x="65" y="739"/>
                  </a:cubicBezTo>
                  <a:cubicBezTo>
                    <a:pt x="55" y="739"/>
                    <a:pt x="44" y="732"/>
                    <a:pt x="37" y="724"/>
                  </a:cubicBezTo>
                  <a:cubicBezTo>
                    <a:pt x="25" y="724"/>
                    <a:pt x="12" y="700"/>
                    <a:pt x="25" y="689"/>
                  </a:cubicBezTo>
                  <a:cubicBezTo>
                    <a:pt x="195" y="470"/>
                    <a:pt x="377" y="251"/>
                    <a:pt x="596" y="32"/>
                  </a:cubicBezTo>
                  <a:cubicBezTo>
                    <a:pt x="609" y="19"/>
                    <a:pt x="621" y="19"/>
                    <a:pt x="621" y="19"/>
                  </a:cubicBezTo>
                  <a:close/>
                  <a:moveTo>
                    <a:pt x="625" y="1"/>
                  </a:moveTo>
                  <a:cubicBezTo>
                    <a:pt x="612" y="1"/>
                    <a:pt x="597" y="7"/>
                    <a:pt x="585" y="19"/>
                  </a:cubicBezTo>
                  <a:cubicBezTo>
                    <a:pt x="366" y="238"/>
                    <a:pt x="171" y="457"/>
                    <a:pt x="12" y="676"/>
                  </a:cubicBezTo>
                  <a:cubicBezTo>
                    <a:pt x="1" y="700"/>
                    <a:pt x="12" y="724"/>
                    <a:pt x="25" y="749"/>
                  </a:cubicBezTo>
                  <a:cubicBezTo>
                    <a:pt x="37" y="749"/>
                    <a:pt x="49" y="761"/>
                    <a:pt x="61" y="761"/>
                  </a:cubicBezTo>
                  <a:cubicBezTo>
                    <a:pt x="74" y="761"/>
                    <a:pt x="85" y="749"/>
                    <a:pt x="98" y="737"/>
                  </a:cubicBezTo>
                  <a:cubicBezTo>
                    <a:pt x="256" y="543"/>
                    <a:pt x="450" y="324"/>
                    <a:pt x="657" y="92"/>
                  </a:cubicBezTo>
                  <a:cubicBezTo>
                    <a:pt x="682" y="68"/>
                    <a:pt x="682" y="32"/>
                    <a:pt x="657" y="19"/>
                  </a:cubicBezTo>
                  <a:cubicBezTo>
                    <a:pt x="651" y="7"/>
                    <a:pt x="639" y="1"/>
                    <a:pt x="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89" name="Google Shape;2364;p36"/>
            <p:cNvSpPr/>
            <p:nvPr/>
          </p:nvSpPr>
          <p:spPr>
            <a:xfrm>
              <a:off x="7457304" y="3121713"/>
              <a:ext cx="31452" cy="31255"/>
            </a:xfrm>
            <a:custGeom>
              <a:avLst/>
              <a:gdLst/>
              <a:ahLst/>
              <a:cxnLst/>
              <a:rect l="l" t="t" r="r" b="b"/>
              <a:pathLst>
                <a:path w="639" h="635" extrusionOk="0">
                  <a:moveTo>
                    <a:pt x="580" y="1"/>
                  </a:moveTo>
                  <a:cubicBezTo>
                    <a:pt x="570" y="1"/>
                    <a:pt x="560" y="5"/>
                    <a:pt x="551" y="14"/>
                  </a:cubicBezTo>
                  <a:cubicBezTo>
                    <a:pt x="356" y="184"/>
                    <a:pt x="186" y="366"/>
                    <a:pt x="28" y="573"/>
                  </a:cubicBezTo>
                  <a:cubicBezTo>
                    <a:pt x="0" y="601"/>
                    <a:pt x="35" y="635"/>
                    <a:pt x="69" y="635"/>
                  </a:cubicBezTo>
                  <a:cubicBezTo>
                    <a:pt x="80" y="635"/>
                    <a:pt x="92" y="631"/>
                    <a:pt x="101" y="622"/>
                  </a:cubicBezTo>
                  <a:cubicBezTo>
                    <a:pt x="259" y="428"/>
                    <a:pt x="429" y="245"/>
                    <a:pt x="612" y="74"/>
                  </a:cubicBezTo>
                  <a:cubicBezTo>
                    <a:pt x="639" y="38"/>
                    <a:pt x="611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90" name="Google Shape;2365;p36"/>
            <p:cNvSpPr/>
            <p:nvPr/>
          </p:nvSpPr>
          <p:spPr>
            <a:xfrm>
              <a:off x="7457451" y="3121074"/>
              <a:ext cx="31205" cy="32485"/>
            </a:xfrm>
            <a:custGeom>
              <a:avLst/>
              <a:gdLst/>
              <a:ahLst/>
              <a:cxnLst/>
              <a:rect l="l" t="t" r="r" b="b"/>
              <a:pathLst>
                <a:path w="634" h="660" extrusionOk="0">
                  <a:moveTo>
                    <a:pt x="572" y="14"/>
                  </a:moveTo>
                  <a:cubicBezTo>
                    <a:pt x="584" y="14"/>
                    <a:pt x="596" y="27"/>
                    <a:pt x="596" y="27"/>
                  </a:cubicBezTo>
                  <a:cubicBezTo>
                    <a:pt x="609" y="39"/>
                    <a:pt x="609" y="63"/>
                    <a:pt x="596" y="76"/>
                  </a:cubicBezTo>
                  <a:cubicBezTo>
                    <a:pt x="414" y="258"/>
                    <a:pt x="231" y="452"/>
                    <a:pt x="85" y="622"/>
                  </a:cubicBezTo>
                  <a:cubicBezTo>
                    <a:pt x="79" y="635"/>
                    <a:pt x="70" y="638"/>
                    <a:pt x="61" y="638"/>
                  </a:cubicBezTo>
                  <a:cubicBezTo>
                    <a:pt x="52" y="638"/>
                    <a:pt x="43" y="635"/>
                    <a:pt x="37" y="635"/>
                  </a:cubicBezTo>
                  <a:cubicBezTo>
                    <a:pt x="25" y="622"/>
                    <a:pt x="25" y="598"/>
                    <a:pt x="37" y="586"/>
                  </a:cubicBezTo>
                  <a:cubicBezTo>
                    <a:pt x="171" y="404"/>
                    <a:pt x="341" y="222"/>
                    <a:pt x="548" y="27"/>
                  </a:cubicBezTo>
                  <a:cubicBezTo>
                    <a:pt x="560" y="27"/>
                    <a:pt x="560" y="14"/>
                    <a:pt x="572" y="14"/>
                  </a:cubicBezTo>
                  <a:close/>
                  <a:moveTo>
                    <a:pt x="570" y="0"/>
                  </a:moveTo>
                  <a:cubicBezTo>
                    <a:pt x="558" y="0"/>
                    <a:pt x="546" y="4"/>
                    <a:pt x="536" y="14"/>
                  </a:cubicBezTo>
                  <a:cubicBezTo>
                    <a:pt x="329" y="209"/>
                    <a:pt x="158" y="392"/>
                    <a:pt x="12" y="574"/>
                  </a:cubicBezTo>
                  <a:cubicBezTo>
                    <a:pt x="1" y="598"/>
                    <a:pt x="12" y="622"/>
                    <a:pt x="25" y="647"/>
                  </a:cubicBezTo>
                  <a:cubicBezTo>
                    <a:pt x="37" y="647"/>
                    <a:pt x="49" y="659"/>
                    <a:pt x="61" y="659"/>
                  </a:cubicBezTo>
                  <a:cubicBezTo>
                    <a:pt x="74" y="659"/>
                    <a:pt x="98" y="647"/>
                    <a:pt x="98" y="635"/>
                  </a:cubicBezTo>
                  <a:cubicBezTo>
                    <a:pt x="244" y="465"/>
                    <a:pt x="426" y="270"/>
                    <a:pt x="609" y="87"/>
                  </a:cubicBezTo>
                  <a:cubicBezTo>
                    <a:pt x="633" y="63"/>
                    <a:pt x="633" y="39"/>
                    <a:pt x="609" y="14"/>
                  </a:cubicBezTo>
                  <a:cubicBezTo>
                    <a:pt x="601" y="8"/>
                    <a:pt x="586" y="0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91" name="Google Shape;2366;p36"/>
            <p:cNvSpPr/>
            <p:nvPr/>
          </p:nvSpPr>
          <p:spPr>
            <a:xfrm>
              <a:off x="7464342" y="3131410"/>
              <a:ext cx="26726" cy="28400"/>
            </a:xfrm>
            <a:custGeom>
              <a:avLst/>
              <a:gdLst/>
              <a:ahLst/>
              <a:cxnLst/>
              <a:rect l="l" t="t" r="r" b="b"/>
              <a:pathLst>
                <a:path w="543" h="577" extrusionOk="0">
                  <a:moveTo>
                    <a:pt x="477" y="0"/>
                  </a:moveTo>
                  <a:cubicBezTo>
                    <a:pt x="466" y="0"/>
                    <a:pt x="455" y="4"/>
                    <a:pt x="444" y="12"/>
                  </a:cubicBezTo>
                  <a:cubicBezTo>
                    <a:pt x="286" y="169"/>
                    <a:pt x="140" y="328"/>
                    <a:pt x="18" y="510"/>
                  </a:cubicBezTo>
                  <a:cubicBezTo>
                    <a:pt x="1" y="537"/>
                    <a:pt x="29" y="577"/>
                    <a:pt x="59" y="577"/>
                  </a:cubicBezTo>
                  <a:cubicBezTo>
                    <a:pt x="70" y="577"/>
                    <a:pt x="82" y="571"/>
                    <a:pt x="91" y="558"/>
                  </a:cubicBezTo>
                  <a:cubicBezTo>
                    <a:pt x="226" y="388"/>
                    <a:pt x="359" y="231"/>
                    <a:pt x="505" y="72"/>
                  </a:cubicBezTo>
                  <a:cubicBezTo>
                    <a:pt x="543" y="44"/>
                    <a:pt x="514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92" name="Google Shape;2367;p36"/>
            <p:cNvSpPr/>
            <p:nvPr/>
          </p:nvSpPr>
          <p:spPr>
            <a:xfrm>
              <a:off x="7464047" y="3131263"/>
              <a:ext cx="26973" cy="28843"/>
            </a:xfrm>
            <a:custGeom>
              <a:avLst/>
              <a:gdLst/>
              <a:ahLst/>
              <a:cxnLst/>
              <a:rect l="l" t="t" r="r" b="b"/>
              <a:pathLst>
                <a:path w="548" h="586" extrusionOk="0">
                  <a:moveTo>
                    <a:pt x="487" y="18"/>
                  </a:moveTo>
                  <a:cubicBezTo>
                    <a:pt x="496" y="18"/>
                    <a:pt x="505" y="20"/>
                    <a:pt x="511" y="26"/>
                  </a:cubicBezTo>
                  <a:cubicBezTo>
                    <a:pt x="523" y="39"/>
                    <a:pt x="523" y="63"/>
                    <a:pt x="511" y="75"/>
                  </a:cubicBezTo>
                  <a:cubicBezTo>
                    <a:pt x="353" y="234"/>
                    <a:pt x="219" y="404"/>
                    <a:pt x="86" y="561"/>
                  </a:cubicBezTo>
                  <a:cubicBezTo>
                    <a:pt x="79" y="568"/>
                    <a:pt x="73" y="571"/>
                    <a:pt x="67" y="571"/>
                  </a:cubicBezTo>
                  <a:cubicBezTo>
                    <a:pt x="61" y="571"/>
                    <a:pt x="55" y="568"/>
                    <a:pt x="49" y="561"/>
                  </a:cubicBezTo>
                  <a:cubicBezTo>
                    <a:pt x="37" y="550"/>
                    <a:pt x="24" y="537"/>
                    <a:pt x="37" y="513"/>
                  </a:cubicBezTo>
                  <a:cubicBezTo>
                    <a:pt x="146" y="355"/>
                    <a:pt x="280" y="197"/>
                    <a:pt x="462" y="26"/>
                  </a:cubicBezTo>
                  <a:cubicBezTo>
                    <a:pt x="468" y="20"/>
                    <a:pt x="478" y="18"/>
                    <a:pt x="487" y="18"/>
                  </a:cubicBezTo>
                  <a:close/>
                  <a:moveTo>
                    <a:pt x="482" y="0"/>
                  </a:moveTo>
                  <a:cubicBezTo>
                    <a:pt x="471" y="0"/>
                    <a:pt x="461" y="4"/>
                    <a:pt x="450" y="15"/>
                  </a:cubicBezTo>
                  <a:cubicBezTo>
                    <a:pt x="268" y="185"/>
                    <a:pt x="134" y="342"/>
                    <a:pt x="24" y="501"/>
                  </a:cubicBezTo>
                  <a:cubicBezTo>
                    <a:pt x="0" y="537"/>
                    <a:pt x="13" y="561"/>
                    <a:pt x="37" y="574"/>
                  </a:cubicBezTo>
                  <a:cubicBezTo>
                    <a:pt x="49" y="586"/>
                    <a:pt x="61" y="586"/>
                    <a:pt x="73" y="586"/>
                  </a:cubicBezTo>
                  <a:cubicBezTo>
                    <a:pt x="86" y="586"/>
                    <a:pt x="97" y="586"/>
                    <a:pt x="110" y="574"/>
                  </a:cubicBezTo>
                  <a:cubicBezTo>
                    <a:pt x="232" y="415"/>
                    <a:pt x="365" y="245"/>
                    <a:pt x="523" y="88"/>
                  </a:cubicBezTo>
                  <a:cubicBezTo>
                    <a:pt x="548" y="63"/>
                    <a:pt x="535" y="26"/>
                    <a:pt x="523" y="15"/>
                  </a:cubicBezTo>
                  <a:cubicBezTo>
                    <a:pt x="510" y="7"/>
                    <a:pt x="496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93" name="Google Shape;2368;p36"/>
            <p:cNvSpPr/>
            <p:nvPr/>
          </p:nvSpPr>
          <p:spPr>
            <a:xfrm>
              <a:off x="7469757" y="3137957"/>
              <a:ext cx="24462" cy="27071"/>
            </a:xfrm>
            <a:custGeom>
              <a:avLst/>
              <a:gdLst/>
              <a:ahLst/>
              <a:cxnLst/>
              <a:rect l="l" t="t" r="r" b="b"/>
              <a:pathLst>
                <a:path w="497" h="550" extrusionOk="0">
                  <a:moveTo>
                    <a:pt x="433" y="1"/>
                  </a:moveTo>
                  <a:cubicBezTo>
                    <a:pt x="424" y="1"/>
                    <a:pt x="415" y="4"/>
                    <a:pt x="407" y="12"/>
                  </a:cubicBezTo>
                  <a:cubicBezTo>
                    <a:pt x="262" y="158"/>
                    <a:pt x="127" y="316"/>
                    <a:pt x="18" y="487"/>
                  </a:cubicBezTo>
                  <a:cubicBezTo>
                    <a:pt x="1" y="522"/>
                    <a:pt x="33" y="550"/>
                    <a:pt x="67" y="550"/>
                  </a:cubicBezTo>
                  <a:cubicBezTo>
                    <a:pt x="80" y="550"/>
                    <a:pt x="93" y="546"/>
                    <a:pt x="103" y="535"/>
                  </a:cubicBezTo>
                  <a:cubicBezTo>
                    <a:pt x="213" y="365"/>
                    <a:pt x="322" y="219"/>
                    <a:pt x="468" y="73"/>
                  </a:cubicBezTo>
                  <a:cubicBezTo>
                    <a:pt x="497" y="44"/>
                    <a:pt x="465" y="1"/>
                    <a:pt x="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94" name="Google Shape;2369;p36"/>
            <p:cNvSpPr/>
            <p:nvPr/>
          </p:nvSpPr>
          <p:spPr>
            <a:xfrm>
              <a:off x="7469412" y="3137612"/>
              <a:ext cx="24610" cy="27908"/>
            </a:xfrm>
            <a:custGeom>
              <a:avLst/>
              <a:gdLst/>
              <a:ahLst/>
              <a:cxnLst/>
              <a:rect l="l" t="t" r="r" b="b"/>
              <a:pathLst>
                <a:path w="500" h="567" extrusionOk="0">
                  <a:moveTo>
                    <a:pt x="439" y="19"/>
                  </a:moveTo>
                  <a:cubicBezTo>
                    <a:pt x="450" y="19"/>
                    <a:pt x="463" y="19"/>
                    <a:pt x="463" y="32"/>
                  </a:cubicBezTo>
                  <a:cubicBezTo>
                    <a:pt x="475" y="43"/>
                    <a:pt x="475" y="56"/>
                    <a:pt x="463" y="80"/>
                  </a:cubicBezTo>
                  <a:cubicBezTo>
                    <a:pt x="341" y="202"/>
                    <a:pt x="220" y="348"/>
                    <a:pt x="98" y="530"/>
                  </a:cubicBezTo>
                  <a:cubicBezTo>
                    <a:pt x="91" y="544"/>
                    <a:pt x="79" y="550"/>
                    <a:pt x="69" y="550"/>
                  </a:cubicBezTo>
                  <a:cubicBezTo>
                    <a:pt x="61" y="550"/>
                    <a:pt x="54" y="547"/>
                    <a:pt x="50" y="542"/>
                  </a:cubicBezTo>
                  <a:cubicBezTo>
                    <a:pt x="37" y="530"/>
                    <a:pt x="25" y="518"/>
                    <a:pt x="37" y="494"/>
                  </a:cubicBezTo>
                  <a:cubicBezTo>
                    <a:pt x="134" y="335"/>
                    <a:pt x="256" y="177"/>
                    <a:pt x="414" y="32"/>
                  </a:cubicBezTo>
                  <a:cubicBezTo>
                    <a:pt x="426" y="19"/>
                    <a:pt x="426" y="19"/>
                    <a:pt x="439" y="19"/>
                  </a:cubicBezTo>
                  <a:close/>
                  <a:moveTo>
                    <a:pt x="443" y="1"/>
                  </a:moveTo>
                  <a:cubicBezTo>
                    <a:pt x="429" y="1"/>
                    <a:pt x="414" y="7"/>
                    <a:pt x="402" y="19"/>
                  </a:cubicBezTo>
                  <a:cubicBezTo>
                    <a:pt x="244" y="165"/>
                    <a:pt x="123" y="323"/>
                    <a:pt x="25" y="494"/>
                  </a:cubicBezTo>
                  <a:cubicBezTo>
                    <a:pt x="1" y="518"/>
                    <a:pt x="13" y="542"/>
                    <a:pt x="37" y="554"/>
                  </a:cubicBezTo>
                  <a:cubicBezTo>
                    <a:pt x="50" y="567"/>
                    <a:pt x="61" y="567"/>
                    <a:pt x="74" y="567"/>
                  </a:cubicBezTo>
                  <a:cubicBezTo>
                    <a:pt x="86" y="567"/>
                    <a:pt x="98" y="554"/>
                    <a:pt x="110" y="542"/>
                  </a:cubicBezTo>
                  <a:cubicBezTo>
                    <a:pt x="232" y="359"/>
                    <a:pt x="353" y="213"/>
                    <a:pt x="475" y="92"/>
                  </a:cubicBezTo>
                  <a:cubicBezTo>
                    <a:pt x="499" y="68"/>
                    <a:pt x="499" y="32"/>
                    <a:pt x="475" y="19"/>
                  </a:cubicBezTo>
                  <a:cubicBezTo>
                    <a:pt x="469" y="7"/>
                    <a:pt x="457" y="1"/>
                    <a:pt x="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95" name="Google Shape;2370;p36"/>
            <p:cNvSpPr/>
            <p:nvPr/>
          </p:nvSpPr>
          <p:spPr>
            <a:xfrm>
              <a:off x="7477484" y="3144552"/>
              <a:ext cx="22100" cy="23970"/>
            </a:xfrm>
            <a:custGeom>
              <a:avLst/>
              <a:gdLst/>
              <a:ahLst/>
              <a:cxnLst/>
              <a:rect l="l" t="t" r="r" b="b"/>
              <a:pathLst>
                <a:path w="449" h="487" extrusionOk="0">
                  <a:moveTo>
                    <a:pt x="386" y="1"/>
                  </a:moveTo>
                  <a:cubicBezTo>
                    <a:pt x="377" y="1"/>
                    <a:pt x="367" y="4"/>
                    <a:pt x="359" y="12"/>
                  </a:cubicBezTo>
                  <a:cubicBezTo>
                    <a:pt x="238" y="134"/>
                    <a:pt x="116" y="280"/>
                    <a:pt x="19" y="413"/>
                  </a:cubicBezTo>
                  <a:cubicBezTo>
                    <a:pt x="0" y="450"/>
                    <a:pt x="31" y="487"/>
                    <a:pt x="63" y="487"/>
                  </a:cubicBezTo>
                  <a:cubicBezTo>
                    <a:pt x="73" y="487"/>
                    <a:pt x="83" y="483"/>
                    <a:pt x="92" y="474"/>
                  </a:cubicBezTo>
                  <a:cubicBezTo>
                    <a:pt x="202" y="340"/>
                    <a:pt x="299" y="207"/>
                    <a:pt x="421" y="72"/>
                  </a:cubicBezTo>
                  <a:cubicBezTo>
                    <a:pt x="449" y="44"/>
                    <a:pt x="418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96" name="Google Shape;2371;p36"/>
            <p:cNvSpPr/>
            <p:nvPr/>
          </p:nvSpPr>
          <p:spPr>
            <a:xfrm>
              <a:off x="7477189" y="3143814"/>
              <a:ext cx="22247" cy="25299"/>
            </a:xfrm>
            <a:custGeom>
              <a:avLst/>
              <a:gdLst/>
              <a:ahLst/>
              <a:cxnLst/>
              <a:rect l="l" t="t" r="r" b="b"/>
              <a:pathLst>
                <a:path w="452" h="514" extrusionOk="0">
                  <a:moveTo>
                    <a:pt x="381" y="22"/>
                  </a:moveTo>
                  <a:cubicBezTo>
                    <a:pt x="393" y="22"/>
                    <a:pt x="406" y="27"/>
                    <a:pt x="414" y="27"/>
                  </a:cubicBezTo>
                  <a:cubicBezTo>
                    <a:pt x="427" y="39"/>
                    <a:pt x="427" y="63"/>
                    <a:pt x="414" y="87"/>
                  </a:cubicBezTo>
                  <a:cubicBezTo>
                    <a:pt x="317" y="197"/>
                    <a:pt x="219" y="319"/>
                    <a:pt x="122" y="441"/>
                  </a:cubicBezTo>
                  <a:lnTo>
                    <a:pt x="86" y="477"/>
                  </a:lnTo>
                  <a:cubicBezTo>
                    <a:pt x="80" y="489"/>
                    <a:pt x="74" y="492"/>
                    <a:pt x="67" y="492"/>
                  </a:cubicBezTo>
                  <a:cubicBezTo>
                    <a:pt x="61" y="492"/>
                    <a:pt x="55" y="489"/>
                    <a:pt x="49" y="489"/>
                  </a:cubicBezTo>
                  <a:cubicBezTo>
                    <a:pt x="38" y="477"/>
                    <a:pt x="25" y="452"/>
                    <a:pt x="38" y="441"/>
                  </a:cubicBezTo>
                  <a:cubicBezTo>
                    <a:pt x="135" y="282"/>
                    <a:pt x="268" y="136"/>
                    <a:pt x="365" y="27"/>
                  </a:cubicBezTo>
                  <a:cubicBezTo>
                    <a:pt x="370" y="23"/>
                    <a:pt x="375" y="22"/>
                    <a:pt x="381" y="22"/>
                  </a:cubicBezTo>
                  <a:close/>
                  <a:moveTo>
                    <a:pt x="384" y="1"/>
                  </a:moveTo>
                  <a:cubicBezTo>
                    <a:pt x="374" y="1"/>
                    <a:pt x="364" y="4"/>
                    <a:pt x="354" y="14"/>
                  </a:cubicBezTo>
                  <a:cubicBezTo>
                    <a:pt x="256" y="124"/>
                    <a:pt x="122" y="270"/>
                    <a:pt x="25" y="428"/>
                  </a:cubicBezTo>
                  <a:cubicBezTo>
                    <a:pt x="1" y="452"/>
                    <a:pt x="13" y="489"/>
                    <a:pt x="38" y="501"/>
                  </a:cubicBezTo>
                  <a:cubicBezTo>
                    <a:pt x="49" y="501"/>
                    <a:pt x="62" y="514"/>
                    <a:pt x="74" y="514"/>
                  </a:cubicBezTo>
                  <a:cubicBezTo>
                    <a:pt x="86" y="514"/>
                    <a:pt x="98" y="501"/>
                    <a:pt x="111" y="489"/>
                  </a:cubicBezTo>
                  <a:lnTo>
                    <a:pt x="147" y="441"/>
                  </a:lnTo>
                  <a:cubicBezTo>
                    <a:pt x="232" y="331"/>
                    <a:pt x="329" y="209"/>
                    <a:pt x="427" y="100"/>
                  </a:cubicBezTo>
                  <a:cubicBezTo>
                    <a:pt x="451" y="63"/>
                    <a:pt x="438" y="39"/>
                    <a:pt x="427" y="14"/>
                  </a:cubicBezTo>
                  <a:cubicBezTo>
                    <a:pt x="413" y="8"/>
                    <a:pt x="398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97" name="Google Shape;2372;p36"/>
            <p:cNvSpPr/>
            <p:nvPr/>
          </p:nvSpPr>
          <p:spPr>
            <a:xfrm>
              <a:off x="7485360" y="3150459"/>
              <a:ext cx="18950" cy="18015"/>
            </a:xfrm>
            <a:custGeom>
              <a:avLst/>
              <a:gdLst/>
              <a:ahLst/>
              <a:cxnLst/>
              <a:rect l="l" t="t" r="r" b="b"/>
              <a:pathLst>
                <a:path w="385" h="366" extrusionOk="0">
                  <a:moveTo>
                    <a:pt x="322" y="1"/>
                  </a:moveTo>
                  <a:cubicBezTo>
                    <a:pt x="312" y="1"/>
                    <a:pt x="303" y="4"/>
                    <a:pt x="297" y="14"/>
                  </a:cubicBezTo>
                  <a:cubicBezTo>
                    <a:pt x="212" y="111"/>
                    <a:pt x="126" y="208"/>
                    <a:pt x="29" y="293"/>
                  </a:cubicBezTo>
                  <a:cubicBezTo>
                    <a:pt x="1" y="322"/>
                    <a:pt x="32" y="365"/>
                    <a:pt x="64" y="365"/>
                  </a:cubicBezTo>
                  <a:cubicBezTo>
                    <a:pt x="73" y="365"/>
                    <a:pt x="82" y="362"/>
                    <a:pt x="90" y="354"/>
                  </a:cubicBezTo>
                  <a:cubicBezTo>
                    <a:pt x="199" y="269"/>
                    <a:pt x="285" y="171"/>
                    <a:pt x="358" y="62"/>
                  </a:cubicBezTo>
                  <a:cubicBezTo>
                    <a:pt x="385" y="35"/>
                    <a:pt x="351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98" name="Google Shape;2373;p36"/>
            <p:cNvSpPr/>
            <p:nvPr/>
          </p:nvSpPr>
          <p:spPr>
            <a:xfrm>
              <a:off x="7485557" y="3150114"/>
              <a:ext cx="19196" cy="18999"/>
            </a:xfrm>
            <a:custGeom>
              <a:avLst/>
              <a:gdLst/>
              <a:ahLst/>
              <a:cxnLst/>
              <a:rect l="l" t="t" r="r" b="b"/>
              <a:pathLst>
                <a:path w="390" h="386" extrusionOk="0">
                  <a:moveTo>
                    <a:pt x="341" y="21"/>
                  </a:moveTo>
                  <a:cubicBezTo>
                    <a:pt x="354" y="32"/>
                    <a:pt x="366" y="57"/>
                    <a:pt x="354" y="69"/>
                  </a:cubicBezTo>
                  <a:cubicBezTo>
                    <a:pt x="257" y="191"/>
                    <a:pt x="171" y="288"/>
                    <a:pt x="86" y="361"/>
                  </a:cubicBezTo>
                  <a:cubicBezTo>
                    <a:pt x="79" y="365"/>
                    <a:pt x="73" y="366"/>
                    <a:pt x="68" y="366"/>
                  </a:cubicBezTo>
                  <a:cubicBezTo>
                    <a:pt x="55" y="366"/>
                    <a:pt x="46" y="358"/>
                    <a:pt x="38" y="349"/>
                  </a:cubicBezTo>
                  <a:cubicBezTo>
                    <a:pt x="25" y="337"/>
                    <a:pt x="13" y="324"/>
                    <a:pt x="38" y="300"/>
                  </a:cubicBezTo>
                  <a:cubicBezTo>
                    <a:pt x="135" y="215"/>
                    <a:pt x="220" y="118"/>
                    <a:pt x="293" y="21"/>
                  </a:cubicBezTo>
                  <a:close/>
                  <a:moveTo>
                    <a:pt x="324" y="1"/>
                  </a:moveTo>
                  <a:cubicBezTo>
                    <a:pt x="310" y="1"/>
                    <a:pt x="295" y="6"/>
                    <a:pt x="281" y="21"/>
                  </a:cubicBezTo>
                  <a:cubicBezTo>
                    <a:pt x="208" y="105"/>
                    <a:pt x="122" y="203"/>
                    <a:pt x="25" y="288"/>
                  </a:cubicBezTo>
                  <a:cubicBezTo>
                    <a:pt x="1" y="313"/>
                    <a:pt x="1" y="349"/>
                    <a:pt x="25" y="361"/>
                  </a:cubicBezTo>
                  <a:cubicBezTo>
                    <a:pt x="25" y="373"/>
                    <a:pt x="49" y="386"/>
                    <a:pt x="62" y="386"/>
                  </a:cubicBezTo>
                  <a:cubicBezTo>
                    <a:pt x="74" y="386"/>
                    <a:pt x="86" y="373"/>
                    <a:pt x="98" y="373"/>
                  </a:cubicBezTo>
                  <a:cubicBezTo>
                    <a:pt x="184" y="300"/>
                    <a:pt x="268" y="203"/>
                    <a:pt x="366" y="81"/>
                  </a:cubicBezTo>
                  <a:cubicBezTo>
                    <a:pt x="390" y="57"/>
                    <a:pt x="378" y="21"/>
                    <a:pt x="354" y="8"/>
                  </a:cubicBezTo>
                  <a:cubicBezTo>
                    <a:pt x="344" y="3"/>
                    <a:pt x="334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899" name="Google Shape;2374;p36"/>
            <p:cNvSpPr/>
            <p:nvPr/>
          </p:nvSpPr>
          <p:spPr>
            <a:xfrm>
              <a:off x="7435646" y="3126586"/>
              <a:ext cx="26825" cy="24856"/>
            </a:xfrm>
            <a:custGeom>
              <a:avLst/>
              <a:gdLst/>
              <a:ahLst/>
              <a:cxnLst/>
              <a:rect l="l" t="t" r="r" b="b"/>
              <a:pathLst>
                <a:path w="545" h="505" extrusionOk="0">
                  <a:moveTo>
                    <a:pt x="482" y="1"/>
                  </a:moveTo>
                  <a:cubicBezTo>
                    <a:pt x="473" y="1"/>
                    <a:pt x="463" y="4"/>
                    <a:pt x="455" y="12"/>
                  </a:cubicBezTo>
                  <a:cubicBezTo>
                    <a:pt x="334" y="170"/>
                    <a:pt x="188" y="304"/>
                    <a:pt x="42" y="426"/>
                  </a:cubicBezTo>
                  <a:cubicBezTo>
                    <a:pt x="1" y="456"/>
                    <a:pt x="38" y="504"/>
                    <a:pt x="72" y="504"/>
                  </a:cubicBezTo>
                  <a:cubicBezTo>
                    <a:pt x="79" y="504"/>
                    <a:pt x="85" y="503"/>
                    <a:pt x="91" y="499"/>
                  </a:cubicBezTo>
                  <a:cubicBezTo>
                    <a:pt x="249" y="377"/>
                    <a:pt x="395" y="231"/>
                    <a:pt x="517" y="73"/>
                  </a:cubicBezTo>
                  <a:cubicBezTo>
                    <a:pt x="545" y="44"/>
                    <a:pt x="514" y="1"/>
                    <a:pt x="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00" name="Google Shape;2375;p36"/>
            <p:cNvSpPr/>
            <p:nvPr/>
          </p:nvSpPr>
          <p:spPr>
            <a:xfrm>
              <a:off x="7435892" y="3126193"/>
              <a:ext cx="26973" cy="25545"/>
            </a:xfrm>
            <a:custGeom>
              <a:avLst/>
              <a:gdLst/>
              <a:ahLst/>
              <a:cxnLst/>
              <a:rect l="l" t="t" r="r" b="b"/>
              <a:pathLst>
                <a:path w="548" h="519" extrusionOk="0">
                  <a:moveTo>
                    <a:pt x="499" y="20"/>
                  </a:moveTo>
                  <a:cubicBezTo>
                    <a:pt x="512" y="32"/>
                    <a:pt x="523" y="56"/>
                    <a:pt x="512" y="81"/>
                  </a:cubicBezTo>
                  <a:cubicBezTo>
                    <a:pt x="377" y="239"/>
                    <a:pt x="232" y="385"/>
                    <a:pt x="74" y="494"/>
                  </a:cubicBezTo>
                  <a:cubicBezTo>
                    <a:pt x="70" y="498"/>
                    <a:pt x="67" y="499"/>
                    <a:pt x="63" y="499"/>
                  </a:cubicBezTo>
                  <a:cubicBezTo>
                    <a:pt x="54" y="499"/>
                    <a:pt x="46" y="491"/>
                    <a:pt x="37" y="482"/>
                  </a:cubicBezTo>
                  <a:cubicBezTo>
                    <a:pt x="25" y="470"/>
                    <a:pt x="25" y="458"/>
                    <a:pt x="37" y="445"/>
                  </a:cubicBezTo>
                  <a:cubicBezTo>
                    <a:pt x="207" y="300"/>
                    <a:pt x="341" y="166"/>
                    <a:pt x="463" y="32"/>
                  </a:cubicBezTo>
                  <a:cubicBezTo>
                    <a:pt x="475" y="20"/>
                    <a:pt x="475" y="20"/>
                    <a:pt x="487" y="20"/>
                  </a:cubicBezTo>
                  <a:close/>
                  <a:moveTo>
                    <a:pt x="491" y="0"/>
                  </a:moveTo>
                  <a:cubicBezTo>
                    <a:pt x="479" y="0"/>
                    <a:pt x="465" y="6"/>
                    <a:pt x="450" y="20"/>
                  </a:cubicBezTo>
                  <a:cubicBezTo>
                    <a:pt x="329" y="154"/>
                    <a:pt x="196" y="288"/>
                    <a:pt x="25" y="434"/>
                  </a:cubicBezTo>
                  <a:cubicBezTo>
                    <a:pt x="1" y="445"/>
                    <a:pt x="1" y="470"/>
                    <a:pt x="25" y="494"/>
                  </a:cubicBezTo>
                  <a:cubicBezTo>
                    <a:pt x="37" y="507"/>
                    <a:pt x="50" y="518"/>
                    <a:pt x="61" y="518"/>
                  </a:cubicBezTo>
                  <a:cubicBezTo>
                    <a:pt x="74" y="518"/>
                    <a:pt x="86" y="518"/>
                    <a:pt x="86" y="507"/>
                  </a:cubicBezTo>
                  <a:cubicBezTo>
                    <a:pt x="244" y="397"/>
                    <a:pt x="390" y="251"/>
                    <a:pt x="523" y="93"/>
                  </a:cubicBezTo>
                  <a:cubicBezTo>
                    <a:pt x="548" y="69"/>
                    <a:pt x="536" y="32"/>
                    <a:pt x="512" y="8"/>
                  </a:cubicBezTo>
                  <a:cubicBezTo>
                    <a:pt x="507" y="3"/>
                    <a:pt x="499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01" name="Google Shape;2376;p36"/>
            <p:cNvSpPr/>
            <p:nvPr/>
          </p:nvSpPr>
          <p:spPr>
            <a:xfrm>
              <a:off x="7436384" y="3133182"/>
              <a:ext cx="29680" cy="29630"/>
            </a:xfrm>
            <a:custGeom>
              <a:avLst/>
              <a:gdLst/>
              <a:ahLst/>
              <a:cxnLst/>
              <a:rect l="l" t="t" r="r" b="b"/>
              <a:pathLst>
                <a:path w="603" h="602" extrusionOk="0">
                  <a:moveTo>
                    <a:pt x="539" y="1"/>
                  </a:moveTo>
                  <a:cubicBezTo>
                    <a:pt x="530" y="1"/>
                    <a:pt x="521" y="4"/>
                    <a:pt x="513" y="12"/>
                  </a:cubicBezTo>
                  <a:cubicBezTo>
                    <a:pt x="331" y="170"/>
                    <a:pt x="173" y="340"/>
                    <a:pt x="27" y="535"/>
                  </a:cubicBezTo>
                  <a:cubicBezTo>
                    <a:pt x="0" y="562"/>
                    <a:pt x="33" y="602"/>
                    <a:pt x="62" y="602"/>
                  </a:cubicBezTo>
                  <a:cubicBezTo>
                    <a:pt x="72" y="602"/>
                    <a:pt x="82" y="597"/>
                    <a:pt x="88" y="584"/>
                  </a:cubicBezTo>
                  <a:cubicBezTo>
                    <a:pt x="246" y="413"/>
                    <a:pt x="404" y="230"/>
                    <a:pt x="575" y="73"/>
                  </a:cubicBezTo>
                  <a:cubicBezTo>
                    <a:pt x="603" y="44"/>
                    <a:pt x="572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02" name="Google Shape;2377;p36"/>
            <p:cNvSpPr/>
            <p:nvPr/>
          </p:nvSpPr>
          <p:spPr>
            <a:xfrm>
              <a:off x="7436483" y="3132838"/>
              <a:ext cx="29384" cy="30270"/>
            </a:xfrm>
            <a:custGeom>
              <a:avLst/>
              <a:gdLst/>
              <a:ahLst/>
              <a:cxnLst/>
              <a:rect l="l" t="t" r="r" b="b"/>
              <a:pathLst>
                <a:path w="597" h="615" extrusionOk="0">
                  <a:moveTo>
                    <a:pt x="536" y="19"/>
                  </a:moveTo>
                  <a:cubicBezTo>
                    <a:pt x="548" y="19"/>
                    <a:pt x="560" y="19"/>
                    <a:pt x="560" y="31"/>
                  </a:cubicBezTo>
                  <a:cubicBezTo>
                    <a:pt x="573" y="43"/>
                    <a:pt x="573" y="56"/>
                    <a:pt x="560" y="80"/>
                  </a:cubicBezTo>
                  <a:cubicBezTo>
                    <a:pt x="378" y="250"/>
                    <a:pt x="208" y="445"/>
                    <a:pt x="86" y="591"/>
                  </a:cubicBezTo>
                  <a:cubicBezTo>
                    <a:pt x="80" y="597"/>
                    <a:pt x="71" y="599"/>
                    <a:pt x="62" y="599"/>
                  </a:cubicBezTo>
                  <a:cubicBezTo>
                    <a:pt x="52" y="599"/>
                    <a:pt x="43" y="597"/>
                    <a:pt x="38" y="591"/>
                  </a:cubicBezTo>
                  <a:cubicBezTo>
                    <a:pt x="25" y="578"/>
                    <a:pt x="13" y="566"/>
                    <a:pt x="25" y="554"/>
                  </a:cubicBezTo>
                  <a:cubicBezTo>
                    <a:pt x="159" y="372"/>
                    <a:pt x="317" y="202"/>
                    <a:pt x="511" y="31"/>
                  </a:cubicBezTo>
                  <a:cubicBezTo>
                    <a:pt x="524" y="19"/>
                    <a:pt x="524" y="19"/>
                    <a:pt x="536" y="19"/>
                  </a:cubicBezTo>
                  <a:close/>
                  <a:moveTo>
                    <a:pt x="541" y="0"/>
                  </a:moveTo>
                  <a:cubicBezTo>
                    <a:pt x="527" y="0"/>
                    <a:pt x="512" y="6"/>
                    <a:pt x="500" y="19"/>
                  </a:cubicBezTo>
                  <a:cubicBezTo>
                    <a:pt x="305" y="189"/>
                    <a:pt x="147" y="359"/>
                    <a:pt x="13" y="542"/>
                  </a:cubicBezTo>
                  <a:cubicBezTo>
                    <a:pt x="1" y="566"/>
                    <a:pt x="13" y="591"/>
                    <a:pt x="25" y="602"/>
                  </a:cubicBezTo>
                  <a:cubicBezTo>
                    <a:pt x="38" y="615"/>
                    <a:pt x="49" y="615"/>
                    <a:pt x="62" y="615"/>
                  </a:cubicBezTo>
                  <a:cubicBezTo>
                    <a:pt x="74" y="615"/>
                    <a:pt x="86" y="615"/>
                    <a:pt x="98" y="602"/>
                  </a:cubicBezTo>
                  <a:cubicBezTo>
                    <a:pt x="220" y="456"/>
                    <a:pt x="390" y="262"/>
                    <a:pt x="573" y="92"/>
                  </a:cubicBezTo>
                  <a:cubicBezTo>
                    <a:pt x="597" y="67"/>
                    <a:pt x="597" y="31"/>
                    <a:pt x="573" y="19"/>
                  </a:cubicBezTo>
                  <a:cubicBezTo>
                    <a:pt x="566" y="6"/>
                    <a:pt x="554" y="0"/>
                    <a:pt x="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03" name="Google Shape;2378;p36"/>
            <p:cNvSpPr/>
            <p:nvPr/>
          </p:nvSpPr>
          <p:spPr>
            <a:xfrm>
              <a:off x="7445884" y="3141255"/>
              <a:ext cx="24905" cy="24216"/>
            </a:xfrm>
            <a:custGeom>
              <a:avLst/>
              <a:gdLst/>
              <a:ahLst/>
              <a:cxnLst/>
              <a:rect l="l" t="t" r="r" b="b"/>
              <a:pathLst>
                <a:path w="506" h="492" extrusionOk="0">
                  <a:moveTo>
                    <a:pt x="449" y="0"/>
                  </a:moveTo>
                  <a:cubicBezTo>
                    <a:pt x="438" y="0"/>
                    <a:pt x="427" y="5"/>
                    <a:pt x="418" y="18"/>
                  </a:cubicBezTo>
                  <a:cubicBezTo>
                    <a:pt x="284" y="152"/>
                    <a:pt x="150" y="274"/>
                    <a:pt x="29" y="420"/>
                  </a:cubicBezTo>
                  <a:cubicBezTo>
                    <a:pt x="0" y="448"/>
                    <a:pt x="31" y="491"/>
                    <a:pt x="64" y="491"/>
                  </a:cubicBezTo>
                  <a:cubicBezTo>
                    <a:pt x="73" y="491"/>
                    <a:pt x="82" y="488"/>
                    <a:pt x="90" y="480"/>
                  </a:cubicBezTo>
                  <a:cubicBezTo>
                    <a:pt x="223" y="347"/>
                    <a:pt x="345" y="212"/>
                    <a:pt x="479" y="79"/>
                  </a:cubicBezTo>
                  <a:cubicBezTo>
                    <a:pt x="506" y="43"/>
                    <a:pt x="479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04" name="Google Shape;2379;p36"/>
            <p:cNvSpPr/>
            <p:nvPr/>
          </p:nvSpPr>
          <p:spPr>
            <a:xfrm>
              <a:off x="7446081" y="3140812"/>
              <a:ext cx="24610" cy="25299"/>
            </a:xfrm>
            <a:custGeom>
              <a:avLst/>
              <a:gdLst/>
              <a:ahLst/>
              <a:cxnLst/>
              <a:rect l="l" t="t" r="r" b="b"/>
              <a:pathLst>
                <a:path w="500" h="514" extrusionOk="0">
                  <a:moveTo>
                    <a:pt x="438" y="15"/>
                  </a:moveTo>
                  <a:cubicBezTo>
                    <a:pt x="451" y="15"/>
                    <a:pt x="451" y="27"/>
                    <a:pt x="462" y="27"/>
                  </a:cubicBezTo>
                  <a:cubicBezTo>
                    <a:pt x="475" y="40"/>
                    <a:pt x="475" y="64"/>
                    <a:pt x="462" y="75"/>
                  </a:cubicBezTo>
                  <a:cubicBezTo>
                    <a:pt x="426" y="112"/>
                    <a:pt x="389" y="148"/>
                    <a:pt x="365" y="185"/>
                  </a:cubicBezTo>
                  <a:cubicBezTo>
                    <a:pt x="268" y="294"/>
                    <a:pt x="183" y="392"/>
                    <a:pt x="86" y="489"/>
                  </a:cubicBezTo>
                  <a:cubicBezTo>
                    <a:pt x="74" y="495"/>
                    <a:pt x="64" y="498"/>
                    <a:pt x="57" y="498"/>
                  </a:cubicBezTo>
                  <a:cubicBezTo>
                    <a:pt x="49" y="498"/>
                    <a:pt x="43" y="495"/>
                    <a:pt x="37" y="489"/>
                  </a:cubicBezTo>
                  <a:cubicBezTo>
                    <a:pt x="25" y="477"/>
                    <a:pt x="13" y="453"/>
                    <a:pt x="37" y="429"/>
                  </a:cubicBezTo>
                  <a:cubicBezTo>
                    <a:pt x="122" y="331"/>
                    <a:pt x="219" y="234"/>
                    <a:pt x="305" y="137"/>
                  </a:cubicBezTo>
                  <a:lnTo>
                    <a:pt x="414" y="27"/>
                  </a:lnTo>
                  <a:cubicBezTo>
                    <a:pt x="426" y="27"/>
                    <a:pt x="426" y="15"/>
                    <a:pt x="438" y="15"/>
                  </a:cubicBezTo>
                  <a:close/>
                  <a:moveTo>
                    <a:pt x="433" y="1"/>
                  </a:moveTo>
                  <a:cubicBezTo>
                    <a:pt x="423" y="1"/>
                    <a:pt x="412" y="5"/>
                    <a:pt x="402" y="15"/>
                  </a:cubicBezTo>
                  <a:lnTo>
                    <a:pt x="292" y="124"/>
                  </a:lnTo>
                  <a:cubicBezTo>
                    <a:pt x="207" y="221"/>
                    <a:pt x="110" y="319"/>
                    <a:pt x="25" y="416"/>
                  </a:cubicBezTo>
                  <a:cubicBezTo>
                    <a:pt x="0" y="453"/>
                    <a:pt x="0" y="477"/>
                    <a:pt x="25" y="502"/>
                  </a:cubicBezTo>
                  <a:cubicBezTo>
                    <a:pt x="37" y="502"/>
                    <a:pt x="49" y="513"/>
                    <a:pt x="61" y="513"/>
                  </a:cubicBezTo>
                  <a:cubicBezTo>
                    <a:pt x="73" y="513"/>
                    <a:pt x="86" y="513"/>
                    <a:pt x="97" y="502"/>
                  </a:cubicBezTo>
                  <a:cubicBezTo>
                    <a:pt x="195" y="404"/>
                    <a:pt x="280" y="307"/>
                    <a:pt x="378" y="197"/>
                  </a:cubicBezTo>
                  <a:cubicBezTo>
                    <a:pt x="414" y="161"/>
                    <a:pt x="438" y="124"/>
                    <a:pt x="475" y="88"/>
                  </a:cubicBezTo>
                  <a:cubicBezTo>
                    <a:pt x="499" y="64"/>
                    <a:pt x="487" y="40"/>
                    <a:pt x="475" y="15"/>
                  </a:cubicBezTo>
                  <a:cubicBezTo>
                    <a:pt x="461" y="8"/>
                    <a:pt x="447" y="1"/>
                    <a:pt x="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05" name="Google Shape;2380;p36"/>
            <p:cNvSpPr/>
            <p:nvPr/>
          </p:nvSpPr>
          <p:spPr>
            <a:xfrm>
              <a:off x="7569775" y="3074854"/>
              <a:ext cx="15554" cy="12797"/>
            </a:xfrm>
            <a:custGeom>
              <a:avLst/>
              <a:gdLst/>
              <a:ahLst/>
              <a:cxnLst/>
              <a:rect l="l" t="t" r="r" b="b"/>
              <a:pathLst>
                <a:path w="316" h="260" extrusionOk="0">
                  <a:moveTo>
                    <a:pt x="276" y="0"/>
                  </a:moveTo>
                  <a:cubicBezTo>
                    <a:pt x="271" y="0"/>
                    <a:pt x="266" y="2"/>
                    <a:pt x="260" y="5"/>
                  </a:cubicBezTo>
                  <a:cubicBezTo>
                    <a:pt x="151" y="42"/>
                    <a:pt x="78" y="102"/>
                    <a:pt x="17" y="199"/>
                  </a:cubicBezTo>
                  <a:cubicBezTo>
                    <a:pt x="1" y="232"/>
                    <a:pt x="28" y="259"/>
                    <a:pt x="55" y="259"/>
                  </a:cubicBezTo>
                  <a:cubicBezTo>
                    <a:pt x="68" y="259"/>
                    <a:pt x="82" y="252"/>
                    <a:pt x="90" y="236"/>
                  </a:cubicBezTo>
                  <a:cubicBezTo>
                    <a:pt x="138" y="175"/>
                    <a:pt x="200" y="115"/>
                    <a:pt x="273" y="78"/>
                  </a:cubicBezTo>
                  <a:cubicBezTo>
                    <a:pt x="315" y="68"/>
                    <a:pt x="311" y="0"/>
                    <a:pt x="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06" name="Google Shape;2381;p36"/>
            <p:cNvSpPr/>
            <p:nvPr/>
          </p:nvSpPr>
          <p:spPr>
            <a:xfrm>
              <a:off x="7569381" y="3074264"/>
              <a:ext cx="16243" cy="14028"/>
            </a:xfrm>
            <a:custGeom>
              <a:avLst/>
              <a:gdLst/>
              <a:ahLst/>
              <a:cxnLst/>
              <a:rect l="l" t="t" r="r" b="b"/>
              <a:pathLst>
                <a:path w="330" h="285" extrusionOk="0">
                  <a:moveTo>
                    <a:pt x="281" y="17"/>
                  </a:moveTo>
                  <a:cubicBezTo>
                    <a:pt x="292" y="17"/>
                    <a:pt x="305" y="29"/>
                    <a:pt x="305" y="41"/>
                  </a:cubicBezTo>
                  <a:cubicBezTo>
                    <a:pt x="305" y="54"/>
                    <a:pt x="305" y="78"/>
                    <a:pt x="281" y="90"/>
                  </a:cubicBezTo>
                  <a:cubicBezTo>
                    <a:pt x="208" y="114"/>
                    <a:pt x="146" y="175"/>
                    <a:pt x="98" y="248"/>
                  </a:cubicBezTo>
                  <a:cubicBezTo>
                    <a:pt x="86" y="260"/>
                    <a:pt x="62" y="260"/>
                    <a:pt x="49" y="260"/>
                  </a:cubicBezTo>
                  <a:cubicBezTo>
                    <a:pt x="37" y="248"/>
                    <a:pt x="25" y="236"/>
                    <a:pt x="37" y="211"/>
                  </a:cubicBezTo>
                  <a:cubicBezTo>
                    <a:pt x="86" y="127"/>
                    <a:pt x="171" y="65"/>
                    <a:pt x="268" y="17"/>
                  </a:cubicBezTo>
                  <a:close/>
                  <a:moveTo>
                    <a:pt x="281" y="0"/>
                  </a:moveTo>
                  <a:cubicBezTo>
                    <a:pt x="274" y="0"/>
                    <a:pt x="266" y="2"/>
                    <a:pt x="256" y="5"/>
                  </a:cubicBezTo>
                  <a:cubicBezTo>
                    <a:pt x="159" y="41"/>
                    <a:pt x="73" y="114"/>
                    <a:pt x="25" y="200"/>
                  </a:cubicBezTo>
                  <a:cubicBezTo>
                    <a:pt x="0" y="236"/>
                    <a:pt x="13" y="260"/>
                    <a:pt x="37" y="273"/>
                  </a:cubicBezTo>
                  <a:cubicBezTo>
                    <a:pt x="49" y="273"/>
                    <a:pt x="62" y="284"/>
                    <a:pt x="73" y="284"/>
                  </a:cubicBezTo>
                  <a:cubicBezTo>
                    <a:pt x="86" y="284"/>
                    <a:pt x="98" y="273"/>
                    <a:pt x="110" y="260"/>
                  </a:cubicBezTo>
                  <a:cubicBezTo>
                    <a:pt x="159" y="187"/>
                    <a:pt x="219" y="138"/>
                    <a:pt x="292" y="102"/>
                  </a:cubicBezTo>
                  <a:cubicBezTo>
                    <a:pt x="317" y="90"/>
                    <a:pt x="329" y="54"/>
                    <a:pt x="317" y="29"/>
                  </a:cubicBezTo>
                  <a:cubicBezTo>
                    <a:pt x="308" y="12"/>
                    <a:pt x="299" y="0"/>
                    <a:pt x="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07" name="Google Shape;2382;p36"/>
            <p:cNvSpPr/>
            <p:nvPr/>
          </p:nvSpPr>
          <p:spPr>
            <a:xfrm>
              <a:off x="7567265" y="3075445"/>
              <a:ext cx="27612" cy="23084"/>
            </a:xfrm>
            <a:custGeom>
              <a:avLst/>
              <a:gdLst/>
              <a:ahLst/>
              <a:cxnLst/>
              <a:rect l="l" t="t" r="r" b="b"/>
              <a:pathLst>
                <a:path w="561" h="469" extrusionOk="0">
                  <a:moveTo>
                    <a:pt x="489" y="1"/>
                  </a:moveTo>
                  <a:cubicBezTo>
                    <a:pt x="483" y="1"/>
                    <a:pt x="476" y="2"/>
                    <a:pt x="470" y="5"/>
                  </a:cubicBezTo>
                  <a:cubicBezTo>
                    <a:pt x="311" y="114"/>
                    <a:pt x="141" y="249"/>
                    <a:pt x="19" y="406"/>
                  </a:cubicBezTo>
                  <a:cubicBezTo>
                    <a:pt x="1" y="434"/>
                    <a:pt x="31" y="468"/>
                    <a:pt x="62" y="468"/>
                  </a:cubicBezTo>
                  <a:cubicBezTo>
                    <a:pt x="72" y="468"/>
                    <a:pt x="83" y="464"/>
                    <a:pt x="92" y="455"/>
                  </a:cubicBezTo>
                  <a:cubicBezTo>
                    <a:pt x="226" y="322"/>
                    <a:pt x="360" y="200"/>
                    <a:pt x="518" y="90"/>
                  </a:cubicBezTo>
                  <a:cubicBezTo>
                    <a:pt x="560" y="59"/>
                    <a:pt x="530" y="1"/>
                    <a:pt x="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08" name="Google Shape;2383;p36"/>
            <p:cNvSpPr/>
            <p:nvPr/>
          </p:nvSpPr>
          <p:spPr>
            <a:xfrm>
              <a:off x="7566970" y="3075002"/>
              <a:ext cx="27612" cy="24069"/>
            </a:xfrm>
            <a:custGeom>
              <a:avLst/>
              <a:gdLst/>
              <a:ahLst/>
              <a:cxnLst/>
              <a:rect l="l" t="t" r="r" b="b"/>
              <a:pathLst>
                <a:path w="561" h="489" extrusionOk="0">
                  <a:moveTo>
                    <a:pt x="500" y="21"/>
                  </a:moveTo>
                  <a:cubicBezTo>
                    <a:pt x="512" y="21"/>
                    <a:pt x="524" y="30"/>
                    <a:pt x="524" y="39"/>
                  </a:cubicBezTo>
                  <a:cubicBezTo>
                    <a:pt x="536" y="50"/>
                    <a:pt x="536" y="75"/>
                    <a:pt x="512" y="87"/>
                  </a:cubicBezTo>
                  <a:cubicBezTo>
                    <a:pt x="378" y="185"/>
                    <a:pt x="257" y="306"/>
                    <a:pt x="135" y="428"/>
                  </a:cubicBezTo>
                  <a:lnTo>
                    <a:pt x="86" y="464"/>
                  </a:lnTo>
                  <a:cubicBezTo>
                    <a:pt x="83" y="468"/>
                    <a:pt x="78" y="469"/>
                    <a:pt x="73" y="469"/>
                  </a:cubicBezTo>
                  <a:cubicBezTo>
                    <a:pt x="61" y="469"/>
                    <a:pt x="46" y="460"/>
                    <a:pt x="38" y="452"/>
                  </a:cubicBezTo>
                  <a:cubicBezTo>
                    <a:pt x="38" y="452"/>
                    <a:pt x="25" y="440"/>
                    <a:pt x="38" y="415"/>
                  </a:cubicBezTo>
                  <a:cubicBezTo>
                    <a:pt x="171" y="245"/>
                    <a:pt x="354" y="112"/>
                    <a:pt x="487" y="26"/>
                  </a:cubicBezTo>
                  <a:cubicBezTo>
                    <a:pt x="491" y="23"/>
                    <a:pt x="496" y="21"/>
                    <a:pt x="500" y="21"/>
                  </a:cubicBezTo>
                  <a:close/>
                  <a:moveTo>
                    <a:pt x="503" y="1"/>
                  </a:moveTo>
                  <a:cubicBezTo>
                    <a:pt x="494" y="1"/>
                    <a:pt x="485" y="5"/>
                    <a:pt x="476" y="14"/>
                  </a:cubicBezTo>
                  <a:cubicBezTo>
                    <a:pt x="341" y="99"/>
                    <a:pt x="147" y="233"/>
                    <a:pt x="25" y="404"/>
                  </a:cubicBezTo>
                  <a:cubicBezTo>
                    <a:pt x="1" y="428"/>
                    <a:pt x="13" y="452"/>
                    <a:pt x="25" y="477"/>
                  </a:cubicBezTo>
                  <a:cubicBezTo>
                    <a:pt x="38" y="477"/>
                    <a:pt x="49" y="488"/>
                    <a:pt x="74" y="488"/>
                  </a:cubicBezTo>
                  <a:cubicBezTo>
                    <a:pt x="86" y="488"/>
                    <a:pt x="98" y="488"/>
                    <a:pt x="98" y="477"/>
                  </a:cubicBezTo>
                  <a:lnTo>
                    <a:pt x="147" y="440"/>
                  </a:lnTo>
                  <a:cubicBezTo>
                    <a:pt x="268" y="318"/>
                    <a:pt x="390" y="209"/>
                    <a:pt x="524" y="99"/>
                  </a:cubicBezTo>
                  <a:cubicBezTo>
                    <a:pt x="560" y="87"/>
                    <a:pt x="560" y="50"/>
                    <a:pt x="536" y="26"/>
                  </a:cubicBezTo>
                  <a:cubicBezTo>
                    <a:pt x="529" y="11"/>
                    <a:pt x="517" y="1"/>
                    <a:pt x="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09" name="Google Shape;2384;p36"/>
            <p:cNvSpPr/>
            <p:nvPr/>
          </p:nvSpPr>
          <p:spPr>
            <a:xfrm>
              <a:off x="7567314" y="3082828"/>
              <a:ext cx="27416" cy="24512"/>
            </a:xfrm>
            <a:custGeom>
              <a:avLst/>
              <a:gdLst/>
              <a:ahLst/>
              <a:cxnLst/>
              <a:rect l="l" t="t" r="r" b="b"/>
              <a:pathLst>
                <a:path w="557" h="498" extrusionOk="0">
                  <a:moveTo>
                    <a:pt x="503" y="1"/>
                  </a:moveTo>
                  <a:cubicBezTo>
                    <a:pt x="492" y="1"/>
                    <a:pt x="480" y="4"/>
                    <a:pt x="469" y="13"/>
                  </a:cubicBezTo>
                  <a:cubicBezTo>
                    <a:pt x="323" y="135"/>
                    <a:pt x="152" y="269"/>
                    <a:pt x="31" y="415"/>
                  </a:cubicBezTo>
                  <a:cubicBezTo>
                    <a:pt x="1" y="444"/>
                    <a:pt x="27" y="498"/>
                    <a:pt x="58" y="498"/>
                  </a:cubicBezTo>
                  <a:cubicBezTo>
                    <a:pt x="65" y="498"/>
                    <a:pt x="72" y="495"/>
                    <a:pt x="79" y="488"/>
                  </a:cubicBezTo>
                  <a:cubicBezTo>
                    <a:pt x="237" y="366"/>
                    <a:pt x="383" y="220"/>
                    <a:pt x="529" y="74"/>
                  </a:cubicBezTo>
                  <a:cubicBezTo>
                    <a:pt x="557" y="37"/>
                    <a:pt x="536" y="1"/>
                    <a:pt x="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10" name="Google Shape;2385;p36"/>
            <p:cNvSpPr/>
            <p:nvPr/>
          </p:nvSpPr>
          <p:spPr>
            <a:xfrm>
              <a:off x="7566970" y="3082188"/>
              <a:ext cx="28203" cy="25890"/>
            </a:xfrm>
            <a:custGeom>
              <a:avLst/>
              <a:gdLst/>
              <a:ahLst/>
              <a:cxnLst/>
              <a:rect l="l" t="t" r="r" b="b"/>
              <a:pathLst>
                <a:path w="573" h="526" extrusionOk="0">
                  <a:moveTo>
                    <a:pt x="500" y="26"/>
                  </a:moveTo>
                  <a:cubicBezTo>
                    <a:pt x="512" y="26"/>
                    <a:pt x="524" y="26"/>
                    <a:pt x="536" y="39"/>
                  </a:cubicBezTo>
                  <a:cubicBezTo>
                    <a:pt x="536" y="39"/>
                    <a:pt x="549" y="63"/>
                    <a:pt x="536" y="75"/>
                  </a:cubicBezTo>
                  <a:lnTo>
                    <a:pt x="487" y="123"/>
                  </a:lnTo>
                  <a:cubicBezTo>
                    <a:pt x="366" y="245"/>
                    <a:pt x="232" y="391"/>
                    <a:pt x="86" y="501"/>
                  </a:cubicBezTo>
                  <a:cubicBezTo>
                    <a:pt x="79" y="504"/>
                    <a:pt x="73" y="506"/>
                    <a:pt x="68" y="506"/>
                  </a:cubicBezTo>
                  <a:cubicBezTo>
                    <a:pt x="55" y="506"/>
                    <a:pt x="46" y="497"/>
                    <a:pt x="38" y="488"/>
                  </a:cubicBezTo>
                  <a:cubicBezTo>
                    <a:pt x="25" y="476"/>
                    <a:pt x="25" y="452"/>
                    <a:pt x="38" y="440"/>
                  </a:cubicBezTo>
                  <a:cubicBezTo>
                    <a:pt x="159" y="306"/>
                    <a:pt x="293" y="196"/>
                    <a:pt x="427" y="75"/>
                  </a:cubicBezTo>
                  <a:lnTo>
                    <a:pt x="487" y="26"/>
                  </a:lnTo>
                  <a:close/>
                  <a:moveTo>
                    <a:pt x="504" y="1"/>
                  </a:moveTo>
                  <a:cubicBezTo>
                    <a:pt x="494" y="1"/>
                    <a:pt x="485" y="5"/>
                    <a:pt x="476" y="14"/>
                  </a:cubicBezTo>
                  <a:lnTo>
                    <a:pt x="414" y="63"/>
                  </a:lnTo>
                  <a:cubicBezTo>
                    <a:pt x="281" y="185"/>
                    <a:pt x="147" y="294"/>
                    <a:pt x="25" y="428"/>
                  </a:cubicBezTo>
                  <a:cubicBezTo>
                    <a:pt x="1" y="452"/>
                    <a:pt x="13" y="488"/>
                    <a:pt x="25" y="501"/>
                  </a:cubicBezTo>
                  <a:cubicBezTo>
                    <a:pt x="38" y="512"/>
                    <a:pt x="49" y="525"/>
                    <a:pt x="62" y="525"/>
                  </a:cubicBezTo>
                  <a:cubicBezTo>
                    <a:pt x="74" y="525"/>
                    <a:pt x="86" y="512"/>
                    <a:pt x="98" y="512"/>
                  </a:cubicBezTo>
                  <a:cubicBezTo>
                    <a:pt x="232" y="404"/>
                    <a:pt x="378" y="269"/>
                    <a:pt x="500" y="136"/>
                  </a:cubicBezTo>
                  <a:lnTo>
                    <a:pt x="549" y="87"/>
                  </a:lnTo>
                  <a:cubicBezTo>
                    <a:pt x="573" y="63"/>
                    <a:pt x="560" y="39"/>
                    <a:pt x="549" y="26"/>
                  </a:cubicBezTo>
                  <a:cubicBezTo>
                    <a:pt x="534" y="11"/>
                    <a:pt x="519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11" name="Google Shape;2386;p36"/>
            <p:cNvSpPr/>
            <p:nvPr/>
          </p:nvSpPr>
          <p:spPr>
            <a:xfrm>
              <a:off x="7568052" y="3087947"/>
              <a:ext cx="34602" cy="30320"/>
            </a:xfrm>
            <a:custGeom>
              <a:avLst/>
              <a:gdLst/>
              <a:ahLst/>
              <a:cxnLst/>
              <a:rect l="l" t="t" r="r" b="b"/>
              <a:pathLst>
                <a:path w="703" h="616" extrusionOk="0">
                  <a:moveTo>
                    <a:pt x="630" y="1"/>
                  </a:moveTo>
                  <a:cubicBezTo>
                    <a:pt x="624" y="1"/>
                    <a:pt x="617" y="2"/>
                    <a:pt x="611" y="6"/>
                  </a:cubicBezTo>
                  <a:cubicBezTo>
                    <a:pt x="405" y="177"/>
                    <a:pt x="198" y="347"/>
                    <a:pt x="27" y="541"/>
                  </a:cubicBezTo>
                  <a:cubicBezTo>
                    <a:pt x="0" y="578"/>
                    <a:pt x="28" y="615"/>
                    <a:pt x="59" y="615"/>
                  </a:cubicBezTo>
                  <a:cubicBezTo>
                    <a:pt x="69" y="615"/>
                    <a:pt x="80" y="611"/>
                    <a:pt x="89" y="603"/>
                  </a:cubicBezTo>
                  <a:cubicBezTo>
                    <a:pt x="283" y="432"/>
                    <a:pt x="465" y="238"/>
                    <a:pt x="672" y="68"/>
                  </a:cubicBezTo>
                  <a:cubicBezTo>
                    <a:pt x="703" y="47"/>
                    <a:pt x="665" y="1"/>
                    <a:pt x="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12" name="Google Shape;2387;p36"/>
            <p:cNvSpPr/>
            <p:nvPr/>
          </p:nvSpPr>
          <p:spPr>
            <a:xfrm>
              <a:off x="7568200" y="3087603"/>
              <a:ext cx="34159" cy="31255"/>
            </a:xfrm>
            <a:custGeom>
              <a:avLst/>
              <a:gdLst/>
              <a:ahLst/>
              <a:cxnLst/>
              <a:rect l="l" t="t" r="r" b="b"/>
              <a:pathLst>
                <a:path w="694" h="635" extrusionOk="0">
                  <a:moveTo>
                    <a:pt x="633" y="18"/>
                  </a:moveTo>
                  <a:cubicBezTo>
                    <a:pt x="643" y="18"/>
                    <a:pt x="650" y="24"/>
                    <a:pt x="657" y="38"/>
                  </a:cubicBezTo>
                  <a:cubicBezTo>
                    <a:pt x="669" y="38"/>
                    <a:pt x="681" y="62"/>
                    <a:pt x="657" y="75"/>
                  </a:cubicBezTo>
                  <a:cubicBezTo>
                    <a:pt x="535" y="172"/>
                    <a:pt x="426" y="281"/>
                    <a:pt x="316" y="378"/>
                  </a:cubicBezTo>
                  <a:cubicBezTo>
                    <a:pt x="243" y="451"/>
                    <a:pt x="170" y="537"/>
                    <a:pt x="86" y="610"/>
                  </a:cubicBezTo>
                  <a:cubicBezTo>
                    <a:pt x="78" y="614"/>
                    <a:pt x="71" y="615"/>
                    <a:pt x="65" y="615"/>
                  </a:cubicBezTo>
                  <a:cubicBezTo>
                    <a:pt x="53" y="615"/>
                    <a:pt x="45" y="610"/>
                    <a:pt x="37" y="610"/>
                  </a:cubicBezTo>
                  <a:cubicBezTo>
                    <a:pt x="24" y="597"/>
                    <a:pt x="24" y="573"/>
                    <a:pt x="37" y="548"/>
                  </a:cubicBezTo>
                  <a:cubicBezTo>
                    <a:pt x="195" y="354"/>
                    <a:pt x="402" y="196"/>
                    <a:pt x="608" y="26"/>
                  </a:cubicBezTo>
                  <a:cubicBezTo>
                    <a:pt x="618" y="21"/>
                    <a:pt x="627" y="18"/>
                    <a:pt x="633" y="18"/>
                  </a:cubicBezTo>
                  <a:close/>
                  <a:moveTo>
                    <a:pt x="628" y="0"/>
                  </a:moveTo>
                  <a:cubicBezTo>
                    <a:pt x="617" y="0"/>
                    <a:pt x="606" y="4"/>
                    <a:pt x="597" y="13"/>
                  </a:cubicBezTo>
                  <a:cubicBezTo>
                    <a:pt x="389" y="184"/>
                    <a:pt x="183" y="342"/>
                    <a:pt x="24" y="537"/>
                  </a:cubicBezTo>
                  <a:cubicBezTo>
                    <a:pt x="0" y="573"/>
                    <a:pt x="0" y="597"/>
                    <a:pt x="24" y="621"/>
                  </a:cubicBezTo>
                  <a:cubicBezTo>
                    <a:pt x="37" y="621"/>
                    <a:pt x="49" y="634"/>
                    <a:pt x="61" y="634"/>
                  </a:cubicBezTo>
                  <a:cubicBezTo>
                    <a:pt x="73" y="634"/>
                    <a:pt x="86" y="634"/>
                    <a:pt x="97" y="621"/>
                  </a:cubicBezTo>
                  <a:cubicBezTo>
                    <a:pt x="183" y="548"/>
                    <a:pt x="256" y="464"/>
                    <a:pt x="329" y="391"/>
                  </a:cubicBezTo>
                  <a:cubicBezTo>
                    <a:pt x="438" y="294"/>
                    <a:pt x="548" y="184"/>
                    <a:pt x="669" y="86"/>
                  </a:cubicBezTo>
                  <a:cubicBezTo>
                    <a:pt x="694" y="62"/>
                    <a:pt x="694" y="38"/>
                    <a:pt x="681" y="26"/>
                  </a:cubicBezTo>
                  <a:cubicBezTo>
                    <a:pt x="666" y="11"/>
                    <a:pt x="646" y="0"/>
                    <a:pt x="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13" name="Google Shape;2388;p36"/>
            <p:cNvSpPr/>
            <p:nvPr/>
          </p:nvSpPr>
          <p:spPr>
            <a:xfrm>
              <a:off x="7559636" y="3097250"/>
              <a:ext cx="42231" cy="40311"/>
            </a:xfrm>
            <a:custGeom>
              <a:avLst/>
              <a:gdLst/>
              <a:ahLst/>
              <a:cxnLst/>
              <a:rect l="l" t="t" r="r" b="b"/>
              <a:pathLst>
                <a:path w="858" h="819" extrusionOk="0">
                  <a:moveTo>
                    <a:pt x="790" y="1"/>
                  </a:moveTo>
                  <a:cubicBezTo>
                    <a:pt x="779" y="1"/>
                    <a:pt x="768" y="4"/>
                    <a:pt x="758" y="12"/>
                  </a:cubicBezTo>
                  <a:cubicBezTo>
                    <a:pt x="503" y="219"/>
                    <a:pt x="150" y="438"/>
                    <a:pt x="17" y="754"/>
                  </a:cubicBezTo>
                  <a:cubicBezTo>
                    <a:pt x="0" y="787"/>
                    <a:pt x="27" y="819"/>
                    <a:pt x="54" y="819"/>
                  </a:cubicBezTo>
                  <a:cubicBezTo>
                    <a:pt x="68" y="819"/>
                    <a:pt x="81" y="811"/>
                    <a:pt x="89" y="790"/>
                  </a:cubicBezTo>
                  <a:cubicBezTo>
                    <a:pt x="260" y="498"/>
                    <a:pt x="563" y="292"/>
                    <a:pt x="819" y="73"/>
                  </a:cubicBezTo>
                  <a:cubicBezTo>
                    <a:pt x="857" y="44"/>
                    <a:pt x="828" y="1"/>
                    <a:pt x="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14" name="Google Shape;2389;p36"/>
            <p:cNvSpPr/>
            <p:nvPr/>
          </p:nvSpPr>
          <p:spPr>
            <a:xfrm>
              <a:off x="7559242" y="3096807"/>
              <a:ext cx="42526" cy="41197"/>
            </a:xfrm>
            <a:custGeom>
              <a:avLst/>
              <a:gdLst/>
              <a:ahLst/>
              <a:cxnLst/>
              <a:rect l="l" t="t" r="r" b="b"/>
              <a:pathLst>
                <a:path w="864" h="837" extrusionOk="0">
                  <a:moveTo>
                    <a:pt x="798" y="19"/>
                  </a:moveTo>
                  <a:cubicBezTo>
                    <a:pt x="809" y="19"/>
                    <a:pt x="820" y="26"/>
                    <a:pt x="827" y="34"/>
                  </a:cubicBezTo>
                  <a:cubicBezTo>
                    <a:pt x="839" y="45"/>
                    <a:pt x="839" y="58"/>
                    <a:pt x="827" y="82"/>
                  </a:cubicBezTo>
                  <a:cubicBezTo>
                    <a:pt x="766" y="131"/>
                    <a:pt x="706" y="179"/>
                    <a:pt x="633" y="228"/>
                  </a:cubicBezTo>
                  <a:cubicBezTo>
                    <a:pt x="438" y="398"/>
                    <a:pt x="219" y="569"/>
                    <a:pt x="85" y="799"/>
                  </a:cubicBezTo>
                  <a:cubicBezTo>
                    <a:pt x="78" y="814"/>
                    <a:pt x="71" y="819"/>
                    <a:pt x="64" y="819"/>
                  </a:cubicBezTo>
                  <a:cubicBezTo>
                    <a:pt x="59" y="819"/>
                    <a:pt x="54" y="817"/>
                    <a:pt x="49" y="812"/>
                  </a:cubicBezTo>
                  <a:cubicBezTo>
                    <a:pt x="25" y="812"/>
                    <a:pt x="12" y="788"/>
                    <a:pt x="25" y="763"/>
                  </a:cubicBezTo>
                  <a:cubicBezTo>
                    <a:pt x="133" y="507"/>
                    <a:pt x="389" y="325"/>
                    <a:pt x="620" y="155"/>
                  </a:cubicBezTo>
                  <a:cubicBezTo>
                    <a:pt x="669" y="107"/>
                    <a:pt x="730" y="70"/>
                    <a:pt x="779" y="34"/>
                  </a:cubicBezTo>
                  <a:cubicBezTo>
                    <a:pt x="783" y="23"/>
                    <a:pt x="791" y="19"/>
                    <a:pt x="798" y="19"/>
                  </a:cubicBezTo>
                  <a:close/>
                  <a:moveTo>
                    <a:pt x="800" y="1"/>
                  </a:moveTo>
                  <a:cubicBezTo>
                    <a:pt x="788" y="1"/>
                    <a:pt x="776" y="4"/>
                    <a:pt x="766" y="9"/>
                  </a:cubicBezTo>
                  <a:cubicBezTo>
                    <a:pt x="717" y="58"/>
                    <a:pt x="657" y="94"/>
                    <a:pt x="608" y="143"/>
                  </a:cubicBezTo>
                  <a:cubicBezTo>
                    <a:pt x="377" y="313"/>
                    <a:pt x="122" y="507"/>
                    <a:pt x="12" y="751"/>
                  </a:cubicBezTo>
                  <a:cubicBezTo>
                    <a:pt x="0" y="788"/>
                    <a:pt x="12" y="824"/>
                    <a:pt x="36" y="836"/>
                  </a:cubicBezTo>
                  <a:lnTo>
                    <a:pt x="61" y="836"/>
                  </a:lnTo>
                  <a:cubicBezTo>
                    <a:pt x="73" y="836"/>
                    <a:pt x="97" y="824"/>
                    <a:pt x="109" y="812"/>
                  </a:cubicBezTo>
                  <a:cubicBezTo>
                    <a:pt x="243" y="580"/>
                    <a:pt x="450" y="410"/>
                    <a:pt x="644" y="252"/>
                  </a:cubicBezTo>
                  <a:cubicBezTo>
                    <a:pt x="717" y="191"/>
                    <a:pt x="779" y="143"/>
                    <a:pt x="839" y="94"/>
                  </a:cubicBezTo>
                  <a:cubicBezTo>
                    <a:pt x="863" y="70"/>
                    <a:pt x="863" y="45"/>
                    <a:pt x="839" y="21"/>
                  </a:cubicBezTo>
                  <a:cubicBezTo>
                    <a:pt x="832" y="7"/>
                    <a:pt x="817" y="1"/>
                    <a:pt x="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15" name="Google Shape;2390;p36"/>
            <p:cNvSpPr/>
            <p:nvPr/>
          </p:nvSpPr>
          <p:spPr>
            <a:xfrm>
              <a:off x="7557814" y="3109260"/>
              <a:ext cx="41788" cy="41246"/>
            </a:xfrm>
            <a:custGeom>
              <a:avLst/>
              <a:gdLst/>
              <a:ahLst/>
              <a:cxnLst/>
              <a:rect l="l" t="t" r="r" b="b"/>
              <a:pathLst>
                <a:path w="849" h="838" extrusionOk="0">
                  <a:moveTo>
                    <a:pt x="784" y="0"/>
                  </a:moveTo>
                  <a:cubicBezTo>
                    <a:pt x="775" y="0"/>
                    <a:pt x="767" y="3"/>
                    <a:pt x="759" y="11"/>
                  </a:cubicBezTo>
                  <a:cubicBezTo>
                    <a:pt x="503" y="254"/>
                    <a:pt x="260" y="498"/>
                    <a:pt x="29" y="753"/>
                  </a:cubicBezTo>
                  <a:cubicBezTo>
                    <a:pt x="0" y="792"/>
                    <a:pt x="32" y="837"/>
                    <a:pt x="71" y="837"/>
                  </a:cubicBezTo>
                  <a:cubicBezTo>
                    <a:pt x="81" y="837"/>
                    <a:pt x="92" y="834"/>
                    <a:pt x="102" y="826"/>
                  </a:cubicBezTo>
                  <a:cubicBezTo>
                    <a:pt x="345" y="571"/>
                    <a:pt x="576" y="316"/>
                    <a:pt x="819" y="84"/>
                  </a:cubicBezTo>
                  <a:cubicBezTo>
                    <a:pt x="848" y="46"/>
                    <a:pt x="816" y="0"/>
                    <a:pt x="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16" name="Google Shape;2391;p36"/>
            <p:cNvSpPr/>
            <p:nvPr/>
          </p:nvSpPr>
          <p:spPr>
            <a:xfrm>
              <a:off x="7558011" y="3109113"/>
              <a:ext cx="41345" cy="42034"/>
            </a:xfrm>
            <a:custGeom>
              <a:avLst/>
              <a:gdLst/>
              <a:ahLst/>
              <a:cxnLst/>
              <a:rect l="l" t="t" r="r" b="b"/>
              <a:pathLst>
                <a:path w="840" h="854" extrusionOk="0">
                  <a:moveTo>
                    <a:pt x="784" y="17"/>
                  </a:moveTo>
                  <a:cubicBezTo>
                    <a:pt x="791" y="17"/>
                    <a:pt x="797" y="20"/>
                    <a:pt x="804" y="27"/>
                  </a:cubicBezTo>
                  <a:cubicBezTo>
                    <a:pt x="815" y="38"/>
                    <a:pt x="828" y="63"/>
                    <a:pt x="804" y="75"/>
                  </a:cubicBezTo>
                  <a:cubicBezTo>
                    <a:pt x="658" y="221"/>
                    <a:pt x="523" y="367"/>
                    <a:pt x="377" y="513"/>
                  </a:cubicBezTo>
                  <a:cubicBezTo>
                    <a:pt x="280" y="611"/>
                    <a:pt x="183" y="719"/>
                    <a:pt x="86" y="817"/>
                  </a:cubicBezTo>
                  <a:cubicBezTo>
                    <a:pt x="81" y="827"/>
                    <a:pt x="73" y="831"/>
                    <a:pt x="66" y="831"/>
                  </a:cubicBezTo>
                  <a:cubicBezTo>
                    <a:pt x="55" y="831"/>
                    <a:pt x="44" y="824"/>
                    <a:pt x="37" y="817"/>
                  </a:cubicBezTo>
                  <a:cubicBezTo>
                    <a:pt x="25" y="805"/>
                    <a:pt x="25" y="781"/>
                    <a:pt x="37" y="768"/>
                  </a:cubicBezTo>
                  <a:cubicBezTo>
                    <a:pt x="268" y="501"/>
                    <a:pt x="523" y="246"/>
                    <a:pt x="755" y="27"/>
                  </a:cubicBezTo>
                  <a:cubicBezTo>
                    <a:pt x="767" y="20"/>
                    <a:pt x="776" y="17"/>
                    <a:pt x="784" y="17"/>
                  </a:cubicBezTo>
                  <a:close/>
                  <a:moveTo>
                    <a:pt x="777" y="0"/>
                  </a:moveTo>
                  <a:cubicBezTo>
                    <a:pt x="765" y="0"/>
                    <a:pt x="752" y="4"/>
                    <a:pt x="742" y="14"/>
                  </a:cubicBezTo>
                  <a:cubicBezTo>
                    <a:pt x="512" y="233"/>
                    <a:pt x="256" y="489"/>
                    <a:pt x="25" y="756"/>
                  </a:cubicBezTo>
                  <a:cubicBezTo>
                    <a:pt x="1" y="781"/>
                    <a:pt x="13" y="817"/>
                    <a:pt x="25" y="829"/>
                  </a:cubicBezTo>
                  <a:cubicBezTo>
                    <a:pt x="37" y="841"/>
                    <a:pt x="50" y="854"/>
                    <a:pt x="61" y="854"/>
                  </a:cubicBezTo>
                  <a:cubicBezTo>
                    <a:pt x="74" y="854"/>
                    <a:pt x="86" y="841"/>
                    <a:pt x="98" y="829"/>
                  </a:cubicBezTo>
                  <a:cubicBezTo>
                    <a:pt x="195" y="732"/>
                    <a:pt x="293" y="622"/>
                    <a:pt x="390" y="525"/>
                  </a:cubicBezTo>
                  <a:cubicBezTo>
                    <a:pt x="536" y="379"/>
                    <a:pt x="669" y="233"/>
                    <a:pt x="815" y="87"/>
                  </a:cubicBezTo>
                  <a:cubicBezTo>
                    <a:pt x="840" y="63"/>
                    <a:pt x="840" y="38"/>
                    <a:pt x="815" y="14"/>
                  </a:cubicBezTo>
                  <a:cubicBezTo>
                    <a:pt x="808" y="7"/>
                    <a:pt x="793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17" name="Google Shape;2392;p36"/>
            <p:cNvSpPr/>
            <p:nvPr/>
          </p:nvSpPr>
          <p:spPr>
            <a:xfrm>
              <a:off x="7557913" y="3123584"/>
              <a:ext cx="41542" cy="35881"/>
            </a:xfrm>
            <a:custGeom>
              <a:avLst/>
              <a:gdLst/>
              <a:ahLst/>
              <a:cxnLst/>
              <a:rect l="l" t="t" r="r" b="b"/>
              <a:pathLst>
                <a:path w="844" h="729" extrusionOk="0">
                  <a:moveTo>
                    <a:pt x="776" y="1"/>
                  </a:moveTo>
                  <a:cubicBezTo>
                    <a:pt x="766" y="1"/>
                    <a:pt x="755" y="4"/>
                    <a:pt x="744" y="12"/>
                  </a:cubicBezTo>
                  <a:cubicBezTo>
                    <a:pt x="514" y="219"/>
                    <a:pt x="258" y="425"/>
                    <a:pt x="39" y="644"/>
                  </a:cubicBezTo>
                  <a:cubicBezTo>
                    <a:pt x="1" y="683"/>
                    <a:pt x="30" y="729"/>
                    <a:pt x="68" y="729"/>
                  </a:cubicBezTo>
                  <a:cubicBezTo>
                    <a:pt x="79" y="729"/>
                    <a:pt x="90" y="725"/>
                    <a:pt x="100" y="717"/>
                  </a:cubicBezTo>
                  <a:cubicBezTo>
                    <a:pt x="343" y="523"/>
                    <a:pt x="574" y="292"/>
                    <a:pt x="806" y="73"/>
                  </a:cubicBezTo>
                  <a:cubicBezTo>
                    <a:pt x="844" y="44"/>
                    <a:pt x="814" y="1"/>
                    <a:pt x="7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18" name="Google Shape;2393;p36"/>
            <p:cNvSpPr/>
            <p:nvPr/>
          </p:nvSpPr>
          <p:spPr>
            <a:xfrm>
              <a:off x="7558011" y="3123141"/>
              <a:ext cx="41345" cy="36423"/>
            </a:xfrm>
            <a:custGeom>
              <a:avLst/>
              <a:gdLst/>
              <a:ahLst/>
              <a:cxnLst/>
              <a:rect l="l" t="t" r="r" b="b"/>
              <a:pathLst>
                <a:path w="840" h="740" extrusionOk="0">
                  <a:moveTo>
                    <a:pt x="779" y="21"/>
                  </a:moveTo>
                  <a:cubicBezTo>
                    <a:pt x="779" y="21"/>
                    <a:pt x="791" y="21"/>
                    <a:pt x="804" y="34"/>
                  </a:cubicBezTo>
                  <a:cubicBezTo>
                    <a:pt x="815" y="45"/>
                    <a:pt x="815" y="58"/>
                    <a:pt x="804" y="70"/>
                  </a:cubicBezTo>
                  <a:lnTo>
                    <a:pt x="621" y="253"/>
                  </a:lnTo>
                  <a:cubicBezTo>
                    <a:pt x="450" y="410"/>
                    <a:pt x="280" y="569"/>
                    <a:pt x="98" y="715"/>
                  </a:cubicBezTo>
                  <a:cubicBezTo>
                    <a:pt x="86" y="721"/>
                    <a:pt x="74" y="723"/>
                    <a:pt x="63" y="723"/>
                  </a:cubicBezTo>
                  <a:cubicBezTo>
                    <a:pt x="52" y="723"/>
                    <a:pt x="43" y="721"/>
                    <a:pt x="37" y="715"/>
                  </a:cubicBezTo>
                  <a:cubicBezTo>
                    <a:pt x="25" y="702"/>
                    <a:pt x="25" y="678"/>
                    <a:pt x="37" y="666"/>
                  </a:cubicBezTo>
                  <a:cubicBezTo>
                    <a:pt x="207" y="496"/>
                    <a:pt x="390" y="337"/>
                    <a:pt x="560" y="191"/>
                  </a:cubicBezTo>
                  <a:cubicBezTo>
                    <a:pt x="621" y="131"/>
                    <a:pt x="694" y="82"/>
                    <a:pt x="755" y="21"/>
                  </a:cubicBezTo>
                  <a:close/>
                  <a:moveTo>
                    <a:pt x="777" y="1"/>
                  </a:moveTo>
                  <a:cubicBezTo>
                    <a:pt x="765" y="1"/>
                    <a:pt x="752" y="4"/>
                    <a:pt x="742" y="9"/>
                  </a:cubicBezTo>
                  <a:cubicBezTo>
                    <a:pt x="682" y="70"/>
                    <a:pt x="609" y="118"/>
                    <a:pt x="548" y="180"/>
                  </a:cubicBezTo>
                  <a:cubicBezTo>
                    <a:pt x="377" y="326"/>
                    <a:pt x="195" y="483"/>
                    <a:pt x="25" y="653"/>
                  </a:cubicBezTo>
                  <a:cubicBezTo>
                    <a:pt x="1" y="678"/>
                    <a:pt x="13" y="702"/>
                    <a:pt x="25" y="726"/>
                  </a:cubicBezTo>
                  <a:cubicBezTo>
                    <a:pt x="37" y="739"/>
                    <a:pt x="50" y="739"/>
                    <a:pt x="74" y="739"/>
                  </a:cubicBezTo>
                  <a:cubicBezTo>
                    <a:pt x="74" y="739"/>
                    <a:pt x="98" y="739"/>
                    <a:pt x="98" y="726"/>
                  </a:cubicBezTo>
                  <a:cubicBezTo>
                    <a:pt x="293" y="580"/>
                    <a:pt x="463" y="423"/>
                    <a:pt x="633" y="264"/>
                  </a:cubicBezTo>
                  <a:cubicBezTo>
                    <a:pt x="694" y="204"/>
                    <a:pt x="755" y="143"/>
                    <a:pt x="815" y="94"/>
                  </a:cubicBezTo>
                  <a:cubicBezTo>
                    <a:pt x="840" y="70"/>
                    <a:pt x="828" y="34"/>
                    <a:pt x="815" y="21"/>
                  </a:cubicBezTo>
                  <a:cubicBezTo>
                    <a:pt x="808" y="7"/>
                    <a:pt x="793" y="1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19" name="Google Shape;2394;p36"/>
            <p:cNvSpPr/>
            <p:nvPr/>
          </p:nvSpPr>
          <p:spPr>
            <a:xfrm>
              <a:off x="7569332" y="3128998"/>
              <a:ext cx="36817" cy="32879"/>
            </a:xfrm>
            <a:custGeom>
              <a:avLst/>
              <a:gdLst/>
              <a:ahLst/>
              <a:cxnLst/>
              <a:rect l="l" t="t" r="r" b="b"/>
              <a:pathLst>
                <a:path w="748" h="668" extrusionOk="0">
                  <a:moveTo>
                    <a:pt x="684" y="0"/>
                  </a:moveTo>
                  <a:cubicBezTo>
                    <a:pt x="675" y="0"/>
                    <a:pt x="666" y="4"/>
                    <a:pt x="658" y="12"/>
                  </a:cubicBezTo>
                  <a:cubicBezTo>
                    <a:pt x="439" y="207"/>
                    <a:pt x="233" y="388"/>
                    <a:pt x="38" y="583"/>
                  </a:cubicBezTo>
                  <a:cubicBezTo>
                    <a:pt x="0" y="621"/>
                    <a:pt x="29" y="667"/>
                    <a:pt x="67" y="667"/>
                  </a:cubicBezTo>
                  <a:cubicBezTo>
                    <a:pt x="77" y="667"/>
                    <a:pt x="88" y="664"/>
                    <a:pt x="99" y="656"/>
                  </a:cubicBezTo>
                  <a:cubicBezTo>
                    <a:pt x="318" y="474"/>
                    <a:pt x="512" y="280"/>
                    <a:pt x="719" y="72"/>
                  </a:cubicBezTo>
                  <a:cubicBezTo>
                    <a:pt x="748" y="44"/>
                    <a:pt x="717" y="0"/>
                    <a:pt x="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20" name="Google Shape;2395;p36"/>
            <p:cNvSpPr/>
            <p:nvPr/>
          </p:nvSpPr>
          <p:spPr>
            <a:xfrm>
              <a:off x="7569381" y="3128851"/>
              <a:ext cx="36570" cy="33666"/>
            </a:xfrm>
            <a:custGeom>
              <a:avLst/>
              <a:gdLst/>
              <a:ahLst/>
              <a:cxnLst/>
              <a:rect l="l" t="t" r="r" b="b"/>
              <a:pathLst>
                <a:path w="743" h="684" extrusionOk="0">
                  <a:moveTo>
                    <a:pt x="681" y="15"/>
                  </a:moveTo>
                  <a:cubicBezTo>
                    <a:pt x="694" y="15"/>
                    <a:pt x="706" y="27"/>
                    <a:pt x="706" y="27"/>
                  </a:cubicBezTo>
                  <a:cubicBezTo>
                    <a:pt x="718" y="39"/>
                    <a:pt x="718" y="64"/>
                    <a:pt x="706" y="75"/>
                  </a:cubicBezTo>
                  <a:lnTo>
                    <a:pt x="609" y="173"/>
                  </a:lnTo>
                  <a:cubicBezTo>
                    <a:pt x="451" y="331"/>
                    <a:pt x="268" y="501"/>
                    <a:pt x="86" y="647"/>
                  </a:cubicBezTo>
                  <a:cubicBezTo>
                    <a:pt x="81" y="658"/>
                    <a:pt x="73" y="661"/>
                    <a:pt x="66" y="661"/>
                  </a:cubicBezTo>
                  <a:cubicBezTo>
                    <a:pt x="55" y="661"/>
                    <a:pt x="44" y="654"/>
                    <a:pt x="37" y="647"/>
                  </a:cubicBezTo>
                  <a:cubicBezTo>
                    <a:pt x="25" y="635"/>
                    <a:pt x="25" y="610"/>
                    <a:pt x="37" y="599"/>
                  </a:cubicBezTo>
                  <a:cubicBezTo>
                    <a:pt x="208" y="428"/>
                    <a:pt x="378" y="270"/>
                    <a:pt x="560" y="112"/>
                  </a:cubicBezTo>
                  <a:cubicBezTo>
                    <a:pt x="597" y="88"/>
                    <a:pt x="621" y="51"/>
                    <a:pt x="657" y="27"/>
                  </a:cubicBezTo>
                  <a:cubicBezTo>
                    <a:pt x="670" y="15"/>
                    <a:pt x="670" y="15"/>
                    <a:pt x="681" y="15"/>
                  </a:cubicBezTo>
                  <a:close/>
                  <a:moveTo>
                    <a:pt x="680" y="1"/>
                  </a:moveTo>
                  <a:cubicBezTo>
                    <a:pt x="668" y="1"/>
                    <a:pt x="656" y="5"/>
                    <a:pt x="645" y="15"/>
                  </a:cubicBezTo>
                  <a:cubicBezTo>
                    <a:pt x="609" y="39"/>
                    <a:pt x="584" y="75"/>
                    <a:pt x="548" y="100"/>
                  </a:cubicBezTo>
                  <a:cubicBezTo>
                    <a:pt x="365" y="258"/>
                    <a:pt x="183" y="416"/>
                    <a:pt x="25" y="586"/>
                  </a:cubicBezTo>
                  <a:cubicBezTo>
                    <a:pt x="0" y="610"/>
                    <a:pt x="13" y="647"/>
                    <a:pt x="25" y="659"/>
                  </a:cubicBezTo>
                  <a:cubicBezTo>
                    <a:pt x="37" y="672"/>
                    <a:pt x="49" y="683"/>
                    <a:pt x="62" y="683"/>
                  </a:cubicBezTo>
                  <a:cubicBezTo>
                    <a:pt x="73" y="683"/>
                    <a:pt x="86" y="672"/>
                    <a:pt x="98" y="659"/>
                  </a:cubicBezTo>
                  <a:cubicBezTo>
                    <a:pt x="281" y="513"/>
                    <a:pt x="463" y="343"/>
                    <a:pt x="621" y="185"/>
                  </a:cubicBezTo>
                  <a:cubicBezTo>
                    <a:pt x="657" y="148"/>
                    <a:pt x="694" y="124"/>
                    <a:pt x="718" y="88"/>
                  </a:cubicBezTo>
                  <a:cubicBezTo>
                    <a:pt x="743" y="64"/>
                    <a:pt x="743" y="39"/>
                    <a:pt x="718" y="15"/>
                  </a:cubicBezTo>
                  <a:cubicBezTo>
                    <a:pt x="711" y="8"/>
                    <a:pt x="696" y="1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21" name="Google Shape;2396;p36"/>
            <p:cNvSpPr/>
            <p:nvPr/>
          </p:nvSpPr>
          <p:spPr>
            <a:xfrm>
              <a:off x="7580555" y="3135003"/>
              <a:ext cx="29778" cy="26874"/>
            </a:xfrm>
            <a:custGeom>
              <a:avLst/>
              <a:gdLst/>
              <a:ahLst/>
              <a:cxnLst/>
              <a:rect l="l" t="t" r="r" b="b"/>
              <a:pathLst>
                <a:path w="605" h="546" extrusionOk="0">
                  <a:moveTo>
                    <a:pt x="542" y="0"/>
                  </a:moveTo>
                  <a:cubicBezTo>
                    <a:pt x="533" y="0"/>
                    <a:pt x="524" y="4"/>
                    <a:pt x="516" y="12"/>
                  </a:cubicBezTo>
                  <a:cubicBezTo>
                    <a:pt x="357" y="158"/>
                    <a:pt x="187" y="303"/>
                    <a:pt x="29" y="474"/>
                  </a:cubicBezTo>
                  <a:cubicBezTo>
                    <a:pt x="0" y="502"/>
                    <a:pt x="32" y="545"/>
                    <a:pt x="70" y="545"/>
                  </a:cubicBezTo>
                  <a:cubicBezTo>
                    <a:pt x="80" y="545"/>
                    <a:pt x="92" y="542"/>
                    <a:pt x="102" y="534"/>
                  </a:cubicBezTo>
                  <a:cubicBezTo>
                    <a:pt x="260" y="388"/>
                    <a:pt x="418" y="230"/>
                    <a:pt x="576" y="72"/>
                  </a:cubicBezTo>
                  <a:cubicBezTo>
                    <a:pt x="605" y="44"/>
                    <a:pt x="57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22" name="Google Shape;2397;p36"/>
            <p:cNvSpPr/>
            <p:nvPr/>
          </p:nvSpPr>
          <p:spPr>
            <a:xfrm>
              <a:off x="7580752" y="3134265"/>
              <a:ext cx="30024" cy="28252"/>
            </a:xfrm>
            <a:custGeom>
              <a:avLst/>
              <a:gdLst/>
              <a:ahLst/>
              <a:cxnLst/>
              <a:rect l="l" t="t" r="r" b="b"/>
              <a:pathLst>
                <a:path w="610" h="574" extrusionOk="0">
                  <a:moveTo>
                    <a:pt x="548" y="17"/>
                  </a:moveTo>
                  <a:cubicBezTo>
                    <a:pt x="557" y="17"/>
                    <a:pt x="566" y="20"/>
                    <a:pt x="572" y="27"/>
                  </a:cubicBezTo>
                  <a:cubicBezTo>
                    <a:pt x="572" y="38"/>
                    <a:pt x="585" y="63"/>
                    <a:pt x="572" y="75"/>
                  </a:cubicBezTo>
                  <a:cubicBezTo>
                    <a:pt x="523" y="111"/>
                    <a:pt x="487" y="160"/>
                    <a:pt x="450" y="197"/>
                  </a:cubicBezTo>
                  <a:cubicBezTo>
                    <a:pt x="329" y="306"/>
                    <a:pt x="220" y="427"/>
                    <a:pt x="86" y="549"/>
                  </a:cubicBezTo>
                  <a:cubicBezTo>
                    <a:pt x="82" y="553"/>
                    <a:pt x="78" y="554"/>
                    <a:pt x="73" y="554"/>
                  </a:cubicBezTo>
                  <a:cubicBezTo>
                    <a:pt x="61" y="554"/>
                    <a:pt x="46" y="546"/>
                    <a:pt x="37" y="537"/>
                  </a:cubicBezTo>
                  <a:cubicBezTo>
                    <a:pt x="25" y="525"/>
                    <a:pt x="25" y="513"/>
                    <a:pt x="37" y="489"/>
                  </a:cubicBezTo>
                  <a:cubicBezTo>
                    <a:pt x="147" y="367"/>
                    <a:pt x="280" y="257"/>
                    <a:pt x="402" y="136"/>
                  </a:cubicBezTo>
                  <a:cubicBezTo>
                    <a:pt x="439" y="100"/>
                    <a:pt x="475" y="63"/>
                    <a:pt x="523" y="27"/>
                  </a:cubicBezTo>
                  <a:cubicBezTo>
                    <a:pt x="530" y="20"/>
                    <a:pt x="539" y="17"/>
                    <a:pt x="548" y="17"/>
                  </a:cubicBezTo>
                  <a:close/>
                  <a:moveTo>
                    <a:pt x="542" y="0"/>
                  </a:moveTo>
                  <a:cubicBezTo>
                    <a:pt x="532" y="0"/>
                    <a:pt x="522" y="4"/>
                    <a:pt x="512" y="14"/>
                  </a:cubicBezTo>
                  <a:cubicBezTo>
                    <a:pt x="463" y="51"/>
                    <a:pt x="426" y="87"/>
                    <a:pt x="390" y="124"/>
                  </a:cubicBezTo>
                  <a:cubicBezTo>
                    <a:pt x="269" y="245"/>
                    <a:pt x="134" y="354"/>
                    <a:pt x="25" y="476"/>
                  </a:cubicBezTo>
                  <a:cubicBezTo>
                    <a:pt x="1" y="500"/>
                    <a:pt x="1" y="537"/>
                    <a:pt x="25" y="549"/>
                  </a:cubicBezTo>
                  <a:cubicBezTo>
                    <a:pt x="37" y="562"/>
                    <a:pt x="50" y="573"/>
                    <a:pt x="61" y="573"/>
                  </a:cubicBezTo>
                  <a:cubicBezTo>
                    <a:pt x="74" y="573"/>
                    <a:pt x="86" y="562"/>
                    <a:pt x="98" y="562"/>
                  </a:cubicBezTo>
                  <a:cubicBezTo>
                    <a:pt x="232" y="452"/>
                    <a:pt x="342" y="330"/>
                    <a:pt x="463" y="208"/>
                  </a:cubicBezTo>
                  <a:cubicBezTo>
                    <a:pt x="499" y="173"/>
                    <a:pt x="536" y="124"/>
                    <a:pt x="585" y="87"/>
                  </a:cubicBezTo>
                  <a:cubicBezTo>
                    <a:pt x="609" y="63"/>
                    <a:pt x="596" y="38"/>
                    <a:pt x="585" y="14"/>
                  </a:cubicBezTo>
                  <a:cubicBezTo>
                    <a:pt x="571" y="7"/>
                    <a:pt x="556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23" name="Google Shape;2398;p36"/>
            <p:cNvSpPr/>
            <p:nvPr/>
          </p:nvSpPr>
          <p:spPr>
            <a:xfrm>
              <a:off x="7594238" y="3140270"/>
              <a:ext cx="22789" cy="23133"/>
            </a:xfrm>
            <a:custGeom>
              <a:avLst/>
              <a:gdLst/>
              <a:ahLst/>
              <a:cxnLst/>
              <a:rect l="l" t="t" r="r" b="b"/>
              <a:pathLst>
                <a:path w="463" h="470" extrusionOk="0">
                  <a:moveTo>
                    <a:pt x="401" y="1"/>
                  </a:moveTo>
                  <a:cubicBezTo>
                    <a:pt x="391" y="1"/>
                    <a:pt x="380" y="5"/>
                    <a:pt x="371" y="14"/>
                  </a:cubicBezTo>
                  <a:cubicBezTo>
                    <a:pt x="262" y="148"/>
                    <a:pt x="152" y="269"/>
                    <a:pt x="31" y="391"/>
                  </a:cubicBezTo>
                  <a:cubicBezTo>
                    <a:pt x="0" y="421"/>
                    <a:pt x="30" y="470"/>
                    <a:pt x="62" y="470"/>
                  </a:cubicBezTo>
                  <a:cubicBezTo>
                    <a:pt x="67" y="470"/>
                    <a:pt x="73" y="468"/>
                    <a:pt x="79" y="464"/>
                  </a:cubicBezTo>
                  <a:cubicBezTo>
                    <a:pt x="225" y="354"/>
                    <a:pt x="347" y="208"/>
                    <a:pt x="444" y="62"/>
                  </a:cubicBezTo>
                  <a:cubicBezTo>
                    <a:pt x="462" y="35"/>
                    <a:pt x="433" y="1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24" name="Google Shape;2399;p36"/>
            <p:cNvSpPr/>
            <p:nvPr/>
          </p:nvSpPr>
          <p:spPr>
            <a:xfrm>
              <a:off x="7593943" y="3139926"/>
              <a:ext cx="23379" cy="23773"/>
            </a:xfrm>
            <a:custGeom>
              <a:avLst/>
              <a:gdLst/>
              <a:ahLst/>
              <a:cxnLst/>
              <a:rect l="l" t="t" r="r" b="b"/>
              <a:pathLst>
                <a:path w="475" h="483" extrusionOk="0">
                  <a:moveTo>
                    <a:pt x="402" y="15"/>
                  </a:moveTo>
                  <a:cubicBezTo>
                    <a:pt x="410" y="15"/>
                    <a:pt x="418" y="21"/>
                    <a:pt x="426" y="21"/>
                  </a:cubicBezTo>
                  <a:cubicBezTo>
                    <a:pt x="438" y="33"/>
                    <a:pt x="450" y="58"/>
                    <a:pt x="438" y="69"/>
                  </a:cubicBezTo>
                  <a:cubicBezTo>
                    <a:pt x="341" y="228"/>
                    <a:pt x="207" y="361"/>
                    <a:pt x="85" y="458"/>
                  </a:cubicBezTo>
                  <a:cubicBezTo>
                    <a:pt x="77" y="463"/>
                    <a:pt x="70" y="464"/>
                    <a:pt x="65" y="464"/>
                  </a:cubicBezTo>
                  <a:cubicBezTo>
                    <a:pt x="53" y="464"/>
                    <a:pt x="45" y="458"/>
                    <a:pt x="37" y="458"/>
                  </a:cubicBezTo>
                  <a:cubicBezTo>
                    <a:pt x="25" y="434"/>
                    <a:pt x="25" y="410"/>
                    <a:pt x="37" y="398"/>
                  </a:cubicBezTo>
                  <a:cubicBezTo>
                    <a:pt x="171" y="264"/>
                    <a:pt x="280" y="155"/>
                    <a:pt x="390" y="21"/>
                  </a:cubicBezTo>
                  <a:cubicBezTo>
                    <a:pt x="394" y="17"/>
                    <a:pt x="398" y="15"/>
                    <a:pt x="402" y="15"/>
                  </a:cubicBezTo>
                  <a:close/>
                  <a:moveTo>
                    <a:pt x="414" y="0"/>
                  </a:moveTo>
                  <a:cubicBezTo>
                    <a:pt x="400" y="0"/>
                    <a:pt x="384" y="6"/>
                    <a:pt x="377" y="21"/>
                  </a:cubicBezTo>
                  <a:cubicBezTo>
                    <a:pt x="268" y="142"/>
                    <a:pt x="158" y="252"/>
                    <a:pt x="25" y="385"/>
                  </a:cubicBezTo>
                  <a:cubicBezTo>
                    <a:pt x="1" y="410"/>
                    <a:pt x="12" y="447"/>
                    <a:pt x="25" y="458"/>
                  </a:cubicBezTo>
                  <a:cubicBezTo>
                    <a:pt x="37" y="471"/>
                    <a:pt x="49" y="483"/>
                    <a:pt x="61" y="483"/>
                  </a:cubicBezTo>
                  <a:cubicBezTo>
                    <a:pt x="74" y="483"/>
                    <a:pt x="85" y="483"/>
                    <a:pt x="98" y="471"/>
                  </a:cubicBezTo>
                  <a:cubicBezTo>
                    <a:pt x="219" y="374"/>
                    <a:pt x="353" y="239"/>
                    <a:pt x="450" y="82"/>
                  </a:cubicBezTo>
                  <a:cubicBezTo>
                    <a:pt x="474" y="58"/>
                    <a:pt x="463" y="21"/>
                    <a:pt x="438" y="9"/>
                  </a:cubicBezTo>
                  <a:cubicBezTo>
                    <a:pt x="433" y="4"/>
                    <a:pt x="424" y="0"/>
                    <a:pt x="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25" name="Google Shape;2400;p36"/>
            <p:cNvSpPr/>
            <p:nvPr/>
          </p:nvSpPr>
          <p:spPr>
            <a:xfrm>
              <a:off x="7682985" y="3078201"/>
              <a:ext cx="19491" cy="14914"/>
            </a:xfrm>
            <a:custGeom>
              <a:avLst/>
              <a:gdLst/>
              <a:ahLst/>
              <a:cxnLst/>
              <a:rect l="l" t="t" r="r" b="b"/>
              <a:pathLst>
                <a:path w="396" h="303" extrusionOk="0">
                  <a:moveTo>
                    <a:pt x="335" y="0"/>
                  </a:moveTo>
                  <a:cubicBezTo>
                    <a:pt x="326" y="0"/>
                    <a:pt x="317" y="3"/>
                    <a:pt x="308" y="10"/>
                  </a:cubicBezTo>
                  <a:cubicBezTo>
                    <a:pt x="210" y="71"/>
                    <a:pt x="113" y="144"/>
                    <a:pt x="27" y="229"/>
                  </a:cubicBezTo>
                  <a:cubicBezTo>
                    <a:pt x="0" y="266"/>
                    <a:pt x="28" y="302"/>
                    <a:pt x="59" y="302"/>
                  </a:cubicBezTo>
                  <a:cubicBezTo>
                    <a:pt x="69" y="302"/>
                    <a:pt x="80" y="299"/>
                    <a:pt x="89" y="290"/>
                  </a:cubicBezTo>
                  <a:cubicBezTo>
                    <a:pt x="173" y="217"/>
                    <a:pt x="259" y="144"/>
                    <a:pt x="356" y="83"/>
                  </a:cubicBezTo>
                  <a:cubicBezTo>
                    <a:pt x="396" y="54"/>
                    <a:pt x="371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26" name="Google Shape;2401;p36"/>
            <p:cNvSpPr/>
            <p:nvPr/>
          </p:nvSpPr>
          <p:spPr>
            <a:xfrm>
              <a:off x="7682542" y="3077808"/>
              <a:ext cx="19786" cy="15898"/>
            </a:xfrm>
            <a:custGeom>
              <a:avLst/>
              <a:gdLst/>
              <a:ahLst/>
              <a:cxnLst/>
              <a:rect l="l" t="t" r="r" b="b"/>
              <a:pathLst>
                <a:path w="402" h="323" extrusionOk="0">
                  <a:moveTo>
                    <a:pt x="341" y="13"/>
                  </a:moveTo>
                  <a:cubicBezTo>
                    <a:pt x="353" y="13"/>
                    <a:pt x="365" y="21"/>
                    <a:pt x="365" y="30"/>
                  </a:cubicBezTo>
                  <a:cubicBezTo>
                    <a:pt x="377" y="42"/>
                    <a:pt x="377" y="66"/>
                    <a:pt x="353" y="79"/>
                  </a:cubicBezTo>
                  <a:cubicBezTo>
                    <a:pt x="268" y="139"/>
                    <a:pt x="182" y="212"/>
                    <a:pt x="85" y="298"/>
                  </a:cubicBezTo>
                  <a:cubicBezTo>
                    <a:pt x="79" y="304"/>
                    <a:pt x="70" y="307"/>
                    <a:pt x="61" y="307"/>
                  </a:cubicBezTo>
                  <a:cubicBezTo>
                    <a:pt x="52" y="307"/>
                    <a:pt x="43" y="304"/>
                    <a:pt x="36" y="298"/>
                  </a:cubicBezTo>
                  <a:cubicBezTo>
                    <a:pt x="25" y="285"/>
                    <a:pt x="25" y="261"/>
                    <a:pt x="36" y="249"/>
                  </a:cubicBezTo>
                  <a:cubicBezTo>
                    <a:pt x="122" y="164"/>
                    <a:pt x="219" y="91"/>
                    <a:pt x="328" y="18"/>
                  </a:cubicBezTo>
                  <a:cubicBezTo>
                    <a:pt x="332" y="14"/>
                    <a:pt x="337" y="13"/>
                    <a:pt x="341" y="13"/>
                  </a:cubicBezTo>
                  <a:close/>
                  <a:moveTo>
                    <a:pt x="338" y="1"/>
                  </a:moveTo>
                  <a:cubicBezTo>
                    <a:pt x="331" y="1"/>
                    <a:pt x="324" y="2"/>
                    <a:pt x="317" y="6"/>
                  </a:cubicBezTo>
                  <a:cubicBezTo>
                    <a:pt x="207" y="79"/>
                    <a:pt x="109" y="152"/>
                    <a:pt x="25" y="237"/>
                  </a:cubicBezTo>
                  <a:cubicBezTo>
                    <a:pt x="0" y="261"/>
                    <a:pt x="12" y="285"/>
                    <a:pt x="25" y="310"/>
                  </a:cubicBezTo>
                  <a:cubicBezTo>
                    <a:pt x="36" y="310"/>
                    <a:pt x="49" y="322"/>
                    <a:pt x="61" y="322"/>
                  </a:cubicBezTo>
                  <a:cubicBezTo>
                    <a:pt x="73" y="322"/>
                    <a:pt x="85" y="322"/>
                    <a:pt x="98" y="310"/>
                  </a:cubicBezTo>
                  <a:cubicBezTo>
                    <a:pt x="195" y="225"/>
                    <a:pt x="280" y="152"/>
                    <a:pt x="365" y="91"/>
                  </a:cubicBezTo>
                  <a:cubicBezTo>
                    <a:pt x="390" y="79"/>
                    <a:pt x="401" y="42"/>
                    <a:pt x="377" y="18"/>
                  </a:cubicBezTo>
                  <a:cubicBezTo>
                    <a:pt x="369" y="10"/>
                    <a:pt x="354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27" name="Google Shape;2402;p36"/>
            <p:cNvSpPr/>
            <p:nvPr/>
          </p:nvSpPr>
          <p:spPr>
            <a:xfrm>
              <a:off x="7681804" y="3083222"/>
              <a:ext cx="23773" cy="19097"/>
            </a:xfrm>
            <a:custGeom>
              <a:avLst/>
              <a:gdLst/>
              <a:ahLst/>
              <a:cxnLst/>
              <a:rect l="l" t="t" r="r" b="b"/>
              <a:pathLst>
                <a:path w="483" h="388" extrusionOk="0">
                  <a:moveTo>
                    <a:pt x="412" y="0"/>
                  </a:moveTo>
                  <a:cubicBezTo>
                    <a:pt x="405" y="0"/>
                    <a:pt x="399" y="2"/>
                    <a:pt x="392" y="5"/>
                  </a:cubicBezTo>
                  <a:cubicBezTo>
                    <a:pt x="259" y="102"/>
                    <a:pt x="137" y="200"/>
                    <a:pt x="27" y="310"/>
                  </a:cubicBezTo>
                  <a:cubicBezTo>
                    <a:pt x="1" y="346"/>
                    <a:pt x="27" y="388"/>
                    <a:pt x="57" y="388"/>
                  </a:cubicBezTo>
                  <a:cubicBezTo>
                    <a:pt x="68" y="388"/>
                    <a:pt x="79" y="383"/>
                    <a:pt x="88" y="370"/>
                  </a:cubicBezTo>
                  <a:cubicBezTo>
                    <a:pt x="197" y="273"/>
                    <a:pt x="319" y="175"/>
                    <a:pt x="441" y="91"/>
                  </a:cubicBezTo>
                  <a:cubicBezTo>
                    <a:pt x="483" y="59"/>
                    <a:pt x="452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28" name="Google Shape;2403;p36"/>
            <p:cNvSpPr/>
            <p:nvPr/>
          </p:nvSpPr>
          <p:spPr>
            <a:xfrm>
              <a:off x="7681902" y="3082779"/>
              <a:ext cx="23429" cy="19885"/>
            </a:xfrm>
            <a:custGeom>
              <a:avLst/>
              <a:gdLst/>
              <a:ahLst/>
              <a:cxnLst/>
              <a:rect l="l" t="t" r="r" b="b"/>
              <a:pathLst>
                <a:path w="476" h="404" extrusionOk="0">
                  <a:moveTo>
                    <a:pt x="414" y="27"/>
                  </a:moveTo>
                  <a:cubicBezTo>
                    <a:pt x="427" y="27"/>
                    <a:pt x="439" y="27"/>
                    <a:pt x="439" y="38"/>
                  </a:cubicBezTo>
                  <a:cubicBezTo>
                    <a:pt x="451" y="51"/>
                    <a:pt x="451" y="75"/>
                    <a:pt x="439" y="87"/>
                  </a:cubicBezTo>
                  <a:cubicBezTo>
                    <a:pt x="330" y="160"/>
                    <a:pt x="220" y="257"/>
                    <a:pt x="86" y="379"/>
                  </a:cubicBezTo>
                  <a:cubicBezTo>
                    <a:pt x="74" y="385"/>
                    <a:pt x="65" y="388"/>
                    <a:pt x="57" y="388"/>
                  </a:cubicBezTo>
                  <a:cubicBezTo>
                    <a:pt x="50" y="388"/>
                    <a:pt x="44" y="385"/>
                    <a:pt x="38" y="379"/>
                  </a:cubicBezTo>
                  <a:cubicBezTo>
                    <a:pt x="25" y="367"/>
                    <a:pt x="13" y="343"/>
                    <a:pt x="38" y="330"/>
                  </a:cubicBezTo>
                  <a:cubicBezTo>
                    <a:pt x="135" y="221"/>
                    <a:pt x="257" y="124"/>
                    <a:pt x="403" y="27"/>
                  </a:cubicBezTo>
                  <a:close/>
                  <a:moveTo>
                    <a:pt x="417" y="1"/>
                  </a:moveTo>
                  <a:cubicBezTo>
                    <a:pt x="408" y="1"/>
                    <a:pt x="399" y="5"/>
                    <a:pt x="390" y="14"/>
                  </a:cubicBezTo>
                  <a:cubicBezTo>
                    <a:pt x="244" y="111"/>
                    <a:pt x="122" y="209"/>
                    <a:pt x="25" y="319"/>
                  </a:cubicBezTo>
                  <a:cubicBezTo>
                    <a:pt x="1" y="343"/>
                    <a:pt x="1" y="367"/>
                    <a:pt x="25" y="392"/>
                  </a:cubicBezTo>
                  <a:cubicBezTo>
                    <a:pt x="38" y="403"/>
                    <a:pt x="49" y="403"/>
                    <a:pt x="62" y="403"/>
                  </a:cubicBezTo>
                  <a:cubicBezTo>
                    <a:pt x="74" y="403"/>
                    <a:pt x="86" y="403"/>
                    <a:pt x="98" y="392"/>
                  </a:cubicBezTo>
                  <a:cubicBezTo>
                    <a:pt x="232" y="270"/>
                    <a:pt x="330" y="173"/>
                    <a:pt x="439" y="100"/>
                  </a:cubicBezTo>
                  <a:cubicBezTo>
                    <a:pt x="476" y="87"/>
                    <a:pt x="476" y="51"/>
                    <a:pt x="451" y="27"/>
                  </a:cubicBezTo>
                  <a:cubicBezTo>
                    <a:pt x="443" y="12"/>
                    <a:pt x="431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29" name="Google Shape;2404;p36"/>
            <p:cNvSpPr/>
            <p:nvPr/>
          </p:nvSpPr>
          <p:spPr>
            <a:xfrm>
              <a:off x="7684708" y="3089178"/>
              <a:ext cx="24561" cy="21804"/>
            </a:xfrm>
            <a:custGeom>
              <a:avLst/>
              <a:gdLst/>
              <a:ahLst/>
              <a:cxnLst/>
              <a:rect l="l" t="t" r="r" b="b"/>
              <a:pathLst>
                <a:path w="499" h="443" extrusionOk="0">
                  <a:moveTo>
                    <a:pt x="434" y="1"/>
                  </a:moveTo>
                  <a:cubicBezTo>
                    <a:pt x="429" y="1"/>
                    <a:pt x="424" y="2"/>
                    <a:pt x="419" y="6"/>
                  </a:cubicBezTo>
                  <a:cubicBezTo>
                    <a:pt x="273" y="116"/>
                    <a:pt x="138" y="225"/>
                    <a:pt x="29" y="359"/>
                  </a:cubicBezTo>
                  <a:cubicBezTo>
                    <a:pt x="0" y="397"/>
                    <a:pt x="32" y="443"/>
                    <a:pt x="65" y="443"/>
                  </a:cubicBezTo>
                  <a:cubicBezTo>
                    <a:pt x="73" y="443"/>
                    <a:pt x="82" y="439"/>
                    <a:pt x="90" y="432"/>
                  </a:cubicBezTo>
                  <a:cubicBezTo>
                    <a:pt x="211" y="310"/>
                    <a:pt x="333" y="189"/>
                    <a:pt x="467" y="79"/>
                  </a:cubicBezTo>
                  <a:cubicBezTo>
                    <a:pt x="498" y="58"/>
                    <a:pt x="466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30" name="Google Shape;2405;p36"/>
            <p:cNvSpPr/>
            <p:nvPr/>
          </p:nvSpPr>
          <p:spPr>
            <a:xfrm>
              <a:off x="7684954" y="3088784"/>
              <a:ext cx="23970" cy="22247"/>
            </a:xfrm>
            <a:custGeom>
              <a:avLst/>
              <a:gdLst/>
              <a:ahLst/>
              <a:cxnLst/>
              <a:rect l="l" t="t" r="r" b="b"/>
              <a:pathLst>
                <a:path w="487" h="452" extrusionOk="0">
                  <a:moveTo>
                    <a:pt x="426" y="21"/>
                  </a:moveTo>
                  <a:cubicBezTo>
                    <a:pt x="437" y="21"/>
                    <a:pt x="450" y="30"/>
                    <a:pt x="450" y="38"/>
                  </a:cubicBezTo>
                  <a:cubicBezTo>
                    <a:pt x="462" y="51"/>
                    <a:pt x="474" y="62"/>
                    <a:pt x="450" y="75"/>
                  </a:cubicBezTo>
                  <a:cubicBezTo>
                    <a:pt x="316" y="184"/>
                    <a:pt x="195" y="318"/>
                    <a:pt x="85" y="427"/>
                  </a:cubicBezTo>
                  <a:cubicBezTo>
                    <a:pt x="73" y="433"/>
                    <a:pt x="64" y="437"/>
                    <a:pt x="56" y="437"/>
                  </a:cubicBezTo>
                  <a:cubicBezTo>
                    <a:pt x="48" y="437"/>
                    <a:pt x="42" y="433"/>
                    <a:pt x="36" y="427"/>
                  </a:cubicBezTo>
                  <a:cubicBezTo>
                    <a:pt x="24" y="415"/>
                    <a:pt x="12" y="391"/>
                    <a:pt x="36" y="378"/>
                  </a:cubicBezTo>
                  <a:cubicBezTo>
                    <a:pt x="122" y="257"/>
                    <a:pt x="243" y="160"/>
                    <a:pt x="414" y="26"/>
                  </a:cubicBezTo>
                  <a:cubicBezTo>
                    <a:pt x="417" y="23"/>
                    <a:pt x="422" y="21"/>
                    <a:pt x="426" y="21"/>
                  </a:cubicBezTo>
                  <a:close/>
                  <a:moveTo>
                    <a:pt x="428" y="1"/>
                  </a:moveTo>
                  <a:cubicBezTo>
                    <a:pt x="419" y="1"/>
                    <a:pt x="410" y="4"/>
                    <a:pt x="401" y="14"/>
                  </a:cubicBezTo>
                  <a:cubicBezTo>
                    <a:pt x="231" y="148"/>
                    <a:pt x="109" y="245"/>
                    <a:pt x="24" y="367"/>
                  </a:cubicBezTo>
                  <a:cubicBezTo>
                    <a:pt x="0" y="391"/>
                    <a:pt x="0" y="427"/>
                    <a:pt x="24" y="440"/>
                  </a:cubicBezTo>
                  <a:cubicBezTo>
                    <a:pt x="36" y="451"/>
                    <a:pt x="49" y="451"/>
                    <a:pt x="60" y="451"/>
                  </a:cubicBezTo>
                  <a:cubicBezTo>
                    <a:pt x="73" y="451"/>
                    <a:pt x="85" y="451"/>
                    <a:pt x="97" y="440"/>
                  </a:cubicBezTo>
                  <a:cubicBezTo>
                    <a:pt x="206" y="330"/>
                    <a:pt x="328" y="208"/>
                    <a:pt x="462" y="99"/>
                  </a:cubicBezTo>
                  <a:cubicBezTo>
                    <a:pt x="487" y="75"/>
                    <a:pt x="487" y="51"/>
                    <a:pt x="474" y="26"/>
                  </a:cubicBezTo>
                  <a:cubicBezTo>
                    <a:pt x="459" y="11"/>
                    <a:pt x="44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31" name="Google Shape;2406;p36"/>
            <p:cNvSpPr/>
            <p:nvPr/>
          </p:nvSpPr>
          <p:spPr>
            <a:xfrm>
              <a:off x="7678851" y="3099071"/>
              <a:ext cx="31304" cy="25102"/>
            </a:xfrm>
            <a:custGeom>
              <a:avLst/>
              <a:gdLst/>
              <a:ahLst/>
              <a:cxnLst/>
              <a:rect l="l" t="t" r="r" b="b"/>
              <a:pathLst>
                <a:path w="636" h="510" extrusionOk="0">
                  <a:moveTo>
                    <a:pt x="570" y="0"/>
                  </a:moveTo>
                  <a:cubicBezTo>
                    <a:pt x="559" y="0"/>
                    <a:pt x="548" y="4"/>
                    <a:pt x="538" y="12"/>
                  </a:cubicBezTo>
                  <a:cubicBezTo>
                    <a:pt x="367" y="145"/>
                    <a:pt x="197" y="291"/>
                    <a:pt x="38" y="437"/>
                  </a:cubicBezTo>
                  <a:cubicBezTo>
                    <a:pt x="0" y="466"/>
                    <a:pt x="37" y="509"/>
                    <a:pt x="72" y="509"/>
                  </a:cubicBezTo>
                  <a:cubicBezTo>
                    <a:pt x="82" y="509"/>
                    <a:pt x="92" y="506"/>
                    <a:pt x="100" y="498"/>
                  </a:cubicBezTo>
                  <a:cubicBezTo>
                    <a:pt x="270" y="352"/>
                    <a:pt x="428" y="218"/>
                    <a:pt x="598" y="72"/>
                  </a:cubicBezTo>
                  <a:cubicBezTo>
                    <a:pt x="636" y="44"/>
                    <a:pt x="607" y="0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32" name="Google Shape;2407;p36"/>
            <p:cNvSpPr/>
            <p:nvPr/>
          </p:nvSpPr>
          <p:spPr>
            <a:xfrm>
              <a:off x="7678949" y="3098628"/>
              <a:ext cx="31156" cy="25545"/>
            </a:xfrm>
            <a:custGeom>
              <a:avLst/>
              <a:gdLst/>
              <a:ahLst/>
              <a:cxnLst/>
              <a:rect l="l" t="t" r="r" b="b"/>
              <a:pathLst>
                <a:path w="633" h="519" extrusionOk="0">
                  <a:moveTo>
                    <a:pt x="560" y="21"/>
                  </a:moveTo>
                  <a:cubicBezTo>
                    <a:pt x="572" y="21"/>
                    <a:pt x="584" y="21"/>
                    <a:pt x="596" y="33"/>
                  </a:cubicBezTo>
                  <a:cubicBezTo>
                    <a:pt x="609" y="45"/>
                    <a:pt x="609" y="57"/>
                    <a:pt x="596" y="70"/>
                  </a:cubicBezTo>
                  <a:cubicBezTo>
                    <a:pt x="560" y="106"/>
                    <a:pt x="523" y="130"/>
                    <a:pt x="487" y="167"/>
                  </a:cubicBezTo>
                  <a:cubicBezTo>
                    <a:pt x="353" y="276"/>
                    <a:pt x="231" y="386"/>
                    <a:pt x="98" y="495"/>
                  </a:cubicBezTo>
                  <a:cubicBezTo>
                    <a:pt x="86" y="501"/>
                    <a:pt x="73" y="504"/>
                    <a:pt x="63" y="504"/>
                  </a:cubicBezTo>
                  <a:cubicBezTo>
                    <a:pt x="52" y="504"/>
                    <a:pt x="43" y="501"/>
                    <a:pt x="36" y="495"/>
                  </a:cubicBezTo>
                  <a:cubicBezTo>
                    <a:pt x="25" y="483"/>
                    <a:pt x="25" y="459"/>
                    <a:pt x="36" y="446"/>
                  </a:cubicBezTo>
                  <a:lnTo>
                    <a:pt x="438" y="118"/>
                  </a:lnTo>
                  <a:cubicBezTo>
                    <a:pt x="474" y="81"/>
                    <a:pt x="511" y="57"/>
                    <a:pt x="547" y="33"/>
                  </a:cubicBezTo>
                  <a:cubicBezTo>
                    <a:pt x="547" y="21"/>
                    <a:pt x="560" y="21"/>
                    <a:pt x="560" y="21"/>
                  </a:cubicBezTo>
                  <a:close/>
                  <a:moveTo>
                    <a:pt x="569" y="1"/>
                  </a:moveTo>
                  <a:cubicBezTo>
                    <a:pt x="557" y="1"/>
                    <a:pt x="546" y="3"/>
                    <a:pt x="536" y="8"/>
                  </a:cubicBezTo>
                  <a:cubicBezTo>
                    <a:pt x="499" y="45"/>
                    <a:pt x="463" y="70"/>
                    <a:pt x="426" y="106"/>
                  </a:cubicBezTo>
                  <a:lnTo>
                    <a:pt x="25" y="434"/>
                  </a:lnTo>
                  <a:cubicBezTo>
                    <a:pt x="0" y="459"/>
                    <a:pt x="12" y="483"/>
                    <a:pt x="25" y="507"/>
                  </a:cubicBezTo>
                  <a:cubicBezTo>
                    <a:pt x="36" y="519"/>
                    <a:pt x="49" y="519"/>
                    <a:pt x="73" y="519"/>
                  </a:cubicBezTo>
                  <a:cubicBezTo>
                    <a:pt x="85" y="519"/>
                    <a:pt x="98" y="519"/>
                    <a:pt x="109" y="507"/>
                  </a:cubicBezTo>
                  <a:cubicBezTo>
                    <a:pt x="231" y="397"/>
                    <a:pt x="365" y="288"/>
                    <a:pt x="499" y="178"/>
                  </a:cubicBezTo>
                  <a:cubicBezTo>
                    <a:pt x="536" y="142"/>
                    <a:pt x="572" y="118"/>
                    <a:pt x="609" y="94"/>
                  </a:cubicBezTo>
                  <a:cubicBezTo>
                    <a:pt x="633" y="70"/>
                    <a:pt x="620" y="33"/>
                    <a:pt x="609" y="21"/>
                  </a:cubicBezTo>
                  <a:cubicBezTo>
                    <a:pt x="601" y="7"/>
                    <a:pt x="585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33" name="Google Shape;2408;p36"/>
            <p:cNvSpPr/>
            <p:nvPr/>
          </p:nvSpPr>
          <p:spPr>
            <a:xfrm>
              <a:off x="7685889" y="3105667"/>
              <a:ext cx="25496" cy="21509"/>
            </a:xfrm>
            <a:custGeom>
              <a:avLst/>
              <a:gdLst/>
              <a:ahLst/>
              <a:cxnLst/>
              <a:rect l="l" t="t" r="r" b="b"/>
              <a:pathLst>
                <a:path w="518" h="437" extrusionOk="0">
                  <a:moveTo>
                    <a:pt x="451" y="0"/>
                  </a:moveTo>
                  <a:cubicBezTo>
                    <a:pt x="440" y="0"/>
                    <a:pt x="429" y="3"/>
                    <a:pt x="419" y="11"/>
                  </a:cubicBezTo>
                  <a:cubicBezTo>
                    <a:pt x="297" y="133"/>
                    <a:pt x="163" y="254"/>
                    <a:pt x="30" y="364"/>
                  </a:cubicBezTo>
                  <a:cubicBezTo>
                    <a:pt x="1" y="392"/>
                    <a:pt x="32" y="436"/>
                    <a:pt x="64" y="436"/>
                  </a:cubicBezTo>
                  <a:cubicBezTo>
                    <a:pt x="73" y="436"/>
                    <a:pt x="82" y="433"/>
                    <a:pt x="90" y="425"/>
                  </a:cubicBezTo>
                  <a:cubicBezTo>
                    <a:pt x="236" y="327"/>
                    <a:pt x="358" y="206"/>
                    <a:pt x="479" y="72"/>
                  </a:cubicBezTo>
                  <a:cubicBezTo>
                    <a:pt x="517" y="43"/>
                    <a:pt x="488" y="0"/>
                    <a:pt x="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34" name="Google Shape;2409;p36"/>
            <p:cNvSpPr/>
            <p:nvPr/>
          </p:nvSpPr>
          <p:spPr>
            <a:xfrm>
              <a:off x="7686135" y="3105273"/>
              <a:ext cx="25201" cy="22494"/>
            </a:xfrm>
            <a:custGeom>
              <a:avLst/>
              <a:gdLst/>
              <a:ahLst/>
              <a:cxnLst/>
              <a:rect l="l" t="t" r="r" b="b"/>
              <a:pathLst>
                <a:path w="512" h="457" extrusionOk="0">
                  <a:moveTo>
                    <a:pt x="450" y="19"/>
                  </a:moveTo>
                  <a:cubicBezTo>
                    <a:pt x="450" y="19"/>
                    <a:pt x="463" y="19"/>
                    <a:pt x="474" y="32"/>
                  </a:cubicBezTo>
                  <a:cubicBezTo>
                    <a:pt x="487" y="43"/>
                    <a:pt x="487" y="68"/>
                    <a:pt x="474" y="80"/>
                  </a:cubicBezTo>
                  <a:cubicBezTo>
                    <a:pt x="328" y="226"/>
                    <a:pt x="207" y="335"/>
                    <a:pt x="85" y="433"/>
                  </a:cubicBezTo>
                  <a:cubicBezTo>
                    <a:pt x="75" y="438"/>
                    <a:pt x="65" y="441"/>
                    <a:pt x="55" y="441"/>
                  </a:cubicBezTo>
                  <a:cubicBezTo>
                    <a:pt x="43" y="441"/>
                    <a:pt x="32" y="435"/>
                    <a:pt x="25" y="421"/>
                  </a:cubicBezTo>
                  <a:cubicBezTo>
                    <a:pt x="25" y="421"/>
                    <a:pt x="12" y="397"/>
                    <a:pt x="36" y="384"/>
                  </a:cubicBezTo>
                  <a:cubicBezTo>
                    <a:pt x="158" y="275"/>
                    <a:pt x="292" y="153"/>
                    <a:pt x="426" y="32"/>
                  </a:cubicBezTo>
                  <a:cubicBezTo>
                    <a:pt x="426" y="19"/>
                    <a:pt x="438" y="19"/>
                    <a:pt x="450" y="19"/>
                  </a:cubicBezTo>
                  <a:close/>
                  <a:moveTo>
                    <a:pt x="450" y="1"/>
                  </a:moveTo>
                  <a:cubicBezTo>
                    <a:pt x="438" y="1"/>
                    <a:pt x="426" y="7"/>
                    <a:pt x="414" y="19"/>
                  </a:cubicBezTo>
                  <a:cubicBezTo>
                    <a:pt x="280" y="141"/>
                    <a:pt x="146" y="262"/>
                    <a:pt x="25" y="372"/>
                  </a:cubicBezTo>
                  <a:cubicBezTo>
                    <a:pt x="0" y="384"/>
                    <a:pt x="0" y="421"/>
                    <a:pt x="12" y="433"/>
                  </a:cubicBezTo>
                  <a:cubicBezTo>
                    <a:pt x="25" y="445"/>
                    <a:pt x="36" y="457"/>
                    <a:pt x="61" y="457"/>
                  </a:cubicBezTo>
                  <a:cubicBezTo>
                    <a:pt x="73" y="457"/>
                    <a:pt x="85" y="457"/>
                    <a:pt x="98" y="445"/>
                  </a:cubicBezTo>
                  <a:cubicBezTo>
                    <a:pt x="219" y="348"/>
                    <a:pt x="341" y="238"/>
                    <a:pt x="487" y="92"/>
                  </a:cubicBezTo>
                  <a:cubicBezTo>
                    <a:pt x="511" y="68"/>
                    <a:pt x="499" y="32"/>
                    <a:pt x="487" y="19"/>
                  </a:cubicBezTo>
                  <a:cubicBezTo>
                    <a:pt x="475" y="7"/>
                    <a:pt x="463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35" name="Google Shape;2410;p36"/>
            <p:cNvSpPr/>
            <p:nvPr/>
          </p:nvSpPr>
          <p:spPr>
            <a:xfrm>
              <a:off x="7689482" y="3117037"/>
              <a:ext cx="18310" cy="14914"/>
            </a:xfrm>
            <a:custGeom>
              <a:avLst/>
              <a:gdLst/>
              <a:ahLst/>
              <a:cxnLst/>
              <a:rect l="l" t="t" r="r" b="b"/>
              <a:pathLst>
                <a:path w="372" h="303" extrusionOk="0">
                  <a:moveTo>
                    <a:pt x="305" y="0"/>
                  </a:moveTo>
                  <a:cubicBezTo>
                    <a:pt x="295" y="0"/>
                    <a:pt x="284" y="4"/>
                    <a:pt x="273" y="12"/>
                  </a:cubicBezTo>
                  <a:cubicBezTo>
                    <a:pt x="200" y="85"/>
                    <a:pt x="114" y="158"/>
                    <a:pt x="30" y="231"/>
                  </a:cubicBezTo>
                  <a:cubicBezTo>
                    <a:pt x="1" y="259"/>
                    <a:pt x="32" y="302"/>
                    <a:pt x="64" y="302"/>
                  </a:cubicBezTo>
                  <a:cubicBezTo>
                    <a:pt x="73" y="302"/>
                    <a:pt x="82" y="299"/>
                    <a:pt x="90" y="291"/>
                  </a:cubicBezTo>
                  <a:cubicBezTo>
                    <a:pt x="176" y="218"/>
                    <a:pt x="260" y="145"/>
                    <a:pt x="333" y="72"/>
                  </a:cubicBezTo>
                  <a:cubicBezTo>
                    <a:pt x="371" y="44"/>
                    <a:pt x="343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36" name="Google Shape;2411;p36"/>
            <p:cNvSpPr/>
            <p:nvPr/>
          </p:nvSpPr>
          <p:spPr>
            <a:xfrm>
              <a:off x="7689729" y="3116299"/>
              <a:ext cx="18015" cy="16292"/>
            </a:xfrm>
            <a:custGeom>
              <a:avLst/>
              <a:gdLst/>
              <a:ahLst/>
              <a:cxnLst/>
              <a:rect l="l" t="t" r="r" b="b"/>
              <a:pathLst>
                <a:path w="366" h="331" extrusionOk="0">
                  <a:moveTo>
                    <a:pt x="304" y="14"/>
                  </a:moveTo>
                  <a:cubicBezTo>
                    <a:pt x="317" y="14"/>
                    <a:pt x="328" y="27"/>
                    <a:pt x="328" y="27"/>
                  </a:cubicBezTo>
                  <a:cubicBezTo>
                    <a:pt x="341" y="38"/>
                    <a:pt x="341" y="63"/>
                    <a:pt x="328" y="75"/>
                  </a:cubicBezTo>
                  <a:lnTo>
                    <a:pt x="292" y="111"/>
                  </a:lnTo>
                  <a:cubicBezTo>
                    <a:pt x="219" y="184"/>
                    <a:pt x="146" y="246"/>
                    <a:pt x="85" y="306"/>
                  </a:cubicBezTo>
                  <a:cubicBezTo>
                    <a:pt x="73" y="312"/>
                    <a:pt x="64" y="315"/>
                    <a:pt x="56" y="315"/>
                  </a:cubicBezTo>
                  <a:cubicBezTo>
                    <a:pt x="49" y="315"/>
                    <a:pt x="43" y="312"/>
                    <a:pt x="36" y="306"/>
                  </a:cubicBezTo>
                  <a:cubicBezTo>
                    <a:pt x="25" y="294"/>
                    <a:pt x="12" y="270"/>
                    <a:pt x="36" y="257"/>
                  </a:cubicBezTo>
                  <a:cubicBezTo>
                    <a:pt x="98" y="197"/>
                    <a:pt x="171" y="124"/>
                    <a:pt x="244" y="63"/>
                  </a:cubicBezTo>
                  <a:lnTo>
                    <a:pt x="280" y="27"/>
                  </a:lnTo>
                  <a:cubicBezTo>
                    <a:pt x="292" y="27"/>
                    <a:pt x="292" y="14"/>
                    <a:pt x="304" y="14"/>
                  </a:cubicBezTo>
                  <a:close/>
                  <a:moveTo>
                    <a:pt x="302" y="0"/>
                  </a:moveTo>
                  <a:cubicBezTo>
                    <a:pt x="290" y="0"/>
                    <a:pt x="278" y="4"/>
                    <a:pt x="268" y="14"/>
                  </a:cubicBezTo>
                  <a:lnTo>
                    <a:pt x="231" y="51"/>
                  </a:lnTo>
                  <a:cubicBezTo>
                    <a:pt x="158" y="111"/>
                    <a:pt x="85" y="184"/>
                    <a:pt x="25" y="246"/>
                  </a:cubicBezTo>
                  <a:cubicBezTo>
                    <a:pt x="0" y="270"/>
                    <a:pt x="0" y="294"/>
                    <a:pt x="25" y="319"/>
                  </a:cubicBezTo>
                  <a:cubicBezTo>
                    <a:pt x="25" y="319"/>
                    <a:pt x="49" y="330"/>
                    <a:pt x="61" y="330"/>
                  </a:cubicBezTo>
                  <a:cubicBezTo>
                    <a:pt x="73" y="330"/>
                    <a:pt x="85" y="330"/>
                    <a:pt x="98" y="319"/>
                  </a:cubicBezTo>
                  <a:cubicBezTo>
                    <a:pt x="158" y="257"/>
                    <a:pt x="231" y="197"/>
                    <a:pt x="304" y="124"/>
                  </a:cubicBezTo>
                  <a:lnTo>
                    <a:pt x="341" y="87"/>
                  </a:lnTo>
                  <a:cubicBezTo>
                    <a:pt x="365" y="63"/>
                    <a:pt x="353" y="38"/>
                    <a:pt x="341" y="14"/>
                  </a:cubicBezTo>
                  <a:cubicBezTo>
                    <a:pt x="334" y="7"/>
                    <a:pt x="318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37" name="Google Shape;2412;p36"/>
            <p:cNvSpPr/>
            <p:nvPr/>
          </p:nvSpPr>
          <p:spPr>
            <a:xfrm>
              <a:off x="7660639" y="3129687"/>
              <a:ext cx="28105" cy="21115"/>
            </a:xfrm>
            <a:custGeom>
              <a:avLst/>
              <a:gdLst/>
              <a:ahLst/>
              <a:cxnLst/>
              <a:rect l="l" t="t" r="r" b="b"/>
              <a:pathLst>
                <a:path w="571" h="429" extrusionOk="0">
                  <a:moveTo>
                    <a:pt x="513" y="1"/>
                  </a:moveTo>
                  <a:cubicBezTo>
                    <a:pt x="507" y="1"/>
                    <a:pt x="500" y="3"/>
                    <a:pt x="494" y="10"/>
                  </a:cubicBezTo>
                  <a:cubicBezTo>
                    <a:pt x="335" y="120"/>
                    <a:pt x="178" y="241"/>
                    <a:pt x="32" y="350"/>
                  </a:cubicBezTo>
                  <a:cubicBezTo>
                    <a:pt x="1" y="381"/>
                    <a:pt x="30" y="429"/>
                    <a:pt x="62" y="429"/>
                  </a:cubicBezTo>
                  <a:cubicBezTo>
                    <a:pt x="68" y="429"/>
                    <a:pt x="75" y="427"/>
                    <a:pt x="81" y="423"/>
                  </a:cubicBezTo>
                  <a:cubicBezTo>
                    <a:pt x="238" y="314"/>
                    <a:pt x="384" y="204"/>
                    <a:pt x="530" y="83"/>
                  </a:cubicBezTo>
                  <a:cubicBezTo>
                    <a:pt x="570" y="62"/>
                    <a:pt x="544" y="1"/>
                    <a:pt x="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38" name="Google Shape;2413;p36"/>
            <p:cNvSpPr/>
            <p:nvPr/>
          </p:nvSpPr>
          <p:spPr>
            <a:xfrm>
              <a:off x="7660343" y="3129441"/>
              <a:ext cx="28252" cy="21706"/>
            </a:xfrm>
            <a:custGeom>
              <a:avLst/>
              <a:gdLst/>
              <a:ahLst/>
              <a:cxnLst/>
              <a:rect l="l" t="t" r="r" b="b"/>
              <a:pathLst>
                <a:path w="574" h="441" extrusionOk="0">
                  <a:moveTo>
                    <a:pt x="520" y="16"/>
                  </a:moveTo>
                  <a:cubicBezTo>
                    <a:pt x="531" y="16"/>
                    <a:pt x="536" y="27"/>
                    <a:pt x="536" y="27"/>
                  </a:cubicBezTo>
                  <a:cubicBezTo>
                    <a:pt x="549" y="39"/>
                    <a:pt x="549" y="63"/>
                    <a:pt x="536" y="88"/>
                  </a:cubicBezTo>
                  <a:cubicBezTo>
                    <a:pt x="500" y="112"/>
                    <a:pt x="463" y="136"/>
                    <a:pt x="427" y="173"/>
                  </a:cubicBezTo>
                  <a:cubicBezTo>
                    <a:pt x="317" y="246"/>
                    <a:pt x="196" y="343"/>
                    <a:pt x="87" y="416"/>
                  </a:cubicBezTo>
                  <a:cubicBezTo>
                    <a:pt x="74" y="422"/>
                    <a:pt x="65" y="425"/>
                    <a:pt x="58" y="425"/>
                  </a:cubicBezTo>
                  <a:cubicBezTo>
                    <a:pt x="50" y="425"/>
                    <a:pt x="44" y="422"/>
                    <a:pt x="38" y="416"/>
                  </a:cubicBezTo>
                  <a:cubicBezTo>
                    <a:pt x="25" y="392"/>
                    <a:pt x="25" y="379"/>
                    <a:pt x="38" y="368"/>
                  </a:cubicBezTo>
                  <a:cubicBezTo>
                    <a:pt x="160" y="271"/>
                    <a:pt x="281" y="185"/>
                    <a:pt x="390" y="100"/>
                  </a:cubicBezTo>
                  <a:lnTo>
                    <a:pt x="500" y="27"/>
                  </a:lnTo>
                  <a:cubicBezTo>
                    <a:pt x="508" y="19"/>
                    <a:pt x="515" y="16"/>
                    <a:pt x="520" y="16"/>
                  </a:cubicBezTo>
                  <a:close/>
                  <a:moveTo>
                    <a:pt x="517" y="1"/>
                  </a:moveTo>
                  <a:cubicBezTo>
                    <a:pt x="508" y="1"/>
                    <a:pt x="498" y="4"/>
                    <a:pt x="487" y="15"/>
                  </a:cubicBezTo>
                  <a:lnTo>
                    <a:pt x="378" y="88"/>
                  </a:lnTo>
                  <a:cubicBezTo>
                    <a:pt x="269" y="173"/>
                    <a:pt x="147" y="258"/>
                    <a:pt x="25" y="355"/>
                  </a:cubicBezTo>
                  <a:cubicBezTo>
                    <a:pt x="1" y="368"/>
                    <a:pt x="14" y="404"/>
                    <a:pt x="25" y="416"/>
                  </a:cubicBezTo>
                  <a:cubicBezTo>
                    <a:pt x="38" y="441"/>
                    <a:pt x="50" y="441"/>
                    <a:pt x="62" y="441"/>
                  </a:cubicBezTo>
                  <a:lnTo>
                    <a:pt x="98" y="441"/>
                  </a:lnTo>
                  <a:cubicBezTo>
                    <a:pt x="208" y="355"/>
                    <a:pt x="317" y="271"/>
                    <a:pt x="439" y="185"/>
                  </a:cubicBezTo>
                  <a:cubicBezTo>
                    <a:pt x="476" y="149"/>
                    <a:pt x="512" y="125"/>
                    <a:pt x="549" y="100"/>
                  </a:cubicBezTo>
                  <a:cubicBezTo>
                    <a:pt x="573" y="76"/>
                    <a:pt x="573" y="39"/>
                    <a:pt x="549" y="15"/>
                  </a:cubicBezTo>
                  <a:cubicBezTo>
                    <a:pt x="541" y="8"/>
                    <a:pt x="530" y="1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39" name="Google Shape;2414;p36"/>
            <p:cNvSpPr/>
            <p:nvPr/>
          </p:nvSpPr>
          <p:spPr>
            <a:xfrm>
              <a:off x="7663887" y="3130278"/>
              <a:ext cx="34995" cy="26234"/>
            </a:xfrm>
            <a:custGeom>
              <a:avLst/>
              <a:gdLst/>
              <a:ahLst/>
              <a:cxnLst/>
              <a:rect l="l" t="t" r="r" b="b"/>
              <a:pathLst>
                <a:path w="711" h="533" extrusionOk="0">
                  <a:moveTo>
                    <a:pt x="656" y="0"/>
                  </a:moveTo>
                  <a:cubicBezTo>
                    <a:pt x="649" y="0"/>
                    <a:pt x="641" y="3"/>
                    <a:pt x="634" y="10"/>
                  </a:cubicBezTo>
                  <a:cubicBezTo>
                    <a:pt x="428" y="144"/>
                    <a:pt x="221" y="289"/>
                    <a:pt x="39" y="460"/>
                  </a:cubicBezTo>
                  <a:cubicBezTo>
                    <a:pt x="1" y="489"/>
                    <a:pt x="30" y="532"/>
                    <a:pt x="67" y="532"/>
                  </a:cubicBezTo>
                  <a:cubicBezTo>
                    <a:pt x="78" y="532"/>
                    <a:pt x="89" y="529"/>
                    <a:pt x="99" y="521"/>
                  </a:cubicBezTo>
                  <a:cubicBezTo>
                    <a:pt x="282" y="375"/>
                    <a:pt x="477" y="217"/>
                    <a:pt x="671" y="83"/>
                  </a:cubicBezTo>
                  <a:cubicBezTo>
                    <a:pt x="711" y="53"/>
                    <a:pt x="686" y="0"/>
                    <a:pt x="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40" name="Google Shape;2415;p36"/>
            <p:cNvSpPr/>
            <p:nvPr/>
          </p:nvSpPr>
          <p:spPr>
            <a:xfrm>
              <a:off x="7663936" y="3129491"/>
              <a:ext cx="34799" cy="27662"/>
            </a:xfrm>
            <a:custGeom>
              <a:avLst/>
              <a:gdLst/>
              <a:ahLst/>
              <a:cxnLst/>
              <a:rect l="l" t="t" r="r" b="b"/>
              <a:pathLst>
                <a:path w="707" h="562" extrusionOk="0">
                  <a:moveTo>
                    <a:pt x="646" y="26"/>
                  </a:moveTo>
                  <a:cubicBezTo>
                    <a:pt x="658" y="26"/>
                    <a:pt x="670" y="26"/>
                    <a:pt x="670" y="38"/>
                  </a:cubicBezTo>
                  <a:cubicBezTo>
                    <a:pt x="682" y="51"/>
                    <a:pt x="682" y="75"/>
                    <a:pt x="670" y="87"/>
                  </a:cubicBezTo>
                  <a:cubicBezTo>
                    <a:pt x="463" y="233"/>
                    <a:pt x="268" y="391"/>
                    <a:pt x="87" y="537"/>
                  </a:cubicBezTo>
                  <a:cubicBezTo>
                    <a:pt x="83" y="540"/>
                    <a:pt x="78" y="542"/>
                    <a:pt x="73" y="542"/>
                  </a:cubicBezTo>
                  <a:cubicBezTo>
                    <a:pt x="61" y="542"/>
                    <a:pt x="46" y="533"/>
                    <a:pt x="38" y="524"/>
                  </a:cubicBezTo>
                  <a:cubicBezTo>
                    <a:pt x="25" y="513"/>
                    <a:pt x="25" y="500"/>
                    <a:pt x="38" y="488"/>
                  </a:cubicBezTo>
                  <a:cubicBezTo>
                    <a:pt x="196" y="342"/>
                    <a:pt x="378" y="197"/>
                    <a:pt x="633" y="26"/>
                  </a:cubicBezTo>
                  <a:close/>
                  <a:moveTo>
                    <a:pt x="649" y="1"/>
                  </a:moveTo>
                  <a:cubicBezTo>
                    <a:pt x="640" y="1"/>
                    <a:pt x="631" y="4"/>
                    <a:pt x="622" y="14"/>
                  </a:cubicBezTo>
                  <a:cubicBezTo>
                    <a:pt x="378" y="184"/>
                    <a:pt x="196" y="330"/>
                    <a:pt x="25" y="476"/>
                  </a:cubicBezTo>
                  <a:cubicBezTo>
                    <a:pt x="1" y="500"/>
                    <a:pt x="14" y="524"/>
                    <a:pt x="25" y="537"/>
                  </a:cubicBezTo>
                  <a:cubicBezTo>
                    <a:pt x="38" y="549"/>
                    <a:pt x="50" y="561"/>
                    <a:pt x="74" y="561"/>
                  </a:cubicBezTo>
                  <a:cubicBezTo>
                    <a:pt x="74" y="561"/>
                    <a:pt x="87" y="561"/>
                    <a:pt x="98" y="549"/>
                  </a:cubicBezTo>
                  <a:cubicBezTo>
                    <a:pt x="281" y="403"/>
                    <a:pt x="476" y="245"/>
                    <a:pt x="670" y="99"/>
                  </a:cubicBezTo>
                  <a:cubicBezTo>
                    <a:pt x="706" y="87"/>
                    <a:pt x="706" y="51"/>
                    <a:pt x="682" y="26"/>
                  </a:cubicBezTo>
                  <a:cubicBezTo>
                    <a:pt x="675" y="11"/>
                    <a:pt x="663" y="1"/>
                    <a:pt x="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41" name="Google Shape;2416;p36"/>
            <p:cNvSpPr/>
            <p:nvPr/>
          </p:nvSpPr>
          <p:spPr>
            <a:xfrm>
              <a:off x="7659506" y="3129048"/>
              <a:ext cx="51927" cy="39327"/>
            </a:xfrm>
            <a:custGeom>
              <a:avLst/>
              <a:gdLst/>
              <a:ahLst/>
              <a:cxnLst/>
              <a:rect l="l" t="t" r="r" b="b"/>
              <a:pathLst>
                <a:path w="1055" h="799" extrusionOk="0">
                  <a:moveTo>
                    <a:pt x="990" y="1"/>
                  </a:moveTo>
                  <a:cubicBezTo>
                    <a:pt x="982" y="1"/>
                    <a:pt x="974" y="4"/>
                    <a:pt x="967" y="11"/>
                  </a:cubicBezTo>
                  <a:cubicBezTo>
                    <a:pt x="663" y="254"/>
                    <a:pt x="347" y="473"/>
                    <a:pt x="31" y="716"/>
                  </a:cubicBezTo>
                  <a:cubicBezTo>
                    <a:pt x="1" y="746"/>
                    <a:pt x="19" y="799"/>
                    <a:pt x="53" y="799"/>
                  </a:cubicBezTo>
                  <a:cubicBezTo>
                    <a:pt x="61" y="799"/>
                    <a:pt x="70" y="796"/>
                    <a:pt x="79" y="789"/>
                  </a:cubicBezTo>
                  <a:cubicBezTo>
                    <a:pt x="407" y="570"/>
                    <a:pt x="712" y="327"/>
                    <a:pt x="1015" y="84"/>
                  </a:cubicBezTo>
                  <a:cubicBezTo>
                    <a:pt x="1054" y="54"/>
                    <a:pt x="1023" y="1"/>
                    <a:pt x="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42" name="Google Shape;2417;p36"/>
            <p:cNvSpPr/>
            <p:nvPr/>
          </p:nvSpPr>
          <p:spPr>
            <a:xfrm>
              <a:off x="7659802" y="3128703"/>
              <a:ext cx="51533" cy="40410"/>
            </a:xfrm>
            <a:custGeom>
              <a:avLst/>
              <a:gdLst/>
              <a:ahLst/>
              <a:cxnLst/>
              <a:rect l="l" t="t" r="r" b="b"/>
              <a:pathLst>
                <a:path w="1047" h="821" extrusionOk="0">
                  <a:moveTo>
                    <a:pt x="991" y="21"/>
                  </a:moveTo>
                  <a:cubicBezTo>
                    <a:pt x="997" y="21"/>
                    <a:pt x="1003" y="24"/>
                    <a:pt x="1009" y="30"/>
                  </a:cubicBezTo>
                  <a:cubicBezTo>
                    <a:pt x="1022" y="42"/>
                    <a:pt x="1022" y="67"/>
                    <a:pt x="1009" y="78"/>
                  </a:cubicBezTo>
                  <a:cubicBezTo>
                    <a:pt x="681" y="334"/>
                    <a:pt x="377" y="577"/>
                    <a:pt x="73" y="796"/>
                  </a:cubicBezTo>
                  <a:cubicBezTo>
                    <a:pt x="66" y="800"/>
                    <a:pt x="60" y="801"/>
                    <a:pt x="55" y="801"/>
                  </a:cubicBezTo>
                  <a:cubicBezTo>
                    <a:pt x="42" y="801"/>
                    <a:pt x="33" y="793"/>
                    <a:pt x="25" y="784"/>
                  </a:cubicBezTo>
                  <a:cubicBezTo>
                    <a:pt x="12" y="772"/>
                    <a:pt x="12" y="748"/>
                    <a:pt x="36" y="735"/>
                  </a:cubicBezTo>
                  <a:cubicBezTo>
                    <a:pt x="182" y="613"/>
                    <a:pt x="341" y="492"/>
                    <a:pt x="498" y="383"/>
                  </a:cubicBezTo>
                  <a:cubicBezTo>
                    <a:pt x="657" y="261"/>
                    <a:pt x="815" y="140"/>
                    <a:pt x="973" y="30"/>
                  </a:cubicBezTo>
                  <a:cubicBezTo>
                    <a:pt x="979" y="24"/>
                    <a:pt x="985" y="21"/>
                    <a:pt x="991" y="21"/>
                  </a:cubicBezTo>
                  <a:close/>
                  <a:moveTo>
                    <a:pt x="981" y="0"/>
                  </a:moveTo>
                  <a:cubicBezTo>
                    <a:pt x="975" y="0"/>
                    <a:pt x="968" y="2"/>
                    <a:pt x="961" y="5"/>
                  </a:cubicBezTo>
                  <a:lnTo>
                    <a:pt x="487" y="370"/>
                  </a:lnTo>
                  <a:cubicBezTo>
                    <a:pt x="328" y="480"/>
                    <a:pt x="182" y="602"/>
                    <a:pt x="25" y="711"/>
                  </a:cubicBezTo>
                  <a:cubicBezTo>
                    <a:pt x="0" y="735"/>
                    <a:pt x="0" y="772"/>
                    <a:pt x="12" y="796"/>
                  </a:cubicBezTo>
                  <a:cubicBezTo>
                    <a:pt x="25" y="808"/>
                    <a:pt x="36" y="821"/>
                    <a:pt x="49" y="821"/>
                  </a:cubicBezTo>
                  <a:cubicBezTo>
                    <a:pt x="61" y="821"/>
                    <a:pt x="73" y="821"/>
                    <a:pt x="73" y="808"/>
                  </a:cubicBezTo>
                  <a:cubicBezTo>
                    <a:pt x="389" y="589"/>
                    <a:pt x="693" y="358"/>
                    <a:pt x="1022" y="91"/>
                  </a:cubicBezTo>
                  <a:cubicBezTo>
                    <a:pt x="1046" y="78"/>
                    <a:pt x="1046" y="42"/>
                    <a:pt x="1022" y="18"/>
                  </a:cubicBezTo>
                  <a:cubicBezTo>
                    <a:pt x="1013" y="9"/>
                    <a:pt x="998" y="0"/>
                    <a:pt x="9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43" name="Google Shape;2418;p36"/>
            <p:cNvSpPr/>
            <p:nvPr/>
          </p:nvSpPr>
          <p:spPr>
            <a:xfrm>
              <a:off x="7672649" y="3135003"/>
              <a:ext cx="42329" cy="33371"/>
            </a:xfrm>
            <a:custGeom>
              <a:avLst/>
              <a:gdLst/>
              <a:ahLst/>
              <a:cxnLst/>
              <a:rect l="l" t="t" r="r" b="b"/>
              <a:pathLst>
                <a:path w="860" h="678" extrusionOk="0">
                  <a:moveTo>
                    <a:pt x="793" y="0"/>
                  </a:moveTo>
                  <a:cubicBezTo>
                    <a:pt x="783" y="0"/>
                    <a:pt x="771" y="4"/>
                    <a:pt x="761" y="12"/>
                  </a:cubicBezTo>
                  <a:cubicBezTo>
                    <a:pt x="529" y="218"/>
                    <a:pt x="286" y="401"/>
                    <a:pt x="31" y="595"/>
                  </a:cubicBezTo>
                  <a:cubicBezTo>
                    <a:pt x="1" y="615"/>
                    <a:pt x="21" y="677"/>
                    <a:pt x="56" y="677"/>
                  </a:cubicBezTo>
                  <a:cubicBezTo>
                    <a:pt x="64" y="677"/>
                    <a:pt x="71" y="674"/>
                    <a:pt x="80" y="668"/>
                  </a:cubicBezTo>
                  <a:cubicBezTo>
                    <a:pt x="347" y="498"/>
                    <a:pt x="591" y="291"/>
                    <a:pt x="821" y="72"/>
                  </a:cubicBezTo>
                  <a:cubicBezTo>
                    <a:pt x="859" y="44"/>
                    <a:pt x="831" y="0"/>
                    <a:pt x="7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44" name="Google Shape;2419;p36"/>
            <p:cNvSpPr/>
            <p:nvPr/>
          </p:nvSpPr>
          <p:spPr>
            <a:xfrm>
              <a:off x="7672353" y="3134856"/>
              <a:ext cx="42575" cy="33617"/>
            </a:xfrm>
            <a:custGeom>
              <a:avLst/>
              <a:gdLst/>
              <a:ahLst/>
              <a:cxnLst/>
              <a:rect l="l" t="t" r="r" b="b"/>
              <a:pathLst>
                <a:path w="865" h="683" extrusionOk="0">
                  <a:moveTo>
                    <a:pt x="803" y="17"/>
                  </a:moveTo>
                  <a:cubicBezTo>
                    <a:pt x="812" y="17"/>
                    <a:pt x="821" y="20"/>
                    <a:pt x="827" y="26"/>
                  </a:cubicBezTo>
                  <a:cubicBezTo>
                    <a:pt x="840" y="39"/>
                    <a:pt x="840" y="51"/>
                    <a:pt x="827" y="75"/>
                  </a:cubicBezTo>
                  <a:cubicBezTo>
                    <a:pt x="572" y="306"/>
                    <a:pt x="329" y="501"/>
                    <a:pt x="86" y="659"/>
                  </a:cubicBezTo>
                  <a:cubicBezTo>
                    <a:pt x="74" y="665"/>
                    <a:pt x="64" y="668"/>
                    <a:pt x="57" y="668"/>
                  </a:cubicBezTo>
                  <a:cubicBezTo>
                    <a:pt x="49" y="668"/>
                    <a:pt x="43" y="665"/>
                    <a:pt x="37" y="659"/>
                  </a:cubicBezTo>
                  <a:cubicBezTo>
                    <a:pt x="25" y="634"/>
                    <a:pt x="25" y="610"/>
                    <a:pt x="49" y="598"/>
                  </a:cubicBezTo>
                  <a:cubicBezTo>
                    <a:pt x="292" y="404"/>
                    <a:pt x="548" y="221"/>
                    <a:pt x="779" y="26"/>
                  </a:cubicBezTo>
                  <a:cubicBezTo>
                    <a:pt x="785" y="20"/>
                    <a:pt x="794" y="17"/>
                    <a:pt x="803" y="17"/>
                  </a:cubicBezTo>
                  <a:close/>
                  <a:moveTo>
                    <a:pt x="802" y="0"/>
                  </a:moveTo>
                  <a:cubicBezTo>
                    <a:pt x="790" y="0"/>
                    <a:pt x="777" y="4"/>
                    <a:pt x="767" y="15"/>
                  </a:cubicBezTo>
                  <a:cubicBezTo>
                    <a:pt x="535" y="209"/>
                    <a:pt x="292" y="391"/>
                    <a:pt x="37" y="586"/>
                  </a:cubicBezTo>
                  <a:cubicBezTo>
                    <a:pt x="0" y="610"/>
                    <a:pt x="13" y="647"/>
                    <a:pt x="25" y="671"/>
                  </a:cubicBezTo>
                  <a:cubicBezTo>
                    <a:pt x="37" y="683"/>
                    <a:pt x="49" y="683"/>
                    <a:pt x="61" y="683"/>
                  </a:cubicBezTo>
                  <a:lnTo>
                    <a:pt x="86" y="683"/>
                  </a:lnTo>
                  <a:cubicBezTo>
                    <a:pt x="329" y="525"/>
                    <a:pt x="584" y="318"/>
                    <a:pt x="840" y="88"/>
                  </a:cubicBezTo>
                  <a:cubicBezTo>
                    <a:pt x="864" y="63"/>
                    <a:pt x="852" y="39"/>
                    <a:pt x="840" y="15"/>
                  </a:cubicBezTo>
                  <a:cubicBezTo>
                    <a:pt x="833" y="7"/>
                    <a:pt x="818" y="0"/>
                    <a:pt x="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45" name="Google Shape;2420;p36"/>
            <p:cNvSpPr/>
            <p:nvPr/>
          </p:nvSpPr>
          <p:spPr>
            <a:xfrm>
              <a:off x="7679933" y="3142436"/>
              <a:ext cx="37653" cy="31402"/>
            </a:xfrm>
            <a:custGeom>
              <a:avLst/>
              <a:gdLst/>
              <a:ahLst/>
              <a:cxnLst/>
              <a:rect l="l" t="t" r="r" b="b"/>
              <a:pathLst>
                <a:path w="765" h="638" extrusionOk="0">
                  <a:moveTo>
                    <a:pt x="704" y="1"/>
                  </a:moveTo>
                  <a:cubicBezTo>
                    <a:pt x="698" y="1"/>
                    <a:pt x="692" y="3"/>
                    <a:pt x="686" y="7"/>
                  </a:cubicBezTo>
                  <a:cubicBezTo>
                    <a:pt x="454" y="164"/>
                    <a:pt x="224" y="347"/>
                    <a:pt x="29" y="566"/>
                  </a:cubicBezTo>
                  <a:cubicBezTo>
                    <a:pt x="0" y="594"/>
                    <a:pt x="31" y="638"/>
                    <a:pt x="70" y="638"/>
                  </a:cubicBezTo>
                  <a:cubicBezTo>
                    <a:pt x="80" y="638"/>
                    <a:pt x="91" y="634"/>
                    <a:pt x="102" y="626"/>
                  </a:cubicBezTo>
                  <a:cubicBezTo>
                    <a:pt x="308" y="444"/>
                    <a:pt x="516" y="250"/>
                    <a:pt x="734" y="79"/>
                  </a:cubicBezTo>
                  <a:cubicBezTo>
                    <a:pt x="765" y="48"/>
                    <a:pt x="735" y="1"/>
                    <a:pt x="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46" name="Google Shape;2421;p36"/>
            <p:cNvSpPr/>
            <p:nvPr/>
          </p:nvSpPr>
          <p:spPr>
            <a:xfrm>
              <a:off x="7680130" y="3141894"/>
              <a:ext cx="37752" cy="31993"/>
            </a:xfrm>
            <a:custGeom>
              <a:avLst/>
              <a:gdLst/>
              <a:ahLst/>
              <a:cxnLst/>
              <a:rect l="l" t="t" r="r" b="b"/>
              <a:pathLst>
                <a:path w="767" h="650" extrusionOk="0">
                  <a:moveTo>
                    <a:pt x="711" y="20"/>
                  </a:moveTo>
                  <a:cubicBezTo>
                    <a:pt x="718" y="20"/>
                    <a:pt x="724" y="23"/>
                    <a:pt x="730" y="29"/>
                  </a:cubicBezTo>
                  <a:cubicBezTo>
                    <a:pt x="742" y="42"/>
                    <a:pt x="742" y="66"/>
                    <a:pt x="730" y="78"/>
                  </a:cubicBezTo>
                  <a:cubicBezTo>
                    <a:pt x="596" y="188"/>
                    <a:pt x="463" y="309"/>
                    <a:pt x="329" y="418"/>
                  </a:cubicBezTo>
                  <a:cubicBezTo>
                    <a:pt x="256" y="480"/>
                    <a:pt x="171" y="553"/>
                    <a:pt x="85" y="626"/>
                  </a:cubicBezTo>
                  <a:cubicBezTo>
                    <a:pt x="81" y="636"/>
                    <a:pt x="73" y="639"/>
                    <a:pt x="66" y="639"/>
                  </a:cubicBezTo>
                  <a:cubicBezTo>
                    <a:pt x="55" y="639"/>
                    <a:pt x="44" y="632"/>
                    <a:pt x="37" y="626"/>
                  </a:cubicBezTo>
                  <a:cubicBezTo>
                    <a:pt x="25" y="613"/>
                    <a:pt x="12" y="601"/>
                    <a:pt x="37" y="577"/>
                  </a:cubicBezTo>
                  <a:cubicBezTo>
                    <a:pt x="195" y="407"/>
                    <a:pt x="402" y="224"/>
                    <a:pt x="682" y="29"/>
                  </a:cubicBezTo>
                  <a:cubicBezTo>
                    <a:pt x="694" y="23"/>
                    <a:pt x="703" y="20"/>
                    <a:pt x="711" y="20"/>
                  </a:cubicBezTo>
                  <a:close/>
                  <a:moveTo>
                    <a:pt x="701" y="0"/>
                  </a:moveTo>
                  <a:cubicBezTo>
                    <a:pt x="695" y="0"/>
                    <a:pt x="688" y="2"/>
                    <a:pt x="682" y="5"/>
                  </a:cubicBezTo>
                  <a:cubicBezTo>
                    <a:pt x="390" y="212"/>
                    <a:pt x="183" y="394"/>
                    <a:pt x="25" y="564"/>
                  </a:cubicBezTo>
                  <a:cubicBezTo>
                    <a:pt x="1" y="589"/>
                    <a:pt x="1" y="626"/>
                    <a:pt x="25" y="637"/>
                  </a:cubicBezTo>
                  <a:cubicBezTo>
                    <a:pt x="37" y="650"/>
                    <a:pt x="49" y="650"/>
                    <a:pt x="61" y="650"/>
                  </a:cubicBezTo>
                  <a:cubicBezTo>
                    <a:pt x="74" y="650"/>
                    <a:pt x="85" y="650"/>
                    <a:pt x="98" y="637"/>
                  </a:cubicBezTo>
                  <a:cubicBezTo>
                    <a:pt x="183" y="577"/>
                    <a:pt x="268" y="504"/>
                    <a:pt x="341" y="431"/>
                  </a:cubicBezTo>
                  <a:cubicBezTo>
                    <a:pt x="475" y="321"/>
                    <a:pt x="609" y="199"/>
                    <a:pt x="742" y="90"/>
                  </a:cubicBezTo>
                  <a:cubicBezTo>
                    <a:pt x="766" y="78"/>
                    <a:pt x="755" y="42"/>
                    <a:pt x="742" y="29"/>
                  </a:cubicBezTo>
                  <a:cubicBezTo>
                    <a:pt x="734" y="11"/>
                    <a:pt x="718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47" name="Google Shape;2422;p36"/>
            <p:cNvSpPr/>
            <p:nvPr/>
          </p:nvSpPr>
          <p:spPr>
            <a:xfrm>
              <a:off x="7695586" y="3146275"/>
              <a:ext cx="29040" cy="24561"/>
            </a:xfrm>
            <a:custGeom>
              <a:avLst/>
              <a:gdLst/>
              <a:ahLst/>
              <a:cxnLst/>
              <a:rect l="l" t="t" r="r" b="b"/>
              <a:pathLst>
                <a:path w="590" h="499" extrusionOk="0">
                  <a:moveTo>
                    <a:pt x="530" y="1"/>
                  </a:moveTo>
                  <a:cubicBezTo>
                    <a:pt x="520" y="1"/>
                    <a:pt x="510" y="4"/>
                    <a:pt x="501" y="13"/>
                  </a:cubicBezTo>
                  <a:cubicBezTo>
                    <a:pt x="344" y="135"/>
                    <a:pt x="185" y="269"/>
                    <a:pt x="39" y="415"/>
                  </a:cubicBezTo>
                  <a:cubicBezTo>
                    <a:pt x="1" y="453"/>
                    <a:pt x="31" y="499"/>
                    <a:pt x="69" y="499"/>
                  </a:cubicBezTo>
                  <a:cubicBezTo>
                    <a:pt x="79" y="499"/>
                    <a:pt x="90" y="496"/>
                    <a:pt x="100" y="488"/>
                  </a:cubicBezTo>
                  <a:cubicBezTo>
                    <a:pt x="258" y="354"/>
                    <a:pt x="416" y="208"/>
                    <a:pt x="562" y="74"/>
                  </a:cubicBezTo>
                  <a:cubicBezTo>
                    <a:pt x="590" y="38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48" name="Google Shape;2423;p36"/>
            <p:cNvSpPr/>
            <p:nvPr/>
          </p:nvSpPr>
          <p:spPr>
            <a:xfrm>
              <a:off x="7695684" y="3145684"/>
              <a:ext cx="28794" cy="25201"/>
            </a:xfrm>
            <a:custGeom>
              <a:avLst/>
              <a:gdLst/>
              <a:ahLst/>
              <a:cxnLst/>
              <a:rect l="l" t="t" r="r" b="b"/>
              <a:pathLst>
                <a:path w="585" h="512" extrusionOk="0">
                  <a:moveTo>
                    <a:pt x="520" y="20"/>
                  </a:moveTo>
                  <a:cubicBezTo>
                    <a:pt x="537" y="20"/>
                    <a:pt x="551" y="29"/>
                    <a:pt x="560" y="38"/>
                  </a:cubicBezTo>
                  <a:cubicBezTo>
                    <a:pt x="560" y="38"/>
                    <a:pt x="572" y="62"/>
                    <a:pt x="548" y="74"/>
                  </a:cubicBezTo>
                  <a:cubicBezTo>
                    <a:pt x="414" y="208"/>
                    <a:pt x="256" y="366"/>
                    <a:pt x="98" y="487"/>
                  </a:cubicBezTo>
                  <a:cubicBezTo>
                    <a:pt x="86" y="494"/>
                    <a:pt x="74" y="497"/>
                    <a:pt x="63" y="497"/>
                  </a:cubicBezTo>
                  <a:cubicBezTo>
                    <a:pt x="53" y="497"/>
                    <a:pt x="43" y="494"/>
                    <a:pt x="37" y="487"/>
                  </a:cubicBezTo>
                  <a:cubicBezTo>
                    <a:pt x="25" y="476"/>
                    <a:pt x="25" y="451"/>
                    <a:pt x="37" y="439"/>
                  </a:cubicBezTo>
                  <a:cubicBezTo>
                    <a:pt x="183" y="293"/>
                    <a:pt x="353" y="147"/>
                    <a:pt x="499" y="25"/>
                  </a:cubicBezTo>
                  <a:cubicBezTo>
                    <a:pt x="506" y="22"/>
                    <a:pt x="513" y="20"/>
                    <a:pt x="520" y="20"/>
                  </a:cubicBezTo>
                  <a:close/>
                  <a:moveTo>
                    <a:pt x="527" y="0"/>
                  </a:moveTo>
                  <a:cubicBezTo>
                    <a:pt x="518" y="0"/>
                    <a:pt x="509" y="4"/>
                    <a:pt x="499" y="13"/>
                  </a:cubicBezTo>
                  <a:cubicBezTo>
                    <a:pt x="342" y="135"/>
                    <a:pt x="171" y="281"/>
                    <a:pt x="25" y="427"/>
                  </a:cubicBezTo>
                  <a:cubicBezTo>
                    <a:pt x="1" y="451"/>
                    <a:pt x="13" y="476"/>
                    <a:pt x="25" y="500"/>
                  </a:cubicBezTo>
                  <a:cubicBezTo>
                    <a:pt x="37" y="512"/>
                    <a:pt x="50" y="512"/>
                    <a:pt x="74" y="512"/>
                  </a:cubicBezTo>
                  <a:cubicBezTo>
                    <a:pt x="74" y="512"/>
                    <a:pt x="86" y="512"/>
                    <a:pt x="98" y="500"/>
                  </a:cubicBezTo>
                  <a:cubicBezTo>
                    <a:pt x="269" y="378"/>
                    <a:pt x="426" y="220"/>
                    <a:pt x="560" y="86"/>
                  </a:cubicBezTo>
                  <a:cubicBezTo>
                    <a:pt x="585" y="62"/>
                    <a:pt x="585" y="38"/>
                    <a:pt x="572" y="25"/>
                  </a:cubicBezTo>
                  <a:cubicBezTo>
                    <a:pt x="557" y="10"/>
                    <a:pt x="542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49" name="Google Shape;2424;p36"/>
            <p:cNvSpPr/>
            <p:nvPr/>
          </p:nvSpPr>
          <p:spPr>
            <a:xfrm>
              <a:off x="7705824" y="3155873"/>
              <a:ext cx="18654" cy="14963"/>
            </a:xfrm>
            <a:custGeom>
              <a:avLst/>
              <a:gdLst/>
              <a:ahLst/>
              <a:cxnLst/>
              <a:rect l="l" t="t" r="r" b="b"/>
              <a:pathLst>
                <a:path w="379" h="304" extrusionOk="0">
                  <a:moveTo>
                    <a:pt x="317" y="0"/>
                  </a:moveTo>
                  <a:cubicBezTo>
                    <a:pt x="306" y="0"/>
                    <a:pt x="293" y="4"/>
                    <a:pt x="281" y="13"/>
                  </a:cubicBezTo>
                  <a:cubicBezTo>
                    <a:pt x="196" y="74"/>
                    <a:pt x="111" y="147"/>
                    <a:pt x="38" y="232"/>
                  </a:cubicBezTo>
                  <a:cubicBezTo>
                    <a:pt x="0" y="261"/>
                    <a:pt x="29" y="304"/>
                    <a:pt x="67" y="304"/>
                  </a:cubicBezTo>
                  <a:cubicBezTo>
                    <a:pt x="77" y="304"/>
                    <a:pt x="88" y="301"/>
                    <a:pt x="99" y="293"/>
                  </a:cubicBezTo>
                  <a:cubicBezTo>
                    <a:pt x="184" y="220"/>
                    <a:pt x="269" y="147"/>
                    <a:pt x="342" y="74"/>
                  </a:cubicBezTo>
                  <a:cubicBezTo>
                    <a:pt x="379" y="37"/>
                    <a:pt x="353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50" name="Google Shape;2425;p36"/>
            <p:cNvSpPr/>
            <p:nvPr/>
          </p:nvSpPr>
          <p:spPr>
            <a:xfrm>
              <a:off x="7705873" y="3155184"/>
              <a:ext cx="18605" cy="16341"/>
            </a:xfrm>
            <a:custGeom>
              <a:avLst/>
              <a:gdLst/>
              <a:ahLst/>
              <a:cxnLst/>
              <a:rect l="l" t="t" r="r" b="b"/>
              <a:pathLst>
                <a:path w="378" h="332" extrusionOk="0">
                  <a:moveTo>
                    <a:pt x="316" y="15"/>
                  </a:moveTo>
                  <a:cubicBezTo>
                    <a:pt x="329" y="15"/>
                    <a:pt x="329" y="27"/>
                    <a:pt x="341" y="27"/>
                  </a:cubicBezTo>
                  <a:cubicBezTo>
                    <a:pt x="353" y="39"/>
                    <a:pt x="353" y="64"/>
                    <a:pt x="341" y="75"/>
                  </a:cubicBezTo>
                  <a:cubicBezTo>
                    <a:pt x="243" y="173"/>
                    <a:pt x="171" y="246"/>
                    <a:pt x="98" y="307"/>
                  </a:cubicBezTo>
                  <a:cubicBezTo>
                    <a:pt x="90" y="310"/>
                    <a:pt x="83" y="312"/>
                    <a:pt x="77" y="312"/>
                  </a:cubicBezTo>
                  <a:cubicBezTo>
                    <a:pt x="60" y="312"/>
                    <a:pt x="45" y="303"/>
                    <a:pt x="37" y="294"/>
                  </a:cubicBezTo>
                  <a:cubicBezTo>
                    <a:pt x="25" y="283"/>
                    <a:pt x="25" y="270"/>
                    <a:pt x="37" y="246"/>
                  </a:cubicBezTo>
                  <a:cubicBezTo>
                    <a:pt x="110" y="185"/>
                    <a:pt x="183" y="112"/>
                    <a:pt x="292" y="27"/>
                  </a:cubicBezTo>
                  <a:cubicBezTo>
                    <a:pt x="292" y="27"/>
                    <a:pt x="305" y="15"/>
                    <a:pt x="316" y="15"/>
                  </a:cubicBezTo>
                  <a:close/>
                  <a:moveTo>
                    <a:pt x="315" y="1"/>
                  </a:moveTo>
                  <a:cubicBezTo>
                    <a:pt x="303" y="1"/>
                    <a:pt x="291" y="5"/>
                    <a:pt x="280" y="15"/>
                  </a:cubicBezTo>
                  <a:cubicBezTo>
                    <a:pt x="171" y="100"/>
                    <a:pt x="98" y="173"/>
                    <a:pt x="25" y="234"/>
                  </a:cubicBezTo>
                  <a:cubicBezTo>
                    <a:pt x="0" y="258"/>
                    <a:pt x="13" y="294"/>
                    <a:pt x="25" y="307"/>
                  </a:cubicBezTo>
                  <a:cubicBezTo>
                    <a:pt x="37" y="319"/>
                    <a:pt x="49" y="331"/>
                    <a:pt x="73" y="331"/>
                  </a:cubicBezTo>
                  <a:cubicBezTo>
                    <a:pt x="86" y="331"/>
                    <a:pt x="98" y="319"/>
                    <a:pt x="98" y="319"/>
                  </a:cubicBezTo>
                  <a:cubicBezTo>
                    <a:pt x="183" y="258"/>
                    <a:pt x="256" y="185"/>
                    <a:pt x="353" y="88"/>
                  </a:cubicBezTo>
                  <a:cubicBezTo>
                    <a:pt x="378" y="64"/>
                    <a:pt x="365" y="39"/>
                    <a:pt x="353" y="15"/>
                  </a:cubicBezTo>
                  <a:cubicBezTo>
                    <a:pt x="346" y="8"/>
                    <a:pt x="331" y="1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51" name="Google Shape;2426;p36"/>
            <p:cNvSpPr/>
            <p:nvPr/>
          </p:nvSpPr>
          <p:spPr>
            <a:xfrm>
              <a:off x="7717047" y="3159516"/>
              <a:ext cx="13634" cy="12551"/>
            </a:xfrm>
            <a:custGeom>
              <a:avLst/>
              <a:gdLst/>
              <a:ahLst/>
              <a:cxnLst/>
              <a:rect l="l" t="t" r="r" b="b"/>
              <a:pathLst>
                <a:path w="277" h="255" extrusionOk="0">
                  <a:moveTo>
                    <a:pt x="212" y="1"/>
                  </a:moveTo>
                  <a:cubicBezTo>
                    <a:pt x="203" y="1"/>
                    <a:pt x="195" y="4"/>
                    <a:pt x="187" y="12"/>
                  </a:cubicBezTo>
                  <a:cubicBezTo>
                    <a:pt x="138" y="73"/>
                    <a:pt x="78" y="122"/>
                    <a:pt x="29" y="182"/>
                  </a:cubicBezTo>
                  <a:cubicBezTo>
                    <a:pt x="0" y="211"/>
                    <a:pt x="32" y="254"/>
                    <a:pt x="64" y="254"/>
                  </a:cubicBezTo>
                  <a:cubicBezTo>
                    <a:pt x="73" y="254"/>
                    <a:pt x="82" y="251"/>
                    <a:pt x="89" y="243"/>
                  </a:cubicBezTo>
                  <a:cubicBezTo>
                    <a:pt x="151" y="195"/>
                    <a:pt x="199" y="133"/>
                    <a:pt x="248" y="85"/>
                  </a:cubicBezTo>
                  <a:cubicBezTo>
                    <a:pt x="276" y="46"/>
                    <a:pt x="245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52" name="Google Shape;2427;p36"/>
            <p:cNvSpPr/>
            <p:nvPr/>
          </p:nvSpPr>
          <p:spPr>
            <a:xfrm>
              <a:off x="7717244" y="3159171"/>
              <a:ext cx="13831" cy="13535"/>
            </a:xfrm>
            <a:custGeom>
              <a:avLst/>
              <a:gdLst/>
              <a:ahLst/>
              <a:cxnLst/>
              <a:rect l="l" t="t" r="r" b="b"/>
              <a:pathLst>
                <a:path w="281" h="275" extrusionOk="0">
                  <a:moveTo>
                    <a:pt x="212" y="22"/>
                  </a:moveTo>
                  <a:cubicBezTo>
                    <a:pt x="219" y="22"/>
                    <a:pt x="226" y="25"/>
                    <a:pt x="231" y="31"/>
                  </a:cubicBezTo>
                  <a:cubicBezTo>
                    <a:pt x="244" y="43"/>
                    <a:pt x="256" y="67"/>
                    <a:pt x="244" y="80"/>
                  </a:cubicBezTo>
                  <a:lnTo>
                    <a:pt x="207" y="116"/>
                  </a:lnTo>
                  <a:cubicBezTo>
                    <a:pt x="171" y="165"/>
                    <a:pt x="122" y="202"/>
                    <a:pt x="85" y="238"/>
                  </a:cubicBezTo>
                  <a:cubicBezTo>
                    <a:pt x="80" y="248"/>
                    <a:pt x="73" y="252"/>
                    <a:pt x="66" y="252"/>
                  </a:cubicBezTo>
                  <a:cubicBezTo>
                    <a:pt x="55" y="252"/>
                    <a:pt x="44" y="245"/>
                    <a:pt x="37" y="238"/>
                  </a:cubicBezTo>
                  <a:cubicBezTo>
                    <a:pt x="25" y="238"/>
                    <a:pt x="25" y="213"/>
                    <a:pt x="37" y="189"/>
                  </a:cubicBezTo>
                  <a:cubicBezTo>
                    <a:pt x="74" y="153"/>
                    <a:pt x="110" y="104"/>
                    <a:pt x="147" y="67"/>
                  </a:cubicBezTo>
                  <a:lnTo>
                    <a:pt x="183" y="31"/>
                  </a:lnTo>
                  <a:cubicBezTo>
                    <a:pt x="195" y="25"/>
                    <a:pt x="204" y="22"/>
                    <a:pt x="212" y="22"/>
                  </a:cubicBezTo>
                  <a:close/>
                  <a:moveTo>
                    <a:pt x="212" y="0"/>
                  </a:moveTo>
                  <a:cubicBezTo>
                    <a:pt x="198" y="0"/>
                    <a:pt x="183" y="7"/>
                    <a:pt x="171" y="19"/>
                  </a:cubicBezTo>
                  <a:lnTo>
                    <a:pt x="134" y="56"/>
                  </a:lnTo>
                  <a:cubicBezTo>
                    <a:pt x="98" y="92"/>
                    <a:pt x="61" y="140"/>
                    <a:pt x="25" y="177"/>
                  </a:cubicBezTo>
                  <a:cubicBezTo>
                    <a:pt x="1" y="202"/>
                    <a:pt x="12" y="238"/>
                    <a:pt x="25" y="262"/>
                  </a:cubicBezTo>
                  <a:cubicBezTo>
                    <a:pt x="37" y="262"/>
                    <a:pt x="49" y="275"/>
                    <a:pt x="61" y="275"/>
                  </a:cubicBezTo>
                  <a:cubicBezTo>
                    <a:pt x="74" y="275"/>
                    <a:pt x="85" y="262"/>
                    <a:pt x="98" y="250"/>
                  </a:cubicBezTo>
                  <a:cubicBezTo>
                    <a:pt x="134" y="213"/>
                    <a:pt x="183" y="177"/>
                    <a:pt x="220" y="129"/>
                  </a:cubicBezTo>
                  <a:lnTo>
                    <a:pt x="256" y="92"/>
                  </a:lnTo>
                  <a:cubicBezTo>
                    <a:pt x="280" y="67"/>
                    <a:pt x="268" y="31"/>
                    <a:pt x="244" y="19"/>
                  </a:cubicBezTo>
                  <a:cubicBezTo>
                    <a:pt x="238" y="7"/>
                    <a:pt x="226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53" name="Google Shape;2428;p36"/>
            <p:cNvSpPr/>
            <p:nvPr/>
          </p:nvSpPr>
          <p:spPr>
            <a:xfrm>
              <a:off x="7567265" y="3189443"/>
              <a:ext cx="22149" cy="23379"/>
            </a:xfrm>
            <a:custGeom>
              <a:avLst/>
              <a:gdLst/>
              <a:ahLst/>
              <a:cxnLst/>
              <a:rect l="l" t="t" r="r" b="b"/>
              <a:pathLst>
                <a:path w="450" h="475" extrusionOk="0">
                  <a:moveTo>
                    <a:pt x="386" y="1"/>
                  </a:moveTo>
                  <a:cubicBezTo>
                    <a:pt x="377" y="1"/>
                    <a:pt x="368" y="4"/>
                    <a:pt x="360" y="12"/>
                  </a:cubicBezTo>
                  <a:cubicBezTo>
                    <a:pt x="238" y="122"/>
                    <a:pt x="116" y="255"/>
                    <a:pt x="19" y="401"/>
                  </a:cubicBezTo>
                  <a:cubicBezTo>
                    <a:pt x="1" y="438"/>
                    <a:pt x="31" y="475"/>
                    <a:pt x="63" y="475"/>
                  </a:cubicBezTo>
                  <a:cubicBezTo>
                    <a:pt x="73" y="475"/>
                    <a:pt x="83" y="471"/>
                    <a:pt x="92" y="462"/>
                  </a:cubicBezTo>
                  <a:cubicBezTo>
                    <a:pt x="189" y="328"/>
                    <a:pt x="299" y="195"/>
                    <a:pt x="421" y="73"/>
                  </a:cubicBezTo>
                  <a:cubicBezTo>
                    <a:pt x="449" y="44"/>
                    <a:pt x="418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54" name="Google Shape;2429;p36"/>
            <p:cNvSpPr/>
            <p:nvPr/>
          </p:nvSpPr>
          <p:spPr>
            <a:xfrm>
              <a:off x="7566970" y="3188704"/>
              <a:ext cx="22789" cy="24708"/>
            </a:xfrm>
            <a:custGeom>
              <a:avLst/>
              <a:gdLst/>
              <a:ahLst/>
              <a:cxnLst/>
              <a:rect l="l" t="t" r="r" b="b"/>
              <a:pathLst>
                <a:path w="463" h="502" extrusionOk="0">
                  <a:moveTo>
                    <a:pt x="393" y="22"/>
                  </a:moveTo>
                  <a:cubicBezTo>
                    <a:pt x="405" y="22"/>
                    <a:pt x="418" y="27"/>
                    <a:pt x="427" y="27"/>
                  </a:cubicBezTo>
                  <a:cubicBezTo>
                    <a:pt x="439" y="39"/>
                    <a:pt x="439" y="64"/>
                    <a:pt x="427" y="75"/>
                  </a:cubicBezTo>
                  <a:cubicBezTo>
                    <a:pt x="317" y="185"/>
                    <a:pt x="208" y="307"/>
                    <a:pt x="86" y="465"/>
                  </a:cubicBezTo>
                  <a:cubicBezTo>
                    <a:pt x="81" y="475"/>
                    <a:pt x="76" y="479"/>
                    <a:pt x="71" y="479"/>
                  </a:cubicBezTo>
                  <a:cubicBezTo>
                    <a:pt x="64" y="479"/>
                    <a:pt x="57" y="472"/>
                    <a:pt x="49" y="465"/>
                  </a:cubicBezTo>
                  <a:cubicBezTo>
                    <a:pt x="25" y="465"/>
                    <a:pt x="25" y="440"/>
                    <a:pt x="38" y="429"/>
                  </a:cubicBezTo>
                  <a:cubicBezTo>
                    <a:pt x="122" y="294"/>
                    <a:pt x="232" y="161"/>
                    <a:pt x="378" y="27"/>
                  </a:cubicBezTo>
                  <a:cubicBezTo>
                    <a:pt x="382" y="23"/>
                    <a:pt x="387" y="22"/>
                    <a:pt x="393" y="22"/>
                  </a:cubicBezTo>
                  <a:close/>
                  <a:moveTo>
                    <a:pt x="397" y="1"/>
                  </a:moveTo>
                  <a:cubicBezTo>
                    <a:pt x="386" y="1"/>
                    <a:pt x="376" y="5"/>
                    <a:pt x="366" y="15"/>
                  </a:cubicBezTo>
                  <a:cubicBezTo>
                    <a:pt x="220" y="148"/>
                    <a:pt x="111" y="283"/>
                    <a:pt x="13" y="416"/>
                  </a:cubicBezTo>
                  <a:cubicBezTo>
                    <a:pt x="1" y="440"/>
                    <a:pt x="13" y="465"/>
                    <a:pt x="38" y="489"/>
                  </a:cubicBezTo>
                  <a:cubicBezTo>
                    <a:pt x="38" y="489"/>
                    <a:pt x="49" y="502"/>
                    <a:pt x="62" y="502"/>
                  </a:cubicBezTo>
                  <a:cubicBezTo>
                    <a:pt x="74" y="502"/>
                    <a:pt x="86" y="489"/>
                    <a:pt x="98" y="477"/>
                  </a:cubicBezTo>
                  <a:cubicBezTo>
                    <a:pt x="232" y="319"/>
                    <a:pt x="330" y="197"/>
                    <a:pt x="439" y="88"/>
                  </a:cubicBezTo>
                  <a:cubicBezTo>
                    <a:pt x="463" y="64"/>
                    <a:pt x="451" y="39"/>
                    <a:pt x="439" y="15"/>
                  </a:cubicBezTo>
                  <a:cubicBezTo>
                    <a:pt x="425" y="8"/>
                    <a:pt x="411" y="1"/>
                    <a:pt x="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55" name="Google Shape;2430;p36"/>
            <p:cNvSpPr/>
            <p:nvPr/>
          </p:nvSpPr>
          <p:spPr>
            <a:xfrm>
              <a:off x="7569185" y="3193577"/>
              <a:ext cx="32141" cy="31156"/>
            </a:xfrm>
            <a:custGeom>
              <a:avLst/>
              <a:gdLst/>
              <a:ahLst/>
              <a:cxnLst/>
              <a:rect l="l" t="t" r="r" b="b"/>
              <a:pathLst>
                <a:path w="653" h="633" extrusionOk="0">
                  <a:moveTo>
                    <a:pt x="594" y="0"/>
                  </a:moveTo>
                  <a:cubicBezTo>
                    <a:pt x="583" y="0"/>
                    <a:pt x="573" y="4"/>
                    <a:pt x="564" y="13"/>
                  </a:cubicBezTo>
                  <a:cubicBezTo>
                    <a:pt x="369" y="171"/>
                    <a:pt x="187" y="354"/>
                    <a:pt x="29" y="560"/>
                  </a:cubicBezTo>
                  <a:cubicBezTo>
                    <a:pt x="1" y="589"/>
                    <a:pt x="32" y="633"/>
                    <a:pt x="64" y="633"/>
                  </a:cubicBezTo>
                  <a:cubicBezTo>
                    <a:pt x="73" y="633"/>
                    <a:pt x="82" y="629"/>
                    <a:pt x="90" y="621"/>
                  </a:cubicBezTo>
                  <a:cubicBezTo>
                    <a:pt x="260" y="427"/>
                    <a:pt x="431" y="244"/>
                    <a:pt x="625" y="74"/>
                  </a:cubicBezTo>
                  <a:cubicBezTo>
                    <a:pt x="652" y="37"/>
                    <a:pt x="625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56" name="Google Shape;2431;p36"/>
            <p:cNvSpPr/>
            <p:nvPr/>
          </p:nvSpPr>
          <p:spPr>
            <a:xfrm>
              <a:off x="7569381" y="3192888"/>
              <a:ext cx="31796" cy="32485"/>
            </a:xfrm>
            <a:custGeom>
              <a:avLst/>
              <a:gdLst/>
              <a:ahLst/>
              <a:cxnLst/>
              <a:rect l="l" t="t" r="r" b="b"/>
              <a:pathLst>
                <a:path w="646" h="660" extrusionOk="0">
                  <a:moveTo>
                    <a:pt x="595" y="18"/>
                  </a:moveTo>
                  <a:cubicBezTo>
                    <a:pt x="606" y="18"/>
                    <a:pt x="615" y="21"/>
                    <a:pt x="621" y="27"/>
                  </a:cubicBezTo>
                  <a:cubicBezTo>
                    <a:pt x="621" y="39"/>
                    <a:pt x="633" y="63"/>
                    <a:pt x="609" y="76"/>
                  </a:cubicBezTo>
                  <a:cubicBezTo>
                    <a:pt x="438" y="246"/>
                    <a:pt x="268" y="428"/>
                    <a:pt x="98" y="611"/>
                  </a:cubicBezTo>
                  <a:lnTo>
                    <a:pt x="86" y="623"/>
                  </a:lnTo>
                  <a:cubicBezTo>
                    <a:pt x="74" y="635"/>
                    <a:pt x="64" y="638"/>
                    <a:pt x="57" y="638"/>
                  </a:cubicBezTo>
                  <a:cubicBezTo>
                    <a:pt x="49" y="638"/>
                    <a:pt x="43" y="635"/>
                    <a:pt x="37" y="635"/>
                  </a:cubicBezTo>
                  <a:cubicBezTo>
                    <a:pt x="25" y="623"/>
                    <a:pt x="13" y="598"/>
                    <a:pt x="37" y="574"/>
                  </a:cubicBezTo>
                  <a:cubicBezTo>
                    <a:pt x="171" y="404"/>
                    <a:pt x="341" y="222"/>
                    <a:pt x="560" y="27"/>
                  </a:cubicBezTo>
                  <a:cubicBezTo>
                    <a:pt x="572" y="21"/>
                    <a:pt x="584" y="18"/>
                    <a:pt x="595" y="18"/>
                  </a:cubicBezTo>
                  <a:close/>
                  <a:moveTo>
                    <a:pt x="588" y="1"/>
                  </a:moveTo>
                  <a:cubicBezTo>
                    <a:pt x="576" y="1"/>
                    <a:pt x="563" y="5"/>
                    <a:pt x="548" y="15"/>
                  </a:cubicBezTo>
                  <a:cubicBezTo>
                    <a:pt x="329" y="209"/>
                    <a:pt x="159" y="392"/>
                    <a:pt x="13" y="562"/>
                  </a:cubicBezTo>
                  <a:cubicBezTo>
                    <a:pt x="0" y="587"/>
                    <a:pt x="0" y="623"/>
                    <a:pt x="25" y="647"/>
                  </a:cubicBezTo>
                  <a:cubicBezTo>
                    <a:pt x="37" y="647"/>
                    <a:pt x="49" y="660"/>
                    <a:pt x="62" y="660"/>
                  </a:cubicBezTo>
                  <a:cubicBezTo>
                    <a:pt x="73" y="660"/>
                    <a:pt x="86" y="647"/>
                    <a:pt x="98" y="635"/>
                  </a:cubicBezTo>
                  <a:lnTo>
                    <a:pt x="110" y="611"/>
                  </a:lnTo>
                  <a:cubicBezTo>
                    <a:pt x="281" y="441"/>
                    <a:pt x="451" y="258"/>
                    <a:pt x="621" y="88"/>
                  </a:cubicBezTo>
                  <a:cubicBezTo>
                    <a:pt x="645" y="63"/>
                    <a:pt x="645" y="39"/>
                    <a:pt x="633" y="15"/>
                  </a:cubicBezTo>
                  <a:cubicBezTo>
                    <a:pt x="619" y="8"/>
                    <a:pt x="605" y="1"/>
                    <a:pt x="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57" name="Google Shape;2432;p36"/>
            <p:cNvSpPr/>
            <p:nvPr/>
          </p:nvSpPr>
          <p:spPr>
            <a:xfrm>
              <a:off x="7574008" y="3203225"/>
              <a:ext cx="31993" cy="34159"/>
            </a:xfrm>
            <a:custGeom>
              <a:avLst/>
              <a:gdLst/>
              <a:ahLst/>
              <a:cxnLst/>
              <a:rect l="l" t="t" r="r" b="b"/>
              <a:pathLst>
                <a:path w="650" h="694" extrusionOk="0">
                  <a:moveTo>
                    <a:pt x="584" y="1"/>
                  </a:moveTo>
                  <a:cubicBezTo>
                    <a:pt x="573" y="1"/>
                    <a:pt x="562" y="4"/>
                    <a:pt x="551" y="12"/>
                  </a:cubicBezTo>
                  <a:cubicBezTo>
                    <a:pt x="357" y="194"/>
                    <a:pt x="162" y="401"/>
                    <a:pt x="28" y="620"/>
                  </a:cubicBezTo>
                  <a:cubicBezTo>
                    <a:pt x="1" y="657"/>
                    <a:pt x="36" y="693"/>
                    <a:pt x="65" y="693"/>
                  </a:cubicBezTo>
                  <a:cubicBezTo>
                    <a:pt x="74" y="693"/>
                    <a:pt x="83" y="689"/>
                    <a:pt x="89" y="680"/>
                  </a:cubicBezTo>
                  <a:cubicBezTo>
                    <a:pt x="260" y="474"/>
                    <a:pt x="430" y="267"/>
                    <a:pt x="612" y="72"/>
                  </a:cubicBezTo>
                  <a:cubicBezTo>
                    <a:pt x="650" y="44"/>
                    <a:pt x="621" y="1"/>
                    <a:pt x="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58" name="Google Shape;2433;p36"/>
            <p:cNvSpPr/>
            <p:nvPr/>
          </p:nvSpPr>
          <p:spPr>
            <a:xfrm>
              <a:off x="7574156" y="3202880"/>
              <a:ext cx="31796" cy="35045"/>
            </a:xfrm>
            <a:custGeom>
              <a:avLst/>
              <a:gdLst/>
              <a:ahLst/>
              <a:cxnLst/>
              <a:rect l="l" t="t" r="r" b="b"/>
              <a:pathLst>
                <a:path w="646" h="712" extrusionOk="0">
                  <a:moveTo>
                    <a:pt x="584" y="19"/>
                  </a:moveTo>
                  <a:cubicBezTo>
                    <a:pt x="597" y="19"/>
                    <a:pt x="597" y="19"/>
                    <a:pt x="609" y="31"/>
                  </a:cubicBezTo>
                  <a:cubicBezTo>
                    <a:pt x="621" y="43"/>
                    <a:pt x="621" y="68"/>
                    <a:pt x="609" y="79"/>
                  </a:cubicBezTo>
                  <a:cubicBezTo>
                    <a:pt x="451" y="225"/>
                    <a:pt x="317" y="395"/>
                    <a:pt x="184" y="554"/>
                  </a:cubicBezTo>
                  <a:cubicBezTo>
                    <a:pt x="147" y="603"/>
                    <a:pt x="122" y="639"/>
                    <a:pt x="86" y="676"/>
                  </a:cubicBezTo>
                  <a:cubicBezTo>
                    <a:pt x="80" y="688"/>
                    <a:pt x="71" y="691"/>
                    <a:pt x="62" y="691"/>
                  </a:cubicBezTo>
                  <a:cubicBezTo>
                    <a:pt x="53" y="691"/>
                    <a:pt x="44" y="687"/>
                    <a:pt x="38" y="687"/>
                  </a:cubicBezTo>
                  <a:cubicBezTo>
                    <a:pt x="25" y="676"/>
                    <a:pt x="13" y="651"/>
                    <a:pt x="25" y="639"/>
                  </a:cubicBezTo>
                  <a:cubicBezTo>
                    <a:pt x="184" y="395"/>
                    <a:pt x="390" y="189"/>
                    <a:pt x="560" y="31"/>
                  </a:cubicBezTo>
                  <a:cubicBezTo>
                    <a:pt x="573" y="19"/>
                    <a:pt x="573" y="19"/>
                    <a:pt x="584" y="19"/>
                  </a:cubicBezTo>
                  <a:close/>
                  <a:moveTo>
                    <a:pt x="585" y="1"/>
                  </a:moveTo>
                  <a:cubicBezTo>
                    <a:pt x="573" y="1"/>
                    <a:pt x="561" y="7"/>
                    <a:pt x="548" y="19"/>
                  </a:cubicBezTo>
                  <a:cubicBezTo>
                    <a:pt x="378" y="177"/>
                    <a:pt x="171" y="384"/>
                    <a:pt x="13" y="627"/>
                  </a:cubicBezTo>
                  <a:cubicBezTo>
                    <a:pt x="1" y="651"/>
                    <a:pt x="13" y="687"/>
                    <a:pt x="25" y="700"/>
                  </a:cubicBezTo>
                  <a:cubicBezTo>
                    <a:pt x="38" y="700"/>
                    <a:pt x="49" y="712"/>
                    <a:pt x="62" y="712"/>
                  </a:cubicBezTo>
                  <a:cubicBezTo>
                    <a:pt x="74" y="712"/>
                    <a:pt x="86" y="700"/>
                    <a:pt x="98" y="687"/>
                  </a:cubicBezTo>
                  <a:cubicBezTo>
                    <a:pt x="135" y="651"/>
                    <a:pt x="159" y="614"/>
                    <a:pt x="195" y="566"/>
                  </a:cubicBezTo>
                  <a:cubicBezTo>
                    <a:pt x="330" y="408"/>
                    <a:pt x="463" y="238"/>
                    <a:pt x="621" y="92"/>
                  </a:cubicBezTo>
                  <a:cubicBezTo>
                    <a:pt x="646" y="68"/>
                    <a:pt x="633" y="31"/>
                    <a:pt x="621" y="19"/>
                  </a:cubicBezTo>
                  <a:cubicBezTo>
                    <a:pt x="609" y="7"/>
                    <a:pt x="597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59" name="Google Shape;2434;p36"/>
            <p:cNvSpPr/>
            <p:nvPr/>
          </p:nvSpPr>
          <p:spPr>
            <a:xfrm>
              <a:off x="7575386" y="3213414"/>
              <a:ext cx="33765" cy="38736"/>
            </a:xfrm>
            <a:custGeom>
              <a:avLst/>
              <a:gdLst/>
              <a:ahLst/>
              <a:cxnLst/>
              <a:rect l="l" t="t" r="r" b="b"/>
              <a:pathLst>
                <a:path w="686" h="787" extrusionOk="0">
                  <a:moveTo>
                    <a:pt x="622" y="0"/>
                  </a:moveTo>
                  <a:cubicBezTo>
                    <a:pt x="613" y="0"/>
                    <a:pt x="604" y="3"/>
                    <a:pt x="596" y="11"/>
                  </a:cubicBezTo>
                  <a:cubicBezTo>
                    <a:pt x="462" y="133"/>
                    <a:pt x="341" y="254"/>
                    <a:pt x="219" y="400"/>
                  </a:cubicBezTo>
                  <a:cubicBezTo>
                    <a:pt x="134" y="486"/>
                    <a:pt x="0" y="608"/>
                    <a:pt x="13" y="741"/>
                  </a:cubicBezTo>
                  <a:cubicBezTo>
                    <a:pt x="13" y="772"/>
                    <a:pt x="34" y="787"/>
                    <a:pt x="55" y="787"/>
                  </a:cubicBezTo>
                  <a:cubicBezTo>
                    <a:pt x="76" y="787"/>
                    <a:pt x="97" y="772"/>
                    <a:pt x="97" y="741"/>
                  </a:cubicBezTo>
                  <a:cubicBezTo>
                    <a:pt x="110" y="619"/>
                    <a:pt x="280" y="462"/>
                    <a:pt x="365" y="376"/>
                  </a:cubicBezTo>
                  <a:cubicBezTo>
                    <a:pt x="462" y="267"/>
                    <a:pt x="559" y="170"/>
                    <a:pt x="657" y="73"/>
                  </a:cubicBezTo>
                  <a:cubicBezTo>
                    <a:pt x="686" y="44"/>
                    <a:pt x="654" y="0"/>
                    <a:pt x="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60" name="Google Shape;2435;p36"/>
            <p:cNvSpPr/>
            <p:nvPr/>
          </p:nvSpPr>
          <p:spPr>
            <a:xfrm>
              <a:off x="7575386" y="3213266"/>
              <a:ext cx="34159" cy="39031"/>
            </a:xfrm>
            <a:custGeom>
              <a:avLst/>
              <a:gdLst/>
              <a:ahLst/>
              <a:cxnLst/>
              <a:rect l="l" t="t" r="r" b="b"/>
              <a:pathLst>
                <a:path w="694" h="793" extrusionOk="0">
                  <a:moveTo>
                    <a:pt x="621" y="14"/>
                  </a:moveTo>
                  <a:cubicBezTo>
                    <a:pt x="632" y="14"/>
                    <a:pt x="645" y="14"/>
                    <a:pt x="657" y="27"/>
                  </a:cubicBezTo>
                  <a:cubicBezTo>
                    <a:pt x="669" y="39"/>
                    <a:pt x="669" y="51"/>
                    <a:pt x="657" y="76"/>
                  </a:cubicBezTo>
                  <a:cubicBezTo>
                    <a:pt x="535" y="173"/>
                    <a:pt x="438" y="270"/>
                    <a:pt x="353" y="367"/>
                  </a:cubicBezTo>
                  <a:cubicBezTo>
                    <a:pt x="341" y="379"/>
                    <a:pt x="316" y="403"/>
                    <a:pt x="305" y="428"/>
                  </a:cubicBezTo>
                  <a:cubicBezTo>
                    <a:pt x="219" y="513"/>
                    <a:pt x="97" y="635"/>
                    <a:pt x="86" y="744"/>
                  </a:cubicBezTo>
                  <a:cubicBezTo>
                    <a:pt x="86" y="768"/>
                    <a:pt x="73" y="781"/>
                    <a:pt x="49" y="781"/>
                  </a:cubicBezTo>
                  <a:cubicBezTo>
                    <a:pt x="37" y="781"/>
                    <a:pt x="13" y="768"/>
                    <a:pt x="13" y="744"/>
                  </a:cubicBezTo>
                  <a:cubicBezTo>
                    <a:pt x="13" y="635"/>
                    <a:pt x="97" y="538"/>
                    <a:pt x="183" y="452"/>
                  </a:cubicBezTo>
                  <a:cubicBezTo>
                    <a:pt x="195" y="440"/>
                    <a:pt x="207" y="416"/>
                    <a:pt x="219" y="403"/>
                  </a:cubicBezTo>
                  <a:cubicBezTo>
                    <a:pt x="341" y="270"/>
                    <a:pt x="462" y="148"/>
                    <a:pt x="608" y="27"/>
                  </a:cubicBezTo>
                  <a:cubicBezTo>
                    <a:pt x="608" y="14"/>
                    <a:pt x="621" y="14"/>
                    <a:pt x="621" y="14"/>
                  </a:cubicBezTo>
                  <a:close/>
                  <a:moveTo>
                    <a:pt x="627" y="0"/>
                  </a:moveTo>
                  <a:cubicBezTo>
                    <a:pt x="617" y="0"/>
                    <a:pt x="607" y="4"/>
                    <a:pt x="596" y="14"/>
                  </a:cubicBezTo>
                  <a:cubicBezTo>
                    <a:pt x="451" y="136"/>
                    <a:pt x="329" y="257"/>
                    <a:pt x="207" y="392"/>
                  </a:cubicBezTo>
                  <a:cubicBezTo>
                    <a:pt x="195" y="403"/>
                    <a:pt x="183" y="428"/>
                    <a:pt x="170" y="440"/>
                  </a:cubicBezTo>
                  <a:cubicBezTo>
                    <a:pt x="86" y="525"/>
                    <a:pt x="0" y="622"/>
                    <a:pt x="0" y="744"/>
                  </a:cubicBezTo>
                  <a:cubicBezTo>
                    <a:pt x="0" y="781"/>
                    <a:pt x="24" y="793"/>
                    <a:pt x="49" y="793"/>
                  </a:cubicBezTo>
                  <a:cubicBezTo>
                    <a:pt x="86" y="793"/>
                    <a:pt x="110" y="781"/>
                    <a:pt x="110" y="744"/>
                  </a:cubicBezTo>
                  <a:cubicBezTo>
                    <a:pt x="110" y="647"/>
                    <a:pt x="232" y="525"/>
                    <a:pt x="316" y="440"/>
                  </a:cubicBezTo>
                  <a:cubicBezTo>
                    <a:pt x="341" y="416"/>
                    <a:pt x="353" y="392"/>
                    <a:pt x="365" y="379"/>
                  </a:cubicBezTo>
                  <a:cubicBezTo>
                    <a:pt x="451" y="282"/>
                    <a:pt x="548" y="184"/>
                    <a:pt x="669" y="87"/>
                  </a:cubicBezTo>
                  <a:cubicBezTo>
                    <a:pt x="694" y="63"/>
                    <a:pt x="681" y="39"/>
                    <a:pt x="669" y="14"/>
                  </a:cubicBezTo>
                  <a:cubicBezTo>
                    <a:pt x="655" y="7"/>
                    <a:pt x="641" y="0"/>
                    <a:pt x="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61" name="Google Shape;2436;p36"/>
            <p:cNvSpPr/>
            <p:nvPr/>
          </p:nvSpPr>
          <p:spPr>
            <a:xfrm>
              <a:off x="7582868" y="3221781"/>
              <a:ext cx="32879" cy="36817"/>
            </a:xfrm>
            <a:custGeom>
              <a:avLst/>
              <a:gdLst/>
              <a:ahLst/>
              <a:cxnLst/>
              <a:rect l="l" t="t" r="r" b="b"/>
              <a:pathLst>
                <a:path w="668" h="748" extrusionOk="0">
                  <a:moveTo>
                    <a:pt x="604" y="0"/>
                  </a:moveTo>
                  <a:cubicBezTo>
                    <a:pt x="595" y="0"/>
                    <a:pt x="586" y="4"/>
                    <a:pt x="578" y="11"/>
                  </a:cubicBezTo>
                  <a:cubicBezTo>
                    <a:pt x="371" y="219"/>
                    <a:pt x="177" y="438"/>
                    <a:pt x="18" y="668"/>
                  </a:cubicBezTo>
                  <a:cubicBezTo>
                    <a:pt x="0" y="704"/>
                    <a:pt x="36" y="747"/>
                    <a:pt x="65" y="747"/>
                  </a:cubicBezTo>
                  <a:cubicBezTo>
                    <a:pt x="75" y="747"/>
                    <a:pt x="85" y="742"/>
                    <a:pt x="91" y="730"/>
                  </a:cubicBezTo>
                  <a:cubicBezTo>
                    <a:pt x="274" y="511"/>
                    <a:pt x="444" y="292"/>
                    <a:pt x="639" y="73"/>
                  </a:cubicBezTo>
                  <a:cubicBezTo>
                    <a:pt x="667" y="44"/>
                    <a:pt x="636" y="0"/>
                    <a:pt x="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62" name="Google Shape;2437;p36"/>
            <p:cNvSpPr/>
            <p:nvPr/>
          </p:nvSpPr>
          <p:spPr>
            <a:xfrm>
              <a:off x="7582524" y="3221634"/>
              <a:ext cx="33027" cy="37260"/>
            </a:xfrm>
            <a:custGeom>
              <a:avLst/>
              <a:gdLst/>
              <a:ahLst/>
              <a:cxnLst/>
              <a:rect l="l" t="t" r="r" b="b"/>
              <a:pathLst>
                <a:path w="671" h="757" extrusionOk="0">
                  <a:moveTo>
                    <a:pt x="609" y="14"/>
                  </a:moveTo>
                  <a:cubicBezTo>
                    <a:pt x="622" y="14"/>
                    <a:pt x="633" y="27"/>
                    <a:pt x="633" y="27"/>
                  </a:cubicBezTo>
                  <a:cubicBezTo>
                    <a:pt x="646" y="39"/>
                    <a:pt x="658" y="63"/>
                    <a:pt x="633" y="76"/>
                  </a:cubicBezTo>
                  <a:cubicBezTo>
                    <a:pt x="439" y="282"/>
                    <a:pt x="257" y="514"/>
                    <a:pt x="98" y="733"/>
                  </a:cubicBezTo>
                  <a:cubicBezTo>
                    <a:pt x="92" y="738"/>
                    <a:pt x="83" y="741"/>
                    <a:pt x="74" y="741"/>
                  </a:cubicBezTo>
                  <a:cubicBezTo>
                    <a:pt x="65" y="741"/>
                    <a:pt x="56" y="738"/>
                    <a:pt x="50" y="733"/>
                  </a:cubicBezTo>
                  <a:cubicBezTo>
                    <a:pt x="38" y="720"/>
                    <a:pt x="25" y="696"/>
                    <a:pt x="38" y="684"/>
                  </a:cubicBezTo>
                  <a:cubicBezTo>
                    <a:pt x="184" y="465"/>
                    <a:pt x="366" y="246"/>
                    <a:pt x="585" y="27"/>
                  </a:cubicBezTo>
                  <a:cubicBezTo>
                    <a:pt x="597" y="14"/>
                    <a:pt x="609" y="14"/>
                    <a:pt x="609" y="14"/>
                  </a:cubicBezTo>
                  <a:close/>
                  <a:moveTo>
                    <a:pt x="607" y="1"/>
                  </a:moveTo>
                  <a:cubicBezTo>
                    <a:pt x="595" y="1"/>
                    <a:pt x="583" y="4"/>
                    <a:pt x="573" y="14"/>
                  </a:cubicBezTo>
                  <a:cubicBezTo>
                    <a:pt x="354" y="233"/>
                    <a:pt x="160" y="452"/>
                    <a:pt x="25" y="671"/>
                  </a:cubicBezTo>
                  <a:cubicBezTo>
                    <a:pt x="1" y="696"/>
                    <a:pt x="14" y="733"/>
                    <a:pt x="38" y="744"/>
                  </a:cubicBezTo>
                  <a:cubicBezTo>
                    <a:pt x="50" y="757"/>
                    <a:pt x="62" y="757"/>
                    <a:pt x="74" y="757"/>
                  </a:cubicBezTo>
                  <a:cubicBezTo>
                    <a:pt x="87" y="757"/>
                    <a:pt x="98" y="757"/>
                    <a:pt x="111" y="744"/>
                  </a:cubicBezTo>
                  <a:cubicBezTo>
                    <a:pt x="269" y="525"/>
                    <a:pt x="451" y="295"/>
                    <a:pt x="646" y="87"/>
                  </a:cubicBezTo>
                  <a:cubicBezTo>
                    <a:pt x="670" y="63"/>
                    <a:pt x="670" y="27"/>
                    <a:pt x="646" y="14"/>
                  </a:cubicBezTo>
                  <a:cubicBezTo>
                    <a:pt x="639" y="8"/>
                    <a:pt x="623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63" name="Google Shape;2438;p36"/>
            <p:cNvSpPr/>
            <p:nvPr/>
          </p:nvSpPr>
          <p:spPr>
            <a:xfrm>
              <a:off x="7590744" y="3252151"/>
              <a:ext cx="23675" cy="24069"/>
            </a:xfrm>
            <a:custGeom>
              <a:avLst/>
              <a:gdLst/>
              <a:ahLst/>
              <a:cxnLst/>
              <a:rect l="l" t="t" r="r" b="b"/>
              <a:pathLst>
                <a:path w="481" h="489" extrusionOk="0">
                  <a:moveTo>
                    <a:pt x="418" y="0"/>
                  </a:moveTo>
                  <a:cubicBezTo>
                    <a:pt x="405" y="0"/>
                    <a:pt x="392" y="5"/>
                    <a:pt x="382" y="15"/>
                  </a:cubicBezTo>
                  <a:cubicBezTo>
                    <a:pt x="284" y="161"/>
                    <a:pt x="163" y="283"/>
                    <a:pt x="29" y="416"/>
                  </a:cubicBezTo>
                  <a:cubicBezTo>
                    <a:pt x="0" y="445"/>
                    <a:pt x="31" y="488"/>
                    <a:pt x="64" y="488"/>
                  </a:cubicBezTo>
                  <a:cubicBezTo>
                    <a:pt x="73" y="488"/>
                    <a:pt x="82" y="485"/>
                    <a:pt x="90" y="477"/>
                  </a:cubicBezTo>
                  <a:cubicBezTo>
                    <a:pt x="236" y="356"/>
                    <a:pt x="357" y="210"/>
                    <a:pt x="455" y="64"/>
                  </a:cubicBezTo>
                  <a:cubicBezTo>
                    <a:pt x="480" y="29"/>
                    <a:pt x="450" y="0"/>
                    <a:pt x="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64" name="Google Shape;2439;p36"/>
            <p:cNvSpPr/>
            <p:nvPr/>
          </p:nvSpPr>
          <p:spPr>
            <a:xfrm>
              <a:off x="7590941" y="3251413"/>
              <a:ext cx="23970" cy="24856"/>
            </a:xfrm>
            <a:custGeom>
              <a:avLst/>
              <a:gdLst/>
              <a:ahLst/>
              <a:cxnLst/>
              <a:rect l="l" t="t" r="r" b="b"/>
              <a:pathLst>
                <a:path w="487" h="505" extrusionOk="0">
                  <a:moveTo>
                    <a:pt x="414" y="18"/>
                  </a:moveTo>
                  <a:cubicBezTo>
                    <a:pt x="426" y="18"/>
                    <a:pt x="438" y="30"/>
                    <a:pt x="438" y="30"/>
                  </a:cubicBezTo>
                  <a:cubicBezTo>
                    <a:pt x="451" y="42"/>
                    <a:pt x="462" y="55"/>
                    <a:pt x="451" y="66"/>
                  </a:cubicBezTo>
                  <a:cubicBezTo>
                    <a:pt x="329" y="236"/>
                    <a:pt x="219" y="371"/>
                    <a:pt x="86" y="480"/>
                  </a:cubicBezTo>
                  <a:cubicBezTo>
                    <a:pt x="74" y="486"/>
                    <a:pt x="64" y="489"/>
                    <a:pt x="57" y="489"/>
                  </a:cubicBezTo>
                  <a:cubicBezTo>
                    <a:pt x="49" y="489"/>
                    <a:pt x="43" y="486"/>
                    <a:pt x="37" y="480"/>
                  </a:cubicBezTo>
                  <a:cubicBezTo>
                    <a:pt x="25" y="468"/>
                    <a:pt x="13" y="444"/>
                    <a:pt x="37" y="431"/>
                  </a:cubicBezTo>
                  <a:cubicBezTo>
                    <a:pt x="183" y="285"/>
                    <a:pt x="292" y="164"/>
                    <a:pt x="389" y="42"/>
                  </a:cubicBezTo>
                  <a:cubicBezTo>
                    <a:pt x="402" y="30"/>
                    <a:pt x="402" y="18"/>
                    <a:pt x="414" y="18"/>
                  </a:cubicBezTo>
                  <a:close/>
                  <a:moveTo>
                    <a:pt x="414" y="1"/>
                  </a:moveTo>
                  <a:cubicBezTo>
                    <a:pt x="398" y="1"/>
                    <a:pt x="384" y="10"/>
                    <a:pt x="378" y="30"/>
                  </a:cubicBezTo>
                  <a:cubicBezTo>
                    <a:pt x="280" y="152"/>
                    <a:pt x="171" y="273"/>
                    <a:pt x="25" y="419"/>
                  </a:cubicBezTo>
                  <a:cubicBezTo>
                    <a:pt x="0" y="444"/>
                    <a:pt x="0" y="468"/>
                    <a:pt x="13" y="492"/>
                  </a:cubicBezTo>
                  <a:cubicBezTo>
                    <a:pt x="25" y="504"/>
                    <a:pt x="49" y="504"/>
                    <a:pt x="62" y="504"/>
                  </a:cubicBezTo>
                  <a:cubicBezTo>
                    <a:pt x="73" y="504"/>
                    <a:pt x="86" y="504"/>
                    <a:pt x="98" y="492"/>
                  </a:cubicBezTo>
                  <a:cubicBezTo>
                    <a:pt x="232" y="382"/>
                    <a:pt x="341" y="249"/>
                    <a:pt x="462" y="79"/>
                  </a:cubicBezTo>
                  <a:cubicBezTo>
                    <a:pt x="487" y="55"/>
                    <a:pt x="475" y="30"/>
                    <a:pt x="451" y="18"/>
                  </a:cubicBezTo>
                  <a:cubicBezTo>
                    <a:pt x="440" y="7"/>
                    <a:pt x="426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65" name="Google Shape;2440;p36"/>
            <p:cNvSpPr/>
            <p:nvPr/>
          </p:nvSpPr>
          <p:spPr>
            <a:xfrm>
              <a:off x="7596207" y="3257713"/>
              <a:ext cx="27465" cy="29630"/>
            </a:xfrm>
            <a:custGeom>
              <a:avLst/>
              <a:gdLst/>
              <a:ahLst/>
              <a:cxnLst/>
              <a:rect l="l" t="t" r="r" b="b"/>
              <a:pathLst>
                <a:path w="558" h="602" extrusionOk="0">
                  <a:moveTo>
                    <a:pt x="491" y="0"/>
                  </a:moveTo>
                  <a:cubicBezTo>
                    <a:pt x="482" y="0"/>
                    <a:pt x="473" y="3"/>
                    <a:pt x="465" y="11"/>
                  </a:cubicBezTo>
                  <a:cubicBezTo>
                    <a:pt x="331" y="181"/>
                    <a:pt x="173" y="352"/>
                    <a:pt x="28" y="522"/>
                  </a:cubicBezTo>
                  <a:cubicBezTo>
                    <a:pt x="0" y="558"/>
                    <a:pt x="27" y="601"/>
                    <a:pt x="62" y="601"/>
                  </a:cubicBezTo>
                  <a:cubicBezTo>
                    <a:pt x="74" y="601"/>
                    <a:pt x="88" y="596"/>
                    <a:pt x="100" y="583"/>
                  </a:cubicBezTo>
                  <a:cubicBezTo>
                    <a:pt x="258" y="425"/>
                    <a:pt x="392" y="254"/>
                    <a:pt x="538" y="72"/>
                  </a:cubicBezTo>
                  <a:cubicBezTo>
                    <a:pt x="557" y="43"/>
                    <a:pt x="524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66" name="Google Shape;2441;p36"/>
            <p:cNvSpPr/>
            <p:nvPr/>
          </p:nvSpPr>
          <p:spPr>
            <a:xfrm>
              <a:off x="7596355" y="3257270"/>
              <a:ext cx="27563" cy="30369"/>
            </a:xfrm>
            <a:custGeom>
              <a:avLst/>
              <a:gdLst/>
              <a:ahLst/>
              <a:cxnLst/>
              <a:rect l="l" t="t" r="r" b="b"/>
              <a:pathLst>
                <a:path w="560" h="617" extrusionOk="0">
                  <a:moveTo>
                    <a:pt x="511" y="20"/>
                  </a:moveTo>
                  <a:cubicBezTo>
                    <a:pt x="535" y="33"/>
                    <a:pt x="535" y="57"/>
                    <a:pt x="523" y="81"/>
                  </a:cubicBezTo>
                  <a:cubicBezTo>
                    <a:pt x="389" y="252"/>
                    <a:pt x="243" y="422"/>
                    <a:pt x="85" y="592"/>
                  </a:cubicBezTo>
                  <a:cubicBezTo>
                    <a:pt x="79" y="598"/>
                    <a:pt x="70" y="601"/>
                    <a:pt x="61" y="601"/>
                  </a:cubicBezTo>
                  <a:cubicBezTo>
                    <a:pt x="52" y="601"/>
                    <a:pt x="43" y="598"/>
                    <a:pt x="36" y="592"/>
                  </a:cubicBezTo>
                  <a:cubicBezTo>
                    <a:pt x="25" y="580"/>
                    <a:pt x="25" y="555"/>
                    <a:pt x="36" y="544"/>
                  </a:cubicBezTo>
                  <a:cubicBezTo>
                    <a:pt x="97" y="458"/>
                    <a:pt x="170" y="385"/>
                    <a:pt x="243" y="300"/>
                  </a:cubicBezTo>
                  <a:cubicBezTo>
                    <a:pt x="316" y="215"/>
                    <a:pt x="401" y="117"/>
                    <a:pt x="474" y="33"/>
                  </a:cubicBezTo>
                  <a:cubicBezTo>
                    <a:pt x="487" y="20"/>
                    <a:pt x="487" y="20"/>
                    <a:pt x="498" y="20"/>
                  </a:cubicBezTo>
                  <a:close/>
                  <a:moveTo>
                    <a:pt x="502" y="0"/>
                  </a:moveTo>
                  <a:cubicBezTo>
                    <a:pt x="491" y="0"/>
                    <a:pt x="476" y="6"/>
                    <a:pt x="462" y="20"/>
                  </a:cubicBezTo>
                  <a:cubicBezTo>
                    <a:pt x="377" y="106"/>
                    <a:pt x="304" y="203"/>
                    <a:pt x="219" y="288"/>
                  </a:cubicBezTo>
                  <a:cubicBezTo>
                    <a:pt x="158" y="373"/>
                    <a:pt x="85" y="446"/>
                    <a:pt x="25" y="531"/>
                  </a:cubicBezTo>
                  <a:cubicBezTo>
                    <a:pt x="0" y="555"/>
                    <a:pt x="12" y="592"/>
                    <a:pt x="25" y="604"/>
                  </a:cubicBezTo>
                  <a:cubicBezTo>
                    <a:pt x="36" y="617"/>
                    <a:pt x="49" y="617"/>
                    <a:pt x="61" y="617"/>
                  </a:cubicBezTo>
                  <a:cubicBezTo>
                    <a:pt x="73" y="617"/>
                    <a:pt x="85" y="617"/>
                    <a:pt x="97" y="604"/>
                  </a:cubicBezTo>
                  <a:cubicBezTo>
                    <a:pt x="255" y="434"/>
                    <a:pt x="401" y="263"/>
                    <a:pt x="535" y="93"/>
                  </a:cubicBezTo>
                  <a:cubicBezTo>
                    <a:pt x="560" y="57"/>
                    <a:pt x="547" y="33"/>
                    <a:pt x="523" y="9"/>
                  </a:cubicBezTo>
                  <a:cubicBezTo>
                    <a:pt x="518" y="3"/>
                    <a:pt x="511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67" name="Google Shape;2442;p36"/>
            <p:cNvSpPr/>
            <p:nvPr/>
          </p:nvSpPr>
          <p:spPr>
            <a:xfrm>
              <a:off x="7600982" y="3271446"/>
              <a:ext cx="26726" cy="28449"/>
            </a:xfrm>
            <a:custGeom>
              <a:avLst/>
              <a:gdLst/>
              <a:ahLst/>
              <a:cxnLst/>
              <a:rect l="l" t="t" r="r" b="b"/>
              <a:pathLst>
                <a:path w="543" h="578" extrusionOk="0">
                  <a:moveTo>
                    <a:pt x="479" y="1"/>
                  </a:moveTo>
                  <a:cubicBezTo>
                    <a:pt x="470" y="1"/>
                    <a:pt x="461" y="4"/>
                    <a:pt x="453" y="12"/>
                  </a:cubicBezTo>
                  <a:cubicBezTo>
                    <a:pt x="307" y="170"/>
                    <a:pt x="161" y="329"/>
                    <a:pt x="28" y="499"/>
                  </a:cubicBezTo>
                  <a:cubicBezTo>
                    <a:pt x="0" y="535"/>
                    <a:pt x="27" y="577"/>
                    <a:pt x="62" y="577"/>
                  </a:cubicBezTo>
                  <a:cubicBezTo>
                    <a:pt x="75" y="577"/>
                    <a:pt x="88" y="572"/>
                    <a:pt x="101" y="559"/>
                  </a:cubicBezTo>
                  <a:cubicBezTo>
                    <a:pt x="234" y="402"/>
                    <a:pt x="368" y="231"/>
                    <a:pt x="514" y="73"/>
                  </a:cubicBezTo>
                  <a:cubicBezTo>
                    <a:pt x="542" y="45"/>
                    <a:pt x="512" y="1"/>
                    <a:pt x="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68" name="Google Shape;2443;p36"/>
            <p:cNvSpPr/>
            <p:nvPr/>
          </p:nvSpPr>
          <p:spPr>
            <a:xfrm>
              <a:off x="7601129" y="3271151"/>
              <a:ext cx="26382" cy="29040"/>
            </a:xfrm>
            <a:custGeom>
              <a:avLst/>
              <a:gdLst/>
              <a:ahLst/>
              <a:cxnLst/>
              <a:rect l="l" t="t" r="r" b="b"/>
              <a:pathLst>
                <a:path w="536" h="590" extrusionOk="0">
                  <a:moveTo>
                    <a:pt x="475" y="16"/>
                  </a:moveTo>
                  <a:cubicBezTo>
                    <a:pt x="485" y="16"/>
                    <a:pt x="492" y="23"/>
                    <a:pt x="499" y="30"/>
                  </a:cubicBezTo>
                  <a:cubicBezTo>
                    <a:pt x="511" y="43"/>
                    <a:pt x="523" y="54"/>
                    <a:pt x="499" y="79"/>
                  </a:cubicBezTo>
                  <a:cubicBezTo>
                    <a:pt x="377" y="213"/>
                    <a:pt x="255" y="359"/>
                    <a:pt x="146" y="492"/>
                  </a:cubicBezTo>
                  <a:lnTo>
                    <a:pt x="85" y="565"/>
                  </a:lnTo>
                  <a:cubicBezTo>
                    <a:pt x="77" y="569"/>
                    <a:pt x="70" y="571"/>
                    <a:pt x="65" y="571"/>
                  </a:cubicBezTo>
                  <a:cubicBezTo>
                    <a:pt x="53" y="571"/>
                    <a:pt x="45" y="565"/>
                    <a:pt x="36" y="565"/>
                  </a:cubicBezTo>
                  <a:cubicBezTo>
                    <a:pt x="25" y="553"/>
                    <a:pt x="25" y="529"/>
                    <a:pt x="36" y="505"/>
                  </a:cubicBezTo>
                  <a:cubicBezTo>
                    <a:pt x="146" y="359"/>
                    <a:pt x="280" y="200"/>
                    <a:pt x="450" y="30"/>
                  </a:cubicBezTo>
                  <a:cubicBezTo>
                    <a:pt x="460" y="20"/>
                    <a:pt x="468" y="16"/>
                    <a:pt x="475" y="16"/>
                  </a:cubicBezTo>
                  <a:close/>
                  <a:moveTo>
                    <a:pt x="479" y="0"/>
                  </a:moveTo>
                  <a:cubicBezTo>
                    <a:pt x="466" y="0"/>
                    <a:pt x="450" y="6"/>
                    <a:pt x="438" y="18"/>
                  </a:cubicBezTo>
                  <a:cubicBezTo>
                    <a:pt x="268" y="200"/>
                    <a:pt x="134" y="346"/>
                    <a:pt x="25" y="492"/>
                  </a:cubicBezTo>
                  <a:cubicBezTo>
                    <a:pt x="0" y="529"/>
                    <a:pt x="12" y="565"/>
                    <a:pt x="36" y="578"/>
                  </a:cubicBezTo>
                  <a:cubicBezTo>
                    <a:pt x="36" y="589"/>
                    <a:pt x="49" y="589"/>
                    <a:pt x="61" y="589"/>
                  </a:cubicBezTo>
                  <a:cubicBezTo>
                    <a:pt x="73" y="589"/>
                    <a:pt x="85" y="589"/>
                    <a:pt x="98" y="578"/>
                  </a:cubicBezTo>
                  <a:lnTo>
                    <a:pt x="158" y="505"/>
                  </a:lnTo>
                  <a:cubicBezTo>
                    <a:pt x="268" y="371"/>
                    <a:pt x="390" y="225"/>
                    <a:pt x="511" y="91"/>
                  </a:cubicBezTo>
                  <a:cubicBezTo>
                    <a:pt x="536" y="67"/>
                    <a:pt x="536" y="30"/>
                    <a:pt x="511" y="18"/>
                  </a:cubicBezTo>
                  <a:cubicBezTo>
                    <a:pt x="505" y="6"/>
                    <a:pt x="493" y="0"/>
                    <a:pt x="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69" name="Google Shape;2444;p36"/>
            <p:cNvSpPr/>
            <p:nvPr/>
          </p:nvSpPr>
          <p:spPr>
            <a:xfrm>
              <a:off x="7545263" y="3246589"/>
              <a:ext cx="38884" cy="33814"/>
            </a:xfrm>
            <a:custGeom>
              <a:avLst/>
              <a:gdLst/>
              <a:ahLst/>
              <a:cxnLst/>
              <a:rect l="l" t="t" r="r" b="b"/>
              <a:pathLst>
                <a:path w="790" h="687" extrusionOk="0">
                  <a:moveTo>
                    <a:pt x="721" y="1"/>
                  </a:moveTo>
                  <a:cubicBezTo>
                    <a:pt x="713" y="1"/>
                    <a:pt x="705" y="3"/>
                    <a:pt x="698" y="7"/>
                  </a:cubicBezTo>
                  <a:cubicBezTo>
                    <a:pt x="454" y="189"/>
                    <a:pt x="223" y="383"/>
                    <a:pt x="28" y="615"/>
                  </a:cubicBezTo>
                  <a:cubicBezTo>
                    <a:pt x="0" y="643"/>
                    <a:pt x="31" y="686"/>
                    <a:pt x="63" y="686"/>
                  </a:cubicBezTo>
                  <a:cubicBezTo>
                    <a:pt x="72" y="686"/>
                    <a:pt x="82" y="683"/>
                    <a:pt x="90" y="675"/>
                  </a:cubicBezTo>
                  <a:cubicBezTo>
                    <a:pt x="309" y="469"/>
                    <a:pt x="515" y="262"/>
                    <a:pt x="758" y="80"/>
                  </a:cubicBezTo>
                  <a:cubicBezTo>
                    <a:pt x="789" y="49"/>
                    <a:pt x="76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70" name="Google Shape;2445;p36"/>
            <p:cNvSpPr/>
            <p:nvPr/>
          </p:nvSpPr>
          <p:spPr>
            <a:xfrm>
              <a:off x="7544869" y="3246245"/>
              <a:ext cx="38933" cy="34799"/>
            </a:xfrm>
            <a:custGeom>
              <a:avLst/>
              <a:gdLst/>
              <a:ahLst/>
              <a:cxnLst/>
              <a:rect l="l" t="t" r="r" b="b"/>
              <a:pathLst>
                <a:path w="791" h="707" extrusionOk="0">
                  <a:moveTo>
                    <a:pt x="730" y="25"/>
                  </a:moveTo>
                  <a:cubicBezTo>
                    <a:pt x="742" y="25"/>
                    <a:pt x="754" y="25"/>
                    <a:pt x="754" y="38"/>
                  </a:cubicBezTo>
                  <a:cubicBezTo>
                    <a:pt x="766" y="50"/>
                    <a:pt x="766" y="62"/>
                    <a:pt x="754" y="74"/>
                  </a:cubicBezTo>
                  <a:cubicBezTo>
                    <a:pt x="547" y="244"/>
                    <a:pt x="341" y="427"/>
                    <a:pt x="85" y="670"/>
                  </a:cubicBezTo>
                  <a:cubicBezTo>
                    <a:pt x="80" y="681"/>
                    <a:pt x="73" y="684"/>
                    <a:pt x="66" y="684"/>
                  </a:cubicBezTo>
                  <a:cubicBezTo>
                    <a:pt x="57" y="684"/>
                    <a:pt x="49" y="677"/>
                    <a:pt x="49" y="670"/>
                  </a:cubicBezTo>
                  <a:cubicBezTo>
                    <a:pt x="36" y="658"/>
                    <a:pt x="25" y="646"/>
                    <a:pt x="36" y="622"/>
                  </a:cubicBezTo>
                  <a:cubicBezTo>
                    <a:pt x="231" y="414"/>
                    <a:pt x="450" y="208"/>
                    <a:pt x="717" y="25"/>
                  </a:cubicBezTo>
                  <a:close/>
                  <a:moveTo>
                    <a:pt x="733" y="0"/>
                  </a:moveTo>
                  <a:cubicBezTo>
                    <a:pt x="724" y="0"/>
                    <a:pt x="715" y="4"/>
                    <a:pt x="706" y="14"/>
                  </a:cubicBezTo>
                  <a:cubicBezTo>
                    <a:pt x="438" y="196"/>
                    <a:pt x="219" y="403"/>
                    <a:pt x="25" y="609"/>
                  </a:cubicBezTo>
                  <a:cubicBezTo>
                    <a:pt x="0" y="633"/>
                    <a:pt x="12" y="670"/>
                    <a:pt x="36" y="682"/>
                  </a:cubicBezTo>
                  <a:cubicBezTo>
                    <a:pt x="36" y="695"/>
                    <a:pt x="49" y="706"/>
                    <a:pt x="73" y="706"/>
                  </a:cubicBezTo>
                  <a:cubicBezTo>
                    <a:pt x="73" y="706"/>
                    <a:pt x="98" y="695"/>
                    <a:pt x="98" y="682"/>
                  </a:cubicBezTo>
                  <a:cubicBezTo>
                    <a:pt x="353" y="439"/>
                    <a:pt x="560" y="257"/>
                    <a:pt x="766" y="87"/>
                  </a:cubicBezTo>
                  <a:cubicBezTo>
                    <a:pt x="790" y="74"/>
                    <a:pt x="790" y="50"/>
                    <a:pt x="766" y="25"/>
                  </a:cubicBezTo>
                  <a:cubicBezTo>
                    <a:pt x="759" y="10"/>
                    <a:pt x="747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71" name="Google Shape;2446;p36"/>
            <p:cNvSpPr/>
            <p:nvPr/>
          </p:nvSpPr>
          <p:spPr>
            <a:xfrm>
              <a:off x="7536994" y="3258895"/>
              <a:ext cx="48088" cy="42477"/>
            </a:xfrm>
            <a:custGeom>
              <a:avLst/>
              <a:gdLst/>
              <a:ahLst/>
              <a:cxnLst/>
              <a:rect l="l" t="t" r="r" b="b"/>
              <a:pathLst>
                <a:path w="977" h="863" extrusionOk="0">
                  <a:moveTo>
                    <a:pt x="909" y="0"/>
                  </a:moveTo>
                  <a:cubicBezTo>
                    <a:pt x="899" y="0"/>
                    <a:pt x="888" y="4"/>
                    <a:pt x="877" y="12"/>
                  </a:cubicBezTo>
                  <a:cubicBezTo>
                    <a:pt x="585" y="255"/>
                    <a:pt x="306" y="511"/>
                    <a:pt x="39" y="790"/>
                  </a:cubicBezTo>
                  <a:cubicBezTo>
                    <a:pt x="1" y="819"/>
                    <a:pt x="29" y="862"/>
                    <a:pt x="67" y="862"/>
                  </a:cubicBezTo>
                  <a:cubicBezTo>
                    <a:pt x="77" y="862"/>
                    <a:pt x="89" y="859"/>
                    <a:pt x="99" y="851"/>
                  </a:cubicBezTo>
                  <a:cubicBezTo>
                    <a:pt x="379" y="584"/>
                    <a:pt x="658" y="328"/>
                    <a:pt x="939" y="73"/>
                  </a:cubicBezTo>
                  <a:cubicBezTo>
                    <a:pt x="977" y="44"/>
                    <a:pt x="947" y="0"/>
                    <a:pt x="9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72" name="Google Shape;2447;p36"/>
            <p:cNvSpPr/>
            <p:nvPr/>
          </p:nvSpPr>
          <p:spPr>
            <a:xfrm>
              <a:off x="7537043" y="3258452"/>
              <a:ext cx="47940" cy="42920"/>
            </a:xfrm>
            <a:custGeom>
              <a:avLst/>
              <a:gdLst/>
              <a:ahLst/>
              <a:cxnLst/>
              <a:rect l="l" t="t" r="r" b="b"/>
              <a:pathLst>
                <a:path w="974" h="872" extrusionOk="0">
                  <a:moveTo>
                    <a:pt x="913" y="21"/>
                  </a:moveTo>
                  <a:cubicBezTo>
                    <a:pt x="925" y="21"/>
                    <a:pt x="925" y="21"/>
                    <a:pt x="938" y="33"/>
                  </a:cubicBezTo>
                  <a:cubicBezTo>
                    <a:pt x="949" y="45"/>
                    <a:pt x="949" y="57"/>
                    <a:pt x="938" y="69"/>
                  </a:cubicBezTo>
                  <a:cubicBezTo>
                    <a:pt x="670" y="312"/>
                    <a:pt x="390" y="568"/>
                    <a:pt x="135" y="811"/>
                  </a:cubicBezTo>
                  <a:lnTo>
                    <a:pt x="86" y="847"/>
                  </a:lnTo>
                  <a:cubicBezTo>
                    <a:pt x="81" y="858"/>
                    <a:pt x="73" y="862"/>
                    <a:pt x="66" y="862"/>
                  </a:cubicBezTo>
                  <a:cubicBezTo>
                    <a:pt x="55" y="862"/>
                    <a:pt x="44" y="855"/>
                    <a:pt x="38" y="847"/>
                  </a:cubicBezTo>
                  <a:cubicBezTo>
                    <a:pt x="25" y="836"/>
                    <a:pt x="25" y="811"/>
                    <a:pt x="38" y="799"/>
                  </a:cubicBezTo>
                  <a:cubicBezTo>
                    <a:pt x="293" y="544"/>
                    <a:pt x="573" y="288"/>
                    <a:pt x="889" y="21"/>
                  </a:cubicBezTo>
                  <a:close/>
                  <a:moveTo>
                    <a:pt x="911" y="0"/>
                  </a:moveTo>
                  <a:cubicBezTo>
                    <a:pt x="899" y="0"/>
                    <a:pt x="887" y="4"/>
                    <a:pt x="876" y="9"/>
                  </a:cubicBezTo>
                  <a:cubicBezTo>
                    <a:pt x="560" y="264"/>
                    <a:pt x="281" y="531"/>
                    <a:pt x="25" y="787"/>
                  </a:cubicBezTo>
                  <a:cubicBezTo>
                    <a:pt x="1" y="811"/>
                    <a:pt x="13" y="847"/>
                    <a:pt x="25" y="860"/>
                  </a:cubicBezTo>
                  <a:cubicBezTo>
                    <a:pt x="38" y="872"/>
                    <a:pt x="49" y="872"/>
                    <a:pt x="62" y="872"/>
                  </a:cubicBezTo>
                  <a:cubicBezTo>
                    <a:pt x="74" y="872"/>
                    <a:pt x="86" y="872"/>
                    <a:pt x="98" y="860"/>
                  </a:cubicBezTo>
                  <a:lnTo>
                    <a:pt x="147" y="823"/>
                  </a:lnTo>
                  <a:cubicBezTo>
                    <a:pt x="403" y="580"/>
                    <a:pt x="670" y="325"/>
                    <a:pt x="949" y="82"/>
                  </a:cubicBezTo>
                  <a:cubicBezTo>
                    <a:pt x="974" y="69"/>
                    <a:pt x="962" y="33"/>
                    <a:pt x="949" y="21"/>
                  </a:cubicBezTo>
                  <a:cubicBezTo>
                    <a:pt x="943" y="6"/>
                    <a:pt x="927" y="0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73" name="Google Shape;2448;p36"/>
            <p:cNvSpPr/>
            <p:nvPr/>
          </p:nvSpPr>
          <p:spPr>
            <a:xfrm>
              <a:off x="7546444" y="3276319"/>
              <a:ext cx="35832" cy="29827"/>
            </a:xfrm>
            <a:custGeom>
              <a:avLst/>
              <a:gdLst/>
              <a:ahLst/>
              <a:cxnLst/>
              <a:rect l="l" t="t" r="r" b="b"/>
              <a:pathLst>
                <a:path w="728" h="606" extrusionOk="0">
                  <a:moveTo>
                    <a:pt x="676" y="1"/>
                  </a:moveTo>
                  <a:cubicBezTo>
                    <a:pt x="668" y="1"/>
                    <a:pt x="659" y="4"/>
                    <a:pt x="649" y="11"/>
                  </a:cubicBezTo>
                  <a:cubicBezTo>
                    <a:pt x="430" y="168"/>
                    <a:pt x="223" y="339"/>
                    <a:pt x="29" y="533"/>
                  </a:cubicBezTo>
                  <a:cubicBezTo>
                    <a:pt x="0" y="562"/>
                    <a:pt x="31" y="605"/>
                    <a:pt x="70" y="605"/>
                  </a:cubicBezTo>
                  <a:cubicBezTo>
                    <a:pt x="80" y="605"/>
                    <a:pt x="91" y="602"/>
                    <a:pt x="102" y="594"/>
                  </a:cubicBezTo>
                  <a:cubicBezTo>
                    <a:pt x="285" y="412"/>
                    <a:pt x="491" y="241"/>
                    <a:pt x="698" y="84"/>
                  </a:cubicBezTo>
                  <a:cubicBezTo>
                    <a:pt x="727" y="54"/>
                    <a:pt x="709" y="1"/>
                    <a:pt x="6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74" name="Google Shape;2449;p36"/>
            <p:cNvSpPr/>
            <p:nvPr/>
          </p:nvSpPr>
          <p:spPr>
            <a:xfrm>
              <a:off x="7546641" y="3275827"/>
              <a:ext cx="35389" cy="30959"/>
            </a:xfrm>
            <a:custGeom>
              <a:avLst/>
              <a:gdLst/>
              <a:ahLst/>
              <a:cxnLst/>
              <a:rect l="l" t="t" r="r" b="b"/>
              <a:pathLst>
                <a:path w="719" h="629" extrusionOk="0">
                  <a:moveTo>
                    <a:pt x="670" y="15"/>
                  </a:moveTo>
                  <a:cubicBezTo>
                    <a:pt x="682" y="15"/>
                    <a:pt x="694" y="24"/>
                    <a:pt x="694" y="32"/>
                  </a:cubicBezTo>
                  <a:cubicBezTo>
                    <a:pt x="706" y="45"/>
                    <a:pt x="706" y="69"/>
                    <a:pt x="681" y="81"/>
                  </a:cubicBezTo>
                  <a:cubicBezTo>
                    <a:pt x="462" y="251"/>
                    <a:pt x="256" y="434"/>
                    <a:pt x="86" y="592"/>
                  </a:cubicBezTo>
                  <a:cubicBezTo>
                    <a:pt x="81" y="602"/>
                    <a:pt x="73" y="606"/>
                    <a:pt x="65" y="606"/>
                  </a:cubicBezTo>
                  <a:cubicBezTo>
                    <a:pt x="55" y="606"/>
                    <a:pt x="44" y="599"/>
                    <a:pt x="37" y="592"/>
                  </a:cubicBezTo>
                  <a:cubicBezTo>
                    <a:pt x="25" y="580"/>
                    <a:pt x="13" y="567"/>
                    <a:pt x="37" y="543"/>
                  </a:cubicBezTo>
                  <a:cubicBezTo>
                    <a:pt x="208" y="373"/>
                    <a:pt x="402" y="203"/>
                    <a:pt x="657" y="21"/>
                  </a:cubicBezTo>
                  <a:cubicBezTo>
                    <a:pt x="661" y="17"/>
                    <a:pt x="666" y="15"/>
                    <a:pt x="670" y="15"/>
                  </a:cubicBezTo>
                  <a:close/>
                  <a:moveTo>
                    <a:pt x="674" y="0"/>
                  </a:moveTo>
                  <a:cubicBezTo>
                    <a:pt x="665" y="0"/>
                    <a:pt x="655" y="3"/>
                    <a:pt x="645" y="8"/>
                  </a:cubicBezTo>
                  <a:cubicBezTo>
                    <a:pt x="389" y="191"/>
                    <a:pt x="195" y="361"/>
                    <a:pt x="25" y="531"/>
                  </a:cubicBezTo>
                  <a:cubicBezTo>
                    <a:pt x="0" y="556"/>
                    <a:pt x="0" y="592"/>
                    <a:pt x="25" y="604"/>
                  </a:cubicBezTo>
                  <a:cubicBezTo>
                    <a:pt x="37" y="616"/>
                    <a:pt x="49" y="629"/>
                    <a:pt x="62" y="629"/>
                  </a:cubicBezTo>
                  <a:cubicBezTo>
                    <a:pt x="73" y="629"/>
                    <a:pt x="86" y="616"/>
                    <a:pt x="98" y="616"/>
                  </a:cubicBezTo>
                  <a:cubicBezTo>
                    <a:pt x="268" y="458"/>
                    <a:pt x="475" y="264"/>
                    <a:pt x="694" y="105"/>
                  </a:cubicBezTo>
                  <a:cubicBezTo>
                    <a:pt x="718" y="81"/>
                    <a:pt x="718" y="45"/>
                    <a:pt x="706" y="21"/>
                  </a:cubicBezTo>
                  <a:cubicBezTo>
                    <a:pt x="699" y="6"/>
                    <a:pt x="687" y="0"/>
                    <a:pt x="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75" name="Google Shape;2450;p36"/>
            <p:cNvSpPr/>
            <p:nvPr/>
          </p:nvSpPr>
          <p:spPr>
            <a:xfrm>
              <a:off x="7609399" y="3280700"/>
              <a:ext cx="23626" cy="21854"/>
            </a:xfrm>
            <a:custGeom>
              <a:avLst/>
              <a:gdLst/>
              <a:ahLst/>
              <a:cxnLst/>
              <a:rect l="l" t="t" r="r" b="b"/>
              <a:pathLst>
                <a:path w="480" h="444" extrusionOk="0">
                  <a:moveTo>
                    <a:pt x="423" y="1"/>
                  </a:moveTo>
                  <a:cubicBezTo>
                    <a:pt x="412" y="1"/>
                    <a:pt x="401" y="6"/>
                    <a:pt x="392" y="19"/>
                  </a:cubicBezTo>
                  <a:cubicBezTo>
                    <a:pt x="282" y="141"/>
                    <a:pt x="160" y="262"/>
                    <a:pt x="39" y="371"/>
                  </a:cubicBezTo>
                  <a:cubicBezTo>
                    <a:pt x="1" y="400"/>
                    <a:pt x="30" y="444"/>
                    <a:pt x="68" y="444"/>
                  </a:cubicBezTo>
                  <a:cubicBezTo>
                    <a:pt x="78" y="444"/>
                    <a:pt x="90" y="440"/>
                    <a:pt x="100" y="432"/>
                  </a:cubicBezTo>
                  <a:cubicBezTo>
                    <a:pt x="222" y="323"/>
                    <a:pt x="343" y="201"/>
                    <a:pt x="452" y="79"/>
                  </a:cubicBezTo>
                  <a:cubicBezTo>
                    <a:pt x="480" y="43"/>
                    <a:pt x="453" y="1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76" name="Google Shape;2451;p36"/>
            <p:cNvSpPr/>
            <p:nvPr/>
          </p:nvSpPr>
          <p:spPr>
            <a:xfrm>
              <a:off x="7609497" y="3280306"/>
              <a:ext cx="24019" cy="22887"/>
            </a:xfrm>
            <a:custGeom>
              <a:avLst/>
              <a:gdLst/>
              <a:ahLst/>
              <a:cxnLst/>
              <a:rect l="l" t="t" r="r" b="b"/>
              <a:pathLst>
                <a:path w="488" h="465" extrusionOk="0">
                  <a:moveTo>
                    <a:pt x="426" y="14"/>
                  </a:moveTo>
                  <a:lnTo>
                    <a:pt x="439" y="27"/>
                  </a:lnTo>
                  <a:cubicBezTo>
                    <a:pt x="463" y="39"/>
                    <a:pt x="463" y="63"/>
                    <a:pt x="450" y="76"/>
                  </a:cubicBezTo>
                  <a:cubicBezTo>
                    <a:pt x="329" y="222"/>
                    <a:pt x="207" y="331"/>
                    <a:pt x="85" y="440"/>
                  </a:cubicBezTo>
                  <a:cubicBezTo>
                    <a:pt x="82" y="444"/>
                    <a:pt x="78" y="445"/>
                    <a:pt x="73" y="445"/>
                  </a:cubicBezTo>
                  <a:cubicBezTo>
                    <a:pt x="61" y="445"/>
                    <a:pt x="46" y="437"/>
                    <a:pt x="37" y="428"/>
                  </a:cubicBezTo>
                  <a:cubicBezTo>
                    <a:pt x="25" y="416"/>
                    <a:pt x="25" y="403"/>
                    <a:pt x="37" y="392"/>
                  </a:cubicBezTo>
                  <a:cubicBezTo>
                    <a:pt x="147" y="295"/>
                    <a:pt x="280" y="160"/>
                    <a:pt x="402" y="27"/>
                  </a:cubicBezTo>
                  <a:cubicBezTo>
                    <a:pt x="414" y="14"/>
                    <a:pt x="414" y="14"/>
                    <a:pt x="426" y="14"/>
                  </a:cubicBezTo>
                  <a:close/>
                  <a:moveTo>
                    <a:pt x="420" y="0"/>
                  </a:moveTo>
                  <a:cubicBezTo>
                    <a:pt x="410" y="0"/>
                    <a:pt x="400" y="4"/>
                    <a:pt x="390" y="14"/>
                  </a:cubicBezTo>
                  <a:cubicBezTo>
                    <a:pt x="268" y="149"/>
                    <a:pt x="134" y="282"/>
                    <a:pt x="25" y="379"/>
                  </a:cubicBezTo>
                  <a:cubicBezTo>
                    <a:pt x="1" y="392"/>
                    <a:pt x="12" y="428"/>
                    <a:pt x="25" y="440"/>
                  </a:cubicBezTo>
                  <a:cubicBezTo>
                    <a:pt x="37" y="452"/>
                    <a:pt x="49" y="465"/>
                    <a:pt x="61" y="465"/>
                  </a:cubicBezTo>
                  <a:cubicBezTo>
                    <a:pt x="74" y="465"/>
                    <a:pt x="85" y="465"/>
                    <a:pt x="98" y="452"/>
                  </a:cubicBezTo>
                  <a:cubicBezTo>
                    <a:pt x="220" y="343"/>
                    <a:pt x="341" y="233"/>
                    <a:pt x="463" y="87"/>
                  </a:cubicBezTo>
                  <a:cubicBezTo>
                    <a:pt x="487" y="63"/>
                    <a:pt x="475" y="27"/>
                    <a:pt x="450" y="14"/>
                  </a:cubicBezTo>
                  <a:cubicBezTo>
                    <a:pt x="443" y="8"/>
                    <a:pt x="432" y="0"/>
                    <a:pt x="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77" name="Google Shape;2452;p36"/>
            <p:cNvSpPr/>
            <p:nvPr/>
          </p:nvSpPr>
          <p:spPr>
            <a:xfrm>
              <a:off x="7737621" y="3002646"/>
              <a:ext cx="5414" cy="32338"/>
            </a:xfrm>
            <a:custGeom>
              <a:avLst/>
              <a:gdLst/>
              <a:ahLst/>
              <a:cxnLst/>
              <a:rect l="l" t="t" r="r" b="b"/>
              <a:pathLst>
                <a:path w="110" h="657" extrusionOk="0">
                  <a:moveTo>
                    <a:pt x="65" y="0"/>
                  </a:moveTo>
                  <a:cubicBezTo>
                    <a:pt x="43" y="0"/>
                    <a:pt x="18" y="12"/>
                    <a:pt x="12" y="37"/>
                  </a:cubicBezTo>
                  <a:cubicBezTo>
                    <a:pt x="12" y="231"/>
                    <a:pt x="0" y="426"/>
                    <a:pt x="0" y="620"/>
                  </a:cubicBezTo>
                  <a:cubicBezTo>
                    <a:pt x="0" y="645"/>
                    <a:pt x="21" y="657"/>
                    <a:pt x="44" y="657"/>
                  </a:cubicBezTo>
                  <a:cubicBezTo>
                    <a:pt x="67" y="657"/>
                    <a:pt x="91" y="645"/>
                    <a:pt x="98" y="620"/>
                  </a:cubicBezTo>
                  <a:cubicBezTo>
                    <a:pt x="98" y="426"/>
                    <a:pt x="98" y="231"/>
                    <a:pt x="109" y="37"/>
                  </a:cubicBezTo>
                  <a:cubicBezTo>
                    <a:pt x="109" y="12"/>
                    <a:pt x="88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78" name="Google Shape;2453;p36"/>
            <p:cNvSpPr/>
            <p:nvPr/>
          </p:nvSpPr>
          <p:spPr>
            <a:xfrm>
              <a:off x="7737621" y="3002055"/>
              <a:ext cx="5414" cy="33568"/>
            </a:xfrm>
            <a:custGeom>
              <a:avLst/>
              <a:gdLst/>
              <a:ahLst/>
              <a:cxnLst/>
              <a:rect l="l" t="t" r="r" b="b"/>
              <a:pathLst>
                <a:path w="110" h="682" extrusionOk="0">
                  <a:moveTo>
                    <a:pt x="61" y="24"/>
                  </a:moveTo>
                  <a:cubicBezTo>
                    <a:pt x="85" y="24"/>
                    <a:pt x="98" y="37"/>
                    <a:pt x="98" y="49"/>
                  </a:cubicBezTo>
                  <a:lnTo>
                    <a:pt x="98" y="170"/>
                  </a:lnTo>
                  <a:cubicBezTo>
                    <a:pt x="98" y="316"/>
                    <a:pt x="85" y="475"/>
                    <a:pt x="85" y="632"/>
                  </a:cubicBezTo>
                  <a:cubicBezTo>
                    <a:pt x="85" y="645"/>
                    <a:pt x="61" y="657"/>
                    <a:pt x="49" y="657"/>
                  </a:cubicBezTo>
                  <a:cubicBezTo>
                    <a:pt x="25" y="657"/>
                    <a:pt x="12" y="645"/>
                    <a:pt x="12" y="632"/>
                  </a:cubicBezTo>
                  <a:cubicBezTo>
                    <a:pt x="12" y="475"/>
                    <a:pt x="25" y="316"/>
                    <a:pt x="25" y="170"/>
                  </a:cubicBezTo>
                  <a:lnTo>
                    <a:pt x="25" y="49"/>
                  </a:lnTo>
                  <a:cubicBezTo>
                    <a:pt x="25" y="24"/>
                    <a:pt x="49" y="24"/>
                    <a:pt x="61" y="24"/>
                  </a:cubicBezTo>
                  <a:close/>
                  <a:moveTo>
                    <a:pt x="61" y="0"/>
                  </a:moveTo>
                  <a:cubicBezTo>
                    <a:pt x="36" y="0"/>
                    <a:pt x="12" y="24"/>
                    <a:pt x="12" y="49"/>
                  </a:cubicBezTo>
                  <a:lnTo>
                    <a:pt x="0" y="170"/>
                  </a:lnTo>
                  <a:lnTo>
                    <a:pt x="0" y="632"/>
                  </a:lnTo>
                  <a:cubicBezTo>
                    <a:pt x="0" y="657"/>
                    <a:pt x="25" y="681"/>
                    <a:pt x="49" y="681"/>
                  </a:cubicBezTo>
                  <a:cubicBezTo>
                    <a:pt x="73" y="681"/>
                    <a:pt x="98" y="657"/>
                    <a:pt x="98" y="632"/>
                  </a:cubicBezTo>
                  <a:cubicBezTo>
                    <a:pt x="109" y="475"/>
                    <a:pt x="109" y="316"/>
                    <a:pt x="109" y="170"/>
                  </a:cubicBezTo>
                  <a:lnTo>
                    <a:pt x="109" y="49"/>
                  </a:lnTo>
                  <a:cubicBezTo>
                    <a:pt x="109" y="24"/>
                    <a:pt x="85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79" name="Google Shape;2454;p36"/>
            <p:cNvSpPr/>
            <p:nvPr/>
          </p:nvSpPr>
          <p:spPr>
            <a:xfrm>
              <a:off x="7744463" y="3003237"/>
              <a:ext cx="8121" cy="69351"/>
            </a:xfrm>
            <a:custGeom>
              <a:avLst/>
              <a:gdLst/>
              <a:ahLst/>
              <a:cxnLst/>
              <a:rect l="l" t="t" r="r" b="b"/>
              <a:pathLst>
                <a:path w="165" h="1409" extrusionOk="0">
                  <a:moveTo>
                    <a:pt x="86" y="1"/>
                  </a:moveTo>
                  <a:cubicBezTo>
                    <a:pt x="65" y="1"/>
                    <a:pt x="43" y="13"/>
                    <a:pt x="43" y="37"/>
                  </a:cubicBezTo>
                  <a:cubicBezTo>
                    <a:pt x="32" y="487"/>
                    <a:pt x="32" y="925"/>
                    <a:pt x="7" y="1362"/>
                  </a:cubicBezTo>
                  <a:cubicBezTo>
                    <a:pt x="1" y="1393"/>
                    <a:pt x="22" y="1408"/>
                    <a:pt x="45" y="1408"/>
                  </a:cubicBezTo>
                  <a:cubicBezTo>
                    <a:pt x="68" y="1408"/>
                    <a:pt x="92" y="1393"/>
                    <a:pt x="92" y="1362"/>
                  </a:cubicBezTo>
                  <a:cubicBezTo>
                    <a:pt x="129" y="925"/>
                    <a:pt x="165" y="475"/>
                    <a:pt x="129" y="37"/>
                  </a:cubicBezTo>
                  <a:cubicBezTo>
                    <a:pt x="129" y="13"/>
                    <a:pt x="107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80" name="Google Shape;2455;p36"/>
            <p:cNvSpPr/>
            <p:nvPr/>
          </p:nvSpPr>
          <p:spPr>
            <a:xfrm>
              <a:off x="7744168" y="3002646"/>
              <a:ext cx="8417" cy="70680"/>
            </a:xfrm>
            <a:custGeom>
              <a:avLst/>
              <a:gdLst/>
              <a:ahLst/>
              <a:cxnLst/>
              <a:rect l="l" t="t" r="r" b="b"/>
              <a:pathLst>
                <a:path w="171" h="1436" extrusionOk="0">
                  <a:moveTo>
                    <a:pt x="86" y="25"/>
                  </a:moveTo>
                  <a:cubicBezTo>
                    <a:pt x="111" y="25"/>
                    <a:pt x="122" y="37"/>
                    <a:pt x="122" y="49"/>
                  </a:cubicBezTo>
                  <a:cubicBezTo>
                    <a:pt x="159" y="499"/>
                    <a:pt x="135" y="949"/>
                    <a:pt x="98" y="1374"/>
                  </a:cubicBezTo>
                  <a:cubicBezTo>
                    <a:pt x="86" y="1399"/>
                    <a:pt x="62" y="1411"/>
                    <a:pt x="49" y="1411"/>
                  </a:cubicBezTo>
                  <a:cubicBezTo>
                    <a:pt x="38" y="1411"/>
                    <a:pt x="13" y="1399"/>
                    <a:pt x="13" y="1374"/>
                  </a:cubicBezTo>
                  <a:cubicBezTo>
                    <a:pt x="38" y="1120"/>
                    <a:pt x="38" y="839"/>
                    <a:pt x="49" y="584"/>
                  </a:cubicBezTo>
                  <a:cubicBezTo>
                    <a:pt x="49" y="414"/>
                    <a:pt x="49" y="231"/>
                    <a:pt x="62" y="49"/>
                  </a:cubicBezTo>
                  <a:cubicBezTo>
                    <a:pt x="62" y="25"/>
                    <a:pt x="74" y="25"/>
                    <a:pt x="86" y="25"/>
                  </a:cubicBezTo>
                  <a:close/>
                  <a:moveTo>
                    <a:pt x="86" y="1"/>
                  </a:moveTo>
                  <a:cubicBezTo>
                    <a:pt x="74" y="1"/>
                    <a:pt x="38" y="25"/>
                    <a:pt x="38" y="49"/>
                  </a:cubicBezTo>
                  <a:cubicBezTo>
                    <a:pt x="38" y="231"/>
                    <a:pt x="25" y="414"/>
                    <a:pt x="25" y="584"/>
                  </a:cubicBezTo>
                  <a:cubicBezTo>
                    <a:pt x="25" y="839"/>
                    <a:pt x="13" y="1107"/>
                    <a:pt x="1" y="1374"/>
                  </a:cubicBezTo>
                  <a:cubicBezTo>
                    <a:pt x="1" y="1411"/>
                    <a:pt x="25" y="1423"/>
                    <a:pt x="49" y="1436"/>
                  </a:cubicBezTo>
                  <a:cubicBezTo>
                    <a:pt x="74" y="1436"/>
                    <a:pt x="111" y="1411"/>
                    <a:pt x="111" y="1374"/>
                  </a:cubicBezTo>
                  <a:cubicBezTo>
                    <a:pt x="147" y="949"/>
                    <a:pt x="171" y="499"/>
                    <a:pt x="147" y="49"/>
                  </a:cubicBezTo>
                  <a:cubicBezTo>
                    <a:pt x="147" y="25"/>
                    <a:pt x="111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81" name="Google Shape;2456;p36"/>
            <p:cNvSpPr/>
            <p:nvPr/>
          </p:nvSpPr>
          <p:spPr>
            <a:xfrm>
              <a:off x="7734028" y="3291922"/>
              <a:ext cx="6005" cy="95536"/>
            </a:xfrm>
            <a:custGeom>
              <a:avLst/>
              <a:gdLst/>
              <a:ahLst/>
              <a:cxnLst/>
              <a:rect l="l" t="t" r="r" b="b"/>
              <a:pathLst>
                <a:path w="122" h="1941" extrusionOk="0">
                  <a:moveTo>
                    <a:pt x="55" y="1"/>
                  </a:moveTo>
                  <a:cubicBezTo>
                    <a:pt x="33" y="1"/>
                    <a:pt x="12" y="16"/>
                    <a:pt x="12" y="46"/>
                  </a:cubicBezTo>
                  <a:cubicBezTo>
                    <a:pt x="0" y="667"/>
                    <a:pt x="0" y="1275"/>
                    <a:pt x="12" y="1894"/>
                  </a:cubicBezTo>
                  <a:cubicBezTo>
                    <a:pt x="18" y="1925"/>
                    <a:pt x="43" y="1940"/>
                    <a:pt x="65" y="1940"/>
                  </a:cubicBezTo>
                  <a:cubicBezTo>
                    <a:pt x="88" y="1940"/>
                    <a:pt x="109" y="1925"/>
                    <a:pt x="109" y="1894"/>
                  </a:cubicBezTo>
                  <a:cubicBezTo>
                    <a:pt x="122" y="1275"/>
                    <a:pt x="109" y="667"/>
                    <a:pt x="98" y="46"/>
                  </a:cubicBezTo>
                  <a:cubicBezTo>
                    <a:pt x="98" y="16"/>
                    <a:pt x="76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82" name="Google Shape;2457;p36"/>
            <p:cNvSpPr/>
            <p:nvPr/>
          </p:nvSpPr>
          <p:spPr>
            <a:xfrm>
              <a:off x="7733388" y="3291775"/>
              <a:ext cx="6645" cy="95831"/>
            </a:xfrm>
            <a:custGeom>
              <a:avLst/>
              <a:gdLst/>
              <a:ahLst/>
              <a:cxnLst/>
              <a:rect l="l" t="t" r="r" b="b"/>
              <a:pathLst>
                <a:path w="135" h="1947" extrusionOk="0">
                  <a:moveTo>
                    <a:pt x="62" y="13"/>
                  </a:moveTo>
                  <a:cubicBezTo>
                    <a:pt x="86" y="13"/>
                    <a:pt x="98" y="25"/>
                    <a:pt x="98" y="49"/>
                  </a:cubicBezTo>
                  <a:cubicBezTo>
                    <a:pt x="111" y="621"/>
                    <a:pt x="122" y="1265"/>
                    <a:pt x="111" y="1897"/>
                  </a:cubicBezTo>
                  <a:cubicBezTo>
                    <a:pt x="111" y="1922"/>
                    <a:pt x="98" y="1934"/>
                    <a:pt x="74" y="1934"/>
                  </a:cubicBezTo>
                  <a:cubicBezTo>
                    <a:pt x="62" y="1934"/>
                    <a:pt x="38" y="1922"/>
                    <a:pt x="38" y="1897"/>
                  </a:cubicBezTo>
                  <a:cubicBezTo>
                    <a:pt x="25" y="1265"/>
                    <a:pt x="25" y="621"/>
                    <a:pt x="38" y="49"/>
                  </a:cubicBezTo>
                  <a:cubicBezTo>
                    <a:pt x="38" y="25"/>
                    <a:pt x="49" y="13"/>
                    <a:pt x="62" y="13"/>
                  </a:cubicBezTo>
                  <a:close/>
                  <a:moveTo>
                    <a:pt x="62" y="0"/>
                  </a:moveTo>
                  <a:cubicBezTo>
                    <a:pt x="38" y="0"/>
                    <a:pt x="13" y="13"/>
                    <a:pt x="13" y="49"/>
                  </a:cubicBezTo>
                  <a:cubicBezTo>
                    <a:pt x="13" y="621"/>
                    <a:pt x="1" y="1265"/>
                    <a:pt x="25" y="1897"/>
                  </a:cubicBezTo>
                  <a:cubicBezTo>
                    <a:pt x="25" y="1934"/>
                    <a:pt x="49" y="1946"/>
                    <a:pt x="74" y="1946"/>
                  </a:cubicBezTo>
                  <a:cubicBezTo>
                    <a:pt x="98" y="1946"/>
                    <a:pt x="135" y="1934"/>
                    <a:pt x="135" y="1897"/>
                  </a:cubicBezTo>
                  <a:cubicBezTo>
                    <a:pt x="135" y="1265"/>
                    <a:pt x="135" y="621"/>
                    <a:pt x="122" y="49"/>
                  </a:cubicBezTo>
                  <a:cubicBezTo>
                    <a:pt x="122" y="13"/>
                    <a:pt x="98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83" name="Google Shape;2458;p36"/>
            <p:cNvSpPr/>
            <p:nvPr/>
          </p:nvSpPr>
          <p:spPr>
            <a:xfrm>
              <a:off x="7741756" y="3339224"/>
              <a:ext cx="5463" cy="47054"/>
            </a:xfrm>
            <a:custGeom>
              <a:avLst/>
              <a:gdLst/>
              <a:ahLst/>
              <a:cxnLst/>
              <a:rect l="l" t="t" r="r" b="b"/>
              <a:pathLst>
                <a:path w="111" h="956" extrusionOk="0">
                  <a:moveTo>
                    <a:pt x="44" y="0"/>
                  </a:moveTo>
                  <a:cubicBezTo>
                    <a:pt x="22" y="0"/>
                    <a:pt x="1" y="15"/>
                    <a:pt x="1" y="46"/>
                  </a:cubicBezTo>
                  <a:cubicBezTo>
                    <a:pt x="1" y="338"/>
                    <a:pt x="1" y="617"/>
                    <a:pt x="25" y="909"/>
                  </a:cubicBezTo>
                  <a:cubicBezTo>
                    <a:pt x="25" y="940"/>
                    <a:pt x="47" y="955"/>
                    <a:pt x="68" y="955"/>
                  </a:cubicBezTo>
                  <a:cubicBezTo>
                    <a:pt x="89" y="955"/>
                    <a:pt x="111" y="940"/>
                    <a:pt x="111" y="909"/>
                  </a:cubicBezTo>
                  <a:cubicBezTo>
                    <a:pt x="111" y="617"/>
                    <a:pt x="98" y="338"/>
                    <a:pt x="87" y="46"/>
                  </a:cubicBezTo>
                  <a:cubicBezTo>
                    <a:pt x="87" y="15"/>
                    <a:pt x="6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84" name="Google Shape;2459;p36"/>
            <p:cNvSpPr/>
            <p:nvPr/>
          </p:nvSpPr>
          <p:spPr>
            <a:xfrm>
              <a:off x="7741215" y="3339077"/>
              <a:ext cx="6595" cy="47940"/>
            </a:xfrm>
            <a:custGeom>
              <a:avLst/>
              <a:gdLst/>
              <a:ahLst/>
              <a:cxnLst/>
              <a:rect l="l" t="t" r="r" b="b"/>
              <a:pathLst>
                <a:path w="134" h="974" extrusionOk="0">
                  <a:moveTo>
                    <a:pt x="49" y="12"/>
                  </a:moveTo>
                  <a:cubicBezTo>
                    <a:pt x="73" y="12"/>
                    <a:pt x="85" y="25"/>
                    <a:pt x="85" y="49"/>
                  </a:cubicBezTo>
                  <a:cubicBezTo>
                    <a:pt x="98" y="98"/>
                    <a:pt x="98" y="158"/>
                    <a:pt x="98" y="207"/>
                  </a:cubicBezTo>
                  <a:cubicBezTo>
                    <a:pt x="109" y="438"/>
                    <a:pt x="109" y="682"/>
                    <a:pt x="109" y="912"/>
                  </a:cubicBezTo>
                  <a:cubicBezTo>
                    <a:pt x="109" y="936"/>
                    <a:pt x="98" y="949"/>
                    <a:pt x="85" y="949"/>
                  </a:cubicBezTo>
                  <a:cubicBezTo>
                    <a:pt x="61" y="949"/>
                    <a:pt x="36" y="936"/>
                    <a:pt x="36" y="912"/>
                  </a:cubicBezTo>
                  <a:cubicBezTo>
                    <a:pt x="25" y="682"/>
                    <a:pt x="25" y="438"/>
                    <a:pt x="25" y="207"/>
                  </a:cubicBezTo>
                  <a:lnTo>
                    <a:pt x="25" y="49"/>
                  </a:lnTo>
                  <a:cubicBezTo>
                    <a:pt x="25" y="25"/>
                    <a:pt x="36" y="12"/>
                    <a:pt x="49" y="12"/>
                  </a:cubicBezTo>
                  <a:close/>
                  <a:moveTo>
                    <a:pt x="49" y="0"/>
                  </a:moveTo>
                  <a:cubicBezTo>
                    <a:pt x="25" y="0"/>
                    <a:pt x="0" y="12"/>
                    <a:pt x="0" y="49"/>
                  </a:cubicBezTo>
                  <a:lnTo>
                    <a:pt x="0" y="207"/>
                  </a:lnTo>
                  <a:cubicBezTo>
                    <a:pt x="12" y="438"/>
                    <a:pt x="12" y="682"/>
                    <a:pt x="25" y="912"/>
                  </a:cubicBezTo>
                  <a:cubicBezTo>
                    <a:pt x="25" y="949"/>
                    <a:pt x="49" y="973"/>
                    <a:pt x="85" y="973"/>
                  </a:cubicBezTo>
                  <a:cubicBezTo>
                    <a:pt x="109" y="961"/>
                    <a:pt x="134" y="949"/>
                    <a:pt x="134" y="912"/>
                  </a:cubicBezTo>
                  <a:cubicBezTo>
                    <a:pt x="134" y="682"/>
                    <a:pt x="122" y="438"/>
                    <a:pt x="109" y="207"/>
                  </a:cubicBezTo>
                  <a:lnTo>
                    <a:pt x="109" y="49"/>
                  </a:lnTo>
                  <a:cubicBezTo>
                    <a:pt x="109" y="12"/>
                    <a:pt x="85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85" name="Google Shape;2460;p36"/>
            <p:cNvSpPr/>
            <p:nvPr/>
          </p:nvSpPr>
          <p:spPr>
            <a:xfrm>
              <a:off x="7686726" y="3365410"/>
              <a:ext cx="79047" cy="6842"/>
            </a:xfrm>
            <a:custGeom>
              <a:avLst/>
              <a:gdLst/>
              <a:ahLst/>
              <a:cxnLst/>
              <a:rect l="l" t="t" r="r" b="b"/>
              <a:pathLst>
                <a:path w="1606" h="139" extrusionOk="0">
                  <a:moveTo>
                    <a:pt x="61" y="1"/>
                  </a:moveTo>
                  <a:cubicBezTo>
                    <a:pt x="0" y="1"/>
                    <a:pt x="13" y="85"/>
                    <a:pt x="61" y="98"/>
                  </a:cubicBezTo>
                  <a:cubicBezTo>
                    <a:pt x="434" y="125"/>
                    <a:pt x="807" y="139"/>
                    <a:pt x="1174" y="139"/>
                  </a:cubicBezTo>
                  <a:cubicBezTo>
                    <a:pt x="1299" y="139"/>
                    <a:pt x="1422" y="137"/>
                    <a:pt x="1545" y="134"/>
                  </a:cubicBezTo>
                  <a:cubicBezTo>
                    <a:pt x="1602" y="134"/>
                    <a:pt x="1605" y="48"/>
                    <a:pt x="1555" y="48"/>
                  </a:cubicBezTo>
                  <a:cubicBezTo>
                    <a:pt x="1552" y="48"/>
                    <a:pt x="1549" y="48"/>
                    <a:pt x="1545" y="49"/>
                  </a:cubicBezTo>
                  <a:cubicBezTo>
                    <a:pt x="1059" y="49"/>
                    <a:pt x="560" y="37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86" name="Google Shape;2461;p36"/>
            <p:cNvSpPr/>
            <p:nvPr/>
          </p:nvSpPr>
          <p:spPr>
            <a:xfrm>
              <a:off x="7687317" y="3365410"/>
              <a:ext cx="78457" cy="7235"/>
            </a:xfrm>
            <a:custGeom>
              <a:avLst/>
              <a:gdLst/>
              <a:ahLst/>
              <a:cxnLst/>
              <a:rect l="l" t="t" r="r" b="b"/>
              <a:pathLst>
                <a:path w="1594" h="147" extrusionOk="0">
                  <a:moveTo>
                    <a:pt x="49" y="12"/>
                  </a:moveTo>
                  <a:cubicBezTo>
                    <a:pt x="406" y="40"/>
                    <a:pt x="770" y="54"/>
                    <a:pt x="1151" y="54"/>
                  </a:cubicBezTo>
                  <a:cubicBezTo>
                    <a:pt x="1276" y="54"/>
                    <a:pt x="1404" y="52"/>
                    <a:pt x="1533" y="49"/>
                  </a:cubicBezTo>
                  <a:lnTo>
                    <a:pt x="1545" y="49"/>
                  </a:lnTo>
                  <a:cubicBezTo>
                    <a:pt x="1557" y="49"/>
                    <a:pt x="1569" y="74"/>
                    <a:pt x="1569" y="85"/>
                  </a:cubicBezTo>
                  <a:cubicBezTo>
                    <a:pt x="1569" y="98"/>
                    <a:pt x="1557" y="122"/>
                    <a:pt x="1533" y="122"/>
                  </a:cubicBezTo>
                  <a:cubicBezTo>
                    <a:pt x="1416" y="125"/>
                    <a:pt x="1297" y="127"/>
                    <a:pt x="1176" y="127"/>
                  </a:cubicBezTo>
                  <a:cubicBezTo>
                    <a:pt x="811" y="127"/>
                    <a:pt x="434" y="113"/>
                    <a:pt x="49" y="85"/>
                  </a:cubicBezTo>
                  <a:cubicBezTo>
                    <a:pt x="25" y="85"/>
                    <a:pt x="12" y="61"/>
                    <a:pt x="12" y="49"/>
                  </a:cubicBezTo>
                  <a:cubicBezTo>
                    <a:pt x="12" y="25"/>
                    <a:pt x="25" y="12"/>
                    <a:pt x="49" y="12"/>
                  </a:cubicBezTo>
                  <a:close/>
                  <a:moveTo>
                    <a:pt x="49" y="1"/>
                  </a:moveTo>
                  <a:cubicBezTo>
                    <a:pt x="12" y="1"/>
                    <a:pt x="1" y="25"/>
                    <a:pt x="1" y="37"/>
                  </a:cubicBezTo>
                  <a:cubicBezTo>
                    <a:pt x="1" y="74"/>
                    <a:pt x="12" y="98"/>
                    <a:pt x="49" y="98"/>
                  </a:cubicBezTo>
                  <a:cubicBezTo>
                    <a:pt x="414" y="134"/>
                    <a:pt x="766" y="147"/>
                    <a:pt x="1120" y="147"/>
                  </a:cubicBezTo>
                  <a:cubicBezTo>
                    <a:pt x="1266" y="147"/>
                    <a:pt x="1399" y="147"/>
                    <a:pt x="1533" y="134"/>
                  </a:cubicBezTo>
                  <a:cubicBezTo>
                    <a:pt x="1569" y="134"/>
                    <a:pt x="1593" y="110"/>
                    <a:pt x="1593" y="85"/>
                  </a:cubicBezTo>
                  <a:cubicBezTo>
                    <a:pt x="1593" y="61"/>
                    <a:pt x="1569" y="37"/>
                    <a:pt x="1545" y="37"/>
                  </a:cubicBezTo>
                  <a:lnTo>
                    <a:pt x="1533" y="37"/>
                  </a:lnTo>
                  <a:cubicBezTo>
                    <a:pt x="1401" y="40"/>
                    <a:pt x="1271" y="41"/>
                    <a:pt x="1143" y="41"/>
                  </a:cubicBezTo>
                  <a:cubicBezTo>
                    <a:pt x="765" y="41"/>
                    <a:pt x="404" y="27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87" name="Google Shape;2462;p36"/>
            <p:cNvSpPr/>
            <p:nvPr/>
          </p:nvSpPr>
          <p:spPr>
            <a:xfrm>
              <a:off x="7419747" y="2998019"/>
              <a:ext cx="4824" cy="25496"/>
            </a:xfrm>
            <a:custGeom>
              <a:avLst/>
              <a:gdLst/>
              <a:ahLst/>
              <a:cxnLst/>
              <a:rect l="l" t="t" r="r" b="b"/>
              <a:pathLst>
                <a:path w="98" h="518" extrusionOk="0">
                  <a:moveTo>
                    <a:pt x="55" y="0"/>
                  </a:moveTo>
                  <a:cubicBezTo>
                    <a:pt x="34" y="0"/>
                    <a:pt x="13" y="15"/>
                    <a:pt x="13" y="46"/>
                  </a:cubicBezTo>
                  <a:cubicBezTo>
                    <a:pt x="0" y="192"/>
                    <a:pt x="0" y="325"/>
                    <a:pt x="0" y="471"/>
                  </a:cubicBezTo>
                  <a:cubicBezTo>
                    <a:pt x="0" y="502"/>
                    <a:pt x="21" y="517"/>
                    <a:pt x="43" y="517"/>
                  </a:cubicBezTo>
                  <a:cubicBezTo>
                    <a:pt x="64" y="517"/>
                    <a:pt x="86" y="502"/>
                    <a:pt x="86" y="471"/>
                  </a:cubicBezTo>
                  <a:cubicBezTo>
                    <a:pt x="86" y="325"/>
                    <a:pt x="97" y="192"/>
                    <a:pt x="97" y="46"/>
                  </a:cubicBezTo>
                  <a:cubicBezTo>
                    <a:pt x="97" y="15"/>
                    <a:pt x="76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88" name="Google Shape;2463;p36"/>
            <p:cNvSpPr/>
            <p:nvPr/>
          </p:nvSpPr>
          <p:spPr>
            <a:xfrm>
              <a:off x="7419157" y="2997872"/>
              <a:ext cx="6054" cy="25742"/>
            </a:xfrm>
            <a:custGeom>
              <a:avLst/>
              <a:gdLst/>
              <a:ahLst/>
              <a:cxnLst/>
              <a:rect l="l" t="t" r="r" b="b"/>
              <a:pathLst>
                <a:path w="123" h="523" extrusionOk="0">
                  <a:moveTo>
                    <a:pt x="61" y="12"/>
                  </a:moveTo>
                  <a:cubicBezTo>
                    <a:pt x="85" y="12"/>
                    <a:pt x="98" y="25"/>
                    <a:pt x="98" y="49"/>
                  </a:cubicBezTo>
                  <a:lnTo>
                    <a:pt x="98" y="158"/>
                  </a:lnTo>
                  <a:cubicBezTo>
                    <a:pt x="98" y="255"/>
                    <a:pt x="85" y="365"/>
                    <a:pt x="85" y="474"/>
                  </a:cubicBezTo>
                  <a:cubicBezTo>
                    <a:pt x="85" y="499"/>
                    <a:pt x="73" y="511"/>
                    <a:pt x="49" y="511"/>
                  </a:cubicBezTo>
                  <a:cubicBezTo>
                    <a:pt x="36" y="511"/>
                    <a:pt x="25" y="499"/>
                    <a:pt x="25" y="474"/>
                  </a:cubicBezTo>
                  <a:lnTo>
                    <a:pt x="25" y="158"/>
                  </a:lnTo>
                  <a:lnTo>
                    <a:pt x="36" y="49"/>
                  </a:lnTo>
                  <a:cubicBezTo>
                    <a:pt x="36" y="25"/>
                    <a:pt x="49" y="12"/>
                    <a:pt x="61" y="12"/>
                  </a:cubicBezTo>
                  <a:close/>
                  <a:moveTo>
                    <a:pt x="73" y="0"/>
                  </a:moveTo>
                  <a:cubicBezTo>
                    <a:pt x="36" y="0"/>
                    <a:pt x="12" y="12"/>
                    <a:pt x="12" y="49"/>
                  </a:cubicBezTo>
                  <a:lnTo>
                    <a:pt x="12" y="158"/>
                  </a:lnTo>
                  <a:cubicBezTo>
                    <a:pt x="12" y="255"/>
                    <a:pt x="0" y="365"/>
                    <a:pt x="0" y="474"/>
                  </a:cubicBezTo>
                  <a:cubicBezTo>
                    <a:pt x="0" y="511"/>
                    <a:pt x="25" y="523"/>
                    <a:pt x="49" y="523"/>
                  </a:cubicBezTo>
                  <a:cubicBezTo>
                    <a:pt x="73" y="523"/>
                    <a:pt x="98" y="511"/>
                    <a:pt x="109" y="474"/>
                  </a:cubicBezTo>
                  <a:lnTo>
                    <a:pt x="109" y="158"/>
                  </a:lnTo>
                  <a:lnTo>
                    <a:pt x="122" y="49"/>
                  </a:lnTo>
                  <a:cubicBezTo>
                    <a:pt x="122" y="12"/>
                    <a:pt x="98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89" name="Google Shape;2464;p36"/>
            <p:cNvSpPr/>
            <p:nvPr/>
          </p:nvSpPr>
          <p:spPr>
            <a:xfrm>
              <a:off x="7429001" y="2999201"/>
              <a:ext cx="6940" cy="58424"/>
            </a:xfrm>
            <a:custGeom>
              <a:avLst/>
              <a:gdLst/>
              <a:ahLst/>
              <a:cxnLst/>
              <a:rect l="l" t="t" r="r" b="b"/>
              <a:pathLst>
                <a:path w="141" h="1187" extrusionOk="0">
                  <a:moveTo>
                    <a:pt x="57" y="0"/>
                  </a:moveTo>
                  <a:cubicBezTo>
                    <a:pt x="38" y="0"/>
                    <a:pt x="19" y="16"/>
                    <a:pt x="19" y="46"/>
                  </a:cubicBezTo>
                  <a:cubicBezTo>
                    <a:pt x="31" y="411"/>
                    <a:pt x="31" y="776"/>
                    <a:pt x="7" y="1141"/>
                  </a:cubicBezTo>
                  <a:cubicBezTo>
                    <a:pt x="1" y="1171"/>
                    <a:pt x="22" y="1186"/>
                    <a:pt x="45" y="1186"/>
                  </a:cubicBezTo>
                  <a:cubicBezTo>
                    <a:pt x="68" y="1186"/>
                    <a:pt x="92" y="1171"/>
                    <a:pt x="92" y="1141"/>
                  </a:cubicBezTo>
                  <a:cubicBezTo>
                    <a:pt x="128" y="776"/>
                    <a:pt x="141" y="411"/>
                    <a:pt x="104" y="46"/>
                  </a:cubicBezTo>
                  <a:cubicBezTo>
                    <a:pt x="98" y="16"/>
                    <a:pt x="77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90" name="Google Shape;2465;p36"/>
            <p:cNvSpPr/>
            <p:nvPr/>
          </p:nvSpPr>
          <p:spPr>
            <a:xfrm>
              <a:off x="7428706" y="2998462"/>
              <a:ext cx="7235" cy="59310"/>
            </a:xfrm>
            <a:custGeom>
              <a:avLst/>
              <a:gdLst/>
              <a:ahLst/>
              <a:cxnLst/>
              <a:rect l="l" t="t" r="r" b="b"/>
              <a:pathLst>
                <a:path w="147" h="1205" extrusionOk="0">
                  <a:moveTo>
                    <a:pt x="61" y="24"/>
                  </a:moveTo>
                  <a:cubicBezTo>
                    <a:pt x="74" y="24"/>
                    <a:pt x="98" y="37"/>
                    <a:pt x="98" y="61"/>
                  </a:cubicBezTo>
                  <a:cubicBezTo>
                    <a:pt x="134" y="402"/>
                    <a:pt x="134" y="767"/>
                    <a:pt x="86" y="1156"/>
                  </a:cubicBezTo>
                  <a:cubicBezTo>
                    <a:pt x="86" y="1180"/>
                    <a:pt x="61" y="1192"/>
                    <a:pt x="50" y="1192"/>
                  </a:cubicBezTo>
                  <a:cubicBezTo>
                    <a:pt x="37" y="1192"/>
                    <a:pt x="13" y="1180"/>
                    <a:pt x="25" y="1156"/>
                  </a:cubicBezTo>
                  <a:cubicBezTo>
                    <a:pt x="50" y="815"/>
                    <a:pt x="50" y="462"/>
                    <a:pt x="37" y="61"/>
                  </a:cubicBezTo>
                  <a:cubicBezTo>
                    <a:pt x="25" y="37"/>
                    <a:pt x="50" y="24"/>
                    <a:pt x="61" y="24"/>
                  </a:cubicBezTo>
                  <a:close/>
                  <a:moveTo>
                    <a:pt x="61" y="0"/>
                  </a:moveTo>
                  <a:cubicBezTo>
                    <a:pt x="37" y="13"/>
                    <a:pt x="13" y="24"/>
                    <a:pt x="13" y="61"/>
                  </a:cubicBezTo>
                  <a:cubicBezTo>
                    <a:pt x="37" y="462"/>
                    <a:pt x="25" y="815"/>
                    <a:pt x="1" y="1156"/>
                  </a:cubicBezTo>
                  <a:cubicBezTo>
                    <a:pt x="1" y="1192"/>
                    <a:pt x="25" y="1205"/>
                    <a:pt x="50" y="1205"/>
                  </a:cubicBezTo>
                  <a:cubicBezTo>
                    <a:pt x="74" y="1205"/>
                    <a:pt x="110" y="1192"/>
                    <a:pt x="110" y="1156"/>
                  </a:cubicBezTo>
                  <a:cubicBezTo>
                    <a:pt x="147" y="767"/>
                    <a:pt x="147" y="402"/>
                    <a:pt x="123" y="49"/>
                  </a:cubicBezTo>
                  <a:cubicBezTo>
                    <a:pt x="110" y="24"/>
                    <a:pt x="86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91" name="Google Shape;2466;p36"/>
            <p:cNvSpPr/>
            <p:nvPr/>
          </p:nvSpPr>
          <p:spPr>
            <a:xfrm>
              <a:off x="7396416" y="2971538"/>
              <a:ext cx="372940" cy="415909"/>
            </a:xfrm>
            <a:custGeom>
              <a:avLst/>
              <a:gdLst/>
              <a:ahLst/>
              <a:cxnLst/>
              <a:rect l="l" t="t" r="r" b="b"/>
              <a:pathLst>
                <a:path w="7577" h="8450" extrusionOk="0">
                  <a:moveTo>
                    <a:pt x="3672" y="108"/>
                  </a:moveTo>
                  <a:cubicBezTo>
                    <a:pt x="3870" y="108"/>
                    <a:pt x="4061" y="241"/>
                    <a:pt x="4123" y="425"/>
                  </a:cubicBezTo>
                  <a:cubicBezTo>
                    <a:pt x="4220" y="730"/>
                    <a:pt x="4038" y="1009"/>
                    <a:pt x="3722" y="1022"/>
                  </a:cubicBezTo>
                  <a:cubicBezTo>
                    <a:pt x="3527" y="1022"/>
                    <a:pt x="3344" y="925"/>
                    <a:pt x="3284" y="766"/>
                  </a:cubicBezTo>
                  <a:cubicBezTo>
                    <a:pt x="3260" y="742"/>
                    <a:pt x="3247" y="717"/>
                    <a:pt x="3235" y="681"/>
                  </a:cubicBezTo>
                  <a:lnTo>
                    <a:pt x="3247" y="681"/>
                  </a:lnTo>
                  <a:cubicBezTo>
                    <a:pt x="3235" y="657"/>
                    <a:pt x="3235" y="644"/>
                    <a:pt x="3235" y="620"/>
                  </a:cubicBezTo>
                  <a:cubicBezTo>
                    <a:pt x="3235" y="608"/>
                    <a:pt x="3223" y="596"/>
                    <a:pt x="3223" y="584"/>
                  </a:cubicBezTo>
                  <a:lnTo>
                    <a:pt x="3223" y="571"/>
                  </a:lnTo>
                  <a:cubicBezTo>
                    <a:pt x="3211" y="523"/>
                    <a:pt x="3223" y="474"/>
                    <a:pt x="3260" y="438"/>
                  </a:cubicBezTo>
                  <a:cubicBezTo>
                    <a:pt x="3308" y="292"/>
                    <a:pt x="3417" y="171"/>
                    <a:pt x="3563" y="122"/>
                  </a:cubicBezTo>
                  <a:cubicBezTo>
                    <a:pt x="3599" y="112"/>
                    <a:pt x="3636" y="108"/>
                    <a:pt x="3672" y="108"/>
                  </a:cubicBezTo>
                  <a:close/>
                  <a:moveTo>
                    <a:pt x="688" y="615"/>
                  </a:moveTo>
                  <a:cubicBezTo>
                    <a:pt x="1130" y="615"/>
                    <a:pt x="1580" y="660"/>
                    <a:pt x="2019" y="669"/>
                  </a:cubicBezTo>
                  <a:cubicBezTo>
                    <a:pt x="2396" y="669"/>
                    <a:pt x="2760" y="681"/>
                    <a:pt x="3138" y="681"/>
                  </a:cubicBezTo>
                  <a:cubicBezTo>
                    <a:pt x="3131" y="955"/>
                    <a:pt x="3421" y="1127"/>
                    <a:pt x="3709" y="1127"/>
                  </a:cubicBezTo>
                  <a:cubicBezTo>
                    <a:pt x="3958" y="1127"/>
                    <a:pt x="4206" y="998"/>
                    <a:pt x="4257" y="693"/>
                  </a:cubicBezTo>
                  <a:cubicBezTo>
                    <a:pt x="4798" y="699"/>
                    <a:pt x="5339" y="712"/>
                    <a:pt x="5879" y="712"/>
                  </a:cubicBezTo>
                  <a:cubicBezTo>
                    <a:pt x="6418" y="712"/>
                    <a:pt x="6957" y="699"/>
                    <a:pt x="7492" y="657"/>
                  </a:cubicBezTo>
                  <a:lnTo>
                    <a:pt x="7492" y="657"/>
                  </a:lnTo>
                  <a:cubicBezTo>
                    <a:pt x="7382" y="3198"/>
                    <a:pt x="7248" y="5801"/>
                    <a:pt x="7406" y="8343"/>
                  </a:cubicBezTo>
                  <a:cubicBezTo>
                    <a:pt x="7200" y="8349"/>
                    <a:pt x="6995" y="8352"/>
                    <a:pt x="6789" y="8352"/>
                  </a:cubicBezTo>
                  <a:cubicBezTo>
                    <a:pt x="5778" y="8352"/>
                    <a:pt x="4766" y="8288"/>
                    <a:pt x="3746" y="8257"/>
                  </a:cubicBezTo>
                  <a:cubicBezTo>
                    <a:pt x="3384" y="8250"/>
                    <a:pt x="3022" y="8246"/>
                    <a:pt x="2661" y="8246"/>
                  </a:cubicBezTo>
                  <a:cubicBezTo>
                    <a:pt x="1818" y="8246"/>
                    <a:pt x="976" y="8268"/>
                    <a:pt x="134" y="8319"/>
                  </a:cubicBezTo>
                  <a:cubicBezTo>
                    <a:pt x="207" y="7054"/>
                    <a:pt x="98" y="5777"/>
                    <a:pt x="122" y="4500"/>
                  </a:cubicBezTo>
                  <a:cubicBezTo>
                    <a:pt x="146" y="3223"/>
                    <a:pt x="255" y="1934"/>
                    <a:pt x="146" y="644"/>
                  </a:cubicBezTo>
                  <a:cubicBezTo>
                    <a:pt x="324" y="623"/>
                    <a:pt x="506" y="615"/>
                    <a:pt x="688" y="615"/>
                  </a:cubicBezTo>
                  <a:close/>
                  <a:moveTo>
                    <a:pt x="3685" y="0"/>
                  </a:moveTo>
                  <a:cubicBezTo>
                    <a:pt x="3369" y="0"/>
                    <a:pt x="3125" y="280"/>
                    <a:pt x="3138" y="596"/>
                  </a:cubicBezTo>
                  <a:cubicBezTo>
                    <a:pt x="2760" y="584"/>
                    <a:pt x="2384" y="584"/>
                    <a:pt x="2019" y="584"/>
                  </a:cubicBezTo>
                  <a:cubicBezTo>
                    <a:pt x="1581" y="575"/>
                    <a:pt x="1126" y="530"/>
                    <a:pt x="678" y="530"/>
                  </a:cubicBezTo>
                  <a:cubicBezTo>
                    <a:pt x="490" y="530"/>
                    <a:pt x="305" y="538"/>
                    <a:pt x="122" y="560"/>
                  </a:cubicBezTo>
                  <a:cubicBezTo>
                    <a:pt x="109" y="560"/>
                    <a:pt x="98" y="571"/>
                    <a:pt x="98" y="571"/>
                  </a:cubicBezTo>
                  <a:cubicBezTo>
                    <a:pt x="73" y="571"/>
                    <a:pt x="61" y="584"/>
                    <a:pt x="61" y="608"/>
                  </a:cubicBezTo>
                  <a:cubicBezTo>
                    <a:pt x="134" y="1909"/>
                    <a:pt x="61" y="3211"/>
                    <a:pt x="25" y="4500"/>
                  </a:cubicBezTo>
                  <a:cubicBezTo>
                    <a:pt x="0" y="5789"/>
                    <a:pt x="122" y="7066"/>
                    <a:pt x="36" y="8355"/>
                  </a:cubicBezTo>
                  <a:cubicBezTo>
                    <a:pt x="25" y="8379"/>
                    <a:pt x="36" y="8416"/>
                    <a:pt x="73" y="8416"/>
                  </a:cubicBezTo>
                  <a:cubicBezTo>
                    <a:pt x="964" y="8372"/>
                    <a:pt x="1849" y="8340"/>
                    <a:pt x="2737" y="8340"/>
                  </a:cubicBezTo>
                  <a:cubicBezTo>
                    <a:pt x="3073" y="8340"/>
                    <a:pt x="3409" y="8345"/>
                    <a:pt x="3746" y="8355"/>
                  </a:cubicBezTo>
                  <a:cubicBezTo>
                    <a:pt x="4777" y="8385"/>
                    <a:pt x="5799" y="8449"/>
                    <a:pt x="6826" y="8449"/>
                  </a:cubicBezTo>
                  <a:cubicBezTo>
                    <a:pt x="7035" y="8449"/>
                    <a:pt x="7245" y="8446"/>
                    <a:pt x="7455" y="8440"/>
                  </a:cubicBezTo>
                  <a:cubicBezTo>
                    <a:pt x="7492" y="8440"/>
                    <a:pt x="7503" y="8416"/>
                    <a:pt x="7503" y="8392"/>
                  </a:cubicBezTo>
                  <a:lnTo>
                    <a:pt x="7503" y="8367"/>
                  </a:lnTo>
                  <a:cubicBezTo>
                    <a:pt x="7333" y="5777"/>
                    <a:pt x="7552" y="3174"/>
                    <a:pt x="7576" y="584"/>
                  </a:cubicBezTo>
                  <a:cubicBezTo>
                    <a:pt x="7576" y="560"/>
                    <a:pt x="7552" y="547"/>
                    <a:pt x="7528" y="547"/>
                  </a:cubicBezTo>
                  <a:cubicBezTo>
                    <a:pt x="6963" y="605"/>
                    <a:pt x="6394" y="622"/>
                    <a:pt x="5826" y="622"/>
                  </a:cubicBezTo>
                  <a:cubicBezTo>
                    <a:pt x="5306" y="622"/>
                    <a:pt x="4786" y="607"/>
                    <a:pt x="4268" y="596"/>
                  </a:cubicBezTo>
                  <a:lnTo>
                    <a:pt x="4268" y="584"/>
                  </a:lnTo>
                  <a:cubicBezTo>
                    <a:pt x="4268" y="268"/>
                    <a:pt x="4001" y="0"/>
                    <a:pt x="3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92" name="Google Shape;2467;p36"/>
            <p:cNvSpPr/>
            <p:nvPr/>
          </p:nvSpPr>
          <p:spPr>
            <a:xfrm>
              <a:off x="7396958" y="2970898"/>
              <a:ext cx="372989" cy="416697"/>
            </a:xfrm>
            <a:custGeom>
              <a:avLst/>
              <a:gdLst/>
              <a:ahLst/>
              <a:cxnLst/>
              <a:rect l="l" t="t" r="r" b="b"/>
              <a:pathLst>
                <a:path w="7578" h="8466" extrusionOk="0">
                  <a:moveTo>
                    <a:pt x="3673" y="132"/>
                  </a:moveTo>
                  <a:cubicBezTo>
                    <a:pt x="3858" y="132"/>
                    <a:pt x="4039" y="255"/>
                    <a:pt x="4100" y="438"/>
                  </a:cubicBezTo>
                  <a:cubicBezTo>
                    <a:pt x="4148" y="584"/>
                    <a:pt x="4136" y="730"/>
                    <a:pt x="4051" y="840"/>
                  </a:cubicBezTo>
                  <a:cubicBezTo>
                    <a:pt x="3978" y="949"/>
                    <a:pt x="3857" y="1011"/>
                    <a:pt x="3711" y="1022"/>
                  </a:cubicBezTo>
                  <a:cubicBezTo>
                    <a:pt x="3516" y="1022"/>
                    <a:pt x="3333" y="925"/>
                    <a:pt x="3273" y="779"/>
                  </a:cubicBezTo>
                  <a:lnTo>
                    <a:pt x="3236" y="706"/>
                  </a:lnTo>
                  <a:lnTo>
                    <a:pt x="3249" y="706"/>
                  </a:lnTo>
                  <a:lnTo>
                    <a:pt x="3249" y="694"/>
                  </a:lnTo>
                  <a:cubicBezTo>
                    <a:pt x="3236" y="670"/>
                    <a:pt x="3236" y="657"/>
                    <a:pt x="3224" y="633"/>
                  </a:cubicBezTo>
                  <a:lnTo>
                    <a:pt x="3224" y="621"/>
                  </a:lnTo>
                  <a:lnTo>
                    <a:pt x="3224" y="597"/>
                  </a:lnTo>
                  <a:lnTo>
                    <a:pt x="3224" y="584"/>
                  </a:lnTo>
                  <a:cubicBezTo>
                    <a:pt x="3212" y="536"/>
                    <a:pt x="3224" y="500"/>
                    <a:pt x="3249" y="451"/>
                  </a:cubicBezTo>
                  <a:cubicBezTo>
                    <a:pt x="3309" y="305"/>
                    <a:pt x="3419" y="184"/>
                    <a:pt x="3565" y="147"/>
                  </a:cubicBezTo>
                  <a:cubicBezTo>
                    <a:pt x="3600" y="137"/>
                    <a:pt x="3637" y="132"/>
                    <a:pt x="3673" y="132"/>
                  </a:cubicBezTo>
                  <a:close/>
                  <a:moveTo>
                    <a:pt x="3668" y="120"/>
                  </a:moveTo>
                  <a:cubicBezTo>
                    <a:pt x="3629" y="120"/>
                    <a:pt x="3590" y="125"/>
                    <a:pt x="3552" y="135"/>
                  </a:cubicBezTo>
                  <a:cubicBezTo>
                    <a:pt x="3406" y="171"/>
                    <a:pt x="3285" y="293"/>
                    <a:pt x="3236" y="451"/>
                  </a:cubicBezTo>
                  <a:cubicBezTo>
                    <a:pt x="3200" y="487"/>
                    <a:pt x="3187" y="536"/>
                    <a:pt x="3212" y="584"/>
                  </a:cubicBezTo>
                  <a:lnTo>
                    <a:pt x="3212" y="597"/>
                  </a:lnTo>
                  <a:lnTo>
                    <a:pt x="3212" y="621"/>
                  </a:lnTo>
                  <a:lnTo>
                    <a:pt x="3212" y="633"/>
                  </a:lnTo>
                  <a:cubicBezTo>
                    <a:pt x="3212" y="657"/>
                    <a:pt x="3224" y="670"/>
                    <a:pt x="3224" y="682"/>
                  </a:cubicBezTo>
                  <a:lnTo>
                    <a:pt x="3224" y="694"/>
                  </a:lnTo>
                  <a:cubicBezTo>
                    <a:pt x="3236" y="730"/>
                    <a:pt x="3249" y="755"/>
                    <a:pt x="3260" y="792"/>
                  </a:cubicBezTo>
                  <a:cubicBezTo>
                    <a:pt x="3322" y="938"/>
                    <a:pt x="3492" y="1035"/>
                    <a:pt x="3686" y="1035"/>
                  </a:cubicBezTo>
                  <a:lnTo>
                    <a:pt x="3711" y="1035"/>
                  </a:lnTo>
                  <a:cubicBezTo>
                    <a:pt x="3868" y="1035"/>
                    <a:pt x="3990" y="974"/>
                    <a:pt x="4076" y="852"/>
                  </a:cubicBezTo>
                  <a:cubicBezTo>
                    <a:pt x="4148" y="743"/>
                    <a:pt x="4173" y="584"/>
                    <a:pt x="4124" y="427"/>
                  </a:cubicBezTo>
                  <a:cubicBezTo>
                    <a:pt x="4063" y="244"/>
                    <a:pt x="3866" y="120"/>
                    <a:pt x="3668" y="120"/>
                  </a:cubicBezTo>
                  <a:close/>
                  <a:moveTo>
                    <a:pt x="666" y="642"/>
                  </a:moveTo>
                  <a:cubicBezTo>
                    <a:pt x="906" y="642"/>
                    <a:pt x="1149" y="656"/>
                    <a:pt x="1387" y="670"/>
                  </a:cubicBezTo>
                  <a:cubicBezTo>
                    <a:pt x="1595" y="670"/>
                    <a:pt x="1801" y="682"/>
                    <a:pt x="2008" y="694"/>
                  </a:cubicBezTo>
                  <a:cubicBezTo>
                    <a:pt x="2373" y="694"/>
                    <a:pt x="2749" y="694"/>
                    <a:pt x="3103" y="706"/>
                  </a:cubicBezTo>
                  <a:lnTo>
                    <a:pt x="3114" y="706"/>
                  </a:lnTo>
                  <a:cubicBezTo>
                    <a:pt x="3114" y="962"/>
                    <a:pt x="3370" y="1120"/>
                    <a:pt x="3625" y="1144"/>
                  </a:cubicBezTo>
                  <a:cubicBezTo>
                    <a:pt x="3648" y="1146"/>
                    <a:pt x="3671" y="1147"/>
                    <a:pt x="3694" y="1147"/>
                  </a:cubicBezTo>
                  <a:cubicBezTo>
                    <a:pt x="3952" y="1147"/>
                    <a:pt x="4202" y="1020"/>
                    <a:pt x="4257" y="719"/>
                  </a:cubicBezTo>
                  <a:lnTo>
                    <a:pt x="4647" y="719"/>
                  </a:lnTo>
                  <a:cubicBezTo>
                    <a:pt x="5024" y="729"/>
                    <a:pt x="5408" y="736"/>
                    <a:pt x="5795" y="736"/>
                  </a:cubicBezTo>
                  <a:cubicBezTo>
                    <a:pt x="6355" y="736"/>
                    <a:pt x="6920" y="720"/>
                    <a:pt x="7481" y="670"/>
                  </a:cubicBezTo>
                  <a:lnTo>
                    <a:pt x="7481" y="670"/>
                  </a:lnTo>
                  <a:cubicBezTo>
                    <a:pt x="7468" y="901"/>
                    <a:pt x="7456" y="1144"/>
                    <a:pt x="7444" y="1375"/>
                  </a:cubicBezTo>
                  <a:cubicBezTo>
                    <a:pt x="7346" y="3662"/>
                    <a:pt x="7237" y="6033"/>
                    <a:pt x="7383" y="8356"/>
                  </a:cubicBezTo>
                  <a:cubicBezTo>
                    <a:pt x="7241" y="8358"/>
                    <a:pt x="7098" y="8359"/>
                    <a:pt x="6954" y="8359"/>
                  </a:cubicBezTo>
                  <a:cubicBezTo>
                    <a:pt x="6264" y="8359"/>
                    <a:pt x="5565" y="8337"/>
                    <a:pt x="4890" y="8307"/>
                  </a:cubicBezTo>
                  <a:cubicBezTo>
                    <a:pt x="4513" y="8295"/>
                    <a:pt x="4124" y="8270"/>
                    <a:pt x="3735" y="8270"/>
                  </a:cubicBezTo>
                  <a:cubicBezTo>
                    <a:pt x="3333" y="8259"/>
                    <a:pt x="2932" y="8246"/>
                    <a:pt x="2555" y="8246"/>
                  </a:cubicBezTo>
                  <a:cubicBezTo>
                    <a:pt x="1704" y="8246"/>
                    <a:pt x="914" y="8270"/>
                    <a:pt x="135" y="8332"/>
                  </a:cubicBezTo>
                  <a:cubicBezTo>
                    <a:pt x="171" y="7602"/>
                    <a:pt x="160" y="6860"/>
                    <a:pt x="135" y="6154"/>
                  </a:cubicBezTo>
                  <a:cubicBezTo>
                    <a:pt x="123" y="5619"/>
                    <a:pt x="111" y="5060"/>
                    <a:pt x="123" y="4513"/>
                  </a:cubicBezTo>
                  <a:cubicBezTo>
                    <a:pt x="123" y="4184"/>
                    <a:pt x="135" y="3856"/>
                    <a:pt x="147" y="3540"/>
                  </a:cubicBezTo>
                  <a:cubicBezTo>
                    <a:pt x="184" y="2592"/>
                    <a:pt x="220" y="1619"/>
                    <a:pt x="147" y="670"/>
                  </a:cubicBezTo>
                  <a:cubicBezTo>
                    <a:pt x="317" y="649"/>
                    <a:pt x="491" y="642"/>
                    <a:pt x="666" y="642"/>
                  </a:cubicBezTo>
                  <a:close/>
                  <a:moveTo>
                    <a:pt x="698" y="622"/>
                  </a:moveTo>
                  <a:cubicBezTo>
                    <a:pt x="510" y="622"/>
                    <a:pt x="321" y="629"/>
                    <a:pt x="135" y="646"/>
                  </a:cubicBezTo>
                  <a:lnTo>
                    <a:pt x="123" y="646"/>
                  </a:lnTo>
                  <a:lnTo>
                    <a:pt x="123" y="657"/>
                  </a:lnTo>
                  <a:cubicBezTo>
                    <a:pt x="208" y="1619"/>
                    <a:pt x="171" y="2592"/>
                    <a:pt x="135" y="3540"/>
                  </a:cubicBezTo>
                  <a:cubicBezTo>
                    <a:pt x="123" y="3856"/>
                    <a:pt x="111" y="4184"/>
                    <a:pt x="98" y="4513"/>
                  </a:cubicBezTo>
                  <a:cubicBezTo>
                    <a:pt x="87" y="5060"/>
                    <a:pt x="111" y="5619"/>
                    <a:pt x="123" y="6154"/>
                  </a:cubicBezTo>
                  <a:cubicBezTo>
                    <a:pt x="135" y="6860"/>
                    <a:pt x="160" y="7602"/>
                    <a:pt x="111" y="8332"/>
                  </a:cubicBezTo>
                  <a:lnTo>
                    <a:pt x="111" y="8343"/>
                  </a:lnTo>
                  <a:lnTo>
                    <a:pt x="123" y="8343"/>
                  </a:lnTo>
                  <a:cubicBezTo>
                    <a:pt x="901" y="8293"/>
                    <a:pt x="1709" y="8266"/>
                    <a:pt x="2557" y="8266"/>
                  </a:cubicBezTo>
                  <a:cubicBezTo>
                    <a:pt x="2941" y="8266"/>
                    <a:pt x="3333" y="8272"/>
                    <a:pt x="3735" y="8283"/>
                  </a:cubicBezTo>
                  <a:cubicBezTo>
                    <a:pt x="4124" y="8295"/>
                    <a:pt x="4513" y="8307"/>
                    <a:pt x="4890" y="8319"/>
                  </a:cubicBezTo>
                  <a:cubicBezTo>
                    <a:pt x="5511" y="8343"/>
                    <a:pt x="6155" y="8380"/>
                    <a:pt x="6800" y="8380"/>
                  </a:cubicBezTo>
                  <a:cubicBezTo>
                    <a:pt x="7006" y="8380"/>
                    <a:pt x="7201" y="8368"/>
                    <a:pt x="7395" y="8368"/>
                  </a:cubicBezTo>
                  <a:lnTo>
                    <a:pt x="7408" y="8368"/>
                  </a:lnTo>
                  <a:lnTo>
                    <a:pt x="7408" y="8356"/>
                  </a:lnTo>
                  <a:cubicBezTo>
                    <a:pt x="7262" y="6045"/>
                    <a:pt x="7359" y="3673"/>
                    <a:pt x="7468" y="1375"/>
                  </a:cubicBezTo>
                  <a:cubicBezTo>
                    <a:pt x="7468" y="1132"/>
                    <a:pt x="7481" y="901"/>
                    <a:pt x="7492" y="670"/>
                  </a:cubicBezTo>
                  <a:lnTo>
                    <a:pt x="7492" y="657"/>
                  </a:lnTo>
                  <a:lnTo>
                    <a:pt x="7481" y="657"/>
                  </a:lnTo>
                  <a:cubicBezTo>
                    <a:pt x="6949" y="706"/>
                    <a:pt x="6410" y="719"/>
                    <a:pt x="5872" y="719"/>
                  </a:cubicBezTo>
                  <a:cubicBezTo>
                    <a:pt x="5461" y="719"/>
                    <a:pt x="5052" y="712"/>
                    <a:pt x="4647" y="706"/>
                  </a:cubicBezTo>
                  <a:cubicBezTo>
                    <a:pt x="4513" y="694"/>
                    <a:pt x="4379" y="694"/>
                    <a:pt x="4246" y="694"/>
                  </a:cubicBezTo>
                  <a:lnTo>
                    <a:pt x="4233" y="694"/>
                  </a:lnTo>
                  <a:lnTo>
                    <a:pt x="4233" y="706"/>
                  </a:lnTo>
                  <a:cubicBezTo>
                    <a:pt x="4188" y="996"/>
                    <a:pt x="3939" y="1123"/>
                    <a:pt x="3691" y="1123"/>
                  </a:cubicBezTo>
                  <a:cubicBezTo>
                    <a:pt x="3669" y="1123"/>
                    <a:pt x="3647" y="1122"/>
                    <a:pt x="3625" y="1120"/>
                  </a:cubicBezTo>
                  <a:cubicBezTo>
                    <a:pt x="3382" y="1095"/>
                    <a:pt x="3127" y="949"/>
                    <a:pt x="3139" y="694"/>
                  </a:cubicBezTo>
                  <a:lnTo>
                    <a:pt x="3139" y="682"/>
                  </a:lnTo>
                  <a:lnTo>
                    <a:pt x="3103" y="682"/>
                  </a:lnTo>
                  <a:cubicBezTo>
                    <a:pt x="2749" y="682"/>
                    <a:pt x="2373" y="682"/>
                    <a:pt x="2008" y="670"/>
                  </a:cubicBezTo>
                  <a:cubicBezTo>
                    <a:pt x="1801" y="670"/>
                    <a:pt x="1595" y="657"/>
                    <a:pt x="1387" y="646"/>
                  </a:cubicBezTo>
                  <a:cubicBezTo>
                    <a:pt x="1160" y="632"/>
                    <a:pt x="929" y="622"/>
                    <a:pt x="698" y="622"/>
                  </a:cubicBezTo>
                  <a:close/>
                  <a:moveTo>
                    <a:pt x="3674" y="25"/>
                  </a:moveTo>
                  <a:cubicBezTo>
                    <a:pt x="3820" y="25"/>
                    <a:pt x="3966" y="86"/>
                    <a:pt x="4076" y="195"/>
                  </a:cubicBezTo>
                  <a:cubicBezTo>
                    <a:pt x="4184" y="305"/>
                    <a:pt x="4246" y="451"/>
                    <a:pt x="4246" y="597"/>
                  </a:cubicBezTo>
                  <a:lnTo>
                    <a:pt x="4246" y="609"/>
                  </a:lnTo>
                  <a:lnTo>
                    <a:pt x="4246" y="621"/>
                  </a:lnTo>
                  <a:lnTo>
                    <a:pt x="4257" y="621"/>
                  </a:lnTo>
                  <a:cubicBezTo>
                    <a:pt x="4403" y="621"/>
                    <a:pt x="4562" y="633"/>
                    <a:pt x="4720" y="633"/>
                  </a:cubicBezTo>
                  <a:cubicBezTo>
                    <a:pt x="5097" y="638"/>
                    <a:pt x="5478" y="645"/>
                    <a:pt x="5859" y="645"/>
                  </a:cubicBezTo>
                  <a:cubicBezTo>
                    <a:pt x="6414" y="645"/>
                    <a:pt x="6969" y="630"/>
                    <a:pt x="7517" y="573"/>
                  </a:cubicBezTo>
                  <a:lnTo>
                    <a:pt x="7554" y="573"/>
                  </a:lnTo>
                  <a:cubicBezTo>
                    <a:pt x="7554" y="584"/>
                    <a:pt x="7565" y="597"/>
                    <a:pt x="7565" y="597"/>
                  </a:cubicBezTo>
                  <a:cubicBezTo>
                    <a:pt x="7554" y="1436"/>
                    <a:pt x="7517" y="2275"/>
                    <a:pt x="7492" y="3090"/>
                  </a:cubicBezTo>
                  <a:cubicBezTo>
                    <a:pt x="7432" y="4829"/>
                    <a:pt x="7371" y="6617"/>
                    <a:pt x="7481" y="8380"/>
                  </a:cubicBezTo>
                  <a:lnTo>
                    <a:pt x="7481" y="8392"/>
                  </a:lnTo>
                  <a:lnTo>
                    <a:pt x="7481" y="8405"/>
                  </a:lnTo>
                  <a:cubicBezTo>
                    <a:pt x="7481" y="8416"/>
                    <a:pt x="7481" y="8429"/>
                    <a:pt x="7468" y="8429"/>
                  </a:cubicBezTo>
                  <a:cubicBezTo>
                    <a:pt x="7468" y="8441"/>
                    <a:pt x="7456" y="8441"/>
                    <a:pt x="7444" y="8441"/>
                  </a:cubicBezTo>
                  <a:cubicBezTo>
                    <a:pt x="7206" y="8448"/>
                    <a:pt x="6967" y="8451"/>
                    <a:pt x="6727" y="8451"/>
                  </a:cubicBezTo>
                  <a:cubicBezTo>
                    <a:pt x="6111" y="8451"/>
                    <a:pt x="5495" y="8431"/>
                    <a:pt x="4890" y="8405"/>
                  </a:cubicBezTo>
                  <a:cubicBezTo>
                    <a:pt x="4513" y="8380"/>
                    <a:pt x="4124" y="8368"/>
                    <a:pt x="3735" y="8356"/>
                  </a:cubicBezTo>
                  <a:cubicBezTo>
                    <a:pt x="3419" y="8356"/>
                    <a:pt x="3078" y="8343"/>
                    <a:pt x="2738" y="8343"/>
                  </a:cubicBezTo>
                  <a:cubicBezTo>
                    <a:pt x="1935" y="8343"/>
                    <a:pt x="1059" y="8368"/>
                    <a:pt x="62" y="8416"/>
                  </a:cubicBezTo>
                  <a:cubicBezTo>
                    <a:pt x="50" y="8416"/>
                    <a:pt x="50" y="8416"/>
                    <a:pt x="38" y="8405"/>
                  </a:cubicBezTo>
                  <a:cubicBezTo>
                    <a:pt x="38" y="8405"/>
                    <a:pt x="25" y="8380"/>
                    <a:pt x="38" y="8368"/>
                  </a:cubicBezTo>
                  <a:cubicBezTo>
                    <a:pt x="87" y="7626"/>
                    <a:pt x="62" y="6872"/>
                    <a:pt x="38" y="6154"/>
                  </a:cubicBezTo>
                  <a:cubicBezTo>
                    <a:pt x="25" y="5619"/>
                    <a:pt x="14" y="5060"/>
                    <a:pt x="25" y="4513"/>
                  </a:cubicBezTo>
                  <a:cubicBezTo>
                    <a:pt x="38" y="4209"/>
                    <a:pt x="38" y="3905"/>
                    <a:pt x="50" y="3600"/>
                  </a:cubicBezTo>
                  <a:cubicBezTo>
                    <a:pt x="87" y="2628"/>
                    <a:pt x="111" y="1619"/>
                    <a:pt x="50" y="621"/>
                  </a:cubicBezTo>
                  <a:lnTo>
                    <a:pt x="62" y="609"/>
                  </a:lnTo>
                  <a:cubicBezTo>
                    <a:pt x="62" y="597"/>
                    <a:pt x="74" y="597"/>
                    <a:pt x="87" y="597"/>
                  </a:cubicBezTo>
                  <a:cubicBezTo>
                    <a:pt x="98" y="584"/>
                    <a:pt x="98" y="584"/>
                    <a:pt x="111" y="584"/>
                  </a:cubicBezTo>
                  <a:cubicBezTo>
                    <a:pt x="303" y="562"/>
                    <a:pt x="498" y="555"/>
                    <a:pt x="692" y="555"/>
                  </a:cubicBezTo>
                  <a:cubicBezTo>
                    <a:pt x="929" y="555"/>
                    <a:pt x="1166" y="566"/>
                    <a:pt x="1400" y="573"/>
                  </a:cubicBezTo>
                  <a:cubicBezTo>
                    <a:pt x="1595" y="584"/>
                    <a:pt x="1801" y="597"/>
                    <a:pt x="2008" y="597"/>
                  </a:cubicBezTo>
                  <a:cubicBezTo>
                    <a:pt x="2373" y="609"/>
                    <a:pt x="2725" y="609"/>
                    <a:pt x="3127" y="609"/>
                  </a:cubicBezTo>
                  <a:lnTo>
                    <a:pt x="3127" y="597"/>
                  </a:lnTo>
                  <a:cubicBezTo>
                    <a:pt x="3127" y="451"/>
                    <a:pt x="3187" y="293"/>
                    <a:pt x="3297" y="184"/>
                  </a:cubicBezTo>
                  <a:cubicBezTo>
                    <a:pt x="3394" y="74"/>
                    <a:pt x="3528" y="25"/>
                    <a:pt x="3674" y="25"/>
                  </a:cubicBezTo>
                  <a:close/>
                  <a:moveTo>
                    <a:pt x="3674" y="1"/>
                  </a:moveTo>
                  <a:cubicBezTo>
                    <a:pt x="3528" y="1"/>
                    <a:pt x="3394" y="62"/>
                    <a:pt x="3285" y="171"/>
                  </a:cubicBezTo>
                  <a:cubicBezTo>
                    <a:pt x="3176" y="281"/>
                    <a:pt x="3114" y="438"/>
                    <a:pt x="3114" y="597"/>
                  </a:cubicBezTo>
                  <a:cubicBezTo>
                    <a:pt x="2725" y="597"/>
                    <a:pt x="2373" y="584"/>
                    <a:pt x="2008" y="584"/>
                  </a:cubicBezTo>
                  <a:cubicBezTo>
                    <a:pt x="1801" y="584"/>
                    <a:pt x="1595" y="573"/>
                    <a:pt x="1400" y="560"/>
                  </a:cubicBezTo>
                  <a:cubicBezTo>
                    <a:pt x="1154" y="546"/>
                    <a:pt x="900" y="532"/>
                    <a:pt x="650" y="532"/>
                  </a:cubicBezTo>
                  <a:cubicBezTo>
                    <a:pt x="467" y="532"/>
                    <a:pt x="286" y="540"/>
                    <a:pt x="111" y="560"/>
                  </a:cubicBezTo>
                  <a:cubicBezTo>
                    <a:pt x="98" y="560"/>
                    <a:pt x="87" y="573"/>
                    <a:pt x="87" y="573"/>
                  </a:cubicBezTo>
                  <a:cubicBezTo>
                    <a:pt x="74" y="573"/>
                    <a:pt x="62" y="584"/>
                    <a:pt x="50" y="597"/>
                  </a:cubicBezTo>
                  <a:cubicBezTo>
                    <a:pt x="38" y="597"/>
                    <a:pt x="38" y="609"/>
                    <a:pt x="38" y="621"/>
                  </a:cubicBezTo>
                  <a:cubicBezTo>
                    <a:pt x="98" y="1619"/>
                    <a:pt x="62" y="2628"/>
                    <a:pt x="38" y="3600"/>
                  </a:cubicBezTo>
                  <a:cubicBezTo>
                    <a:pt x="25" y="3905"/>
                    <a:pt x="14" y="4209"/>
                    <a:pt x="14" y="4513"/>
                  </a:cubicBezTo>
                  <a:cubicBezTo>
                    <a:pt x="1" y="5060"/>
                    <a:pt x="14" y="5619"/>
                    <a:pt x="25" y="6154"/>
                  </a:cubicBezTo>
                  <a:cubicBezTo>
                    <a:pt x="50" y="6872"/>
                    <a:pt x="62" y="7626"/>
                    <a:pt x="14" y="8368"/>
                  </a:cubicBezTo>
                  <a:cubicBezTo>
                    <a:pt x="14" y="8392"/>
                    <a:pt x="14" y="8405"/>
                    <a:pt x="25" y="8416"/>
                  </a:cubicBezTo>
                  <a:cubicBezTo>
                    <a:pt x="38" y="8429"/>
                    <a:pt x="50" y="8441"/>
                    <a:pt x="62" y="8441"/>
                  </a:cubicBezTo>
                  <a:cubicBezTo>
                    <a:pt x="1041" y="8391"/>
                    <a:pt x="1900" y="8363"/>
                    <a:pt x="2693" y="8363"/>
                  </a:cubicBezTo>
                  <a:cubicBezTo>
                    <a:pt x="3052" y="8363"/>
                    <a:pt x="3398" y="8369"/>
                    <a:pt x="3735" y="8380"/>
                  </a:cubicBezTo>
                  <a:cubicBezTo>
                    <a:pt x="4124" y="8392"/>
                    <a:pt x="4513" y="8405"/>
                    <a:pt x="4890" y="8416"/>
                  </a:cubicBezTo>
                  <a:cubicBezTo>
                    <a:pt x="5522" y="8441"/>
                    <a:pt x="6167" y="8465"/>
                    <a:pt x="6811" y="8465"/>
                  </a:cubicBezTo>
                  <a:lnTo>
                    <a:pt x="7444" y="8465"/>
                  </a:lnTo>
                  <a:cubicBezTo>
                    <a:pt x="7456" y="8465"/>
                    <a:pt x="7468" y="8453"/>
                    <a:pt x="7481" y="8441"/>
                  </a:cubicBezTo>
                  <a:cubicBezTo>
                    <a:pt x="7492" y="8429"/>
                    <a:pt x="7492" y="8416"/>
                    <a:pt x="7492" y="8405"/>
                  </a:cubicBezTo>
                  <a:cubicBezTo>
                    <a:pt x="7505" y="8392"/>
                    <a:pt x="7505" y="8392"/>
                    <a:pt x="7505" y="8380"/>
                  </a:cubicBezTo>
                  <a:cubicBezTo>
                    <a:pt x="7383" y="6617"/>
                    <a:pt x="7444" y="4829"/>
                    <a:pt x="7505" y="3090"/>
                  </a:cubicBezTo>
                  <a:cubicBezTo>
                    <a:pt x="7541" y="2275"/>
                    <a:pt x="7565" y="1436"/>
                    <a:pt x="7578" y="597"/>
                  </a:cubicBezTo>
                  <a:cubicBezTo>
                    <a:pt x="7578" y="584"/>
                    <a:pt x="7578" y="573"/>
                    <a:pt x="7565" y="560"/>
                  </a:cubicBezTo>
                  <a:cubicBezTo>
                    <a:pt x="7558" y="560"/>
                    <a:pt x="7544" y="555"/>
                    <a:pt x="7532" y="555"/>
                  </a:cubicBezTo>
                  <a:cubicBezTo>
                    <a:pt x="7526" y="555"/>
                    <a:pt x="7521" y="556"/>
                    <a:pt x="7517" y="560"/>
                  </a:cubicBezTo>
                  <a:cubicBezTo>
                    <a:pt x="6973" y="610"/>
                    <a:pt x="6421" y="627"/>
                    <a:pt x="5871" y="627"/>
                  </a:cubicBezTo>
                  <a:cubicBezTo>
                    <a:pt x="5485" y="627"/>
                    <a:pt x="5100" y="619"/>
                    <a:pt x="4720" y="609"/>
                  </a:cubicBezTo>
                  <a:lnTo>
                    <a:pt x="4257" y="609"/>
                  </a:lnTo>
                  <a:lnTo>
                    <a:pt x="4270" y="597"/>
                  </a:lnTo>
                  <a:cubicBezTo>
                    <a:pt x="4270" y="438"/>
                    <a:pt x="4209" y="293"/>
                    <a:pt x="4087" y="184"/>
                  </a:cubicBezTo>
                  <a:cubicBezTo>
                    <a:pt x="3978" y="62"/>
                    <a:pt x="3832" y="1"/>
                    <a:pt x="3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93" name="Google Shape;2468;p36"/>
            <p:cNvSpPr/>
            <p:nvPr/>
          </p:nvSpPr>
          <p:spPr>
            <a:xfrm>
              <a:off x="7579816" y="3256286"/>
              <a:ext cx="6152" cy="7777"/>
            </a:xfrm>
            <a:custGeom>
              <a:avLst/>
              <a:gdLst/>
              <a:ahLst/>
              <a:cxnLst/>
              <a:rect l="l" t="t" r="r" b="b"/>
              <a:pathLst>
                <a:path w="125" h="158" extrusionOk="0">
                  <a:moveTo>
                    <a:pt x="94" y="1"/>
                  </a:moveTo>
                  <a:cubicBezTo>
                    <a:pt x="90" y="1"/>
                    <a:pt x="85" y="2"/>
                    <a:pt x="80" y="4"/>
                  </a:cubicBezTo>
                  <a:cubicBezTo>
                    <a:pt x="56" y="53"/>
                    <a:pt x="32" y="89"/>
                    <a:pt x="7" y="137"/>
                  </a:cubicBezTo>
                  <a:cubicBezTo>
                    <a:pt x="0" y="152"/>
                    <a:pt x="10" y="158"/>
                    <a:pt x="22" y="158"/>
                  </a:cubicBezTo>
                  <a:cubicBezTo>
                    <a:pt x="30" y="158"/>
                    <a:pt x="39" y="155"/>
                    <a:pt x="44" y="150"/>
                  </a:cubicBezTo>
                  <a:cubicBezTo>
                    <a:pt x="56" y="101"/>
                    <a:pt x="80" y="65"/>
                    <a:pt x="105" y="40"/>
                  </a:cubicBezTo>
                  <a:cubicBezTo>
                    <a:pt x="124" y="20"/>
                    <a:pt x="112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94" name="Google Shape;2469;p36"/>
            <p:cNvSpPr/>
            <p:nvPr/>
          </p:nvSpPr>
          <p:spPr>
            <a:xfrm>
              <a:off x="7579570" y="3255990"/>
              <a:ext cx="6595" cy="8269"/>
            </a:xfrm>
            <a:custGeom>
              <a:avLst/>
              <a:gdLst/>
              <a:ahLst/>
              <a:cxnLst/>
              <a:rect l="l" t="t" r="r" b="b"/>
              <a:pathLst>
                <a:path w="134" h="168" extrusionOk="0">
                  <a:moveTo>
                    <a:pt x="110" y="22"/>
                  </a:moveTo>
                  <a:lnTo>
                    <a:pt x="110" y="35"/>
                  </a:lnTo>
                  <a:cubicBezTo>
                    <a:pt x="74" y="71"/>
                    <a:pt x="61" y="107"/>
                    <a:pt x="37" y="143"/>
                  </a:cubicBezTo>
                  <a:lnTo>
                    <a:pt x="37" y="156"/>
                  </a:lnTo>
                  <a:lnTo>
                    <a:pt x="25" y="156"/>
                  </a:lnTo>
                  <a:lnTo>
                    <a:pt x="25" y="143"/>
                  </a:lnTo>
                  <a:cubicBezTo>
                    <a:pt x="37" y="95"/>
                    <a:pt x="61" y="59"/>
                    <a:pt x="98" y="22"/>
                  </a:cubicBezTo>
                  <a:close/>
                  <a:moveTo>
                    <a:pt x="104" y="1"/>
                  </a:moveTo>
                  <a:cubicBezTo>
                    <a:pt x="98" y="1"/>
                    <a:pt x="92" y="4"/>
                    <a:pt x="85" y="10"/>
                  </a:cubicBezTo>
                  <a:cubicBezTo>
                    <a:pt x="49" y="46"/>
                    <a:pt x="25" y="95"/>
                    <a:pt x="1" y="132"/>
                  </a:cubicBezTo>
                  <a:cubicBezTo>
                    <a:pt x="1" y="143"/>
                    <a:pt x="1" y="156"/>
                    <a:pt x="12" y="156"/>
                  </a:cubicBezTo>
                  <a:cubicBezTo>
                    <a:pt x="12" y="168"/>
                    <a:pt x="25" y="168"/>
                    <a:pt x="25" y="168"/>
                  </a:cubicBezTo>
                  <a:lnTo>
                    <a:pt x="37" y="168"/>
                  </a:lnTo>
                  <a:cubicBezTo>
                    <a:pt x="49" y="168"/>
                    <a:pt x="49" y="168"/>
                    <a:pt x="61" y="156"/>
                  </a:cubicBezTo>
                  <a:cubicBezTo>
                    <a:pt x="74" y="119"/>
                    <a:pt x="98" y="83"/>
                    <a:pt x="122" y="46"/>
                  </a:cubicBezTo>
                  <a:cubicBezTo>
                    <a:pt x="134" y="35"/>
                    <a:pt x="134" y="22"/>
                    <a:pt x="122" y="10"/>
                  </a:cubicBezTo>
                  <a:cubicBezTo>
                    <a:pt x="116" y="4"/>
                    <a:pt x="110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95" name="Google Shape;2470;p36"/>
            <p:cNvSpPr/>
            <p:nvPr/>
          </p:nvSpPr>
          <p:spPr>
            <a:xfrm>
              <a:off x="7582130" y="3255449"/>
              <a:ext cx="9303" cy="11714"/>
            </a:xfrm>
            <a:custGeom>
              <a:avLst/>
              <a:gdLst/>
              <a:ahLst/>
              <a:cxnLst/>
              <a:rect l="l" t="t" r="r" b="b"/>
              <a:pathLst>
                <a:path w="189" h="238" extrusionOk="0">
                  <a:moveTo>
                    <a:pt x="165" y="0"/>
                  </a:moveTo>
                  <a:cubicBezTo>
                    <a:pt x="162" y="0"/>
                    <a:pt x="158" y="3"/>
                    <a:pt x="155" y="9"/>
                  </a:cubicBezTo>
                  <a:cubicBezTo>
                    <a:pt x="95" y="70"/>
                    <a:pt x="46" y="130"/>
                    <a:pt x="9" y="203"/>
                  </a:cubicBezTo>
                  <a:cubicBezTo>
                    <a:pt x="1" y="220"/>
                    <a:pt x="16" y="238"/>
                    <a:pt x="31" y="238"/>
                  </a:cubicBezTo>
                  <a:cubicBezTo>
                    <a:pt x="37" y="238"/>
                    <a:pt x="42" y="235"/>
                    <a:pt x="46" y="227"/>
                  </a:cubicBezTo>
                  <a:cubicBezTo>
                    <a:pt x="82" y="154"/>
                    <a:pt x="131" y="94"/>
                    <a:pt x="179" y="33"/>
                  </a:cubicBezTo>
                  <a:cubicBezTo>
                    <a:pt x="189" y="24"/>
                    <a:pt x="177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96" name="Google Shape;2471;p36"/>
            <p:cNvSpPr/>
            <p:nvPr/>
          </p:nvSpPr>
          <p:spPr>
            <a:xfrm>
              <a:off x="7581982" y="3255252"/>
              <a:ext cx="9598" cy="12059"/>
            </a:xfrm>
            <a:custGeom>
              <a:avLst/>
              <a:gdLst/>
              <a:ahLst/>
              <a:cxnLst/>
              <a:rect l="l" t="t" r="r" b="b"/>
              <a:pathLst>
                <a:path w="195" h="245" extrusionOk="0">
                  <a:moveTo>
                    <a:pt x="171" y="13"/>
                  </a:moveTo>
                  <a:lnTo>
                    <a:pt x="182" y="25"/>
                  </a:lnTo>
                  <a:lnTo>
                    <a:pt x="171" y="37"/>
                  </a:lnTo>
                  <a:cubicBezTo>
                    <a:pt x="122" y="86"/>
                    <a:pt x="73" y="158"/>
                    <a:pt x="36" y="231"/>
                  </a:cubicBezTo>
                  <a:lnTo>
                    <a:pt x="25" y="231"/>
                  </a:lnTo>
                  <a:lnTo>
                    <a:pt x="25" y="220"/>
                  </a:lnTo>
                  <a:cubicBezTo>
                    <a:pt x="61" y="147"/>
                    <a:pt x="109" y="74"/>
                    <a:pt x="158" y="13"/>
                  </a:cubicBezTo>
                  <a:close/>
                  <a:moveTo>
                    <a:pt x="146" y="1"/>
                  </a:moveTo>
                  <a:cubicBezTo>
                    <a:pt x="98" y="74"/>
                    <a:pt x="49" y="134"/>
                    <a:pt x="0" y="207"/>
                  </a:cubicBezTo>
                  <a:lnTo>
                    <a:pt x="0" y="231"/>
                  </a:lnTo>
                  <a:cubicBezTo>
                    <a:pt x="12" y="244"/>
                    <a:pt x="25" y="244"/>
                    <a:pt x="36" y="244"/>
                  </a:cubicBezTo>
                  <a:cubicBezTo>
                    <a:pt x="36" y="244"/>
                    <a:pt x="49" y="244"/>
                    <a:pt x="49" y="231"/>
                  </a:cubicBezTo>
                  <a:cubicBezTo>
                    <a:pt x="85" y="171"/>
                    <a:pt x="134" y="98"/>
                    <a:pt x="195" y="50"/>
                  </a:cubicBezTo>
                  <a:lnTo>
                    <a:pt x="195" y="13"/>
                  </a:lnTo>
                  <a:cubicBezTo>
                    <a:pt x="195" y="13"/>
                    <a:pt x="182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97" name="Google Shape;2472;p36"/>
            <p:cNvSpPr/>
            <p:nvPr/>
          </p:nvSpPr>
          <p:spPr>
            <a:xfrm>
              <a:off x="7579816" y="3256286"/>
              <a:ext cx="17670" cy="17719"/>
            </a:xfrm>
            <a:custGeom>
              <a:avLst/>
              <a:gdLst/>
              <a:ahLst/>
              <a:cxnLst/>
              <a:rect l="l" t="t" r="r" b="b"/>
              <a:pathLst>
                <a:path w="359" h="360" extrusionOk="0">
                  <a:moveTo>
                    <a:pt x="332" y="1"/>
                  </a:moveTo>
                  <a:cubicBezTo>
                    <a:pt x="329" y="1"/>
                    <a:pt x="326" y="2"/>
                    <a:pt x="324" y="4"/>
                  </a:cubicBezTo>
                  <a:cubicBezTo>
                    <a:pt x="215" y="113"/>
                    <a:pt x="117" y="223"/>
                    <a:pt x="20" y="332"/>
                  </a:cubicBezTo>
                  <a:cubicBezTo>
                    <a:pt x="0" y="342"/>
                    <a:pt x="20" y="360"/>
                    <a:pt x="35" y="360"/>
                  </a:cubicBezTo>
                  <a:cubicBezTo>
                    <a:pt x="38" y="360"/>
                    <a:pt x="42" y="359"/>
                    <a:pt x="44" y="356"/>
                  </a:cubicBezTo>
                  <a:cubicBezTo>
                    <a:pt x="142" y="247"/>
                    <a:pt x="239" y="137"/>
                    <a:pt x="348" y="29"/>
                  </a:cubicBezTo>
                  <a:cubicBezTo>
                    <a:pt x="358" y="18"/>
                    <a:pt x="344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98" name="Google Shape;2473;p36"/>
            <p:cNvSpPr/>
            <p:nvPr/>
          </p:nvSpPr>
          <p:spPr>
            <a:xfrm>
              <a:off x="7579570" y="3255990"/>
              <a:ext cx="18015" cy="18507"/>
            </a:xfrm>
            <a:custGeom>
              <a:avLst/>
              <a:gdLst/>
              <a:ahLst/>
              <a:cxnLst/>
              <a:rect l="l" t="t" r="r" b="b"/>
              <a:pathLst>
                <a:path w="366" h="376" extrusionOk="0">
                  <a:moveTo>
                    <a:pt x="332" y="17"/>
                  </a:moveTo>
                  <a:cubicBezTo>
                    <a:pt x="336" y="17"/>
                    <a:pt x="341" y="22"/>
                    <a:pt x="341" y="22"/>
                  </a:cubicBezTo>
                  <a:cubicBezTo>
                    <a:pt x="341" y="22"/>
                    <a:pt x="353" y="22"/>
                    <a:pt x="341" y="35"/>
                  </a:cubicBezTo>
                  <a:lnTo>
                    <a:pt x="37" y="362"/>
                  </a:lnTo>
                  <a:lnTo>
                    <a:pt x="25" y="362"/>
                  </a:lnTo>
                  <a:lnTo>
                    <a:pt x="25" y="338"/>
                  </a:lnTo>
                  <a:lnTo>
                    <a:pt x="329" y="22"/>
                  </a:lnTo>
                  <a:cubicBezTo>
                    <a:pt x="329" y="18"/>
                    <a:pt x="330" y="17"/>
                    <a:pt x="332" y="17"/>
                  </a:cubicBezTo>
                  <a:close/>
                  <a:moveTo>
                    <a:pt x="335" y="1"/>
                  </a:moveTo>
                  <a:cubicBezTo>
                    <a:pt x="329" y="1"/>
                    <a:pt x="323" y="4"/>
                    <a:pt x="317" y="10"/>
                  </a:cubicBezTo>
                  <a:lnTo>
                    <a:pt x="12" y="326"/>
                  </a:lnTo>
                  <a:cubicBezTo>
                    <a:pt x="1" y="351"/>
                    <a:pt x="12" y="362"/>
                    <a:pt x="12" y="375"/>
                  </a:cubicBezTo>
                  <a:lnTo>
                    <a:pt x="49" y="375"/>
                  </a:lnTo>
                  <a:lnTo>
                    <a:pt x="353" y="46"/>
                  </a:lnTo>
                  <a:cubicBezTo>
                    <a:pt x="366" y="35"/>
                    <a:pt x="366" y="10"/>
                    <a:pt x="353" y="10"/>
                  </a:cubicBezTo>
                  <a:cubicBezTo>
                    <a:pt x="347" y="4"/>
                    <a:pt x="341" y="1"/>
                    <a:pt x="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3999" name="Google Shape;2474;p36"/>
            <p:cNvSpPr/>
            <p:nvPr/>
          </p:nvSpPr>
          <p:spPr>
            <a:xfrm>
              <a:off x="7575534" y="3265293"/>
              <a:ext cx="21312" cy="22838"/>
            </a:xfrm>
            <a:custGeom>
              <a:avLst/>
              <a:gdLst/>
              <a:ahLst/>
              <a:cxnLst/>
              <a:rect l="l" t="t" r="r" b="b"/>
              <a:pathLst>
                <a:path w="433" h="464" extrusionOk="0">
                  <a:moveTo>
                    <a:pt x="400" y="0"/>
                  </a:moveTo>
                  <a:cubicBezTo>
                    <a:pt x="395" y="0"/>
                    <a:pt x="391" y="1"/>
                    <a:pt x="386" y="3"/>
                  </a:cubicBezTo>
                  <a:cubicBezTo>
                    <a:pt x="240" y="125"/>
                    <a:pt x="119" y="271"/>
                    <a:pt x="10" y="429"/>
                  </a:cubicBezTo>
                  <a:cubicBezTo>
                    <a:pt x="1" y="446"/>
                    <a:pt x="10" y="464"/>
                    <a:pt x="21" y="464"/>
                  </a:cubicBezTo>
                  <a:cubicBezTo>
                    <a:pt x="26" y="464"/>
                    <a:pt x="30" y="461"/>
                    <a:pt x="34" y="454"/>
                  </a:cubicBezTo>
                  <a:cubicBezTo>
                    <a:pt x="143" y="295"/>
                    <a:pt x="277" y="149"/>
                    <a:pt x="423" y="27"/>
                  </a:cubicBezTo>
                  <a:cubicBezTo>
                    <a:pt x="433" y="18"/>
                    <a:pt x="418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00" name="Google Shape;2475;p36"/>
            <p:cNvSpPr/>
            <p:nvPr/>
          </p:nvSpPr>
          <p:spPr>
            <a:xfrm>
              <a:off x="7575386" y="3264850"/>
              <a:ext cx="21558" cy="23380"/>
            </a:xfrm>
            <a:custGeom>
              <a:avLst/>
              <a:gdLst/>
              <a:ahLst/>
              <a:cxnLst/>
              <a:rect l="l" t="t" r="r" b="b"/>
              <a:pathLst>
                <a:path w="438" h="475" extrusionOk="0">
                  <a:moveTo>
                    <a:pt x="414" y="25"/>
                  </a:moveTo>
                  <a:lnTo>
                    <a:pt x="414" y="36"/>
                  </a:lnTo>
                  <a:cubicBezTo>
                    <a:pt x="268" y="158"/>
                    <a:pt x="146" y="304"/>
                    <a:pt x="37" y="463"/>
                  </a:cubicBezTo>
                  <a:lnTo>
                    <a:pt x="24" y="463"/>
                  </a:lnTo>
                  <a:cubicBezTo>
                    <a:pt x="13" y="463"/>
                    <a:pt x="13" y="450"/>
                    <a:pt x="13" y="450"/>
                  </a:cubicBezTo>
                  <a:cubicBezTo>
                    <a:pt x="122" y="292"/>
                    <a:pt x="256" y="146"/>
                    <a:pt x="402" y="25"/>
                  </a:cubicBezTo>
                  <a:close/>
                  <a:moveTo>
                    <a:pt x="414" y="0"/>
                  </a:moveTo>
                  <a:cubicBezTo>
                    <a:pt x="402" y="0"/>
                    <a:pt x="402" y="0"/>
                    <a:pt x="389" y="12"/>
                  </a:cubicBezTo>
                  <a:cubicBezTo>
                    <a:pt x="243" y="134"/>
                    <a:pt x="110" y="280"/>
                    <a:pt x="0" y="438"/>
                  </a:cubicBezTo>
                  <a:cubicBezTo>
                    <a:pt x="0" y="450"/>
                    <a:pt x="0" y="463"/>
                    <a:pt x="13" y="474"/>
                  </a:cubicBezTo>
                  <a:lnTo>
                    <a:pt x="24" y="474"/>
                  </a:lnTo>
                  <a:cubicBezTo>
                    <a:pt x="37" y="474"/>
                    <a:pt x="49" y="474"/>
                    <a:pt x="49" y="463"/>
                  </a:cubicBezTo>
                  <a:cubicBezTo>
                    <a:pt x="159" y="317"/>
                    <a:pt x="280" y="171"/>
                    <a:pt x="426" y="49"/>
                  </a:cubicBezTo>
                  <a:cubicBezTo>
                    <a:pt x="438" y="36"/>
                    <a:pt x="438" y="36"/>
                    <a:pt x="438" y="25"/>
                  </a:cubicBezTo>
                  <a:cubicBezTo>
                    <a:pt x="438" y="12"/>
                    <a:pt x="426" y="12"/>
                    <a:pt x="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01" name="Google Shape;2476;p36"/>
            <p:cNvSpPr/>
            <p:nvPr/>
          </p:nvSpPr>
          <p:spPr>
            <a:xfrm>
              <a:off x="7574944" y="3273070"/>
              <a:ext cx="21903" cy="23429"/>
            </a:xfrm>
            <a:custGeom>
              <a:avLst/>
              <a:gdLst/>
              <a:ahLst/>
              <a:cxnLst/>
              <a:rect l="l" t="t" r="r" b="b"/>
              <a:pathLst>
                <a:path w="445" h="476" extrusionOk="0">
                  <a:moveTo>
                    <a:pt x="419" y="0"/>
                  </a:moveTo>
                  <a:cubicBezTo>
                    <a:pt x="416" y="0"/>
                    <a:pt x="413" y="1"/>
                    <a:pt x="411" y="4"/>
                  </a:cubicBezTo>
                  <a:lnTo>
                    <a:pt x="9" y="442"/>
                  </a:lnTo>
                  <a:cubicBezTo>
                    <a:pt x="1" y="459"/>
                    <a:pt x="11" y="476"/>
                    <a:pt x="21" y="476"/>
                  </a:cubicBezTo>
                  <a:cubicBezTo>
                    <a:pt x="25" y="476"/>
                    <a:pt x="30" y="473"/>
                    <a:pt x="33" y="466"/>
                  </a:cubicBezTo>
                  <a:lnTo>
                    <a:pt x="435" y="28"/>
                  </a:lnTo>
                  <a:cubicBezTo>
                    <a:pt x="445" y="18"/>
                    <a:pt x="431" y="0"/>
                    <a:pt x="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02" name="Google Shape;2477;p36"/>
            <p:cNvSpPr/>
            <p:nvPr/>
          </p:nvSpPr>
          <p:spPr>
            <a:xfrm>
              <a:off x="7574156" y="3272627"/>
              <a:ext cx="22789" cy="24610"/>
            </a:xfrm>
            <a:custGeom>
              <a:avLst/>
              <a:gdLst/>
              <a:ahLst/>
              <a:cxnLst/>
              <a:rect l="l" t="t" r="r" b="b"/>
              <a:pathLst>
                <a:path w="463" h="500" extrusionOk="0">
                  <a:moveTo>
                    <a:pt x="439" y="13"/>
                  </a:moveTo>
                  <a:lnTo>
                    <a:pt x="451" y="24"/>
                  </a:lnTo>
                  <a:cubicBezTo>
                    <a:pt x="451" y="24"/>
                    <a:pt x="451" y="37"/>
                    <a:pt x="439" y="37"/>
                  </a:cubicBezTo>
                  <a:lnTo>
                    <a:pt x="49" y="475"/>
                  </a:lnTo>
                  <a:lnTo>
                    <a:pt x="38" y="475"/>
                  </a:lnTo>
                  <a:cubicBezTo>
                    <a:pt x="25" y="475"/>
                    <a:pt x="25" y="462"/>
                    <a:pt x="38" y="462"/>
                  </a:cubicBezTo>
                  <a:lnTo>
                    <a:pt x="427" y="24"/>
                  </a:lnTo>
                  <a:lnTo>
                    <a:pt x="439" y="13"/>
                  </a:lnTo>
                  <a:close/>
                  <a:moveTo>
                    <a:pt x="439" y="0"/>
                  </a:moveTo>
                  <a:cubicBezTo>
                    <a:pt x="439" y="0"/>
                    <a:pt x="427" y="0"/>
                    <a:pt x="414" y="13"/>
                  </a:cubicBezTo>
                  <a:lnTo>
                    <a:pt x="13" y="451"/>
                  </a:lnTo>
                  <a:cubicBezTo>
                    <a:pt x="1" y="462"/>
                    <a:pt x="13" y="475"/>
                    <a:pt x="25" y="487"/>
                  </a:cubicBezTo>
                  <a:lnTo>
                    <a:pt x="38" y="499"/>
                  </a:lnTo>
                  <a:cubicBezTo>
                    <a:pt x="49" y="499"/>
                    <a:pt x="49" y="487"/>
                    <a:pt x="62" y="487"/>
                  </a:cubicBezTo>
                  <a:lnTo>
                    <a:pt x="451" y="49"/>
                  </a:lnTo>
                  <a:cubicBezTo>
                    <a:pt x="463" y="37"/>
                    <a:pt x="463" y="24"/>
                    <a:pt x="463" y="24"/>
                  </a:cubicBezTo>
                  <a:cubicBezTo>
                    <a:pt x="463" y="13"/>
                    <a:pt x="451" y="0"/>
                    <a:pt x="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03" name="Google Shape;2478;p36"/>
            <p:cNvSpPr/>
            <p:nvPr/>
          </p:nvSpPr>
          <p:spPr>
            <a:xfrm>
              <a:off x="7574353" y="3281438"/>
              <a:ext cx="23675" cy="25004"/>
            </a:xfrm>
            <a:custGeom>
              <a:avLst/>
              <a:gdLst/>
              <a:ahLst/>
              <a:cxnLst/>
              <a:rect l="l" t="t" r="r" b="b"/>
              <a:pathLst>
                <a:path w="481" h="508" extrusionOk="0">
                  <a:moveTo>
                    <a:pt x="449" y="0"/>
                  </a:moveTo>
                  <a:cubicBezTo>
                    <a:pt x="444" y="0"/>
                    <a:pt x="439" y="1"/>
                    <a:pt x="435" y="4"/>
                  </a:cubicBezTo>
                  <a:cubicBezTo>
                    <a:pt x="277" y="150"/>
                    <a:pt x="143" y="308"/>
                    <a:pt x="9" y="478"/>
                  </a:cubicBezTo>
                  <a:cubicBezTo>
                    <a:pt x="0" y="496"/>
                    <a:pt x="11" y="507"/>
                    <a:pt x="22" y="507"/>
                  </a:cubicBezTo>
                  <a:cubicBezTo>
                    <a:pt x="26" y="507"/>
                    <a:pt x="30" y="506"/>
                    <a:pt x="34" y="502"/>
                  </a:cubicBezTo>
                  <a:cubicBezTo>
                    <a:pt x="167" y="332"/>
                    <a:pt x="313" y="174"/>
                    <a:pt x="472" y="28"/>
                  </a:cubicBezTo>
                  <a:cubicBezTo>
                    <a:pt x="481" y="18"/>
                    <a:pt x="467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04" name="Google Shape;2479;p36"/>
            <p:cNvSpPr/>
            <p:nvPr/>
          </p:nvSpPr>
          <p:spPr>
            <a:xfrm>
              <a:off x="7574156" y="3281143"/>
              <a:ext cx="24019" cy="25644"/>
            </a:xfrm>
            <a:custGeom>
              <a:avLst/>
              <a:gdLst/>
              <a:ahLst/>
              <a:cxnLst/>
              <a:rect l="l" t="t" r="r" b="b"/>
              <a:pathLst>
                <a:path w="488" h="521" extrusionOk="0">
                  <a:moveTo>
                    <a:pt x="454" y="16"/>
                  </a:moveTo>
                  <a:cubicBezTo>
                    <a:pt x="458" y="16"/>
                    <a:pt x="463" y="22"/>
                    <a:pt x="463" y="22"/>
                  </a:cubicBezTo>
                  <a:cubicBezTo>
                    <a:pt x="463" y="22"/>
                    <a:pt x="476" y="22"/>
                    <a:pt x="463" y="34"/>
                  </a:cubicBezTo>
                  <a:cubicBezTo>
                    <a:pt x="305" y="180"/>
                    <a:pt x="159" y="326"/>
                    <a:pt x="38" y="496"/>
                  </a:cubicBezTo>
                  <a:cubicBezTo>
                    <a:pt x="31" y="502"/>
                    <a:pt x="28" y="505"/>
                    <a:pt x="25" y="505"/>
                  </a:cubicBezTo>
                  <a:cubicBezTo>
                    <a:pt x="22" y="505"/>
                    <a:pt x="19" y="502"/>
                    <a:pt x="13" y="496"/>
                  </a:cubicBezTo>
                  <a:cubicBezTo>
                    <a:pt x="147" y="326"/>
                    <a:pt x="293" y="168"/>
                    <a:pt x="451" y="22"/>
                  </a:cubicBezTo>
                  <a:cubicBezTo>
                    <a:pt x="451" y="18"/>
                    <a:pt x="452" y="16"/>
                    <a:pt x="454" y="16"/>
                  </a:cubicBezTo>
                  <a:close/>
                  <a:moveTo>
                    <a:pt x="457" y="0"/>
                  </a:moveTo>
                  <a:cubicBezTo>
                    <a:pt x="451" y="0"/>
                    <a:pt x="445" y="4"/>
                    <a:pt x="439" y="10"/>
                  </a:cubicBezTo>
                  <a:cubicBezTo>
                    <a:pt x="281" y="143"/>
                    <a:pt x="135" y="314"/>
                    <a:pt x="1" y="484"/>
                  </a:cubicBezTo>
                  <a:cubicBezTo>
                    <a:pt x="1" y="496"/>
                    <a:pt x="1" y="508"/>
                    <a:pt x="13" y="508"/>
                  </a:cubicBezTo>
                  <a:cubicBezTo>
                    <a:pt x="13" y="521"/>
                    <a:pt x="25" y="521"/>
                    <a:pt x="25" y="521"/>
                  </a:cubicBezTo>
                  <a:cubicBezTo>
                    <a:pt x="38" y="521"/>
                    <a:pt x="38" y="521"/>
                    <a:pt x="49" y="508"/>
                  </a:cubicBezTo>
                  <a:cubicBezTo>
                    <a:pt x="171" y="338"/>
                    <a:pt x="317" y="192"/>
                    <a:pt x="476" y="46"/>
                  </a:cubicBezTo>
                  <a:cubicBezTo>
                    <a:pt x="487" y="34"/>
                    <a:pt x="487" y="22"/>
                    <a:pt x="476" y="10"/>
                  </a:cubicBezTo>
                  <a:cubicBezTo>
                    <a:pt x="469" y="4"/>
                    <a:pt x="463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05" name="Google Shape;2480;p36"/>
            <p:cNvSpPr/>
            <p:nvPr/>
          </p:nvSpPr>
          <p:spPr>
            <a:xfrm>
              <a:off x="7574993" y="3289806"/>
              <a:ext cx="23035" cy="26628"/>
            </a:xfrm>
            <a:custGeom>
              <a:avLst/>
              <a:gdLst/>
              <a:ahLst/>
              <a:cxnLst/>
              <a:rect l="l" t="t" r="r" b="b"/>
              <a:pathLst>
                <a:path w="468" h="541" extrusionOk="0">
                  <a:moveTo>
                    <a:pt x="442" y="1"/>
                  </a:moveTo>
                  <a:cubicBezTo>
                    <a:pt x="439" y="1"/>
                    <a:pt x="436" y="2"/>
                    <a:pt x="434" y="4"/>
                  </a:cubicBezTo>
                  <a:cubicBezTo>
                    <a:pt x="337" y="102"/>
                    <a:pt x="251" y="199"/>
                    <a:pt x="178" y="296"/>
                  </a:cubicBezTo>
                  <a:cubicBezTo>
                    <a:pt x="118" y="356"/>
                    <a:pt x="21" y="429"/>
                    <a:pt x="8" y="515"/>
                  </a:cubicBezTo>
                  <a:cubicBezTo>
                    <a:pt x="1" y="530"/>
                    <a:pt x="12" y="540"/>
                    <a:pt x="24" y="540"/>
                  </a:cubicBezTo>
                  <a:cubicBezTo>
                    <a:pt x="32" y="540"/>
                    <a:pt x="40" y="536"/>
                    <a:pt x="45" y="527"/>
                  </a:cubicBezTo>
                  <a:cubicBezTo>
                    <a:pt x="45" y="478"/>
                    <a:pt x="105" y="429"/>
                    <a:pt x="142" y="393"/>
                  </a:cubicBezTo>
                  <a:cubicBezTo>
                    <a:pt x="167" y="345"/>
                    <a:pt x="203" y="308"/>
                    <a:pt x="240" y="272"/>
                  </a:cubicBezTo>
                  <a:cubicBezTo>
                    <a:pt x="313" y="186"/>
                    <a:pt x="386" y="113"/>
                    <a:pt x="459" y="29"/>
                  </a:cubicBezTo>
                  <a:cubicBezTo>
                    <a:pt x="468" y="18"/>
                    <a:pt x="454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06" name="Google Shape;2481;p36"/>
            <p:cNvSpPr/>
            <p:nvPr/>
          </p:nvSpPr>
          <p:spPr>
            <a:xfrm>
              <a:off x="7574796" y="3289510"/>
              <a:ext cx="23379" cy="27416"/>
            </a:xfrm>
            <a:custGeom>
              <a:avLst/>
              <a:gdLst/>
              <a:ahLst/>
              <a:cxnLst/>
              <a:rect l="l" t="t" r="r" b="b"/>
              <a:pathLst>
                <a:path w="475" h="557" extrusionOk="0">
                  <a:moveTo>
                    <a:pt x="450" y="22"/>
                  </a:moveTo>
                  <a:cubicBezTo>
                    <a:pt x="450" y="22"/>
                    <a:pt x="463" y="22"/>
                    <a:pt x="450" y="35"/>
                  </a:cubicBezTo>
                  <a:cubicBezTo>
                    <a:pt x="377" y="119"/>
                    <a:pt x="304" y="192"/>
                    <a:pt x="244" y="265"/>
                  </a:cubicBezTo>
                  <a:cubicBezTo>
                    <a:pt x="207" y="314"/>
                    <a:pt x="171" y="351"/>
                    <a:pt x="134" y="387"/>
                  </a:cubicBezTo>
                  <a:cubicBezTo>
                    <a:pt x="122" y="399"/>
                    <a:pt x="122" y="411"/>
                    <a:pt x="109" y="411"/>
                  </a:cubicBezTo>
                  <a:cubicBezTo>
                    <a:pt x="85" y="448"/>
                    <a:pt x="49" y="484"/>
                    <a:pt x="36" y="533"/>
                  </a:cubicBezTo>
                  <a:cubicBezTo>
                    <a:pt x="36" y="545"/>
                    <a:pt x="36" y="545"/>
                    <a:pt x="25" y="545"/>
                  </a:cubicBezTo>
                  <a:cubicBezTo>
                    <a:pt x="25" y="545"/>
                    <a:pt x="12" y="533"/>
                    <a:pt x="25" y="533"/>
                  </a:cubicBezTo>
                  <a:cubicBezTo>
                    <a:pt x="25" y="460"/>
                    <a:pt x="85" y="399"/>
                    <a:pt x="134" y="351"/>
                  </a:cubicBezTo>
                  <a:cubicBezTo>
                    <a:pt x="158" y="338"/>
                    <a:pt x="171" y="314"/>
                    <a:pt x="182" y="302"/>
                  </a:cubicBezTo>
                  <a:cubicBezTo>
                    <a:pt x="268" y="216"/>
                    <a:pt x="353" y="119"/>
                    <a:pt x="438" y="22"/>
                  </a:cubicBezTo>
                  <a:close/>
                  <a:moveTo>
                    <a:pt x="444" y="1"/>
                  </a:moveTo>
                  <a:cubicBezTo>
                    <a:pt x="438" y="1"/>
                    <a:pt x="432" y="4"/>
                    <a:pt x="426" y="10"/>
                  </a:cubicBezTo>
                  <a:cubicBezTo>
                    <a:pt x="341" y="108"/>
                    <a:pt x="255" y="205"/>
                    <a:pt x="171" y="289"/>
                  </a:cubicBezTo>
                  <a:cubicBezTo>
                    <a:pt x="158" y="302"/>
                    <a:pt x="146" y="326"/>
                    <a:pt x="122" y="338"/>
                  </a:cubicBezTo>
                  <a:cubicBezTo>
                    <a:pt x="73" y="387"/>
                    <a:pt x="12" y="460"/>
                    <a:pt x="0" y="521"/>
                  </a:cubicBezTo>
                  <a:cubicBezTo>
                    <a:pt x="0" y="545"/>
                    <a:pt x="12" y="557"/>
                    <a:pt x="25" y="557"/>
                  </a:cubicBezTo>
                  <a:cubicBezTo>
                    <a:pt x="36" y="557"/>
                    <a:pt x="49" y="545"/>
                    <a:pt x="49" y="533"/>
                  </a:cubicBezTo>
                  <a:cubicBezTo>
                    <a:pt x="61" y="497"/>
                    <a:pt x="98" y="460"/>
                    <a:pt x="122" y="424"/>
                  </a:cubicBezTo>
                  <a:cubicBezTo>
                    <a:pt x="134" y="424"/>
                    <a:pt x="134" y="411"/>
                    <a:pt x="146" y="399"/>
                  </a:cubicBezTo>
                  <a:cubicBezTo>
                    <a:pt x="182" y="362"/>
                    <a:pt x="219" y="326"/>
                    <a:pt x="255" y="278"/>
                  </a:cubicBezTo>
                  <a:cubicBezTo>
                    <a:pt x="317" y="205"/>
                    <a:pt x="390" y="132"/>
                    <a:pt x="463" y="46"/>
                  </a:cubicBezTo>
                  <a:cubicBezTo>
                    <a:pt x="474" y="35"/>
                    <a:pt x="474" y="22"/>
                    <a:pt x="463" y="10"/>
                  </a:cubicBezTo>
                  <a:cubicBezTo>
                    <a:pt x="456" y="4"/>
                    <a:pt x="450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07" name="Google Shape;2482;p36"/>
            <p:cNvSpPr/>
            <p:nvPr/>
          </p:nvSpPr>
          <p:spPr>
            <a:xfrm>
              <a:off x="7577897" y="3299059"/>
              <a:ext cx="19491" cy="22838"/>
            </a:xfrm>
            <a:custGeom>
              <a:avLst/>
              <a:gdLst/>
              <a:ahLst/>
              <a:cxnLst/>
              <a:rect l="l" t="t" r="r" b="b"/>
              <a:pathLst>
                <a:path w="396" h="464" extrusionOk="0">
                  <a:moveTo>
                    <a:pt x="375" y="1"/>
                  </a:moveTo>
                  <a:cubicBezTo>
                    <a:pt x="371" y="1"/>
                    <a:pt x="366" y="4"/>
                    <a:pt x="363" y="11"/>
                  </a:cubicBezTo>
                  <a:cubicBezTo>
                    <a:pt x="241" y="144"/>
                    <a:pt x="119" y="290"/>
                    <a:pt x="10" y="436"/>
                  </a:cubicBezTo>
                  <a:cubicBezTo>
                    <a:pt x="0" y="446"/>
                    <a:pt x="14" y="464"/>
                    <a:pt x="26" y="464"/>
                  </a:cubicBezTo>
                  <a:cubicBezTo>
                    <a:pt x="29" y="464"/>
                    <a:pt x="32" y="463"/>
                    <a:pt x="35" y="460"/>
                  </a:cubicBezTo>
                  <a:cubicBezTo>
                    <a:pt x="144" y="314"/>
                    <a:pt x="265" y="168"/>
                    <a:pt x="387" y="35"/>
                  </a:cubicBezTo>
                  <a:cubicBezTo>
                    <a:pt x="396" y="18"/>
                    <a:pt x="386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08" name="Google Shape;2483;p36"/>
            <p:cNvSpPr/>
            <p:nvPr/>
          </p:nvSpPr>
          <p:spPr>
            <a:xfrm>
              <a:off x="7577208" y="3298518"/>
              <a:ext cx="20968" cy="23822"/>
            </a:xfrm>
            <a:custGeom>
              <a:avLst/>
              <a:gdLst/>
              <a:ahLst/>
              <a:cxnLst/>
              <a:rect l="l" t="t" r="r" b="b"/>
              <a:pathLst>
                <a:path w="426" h="484" extrusionOk="0">
                  <a:moveTo>
                    <a:pt x="389" y="22"/>
                  </a:moveTo>
                  <a:cubicBezTo>
                    <a:pt x="401" y="22"/>
                    <a:pt x="401" y="33"/>
                    <a:pt x="401" y="33"/>
                  </a:cubicBezTo>
                  <a:cubicBezTo>
                    <a:pt x="268" y="179"/>
                    <a:pt x="158" y="314"/>
                    <a:pt x="36" y="460"/>
                  </a:cubicBezTo>
                  <a:cubicBezTo>
                    <a:pt x="36" y="460"/>
                    <a:pt x="36" y="465"/>
                    <a:pt x="33" y="465"/>
                  </a:cubicBezTo>
                  <a:cubicBezTo>
                    <a:pt x="31" y="465"/>
                    <a:pt x="28" y="464"/>
                    <a:pt x="24" y="460"/>
                  </a:cubicBezTo>
                  <a:lnTo>
                    <a:pt x="24" y="447"/>
                  </a:lnTo>
                  <a:cubicBezTo>
                    <a:pt x="146" y="301"/>
                    <a:pt x="255" y="155"/>
                    <a:pt x="389" y="22"/>
                  </a:cubicBezTo>
                  <a:close/>
                  <a:moveTo>
                    <a:pt x="387" y="0"/>
                  </a:moveTo>
                  <a:cubicBezTo>
                    <a:pt x="380" y="0"/>
                    <a:pt x="371" y="3"/>
                    <a:pt x="365" y="9"/>
                  </a:cubicBezTo>
                  <a:cubicBezTo>
                    <a:pt x="243" y="155"/>
                    <a:pt x="122" y="289"/>
                    <a:pt x="12" y="435"/>
                  </a:cubicBezTo>
                  <a:cubicBezTo>
                    <a:pt x="0" y="447"/>
                    <a:pt x="12" y="471"/>
                    <a:pt x="24" y="484"/>
                  </a:cubicBezTo>
                  <a:lnTo>
                    <a:pt x="36" y="484"/>
                  </a:lnTo>
                  <a:cubicBezTo>
                    <a:pt x="36" y="484"/>
                    <a:pt x="49" y="484"/>
                    <a:pt x="49" y="471"/>
                  </a:cubicBezTo>
                  <a:cubicBezTo>
                    <a:pt x="170" y="325"/>
                    <a:pt x="292" y="192"/>
                    <a:pt x="414" y="46"/>
                  </a:cubicBezTo>
                  <a:cubicBezTo>
                    <a:pt x="425" y="33"/>
                    <a:pt x="414" y="22"/>
                    <a:pt x="401" y="9"/>
                  </a:cubicBezTo>
                  <a:cubicBezTo>
                    <a:pt x="401" y="3"/>
                    <a:pt x="395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09" name="Google Shape;2484;p36"/>
            <p:cNvSpPr/>
            <p:nvPr/>
          </p:nvSpPr>
          <p:spPr>
            <a:xfrm>
              <a:off x="7581145" y="3304720"/>
              <a:ext cx="19245" cy="22297"/>
            </a:xfrm>
            <a:custGeom>
              <a:avLst/>
              <a:gdLst/>
              <a:ahLst/>
              <a:cxnLst/>
              <a:rect l="l" t="t" r="r" b="b"/>
              <a:pathLst>
                <a:path w="391" h="453" extrusionOk="0">
                  <a:moveTo>
                    <a:pt x="359" y="0"/>
                  </a:moveTo>
                  <a:cubicBezTo>
                    <a:pt x="354" y="0"/>
                    <a:pt x="349" y="2"/>
                    <a:pt x="345" y="5"/>
                  </a:cubicBezTo>
                  <a:cubicBezTo>
                    <a:pt x="236" y="151"/>
                    <a:pt x="126" y="285"/>
                    <a:pt x="17" y="418"/>
                  </a:cubicBezTo>
                  <a:cubicBezTo>
                    <a:pt x="0" y="435"/>
                    <a:pt x="7" y="453"/>
                    <a:pt x="21" y="453"/>
                  </a:cubicBezTo>
                  <a:cubicBezTo>
                    <a:pt x="27" y="453"/>
                    <a:pt x="35" y="450"/>
                    <a:pt x="42" y="443"/>
                  </a:cubicBezTo>
                  <a:cubicBezTo>
                    <a:pt x="151" y="309"/>
                    <a:pt x="272" y="163"/>
                    <a:pt x="382" y="29"/>
                  </a:cubicBezTo>
                  <a:cubicBezTo>
                    <a:pt x="391" y="11"/>
                    <a:pt x="374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10" name="Google Shape;2485;p36"/>
            <p:cNvSpPr/>
            <p:nvPr/>
          </p:nvSpPr>
          <p:spPr>
            <a:xfrm>
              <a:off x="7580752" y="3304375"/>
              <a:ext cx="19786" cy="23330"/>
            </a:xfrm>
            <a:custGeom>
              <a:avLst/>
              <a:gdLst/>
              <a:ahLst/>
              <a:cxnLst/>
              <a:rect l="l" t="t" r="r" b="b"/>
              <a:pathLst>
                <a:path w="402" h="474" extrusionOk="0">
                  <a:moveTo>
                    <a:pt x="378" y="12"/>
                  </a:moveTo>
                  <a:lnTo>
                    <a:pt x="378" y="24"/>
                  </a:lnTo>
                  <a:cubicBezTo>
                    <a:pt x="269" y="170"/>
                    <a:pt x="159" y="316"/>
                    <a:pt x="37" y="450"/>
                  </a:cubicBezTo>
                  <a:cubicBezTo>
                    <a:pt x="25" y="450"/>
                    <a:pt x="25" y="450"/>
                    <a:pt x="25" y="438"/>
                  </a:cubicBezTo>
                  <a:cubicBezTo>
                    <a:pt x="147" y="304"/>
                    <a:pt x="256" y="158"/>
                    <a:pt x="366" y="24"/>
                  </a:cubicBezTo>
                  <a:cubicBezTo>
                    <a:pt x="366" y="12"/>
                    <a:pt x="378" y="12"/>
                    <a:pt x="378" y="12"/>
                  </a:cubicBezTo>
                  <a:close/>
                  <a:moveTo>
                    <a:pt x="390" y="0"/>
                  </a:moveTo>
                  <a:cubicBezTo>
                    <a:pt x="378" y="0"/>
                    <a:pt x="353" y="0"/>
                    <a:pt x="353" y="12"/>
                  </a:cubicBezTo>
                  <a:cubicBezTo>
                    <a:pt x="244" y="146"/>
                    <a:pt x="134" y="292"/>
                    <a:pt x="13" y="425"/>
                  </a:cubicBezTo>
                  <a:cubicBezTo>
                    <a:pt x="1" y="425"/>
                    <a:pt x="1" y="438"/>
                    <a:pt x="13" y="450"/>
                  </a:cubicBezTo>
                  <a:cubicBezTo>
                    <a:pt x="13" y="462"/>
                    <a:pt x="25" y="462"/>
                    <a:pt x="25" y="474"/>
                  </a:cubicBezTo>
                  <a:lnTo>
                    <a:pt x="37" y="474"/>
                  </a:lnTo>
                  <a:lnTo>
                    <a:pt x="50" y="462"/>
                  </a:lnTo>
                  <a:cubicBezTo>
                    <a:pt x="171" y="328"/>
                    <a:pt x="280" y="182"/>
                    <a:pt x="390" y="36"/>
                  </a:cubicBezTo>
                  <a:cubicBezTo>
                    <a:pt x="402" y="24"/>
                    <a:pt x="402" y="12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11" name="Google Shape;2486;p36"/>
            <p:cNvSpPr/>
            <p:nvPr/>
          </p:nvSpPr>
          <p:spPr>
            <a:xfrm>
              <a:off x="7585723" y="3313137"/>
              <a:ext cx="15209" cy="15603"/>
            </a:xfrm>
            <a:custGeom>
              <a:avLst/>
              <a:gdLst/>
              <a:ahLst/>
              <a:cxnLst/>
              <a:rect l="l" t="t" r="r" b="b"/>
              <a:pathLst>
                <a:path w="309" h="317" extrusionOk="0">
                  <a:moveTo>
                    <a:pt x="278" y="1"/>
                  </a:moveTo>
                  <a:cubicBezTo>
                    <a:pt x="274" y="1"/>
                    <a:pt x="269" y="2"/>
                    <a:pt x="265" y="4"/>
                  </a:cubicBezTo>
                  <a:cubicBezTo>
                    <a:pt x="179" y="101"/>
                    <a:pt x="95" y="187"/>
                    <a:pt x="9" y="284"/>
                  </a:cubicBezTo>
                  <a:cubicBezTo>
                    <a:pt x="0" y="293"/>
                    <a:pt x="12" y="317"/>
                    <a:pt x="23" y="317"/>
                  </a:cubicBezTo>
                  <a:cubicBezTo>
                    <a:pt x="27" y="317"/>
                    <a:pt x="30" y="314"/>
                    <a:pt x="33" y="309"/>
                  </a:cubicBezTo>
                  <a:cubicBezTo>
                    <a:pt x="119" y="211"/>
                    <a:pt x="204" y="126"/>
                    <a:pt x="289" y="28"/>
                  </a:cubicBezTo>
                  <a:cubicBezTo>
                    <a:pt x="309" y="19"/>
                    <a:pt x="297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12" name="Google Shape;2487;p36"/>
            <p:cNvSpPr/>
            <p:nvPr/>
          </p:nvSpPr>
          <p:spPr>
            <a:xfrm>
              <a:off x="7585575" y="3312743"/>
              <a:ext cx="15603" cy="16193"/>
            </a:xfrm>
            <a:custGeom>
              <a:avLst/>
              <a:gdLst/>
              <a:ahLst/>
              <a:cxnLst/>
              <a:rect l="l" t="t" r="r" b="b"/>
              <a:pathLst>
                <a:path w="317" h="329" extrusionOk="0">
                  <a:moveTo>
                    <a:pt x="292" y="25"/>
                  </a:moveTo>
                  <a:lnTo>
                    <a:pt x="292" y="36"/>
                  </a:lnTo>
                  <a:cubicBezTo>
                    <a:pt x="207" y="122"/>
                    <a:pt x="122" y="219"/>
                    <a:pt x="36" y="317"/>
                  </a:cubicBezTo>
                  <a:lnTo>
                    <a:pt x="25" y="317"/>
                  </a:lnTo>
                  <a:cubicBezTo>
                    <a:pt x="25" y="304"/>
                    <a:pt x="12" y="304"/>
                    <a:pt x="25" y="292"/>
                  </a:cubicBezTo>
                  <a:cubicBezTo>
                    <a:pt x="109" y="207"/>
                    <a:pt x="195" y="109"/>
                    <a:pt x="280" y="25"/>
                  </a:cubicBezTo>
                  <a:close/>
                  <a:moveTo>
                    <a:pt x="292" y="0"/>
                  </a:moveTo>
                  <a:cubicBezTo>
                    <a:pt x="280" y="0"/>
                    <a:pt x="268" y="0"/>
                    <a:pt x="268" y="12"/>
                  </a:cubicBezTo>
                  <a:cubicBezTo>
                    <a:pt x="182" y="98"/>
                    <a:pt x="85" y="195"/>
                    <a:pt x="12" y="292"/>
                  </a:cubicBezTo>
                  <a:cubicBezTo>
                    <a:pt x="0" y="304"/>
                    <a:pt x="0" y="317"/>
                    <a:pt x="12" y="328"/>
                  </a:cubicBezTo>
                  <a:lnTo>
                    <a:pt x="49" y="328"/>
                  </a:lnTo>
                  <a:cubicBezTo>
                    <a:pt x="134" y="231"/>
                    <a:pt x="219" y="134"/>
                    <a:pt x="304" y="49"/>
                  </a:cubicBezTo>
                  <a:cubicBezTo>
                    <a:pt x="304" y="36"/>
                    <a:pt x="316" y="36"/>
                    <a:pt x="316" y="25"/>
                  </a:cubicBezTo>
                  <a:lnTo>
                    <a:pt x="304" y="12"/>
                  </a:lnTo>
                  <a:cubicBezTo>
                    <a:pt x="304" y="0"/>
                    <a:pt x="292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13" name="Google Shape;2488;p36"/>
            <p:cNvSpPr/>
            <p:nvPr/>
          </p:nvSpPr>
          <p:spPr>
            <a:xfrm>
              <a:off x="7630613" y="3192199"/>
              <a:ext cx="6792" cy="7678"/>
            </a:xfrm>
            <a:custGeom>
              <a:avLst/>
              <a:gdLst/>
              <a:ahLst/>
              <a:cxnLst/>
              <a:rect l="l" t="t" r="r" b="b"/>
              <a:pathLst>
                <a:path w="138" h="156" extrusionOk="0">
                  <a:moveTo>
                    <a:pt x="107" y="0"/>
                  </a:moveTo>
                  <a:cubicBezTo>
                    <a:pt x="95" y="0"/>
                    <a:pt x="83" y="6"/>
                    <a:pt x="83" y="17"/>
                  </a:cubicBezTo>
                  <a:cubicBezTo>
                    <a:pt x="86" y="21"/>
                    <a:pt x="88" y="24"/>
                    <a:pt x="90" y="27"/>
                  </a:cubicBezTo>
                  <a:lnTo>
                    <a:pt x="90" y="27"/>
                  </a:lnTo>
                  <a:cubicBezTo>
                    <a:pt x="83" y="40"/>
                    <a:pt x="67" y="56"/>
                    <a:pt x="58" y="66"/>
                  </a:cubicBezTo>
                  <a:cubicBezTo>
                    <a:pt x="34" y="90"/>
                    <a:pt x="21" y="102"/>
                    <a:pt x="10" y="126"/>
                  </a:cubicBezTo>
                  <a:cubicBezTo>
                    <a:pt x="0" y="144"/>
                    <a:pt x="18" y="155"/>
                    <a:pt x="32" y="155"/>
                  </a:cubicBezTo>
                  <a:cubicBezTo>
                    <a:pt x="37" y="155"/>
                    <a:pt x="42" y="154"/>
                    <a:pt x="46" y="150"/>
                  </a:cubicBezTo>
                  <a:cubicBezTo>
                    <a:pt x="58" y="126"/>
                    <a:pt x="70" y="102"/>
                    <a:pt x="94" y="77"/>
                  </a:cubicBezTo>
                  <a:cubicBezTo>
                    <a:pt x="107" y="66"/>
                    <a:pt x="131" y="41"/>
                    <a:pt x="131" y="29"/>
                  </a:cubicBezTo>
                  <a:cubicBezTo>
                    <a:pt x="138" y="9"/>
                    <a:pt x="122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14" name="Google Shape;2489;p36"/>
            <p:cNvSpPr/>
            <p:nvPr/>
          </p:nvSpPr>
          <p:spPr>
            <a:xfrm>
              <a:off x="7630416" y="3191805"/>
              <a:ext cx="7235" cy="8417"/>
            </a:xfrm>
            <a:custGeom>
              <a:avLst/>
              <a:gdLst/>
              <a:ahLst/>
              <a:cxnLst/>
              <a:rect l="l" t="t" r="r" b="b"/>
              <a:pathLst>
                <a:path w="147" h="171" extrusionOk="0">
                  <a:moveTo>
                    <a:pt x="98" y="49"/>
                  </a:moveTo>
                  <a:lnTo>
                    <a:pt x="98" y="74"/>
                  </a:lnTo>
                  <a:cubicBezTo>
                    <a:pt x="98" y="74"/>
                    <a:pt x="87" y="74"/>
                    <a:pt x="87" y="85"/>
                  </a:cubicBezTo>
                  <a:cubicBezTo>
                    <a:pt x="74" y="98"/>
                    <a:pt x="50" y="122"/>
                    <a:pt x="38" y="147"/>
                  </a:cubicBezTo>
                  <a:lnTo>
                    <a:pt x="38" y="158"/>
                  </a:lnTo>
                  <a:lnTo>
                    <a:pt x="25" y="147"/>
                  </a:lnTo>
                  <a:lnTo>
                    <a:pt x="25" y="134"/>
                  </a:lnTo>
                  <a:cubicBezTo>
                    <a:pt x="38" y="122"/>
                    <a:pt x="50" y="98"/>
                    <a:pt x="62" y="85"/>
                  </a:cubicBezTo>
                  <a:cubicBezTo>
                    <a:pt x="74" y="74"/>
                    <a:pt x="74" y="61"/>
                    <a:pt x="87" y="61"/>
                  </a:cubicBezTo>
                  <a:cubicBezTo>
                    <a:pt x="87" y="61"/>
                    <a:pt x="87" y="49"/>
                    <a:pt x="98" y="49"/>
                  </a:cubicBezTo>
                  <a:close/>
                  <a:moveTo>
                    <a:pt x="87" y="1"/>
                  </a:moveTo>
                  <a:lnTo>
                    <a:pt x="87" y="12"/>
                  </a:lnTo>
                  <a:lnTo>
                    <a:pt x="87" y="25"/>
                  </a:lnTo>
                  <a:lnTo>
                    <a:pt x="74" y="25"/>
                  </a:lnTo>
                  <a:lnTo>
                    <a:pt x="87" y="37"/>
                  </a:lnTo>
                  <a:cubicBezTo>
                    <a:pt x="74" y="37"/>
                    <a:pt x="74" y="49"/>
                    <a:pt x="74" y="49"/>
                  </a:cubicBezTo>
                  <a:cubicBezTo>
                    <a:pt x="62" y="49"/>
                    <a:pt x="50" y="61"/>
                    <a:pt x="50" y="74"/>
                  </a:cubicBezTo>
                  <a:cubicBezTo>
                    <a:pt x="38" y="85"/>
                    <a:pt x="25" y="110"/>
                    <a:pt x="14" y="134"/>
                  </a:cubicBezTo>
                  <a:cubicBezTo>
                    <a:pt x="1" y="147"/>
                    <a:pt x="1" y="147"/>
                    <a:pt x="14" y="158"/>
                  </a:cubicBezTo>
                  <a:cubicBezTo>
                    <a:pt x="14" y="171"/>
                    <a:pt x="25" y="171"/>
                    <a:pt x="38" y="171"/>
                  </a:cubicBezTo>
                  <a:cubicBezTo>
                    <a:pt x="50" y="171"/>
                    <a:pt x="50" y="171"/>
                    <a:pt x="62" y="158"/>
                  </a:cubicBezTo>
                  <a:cubicBezTo>
                    <a:pt x="74" y="134"/>
                    <a:pt x="87" y="110"/>
                    <a:pt x="98" y="98"/>
                  </a:cubicBezTo>
                  <a:lnTo>
                    <a:pt x="98" y="85"/>
                  </a:lnTo>
                  <a:cubicBezTo>
                    <a:pt x="111" y="85"/>
                    <a:pt x="111" y="85"/>
                    <a:pt x="111" y="74"/>
                  </a:cubicBezTo>
                  <a:cubicBezTo>
                    <a:pt x="123" y="74"/>
                    <a:pt x="123" y="74"/>
                    <a:pt x="135" y="61"/>
                  </a:cubicBezTo>
                  <a:cubicBezTo>
                    <a:pt x="135" y="49"/>
                    <a:pt x="147" y="49"/>
                    <a:pt x="147" y="37"/>
                  </a:cubicBezTo>
                  <a:cubicBezTo>
                    <a:pt x="147" y="25"/>
                    <a:pt x="147" y="12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15" name="Google Shape;2490;p36"/>
            <p:cNvSpPr/>
            <p:nvPr/>
          </p:nvSpPr>
          <p:spPr>
            <a:xfrm>
              <a:off x="7631745" y="3192002"/>
              <a:ext cx="12256" cy="11370"/>
            </a:xfrm>
            <a:custGeom>
              <a:avLst/>
              <a:gdLst/>
              <a:ahLst/>
              <a:cxnLst/>
              <a:rect l="l" t="t" r="r" b="b"/>
              <a:pathLst>
                <a:path w="249" h="231" extrusionOk="0">
                  <a:moveTo>
                    <a:pt x="222" y="0"/>
                  </a:moveTo>
                  <a:cubicBezTo>
                    <a:pt x="217" y="0"/>
                    <a:pt x="211" y="3"/>
                    <a:pt x="205" y="8"/>
                  </a:cubicBezTo>
                  <a:cubicBezTo>
                    <a:pt x="144" y="70"/>
                    <a:pt x="71" y="130"/>
                    <a:pt x="11" y="203"/>
                  </a:cubicBezTo>
                  <a:cubicBezTo>
                    <a:pt x="1" y="213"/>
                    <a:pt x="14" y="231"/>
                    <a:pt x="27" y="231"/>
                  </a:cubicBezTo>
                  <a:cubicBezTo>
                    <a:pt x="30" y="231"/>
                    <a:pt x="33" y="230"/>
                    <a:pt x="35" y="227"/>
                  </a:cubicBezTo>
                  <a:cubicBezTo>
                    <a:pt x="96" y="154"/>
                    <a:pt x="168" y="94"/>
                    <a:pt x="230" y="33"/>
                  </a:cubicBezTo>
                  <a:cubicBezTo>
                    <a:pt x="248" y="24"/>
                    <a:pt x="239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16" name="Google Shape;2491;p36"/>
            <p:cNvSpPr/>
            <p:nvPr/>
          </p:nvSpPr>
          <p:spPr>
            <a:xfrm>
              <a:off x="7631647" y="3191559"/>
              <a:ext cx="12650" cy="12256"/>
            </a:xfrm>
            <a:custGeom>
              <a:avLst/>
              <a:gdLst/>
              <a:ahLst/>
              <a:cxnLst/>
              <a:rect l="l" t="t" r="r" b="b"/>
              <a:pathLst>
                <a:path w="257" h="249" extrusionOk="0">
                  <a:moveTo>
                    <a:pt x="232" y="17"/>
                  </a:moveTo>
                  <a:lnTo>
                    <a:pt x="232" y="30"/>
                  </a:lnTo>
                  <a:cubicBezTo>
                    <a:pt x="159" y="90"/>
                    <a:pt x="98" y="163"/>
                    <a:pt x="37" y="225"/>
                  </a:cubicBezTo>
                  <a:cubicBezTo>
                    <a:pt x="37" y="236"/>
                    <a:pt x="25" y="236"/>
                    <a:pt x="25" y="236"/>
                  </a:cubicBezTo>
                  <a:lnTo>
                    <a:pt x="25" y="225"/>
                  </a:lnTo>
                  <a:lnTo>
                    <a:pt x="25" y="212"/>
                  </a:lnTo>
                  <a:cubicBezTo>
                    <a:pt x="86" y="152"/>
                    <a:pt x="146" y="79"/>
                    <a:pt x="219" y="17"/>
                  </a:cubicBezTo>
                  <a:close/>
                  <a:moveTo>
                    <a:pt x="219" y="0"/>
                  </a:moveTo>
                  <a:cubicBezTo>
                    <a:pt x="215" y="0"/>
                    <a:pt x="211" y="2"/>
                    <a:pt x="207" y="6"/>
                  </a:cubicBezTo>
                  <a:cubicBezTo>
                    <a:pt x="134" y="66"/>
                    <a:pt x="73" y="139"/>
                    <a:pt x="13" y="200"/>
                  </a:cubicBezTo>
                  <a:cubicBezTo>
                    <a:pt x="0" y="212"/>
                    <a:pt x="0" y="225"/>
                    <a:pt x="0" y="225"/>
                  </a:cubicBezTo>
                  <a:cubicBezTo>
                    <a:pt x="13" y="236"/>
                    <a:pt x="13" y="249"/>
                    <a:pt x="25" y="249"/>
                  </a:cubicBezTo>
                  <a:cubicBezTo>
                    <a:pt x="37" y="249"/>
                    <a:pt x="37" y="249"/>
                    <a:pt x="49" y="236"/>
                  </a:cubicBezTo>
                  <a:cubicBezTo>
                    <a:pt x="110" y="176"/>
                    <a:pt x="170" y="103"/>
                    <a:pt x="243" y="42"/>
                  </a:cubicBezTo>
                  <a:cubicBezTo>
                    <a:pt x="256" y="42"/>
                    <a:pt x="256" y="17"/>
                    <a:pt x="243" y="6"/>
                  </a:cubicBezTo>
                  <a:cubicBezTo>
                    <a:pt x="236" y="6"/>
                    <a:pt x="227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17" name="Google Shape;2492;p36"/>
            <p:cNvSpPr/>
            <p:nvPr/>
          </p:nvSpPr>
          <p:spPr>
            <a:xfrm>
              <a:off x="7631204" y="3195497"/>
              <a:ext cx="14668" cy="15160"/>
            </a:xfrm>
            <a:custGeom>
              <a:avLst/>
              <a:gdLst/>
              <a:ahLst/>
              <a:cxnLst/>
              <a:rect l="l" t="t" r="r" b="b"/>
              <a:pathLst>
                <a:path w="298" h="308" extrusionOk="0">
                  <a:moveTo>
                    <a:pt x="273" y="0"/>
                  </a:moveTo>
                  <a:cubicBezTo>
                    <a:pt x="267" y="0"/>
                    <a:pt x="260" y="3"/>
                    <a:pt x="252" y="10"/>
                  </a:cubicBezTo>
                  <a:cubicBezTo>
                    <a:pt x="168" y="96"/>
                    <a:pt x="82" y="181"/>
                    <a:pt x="9" y="278"/>
                  </a:cubicBezTo>
                  <a:cubicBezTo>
                    <a:pt x="1" y="296"/>
                    <a:pt x="18" y="307"/>
                    <a:pt x="32" y="307"/>
                  </a:cubicBezTo>
                  <a:cubicBezTo>
                    <a:pt x="38" y="307"/>
                    <a:pt x="43" y="306"/>
                    <a:pt x="46" y="302"/>
                  </a:cubicBezTo>
                  <a:cubicBezTo>
                    <a:pt x="119" y="205"/>
                    <a:pt x="192" y="108"/>
                    <a:pt x="289" y="35"/>
                  </a:cubicBezTo>
                  <a:cubicBezTo>
                    <a:pt x="298" y="18"/>
                    <a:pt x="288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18" name="Google Shape;2493;p36"/>
            <p:cNvSpPr/>
            <p:nvPr/>
          </p:nvSpPr>
          <p:spPr>
            <a:xfrm>
              <a:off x="7631056" y="3194955"/>
              <a:ext cx="15012" cy="16046"/>
            </a:xfrm>
            <a:custGeom>
              <a:avLst/>
              <a:gdLst/>
              <a:ahLst/>
              <a:cxnLst/>
              <a:rect l="l" t="t" r="r" b="b"/>
              <a:pathLst>
                <a:path w="305" h="326" extrusionOk="0">
                  <a:moveTo>
                    <a:pt x="280" y="21"/>
                  </a:moveTo>
                  <a:cubicBezTo>
                    <a:pt x="280" y="21"/>
                    <a:pt x="292" y="34"/>
                    <a:pt x="280" y="34"/>
                  </a:cubicBezTo>
                  <a:cubicBezTo>
                    <a:pt x="195" y="119"/>
                    <a:pt x="110" y="204"/>
                    <a:pt x="37" y="302"/>
                  </a:cubicBezTo>
                  <a:cubicBezTo>
                    <a:pt x="37" y="305"/>
                    <a:pt x="35" y="307"/>
                    <a:pt x="34" y="307"/>
                  </a:cubicBezTo>
                  <a:cubicBezTo>
                    <a:pt x="30" y="307"/>
                    <a:pt x="25" y="302"/>
                    <a:pt x="25" y="302"/>
                  </a:cubicBezTo>
                  <a:lnTo>
                    <a:pt x="25" y="289"/>
                  </a:lnTo>
                  <a:cubicBezTo>
                    <a:pt x="98" y="192"/>
                    <a:pt x="182" y="107"/>
                    <a:pt x="268" y="21"/>
                  </a:cubicBezTo>
                  <a:close/>
                  <a:moveTo>
                    <a:pt x="274" y="0"/>
                  </a:moveTo>
                  <a:cubicBezTo>
                    <a:pt x="268" y="0"/>
                    <a:pt x="262" y="3"/>
                    <a:pt x="255" y="10"/>
                  </a:cubicBezTo>
                  <a:cubicBezTo>
                    <a:pt x="171" y="94"/>
                    <a:pt x="85" y="180"/>
                    <a:pt x="12" y="289"/>
                  </a:cubicBezTo>
                  <a:cubicBezTo>
                    <a:pt x="1" y="302"/>
                    <a:pt x="1" y="313"/>
                    <a:pt x="12" y="313"/>
                  </a:cubicBezTo>
                  <a:cubicBezTo>
                    <a:pt x="25" y="326"/>
                    <a:pt x="25" y="326"/>
                    <a:pt x="37" y="326"/>
                  </a:cubicBezTo>
                  <a:cubicBezTo>
                    <a:pt x="37" y="326"/>
                    <a:pt x="49" y="326"/>
                    <a:pt x="61" y="313"/>
                  </a:cubicBezTo>
                  <a:cubicBezTo>
                    <a:pt x="122" y="216"/>
                    <a:pt x="207" y="131"/>
                    <a:pt x="292" y="46"/>
                  </a:cubicBezTo>
                  <a:cubicBezTo>
                    <a:pt x="304" y="34"/>
                    <a:pt x="304" y="21"/>
                    <a:pt x="292" y="10"/>
                  </a:cubicBezTo>
                  <a:cubicBezTo>
                    <a:pt x="286" y="3"/>
                    <a:pt x="280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19" name="Google Shape;2494;p36"/>
            <p:cNvSpPr/>
            <p:nvPr/>
          </p:nvSpPr>
          <p:spPr>
            <a:xfrm>
              <a:off x="7627069" y="3203028"/>
              <a:ext cx="18310" cy="20131"/>
            </a:xfrm>
            <a:custGeom>
              <a:avLst/>
              <a:gdLst/>
              <a:ahLst/>
              <a:cxnLst/>
              <a:rect l="l" t="t" r="r" b="b"/>
              <a:pathLst>
                <a:path w="372" h="409" extrusionOk="0">
                  <a:moveTo>
                    <a:pt x="344" y="0"/>
                  </a:moveTo>
                  <a:cubicBezTo>
                    <a:pt x="341" y="0"/>
                    <a:pt x="339" y="1"/>
                    <a:pt x="336" y="3"/>
                  </a:cubicBezTo>
                  <a:cubicBezTo>
                    <a:pt x="227" y="125"/>
                    <a:pt x="118" y="247"/>
                    <a:pt x="20" y="368"/>
                  </a:cubicBezTo>
                  <a:cubicBezTo>
                    <a:pt x="0" y="388"/>
                    <a:pt x="13" y="408"/>
                    <a:pt x="32" y="408"/>
                  </a:cubicBezTo>
                  <a:cubicBezTo>
                    <a:pt x="36" y="408"/>
                    <a:pt x="40" y="407"/>
                    <a:pt x="45" y="405"/>
                  </a:cubicBezTo>
                  <a:cubicBezTo>
                    <a:pt x="142" y="284"/>
                    <a:pt x="252" y="162"/>
                    <a:pt x="361" y="40"/>
                  </a:cubicBezTo>
                  <a:cubicBezTo>
                    <a:pt x="371" y="20"/>
                    <a:pt x="357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20" name="Google Shape;2495;p36"/>
            <p:cNvSpPr/>
            <p:nvPr/>
          </p:nvSpPr>
          <p:spPr>
            <a:xfrm>
              <a:off x="7626823" y="3202733"/>
              <a:ext cx="19245" cy="20820"/>
            </a:xfrm>
            <a:custGeom>
              <a:avLst/>
              <a:gdLst/>
              <a:ahLst/>
              <a:cxnLst/>
              <a:rect l="l" t="t" r="r" b="b"/>
              <a:pathLst>
                <a:path w="391" h="423" extrusionOk="0">
                  <a:moveTo>
                    <a:pt x="355" y="16"/>
                  </a:moveTo>
                  <a:cubicBezTo>
                    <a:pt x="355" y="16"/>
                    <a:pt x="358" y="22"/>
                    <a:pt x="366" y="22"/>
                  </a:cubicBezTo>
                  <a:lnTo>
                    <a:pt x="366" y="34"/>
                  </a:lnTo>
                  <a:lnTo>
                    <a:pt x="38" y="398"/>
                  </a:lnTo>
                  <a:lnTo>
                    <a:pt x="25" y="398"/>
                  </a:lnTo>
                  <a:lnTo>
                    <a:pt x="25" y="387"/>
                  </a:lnTo>
                  <a:lnTo>
                    <a:pt x="354" y="22"/>
                  </a:lnTo>
                  <a:cubicBezTo>
                    <a:pt x="354" y="18"/>
                    <a:pt x="354" y="16"/>
                    <a:pt x="355" y="16"/>
                  </a:cubicBezTo>
                  <a:close/>
                  <a:moveTo>
                    <a:pt x="354" y="1"/>
                  </a:moveTo>
                  <a:cubicBezTo>
                    <a:pt x="348" y="1"/>
                    <a:pt x="341" y="3"/>
                    <a:pt x="341" y="9"/>
                  </a:cubicBezTo>
                  <a:lnTo>
                    <a:pt x="14" y="374"/>
                  </a:lnTo>
                  <a:cubicBezTo>
                    <a:pt x="1" y="387"/>
                    <a:pt x="1" y="398"/>
                    <a:pt x="14" y="411"/>
                  </a:cubicBezTo>
                  <a:cubicBezTo>
                    <a:pt x="25" y="423"/>
                    <a:pt x="25" y="423"/>
                    <a:pt x="38" y="423"/>
                  </a:cubicBezTo>
                  <a:cubicBezTo>
                    <a:pt x="38" y="423"/>
                    <a:pt x="50" y="423"/>
                    <a:pt x="50" y="411"/>
                  </a:cubicBezTo>
                  <a:lnTo>
                    <a:pt x="378" y="46"/>
                  </a:lnTo>
                  <a:cubicBezTo>
                    <a:pt x="390" y="34"/>
                    <a:pt x="378" y="22"/>
                    <a:pt x="366" y="9"/>
                  </a:cubicBezTo>
                  <a:cubicBezTo>
                    <a:pt x="366" y="3"/>
                    <a:pt x="360" y="1"/>
                    <a:pt x="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21" name="Google Shape;2496;p36"/>
            <p:cNvSpPr/>
            <p:nvPr/>
          </p:nvSpPr>
          <p:spPr>
            <a:xfrm>
              <a:off x="7624018" y="3211986"/>
              <a:ext cx="22395" cy="24413"/>
            </a:xfrm>
            <a:custGeom>
              <a:avLst/>
              <a:gdLst/>
              <a:ahLst/>
              <a:cxnLst/>
              <a:rect l="l" t="t" r="r" b="b"/>
              <a:pathLst>
                <a:path w="455" h="496" extrusionOk="0">
                  <a:moveTo>
                    <a:pt x="425" y="1"/>
                  </a:moveTo>
                  <a:cubicBezTo>
                    <a:pt x="421" y="1"/>
                    <a:pt x="416" y="2"/>
                    <a:pt x="411" y="4"/>
                  </a:cubicBezTo>
                  <a:cubicBezTo>
                    <a:pt x="265" y="150"/>
                    <a:pt x="131" y="296"/>
                    <a:pt x="9" y="466"/>
                  </a:cubicBezTo>
                  <a:cubicBezTo>
                    <a:pt x="1" y="484"/>
                    <a:pt x="12" y="495"/>
                    <a:pt x="23" y="495"/>
                  </a:cubicBezTo>
                  <a:cubicBezTo>
                    <a:pt x="26" y="495"/>
                    <a:pt x="31" y="494"/>
                    <a:pt x="34" y="491"/>
                  </a:cubicBezTo>
                  <a:cubicBezTo>
                    <a:pt x="155" y="320"/>
                    <a:pt x="289" y="174"/>
                    <a:pt x="435" y="29"/>
                  </a:cubicBezTo>
                  <a:cubicBezTo>
                    <a:pt x="455" y="18"/>
                    <a:pt x="443" y="1"/>
                    <a:pt x="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22" name="Google Shape;2497;p36"/>
            <p:cNvSpPr/>
            <p:nvPr/>
          </p:nvSpPr>
          <p:spPr>
            <a:xfrm>
              <a:off x="7623870" y="3211297"/>
              <a:ext cx="22789" cy="25447"/>
            </a:xfrm>
            <a:custGeom>
              <a:avLst/>
              <a:gdLst/>
              <a:ahLst/>
              <a:cxnLst/>
              <a:rect l="l" t="t" r="r" b="b"/>
              <a:pathLst>
                <a:path w="463" h="517" extrusionOk="0">
                  <a:moveTo>
                    <a:pt x="426" y="18"/>
                  </a:moveTo>
                  <a:cubicBezTo>
                    <a:pt x="438" y="18"/>
                    <a:pt x="438" y="30"/>
                    <a:pt x="438" y="30"/>
                  </a:cubicBezTo>
                  <a:lnTo>
                    <a:pt x="438" y="43"/>
                  </a:lnTo>
                  <a:cubicBezTo>
                    <a:pt x="292" y="176"/>
                    <a:pt x="158" y="334"/>
                    <a:pt x="37" y="492"/>
                  </a:cubicBezTo>
                  <a:lnTo>
                    <a:pt x="12" y="492"/>
                  </a:lnTo>
                  <a:lnTo>
                    <a:pt x="12" y="480"/>
                  </a:lnTo>
                  <a:cubicBezTo>
                    <a:pt x="134" y="322"/>
                    <a:pt x="280" y="164"/>
                    <a:pt x="426" y="18"/>
                  </a:cubicBezTo>
                  <a:close/>
                  <a:moveTo>
                    <a:pt x="424" y="1"/>
                  </a:moveTo>
                  <a:cubicBezTo>
                    <a:pt x="421" y="1"/>
                    <a:pt x="417" y="2"/>
                    <a:pt x="414" y="6"/>
                  </a:cubicBezTo>
                  <a:cubicBezTo>
                    <a:pt x="268" y="152"/>
                    <a:pt x="122" y="310"/>
                    <a:pt x="1" y="480"/>
                  </a:cubicBezTo>
                  <a:lnTo>
                    <a:pt x="1" y="505"/>
                  </a:lnTo>
                  <a:cubicBezTo>
                    <a:pt x="1" y="505"/>
                    <a:pt x="12" y="516"/>
                    <a:pt x="25" y="516"/>
                  </a:cubicBezTo>
                  <a:cubicBezTo>
                    <a:pt x="37" y="516"/>
                    <a:pt x="37" y="516"/>
                    <a:pt x="49" y="505"/>
                  </a:cubicBezTo>
                  <a:cubicBezTo>
                    <a:pt x="171" y="346"/>
                    <a:pt x="304" y="188"/>
                    <a:pt x="450" y="54"/>
                  </a:cubicBezTo>
                  <a:cubicBezTo>
                    <a:pt x="463" y="43"/>
                    <a:pt x="463" y="18"/>
                    <a:pt x="450" y="18"/>
                  </a:cubicBezTo>
                  <a:cubicBezTo>
                    <a:pt x="442" y="9"/>
                    <a:pt x="433" y="1"/>
                    <a:pt x="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23" name="Google Shape;2498;p36"/>
            <p:cNvSpPr/>
            <p:nvPr/>
          </p:nvSpPr>
          <p:spPr>
            <a:xfrm>
              <a:off x="7624559" y="3220354"/>
              <a:ext cx="22592" cy="24364"/>
            </a:xfrm>
            <a:custGeom>
              <a:avLst/>
              <a:gdLst/>
              <a:ahLst/>
              <a:cxnLst/>
              <a:rect l="l" t="t" r="r" b="b"/>
              <a:pathLst>
                <a:path w="459" h="495" extrusionOk="0">
                  <a:moveTo>
                    <a:pt x="432" y="1"/>
                  </a:moveTo>
                  <a:cubicBezTo>
                    <a:pt x="430" y="1"/>
                    <a:pt x="427" y="2"/>
                    <a:pt x="424" y="4"/>
                  </a:cubicBezTo>
                  <a:cubicBezTo>
                    <a:pt x="278" y="150"/>
                    <a:pt x="144" y="308"/>
                    <a:pt x="11" y="467"/>
                  </a:cubicBezTo>
                  <a:cubicBezTo>
                    <a:pt x="1" y="476"/>
                    <a:pt x="15" y="494"/>
                    <a:pt x="27" y="494"/>
                  </a:cubicBezTo>
                  <a:cubicBezTo>
                    <a:pt x="30" y="494"/>
                    <a:pt x="33" y="493"/>
                    <a:pt x="35" y="491"/>
                  </a:cubicBezTo>
                  <a:cubicBezTo>
                    <a:pt x="169" y="332"/>
                    <a:pt x="303" y="175"/>
                    <a:pt x="449" y="29"/>
                  </a:cubicBezTo>
                  <a:cubicBezTo>
                    <a:pt x="458" y="19"/>
                    <a:pt x="444" y="1"/>
                    <a:pt x="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24" name="Google Shape;2499;p36"/>
            <p:cNvSpPr/>
            <p:nvPr/>
          </p:nvSpPr>
          <p:spPr>
            <a:xfrm>
              <a:off x="7624461" y="3220108"/>
              <a:ext cx="22789" cy="25004"/>
            </a:xfrm>
            <a:custGeom>
              <a:avLst/>
              <a:gdLst/>
              <a:ahLst/>
              <a:cxnLst/>
              <a:rect l="l" t="t" r="r" b="b"/>
              <a:pathLst>
                <a:path w="463" h="508" extrusionOk="0">
                  <a:moveTo>
                    <a:pt x="437" y="12"/>
                  </a:moveTo>
                  <a:cubicBezTo>
                    <a:pt x="438" y="12"/>
                    <a:pt x="438" y="15"/>
                    <a:pt x="438" y="21"/>
                  </a:cubicBezTo>
                  <a:cubicBezTo>
                    <a:pt x="451" y="21"/>
                    <a:pt x="451" y="21"/>
                    <a:pt x="438" y="34"/>
                  </a:cubicBezTo>
                  <a:cubicBezTo>
                    <a:pt x="305" y="180"/>
                    <a:pt x="159" y="326"/>
                    <a:pt x="25" y="483"/>
                  </a:cubicBezTo>
                  <a:lnTo>
                    <a:pt x="25" y="496"/>
                  </a:lnTo>
                  <a:lnTo>
                    <a:pt x="13" y="483"/>
                  </a:lnTo>
                  <a:lnTo>
                    <a:pt x="13" y="472"/>
                  </a:lnTo>
                  <a:cubicBezTo>
                    <a:pt x="146" y="313"/>
                    <a:pt x="292" y="167"/>
                    <a:pt x="426" y="21"/>
                  </a:cubicBezTo>
                  <a:cubicBezTo>
                    <a:pt x="432" y="15"/>
                    <a:pt x="435" y="12"/>
                    <a:pt x="437" y="12"/>
                  </a:cubicBezTo>
                  <a:close/>
                  <a:moveTo>
                    <a:pt x="437" y="0"/>
                  </a:moveTo>
                  <a:cubicBezTo>
                    <a:pt x="429" y="0"/>
                    <a:pt x="420" y="3"/>
                    <a:pt x="414" y="9"/>
                  </a:cubicBezTo>
                  <a:cubicBezTo>
                    <a:pt x="268" y="155"/>
                    <a:pt x="135" y="301"/>
                    <a:pt x="0" y="459"/>
                  </a:cubicBezTo>
                  <a:lnTo>
                    <a:pt x="0" y="496"/>
                  </a:lnTo>
                  <a:cubicBezTo>
                    <a:pt x="0" y="496"/>
                    <a:pt x="13" y="508"/>
                    <a:pt x="25" y="508"/>
                  </a:cubicBezTo>
                  <a:cubicBezTo>
                    <a:pt x="37" y="508"/>
                    <a:pt x="37" y="508"/>
                    <a:pt x="37" y="496"/>
                  </a:cubicBezTo>
                  <a:cubicBezTo>
                    <a:pt x="171" y="337"/>
                    <a:pt x="316" y="191"/>
                    <a:pt x="462" y="45"/>
                  </a:cubicBezTo>
                  <a:cubicBezTo>
                    <a:pt x="462" y="34"/>
                    <a:pt x="462" y="9"/>
                    <a:pt x="451" y="9"/>
                  </a:cubicBezTo>
                  <a:cubicBezTo>
                    <a:pt x="451" y="3"/>
                    <a:pt x="445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25" name="Google Shape;2500;p36"/>
            <p:cNvSpPr/>
            <p:nvPr/>
          </p:nvSpPr>
          <p:spPr>
            <a:xfrm>
              <a:off x="7627562" y="3227589"/>
              <a:ext cx="20722" cy="20672"/>
            </a:xfrm>
            <a:custGeom>
              <a:avLst/>
              <a:gdLst/>
              <a:ahLst/>
              <a:cxnLst/>
              <a:rect l="l" t="t" r="r" b="b"/>
              <a:pathLst>
                <a:path w="421" h="420" extrusionOk="0">
                  <a:moveTo>
                    <a:pt x="393" y="1"/>
                  </a:moveTo>
                  <a:cubicBezTo>
                    <a:pt x="391" y="1"/>
                    <a:pt x="389" y="2"/>
                    <a:pt x="388" y="3"/>
                  </a:cubicBezTo>
                  <a:cubicBezTo>
                    <a:pt x="363" y="20"/>
                    <a:pt x="349" y="30"/>
                    <a:pt x="343" y="47"/>
                  </a:cubicBezTo>
                  <a:lnTo>
                    <a:pt x="343" y="47"/>
                  </a:lnTo>
                  <a:cubicBezTo>
                    <a:pt x="232" y="158"/>
                    <a:pt x="121" y="270"/>
                    <a:pt x="10" y="393"/>
                  </a:cubicBezTo>
                  <a:cubicBezTo>
                    <a:pt x="1" y="402"/>
                    <a:pt x="15" y="420"/>
                    <a:pt x="27" y="420"/>
                  </a:cubicBezTo>
                  <a:cubicBezTo>
                    <a:pt x="30" y="420"/>
                    <a:pt x="32" y="419"/>
                    <a:pt x="35" y="417"/>
                  </a:cubicBezTo>
                  <a:cubicBezTo>
                    <a:pt x="137" y="314"/>
                    <a:pt x="239" y="203"/>
                    <a:pt x="342" y="98"/>
                  </a:cubicBezTo>
                  <a:lnTo>
                    <a:pt x="342" y="98"/>
                  </a:lnTo>
                  <a:cubicBezTo>
                    <a:pt x="345" y="100"/>
                    <a:pt x="348" y="101"/>
                    <a:pt x="352" y="101"/>
                  </a:cubicBezTo>
                  <a:cubicBezTo>
                    <a:pt x="358" y="101"/>
                    <a:pt x="363" y="97"/>
                    <a:pt x="363" y="88"/>
                  </a:cubicBezTo>
                  <a:cubicBezTo>
                    <a:pt x="375" y="64"/>
                    <a:pt x="388" y="52"/>
                    <a:pt x="399" y="39"/>
                  </a:cubicBezTo>
                  <a:lnTo>
                    <a:pt x="399" y="39"/>
                  </a:lnTo>
                  <a:cubicBezTo>
                    <a:pt x="399" y="39"/>
                    <a:pt x="399" y="39"/>
                    <a:pt x="399" y="39"/>
                  </a:cubicBezTo>
                  <a:cubicBezTo>
                    <a:pt x="420" y="29"/>
                    <a:pt x="405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26" name="Google Shape;2501;p36"/>
            <p:cNvSpPr/>
            <p:nvPr/>
          </p:nvSpPr>
          <p:spPr>
            <a:xfrm>
              <a:off x="7627463" y="3227245"/>
              <a:ext cx="20968" cy="21460"/>
            </a:xfrm>
            <a:custGeom>
              <a:avLst/>
              <a:gdLst/>
              <a:ahLst/>
              <a:cxnLst/>
              <a:rect l="l" t="t" r="r" b="b"/>
              <a:pathLst>
                <a:path w="426" h="436" extrusionOk="0">
                  <a:moveTo>
                    <a:pt x="401" y="22"/>
                  </a:moveTo>
                  <a:lnTo>
                    <a:pt x="401" y="35"/>
                  </a:lnTo>
                  <a:lnTo>
                    <a:pt x="390" y="22"/>
                  </a:lnTo>
                  <a:close/>
                  <a:moveTo>
                    <a:pt x="377" y="35"/>
                  </a:moveTo>
                  <a:lnTo>
                    <a:pt x="390" y="46"/>
                  </a:lnTo>
                  <a:lnTo>
                    <a:pt x="341" y="95"/>
                  </a:lnTo>
                  <a:lnTo>
                    <a:pt x="341" y="83"/>
                  </a:lnTo>
                  <a:cubicBezTo>
                    <a:pt x="341" y="71"/>
                    <a:pt x="353" y="71"/>
                    <a:pt x="353" y="59"/>
                  </a:cubicBezTo>
                  <a:lnTo>
                    <a:pt x="377" y="35"/>
                  </a:lnTo>
                  <a:close/>
                  <a:moveTo>
                    <a:pt x="328" y="83"/>
                  </a:moveTo>
                  <a:lnTo>
                    <a:pt x="328" y="108"/>
                  </a:lnTo>
                  <a:lnTo>
                    <a:pt x="37" y="411"/>
                  </a:lnTo>
                  <a:cubicBezTo>
                    <a:pt x="37" y="424"/>
                    <a:pt x="25" y="424"/>
                    <a:pt x="25" y="424"/>
                  </a:cubicBezTo>
                  <a:cubicBezTo>
                    <a:pt x="25" y="424"/>
                    <a:pt x="25" y="411"/>
                    <a:pt x="12" y="411"/>
                  </a:cubicBezTo>
                  <a:lnTo>
                    <a:pt x="25" y="400"/>
                  </a:lnTo>
                  <a:lnTo>
                    <a:pt x="328" y="83"/>
                  </a:lnTo>
                  <a:close/>
                  <a:moveTo>
                    <a:pt x="396" y="1"/>
                  </a:moveTo>
                  <a:cubicBezTo>
                    <a:pt x="390" y="1"/>
                    <a:pt x="383" y="4"/>
                    <a:pt x="377" y="10"/>
                  </a:cubicBezTo>
                  <a:cubicBezTo>
                    <a:pt x="353" y="22"/>
                    <a:pt x="341" y="35"/>
                    <a:pt x="341" y="46"/>
                  </a:cubicBezTo>
                  <a:lnTo>
                    <a:pt x="12" y="387"/>
                  </a:lnTo>
                  <a:cubicBezTo>
                    <a:pt x="1" y="400"/>
                    <a:pt x="1" y="411"/>
                    <a:pt x="1" y="411"/>
                  </a:cubicBezTo>
                  <a:cubicBezTo>
                    <a:pt x="1" y="424"/>
                    <a:pt x="12" y="436"/>
                    <a:pt x="25" y="436"/>
                  </a:cubicBezTo>
                  <a:cubicBezTo>
                    <a:pt x="37" y="436"/>
                    <a:pt x="37" y="436"/>
                    <a:pt x="49" y="424"/>
                  </a:cubicBezTo>
                  <a:lnTo>
                    <a:pt x="353" y="108"/>
                  </a:lnTo>
                  <a:cubicBezTo>
                    <a:pt x="365" y="108"/>
                    <a:pt x="377" y="108"/>
                    <a:pt x="377" y="95"/>
                  </a:cubicBezTo>
                  <a:lnTo>
                    <a:pt x="401" y="59"/>
                  </a:lnTo>
                  <a:lnTo>
                    <a:pt x="414" y="46"/>
                  </a:lnTo>
                  <a:cubicBezTo>
                    <a:pt x="426" y="35"/>
                    <a:pt x="426" y="22"/>
                    <a:pt x="414" y="10"/>
                  </a:cubicBezTo>
                  <a:cubicBezTo>
                    <a:pt x="408" y="4"/>
                    <a:pt x="402" y="1"/>
                    <a:pt x="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27" name="Google Shape;2502;p36"/>
            <p:cNvSpPr/>
            <p:nvPr/>
          </p:nvSpPr>
          <p:spPr>
            <a:xfrm>
              <a:off x="7630023" y="3234727"/>
              <a:ext cx="18211" cy="18704"/>
            </a:xfrm>
            <a:custGeom>
              <a:avLst/>
              <a:gdLst/>
              <a:ahLst/>
              <a:cxnLst/>
              <a:rect l="l" t="t" r="r" b="b"/>
              <a:pathLst>
                <a:path w="370" h="380" extrusionOk="0">
                  <a:moveTo>
                    <a:pt x="339" y="1"/>
                  </a:moveTo>
                  <a:cubicBezTo>
                    <a:pt x="334" y="1"/>
                    <a:pt x="330" y="2"/>
                    <a:pt x="325" y="4"/>
                  </a:cubicBezTo>
                  <a:cubicBezTo>
                    <a:pt x="203" y="113"/>
                    <a:pt x="106" y="223"/>
                    <a:pt x="9" y="345"/>
                  </a:cubicBezTo>
                  <a:cubicBezTo>
                    <a:pt x="1" y="362"/>
                    <a:pt x="10" y="379"/>
                    <a:pt x="21" y="379"/>
                  </a:cubicBezTo>
                  <a:cubicBezTo>
                    <a:pt x="25" y="379"/>
                    <a:pt x="30" y="376"/>
                    <a:pt x="33" y="369"/>
                  </a:cubicBezTo>
                  <a:cubicBezTo>
                    <a:pt x="131" y="248"/>
                    <a:pt x="240" y="138"/>
                    <a:pt x="349" y="40"/>
                  </a:cubicBezTo>
                  <a:cubicBezTo>
                    <a:pt x="369" y="21"/>
                    <a:pt x="357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28" name="Google Shape;2503;p36"/>
            <p:cNvSpPr/>
            <p:nvPr/>
          </p:nvSpPr>
          <p:spPr>
            <a:xfrm>
              <a:off x="7629235" y="3234284"/>
              <a:ext cx="19196" cy="19836"/>
            </a:xfrm>
            <a:custGeom>
              <a:avLst/>
              <a:gdLst/>
              <a:ahLst/>
              <a:cxnLst/>
              <a:rect l="l" t="t" r="r" b="b"/>
              <a:pathLst>
                <a:path w="390" h="403" extrusionOk="0">
                  <a:moveTo>
                    <a:pt x="365" y="25"/>
                  </a:moveTo>
                  <a:lnTo>
                    <a:pt x="365" y="38"/>
                  </a:lnTo>
                  <a:cubicBezTo>
                    <a:pt x="244" y="135"/>
                    <a:pt x="135" y="257"/>
                    <a:pt x="38" y="378"/>
                  </a:cubicBezTo>
                  <a:lnTo>
                    <a:pt x="25" y="378"/>
                  </a:lnTo>
                  <a:lnTo>
                    <a:pt x="25" y="366"/>
                  </a:lnTo>
                  <a:cubicBezTo>
                    <a:pt x="122" y="244"/>
                    <a:pt x="232" y="122"/>
                    <a:pt x="354" y="25"/>
                  </a:cubicBezTo>
                  <a:close/>
                  <a:moveTo>
                    <a:pt x="365" y="1"/>
                  </a:moveTo>
                  <a:cubicBezTo>
                    <a:pt x="354" y="1"/>
                    <a:pt x="341" y="1"/>
                    <a:pt x="341" y="13"/>
                  </a:cubicBezTo>
                  <a:cubicBezTo>
                    <a:pt x="219" y="111"/>
                    <a:pt x="111" y="232"/>
                    <a:pt x="13" y="354"/>
                  </a:cubicBezTo>
                  <a:cubicBezTo>
                    <a:pt x="13" y="366"/>
                    <a:pt x="1" y="366"/>
                    <a:pt x="13" y="378"/>
                  </a:cubicBezTo>
                  <a:cubicBezTo>
                    <a:pt x="13" y="390"/>
                    <a:pt x="25" y="403"/>
                    <a:pt x="38" y="403"/>
                  </a:cubicBezTo>
                  <a:lnTo>
                    <a:pt x="49" y="390"/>
                  </a:lnTo>
                  <a:cubicBezTo>
                    <a:pt x="147" y="268"/>
                    <a:pt x="256" y="147"/>
                    <a:pt x="378" y="49"/>
                  </a:cubicBezTo>
                  <a:cubicBezTo>
                    <a:pt x="378" y="49"/>
                    <a:pt x="390" y="38"/>
                    <a:pt x="390" y="25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29" name="Google Shape;2504;p36"/>
            <p:cNvSpPr/>
            <p:nvPr/>
          </p:nvSpPr>
          <p:spPr>
            <a:xfrm>
              <a:off x="7630170" y="3240141"/>
              <a:ext cx="19343" cy="17965"/>
            </a:xfrm>
            <a:custGeom>
              <a:avLst/>
              <a:gdLst/>
              <a:ahLst/>
              <a:cxnLst/>
              <a:rect l="l" t="t" r="r" b="b"/>
              <a:pathLst>
                <a:path w="393" h="365" extrusionOk="0">
                  <a:moveTo>
                    <a:pt x="367" y="0"/>
                  </a:moveTo>
                  <a:cubicBezTo>
                    <a:pt x="364" y="0"/>
                    <a:pt x="361" y="1"/>
                    <a:pt x="359" y="3"/>
                  </a:cubicBezTo>
                  <a:cubicBezTo>
                    <a:pt x="237" y="113"/>
                    <a:pt x="128" y="222"/>
                    <a:pt x="19" y="332"/>
                  </a:cubicBezTo>
                  <a:cubicBezTo>
                    <a:pt x="0" y="341"/>
                    <a:pt x="10" y="365"/>
                    <a:pt x="26" y="365"/>
                  </a:cubicBezTo>
                  <a:cubicBezTo>
                    <a:pt x="31" y="365"/>
                    <a:pt x="37" y="362"/>
                    <a:pt x="43" y="357"/>
                  </a:cubicBezTo>
                  <a:cubicBezTo>
                    <a:pt x="152" y="247"/>
                    <a:pt x="273" y="138"/>
                    <a:pt x="383" y="28"/>
                  </a:cubicBezTo>
                  <a:cubicBezTo>
                    <a:pt x="393" y="18"/>
                    <a:pt x="379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30" name="Google Shape;2505;p36"/>
            <p:cNvSpPr/>
            <p:nvPr/>
          </p:nvSpPr>
          <p:spPr>
            <a:xfrm>
              <a:off x="7629875" y="3239846"/>
              <a:ext cx="19786" cy="18458"/>
            </a:xfrm>
            <a:custGeom>
              <a:avLst/>
              <a:gdLst/>
              <a:ahLst/>
              <a:cxnLst/>
              <a:rect l="l" t="t" r="r" b="b"/>
              <a:pathLst>
                <a:path w="402" h="375" extrusionOk="0">
                  <a:moveTo>
                    <a:pt x="373" y="16"/>
                  </a:moveTo>
                  <a:cubicBezTo>
                    <a:pt x="377" y="16"/>
                    <a:pt x="377" y="22"/>
                    <a:pt x="377" y="22"/>
                  </a:cubicBezTo>
                  <a:cubicBezTo>
                    <a:pt x="377" y="22"/>
                    <a:pt x="389" y="22"/>
                    <a:pt x="377" y="34"/>
                  </a:cubicBezTo>
                  <a:lnTo>
                    <a:pt x="36" y="363"/>
                  </a:lnTo>
                  <a:lnTo>
                    <a:pt x="25" y="363"/>
                  </a:lnTo>
                  <a:lnTo>
                    <a:pt x="25" y="350"/>
                  </a:lnTo>
                  <a:lnTo>
                    <a:pt x="365" y="22"/>
                  </a:lnTo>
                  <a:cubicBezTo>
                    <a:pt x="369" y="18"/>
                    <a:pt x="372" y="16"/>
                    <a:pt x="373" y="16"/>
                  </a:cubicBezTo>
                  <a:close/>
                  <a:moveTo>
                    <a:pt x="376" y="1"/>
                  </a:moveTo>
                  <a:cubicBezTo>
                    <a:pt x="368" y="1"/>
                    <a:pt x="359" y="3"/>
                    <a:pt x="352" y="9"/>
                  </a:cubicBezTo>
                  <a:lnTo>
                    <a:pt x="12" y="338"/>
                  </a:lnTo>
                  <a:cubicBezTo>
                    <a:pt x="0" y="350"/>
                    <a:pt x="0" y="363"/>
                    <a:pt x="12" y="374"/>
                  </a:cubicBezTo>
                  <a:lnTo>
                    <a:pt x="49" y="374"/>
                  </a:lnTo>
                  <a:lnTo>
                    <a:pt x="389" y="46"/>
                  </a:lnTo>
                  <a:cubicBezTo>
                    <a:pt x="401" y="34"/>
                    <a:pt x="401" y="22"/>
                    <a:pt x="389" y="9"/>
                  </a:cubicBezTo>
                  <a:cubicBezTo>
                    <a:pt x="389" y="3"/>
                    <a:pt x="383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31" name="Google Shape;2506;p36"/>
            <p:cNvSpPr/>
            <p:nvPr/>
          </p:nvSpPr>
          <p:spPr>
            <a:xfrm>
              <a:off x="7689335" y="3127226"/>
              <a:ext cx="5611" cy="7531"/>
            </a:xfrm>
            <a:custGeom>
              <a:avLst/>
              <a:gdLst/>
              <a:ahLst/>
              <a:cxnLst/>
              <a:rect l="l" t="t" r="r" b="b"/>
              <a:pathLst>
                <a:path w="114" h="153" extrusionOk="0">
                  <a:moveTo>
                    <a:pt x="90" y="1"/>
                  </a:moveTo>
                  <a:cubicBezTo>
                    <a:pt x="84" y="1"/>
                    <a:pt x="76" y="3"/>
                    <a:pt x="69" y="11"/>
                  </a:cubicBezTo>
                  <a:cubicBezTo>
                    <a:pt x="44" y="48"/>
                    <a:pt x="20" y="84"/>
                    <a:pt x="8" y="133"/>
                  </a:cubicBezTo>
                  <a:cubicBezTo>
                    <a:pt x="1" y="147"/>
                    <a:pt x="11" y="153"/>
                    <a:pt x="22" y="153"/>
                  </a:cubicBezTo>
                  <a:cubicBezTo>
                    <a:pt x="31" y="153"/>
                    <a:pt x="40" y="150"/>
                    <a:pt x="44" y="145"/>
                  </a:cubicBezTo>
                  <a:cubicBezTo>
                    <a:pt x="57" y="97"/>
                    <a:pt x="81" y="60"/>
                    <a:pt x="106" y="24"/>
                  </a:cubicBezTo>
                  <a:cubicBezTo>
                    <a:pt x="114" y="15"/>
                    <a:pt x="105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32" name="Google Shape;2507;p36"/>
            <p:cNvSpPr/>
            <p:nvPr/>
          </p:nvSpPr>
          <p:spPr>
            <a:xfrm>
              <a:off x="7689089" y="3126685"/>
              <a:ext cx="6054" cy="8269"/>
            </a:xfrm>
            <a:custGeom>
              <a:avLst/>
              <a:gdLst/>
              <a:ahLst/>
              <a:cxnLst/>
              <a:rect l="l" t="t" r="r" b="b"/>
              <a:pathLst>
                <a:path w="123" h="168" extrusionOk="0">
                  <a:moveTo>
                    <a:pt x="98" y="22"/>
                  </a:moveTo>
                  <a:cubicBezTo>
                    <a:pt x="111" y="22"/>
                    <a:pt x="111" y="35"/>
                    <a:pt x="98" y="35"/>
                  </a:cubicBezTo>
                  <a:cubicBezTo>
                    <a:pt x="74" y="71"/>
                    <a:pt x="49" y="108"/>
                    <a:pt x="38" y="144"/>
                  </a:cubicBezTo>
                  <a:cubicBezTo>
                    <a:pt x="38" y="156"/>
                    <a:pt x="38" y="156"/>
                    <a:pt x="25" y="156"/>
                  </a:cubicBezTo>
                  <a:lnTo>
                    <a:pt x="13" y="156"/>
                  </a:lnTo>
                  <a:lnTo>
                    <a:pt x="13" y="144"/>
                  </a:lnTo>
                  <a:cubicBezTo>
                    <a:pt x="38" y="95"/>
                    <a:pt x="62" y="59"/>
                    <a:pt x="86" y="22"/>
                  </a:cubicBezTo>
                  <a:close/>
                  <a:moveTo>
                    <a:pt x="92" y="1"/>
                  </a:moveTo>
                  <a:cubicBezTo>
                    <a:pt x="86" y="1"/>
                    <a:pt x="80" y="4"/>
                    <a:pt x="74" y="10"/>
                  </a:cubicBezTo>
                  <a:cubicBezTo>
                    <a:pt x="38" y="46"/>
                    <a:pt x="25" y="95"/>
                    <a:pt x="1" y="144"/>
                  </a:cubicBezTo>
                  <a:lnTo>
                    <a:pt x="1" y="168"/>
                  </a:lnTo>
                  <a:lnTo>
                    <a:pt x="38" y="168"/>
                  </a:lnTo>
                  <a:cubicBezTo>
                    <a:pt x="38" y="168"/>
                    <a:pt x="49" y="168"/>
                    <a:pt x="49" y="156"/>
                  </a:cubicBezTo>
                  <a:cubicBezTo>
                    <a:pt x="74" y="119"/>
                    <a:pt x="86" y="83"/>
                    <a:pt x="122" y="46"/>
                  </a:cubicBezTo>
                  <a:cubicBezTo>
                    <a:pt x="122" y="35"/>
                    <a:pt x="122" y="22"/>
                    <a:pt x="111" y="10"/>
                  </a:cubicBezTo>
                  <a:cubicBezTo>
                    <a:pt x="104" y="4"/>
                    <a:pt x="98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33" name="Google Shape;2508;p36"/>
            <p:cNvSpPr/>
            <p:nvPr/>
          </p:nvSpPr>
          <p:spPr>
            <a:xfrm>
              <a:off x="7691845" y="3128112"/>
              <a:ext cx="8367" cy="8564"/>
            </a:xfrm>
            <a:custGeom>
              <a:avLst/>
              <a:gdLst/>
              <a:ahLst/>
              <a:cxnLst/>
              <a:rect l="l" t="t" r="r" b="b"/>
              <a:pathLst>
                <a:path w="170" h="174" extrusionOk="0">
                  <a:moveTo>
                    <a:pt x="141" y="1"/>
                  </a:moveTo>
                  <a:cubicBezTo>
                    <a:pt x="136" y="1"/>
                    <a:pt x="131" y="2"/>
                    <a:pt x="128" y="6"/>
                  </a:cubicBezTo>
                  <a:lnTo>
                    <a:pt x="18" y="152"/>
                  </a:lnTo>
                  <a:cubicBezTo>
                    <a:pt x="1" y="160"/>
                    <a:pt x="13" y="174"/>
                    <a:pt x="26" y="174"/>
                  </a:cubicBezTo>
                  <a:cubicBezTo>
                    <a:pt x="32" y="174"/>
                    <a:pt x="38" y="171"/>
                    <a:pt x="42" y="163"/>
                  </a:cubicBezTo>
                  <a:cubicBezTo>
                    <a:pt x="79" y="115"/>
                    <a:pt x="115" y="79"/>
                    <a:pt x="152" y="30"/>
                  </a:cubicBezTo>
                  <a:cubicBezTo>
                    <a:pt x="170" y="12"/>
                    <a:pt x="155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34" name="Google Shape;2509;p36"/>
            <p:cNvSpPr/>
            <p:nvPr/>
          </p:nvSpPr>
          <p:spPr>
            <a:xfrm>
              <a:off x="7691501" y="3127374"/>
              <a:ext cx="9056" cy="9992"/>
            </a:xfrm>
            <a:custGeom>
              <a:avLst/>
              <a:gdLst/>
              <a:ahLst/>
              <a:cxnLst/>
              <a:rect l="l" t="t" r="r" b="b"/>
              <a:pathLst>
                <a:path w="184" h="203" extrusionOk="0">
                  <a:moveTo>
                    <a:pt x="159" y="21"/>
                  </a:moveTo>
                  <a:lnTo>
                    <a:pt x="159" y="32"/>
                  </a:lnTo>
                  <a:lnTo>
                    <a:pt x="49" y="178"/>
                  </a:lnTo>
                  <a:lnTo>
                    <a:pt x="25" y="178"/>
                  </a:lnTo>
                  <a:lnTo>
                    <a:pt x="25" y="167"/>
                  </a:lnTo>
                  <a:lnTo>
                    <a:pt x="135" y="21"/>
                  </a:lnTo>
                  <a:close/>
                  <a:moveTo>
                    <a:pt x="152" y="0"/>
                  </a:moveTo>
                  <a:cubicBezTo>
                    <a:pt x="141" y="0"/>
                    <a:pt x="129" y="6"/>
                    <a:pt x="122" y="21"/>
                  </a:cubicBezTo>
                  <a:lnTo>
                    <a:pt x="13" y="154"/>
                  </a:lnTo>
                  <a:cubicBezTo>
                    <a:pt x="0" y="167"/>
                    <a:pt x="13" y="178"/>
                    <a:pt x="13" y="191"/>
                  </a:cubicBezTo>
                  <a:cubicBezTo>
                    <a:pt x="25" y="203"/>
                    <a:pt x="25" y="203"/>
                    <a:pt x="37" y="203"/>
                  </a:cubicBezTo>
                  <a:cubicBezTo>
                    <a:pt x="49" y="203"/>
                    <a:pt x="49" y="191"/>
                    <a:pt x="62" y="191"/>
                  </a:cubicBezTo>
                  <a:lnTo>
                    <a:pt x="171" y="45"/>
                  </a:lnTo>
                  <a:cubicBezTo>
                    <a:pt x="183" y="32"/>
                    <a:pt x="183" y="21"/>
                    <a:pt x="171" y="8"/>
                  </a:cubicBezTo>
                  <a:cubicBezTo>
                    <a:pt x="166" y="3"/>
                    <a:pt x="159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35" name="Google Shape;2510;p36"/>
            <p:cNvSpPr/>
            <p:nvPr/>
          </p:nvSpPr>
          <p:spPr>
            <a:xfrm>
              <a:off x="7686332" y="3136480"/>
              <a:ext cx="14471" cy="17572"/>
            </a:xfrm>
            <a:custGeom>
              <a:avLst/>
              <a:gdLst/>
              <a:ahLst/>
              <a:cxnLst/>
              <a:rect l="l" t="t" r="r" b="b"/>
              <a:pathLst>
                <a:path w="294" h="357" extrusionOk="0">
                  <a:moveTo>
                    <a:pt x="265" y="1"/>
                  </a:moveTo>
                  <a:cubicBezTo>
                    <a:pt x="260" y="1"/>
                    <a:pt x="255" y="2"/>
                    <a:pt x="251" y="6"/>
                  </a:cubicBezTo>
                  <a:cubicBezTo>
                    <a:pt x="167" y="115"/>
                    <a:pt x="94" y="225"/>
                    <a:pt x="8" y="334"/>
                  </a:cubicBezTo>
                  <a:cubicBezTo>
                    <a:pt x="0" y="342"/>
                    <a:pt x="15" y="357"/>
                    <a:pt x="29" y="357"/>
                  </a:cubicBezTo>
                  <a:cubicBezTo>
                    <a:pt x="35" y="357"/>
                    <a:pt x="41" y="354"/>
                    <a:pt x="45" y="346"/>
                  </a:cubicBezTo>
                  <a:cubicBezTo>
                    <a:pt x="118" y="249"/>
                    <a:pt x="203" y="139"/>
                    <a:pt x="276" y="30"/>
                  </a:cubicBezTo>
                  <a:cubicBezTo>
                    <a:pt x="293" y="12"/>
                    <a:pt x="279" y="1"/>
                    <a:pt x="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36" name="Google Shape;2511;p36"/>
            <p:cNvSpPr/>
            <p:nvPr/>
          </p:nvSpPr>
          <p:spPr>
            <a:xfrm>
              <a:off x="7686135" y="3136135"/>
              <a:ext cx="14963" cy="18605"/>
            </a:xfrm>
            <a:custGeom>
              <a:avLst/>
              <a:gdLst/>
              <a:ahLst/>
              <a:cxnLst/>
              <a:rect l="l" t="t" r="r" b="b"/>
              <a:pathLst>
                <a:path w="304" h="378" extrusionOk="0">
                  <a:moveTo>
                    <a:pt x="268" y="13"/>
                  </a:moveTo>
                  <a:cubicBezTo>
                    <a:pt x="280" y="13"/>
                    <a:pt x="280" y="25"/>
                    <a:pt x="280" y="25"/>
                  </a:cubicBezTo>
                  <a:lnTo>
                    <a:pt x="36" y="353"/>
                  </a:lnTo>
                  <a:cubicBezTo>
                    <a:pt x="36" y="357"/>
                    <a:pt x="35" y="359"/>
                    <a:pt x="33" y="359"/>
                  </a:cubicBezTo>
                  <a:cubicBezTo>
                    <a:pt x="30" y="359"/>
                    <a:pt x="25" y="353"/>
                    <a:pt x="25" y="353"/>
                  </a:cubicBezTo>
                  <a:lnTo>
                    <a:pt x="25" y="341"/>
                  </a:lnTo>
                  <a:lnTo>
                    <a:pt x="255" y="25"/>
                  </a:lnTo>
                  <a:lnTo>
                    <a:pt x="268" y="13"/>
                  </a:lnTo>
                  <a:close/>
                  <a:moveTo>
                    <a:pt x="268" y="0"/>
                  </a:moveTo>
                  <a:cubicBezTo>
                    <a:pt x="268" y="0"/>
                    <a:pt x="255" y="0"/>
                    <a:pt x="244" y="13"/>
                  </a:cubicBezTo>
                  <a:lnTo>
                    <a:pt x="12" y="341"/>
                  </a:lnTo>
                  <a:cubicBezTo>
                    <a:pt x="0" y="341"/>
                    <a:pt x="0" y="365"/>
                    <a:pt x="12" y="365"/>
                  </a:cubicBezTo>
                  <a:cubicBezTo>
                    <a:pt x="25" y="378"/>
                    <a:pt x="25" y="378"/>
                    <a:pt x="36" y="378"/>
                  </a:cubicBezTo>
                  <a:cubicBezTo>
                    <a:pt x="36" y="378"/>
                    <a:pt x="49" y="378"/>
                    <a:pt x="61" y="365"/>
                  </a:cubicBezTo>
                  <a:lnTo>
                    <a:pt x="292" y="37"/>
                  </a:lnTo>
                  <a:cubicBezTo>
                    <a:pt x="292" y="37"/>
                    <a:pt x="304" y="25"/>
                    <a:pt x="292" y="13"/>
                  </a:cubicBezTo>
                  <a:cubicBezTo>
                    <a:pt x="292" y="0"/>
                    <a:pt x="280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37" name="Google Shape;2512;p36"/>
            <p:cNvSpPr/>
            <p:nvPr/>
          </p:nvSpPr>
          <p:spPr>
            <a:xfrm>
              <a:off x="7685053" y="3143420"/>
              <a:ext cx="17079" cy="19245"/>
            </a:xfrm>
            <a:custGeom>
              <a:avLst/>
              <a:gdLst/>
              <a:ahLst/>
              <a:cxnLst/>
              <a:rect l="l" t="t" r="r" b="b"/>
              <a:pathLst>
                <a:path w="347" h="391" extrusionOk="0">
                  <a:moveTo>
                    <a:pt x="327" y="1"/>
                  </a:moveTo>
                  <a:cubicBezTo>
                    <a:pt x="322" y="1"/>
                    <a:pt x="318" y="4"/>
                    <a:pt x="314" y="11"/>
                  </a:cubicBezTo>
                  <a:cubicBezTo>
                    <a:pt x="217" y="120"/>
                    <a:pt x="107" y="241"/>
                    <a:pt x="10" y="363"/>
                  </a:cubicBezTo>
                  <a:cubicBezTo>
                    <a:pt x="0" y="373"/>
                    <a:pt x="14" y="391"/>
                    <a:pt x="26" y="391"/>
                  </a:cubicBezTo>
                  <a:cubicBezTo>
                    <a:pt x="29" y="391"/>
                    <a:pt x="32" y="390"/>
                    <a:pt x="34" y="387"/>
                  </a:cubicBezTo>
                  <a:cubicBezTo>
                    <a:pt x="131" y="266"/>
                    <a:pt x="241" y="157"/>
                    <a:pt x="339" y="35"/>
                  </a:cubicBezTo>
                  <a:cubicBezTo>
                    <a:pt x="347" y="18"/>
                    <a:pt x="337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38" name="Google Shape;2513;p36"/>
            <p:cNvSpPr/>
            <p:nvPr/>
          </p:nvSpPr>
          <p:spPr>
            <a:xfrm>
              <a:off x="7684954" y="3142879"/>
              <a:ext cx="17375" cy="20229"/>
            </a:xfrm>
            <a:custGeom>
              <a:avLst/>
              <a:gdLst/>
              <a:ahLst/>
              <a:cxnLst/>
              <a:rect l="l" t="t" r="r" b="b"/>
              <a:pathLst>
                <a:path w="353" h="411" extrusionOk="0">
                  <a:moveTo>
                    <a:pt x="328" y="22"/>
                  </a:moveTo>
                  <a:cubicBezTo>
                    <a:pt x="328" y="22"/>
                    <a:pt x="341" y="33"/>
                    <a:pt x="328" y="33"/>
                  </a:cubicBezTo>
                  <a:lnTo>
                    <a:pt x="24" y="387"/>
                  </a:lnTo>
                  <a:lnTo>
                    <a:pt x="12" y="387"/>
                  </a:lnTo>
                  <a:lnTo>
                    <a:pt x="12" y="374"/>
                  </a:lnTo>
                  <a:lnTo>
                    <a:pt x="316" y="22"/>
                  </a:lnTo>
                  <a:close/>
                  <a:moveTo>
                    <a:pt x="322" y="0"/>
                  </a:moveTo>
                  <a:cubicBezTo>
                    <a:pt x="316" y="0"/>
                    <a:pt x="310" y="3"/>
                    <a:pt x="304" y="9"/>
                  </a:cubicBezTo>
                  <a:lnTo>
                    <a:pt x="0" y="362"/>
                  </a:lnTo>
                  <a:lnTo>
                    <a:pt x="0" y="387"/>
                  </a:lnTo>
                  <a:cubicBezTo>
                    <a:pt x="0" y="398"/>
                    <a:pt x="12" y="411"/>
                    <a:pt x="24" y="411"/>
                  </a:cubicBezTo>
                  <a:cubicBezTo>
                    <a:pt x="36" y="411"/>
                    <a:pt x="36" y="411"/>
                    <a:pt x="49" y="398"/>
                  </a:cubicBezTo>
                  <a:lnTo>
                    <a:pt x="341" y="46"/>
                  </a:lnTo>
                  <a:cubicBezTo>
                    <a:pt x="352" y="33"/>
                    <a:pt x="352" y="22"/>
                    <a:pt x="341" y="9"/>
                  </a:cubicBezTo>
                  <a:cubicBezTo>
                    <a:pt x="334" y="3"/>
                    <a:pt x="328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39" name="Google Shape;2514;p36"/>
            <p:cNvSpPr/>
            <p:nvPr/>
          </p:nvSpPr>
          <p:spPr>
            <a:xfrm>
              <a:off x="7682690" y="3150607"/>
              <a:ext cx="20082" cy="23183"/>
            </a:xfrm>
            <a:custGeom>
              <a:avLst/>
              <a:gdLst/>
              <a:ahLst/>
              <a:cxnLst/>
              <a:rect l="l" t="t" r="r" b="b"/>
              <a:pathLst>
                <a:path w="408" h="471" extrusionOk="0">
                  <a:moveTo>
                    <a:pt x="387" y="1"/>
                  </a:moveTo>
                  <a:cubicBezTo>
                    <a:pt x="382" y="1"/>
                    <a:pt x="378" y="4"/>
                    <a:pt x="374" y="11"/>
                  </a:cubicBezTo>
                  <a:cubicBezTo>
                    <a:pt x="252" y="144"/>
                    <a:pt x="131" y="290"/>
                    <a:pt x="9" y="436"/>
                  </a:cubicBezTo>
                  <a:cubicBezTo>
                    <a:pt x="1" y="453"/>
                    <a:pt x="11" y="470"/>
                    <a:pt x="21" y="470"/>
                  </a:cubicBezTo>
                  <a:cubicBezTo>
                    <a:pt x="26" y="470"/>
                    <a:pt x="30" y="467"/>
                    <a:pt x="33" y="460"/>
                  </a:cubicBezTo>
                  <a:cubicBezTo>
                    <a:pt x="155" y="314"/>
                    <a:pt x="277" y="168"/>
                    <a:pt x="398" y="35"/>
                  </a:cubicBezTo>
                  <a:cubicBezTo>
                    <a:pt x="407" y="18"/>
                    <a:pt x="398" y="1"/>
                    <a:pt x="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40" name="Google Shape;2515;p36"/>
            <p:cNvSpPr/>
            <p:nvPr/>
          </p:nvSpPr>
          <p:spPr>
            <a:xfrm>
              <a:off x="7682542" y="3149918"/>
              <a:ext cx="20377" cy="24561"/>
            </a:xfrm>
            <a:custGeom>
              <a:avLst/>
              <a:gdLst/>
              <a:ahLst/>
              <a:cxnLst/>
              <a:rect l="l" t="t" r="r" b="b"/>
              <a:pathLst>
                <a:path w="414" h="499" extrusionOk="0">
                  <a:moveTo>
                    <a:pt x="390" y="25"/>
                  </a:moveTo>
                  <a:lnTo>
                    <a:pt x="390" y="36"/>
                  </a:lnTo>
                  <a:cubicBezTo>
                    <a:pt x="268" y="182"/>
                    <a:pt x="146" y="328"/>
                    <a:pt x="36" y="474"/>
                  </a:cubicBezTo>
                  <a:lnTo>
                    <a:pt x="25" y="474"/>
                  </a:lnTo>
                  <a:cubicBezTo>
                    <a:pt x="25" y="474"/>
                    <a:pt x="12" y="463"/>
                    <a:pt x="25" y="463"/>
                  </a:cubicBezTo>
                  <a:cubicBezTo>
                    <a:pt x="134" y="317"/>
                    <a:pt x="255" y="171"/>
                    <a:pt x="377" y="25"/>
                  </a:cubicBezTo>
                  <a:close/>
                  <a:moveTo>
                    <a:pt x="390" y="0"/>
                  </a:moveTo>
                  <a:cubicBezTo>
                    <a:pt x="377" y="0"/>
                    <a:pt x="365" y="12"/>
                    <a:pt x="365" y="12"/>
                  </a:cubicBezTo>
                  <a:cubicBezTo>
                    <a:pt x="244" y="158"/>
                    <a:pt x="122" y="304"/>
                    <a:pt x="12" y="450"/>
                  </a:cubicBezTo>
                  <a:cubicBezTo>
                    <a:pt x="0" y="463"/>
                    <a:pt x="0" y="474"/>
                    <a:pt x="12" y="487"/>
                  </a:cubicBezTo>
                  <a:lnTo>
                    <a:pt x="25" y="499"/>
                  </a:lnTo>
                  <a:cubicBezTo>
                    <a:pt x="36" y="499"/>
                    <a:pt x="36" y="487"/>
                    <a:pt x="49" y="487"/>
                  </a:cubicBezTo>
                  <a:cubicBezTo>
                    <a:pt x="158" y="341"/>
                    <a:pt x="280" y="195"/>
                    <a:pt x="401" y="49"/>
                  </a:cubicBezTo>
                  <a:cubicBezTo>
                    <a:pt x="414" y="49"/>
                    <a:pt x="414" y="36"/>
                    <a:pt x="414" y="25"/>
                  </a:cubicBezTo>
                  <a:lnTo>
                    <a:pt x="3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41" name="Google Shape;2516;p36"/>
            <p:cNvSpPr/>
            <p:nvPr/>
          </p:nvSpPr>
          <p:spPr>
            <a:xfrm>
              <a:off x="7683281" y="3157498"/>
              <a:ext cx="19540" cy="23478"/>
            </a:xfrm>
            <a:custGeom>
              <a:avLst/>
              <a:gdLst/>
              <a:ahLst/>
              <a:cxnLst/>
              <a:rect l="l" t="t" r="r" b="b"/>
              <a:pathLst>
                <a:path w="397" h="477" extrusionOk="0">
                  <a:moveTo>
                    <a:pt x="364" y="1"/>
                  </a:moveTo>
                  <a:cubicBezTo>
                    <a:pt x="359" y="1"/>
                    <a:pt x="355" y="2"/>
                    <a:pt x="350" y="4"/>
                  </a:cubicBezTo>
                  <a:cubicBezTo>
                    <a:pt x="240" y="150"/>
                    <a:pt x="119" y="296"/>
                    <a:pt x="10" y="442"/>
                  </a:cubicBezTo>
                  <a:cubicBezTo>
                    <a:pt x="1" y="459"/>
                    <a:pt x="10" y="476"/>
                    <a:pt x="21" y="476"/>
                  </a:cubicBezTo>
                  <a:cubicBezTo>
                    <a:pt x="26" y="476"/>
                    <a:pt x="30" y="473"/>
                    <a:pt x="34" y="466"/>
                  </a:cubicBezTo>
                  <a:cubicBezTo>
                    <a:pt x="156" y="320"/>
                    <a:pt x="265" y="174"/>
                    <a:pt x="386" y="28"/>
                  </a:cubicBezTo>
                  <a:cubicBezTo>
                    <a:pt x="397" y="19"/>
                    <a:pt x="382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42" name="Google Shape;2517;p36"/>
            <p:cNvSpPr/>
            <p:nvPr/>
          </p:nvSpPr>
          <p:spPr>
            <a:xfrm>
              <a:off x="7683133" y="3157252"/>
              <a:ext cx="19786" cy="24413"/>
            </a:xfrm>
            <a:custGeom>
              <a:avLst/>
              <a:gdLst/>
              <a:ahLst/>
              <a:cxnLst/>
              <a:rect l="l" t="t" r="r" b="b"/>
              <a:pathLst>
                <a:path w="402" h="496" extrusionOk="0">
                  <a:moveTo>
                    <a:pt x="369" y="16"/>
                  </a:moveTo>
                  <a:cubicBezTo>
                    <a:pt x="371" y="16"/>
                    <a:pt x="373" y="17"/>
                    <a:pt x="378" y="22"/>
                  </a:cubicBezTo>
                  <a:lnTo>
                    <a:pt x="378" y="33"/>
                  </a:lnTo>
                  <a:lnTo>
                    <a:pt x="37" y="471"/>
                  </a:lnTo>
                  <a:lnTo>
                    <a:pt x="24" y="471"/>
                  </a:lnTo>
                  <a:cubicBezTo>
                    <a:pt x="13" y="471"/>
                    <a:pt x="13" y="460"/>
                    <a:pt x="24" y="460"/>
                  </a:cubicBezTo>
                  <a:lnTo>
                    <a:pt x="365" y="22"/>
                  </a:lnTo>
                  <a:cubicBezTo>
                    <a:pt x="365" y="22"/>
                    <a:pt x="365" y="16"/>
                    <a:pt x="369" y="16"/>
                  </a:cubicBezTo>
                  <a:close/>
                  <a:moveTo>
                    <a:pt x="371" y="0"/>
                  </a:moveTo>
                  <a:cubicBezTo>
                    <a:pt x="365" y="0"/>
                    <a:pt x="359" y="3"/>
                    <a:pt x="353" y="9"/>
                  </a:cubicBezTo>
                  <a:lnTo>
                    <a:pt x="0" y="447"/>
                  </a:lnTo>
                  <a:cubicBezTo>
                    <a:pt x="0" y="460"/>
                    <a:pt x="0" y="471"/>
                    <a:pt x="13" y="484"/>
                  </a:cubicBezTo>
                  <a:lnTo>
                    <a:pt x="24" y="496"/>
                  </a:lnTo>
                  <a:cubicBezTo>
                    <a:pt x="37" y="496"/>
                    <a:pt x="37" y="484"/>
                    <a:pt x="49" y="484"/>
                  </a:cubicBezTo>
                  <a:lnTo>
                    <a:pt x="389" y="46"/>
                  </a:lnTo>
                  <a:cubicBezTo>
                    <a:pt x="402" y="33"/>
                    <a:pt x="402" y="9"/>
                    <a:pt x="389" y="9"/>
                  </a:cubicBezTo>
                  <a:cubicBezTo>
                    <a:pt x="383" y="3"/>
                    <a:pt x="377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43" name="Google Shape;2518;p36"/>
            <p:cNvSpPr/>
            <p:nvPr/>
          </p:nvSpPr>
          <p:spPr>
            <a:xfrm>
              <a:off x="7686332" y="3163454"/>
              <a:ext cx="18851" cy="22937"/>
            </a:xfrm>
            <a:custGeom>
              <a:avLst/>
              <a:gdLst/>
              <a:ahLst/>
              <a:cxnLst/>
              <a:rect l="l" t="t" r="r" b="b"/>
              <a:pathLst>
                <a:path w="383" h="466" extrusionOk="0">
                  <a:moveTo>
                    <a:pt x="350" y="0"/>
                  </a:moveTo>
                  <a:cubicBezTo>
                    <a:pt x="345" y="0"/>
                    <a:pt x="340" y="2"/>
                    <a:pt x="337" y="5"/>
                  </a:cubicBezTo>
                  <a:lnTo>
                    <a:pt x="8" y="442"/>
                  </a:lnTo>
                  <a:cubicBezTo>
                    <a:pt x="0" y="451"/>
                    <a:pt x="9" y="466"/>
                    <a:pt x="24" y="466"/>
                  </a:cubicBezTo>
                  <a:cubicBezTo>
                    <a:pt x="30" y="466"/>
                    <a:pt x="38" y="463"/>
                    <a:pt x="45" y="455"/>
                  </a:cubicBezTo>
                  <a:cubicBezTo>
                    <a:pt x="154" y="309"/>
                    <a:pt x="264" y="175"/>
                    <a:pt x="373" y="29"/>
                  </a:cubicBezTo>
                  <a:cubicBezTo>
                    <a:pt x="382" y="11"/>
                    <a:pt x="365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44" name="Google Shape;2519;p36"/>
            <p:cNvSpPr/>
            <p:nvPr/>
          </p:nvSpPr>
          <p:spPr>
            <a:xfrm>
              <a:off x="7686135" y="3163060"/>
              <a:ext cx="19196" cy="24019"/>
            </a:xfrm>
            <a:custGeom>
              <a:avLst/>
              <a:gdLst/>
              <a:ahLst/>
              <a:cxnLst/>
              <a:rect l="l" t="t" r="r" b="b"/>
              <a:pathLst>
                <a:path w="390" h="488" extrusionOk="0">
                  <a:moveTo>
                    <a:pt x="353" y="13"/>
                  </a:moveTo>
                  <a:cubicBezTo>
                    <a:pt x="365" y="13"/>
                    <a:pt x="365" y="25"/>
                    <a:pt x="365" y="25"/>
                  </a:cubicBezTo>
                  <a:lnTo>
                    <a:pt x="36" y="463"/>
                  </a:lnTo>
                  <a:lnTo>
                    <a:pt x="25" y="463"/>
                  </a:lnTo>
                  <a:cubicBezTo>
                    <a:pt x="12" y="463"/>
                    <a:pt x="12" y="450"/>
                    <a:pt x="25" y="450"/>
                  </a:cubicBezTo>
                  <a:lnTo>
                    <a:pt x="353" y="25"/>
                  </a:lnTo>
                  <a:lnTo>
                    <a:pt x="353" y="13"/>
                  </a:lnTo>
                  <a:close/>
                  <a:moveTo>
                    <a:pt x="377" y="1"/>
                  </a:moveTo>
                  <a:cubicBezTo>
                    <a:pt x="365" y="1"/>
                    <a:pt x="353" y="1"/>
                    <a:pt x="341" y="13"/>
                  </a:cubicBezTo>
                  <a:lnTo>
                    <a:pt x="0" y="439"/>
                  </a:lnTo>
                  <a:cubicBezTo>
                    <a:pt x="0" y="450"/>
                    <a:pt x="0" y="463"/>
                    <a:pt x="12" y="475"/>
                  </a:cubicBezTo>
                  <a:lnTo>
                    <a:pt x="25" y="487"/>
                  </a:lnTo>
                  <a:cubicBezTo>
                    <a:pt x="36" y="487"/>
                    <a:pt x="49" y="475"/>
                    <a:pt x="49" y="475"/>
                  </a:cubicBezTo>
                  <a:lnTo>
                    <a:pt x="377" y="37"/>
                  </a:lnTo>
                  <a:cubicBezTo>
                    <a:pt x="390" y="25"/>
                    <a:pt x="390" y="13"/>
                    <a:pt x="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45" name="Google Shape;2520;p36"/>
            <p:cNvSpPr/>
            <p:nvPr/>
          </p:nvSpPr>
          <p:spPr>
            <a:xfrm>
              <a:off x="7688646" y="3175464"/>
              <a:ext cx="14766" cy="15357"/>
            </a:xfrm>
            <a:custGeom>
              <a:avLst/>
              <a:gdLst/>
              <a:ahLst/>
              <a:cxnLst/>
              <a:rect l="l" t="t" r="r" b="b"/>
              <a:pathLst>
                <a:path w="300" h="312" extrusionOk="0">
                  <a:moveTo>
                    <a:pt x="273" y="1"/>
                  </a:moveTo>
                  <a:cubicBezTo>
                    <a:pt x="270" y="1"/>
                    <a:pt x="268" y="2"/>
                    <a:pt x="266" y="4"/>
                  </a:cubicBezTo>
                  <a:cubicBezTo>
                    <a:pt x="180" y="101"/>
                    <a:pt x="95" y="187"/>
                    <a:pt x="10" y="284"/>
                  </a:cubicBezTo>
                  <a:cubicBezTo>
                    <a:pt x="0" y="294"/>
                    <a:pt x="15" y="312"/>
                    <a:pt x="27" y="312"/>
                  </a:cubicBezTo>
                  <a:cubicBezTo>
                    <a:pt x="29" y="312"/>
                    <a:pt x="32" y="311"/>
                    <a:pt x="34" y="308"/>
                  </a:cubicBezTo>
                  <a:cubicBezTo>
                    <a:pt x="120" y="211"/>
                    <a:pt x="204" y="126"/>
                    <a:pt x="290" y="28"/>
                  </a:cubicBezTo>
                  <a:cubicBezTo>
                    <a:pt x="299" y="19"/>
                    <a:pt x="285" y="1"/>
                    <a:pt x="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46" name="Google Shape;2521;p36"/>
            <p:cNvSpPr/>
            <p:nvPr/>
          </p:nvSpPr>
          <p:spPr>
            <a:xfrm>
              <a:off x="7688547" y="3175218"/>
              <a:ext cx="14963" cy="16046"/>
            </a:xfrm>
            <a:custGeom>
              <a:avLst/>
              <a:gdLst/>
              <a:ahLst/>
              <a:cxnLst/>
              <a:rect l="l" t="t" r="r" b="b"/>
              <a:pathLst>
                <a:path w="304" h="326" extrusionOk="0">
                  <a:moveTo>
                    <a:pt x="276" y="16"/>
                  </a:moveTo>
                  <a:cubicBezTo>
                    <a:pt x="279" y="16"/>
                    <a:pt x="279" y="22"/>
                    <a:pt x="279" y="22"/>
                  </a:cubicBezTo>
                  <a:cubicBezTo>
                    <a:pt x="279" y="22"/>
                    <a:pt x="292" y="22"/>
                    <a:pt x="279" y="33"/>
                  </a:cubicBezTo>
                  <a:lnTo>
                    <a:pt x="36" y="313"/>
                  </a:lnTo>
                  <a:lnTo>
                    <a:pt x="24" y="313"/>
                  </a:lnTo>
                  <a:cubicBezTo>
                    <a:pt x="12" y="301"/>
                    <a:pt x="12" y="301"/>
                    <a:pt x="24" y="289"/>
                  </a:cubicBezTo>
                  <a:lnTo>
                    <a:pt x="268" y="22"/>
                  </a:lnTo>
                  <a:cubicBezTo>
                    <a:pt x="271" y="17"/>
                    <a:pt x="274" y="16"/>
                    <a:pt x="276" y="16"/>
                  </a:cubicBezTo>
                  <a:close/>
                  <a:moveTo>
                    <a:pt x="273" y="0"/>
                  </a:moveTo>
                  <a:cubicBezTo>
                    <a:pt x="267" y="0"/>
                    <a:pt x="261" y="3"/>
                    <a:pt x="255" y="9"/>
                  </a:cubicBezTo>
                  <a:lnTo>
                    <a:pt x="12" y="276"/>
                  </a:lnTo>
                  <a:cubicBezTo>
                    <a:pt x="0" y="289"/>
                    <a:pt x="0" y="313"/>
                    <a:pt x="12" y="325"/>
                  </a:cubicBezTo>
                  <a:lnTo>
                    <a:pt x="24" y="325"/>
                  </a:lnTo>
                  <a:cubicBezTo>
                    <a:pt x="36" y="325"/>
                    <a:pt x="36" y="325"/>
                    <a:pt x="49" y="313"/>
                  </a:cubicBezTo>
                  <a:lnTo>
                    <a:pt x="292" y="46"/>
                  </a:lnTo>
                  <a:cubicBezTo>
                    <a:pt x="304" y="33"/>
                    <a:pt x="304" y="9"/>
                    <a:pt x="292" y="9"/>
                  </a:cubicBezTo>
                  <a:cubicBezTo>
                    <a:pt x="286" y="3"/>
                    <a:pt x="280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47" name="Google Shape;2522;p36"/>
            <p:cNvSpPr/>
            <p:nvPr/>
          </p:nvSpPr>
          <p:spPr>
            <a:xfrm>
              <a:off x="7690516" y="3180878"/>
              <a:ext cx="13486" cy="14126"/>
            </a:xfrm>
            <a:custGeom>
              <a:avLst/>
              <a:gdLst/>
              <a:ahLst/>
              <a:cxnLst/>
              <a:rect l="l" t="t" r="r" b="b"/>
              <a:pathLst>
                <a:path w="274" h="287" extrusionOk="0">
                  <a:moveTo>
                    <a:pt x="248" y="0"/>
                  </a:moveTo>
                  <a:cubicBezTo>
                    <a:pt x="245" y="0"/>
                    <a:pt x="242" y="1"/>
                    <a:pt x="239" y="4"/>
                  </a:cubicBezTo>
                  <a:cubicBezTo>
                    <a:pt x="166" y="88"/>
                    <a:pt x="93" y="174"/>
                    <a:pt x="20" y="247"/>
                  </a:cubicBezTo>
                  <a:cubicBezTo>
                    <a:pt x="1" y="267"/>
                    <a:pt x="21" y="287"/>
                    <a:pt x="36" y="287"/>
                  </a:cubicBezTo>
                  <a:cubicBezTo>
                    <a:pt x="39" y="287"/>
                    <a:pt x="42" y="285"/>
                    <a:pt x="45" y="283"/>
                  </a:cubicBezTo>
                  <a:cubicBezTo>
                    <a:pt x="118" y="198"/>
                    <a:pt x="203" y="113"/>
                    <a:pt x="264" y="28"/>
                  </a:cubicBezTo>
                  <a:cubicBezTo>
                    <a:pt x="274" y="18"/>
                    <a:pt x="260" y="0"/>
                    <a:pt x="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48" name="Google Shape;2523;p36"/>
            <p:cNvSpPr/>
            <p:nvPr/>
          </p:nvSpPr>
          <p:spPr>
            <a:xfrm>
              <a:off x="7690319" y="3180435"/>
              <a:ext cx="14372" cy="15012"/>
            </a:xfrm>
            <a:custGeom>
              <a:avLst/>
              <a:gdLst/>
              <a:ahLst/>
              <a:cxnLst/>
              <a:rect l="l" t="t" r="r" b="b"/>
              <a:pathLst>
                <a:path w="292" h="305" extrusionOk="0">
                  <a:moveTo>
                    <a:pt x="256" y="25"/>
                  </a:moveTo>
                  <a:cubicBezTo>
                    <a:pt x="268" y="25"/>
                    <a:pt x="268" y="25"/>
                    <a:pt x="268" y="37"/>
                  </a:cubicBezTo>
                  <a:cubicBezTo>
                    <a:pt x="195" y="122"/>
                    <a:pt x="122" y="207"/>
                    <a:pt x="37" y="280"/>
                  </a:cubicBezTo>
                  <a:lnTo>
                    <a:pt x="24" y="280"/>
                  </a:lnTo>
                  <a:lnTo>
                    <a:pt x="24" y="268"/>
                  </a:lnTo>
                  <a:cubicBezTo>
                    <a:pt x="110" y="195"/>
                    <a:pt x="183" y="110"/>
                    <a:pt x="256" y="25"/>
                  </a:cubicBezTo>
                  <a:close/>
                  <a:moveTo>
                    <a:pt x="268" y="0"/>
                  </a:moveTo>
                  <a:cubicBezTo>
                    <a:pt x="256" y="0"/>
                    <a:pt x="243" y="0"/>
                    <a:pt x="232" y="13"/>
                  </a:cubicBezTo>
                  <a:cubicBezTo>
                    <a:pt x="170" y="97"/>
                    <a:pt x="97" y="183"/>
                    <a:pt x="13" y="256"/>
                  </a:cubicBezTo>
                  <a:cubicBezTo>
                    <a:pt x="0" y="268"/>
                    <a:pt x="13" y="280"/>
                    <a:pt x="13" y="292"/>
                  </a:cubicBezTo>
                  <a:cubicBezTo>
                    <a:pt x="24" y="292"/>
                    <a:pt x="24" y="305"/>
                    <a:pt x="37" y="305"/>
                  </a:cubicBezTo>
                  <a:lnTo>
                    <a:pt x="49" y="292"/>
                  </a:lnTo>
                  <a:cubicBezTo>
                    <a:pt x="134" y="219"/>
                    <a:pt x="207" y="134"/>
                    <a:pt x="280" y="49"/>
                  </a:cubicBezTo>
                  <a:cubicBezTo>
                    <a:pt x="292" y="37"/>
                    <a:pt x="280" y="13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49" name="Google Shape;2524;p36"/>
            <p:cNvSpPr/>
            <p:nvPr/>
          </p:nvSpPr>
          <p:spPr>
            <a:xfrm>
              <a:off x="7579177" y="3129048"/>
              <a:ext cx="6251" cy="7777"/>
            </a:xfrm>
            <a:custGeom>
              <a:avLst/>
              <a:gdLst/>
              <a:ahLst/>
              <a:cxnLst/>
              <a:rect l="l" t="t" r="r" b="b"/>
              <a:pathLst>
                <a:path w="127" h="158" extrusionOk="0">
                  <a:moveTo>
                    <a:pt x="106" y="1"/>
                  </a:moveTo>
                  <a:cubicBezTo>
                    <a:pt x="102" y="1"/>
                    <a:pt x="97" y="4"/>
                    <a:pt x="93" y="11"/>
                  </a:cubicBezTo>
                  <a:cubicBezTo>
                    <a:pt x="57" y="47"/>
                    <a:pt x="33" y="84"/>
                    <a:pt x="9" y="133"/>
                  </a:cubicBezTo>
                  <a:cubicBezTo>
                    <a:pt x="1" y="147"/>
                    <a:pt x="12" y="158"/>
                    <a:pt x="24" y="158"/>
                  </a:cubicBezTo>
                  <a:cubicBezTo>
                    <a:pt x="32" y="158"/>
                    <a:pt x="40" y="154"/>
                    <a:pt x="45" y="144"/>
                  </a:cubicBezTo>
                  <a:cubicBezTo>
                    <a:pt x="57" y="108"/>
                    <a:pt x="82" y="60"/>
                    <a:pt x="118" y="35"/>
                  </a:cubicBezTo>
                  <a:cubicBezTo>
                    <a:pt x="127" y="18"/>
                    <a:pt x="117" y="1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50" name="Google Shape;2525;p36"/>
            <p:cNvSpPr/>
            <p:nvPr/>
          </p:nvSpPr>
          <p:spPr>
            <a:xfrm>
              <a:off x="7578980" y="3128358"/>
              <a:ext cx="7186" cy="9007"/>
            </a:xfrm>
            <a:custGeom>
              <a:avLst/>
              <a:gdLst/>
              <a:ahLst/>
              <a:cxnLst/>
              <a:rect l="l" t="t" r="r" b="b"/>
              <a:pathLst>
                <a:path w="146" h="183" extrusionOk="0">
                  <a:moveTo>
                    <a:pt x="110" y="25"/>
                  </a:moveTo>
                  <a:cubicBezTo>
                    <a:pt x="122" y="25"/>
                    <a:pt x="122" y="37"/>
                    <a:pt x="122" y="37"/>
                  </a:cubicBezTo>
                  <a:cubicBezTo>
                    <a:pt x="86" y="74"/>
                    <a:pt x="61" y="110"/>
                    <a:pt x="37" y="158"/>
                  </a:cubicBezTo>
                  <a:lnTo>
                    <a:pt x="24" y="158"/>
                  </a:lnTo>
                  <a:cubicBezTo>
                    <a:pt x="37" y="110"/>
                    <a:pt x="61" y="61"/>
                    <a:pt x="97" y="25"/>
                  </a:cubicBezTo>
                  <a:close/>
                  <a:moveTo>
                    <a:pt x="110" y="1"/>
                  </a:moveTo>
                  <a:cubicBezTo>
                    <a:pt x="97" y="1"/>
                    <a:pt x="97" y="12"/>
                    <a:pt x="86" y="12"/>
                  </a:cubicBezTo>
                  <a:cubicBezTo>
                    <a:pt x="49" y="49"/>
                    <a:pt x="24" y="98"/>
                    <a:pt x="0" y="147"/>
                  </a:cubicBezTo>
                  <a:lnTo>
                    <a:pt x="0" y="171"/>
                  </a:lnTo>
                  <a:cubicBezTo>
                    <a:pt x="13" y="183"/>
                    <a:pt x="24" y="183"/>
                    <a:pt x="24" y="183"/>
                  </a:cubicBezTo>
                  <a:lnTo>
                    <a:pt x="37" y="183"/>
                  </a:lnTo>
                  <a:cubicBezTo>
                    <a:pt x="37" y="183"/>
                    <a:pt x="49" y="171"/>
                    <a:pt x="49" y="158"/>
                  </a:cubicBezTo>
                  <a:cubicBezTo>
                    <a:pt x="73" y="122"/>
                    <a:pt x="97" y="85"/>
                    <a:pt x="134" y="49"/>
                  </a:cubicBezTo>
                  <a:cubicBezTo>
                    <a:pt x="146" y="37"/>
                    <a:pt x="134" y="25"/>
                    <a:pt x="122" y="12"/>
                  </a:cubicBezTo>
                  <a:cubicBezTo>
                    <a:pt x="122" y="12"/>
                    <a:pt x="122" y="1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51" name="Google Shape;2526;p36"/>
            <p:cNvSpPr/>
            <p:nvPr/>
          </p:nvSpPr>
          <p:spPr>
            <a:xfrm>
              <a:off x="7582130" y="3128457"/>
              <a:ext cx="7924" cy="9155"/>
            </a:xfrm>
            <a:custGeom>
              <a:avLst/>
              <a:gdLst/>
              <a:ahLst/>
              <a:cxnLst/>
              <a:rect l="l" t="t" r="r" b="b"/>
              <a:pathLst>
                <a:path w="161" h="186" extrusionOk="0">
                  <a:moveTo>
                    <a:pt x="139" y="0"/>
                  </a:moveTo>
                  <a:cubicBezTo>
                    <a:pt x="133" y="0"/>
                    <a:pt x="126" y="3"/>
                    <a:pt x="119" y="10"/>
                  </a:cubicBezTo>
                  <a:cubicBezTo>
                    <a:pt x="82" y="47"/>
                    <a:pt x="46" y="108"/>
                    <a:pt x="9" y="156"/>
                  </a:cubicBezTo>
                  <a:cubicBezTo>
                    <a:pt x="0" y="174"/>
                    <a:pt x="17" y="186"/>
                    <a:pt x="32" y="186"/>
                  </a:cubicBezTo>
                  <a:cubicBezTo>
                    <a:pt x="37" y="186"/>
                    <a:pt x="43" y="184"/>
                    <a:pt x="46" y="181"/>
                  </a:cubicBezTo>
                  <a:cubicBezTo>
                    <a:pt x="70" y="120"/>
                    <a:pt x="106" y="72"/>
                    <a:pt x="143" y="35"/>
                  </a:cubicBezTo>
                  <a:cubicBezTo>
                    <a:pt x="160" y="17"/>
                    <a:pt x="153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52" name="Google Shape;2527;p36"/>
            <p:cNvSpPr/>
            <p:nvPr/>
          </p:nvSpPr>
          <p:spPr>
            <a:xfrm>
              <a:off x="7581982" y="3128112"/>
              <a:ext cx="8417" cy="9893"/>
            </a:xfrm>
            <a:custGeom>
              <a:avLst/>
              <a:gdLst/>
              <a:ahLst/>
              <a:cxnLst/>
              <a:rect l="l" t="t" r="r" b="b"/>
              <a:pathLst>
                <a:path w="171" h="201" extrusionOk="0">
                  <a:moveTo>
                    <a:pt x="134" y="17"/>
                  </a:moveTo>
                  <a:cubicBezTo>
                    <a:pt x="146" y="17"/>
                    <a:pt x="146" y="17"/>
                    <a:pt x="146" y="30"/>
                  </a:cubicBezTo>
                  <a:lnTo>
                    <a:pt x="36" y="176"/>
                  </a:lnTo>
                  <a:cubicBezTo>
                    <a:pt x="36" y="188"/>
                    <a:pt x="25" y="188"/>
                    <a:pt x="25" y="188"/>
                  </a:cubicBezTo>
                  <a:lnTo>
                    <a:pt x="25" y="176"/>
                  </a:lnTo>
                  <a:cubicBezTo>
                    <a:pt x="49" y="115"/>
                    <a:pt x="85" y="66"/>
                    <a:pt x="134" y="17"/>
                  </a:cubicBezTo>
                  <a:close/>
                  <a:moveTo>
                    <a:pt x="134" y="0"/>
                  </a:moveTo>
                  <a:cubicBezTo>
                    <a:pt x="127" y="0"/>
                    <a:pt x="122" y="6"/>
                    <a:pt x="122" y="6"/>
                  </a:cubicBezTo>
                  <a:cubicBezTo>
                    <a:pt x="73" y="54"/>
                    <a:pt x="36" y="103"/>
                    <a:pt x="12" y="163"/>
                  </a:cubicBezTo>
                  <a:cubicBezTo>
                    <a:pt x="0" y="176"/>
                    <a:pt x="12" y="188"/>
                    <a:pt x="25" y="200"/>
                  </a:cubicBezTo>
                  <a:lnTo>
                    <a:pt x="36" y="200"/>
                  </a:lnTo>
                  <a:cubicBezTo>
                    <a:pt x="36" y="200"/>
                    <a:pt x="49" y="200"/>
                    <a:pt x="49" y="188"/>
                  </a:cubicBezTo>
                  <a:lnTo>
                    <a:pt x="158" y="42"/>
                  </a:lnTo>
                  <a:cubicBezTo>
                    <a:pt x="171" y="42"/>
                    <a:pt x="171" y="30"/>
                    <a:pt x="171" y="17"/>
                  </a:cubicBezTo>
                  <a:cubicBezTo>
                    <a:pt x="158" y="6"/>
                    <a:pt x="158" y="6"/>
                    <a:pt x="146" y="6"/>
                  </a:cubicBezTo>
                  <a:cubicBezTo>
                    <a:pt x="142" y="1"/>
                    <a:pt x="138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53" name="Google Shape;2528;p36"/>
            <p:cNvSpPr/>
            <p:nvPr/>
          </p:nvSpPr>
          <p:spPr>
            <a:xfrm>
              <a:off x="7576125" y="3138941"/>
              <a:ext cx="12354" cy="14225"/>
            </a:xfrm>
            <a:custGeom>
              <a:avLst/>
              <a:gdLst/>
              <a:ahLst/>
              <a:cxnLst/>
              <a:rect l="l" t="t" r="r" b="b"/>
              <a:pathLst>
                <a:path w="251" h="289" extrusionOk="0">
                  <a:moveTo>
                    <a:pt x="218" y="1"/>
                  </a:moveTo>
                  <a:cubicBezTo>
                    <a:pt x="214" y="1"/>
                    <a:pt x="209" y="2"/>
                    <a:pt x="204" y="5"/>
                  </a:cubicBezTo>
                  <a:cubicBezTo>
                    <a:pt x="131" y="89"/>
                    <a:pt x="71" y="175"/>
                    <a:pt x="9" y="259"/>
                  </a:cubicBezTo>
                  <a:cubicBezTo>
                    <a:pt x="1" y="277"/>
                    <a:pt x="18" y="289"/>
                    <a:pt x="32" y="289"/>
                  </a:cubicBezTo>
                  <a:cubicBezTo>
                    <a:pt x="38" y="289"/>
                    <a:pt x="43" y="287"/>
                    <a:pt x="46" y="284"/>
                  </a:cubicBezTo>
                  <a:cubicBezTo>
                    <a:pt x="95" y="186"/>
                    <a:pt x="168" y="102"/>
                    <a:pt x="241" y="29"/>
                  </a:cubicBezTo>
                  <a:cubicBezTo>
                    <a:pt x="250" y="19"/>
                    <a:pt x="236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54" name="Google Shape;2529;p36"/>
            <p:cNvSpPr/>
            <p:nvPr/>
          </p:nvSpPr>
          <p:spPr>
            <a:xfrm>
              <a:off x="7575977" y="3138498"/>
              <a:ext cx="12600" cy="15061"/>
            </a:xfrm>
            <a:custGeom>
              <a:avLst/>
              <a:gdLst/>
              <a:ahLst/>
              <a:cxnLst/>
              <a:rect l="l" t="t" r="r" b="b"/>
              <a:pathLst>
                <a:path w="256" h="306" extrusionOk="0">
                  <a:moveTo>
                    <a:pt x="231" y="14"/>
                  </a:moveTo>
                  <a:lnTo>
                    <a:pt x="231" y="25"/>
                  </a:lnTo>
                  <a:lnTo>
                    <a:pt x="231" y="38"/>
                  </a:lnTo>
                  <a:cubicBezTo>
                    <a:pt x="158" y="111"/>
                    <a:pt x="98" y="195"/>
                    <a:pt x="37" y="281"/>
                  </a:cubicBezTo>
                  <a:cubicBezTo>
                    <a:pt x="37" y="281"/>
                    <a:pt x="37" y="286"/>
                    <a:pt x="33" y="286"/>
                  </a:cubicBezTo>
                  <a:cubicBezTo>
                    <a:pt x="32" y="286"/>
                    <a:pt x="29" y="285"/>
                    <a:pt x="25" y="281"/>
                  </a:cubicBezTo>
                  <a:cubicBezTo>
                    <a:pt x="12" y="281"/>
                    <a:pt x="12" y="281"/>
                    <a:pt x="25" y="268"/>
                  </a:cubicBezTo>
                  <a:cubicBezTo>
                    <a:pt x="74" y="184"/>
                    <a:pt x="147" y="98"/>
                    <a:pt x="220" y="14"/>
                  </a:cubicBezTo>
                  <a:close/>
                  <a:moveTo>
                    <a:pt x="207" y="1"/>
                  </a:moveTo>
                  <a:cubicBezTo>
                    <a:pt x="134" y="87"/>
                    <a:pt x="61" y="171"/>
                    <a:pt x="1" y="268"/>
                  </a:cubicBezTo>
                  <a:lnTo>
                    <a:pt x="1" y="293"/>
                  </a:lnTo>
                  <a:cubicBezTo>
                    <a:pt x="12" y="293"/>
                    <a:pt x="12" y="305"/>
                    <a:pt x="25" y="305"/>
                  </a:cubicBezTo>
                  <a:cubicBezTo>
                    <a:pt x="37" y="305"/>
                    <a:pt x="49" y="305"/>
                    <a:pt x="49" y="293"/>
                  </a:cubicBezTo>
                  <a:cubicBezTo>
                    <a:pt x="110" y="208"/>
                    <a:pt x="171" y="122"/>
                    <a:pt x="244" y="50"/>
                  </a:cubicBezTo>
                  <a:cubicBezTo>
                    <a:pt x="256" y="38"/>
                    <a:pt x="256" y="25"/>
                    <a:pt x="256" y="14"/>
                  </a:cubicBezTo>
                  <a:cubicBezTo>
                    <a:pt x="244" y="14"/>
                    <a:pt x="244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55" name="Google Shape;2530;p36"/>
            <p:cNvSpPr/>
            <p:nvPr/>
          </p:nvSpPr>
          <p:spPr>
            <a:xfrm>
              <a:off x="7574058" y="3142534"/>
              <a:ext cx="16784" cy="18851"/>
            </a:xfrm>
            <a:custGeom>
              <a:avLst/>
              <a:gdLst/>
              <a:ahLst/>
              <a:cxnLst/>
              <a:rect l="l" t="t" r="r" b="b"/>
              <a:pathLst>
                <a:path w="341" h="383" extrusionOk="0">
                  <a:moveTo>
                    <a:pt x="315" y="1"/>
                  </a:moveTo>
                  <a:cubicBezTo>
                    <a:pt x="312" y="1"/>
                    <a:pt x="310" y="2"/>
                    <a:pt x="307" y="5"/>
                  </a:cubicBezTo>
                  <a:cubicBezTo>
                    <a:pt x="197" y="113"/>
                    <a:pt x="100" y="235"/>
                    <a:pt x="15" y="357"/>
                  </a:cubicBezTo>
                  <a:cubicBezTo>
                    <a:pt x="0" y="372"/>
                    <a:pt x="8" y="382"/>
                    <a:pt x="20" y="382"/>
                  </a:cubicBezTo>
                  <a:cubicBezTo>
                    <a:pt x="27" y="382"/>
                    <a:pt x="35" y="379"/>
                    <a:pt x="40" y="369"/>
                  </a:cubicBezTo>
                  <a:cubicBezTo>
                    <a:pt x="124" y="259"/>
                    <a:pt x="222" y="138"/>
                    <a:pt x="332" y="29"/>
                  </a:cubicBezTo>
                  <a:cubicBezTo>
                    <a:pt x="341" y="19"/>
                    <a:pt x="327" y="1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56" name="Google Shape;2531;p36"/>
            <p:cNvSpPr/>
            <p:nvPr/>
          </p:nvSpPr>
          <p:spPr>
            <a:xfrm>
              <a:off x="7573615" y="3142288"/>
              <a:ext cx="17375" cy="19639"/>
            </a:xfrm>
            <a:custGeom>
              <a:avLst/>
              <a:gdLst/>
              <a:ahLst/>
              <a:cxnLst/>
              <a:rect l="l" t="t" r="r" b="b"/>
              <a:pathLst>
                <a:path w="353" h="399" extrusionOk="0">
                  <a:moveTo>
                    <a:pt x="324" y="16"/>
                  </a:moveTo>
                  <a:cubicBezTo>
                    <a:pt x="328" y="16"/>
                    <a:pt x="328" y="21"/>
                    <a:pt x="328" y="21"/>
                  </a:cubicBezTo>
                  <a:cubicBezTo>
                    <a:pt x="328" y="21"/>
                    <a:pt x="341" y="21"/>
                    <a:pt x="328" y="34"/>
                  </a:cubicBezTo>
                  <a:cubicBezTo>
                    <a:pt x="231" y="143"/>
                    <a:pt x="133" y="253"/>
                    <a:pt x="49" y="374"/>
                  </a:cubicBezTo>
                  <a:lnTo>
                    <a:pt x="24" y="374"/>
                  </a:lnTo>
                  <a:lnTo>
                    <a:pt x="24" y="362"/>
                  </a:lnTo>
                  <a:cubicBezTo>
                    <a:pt x="122" y="240"/>
                    <a:pt x="219" y="131"/>
                    <a:pt x="316" y="21"/>
                  </a:cubicBezTo>
                  <a:cubicBezTo>
                    <a:pt x="320" y="17"/>
                    <a:pt x="323" y="16"/>
                    <a:pt x="324" y="16"/>
                  </a:cubicBezTo>
                  <a:close/>
                  <a:moveTo>
                    <a:pt x="322" y="0"/>
                  </a:moveTo>
                  <a:cubicBezTo>
                    <a:pt x="316" y="0"/>
                    <a:pt x="310" y="3"/>
                    <a:pt x="304" y="10"/>
                  </a:cubicBezTo>
                  <a:cubicBezTo>
                    <a:pt x="206" y="118"/>
                    <a:pt x="97" y="228"/>
                    <a:pt x="12" y="362"/>
                  </a:cubicBezTo>
                  <a:cubicBezTo>
                    <a:pt x="0" y="362"/>
                    <a:pt x="0" y="374"/>
                    <a:pt x="12" y="386"/>
                  </a:cubicBezTo>
                  <a:cubicBezTo>
                    <a:pt x="12" y="386"/>
                    <a:pt x="24" y="399"/>
                    <a:pt x="36" y="399"/>
                  </a:cubicBezTo>
                  <a:cubicBezTo>
                    <a:pt x="49" y="399"/>
                    <a:pt x="49" y="399"/>
                    <a:pt x="60" y="386"/>
                  </a:cubicBezTo>
                  <a:cubicBezTo>
                    <a:pt x="146" y="264"/>
                    <a:pt x="243" y="155"/>
                    <a:pt x="341" y="45"/>
                  </a:cubicBezTo>
                  <a:cubicBezTo>
                    <a:pt x="352" y="34"/>
                    <a:pt x="352" y="21"/>
                    <a:pt x="341" y="10"/>
                  </a:cubicBezTo>
                  <a:cubicBezTo>
                    <a:pt x="334" y="3"/>
                    <a:pt x="328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57" name="Google Shape;2532;p36"/>
            <p:cNvSpPr/>
            <p:nvPr/>
          </p:nvSpPr>
          <p:spPr>
            <a:xfrm>
              <a:off x="7573713" y="3148539"/>
              <a:ext cx="17768" cy="20377"/>
            </a:xfrm>
            <a:custGeom>
              <a:avLst/>
              <a:gdLst/>
              <a:ahLst/>
              <a:cxnLst/>
              <a:rect l="l" t="t" r="r" b="b"/>
              <a:pathLst>
                <a:path w="361" h="414" extrusionOk="0">
                  <a:moveTo>
                    <a:pt x="334" y="1"/>
                  </a:moveTo>
                  <a:cubicBezTo>
                    <a:pt x="331" y="1"/>
                    <a:pt x="328" y="2"/>
                    <a:pt x="326" y="4"/>
                  </a:cubicBezTo>
                  <a:cubicBezTo>
                    <a:pt x="217" y="126"/>
                    <a:pt x="107" y="247"/>
                    <a:pt x="10" y="381"/>
                  </a:cubicBezTo>
                  <a:cubicBezTo>
                    <a:pt x="1" y="390"/>
                    <a:pt x="13" y="413"/>
                    <a:pt x="24" y="413"/>
                  </a:cubicBezTo>
                  <a:cubicBezTo>
                    <a:pt x="28" y="413"/>
                    <a:pt x="31" y="411"/>
                    <a:pt x="34" y="405"/>
                  </a:cubicBezTo>
                  <a:cubicBezTo>
                    <a:pt x="131" y="272"/>
                    <a:pt x="241" y="150"/>
                    <a:pt x="350" y="28"/>
                  </a:cubicBezTo>
                  <a:cubicBezTo>
                    <a:pt x="360" y="18"/>
                    <a:pt x="347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58" name="Google Shape;2533;p36"/>
            <p:cNvSpPr/>
            <p:nvPr/>
          </p:nvSpPr>
          <p:spPr>
            <a:xfrm>
              <a:off x="7572975" y="3148096"/>
              <a:ext cx="18605" cy="21017"/>
            </a:xfrm>
            <a:custGeom>
              <a:avLst/>
              <a:gdLst/>
              <a:ahLst/>
              <a:cxnLst/>
              <a:rect l="l" t="t" r="r" b="b"/>
              <a:pathLst>
                <a:path w="378" h="427" extrusionOk="0">
                  <a:moveTo>
                    <a:pt x="354" y="13"/>
                  </a:moveTo>
                  <a:lnTo>
                    <a:pt x="365" y="25"/>
                  </a:lnTo>
                  <a:lnTo>
                    <a:pt x="365" y="37"/>
                  </a:lnTo>
                  <a:cubicBezTo>
                    <a:pt x="244" y="159"/>
                    <a:pt x="146" y="281"/>
                    <a:pt x="37" y="414"/>
                  </a:cubicBezTo>
                  <a:cubicBezTo>
                    <a:pt x="25" y="414"/>
                    <a:pt x="25" y="402"/>
                    <a:pt x="25" y="390"/>
                  </a:cubicBezTo>
                  <a:cubicBezTo>
                    <a:pt x="135" y="268"/>
                    <a:pt x="232" y="135"/>
                    <a:pt x="354" y="13"/>
                  </a:cubicBezTo>
                  <a:close/>
                  <a:moveTo>
                    <a:pt x="354" y="0"/>
                  </a:moveTo>
                  <a:cubicBezTo>
                    <a:pt x="354" y="0"/>
                    <a:pt x="341" y="0"/>
                    <a:pt x="329" y="13"/>
                  </a:cubicBezTo>
                  <a:cubicBezTo>
                    <a:pt x="219" y="122"/>
                    <a:pt x="122" y="256"/>
                    <a:pt x="13" y="390"/>
                  </a:cubicBezTo>
                  <a:cubicBezTo>
                    <a:pt x="0" y="402"/>
                    <a:pt x="13" y="414"/>
                    <a:pt x="25" y="427"/>
                  </a:cubicBezTo>
                  <a:lnTo>
                    <a:pt x="49" y="427"/>
                  </a:lnTo>
                  <a:cubicBezTo>
                    <a:pt x="159" y="292"/>
                    <a:pt x="268" y="171"/>
                    <a:pt x="378" y="49"/>
                  </a:cubicBezTo>
                  <a:lnTo>
                    <a:pt x="378" y="13"/>
                  </a:lnTo>
                  <a:cubicBezTo>
                    <a:pt x="378" y="13"/>
                    <a:pt x="365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59" name="Google Shape;2534;p36"/>
            <p:cNvSpPr/>
            <p:nvPr/>
          </p:nvSpPr>
          <p:spPr>
            <a:xfrm>
              <a:off x="7576174" y="3153905"/>
              <a:ext cx="16981" cy="18704"/>
            </a:xfrm>
            <a:custGeom>
              <a:avLst/>
              <a:gdLst/>
              <a:ahLst/>
              <a:cxnLst/>
              <a:rect l="l" t="t" r="r" b="b"/>
              <a:pathLst>
                <a:path w="345" h="380" extrusionOk="0">
                  <a:moveTo>
                    <a:pt x="309" y="1"/>
                  </a:moveTo>
                  <a:cubicBezTo>
                    <a:pt x="306" y="1"/>
                    <a:pt x="303" y="2"/>
                    <a:pt x="300" y="4"/>
                  </a:cubicBezTo>
                  <a:cubicBezTo>
                    <a:pt x="191" y="114"/>
                    <a:pt x="94" y="236"/>
                    <a:pt x="8" y="357"/>
                  </a:cubicBezTo>
                  <a:cubicBezTo>
                    <a:pt x="0" y="365"/>
                    <a:pt x="9" y="379"/>
                    <a:pt x="24" y="379"/>
                  </a:cubicBezTo>
                  <a:cubicBezTo>
                    <a:pt x="30" y="379"/>
                    <a:pt x="38" y="376"/>
                    <a:pt x="45" y="369"/>
                  </a:cubicBezTo>
                  <a:cubicBezTo>
                    <a:pt x="130" y="247"/>
                    <a:pt x="227" y="138"/>
                    <a:pt x="325" y="28"/>
                  </a:cubicBezTo>
                  <a:cubicBezTo>
                    <a:pt x="344" y="19"/>
                    <a:pt x="324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60" name="Google Shape;2535;p36"/>
            <p:cNvSpPr/>
            <p:nvPr/>
          </p:nvSpPr>
          <p:spPr>
            <a:xfrm>
              <a:off x="7575977" y="3153412"/>
              <a:ext cx="17375" cy="19885"/>
            </a:xfrm>
            <a:custGeom>
              <a:avLst/>
              <a:gdLst/>
              <a:ahLst/>
              <a:cxnLst/>
              <a:rect l="l" t="t" r="r" b="b"/>
              <a:pathLst>
                <a:path w="353" h="404" extrusionOk="0">
                  <a:moveTo>
                    <a:pt x="323" y="17"/>
                  </a:moveTo>
                  <a:cubicBezTo>
                    <a:pt x="326" y="17"/>
                    <a:pt x="329" y="20"/>
                    <a:pt x="329" y="27"/>
                  </a:cubicBezTo>
                  <a:lnTo>
                    <a:pt x="329" y="38"/>
                  </a:lnTo>
                  <a:cubicBezTo>
                    <a:pt x="220" y="136"/>
                    <a:pt x="122" y="257"/>
                    <a:pt x="37" y="379"/>
                  </a:cubicBezTo>
                  <a:lnTo>
                    <a:pt x="12" y="379"/>
                  </a:lnTo>
                  <a:cubicBezTo>
                    <a:pt x="12" y="379"/>
                    <a:pt x="12" y="367"/>
                    <a:pt x="25" y="367"/>
                  </a:cubicBezTo>
                  <a:cubicBezTo>
                    <a:pt x="110" y="246"/>
                    <a:pt x="207" y="124"/>
                    <a:pt x="317" y="27"/>
                  </a:cubicBezTo>
                  <a:cubicBezTo>
                    <a:pt x="317" y="20"/>
                    <a:pt x="320" y="17"/>
                    <a:pt x="323" y="17"/>
                  </a:cubicBezTo>
                  <a:close/>
                  <a:moveTo>
                    <a:pt x="320" y="0"/>
                  </a:moveTo>
                  <a:cubicBezTo>
                    <a:pt x="315" y="0"/>
                    <a:pt x="310" y="4"/>
                    <a:pt x="304" y="14"/>
                  </a:cubicBezTo>
                  <a:cubicBezTo>
                    <a:pt x="195" y="111"/>
                    <a:pt x="98" y="233"/>
                    <a:pt x="1" y="355"/>
                  </a:cubicBezTo>
                  <a:lnTo>
                    <a:pt x="1" y="379"/>
                  </a:lnTo>
                  <a:cubicBezTo>
                    <a:pt x="1" y="392"/>
                    <a:pt x="12" y="403"/>
                    <a:pt x="25" y="403"/>
                  </a:cubicBezTo>
                  <a:cubicBezTo>
                    <a:pt x="37" y="403"/>
                    <a:pt x="49" y="392"/>
                    <a:pt x="49" y="392"/>
                  </a:cubicBezTo>
                  <a:cubicBezTo>
                    <a:pt x="134" y="270"/>
                    <a:pt x="231" y="148"/>
                    <a:pt x="341" y="51"/>
                  </a:cubicBezTo>
                  <a:cubicBezTo>
                    <a:pt x="353" y="38"/>
                    <a:pt x="341" y="14"/>
                    <a:pt x="341" y="14"/>
                  </a:cubicBezTo>
                  <a:cubicBezTo>
                    <a:pt x="334" y="7"/>
                    <a:pt x="327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61" name="Google Shape;2536;p36"/>
            <p:cNvSpPr/>
            <p:nvPr/>
          </p:nvSpPr>
          <p:spPr>
            <a:xfrm>
              <a:off x="7579669" y="3161731"/>
              <a:ext cx="13486" cy="12305"/>
            </a:xfrm>
            <a:custGeom>
              <a:avLst/>
              <a:gdLst/>
              <a:ahLst/>
              <a:cxnLst/>
              <a:rect l="l" t="t" r="r" b="b"/>
              <a:pathLst>
                <a:path w="274" h="250" extrusionOk="0">
                  <a:moveTo>
                    <a:pt x="243" y="0"/>
                  </a:moveTo>
                  <a:cubicBezTo>
                    <a:pt x="239" y="0"/>
                    <a:pt x="234" y="1"/>
                    <a:pt x="229" y="4"/>
                  </a:cubicBezTo>
                  <a:cubicBezTo>
                    <a:pt x="156" y="64"/>
                    <a:pt x="83" y="137"/>
                    <a:pt x="10" y="223"/>
                  </a:cubicBezTo>
                  <a:cubicBezTo>
                    <a:pt x="1" y="232"/>
                    <a:pt x="15" y="250"/>
                    <a:pt x="34" y="250"/>
                  </a:cubicBezTo>
                  <a:cubicBezTo>
                    <a:pt x="38" y="250"/>
                    <a:pt x="43" y="249"/>
                    <a:pt x="47" y="247"/>
                  </a:cubicBezTo>
                  <a:cubicBezTo>
                    <a:pt x="108" y="161"/>
                    <a:pt x="181" y="88"/>
                    <a:pt x="254" y="28"/>
                  </a:cubicBezTo>
                  <a:cubicBezTo>
                    <a:pt x="273" y="18"/>
                    <a:pt x="261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62" name="Google Shape;2537;p36"/>
            <p:cNvSpPr/>
            <p:nvPr/>
          </p:nvSpPr>
          <p:spPr>
            <a:xfrm>
              <a:off x="7579570" y="3161042"/>
              <a:ext cx="13782" cy="13437"/>
            </a:xfrm>
            <a:custGeom>
              <a:avLst/>
              <a:gdLst/>
              <a:ahLst/>
              <a:cxnLst/>
              <a:rect l="l" t="t" r="r" b="b"/>
              <a:pathLst>
                <a:path w="280" h="273" extrusionOk="0">
                  <a:moveTo>
                    <a:pt x="244" y="18"/>
                  </a:moveTo>
                  <a:cubicBezTo>
                    <a:pt x="256" y="18"/>
                    <a:pt x="256" y="18"/>
                    <a:pt x="256" y="29"/>
                  </a:cubicBezTo>
                  <a:cubicBezTo>
                    <a:pt x="171" y="102"/>
                    <a:pt x="98" y="175"/>
                    <a:pt x="37" y="248"/>
                  </a:cubicBezTo>
                  <a:lnTo>
                    <a:pt x="25" y="248"/>
                  </a:lnTo>
                  <a:lnTo>
                    <a:pt x="25" y="237"/>
                  </a:lnTo>
                  <a:cubicBezTo>
                    <a:pt x="85" y="164"/>
                    <a:pt x="158" y="91"/>
                    <a:pt x="244" y="18"/>
                  </a:cubicBezTo>
                  <a:close/>
                  <a:moveTo>
                    <a:pt x="244" y="0"/>
                  </a:moveTo>
                  <a:cubicBezTo>
                    <a:pt x="240" y="0"/>
                    <a:pt x="235" y="2"/>
                    <a:pt x="231" y="5"/>
                  </a:cubicBezTo>
                  <a:cubicBezTo>
                    <a:pt x="147" y="78"/>
                    <a:pt x="74" y="151"/>
                    <a:pt x="12" y="224"/>
                  </a:cubicBezTo>
                  <a:cubicBezTo>
                    <a:pt x="1" y="237"/>
                    <a:pt x="1" y="248"/>
                    <a:pt x="12" y="248"/>
                  </a:cubicBezTo>
                  <a:cubicBezTo>
                    <a:pt x="12" y="261"/>
                    <a:pt x="25" y="273"/>
                    <a:pt x="25" y="273"/>
                  </a:cubicBezTo>
                  <a:lnTo>
                    <a:pt x="37" y="273"/>
                  </a:lnTo>
                  <a:cubicBezTo>
                    <a:pt x="37" y="273"/>
                    <a:pt x="49" y="273"/>
                    <a:pt x="49" y="261"/>
                  </a:cubicBezTo>
                  <a:cubicBezTo>
                    <a:pt x="110" y="188"/>
                    <a:pt x="183" y="115"/>
                    <a:pt x="268" y="42"/>
                  </a:cubicBezTo>
                  <a:cubicBezTo>
                    <a:pt x="280" y="42"/>
                    <a:pt x="280" y="29"/>
                    <a:pt x="268" y="18"/>
                  </a:cubicBezTo>
                  <a:cubicBezTo>
                    <a:pt x="268" y="9"/>
                    <a:pt x="256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63" name="Google Shape;2538;p36"/>
            <p:cNvSpPr/>
            <p:nvPr/>
          </p:nvSpPr>
          <p:spPr>
            <a:xfrm>
              <a:off x="7520110" y="3190427"/>
              <a:ext cx="7924" cy="8515"/>
            </a:xfrm>
            <a:custGeom>
              <a:avLst/>
              <a:gdLst/>
              <a:ahLst/>
              <a:cxnLst/>
              <a:rect l="l" t="t" r="r" b="b"/>
              <a:pathLst>
                <a:path w="161" h="173" extrusionOk="0">
                  <a:moveTo>
                    <a:pt x="134" y="1"/>
                  </a:moveTo>
                  <a:cubicBezTo>
                    <a:pt x="131" y="1"/>
                    <a:pt x="128" y="2"/>
                    <a:pt x="126" y="4"/>
                  </a:cubicBezTo>
                  <a:cubicBezTo>
                    <a:pt x="77" y="53"/>
                    <a:pt x="41" y="102"/>
                    <a:pt x="17" y="150"/>
                  </a:cubicBezTo>
                  <a:cubicBezTo>
                    <a:pt x="0" y="158"/>
                    <a:pt x="12" y="172"/>
                    <a:pt x="25" y="172"/>
                  </a:cubicBezTo>
                  <a:cubicBezTo>
                    <a:pt x="31" y="172"/>
                    <a:pt x="37" y="170"/>
                    <a:pt x="41" y="162"/>
                  </a:cubicBezTo>
                  <a:cubicBezTo>
                    <a:pt x="77" y="113"/>
                    <a:pt x="101" y="77"/>
                    <a:pt x="150" y="40"/>
                  </a:cubicBezTo>
                  <a:cubicBezTo>
                    <a:pt x="160" y="21"/>
                    <a:pt x="146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64" name="Google Shape;2539;p36"/>
            <p:cNvSpPr/>
            <p:nvPr/>
          </p:nvSpPr>
          <p:spPr>
            <a:xfrm>
              <a:off x="7519717" y="3190132"/>
              <a:ext cx="8417" cy="9499"/>
            </a:xfrm>
            <a:custGeom>
              <a:avLst/>
              <a:gdLst/>
              <a:ahLst/>
              <a:cxnLst/>
              <a:rect l="l" t="t" r="r" b="b"/>
              <a:pathLst>
                <a:path w="171" h="193" extrusionOk="0">
                  <a:moveTo>
                    <a:pt x="146" y="22"/>
                  </a:moveTo>
                  <a:cubicBezTo>
                    <a:pt x="146" y="22"/>
                    <a:pt x="158" y="35"/>
                    <a:pt x="146" y="35"/>
                  </a:cubicBezTo>
                  <a:cubicBezTo>
                    <a:pt x="109" y="71"/>
                    <a:pt x="73" y="119"/>
                    <a:pt x="49" y="168"/>
                  </a:cubicBezTo>
                  <a:lnTo>
                    <a:pt x="25" y="168"/>
                  </a:lnTo>
                  <a:lnTo>
                    <a:pt x="25" y="156"/>
                  </a:lnTo>
                  <a:cubicBezTo>
                    <a:pt x="61" y="108"/>
                    <a:pt x="98" y="59"/>
                    <a:pt x="134" y="22"/>
                  </a:cubicBezTo>
                  <a:close/>
                  <a:moveTo>
                    <a:pt x="140" y="1"/>
                  </a:moveTo>
                  <a:cubicBezTo>
                    <a:pt x="134" y="1"/>
                    <a:pt x="128" y="4"/>
                    <a:pt x="122" y="10"/>
                  </a:cubicBezTo>
                  <a:cubicBezTo>
                    <a:pt x="85" y="46"/>
                    <a:pt x="49" y="95"/>
                    <a:pt x="12" y="144"/>
                  </a:cubicBezTo>
                  <a:cubicBezTo>
                    <a:pt x="1" y="156"/>
                    <a:pt x="1" y="168"/>
                    <a:pt x="12" y="168"/>
                  </a:cubicBezTo>
                  <a:cubicBezTo>
                    <a:pt x="12" y="181"/>
                    <a:pt x="25" y="181"/>
                    <a:pt x="37" y="192"/>
                  </a:cubicBezTo>
                  <a:cubicBezTo>
                    <a:pt x="49" y="192"/>
                    <a:pt x="49" y="181"/>
                    <a:pt x="61" y="181"/>
                  </a:cubicBezTo>
                  <a:cubicBezTo>
                    <a:pt x="85" y="132"/>
                    <a:pt x="122" y="83"/>
                    <a:pt x="158" y="46"/>
                  </a:cubicBezTo>
                  <a:cubicBezTo>
                    <a:pt x="171" y="35"/>
                    <a:pt x="171" y="22"/>
                    <a:pt x="158" y="10"/>
                  </a:cubicBezTo>
                  <a:cubicBezTo>
                    <a:pt x="152" y="4"/>
                    <a:pt x="146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65" name="Google Shape;2540;p36"/>
            <p:cNvSpPr/>
            <p:nvPr/>
          </p:nvSpPr>
          <p:spPr>
            <a:xfrm>
              <a:off x="7528084" y="3194808"/>
              <a:ext cx="2461" cy="1870"/>
            </a:xfrm>
            <a:custGeom>
              <a:avLst/>
              <a:gdLst/>
              <a:ahLst/>
              <a:cxnLst/>
              <a:rect l="l" t="t" r="r" b="b"/>
              <a:pathLst>
                <a:path w="50" h="38" extrusionOk="0">
                  <a:moveTo>
                    <a:pt x="25" y="0"/>
                  </a:moveTo>
                  <a:cubicBezTo>
                    <a:pt x="1" y="0"/>
                    <a:pt x="1" y="37"/>
                    <a:pt x="25" y="37"/>
                  </a:cubicBezTo>
                  <a:cubicBezTo>
                    <a:pt x="49" y="37"/>
                    <a:pt x="49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66" name="Google Shape;2541;p36"/>
            <p:cNvSpPr/>
            <p:nvPr/>
          </p:nvSpPr>
          <p:spPr>
            <a:xfrm>
              <a:off x="7528084" y="3194808"/>
              <a:ext cx="2461" cy="2412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25" y="13"/>
                  </a:moveTo>
                  <a:cubicBezTo>
                    <a:pt x="37" y="13"/>
                    <a:pt x="37" y="24"/>
                    <a:pt x="37" y="24"/>
                  </a:cubicBezTo>
                  <a:lnTo>
                    <a:pt x="37" y="37"/>
                  </a:lnTo>
                  <a:lnTo>
                    <a:pt x="25" y="37"/>
                  </a:lnTo>
                  <a:lnTo>
                    <a:pt x="25" y="24"/>
                  </a:lnTo>
                  <a:lnTo>
                    <a:pt x="25" y="13"/>
                  </a:lnTo>
                  <a:close/>
                  <a:moveTo>
                    <a:pt x="25" y="0"/>
                  </a:moveTo>
                  <a:cubicBezTo>
                    <a:pt x="12" y="0"/>
                    <a:pt x="1" y="13"/>
                    <a:pt x="1" y="24"/>
                  </a:cubicBezTo>
                  <a:cubicBezTo>
                    <a:pt x="1" y="37"/>
                    <a:pt x="12" y="49"/>
                    <a:pt x="25" y="49"/>
                  </a:cubicBezTo>
                  <a:cubicBezTo>
                    <a:pt x="49" y="49"/>
                    <a:pt x="49" y="37"/>
                    <a:pt x="49" y="24"/>
                  </a:cubicBezTo>
                  <a:cubicBezTo>
                    <a:pt x="49" y="13"/>
                    <a:pt x="49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67" name="Google Shape;2542;p36"/>
            <p:cNvSpPr/>
            <p:nvPr/>
          </p:nvSpPr>
          <p:spPr>
            <a:xfrm>
              <a:off x="7522325" y="3194020"/>
              <a:ext cx="14077" cy="12354"/>
            </a:xfrm>
            <a:custGeom>
              <a:avLst/>
              <a:gdLst/>
              <a:ahLst/>
              <a:cxnLst/>
              <a:rect l="l" t="t" r="r" b="b"/>
              <a:pathLst>
                <a:path w="286" h="251" extrusionOk="0">
                  <a:moveTo>
                    <a:pt x="253" y="1"/>
                  </a:moveTo>
                  <a:cubicBezTo>
                    <a:pt x="249" y="1"/>
                    <a:pt x="244" y="2"/>
                    <a:pt x="239" y="4"/>
                  </a:cubicBezTo>
                  <a:cubicBezTo>
                    <a:pt x="166" y="77"/>
                    <a:pt x="93" y="150"/>
                    <a:pt x="20" y="211"/>
                  </a:cubicBezTo>
                  <a:cubicBezTo>
                    <a:pt x="1" y="231"/>
                    <a:pt x="13" y="251"/>
                    <a:pt x="32" y="251"/>
                  </a:cubicBezTo>
                  <a:cubicBezTo>
                    <a:pt x="36" y="251"/>
                    <a:pt x="40" y="250"/>
                    <a:pt x="45" y="248"/>
                  </a:cubicBezTo>
                  <a:cubicBezTo>
                    <a:pt x="118" y="175"/>
                    <a:pt x="191" y="102"/>
                    <a:pt x="275" y="29"/>
                  </a:cubicBezTo>
                  <a:cubicBezTo>
                    <a:pt x="286" y="19"/>
                    <a:pt x="272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68" name="Google Shape;2543;p36"/>
            <p:cNvSpPr/>
            <p:nvPr/>
          </p:nvSpPr>
          <p:spPr>
            <a:xfrm>
              <a:off x="7522129" y="3193577"/>
              <a:ext cx="14421" cy="13240"/>
            </a:xfrm>
            <a:custGeom>
              <a:avLst/>
              <a:gdLst/>
              <a:ahLst/>
              <a:cxnLst/>
              <a:rect l="l" t="t" r="r" b="b"/>
              <a:pathLst>
                <a:path w="293" h="269" extrusionOk="0">
                  <a:moveTo>
                    <a:pt x="255" y="13"/>
                  </a:moveTo>
                  <a:cubicBezTo>
                    <a:pt x="268" y="13"/>
                    <a:pt x="268" y="25"/>
                    <a:pt x="268" y="25"/>
                  </a:cubicBezTo>
                  <a:lnTo>
                    <a:pt x="268" y="38"/>
                  </a:lnTo>
                  <a:lnTo>
                    <a:pt x="36" y="244"/>
                  </a:lnTo>
                  <a:lnTo>
                    <a:pt x="24" y="244"/>
                  </a:lnTo>
                  <a:lnTo>
                    <a:pt x="24" y="232"/>
                  </a:lnTo>
                  <a:lnTo>
                    <a:pt x="255" y="25"/>
                  </a:lnTo>
                  <a:lnTo>
                    <a:pt x="255" y="13"/>
                  </a:lnTo>
                  <a:close/>
                  <a:moveTo>
                    <a:pt x="243" y="1"/>
                  </a:moveTo>
                  <a:lnTo>
                    <a:pt x="12" y="220"/>
                  </a:lnTo>
                  <a:cubicBezTo>
                    <a:pt x="12" y="220"/>
                    <a:pt x="0" y="232"/>
                    <a:pt x="0" y="244"/>
                  </a:cubicBezTo>
                  <a:lnTo>
                    <a:pt x="24" y="268"/>
                  </a:lnTo>
                  <a:lnTo>
                    <a:pt x="36" y="268"/>
                  </a:lnTo>
                  <a:cubicBezTo>
                    <a:pt x="36" y="268"/>
                    <a:pt x="49" y="268"/>
                    <a:pt x="49" y="257"/>
                  </a:cubicBezTo>
                  <a:lnTo>
                    <a:pt x="279" y="49"/>
                  </a:lnTo>
                  <a:cubicBezTo>
                    <a:pt x="292" y="38"/>
                    <a:pt x="292" y="13"/>
                    <a:pt x="279" y="13"/>
                  </a:cubicBezTo>
                  <a:cubicBezTo>
                    <a:pt x="268" y="1"/>
                    <a:pt x="255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69" name="Google Shape;2544;p36"/>
            <p:cNvSpPr/>
            <p:nvPr/>
          </p:nvSpPr>
          <p:spPr>
            <a:xfrm>
              <a:off x="7521735" y="3192248"/>
              <a:ext cx="12305" cy="10533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222" y="0"/>
                  </a:moveTo>
                  <a:cubicBezTo>
                    <a:pt x="220" y="0"/>
                    <a:pt x="217" y="1"/>
                    <a:pt x="214" y="3"/>
                  </a:cubicBezTo>
                  <a:cubicBezTo>
                    <a:pt x="141" y="65"/>
                    <a:pt x="81" y="125"/>
                    <a:pt x="20" y="186"/>
                  </a:cubicBezTo>
                  <a:cubicBezTo>
                    <a:pt x="0" y="196"/>
                    <a:pt x="13" y="214"/>
                    <a:pt x="31" y="214"/>
                  </a:cubicBezTo>
                  <a:cubicBezTo>
                    <a:pt x="35" y="214"/>
                    <a:pt x="40" y="213"/>
                    <a:pt x="44" y="211"/>
                  </a:cubicBezTo>
                  <a:cubicBezTo>
                    <a:pt x="105" y="149"/>
                    <a:pt x="166" y="89"/>
                    <a:pt x="239" y="28"/>
                  </a:cubicBezTo>
                  <a:cubicBezTo>
                    <a:pt x="249" y="18"/>
                    <a:pt x="235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70" name="Google Shape;2545;p36"/>
            <p:cNvSpPr/>
            <p:nvPr/>
          </p:nvSpPr>
          <p:spPr>
            <a:xfrm>
              <a:off x="7521489" y="3191559"/>
              <a:ext cx="12650" cy="1166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230" y="21"/>
                  </a:moveTo>
                  <a:cubicBezTo>
                    <a:pt x="232" y="21"/>
                    <a:pt x="232" y="24"/>
                    <a:pt x="232" y="30"/>
                  </a:cubicBezTo>
                  <a:cubicBezTo>
                    <a:pt x="232" y="30"/>
                    <a:pt x="244" y="30"/>
                    <a:pt x="232" y="42"/>
                  </a:cubicBezTo>
                  <a:lnTo>
                    <a:pt x="37" y="212"/>
                  </a:lnTo>
                  <a:cubicBezTo>
                    <a:pt x="37" y="216"/>
                    <a:pt x="36" y="218"/>
                    <a:pt x="34" y="218"/>
                  </a:cubicBezTo>
                  <a:cubicBezTo>
                    <a:pt x="30" y="218"/>
                    <a:pt x="25" y="212"/>
                    <a:pt x="25" y="212"/>
                  </a:cubicBezTo>
                  <a:lnTo>
                    <a:pt x="25" y="200"/>
                  </a:lnTo>
                  <a:lnTo>
                    <a:pt x="219" y="30"/>
                  </a:lnTo>
                  <a:cubicBezTo>
                    <a:pt x="226" y="24"/>
                    <a:pt x="229" y="21"/>
                    <a:pt x="230" y="21"/>
                  </a:cubicBezTo>
                  <a:close/>
                  <a:moveTo>
                    <a:pt x="220" y="0"/>
                  </a:moveTo>
                  <a:cubicBezTo>
                    <a:pt x="216" y="0"/>
                    <a:pt x="211" y="2"/>
                    <a:pt x="208" y="6"/>
                  </a:cubicBezTo>
                  <a:lnTo>
                    <a:pt x="13" y="188"/>
                  </a:lnTo>
                  <a:cubicBezTo>
                    <a:pt x="1" y="200"/>
                    <a:pt x="1" y="212"/>
                    <a:pt x="13" y="225"/>
                  </a:cubicBezTo>
                  <a:cubicBezTo>
                    <a:pt x="25" y="236"/>
                    <a:pt x="25" y="236"/>
                    <a:pt x="37" y="236"/>
                  </a:cubicBezTo>
                  <a:cubicBezTo>
                    <a:pt x="37" y="236"/>
                    <a:pt x="49" y="236"/>
                    <a:pt x="49" y="225"/>
                  </a:cubicBezTo>
                  <a:lnTo>
                    <a:pt x="244" y="54"/>
                  </a:lnTo>
                  <a:cubicBezTo>
                    <a:pt x="256" y="42"/>
                    <a:pt x="256" y="17"/>
                    <a:pt x="244" y="17"/>
                  </a:cubicBezTo>
                  <a:cubicBezTo>
                    <a:pt x="244" y="9"/>
                    <a:pt x="232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71" name="Google Shape;2546;p36"/>
            <p:cNvSpPr/>
            <p:nvPr/>
          </p:nvSpPr>
          <p:spPr>
            <a:xfrm>
              <a:off x="7519864" y="3201256"/>
              <a:ext cx="15357" cy="14323"/>
            </a:xfrm>
            <a:custGeom>
              <a:avLst/>
              <a:gdLst/>
              <a:ahLst/>
              <a:cxnLst/>
              <a:rect l="l" t="t" r="r" b="b"/>
              <a:pathLst>
                <a:path w="312" h="291" extrusionOk="0">
                  <a:moveTo>
                    <a:pt x="286" y="1"/>
                  </a:moveTo>
                  <a:cubicBezTo>
                    <a:pt x="283" y="1"/>
                    <a:pt x="280" y="2"/>
                    <a:pt x="277" y="3"/>
                  </a:cubicBezTo>
                  <a:cubicBezTo>
                    <a:pt x="179" y="76"/>
                    <a:pt x="95" y="161"/>
                    <a:pt x="9" y="258"/>
                  </a:cubicBezTo>
                  <a:cubicBezTo>
                    <a:pt x="0" y="268"/>
                    <a:pt x="12" y="291"/>
                    <a:pt x="24" y="291"/>
                  </a:cubicBezTo>
                  <a:cubicBezTo>
                    <a:pt x="27" y="291"/>
                    <a:pt x="31" y="288"/>
                    <a:pt x="34" y="283"/>
                  </a:cubicBezTo>
                  <a:cubicBezTo>
                    <a:pt x="119" y="198"/>
                    <a:pt x="204" y="112"/>
                    <a:pt x="301" y="39"/>
                  </a:cubicBezTo>
                  <a:cubicBezTo>
                    <a:pt x="312" y="29"/>
                    <a:pt x="30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72" name="Google Shape;2547;p36"/>
            <p:cNvSpPr/>
            <p:nvPr/>
          </p:nvSpPr>
          <p:spPr>
            <a:xfrm>
              <a:off x="7519717" y="3200911"/>
              <a:ext cx="15603" cy="14914"/>
            </a:xfrm>
            <a:custGeom>
              <a:avLst/>
              <a:gdLst/>
              <a:ahLst/>
              <a:cxnLst/>
              <a:rect l="l" t="t" r="r" b="b"/>
              <a:pathLst>
                <a:path w="317" h="303" extrusionOk="0">
                  <a:moveTo>
                    <a:pt x="304" y="22"/>
                  </a:moveTo>
                  <a:cubicBezTo>
                    <a:pt x="304" y="22"/>
                    <a:pt x="304" y="35"/>
                    <a:pt x="292" y="35"/>
                  </a:cubicBezTo>
                  <a:cubicBezTo>
                    <a:pt x="195" y="108"/>
                    <a:pt x="109" y="192"/>
                    <a:pt x="37" y="290"/>
                  </a:cubicBezTo>
                  <a:lnTo>
                    <a:pt x="25" y="290"/>
                  </a:lnTo>
                  <a:cubicBezTo>
                    <a:pt x="25" y="290"/>
                    <a:pt x="12" y="290"/>
                    <a:pt x="12" y="278"/>
                  </a:cubicBezTo>
                  <a:lnTo>
                    <a:pt x="12" y="265"/>
                  </a:lnTo>
                  <a:cubicBezTo>
                    <a:pt x="98" y="181"/>
                    <a:pt x="195" y="95"/>
                    <a:pt x="292" y="22"/>
                  </a:cubicBezTo>
                  <a:close/>
                  <a:moveTo>
                    <a:pt x="298" y="1"/>
                  </a:moveTo>
                  <a:cubicBezTo>
                    <a:pt x="292" y="1"/>
                    <a:pt x="286" y="4"/>
                    <a:pt x="280" y="10"/>
                  </a:cubicBezTo>
                  <a:cubicBezTo>
                    <a:pt x="182" y="83"/>
                    <a:pt x="85" y="168"/>
                    <a:pt x="1" y="265"/>
                  </a:cubicBezTo>
                  <a:lnTo>
                    <a:pt x="1" y="290"/>
                  </a:lnTo>
                  <a:cubicBezTo>
                    <a:pt x="1" y="302"/>
                    <a:pt x="12" y="302"/>
                    <a:pt x="25" y="302"/>
                  </a:cubicBezTo>
                  <a:lnTo>
                    <a:pt x="49" y="302"/>
                  </a:lnTo>
                  <a:cubicBezTo>
                    <a:pt x="122" y="205"/>
                    <a:pt x="207" y="119"/>
                    <a:pt x="304" y="59"/>
                  </a:cubicBezTo>
                  <a:cubicBezTo>
                    <a:pt x="317" y="46"/>
                    <a:pt x="317" y="22"/>
                    <a:pt x="317" y="10"/>
                  </a:cubicBezTo>
                  <a:cubicBezTo>
                    <a:pt x="310" y="4"/>
                    <a:pt x="304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73" name="Google Shape;2548;p36"/>
            <p:cNvSpPr/>
            <p:nvPr/>
          </p:nvSpPr>
          <p:spPr>
            <a:xfrm>
              <a:off x="7516813" y="3205390"/>
              <a:ext cx="17768" cy="17768"/>
            </a:xfrm>
            <a:custGeom>
              <a:avLst/>
              <a:gdLst/>
              <a:ahLst/>
              <a:cxnLst/>
              <a:rect l="l" t="t" r="r" b="b"/>
              <a:pathLst>
                <a:path w="361" h="361" extrusionOk="0">
                  <a:moveTo>
                    <a:pt x="334" y="1"/>
                  </a:moveTo>
                  <a:cubicBezTo>
                    <a:pt x="332" y="1"/>
                    <a:pt x="329" y="2"/>
                    <a:pt x="327" y="4"/>
                  </a:cubicBezTo>
                  <a:cubicBezTo>
                    <a:pt x="217" y="114"/>
                    <a:pt x="120" y="223"/>
                    <a:pt x="11" y="333"/>
                  </a:cubicBezTo>
                  <a:cubicBezTo>
                    <a:pt x="1" y="342"/>
                    <a:pt x="15" y="360"/>
                    <a:pt x="27" y="360"/>
                  </a:cubicBezTo>
                  <a:cubicBezTo>
                    <a:pt x="30" y="360"/>
                    <a:pt x="33" y="359"/>
                    <a:pt x="35" y="357"/>
                  </a:cubicBezTo>
                  <a:lnTo>
                    <a:pt x="351" y="41"/>
                  </a:lnTo>
                  <a:cubicBezTo>
                    <a:pt x="361" y="21"/>
                    <a:pt x="346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74" name="Google Shape;2549;p36"/>
            <p:cNvSpPr/>
            <p:nvPr/>
          </p:nvSpPr>
          <p:spPr>
            <a:xfrm>
              <a:off x="7516714" y="3205144"/>
              <a:ext cx="18015" cy="18408"/>
            </a:xfrm>
            <a:custGeom>
              <a:avLst/>
              <a:gdLst/>
              <a:ahLst/>
              <a:cxnLst/>
              <a:rect l="l" t="t" r="r" b="b"/>
              <a:pathLst>
                <a:path w="366" h="374" extrusionOk="0">
                  <a:moveTo>
                    <a:pt x="341" y="22"/>
                  </a:moveTo>
                  <a:cubicBezTo>
                    <a:pt x="341" y="22"/>
                    <a:pt x="353" y="33"/>
                    <a:pt x="341" y="33"/>
                  </a:cubicBezTo>
                  <a:cubicBezTo>
                    <a:pt x="243" y="143"/>
                    <a:pt x="134" y="252"/>
                    <a:pt x="37" y="349"/>
                  </a:cubicBezTo>
                  <a:cubicBezTo>
                    <a:pt x="37" y="362"/>
                    <a:pt x="37" y="362"/>
                    <a:pt x="25" y="362"/>
                  </a:cubicBezTo>
                  <a:lnTo>
                    <a:pt x="25" y="349"/>
                  </a:lnTo>
                  <a:lnTo>
                    <a:pt x="25" y="338"/>
                  </a:lnTo>
                  <a:cubicBezTo>
                    <a:pt x="122" y="241"/>
                    <a:pt x="232" y="131"/>
                    <a:pt x="329" y="22"/>
                  </a:cubicBezTo>
                  <a:close/>
                  <a:moveTo>
                    <a:pt x="335" y="0"/>
                  </a:moveTo>
                  <a:cubicBezTo>
                    <a:pt x="329" y="0"/>
                    <a:pt x="323" y="3"/>
                    <a:pt x="316" y="9"/>
                  </a:cubicBezTo>
                  <a:cubicBezTo>
                    <a:pt x="219" y="119"/>
                    <a:pt x="110" y="228"/>
                    <a:pt x="13" y="325"/>
                  </a:cubicBezTo>
                  <a:cubicBezTo>
                    <a:pt x="0" y="338"/>
                    <a:pt x="0" y="349"/>
                    <a:pt x="0" y="349"/>
                  </a:cubicBezTo>
                  <a:cubicBezTo>
                    <a:pt x="0" y="362"/>
                    <a:pt x="13" y="374"/>
                    <a:pt x="25" y="374"/>
                  </a:cubicBezTo>
                  <a:cubicBezTo>
                    <a:pt x="37" y="374"/>
                    <a:pt x="49" y="374"/>
                    <a:pt x="49" y="362"/>
                  </a:cubicBezTo>
                  <a:cubicBezTo>
                    <a:pt x="159" y="265"/>
                    <a:pt x="256" y="155"/>
                    <a:pt x="353" y="46"/>
                  </a:cubicBezTo>
                  <a:cubicBezTo>
                    <a:pt x="365" y="33"/>
                    <a:pt x="365" y="22"/>
                    <a:pt x="353" y="9"/>
                  </a:cubicBezTo>
                  <a:cubicBezTo>
                    <a:pt x="347" y="3"/>
                    <a:pt x="341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75" name="Google Shape;2550;p36"/>
            <p:cNvSpPr/>
            <p:nvPr/>
          </p:nvSpPr>
          <p:spPr>
            <a:xfrm>
              <a:off x="7515631" y="3210214"/>
              <a:ext cx="21361" cy="20131"/>
            </a:xfrm>
            <a:custGeom>
              <a:avLst/>
              <a:gdLst/>
              <a:ahLst/>
              <a:cxnLst/>
              <a:rect l="l" t="t" r="r" b="b"/>
              <a:pathLst>
                <a:path w="434" h="409" extrusionOk="0">
                  <a:moveTo>
                    <a:pt x="407" y="0"/>
                  </a:moveTo>
                  <a:cubicBezTo>
                    <a:pt x="404" y="0"/>
                    <a:pt x="402" y="1"/>
                    <a:pt x="400" y="3"/>
                  </a:cubicBezTo>
                  <a:cubicBezTo>
                    <a:pt x="278" y="138"/>
                    <a:pt x="144" y="259"/>
                    <a:pt x="11" y="368"/>
                  </a:cubicBezTo>
                  <a:cubicBezTo>
                    <a:pt x="0" y="388"/>
                    <a:pt x="15" y="408"/>
                    <a:pt x="27" y="408"/>
                  </a:cubicBezTo>
                  <a:cubicBezTo>
                    <a:pt x="30" y="408"/>
                    <a:pt x="33" y="407"/>
                    <a:pt x="35" y="405"/>
                  </a:cubicBezTo>
                  <a:cubicBezTo>
                    <a:pt x="181" y="283"/>
                    <a:pt x="302" y="162"/>
                    <a:pt x="424" y="28"/>
                  </a:cubicBezTo>
                  <a:cubicBezTo>
                    <a:pt x="434" y="18"/>
                    <a:pt x="419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76" name="Google Shape;2551;p36"/>
            <p:cNvSpPr/>
            <p:nvPr/>
          </p:nvSpPr>
          <p:spPr>
            <a:xfrm>
              <a:off x="7515484" y="3209771"/>
              <a:ext cx="21608" cy="20968"/>
            </a:xfrm>
            <a:custGeom>
              <a:avLst/>
              <a:gdLst/>
              <a:ahLst/>
              <a:cxnLst/>
              <a:rect l="l" t="t" r="r" b="b"/>
              <a:pathLst>
                <a:path w="439" h="426" extrusionOk="0">
                  <a:moveTo>
                    <a:pt x="414" y="12"/>
                  </a:moveTo>
                  <a:lnTo>
                    <a:pt x="414" y="25"/>
                  </a:lnTo>
                  <a:cubicBezTo>
                    <a:pt x="414" y="25"/>
                    <a:pt x="427" y="25"/>
                    <a:pt x="414" y="37"/>
                  </a:cubicBezTo>
                  <a:cubicBezTo>
                    <a:pt x="305" y="171"/>
                    <a:pt x="171" y="292"/>
                    <a:pt x="38" y="401"/>
                  </a:cubicBezTo>
                  <a:lnTo>
                    <a:pt x="14" y="401"/>
                  </a:lnTo>
                  <a:cubicBezTo>
                    <a:pt x="14" y="390"/>
                    <a:pt x="14" y="390"/>
                    <a:pt x="25" y="390"/>
                  </a:cubicBezTo>
                  <a:cubicBezTo>
                    <a:pt x="159" y="280"/>
                    <a:pt x="281" y="147"/>
                    <a:pt x="403" y="25"/>
                  </a:cubicBezTo>
                  <a:cubicBezTo>
                    <a:pt x="403" y="12"/>
                    <a:pt x="414" y="12"/>
                    <a:pt x="414" y="12"/>
                  </a:cubicBezTo>
                  <a:close/>
                  <a:moveTo>
                    <a:pt x="427" y="1"/>
                  </a:moveTo>
                  <a:cubicBezTo>
                    <a:pt x="414" y="1"/>
                    <a:pt x="403" y="1"/>
                    <a:pt x="390" y="12"/>
                  </a:cubicBezTo>
                  <a:cubicBezTo>
                    <a:pt x="268" y="134"/>
                    <a:pt x="147" y="268"/>
                    <a:pt x="14" y="377"/>
                  </a:cubicBezTo>
                  <a:cubicBezTo>
                    <a:pt x="1" y="377"/>
                    <a:pt x="1" y="390"/>
                    <a:pt x="1" y="401"/>
                  </a:cubicBezTo>
                  <a:cubicBezTo>
                    <a:pt x="1" y="414"/>
                    <a:pt x="14" y="414"/>
                    <a:pt x="14" y="426"/>
                  </a:cubicBezTo>
                  <a:lnTo>
                    <a:pt x="25" y="426"/>
                  </a:lnTo>
                  <a:cubicBezTo>
                    <a:pt x="38" y="426"/>
                    <a:pt x="38" y="414"/>
                    <a:pt x="50" y="414"/>
                  </a:cubicBezTo>
                  <a:cubicBezTo>
                    <a:pt x="184" y="304"/>
                    <a:pt x="317" y="183"/>
                    <a:pt x="427" y="49"/>
                  </a:cubicBezTo>
                  <a:cubicBezTo>
                    <a:pt x="439" y="37"/>
                    <a:pt x="439" y="12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77" name="Google Shape;2552;p36"/>
            <p:cNvSpPr/>
            <p:nvPr/>
          </p:nvSpPr>
          <p:spPr>
            <a:xfrm>
              <a:off x="7515631" y="3215579"/>
              <a:ext cx="21854" cy="21952"/>
            </a:xfrm>
            <a:custGeom>
              <a:avLst/>
              <a:gdLst/>
              <a:ahLst/>
              <a:cxnLst/>
              <a:rect l="l" t="t" r="r" b="b"/>
              <a:pathLst>
                <a:path w="444" h="446" extrusionOk="0">
                  <a:moveTo>
                    <a:pt x="414" y="1"/>
                  </a:moveTo>
                  <a:cubicBezTo>
                    <a:pt x="409" y="1"/>
                    <a:pt x="405" y="2"/>
                    <a:pt x="400" y="4"/>
                  </a:cubicBezTo>
                  <a:cubicBezTo>
                    <a:pt x="265" y="137"/>
                    <a:pt x="132" y="272"/>
                    <a:pt x="11" y="418"/>
                  </a:cubicBezTo>
                  <a:cubicBezTo>
                    <a:pt x="0" y="427"/>
                    <a:pt x="14" y="445"/>
                    <a:pt x="27" y="445"/>
                  </a:cubicBezTo>
                  <a:cubicBezTo>
                    <a:pt x="30" y="445"/>
                    <a:pt x="33" y="444"/>
                    <a:pt x="35" y="442"/>
                  </a:cubicBezTo>
                  <a:cubicBezTo>
                    <a:pt x="156" y="296"/>
                    <a:pt x="290" y="162"/>
                    <a:pt x="424" y="29"/>
                  </a:cubicBezTo>
                  <a:cubicBezTo>
                    <a:pt x="444" y="18"/>
                    <a:pt x="432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78" name="Google Shape;2553;p36"/>
            <p:cNvSpPr/>
            <p:nvPr/>
          </p:nvSpPr>
          <p:spPr>
            <a:xfrm>
              <a:off x="7515484" y="3215284"/>
              <a:ext cx="22247" cy="22641"/>
            </a:xfrm>
            <a:custGeom>
              <a:avLst/>
              <a:gdLst/>
              <a:ahLst/>
              <a:cxnLst/>
              <a:rect l="l" t="t" r="r" b="b"/>
              <a:pathLst>
                <a:path w="452" h="460" extrusionOk="0">
                  <a:moveTo>
                    <a:pt x="418" y="17"/>
                  </a:moveTo>
                  <a:cubicBezTo>
                    <a:pt x="421" y="17"/>
                    <a:pt x="427" y="22"/>
                    <a:pt x="427" y="22"/>
                  </a:cubicBezTo>
                  <a:lnTo>
                    <a:pt x="427" y="35"/>
                  </a:lnTo>
                  <a:cubicBezTo>
                    <a:pt x="293" y="168"/>
                    <a:pt x="159" y="302"/>
                    <a:pt x="38" y="448"/>
                  </a:cubicBezTo>
                  <a:lnTo>
                    <a:pt x="25" y="448"/>
                  </a:lnTo>
                  <a:lnTo>
                    <a:pt x="14" y="435"/>
                  </a:lnTo>
                  <a:lnTo>
                    <a:pt x="25" y="424"/>
                  </a:lnTo>
                  <a:cubicBezTo>
                    <a:pt x="147" y="289"/>
                    <a:pt x="281" y="143"/>
                    <a:pt x="414" y="22"/>
                  </a:cubicBezTo>
                  <a:cubicBezTo>
                    <a:pt x="414" y="18"/>
                    <a:pt x="416" y="17"/>
                    <a:pt x="418" y="17"/>
                  </a:cubicBezTo>
                  <a:close/>
                  <a:moveTo>
                    <a:pt x="421" y="1"/>
                  </a:moveTo>
                  <a:cubicBezTo>
                    <a:pt x="415" y="1"/>
                    <a:pt x="409" y="4"/>
                    <a:pt x="403" y="10"/>
                  </a:cubicBezTo>
                  <a:cubicBezTo>
                    <a:pt x="268" y="132"/>
                    <a:pt x="135" y="278"/>
                    <a:pt x="1" y="411"/>
                  </a:cubicBezTo>
                  <a:lnTo>
                    <a:pt x="1" y="448"/>
                  </a:lnTo>
                  <a:cubicBezTo>
                    <a:pt x="1" y="448"/>
                    <a:pt x="14" y="460"/>
                    <a:pt x="25" y="460"/>
                  </a:cubicBezTo>
                  <a:lnTo>
                    <a:pt x="50" y="460"/>
                  </a:lnTo>
                  <a:cubicBezTo>
                    <a:pt x="171" y="314"/>
                    <a:pt x="305" y="180"/>
                    <a:pt x="439" y="46"/>
                  </a:cubicBezTo>
                  <a:cubicBezTo>
                    <a:pt x="451" y="35"/>
                    <a:pt x="451" y="10"/>
                    <a:pt x="439" y="10"/>
                  </a:cubicBezTo>
                  <a:cubicBezTo>
                    <a:pt x="433" y="4"/>
                    <a:pt x="427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79" name="Google Shape;2554;p36"/>
            <p:cNvSpPr/>
            <p:nvPr/>
          </p:nvSpPr>
          <p:spPr>
            <a:xfrm>
              <a:off x="7517453" y="3221584"/>
              <a:ext cx="22444" cy="22740"/>
            </a:xfrm>
            <a:custGeom>
              <a:avLst/>
              <a:gdLst/>
              <a:ahLst/>
              <a:cxnLst/>
              <a:rect l="l" t="t" r="r" b="b"/>
              <a:pathLst>
                <a:path w="456" h="462" extrusionOk="0">
                  <a:moveTo>
                    <a:pt x="421" y="0"/>
                  </a:moveTo>
                  <a:cubicBezTo>
                    <a:pt x="417" y="0"/>
                    <a:pt x="414" y="1"/>
                    <a:pt x="411" y="4"/>
                  </a:cubicBezTo>
                  <a:cubicBezTo>
                    <a:pt x="277" y="137"/>
                    <a:pt x="144" y="283"/>
                    <a:pt x="10" y="429"/>
                  </a:cubicBezTo>
                  <a:cubicBezTo>
                    <a:pt x="1" y="439"/>
                    <a:pt x="13" y="462"/>
                    <a:pt x="24" y="462"/>
                  </a:cubicBezTo>
                  <a:cubicBezTo>
                    <a:pt x="27" y="462"/>
                    <a:pt x="31" y="459"/>
                    <a:pt x="34" y="453"/>
                  </a:cubicBezTo>
                  <a:cubicBezTo>
                    <a:pt x="168" y="307"/>
                    <a:pt x="301" y="161"/>
                    <a:pt x="436" y="28"/>
                  </a:cubicBezTo>
                  <a:cubicBezTo>
                    <a:pt x="455" y="18"/>
                    <a:pt x="435" y="0"/>
                    <a:pt x="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80" name="Google Shape;2555;p36"/>
            <p:cNvSpPr/>
            <p:nvPr/>
          </p:nvSpPr>
          <p:spPr>
            <a:xfrm>
              <a:off x="7517305" y="3221141"/>
              <a:ext cx="22198" cy="23379"/>
            </a:xfrm>
            <a:custGeom>
              <a:avLst/>
              <a:gdLst/>
              <a:ahLst/>
              <a:cxnLst/>
              <a:rect l="l" t="t" r="r" b="b"/>
              <a:pathLst>
                <a:path w="451" h="475" extrusionOk="0">
                  <a:moveTo>
                    <a:pt x="426" y="13"/>
                  </a:moveTo>
                  <a:lnTo>
                    <a:pt x="439" y="24"/>
                  </a:lnTo>
                  <a:lnTo>
                    <a:pt x="439" y="37"/>
                  </a:lnTo>
                  <a:cubicBezTo>
                    <a:pt x="293" y="170"/>
                    <a:pt x="158" y="316"/>
                    <a:pt x="37" y="462"/>
                  </a:cubicBezTo>
                  <a:lnTo>
                    <a:pt x="25" y="462"/>
                  </a:lnTo>
                  <a:cubicBezTo>
                    <a:pt x="25" y="451"/>
                    <a:pt x="13" y="451"/>
                    <a:pt x="25" y="438"/>
                  </a:cubicBezTo>
                  <a:cubicBezTo>
                    <a:pt x="147" y="292"/>
                    <a:pt x="280" y="159"/>
                    <a:pt x="426" y="24"/>
                  </a:cubicBezTo>
                  <a:lnTo>
                    <a:pt x="426" y="13"/>
                  </a:lnTo>
                  <a:close/>
                  <a:moveTo>
                    <a:pt x="439" y="0"/>
                  </a:moveTo>
                  <a:cubicBezTo>
                    <a:pt x="426" y="0"/>
                    <a:pt x="414" y="0"/>
                    <a:pt x="414" y="13"/>
                  </a:cubicBezTo>
                  <a:cubicBezTo>
                    <a:pt x="268" y="146"/>
                    <a:pt x="134" y="280"/>
                    <a:pt x="13" y="426"/>
                  </a:cubicBezTo>
                  <a:cubicBezTo>
                    <a:pt x="1" y="451"/>
                    <a:pt x="1" y="462"/>
                    <a:pt x="13" y="475"/>
                  </a:cubicBezTo>
                  <a:lnTo>
                    <a:pt x="50" y="475"/>
                  </a:lnTo>
                  <a:cubicBezTo>
                    <a:pt x="171" y="329"/>
                    <a:pt x="304" y="183"/>
                    <a:pt x="450" y="49"/>
                  </a:cubicBezTo>
                  <a:lnTo>
                    <a:pt x="450" y="24"/>
                  </a:lnTo>
                  <a:cubicBezTo>
                    <a:pt x="450" y="13"/>
                    <a:pt x="439" y="0"/>
                    <a:pt x="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81" name="Google Shape;2556;p36"/>
            <p:cNvSpPr/>
            <p:nvPr/>
          </p:nvSpPr>
          <p:spPr>
            <a:xfrm>
              <a:off x="7519963" y="3227885"/>
              <a:ext cx="19393" cy="21460"/>
            </a:xfrm>
            <a:custGeom>
              <a:avLst/>
              <a:gdLst/>
              <a:ahLst/>
              <a:cxnLst/>
              <a:rect l="l" t="t" r="r" b="b"/>
              <a:pathLst>
                <a:path w="394" h="436" extrusionOk="0">
                  <a:moveTo>
                    <a:pt x="370" y="1"/>
                  </a:moveTo>
                  <a:cubicBezTo>
                    <a:pt x="367" y="1"/>
                    <a:pt x="363" y="3"/>
                    <a:pt x="360" y="9"/>
                  </a:cubicBezTo>
                  <a:cubicBezTo>
                    <a:pt x="287" y="82"/>
                    <a:pt x="214" y="155"/>
                    <a:pt x="141" y="241"/>
                  </a:cubicBezTo>
                  <a:cubicBezTo>
                    <a:pt x="93" y="289"/>
                    <a:pt x="20" y="338"/>
                    <a:pt x="7" y="411"/>
                  </a:cubicBezTo>
                  <a:cubicBezTo>
                    <a:pt x="0" y="426"/>
                    <a:pt x="11" y="436"/>
                    <a:pt x="23" y="436"/>
                  </a:cubicBezTo>
                  <a:cubicBezTo>
                    <a:pt x="31" y="436"/>
                    <a:pt x="39" y="432"/>
                    <a:pt x="44" y="423"/>
                  </a:cubicBezTo>
                  <a:cubicBezTo>
                    <a:pt x="56" y="350"/>
                    <a:pt x="153" y="277"/>
                    <a:pt x="214" y="216"/>
                  </a:cubicBezTo>
                  <a:cubicBezTo>
                    <a:pt x="263" y="155"/>
                    <a:pt x="323" y="95"/>
                    <a:pt x="385" y="33"/>
                  </a:cubicBezTo>
                  <a:cubicBezTo>
                    <a:pt x="394" y="25"/>
                    <a:pt x="382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82" name="Google Shape;2557;p36"/>
            <p:cNvSpPr/>
            <p:nvPr/>
          </p:nvSpPr>
          <p:spPr>
            <a:xfrm>
              <a:off x="7519717" y="3227737"/>
              <a:ext cx="19786" cy="22149"/>
            </a:xfrm>
            <a:custGeom>
              <a:avLst/>
              <a:gdLst/>
              <a:ahLst/>
              <a:cxnLst/>
              <a:rect l="l" t="t" r="r" b="b"/>
              <a:pathLst>
                <a:path w="402" h="450" extrusionOk="0">
                  <a:moveTo>
                    <a:pt x="377" y="12"/>
                  </a:moveTo>
                  <a:lnTo>
                    <a:pt x="377" y="25"/>
                  </a:lnTo>
                  <a:lnTo>
                    <a:pt x="207" y="219"/>
                  </a:lnTo>
                  <a:cubicBezTo>
                    <a:pt x="195" y="231"/>
                    <a:pt x="182" y="244"/>
                    <a:pt x="158" y="255"/>
                  </a:cubicBezTo>
                  <a:cubicBezTo>
                    <a:pt x="109" y="304"/>
                    <a:pt x="49" y="365"/>
                    <a:pt x="37" y="426"/>
                  </a:cubicBezTo>
                  <a:cubicBezTo>
                    <a:pt x="37" y="430"/>
                    <a:pt x="35" y="431"/>
                    <a:pt x="33" y="431"/>
                  </a:cubicBezTo>
                  <a:cubicBezTo>
                    <a:pt x="30" y="431"/>
                    <a:pt x="25" y="426"/>
                    <a:pt x="25" y="426"/>
                  </a:cubicBezTo>
                  <a:lnTo>
                    <a:pt x="12" y="426"/>
                  </a:lnTo>
                  <a:cubicBezTo>
                    <a:pt x="37" y="365"/>
                    <a:pt x="73" y="317"/>
                    <a:pt x="122" y="280"/>
                  </a:cubicBezTo>
                  <a:lnTo>
                    <a:pt x="158" y="244"/>
                  </a:lnTo>
                  <a:lnTo>
                    <a:pt x="365" y="12"/>
                  </a:lnTo>
                  <a:close/>
                  <a:moveTo>
                    <a:pt x="353" y="0"/>
                  </a:moveTo>
                  <a:lnTo>
                    <a:pt x="146" y="231"/>
                  </a:lnTo>
                  <a:lnTo>
                    <a:pt x="109" y="268"/>
                  </a:lnTo>
                  <a:cubicBezTo>
                    <a:pt x="61" y="317"/>
                    <a:pt x="12" y="353"/>
                    <a:pt x="1" y="414"/>
                  </a:cubicBezTo>
                  <a:cubicBezTo>
                    <a:pt x="1" y="426"/>
                    <a:pt x="1" y="450"/>
                    <a:pt x="12" y="450"/>
                  </a:cubicBezTo>
                  <a:lnTo>
                    <a:pt x="25" y="450"/>
                  </a:lnTo>
                  <a:cubicBezTo>
                    <a:pt x="37" y="450"/>
                    <a:pt x="49" y="438"/>
                    <a:pt x="49" y="426"/>
                  </a:cubicBezTo>
                  <a:cubicBezTo>
                    <a:pt x="73" y="377"/>
                    <a:pt x="122" y="317"/>
                    <a:pt x="171" y="268"/>
                  </a:cubicBezTo>
                  <a:cubicBezTo>
                    <a:pt x="195" y="255"/>
                    <a:pt x="207" y="244"/>
                    <a:pt x="219" y="231"/>
                  </a:cubicBezTo>
                  <a:lnTo>
                    <a:pt x="390" y="36"/>
                  </a:lnTo>
                  <a:cubicBezTo>
                    <a:pt x="401" y="36"/>
                    <a:pt x="401" y="25"/>
                    <a:pt x="401" y="12"/>
                  </a:cubicBezTo>
                  <a:cubicBezTo>
                    <a:pt x="401" y="12"/>
                    <a:pt x="390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83" name="Google Shape;2558;p36"/>
            <p:cNvSpPr/>
            <p:nvPr/>
          </p:nvSpPr>
          <p:spPr>
            <a:xfrm>
              <a:off x="7520652" y="3234234"/>
              <a:ext cx="19442" cy="19737"/>
            </a:xfrm>
            <a:custGeom>
              <a:avLst/>
              <a:gdLst/>
              <a:ahLst/>
              <a:cxnLst/>
              <a:rect l="l" t="t" r="r" b="b"/>
              <a:pathLst>
                <a:path w="395" h="401" extrusionOk="0">
                  <a:moveTo>
                    <a:pt x="347" y="1"/>
                  </a:moveTo>
                  <a:cubicBezTo>
                    <a:pt x="337" y="1"/>
                    <a:pt x="327" y="11"/>
                    <a:pt x="334" y="26"/>
                  </a:cubicBezTo>
                  <a:cubicBezTo>
                    <a:pt x="346" y="39"/>
                    <a:pt x="188" y="185"/>
                    <a:pt x="176" y="196"/>
                  </a:cubicBezTo>
                  <a:cubicBezTo>
                    <a:pt x="127" y="258"/>
                    <a:pt x="66" y="318"/>
                    <a:pt x="18" y="367"/>
                  </a:cubicBezTo>
                  <a:cubicBezTo>
                    <a:pt x="0" y="384"/>
                    <a:pt x="7" y="401"/>
                    <a:pt x="22" y="401"/>
                  </a:cubicBezTo>
                  <a:cubicBezTo>
                    <a:pt x="28" y="401"/>
                    <a:pt x="35" y="398"/>
                    <a:pt x="42" y="391"/>
                  </a:cubicBezTo>
                  <a:cubicBezTo>
                    <a:pt x="115" y="318"/>
                    <a:pt x="188" y="233"/>
                    <a:pt x="273" y="160"/>
                  </a:cubicBezTo>
                  <a:cubicBezTo>
                    <a:pt x="298" y="123"/>
                    <a:pt x="395" y="63"/>
                    <a:pt x="358" y="14"/>
                  </a:cubicBezTo>
                  <a:cubicBezTo>
                    <a:pt x="358" y="5"/>
                    <a:pt x="353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84" name="Google Shape;2559;p36"/>
            <p:cNvSpPr/>
            <p:nvPr/>
          </p:nvSpPr>
          <p:spPr>
            <a:xfrm>
              <a:off x="7520307" y="3233742"/>
              <a:ext cx="19786" cy="20968"/>
            </a:xfrm>
            <a:custGeom>
              <a:avLst/>
              <a:gdLst/>
              <a:ahLst/>
              <a:cxnLst/>
              <a:rect l="l" t="t" r="r" b="b"/>
              <a:pathLst>
                <a:path w="402" h="426" extrusionOk="0">
                  <a:moveTo>
                    <a:pt x="365" y="24"/>
                  </a:moveTo>
                  <a:cubicBezTo>
                    <a:pt x="378" y="60"/>
                    <a:pt x="329" y="109"/>
                    <a:pt x="292" y="133"/>
                  </a:cubicBezTo>
                  <a:cubicBezTo>
                    <a:pt x="280" y="146"/>
                    <a:pt x="280" y="158"/>
                    <a:pt x="268" y="158"/>
                  </a:cubicBezTo>
                  <a:cubicBezTo>
                    <a:pt x="195" y="243"/>
                    <a:pt x="122" y="316"/>
                    <a:pt x="37" y="401"/>
                  </a:cubicBezTo>
                  <a:lnTo>
                    <a:pt x="25" y="401"/>
                  </a:lnTo>
                  <a:lnTo>
                    <a:pt x="25" y="389"/>
                  </a:lnTo>
                  <a:cubicBezTo>
                    <a:pt x="86" y="328"/>
                    <a:pt x="134" y="268"/>
                    <a:pt x="195" y="219"/>
                  </a:cubicBezTo>
                  <a:cubicBezTo>
                    <a:pt x="195" y="219"/>
                    <a:pt x="195" y="206"/>
                    <a:pt x="207" y="195"/>
                  </a:cubicBezTo>
                  <a:cubicBezTo>
                    <a:pt x="341" y="60"/>
                    <a:pt x="353" y="49"/>
                    <a:pt x="353" y="36"/>
                  </a:cubicBezTo>
                  <a:cubicBezTo>
                    <a:pt x="341" y="36"/>
                    <a:pt x="341" y="24"/>
                    <a:pt x="353" y="24"/>
                  </a:cubicBezTo>
                  <a:close/>
                  <a:moveTo>
                    <a:pt x="353" y="0"/>
                  </a:moveTo>
                  <a:cubicBezTo>
                    <a:pt x="341" y="0"/>
                    <a:pt x="341" y="12"/>
                    <a:pt x="329" y="12"/>
                  </a:cubicBezTo>
                  <a:lnTo>
                    <a:pt x="329" y="36"/>
                  </a:lnTo>
                  <a:cubicBezTo>
                    <a:pt x="329" y="49"/>
                    <a:pt x="280" y="97"/>
                    <a:pt x="195" y="182"/>
                  </a:cubicBezTo>
                  <a:cubicBezTo>
                    <a:pt x="183" y="195"/>
                    <a:pt x="183" y="206"/>
                    <a:pt x="183" y="206"/>
                  </a:cubicBezTo>
                  <a:cubicBezTo>
                    <a:pt x="122" y="255"/>
                    <a:pt x="73" y="316"/>
                    <a:pt x="13" y="377"/>
                  </a:cubicBezTo>
                  <a:cubicBezTo>
                    <a:pt x="13" y="377"/>
                    <a:pt x="0" y="389"/>
                    <a:pt x="13" y="401"/>
                  </a:cubicBezTo>
                  <a:cubicBezTo>
                    <a:pt x="13" y="414"/>
                    <a:pt x="13" y="414"/>
                    <a:pt x="25" y="425"/>
                  </a:cubicBezTo>
                  <a:lnTo>
                    <a:pt x="37" y="425"/>
                  </a:lnTo>
                  <a:lnTo>
                    <a:pt x="49" y="414"/>
                  </a:lnTo>
                  <a:cubicBezTo>
                    <a:pt x="134" y="328"/>
                    <a:pt x="207" y="255"/>
                    <a:pt x="280" y="170"/>
                  </a:cubicBezTo>
                  <a:cubicBezTo>
                    <a:pt x="292" y="170"/>
                    <a:pt x="292" y="158"/>
                    <a:pt x="305" y="146"/>
                  </a:cubicBezTo>
                  <a:cubicBezTo>
                    <a:pt x="341" y="109"/>
                    <a:pt x="402" y="60"/>
                    <a:pt x="378" y="12"/>
                  </a:cubicBezTo>
                  <a:cubicBezTo>
                    <a:pt x="378" y="12"/>
                    <a:pt x="365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85" name="Google Shape;2560;p36"/>
            <p:cNvSpPr/>
            <p:nvPr/>
          </p:nvSpPr>
          <p:spPr>
            <a:xfrm>
              <a:off x="7462816" y="3129983"/>
              <a:ext cx="6448" cy="8023"/>
            </a:xfrm>
            <a:custGeom>
              <a:avLst/>
              <a:gdLst/>
              <a:ahLst/>
              <a:cxnLst/>
              <a:rect l="l" t="t" r="r" b="b"/>
              <a:pathLst>
                <a:path w="131" h="163" extrusionOk="0">
                  <a:moveTo>
                    <a:pt x="95" y="1"/>
                  </a:moveTo>
                  <a:cubicBezTo>
                    <a:pt x="92" y="1"/>
                    <a:pt x="88" y="1"/>
                    <a:pt x="86" y="4"/>
                  </a:cubicBezTo>
                  <a:cubicBezTo>
                    <a:pt x="49" y="41"/>
                    <a:pt x="25" y="89"/>
                    <a:pt x="1" y="138"/>
                  </a:cubicBezTo>
                  <a:cubicBezTo>
                    <a:pt x="1" y="153"/>
                    <a:pt x="15" y="163"/>
                    <a:pt x="25" y="163"/>
                  </a:cubicBezTo>
                  <a:cubicBezTo>
                    <a:pt x="32" y="163"/>
                    <a:pt x="38" y="159"/>
                    <a:pt x="38" y="150"/>
                  </a:cubicBezTo>
                  <a:cubicBezTo>
                    <a:pt x="49" y="101"/>
                    <a:pt x="74" y="65"/>
                    <a:pt x="111" y="28"/>
                  </a:cubicBezTo>
                  <a:cubicBezTo>
                    <a:pt x="130" y="18"/>
                    <a:pt x="110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86" name="Google Shape;2561;p36"/>
            <p:cNvSpPr/>
            <p:nvPr/>
          </p:nvSpPr>
          <p:spPr>
            <a:xfrm>
              <a:off x="7462275" y="3129687"/>
              <a:ext cx="7186" cy="8860"/>
            </a:xfrm>
            <a:custGeom>
              <a:avLst/>
              <a:gdLst/>
              <a:ahLst/>
              <a:cxnLst/>
              <a:rect l="l" t="t" r="r" b="b"/>
              <a:pathLst>
                <a:path w="146" h="180" extrusionOk="0">
                  <a:moveTo>
                    <a:pt x="112" y="17"/>
                  </a:moveTo>
                  <a:cubicBezTo>
                    <a:pt x="116" y="17"/>
                    <a:pt x="122" y="22"/>
                    <a:pt x="122" y="22"/>
                  </a:cubicBezTo>
                  <a:lnTo>
                    <a:pt x="122" y="34"/>
                  </a:lnTo>
                  <a:cubicBezTo>
                    <a:pt x="85" y="71"/>
                    <a:pt x="60" y="107"/>
                    <a:pt x="36" y="156"/>
                  </a:cubicBezTo>
                  <a:lnTo>
                    <a:pt x="24" y="156"/>
                  </a:lnTo>
                  <a:cubicBezTo>
                    <a:pt x="36" y="95"/>
                    <a:pt x="73" y="58"/>
                    <a:pt x="109" y="22"/>
                  </a:cubicBezTo>
                  <a:cubicBezTo>
                    <a:pt x="109" y="18"/>
                    <a:pt x="110" y="17"/>
                    <a:pt x="112" y="17"/>
                  </a:cubicBezTo>
                  <a:close/>
                  <a:moveTo>
                    <a:pt x="115" y="1"/>
                  </a:moveTo>
                  <a:cubicBezTo>
                    <a:pt x="109" y="1"/>
                    <a:pt x="103" y="4"/>
                    <a:pt x="97" y="10"/>
                  </a:cubicBezTo>
                  <a:cubicBezTo>
                    <a:pt x="49" y="47"/>
                    <a:pt x="24" y="95"/>
                    <a:pt x="12" y="144"/>
                  </a:cubicBezTo>
                  <a:cubicBezTo>
                    <a:pt x="0" y="156"/>
                    <a:pt x="0" y="168"/>
                    <a:pt x="12" y="168"/>
                  </a:cubicBezTo>
                  <a:cubicBezTo>
                    <a:pt x="12" y="180"/>
                    <a:pt x="24" y="180"/>
                    <a:pt x="36" y="180"/>
                  </a:cubicBezTo>
                  <a:cubicBezTo>
                    <a:pt x="49" y="180"/>
                    <a:pt x="60" y="168"/>
                    <a:pt x="60" y="156"/>
                  </a:cubicBezTo>
                  <a:cubicBezTo>
                    <a:pt x="73" y="120"/>
                    <a:pt x="97" y="83"/>
                    <a:pt x="133" y="47"/>
                  </a:cubicBezTo>
                  <a:cubicBezTo>
                    <a:pt x="146" y="34"/>
                    <a:pt x="133" y="22"/>
                    <a:pt x="133" y="10"/>
                  </a:cubicBezTo>
                  <a:cubicBezTo>
                    <a:pt x="127" y="4"/>
                    <a:pt x="121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87" name="Google Shape;2562;p36"/>
            <p:cNvSpPr/>
            <p:nvPr/>
          </p:nvSpPr>
          <p:spPr>
            <a:xfrm>
              <a:off x="7464195" y="3131164"/>
              <a:ext cx="9844" cy="10927"/>
            </a:xfrm>
            <a:custGeom>
              <a:avLst/>
              <a:gdLst/>
              <a:ahLst/>
              <a:cxnLst/>
              <a:rect l="l" t="t" r="r" b="b"/>
              <a:pathLst>
                <a:path w="200" h="222" extrusionOk="0">
                  <a:moveTo>
                    <a:pt x="164" y="1"/>
                  </a:moveTo>
                  <a:cubicBezTo>
                    <a:pt x="161" y="1"/>
                    <a:pt x="158" y="2"/>
                    <a:pt x="156" y="4"/>
                  </a:cubicBezTo>
                  <a:cubicBezTo>
                    <a:pt x="94" y="65"/>
                    <a:pt x="46" y="126"/>
                    <a:pt x="10" y="199"/>
                  </a:cubicBezTo>
                  <a:cubicBezTo>
                    <a:pt x="1" y="207"/>
                    <a:pt x="10" y="222"/>
                    <a:pt x="20" y="222"/>
                  </a:cubicBezTo>
                  <a:cubicBezTo>
                    <a:pt x="25" y="222"/>
                    <a:pt x="30" y="219"/>
                    <a:pt x="34" y="211"/>
                  </a:cubicBezTo>
                  <a:cubicBezTo>
                    <a:pt x="70" y="150"/>
                    <a:pt x="119" y="77"/>
                    <a:pt x="180" y="28"/>
                  </a:cubicBezTo>
                  <a:cubicBezTo>
                    <a:pt x="200" y="19"/>
                    <a:pt x="179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88" name="Google Shape;2563;p36"/>
            <p:cNvSpPr/>
            <p:nvPr/>
          </p:nvSpPr>
          <p:spPr>
            <a:xfrm>
              <a:off x="7463456" y="3130770"/>
              <a:ext cx="10189" cy="12010"/>
            </a:xfrm>
            <a:custGeom>
              <a:avLst/>
              <a:gdLst/>
              <a:ahLst/>
              <a:cxnLst/>
              <a:rect l="l" t="t" r="r" b="b"/>
              <a:pathLst>
                <a:path w="207" h="244" extrusionOk="0">
                  <a:moveTo>
                    <a:pt x="182" y="12"/>
                  </a:moveTo>
                  <a:cubicBezTo>
                    <a:pt x="195" y="12"/>
                    <a:pt x="195" y="25"/>
                    <a:pt x="195" y="25"/>
                  </a:cubicBezTo>
                  <a:lnTo>
                    <a:pt x="195" y="36"/>
                  </a:lnTo>
                  <a:cubicBezTo>
                    <a:pt x="134" y="85"/>
                    <a:pt x="85" y="146"/>
                    <a:pt x="49" y="219"/>
                  </a:cubicBezTo>
                  <a:lnTo>
                    <a:pt x="25" y="219"/>
                  </a:lnTo>
                  <a:lnTo>
                    <a:pt x="25" y="207"/>
                  </a:lnTo>
                  <a:cubicBezTo>
                    <a:pt x="73" y="134"/>
                    <a:pt x="122" y="73"/>
                    <a:pt x="182" y="25"/>
                  </a:cubicBezTo>
                  <a:lnTo>
                    <a:pt x="182" y="12"/>
                  </a:lnTo>
                  <a:close/>
                  <a:moveTo>
                    <a:pt x="171" y="0"/>
                  </a:moveTo>
                  <a:cubicBezTo>
                    <a:pt x="109" y="61"/>
                    <a:pt x="49" y="122"/>
                    <a:pt x="12" y="195"/>
                  </a:cubicBezTo>
                  <a:cubicBezTo>
                    <a:pt x="0" y="219"/>
                    <a:pt x="12" y="231"/>
                    <a:pt x="25" y="231"/>
                  </a:cubicBezTo>
                  <a:cubicBezTo>
                    <a:pt x="25" y="244"/>
                    <a:pt x="36" y="244"/>
                    <a:pt x="36" y="244"/>
                  </a:cubicBezTo>
                  <a:lnTo>
                    <a:pt x="49" y="244"/>
                  </a:lnTo>
                  <a:cubicBezTo>
                    <a:pt x="49" y="231"/>
                    <a:pt x="61" y="231"/>
                    <a:pt x="61" y="231"/>
                  </a:cubicBezTo>
                  <a:cubicBezTo>
                    <a:pt x="98" y="158"/>
                    <a:pt x="146" y="98"/>
                    <a:pt x="207" y="49"/>
                  </a:cubicBezTo>
                  <a:lnTo>
                    <a:pt x="207" y="25"/>
                  </a:lnTo>
                  <a:cubicBezTo>
                    <a:pt x="207" y="12"/>
                    <a:pt x="195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89" name="Google Shape;2564;p36"/>
            <p:cNvSpPr/>
            <p:nvPr/>
          </p:nvSpPr>
          <p:spPr>
            <a:xfrm>
              <a:off x="7464195" y="3132395"/>
              <a:ext cx="13437" cy="15061"/>
            </a:xfrm>
            <a:custGeom>
              <a:avLst/>
              <a:gdLst/>
              <a:ahLst/>
              <a:cxnLst/>
              <a:rect l="l" t="t" r="r" b="b"/>
              <a:pathLst>
                <a:path w="273" h="306" extrusionOk="0">
                  <a:moveTo>
                    <a:pt x="237" y="0"/>
                  </a:moveTo>
                  <a:cubicBezTo>
                    <a:pt x="234" y="0"/>
                    <a:pt x="231" y="1"/>
                    <a:pt x="229" y="3"/>
                  </a:cubicBezTo>
                  <a:cubicBezTo>
                    <a:pt x="143" y="89"/>
                    <a:pt x="70" y="174"/>
                    <a:pt x="10" y="283"/>
                  </a:cubicBezTo>
                  <a:cubicBezTo>
                    <a:pt x="1" y="292"/>
                    <a:pt x="10" y="306"/>
                    <a:pt x="20" y="306"/>
                  </a:cubicBezTo>
                  <a:cubicBezTo>
                    <a:pt x="25" y="306"/>
                    <a:pt x="30" y="303"/>
                    <a:pt x="34" y="295"/>
                  </a:cubicBezTo>
                  <a:cubicBezTo>
                    <a:pt x="94" y="198"/>
                    <a:pt x="167" y="113"/>
                    <a:pt x="253" y="40"/>
                  </a:cubicBezTo>
                  <a:cubicBezTo>
                    <a:pt x="273" y="20"/>
                    <a:pt x="251" y="0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90" name="Google Shape;2565;p36"/>
            <p:cNvSpPr/>
            <p:nvPr/>
          </p:nvSpPr>
          <p:spPr>
            <a:xfrm>
              <a:off x="7463456" y="3132099"/>
              <a:ext cx="14421" cy="16046"/>
            </a:xfrm>
            <a:custGeom>
              <a:avLst/>
              <a:gdLst/>
              <a:ahLst/>
              <a:cxnLst/>
              <a:rect l="l" t="t" r="r" b="b"/>
              <a:pathLst>
                <a:path w="293" h="326" extrusionOk="0">
                  <a:moveTo>
                    <a:pt x="268" y="22"/>
                  </a:moveTo>
                  <a:lnTo>
                    <a:pt x="268" y="34"/>
                  </a:lnTo>
                  <a:cubicBezTo>
                    <a:pt x="182" y="107"/>
                    <a:pt x="109" y="204"/>
                    <a:pt x="49" y="301"/>
                  </a:cubicBezTo>
                  <a:lnTo>
                    <a:pt x="36" y="301"/>
                  </a:lnTo>
                  <a:cubicBezTo>
                    <a:pt x="25" y="301"/>
                    <a:pt x="25" y="301"/>
                    <a:pt x="25" y="289"/>
                  </a:cubicBezTo>
                  <a:cubicBezTo>
                    <a:pt x="85" y="192"/>
                    <a:pt x="171" y="95"/>
                    <a:pt x="255" y="22"/>
                  </a:cubicBezTo>
                  <a:close/>
                  <a:moveTo>
                    <a:pt x="262" y="1"/>
                  </a:moveTo>
                  <a:cubicBezTo>
                    <a:pt x="256" y="1"/>
                    <a:pt x="249" y="3"/>
                    <a:pt x="244" y="9"/>
                  </a:cubicBezTo>
                  <a:cubicBezTo>
                    <a:pt x="146" y="95"/>
                    <a:pt x="73" y="180"/>
                    <a:pt x="12" y="277"/>
                  </a:cubicBezTo>
                  <a:cubicBezTo>
                    <a:pt x="0" y="289"/>
                    <a:pt x="12" y="314"/>
                    <a:pt x="25" y="314"/>
                  </a:cubicBezTo>
                  <a:lnTo>
                    <a:pt x="36" y="325"/>
                  </a:lnTo>
                  <a:cubicBezTo>
                    <a:pt x="49" y="325"/>
                    <a:pt x="61" y="314"/>
                    <a:pt x="61" y="314"/>
                  </a:cubicBezTo>
                  <a:cubicBezTo>
                    <a:pt x="122" y="217"/>
                    <a:pt x="195" y="119"/>
                    <a:pt x="280" y="46"/>
                  </a:cubicBezTo>
                  <a:cubicBezTo>
                    <a:pt x="292" y="34"/>
                    <a:pt x="280" y="22"/>
                    <a:pt x="280" y="9"/>
                  </a:cubicBezTo>
                  <a:cubicBezTo>
                    <a:pt x="274" y="3"/>
                    <a:pt x="268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91" name="Google Shape;2566;p36"/>
            <p:cNvSpPr/>
            <p:nvPr/>
          </p:nvSpPr>
          <p:spPr>
            <a:xfrm>
              <a:off x="7461733" y="3137464"/>
              <a:ext cx="15947" cy="18654"/>
            </a:xfrm>
            <a:custGeom>
              <a:avLst/>
              <a:gdLst/>
              <a:ahLst/>
              <a:cxnLst/>
              <a:rect l="l" t="t" r="r" b="b"/>
              <a:pathLst>
                <a:path w="324" h="379" extrusionOk="0">
                  <a:moveTo>
                    <a:pt x="303" y="0"/>
                  </a:moveTo>
                  <a:cubicBezTo>
                    <a:pt x="299" y="0"/>
                    <a:pt x="294" y="3"/>
                    <a:pt x="290" y="10"/>
                  </a:cubicBezTo>
                  <a:cubicBezTo>
                    <a:pt x="193" y="119"/>
                    <a:pt x="108" y="229"/>
                    <a:pt x="11" y="338"/>
                  </a:cubicBezTo>
                  <a:cubicBezTo>
                    <a:pt x="1" y="358"/>
                    <a:pt x="15" y="378"/>
                    <a:pt x="28" y="378"/>
                  </a:cubicBezTo>
                  <a:cubicBezTo>
                    <a:pt x="30" y="378"/>
                    <a:pt x="33" y="377"/>
                    <a:pt x="35" y="375"/>
                  </a:cubicBezTo>
                  <a:cubicBezTo>
                    <a:pt x="133" y="253"/>
                    <a:pt x="217" y="143"/>
                    <a:pt x="315" y="35"/>
                  </a:cubicBezTo>
                  <a:cubicBezTo>
                    <a:pt x="324" y="17"/>
                    <a:pt x="314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92" name="Google Shape;2567;p36"/>
            <p:cNvSpPr/>
            <p:nvPr/>
          </p:nvSpPr>
          <p:spPr>
            <a:xfrm>
              <a:off x="7461635" y="3136874"/>
              <a:ext cx="16243" cy="19639"/>
            </a:xfrm>
            <a:custGeom>
              <a:avLst/>
              <a:gdLst/>
              <a:ahLst/>
              <a:cxnLst/>
              <a:rect l="l" t="t" r="r" b="b"/>
              <a:pathLst>
                <a:path w="330" h="399" extrusionOk="0">
                  <a:moveTo>
                    <a:pt x="305" y="22"/>
                  </a:moveTo>
                  <a:cubicBezTo>
                    <a:pt x="305" y="22"/>
                    <a:pt x="317" y="34"/>
                    <a:pt x="305" y="34"/>
                  </a:cubicBezTo>
                  <a:lnTo>
                    <a:pt x="37" y="374"/>
                  </a:lnTo>
                  <a:cubicBezTo>
                    <a:pt x="37" y="374"/>
                    <a:pt x="32" y="380"/>
                    <a:pt x="28" y="380"/>
                  </a:cubicBezTo>
                  <a:cubicBezTo>
                    <a:pt x="26" y="380"/>
                    <a:pt x="25" y="379"/>
                    <a:pt x="25" y="374"/>
                  </a:cubicBezTo>
                  <a:cubicBezTo>
                    <a:pt x="25" y="374"/>
                    <a:pt x="13" y="363"/>
                    <a:pt x="25" y="363"/>
                  </a:cubicBezTo>
                  <a:lnTo>
                    <a:pt x="292" y="22"/>
                  </a:lnTo>
                  <a:close/>
                  <a:moveTo>
                    <a:pt x="299" y="1"/>
                  </a:moveTo>
                  <a:cubicBezTo>
                    <a:pt x="293" y="1"/>
                    <a:pt x="286" y="4"/>
                    <a:pt x="281" y="10"/>
                  </a:cubicBezTo>
                  <a:lnTo>
                    <a:pt x="13" y="350"/>
                  </a:lnTo>
                  <a:cubicBezTo>
                    <a:pt x="0" y="363"/>
                    <a:pt x="0" y="387"/>
                    <a:pt x="13" y="387"/>
                  </a:cubicBezTo>
                  <a:cubicBezTo>
                    <a:pt x="13" y="399"/>
                    <a:pt x="25" y="399"/>
                    <a:pt x="25" y="399"/>
                  </a:cubicBezTo>
                  <a:cubicBezTo>
                    <a:pt x="37" y="399"/>
                    <a:pt x="37" y="399"/>
                    <a:pt x="49" y="387"/>
                  </a:cubicBezTo>
                  <a:lnTo>
                    <a:pt x="317" y="47"/>
                  </a:lnTo>
                  <a:cubicBezTo>
                    <a:pt x="329" y="34"/>
                    <a:pt x="329" y="22"/>
                    <a:pt x="317" y="10"/>
                  </a:cubicBezTo>
                  <a:cubicBezTo>
                    <a:pt x="311" y="4"/>
                    <a:pt x="305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93" name="Google Shape;2568;p36"/>
            <p:cNvSpPr/>
            <p:nvPr/>
          </p:nvSpPr>
          <p:spPr>
            <a:xfrm>
              <a:off x="7463013" y="3146423"/>
              <a:ext cx="14077" cy="17227"/>
            </a:xfrm>
            <a:custGeom>
              <a:avLst/>
              <a:gdLst/>
              <a:ahLst/>
              <a:cxnLst/>
              <a:rect l="l" t="t" r="r" b="b"/>
              <a:pathLst>
                <a:path w="286" h="350" extrusionOk="0">
                  <a:moveTo>
                    <a:pt x="265" y="0"/>
                  </a:moveTo>
                  <a:cubicBezTo>
                    <a:pt x="261" y="0"/>
                    <a:pt x="256" y="3"/>
                    <a:pt x="253" y="10"/>
                  </a:cubicBezTo>
                  <a:cubicBezTo>
                    <a:pt x="155" y="96"/>
                    <a:pt x="70" y="205"/>
                    <a:pt x="9" y="326"/>
                  </a:cubicBezTo>
                  <a:cubicBezTo>
                    <a:pt x="1" y="335"/>
                    <a:pt x="10" y="349"/>
                    <a:pt x="20" y="349"/>
                  </a:cubicBezTo>
                  <a:cubicBezTo>
                    <a:pt x="25" y="349"/>
                    <a:pt x="30" y="347"/>
                    <a:pt x="34" y="339"/>
                  </a:cubicBezTo>
                  <a:cubicBezTo>
                    <a:pt x="94" y="229"/>
                    <a:pt x="180" y="120"/>
                    <a:pt x="277" y="34"/>
                  </a:cubicBezTo>
                  <a:cubicBezTo>
                    <a:pt x="285" y="17"/>
                    <a:pt x="275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94" name="Google Shape;2569;p36"/>
            <p:cNvSpPr/>
            <p:nvPr/>
          </p:nvSpPr>
          <p:spPr>
            <a:xfrm>
              <a:off x="7462816" y="3146029"/>
              <a:ext cx="14421" cy="18310"/>
            </a:xfrm>
            <a:custGeom>
              <a:avLst/>
              <a:gdLst/>
              <a:ahLst/>
              <a:cxnLst/>
              <a:rect l="l" t="t" r="r" b="b"/>
              <a:pathLst>
                <a:path w="293" h="372" extrusionOk="0">
                  <a:moveTo>
                    <a:pt x="268" y="18"/>
                  </a:moveTo>
                  <a:lnTo>
                    <a:pt x="268" y="31"/>
                  </a:lnTo>
                  <a:cubicBezTo>
                    <a:pt x="171" y="128"/>
                    <a:pt x="98" y="225"/>
                    <a:pt x="38" y="347"/>
                  </a:cubicBezTo>
                  <a:lnTo>
                    <a:pt x="25" y="347"/>
                  </a:lnTo>
                  <a:cubicBezTo>
                    <a:pt x="13" y="347"/>
                    <a:pt x="13" y="347"/>
                    <a:pt x="13" y="334"/>
                  </a:cubicBezTo>
                  <a:cubicBezTo>
                    <a:pt x="86" y="213"/>
                    <a:pt x="159" y="115"/>
                    <a:pt x="257" y="18"/>
                  </a:cubicBezTo>
                  <a:close/>
                  <a:moveTo>
                    <a:pt x="260" y="1"/>
                  </a:moveTo>
                  <a:cubicBezTo>
                    <a:pt x="255" y="1"/>
                    <a:pt x="252" y="6"/>
                    <a:pt x="244" y="6"/>
                  </a:cubicBezTo>
                  <a:cubicBezTo>
                    <a:pt x="147" y="104"/>
                    <a:pt x="62" y="213"/>
                    <a:pt x="1" y="323"/>
                  </a:cubicBezTo>
                  <a:lnTo>
                    <a:pt x="1" y="347"/>
                  </a:lnTo>
                  <a:cubicBezTo>
                    <a:pt x="1" y="347"/>
                    <a:pt x="1" y="359"/>
                    <a:pt x="13" y="359"/>
                  </a:cubicBezTo>
                  <a:lnTo>
                    <a:pt x="25" y="371"/>
                  </a:lnTo>
                  <a:lnTo>
                    <a:pt x="25" y="359"/>
                  </a:lnTo>
                  <a:cubicBezTo>
                    <a:pt x="38" y="359"/>
                    <a:pt x="49" y="359"/>
                    <a:pt x="49" y="347"/>
                  </a:cubicBezTo>
                  <a:cubicBezTo>
                    <a:pt x="111" y="237"/>
                    <a:pt x="195" y="140"/>
                    <a:pt x="281" y="42"/>
                  </a:cubicBezTo>
                  <a:cubicBezTo>
                    <a:pt x="293" y="42"/>
                    <a:pt x="293" y="31"/>
                    <a:pt x="293" y="18"/>
                  </a:cubicBezTo>
                  <a:cubicBezTo>
                    <a:pt x="293" y="18"/>
                    <a:pt x="281" y="6"/>
                    <a:pt x="268" y="6"/>
                  </a:cubicBezTo>
                  <a:cubicBezTo>
                    <a:pt x="264" y="2"/>
                    <a:pt x="262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95" name="Google Shape;2570;p36"/>
            <p:cNvSpPr/>
            <p:nvPr/>
          </p:nvSpPr>
          <p:spPr>
            <a:xfrm>
              <a:off x="7461783" y="3153609"/>
              <a:ext cx="14717" cy="18113"/>
            </a:xfrm>
            <a:custGeom>
              <a:avLst/>
              <a:gdLst/>
              <a:ahLst/>
              <a:cxnLst/>
              <a:rect l="l" t="t" r="r" b="b"/>
              <a:pathLst>
                <a:path w="299" h="368" extrusionOk="0">
                  <a:moveTo>
                    <a:pt x="274" y="0"/>
                  </a:moveTo>
                  <a:cubicBezTo>
                    <a:pt x="268" y="0"/>
                    <a:pt x="260" y="3"/>
                    <a:pt x="253" y="10"/>
                  </a:cubicBezTo>
                  <a:cubicBezTo>
                    <a:pt x="168" y="107"/>
                    <a:pt x="83" y="217"/>
                    <a:pt x="10" y="339"/>
                  </a:cubicBezTo>
                  <a:cubicBezTo>
                    <a:pt x="1" y="357"/>
                    <a:pt x="11" y="368"/>
                    <a:pt x="23" y="368"/>
                  </a:cubicBezTo>
                  <a:cubicBezTo>
                    <a:pt x="27" y="368"/>
                    <a:pt x="31" y="366"/>
                    <a:pt x="34" y="363"/>
                  </a:cubicBezTo>
                  <a:cubicBezTo>
                    <a:pt x="107" y="242"/>
                    <a:pt x="192" y="132"/>
                    <a:pt x="289" y="34"/>
                  </a:cubicBezTo>
                  <a:cubicBezTo>
                    <a:pt x="298" y="17"/>
                    <a:pt x="28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96" name="Google Shape;2571;p36"/>
            <p:cNvSpPr/>
            <p:nvPr/>
          </p:nvSpPr>
          <p:spPr>
            <a:xfrm>
              <a:off x="7461635" y="3153019"/>
              <a:ext cx="15012" cy="19048"/>
            </a:xfrm>
            <a:custGeom>
              <a:avLst/>
              <a:gdLst/>
              <a:ahLst/>
              <a:cxnLst/>
              <a:rect l="l" t="t" r="r" b="b"/>
              <a:pathLst>
                <a:path w="305" h="387" extrusionOk="0">
                  <a:moveTo>
                    <a:pt x="281" y="22"/>
                  </a:moveTo>
                  <a:lnTo>
                    <a:pt x="281" y="35"/>
                  </a:lnTo>
                  <a:cubicBezTo>
                    <a:pt x="183" y="144"/>
                    <a:pt x="110" y="254"/>
                    <a:pt x="37" y="363"/>
                  </a:cubicBezTo>
                  <a:lnTo>
                    <a:pt x="25" y="375"/>
                  </a:lnTo>
                  <a:lnTo>
                    <a:pt x="13" y="363"/>
                  </a:lnTo>
                  <a:cubicBezTo>
                    <a:pt x="86" y="241"/>
                    <a:pt x="171" y="132"/>
                    <a:pt x="268" y="22"/>
                  </a:cubicBezTo>
                  <a:close/>
                  <a:moveTo>
                    <a:pt x="274" y="1"/>
                  </a:moveTo>
                  <a:cubicBezTo>
                    <a:pt x="268" y="1"/>
                    <a:pt x="262" y="4"/>
                    <a:pt x="256" y="10"/>
                  </a:cubicBezTo>
                  <a:cubicBezTo>
                    <a:pt x="159" y="119"/>
                    <a:pt x="73" y="229"/>
                    <a:pt x="0" y="351"/>
                  </a:cubicBezTo>
                  <a:lnTo>
                    <a:pt x="0" y="375"/>
                  </a:lnTo>
                  <a:lnTo>
                    <a:pt x="13" y="387"/>
                  </a:lnTo>
                  <a:lnTo>
                    <a:pt x="25" y="387"/>
                  </a:lnTo>
                  <a:cubicBezTo>
                    <a:pt x="37" y="387"/>
                    <a:pt x="49" y="387"/>
                    <a:pt x="49" y="375"/>
                  </a:cubicBezTo>
                  <a:cubicBezTo>
                    <a:pt x="122" y="254"/>
                    <a:pt x="195" y="144"/>
                    <a:pt x="292" y="46"/>
                  </a:cubicBezTo>
                  <a:cubicBezTo>
                    <a:pt x="305" y="35"/>
                    <a:pt x="305" y="22"/>
                    <a:pt x="292" y="10"/>
                  </a:cubicBezTo>
                  <a:cubicBezTo>
                    <a:pt x="286" y="4"/>
                    <a:pt x="280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97" name="Google Shape;2572;p36"/>
            <p:cNvSpPr/>
            <p:nvPr/>
          </p:nvSpPr>
          <p:spPr>
            <a:xfrm>
              <a:off x="7460454" y="3159565"/>
              <a:ext cx="16636" cy="20968"/>
            </a:xfrm>
            <a:custGeom>
              <a:avLst/>
              <a:gdLst/>
              <a:ahLst/>
              <a:cxnLst/>
              <a:rect l="l" t="t" r="r" b="b"/>
              <a:pathLst>
                <a:path w="338" h="426" extrusionOk="0">
                  <a:moveTo>
                    <a:pt x="317" y="1"/>
                  </a:moveTo>
                  <a:cubicBezTo>
                    <a:pt x="313" y="1"/>
                    <a:pt x="308" y="4"/>
                    <a:pt x="305" y="11"/>
                  </a:cubicBezTo>
                  <a:cubicBezTo>
                    <a:pt x="243" y="84"/>
                    <a:pt x="170" y="157"/>
                    <a:pt x="110" y="230"/>
                  </a:cubicBezTo>
                  <a:cubicBezTo>
                    <a:pt x="73" y="278"/>
                    <a:pt x="13" y="340"/>
                    <a:pt x="0" y="400"/>
                  </a:cubicBezTo>
                  <a:cubicBezTo>
                    <a:pt x="0" y="415"/>
                    <a:pt x="9" y="426"/>
                    <a:pt x="20" y="426"/>
                  </a:cubicBezTo>
                  <a:cubicBezTo>
                    <a:pt x="26" y="426"/>
                    <a:pt x="32" y="422"/>
                    <a:pt x="37" y="413"/>
                  </a:cubicBezTo>
                  <a:cubicBezTo>
                    <a:pt x="49" y="340"/>
                    <a:pt x="134" y="267"/>
                    <a:pt x="183" y="205"/>
                  </a:cubicBezTo>
                  <a:cubicBezTo>
                    <a:pt x="232" y="145"/>
                    <a:pt x="280" y="96"/>
                    <a:pt x="329" y="35"/>
                  </a:cubicBezTo>
                  <a:cubicBezTo>
                    <a:pt x="337" y="18"/>
                    <a:pt x="327" y="1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98" name="Google Shape;2573;p36"/>
            <p:cNvSpPr/>
            <p:nvPr/>
          </p:nvSpPr>
          <p:spPr>
            <a:xfrm>
              <a:off x="7459863" y="3159024"/>
              <a:ext cx="18015" cy="22051"/>
            </a:xfrm>
            <a:custGeom>
              <a:avLst/>
              <a:gdLst/>
              <a:ahLst/>
              <a:cxnLst/>
              <a:rect l="l" t="t" r="r" b="b"/>
              <a:pathLst>
                <a:path w="366" h="448" extrusionOk="0">
                  <a:moveTo>
                    <a:pt x="341" y="22"/>
                  </a:moveTo>
                  <a:lnTo>
                    <a:pt x="341" y="34"/>
                  </a:lnTo>
                  <a:cubicBezTo>
                    <a:pt x="280" y="107"/>
                    <a:pt x="231" y="156"/>
                    <a:pt x="182" y="216"/>
                  </a:cubicBezTo>
                  <a:lnTo>
                    <a:pt x="146" y="253"/>
                  </a:lnTo>
                  <a:cubicBezTo>
                    <a:pt x="98" y="302"/>
                    <a:pt x="49" y="362"/>
                    <a:pt x="36" y="424"/>
                  </a:cubicBezTo>
                  <a:lnTo>
                    <a:pt x="36" y="435"/>
                  </a:lnTo>
                  <a:cubicBezTo>
                    <a:pt x="36" y="435"/>
                    <a:pt x="25" y="435"/>
                    <a:pt x="25" y="424"/>
                  </a:cubicBezTo>
                  <a:cubicBezTo>
                    <a:pt x="25" y="362"/>
                    <a:pt x="73" y="314"/>
                    <a:pt x="109" y="278"/>
                  </a:cubicBezTo>
                  <a:cubicBezTo>
                    <a:pt x="109" y="265"/>
                    <a:pt x="122" y="253"/>
                    <a:pt x="134" y="241"/>
                  </a:cubicBezTo>
                  <a:cubicBezTo>
                    <a:pt x="195" y="180"/>
                    <a:pt x="255" y="107"/>
                    <a:pt x="328" y="22"/>
                  </a:cubicBezTo>
                  <a:close/>
                  <a:moveTo>
                    <a:pt x="330" y="1"/>
                  </a:moveTo>
                  <a:cubicBezTo>
                    <a:pt x="323" y="1"/>
                    <a:pt x="317" y="4"/>
                    <a:pt x="317" y="10"/>
                  </a:cubicBezTo>
                  <a:cubicBezTo>
                    <a:pt x="244" y="95"/>
                    <a:pt x="182" y="168"/>
                    <a:pt x="122" y="229"/>
                  </a:cubicBezTo>
                  <a:cubicBezTo>
                    <a:pt x="109" y="241"/>
                    <a:pt x="98" y="253"/>
                    <a:pt x="98" y="265"/>
                  </a:cubicBezTo>
                  <a:cubicBezTo>
                    <a:pt x="49" y="314"/>
                    <a:pt x="12" y="362"/>
                    <a:pt x="0" y="411"/>
                  </a:cubicBezTo>
                  <a:cubicBezTo>
                    <a:pt x="0" y="424"/>
                    <a:pt x="0" y="435"/>
                    <a:pt x="12" y="448"/>
                  </a:cubicBezTo>
                  <a:lnTo>
                    <a:pt x="36" y="448"/>
                  </a:lnTo>
                  <a:cubicBezTo>
                    <a:pt x="49" y="448"/>
                    <a:pt x="49" y="435"/>
                    <a:pt x="49" y="424"/>
                  </a:cubicBezTo>
                  <a:cubicBezTo>
                    <a:pt x="61" y="375"/>
                    <a:pt x="109" y="314"/>
                    <a:pt x="158" y="265"/>
                  </a:cubicBezTo>
                  <a:lnTo>
                    <a:pt x="195" y="229"/>
                  </a:lnTo>
                  <a:cubicBezTo>
                    <a:pt x="244" y="168"/>
                    <a:pt x="292" y="107"/>
                    <a:pt x="353" y="46"/>
                  </a:cubicBezTo>
                  <a:cubicBezTo>
                    <a:pt x="365" y="34"/>
                    <a:pt x="353" y="22"/>
                    <a:pt x="353" y="10"/>
                  </a:cubicBezTo>
                  <a:cubicBezTo>
                    <a:pt x="347" y="4"/>
                    <a:pt x="338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099" name="Google Shape;2574;p36"/>
            <p:cNvSpPr/>
            <p:nvPr/>
          </p:nvSpPr>
          <p:spPr>
            <a:xfrm>
              <a:off x="7463604" y="3162568"/>
              <a:ext cx="15111" cy="18753"/>
            </a:xfrm>
            <a:custGeom>
              <a:avLst/>
              <a:gdLst/>
              <a:ahLst/>
              <a:cxnLst/>
              <a:rect l="l" t="t" r="r" b="b"/>
              <a:pathLst>
                <a:path w="307" h="381" extrusionOk="0">
                  <a:moveTo>
                    <a:pt x="285" y="1"/>
                  </a:moveTo>
                  <a:cubicBezTo>
                    <a:pt x="279" y="1"/>
                    <a:pt x="272" y="4"/>
                    <a:pt x="265" y="11"/>
                  </a:cubicBezTo>
                  <a:cubicBezTo>
                    <a:pt x="168" y="120"/>
                    <a:pt x="82" y="230"/>
                    <a:pt x="9" y="352"/>
                  </a:cubicBezTo>
                  <a:cubicBezTo>
                    <a:pt x="0" y="369"/>
                    <a:pt x="11" y="380"/>
                    <a:pt x="22" y="380"/>
                  </a:cubicBezTo>
                  <a:cubicBezTo>
                    <a:pt x="26" y="380"/>
                    <a:pt x="30" y="379"/>
                    <a:pt x="33" y="376"/>
                  </a:cubicBezTo>
                  <a:cubicBezTo>
                    <a:pt x="106" y="254"/>
                    <a:pt x="192" y="133"/>
                    <a:pt x="289" y="35"/>
                  </a:cubicBezTo>
                  <a:cubicBezTo>
                    <a:pt x="306" y="18"/>
                    <a:pt x="299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00" name="Google Shape;2575;p36"/>
            <p:cNvSpPr/>
            <p:nvPr/>
          </p:nvSpPr>
          <p:spPr>
            <a:xfrm>
              <a:off x="7462816" y="3162026"/>
              <a:ext cx="16243" cy="19639"/>
            </a:xfrm>
            <a:custGeom>
              <a:avLst/>
              <a:gdLst/>
              <a:ahLst/>
              <a:cxnLst/>
              <a:rect l="l" t="t" r="r" b="b"/>
              <a:pathLst>
                <a:path w="330" h="399" extrusionOk="0">
                  <a:moveTo>
                    <a:pt x="305" y="22"/>
                  </a:moveTo>
                  <a:lnTo>
                    <a:pt x="305" y="34"/>
                  </a:lnTo>
                  <a:cubicBezTo>
                    <a:pt x="208" y="144"/>
                    <a:pt x="122" y="253"/>
                    <a:pt x="49" y="374"/>
                  </a:cubicBezTo>
                  <a:lnTo>
                    <a:pt x="38" y="387"/>
                  </a:lnTo>
                  <a:cubicBezTo>
                    <a:pt x="25" y="387"/>
                    <a:pt x="25" y="374"/>
                    <a:pt x="25" y="374"/>
                  </a:cubicBezTo>
                  <a:cubicBezTo>
                    <a:pt x="98" y="253"/>
                    <a:pt x="195" y="131"/>
                    <a:pt x="293" y="22"/>
                  </a:cubicBezTo>
                  <a:close/>
                  <a:moveTo>
                    <a:pt x="299" y="1"/>
                  </a:moveTo>
                  <a:cubicBezTo>
                    <a:pt x="293" y="1"/>
                    <a:pt x="287" y="4"/>
                    <a:pt x="281" y="9"/>
                  </a:cubicBezTo>
                  <a:cubicBezTo>
                    <a:pt x="184" y="119"/>
                    <a:pt x="86" y="241"/>
                    <a:pt x="13" y="363"/>
                  </a:cubicBezTo>
                  <a:cubicBezTo>
                    <a:pt x="1" y="374"/>
                    <a:pt x="13" y="387"/>
                    <a:pt x="25" y="399"/>
                  </a:cubicBezTo>
                  <a:lnTo>
                    <a:pt x="38" y="399"/>
                  </a:lnTo>
                  <a:cubicBezTo>
                    <a:pt x="49" y="399"/>
                    <a:pt x="49" y="399"/>
                    <a:pt x="62" y="387"/>
                  </a:cubicBezTo>
                  <a:cubicBezTo>
                    <a:pt x="135" y="265"/>
                    <a:pt x="220" y="155"/>
                    <a:pt x="317" y="46"/>
                  </a:cubicBezTo>
                  <a:cubicBezTo>
                    <a:pt x="330" y="34"/>
                    <a:pt x="330" y="22"/>
                    <a:pt x="317" y="9"/>
                  </a:cubicBezTo>
                  <a:cubicBezTo>
                    <a:pt x="311" y="4"/>
                    <a:pt x="305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01" name="Google Shape;2576;p36"/>
            <p:cNvSpPr/>
            <p:nvPr/>
          </p:nvSpPr>
          <p:spPr>
            <a:xfrm>
              <a:off x="7462964" y="3170345"/>
              <a:ext cx="15307" cy="16292"/>
            </a:xfrm>
            <a:custGeom>
              <a:avLst/>
              <a:gdLst/>
              <a:ahLst/>
              <a:cxnLst/>
              <a:rect l="l" t="t" r="r" b="b"/>
              <a:pathLst>
                <a:path w="311" h="331" extrusionOk="0">
                  <a:moveTo>
                    <a:pt x="290" y="1"/>
                  </a:moveTo>
                  <a:cubicBezTo>
                    <a:pt x="286" y="1"/>
                    <a:pt x="281" y="3"/>
                    <a:pt x="278" y="11"/>
                  </a:cubicBezTo>
                  <a:cubicBezTo>
                    <a:pt x="192" y="108"/>
                    <a:pt x="108" y="205"/>
                    <a:pt x="10" y="291"/>
                  </a:cubicBezTo>
                  <a:cubicBezTo>
                    <a:pt x="0" y="311"/>
                    <a:pt x="14" y="330"/>
                    <a:pt x="33" y="330"/>
                  </a:cubicBezTo>
                  <a:cubicBezTo>
                    <a:pt x="37" y="330"/>
                    <a:pt x="42" y="329"/>
                    <a:pt x="46" y="327"/>
                  </a:cubicBezTo>
                  <a:lnTo>
                    <a:pt x="302" y="35"/>
                  </a:lnTo>
                  <a:cubicBezTo>
                    <a:pt x="310" y="18"/>
                    <a:pt x="301" y="1"/>
                    <a:pt x="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02" name="Google Shape;2577;p36"/>
            <p:cNvSpPr/>
            <p:nvPr/>
          </p:nvSpPr>
          <p:spPr>
            <a:xfrm>
              <a:off x="7462816" y="3169803"/>
              <a:ext cx="16243" cy="17276"/>
            </a:xfrm>
            <a:custGeom>
              <a:avLst/>
              <a:gdLst/>
              <a:ahLst/>
              <a:cxnLst/>
              <a:rect l="l" t="t" r="r" b="b"/>
              <a:pathLst>
                <a:path w="330" h="351" extrusionOk="0">
                  <a:moveTo>
                    <a:pt x="293" y="22"/>
                  </a:moveTo>
                  <a:cubicBezTo>
                    <a:pt x="305" y="22"/>
                    <a:pt x="305" y="34"/>
                    <a:pt x="305" y="34"/>
                  </a:cubicBezTo>
                  <a:lnTo>
                    <a:pt x="38" y="326"/>
                  </a:lnTo>
                  <a:lnTo>
                    <a:pt x="25" y="326"/>
                  </a:lnTo>
                  <a:lnTo>
                    <a:pt x="25" y="313"/>
                  </a:lnTo>
                  <a:lnTo>
                    <a:pt x="293" y="22"/>
                  </a:lnTo>
                  <a:close/>
                  <a:moveTo>
                    <a:pt x="291" y="0"/>
                  </a:moveTo>
                  <a:cubicBezTo>
                    <a:pt x="284" y="0"/>
                    <a:pt x="275" y="4"/>
                    <a:pt x="268" y="10"/>
                  </a:cubicBezTo>
                  <a:lnTo>
                    <a:pt x="13" y="302"/>
                  </a:lnTo>
                  <a:cubicBezTo>
                    <a:pt x="1" y="313"/>
                    <a:pt x="1" y="326"/>
                    <a:pt x="13" y="338"/>
                  </a:cubicBezTo>
                  <a:cubicBezTo>
                    <a:pt x="13" y="350"/>
                    <a:pt x="25" y="350"/>
                    <a:pt x="38" y="350"/>
                  </a:cubicBezTo>
                  <a:cubicBezTo>
                    <a:pt x="38" y="350"/>
                    <a:pt x="49" y="350"/>
                    <a:pt x="49" y="338"/>
                  </a:cubicBezTo>
                  <a:lnTo>
                    <a:pt x="317" y="46"/>
                  </a:lnTo>
                  <a:cubicBezTo>
                    <a:pt x="330" y="34"/>
                    <a:pt x="317" y="22"/>
                    <a:pt x="305" y="10"/>
                  </a:cubicBezTo>
                  <a:cubicBezTo>
                    <a:pt x="305" y="4"/>
                    <a:pt x="29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03" name="Google Shape;2578;p36"/>
            <p:cNvSpPr/>
            <p:nvPr/>
          </p:nvSpPr>
          <p:spPr>
            <a:xfrm>
              <a:off x="7447065" y="3072639"/>
              <a:ext cx="49958" cy="59753"/>
            </a:xfrm>
            <a:custGeom>
              <a:avLst/>
              <a:gdLst/>
              <a:ahLst/>
              <a:cxnLst/>
              <a:rect l="l" t="t" r="r" b="b"/>
              <a:pathLst>
                <a:path w="1015" h="1214" extrusionOk="0">
                  <a:moveTo>
                    <a:pt x="512" y="94"/>
                  </a:moveTo>
                  <a:cubicBezTo>
                    <a:pt x="646" y="94"/>
                    <a:pt x="773" y="173"/>
                    <a:pt x="831" y="342"/>
                  </a:cubicBezTo>
                  <a:cubicBezTo>
                    <a:pt x="904" y="525"/>
                    <a:pt x="904" y="779"/>
                    <a:pt x="795" y="950"/>
                  </a:cubicBezTo>
                  <a:cubicBezTo>
                    <a:pt x="727" y="1053"/>
                    <a:pt x="616" y="1134"/>
                    <a:pt x="482" y="1134"/>
                  </a:cubicBezTo>
                  <a:cubicBezTo>
                    <a:pt x="473" y="1134"/>
                    <a:pt x="464" y="1133"/>
                    <a:pt x="455" y="1133"/>
                  </a:cubicBezTo>
                  <a:cubicBezTo>
                    <a:pt x="309" y="1108"/>
                    <a:pt x="223" y="974"/>
                    <a:pt x="175" y="841"/>
                  </a:cubicBezTo>
                  <a:cubicBezTo>
                    <a:pt x="103" y="644"/>
                    <a:pt x="118" y="412"/>
                    <a:pt x="222" y="227"/>
                  </a:cubicBezTo>
                  <a:lnTo>
                    <a:pt x="222" y="227"/>
                  </a:lnTo>
                  <a:cubicBezTo>
                    <a:pt x="304" y="140"/>
                    <a:pt x="410" y="94"/>
                    <a:pt x="512" y="94"/>
                  </a:cubicBezTo>
                  <a:close/>
                  <a:moveTo>
                    <a:pt x="495" y="0"/>
                  </a:moveTo>
                  <a:cubicBezTo>
                    <a:pt x="354" y="0"/>
                    <a:pt x="216" y="72"/>
                    <a:pt x="146" y="217"/>
                  </a:cubicBezTo>
                  <a:lnTo>
                    <a:pt x="146" y="217"/>
                  </a:lnTo>
                  <a:cubicBezTo>
                    <a:pt x="0" y="449"/>
                    <a:pt x="30" y="786"/>
                    <a:pt x="163" y="1011"/>
                  </a:cubicBezTo>
                  <a:cubicBezTo>
                    <a:pt x="247" y="1147"/>
                    <a:pt x="376" y="1214"/>
                    <a:pt x="506" y="1214"/>
                  </a:cubicBezTo>
                  <a:cubicBezTo>
                    <a:pt x="620" y="1214"/>
                    <a:pt x="734" y="1162"/>
                    <a:pt x="820" y="1060"/>
                  </a:cubicBezTo>
                  <a:cubicBezTo>
                    <a:pt x="1014" y="828"/>
                    <a:pt x="1014" y="379"/>
                    <a:pt x="820" y="147"/>
                  </a:cubicBezTo>
                  <a:cubicBezTo>
                    <a:pt x="733" y="50"/>
                    <a:pt x="613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04" name="Google Shape;2579;p36"/>
            <p:cNvSpPr/>
            <p:nvPr/>
          </p:nvSpPr>
          <p:spPr>
            <a:xfrm>
              <a:off x="7446672" y="3072393"/>
              <a:ext cx="50943" cy="60196"/>
            </a:xfrm>
            <a:custGeom>
              <a:avLst/>
              <a:gdLst/>
              <a:ahLst/>
              <a:cxnLst/>
              <a:rect l="l" t="t" r="r" b="b"/>
              <a:pathLst>
                <a:path w="1035" h="1223" extrusionOk="0">
                  <a:moveTo>
                    <a:pt x="271" y="110"/>
                  </a:moveTo>
                  <a:cubicBezTo>
                    <a:pt x="275" y="110"/>
                    <a:pt x="280" y="116"/>
                    <a:pt x="280" y="116"/>
                  </a:cubicBezTo>
                  <a:cubicBezTo>
                    <a:pt x="293" y="116"/>
                    <a:pt x="293" y="128"/>
                    <a:pt x="280" y="140"/>
                  </a:cubicBezTo>
                  <a:cubicBezTo>
                    <a:pt x="268" y="165"/>
                    <a:pt x="244" y="189"/>
                    <a:pt x="231" y="213"/>
                  </a:cubicBezTo>
                  <a:lnTo>
                    <a:pt x="183" y="262"/>
                  </a:lnTo>
                  <a:cubicBezTo>
                    <a:pt x="171" y="274"/>
                    <a:pt x="171" y="274"/>
                    <a:pt x="158" y="274"/>
                  </a:cubicBezTo>
                  <a:cubicBezTo>
                    <a:pt x="158" y="262"/>
                    <a:pt x="147" y="262"/>
                    <a:pt x="147" y="249"/>
                  </a:cubicBezTo>
                  <a:cubicBezTo>
                    <a:pt x="183" y="201"/>
                    <a:pt x="220" y="152"/>
                    <a:pt x="268" y="116"/>
                  </a:cubicBezTo>
                  <a:cubicBezTo>
                    <a:pt x="268" y="112"/>
                    <a:pt x="270" y="110"/>
                    <a:pt x="271" y="110"/>
                  </a:cubicBezTo>
                  <a:close/>
                  <a:moveTo>
                    <a:pt x="514" y="110"/>
                  </a:moveTo>
                  <a:cubicBezTo>
                    <a:pt x="534" y="110"/>
                    <a:pt x="553" y="112"/>
                    <a:pt x="572" y="116"/>
                  </a:cubicBezTo>
                  <a:cubicBezTo>
                    <a:pt x="694" y="128"/>
                    <a:pt x="791" y="213"/>
                    <a:pt x="839" y="347"/>
                  </a:cubicBezTo>
                  <a:cubicBezTo>
                    <a:pt x="901" y="517"/>
                    <a:pt x="901" y="773"/>
                    <a:pt x="791" y="955"/>
                  </a:cubicBezTo>
                  <a:cubicBezTo>
                    <a:pt x="724" y="1066"/>
                    <a:pt x="607" y="1127"/>
                    <a:pt x="495" y="1127"/>
                  </a:cubicBezTo>
                  <a:cubicBezTo>
                    <a:pt x="484" y="1127"/>
                    <a:pt x="473" y="1126"/>
                    <a:pt x="463" y="1125"/>
                  </a:cubicBezTo>
                  <a:cubicBezTo>
                    <a:pt x="341" y="1113"/>
                    <a:pt x="256" y="1016"/>
                    <a:pt x="195" y="833"/>
                  </a:cubicBezTo>
                  <a:cubicBezTo>
                    <a:pt x="110" y="627"/>
                    <a:pt x="134" y="395"/>
                    <a:pt x="244" y="225"/>
                  </a:cubicBezTo>
                  <a:cubicBezTo>
                    <a:pt x="324" y="155"/>
                    <a:pt x="421" y="110"/>
                    <a:pt x="514" y="110"/>
                  </a:cubicBezTo>
                  <a:close/>
                  <a:moveTo>
                    <a:pt x="503" y="13"/>
                  </a:moveTo>
                  <a:cubicBezTo>
                    <a:pt x="626" y="13"/>
                    <a:pt x="743" y="71"/>
                    <a:pt x="815" y="165"/>
                  </a:cubicBezTo>
                  <a:cubicBezTo>
                    <a:pt x="1010" y="384"/>
                    <a:pt x="1010" y="833"/>
                    <a:pt x="815" y="1052"/>
                  </a:cubicBezTo>
                  <a:cubicBezTo>
                    <a:pt x="737" y="1153"/>
                    <a:pt x="629" y="1212"/>
                    <a:pt x="507" y="1212"/>
                  </a:cubicBezTo>
                  <a:cubicBezTo>
                    <a:pt x="497" y="1212"/>
                    <a:pt x="486" y="1212"/>
                    <a:pt x="475" y="1211"/>
                  </a:cubicBezTo>
                  <a:cubicBezTo>
                    <a:pt x="353" y="1198"/>
                    <a:pt x="244" y="1125"/>
                    <a:pt x="183" y="1016"/>
                  </a:cubicBezTo>
                  <a:cubicBezTo>
                    <a:pt x="49" y="809"/>
                    <a:pt x="25" y="493"/>
                    <a:pt x="134" y="274"/>
                  </a:cubicBezTo>
                  <a:cubicBezTo>
                    <a:pt x="147" y="274"/>
                    <a:pt x="147" y="286"/>
                    <a:pt x="147" y="286"/>
                  </a:cubicBezTo>
                  <a:cubicBezTo>
                    <a:pt x="155" y="290"/>
                    <a:pt x="162" y="292"/>
                    <a:pt x="167" y="292"/>
                  </a:cubicBezTo>
                  <a:cubicBezTo>
                    <a:pt x="179" y="292"/>
                    <a:pt x="187" y="286"/>
                    <a:pt x="195" y="286"/>
                  </a:cubicBezTo>
                  <a:cubicBezTo>
                    <a:pt x="110" y="444"/>
                    <a:pt x="110" y="651"/>
                    <a:pt x="171" y="846"/>
                  </a:cubicBezTo>
                  <a:cubicBezTo>
                    <a:pt x="231" y="1028"/>
                    <a:pt x="341" y="1125"/>
                    <a:pt x="463" y="1149"/>
                  </a:cubicBezTo>
                  <a:cubicBezTo>
                    <a:pt x="473" y="1150"/>
                    <a:pt x="483" y="1151"/>
                    <a:pt x="493" y="1151"/>
                  </a:cubicBezTo>
                  <a:cubicBezTo>
                    <a:pt x="614" y="1151"/>
                    <a:pt x="724" y="1080"/>
                    <a:pt x="803" y="967"/>
                  </a:cubicBezTo>
                  <a:cubicBezTo>
                    <a:pt x="925" y="784"/>
                    <a:pt x="912" y="517"/>
                    <a:pt x="852" y="335"/>
                  </a:cubicBezTo>
                  <a:cubicBezTo>
                    <a:pt x="803" y="201"/>
                    <a:pt x="706" y="116"/>
                    <a:pt x="585" y="92"/>
                  </a:cubicBezTo>
                  <a:cubicBezTo>
                    <a:pt x="566" y="90"/>
                    <a:pt x="548" y="89"/>
                    <a:pt x="530" y="89"/>
                  </a:cubicBezTo>
                  <a:cubicBezTo>
                    <a:pt x="439" y="89"/>
                    <a:pt x="351" y="116"/>
                    <a:pt x="280" y="176"/>
                  </a:cubicBezTo>
                  <a:cubicBezTo>
                    <a:pt x="280" y="165"/>
                    <a:pt x="293" y="152"/>
                    <a:pt x="304" y="152"/>
                  </a:cubicBezTo>
                  <a:cubicBezTo>
                    <a:pt x="317" y="128"/>
                    <a:pt x="304" y="116"/>
                    <a:pt x="304" y="103"/>
                  </a:cubicBezTo>
                  <a:cubicBezTo>
                    <a:pt x="299" y="98"/>
                    <a:pt x="290" y="95"/>
                    <a:pt x="280" y="95"/>
                  </a:cubicBezTo>
                  <a:cubicBezTo>
                    <a:pt x="271" y="95"/>
                    <a:pt x="262" y="98"/>
                    <a:pt x="256" y="103"/>
                  </a:cubicBezTo>
                  <a:cubicBezTo>
                    <a:pt x="249" y="107"/>
                    <a:pt x="243" y="111"/>
                    <a:pt x="236" y="116"/>
                  </a:cubicBezTo>
                  <a:lnTo>
                    <a:pt x="236" y="116"/>
                  </a:lnTo>
                  <a:cubicBezTo>
                    <a:pt x="292" y="60"/>
                    <a:pt x="362" y="28"/>
                    <a:pt x="439" y="19"/>
                  </a:cubicBezTo>
                  <a:cubicBezTo>
                    <a:pt x="460" y="15"/>
                    <a:pt x="482" y="13"/>
                    <a:pt x="503" y="13"/>
                  </a:cubicBezTo>
                  <a:close/>
                  <a:moveTo>
                    <a:pt x="503" y="1"/>
                  </a:moveTo>
                  <a:cubicBezTo>
                    <a:pt x="481" y="1"/>
                    <a:pt x="460" y="3"/>
                    <a:pt x="439" y="6"/>
                  </a:cubicBezTo>
                  <a:cubicBezTo>
                    <a:pt x="304" y="19"/>
                    <a:pt x="195" y="103"/>
                    <a:pt x="134" y="225"/>
                  </a:cubicBezTo>
                  <a:lnTo>
                    <a:pt x="134" y="249"/>
                  </a:lnTo>
                  <a:cubicBezTo>
                    <a:pt x="1" y="481"/>
                    <a:pt x="37" y="809"/>
                    <a:pt x="171" y="1028"/>
                  </a:cubicBezTo>
                  <a:cubicBezTo>
                    <a:pt x="231" y="1149"/>
                    <a:pt x="353" y="1222"/>
                    <a:pt x="475" y="1222"/>
                  </a:cubicBezTo>
                  <a:lnTo>
                    <a:pt x="512" y="1222"/>
                  </a:lnTo>
                  <a:cubicBezTo>
                    <a:pt x="633" y="1222"/>
                    <a:pt x="742" y="1174"/>
                    <a:pt x="839" y="1065"/>
                  </a:cubicBezTo>
                  <a:cubicBezTo>
                    <a:pt x="1034" y="833"/>
                    <a:pt x="1022" y="384"/>
                    <a:pt x="828" y="152"/>
                  </a:cubicBezTo>
                  <a:cubicBezTo>
                    <a:pt x="745" y="59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05" name="Google Shape;2580;p36"/>
            <p:cNvSpPr/>
            <p:nvPr/>
          </p:nvSpPr>
          <p:spPr>
            <a:xfrm>
              <a:off x="7458042" y="3126931"/>
              <a:ext cx="25398" cy="66792"/>
            </a:xfrm>
            <a:custGeom>
              <a:avLst/>
              <a:gdLst/>
              <a:ahLst/>
              <a:cxnLst/>
              <a:rect l="l" t="t" r="r" b="b"/>
              <a:pathLst>
                <a:path w="516" h="1357" extrusionOk="0">
                  <a:moveTo>
                    <a:pt x="126" y="0"/>
                  </a:moveTo>
                  <a:cubicBezTo>
                    <a:pt x="119" y="0"/>
                    <a:pt x="114" y="2"/>
                    <a:pt x="110" y="5"/>
                  </a:cubicBezTo>
                  <a:cubicBezTo>
                    <a:pt x="73" y="66"/>
                    <a:pt x="49" y="127"/>
                    <a:pt x="13" y="187"/>
                  </a:cubicBezTo>
                  <a:cubicBezTo>
                    <a:pt x="0" y="200"/>
                    <a:pt x="13" y="224"/>
                    <a:pt x="25" y="224"/>
                  </a:cubicBezTo>
                  <a:cubicBezTo>
                    <a:pt x="232" y="357"/>
                    <a:pt x="0" y="857"/>
                    <a:pt x="0" y="1039"/>
                  </a:cubicBezTo>
                  <a:cubicBezTo>
                    <a:pt x="0" y="1160"/>
                    <a:pt x="122" y="1257"/>
                    <a:pt x="183" y="1343"/>
                  </a:cubicBezTo>
                  <a:cubicBezTo>
                    <a:pt x="194" y="1353"/>
                    <a:pt x="204" y="1357"/>
                    <a:pt x="214" y="1357"/>
                  </a:cubicBezTo>
                  <a:cubicBezTo>
                    <a:pt x="228" y="1357"/>
                    <a:pt x="242" y="1350"/>
                    <a:pt x="256" y="1343"/>
                  </a:cubicBezTo>
                  <a:cubicBezTo>
                    <a:pt x="329" y="1246"/>
                    <a:pt x="402" y="1148"/>
                    <a:pt x="487" y="1063"/>
                  </a:cubicBezTo>
                  <a:cubicBezTo>
                    <a:pt x="516" y="1035"/>
                    <a:pt x="492" y="991"/>
                    <a:pt x="463" y="991"/>
                  </a:cubicBezTo>
                  <a:cubicBezTo>
                    <a:pt x="455" y="991"/>
                    <a:pt x="446" y="994"/>
                    <a:pt x="438" y="1003"/>
                  </a:cubicBezTo>
                  <a:cubicBezTo>
                    <a:pt x="354" y="1087"/>
                    <a:pt x="280" y="1171"/>
                    <a:pt x="214" y="1255"/>
                  </a:cubicBezTo>
                  <a:lnTo>
                    <a:pt x="214" y="1255"/>
                  </a:lnTo>
                  <a:cubicBezTo>
                    <a:pt x="187" y="1220"/>
                    <a:pt x="161" y="1187"/>
                    <a:pt x="135" y="1160"/>
                  </a:cubicBezTo>
                  <a:cubicBezTo>
                    <a:pt x="86" y="1087"/>
                    <a:pt x="86" y="1051"/>
                    <a:pt x="98" y="966"/>
                  </a:cubicBezTo>
                  <a:cubicBezTo>
                    <a:pt x="110" y="832"/>
                    <a:pt x="146" y="686"/>
                    <a:pt x="171" y="552"/>
                  </a:cubicBezTo>
                  <a:cubicBezTo>
                    <a:pt x="194" y="414"/>
                    <a:pt x="206" y="265"/>
                    <a:pt x="84" y="188"/>
                  </a:cubicBezTo>
                  <a:lnTo>
                    <a:pt x="84" y="188"/>
                  </a:lnTo>
                  <a:cubicBezTo>
                    <a:pt x="107" y="135"/>
                    <a:pt x="138" y="82"/>
                    <a:pt x="159" y="30"/>
                  </a:cubicBezTo>
                  <a:cubicBezTo>
                    <a:pt x="168" y="12"/>
                    <a:pt x="144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06" name="Google Shape;2581;p36"/>
            <p:cNvSpPr/>
            <p:nvPr/>
          </p:nvSpPr>
          <p:spPr>
            <a:xfrm>
              <a:off x="7457451" y="3126537"/>
              <a:ext cx="26382" cy="67727"/>
            </a:xfrm>
            <a:custGeom>
              <a:avLst/>
              <a:gdLst/>
              <a:ahLst/>
              <a:cxnLst/>
              <a:rect l="l" t="t" r="r" b="b"/>
              <a:pathLst>
                <a:path w="536" h="1376" extrusionOk="0">
                  <a:moveTo>
                    <a:pt x="231" y="1278"/>
                  </a:moveTo>
                  <a:lnTo>
                    <a:pt x="244" y="1290"/>
                  </a:lnTo>
                  <a:lnTo>
                    <a:pt x="207" y="1290"/>
                  </a:lnTo>
                  <a:cubicBezTo>
                    <a:pt x="220" y="1290"/>
                    <a:pt x="220" y="1278"/>
                    <a:pt x="231" y="1278"/>
                  </a:cubicBezTo>
                  <a:close/>
                  <a:moveTo>
                    <a:pt x="158" y="13"/>
                  </a:moveTo>
                  <a:cubicBezTo>
                    <a:pt x="158" y="25"/>
                    <a:pt x="171" y="25"/>
                    <a:pt x="158" y="38"/>
                  </a:cubicBezTo>
                  <a:cubicBezTo>
                    <a:pt x="134" y="86"/>
                    <a:pt x="122" y="135"/>
                    <a:pt x="98" y="184"/>
                  </a:cubicBezTo>
                  <a:cubicBezTo>
                    <a:pt x="85" y="184"/>
                    <a:pt x="85" y="171"/>
                    <a:pt x="74" y="171"/>
                  </a:cubicBezTo>
                  <a:lnTo>
                    <a:pt x="61" y="159"/>
                  </a:lnTo>
                  <a:lnTo>
                    <a:pt x="85" y="244"/>
                  </a:lnTo>
                  <a:lnTo>
                    <a:pt x="98" y="232"/>
                  </a:lnTo>
                  <a:lnTo>
                    <a:pt x="98" y="208"/>
                  </a:lnTo>
                  <a:cubicBezTo>
                    <a:pt x="207" y="293"/>
                    <a:pt x="195" y="414"/>
                    <a:pt x="171" y="560"/>
                  </a:cubicBezTo>
                  <a:cubicBezTo>
                    <a:pt x="158" y="609"/>
                    <a:pt x="147" y="657"/>
                    <a:pt x="147" y="706"/>
                  </a:cubicBezTo>
                  <a:cubicBezTo>
                    <a:pt x="122" y="792"/>
                    <a:pt x="110" y="889"/>
                    <a:pt x="98" y="974"/>
                  </a:cubicBezTo>
                  <a:cubicBezTo>
                    <a:pt x="85" y="1059"/>
                    <a:pt x="85" y="1095"/>
                    <a:pt x="147" y="1168"/>
                  </a:cubicBezTo>
                  <a:cubicBezTo>
                    <a:pt x="171" y="1192"/>
                    <a:pt x="195" y="1229"/>
                    <a:pt x="220" y="1254"/>
                  </a:cubicBezTo>
                  <a:lnTo>
                    <a:pt x="220" y="1265"/>
                  </a:lnTo>
                  <a:lnTo>
                    <a:pt x="183" y="1302"/>
                  </a:lnTo>
                  <a:lnTo>
                    <a:pt x="171" y="1314"/>
                  </a:lnTo>
                  <a:cubicBezTo>
                    <a:pt x="171" y="1302"/>
                    <a:pt x="158" y="1302"/>
                    <a:pt x="158" y="1290"/>
                  </a:cubicBezTo>
                  <a:cubicBezTo>
                    <a:pt x="85" y="1217"/>
                    <a:pt x="25" y="1144"/>
                    <a:pt x="25" y="1047"/>
                  </a:cubicBezTo>
                  <a:cubicBezTo>
                    <a:pt x="25" y="998"/>
                    <a:pt x="49" y="913"/>
                    <a:pt x="74" y="816"/>
                  </a:cubicBezTo>
                  <a:cubicBezTo>
                    <a:pt x="122" y="597"/>
                    <a:pt x="195" y="330"/>
                    <a:pt x="49" y="232"/>
                  </a:cubicBezTo>
                  <a:cubicBezTo>
                    <a:pt x="37" y="220"/>
                    <a:pt x="25" y="208"/>
                    <a:pt x="37" y="195"/>
                  </a:cubicBezTo>
                  <a:cubicBezTo>
                    <a:pt x="61" y="135"/>
                    <a:pt x="98" y="74"/>
                    <a:pt x="134" y="25"/>
                  </a:cubicBezTo>
                  <a:cubicBezTo>
                    <a:pt x="134" y="13"/>
                    <a:pt x="134" y="13"/>
                    <a:pt x="147" y="13"/>
                  </a:cubicBezTo>
                  <a:close/>
                  <a:moveTo>
                    <a:pt x="475" y="1013"/>
                  </a:moveTo>
                  <a:cubicBezTo>
                    <a:pt x="484" y="1013"/>
                    <a:pt x="493" y="1016"/>
                    <a:pt x="499" y="1022"/>
                  </a:cubicBezTo>
                  <a:cubicBezTo>
                    <a:pt x="512" y="1035"/>
                    <a:pt x="512" y="1047"/>
                    <a:pt x="499" y="1059"/>
                  </a:cubicBezTo>
                  <a:cubicBezTo>
                    <a:pt x="414" y="1156"/>
                    <a:pt x="329" y="1241"/>
                    <a:pt x="256" y="1338"/>
                  </a:cubicBezTo>
                  <a:cubicBezTo>
                    <a:pt x="244" y="1351"/>
                    <a:pt x="231" y="1363"/>
                    <a:pt x="220" y="1363"/>
                  </a:cubicBezTo>
                  <a:lnTo>
                    <a:pt x="207" y="1351"/>
                  </a:lnTo>
                  <a:cubicBezTo>
                    <a:pt x="195" y="1338"/>
                    <a:pt x="183" y="1327"/>
                    <a:pt x="183" y="1314"/>
                  </a:cubicBezTo>
                  <a:lnTo>
                    <a:pt x="268" y="1302"/>
                  </a:lnTo>
                  <a:lnTo>
                    <a:pt x="244" y="1265"/>
                  </a:lnTo>
                  <a:cubicBezTo>
                    <a:pt x="304" y="1168"/>
                    <a:pt x="377" y="1095"/>
                    <a:pt x="450" y="1022"/>
                  </a:cubicBezTo>
                  <a:cubicBezTo>
                    <a:pt x="457" y="1016"/>
                    <a:pt x="466" y="1013"/>
                    <a:pt x="475" y="1013"/>
                  </a:cubicBezTo>
                  <a:close/>
                  <a:moveTo>
                    <a:pt x="158" y="1"/>
                  </a:moveTo>
                  <a:cubicBezTo>
                    <a:pt x="147" y="1"/>
                    <a:pt x="122" y="1"/>
                    <a:pt x="110" y="13"/>
                  </a:cubicBezTo>
                  <a:cubicBezTo>
                    <a:pt x="85" y="74"/>
                    <a:pt x="49" y="122"/>
                    <a:pt x="25" y="184"/>
                  </a:cubicBezTo>
                  <a:cubicBezTo>
                    <a:pt x="12" y="208"/>
                    <a:pt x="12" y="232"/>
                    <a:pt x="37" y="244"/>
                  </a:cubicBezTo>
                  <a:cubicBezTo>
                    <a:pt x="171" y="330"/>
                    <a:pt x="98" y="597"/>
                    <a:pt x="49" y="816"/>
                  </a:cubicBezTo>
                  <a:cubicBezTo>
                    <a:pt x="25" y="913"/>
                    <a:pt x="1" y="986"/>
                    <a:pt x="1" y="1047"/>
                  </a:cubicBezTo>
                  <a:cubicBezTo>
                    <a:pt x="1" y="1144"/>
                    <a:pt x="74" y="1229"/>
                    <a:pt x="147" y="1302"/>
                  </a:cubicBezTo>
                  <a:cubicBezTo>
                    <a:pt x="158" y="1327"/>
                    <a:pt x="171" y="1338"/>
                    <a:pt x="195" y="1363"/>
                  </a:cubicBezTo>
                  <a:cubicBezTo>
                    <a:pt x="195" y="1375"/>
                    <a:pt x="207" y="1375"/>
                    <a:pt x="220" y="1375"/>
                  </a:cubicBezTo>
                  <a:cubicBezTo>
                    <a:pt x="244" y="1375"/>
                    <a:pt x="256" y="1363"/>
                    <a:pt x="268" y="1351"/>
                  </a:cubicBezTo>
                  <a:cubicBezTo>
                    <a:pt x="341" y="1254"/>
                    <a:pt x="426" y="1168"/>
                    <a:pt x="512" y="1084"/>
                  </a:cubicBezTo>
                  <a:cubicBezTo>
                    <a:pt x="536" y="1059"/>
                    <a:pt x="523" y="1022"/>
                    <a:pt x="512" y="1011"/>
                  </a:cubicBezTo>
                  <a:cubicBezTo>
                    <a:pt x="499" y="998"/>
                    <a:pt x="487" y="992"/>
                    <a:pt x="475" y="992"/>
                  </a:cubicBezTo>
                  <a:cubicBezTo>
                    <a:pt x="463" y="992"/>
                    <a:pt x="451" y="998"/>
                    <a:pt x="439" y="1011"/>
                  </a:cubicBezTo>
                  <a:cubicBezTo>
                    <a:pt x="366" y="1084"/>
                    <a:pt x="293" y="1156"/>
                    <a:pt x="231" y="1241"/>
                  </a:cubicBezTo>
                  <a:cubicBezTo>
                    <a:pt x="207" y="1217"/>
                    <a:pt x="183" y="1192"/>
                    <a:pt x="158" y="1156"/>
                  </a:cubicBezTo>
                  <a:cubicBezTo>
                    <a:pt x="110" y="1095"/>
                    <a:pt x="110" y="1059"/>
                    <a:pt x="110" y="986"/>
                  </a:cubicBezTo>
                  <a:lnTo>
                    <a:pt x="122" y="974"/>
                  </a:lnTo>
                  <a:cubicBezTo>
                    <a:pt x="122" y="889"/>
                    <a:pt x="147" y="803"/>
                    <a:pt x="158" y="719"/>
                  </a:cubicBezTo>
                  <a:cubicBezTo>
                    <a:pt x="171" y="670"/>
                    <a:pt x="183" y="609"/>
                    <a:pt x="183" y="560"/>
                  </a:cubicBezTo>
                  <a:cubicBezTo>
                    <a:pt x="207" y="451"/>
                    <a:pt x="231" y="281"/>
                    <a:pt x="110" y="195"/>
                  </a:cubicBezTo>
                  <a:cubicBezTo>
                    <a:pt x="134" y="147"/>
                    <a:pt x="158" y="98"/>
                    <a:pt x="183" y="38"/>
                  </a:cubicBezTo>
                  <a:cubicBezTo>
                    <a:pt x="183" y="25"/>
                    <a:pt x="183" y="13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07" name="Google Shape;2582;p36"/>
            <p:cNvSpPr/>
            <p:nvPr/>
          </p:nvSpPr>
          <p:spPr>
            <a:xfrm>
              <a:off x="7473301" y="3143666"/>
              <a:ext cx="9942" cy="36177"/>
            </a:xfrm>
            <a:custGeom>
              <a:avLst/>
              <a:gdLst/>
              <a:ahLst/>
              <a:cxnLst/>
              <a:rect l="l" t="t" r="r" b="b"/>
              <a:pathLst>
                <a:path w="202" h="735" extrusionOk="0">
                  <a:moveTo>
                    <a:pt x="19" y="1"/>
                  </a:moveTo>
                  <a:cubicBezTo>
                    <a:pt x="8" y="1"/>
                    <a:pt x="0" y="10"/>
                    <a:pt x="7" y="30"/>
                  </a:cubicBezTo>
                  <a:cubicBezTo>
                    <a:pt x="31" y="249"/>
                    <a:pt x="92" y="480"/>
                    <a:pt x="128" y="699"/>
                  </a:cubicBezTo>
                  <a:cubicBezTo>
                    <a:pt x="128" y="724"/>
                    <a:pt x="141" y="735"/>
                    <a:pt x="156" y="735"/>
                  </a:cubicBezTo>
                  <a:cubicBezTo>
                    <a:pt x="177" y="735"/>
                    <a:pt x="201" y="715"/>
                    <a:pt x="201" y="687"/>
                  </a:cubicBezTo>
                  <a:cubicBezTo>
                    <a:pt x="165" y="455"/>
                    <a:pt x="128" y="225"/>
                    <a:pt x="44" y="17"/>
                  </a:cubicBezTo>
                  <a:cubicBezTo>
                    <a:pt x="38" y="7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08" name="Google Shape;2583;p36"/>
            <p:cNvSpPr/>
            <p:nvPr/>
          </p:nvSpPr>
          <p:spPr>
            <a:xfrm>
              <a:off x="7473005" y="3143322"/>
              <a:ext cx="10828" cy="36570"/>
            </a:xfrm>
            <a:custGeom>
              <a:avLst/>
              <a:gdLst/>
              <a:ahLst/>
              <a:cxnLst/>
              <a:rect l="l" t="t" r="r" b="b"/>
              <a:pathLst>
                <a:path w="220" h="743" extrusionOk="0">
                  <a:moveTo>
                    <a:pt x="25" y="13"/>
                  </a:moveTo>
                  <a:cubicBezTo>
                    <a:pt x="37" y="13"/>
                    <a:pt x="37" y="13"/>
                    <a:pt x="50" y="24"/>
                  </a:cubicBezTo>
                  <a:cubicBezTo>
                    <a:pt x="123" y="232"/>
                    <a:pt x="159" y="462"/>
                    <a:pt x="196" y="694"/>
                  </a:cubicBezTo>
                  <a:cubicBezTo>
                    <a:pt x="196" y="706"/>
                    <a:pt x="196" y="718"/>
                    <a:pt x="183" y="718"/>
                  </a:cubicBezTo>
                  <a:cubicBezTo>
                    <a:pt x="171" y="730"/>
                    <a:pt x="159" y="730"/>
                    <a:pt x="147" y="730"/>
                  </a:cubicBezTo>
                  <a:cubicBezTo>
                    <a:pt x="147" y="730"/>
                    <a:pt x="134" y="718"/>
                    <a:pt x="134" y="706"/>
                  </a:cubicBezTo>
                  <a:cubicBezTo>
                    <a:pt x="123" y="597"/>
                    <a:pt x="98" y="487"/>
                    <a:pt x="74" y="378"/>
                  </a:cubicBezTo>
                  <a:cubicBezTo>
                    <a:pt x="61" y="268"/>
                    <a:pt x="37" y="146"/>
                    <a:pt x="13" y="37"/>
                  </a:cubicBezTo>
                  <a:cubicBezTo>
                    <a:pt x="13" y="24"/>
                    <a:pt x="25" y="13"/>
                    <a:pt x="25" y="13"/>
                  </a:cubicBezTo>
                  <a:close/>
                  <a:moveTo>
                    <a:pt x="25" y="0"/>
                  </a:moveTo>
                  <a:cubicBezTo>
                    <a:pt x="13" y="0"/>
                    <a:pt x="1" y="13"/>
                    <a:pt x="1" y="37"/>
                  </a:cubicBezTo>
                  <a:cubicBezTo>
                    <a:pt x="13" y="146"/>
                    <a:pt x="37" y="268"/>
                    <a:pt x="61" y="378"/>
                  </a:cubicBezTo>
                  <a:cubicBezTo>
                    <a:pt x="86" y="487"/>
                    <a:pt x="98" y="597"/>
                    <a:pt x="123" y="718"/>
                  </a:cubicBezTo>
                  <a:cubicBezTo>
                    <a:pt x="123" y="730"/>
                    <a:pt x="134" y="743"/>
                    <a:pt x="147" y="743"/>
                  </a:cubicBezTo>
                  <a:lnTo>
                    <a:pt x="159" y="743"/>
                  </a:lnTo>
                  <a:cubicBezTo>
                    <a:pt x="171" y="743"/>
                    <a:pt x="183" y="743"/>
                    <a:pt x="196" y="730"/>
                  </a:cubicBezTo>
                  <a:cubicBezTo>
                    <a:pt x="207" y="730"/>
                    <a:pt x="220" y="706"/>
                    <a:pt x="220" y="694"/>
                  </a:cubicBezTo>
                  <a:cubicBezTo>
                    <a:pt x="183" y="451"/>
                    <a:pt x="134" y="232"/>
                    <a:pt x="61" y="24"/>
                  </a:cubicBezTo>
                  <a:cubicBezTo>
                    <a:pt x="50" y="0"/>
                    <a:pt x="37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09" name="Google Shape;2584;p36"/>
            <p:cNvSpPr/>
            <p:nvPr/>
          </p:nvSpPr>
          <p:spPr>
            <a:xfrm>
              <a:off x="7471824" y="3130426"/>
              <a:ext cx="9007" cy="15307"/>
            </a:xfrm>
            <a:custGeom>
              <a:avLst/>
              <a:gdLst/>
              <a:ahLst/>
              <a:cxnLst/>
              <a:rect l="l" t="t" r="r" b="b"/>
              <a:pathLst>
                <a:path w="183" h="311" extrusionOk="0">
                  <a:moveTo>
                    <a:pt x="93" y="1"/>
                  </a:moveTo>
                  <a:cubicBezTo>
                    <a:pt x="83" y="1"/>
                    <a:pt x="74" y="7"/>
                    <a:pt x="74" y="19"/>
                  </a:cubicBezTo>
                  <a:cubicBezTo>
                    <a:pt x="61" y="43"/>
                    <a:pt x="61" y="56"/>
                    <a:pt x="74" y="80"/>
                  </a:cubicBezTo>
                  <a:cubicBezTo>
                    <a:pt x="85" y="105"/>
                    <a:pt x="98" y="116"/>
                    <a:pt x="85" y="141"/>
                  </a:cubicBezTo>
                  <a:cubicBezTo>
                    <a:pt x="85" y="165"/>
                    <a:pt x="61" y="189"/>
                    <a:pt x="49" y="214"/>
                  </a:cubicBezTo>
                  <a:cubicBezTo>
                    <a:pt x="39" y="224"/>
                    <a:pt x="29" y="242"/>
                    <a:pt x="19" y="262"/>
                  </a:cubicBezTo>
                  <a:lnTo>
                    <a:pt x="12" y="262"/>
                  </a:lnTo>
                  <a:cubicBezTo>
                    <a:pt x="12" y="262"/>
                    <a:pt x="12" y="275"/>
                    <a:pt x="1" y="275"/>
                  </a:cubicBezTo>
                  <a:cubicBezTo>
                    <a:pt x="1" y="286"/>
                    <a:pt x="12" y="299"/>
                    <a:pt x="25" y="311"/>
                  </a:cubicBezTo>
                  <a:cubicBezTo>
                    <a:pt x="37" y="311"/>
                    <a:pt x="49" y="311"/>
                    <a:pt x="61" y="299"/>
                  </a:cubicBezTo>
                  <a:cubicBezTo>
                    <a:pt x="98" y="262"/>
                    <a:pt x="134" y="202"/>
                    <a:pt x="158" y="153"/>
                  </a:cubicBezTo>
                  <a:cubicBezTo>
                    <a:pt x="183" y="105"/>
                    <a:pt x="147" y="56"/>
                    <a:pt x="122" y="19"/>
                  </a:cubicBezTo>
                  <a:cubicBezTo>
                    <a:pt x="116" y="7"/>
                    <a:pt x="104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10" name="Google Shape;2585;p36"/>
            <p:cNvSpPr/>
            <p:nvPr/>
          </p:nvSpPr>
          <p:spPr>
            <a:xfrm>
              <a:off x="7471824" y="3130130"/>
              <a:ext cx="9647" cy="16243"/>
            </a:xfrm>
            <a:custGeom>
              <a:avLst/>
              <a:gdLst/>
              <a:ahLst/>
              <a:cxnLst/>
              <a:rect l="l" t="t" r="r" b="b"/>
              <a:pathLst>
                <a:path w="196" h="330" extrusionOk="0">
                  <a:moveTo>
                    <a:pt x="37" y="281"/>
                  </a:moveTo>
                  <a:lnTo>
                    <a:pt x="37" y="305"/>
                  </a:lnTo>
                  <a:lnTo>
                    <a:pt x="25" y="305"/>
                  </a:lnTo>
                  <a:lnTo>
                    <a:pt x="12" y="292"/>
                  </a:lnTo>
                  <a:lnTo>
                    <a:pt x="37" y="281"/>
                  </a:lnTo>
                  <a:close/>
                  <a:moveTo>
                    <a:pt x="85" y="13"/>
                  </a:moveTo>
                  <a:cubicBezTo>
                    <a:pt x="98" y="13"/>
                    <a:pt x="110" y="25"/>
                    <a:pt x="122" y="25"/>
                  </a:cubicBezTo>
                  <a:cubicBezTo>
                    <a:pt x="147" y="74"/>
                    <a:pt x="171" y="111"/>
                    <a:pt x="147" y="159"/>
                  </a:cubicBezTo>
                  <a:cubicBezTo>
                    <a:pt x="134" y="208"/>
                    <a:pt x="85" y="268"/>
                    <a:pt x="49" y="305"/>
                  </a:cubicBezTo>
                  <a:cubicBezTo>
                    <a:pt x="61" y="292"/>
                    <a:pt x="61" y="281"/>
                    <a:pt x="61" y="268"/>
                  </a:cubicBezTo>
                  <a:cubicBezTo>
                    <a:pt x="49" y="268"/>
                    <a:pt x="49" y="257"/>
                    <a:pt x="37" y="257"/>
                  </a:cubicBezTo>
                  <a:cubicBezTo>
                    <a:pt x="37" y="244"/>
                    <a:pt x="49" y="232"/>
                    <a:pt x="49" y="232"/>
                  </a:cubicBezTo>
                  <a:lnTo>
                    <a:pt x="61" y="220"/>
                  </a:lnTo>
                  <a:cubicBezTo>
                    <a:pt x="61" y="208"/>
                    <a:pt x="61" y="208"/>
                    <a:pt x="74" y="195"/>
                  </a:cubicBezTo>
                  <a:cubicBezTo>
                    <a:pt x="85" y="184"/>
                    <a:pt x="98" y="171"/>
                    <a:pt x="98" y="147"/>
                  </a:cubicBezTo>
                  <a:cubicBezTo>
                    <a:pt x="110" y="135"/>
                    <a:pt x="98" y="111"/>
                    <a:pt x="85" y="98"/>
                  </a:cubicBezTo>
                  <a:lnTo>
                    <a:pt x="85" y="86"/>
                  </a:lnTo>
                  <a:cubicBezTo>
                    <a:pt x="74" y="62"/>
                    <a:pt x="74" y="49"/>
                    <a:pt x="74" y="25"/>
                  </a:cubicBezTo>
                  <a:cubicBezTo>
                    <a:pt x="85" y="25"/>
                    <a:pt x="85" y="13"/>
                    <a:pt x="85" y="13"/>
                  </a:cubicBezTo>
                  <a:close/>
                  <a:moveTo>
                    <a:pt x="85" y="1"/>
                  </a:moveTo>
                  <a:cubicBezTo>
                    <a:pt x="74" y="1"/>
                    <a:pt x="61" y="13"/>
                    <a:pt x="61" y="25"/>
                  </a:cubicBezTo>
                  <a:lnTo>
                    <a:pt x="61" y="86"/>
                  </a:lnTo>
                  <a:cubicBezTo>
                    <a:pt x="61" y="98"/>
                    <a:pt x="74" y="98"/>
                    <a:pt x="74" y="111"/>
                  </a:cubicBezTo>
                  <a:cubicBezTo>
                    <a:pt x="74" y="122"/>
                    <a:pt x="85" y="135"/>
                    <a:pt x="85" y="147"/>
                  </a:cubicBezTo>
                  <a:cubicBezTo>
                    <a:pt x="74" y="159"/>
                    <a:pt x="74" y="171"/>
                    <a:pt x="61" y="184"/>
                  </a:cubicBezTo>
                  <a:cubicBezTo>
                    <a:pt x="49" y="195"/>
                    <a:pt x="49" y="208"/>
                    <a:pt x="37" y="208"/>
                  </a:cubicBezTo>
                  <a:lnTo>
                    <a:pt x="37" y="220"/>
                  </a:lnTo>
                  <a:cubicBezTo>
                    <a:pt x="25" y="232"/>
                    <a:pt x="25" y="244"/>
                    <a:pt x="12" y="257"/>
                  </a:cubicBezTo>
                  <a:cubicBezTo>
                    <a:pt x="1" y="268"/>
                    <a:pt x="1" y="281"/>
                    <a:pt x="1" y="281"/>
                  </a:cubicBezTo>
                  <a:lnTo>
                    <a:pt x="1" y="292"/>
                  </a:lnTo>
                  <a:cubicBezTo>
                    <a:pt x="1" y="305"/>
                    <a:pt x="12" y="317"/>
                    <a:pt x="25" y="317"/>
                  </a:cubicBezTo>
                  <a:cubicBezTo>
                    <a:pt x="25" y="329"/>
                    <a:pt x="37" y="329"/>
                    <a:pt x="37" y="329"/>
                  </a:cubicBezTo>
                  <a:cubicBezTo>
                    <a:pt x="49" y="329"/>
                    <a:pt x="61" y="317"/>
                    <a:pt x="61" y="317"/>
                  </a:cubicBezTo>
                  <a:cubicBezTo>
                    <a:pt x="110" y="281"/>
                    <a:pt x="147" y="220"/>
                    <a:pt x="171" y="159"/>
                  </a:cubicBezTo>
                  <a:cubicBezTo>
                    <a:pt x="195" y="111"/>
                    <a:pt x="158" y="62"/>
                    <a:pt x="134" y="13"/>
                  </a:cubicBezTo>
                  <a:cubicBezTo>
                    <a:pt x="122" y="1"/>
                    <a:pt x="110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11" name="Google Shape;2586;p36"/>
            <p:cNvSpPr/>
            <p:nvPr/>
          </p:nvSpPr>
          <p:spPr>
            <a:xfrm>
              <a:off x="7429985" y="3125208"/>
              <a:ext cx="29926" cy="45381"/>
            </a:xfrm>
            <a:custGeom>
              <a:avLst/>
              <a:gdLst/>
              <a:ahLst/>
              <a:cxnLst/>
              <a:rect l="l" t="t" r="r" b="b"/>
              <a:pathLst>
                <a:path w="608" h="922" extrusionOk="0">
                  <a:moveTo>
                    <a:pt x="548" y="1"/>
                  </a:moveTo>
                  <a:cubicBezTo>
                    <a:pt x="168" y="1"/>
                    <a:pt x="0" y="574"/>
                    <a:pt x="24" y="867"/>
                  </a:cubicBezTo>
                  <a:cubicBezTo>
                    <a:pt x="24" y="904"/>
                    <a:pt x="48" y="922"/>
                    <a:pt x="72" y="922"/>
                  </a:cubicBezTo>
                  <a:cubicBezTo>
                    <a:pt x="97" y="922"/>
                    <a:pt x="121" y="904"/>
                    <a:pt x="121" y="867"/>
                  </a:cubicBezTo>
                  <a:cubicBezTo>
                    <a:pt x="97" y="502"/>
                    <a:pt x="218" y="162"/>
                    <a:pt x="595" y="40"/>
                  </a:cubicBezTo>
                  <a:cubicBezTo>
                    <a:pt x="607" y="40"/>
                    <a:pt x="607" y="16"/>
                    <a:pt x="595" y="3"/>
                  </a:cubicBezTo>
                  <a:cubicBezTo>
                    <a:pt x="579" y="1"/>
                    <a:pt x="564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12" name="Google Shape;2587;p36"/>
            <p:cNvSpPr/>
            <p:nvPr/>
          </p:nvSpPr>
          <p:spPr>
            <a:xfrm>
              <a:off x="7429296" y="3125011"/>
              <a:ext cx="31205" cy="45873"/>
            </a:xfrm>
            <a:custGeom>
              <a:avLst/>
              <a:gdLst/>
              <a:ahLst/>
              <a:cxnLst/>
              <a:rect l="l" t="t" r="r" b="b"/>
              <a:pathLst>
                <a:path w="634" h="932" extrusionOk="0">
                  <a:moveTo>
                    <a:pt x="609" y="20"/>
                  </a:moveTo>
                  <a:lnTo>
                    <a:pt x="609" y="32"/>
                  </a:lnTo>
                  <a:cubicBezTo>
                    <a:pt x="609" y="32"/>
                    <a:pt x="609" y="44"/>
                    <a:pt x="597" y="44"/>
                  </a:cubicBezTo>
                  <a:cubicBezTo>
                    <a:pt x="414" y="105"/>
                    <a:pt x="86" y="299"/>
                    <a:pt x="122" y="871"/>
                  </a:cubicBezTo>
                  <a:cubicBezTo>
                    <a:pt x="122" y="896"/>
                    <a:pt x="111" y="907"/>
                    <a:pt x="86" y="920"/>
                  </a:cubicBezTo>
                  <a:cubicBezTo>
                    <a:pt x="62" y="920"/>
                    <a:pt x="38" y="907"/>
                    <a:pt x="38" y="871"/>
                  </a:cubicBezTo>
                  <a:cubicBezTo>
                    <a:pt x="25" y="640"/>
                    <a:pt x="122" y="299"/>
                    <a:pt x="293" y="129"/>
                  </a:cubicBezTo>
                  <a:cubicBezTo>
                    <a:pt x="378" y="56"/>
                    <a:pt x="463" y="20"/>
                    <a:pt x="548" y="20"/>
                  </a:cubicBezTo>
                  <a:close/>
                  <a:moveTo>
                    <a:pt x="538" y="0"/>
                  </a:moveTo>
                  <a:cubicBezTo>
                    <a:pt x="444" y="0"/>
                    <a:pt x="359" y="39"/>
                    <a:pt x="281" y="117"/>
                  </a:cubicBezTo>
                  <a:cubicBezTo>
                    <a:pt x="98" y="288"/>
                    <a:pt x="1" y="640"/>
                    <a:pt x="25" y="871"/>
                  </a:cubicBezTo>
                  <a:cubicBezTo>
                    <a:pt x="25" y="907"/>
                    <a:pt x="62" y="932"/>
                    <a:pt x="86" y="932"/>
                  </a:cubicBezTo>
                  <a:cubicBezTo>
                    <a:pt x="122" y="932"/>
                    <a:pt x="147" y="907"/>
                    <a:pt x="147" y="871"/>
                  </a:cubicBezTo>
                  <a:cubicBezTo>
                    <a:pt x="111" y="312"/>
                    <a:pt x="414" y="117"/>
                    <a:pt x="609" y="56"/>
                  </a:cubicBezTo>
                  <a:cubicBezTo>
                    <a:pt x="621" y="56"/>
                    <a:pt x="633" y="44"/>
                    <a:pt x="621" y="20"/>
                  </a:cubicBezTo>
                  <a:cubicBezTo>
                    <a:pt x="621" y="7"/>
                    <a:pt x="621" y="7"/>
                    <a:pt x="609" y="7"/>
                  </a:cubicBezTo>
                  <a:cubicBezTo>
                    <a:pt x="585" y="2"/>
                    <a:pt x="561" y="0"/>
                    <a:pt x="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13" name="Google Shape;2588;p36"/>
            <p:cNvSpPr/>
            <p:nvPr/>
          </p:nvSpPr>
          <p:spPr>
            <a:xfrm>
              <a:off x="7433529" y="3167933"/>
              <a:ext cx="26973" cy="4331"/>
            </a:xfrm>
            <a:custGeom>
              <a:avLst/>
              <a:gdLst/>
              <a:ahLst/>
              <a:cxnLst/>
              <a:rect l="l" t="t" r="r" b="b"/>
              <a:pathLst>
                <a:path w="548" h="88" extrusionOk="0">
                  <a:moveTo>
                    <a:pt x="365" y="0"/>
                  </a:moveTo>
                  <a:cubicBezTo>
                    <a:pt x="260" y="0"/>
                    <a:pt x="154" y="11"/>
                    <a:pt x="49" y="11"/>
                  </a:cubicBezTo>
                  <a:cubicBezTo>
                    <a:pt x="0" y="11"/>
                    <a:pt x="0" y="84"/>
                    <a:pt x="49" y="84"/>
                  </a:cubicBezTo>
                  <a:cubicBezTo>
                    <a:pt x="129" y="84"/>
                    <a:pt x="210" y="87"/>
                    <a:pt x="290" y="87"/>
                  </a:cubicBezTo>
                  <a:cubicBezTo>
                    <a:pt x="368" y="87"/>
                    <a:pt x="445" y="84"/>
                    <a:pt x="523" y="72"/>
                  </a:cubicBezTo>
                  <a:cubicBezTo>
                    <a:pt x="547" y="72"/>
                    <a:pt x="547" y="24"/>
                    <a:pt x="523" y="11"/>
                  </a:cubicBezTo>
                  <a:cubicBezTo>
                    <a:pt x="470" y="3"/>
                    <a:pt x="418" y="0"/>
                    <a:pt x="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14" name="Google Shape;2589;p36"/>
            <p:cNvSpPr/>
            <p:nvPr/>
          </p:nvSpPr>
          <p:spPr>
            <a:xfrm>
              <a:off x="7433529" y="3167687"/>
              <a:ext cx="26973" cy="5020"/>
            </a:xfrm>
            <a:custGeom>
              <a:avLst/>
              <a:gdLst/>
              <a:ahLst/>
              <a:cxnLst/>
              <a:rect l="l" t="t" r="r" b="b"/>
              <a:pathLst>
                <a:path w="548" h="102" extrusionOk="0">
                  <a:moveTo>
                    <a:pt x="171" y="16"/>
                  </a:moveTo>
                  <a:cubicBezTo>
                    <a:pt x="280" y="16"/>
                    <a:pt x="401" y="16"/>
                    <a:pt x="523" y="29"/>
                  </a:cubicBezTo>
                  <a:cubicBezTo>
                    <a:pt x="535" y="29"/>
                    <a:pt x="535" y="40"/>
                    <a:pt x="535" y="53"/>
                  </a:cubicBezTo>
                  <a:cubicBezTo>
                    <a:pt x="535" y="65"/>
                    <a:pt x="535" y="65"/>
                    <a:pt x="523" y="65"/>
                  </a:cubicBezTo>
                  <a:cubicBezTo>
                    <a:pt x="451" y="79"/>
                    <a:pt x="379" y="85"/>
                    <a:pt x="310" y="85"/>
                  </a:cubicBezTo>
                  <a:cubicBezTo>
                    <a:pt x="262" y="85"/>
                    <a:pt x="215" y="82"/>
                    <a:pt x="171" y="77"/>
                  </a:cubicBezTo>
                  <a:lnTo>
                    <a:pt x="49" y="77"/>
                  </a:lnTo>
                  <a:cubicBezTo>
                    <a:pt x="25" y="77"/>
                    <a:pt x="25" y="65"/>
                    <a:pt x="25" y="53"/>
                  </a:cubicBezTo>
                  <a:cubicBezTo>
                    <a:pt x="25" y="40"/>
                    <a:pt x="25" y="29"/>
                    <a:pt x="49" y="29"/>
                  </a:cubicBezTo>
                  <a:cubicBezTo>
                    <a:pt x="85" y="29"/>
                    <a:pt x="122" y="29"/>
                    <a:pt x="171" y="16"/>
                  </a:cubicBezTo>
                  <a:close/>
                  <a:moveTo>
                    <a:pt x="345" y="1"/>
                  </a:moveTo>
                  <a:cubicBezTo>
                    <a:pt x="285" y="1"/>
                    <a:pt x="226" y="4"/>
                    <a:pt x="171" y="4"/>
                  </a:cubicBezTo>
                  <a:lnTo>
                    <a:pt x="49" y="4"/>
                  </a:lnTo>
                  <a:cubicBezTo>
                    <a:pt x="25" y="4"/>
                    <a:pt x="0" y="29"/>
                    <a:pt x="0" y="53"/>
                  </a:cubicBezTo>
                  <a:cubicBezTo>
                    <a:pt x="0" y="77"/>
                    <a:pt x="25" y="89"/>
                    <a:pt x="49" y="89"/>
                  </a:cubicBezTo>
                  <a:cubicBezTo>
                    <a:pt x="85" y="102"/>
                    <a:pt x="122" y="102"/>
                    <a:pt x="171" y="102"/>
                  </a:cubicBezTo>
                  <a:lnTo>
                    <a:pt x="328" y="102"/>
                  </a:lnTo>
                  <a:cubicBezTo>
                    <a:pt x="389" y="102"/>
                    <a:pt x="462" y="102"/>
                    <a:pt x="523" y="89"/>
                  </a:cubicBezTo>
                  <a:cubicBezTo>
                    <a:pt x="535" y="89"/>
                    <a:pt x="547" y="65"/>
                    <a:pt x="547" y="53"/>
                  </a:cubicBezTo>
                  <a:cubicBezTo>
                    <a:pt x="547" y="29"/>
                    <a:pt x="535" y="16"/>
                    <a:pt x="523" y="16"/>
                  </a:cubicBezTo>
                  <a:cubicBezTo>
                    <a:pt x="463" y="4"/>
                    <a:pt x="404" y="1"/>
                    <a:pt x="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15" name="Google Shape;2590;p36"/>
            <p:cNvSpPr/>
            <p:nvPr/>
          </p:nvSpPr>
          <p:spPr>
            <a:xfrm>
              <a:off x="7483194" y="3124765"/>
              <a:ext cx="28203" cy="48875"/>
            </a:xfrm>
            <a:custGeom>
              <a:avLst/>
              <a:gdLst/>
              <a:ahLst/>
              <a:cxnLst/>
              <a:rect l="l" t="t" r="r" b="b"/>
              <a:pathLst>
                <a:path w="573" h="993" extrusionOk="0">
                  <a:moveTo>
                    <a:pt x="25" y="1"/>
                  </a:moveTo>
                  <a:cubicBezTo>
                    <a:pt x="0" y="1"/>
                    <a:pt x="0" y="37"/>
                    <a:pt x="13" y="49"/>
                  </a:cubicBezTo>
                  <a:cubicBezTo>
                    <a:pt x="365" y="183"/>
                    <a:pt x="426" y="620"/>
                    <a:pt x="426" y="949"/>
                  </a:cubicBezTo>
                  <a:cubicBezTo>
                    <a:pt x="426" y="976"/>
                    <a:pt x="449" y="992"/>
                    <a:pt x="471" y="992"/>
                  </a:cubicBezTo>
                  <a:cubicBezTo>
                    <a:pt x="489" y="992"/>
                    <a:pt x="506" y="982"/>
                    <a:pt x="511" y="961"/>
                  </a:cubicBezTo>
                  <a:cubicBezTo>
                    <a:pt x="572" y="657"/>
                    <a:pt x="414" y="25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16" name="Google Shape;2591;p36"/>
            <p:cNvSpPr/>
            <p:nvPr/>
          </p:nvSpPr>
          <p:spPr>
            <a:xfrm>
              <a:off x="7482604" y="3124175"/>
              <a:ext cx="28154" cy="50303"/>
            </a:xfrm>
            <a:custGeom>
              <a:avLst/>
              <a:gdLst/>
              <a:ahLst/>
              <a:cxnLst/>
              <a:rect l="l" t="t" r="r" b="b"/>
              <a:pathLst>
                <a:path w="572" h="1022" extrusionOk="0">
                  <a:moveTo>
                    <a:pt x="37" y="24"/>
                  </a:moveTo>
                  <a:cubicBezTo>
                    <a:pt x="146" y="24"/>
                    <a:pt x="244" y="86"/>
                    <a:pt x="328" y="195"/>
                  </a:cubicBezTo>
                  <a:cubicBezTo>
                    <a:pt x="499" y="402"/>
                    <a:pt x="547" y="767"/>
                    <a:pt x="511" y="973"/>
                  </a:cubicBezTo>
                  <a:cubicBezTo>
                    <a:pt x="511" y="997"/>
                    <a:pt x="487" y="997"/>
                    <a:pt x="474" y="997"/>
                  </a:cubicBezTo>
                  <a:cubicBezTo>
                    <a:pt x="463" y="997"/>
                    <a:pt x="450" y="986"/>
                    <a:pt x="450" y="973"/>
                  </a:cubicBezTo>
                  <a:cubicBezTo>
                    <a:pt x="450" y="462"/>
                    <a:pt x="304" y="159"/>
                    <a:pt x="25" y="49"/>
                  </a:cubicBezTo>
                  <a:lnTo>
                    <a:pt x="25" y="24"/>
                  </a:lnTo>
                  <a:close/>
                  <a:moveTo>
                    <a:pt x="37" y="0"/>
                  </a:moveTo>
                  <a:cubicBezTo>
                    <a:pt x="12" y="0"/>
                    <a:pt x="12" y="13"/>
                    <a:pt x="1" y="24"/>
                  </a:cubicBezTo>
                  <a:cubicBezTo>
                    <a:pt x="1" y="37"/>
                    <a:pt x="12" y="61"/>
                    <a:pt x="25" y="61"/>
                  </a:cubicBezTo>
                  <a:cubicBezTo>
                    <a:pt x="292" y="170"/>
                    <a:pt x="426" y="475"/>
                    <a:pt x="426" y="973"/>
                  </a:cubicBezTo>
                  <a:cubicBezTo>
                    <a:pt x="426" y="997"/>
                    <a:pt x="450" y="1010"/>
                    <a:pt x="474" y="1022"/>
                  </a:cubicBezTo>
                  <a:cubicBezTo>
                    <a:pt x="499" y="1022"/>
                    <a:pt x="523" y="1010"/>
                    <a:pt x="523" y="986"/>
                  </a:cubicBezTo>
                  <a:cubicBezTo>
                    <a:pt x="572" y="767"/>
                    <a:pt x="511" y="402"/>
                    <a:pt x="341" y="183"/>
                  </a:cubicBezTo>
                  <a:cubicBezTo>
                    <a:pt x="255" y="73"/>
                    <a:pt x="146" y="13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17" name="Google Shape;2592;p36"/>
            <p:cNvSpPr/>
            <p:nvPr/>
          </p:nvSpPr>
          <p:spPr>
            <a:xfrm>
              <a:off x="7479010" y="3168080"/>
              <a:ext cx="28154" cy="5020"/>
            </a:xfrm>
            <a:custGeom>
              <a:avLst/>
              <a:gdLst/>
              <a:ahLst/>
              <a:cxnLst/>
              <a:rect l="l" t="t" r="r" b="b"/>
              <a:pathLst>
                <a:path w="572" h="102" extrusionOk="0">
                  <a:moveTo>
                    <a:pt x="241" y="0"/>
                  </a:moveTo>
                  <a:cubicBezTo>
                    <a:pt x="169" y="0"/>
                    <a:pt x="100" y="5"/>
                    <a:pt x="37" y="21"/>
                  </a:cubicBezTo>
                  <a:cubicBezTo>
                    <a:pt x="27" y="21"/>
                    <a:pt x="20" y="25"/>
                    <a:pt x="15" y="31"/>
                  </a:cubicBezTo>
                  <a:lnTo>
                    <a:pt x="15" y="31"/>
                  </a:lnTo>
                  <a:cubicBezTo>
                    <a:pt x="14" y="32"/>
                    <a:pt x="13" y="32"/>
                    <a:pt x="12" y="32"/>
                  </a:cubicBezTo>
                  <a:cubicBezTo>
                    <a:pt x="1" y="32"/>
                    <a:pt x="1" y="69"/>
                    <a:pt x="12" y="69"/>
                  </a:cubicBezTo>
                  <a:cubicBezTo>
                    <a:pt x="13" y="70"/>
                    <a:pt x="14" y="70"/>
                    <a:pt x="15" y="70"/>
                  </a:cubicBezTo>
                  <a:lnTo>
                    <a:pt x="15" y="70"/>
                  </a:lnTo>
                  <a:cubicBezTo>
                    <a:pt x="20" y="77"/>
                    <a:pt x="27" y="81"/>
                    <a:pt x="37" y="81"/>
                  </a:cubicBezTo>
                  <a:cubicBezTo>
                    <a:pt x="100" y="97"/>
                    <a:pt x="169" y="101"/>
                    <a:pt x="241" y="101"/>
                  </a:cubicBezTo>
                  <a:cubicBezTo>
                    <a:pt x="336" y="101"/>
                    <a:pt x="433" y="94"/>
                    <a:pt x="523" y="94"/>
                  </a:cubicBezTo>
                  <a:cubicBezTo>
                    <a:pt x="572" y="94"/>
                    <a:pt x="572" y="8"/>
                    <a:pt x="523" y="8"/>
                  </a:cubicBezTo>
                  <a:cubicBezTo>
                    <a:pt x="433" y="8"/>
                    <a:pt x="336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18" name="Google Shape;2593;p36"/>
            <p:cNvSpPr/>
            <p:nvPr/>
          </p:nvSpPr>
          <p:spPr>
            <a:xfrm>
              <a:off x="7478370" y="3167441"/>
              <a:ext cx="28794" cy="6448"/>
            </a:xfrm>
            <a:custGeom>
              <a:avLst/>
              <a:gdLst/>
              <a:ahLst/>
              <a:cxnLst/>
              <a:rect l="l" t="t" r="r" b="b"/>
              <a:pathLst>
                <a:path w="585" h="131" extrusionOk="0">
                  <a:moveTo>
                    <a:pt x="536" y="34"/>
                  </a:moveTo>
                  <a:cubicBezTo>
                    <a:pt x="560" y="34"/>
                    <a:pt x="573" y="45"/>
                    <a:pt x="573" y="70"/>
                  </a:cubicBezTo>
                  <a:cubicBezTo>
                    <a:pt x="573" y="82"/>
                    <a:pt x="560" y="94"/>
                    <a:pt x="536" y="107"/>
                  </a:cubicBezTo>
                  <a:lnTo>
                    <a:pt x="536" y="34"/>
                  </a:lnTo>
                  <a:close/>
                  <a:moveTo>
                    <a:pt x="414" y="21"/>
                  </a:moveTo>
                  <a:cubicBezTo>
                    <a:pt x="451" y="21"/>
                    <a:pt x="487" y="34"/>
                    <a:pt x="524" y="34"/>
                  </a:cubicBezTo>
                  <a:lnTo>
                    <a:pt x="524" y="107"/>
                  </a:lnTo>
                  <a:lnTo>
                    <a:pt x="414" y="107"/>
                  </a:lnTo>
                  <a:cubicBezTo>
                    <a:pt x="362" y="107"/>
                    <a:pt x="309" y="108"/>
                    <a:pt x="258" y="108"/>
                  </a:cubicBezTo>
                  <a:cubicBezTo>
                    <a:pt x="179" y="108"/>
                    <a:pt x="104" y="104"/>
                    <a:pt x="38" y="82"/>
                  </a:cubicBezTo>
                  <a:lnTo>
                    <a:pt x="38" y="70"/>
                  </a:lnTo>
                  <a:lnTo>
                    <a:pt x="38" y="45"/>
                  </a:lnTo>
                  <a:cubicBezTo>
                    <a:pt x="147" y="21"/>
                    <a:pt x="281" y="21"/>
                    <a:pt x="414" y="21"/>
                  </a:cubicBezTo>
                  <a:close/>
                  <a:moveTo>
                    <a:pt x="251" y="1"/>
                  </a:moveTo>
                  <a:cubicBezTo>
                    <a:pt x="181" y="1"/>
                    <a:pt x="113" y="7"/>
                    <a:pt x="50" y="21"/>
                  </a:cubicBezTo>
                  <a:cubicBezTo>
                    <a:pt x="38" y="21"/>
                    <a:pt x="25" y="34"/>
                    <a:pt x="25" y="34"/>
                  </a:cubicBezTo>
                  <a:cubicBezTo>
                    <a:pt x="14" y="45"/>
                    <a:pt x="1" y="45"/>
                    <a:pt x="1" y="70"/>
                  </a:cubicBezTo>
                  <a:cubicBezTo>
                    <a:pt x="1" y="82"/>
                    <a:pt x="14" y="94"/>
                    <a:pt x="25" y="94"/>
                  </a:cubicBezTo>
                  <a:cubicBezTo>
                    <a:pt x="25" y="94"/>
                    <a:pt x="38" y="107"/>
                    <a:pt x="50" y="107"/>
                  </a:cubicBezTo>
                  <a:cubicBezTo>
                    <a:pt x="111" y="118"/>
                    <a:pt x="184" y="131"/>
                    <a:pt x="257" y="131"/>
                  </a:cubicBezTo>
                  <a:cubicBezTo>
                    <a:pt x="305" y="131"/>
                    <a:pt x="354" y="118"/>
                    <a:pt x="403" y="118"/>
                  </a:cubicBezTo>
                  <a:lnTo>
                    <a:pt x="536" y="118"/>
                  </a:lnTo>
                  <a:cubicBezTo>
                    <a:pt x="573" y="118"/>
                    <a:pt x="585" y="94"/>
                    <a:pt x="585" y="70"/>
                  </a:cubicBezTo>
                  <a:cubicBezTo>
                    <a:pt x="585" y="45"/>
                    <a:pt x="573" y="9"/>
                    <a:pt x="536" y="9"/>
                  </a:cubicBezTo>
                  <a:lnTo>
                    <a:pt x="403" y="9"/>
                  </a:lnTo>
                  <a:cubicBezTo>
                    <a:pt x="352" y="4"/>
                    <a:pt x="301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19" name="Google Shape;2594;p36"/>
            <p:cNvSpPr/>
            <p:nvPr/>
          </p:nvSpPr>
          <p:spPr>
            <a:xfrm>
              <a:off x="7560522" y="3183093"/>
              <a:ext cx="62755" cy="75110"/>
            </a:xfrm>
            <a:custGeom>
              <a:avLst/>
              <a:gdLst/>
              <a:ahLst/>
              <a:cxnLst/>
              <a:rect l="l" t="t" r="r" b="b"/>
              <a:pathLst>
                <a:path w="1275" h="1526" extrusionOk="0">
                  <a:moveTo>
                    <a:pt x="627" y="108"/>
                  </a:moveTo>
                  <a:cubicBezTo>
                    <a:pt x="675" y="108"/>
                    <a:pt x="725" y="121"/>
                    <a:pt x="777" y="153"/>
                  </a:cubicBezTo>
                  <a:cubicBezTo>
                    <a:pt x="898" y="226"/>
                    <a:pt x="983" y="372"/>
                    <a:pt x="1044" y="506"/>
                  </a:cubicBezTo>
                  <a:cubicBezTo>
                    <a:pt x="1153" y="797"/>
                    <a:pt x="1093" y="1162"/>
                    <a:pt x="813" y="1345"/>
                  </a:cubicBezTo>
                  <a:cubicBezTo>
                    <a:pt x="743" y="1394"/>
                    <a:pt x="661" y="1421"/>
                    <a:pt x="580" y="1421"/>
                  </a:cubicBezTo>
                  <a:cubicBezTo>
                    <a:pt x="480" y="1421"/>
                    <a:pt x="382" y="1379"/>
                    <a:pt x="315" y="1284"/>
                  </a:cubicBezTo>
                  <a:cubicBezTo>
                    <a:pt x="229" y="1162"/>
                    <a:pt x="169" y="992"/>
                    <a:pt x="156" y="846"/>
                  </a:cubicBezTo>
                  <a:cubicBezTo>
                    <a:pt x="136" y="651"/>
                    <a:pt x="165" y="455"/>
                    <a:pt x="259" y="305"/>
                  </a:cubicBezTo>
                  <a:lnTo>
                    <a:pt x="259" y="305"/>
                  </a:lnTo>
                  <a:cubicBezTo>
                    <a:pt x="261" y="303"/>
                    <a:pt x="264" y="302"/>
                    <a:pt x="266" y="299"/>
                  </a:cubicBezTo>
                  <a:cubicBezTo>
                    <a:pt x="373" y="210"/>
                    <a:pt x="493" y="108"/>
                    <a:pt x="627" y="108"/>
                  </a:cubicBezTo>
                  <a:close/>
                  <a:moveTo>
                    <a:pt x="612" y="1"/>
                  </a:moveTo>
                  <a:cubicBezTo>
                    <a:pt x="528" y="1"/>
                    <a:pt x="444" y="31"/>
                    <a:pt x="373" y="80"/>
                  </a:cubicBezTo>
                  <a:lnTo>
                    <a:pt x="373" y="80"/>
                  </a:lnTo>
                  <a:cubicBezTo>
                    <a:pt x="99" y="228"/>
                    <a:pt x="0" y="617"/>
                    <a:pt x="59" y="919"/>
                  </a:cubicBezTo>
                  <a:cubicBezTo>
                    <a:pt x="96" y="1102"/>
                    <a:pt x="180" y="1345"/>
                    <a:pt x="339" y="1454"/>
                  </a:cubicBezTo>
                  <a:cubicBezTo>
                    <a:pt x="409" y="1503"/>
                    <a:pt x="492" y="1526"/>
                    <a:pt x="575" y="1526"/>
                  </a:cubicBezTo>
                  <a:cubicBezTo>
                    <a:pt x="680" y="1526"/>
                    <a:pt x="786" y="1491"/>
                    <a:pt x="874" y="1430"/>
                  </a:cubicBezTo>
                  <a:cubicBezTo>
                    <a:pt x="1226" y="1199"/>
                    <a:pt x="1275" y="725"/>
                    <a:pt x="1093" y="372"/>
                  </a:cubicBezTo>
                  <a:cubicBezTo>
                    <a:pt x="1007" y="202"/>
                    <a:pt x="874" y="32"/>
                    <a:pt x="680" y="7"/>
                  </a:cubicBezTo>
                  <a:cubicBezTo>
                    <a:pt x="657" y="3"/>
                    <a:pt x="635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20" name="Google Shape;2595;p36"/>
            <p:cNvSpPr/>
            <p:nvPr/>
          </p:nvSpPr>
          <p:spPr>
            <a:xfrm>
              <a:off x="7561014" y="3182650"/>
              <a:ext cx="62263" cy="76242"/>
            </a:xfrm>
            <a:custGeom>
              <a:avLst/>
              <a:gdLst/>
              <a:ahLst/>
              <a:cxnLst/>
              <a:rect l="l" t="t" r="r" b="b"/>
              <a:pathLst>
                <a:path w="1265" h="1549" extrusionOk="0">
                  <a:moveTo>
                    <a:pt x="608" y="41"/>
                  </a:moveTo>
                  <a:cubicBezTo>
                    <a:pt x="608" y="52"/>
                    <a:pt x="608" y="52"/>
                    <a:pt x="597" y="52"/>
                  </a:cubicBezTo>
                  <a:cubicBezTo>
                    <a:pt x="438" y="89"/>
                    <a:pt x="329" y="187"/>
                    <a:pt x="243" y="296"/>
                  </a:cubicBezTo>
                  <a:cubicBezTo>
                    <a:pt x="243" y="302"/>
                    <a:pt x="237" y="305"/>
                    <a:pt x="231" y="305"/>
                  </a:cubicBezTo>
                  <a:cubicBezTo>
                    <a:pt x="225" y="305"/>
                    <a:pt x="219" y="302"/>
                    <a:pt x="219" y="296"/>
                  </a:cubicBezTo>
                  <a:cubicBezTo>
                    <a:pt x="207" y="296"/>
                    <a:pt x="195" y="284"/>
                    <a:pt x="207" y="271"/>
                  </a:cubicBezTo>
                  <a:cubicBezTo>
                    <a:pt x="243" y="198"/>
                    <a:pt x="305" y="138"/>
                    <a:pt x="378" y="101"/>
                  </a:cubicBezTo>
                  <a:cubicBezTo>
                    <a:pt x="438" y="65"/>
                    <a:pt x="511" y="41"/>
                    <a:pt x="597" y="41"/>
                  </a:cubicBezTo>
                  <a:close/>
                  <a:moveTo>
                    <a:pt x="615" y="123"/>
                  </a:moveTo>
                  <a:cubicBezTo>
                    <a:pt x="659" y="123"/>
                    <a:pt x="705" y="135"/>
                    <a:pt x="754" y="162"/>
                  </a:cubicBezTo>
                  <a:cubicBezTo>
                    <a:pt x="900" y="247"/>
                    <a:pt x="986" y="417"/>
                    <a:pt x="1022" y="515"/>
                  </a:cubicBezTo>
                  <a:cubicBezTo>
                    <a:pt x="1168" y="892"/>
                    <a:pt x="1010" y="1208"/>
                    <a:pt x="803" y="1342"/>
                  </a:cubicBezTo>
                  <a:cubicBezTo>
                    <a:pt x="735" y="1387"/>
                    <a:pt x="651" y="1417"/>
                    <a:pt x="568" y="1417"/>
                  </a:cubicBezTo>
                  <a:cubicBezTo>
                    <a:pt x="474" y="1417"/>
                    <a:pt x="381" y="1378"/>
                    <a:pt x="316" y="1281"/>
                  </a:cubicBezTo>
                  <a:cubicBezTo>
                    <a:pt x="232" y="1160"/>
                    <a:pt x="170" y="1001"/>
                    <a:pt x="159" y="855"/>
                  </a:cubicBezTo>
                  <a:cubicBezTo>
                    <a:pt x="134" y="673"/>
                    <a:pt x="159" y="466"/>
                    <a:pt x="268" y="308"/>
                  </a:cubicBezTo>
                  <a:cubicBezTo>
                    <a:pt x="368" y="226"/>
                    <a:pt x="482" y="123"/>
                    <a:pt x="615" y="123"/>
                  </a:cubicBezTo>
                  <a:close/>
                  <a:moveTo>
                    <a:pt x="608" y="19"/>
                  </a:moveTo>
                  <a:cubicBezTo>
                    <a:pt x="630" y="19"/>
                    <a:pt x="651" y="22"/>
                    <a:pt x="670" y="28"/>
                  </a:cubicBezTo>
                  <a:cubicBezTo>
                    <a:pt x="888" y="52"/>
                    <a:pt x="1010" y="260"/>
                    <a:pt x="1070" y="381"/>
                  </a:cubicBezTo>
                  <a:cubicBezTo>
                    <a:pt x="1241" y="722"/>
                    <a:pt x="1216" y="1196"/>
                    <a:pt x="851" y="1439"/>
                  </a:cubicBezTo>
                  <a:cubicBezTo>
                    <a:pt x="766" y="1489"/>
                    <a:pt x="659" y="1527"/>
                    <a:pt x="553" y="1527"/>
                  </a:cubicBezTo>
                  <a:cubicBezTo>
                    <a:pt x="479" y="1527"/>
                    <a:pt x="406" y="1508"/>
                    <a:pt x="341" y="1463"/>
                  </a:cubicBezTo>
                  <a:cubicBezTo>
                    <a:pt x="183" y="1354"/>
                    <a:pt x="86" y="1111"/>
                    <a:pt x="61" y="928"/>
                  </a:cubicBezTo>
                  <a:cubicBezTo>
                    <a:pt x="14" y="679"/>
                    <a:pt x="70" y="418"/>
                    <a:pt x="198" y="247"/>
                  </a:cubicBezTo>
                  <a:lnTo>
                    <a:pt x="198" y="247"/>
                  </a:lnTo>
                  <a:cubicBezTo>
                    <a:pt x="196" y="251"/>
                    <a:pt x="195" y="255"/>
                    <a:pt x="195" y="260"/>
                  </a:cubicBezTo>
                  <a:cubicBezTo>
                    <a:pt x="183" y="271"/>
                    <a:pt x="183" y="296"/>
                    <a:pt x="207" y="308"/>
                  </a:cubicBezTo>
                  <a:cubicBezTo>
                    <a:pt x="207" y="320"/>
                    <a:pt x="219" y="320"/>
                    <a:pt x="232" y="320"/>
                  </a:cubicBezTo>
                  <a:cubicBezTo>
                    <a:pt x="146" y="479"/>
                    <a:pt x="122" y="673"/>
                    <a:pt x="134" y="855"/>
                  </a:cubicBezTo>
                  <a:cubicBezTo>
                    <a:pt x="159" y="1001"/>
                    <a:pt x="219" y="1171"/>
                    <a:pt x="305" y="1293"/>
                  </a:cubicBezTo>
                  <a:cubicBezTo>
                    <a:pt x="369" y="1396"/>
                    <a:pt x="465" y="1438"/>
                    <a:pt x="563" y="1438"/>
                  </a:cubicBezTo>
                  <a:cubicBezTo>
                    <a:pt x="651" y="1438"/>
                    <a:pt x="741" y="1405"/>
                    <a:pt x="815" y="1354"/>
                  </a:cubicBezTo>
                  <a:cubicBezTo>
                    <a:pt x="1022" y="1220"/>
                    <a:pt x="1180" y="904"/>
                    <a:pt x="1034" y="515"/>
                  </a:cubicBezTo>
                  <a:cubicBezTo>
                    <a:pt x="997" y="393"/>
                    <a:pt x="913" y="235"/>
                    <a:pt x="767" y="150"/>
                  </a:cubicBezTo>
                  <a:cubicBezTo>
                    <a:pt x="713" y="121"/>
                    <a:pt x="663" y="109"/>
                    <a:pt x="615" y="109"/>
                  </a:cubicBezTo>
                  <a:cubicBezTo>
                    <a:pt x="500" y="109"/>
                    <a:pt x="399" y="178"/>
                    <a:pt x="305" y="247"/>
                  </a:cubicBezTo>
                  <a:cubicBezTo>
                    <a:pt x="378" y="162"/>
                    <a:pt x="475" y="101"/>
                    <a:pt x="608" y="77"/>
                  </a:cubicBezTo>
                  <a:cubicBezTo>
                    <a:pt x="621" y="77"/>
                    <a:pt x="633" y="65"/>
                    <a:pt x="621" y="41"/>
                  </a:cubicBezTo>
                  <a:cubicBezTo>
                    <a:pt x="621" y="32"/>
                    <a:pt x="615" y="24"/>
                    <a:pt x="607" y="19"/>
                  </a:cubicBezTo>
                  <a:lnTo>
                    <a:pt x="607" y="19"/>
                  </a:lnTo>
                  <a:cubicBezTo>
                    <a:pt x="608" y="19"/>
                    <a:pt x="608" y="19"/>
                    <a:pt x="608" y="19"/>
                  </a:cubicBezTo>
                  <a:close/>
                  <a:moveTo>
                    <a:pt x="616" y="1"/>
                  </a:moveTo>
                  <a:cubicBezTo>
                    <a:pt x="525" y="1"/>
                    <a:pt x="437" y="26"/>
                    <a:pt x="365" y="77"/>
                  </a:cubicBezTo>
                  <a:cubicBezTo>
                    <a:pt x="305" y="114"/>
                    <a:pt x="243" y="162"/>
                    <a:pt x="195" y="223"/>
                  </a:cubicBezTo>
                  <a:cubicBezTo>
                    <a:pt x="61" y="393"/>
                    <a:pt x="0" y="673"/>
                    <a:pt x="37" y="928"/>
                  </a:cubicBezTo>
                  <a:cubicBezTo>
                    <a:pt x="73" y="1111"/>
                    <a:pt x="170" y="1366"/>
                    <a:pt x="329" y="1476"/>
                  </a:cubicBezTo>
                  <a:cubicBezTo>
                    <a:pt x="402" y="1525"/>
                    <a:pt x="475" y="1549"/>
                    <a:pt x="560" y="1549"/>
                  </a:cubicBezTo>
                  <a:cubicBezTo>
                    <a:pt x="670" y="1549"/>
                    <a:pt x="779" y="1512"/>
                    <a:pt x="864" y="1452"/>
                  </a:cubicBezTo>
                  <a:cubicBezTo>
                    <a:pt x="1241" y="1208"/>
                    <a:pt x="1265" y="709"/>
                    <a:pt x="1095" y="369"/>
                  </a:cubicBezTo>
                  <a:cubicBezTo>
                    <a:pt x="1034" y="247"/>
                    <a:pt x="888" y="41"/>
                    <a:pt x="670" y="4"/>
                  </a:cubicBezTo>
                  <a:cubicBezTo>
                    <a:pt x="652" y="2"/>
                    <a:pt x="634" y="1"/>
                    <a:pt x="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21" name="Google Shape;2596;p36"/>
            <p:cNvSpPr/>
            <p:nvPr/>
          </p:nvSpPr>
          <p:spPr>
            <a:xfrm>
              <a:off x="7528084" y="3245359"/>
              <a:ext cx="48383" cy="58178"/>
            </a:xfrm>
            <a:custGeom>
              <a:avLst/>
              <a:gdLst/>
              <a:ahLst/>
              <a:cxnLst/>
              <a:rect l="l" t="t" r="r" b="b"/>
              <a:pathLst>
                <a:path w="983" h="1182" extrusionOk="0">
                  <a:moveTo>
                    <a:pt x="872" y="1"/>
                  </a:moveTo>
                  <a:cubicBezTo>
                    <a:pt x="667" y="1"/>
                    <a:pt x="423" y="257"/>
                    <a:pt x="317" y="384"/>
                  </a:cubicBezTo>
                  <a:cubicBezTo>
                    <a:pt x="158" y="578"/>
                    <a:pt x="1" y="919"/>
                    <a:pt x="122" y="1162"/>
                  </a:cubicBezTo>
                  <a:cubicBezTo>
                    <a:pt x="131" y="1176"/>
                    <a:pt x="144" y="1181"/>
                    <a:pt x="156" y="1181"/>
                  </a:cubicBezTo>
                  <a:cubicBezTo>
                    <a:pt x="176" y="1181"/>
                    <a:pt x="195" y="1166"/>
                    <a:pt x="195" y="1150"/>
                  </a:cubicBezTo>
                  <a:cubicBezTo>
                    <a:pt x="207" y="1029"/>
                    <a:pt x="195" y="907"/>
                    <a:pt x="220" y="786"/>
                  </a:cubicBezTo>
                  <a:cubicBezTo>
                    <a:pt x="256" y="676"/>
                    <a:pt x="304" y="578"/>
                    <a:pt x="366" y="481"/>
                  </a:cubicBezTo>
                  <a:cubicBezTo>
                    <a:pt x="485" y="327"/>
                    <a:pt x="720" y="56"/>
                    <a:pt x="935" y="56"/>
                  </a:cubicBezTo>
                  <a:cubicBezTo>
                    <a:pt x="940" y="56"/>
                    <a:pt x="945" y="56"/>
                    <a:pt x="949" y="56"/>
                  </a:cubicBezTo>
                  <a:cubicBezTo>
                    <a:pt x="953" y="58"/>
                    <a:pt x="956" y="58"/>
                    <a:pt x="959" y="58"/>
                  </a:cubicBezTo>
                  <a:cubicBezTo>
                    <a:pt x="976" y="58"/>
                    <a:pt x="982" y="30"/>
                    <a:pt x="961" y="19"/>
                  </a:cubicBezTo>
                  <a:cubicBezTo>
                    <a:pt x="933" y="6"/>
                    <a:pt x="903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22" name="Google Shape;2597;p36"/>
            <p:cNvSpPr/>
            <p:nvPr/>
          </p:nvSpPr>
          <p:spPr>
            <a:xfrm>
              <a:off x="7529856" y="3245112"/>
              <a:ext cx="46759" cy="59310"/>
            </a:xfrm>
            <a:custGeom>
              <a:avLst/>
              <a:gdLst/>
              <a:ahLst/>
              <a:cxnLst/>
              <a:rect l="l" t="t" r="r" b="b"/>
              <a:pathLst>
                <a:path w="950" h="1205" extrusionOk="0">
                  <a:moveTo>
                    <a:pt x="828" y="12"/>
                  </a:moveTo>
                  <a:cubicBezTo>
                    <a:pt x="865" y="12"/>
                    <a:pt x="889" y="24"/>
                    <a:pt x="925" y="37"/>
                  </a:cubicBezTo>
                  <a:lnTo>
                    <a:pt x="925" y="48"/>
                  </a:lnTo>
                  <a:cubicBezTo>
                    <a:pt x="925" y="48"/>
                    <a:pt x="925" y="61"/>
                    <a:pt x="913" y="61"/>
                  </a:cubicBezTo>
                  <a:lnTo>
                    <a:pt x="901" y="61"/>
                  </a:lnTo>
                  <a:cubicBezTo>
                    <a:pt x="694" y="61"/>
                    <a:pt x="463" y="292"/>
                    <a:pt x="317" y="486"/>
                  </a:cubicBezTo>
                  <a:cubicBezTo>
                    <a:pt x="257" y="583"/>
                    <a:pt x="208" y="693"/>
                    <a:pt x="184" y="791"/>
                  </a:cubicBezTo>
                  <a:cubicBezTo>
                    <a:pt x="159" y="864"/>
                    <a:pt x="159" y="937"/>
                    <a:pt x="159" y="1010"/>
                  </a:cubicBezTo>
                  <a:lnTo>
                    <a:pt x="159" y="1155"/>
                  </a:lnTo>
                  <a:cubicBezTo>
                    <a:pt x="147" y="1167"/>
                    <a:pt x="135" y="1180"/>
                    <a:pt x="122" y="1180"/>
                  </a:cubicBezTo>
                  <a:cubicBezTo>
                    <a:pt x="122" y="1180"/>
                    <a:pt x="111" y="1180"/>
                    <a:pt x="98" y="1167"/>
                  </a:cubicBezTo>
                  <a:cubicBezTo>
                    <a:pt x="13" y="1010"/>
                    <a:pt x="38" y="693"/>
                    <a:pt x="293" y="389"/>
                  </a:cubicBezTo>
                  <a:cubicBezTo>
                    <a:pt x="330" y="353"/>
                    <a:pt x="609" y="12"/>
                    <a:pt x="828" y="12"/>
                  </a:cubicBezTo>
                  <a:close/>
                  <a:moveTo>
                    <a:pt x="823" y="0"/>
                  </a:moveTo>
                  <a:cubicBezTo>
                    <a:pt x="746" y="0"/>
                    <a:pt x="659" y="35"/>
                    <a:pt x="560" y="110"/>
                  </a:cubicBezTo>
                  <a:cubicBezTo>
                    <a:pt x="427" y="207"/>
                    <a:pt x="317" y="328"/>
                    <a:pt x="281" y="377"/>
                  </a:cubicBezTo>
                  <a:cubicBezTo>
                    <a:pt x="25" y="693"/>
                    <a:pt x="1" y="1010"/>
                    <a:pt x="86" y="1180"/>
                  </a:cubicBezTo>
                  <a:cubicBezTo>
                    <a:pt x="86" y="1191"/>
                    <a:pt x="111" y="1204"/>
                    <a:pt x="122" y="1204"/>
                  </a:cubicBezTo>
                  <a:lnTo>
                    <a:pt x="122" y="1191"/>
                  </a:lnTo>
                  <a:cubicBezTo>
                    <a:pt x="147" y="1191"/>
                    <a:pt x="171" y="1180"/>
                    <a:pt x="171" y="1155"/>
                  </a:cubicBezTo>
                  <a:lnTo>
                    <a:pt x="171" y="1010"/>
                  </a:lnTo>
                  <a:cubicBezTo>
                    <a:pt x="184" y="937"/>
                    <a:pt x="184" y="864"/>
                    <a:pt x="195" y="791"/>
                  </a:cubicBezTo>
                  <a:cubicBezTo>
                    <a:pt x="220" y="693"/>
                    <a:pt x="268" y="596"/>
                    <a:pt x="341" y="499"/>
                  </a:cubicBezTo>
                  <a:cubicBezTo>
                    <a:pt x="472" y="297"/>
                    <a:pt x="707" y="72"/>
                    <a:pt x="899" y="72"/>
                  </a:cubicBezTo>
                  <a:cubicBezTo>
                    <a:pt x="904" y="72"/>
                    <a:pt x="909" y="72"/>
                    <a:pt x="913" y="73"/>
                  </a:cubicBezTo>
                  <a:cubicBezTo>
                    <a:pt x="925" y="73"/>
                    <a:pt x="938" y="61"/>
                    <a:pt x="949" y="48"/>
                  </a:cubicBezTo>
                  <a:cubicBezTo>
                    <a:pt x="949" y="37"/>
                    <a:pt x="938" y="24"/>
                    <a:pt x="925" y="24"/>
                  </a:cubicBezTo>
                  <a:cubicBezTo>
                    <a:pt x="894" y="8"/>
                    <a:pt x="859" y="0"/>
                    <a:pt x="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23" name="Google Shape;2598;p36"/>
            <p:cNvSpPr/>
            <p:nvPr/>
          </p:nvSpPr>
          <p:spPr>
            <a:xfrm>
              <a:off x="7605461" y="3243833"/>
              <a:ext cx="34602" cy="61722"/>
            </a:xfrm>
            <a:custGeom>
              <a:avLst/>
              <a:gdLst/>
              <a:ahLst/>
              <a:cxnLst/>
              <a:rect l="l" t="t" r="r" b="b"/>
              <a:pathLst>
                <a:path w="703" h="1254" extrusionOk="0">
                  <a:moveTo>
                    <a:pt x="50" y="0"/>
                  </a:moveTo>
                  <a:cubicBezTo>
                    <a:pt x="18" y="0"/>
                    <a:pt x="1" y="63"/>
                    <a:pt x="46" y="74"/>
                  </a:cubicBezTo>
                  <a:cubicBezTo>
                    <a:pt x="508" y="233"/>
                    <a:pt x="630" y="780"/>
                    <a:pt x="605" y="1217"/>
                  </a:cubicBezTo>
                  <a:cubicBezTo>
                    <a:pt x="605" y="1242"/>
                    <a:pt x="623" y="1254"/>
                    <a:pt x="642" y="1254"/>
                  </a:cubicBezTo>
                  <a:cubicBezTo>
                    <a:pt x="660" y="1254"/>
                    <a:pt x="678" y="1242"/>
                    <a:pt x="678" y="1217"/>
                  </a:cubicBezTo>
                  <a:cubicBezTo>
                    <a:pt x="702" y="744"/>
                    <a:pt x="557" y="172"/>
                    <a:pt x="58" y="1"/>
                  </a:cubicBezTo>
                  <a:cubicBezTo>
                    <a:pt x="56" y="0"/>
                    <a:pt x="53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24" name="Google Shape;2599;p36"/>
            <p:cNvSpPr/>
            <p:nvPr/>
          </p:nvSpPr>
          <p:spPr>
            <a:xfrm>
              <a:off x="7605904" y="3243439"/>
              <a:ext cx="34799" cy="62755"/>
            </a:xfrm>
            <a:custGeom>
              <a:avLst/>
              <a:gdLst/>
              <a:ahLst/>
              <a:cxnLst/>
              <a:rect l="l" t="t" r="r" b="b"/>
              <a:pathLst>
                <a:path w="707" h="1275" extrusionOk="0">
                  <a:moveTo>
                    <a:pt x="49" y="22"/>
                  </a:moveTo>
                  <a:cubicBezTo>
                    <a:pt x="536" y="192"/>
                    <a:pt x="682" y="752"/>
                    <a:pt x="669" y="1225"/>
                  </a:cubicBezTo>
                  <a:cubicBezTo>
                    <a:pt x="669" y="1238"/>
                    <a:pt x="657" y="1250"/>
                    <a:pt x="645" y="1250"/>
                  </a:cubicBezTo>
                  <a:lnTo>
                    <a:pt x="621" y="1250"/>
                  </a:lnTo>
                  <a:cubicBezTo>
                    <a:pt x="609" y="1250"/>
                    <a:pt x="609" y="1238"/>
                    <a:pt x="609" y="1225"/>
                  </a:cubicBezTo>
                  <a:cubicBezTo>
                    <a:pt x="621" y="982"/>
                    <a:pt x="585" y="739"/>
                    <a:pt x="512" y="544"/>
                  </a:cubicBezTo>
                  <a:cubicBezTo>
                    <a:pt x="402" y="301"/>
                    <a:pt x="244" y="144"/>
                    <a:pt x="37" y="71"/>
                  </a:cubicBezTo>
                  <a:cubicBezTo>
                    <a:pt x="25" y="71"/>
                    <a:pt x="12" y="58"/>
                    <a:pt x="12" y="58"/>
                  </a:cubicBezTo>
                  <a:cubicBezTo>
                    <a:pt x="12" y="46"/>
                    <a:pt x="12" y="34"/>
                    <a:pt x="25" y="22"/>
                  </a:cubicBezTo>
                  <a:close/>
                  <a:moveTo>
                    <a:pt x="31" y="1"/>
                  </a:moveTo>
                  <a:cubicBezTo>
                    <a:pt x="25" y="1"/>
                    <a:pt x="19" y="3"/>
                    <a:pt x="12" y="9"/>
                  </a:cubicBezTo>
                  <a:cubicBezTo>
                    <a:pt x="1" y="22"/>
                    <a:pt x="1" y="46"/>
                    <a:pt x="1" y="58"/>
                  </a:cubicBezTo>
                  <a:cubicBezTo>
                    <a:pt x="1" y="71"/>
                    <a:pt x="12" y="82"/>
                    <a:pt x="25" y="95"/>
                  </a:cubicBezTo>
                  <a:cubicBezTo>
                    <a:pt x="171" y="144"/>
                    <a:pt x="633" y="362"/>
                    <a:pt x="596" y="1225"/>
                  </a:cubicBezTo>
                  <a:cubicBezTo>
                    <a:pt x="596" y="1238"/>
                    <a:pt x="596" y="1262"/>
                    <a:pt x="609" y="1262"/>
                  </a:cubicBezTo>
                  <a:cubicBezTo>
                    <a:pt x="621" y="1274"/>
                    <a:pt x="621" y="1274"/>
                    <a:pt x="633" y="1274"/>
                  </a:cubicBezTo>
                  <a:cubicBezTo>
                    <a:pt x="645" y="1274"/>
                    <a:pt x="657" y="1274"/>
                    <a:pt x="657" y="1262"/>
                  </a:cubicBezTo>
                  <a:cubicBezTo>
                    <a:pt x="669" y="1262"/>
                    <a:pt x="682" y="1250"/>
                    <a:pt x="682" y="1225"/>
                  </a:cubicBezTo>
                  <a:cubicBezTo>
                    <a:pt x="706" y="752"/>
                    <a:pt x="548" y="168"/>
                    <a:pt x="49" y="9"/>
                  </a:cubicBezTo>
                  <a:cubicBezTo>
                    <a:pt x="43" y="3"/>
                    <a:pt x="37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25" name="Google Shape;2600;p36"/>
            <p:cNvSpPr/>
            <p:nvPr/>
          </p:nvSpPr>
          <p:spPr>
            <a:xfrm>
              <a:off x="7575386" y="3254661"/>
              <a:ext cx="11419" cy="15504"/>
            </a:xfrm>
            <a:custGeom>
              <a:avLst/>
              <a:gdLst/>
              <a:ahLst/>
              <a:cxnLst/>
              <a:rect l="l" t="t" r="r" b="b"/>
              <a:pathLst>
                <a:path w="232" h="315" extrusionOk="0">
                  <a:moveTo>
                    <a:pt x="97" y="0"/>
                  </a:moveTo>
                  <a:cubicBezTo>
                    <a:pt x="24" y="0"/>
                    <a:pt x="0" y="122"/>
                    <a:pt x="13" y="183"/>
                  </a:cubicBezTo>
                  <a:cubicBezTo>
                    <a:pt x="33" y="253"/>
                    <a:pt x="102" y="314"/>
                    <a:pt x="166" y="314"/>
                  </a:cubicBezTo>
                  <a:cubicBezTo>
                    <a:pt x="180" y="314"/>
                    <a:pt x="194" y="311"/>
                    <a:pt x="207" y="305"/>
                  </a:cubicBezTo>
                  <a:cubicBezTo>
                    <a:pt x="232" y="292"/>
                    <a:pt x="232" y="256"/>
                    <a:pt x="207" y="243"/>
                  </a:cubicBezTo>
                  <a:cubicBezTo>
                    <a:pt x="170" y="219"/>
                    <a:pt x="110" y="219"/>
                    <a:pt x="97" y="159"/>
                  </a:cubicBezTo>
                  <a:cubicBezTo>
                    <a:pt x="86" y="134"/>
                    <a:pt x="86" y="110"/>
                    <a:pt x="86" y="86"/>
                  </a:cubicBezTo>
                  <a:cubicBezTo>
                    <a:pt x="97" y="62"/>
                    <a:pt x="122" y="49"/>
                    <a:pt x="122" y="25"/>
                  </a:cubicBezTo>
                  <a:cubicBezTo>
                    <a:pt x="122" y="13"/>
                    <a:pt x="122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26" name="Google Shape;2601;p36"/>
            <p:cNvSpPr/>
            <p:nvPr/>
          </p:nvSpPr>
          <p:spPr>
            <a:xfrm>
              <a:off x="7575386" y="3254071"/>
              <a:ext cx="11419" cy="16193"/>
            </a:xfrm>
            <a:custGeom>
              <a:avLst/>
              <a:gdLst/>
              <a:ahLst/>
              <a:cxnLst/>
              <a:rect l="l" t="t" r="r" b="b"/>
              <a:pathLst>
                <a:path w="232" h="329" extrusionOk="0">
                  <a:moveTo>
                    <a:pt x="97" y="12"/>
                  </a:moveTo>
                  <a:cubicBezTo>
                    <a:pt x="110" y="12"/>
                    <a:pt x="110" y="12"/>
                    <a:pt x="110" y="25"/>
                  </a:cubicBezTo>
                  <a:lnTo>
                    <a:pt x="110" y="37"/>
                  </a:lnTo>
                  <a:cubicBezTo>
                    <a:pt x="110" y="37"/>
                    <a:pt x="110" y="49"/>
                    <a:pt x="97" y="61"/>
                  </a:cubicBezTo>
                  <a:cubicBezTo>
                    <a:pt x="97" y="74"/>
                    <a:pt x="86" y="85"/>
                    <a:pt x="86" y="98"/>
                  </a:cubicBezTo>
                  <a:cubicBezTo>
                    <a:pt x="73" y="122"/>
                    <a:pt x="73" y="146"/>
                    <a:pt x="86" y="171"/>
                  </a:cubicBezTo>
                  <a:cubicBezTo>
                    <a:pt x="97" y="219"/>
                    <a:pt x="134" y="231"/>
                    <a:pt x="170" y="244"/>
                  </a:cubicBezTo>
                  <a:cubicBezTo>
                    <a:pt x="183" y="255"/>
                    <a:pt x="195" y="255"/>
                    <a:pt x="207" y="268"/>
                  </a:cubicBezTo>
                  <a:cubicBezTo>
                    <a:pt x="207" y="268"/>
                    <a:pt x="219" y="280"/>
                    <a:pt x="219" y="292"/>
                  </a:cubicBezTo>
                  <a:cubicBezTo>
                    <a:pt x="219" y="292"/>
                    <a:pt x="219" y="304"/>
                    <a:pt x="207" y="304"/>
                  </a:cubicBezTo>
                  <a:cubicBezTo>
                    <a:pt x="189" y="310"/>
                    <a:pt x="171" y="314"/>
                    <a:pt x="155" y="314"/>
                  </a:cubicBezTo>
                  <a:cubicBezTo>
                    <a:pt x="140" y="314"/>
                    <a:pt x="128" y="310"/>
                    <a:pt x="122" y="304"/>
                  </a:cubicBezTo>
                  <a:cubicBezTo>
                    <a:pt x="73" y="280"/>
                    <a:pt x="37" y="244"/>
                    <a:pt x="24" y="195"/>
                  </a:cubicBezTo>
                  <a:cubicBezTo>
                    <a:pt x="13" y="158"/>
                    <a:pt x="24" y="85"/>
                    <a:pt x="49" y="49"/>
                  </a:cubicBezTo>
                  <a:cubicBezTo>
                    <a:pt x="61" y="25"/>
                    <a:pt x="86" y="12"/>
                    <a:pt x="97" y="12"/>
                  </a:cubicBezTo>
                  <a:close/>
                  <a:moveTo>
                    <a:pt x="97" y="1"/>
                  </a:moveTo>
                  <a:cubicBezTo>
                    <a:pt x="73" y="1"/>
                    <a:pt x="49" y="12"/>
                    <a:pt x="37" y="37"/>
                  </a:cubicBezTo>
                  <a:cubicBezTo>
                    <a:pt x="0" y="85"/>
                    <a:pt x="0" y="158"/>
                    <a:pt x="13" y="207"/>
                  </a:cubicBezTo>
                  <a:cubicBezTo>
                    <a:pt x="24" y="255"/>
                    <a:pt x="61" y="304"/>
                    <a:pt x="110" y="317"/>
                  </a:cubicBezTo>
                  <a:cubicBezTo>
                    <a:pt x="122" y="328"/>
                    <a:pt x="146" y="328"/>
                    <a:pt x="159" y="328"/>
                  </a:cubicBezTo>
                  <a:cubicBezTo>
                    <a:pt x="183" y="328"/>
                    <a:pt x="195" y="328"/>
                    <a:pt x="219" y="317"/>
                  </a:cubicBezTo>
                  <a:cubicBezTo>
                    <a:pt x="232" y="317"/>
                    <a:pt x="232" y="304"/>
                    <a:pt x="232" y="292"/>
                  </a:cubicBezTo>
                  <a:cubicBezTo>
                    <a:pt x="232" y="268"/>
                    <a:pt x="232" y="255"/>
                    <a:pt x="219" y="255"/>
                  </a:cubicBezTo>
                  <a:cubicBezTo>
                    <a:pt x="207" y="244"/>
                    <a:pt x="195" y="244"/>
                    <a:pt x="183" y="231"/>
                  </a:cubicBezTo>
                  <a:cubicBezTo>
                    <a:pt x="146" y="219"/>
                    <a:pt x="122" y="207"/>
                    <a:pt x="97" y="171"/>
                  </a:cubicBezTo>
                  <a:lnTo>
                    <a:pt x="97" y="98"/>
                  </a:lnTo>
                  <a:cubicBezTo>
                    <a:pt x="97" y="85"/>
                    <a:pt x="110" y="85"/>
                    <a:pt x="110" y="74"/>
                  </a:cubicBezTo>
                  <a:cubicBezTo>
                    <a:pt x="122" y="61"/>
                    <a:pt x="122" y="49"/>
                    <a:pt x="134" y="37"/>
                  </a:cubicBezTo>
                  <a:cubicBezTo>
                    <a:pt x="134" y="25"/>
                    <a:pt x="134" y="12"/>
                    <a:pt x="122" y="12"/>
                  </a:cubicBezTo>
                  <a:cubicBezTo>
                    <a:pt x="122" y="1"/>
                    <a:pt x="110" y="1"/>
                    <a:pt x="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27" name="Google Shape;2602;p36"/>
            <p:cNvSpPr/>
            <p:nvPr/>
          </p:nvSpPr>
          <p:spPr>
            <a:xfrm>
              <a:off x="7590941" y="3254661"/>
              <a:ext cx="10238" cy="13683"/>
            </a:xfrm>
            <a:custGeom>
              <a:avLst/>
              <a:gdLst/>
              <a:ahLst/>
              <a:cxnLst/>
              <a:rect l="l" t="t" r="r" b="b"/>
              <a:pathLst>
                <a:path w="208" h="278" extrusionOk="0">
                  <a:moveTo>
                    <a:pt x="62" y="0"/>
                  </a:moveTo>
                  <a:cubicBezTo>
                    <a:pt x="37" y="0"/>
                    <a:pt x="37" y="37"/>
                    <a:pt x="62" y="37"/>
                  </a:cubicBezTo>
                  <a:cubicBezTo>
                    <a:pt x="86" y="49"/>
                    <a:pt x="122" y="98"/>
                    <a:pt x="110" y="134"/>
                  </a:cubicBezTo>
                  <a:cubicBezTo>
                    <a:pt x="110" y="183"/>
                    <a:pt x="62" y="195"/>
                    <a:pt x="25" y="219"/>
                  </a:cubicBezTo>
                  <a:cubicBezTo>
                    <a:pt x="13" y="219"/>
                    <a:pt x="0" y="256"/>
                    <a:pt x="25" y="268"/>
                  </a:cubicBezTo>
                  <a:cubicBezTo>
                    <a:pt x="40" y="275"/>
                    <a:pt x="56" y="278"/>
                    <a:pt x="71" y="278"/>
                  </a:cubicBezTo>
                  <a:cubicBezTo>
                    <a:pt x="138" y="278"/>
                    <a:pt x="195" y="216"/>
                    <a:pt x="195" y="146"/>
                  </a:cubicBezTo>
                  <a:cubicBezTo>
                    <a:pt x="207" y="110"/>
                    <a:pt x="195" y="73"/>
                    <a:pt x="159" y="49"/>
                  </a:cubicBezTo>
                  <a:cubicBezTo>
                    <a:pt x="146" y="25"/>
                    <a:pt x="135" y="13"/>
                    <a:pt x="122" y="13"/>
                  </a:cubicBezTo>
                  <a:cubicBezTo>
                    <a:pt x="98" y="0"/>
                    <a:pt x="86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28" name="Google Shape;2603;p36"/>
            <p:cNvSpPr/>
            <p:nvPr/>
          </p:nvSpPr>
          <p:spPr>
            <a:xfrm>
              <a:off x="7590941" y="3254071"/>
              <a:ext cx="10238" cy="15012"/>
            </a:xfrm>
            <a:custGeom>
              <a:avLst/>
              <a:gdLst/>
              <a:ahLst/>
              <a:cxnLst/>
              <a:rect l="l" t="t" r="r" b="b"/>
              <a:pathLst>
                <a:path w="208" h="305" extrusionOk="0">
                  <a:moveTo>
                    <a:pt x="110" y="25"/>
                  </a:moveTo>
                  <a:cubicBezTo>
                    <a:pt x="135" y="37"/>
                    <a:pt x="146" y="49"/>
                    <a:pt x="159" y="61"/>
                  </a:cubicBezTo>
                  <a:cubicBezTo>
                    <a:pt x="183" y="85"/>
                    <a:pt x="195" y="122"/>
                    <a:pt x="195" y="158"/>
                  </a:cubicBezTo>
                  <a:cubicBezTo>
                    <a:pt x="183" y="207"/>
                    <a:pt x="159" y="244"/>
                    <a:pt x="122" y="268"/>
                  </a:cubicBezTo>
                  <a:cubicBezTo>
                    <a:pt x="110" y="274"/>
                    <a:pt x="95" y="277"/>
                    <a:pt x="78" y="277"/>
                  </a:cubicBezTo>
                  <a:cubicBezTo>
                    <a:pt x="61" y="277"/>
                    <a:pt x="43" y="274"/>
                    <a:pt x="25" y="268"/>
                  </a:cubicBezTo>
                  <a:lnTo>
                    <a:pt x="25" y="255"/>
                  </a:lnTo>
                  <a:lnTo>
                    <a:pt x="25" y="231"/>
                  </a:lnTo>
                  <a:lnTo>
                    <a:pt x="49" y="231"/>
                  </a:lnTo>
                  <a:cubicBezTo>
                    <a:pt x="73" y="207"/>
                    <a:pt x="110" y="195"/>
                    <a:pt x="122" y="146"/>
                  </a:cubicBezTo>
                  <a:cubicBezTo>
                    <a:pt x="122" y="110"/>
                    <a:pt x="98" y="61"/>
                    <a:pt x="62" y="37"/>
                  </a:cubicBezTo>
                  <a:cubicBezTo>
                    <a:pt x="49" y="37"/>
                    <a:pt x="49" y="37"/>
                    <a:pt x="49" y="25"/>
                  </a:cubicBezTo>
                  <a:close/>
                  <a:moveTo>
                    <a:pt x="62" y="1"/>
                  </a:moveTo>
                  <a:cubicBezTo>
                    <a:pt x="49" y="1"/>
                    <a:pt x="37" y="12"/>
                    <a:pt x="37" y="25"/>
                  </a:cubicBezTo>
                  <a:cubicBezTo>
                    <a:pt x="37" y="37"/>
                    <a:pt x="37" y="49"/>
                    <a:pt x="49" y="61"/>
                  </a:cubicBezTo>
                  <a:cubicBezTo>
                    <a:pt x="86" y="74"/>
                    <a:pt x="110" y="110"/>
                    <a:pt x="110" y="146"/>
                  </a:cubicBezTo>
                  <a:cubicBezTo>
                    <a:pt x="98" y="182"/>
                    <a:pt x="73" y="195"/>
                    <a:pt x="37" y="207"/>
                  </a:cubicBezTo>
                  <a:cubicBezTo>
                    <a:pt x="37" y="219"/>
                    <a:pt x="25" y="219"/>
                    <a:pt x="25" y="219"/>
                  </a:cubicBezTo>
                  <a:cubicBezTo>
                    <a:pt x="13" y="219"/>
                    <a:pt x="0" y="244"/>
                    <a:pt x="0" y="255"/>
                  </a:cubicBezTo>
                  <a:cubicBezTo>
                    <a:pt x="0" y="268"/>
                    <a:pt x="13" y="280"/>
                    <a:pt x="25" y="292"/>
                  </a:cubicBezTo>
                  <a:cubicBezTo>
                    <a:pt x="37" y="292"/>
                    <a:pt x="49" y="304"/>
                    <a:pt x="73" y="304"/>
                  </a:cubicBezTo>
                  <a:cubicBezTo>
                    <a:pt x="86" y="304"/>
                    <a:pt x="110" y="292"/>
                    <a:pt x="135" y="280"/>
                  </a:cubicBezTo>
                  <a:cubicBezTo>
                    <a:pt x="171" y="255"/>
                    <a:pt x="207" y="207"/>
                    <a:pt x="207" y="158"/>
                  </a:cubicBezTo>
                  <a:cubicBezTo>
                    <a:pt x="207" y="122"/>
                    <a:pt x="195" y="85"/>
                    <a:pt x="171" y="49"/>
                  </a:cubicBezTo>
                  <a:cubicBezTo>
                    <a:pt x="159" y="37"/>
                    <a:pt x="146" y="25"/>
                    <a:pt x="122" y="12"/>
                  </a:cubicBezTo>
                  <a:cubicBezTo>
                    <a:pt x="98" y="1"/>
                    <a:pt x="86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29" name="Google Shape;2604;p36"/>
            <p:cNvSpPr/>
            <p:nvPr/>
          </p:nvSpPr>
          <p:spPr>
            <a:xfrm>
              <a:off x="7570021" y="3266918"/>
              <a:ext cx="18900" cy="66595"/>
            </a:xfrm>
            <a:custGeom>
              <a:avLst/>
              <a:gdLst/>
              <a:ahLst/>
              <a:cxnLst/>
              <a:rect l="l" t="t" r="r" b="b"/>
              <a:pathLst>
                <a:path w="384" h="1353" extrusionOk="0">
                  <a:moveTo>
                    <a:pt x="230" y="1"/>
                  </a:moveTo>
                  <a:cubicBezTo>
                    <a:pt x="222" y="1"/>
                    <a:pt x="213" y="7"/>
                    <a:pt x="206" y="19"/>
                  </a:cubicBezTo>
                  <a:cubicBezTo>
                    <a:pt x="109" y="286"/>
                    <a:pt x="49" y="603"/>
                    <a:pt x="24" y="883"/>
                  </a:cubicBezTo>
                  <a:cubicBezTo>
                    <a:pt x="0" y="1077"/>
                    <a:pt x="170" y="1223"/>
                    <a:pt x="304" y="1345"/>
                  </a:cubicBezTo>
                  <a:cubicBezTo>
                    <a:pt x="312" y="1350"/>
                    <a:pt x="321" y="1353"/>
                    <a:pt x="329" y="1353"/>
                  </a:cubicBezTo>
                  <a:cubicBezTo>
                    <a:pt x="359" y="1353"/>
                    <a:pt x="384" y="1324"/>
                    <a:pt x="365" y="1296"/>
                  </a:cubicBezTo>
                  <a:cubicBezTo>
                    <a:pt x="304" y="1223"/>
                    <a:pt x="231" y="1162"/>
                    <a:pt x="170" y="1077"/>
                  </a:cubicBezTo>
                  <a:cubicBezTo>
                    <a:pt x="73" y="943"/>
                    <a:pt x="122" y="810"/>
                    <a:pt x="146" y="651"/>
                  </a:cubicBezTo>
                  <a:cubicBezTo>
                    <a:pt x="182" y="445"/>
                    <a:pt x="231" y="238"/>
                    <a:pt x="243" y="19"/>
                  </a:cubicBezTo>
                  <a:cubicBezTo>
                    <a:pt x="243" y="7"/>
                    <a:pt x="237" y="1"/>
                    <a:pt x="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30" name="Google Shape;2605;p36"/>
            <p:cNvSpPr/>
            <p:nvPr/>
          </p:nvSpPr>
          <p:spPr>
            <a:xfrm>
              <a:off x="7569381" y="3266622"/>
              <a:ext cx="19196" cy="67087"/>
            </a:xfrm>
            <a:custGeom>
              <a:avLst/>
              <a:gdLst/>
              <a:ahLst/>
              <a:cxnLst/>
              <a:rect l="l" t="t" r="r" b="b"/>
              <a:pathLst>
                <a:path w="390" h="1363" extrusionOk="0">
                  <a:moveTo>
                    <a:pt x="244" y="13"/>
                  </a:moveTo>
                  <a:lnTo>
                    <a:pt x="256" y="25"/>
                  </a:lnTo>
                  <a:cubicBezTo>
                    <a:pt x="244" y="183"/>
                    <a:pt x="208" y="354"/>
                    <a:pt x="183" y="511"/>
                  </a:cubicBezTo>
                  <a:lnTo>
                    <a:pt x="146" y="657"/>
                  </a:lnTo>
                  <a:cubicBezTo>
                    <a:pt x="146" y="681"/>
                    <a:pt x="146" y="706"/>
                    <a:pt x="135" y="730"/>
                  </a:cubicBezTo>
                  <a:cubicBezTo>
                    <a:pt x="110" y="864"/>
                    <a:pt x="86" y="973"/>
                    <a:pt x="183" y="1095"/>
                  </a:cubicBezTo>
                  <a:cubicBezTo>
                    <a:pt x="208" y="1132"/>
                    <a:pt x="232" y="1156"/>
                    <a:pt x="268" y="1192"/>
                  </a:cubicBezTo>
                  <a:cubicBezTo>
                    <a:pt x="305" y="1229"/>
                    <a:pt x="341" y="1265"/>
                    <a:pt x="365" y="1314"/>
                  </a:cubicBezTo>
                  <a:cubicBezTo>
                    <a:pt x="378" y="1327"/>
                    <a:pt x="365" y="1338"/>
                    <a:pt x="365" y="1338"/>
                  </a:cubicBezTo>
                  <a:cubicBezTo>
                    <a:pt x="359" y="1345"/>
                    <a:pt x="353" y="1348"/>
                    <a:pt x="347" y="1348"/>
                  </a:cubicBezTo>
                  <a:cubicBezTo>
                    <a:pt x="341" y="1348"/>
                    <a:pt x="335" y="1345"/>
                    <a:pt x="329" y="1338"/>
                  </a:cubicBezTo>
                  <a:cubicBezTo>
                    <a:pt x="195" y="1241"/>
                    <a:pt x="25" y="1095"/>
                    <a:pt x="49" y="889"/>
                  </a:cubicBezTo>
                  <a:cubicBezTo>
                    <a:pt x="73" y="657"/>
                    <a:pt x="122" y="329"/>
                    <a:pt x="232" y="25"/>
                  </a:cubicBezTo>
                  <a:cubicBezTo>
                    <a:pt x="232" y="13"/>
                    <a:pt x="244" y="13"/>
                    <a:pt x="244" y="13"/>
                  </a:cubicBezTo>
                  <a:close/>
                  <a:moveTo>
                    <a:pt x="244" y="0"/>
                  </a:moveTo>
                  <a:cubicBezTo>
                    <a:pt x="232" y="0"/>
                    <a:pt x="219" y="0"/>
                    <a:pt x="219" y="13"/>
                  </a:cubicBezTo>
                  <a:cubicBezTo>
                    <a:pt x="110" y="317"/>
                    <a:pt x="49" y="657"/>
                    <a:pt x="25" y="889"/>
                  </a:cubicBezTo>
                  <a:cubicBezTo>
                    <a:pt x="0" y="1095"/>
                    <a:pt x="183" y="1241"/>
                    <a:pt x="317" y="1351"/>
                  </a:cubicBezTo>
                  <a:cubicBezTo>
                    <a:pt x="329" y="1363"/>
                    <a:pt x="329" y="1363"/>
                    <a:pt x="341" y="1363"/>
                  </a:cubicBezTo>
                  <a:cubicBezTo>
                    <a:pt x="354" y="1363"/>
                    <a:pt x="365" y="1363"/>
                    <a:pt x="378" y="1351"/>
                  </a:cubicBezTo>
                  <a:cubicBezTo>
                    <a:pt x="390" y="1338"/>
                    <a:pt x="390" y="1314"/>
                    <a:pt x="378" y="1302"/>
                  </a:cubicBezTo>
                  <a:cubicBezTo>
                    <a:pt x="354" y="1254"/>
                    <a:pt x="317" y="1217"/>
                    <a:pt x="281" y="1181"/>
                  </a:cubicBezTo>
                  <a:cubicBezTo>
                    <a:pt x="256" y="1144"/>
                    <a:pt x="219" y="1119"/>
                    <a:pt x="195" y="1083"/>
                  </a:cubicBezTo>
                  <a:cubicBezTo>
                    <a:pt x="110" y="962"/>
                    <a:pt x="135" y="864"/>
                    <a:pt x="159" y="743"/>
                  </a:cubicBezTo>
                  <a:cubicBezTo>
                    <a:pt x="159" y="718"/>
                    <a:pt x="171" y="694"/>
                    <a:pt x="171" y="670"/>
                  </a:cubicBezTo>
                  <a:cubicBezTo>
                    <a:pt x="183" y="609"/>
                    <a:pt x="183" y="560"/>
                    <a:pt x="195" y="511"/>
                  </a:cubicBezTo>
                  <a:cubicBezTo>
                    <a:pt x="232" y="354"/>
                    <a:pt x="256" y="195"/>
                    <a:pt x="268" y="25"/>
                  </a:cubicBezTo>
                  <a:cubicBezTo>
                    <a:pt x="268" y="13"/>
                    <a:pt x="256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31" name="Google Shape;2606;p36"/>
            <p:cNvSpPr/>
            <p:nvPr/>
          </p:nvSpPr>
          <p:spPr>
            <a:xfrm>
              <a:off x="7584640" y="3265146"/>
              <a:ext cx="20131" cy="69449"/>
            </a:xfrm>
            <a:custGeom>
              <a:avLst/>
              <a:gdLst/>
              <a:ahLst/>
              <a:cxnLst/>
              <a:rect l="l" t="t" r="r" b="b"/>
              <a:pathLst>
                <a:path w="409" h="1411" extrusionOk="0">
                  <a:moveTo>
                    <a:pt x="215" y="1"/>
                  </a:moveTo>
                  <a:cubicBezTo>
                    <a:pt x="207" y="1"/>
                    <a:pt x="201" y="7"/>
                    <a:pt x="201" y="19"/>
                  </a:cubicBezTo>
                  <a:cubicBezTo>
                    <a:pt x="201" y="262"/>
                    <a:pt x="250" y="493"/>
                    <a:pt x="274" y="724"/>
                  </a:cubicBezTo>
                  <a:cubicBezTo>
                    <a:pt x="287" y="821"/>
                    <a:pt x="323" y="930"/>
                    <a:pt x="311" y="1016"/>
                  </a:cubicBezTo>
                  <a:cubicBezTo>
                    <a:pt x="287" y="1162"/>
                    <a:pt x="128" y="1247"/>
                    <a:pt x="31" y="1332"/>
                  </a:cubicBezTo>
                  <a:cubicBezTo>
                    <a:pt x="1" y="1363"/>
                    <a:pt x="30" y="1411"/>
                    <a:pt x="69" y="1411"/>
                  </a:cubicBezTo>
                  <a:cubicBezTo>
                    <a:pt x="77" y="1411"/>
                    <a:pt x="85" y="1409"/>
                    <a:pt x="92" y="1405"/>
                  </a:cubicBezTo>
                  <a:cubicBezTo>
                    <a:pt x="274" y="1271"/>
                    <a:pt x="408" y="1149"/>
                    <a:pt x="371" y="919"/>
                  </a:cubicBezTo>
                  <a:cubicBezTo>
                    <a:pt x="335" y="627"/>
                    <a:pt x="311" y="311"/>
                    <a:pt x="238" y="19"/>
                  </a:cubicBezTo>
                  <a:cubicBezTo>
                    <a:pt x="232" y="7"/>
                    <a:pt x="223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32" name="Google Shape;2607;p36"/>
            <p:cNvSpPr/>
            <p:nvPr/>
          </p:nvSpPr>
          <p:spPr>
            <a:xfrm>
              <a:off x="7584936" y="3264850"/>
              <a:ext cx="19836" cy="70040"/>
            </a:xfrm>
            <a:custGeom>
              <a:avLst/>
              <a:gdLst/>
              <a:ahLst/>
              <a:cxnLst/>
              <a:rect l="l" t="t" r="r" b="b"/>
              <a:pathLst>
                <a:path w="403" h="1423" extrusionOk="0">
                  <a:moveTo>
                    <a:pt x="208" y="12"/>
                  </a:moveTo>
                  <a:cubicBezTo>
                    <a:pt x="220" y="12"/>
                    <a:pt x="220" y="12"/>
                    <a:pt x="220" y="25"/>
                  </a:cubicBezTo>
                  <a:cubicBezTo>
                    <a:pt x="293" y="292"/>
                    <a:pt x="317" y="572"/>
                    <a:pt x="354" y="839"/>
                  </a:cubicBezTo>
                  <a:lnTo>
                    <a:pt x="365" y="925"/>
                  </a:lnTo>
                  <a:cubicBezTo>
                    <a:pt x="390" y="1144"/>
                    <a:pt x="281" y="1265"/>
                    <a:pt x="74" y="1399"/>
                  </a:cubicBezTo>
                  <a:cubicBezTo>
                    <a:pt x="70" y="1402"/>
                    <a:pt x="67" y="1404"/>
                    <a:pt x="63" y="1404"/>
                  </a:cubicBezTo>
                  <a:cubicBezTo>
                    <a:pt x="55" y="1404"/>
                    <a:pt x="46" y="1395"/>
                    <a:pt x="38" y="1387"/>
                  </a:cubicBezTo>
                  <a:cubicBezTo>
                    <a:pt x="25" y="1374"/>
                    <a:pt x="13" y="1350"/>
                    <a:pt x="38" y="1338"/>
                  </a:cubicBezTo>
                  <a:cubicBezTo>
                    <a:pt x="62" y="1326"/>
                    <a:pt x="86" y="1301"/>
                    <a:pt x="111" y="1277"/>
                  </a:cubicBezTo>
                  <a:cubicBezTo>
                    <a:pt x="195" y="1217"/>
                    <a:pt x="293" y="1144"/>
                    <a:pt x="317" y="1022"/>
                  </a:cubicBezTo>
                  <a:cubicBezTo>
                    <a:pt x="317" y="961"/>
                    <a:pt x="305" y="888"/>
                    <a:pt x="293" y="815"/>
                  </a:cubicBezTo>
                  <a:cubicBezTo>
                    <a:pt x="293" y="790"/>
                    <a:pt x="281" y="754"/>
                    <a:pt x="281" y="730"/>
                  </a:cubicBezTo>
                  <a:cubicBezTo>
                    <a:pt x="268" y="669"/>
                    <a:pt x="268" y="620"/>
                    <a:pt x="257" y="560"/>
                  </a:cubicBezTo>
                  <a:cubicBezTo>
                    <a:pt x="232" y="390"/>
                    <a:pt x="208" y="207"/>
                    <a:pt x="195" y="25"/>
                  </a:cubicBezTo>
                  <a:cubicBezTo>
                    <a:pt x="195" y="12"/>
                    <a:pt x="208" y="12"/>
                    <a:pt x="208" y="12"/>
                  </a:cubicBezTo>
                  <a:close/>
                  <a:moveTo>
                    <a:pt x="208" y="0"/>
                  </a:moveTo>
                  <a:cubicBezTo>
                    <a:pt x="195" y="0"/>
                    <a:pt x="184" y="12"/>
                    <a:pt x="184" y="25"/>
                  </a:cubicBezTo>
                  <a:cubicBezTo>
                    <a:pt x="184" y="207"/>
                    <a:pt x="208" y="390"/>
                    <a:pt x="244" y="560"/>
                  </a:cubicBezTo>
                  <a:cubicBezTo>
                    <a:pt x="244" y="620"/>
                    <a:pt x="257" y="681"/>
                    <a:pt x="268" y="730"/>
                  </a:cubicBezTo>
                  <a:cubicBezTo>
                    <a:pt x="268" y="766"/>
                    <a:pt x="268" y="790"/>
                    <a:pt x="281" y="815"/>
                  </a:cubicBezTo>
                  <a:cubicBezTo>
                    <a:pt x="293" y="888"/>
                    <a:pt x="305" y="961"/>
                    <a:pt x="293" y="1022"/>
                  </a:cubicBezTo>
                  <a:cubicBezTo>
                    <a:pt x="281" y="1131"/>
                    <a:pt x="195" y="1192"/>
                    <a:pt x="111" y="1265"/>
                  </a:cubicBezTo>
                  <a:cubicBezTo>
                    <a:pt x="74" y="1290"/>
                    <a:pt x="49" y="1301"/>
                    <a:pt x="25" y="1326"/>
                  </a:cubicBezTo>
                  <a:cubicBezTo>
                    <a:pt x="1" y="1350"/>
                    <a:pt x="1" y="1387"/>
                    <a:pt x="25" y="1399"/>
                  </a:cubicBezTo>
                  <a:cubicBezTo>
                    <a:pt x="25" y="1411"/>
                    <a:pt x="49" y="1423"/>
                    <a:pt x="62" y="1423"/>
                  </a:cubicBezTo>
                  <a:cubicBezTo>
                    <a:pt x="74" y="1423"/>
                    <a:pt x="74" y="1423"/>
                    <a:pt x="86" y="1411"/>
                  </a:cubicBezTo>
                  <a:cubicBezTo>
                    <a:pt x="293" y="1277"/>
                    <a:pt x="402" y="1155"/>
                    <a:pt x="378" y="925"/>
                  </a:cubicBezTo>
                  <a:lnTo>
                    <a:pt x="365" y="839"/>
                  </a:lnTo>
                  <a:cubicBezTo>
                    <a:pt x="341" y="572"/>
                    <a:pt x="305" y="280"/>
                    <a:pt x="244" y="25"/>
                  </a:cubicBezTo>
                  <a:cubicBezTo>
                    <a:pt x="232" y="0"/>
                    <a:pt x="220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33" name="Google Shape;2608;p36"/>
            <p:cNvSpPr/>
            <p:nvPr/>
          </p:nvSpPr>
          <p:spPr>
            <a:xfrm>
              <a:off x="7535861" y="3300831"/>
              <a:ext cx="38342" cy="6595"/>
            </a:xfrm>
            <a:custGeom>
              <a:avLst/>
              <a:gdLst/>
              <a:ahLst/>
              <a:cxnLst/>
              <a:rect l="l" t="t" r="r" b="b"/>
              <a:pathLst>
                <a:path w="779" h="134" extrusionOk="0">
                  <a:moveTo>
                    <a:pt x="176" y="0"/>
                  </a:moveTo>
                  <a:cubicBezTo>
                    <a:pt x="120" y="0"/>
                    <a:pt x="67" y="8"/>
                    <a:pt x="13" y="35"/>
                  </a:cubicBezTo>
                  <a:cubicBezTo>
                    <a:pt x="0" y="35"/>
                    <a:pt x="0" y="59"/>
                    <a:pt x="13" y="59"/>
                  </a:cubicBezTo>
                  <a:cubicBezTo>
                    <a:pt x="73" y="103"/>
                    <a:pt x="146" y="109"/>
                    <a:pt x="222" y="109"/>
                  </a:cubicBezTo>
                  <a:cubicBezTo>
                    <a:pt x="253" y="109"/>
                    <a:pt x="285" y="108"/>
                    <a:pt x="317" y="108"/>
                  </a:cubicBezTo>
                  <a:cubicBezTo>
                    <a:pt x="451" y="121"/>
                    <a:pt x="584" y="121"/>
                    <a:pt x="718" y="132"/>
                  </a:cubicBezTo>
                  <a:cubicBezTo>
                    <a:pt x="722" y="133"/>
                    <a:pt x="725" y="133"/>
                    <a:pt x="728" y="133"/>
                  </a:cubicBezTo>
                  <a:cubicBezTo>
                    <a:pt x="779" y="133"/>
                    <a:pt x="775" y="35"/>
                    <a:pt x="718" y="35"/>
                  </a:cubicBezTo>
                  <a:cubicBezTo>
                    <a:pt x="584" y="23"/>
                    <a:pt x="451" y="11"/>
                    <a:pt x="317" y="11"/>
                  </a:cubicBezTo>
                  <a:cubicBezTo>
                    <a:pt x="268" y="6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34" name="Google Shape;2609;p36"/>
            <p:cNvSpPr/>
            <p:nvPr/>
          </p:nvSpPr>
          <p:spPr>
            <a:xfrm>
              <a:off x="7535861" y="3300388"/>
              <a:ext cx="38342" cy="7629"/>
            </a:xfrm>
            <a:custGeom>
              <a:avLst/>
              <a:gdLst/>
              <a:ahLst/>
              <a:cxnLst/>
              <a:rect l="l" t="t" r="r" b="b"/>
              <a:pathLst>
                <a:path w="779" h="155" extrusionOk="0">
                  <a:moveTo>
                    <a:pt x="317" y="20"/>
                  </a:moveTo>
                  <a:cubicBezTo>
                    <a:pt x="438" y="32"/>
                    <a:pt x="572" y="32"/>
                    <a:pt x="706" y="44"/>
                  </a:cubicBezTo>
                  <a:cubicBezTo>
                    <a:pt x="743" y="44"/>
                    <a:pt x="754" y="81"/>
                    <a:pt x="754" y="93"/>
                  </a:cubicBezTo>
                  <a:cubicBezTo>
                    <a:pt x="754" y="113"/>
                    <a:pt x="747" y="133"/>
                    <a:pt x="730" y="133"/>
                  </a:cubicBezTo>
                  <a:cubicBezTo>
                    <a:pt x="727" y="133"/>
                    <a:pt x="723" y="132"/>
                    <a:pt x="718" y="130"/>
                  </a:cubicBezTo>
                  <a:cubicBezTo>
                    <a:pt x="572" y="117"/>
                    <a:pt x="438" y="117"/>
                    <a:pt x="317" y="105"/>
                  </a:cubicBezTo>
                  <a:lnTo>
                    <a:pt x="244" y="105"/>
                  </a:lnTo>
                  <a:cubicBezTo>
                    <a:pt x="171" y="105"/>
                    <a:pt x="86" y="105"/>
                    <a:pt x="13" y="68"/>
                  </a:cubicBezTo>
                  <a:lnTo>
                    <a:pt x="13" y="57"/>
                  </a:lnTo>
                  <a:lnTo>
                    <a:pt x="13" y="44"/>
                  </a:lnTo>
                  <a:cubicBezTo>
                    <a:pt x="62" y="20"/>
                    <a:pt x="122" y="20"/>
                    <a:pt x="183" y="20"/>
                  </a:cubicBezTo>
                  <a:close/>
                  <a:moveTo>
                    <a:pt x="165" y="1"/>
                  </a:moveTo>
                  <a:cubicBezTo>
                    <a:pt x="110" y="1"/>
                    <a:pt x="59" y="9"/>
                    <a:pt x="13" y="32"/>
                  </a:cubicBezTo>
                  <a:cubicBezTo>
                    <a:pt x="0" y="44"/>
                    <a:pt x="0" y="44"/>
                    <a:pt x="0" y="57"/>
                  </a:cubicBezTo>
                  <a:cubicBezTo>
                    <a:pt x="0" y="68"/>
                    <a:pt x="0" y="81"/>
                    <a:pt x="13" y="81"/>
                  </a:cubicBezTo>
                  <a:cubicBezTo>
                    <a:pt x="86" y="117"/>
                    <a:pt x="171" y="117"/>
                    <a:pt x="244" y="130"/>
                  </a:cubicBezTo>
                  <a:lnTo>
                    <a:pt x="317" y="130"/>
                  </a:lnTo>
                  <a:cubicBezTo>
                    <a:pt x="438" y="130"/>
                    <a:pt x="572" y="141"/>
                    <a:pt x="706" y="154"/>
                  </a:cubicBezTo>
                  <a:lnTo>
                    <a:pt x="718" y="154"/>
                  </a:lnTo>
                  <a:cubicBezTo>
                    <a:pt x="754" y="154"/>
                    <a:pt x="767" y="130"/>
                    <a:pt x="767" y="105"/>
                  </a:cubicBezTo>
                  <a:cubicBezTo>
                    <a:pt x="779" y="68"/>
                    <a:pt x="754" y="32"/>
                    <a:pt x="718" y="32"/>
                  </a:cubicBezTo>
                  <a:cubicBezTo>
                    <a:pt x="572" y="20"/>
                    <a:pt x="438" y="8"/>
                    <a:pt x="317" y="8"/>
                  </a:cubicBezTo>
                  <a:lnTo>
                    <a:pt x="268" y="8"/>
                  </a:lnTo>
                  <a:cubicBezTo>
                    <a:pt x="232" y="3"/>
                    <a:pt x="198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35" name="Google Shape;2610;p36"/>
            <p:cNvSpPr/>
            <p:nvPr/>
          </p:nvSpPr>
          <p:spPr>
            <a:xfrm>
              <a:off x="7598767" y="3301324"/>
              <a:ext cx="39524" cy="5513"/>
            </a:xfrm>
            <a:custGeom>
              <a:avLst/>
              <a:gdLst/>
              <a:ahLst/>
              <a:cxnLst/>
              <a:rect l="l" t="t" r="r" b="b"/>
              <a:pathLst>
                <a:path w="803" h="112" extrusionOk="0">
                  <a:moveTo>
                    <a:pt x="324" y="0"/>
                  </a:moveTo>
                  <a:cubicBezTo>
                    <a:pt x="249" y="0"/>
                    <a:pt x="175" y="4"/>
                    <a:pt x="106" y="16"/>
                  </a:cubicBezTo>
                  <a:lnTo>
                    <a:pt x="106" y="16"/>
                  </a:lnTo>
                  <a:cubicBezTo>
                    <a:pt x="87" y="15"/>
                    <a:pt x="68" y="14"/>
                    <a:pt x="48" y="13"/>
                  </a:cubicBezTo>
                  <a:cubicBezTo>
                    <a:pt x="3" y="13"/>
                    <a:pt x="0" y="88"/>
                    <a:pt x="40" y="88"/>
                  </a:cubicBezTo>
                  <a:cubicBezTo>
                    <a:pt x="42" y="88"/>
                    <a:pt x="45" y="87"/>
                    <a:pt x="48" y="86"/>
                  </a:cubicBezTo>
                  <a:cubicBezTo>
                    <a:pt x="52" y="86"/>
                    <a:pt x="56" y="86"/>
                    <a:pt x="59" y="86"/>
                  </a:cubicBezTo>
                  <a:lnTo>
                    <a:pt x="59" y="86"/>
                  </a:lnTo>
                  <a:cubicBezTo>
                    <a:pt x="59" y="86"/>
                    <a:pt x="60" y="86"/>
                    <a:pt x="60" y="86"/>
                  </a:cubicBezTo>
                  <a:cubicBezTo>
                    <a:pt x="142" y="106"/>
                    <a:pt x="232" y="112"/>
                    <a:pt x="324" y="112"/>
                  </a:cubicBezTo>
                  <a:cubicBezTo>
                    <a:pt x="464" y="112"/>
                    <a:pt x="609" y="98"/>
                    <a:pt x="741" y="98"/>
                  </a:cubicBezTo>
                  <a:cubicBezTo>
                    <a:pt x="802" y="98"/>
                    <a:pt x="802" y="13"/>
                    <a:pt x="741" y="13"/>
                  </a:cubicBezTo>
                  <a:cubicBezTo>
                    <a:pt x="609" y="13"/>
                    <a:pt x="464" y="0"/>
                    <a:pt x="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36" name="Google Shape;2611;p36"/>
            <p:cNvSpPr/>
            <p:nvPr/>
          </p:nvSpPr>
          <p:spPr>
            <a:xfrm>
              <a:off x="7598718" y="3300684"/>
              <a:ext cx="38933" cy="6694"/>
            </a:xfrm>
            <a:custGeom>
              <a:avLst/>
              <a:gdLst/>
              <a:ahLst/>
              <a:cxnLst/>
              <a:rect l="l" t="t" r="r" b="b"/>
              <a:pathLst>
                <a:path w="791" h="136" extrusionOk="0">
                  <a:moveTo>
                    <a:pt x="312" y="17"/>
                  </a:moveTo>
                  <a:cubicBezTo>
                    <a:pt x="363" y="17"/>
                    <a:pt x="414" y="20"/>
                    <a:pt x="463" y="26"/>
                  </a:cubicBezTo>
                  <a:lnTo>
                    <a:pt x="171" y="26"/>
                  </a:lnTo>
                  <a:cubicBezTo>
                    <a:pt x="213" y="20"/>
                    <a:pt x="262" y="17"/>
                    <a:pt x="312" y="17"/>
                  </a:cubicBezTo>
                  <a:close/>
                  <a:moveTo>
                    <a:pt x="37" y="38"/>
                  </a:moveTo>
                  <a:lnTo>
                    <a:pt x="37" y="62"/>
                  </a:lnTo>
                  <a:lnTo>
                    <a:pt x="37" y="99"/>
                  </a:lnTo>
                  <a:cubicBezTo>
                    <a:pt x="37" y="87"/>
                    <a:pt x="25" y="87"/>
                    <a:pt x="25" y="87"/>
                  </a:cubicBezTo>
                  <a:lnTo>
                    <a:pt x="25" y="51"/>
                  </a:lnTo>
                  <a:lnTo>
                    <a:pt x="37" y="38"/>
                  </a:lnTo>
                  <a:close/>
                  <a:moveTo>
                    <a:pt x="731" y="26"/>
                  </a:moveTo>
                  <a:lnTo>
                    <a:pt x="731" y="99"/>
                  </a:lnTo>
                  <a:lnTo>
                    <a:pt x="475" y="99"/>
                  </a:lnTo>
                  <a:cubicBezTo>
                    <a:pt x="390" y="99"/>
                    <a:pt x="293" y="87"/>
                    <a:pt x="207" y="87"/>
                  </a:cubicBezTo>
                  <a:cubicBezTo>
                    <a:pt x="158" y="87"/>
                    <a:pt x="122" y="87"/>
                    <a:pt x="74" y="99"/>
                  </a:cubicBezTo>
                  <a:cubicBezTo>
                    <a:pt x="74" y="99"/>
                    <a:pt x="74" y="87"/>
                    <a:pt x="61" y="87"/>
                  </a:cubicBezTo>
                  <a:cubicBezTo>
                    <a:pt x="49" y="87"/>
                    <a:pt x="49" y="75"/>
                    <a:pt x="49" y="62"/>
                  </a:cubicBezTo>
                  <a:cubicBezTo>
                    <a:pt x="49" y="62"/>
                    <a:pt x="49" y="51"/>
                    <a:pt x="61" y="38"/>
                  </a:cubicBezTo>
                  <a:lnTo>
                    <a:pt x="74" y="38"/>
                  </a:lnTo>
                  <a:cubicBezTo>
                    <a:pt x="118" y="42"/>
                    <a:pt x="163" y="44"/>
                    <a:pt x="207" y="44"/>
                  </a:cubicBezTo>
                  <a:cubicBezTo>
                    <a:pt x="296" y="44"/>
                    <a:pt x="386" y="38"/>
                    <a:pt x="475" y="38"/>
                  </a:cubicBezTo>
                  <a:cubicBezTo>
                    <a:pt x="560" y="38"/>
                    <a:pt x="645" y="26"/>
                    <a:pt x="731" y="26"/>
                  </a:cubicBezTo>
                  <a:close/>
                  <a:moveTo>
                    <a:pt x="755" y="26"/>
                  </a:moveTo>
                  <a:cubicBezTo>
                    <a:pt x="767" y="38"/>
                    <a:pt x="779" y="51"/>
                    <a:pt x="779" y="62"/>
                  </a:cubicBezTo>
                  <a:cubicBezTo>
                    <a:pt x="779" y="87"/>
                    <a:pt x="767" y="99"/>
                    <a:pt x="755" y="99"/>
                  </a:cubicBezTo>
                  <a:lnTo>
                    <a:pt x="755" y="26"/>
                  </a:lnTo>
                  <a:close/>
                  <a:moveTo>
                    <a:pt x="463" y="111"/>
                  </a:moveTo>
                  <a:cubicBezTo>
                    <a:pt x="414" y="117"/>
                    <a:pt x="363" y="121"/>
                    <a:pt x="312" y="121"/>
                  </a:cubicBezTo>
                  <a:cubicBezTo>
                    <a:pt x="262" y="121"/>
                    <a:pt x="213" y="117"/>
                    <a:pt x="171" y="111"/>
                  </a:cubicBezTo>
                  <a:close/>
                  <a:moveTo>
                    <a:pt x="352" y="0"/>
                  </a:moveTo>
                  <a:cubicBezTo>
                    <a:pt x="256" y="0"/>
                    <a:pt x="160" y="5"/>
                    <a:pt x="74" y="26"/>
                  </a:cubicBezTo>
                  <a:lnTo>
                    <a:pt x="49" y="26"/>
                  </a:lnTo>
                  <a:cubicBezTo>
                    <a:pt x="37" y="26"/>
                    <a:pt x="25" y="26"/>
                    <a:pt x="13" y="38"/>
                  </a:cubicBezTo>
                  <a:cubicBezTo>
                    <a:pt x="1" y="62"/>
                    <a:pt x="1" y="75"/>
                    <a:pt x="13" y="99"/>
                  </a:cubicBezTo>
                  <a:cubicBezTo>
                    <a:pt x="25" y="111"/>
                    <a:pt x="37" y="111"/>
                    <a:pt x="49" y="111"/>
                  </a:cubicBezTo>
                  <a:lnTo>
                    <a:pt x="74" y="111"/>
                  </a:lnTo>
                  <a:cubicBezTo>
                    <a:pt x="158" y="135"/>
                    <a:pt x="244" y="135"/>
                    <a:pt x="329" y="135"/>
                  </a:cubicBezTo>
                  <a:cubicBezTo>
                    <a:pt x="402" y="135"/>
                    <a:pt x="475" y="135"/>
                    <a:pt x="548" y="124"/>
                  </a:cubicBezTo>
                  <a:lnTo>
                    <a:pt x="755" y="124"/>
                  </a:lnTo>
                  <a:cubicBezTo>
                    <a:pt x="779" y="111"/>
                    <a:pt x="791" y="87"/>
                    <a:pt x="791" y="62"/>
                  </a:cubicBezTo>
                  <a:cubicBezTo>
                    <a:pt x="791" y="38"/>
                    <a:pt x="779" y="14"/>
                    <a:pt x="755" y="14"/>
                  </a:cubicBezTo>
                  <a:lnTo>
                    <a:pt x="742" y="14"/>
                  </a:lnTo>
                  <a:cubicBezTo>
                    <a:pt x="682" y="14"/>
                    <a:pt x="621" y="14"/>
                    <a:pt x="548" y="2"/>
                  </a:cubicBezTo>
                  <a:cubicBezTo>
                    <a:pt x="484" y="2"/>
                    <a:pt x="417" y="0"/>
                    <a:pt x="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37" name="Google Shape;2612;p36"/>
            <p:cNvSpPr/>
            <p:nvPr/>
          </p:nvSpPr>
          <p:spPr>
            <a:xfrm>
              <a:off x="7606642" y="3246146"/>
              <a:ext cx="35832" cy="58621"/>
            </a:xfrm>
            <a:custGeom>
              <a:avLst/>
              <a:gdLst/>
              <a:ahLst/>
              <a:cxnLst/>
              <a:rect l="l" t="t" r="r" b="b"/>
              <a:pathLst>
                <a:path w="728" h="1191" extrusionOk="0">
                  <a:moveTo>
                    <a:pt x="25" y="1"/>
                  </a:moveTo>
                  <a:cubicBezTo>
                    <a:pt x="7" y="1"/>
                    <a:pt x="1" y="29"/>
                    <a:pt x="22" y="40"/>
                  </a:cubicBezTo>
                  <a:cubicBezTo>
                    <a:pt x="229" y="162"/>
                    <a:pt x="375" y="307"/>
                    <a:pt x="448" y="526"/>
                  </a:cubicBezTo>
                  <a:cubicBezTo>
                    <a:pt x="533" y="745"/>
                    <a:pt x="497" y="952"/>
                    <a:pt x="545" y="1159"/>
                  </a:cubicBezTo>
                  <a:cubicBezTo>
                    <a:pt x="545" y="1181"/>
                    <a:pt x="558" y="1191"/>
                    <a:pt x="573" y="1191"/>
                  </a:cubicBezTo>
                  <a:cubicBezTo>
                    <a:pt x="591" y="1191"/>
                    <a:pt x="611" y="1178"/>
                    <a:pt x="618" y="1159"/>
                  </a:cubicBezTo>
                  <a:cubicBezTo>
                    <a:pt x="727" y="745"/>
                    <a:pt x="484" y="125"/>
                    <a:pt x="34" y="3"/>
                  </a:cubicBezTo>
                  <a:cubicBezTo>
                    <a:pt x="31" y="1"/>
                    <a:pt x="28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38" name="Google Shape;2613;p36"/>
            <p:cNvSpPr/>
            <p:nvPr/>
          </p:nvSpPr>
          <p:spPr>
            <a:xfrm>
              <a:off x="7606495" y="3245703"/>
              <a:ext cx="34208" cy="59261"/>
            </a:xfrm>
            <a:custGeom>
              <a:avLst/>
              <a:gdLst/>
              <a:ahLst/>
              <a:cxnLst/>
              <a:rect l="l" t="t" r="r" b="b"/>
              <a:pathLst>
                <a:path w="695" h="1204" extrusionOk="0">
                  <a:moveTo>
                    <a:pt x="37" y="12"/>
                  </a:moveTo>
                  <a:cubicBezTo>
                    <a:pt x="219" y="61"/>
                    <a:pt x="378" y="207"/>
                    <a:pt x="487" y="401"/>
                  </a:cubicBezTo>
                  <a:cubicBezTo>
                    <a:pt x="633" y="644"/>
                    <a:pt x="670" y="936"/>
                    <a:pt x="609" y="1168"/>
                  </a:cubicBezTo>
                  <a:cubicBezTo>
                    <a:pt x="609" y="1179"/>
                    <a:pt x="597" y="1192"/>
                    <a:pt x="573" y="1192"/>
                  </a:cubicBezTo>
                  <a:cubicBezTo>
                    <a:pt x="573" y="1192"/>
                    <a:pt x="560" y="1192"/>
                    <a:pt x="548" y="1168"/>
                  </a:cubicBezTo>
                  <a:cubicBezTo>
                    <a:pt x="536" y="1095"/>
                    <a:pt x="536" y="1009"/>
                    <a:pt x="524" y="925"/>
                  </a:cubicBezTo>
                  <a:cubicBezTo>
                    <a:pt x="524" y="803"/>
                    <a:pt x="511" y="669"/>
                    <a:pt x="463" y="535"/>
                  </a:cubicBezTo>
                  <a:cubicBezTo>
                    <a:pt x="390" y="328"/>
                    <a:pt x="244" y="158"/>
                    <a:pt x="25" y="36"/>
                  </a:cubicBezTo>
                  <a:lnTo>
                    <a:pt x="25" y="25"/>
                  </a:lnTo>
                  <a:cubicBezTo>
                    <a:pt x="25" y="25"/>
                    <a:pt x="25" y="12"/>
                    <a:pt x="37" y="12"/>
                  </a:cubicBezTo>
                  <a:close/>
                  <a:moveTo>
                    <a:pt x="37" y="0"/>
                  </a:moveTo>
                  <a:cubicBezTo>
                    <a:pt x="25" y="0"/>
                    <a:pt x="13" y="0"/>
                    <a:pt x="13" y="25"/>
                  </a:cubicBezTo>
                  <a:cubicBezTo>
                    <a:pt x="0" y="36"/>
                    <a:pt x="0" y="49"/>
                    <a:pt x="25" y="61"/>
                  </a:cubicBezTo>
                  <a:cubicBezTo>
                    <a:pt x="232" y="182"/>
                    <a:pt x="365" y="341"/>
                    <a:pt x="451" y="547"/>
                  </a:cubicBezTo>
                  <a:cubicBezTo>
                    <a:pt x="500" y="669"/>
                    <a:pt x="500" y="803"/>
                    <a:pt x="511" y="925"/>
                  </a:cubicBezTo>
                  <a:cubicBezTo>
                    <a:pt x="511" y="1009"/>
                    <a:pt x="524" y="1095"/>
                    <a:pt x="536" y="1179"/>
                  </a:cubicBezTo>
                  <a:cubicBezTo>
                    <a:pt x="536" y="1192"/>
                    <a:pt x="560" y="1204"/>
                    <a:pt x="573" y="1204"/>
                  </a:cubicBezTo>
                  <a:lnTo>
                    <a:pt x="584" y="1204"/>
                  </a:lnTo>
                  <a:cubicBezTo>
                    <a:pt x="597" y="1204"/>
                    <a:pt x="621" y="1204"/>
                    <a:pt x="633" y="1179"/>
                  </a:cubicBezTo>
                  <a:cubicBezTo>
                    <a:pt x="694" y="936"/>
                    <a:pt x="645" y="644"/>
                    <a:pt x="500" y="389"/>
                  </a:cubicBezTo>
                  <a:cubicBezTo>
                    <a:pt x="390" y="195"/>
                    <a:pt x="219" y="49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39" name="Google Shape;2614;p36"/>
            <p:cNvSpPr/>
            <p:nvPr/>
          </p:nvSpPr>
          <p:spPr>
            <a:xfrm>
              <a:off x="7535271" y="3298961"/>
              <a:ext cx="8318" cy="4430"/>
            </a:xfrm>
            <a:custGeom>
              <a:avLst/>
              <a:gdLst/>
              <a:ahLst/>
              <a:cxnLst/>
              <a:rect l="l" t="t" r="r" b="b"/>
              <a:pathLst>
                <a:path w="169" h="90" extrusionOk="0">
                  <a:moveTo>
                    <a:pt x="37" y="0"/>
                  </a:moveTo>
                  <a:cubicBezTo>
                    <a:pt x="25" y="0"/>
                    <a:pt x="1" y="13"/>
                    <a:pt x="1" y="37"/>
                  </a:cubicBezTo>
                  <a:cubicBezTo>
                    <a:pt x="19" y="74"/>
                    <a:pt x="67" y="90"/>
                    <a:pt x="104" y="90"/>
                  </a:cubicBezTo>
                  <a:cubicBezTo>
                    <a:pt x="115" y="90"/>
                    <a:pt x="126" y="89"/>
                    <a:pt x="134" y="86"/>
                  </a:cubicBezTo>
                  <a:cubicBezTo>
                    <a:pt x="139" y="86"/>
                    <a:pt x="143" y="86"/>
                    <a:pt x="147" y="85"/>
                  </a:cubicBezTo>
                  <a:lnTo>
                    <a:pt x="147" y="85"/>
                  </a:lnTo>
                  <a:cubicBezTo>
                    <a:pt x="147" y="85"/>
                    <a:pt x="147" y="86"/>
                    <a:pt x="147" y="86"/>
                  </a:cubicBezTo>
                  <a:cubicBezTo>
                    <a:pt x="147" y="86"/>
                    <a:pt x="148" y="85"/>
                    <a:pt x="148" y="85"/>
                  </a:cubicBezTo>
                  <a:lnTo>
                    <a:pt x="148" y="85"/>
                  </a:lnTo>
                  <a:cubicBezTo>
                    <a:pt x="153" y="84"/>
                    <a:pt x="156" y="82"/>
                    <a:pt x="158" y="78"/>
                  </a:cubicBezTo>
                  <a:lnTo>
                    <a:pt x="158" y="78"/>
                  </a:lnTo>
                  <a:cubicBezTo>
                    <a:pt x="168" y="67"/>
                    <a:pt x="167" y="54"/>
                    <a:pt x="155" y="50"/>
                  </a:cubicBezTo>
                  <a:lnTo>
                    <a:pt x="155" y="50"/>
                  </a:lnTo>
                  <a:cubicBezTo>
                    <a:pt x="151" y="43"/>
                    <a:pt x="143" y="37"/>
                    <a:pt x="134" y="37"/>
                  </a:cubicBezTo>
                  <a:cubicBezTo>
                    <a:pt x="122" y="37"/>
                    <a:pt x="110" y="37"/>
                    <a:pt x="85" y="24"/>
                  </a:cubicBezTo>
                  <a:cubicBezTo>
                    <a:pt x="74" y="13"/>
                    <a:pt x="61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40" name="Google Shape;2615;p36"/>
            <p:cNvSpPr/>
            <p:nvPr/>
          </p:nvSpPr>
          <p:spPr>
            <a:xfrm>
              <a:off x="7534680" y="3298370"/>
              <a:ext cx="9007" cy="5414"/>
            </a:xfrm>
            <a:custGeom>
              <a:avLst/>
              <a:gdLst/>
              <a:ahLst/>
              <a:cxnLst/>
              <a:rect l="l" t="t" r="r" b="b"/>
              <a:pathLst>
                <a:path w="183" h="110" extrusionOk="0">
                  <a:moveTo>
                    <a:pt x="49" y="25"/>
                  </a:moveTo>
                  <a:cubicBezTo>
                    <a:pt x="61" y="25"/>
                    <a:pt x="73" y="25"/>
                    <a:pt x="73" y="36"/>
                  </a:cubicBezTo>
                  <a:cubicBezTo>
                    <a:pt x="86" y="36"/>
                    <a:pt x="86" y="36"/>
                    <a:pt x="97" y="49"/>
                  </a:cubicBezTo>
                  <a:cubicBezTo>
                    <a:pt x="110" y="49"/>
                    <a:pt x="122" y="49"/>
                    <a:pt x="134" y="61"/>
                  </a:cubicBezTo>
                  <a:lnTo>
                    <a:pt x="159" y="73"/>
                  </a:lnTo>
                  <a:lnTo>
                    <a:pt x="146" y="98"/>
                  </a:lnTo>
                  <a:cubicBezTo>
                    <a:pt x="97" y="98"/>
                    <a:pt x="37" y="85"/>
                    <a:pt x="24" y="49"/>
                  </a:cubicBezTo>
                  <a:lnTo>
                    <a:pt x="24" y="25"/>
                  </a:lnTo>
                  <a:close/>
                  <a:moveTo>
                    <a:pt x="49" y="0"/>
                  </a:moveTo>
                  <a:cubicBezTo>
                    <a:pt x="37" y="0"/>
                    <a:pt x="24" y="0"/>
                    <a:pt x="13" y="12"/>
                  </a:cubicBezTo>
                  <a:cubicBezTo>
                    <a:pt x="0" y="25"/>
                    <a:pt x="0" y="36"/>
                    <a:pt x="13" y="49"/>
                  </a:cubicBezTo>
                  <a:cubicBezTo>
                    <a:pt x="24" y="98"/>
                    <a:pt x="73" y="109"/>
                    <a:pt x="122" y="109"/>
                  </a:cubicBezTo>
                  <a:lnTo>
                    <a:pt x="159" y="109"/>
                  </a:lnTo>
                  <a:cubicBezTo>
                    <a:pt x="159" y="109"/>
                    <a:pt x="170" y="109"/>
                    <a:pt x="170" y="98"/>
                  </a:cubicBezTo>
                  <a:lnTo>
                    <a:pt x="183" y="98"/>
                  </a:lnTo>
                  <a:lnTo>
                    <a:pt x="183" y="85"/>
                  </a:lnTo>
                  <a:lnTo>
                    <a:pt x="183" y="73"/>
                  </a:lnTo>
                  <a:lnTo>
                    <a:pt x="183" y="61"/>
                  </a:lnTo>
                  <a:cubicBezTo>
                    <a:pt x="183" y="49"/>
                    <a:pt x="170" y="49"/>
                    <a:pt x="170" y="49"/>
                  </a:cubicBezTo>
                  <a:lnTo>
                    <a:pt x="159" y="49"/>
                  </a:lnTo>
                  <a:cubicBezTo>
                    <a:pt x="134" y="36"/>
                    <a:pt x="122" y="36"/>
                    <a:pt x="110" y="25"/>
                  </a:cubicBezTo>
                  <a:lnTo>
                    <a:pt x="86" y="25"/>
                  </a:lnTo>
                  <a:cubicBezTo>
                    <a:pt x="73" y="12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41" name="Google Shape;2616;p36"/>
            <p:cNvSpPr/>
            <p:nvPr/>
          </p:nvSpPr>
          <p:spPr>
            <a:xfrm>
              <a:off x="7628644" y="3297730"/>
              <a:ext cx="7826" cy="7235"/>
            </a:xfrm>
            <a:custGeom>
              <a:avLst/>
              <a:gdLst/>
              <a:ahLst/>
              <a:cxnLst/>
              <a:rect l="l" t="t" r="r" b="b"/>
              <a:pathLst>
                <a:path w="159" h="147" extrusionOk="0">
                  <a:moveTo>
                    <a:pt x="140" y="0"/>
                  </a:moveTo>
                  <a:cubicBezTo>
                    <a:pt x="133" y="0"/>
                    <a:pt x="127" y="4"/>
                    <a:pt x="123" y="13"/>
                  </a:cubicBezTo>
                  <a:cubicBezTo>
                    <a:pt x="110" y="38"/>
                    <a:pt x="98" y="49"/>
                    <a:pt x="74" y="62"/>
                  </a:cubicBezTo>
                  <a:cubicBezTo>
                    <a:pt x="61" y="74"/>
                    <a:pt x="37" y="86"/>
                    <a:pt x="25" y="98"/>
                  </a:cubicBezTo>
                  <a:cubicBezTo>
                    <a:pt x="1" y="111"/>
                    <a:pt x="13" y="147"/>
                    <a:pt x="37" y="147"/>
                  </a:cubicBezTo>
                  <a:cubicBezTo>
                    <a:pt x="98" y="147"/>
                    <a:pt x="147" y="86"/>
                    <a:pt x="159" y="25"/>
                  </a:cubicBezTo>
                  <a:cubicBezTo>
                    <a:pt x="159" y="10"/>
                    <a:pt x="149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42" name="Google Shape;2617;p36"/>
            <p:cNvSpPr/>
            <p:nvPr/>
          </p:nvSpPr>
          <p:spPr>
            <a:xfrm>
              <a:off x="7628644" y="3297189"/>
              <a:ext cx="8466" cy="7777"/>
            </a:xfrm>
            <a:custGeom>
              <a:avLst/>
              <a:gdLst/>
              <a:ahLst/>
              <a:cxnLst/>
              <a:rect l="l" t="t" r="r" b="b"/>
              <a:pathLst>
                <a:path w="172" h="158" extrusionOk="0">
                  <a:moveTo>
                    <a:pt x="134" y="24"/>
                  </a:moveTo>
                  <a:cubicBezTo>
                    <a:pt x="147" y="24"/>
                    <a:pt x="147" y="24"/>
                    <a:pt x="147" y="36"/>
                  </a:cubicBezTo>
                  <a:cubicBezTo>
                    <a:pt x="134" y="85"/>
                    <a:pt x="86" y="146"/>
                    <a:pt x="37" y="146"/>
                  </a:cubicBezTo>
                  <a:cubicBezTo>
                    <a:pt x="25" y="146"/>
                    <a:pt x="25" y="146"/>
                    <a:pt x="25" y="133"/>
                  </a:cubicBezTo>
                  <a:cubicBezTo>
                    <a:pt x="13" y="122"/>
                    <a:pt x="25" y="122"/>
                    <a:pt x="25" y="109"/>
                  </a:cubicBezTo>
                  <a:cubicBezTo>
                    <a:pt x="37" y="109"/>
                    <a:pt x="50" y="97"/>
                    <a:pt x="50" y="97"/>
                  </a:cubicBezTo>
                  <a:cubicBezTo>
                    <a:pt x="61" y="97"/>
                    <a:pt x="74" y="85"/>
                    <a:pt x="86" y="85"/>
                  </a:cubicBezTo>
                  <a:cubicBezTo>
                    <a:pt x="98" y="60"/>
                    <a:pt x="110" y="49"/>
                    <a:pt x="123" y="24"/>
                  </a:cubicBezTo>
                  <a:close/>
                  <a:moveTo>
                    <a:pt x="147" y="0"/>
                  </a:moveTo>
                  <a:cubicBezTo>
                    <a:pt x="134" y="0"/>
                    <a:pt x="123" y="12"/>
                    <a:pt x="110" y="24"/>
                  </a:cubicBezTo>
                  <a:lnTo>
                    <a:pt x="74" y="60"/>
                  </a:lnTo>
                  <a:cubicBezTo>
                    <a:pt x="61" y="73"/>
                    <a:pt x="50" y="73"/>
                    <a:pt x="50" y="85"/>
                  </a:cubicBezTo>
                  <a:cubicBezTo>
                    <a:pt x="37" y="85"/>
                    <a:pt x="25" y="97"/>
                    <a:pt x="13" y="97"/>
                  </a:cubicBezTo>
                  <a:cubicBezTo>
                    <a:pt x="1" y="109"/>
                    <a:pt x="1" y="122"/>
                    <a:pt x="1" y="133"/>
                  </a:cubicBezTo>
                  <a:cubicBezTo>
                    <a:pt x="13" y="158"/>
                    <a:pt x="25" y="158"/>
                    <a:pt x="37" y="158"/>
                  </a:cubicBezTo>
                  <a:cubicBezTo>
                    <a:pt x="110" y="158"/>
                    <a:pt x="159" y="97"/>
                    <a:pt x="171" y="36"/>
                  </a:cubicBezTo>
                  <a:cubicBezTo>
                    <a:pt x="171" y="24"/>
                    <a:pt x="159" y="12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43" name="Google Shape;2618;p36"/>
            <p:cNvSpPr/>
            <p:nvPr/>
          </p:nvSpPr>
          <p:spPr>
            <a:xfrm>
              <a:off x="7501702" y="3123239"/>
              <a:ext cx="57587" cy="69203"/>
            </a:xfrm>
            <a:custGeom>
              <a:avLst/>
              <a:gdLst/>
              <a:ahLst/>
              <a:cxnLst/>
              <a:rect l="l" t="t" r="r" b="b"/>
              <a:pathLst>
                <a:path w="1170" h="1406" extrusionOk="0">
                  <a:moveTo>
                    <a:pt x="653" y="106"/>
                  </a:moveTo>
                  <a:cubicBezTo>
                    <a:pt x="825" y="106"/>
                    <a:pt x="998" y="191"/>
                    <a:pt x="1048" y="360"/>
                  </a:cubicBezTo>
                  <a:cubicBezTo>
                    <a:pt x="1121" y="615"/>
                    <a:pt x="1072" y="992"/>
                    <a:pt x="877" y="1187"/>
                  </a:cubicBezTo>
                  <a:cubicBezTo>
                    <a:pt x="791" y="1273"/>
                    <a:pt x="690" y="1312"/>
                    <a:pt x="593" y="1312"/>
                  </a:cubicBezTo>
                  <a:cubicBezTo>
                    <a:pt x="415" y="1312"/>
                    <a:pt x="246" y="1184"/>
                    <a:pt x="184" y="980"/>
                  </a:cubicBezTo>
                  <a:cubicBezTo>
                    <a:pt x="125" y="794"/>
                    <a:pt x="160" y="554"/>
                    <a:pt x="248" y="355"/>
                  </a:cubicBezTo>
                  <a:lnTo>
                    <a:pt x="248" y="355"/>
                  </a:lnTo>
                  <a:cubicBezTo>
                    <a:pt x="258" y="353"/>
                    <a:pt x="265" y="346"/>
                    <a:pt x="269" y="335"/>
                  </a:cubicBezTo>
                  <a:cubicBezTo>
                    <a:pt x="328" y="182"/>
                    <a:pt x="491" y="106"/>
                    <a:pt x="653" y="106"/>
                  </a:cubicBezTo>
                  <a:close/>
                  <a:moveTo>
                    <a:pt x="668" y="0"/>
                  </a:moveTo>
                  <a:cubicBezTo>
                    <a:pt x="479" y="0"/>
                    <a:pt x="293" y="85"/>
                    <a:pt x="225" y="253"/>
                  </a:cubicBezTo>
                  <a:lnTo>
                    <a:pt x="225" y="253"/>
                  </a:lnTo>
                  <a:cubicBezTo>
                    <a:pt x="45" y="512"/>
                    <a:pt x="0" y="916"/>
                    <a:pt x="159" y="1175"/>
                  </a:cubicBezTo>
                  <a:cubicBezTo>
                    <a:pt x="265" y="1330"/>
                    <a:pt x="425" y="1406"/>
                    <a:pt x="585" y="1406"/>
                  </a:cubicBezTo>
                  <a:cubicBezTo>
                    <a:pt x="738" y="1406"/>
                    <a:pt x="892" y="1336"/>
                    <a:pt x="999" y="1199"/>
                  </a:cubicBezTo>
                  <a:cubicBezTo>
                    <a:pt x="1132" y="1029"/>
                    <a:pt x="1169" y="822"/>
                    <a:pt x="1169" y="615"/>
                  </a:cubicBezTo>
                  <a:cubicBezTo>
                    <a:pt x="1169" y="445"/>
                    <a:pt x="1169" y="262"/>
                    <a:pt x="1035" y="129"/>
                  </a:cubicBezTo>
                  <a:cubicBezTo>
                    <a:pt x="940" y="43"/>
                    <a:pt x="803" y="0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44" name="Google Shape;2619;p36"/>
            <p:cNvSpPr/>
            <p:nvPr/>
          </p:nvSpPr>
          <p:spPr>
            <a:xfrm>
              <a:off x="7501160" y="3122895"/>
              <a:ext cx="58670" cy="70188"/>
            </a:xfrm>
            <a:custGeom>
              <a:avLst/>
              <a:gdLst/>
              <a:ahLst/>
              <a:cxnLst/>
              <a:rect l="l" t="t" r="r" b="b"/>
              <a:pathLst>
                <a:path w="1192" h="1426" extrusionOk="0">
                  <a:moveTo>
                    <a:pt x="402" y="112"/>
                  </a:moveTo>
                  <a:lnTo>
                    <a:pt x="402" y="136"/>
                  </a:lnTo>
                  <a:cubicBezTo>
                    <a:pt x="341" y="196"/>
                    <a:pt x="292" y="269"/>
                    <a:pt x="256" y="355"/>
                  </a:cubicBezTo>
                  <a:lnTo>
                    <a:pt x="243" y="355"/>
                  </a:lnTo>
                  <a:cubicBezTo>
                    <a:pt x="232" y="355"/>
                    <a:pt x="219" y="342"/>
                    <a:pt x="219" y="331"/>
                  </a:cubicBezTo>
                  <a:cubicBezTo>
                    <a:pt x="232" y="306"/>
                    <a:pt x="232" y="282"/>
                    <a:pt x="243" y="258"/>
                  </a:cubicBezTo>
                  <a:cubicBezTo>
                    <a:pt x="280" y="209"/>
                    <a:pt x="329" y="160"/>
                    <a:pt x="378" y="112"/>
                  </a:cubicBezTo>
                  <a:close/>
                  <a:moveTo>
                    <a:pt x="648" y="122"/>
                  </a:moveTo>
                  <a:cubicBezTo>
                    <a:pt x="659" y="122"/>
                    <a:pt x="670" y="123"/>
                    <a:pt x="681" y="123"/>
                  </a:cubicBezTo>
                  <a:cubicBezTo>
                    <a:pt x="864" y="136"/>
                    <a:pt x="1010" y="233"/>
                    <a:pt x="1046" y="367"/>
                  </a:cubicBezTo>
                  <a:cubicBezTo>
                    <a:pt x="1143" y="683"/>
                    <a:pt x="1034" y="1036"/>
                    <a:pt x="876" y="1182"/>
                  </a:cubicBezTo>
                  <a:cubicBezTo>
                    <a:pt x="803" y="1263"/>
                    <a:pt x="710" y="1305"/>
                    <a:pt x="611" y="1305"/>
                  </a:cubicBezTo>
                  <a:cubicBezTo>
                    <a:pt x="578" y="1305"/>
                    <a:pt x="544" y="1300"/>
                    <a:pt x="511" y="1291"/>
                  </a:cubicBezTo>
                  <a:cubicBezTo>
                    <a:pt x="365" y="1255"/>
                    <a:pt x="256" y="1145"/>
                    <a:pt x="207" y="987"/>
                  </a:cubicBezTo>
                  <a:cubicBezTo>
                    <a:pt x="146" y="804"/>
                    <a:pt x="183" y="574"/>
                    <a:pt x="268" y="367"/>
                  </a:cubicBezTo>
                  <a:cubicBezTo>
                    <a:pt x="280" y="367"/>
                    <a:pt x="280" y="355"/>
                    <a:pt x="292" y="342"/>
                  </a:cubicBezTo>
                  <a:cubicBezTo>
                    <a:pt x="338" y="205"/>
                    <a:pt x="480" y="122"/>
                    <a:pt x="648" y="122"/>
                  </a:cubicBezTo>
                  <a:close/>
                  <a:moveTo>
                    <a:pt x="670" y="18"/>
                  </a:moveTo>
                  <a:cubicBezTo>
                    <a:pt x="811" y="18"/>
                    <a:pt x="948" y="61"/>
                    <a:pt x="1034" y="148"/>
                  </a:cubicBezTo>
                  <a:cubicBezTo>
                    <a:pt x="1156" y="258"/>
                    <a:pt x="1180" y="439"/>
                    <a:pt x="1168" y="622"/>
                  </a:cubicBezTo>
                  <a:cubicBezTo>
                    <a:pt x="1168" y="866"/>
                    <a:pt x="1107" y="1060"/>
                    <a:pt x="1010" y="1194"/>
                  </a:cubicBezTo>
                  <a:cubicBezTo>
                    <a:pt x="900" y="1328"/>
                    <a:pt x="754" y="1401"/>
                    <a:pt x="596" y="1401"/>
                  </a:cubicBezTo>
                  <a:lnTo>
                    <a:pt x="572" y="1401"/>
                  </a:lnTo>
                  <a:cubicBezTo>
                    <a:pt x="414" y="1401"/>
                    <a:pt x="280" y="1315"/>
                    <a:pt x="183" y="1169"/>
                  </a:cubicBezTo>
                  <a:cubicBezTo>
                    <a:pt x="37" y="950"/>
                    <a:pt x="61" y="585"/>
                    <a:pt x="207" y="318"/>
                  </a:cubicBezTo>
                  <a:cubicBezTo>
                    <a:pt x="207" y="342"/>
                    <a:pt x="219" y="367"/>
                    <a:pt x="232" y="367"/>
                  </a:cubicBezTo>
                  <a:lnTo>
                    <a:pt x="243" y="367"/>
                  </a:lnTo>
                  <a:cubicBezTo>
                    <a:pt x="159" y="574"/>
                    <a:pt x="134" y="817"/>
                    <a:pt x="195" y="987"/>
                  </a:cubicBezTo>
                  <a:cubicBezTo>
                    <a:pt x="243" y="1158"/>
                    <a:pt x="365" y="1279"/>
                    <a:pt x="511" y="1315"/>
                  </a:cubicBezTo>
                  <a:cubicBezTo>
                    <a:pt x="541" y="1323"/>
                    <a:pt x="571" y="1327"/>
                    <a:pt x="600" y="1327"/>
                  </a:cubicBezTo>
                  <a:cubicBezTo>
                    <a:pt x="703" y="1327"/>
                    <a:pt x="803" y="1279"/>
                    <a:pt x="888" y="1194"/>
                  </a:cubicBezTo>
                  <a:cubicBezTo>
                    <a:pt x="1046" y="1036"/>
                    <a:pt x="1156" y="683"/>
                    <a:pt x="1070" y="367"/>
                  </a:cubicBezTo>
                  <a:cubicBezTo>
                    <a:pt x="1022" y="221"/>
                    <a:pt x="876" y="112"/>
                    <a:pt x="681" y="99"/>
                  </a:cubicBezTo>
                  <a:cubicBezTo>
                    <a:pt x="548" y="99"/>
                    <a:pt x="426" y="148"/>
                    <a:pt x="341" y="221"/>
                  </a:cubicBezTo>
                  <a:cubicBezTo>
                    <a:pt x="365" y="196"/>
                    <a:pt x="389" y="172"/>
                    <a:pt x="414" y="136"/>
                  </a:cubicBezTo>
                  <a:lnTo>
                    <a:pt x="414" y="99"/>
                  </a:lnTo>
                  <a:lnTo>
                    <a:pt x="389" y="99"/>
                  </a:lnTo>
                  <a:cubicBezTo>
                    <a:pt x="426" y="75"/>
                    <a:pt x="462" y="50"/>
                    <a:pt x="499" y="39"/>
                  </a:cubicBezTo>
                  <a:cubicBezTo>
                    <a:pt x="555" y="25"/>
                    <a:pt x="613" y="18"/>
                    <a:pt x="670" y="18"/>
                  </a:cubicBezTo>
                  <a:close/>
                  <a:moveTo>
                    <a:pt x="674" y="0"/>
                  </a:moveTo>
                  <a:cubicBezTo>
                    <a:pt x="615" y="0"/>
                    <a:pt x="556" y="8"/>
                    <a:pt x="499" y="26"/>
                  </a:cubicBezTo>
                  <a:cubicBezTo>
                    <a:pt x="365" y="63"/>
                    <a:pt x="280" y="148"/>
                    <a:pt x="232" y="245"/>
                  </a:cubicBezTo>
                  <a:cubicBezTo>
                    <a:pt x="37" y="512"/>
                    <a:pt x="0" y="926"/>
                    <a:pt x="170" y="1182"/>
                  </a:cubicBezTo>
                  <a:cubicBezTo>
                    <a:pt x="268" y="1328"/>
                    <a:pt x="414" y="1412"/>
                    <a:pt x="572" y="1425"/>
                  </a:cubicBezTo>
                  <a:lnTo>
                    <a:pt x="596" y="1425"/>
                  </a:lnTo>
                  <a:cubicBezTo>
                    <a:pt x="754" y="1425"/>
                    <a:pt x="913" y="1339"/>
                    <a:pt x="1022" y="1206"/>
                  </a:cubicBezTo>
                  <a:cubicBezTo>
                    <a:pt x="1132" y="1060"/>
                    <a:pt x="1180" y="877"/>
                    <a:pt x="1192" y="622"/>
                  </a:cubicBezTo>
                  <a:cubicBezTo>
                    <a:pt x="1192" y="439"/>
                    <a:pt x="1180" y="258"/>
                    <a:pt x="1046" y="136"/>
                  </a:cubicBezTo>
                  <a:cubicBezTo>
                    <a:pt x="960" y="50"/>
                    <a:pt x="819" y="0"/>
                    <a:pt x="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45" name="Google Shape;2620;p36"/>
            <p:cNvSpPr/>
            <p:nvPr/>
          </p:nvSpPr>
          <p:spPr>
            <a:xfrm>
              <a:off x="7476598" y="3180435"/>
              <a:ext cx="38933" cy="55422"/>
            </a:xfrm>
            <a:custGeom>
              <a:avLst/>
              <a:gdLst/>
              <a:ahLst/>
              <a:cxnLst/>
              <a:rect l="l" t="t" r="r" b="b"/>
              <a:pathLst>
                <a:path w="791" h="1126" extrusionOk="0">
                  <a:moveTo>
                    <a:pt x="755" y="0"/>
                  </a:moveTo>
                  <a:cubicBezTo>
                    <a:pt x="293" y="25"/>
                    <a:pt x="1" y="681"/>
                    <a:pt x="61" y="1095"/>
                  </a:cubicBezTo>
                  <a:cubicBezTo>
                    <a:pt x="61" y="1116"/>
                    <a:pt x="78" y="1126"/>
                    <a:pt x="96" y="1126"/>
                  </a:cubicBezTo>
                  <a:cubicBezTo>
                    <a:pt x="120" y="1126"/>
                    <a:pt x="147" y="1110"/>
                    <a:pt x="147" y="1083"/>
                  </a:cubicBezTo>
                  <a:cubicBezTo>
                    <a:pt x="159" y="621"/>
                    <a:pt x="329" y="232"/>
                    <a:pt x="767" y="49"/>
                  </a:cubicBezTo>
                  <a:cubicBezTo>
                    <a:pt x="791" y="37"/>
                    <a:pt x="779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46" name="Google Shape;2621;p36"/>
            <p:cNvSpPr/>
            <p:nvPr/>
          </p:nvSpPr>
          <p:spPr>
            <a:xfrm>
              <a:off x="7477189" y="3180435"/>
              <a:ext cx="38342" cy="55717"/>
            </a:xfrm>
            <a:custGeom>
              <a:avLst/>
              <a:gdLst/>
              <a:ahLst/>
              <a:cxnLst/>
              <a:rect l="l" t="t" r="r" b="b"/>
              <a:pathLst>
                <a:path w="779" h="1132" extrusionOk="0">
                  <a:moveTo>
                    <a:pt x="743" y="13"/>
                  </a:moveTo>
                  <a:cubicBezTo>
                    <a:pt x="755" y="13"/>
                    <a:pt x="755" y="13"/>
                    <a:pt x="755" y="25"/>
                  </a:cubicBezTo>
                  <a:lnTo>
                    <a:pt x="755" y="37"/>
                  </a:lnTo>
                  <a:cubicBezTo>
                    <a:pt x="354" y="207"/>
                    <a:pt x="147" y="560"/>
                    <a:pt x="135" y="1083"/>
                  </a:cubicBezTo>
                  <a:cubicBezTo>
                    <a:pt x="135" y="1095"/>
                    <a:pt x="111" y="1119"/>
                    <a:pt x="86" y="1119"/>
                  </a:cubicBezTo>
                  <a:cubicBezTo>
                    <a:pt x="86" y="1119"/>
                    <a:pt x="62" y="1119"/>
                    <a:pt x="49" y="1083"/>
                  </a:cubicBezTo>
                  <a:cubicBezTo>
                    <a:pt x="13" y="840"/>
                    <a:pt x="122" y="487"/>
                    <a:pt x="305" y="268"/>
                  </a:cubicBezTo>
                  <a:cubicBezTo>
                    <a:pt x="438" y="110"/>
                    <a:pt x="584" y="25"/>
                    <a:pt x="743" y="13"/>
                  </a:cubicBezTo>
                  <a:close/>
                  <a:moveTo>
                    <a:pt x="743" y="0"/>
                  </a:moveTo>
                  <a:cubicBezTo>
                    <a:pt x="584" y="0"/>
                    <a:pt x="427" y="97"/>
                    <a:pt x="292" y="256"/>
                  </a:cubicBezTo>
                  <a:cubicBezTo>
                    <a:pt x="111" y="475"/>
                    <a:pt x="1" y="827"/>
                    <a:pt x="38" y="1095"/>
                  </a:cubicBezTo>
                  <a:cubicBezTo>
                    <a:pt x="38" y="1119"/>
                    <a:pt x="62" y="1132"/>
                    <a:pt x="86" y="1132"/>
                  </a:cubicBezTo>
                  <a:cubicBezTo>
                    <a:pt x="122" y="1132"/>
                    <a:pt x="147" y="1107"/>
                    <a:pt x="147" y="1083"/>
                  </a:cubicBezTo>
                  <a:cubicBezTo>
                    <a:pt x="159" y="572"/>
                    <a:pt x="365" y="219"/>
                    <a:pt x="767" y="49"/>
                  </a:cubicBezTo>
                  <a:cubicBezTo>
                    <a:pt x="779" y="49"/>
                    <a:pt x="779" y="37"/>
                    <a:pt x="779" y="25"/>
                  </a:cubicBezTo>
                  <a:cubicBezTo>
                    <a:pt x="779" y="13"/>
                    <a:pt x="767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47" name="Google Shape;2622;p36"/>
            <p:cNvSpPr/>
            <p:nvPr/>
          </p:nvSpPr>
          <p:spPr>
            <a:xfrm>
              <a:off x="7516714" y="3189197"/>
              <a:ext cx="12010" cy="15357"/>
            </a:xfrm>
            <a:custGeom>
              <a:avLst/>
              <a:gdLst/>
              <a:ahLst/>
              <a:cxnLst/>
              <a:rect l="l" t="t" r="r" b="b"/>
              <a:pathLst>
                <a:path w="244" h="312" extrusionOk="0">
                  <a:moveTo>
                    <a:pt x="109" y="0"/>
                  </a:moveTo>
                  <a:cubicBezTo>
                    <a:pt x="105" y="0"/>
                    <a:pt x="101" y="2"/>
                    <a:pt x="98" y="5"/>
                  </a:cubicBezTo>
                  <a:cubicBezTo>
                    <a:pt x="25" y="41"/>
                    <a:pt x="0" y="151"/>
                    <a:pt x="25" y="224"/>
                  </a:cubicBezTo>
                  <a:cubicBezTo>
                    <a:pt x="52" y="277"/>
                    <a:pt x="104" y="311"/>
                    <a:pt x="155" y="311"/>
                  </a:cubicBezTo>
                  <a:cubicBezTo>
                    <a:pt x="173" y="311"/>
                    <a:pt x="191" y="307"/>
                    <a:pt x="207" y="297"/>
                  </a:cubicBezTo>
                  <a:cubicBezTo>
                    <a:pt x="243" y="273"/>
                    <a:pt x="232" y="224"/>
                    <a:pt x="195" y="224"/>
                  </a:cubicBezTo>
                  <a:cubicBezTo>
                    <a:pt x="188" y="226"/>
                    <a:pt x="182" y="226"/>
                    <a:pt x="176" y="226"/>
                  </a:cubicBezTo>
                  <a:cubicBezTo>
                    <a:pt x="137" y="226"/>
                    <a:pt x="109" y="195"/>
                    <a:pt x="98" y="163"/>
                  </a:cubicBezTo>
                  <a:cubicBezTo>
                    <a:pt x="98" y="114"/>
                    <a:pt x="122" y="65"/>
                    <a:pt x="122" y="29"/>
                  </a:cubicBezTo>
                  <a:cubicBezTo>
                    <a:pt x="131" y="12"/>
                    <a:pt x="121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48" name="Google Shape;2623;p36"/>
            <p:cNvSpPr/>
            <p:nvPr/>
          </p:nvSpPr>
          <p:spPr>
            <a:xfrm>
              <a:off x="7516124" y="3188803"/>
              <a:ext cx="12600" cy="16243"/>
            </a:xfrm>
            <a:custGeom>
              <a:avLst/>
              <a:gdLst/>
              <a:ahLst/>
              <a:cxnLst/>
              <a:rect l="l" t="t" r="r" b="b"/>
              <a:pathLst>
                <a:path w="256" h="330" extrusionOk="0">
                  <a:moveTo>
                    <a:pt x="122" y="25"/>
                  </a:moveTo>
                  <a:cubicBezTo>
                    <a:pt x="134" y="25"/>
                    <a:pt x="134" y="25"/>
                    <a:pt x="134" y="37"/>
                  </a:cubicBezTo>
                  <a:cubicBezTo>
                    <a:pt x="134" y="49"/>
                    <a:pt x="122" y="62"/>
                    <a:pt x="122" y="86"/>
                  </a:cubicBezTo>
                  <a:cubicBezTo>
                    <a:pt x="110" y="110"/>
                    <a:pt x="98" y="135"/>
                    <a:pt x="98" y="171"/>
                  </a:cubicBezTo>
                  <a:cubicBezTo>
                    <a:pt x="108" y="213"/>
                    <a:pt x="146" y="246"/>
                    <a:pt x="187" y="246"/>
                  </a:cubicBezTo>
                  <a:cubicBezTo>
                    <a:pt x="194" y="246"/>
                    <a:pt x="200" y="245"/>
                    <a:pt x="207" y="244"/>
                  </a:cubicBezTo>
                  <a:cubicBezTo>
                    <a:pt x="219" y="244"/>
                    <a:pt x="231" y="256"/>
                    <a:pt x="231" y="256"/>
                  </a:cubicBezTo>
                  <a:cubicBezTo>
                    <a:pt x="231" y="268"/>
                    <a:pt x="231" y="292"/>
                    <a:pt x="219" y="292"/>
                  </a:cubicBezTo>
                  <a:cubicBezTo>
                    <a:pt x="205" y="307"/>
                    <a:pt x="186" y="313"/>
                    <a:pt x="166" y="313"/>
                  </a:cubicBezTo>
                  <a:cubicBezTo>
                    <a:pt x="152" y="313"/>
                    <a:pt x="137" y="310"/>
                    <a:pt x="122" y="305"/>
                  </a:cubicBezTo>
                  <a:cubicBezTo>
                    <a:pt x="98" y="292"/>
                    <a:pt x="61" y="268"/>
                    <a:pt x="49" y="232"/>
                  </a:cubicBezTo>
                  <a:cubicBezTo>
                    <a:pt x="12" y="159"/>
                    <a:pt x="37" y="49"/>
                    <a:pt x="110" y="25"/>
                  </a:cubicBezTo>
                  <a:close/>
                  <a:moveTo>
                    <a:pt x="98" y="0"/>
                  </a:moveTo>
                  <a:cubicBezTo>
                    <a:pt x="25" y="49"/>
                    <a:pt x="1" y="159"/>
                    <a:pt x="25" y="232"/>
                  </a:cubicBezTo>
                  <a:cubicBezTo>
                    <a:pt x="49" y="281"/>
                    <a:pt x="85" y="317"/>
                    <a:pt x="122" y="329"/>
                  </a:cubicBezTo>
                  <a:lnTo>
                    <a:pt x="158" y="329"/>
                  </a:lnTo>
                  <a:cubicBezTo>
                    <a:pt x="182" y="329"/>
                    <a:pt x="207" y="329"/>
                    <a:pt x="231" y="305"/>
                  </a:cubicBezTo>
                  <a:cubicBezTo>
                    <a:pt x="244" y="292"/>
                    <a:pt x="255" y="268"/>
                    <a:pt x="244" y="256"/>
                  </a:cubicBezTo>
                  <a:cubicBezTo>
                    <a:pt x="244" y="232"/>
                    <a:pt x="219" y="232"/>
                    <a:pt x="207" y="232"/>
                  </a:cubicBezTo>
                  <a:cubicBezTo>
                    <a:pt x="158" y="232"/>
                    <a:pt x="122" y="208"/>
                    <a:pt x="122" y="171"/>
                  </a:cubicBezTo>
                  <a:cubicBezTo>
                    <a:pt x="122" y="135"/>
                    <a:pt x="122" y="110"/>
                    <a:pt x="134" y="86"/>
                  </a:cubicBezTo>
                  <a:cubicBezTo>
                    <a:pt x="146" y="73"/>
                    <a:pt x="146" y="49"/>
                    <a:pt x="146" y="37"/>
                  </a:cubicBezTo>
                  <a:cubicBezTo>
                    <a:pt x="146" y="25"/>
                    <a:pt x="146" y="13"/>
                    <a:pt x="134" y="13"/>
                  </a:cubicBezTo>
                  <a:cubicBezTo>
                    <a:pt x="122" y="0"/>
                    <a:pt x="110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49" name="Google Shape;2624;p36"/>
            <p:cNvSpPr/>
            <p:nvPr/>
          </p:nvSpPr>
          <p:spPr>
            <a:xfrm>
              <a:off x="7528823" y="3188261"/>
              <a:ext cx="11862" cy="18064"/>
            </a:xfrm>
            <a:custGeom>
              <a:avLst/>
              <a:gdLst/>
              <a:ahLst/>
              <a:cxnLst/>
              <a:rect l="l" t="t" r="r" b="b"/>
              <a:pathLst>
                <a:path w="241" h="367" extrusionOk="0">
                  <a:moveTo>
                    <a:pt x="130" y="1"/>
                  </a:moveTo>
                  <a:cubicBezTo>
                    <a:pt x="120" y="1"/>
                    <a:pt x="113" y="7"/>
                    <a:pt x="107" y="24"/>
                  </a:cubicBezTo>
                  <a:cubicBezTo>
                    <a:pt x="95" y="24"/>
                    <a:pt x="95" y="36"/>
                    <a:pt x="107" y="48"/>
                  </a:cubicBezTo>
                  <a:cubicBezTo>
                    <a:pt x="111" y="52"/>
                    <a:pt x="115" y="53"/>
                    <a:pt x="120" y="53"/>
                  </a:cubicBezTo>
                  <a:cubicBezTo>
                    <a:pt x="121" y="53"/>
                    <a:pt x="123" y="53"/>
                    <a:pt x="125" y="53"/>
                  </a:cubicBezTo>
                  <a:lnTo>
                    <a:pt x="125" y="53"/>
                  </a:lnTo>
                  <a:cubicBezTo>
                    <a:pt x="156" y="82"/>
                    <a:pt x="155" y="160"/>
                    <a:pt x="143" y="206"/>
                  </a:cubicBezTo>
                  <a:cubicBezTo>
                    <a:pt x="119" y="255"/>
                    <a:pt x="70" y="292"/>
                    <a:pt x="22" y="316"/>
                  </a:cubicBezTo>
                  <a:cubicBezTo>
                    <a:pt x="0" y="326"/>
                    <a:pt x="8" y="366"/>
                    <a:pt x="35" y="366"/>
                  </a:cubicBezTo>
                  <a:cubicBezTo>
                    <a:pt x="39" y="366"/>
                    <a:pt x="42" y="366"/>
                    <a:pt x="46" y="365"/>
                  </a:cubicBezTo>
                  <a:cubicBezTo>
                    <a:pt x="156" y="365"/>
                    <a:pt x="241" y="267"/>
                    <a:pt x="229" y="157"/>
                  </a:cubicBezTo>
                  <a:cubicBezTo>
                    <a:pt x="229" y="109"/>
                    <a:pt x="205" y="48"/>
                    <a:pt x="168" y="24"/>
                  </a:cubicBezTo>
                  <a:cubicBezTo>
                    <a:pt x="154" y="11"/>
                    <a:pt x="141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50" name="Google Shape;2625;p36"/>
            <p:cNvSpPr/>
            <p:nvPr/>
          </p:nvSpPr>
          <p:spPr>
            <a:xfrm>
              <a:off x="7528675" y="3187621"/>
              <a:ext cx="12010" cy="19196"/>
            </a:xfrm>
            <a:custGeom>
              <a:avLst/>
              <a:gdLst/>
              <a:ahLst/>
              <a:cxnLst/>
              <a:rect l="l" t="t" r="r" b="b"/>
              <a:pathLst>
                <a:path w="244" h="390" extrusionOk="0">
                  <a:moveTo>
                    <a:pt x="135" y="24"/>
                  </a:moveTo>
                  <a:lnTo>
                    <a:pt x="135" y="49"/>
                  </a:lnTo>
                  <a:lnTo>
                    <a:pt x="110" y="49"/>
                  </a:lnTo>
                  <a:lnTo>
                    <a:pt x="110" y="37"/>
                  </a:lnTo>
                  <a:cubicBezTo>
                    <a:pt x="122" y="24"/>
                    <a:pt x="122" y="24"/>
                    <a:pt x="135" y="24"/>
                  </a:cubicBezTo>
                  <a:close/>
                  <a:moveTo>
                    <a:pt x="146" y="24"/>
                  </a:moveTo>
                  <a:cubicBezTo>
                    <a:pt x="159" y="24"/>
                    <a:pt x="159" y="37"/>
                    <a:pt x="159" y="37"/>
                  </a:cubicBezTo>
                  <a:cubicBezTo>
                    <a:pt x="195" y="73"/>
                    <a:pt x="219" y="122"/>
                    <a:pt x="219" y="170"/>
                  </a:cubicBezTo>
                  <a:cubicBezTo>
                    <a:pt x="232" y="219"/>
                    <a:pt x="208" y="268"/>
                    <a:pt x="183" y="305"/>
                  </a:cubicBezTo>
                  <a:cubicBezTo>
                    <a:pt x="146" y="353"/>
                    <a:pt x="98" y="365"/>
                    <a:pt x="49" y="378"/>
                  </a:cubicBezTo>
                  <a:cubicBezTo>
                    <a:pt x="37" y="378"/>
                    <a:pt x="25" y="365"/>
                    <a:pt x="25" y="353"/>
                  </a:cubicBezTo>
                  <a:cubicBezTo>
                    <a:pt x="25" y="341"/>
                    <a:pt x="25" y="341"/>
                    <a:pt x="37" y="329"/>
                  </a:cubicBezTo>
                  <a:cubicBezTo>
                    <a:pt x="98" y="305"/>
                    <a:pt x="135" y="268"/>
                    <a:pt x="159" y="219"/>
                  </a:cubicBezTo>
                  <a:cubicBezTo>
                    <a:pt x="171" y="183"/>
                    <a:pt x="171" y="110"/>
                    <a:pt x="146" y="73"/>
                  </a:cubicBezTo>
                  <a:cubicBezTo>
                    <a:pt x="159" y="61"/>
                    <a:pt x="159" y="49"/>
                    <a:pt x="159" y="37"/>
                  </a:cubicBezTo>
                  <a:lnTo>
                    <a:pt x="146" y="24"/>
                  </a:lnTo>
                  <a:close/>
                  <a:moveTo>
                    <a:pt x="122" y="0"/>
                  </a:moveTo>
                  <a:cubicBezTo>
                    <a:pt x="122" y="13"/>
                    <a:pt x="110" y="13"/>
                    <a:pt x="98" y="24"/>
                  </a:cubicBezTo>
                  <a:lnTo>
                    <a:pt x="98" y="49"/>
                  </a:lnTo>
                  <a:lnTo>
                    <a:pt x="98" y="61"/>
                  </a:lnTo>
                  <a:lnTo>
                    <a:pt x="110" y="73"/>
                  </a:lnTo>
                  <a:lnTo>
                    <a:pt x="122" y="73"/>
                  </a:lnTo>
                  <a:cubicBezTo>
                    <a:pt x="146" y="110"/>
                    <a:pt x="146" y="183"/>
                    <a:pt x="135" y="207"/>
                  </a:cubicBezTo>
                  <a:cubicBezTo>
                    <a:pt x="122" y="256"/>
                    <a:pt x="86" y="292"/>
                    <a:pt x="25" y="316"/>
                  </a:cubicBezTo>
                  <a:cubicBezTo>
                    <a:pt x="13" y="316"/>
                    <a:pt x="0" y="341"/>
                    <a:pt x="13" y="353"/>
                  </a:cubicBezTo>
                  <a:cubicBezTo>
                    <a:pt x="13" y="378"/>
                    <a:pt x="25" y="389"/>
                    <a:pt x="49" y="389"/>
                  </a:cubicBezTo>
                  <a:cubicBezTo>
                    <a:pt x="98" y="389"/>
                    <a:pt x="159" y="365"/>
                    <a:pt x="195" y="316"/>
                  </a:cubicBezTo>
                  <a:cubicBezTo>
                    <a:pt x="232" y="280"/>
                    <a:pt x="244" y="219"/>
                    <a:pt x="244" y="170"/>
                  </a:cubicBezTo>
                  <a:cubicBezTo>
                    <a:pt x="244" y="110"/>
                    <a:pt x="219" y="61"/>
                    <a:pt x="171" y="24"/>
                  </a:cubicBezTo>
                  <a:cubicBezTo>
                    <a:pt x="159" y="13"/>
                    <a:pt x="14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51" name="Google Shape;2626;p36"/>
            <p:cNvSpPr/>
            <p:nvPr/>
          </p:nvSpPr>
          <p:spPr>
            <a:xfrm>
              <a:off x="7511890" y="3200813"/>
              <a:ext cx="32387" cy="61082"/>
            </a:xfrm>
            <a:custGeom>
              <a:avLst/>
              <a:gdLst/>
              <a:ahLst/>
              <a:cxnLst/>
              <a:rect l="l" t="t" r="r" b="b"/>
              <a:pathLst>
                <a:path w="658" h="1241" extrusionOk="0">
                  <a:moveTo>
                    <a:pt x="465" y="0"/>
                  </a:moveTo>
                  <a:cubicBezTo>
                    <a:pt x="441" y="0"/>
                    <a:pt x="420" y="20"/>
                    <a:pt x="427" y="48"/>
                  </a:cubicBezTo>
                  <a:cubicBezTo>
                    <a:pt x="476" y="243"/>
                    <a:pt x="512" y="426"/>
                    <a:pt x="536" y="620"/>
                  </a:cubicBezTo>
                  <a:cubicBezTo>
                    <a:pt x="549" y="729"/>
                    <a:pt x="560" y="827"/>
                    <a:pt x="487" y="924"/>
                  </a:cubicBezTo>
                  <a:cubicBezTo>
                    <a:pt x="476" y="961"/>
                    <a:pt x="341" y="1131"/>
                    <a:pt x="317" y="1131"/>
                  </a:cubicBezTo>
                  <a:cubicBezTo>
                    <a:pt x="268" y="1131"/>
                    <a:pt x="208" y="985"/>
                    <a:pt x="184" y="948"/>
                  </a:cubicBezTo>
                  <a:cubicBezTo>
                    <a:pt x="123" y="839"/>
                    <a:pt x="98" y="742"/>
                    <a:pt x="123" y="620"/>
                  </a:cubicBezTo>
                  <a:cubicBezTo>
                    <a:pt x="160" y="426"/>
                    <a:pt x="220" y="231"/>
                    <a:pt x="244" y="48"/>
                  </a:cubicBezTo>
                  <a:cubicBezTo>
                    <a:pt x="252" y="27"/>
                    <a:pt x="238" y="14"/>
                    <a:pt x="223" y="14"/>
                  </a:cubicBezTo>
                  <a:cubicBezTo>
                    <a:pt x="212" y="14"/>
                    <a:pt x="201" y="21"/>
                    <a:pt x="196" y="37"/>
                  </a:cubicBezTo>
                  <a:cubicBezTo>
                    <a:pt x="147" y="183"/>
                    <a:pt x="111" y="340"/>
                    <a:pt x="62" y="499"/>
                  </a:cubicBezTo>
                  <a:cubicBezTo>
                    <a:pt x="38" y="608"/>
                    <a:pt x="1" y="718"/>
                    <a:pt x="38" y="827"/>
                  </a:cubicBezTo>
                  <a:cubicBezTo>
                    <a:pt x="62" y="937"/>
                    <a:pt x="123" y="1034"/>
                    <a:pt x="184" y="1131"/>
                  </a:cubicBezTo>
                  <a:cubicBezTo>
                    <a:pt x="220" y="1167"/>
                    <a:pt x="257" y="1240"/>
                    <a:pt x="317" y="1240"/>
                  </a:cubicBezTo>
                  <a:cubicBezTo>
                    <a:pt x="390" y="1228"/>
                    <a:pt x="463" y="1107"/>
                    <a:pt x="500" y="1058"/>
                  </a:cubicBezTo>
                  <a:cubicBezTo>
                    <a:pt x="560" y="985"/>
                    <a:pt x="622" y="924"/>
                    <a:pt x="646" y="827"/>
                  </a:cubicBezTo>
                  <a:cubicBezTo>
                    <a:pt x="658" y="729"/>
                    <a:pt x="633" y="608"/>
                    <a:pt x="609" y="510"/>
                  </a:cubicBezTo>
                  <a:cubicBezTo>
                    <a:pt x="585" y="353"/>
                    <a:pt x="560" y="183"/>
                    <a:pt x="512" y="37"/>
                  </a:cubicBezTo>
                  <a:cubicBezTo>
                    <a:pt x="501" y="11"/>
                    <a:pt x="483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52" name="Google Shape;2627;p36"/>
            <p:cNvSpPr/>
            <p:nvPr/>
          </p:nvSpPr>
          <p:spPr>
            <a:xfrm>
              <a:off x="7511349" y="3200567"/>
              <a:ext cx="32928" cy="61328"/>
            </a:xfrm>
            <a:custGeom>
              <a:avLst/>
              <a:gdLst/>
              <a:ahLst/>
              <a:cxnLst/>
              <a:rect l="l" t="t" r="r" b="b"/>
              <a:pathLst>
                <a:path w="669" h="1246" extrusionOk="0">
                  <a:moveTo>
                    <a:pt x="474" y="17"/>
                  </a:moveTo>
                  <a:cubicBezTo>
                    <a:pt x="487" y="17"/>
                    <a:pt x="498" y="17"/>
                    <a:pt x="511" y="42"/>
                  </a:cubicBezTo>
                  <a:cubicBezTo>
                    <a:pt x="560" y="175"/>
                    <a:pt x="584" y="321"/>
                    <a:pt x="620" y="515"/>
                  </a:cubicBezTo>
                  <a:cubicBezTo>
                    <a:pt x="620" y="540"/>
                    <a:pt x="620" y="564"/>
                    <a:pt x="633" y="588"/>
                  </a:cubicBezTo>
                  <a:cubicBezTo>
                    <a:pt x="644" y="661"/>
                    <a:pt x="657" y="759"/>
                    <a:pt x="644" y="832"/>
                  </a:cubicBezTo>
                  <a:cubicBezTo>
                    <a:pt x="633" y="917"/>
                    <a:pt x="584" y="966"/>
                    <a:pt x="535" y="1026"/>
                  </a:cubicBezTo>
                  <a:lnTo>
                    <a:pt x="498" y="1063"/>
                  </a:lnTo>
                  <a:cubicBezTo>
                    <a:pt x="498" y="1075"/>
                    <a:pt x="487" y="1088"/>
                    <a:pt x="474" y="1099"/>
                  </a:cubicBezTo>
                  <a:cubicBezTo>
                    <a:pt x="438" y="1161"/>
                    <a:pt x="377" y="1221"/>
                    <a:pt x="328" y="1233"/>
                  </a:cubicBezTo>
                  <a:cubicBezTo>
                    <a:pt x="279" y="1233"/>
                    <a:pt x="243" y="1185"/>
                    <a:pt x="219" y="1148"/>
                  </a:cubicBezTo>
                  <a:cubicBezTo>
                    <a:pt x="207" y="1136"/>
                    <a:pt x="207" y="1136"/>
                    <a:pt x="207" y="1124"/>
                  </a:cubicBezTo>
                  <a:cubicBezTo>
                    <a:pt x="134" y="1015"/>
                    <a:pt x="85" y="917"/>
                    <a:pt x="49" y="832"/>
                  </a:cubicBezTo>
                  <a:cubicBezTo>
                    <a:pt x="25" y="734"/>
                    <a:pt x="49" y="637"/>
                    <a:pt x="73" y="540"/>
                  </a:cubicBezTo>
                  <a:cubicBezTo>
                    <a:pt x="85" y="528"/>
                    <a:pt x="85" y="515"/>
                    <a:pt x="85" y="504"/>
                  </a:cubicBezTo>
                  <a:lnTo>
                    <a:pt x="98" y="479"/>
                  </a:lnTo>
                  <a:cubicBezTo>
                    <a:pt x="134" y="334"/>
                    <a:pt x="171" y="188"/>
                    <a:pt x="219" y="42"/>
                  </a:cubicBezTo>
                  <a:cubicBezTo>
                    <a:pt x="219" y="29"/>
                    <a:pt x="231" y="29"/>
                    <a:pt x="231" y="29"/>
                  </a:cubicBezTo>
                  <a:lnTo>
                    <a:pt x="243" y="29"/>
                  </a:lnTo>
                  <a:lnTo>
                    <a:pt x="255" y="42"/>
                  </a:lnTo>
                  <a:cubicBezTo>
                    <a:pt x="231" y="139"/>
                    <a:pt x="207" y="236"/>
                    <a:pt x="195" y="334"/>
                  </a:cubicBezTo>
                  <a:cubicBezTo>
                    <a:pt x="171" y="418"/>
                    <a:pt x="146" y="515"/>
                    <a:pt x="122" y="613"/>
                  </a:cubicBezTo>
                  <a:cubicBezTo>
                    <a:pt x="109" y="734"/>
                    <a:pt x="122" y="832"/>
                    <a:pt x="182" y="953"/>
                  </a:cubicBezTo>
                  <a:cubicBezTo>
                    <a:pt x="195" y="953"/>
                    <a:pt x="195" y="966"/>
                    <a:pt x="195" y="978"/>
                  </a:cubicBezTo>
                  <a:cubicBezTo>
                    <a:pt x="243" y="1063"/>
                    <a:pt x="279" y="1148"/>
                    <a:pt x="328" y="1148"/>
                  </a:cubicBezTo>
                  <a:cubicBezTo>
                    <a:pt x="365" y="1148"/>
                    <a:pt x="511" y="942"/>
                    <a:pt x="511" y="942"/>
                  </a:cubicBezTo>
                  <a:cubicBezTo>
                    <a:pt x="571" y="832"/>
                    <a:pt x="571" y="734"/>
                    <a:pt x="560" y="625"/>
                  </a:cubicBezTo>
                  <a:cubicBezTo>
                    <a:pt x="535" y="455"/>
                    <a:pt x="498" y="285"/>
                    <a:pt x="462" y="126"/>
                  </a:cubicBezTo>
                  <a:lnTo>
                    <a:pt x="450" y="53"/>
                  </a:lnTo>
                  <a:cubicBezTo>
                    <a:pt x="450" y="29"/>
                    <a:pt x="462" y="17"/>
                    <a:pt x="474" y="17"/>
                  </a:cubicBezTo>
                  <a:close/>
                  <a:moveTo>
                    <a:pt x="483" y="0"/>
                  </a:moveTo>
                  <a:cubicBezTo>
                    <a:pt x="476" y="0"/>
                    <a:pt x="469" y="2"/>
                    <a:pt x="462" y="5"/>
                  </a:cubicBezTo>
                  <a:cubicBezTo>
                    <a:pt x="450" y="5"/>
                    <a:pt x="425" y="29"/>
                    <a:pt x="438" y="53"/>
                  </a:cubicBezTo>
                  <a:lnTo>
                    <a:pt x="450" y="139"/>
                  </a:lnTo>
                  <a:cubicBezTo>
                    <a:pt x="487" y="297"/>
                    <a:pt x="523" y="455"/>
                    <a:pt x="535" y="625"/>
                  </a:cubicBezTo>
                  <a:cubicBezTo>
                    <a:pt x="560" y="734"/>
                    <a:pt x="560" y="832"/>
                    <a:pt x="498" y="929"/>
                  </a:cubicBezTo>
                  <a:cubicBezTo>
                    <a:pt x="474" y="966"/>
                    <a:pt x="352" y="1124"/>
                    <a:pt x="328" y="1136"/>
                  </a:cubicBezTo>
                  <a:cubicBezTo>
                    <a:pt x="292" y="1124"/>
                    <a:pt x="231" y="1015"/>
                    <a:pt x="219" y="966"/>
                  </a:cubicBezTo>
                  <a:cubicBezTo>
                    <a:pt x="207" y="953"/>
                    <a:pt x="207" y="953"/>
                    <a:pt x="207" y="942"/>
                  </a:cubicBezTo>
                  <a:cubicBezTo>
                    <a:pt x="146" y="832"/>
                    <a:pt x="122" y="734"/>
                    <a:pt x="146" y="625"/>
                  </a:cubicBezTo>
                  <a:cubicBezTo>
                    <a:pt x="158" y="528"/>
                    <a:pt x="182" y="431"/>
                    <a:pt x="207" y="334"/>
                  </a:cubicBezTo>
                  <a:cubicBezTo>
                    <a:pt x="231" y="236"/>
                    <a:pt x="255" y="151"/>
                    <a:pt x="268" y="53"/>
                  </a:cubicBezTo>
                  <a:cubicBezTo>
                    <a:pt x="268" y="29"/>
                    <a:pt x="255" y="17"/>
                    <a:pt x="243" y="5"/>
                  </a:cubicBezTo>
                  <a:cubicBezTo>
                    <a:pt x="231" y="5"/>
                    <a:pt x="207" y="17"/>
                    <a:pt x="207" y="29"/>
                  </a:cubicBezTo>
                  <a:cubicBezTo>
                    <a:pt x="158" y="175"/>
                    <a:pt x="109" y="334"/>
                    <a:pt x="73" y="479"/>
                  </a:cubicBezTo>
                  <a:lnTo>
                    <a:pt x="73" y="504"/>
                  </a:lnTo>
                  <a:cubicBezTo>
                    <a:pt x="61" y="515"/>
                    <a:pt x="61" y="528"/>
                    <a:pt x="61" y="540"/>
                  </a:cubicBezTo>
                  <a:cubicBezTo>
                    <a:pt x="36" y="637"/>
                    <a:pt x="0" y="734"/>
                    <a:pt x="36" y="832"/>
                  </a:cubicBezTo>
                  <a:cubicBezTo>
                    <a:pt x="61" y="929"/>
                    <a:pt x="122" y="1026"/>
                    <a:pt x="195" y="1136"/>
                  </a:cubicBezTo>
                  <a:cubicBezTo>
                    <a:pt x="195" y="1148"/>
                    <a:pt x="195" y="1148"/>
                    <a:pt x="207" y="1161"/>
                  </a:cubicBezTo>
                  <a:cubicBezTo>
                    <a:pt x="231" y="1197"/>
                    <a:pt x="268" y="1245"/>
                    <a:pt x="316" y="1245"/>
                  </a:cubicBezTo>
                  <a:lnTo>
                    <a:pt x="328" y="1245"/>
                  </a:lnTo>
                  <a:cubicBezTo>
                    <a:pt x="389" y="1245"/>
                    <a:pt x="438" y="1172"/>
                    <a:pt x="487" y="1112"/>
                  </a:cubicBezTo>
                  <a:cubicBezTo>
                    <a:pt x="498" y="1099"/>
                    <a:pt x="511" y="1088"/>
                    <a:pt x="511" y="1075"/>
                  </a:cubicBezTo>
                  <a:lnTo>
                    <a:pt x="547" y="1039"/>
                  </a:lnTo>
                  <a:cubicBezTo>
                    <a:pt x="596" y="978"/>
                    <a:pt x="644" y="917"/>
                    <a:pt x="657" y="832"/>
                  </a:cubicBezTo>
                  <a:cubicBezTo>
                    <a:pt x="669" y="759"/>
                    <a:pt x="657" y="661"/>
                    <a:pt x="644" y="577"/>
                  </a:cubicBezTo>
                  <a:cubicBezTo>
                    <a:pt x="644" y="564"/>
                    <a:pt x="633" y="540"/>
                    <a:pt x="633" y="515"/>
                  </a:cubicBezTo>
                  <a:cubicBezTo>
                    <a:pt x="608" y="321"/>
                    <a:pt x="571" y="163"/>
                    <a:pt x="523" y="29"/>
                  </a:cubicBezTo>
                  <a:cubicBezTo>
                    <a:pt x="523" y="11"/>
                    <a:pt x="503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53" name="Google Shape;2628;p36"/>
            <p:cNvSpPr/>
            <p:nvPr/>
          </p:nvSpPr>
          <p:spPr>
            <a:xfrm>
              <a:off x="7548561" y="3180878"/>
              <a:ext cx="19097" cy="24019"/>
            </a:xfrm>
            <a:custGeom>
              <a:avLst/>
              <a:gdLst/>
              <a:ahLst/>
              <a:cxnLst/>
              <a:rect l="l" t="t" r="r" b="b"/>
              <a:pathLst>
                <a:path w="388" h="488" extrusionOk="0">
                  <a:moveTo>
                    <a:pt x="26" y="0"/>
                  </a:moveTo>
                  <a:cubicBezTo>
                    <a:pt x="14" y="0"/>
                    <a:pt x="1" y="18"/>
                    <a:pt x="10" y="28"/>
                  </a:cubicBezTo>
                  <a:cubicBezTo>
                    <a:pt x="71" y="101"/>
                    <a:pt x="144" y="161"/>
                    <a:pt x="193" y="247"/>
                  </a:cubicBezTo>
                  <a:cubicBezTo>
                    <a:pt x="242" y="320"/>
                    <a:pt x="253" y="417"/>
                    <a:pt x="314" y="478"/>
                  </a:cubicBezTo>
                  <a:cubicBezTo>
                    <a:pt x="322" y="485"/>
                    <a:pt x="330" y="488"/>
                    <a:pt x="338" y="488"/>
                  </a:cubicBezTo>
                  <a:cubicBezTo>
                    <a:pt x="357" y="488"/>
                    <a:pt x="375" y="471"/>
                    <a:pt x="375" y="453"/>
                  </a:cubicBezTo>
                  <a:cubicBezTo>
                    <a:pt x="387" y="369"/>
                    <a:pt x="302" y="259"/>
                    <a:pt x="253" y="186"/>
                  </a:cubicBezTo>
                  <a:cubicBezTo>
                    <a:pt x="205" y="113"/>
                    <a:pt x="120" y="28"/>
                    <a:pt x="34" y="4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54" name="Google Shape;2629;p36"/>
            <p:cNvSpPr/>
            <p:nvPr/>
          </p:nvSpPr>
          <p:spPr>
            <a:xfrm>
              <a:off x="7548462" y="3180435"/>
              <a:ext cx="19196" cy="25151"/>
            </a:xfrm>
            <a:custGeom>
              <a:avLst/>
              <a:gdLst/>
              <a:ahLst/>
              <a:cxnLst/>
              <a:rect l="l" t="t" r="r" b="b"/>
              <a:pathLst>
                <a:path w="390" h="511" extrusionOk="0">
                  <a:moveTo>
                    <a:pt x="36" y="25"/>
                  </a:moveTo>
                  <a:cubicBezTo>
                    <a:pt x="98" y="37"/>
                    <a:pt x="171" y="97"/>
                    <a:pt x="244" y="195"/>
                  </a:cubicBezTo>
                  <a:cubicBezTo>
                    <a:pt x="280" y="243"/>
                    <a:pt x="377" y="365"/>
                    <a:pt x="365" y="462"/>
                  </a:cubicBezTo>
                  <a:cubicBezTo>
                    <a:pt x="365" y="475"/>
                    <a:pt x="352" y="487"/>
                    <a:pt x="341" y="487"/>
                  </a:cubicBezTo>
                  <a:cubicBezTo>
                    <a:pt x="337" y="491"/>
                    <a:pt x="334" y="492"/>
                    <a:pt x="331" y="492"/>
                  </a:cubicBezTo>
                  <a:cubicBezTo>
                    <a:pt x="327" y="492"/>
                    <a:pt x="324" y="487"/>
                    <a:pt x="316" y="487"/>
                  </a:cubicBezTo>
                  <a:cubicBezTo>
                    <a:pt x="292" y="451"/>
                    <a:pt x="280" y="402"/>
                    <a:pt x="255" y="365"/>
                  </a:cubicBezTo>
                  <a:cubicBezTo>
                    <a:pt x="244" y="316"/>
                    <a:pt x="219" y="280"/>
                    <a:pt x="207" y="243"/>
                  </a:cubicBezTo>
                  <a:cubicBezTo>
                    <a:pt x="171" y="207"/>
                    <a:pt x="134" y="159"/>
                    <a:pt x="98" y="122"/>
                  </a:cubicBezTo>
                  <a:cubicBezTo>
                    <a:pt x="73" y="97"/>
                    <a:pt x="49" y="73"/>
                    <a:pt x="25" y="37"/>
                  </a:cubicBezTo>
                  <a:cubicBezTo>
                    <a:pt x="12" y="37"/>
                    <a:pt x="25" y="25"/>
                    <a:pt x="25" y="25"/>
                  </a:cubicBezTo>
                  <a:close/>
                  <a:moveTo>
                    <a:pt x="36" y="0"/>
                  </a:moveTo>
                  <a:cubicBezTo>
                    <a:pt x="25" y="0"/>
                    <a:pt x="12" y="0"/>
                    <a:pt x="0" y="13"/>
                  </a:cubicBezTo>
                  <a:lnTo>
                    <a:pt x="0" y="49"/>
                  </a:lnTo>
                  <a:lnTo>
                    <a:pt x="85" y="134"/>
                  </a:lnTo>
                  <a:cubicBezTo>
                    <a:pt x="122" y="170"/>
                    <a:pt x="158" y="207"/>
                    <a:pt x="182" y="256"/>
                  </a:cubicBezTo>
                  <a:cubicBezTo>
                    <a:pt x="207" y="292"/>
                    <a:pt x="219" y="329"/>
                    <a:pt x="244" y="365"/>
                  </a:cubicBezTo>
                  <a:cubicBezTo>
                    <a:pt x="255" y="414"/>
                    <a:pt x="280" y="462"/>
                    <a:pt x="304" y="499"/>
                  </a:cubicBezTo>
                  <a:cubicBezTo>
                    <a:pt x="316" y="499"/>
                    <a:pt x="328" y="511"/>
                    <a:pt x="341" y="511"/>
                  </a:cubicBezTo>
                  <a:cubicBezTo>
                    <a:pt x="365" y="499"/>
                    <a:pt x="377" y="487"/>
                    <a:pt x="389" y="462"/>
                  </a:cubicBezTo>
                  <a:cubicBezTo>
                    <a:pt x="389" y="402"/>
                    <a:pt x="352" y="305"/>
                    <a:pt x="268" y="195"/>
                  </a:cubicBezTo>
                  <a:cubicBezTo>
                    <a:pt x="182" y="86"/>
                    <a:pt x="109" y="25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55" name="Google Shape;2630;p36"/>
            <p:cNvSpPr/>
            <p:nvPr/>
          </p:nvSpPr>
          <p:spPr>
            <a:xfrm>
              <a:off x="7480192" y="3232462"/>
              <a:ext cx="35340" cy="7088"/>
            </a:xfrm>
            <a:custGeom>
              <a:avLst/>
              <a:gdLst/>
              <a:ahLst/>
              <a:cxnLst/>
              <a:rect l="l" t="t" r="r" b="b"/>
              <a:pathLst>
                <a:path w="718" h="144" extrusionOk="0">
                  <a:moveTo>
                    <a:pt x="132" y="1"/>
                  </a:moveTo>
                  <a:cubicBezTo>
                    <a:pt x="85" y="1"/>
                    <a:pt x="42" y="6"/>
                    <a:pt x="13" y="26"/>
                  </a:cubicBezTo>
                  <a:cubicBezTo>
                    <a:pt x="1" y="38"/>
                    <a:pt x="1" y="38"/>
                    <a:pt x="1" y="50"/>
                  </a:cubicBezTo>
                  <a:lnTo>
                    <a:pt x="1" y="62"/>
                  </a:lnTo>
                  <a:lnTo>
                    <a:pt x="13" y="75"/>
                  </a:lnTo>
                  <a:lnTo>
                    <a:pt x="25" y="75"/>
                  </a:lnTo>
                  <a:cubicBezTo>
                    <a:pt x="40" y="75"/>
                    <a:pt x="50" y="66"/>
                    <a:pt x="50" y="56"/>
                  </a:cubicBezTo>
                  <a:lnTo>
                    <a:pt x="50" y="56"/>
                  </a:lnTo>
                  <a:cubicBezTo>
                    <a:pt x="71" y="79"/>
                    <a:pt x="92" y="86"/>
                    <a:pt x="122" y="86"/>
                  </a:cubicBezTo>
                  <a:cubicBezTo>
                    <a:pt x="147" y="86"/>
                    <a:pt x="171" y="86"/>
                    <a:pt x="183" y="99"/>
                  </a:cubicBezTo>
                  <a:cubicBezTo>
                    <a:pt x="244" y="99"/>
                    <a:pt x="293" y="111"/>
                    <a:pt x="353" y="111"/>
                  </a:cubicBezTo>
                  <a:cubicBezTo>
                    <a:pt x="436" y="120"/>
                    <a:pt x="519" y="143"/>
                    <a:pt x="602" y="143"/>
                  </a:cubicBezTo>
                  <a:cubicBezTo>
                    <a:pt x="629" y="143"/>
                    <a:pt x="655" y="141"/>
                    <a:pt x="682" y="135"/>
                  </a:cubicBezTo>
                  <a:cubicBezTo>
                    <a:pt x="706" y="123"/>
                    <a:pt x="718" y="75"/>
                    <a:pt x="694" y="62"/>
                  </a:cubicBezTo>
                  <a:cubicBezTo>
                    <a:pt x="585" y="13"/>
                    <a:pt x="450" y="26"/>
                    <a:pt x="329" y="13"/>
                  </a:cubicBezTo>
                  <a:cubicBezTo>
                    <a:pt x="278" y="13"/>
                    <a:pt x="201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56" name="Google Shape;2631;p36"/>
            <p:cNvSpPr/>
            <p:nvPr/>
          </p:nvSpPr>
          <p:spPr>
            <a:xfrm>
              <a:off x="7479601" y="3231921"/>
              <a:ext cx="35931" cy="7826"/>
            </a:xfrm>
            <a:custGeom>
              <a:avLst/>
              <a:gdLst/>
              <a:ahLst/>
              <a:cxnLst/>
              <a:rect l="l" t="t" r="r" b="b"/>
              <a:pathLst>
                <a:path w="730" h="159" extrusionOk="0">
                  <a:moveTo>
                    <a:pt x="131" y="23"/>
                  </a:moveTo>
                  <a:cubicBezTo>
                    <a:pt x="178" y="23"/>
                    <a:pt x="231" y="30"/>
                    <a:pt x="280" y="37"/>
                  </a:cubicBezTo>
                  <a:lnTo>
                    <a:pt x="426" y="37"/>
                  </a:lnTo>
                  <a:cubicBezTo>
                    <a:pt x="524" y="49"/>
                    <a:pt x="621" y="49"/>
                    <a:pt x="694" y="86"/>
                  </a:cubicBezTo>
                  <a:cubicBezTo>
                    <a:pt x="706" y="86"/>
                    <a:pt x="706" y="110"/>
                    <a:pt x="706" y="110"/>
                  </a:cubicBezTo>
                  <a:cubicBezTo>
                    <a:pt x="706" y="122"/>
                    <a:pt x="706" y="134"/>
                    <a:pt x="694" y="134"/>
                  </a:cubicBezTo>
                  <a:cubicBezTo>
                    <a:pt x="669" y="138"/>
                    <a:pt x="645" y="139"/>
                    <a:pt x="622" y="139"/>
                  </a:cubicBezTo>
                  <a:cubicBezTo>
                    <a:pt x="565" y="139"/>
                    <a:pt x="511" y="131"/>
                    <a:pt x="451" y="122"/>
                  </a:cubicBezTo>
                  <a:lnTo>
                    <a:pt x="365" y="122"/>
                  </a:lnTo>
                  <a:cubicBezTo>
                    <a:pt x="305" y="110"/>
                    <a:pt x="243" y="97"/>
                    <a:pt x="195" y="97"/>
                  </a:cubicBezTo>
                  <a:cubicBezTo>
                    <a:pt x="183" y="97"/>
                    <a:pt x="159" y="86"/>
                    <a:pt x="134" y="86"/>
                  </a:cubicBezTo>
                  <a:cubicBezTo>
                    <a:pt x="110" y="86"/>
                    <a:pt x="86" y="86"/>
                    <a:pt x="73" y="61"/>
                  </a:cubicBezTo>
                  <a:lnTo>
                    <a:pt x="49" y="37"/>
                  </a:lnTo>
                  <a:lnTo>
                    <a:pt x="37" y="37"/>
                  </a:lnTo>
                  <a:lnTo>
                    <a:pt x="37" y="49"/>
                  </a:lnTo>
                  <a:cubicBezTo>
                    <a:pt x="37" y="61"/>
                    <a:pt x="49" y="61"/>
                    <a:pt x="49" y="73"/>
                  </a:cubicBezTo>
                  <a:lnTo>
                    <a:pt x="25" y="73"/>
                  </a:lnTo>
                  <a:lnTo>
                    <a:pt x="25" y="61"/>
                  </a:lnTo>
                  <a:lnTo>
                    <a:pt x="25" y="49"/>
                  </a:lnTo>
                  <a:lnTo>
                    <a:pt x="37" y="37"/>
                  </a:lnTo>
                  <a:cubicBezTo>
                    <a:pt x="63" y="27"/>
                    <a:pt x="95" y="23"/>
                    <a:pt x="131" y="23"/>
                  </a:cubicBezTo>
                  <a:close/>
                  <a:moveTo>
                    <a:pt x="143" y="0"/>
                  </a:moveTo>
                  <a:cubicBezTo>
                    <a:pt x="98" y="0"/>
                    <a:pt x="55" y="6"/>
                    <a:pt x="25" y="24"/>
                  </a:cubicBezTo>
                  <a:cubicBezTo>
                    <a:pt x="13" y="37"/>
                    <a:pt x="0" y="49"/>
                    <a:pt x="0" y="61"/>
                  </a:cubicBezTo>
                  <a:lnTo>
                    <a:pt x="13" y="73"/>
                  </a:lnTo>
                  <a:cubicBezTo>
                    <a:pt x="13" y="86"/>
                    <a:pt x="13" y="86"/>
                    <a:pt x="25" y="97"/>
                  </a:cubicBezTo>
                  <a:lnTo>
                    <a:pt x="37" y="97"/>
                  </a:lnTo>
                  <a:cubicBezTo>
                    <a:pt x="49" y="97"/>
                    <a:pt x="62" y="86"/>
                    <a:pt x="62" y="86"/>
                  </a:cubicBezTo>
                  <a:cubicBezTo>
                    <a:pt x="86" y="97"/>
                    <a:pt x="110" y="110"/>
                    <a:pt x="134" y="110"/>
                  </a:cubicBezTo>
                  <a:lnTo>
                    <a:pt x="195" y="110"/>
                  </a:lnTo>
                  <a:cubicBezTo>
                    <a:pt x="243" y="122"/>
                    <a:pt x="305" y="122"/>
                    <a:pt x="365" y="134"/>
                  </a:cubicBezTo>
                  <a:cubicBezTo>
                    <a:pt x="389" y="134"/>
                    <a:pt x="426" y="146"/>
                    <a:pt x="451" y="146"/>
                  </a:cubicBezTo>
                  <a:cubicBezTo>
                    <a:pt x="499" y="146"/>
                    <a:pt x="548" y="159"/>
                    <a:pt x="608" y="159"/>
                  </a:cubicBezTo>
                  <a:cubicBezTo>
                    <a:pt x="633" y="159"/>
                    <a:pt x="670" y="159"/>
                    <a:pt x="694" y="146"/>
                  </a:cubicBezTo>
                  <a:cubicBezTo>
                    <a:pt x="706" y="146"/>
                    <a:pt x="730" y="134"/>
                    <a:pt x="730" y="110"/>
                  </a:cubicBezTo>
                  <a:cubicBezTo>
                    <a:pt x="730" y="86"/>
                    <a:pt x="718" y="73"/>
                    <a:pt x="706" y="73"/>
                  </a:cubicBezTo>
                  <a:cubicBezTo>
                    <a:pt x="621" y="37"/>
                    <a:pt x="524" y="24"/>
                    <a:pt x="426" y="24"/>
                  </a:cubicBezTo>
                  <a:lnTo>
                    <a:pt x="341" y="24"/>
                  </a:lnTo>
                  <a:cubicBezTo>
                    <a:pt x="329" y="24"/>
                    <a:pt x="305" y="13"/>
                    <a:pt x="280" y="13"/>
                  </a:cubicBezTo>
                  <a:cubicBezTo>
                    <a:pt x="238" y="6"/>
                    <a:pt x="189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57" name="Google Shape;2632;p36"/>
            <p:cNvSpPr/>
            <p:nvPr/>
          </p:nvSpPr>
          <p:spPr>
            <a:xfrm>
              <a:off x="7540636" y="3233742"/>
              <a:ext cx="27022" cy="5168"/>
            </a:xfrm>
            <a:custGeom>
              <a:avLst/>
              <a:gdLst/>
              <a:ahLst/>
              <a:cxnLst/>
              <a:rect l="l" t="t" r="r" b="b"/>
              <a:pathLst>
                <a:path w="549" h="105" extrusionOk="0">
                  <a:moveTo>
                    <a:pt x="487" y="0"/>
                  </a:moveTo>
                  <a:cubicBezTo>
                    <a:pt x="330" y="0"/>
                    <a:pt x="171" y="12"/>
                    <a:pt x="25" y="49"/>
                  </a:cubicBezTo>
                  <a:cubicBezTo>
                    <a:pt x="1" y="49"/>
                    <a:pt x="1" y="85"/>
                    <a:pt x="25" y="85"/>
                  </a:cubicBezTo>
                  <a:cubicBezTo>
                    <a:pt x="111" y="99"/>
                    <a:pt x="206" y="105"/>
                    <a:pt x="299" y="105"/>
                  </a:cubicBezTo>
                  <a:cubicBezTo>
                    <a:pt x="364" y="105"/>
                    <a:pt x="427" y="102"/>
                    <a:pt x="487" y="97"/>
                  </a:cubicBezTo>
                  <a:cubicBezTo>
                    <a:pt x="548" y="85"/>
                    <a:pt x="548" y="0"/>
                    <a:pt x="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58" name="Google Shape;2633;p36"/>
            <p:cNvSpPr/>
            <p:nvPr/>
          </p:nvSpPr>
          <p:spPr>
            <a:xfrm>
              <a:off x="7540636" y="3233102"/>
              <a:ext cx="27022" cy="6005"/>
            </a:xfrm>
            <a:custGeom>
              <a:avLst/>
              <a:gdLst/>
              <a:ahLst/>
              <a:cxnLst/>
              <a:rect l="l" t="t" r="r" b="b"/>
              <a:pathLst>
                <a:path w="549" h="122" extrusionOk="0">
                  <a:moveTo>
                    <a:pt x="487" y="25"/>
                  </a:moveTo>
                  <a:cubicBezTo>
                    <a:pt x="511" y="25"/>
                    <a:pt x="524" y="37"/>
                    <a:pt x="524" y="49"/>
                  </a:cubicBezTo>
                  <a:cubicBezTo>
                    <a:pt x="524" y="73"/>
                    <a:pt x="511" y="98"/>
                    <a:pt x="487" y="98"/>
                  </a:cubicBezTo>
                  <a:cubicBezTo>
                    <a:pt x="403" y="105"/>
                    <a:pt x="312" y="112"/>
                    <a:pt x="221" y="112"/>
                  </a:cubicBezTo>
                  <a:cubicBezTo>
                    <a:pt x="154" y="112"/>
                    <a:pt x="87" y="108"/>
                    <a:pt x="25" y="98"/>
                  </a:cubicBezTo>
                  <a:lnTo>
                    <a:pt x="13" y="86"/>
                  </a:lnTo>
                  <a:cubicBezTo>
                    <a:pt x="13" y="73"/>
                    <a:pt x="25" y="73"/>
                    <a:pt x="25" y="73"/>
                  </a:cubicBezTo>
                  <a:cubicBezTo>
                    <a:pt x="171" y="25"/>
                    <a:pt x="330" y="25"/>
                    <a:pt x="475" y="25"/>
                  </a:cubicBezTo>
                  <a:close/>
                  <a:moveTo>
                    <a:pt x="475" y="0"/>
                  </a:moveTo>
                  <a:cubicBezTo>
                    <a:pt x="330" y="13"/>
                    <a:pt x="159" y="13"/>
                    <a:pt x="25" y="49"/>
                  </a:cubicBezTo>
                  <a:cubicBezTo>
                    <a:pt x="1" y="62"/>
                    <a:pt x="1" y="73"/>
                    <a:pt x="1" y="86"/>
                  </a:cubicBezTo>
                  <a:cubicBezTo>
                    <a:pt x="1" y="98"/>
                    <a:pt x="13" y="110"/>
                    <a:pt x="25" y="110"/>
                  </a:cubicBezTo>
                  <a:cubicBezTo>
                    <a:pt x="86" y="122"/>
                    <a:pt x="171" y="122"/>
                    <a:pt x="244" y="122"/>
                  </a:cubicBezTo>
                  <a:cubicBezTo>
                    <a:pt x="330" y="122"/>
                    <a:pt x="403" y="122"/>
                    <a:pt x="487" y="110"/>
                  </a:cubicBezTo>
                  <a:cubicBezTo>
                    <a:pt x="524" y="110"/>
                    <a:pt x="548" y="86"/>
                    <a:pt x="536" y="49"/>
                  </a:cubicBezTo>
                  <a:cubicBezTo>
                    <a:pt x="536" y="25"/>
                    <a:pt x="524" y="0"/>
                    <a:pt x="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59" name="Google Shape;2634;p36"/>
            <p:cNvSpPr/>
            <p:nvPr/>
          </p:nvSpPr>
          <p:spPr>
            <a:xfrm>
              <a:off x="7562786" y="3068062"/>
              <a:ext cx="50943" cy="60934"/>
            </a:xfrm>
            <a:custGeom>
              <a:avLst/>
              <a:gdLst/>
              <a:ahLst/>
              <a:cxnLst/>
              <a:rect l="l" t="t" r="r" b="b"/>
              <a:pathLst>
                <a:path w="1035" h="1238" extrusionOk="0">
                  <a:moveTo>
                    <a:pt x="457" y="103"/>
                  </a:moveTo>
                  <a:cubicBezTo>
                    <a:pt x="565" y="103"/>
                    <a:pt x="679" y="148"/>
                    <a:pt x="755" y="216"/>
                  </a:cubicBezTo>
                  <a:cubicBezTo>
                    <a:pt x="937" y="386"/>
                    <a:pt x="888" y="751"/>
                    <a:pt x="767" y="934"/>
                  </a:cubicBezTo>
                  <a:cubicBezTo>
                    <a:pt x="694" y="1038"/>
                    <a:pt x="568" y="1150"/>
                    <a:pt x="434" y="1150"/>
                  </a:cubicBezTo>
                  <a:cubicBezTo>
                    <a:pt x="412" y="1150"/>
                    <a:pt x="389" y="1147"/>
                    <a:pt x="366" y="1140"/>
                  </a:cubicBezTo>
                  <a:cubicBezTo>
                    <a:pt x="232" y="1104"/>
                    <a:pt x="159" y="934"/>
                    <a:pt x="134" y="812"/>
                  </a:cubicBezTo>
                  <a:cubicBezTo>
                    <a:pt x="98" y="619"/>
                    <a:pt x="124" y="433"/>
                    <a:pt x="201" y="259"/>
                  </a:cubicBezTo>
                  <a:lnTo>
                    <a:pt x="201" y="259"/>
                  </a:lnTo>
                  <a:cubicBezTo>
                    <a:pt x="223" y="220"/>
                    <a:pt x="248" y="183"/>
                    <a:pt x="280" y="155"/>
                  </a:cubicBezTo>
                  <a:cubicBezTo>
                    <a:pt x="331" y="119"/>
                    <a:pt x="393" y="103"/>
                    <a:pt x="457" y="103"/>
                  </a:cubicBezTo>
                  <a:close/>
                  <a:moveTo>
                    <a:pt x="450" y="1"/>
                  </a:moveTo>
                  <a:cubicBezTo>
                    <a:pt x="401" y="1"/>
                    <a:pt x="351" y="10"/>
                    <a:pt x="305" y="34"/>
                  </a:cubicBezTo>
                  <a:cubicBezTo>
                    <a:pt x="147" y="107"/>
                    <a:pt x="86" y="277"/>
                    <a:pt x="50" y="435"/>
                  </a:cubicBezTo>
                  <a:cubicBezTo>
                    <a:pt x="50" y="437"/>
                    <a:pt x="50" y="439"/>
                    <a:pt x="50" y="441"/>
                  </a:cubicBezTo>
                  <a:lnTo>
                    <a:pt x="50" y="441"/>
                  </a:lnTo>
                  <a:cubicBezTo>
                    <a:pt x="0" y="637"/>
                    <a:pt x="18" y="853"/>
                    <a:pt x="110" y="1031"/>
                  </a:cubicBezTo>
                  <a:cubicBezTo>
                    <a:pt x="191" y="1176"/>
                    <a:pt x="312" y="1238"/>
                    <a:pt x="436" y="1238"/>
                  </a:cubicBezTo>
                  <a:cubicBezTo>
                    <a:pt x="594" y="1238"/>
                    <a:pt x="757" y="1138"/>
                    <a:pt x="852" y="982"/>
                  </a:cubicBezTo>
                  <a:cubicBezTo>
                    <a:pt x="1010" y="739"/>
                    <a:pt x="1034" y="264"/>
                    <a:pt x="755" y="94"/>
                  </a:cubicBezTo>
                  <a:cubicBezTo>
                    <a:pt x="664" y="45"/>
                    <a:pt x="556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60" name="Google Shape;2635;p36"/>
            <p:cNvSpPr/>
            <p:nvPr/>
          </p:nvSpPr>
          <p:spPr>
            <a:xfrm>
              <a:off x="7562195" y="3067619"/>
              <a:ext cx="50352" cy="61968"/>
            </a:xfrm>
            <a:custGeom>
              <a:avLst/>
              <a:gdLst/>
              <a:ahLst/>
              <a:cxnLst/>
              <a:rect l="l" t="t" r="r" b="b"/>
              <a:pathLst>
                <a:path w="1023" h="1259" extrusionOk="0">
                  <a:moveTo>
                    <a:pt x="292" y="79"/>
                  </a:moveTo>
                  <a:cubicBezTo>
                    <a:pt x="292" y="79"/>
                    <a:pt x="305" y="91"/>
                    <a:pt x="292" y="91"/>
                  </a:cubicBezTo>
                  <a:cubicBezTo>
                    <a:pt x="244" y="164"/>
                    <a:pt x="208" y="249"/>
                    <a:pt x="183" y="322"/>
                  </a:cubicBezTo>
                  <a:cubicBezTo>
                    <a:pt x="159" y="359"/>
                    <a:pt x="146" y="395"/>
                    <a:pt x="135" y="419"/>
                  </a:cubicBezTo>
                  <a:cubicBezTo>
                    <a:pt x="135" y="444"/>
                    <a:pt x="122" y="456"/>
                    <a:pt x="122" y="468"/>
                  </a:cubicBezTo>
                  <a:cubicBezTo>
                    <a:pt x="110" y="481"/>
                    <a:pt x="98" y="481"/>
                    <a:pt x="98" y="481"/>
                  </a:cubicBezTo>
                  <a:cubicBezTo>
                    <a:pt x="86" y="481"/>
                    <a:pt x="73" y="468"/>
                    <a:pt x="73" y="456"/>
                  </a:cubicBezTo>
                  <a:cubicBezTo>
                    <a:pt x="110" y="310"/>
                    <a:pt x="171" y="189"/>
                    <a:pt x="281" y="79"/>
                  </a:cubicBezTo>
                  <a:close/>
                  <a:moveTo>
                    <a:pt x="484" y="120"/>
                  </a:moveTo>
                  <a:cubicBezTo>
                    <a:pt x="584" y="120"/>
                    <a:pt x="689" y="159"/>
                    <a:pt x="755" y="225"/>
                  </a:cubicBezTo>
                  <a:cubicBezTo>
                    <a:pt x="937" y="395"/>
                    <a:pt x="889" y="760"/>
                    <a:pt x="767" y="943"/>
                  </a:cubicBezTo>
                  <a:cubicBezTo>
                    <a:pt x="703" y="1049"/>
                    <a:pt x="574" y="1156"/>
                    <a:pt x="437" y="1156"/>
                  </a:cubicBezTo>
                  <a:cubicBezTo>
                    <a:pt x="417" y="1156"/>
                    <a:pt x="398" y="1154"/>
                    <a:pt x="378" y="1149"/>
                  </a:cubicBezTo>
                  <a:cubicBezTo>
                    <a:pt x="244" y="1100"/>
                    <a:pt x="183" y="918"/>
                    <a:pt x="159" y="821"/>
                  </a:cubicBezTo>
                  <a:cubicBezTo>
                    <a:pt x="122" y="651"/>
                    <a:pt x="135" y="492"/>
                    <a:pt x="195" y="335"/>
                  </a:cubicBezTo>
                  <a:cubicBezTo>
                    <a:pt x="219" y="273"/>
                    <a:pt x="256" y="213"/>
                    <a:pt x="305" y="176"/>
                  </a:cubicBezTo>
                  <a:cubicBezTo>
                    <a:pt x="354" y="137"/>
                    <a:pt x="418" y="120"/>
                    <a:pt x="484" y="120"/>
                  </a:cubicBezTo>
                  <a:close/>
                  <a:moveTo>
                    <a:pt x="451" y="18"/>
                  </a:moveTo>
                  <a:cubicBezTo>
                    <a:pt x="591" y="18"/>
                    <a:pt x="721" y="88"/>
                    <a:pt x="767" y="116"/>
                  </a:cubicBezTo>
                  <a:cubicBezTo>
                    <a:pt x="852" y="176"/>
                    <a:pt x="925" y="273"/>
                    <a:pt x="949" y="395"/>
                  </a:cubicBezTo>
                  <a:cubicBezTo>
                    <a:pt x="998" y="590"/>
                    <a:pt x="962" y="833"/>
                    <a:pt x="852" y="991"/>
                  </a:cubicBezTo>
                  <a:cubicBezTo>
                    <a:pt x="755" y="1149"/>
                    <a:pt x="597" y="1246"/>
                    <a:pt x="427" y="1246"/>
                  </a:cubicBezTo>
                  <a:cubicBezTo>
                    <a:pt x="305" y="1235"/>
                    <a:pt x="195" y="1162"/>
                    <a:pt x="135" y="1040"/>
                  </a:cubicBezTo>
                  <a:cubicBezTo>
                    <a:pt x="49" y="870"/>
                    <a:pt x="25" y="663"/>
                    <a:pt x="62" y="481"/>
                  </a:cubicBezTo>
                  <a:lnTo>
                    <a:pt x="62" y="481"/>
                  </a:lnTo>
                  <a:cubicBezTo>
                    <a:pt x="73" y="492"/>
                    <a:pt x="73" y="492"/>
                    <a:pt x="86" y="492"/>
                  </a:cubicBezTo>
                  <a:cubicBezTo>
                    <a:pt x="93" y="496"/>
                    <a:pt x="98" y="497"/>
                    <a:pt x="103" y="497"/>
                  </a:cubicBezTo>
                  <a:cubicBezTo>
                    <a:pt x="115" y="497"/>
                    <a:pt x="123" y="488"/>
                    <a:pt x="131" y="474"/>
                  </a:cubicBezTo>
                  <a:lnTo>
                    <a:pt x="131" y="474"/>
                  </a:lnTo>
                  <a:cubicBezTo>
                    <a:pt x="110" y="590"/>
                    <a:pt x="112" y="706"/>
                    <a:pt x="135" y="821"/>
                  </a:cubicBezTo>
                  <a:cubicBezTo>
                    <a:pt x="159" y="930"/>
                    <a:pt x="232" y="1113"/>
                    <a:pt x="378" y="1162"/>
                  </a:cubicBezTo>
                  <a:cubicBezTo>
                    <a:pt x="402" y="1169"/>
                    <a:pt x="427" y="1173"/>
                    <a:pt x="451" y="1173"/>
                  </a:cubicBezTo>
                  <a:cubicBezTo>
                    <a:pt x="586" y="1173"/>
                    <a:pt x="717" y="1068"/>
                    <a:pt x="779" y="954"/>
                  </a:cubicBezTo>
                  <a:cubicBezTo>
                    <a:pt x="852" y="857"/>
                    <a:pt x="889" y="711"/>
                    <a:pt x="889" y="578"/>
                  </a:cubicBezTo>
                  <a:cubicBezTo>
                    <a:pt x="900" y="419"/>
                    <a:pt x="852" y="298"/>
                    <a:pt x="767" y="213"/>
                  </a:cubicBezTo>
                  <a:cubicBezTo>
                    <a:pt x="693" y="146"/>
                    <a:pt x="580" y="102"/>
                    <a:pt x="474" y="102"/>
                  </a:cubicBezTo>
                  <a:cubicBezTo>
                    <a:pt x="405" y="102"/>
                    <a:pt x="340" y="121"/>
                    <a:pt x="292" y="164"/>
                  </a:cubicBezTo>
                  <a:lnTo>
                    <a:pt x="256" y="200"/>
                  </a:lnTo>
                  <a:cubicBezTo>
                    <a:pt x="268" y="164"/>
                    <a:pt x="292" y="140"/>
                    <a:pt x="305" y="103"/>
                  </a:cubicBezTo>
                  <a:cubicBezTo>
                    <a:pt x="317" y="91"/>
                    <a:pt x="317" y="79"/>
                    <a:pt x="305" y="67"/>
                  </a:cubicBezTo>
                  <a:lnTo>
                    <a:pt x="292" y="67"/>
                  </a:lnTo>
                  <a:lnTo>
                    <a:pt x="317" y="43"/>
                  </a:lnTo>
                  <a:cubicBezTo>
                    <a:pt x="361" y="25"/>
                    <a:pt x="406" y="18"/>
                    <a:pt x="451" y="18"/>
                  </a:cubicBezTo>
                  <a:close/>
                  <a:moveTo>
                    <a:pt x="455" y="1"/>
                  </a:moveTo>
                  <a:cubicBezTo>
                    <a:pt x="409" y="1"/>
                    <a:pt x="362" y="9"/>
                    <a:pt x="317" y="30"/>
                  </a:cubicBezTo>
                  <a:cubicBezTo>
                    <a:pt x="135" y="116"/>
                    <a:pt x="86" y="298"/>
                    <a:pt x="49" y="444"/>
                  </a:cubicBezTo>
                  <a:lnTo>
                    <a:pt x="49" y="456"/>
                  </a:lnTo>
                  <a:cubicBezTo>
                    <a:pt x="1" y="651"/>
                    <a:pt x="25" y="870"/>
                    <a:pt x="122" y="1040"/>
                  </a:cubicBezTo>
                  <a:cubicBezTo>
                    <a:pt x="183" y="1173"/>
                    <a:pt x="305" y="1259"/>
                    <a:pt x="427" y="1259"/>
                  </a:cubicBezTo>
                  <a:lnTo>
                    <a:pt x="451" y="1259"/>
                  </a:lnTo>
                  <a:cubicBezTo>
                    <a:pt x="609" y="1259"/>
                    <a:pt x="767" y="1162"/>
                    <a:pt x="876" y="1003"/>
                  </a:cubicBezTo>
                  <a:cubicBezTo>
                    <a:pt x="973" y="833"/>
                    <a:pt x="1022" y="590"/>
                    <a:pt x="973" y="395"/>
                  </a:cubicBezTo>
                  <a:cubicBezTo>
                    <a:pt x="937" y="262"/>
                    <a:pt x="876" y="164"/>
                    <a:pt x="767" y="103"/>
                  </a:cubicBezTo>
                  <a:cubicBezTo>
                    <a:pt x="721" y="76"/>
                    <a:pt x="593" y="1"/>
                    <a:pt x="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61" name="Google Shape;2636;p36"/>
            <p:cNvSpPr/>
            <p:nvPr/>
          </p:nvSpPr>
          <p:spPr>
            <a:xfrm>
              <a:off x="7550973" y="3120434"/>
              <a:ext cx="23232" cy="12305"/>
            </a:xfrm>
            <a:custGeom>
              <a:avLst/>
              <a:gdLst/>
              <a:ahLst/>
              <a:cxnLst/>
              <a:rect l="l" t="t" r="r" b="b"/>
              <a:pathLst>
                <a:path w="472" h="250" extrusionOk="0">
                  <a:moveTo>
                    <a:pt x="384" y="0"/>
                  </a:moveTo>
                  <a:cubicBezTo>
                    <a:pt x="327" y="0"/>
                    <a:pt x="259" y="26"/>
                    <a:pt x="217" y="52"/>
                  </a:cubicBezTo>
                  <a:cubicBezTo>
                    <a:pt x="131" y="89"/>
                    <a:pt x="58" y="137"/>
                    <a:pt x="10" y="222"/>
                  </a:cubicBezTo>
                  <a:cubicBezTo>
                    <a:pt x="0" y="232"/>
                    <a:pt x="22" y="250"/>
                    <a:pt x="37" y="250"/>
                  </a:cubicBezTo>
                  <a:cubicBezTo>
                    <a:pt x="41" y="250"/>
                    <a:pt x="44" y="249"/>
                    <a:pt x="47" y="246"/>
                  </a:cubicBezTo>
                  <a:cubicBezTo>
                    <a:pt x="107" y="186"/>
                    <a:pt x="168" y="137"/>
                    <a:pt x="253" y="113"/>
                  </a:cubicBezTo>
                  <a:cubicBezTo>
                    <a:pt x="314" y="89"/>
                    <a:pt x="387" y="100"/>
                    <a:pt x="447" y="64"/>
                  </a:cubicBezTo>
                  <a:cubicBezTo>
                    <a:pt x="472" y="52"/>
                    <a:pt x="472" y="27"/>
                    <a:pt x="447" y="16"/>
                  </a:cubicBezTo>
                  <a:cubicBezTo>
                    <a:pt x="430" y="5"/>
                    <a:pt x="408" y="0"/>
                    <a:pt x="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62" name="Google Shape;2637;p36"/>
            <p:cNvSpPr/>
            <p:nvPr/>
          </p:nvSpPr>
          <p:spPr>
            <a:xfrm>
              <a:off x="7550825" y="3119646"/>
              <a:ext cx="23379" cy="13535"/>
            </a:xfrm>
            <a:custGeom>
              <a:avLst/>
              <a:gdLst/>
              <a:ahLst/>
              <a:cxnLst/>
              <a:rect l="l" t="t" r="r" b="b"/>
              <a:pathLst>
                <a:path w="475" h="275" extrusionOk="0">
                  <a:moveTo>
                    <a:pt x="377" y="19"/>
                  </a:moveTo>
                  <a:cubicBezTo>
                    <a:pt x="402" y="19"/>
                    <a:pt x="426" y="32"/>
                    <a:pt x="450" y="43"/>
                  </a:cubicBezTo>
                  <a:cubicBezTo>
                    <a:pt x="450" y="43"/>
                    <a:pt x="463" y="43"/>
                    <a:pt x="463" y="56"/>
                  </a:cubicBezTo>
                  <a:cubicBezTo>
                    <a:pt x="463" y="68"/>
                    <a:pt x="450" y="68"/>
                    <a:pt x="450" y="80"/>
                  </a:cubicBezTo>
                  <a:cubicBezTo>
                    <a:pt x="414" y="92"/>
                    <a:pt x="377" y="105"/>
                    <a:pt x="341" y="105"/>
                  </a:cubicBezTo>
                  <a:cubicBezTo>
                    <a:pt x="304" y="105"/>
                    <a:pt x="280" y="116"/>
                    <a:pt x="256" y="116"/>
                  </a:cubicBezTo>
                  <a:cubicBezTo>
                    <a:pt x="171" y="153"/>
                    <a:pt x="98" y="202"/>
                    <a:pt x="37" y="251"/>
                  </a:cubicBezTo>
                  <a:cubicBezTo>
                    <a:pt x="37" y="254"/>
                    <a:pt x="36" y="256"/>
                    <a:pt x="34" y="256"/>
                  </a:cubicBezTo>
                  <a:cubicBezTo>
                    <a:pt x="30" y="256"/>
                    <a:pt x="25" y="251"/>
                    <a:pt x="25" y="251"/>
                  </a:cubicBezTo>
                  <a:lnTo>
                    <a:pt x="25" y="238"/>
                  </a:lnTo>
                  <a:cubicBezTo>
                    <a:pt x="61" y="165"/>
                    <a:pt x="134" y="105"/>
                    <a:pt x="220" y="68"/>
                  </a:cubicBezTo>
                  <a:cubicBezTo>
                    <a:pt x="256" y="56"/>
                    <a:pt x="329" y="19"/>
                    <a:pt x="377" y="19"/>
                  </a:cubicBezTo>
                  <a:close/>
                  <a:moveTo>
                    <a:pt x="383" y="1"/>
                  </a:moveTo>
                  <a:cubicBezTo>
                    <a:pt x="317" y="1"/>
                    <a:pt x="243" y="38"/>
                    <a:pt x="207" y="56"/>
                  </a:cubicBezTo>
                  <a:cubicBezTo>
                    <a:pt x="123" y="92"/>
                    <a:pt x="50" y="153"/>
                    <a:pt x="13" y="226"/>
                  </a:cubicBezTo>
                  <a:cubicBezTo>
                    <a:pt x="1" y="238"/>
                    <a:pt x="1" y="262"/>
                    <a:pt x="13" y="262"/>
                  </a:cubicBezTo>
                  <a:cubicBezTo>
                    <a:pt x="25" y="275"/>
                    <a:pt x="25" y="275"/>
                    <a:pt x="37" y="275"/>
                  </a:cubicBezTo>
                  <a:cubicBezTo>
                    <a:pt x="37" y="275"/>
                    <a:pt x="50" y="275"/>
                    <a:pt x="50" y="262"/>
                  </a:cubicBezTo>
                  <a:cubicBezTo>
                    <a:pt x="110" y="214"/>
                    <a:pt x="183" y="165"/>
                    <a:pt x="256" y="141"/>
                  </a:cubicBezTo>
                  <a:cubicBezTo>
                    <a:pt x="280" y="129"/>
                    <a:pt x="317" y="129"/>
                    <a:pt x="341" y="116"/>
                  </a:cubicBezTo>
                  <a:cubicBezTo>
                    <a:pt x="377" y="116"/>
                    <a:pt x="426" y="116"/>
                    <a:pt x="450" y="92"/>
                  </a:cubicBezTo>
                  <a:cubicBezTo>
                    <a:pt x="463" y="80"/>
                    <a:pt x="475" y="68"/>
                    <a:pt x="475" y="56"/>
                  </a:cubicBezTo>
                  <a:cubicBezTo>
                    <a:pt x="475" y="43"/>
                    <a:pt x="463" y="32"/>
                    <a:pt x="450" y="19"/>
                  </a:cubicBezTo>
                  <a:cubicBezTo>
                    <a:pt x="431" y="6"/>
                    <a:pt x="407" y="1"/>
                    <a:pt x="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63" name="Google Shape;2638;p36"/>
            <p:cNvSpPr/>
            <p:nvPr/>
          </p:nvSpPr>
          <p:spPr>
            <a:xfrm>
              <a:off x="7597536" y="3120877"/>
              <a:ext cx="21608" cy="17965"/>
            </a:xfrm>
            <a:custGeom>
              <a:avLst/>
              <a:gdLst/>
              <a:ahLst/>
              <a:cxnLst/>
              <a:rect l="l" t="t" r="r" b="b"/>
              <a:pathLst>
                <a:path w="439" h="365" extrusionOk="0">
                  <a:moveTo>
                    <a:pt x="61" y="0"/>
                  </a:moveTo>
                  <a:cubicBezTo>
                    <a:pt x="44" y="0"/>
                    <a:pt x="28" y="2"/>
                    <a:pt x="12" y="7"/>
                  </a:cubicBezTo>
                  <a:cubicBezTo>
                    <a:pt x="1" y="18"/>
                    <a:pt x="1" y="31"/>
                    <a:pt x="12" y="43"/>
                  </a:cubicBezTo>
                  <a:cubicBezTo>
                    <a:pt x="85" y="80"/>
                    <a:pt x="158" y="91"/>
                    <a:pt x="219" y="153"/>
                  </a:cubicBezTo>
                  <a:cubicBezTo>
                    <a:pt x="292" y="201"/>
                    <a:pt x="317" y="262"/>
                    <a:pt x="353" y="347"/>
                  </a:cubicBezTo>
                  <a:cubicBezTo>
                    <a:pt x="361" y="359"/>
                    <a:pt x="373" y="364"/>
                    <a:pt x="385" y="364"/>
                  </a:cubicBezTo>
                  <a:cubicBezTo>
                    <a:pt x="411" y="364"/>
                    <a:pt x="438" y="343"/>
                    <a:pt x="438" y="310"/>
                  </a:cubicBezTo>
                  <a:cubicBezTo>
                    <a:pt x="414" y="213"/>
                    <a:pt x="341" y="140"/>
                    <a:pt x="268" y="80"/>
                  </a:cubicBezTo>
                  <a:cubicBezTo>
                    <a:pt x="218" y="40"/>
                    <a:pt x="136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64" name="Google Shape;2639;p36"/>
            <p:cNvSpPr/>
            <p:nvPr/>
          </p:nvSpPr>
          <p:spPr>
            <a:xfrm>
              <a:off x="7596896" y="3120532"/>
              <a:ext cx="22789" cy="18654"/>
            </a:xfrm>
            <a:custGeom>
              <a:avLst/>
              <a:gdLst/>
              <a:ahLst/>
              <a:cxnLst/>
              <a:rect l="l" t="t" r="r" b="b"/>
              <a:pathLst>
                <a:path w="463" h="379" extrusionOk="0">
                  <a:moveTo>
                    <a:pt x="73" y="19"/>
                  </a:moveTo>
                  <a:cubicBezTo>
                    <a:pt x="146" y="19"/>
                    <a:pt x="221" y="59"/>
                    <a:pt x="281" y="98"/>
                  </a:cubicBezTo>
                  <a:cubicBezTo>
                    <a:pt x="341" y="147"/>
                    <a:pt x="414" y="220"/>
                    <a:pt x="439" y="317"/>
                  </a:cubicBezTo>
                  <a:cubicBezTo>
                    <a:pt x="439" y="342"/>
                    <a:pt x="427" y="354"/>
                    <a:pt x="414" y="366"/>
                  </a:cubicBezTo>
                  <a:cubicBezTo>
                    <a:pt x="403" y="366"/>
                    <a:pt x="390" y="366"/>
                    <a:pt x="378" y="342"/>
                  </a:cubicBezTo>
                  <a:cubicBezTo>
                    <a:pt x="341" y="269"/>
                    <a:pt x="305" y="208"/>
                    <a:pt x="244" y="147"/>
                  </a:cubicBezTo>
                  <a:cubicBezTo>
                    <a:pt x="195" y="111"/>
                    <a:pt x="159" y="98"/>
                    <a:pt x="111" y="87"/>
                  </a:cubicBezTo>
                  <a:cubicBezTo>
                    <a:pt x="86" y="74"/>
                    <a:pt x="50" y="62"/>
                    <a:pt x="25" y="38"/>
                  </a:cubicBezTo>
                  <a:lnTo>
                    <a:pt x="25" y="25"/>
                  </a:lnTo>
                  <a:cubicBezTo>
                    <a:pt x="41" y="21"/>
                    <a:pt x="57" y="19"/>
                    <a:pt x="73" y="19"/>
                  </a:cubicBezTo>
                  <a:close/>
                  <a:moveTo>
                    <a:pt x="90" y="1"/>
                  </a:moveTo>
                  <a:cubicBezTo>
                    <a:pt x="68" y="1"/>
                    <a:pt x="46" y="5"/>
                    <a:pt x="25" y="14"/>
                  </a:cubicBezTo>
                  <a:cubicBezTo>
                    <a:pt x="14" y="14"/>
                    <a:pt x="14" y="25"/>
                    <a:pt x="1" y="38"/>
                  </a:cubicBezTo>
                  <a:lnTo>
                    <a:pt x="25" y="62"/>
                  </a:lnTo>
                  <a:cubicBezTo>
                    <a:pt x="50" y="74"/>
                    <a:pt x="74" y="87"/>
                    <a:pt x="111" y="98"/>
                  </a:cubicBezTo>
                  <a:cubicBezTo>
                    <a:pt x="147" y="111"/>
                    <a:pt x="195" y="135"/>
                    <a:pt x="232" y="160"/>
                  </a:cubicBezTo>
                  <a:cubicBezTo>
                    <a:pt x="293" y="220"/>
                    <a:pt x="330" y="281"/>
                    <a:pt x="354" y="354"/>
                  </a:cubicBezTo>
                  <a:cubicBezTo>
                    <a:pt x="366" y="366"/>
                    <a:pt x="378" y="379"/>
                    <a:pt x="403" y="379"/>
                  </a:cubicBezTo>
                  <a:lnTo>
                    <a:pt x="414" y="379"/>
                  </a:lnTo>
                  <a:cubicBezTo>
                    <a:pt x="439" y="366"/>
                    <a:pt x="463" y="342"/>
                    <a:pt x="451" y="317"/>
                  </a:cubicBezTo>
                  <a:cubicBezTo>
                    <a:pt x="439" y="220"/>
                    <a:pt x="354" y="135"/>
                    <a:pt x="293" y="87"/>
                  </a:cubicBezTo>
                  <a:cubicBezTo>
                    <a:pt x="237" y="40"/>
                    <a:pt x="161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65" name="Google Shape;2640;p36"/>
            <p:cNvSpPr/>
            <p:nvPr/>
          </p:nvSpPr>
          <p:spPr>
            <a:xfrm>
              <a:off x="7571843" y="3126390"/>
              <a:ext cx="14323" cy="15504"/>
            </a:xfrm>
            <a:custGeom>
              <a:avLst/>
              <a:gdLst/>
              <a:ahLst/>
              <a:cxnLst/>
              <a:rect l="l" t="t" r="r" b="b"/>
              <a:pathLst>
                <a:path w="291" h="315" extrusionOk="0">
                  <a:moveTo>
                    <a:pt x="153" y="1"/>
                  </a:moveTo>
                  <a:cubicBezTo>
                    <a:pt x="150" y="1"/>
                    <a:pt x="147" y="2"/>
                    <a:pt x="145" y="4"/>
                  </a:cubicBezTo>
                  <a:cubicBezTo>
                    <a:pt x="0" y="82"/>
                    <a:pt x="70" y="314"/>
                    <a:pt x="215" y="314"/>
                  </a:cubicBezTo>
                  <a:cubicBezTo>
                    <a:pt x="227" y="314"/>
                    <a:pt x="241" y="312"/>
                    <a:pt x="255" y="308"/>
                  </a:cubicBezTo>
                  <a:cubicBezTo>
                    <a:pt x="291" y="296"/>
                    <a:pt x="279" y="260"/>
                    <a:pt x="255" y="260"/>
                  </a:cubicBezTo>
                  <a:cubicBezTo>
                    <a:pt x="218" y="235"/>
                    <a:pt x="169" y="211"/>
                    <a:pt x="158" y="174"/>
                  </a:cubicBezTo>
                  <a:cubicBezTo>
                    <a:pt x="133" y="125"/>
                    <a:pt x="145" y="77"/>
                    <a:pt x="169" y="41"/>
                  </a:cubicBezTo>
                  <a:cubicBezTo>
                    <a:pt x="180" y="21"/>
                    <a:pt x="165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66" name="Google Shape;2641;p36"/>
            <p:cNvSpPr/>
            <p:nvPr/>
          </p:nvSpPr>
          <p:spPr>
            <a:xfrm>
              <a:off x="7574156" y="3125947"/>
              <a:ext cx="12010" cy="16193"/>
            </a:xfrm>
            <a:custGeom>
              <a:avLst/>
              <a:gdLst/>
              <a:ahLst/>
              <a:cxnLst/>
              <a:rect l="l" t="t" r="r" b="b"/>
              <a:pathLst>
                <a:path w="244" h="329" extrusionOk="0">
                  <a:moveTo>
                    <a:pt x="107" y="20"/>
                  </a:moveTo>
                  <a:cubicBezTo>
                    <a:pt x="112" y="20"/>
                    <a:pt x="115" y="25"/>
                    <a:pt x="122" y="25"/>
                  </a:cubicBezTo>
                  <a:lnTo>
                    <a:pt x="122" y="37"/>
                  </a:lnTo>
                  <a:cubicBezTo>
                    <a:pt x="98" y="86"/>
                    <a:pt x="74" y="134"/>
                    <a:pt x="98" y="183"/>
                  </a:cubicBezTo>
                  <a:cubicBezTo>
                    <a:pt x="122" y="232"/>
                    <a:pt x="171" y="256"/>
                    <a:pt x="208" y="269"/>
                  </a:cubicBezTo>
                  <a:cubicBezTo>
                    <a:pt x="220" y="280"/>
                    <a:pt x="220" y="280"/>
                    <a:pt x="220" y="293"/>
                  </a:cubicBezTo>
                  <a:cubicBezTo>
                    <a:pt x="220" y="293"/>
                    <a:pt x="220" y="305"/>
                    <a:pt x="208" y="305"/>
                  </a:cubicBezTo>
                  <a:cubicBezTo>
                    <a:pt x="195" y="308"/>
                    <a:pt x="182" y="310"/>
                    <a:pt x="170" y="310"/>
                  </a:cubicBezTo>
                  <a:cubicBezTo>
                    <a:pt x="104" y="310"/>
                    <a:pt x="58" y="259"/>
                    <a:pt x="38" y="207"/>
                  </a:cubicBezTo>
                  <a:cubicBezTo>
                    <a:pt x="13" y="147"/>
                    <a:pt x="25" y="61"/>
                    <a:pt x="98" y="25"/>
                  </a:cubicBezTo>
                  <a:cubicBezTo>
                    <a:pt x="102" y="21"/>
                    <a:pt x="105" y="20"/>
                    <a:pt x="107" y="20"/>
                  </a:cubicBezTo>
                  <a:close/>
                  <a:moveTo>
                    <a:pt x="86" y="1"/>
                  </a:moveTo>
                  <a:cubicBezTo>
                    <a:pt x="1" y="50"/>
                    <a:pt x="1" y="147"/>
                    <a:pt x="25" y="220"/>
                  </a:cubicBezTo>
                  <a:cubicBezTo>
                    <a:pt x="49" y="280"/>
                    <a:pt x="98" y="329"/>
                    <a:pt x="171" y="329"/>
                  </a:cubicBezTo>
                  <a:lnTo>
                    <a:pt x="208" y="329"/>
                  </a:lnTo>
                  <a:cubicBezTo>
                    <a:pt x="232" y="317"/>
                    <a:pt x="232" y="305"/>
                    <a:pt x="244" y="293"/>
                  </a:cubicBezTo>
                  <a:cubicBezTo>
                    <a:pt x="244" y="280"/>
                    <a:pt x="232" y="256"/>
                    <a:pt x="208" y="256"/>
                  </a:cubicBezTo>
                  <a:cubicBezTo>
                    <a:pt x="184" y="244"/>
                    <a:pt x="135" y="220"/>
                    <a:pt x="111" y="171"/>
                  </a:cubicBezTo>
                  <a:cubicBezTo>
                    <a:pt x="98" y="134"/>
                    <a:pt x="111" y="86"/>
                    <a:pt x="135" y="50"/>
                  </a:cubicBezTo>
                  <a:cubicBezTo>
                    <a:pt x="147" y="37"/>
                    <a:pt x="135" y="25"/>
                    <a:pt x="135" y="13"/>
                  </a:cubicBezTo>
                  <a:cubicBezTo>
                    <a:pt x="122" y="1"/>
                    <a:pt x="98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67" name="Google Shape;2642;p36"/>
            <p:cNvSpPr/>
            <p:nvPr/>
          </p:nvSpPr>
          <p:spPr>
            <a:xfrm>
              <a:off x="7581982" y="3126931"/>
              <a:ext cx="12600" cy="15800"/>
            </a:xfrm>
            <a:custGeom>
              <a:avLst/>
              <a:gdLst/>
              <a:ahLst/>
              <a:cxnLst/>
              <a:rect l="l" t="t" r="r" b="b"/>
              <a:pathLst>
                <a:path w="256" h="321" extrusionOk="0">
                  <a:moveTo>
                    <a:pt x="160" y="0"/>
                  </a:moveTo>
                  <a:cubicBezTo>
                    <a:pt x="152" y="0"/>
                    <a:pt x="146" y="9"/>
                    <a:pt x="146" y="17"/>
                  </a:cubicBezTo>
                  <a:cubicBezTo>
                    <a:pt x="158" y="41"/>
                    <a:pt x="171" y="66"/>
                    <a:pt x="171" y="90"/>
                  </a:cubicBezTo>
                  <a:cubicBezTo>
                    <a:pt x="171" y="114"/>
                    <a:pt x="171" y="151"/>
                    <a:pt x="158" y="176"/>
                  </a:cubicBezTo>
                  <a:cubicBezTo>
                    <a:pt x="134" y="224"/>
                    <a:pt x="85" y="224"/>
                    <a:pt x="36" y="224"/>
                  </a:cubicBezTo>
                  <a:cubicBezTo>
                    <a:pt x="12" y="224"/>
                    <a:pt x="0" y="249"/>
                    <a:pt x="12" y="273"/>
                  </a:cubicBezTo>
                  <a:cubicBezTo>
                    <a:pt x="25" y="307"/>
                    <a:pt x="50" y="320"/>
                    <a:pt x="78" y="320"/>
                  </a:cubicBezTo>
                  <a:cubicBezTo>
                    <a:pt x="131" y="320"/>
                    <a:pt x="195" y="276"/>
                    <a:pt x="219" y="236"/>
                  </a:cubicBezTo>
                  <a:cubicBezTo>
                    <a:pt x="255" y="163"/>
                    <a:pt x="255" y="30"/>
                    <a:pt x="171" y="5"/>
                  </a:cubicBezTo>
                  <a:cubicBezTo>
                    <a:pt x="167" y="2"/>
                    <a:pt x="163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68" name="Google Shape;2643;p36"/>
            <p:cNvSpPr/>
            <p:nvPr/>
          </p:nvSpPr>
          <p:spPr>
            <a:xfrm>
              <a:off x="7581342" y="3126537"/>
              <a:ext cx="13831" cy="16833"/>
            </a:xfrm>
            <a:custGeom>
              <a:avLst/>
              <a:gdLst/>
              <a:ahLst/>
              <a:cxnLst/>
              <a:rect l="l" t="t" r="r" b="b"/>
              <a:pathLst>
                <a:path w="281" h="342" extrusionOk="0">
                  <a:moveTo>
                    <a:pt x="184" y="13"/>
                  </a:moveTo>
                  <a:cubicBezTo>
                    <a:pt x="208" y="25"/>
                    <a:pt x="232" y="49"/>
                    <a:pt x="244" y="74"/>
                  </a:cubicBezTo>
                  <a:cubicBezTo>
                    <a:pt x="257" y="135"/>
                    <a:pt x="244" y="195"/>
                    <a:pt x="232" y="232"/>
                  </a:cubicBezTo>
                  <a:cubicBezTo>
                    <a:pt x="208" y="281"/>
                    <a:pt x="147" y="317"/>
                    <a:pt x="98" y="317"/>
                  </a:cubicBezTo>
                  <a:lnTo>
                    <a:pt x="86" y="317"/>
                  </a:lnTo>
                  <a:cubicBezTo>
                    <a:pt x="62" y="317"/>
                    <a:pt x="38" y="305"/>
                    <a:pt x="25" y="281"/>
                  </a:cubicBezTo>
                  <a:lnTo>
                    <a:pt x="25" y="257"/>
                  </a:lnTo>
                  <a:cubicBezTo>
                    <a:pt x="38" y="244"/>
                    <a:pt x="38" y="244"/>
                    <a:pt x="49" y="244"/>
                  </a:cubicBezTo>
                  <a:cubicBezTo>
                    <a:pt x="98" y="244"/>
                    <a:pt x="147" y="244"/>
                    <a:pt x="184" y="184"/>
                  </a:cubicBezTo>
                  <a:cubicBezTo>
                    <a:pt x="195" y="159"/>
                    <a:pt x="195" y="122"/>
                    <a:pt x="195" y="98"/>
                  </a:cubicBezTo>
                  <a:cubicBezTo>
                    <a:pt x="184" y="86"/>
                    <a:pt x="184" y="74"/>
                    <a:pt x="184" y="62"/>
                  </a:cubicBezTo>
                  <a:cubicBezTo>
                    <a:pt x="171" y="49"/>
                    <a:pt x="171" y="38"/>
                    <a:pt x="171" y="25"/>
                  </a:cubicBezTo>
                  <a:lnTo>
                    <a:pt x="171" y="13"/>
                  </a:lnTo>
                  <a:close/>
                  <a:moveTo>
                    <a:pt x="159" y="1"/>
                  </a:moveTo>
                  <a:cubicBezTo>
                    <a:pt x="159" y="13"/>
                    <a:pt x="147" y="25"/>
                    <a:pt x="159" y="25"/>
                  </a:cubicBezTo>
                  <a:lnTo>
                    <a:pt x="159" y="62"/>
                  </a:lnTo>
                  <a:cubicBezTo>
                    <a:pt x="171" y="74"/>
                    <a:pt x="171" y="86"/>
                    <a:pt x="171" y="98"/>
                  </a:cubicBezTo>
                  <a:cubicBezTo>
                    <a:pt x="171" y="122"/>
                    <a:pt x="171" y="147"/>
                    <a:pt x="159" y="171"/>
                  </a:cubicBezTo>
                  <a:cubicBezTo>
                    <a:pt x="135" y="220"/>
                    <a:pt x="98" y="232"/>
                    <a:pt x="49" y="232"/>
                  </a:cubicBezTo>
                  <a:cubicBezTo>
                    <a:pt x="38" y="232"/>
                    <a:pt x="25" y="232"/>
                    <a:pt x="13" y="244"/>
                  </a:cubicBezTo>
                  <a:cubicBezTo>
                    <a:pt x="1" y="257"/>
                    <a:pt x="1" y="268"/>
                    <a:pt x="13" y="281"/>
                  </a:cubicBezTo>
                  <a:cubicBezTo>
                    <a:pt x="25" y="317"/>
                    <a:pt x="49" y="341"/>
                    <a:pt x="86" y="341"/>
                  </a:cubicBezTo>
                  <a:lnTo>
                    <a:pt x="98" y="341"/>
                  </a:lnTo>
                  <a:cubicBezTo>
                    <a:pt x="147" y="341"/>
                    <a:pt x="220" y="293"/>
                    <a:pt x="244" y="244"/>
                  </a:cubicBezTo>
                  <a:cubicBezTo>
                    <a:pt x="268" y="208"/>
                    <a:pt x="281" y="122"/>
                    <a:pt x="257" y="74"/>
                  </a:cubicBezTo>
                  <a:cubicBezTo>
                    <a:pt x="244" y="38"/>
                    <a:pt x="220" y="13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69" name="Google Shape;2644;p36"/>
            <p:cNvSpPr/>
            <p:nvPr/>
          </p:nvSpPr>
          <p:spPr>
            <a:xfrm>
              <a:off x="7570563" y="3138055"/>
              <a:ext cx="26382" cy="42526"/>
            </a:xfrm>
            <a:custGeom>
              <a:avLst/>
              <a:gdLst/>
              <a:ahLst/>
              <a:cxnLst/>
              <a:rect l="l" t="t" r="r" b="b"/>
              <a:pathLst>
                <a:path w="536" h="864" extrusionOk="0">
                  <a:moveTo>
                    <a:pt x="195" y="0"/>
                  </a:moveTo>
                  <a:cubicBezTo>
                    <a:pt x="186" y="0"/>
                    <a:pt x="176" y="7"/>
                    <a:pt x="171" y="23"/>
                  </a:cubicBezTo>
                  <a:cubicBezTo>
                    <a:pt x="135" y="120"/>
                    <a:pt x="98" y="217"/>
                    <a:pt x="74" y="314"/>
                  </a:cubicBezTo>
                  <a:cubicBezTo>
                    <a:pt x="49" y="375"/>
                    <a:pt x="1" y="472"/>
                    <a:pt x="13" y="545"/>
                  </a:cubicBezTo>
                  <a:cubicBezTo>
                    <a:pt x="25" y="655"/>
                    <a:pt x="171" y="777"/>
                    <a:pt x="232" y="850"/>
                  </a:cubicBezTo>
                  <a:cubicBezTo>
                    <a:pt x="237" y="860"/>
                    <a:pt x="244" y="863"/>
                    <a:pt x="252" y="863"/>
                  </a:cubicBezTo>
                  <a:cubicBezTo>
                    <a:pt x="262" y="863"/>
                    <a:pt x="274" y="856"/>
                    <a:pt x="281" y="850"/>
                  </a:cubicBezTo>
                  <a:cubicBezTo>
                    <a:pt x="366" y="777"/>
                    <a:pt x="512" y="679"/>
                    <a:pt x="524" y="569"/>
                  </a:cubicBezTo>
                  <a:cubicBezTo>
                    <a:pt x="536" y="412"/>
                    <a:pt x="451" y="204"/>
                    <a:pt x="414" y="59"/>
                  </a:cubicBezTo>
                  <a:cubicBezTo>
                    <a:pt x="409" y="37"/>
                    <a:pt x="392" y="28"/>
                    <a:pt x="376" y="28"/>
                  </a:cubicBezTo>
                  <a:cubicBezTo>
                    <a:pt x="355" y="28"/>
                    <a:pt x="335" y="44"/>
                    <a:pt x="341" y="71"/>
                  </a:cubicBezTo>
                  <a:cubicBezTo>
                    <a:pt x="366" y="193"/>
                    <a:pt x="403" y="314"/>
                    <a:pt x="414" y="436"/>
                  </a:cubicBezTo>
                  <a:cubicBezTo>
                    <a:pt x="436" y="602"/>
                    <a:pt x="357" y="678"/>
                    <a:pt x="260" y="773"/>
                  </a:cubicBezTo>
                  <a:lnTo>
                    <a:pt x="260" y="773"/>
                  </a:lnTo>
                  <a:lnTo>
                    <a:pt x="171" y="655"/>
                  </a:lnTo>
                  <a:cubicBezTo>
                    <a:pt x="111" y="569"/>
                    <a:pt x="86" y="533"/>
                    <a:pt x="122" y="423"/>
                  </a:cubicBezTo>
                  <a:cubicBezTo>
                    <a:pt x="159" y="290"/>
                    <a:pt x="195" y="168"/>
                    <a:pt x="220" y="34"/>
                  </a:cubicBezTo>
                  <a:cubicBezTo>
                    <a:pt x="220" y="13"/>
                    <a:pt x="208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70" name="Google Shape;2645;p36"/>
            <p:cNvSpPr/>
            <p:nvPr/>
          </p:nvSpPr>
          <p:spPr>
            <a:xfrm>
              <a:off x="7570563" y="3137661"/>
              <a:ext cx="26382" cy="43412"/>
            </a:xfrm>
            <a:custGeom>
              <a:avLst/>
              <a:gdLst/>
              <a:ahLst/>
              <a:cxnLst/>
              <a:rect l="l" t="t" r="r" b="b"/>
              <a:pathLst>
                <a:path w="536" h="882" extrusionOk="0">
                  <a:moveTo>
                    <a:pt x="257" y="785"/>
                  </a:moveTo>
                  <a:cubicBezTo>
                    <a:pt x="268" y="785"/>
                    <a:pt x="268" y="796"/>
                    <a:pt x="268" y="796"/>
                  </a:cubicBezTo>
                  <a:lnTo>
                    <a:pt x="257" y="796"/>
                  </a:lnTo>
                  <a:lnTo>
                    <a:pt x="257" y="785"/>
                  </a:lnTo>
                  <a:close/>
                  <a:moveTo>
                    <a:pt x="195" y="18"/>
                  </a:moveTo>
                  <a:cubicBezTo>
                    <a:pt x="208" y="18"/>
                    <a:pt x="208" y="31"/>
                    <a:pt x="208" y="42"/>
                  </a:cubicBezTo>
                  <a:cubicBezTo>
                    <a:pt x="184" y="164"/>
                    <a:pt x="147" y="285"/>
                    <a:pt x="122" y="407"/>
                  </a:cubicBezTo>
                  <a:lnTo>
                    <a:pt x="111" y="431"/>
                  </a:lnTo>
                  <a:cubicBezTo>
                    <a:pt x="86" y="541"/>
                    <a:pt x="111" y="577"/>
                    <a:pt x="171" y="675"/>
                  </a:cubicBezTo>
                  <a:cubicBezTo>
                    <a:pt x="195" y="699"/>
                    <a:pt x="220" y="736"/>
                    <a:pt x="244" y="760"/>
                  </a:cubicBezTo>
                  <a:lnTo>
                    <a:pt x="244" y="772"/>
                  </a:lnTo>
                  <a:cubicBezTo>
                    <a:pt x="244" y="785"/>
                    <a:pt x="232" y="785"/>
                    <a:pt x="220" y="796"/>
                  </a:cubicBezTo>
                  <a:lnTo>
                    <a:pt x="208" y="809"/>
                  </a:lnTo>
                  <a:lnTo>
                    <a:pt x="305" y="809"/>
                  </a:lnTo>
                  <a:lnTo>
                    <a:pt x="293" y="796"/>
                  </a:lnTo>
                  <a:cubicBezTo>
                    <a:pt x="281" y="796"/>
                    <a:pt x="281" y="785"/>
                    <a:pt x="268" y="772"/>
                  </a:cubicBezTo>
                  <a:cubicBezTo>
                    <a:pt x="366" y="687"/>
                    <a:pt x="451" y="602"/>
                    <a:pt x="427" y="444"/>
                  </a:cubicBezTo>
                  <a:cubicBezTo>
                    <a:pt x="414" y="358"/>
                    <a:pt x="403" y="274"/>
                    <a:pt x="378" y="188"/>
                  </a:cubicBezTo>
                  <a:cubicBezTo>
                    <a:pt x="366" y="152"/>
                    <a:pt x="354" y="115"/>
                    <a:pt x="354" y="79"/>
                  </a:cubicBezTo>
                  <a:cubicBezTo>
                    <a:pt x="341" y="55"/>
                    <a:pt x="366" y="42"/>
                    <a:pt x="378" y="42"/>
                  </a:cubicBezTo>
                  <a:cubicBezTo>
                    <a:pt x="390" y="42"/>
                    <a:pt x="403" y="42"/>
                    <a:pt x="403" y="67"/>
                  </a:cubicBezTo>
                  <a:cubicBezTo>
                    <a:pt x="414" y="104"/>
                    <a:pt x="427" y="139"/>
                    <a:pt x="439" y="188"/>
                  </a:cubicBezTo>
                  <a:cubicBezTo>
                    <a:pt x="476" y="322"/>
                    <a:pt x="524" y="468"/>
                    <a:pt x="512" y="577"/>
                  </a:cubicBezTo>
                  <a:cubicBezTo>
                    <a:pt x="500" y="663"/>
                    <a:pt x="414" y="736"/>
                    <a:pt x="341" y="796"/>
                  </a:cubicBezTo>
                  <a:cubicBezTo>
                    <a:pt x="317" y="821"/>
                    <a:pt x="293" y="833"/>
                    <a:pt x="281" y="858"/>
                  </a:cubicBezTo>
                  <a:lnTo>
                    <a:pt x="232" y="858"/>
                  </a:lnTo>
                  <a:cubicBezTo>
                    <a:pt x="220" y="833"/>
                    <a:pt x="195" y="809"/>
                    <a:pt x="171" y="785"/>
                  </a:cubicBezTo>
                  <a:cubicBezTo>
                    <a:pt x="111" y="712"/>
                    <a:pt x="25" y="626"/>
                    <a:pt x="25" y="553"/>
                  </a:cubicBezTo>
                  <a:cubicBezTo>
                    <a:pt x="13" y="504"/>
                    <a:pt x="38" y="444"/>
                    <a:pt x="62" y="383"/>
                  </a:cubicBezTo>
                  <a:cubicBezTo>
                    <a:pt x="74" y="371"/>
                    <a:pt x="74" y="347"/>
                    <a:pt x="86" y="322"/>
                  </a:cubicBezTo>
                  <a:cubicBezTo>
                    <a:pt x="111" y="225"/>
                    <a:pt x="147" y="128"/>
                    <a:pt x="184" y="31"/>
                  </a:cubicBezTo>
                  <a:cubicBezTo>
                    <a:pt x="184" y="18"/>
                    <a:pt x="195" y="18"/>
                    <a:pt x="195" y="18"/>
                  </a:cubicBezTo>
                  <a:close/>
                  <a:moveTo>
                    <a:pt x="194" y="1"/>
                  </a:moveTo>
                  <a:cubicBezTo>
                    <a:pt x="182" y="1"/>
                    <a:pt x="168" y="10"/>
                    <a:pt x="159" y="18"/>
                  </a:cubicBezTo>
                  <a:cubicBezTo>
                    <a:pt x="122" y="115"/>
                    <a:pt x="98" y="225"/>
                    <a:pt x="62" y="322"/>
                  </a:cubicBezTo>
                  <a:cubicBezTo>
                    <a:pt x="62" y="334"/>
                    <a:pt x="49" y="358"/>
                    <a:pt x="49" y="383"/>
                  </a:cubicBezTo>
                  <a:cubicBezTo>
                    <a:pt x="25" y="431"/>
                    <a:pt x="1" y="504"/>
                    <a:pt x="1" y="553"/>
                  </a:cubicBezTo>
                  <a:cubicBezTo>
                    <a:pt x="13" y="639"/>
                    <a:pt x="98" y="723"/>
                    <a:pt x="159" y="796"/>
                  </a:cubicBezTo>
                  <a:cubicBezTo>
                    <a:pt x="184" y="821"/>
                    <a:pt x="208" y="845"/>
                    <a:pt x="220" y="869"/>
                  </a:cubicBezTo>
                  <a:cubicBezTo>
                    <a:pt x="232" y="869"/>
                    <a:pt x="244" y="882"/>
                    <a:pt x="257" y="882"/>
                  </a:cubicBezTo>
                  <a:cubicBezTo>
                    <a:pt x="268" y="882"/>
                    <a:pt x="281" y="869"/>
                    <a:pt x="293" y="869"/>
                  </a:cubicBezTo>
                  <a:cubicBezTo>
                    <a:pt x="305" y="845"/>
                    <a:pt x="330" y="833"/>
                    <a:pt x="354" y="809"/>
                  </a:cubicBezTo>
                  <a:cubicBezTo>
                    <a:pt x="427" y="748"/>
                    <a:pt x="524" y="675"/>
                    <a:pt x="524" y="577"/>
                  </a:cubicBezTo>
                  <a:cubicBezTo>
                    <a:pt x="536" y="468"/>
                    <a:pt x="500" y="310"/>
                    <a:pt x="463" y="188"/>
                  </a:cubicBezTo>
                  <a:cubicBezTo>
                    <a:pt x="451" y="139"/>
                    <a:pt x="439" y="104"/>
                    <a:pt x="427" y="55"/>
                  </a:cubicBezTo>
                  <a:cubicBezTo>
                    <a:pt x="418" y="37"/>
                    <a:pt x="402" y="26"/>
                    <a:pt x="385" y="26"/>
                  </a:cubicBezTo>
                  <a:cubicBezTo>
                    <a:pt x="379" y="26"/>
                    <a:pt x="372" y="27"/>
                    <a:pt x="366" y="31"/>
                  </a:cubicBezTo>
                  <a:cubicBezTo>
                    <a:pt x="354" y="31"/>
                    <a:pt x="330" y="55"/>
                    <a:pt x="330" y="79"/>
                  </a:cubicBezTo>
                  <a:cubicBezTo>
                    <a:pt x="341" y="115"/>
                    <a:pt x="354" y="152"/>
                    <a:pt x="354" y="188"/>
                  </a:cubicBezTo>
                  <a:cubicBezTo>
                    <a:pt x="378" y="274"/>
                    <a:pt x="403" y="358"/>
                    <a:pt x="414" y="444"/>
                  </a:cubicBezTo>
                  <a:cubicBezTo>
                    <a:pt x="427" y="602"/>
                    <a:pt x="354" y="675"/>
                    <a:pt x="257" y="760"/>
                  </a:cubicBezTo>
                  <a:lnTo>
                    <a:pt x="257" y="748"/>
                  </a:lnTo>
                  <a:cubicBezTo>
                    <a:pt x="232" y="723"/>
                    <a:pt x="208" y="699"/>
                    <a:pt x="184" y="663"/>
                  </a:cubicBezTo>
                  <a:cubicBezTo>
                    <a:pt x="122" y="577"/>
                    <a:pt x="98" y="541"/>
                    <a:pt x="122" y="431"/>
                  </a:cubicBezTo>
                  <a:lnTo>
                    <a:pt x="135" y="407"/>
                  </a:lnTo>
                  <a:cubicBezTo>
                    <a:pt x="171" y="285"/>
                    <a:pt x="208" y="164"/>
                    <a:pt x="220" y="42"/>
                  </a:cubicBezTo>
                  <a:cubicBezTo>
                    <a:pt x="232" y="18"/>
                    <a:pt x="220" y="6"/>
                    <a:pt x="208" y="6"/>
                  </a:cubicBezTo>
                  <a:cubicBezTo>
                    <a:pt x="204" y="2"/>
                    <a:pt x="200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71" name="Google Shape;2646;p36"/>
            <p:cNvSpPr/>
            <p:nvPr/>
          </p:nvSpPr>
          <p:spPr>
            <a:xfrm>
              <a:off x="7555649" y="3164832"/>
              <a:ext cx="18556" cy="4381"/>
            </a:xfrm>
            <a:custGeom>
              <a:avLst/>
              <a:gdLst/>
              <a:ahLst/>
              <a:cxnLst/>
              <a:rect l="l" t="t" r="r" b="b"/>
              <a:pathLst>
                <a:path w="377" h="89" extrusionOk="0">
                  <a:moveTo>
                    <a:pt x="195" y="1"/>
                  </a:moveTo>
                  <a:cubicBezTo>
                    <a:pt x="134" y="1"/>
                    <a:pt x="85" y="1"/>
                    <a:pt x="25" y="14"/>
                  </a:cubicBezTo>
                  <a:cubicBezTo>
                    <a:pt x="0" y="14"/>
                    <a:pt x="0" y="50"/>
                    <a:pt x="25" y="50"/>
                  </a:cubicBezTo>
                  <a:cubicBezTo>
                    <a:pt x="73" y="62"/>
                    <a:pt x="134" y="62"/>
                    <a:pt x="195" y="74"/>
                  </a:cubicBezTo>
                  <a:cubicBezTo>
                    <a:pt x="223" y="81"/>
                    <a:pt x="254" y="88"/>
                    <a:pt x="286" y="88"/>
                  </a:cubicBezTo>
                  <a:cubicBezTo>
                    <a:pt x="309" y="88"/>
                    <a:pt x="332" y="84"/>
                    <a:pt x="352" y="74"/>
                  </a:cubicBezTo>
                  <a:cubicBezTo>
                    <a:pt x="377" y="74"/>
                    <a:pt x="377" y="38"/>
                    <a:pt x="365" y="25"/>
                  </a:cubicBezTo>
                  <a:cubicBezTo>
                    <a:pt x="316" y="1"/>
                    <a:pt x="255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72" name="Google Shape;2647;p36"/>
            <p:cNvSpPr/>
            <p:nvPr/>
          </p:nvSpPr>
          <p:spPr>
            <a:xfrm>
              <a:off x="7555649" y="3164290"/>
              <a:ext cx="19196" cy="5414"/>
            </a:xfrm>
            <a:custGeom>
              <a:avLst/>
              <a:gdLst/>
              <a:ahLst/>
              <a:cxnLst/>
              <a:rect l="l" t="t" r="r" b="b"/>
              <a:pathLst>
                <a:path w="390" h="110" extrusionOk="0">
                  <a:moveTo>
                    <a:pt x="206" y="12"/>
                  </a:moveTo>
                  <a:cubicBezTo>
                    <a:pt x="255" y="12"/>
                    <a:pt x="316" y="12"/>
                    <a:pt x="352" y="49"/>
                  </a:cubicBezTo>
                  <a:cubicBezTo>
                    <a:pt x="365" y="49"/>
                    <a:pt x="365" y="61"/>
                    <a:pt x="365" y="73"/>
                  </a:cubicBezTo>
                  <a:lnTo>
                    <a:pt x="352" y="85"/>
                  </a:lnTo>
                  <a:cubicBezTo>
                    <a:pt x="340" y="89"/>
                    <a:pt x="327" y="91"/>
                    <a:pt x="313" y="91"/>
                  </a:cubicBezTo>
                  <a:cubicBezTo>
                    <a:pt x="285" y="91"/>
                    <a:pt x="255" y="85"/>
                    <a:pt x="231" y="85"/>
                  </a:cubicBezTo>
                  <a:cubicBezTo>
                    <a:pt x="219" y="73"/>
                    <a:pt x="206" y="73"/>
                    <a:pt x="195" y="73"/>
                  </a:cubicBezTo>
                  <a:cubicBezTo>
                    <a:pt x="170" y="73"/>
                    <a:pt x="134" y="73"/>
                    <a:pt x="109" y="61"/>
                  </a:cubicBezTo>
                  <a:cubicBezTo>
                    <a:pt x="73" y="61"/>
                    <a:pt x="49" y="61"/>
                    <a:pt x="25" y="49"/>
                  </a:cubicBezTo>
                  <a:cubicBezTo>
                    <a:pt x="12" y="49"/>
                    <a:pt x="12" y="49"/>
                    <a:pt x="12" y="36"/>
                  </a:cubicBezTo>
                  <a:lnTo>
                    <a:pt x="25" y="25"/>
                  </a:lnTo>
                  <a:cubicBezTo>
                    <a:pt x="85" y="25"/>
                    <a:pt x="134" y="12"/>
                    <a:pt x="195" y="12"/>
                  </a:cubicBezTo>
                  <a:close/>
                  <a:moveTo>
                    <a:pt x="195" y="0"/>
                  </a:moveTo>
                  <a:cubicBezTo>
                    <a:pt x="134" y="0"/>
                    <a:pt x="85" y="0"/>
                    <a:pt x="25" y="12"/>
                  </a:cubicBezTo>
                  <a:cubicBezTo>
                    <a:pt x="0" y="12"/>
                    <a:pt x="0" y="25"/>
                    <a:pt x="0" y="36"/>
                  </a:cubicBezTo>
                  <a:cubicBezTo>
                    <a:pt x="0" y="61"/>
                    <a:pt x="0" y="73"/>
                    <a:pt x="25" y="73"/>
                  </a:cubicBezTo>
                  <a:cubicBezTo>
                    <a:pt x="49" y="73"/>
                    <a:pt x="73" y="73"/>
                    <a:pt x="109" y="85"/>
                  </a:cubicBezTo>
                  <a:cubicBezTo>
                    <a:pt x="134" y="85"/>
                    <a:pt x="158" y="85"/>
                    <a:pt x="195" y="98"/>
                  </a:cubicBezTo>
                  <a:lnTo>
                    <a:pt x="219" y="98"/>
                  </a:lnTo>
                  <a:cubicBezTo>
                    <a:pt x="255" y="98"/>
                    <a:pt x="279" y="109"/>
                    <a:pt x="304" y="109"/>
                  </a:cubicBezTo>
                  <a:cubicBezTo>
                    <a:pt x="316" y="109"/>
                    <a:pt x="341" y="109"/>
                    <a:pt x="352" y="98"/>
                  </a:cubicBezTo>
                  <a:cubicBezTo>
                    <a:pt x="365" y="98"/>
                    <a:pt x="377" y="85"/>
                    <a:pt x="377" y="73"/>
                  </a:cubicBezTo>
                  <a:cubicBezTo>
                    <a:pt x="389" y="61"/>
                    <a:pt x="377" y="36"/>
                    <a:pt x="365" y="36"/>
                  </a:cubicBezTo>
                  <a:cubicBezTo>
                    <a:pt x="316" y="0"/>
                    <a:pt x="255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73" name="Google Shape;2648;p36"/>
            <p:cNvSpPr/>
            <p:nvPr/>
          </p:nvSpPr>
          <p:spPr>
            <a:xfrm>
              <a:off x="7593303" y="3165373"/>
              <a:ext cx="20426" cy="4479"/>
            </a:xfrm>
            <a:custGeom>
              <a:avLst/>
              <a:gdLst/>
              <a:ahLst/>
              <a:cxnLst/>
              <a:rect l="l" t="t" r="r" b="b"/>
              <a:pathLst>
                <a:path w="415" h="91" extrusionOk="0">
                  <a:moveTo>
                    <a:pt x="298" y="1"/>
                  </a:moveTo>
                  <a:cubicBezTo>
                    <a:pt x="272" y="1"/>
                    <a:pt x="245" y="3"/>
                    <a:pt x="220" y="3"/>
                  </a:cubicBezTo>
                  <a:cubicBezTo>
                    <a:pt x="147" y="3"/>
                    <a:pt x="87" y="14"/>
                    <a:pt x="25" y="27"/>
                  </a:cubicBezTo>
                  <a:cubicBezTo>
                    <a:pt x="1" y="39"/>
                    <a:pt x="1" y="63"/>
                    <a:pt x="25" y="76"/>
                  </a:cubicBezTo>
                  <a:cubicBezTo>
                    <a:pt x="87" y="87"/>
                    <a:pt x="159" y="87"/>
                    <a:pt x="220" y="87"/>
                  </a:cubicBezTo>
                  <a:cubicBezTo>
                    <a:pt x="251" y="87"/>
                    <a:pt x="282" y="91"/>
                    <a:pt x="313" y="91"/>
                  </a:cubicBezTo>
                  <a:cubicBezTo>
                    <a:pt x="343" y="91"/>
                    <a:pt x="373" y="88"/>
                    <a:pt x="403" y="76"/>
                  </a:cubicBezTo>
                  <a:cubicBezTo>
                    <a:pt x="414" y="63"/>
                    <a:pt x="414" y="39"/>
                    <a:pt x="403" y="27"/>
                  </a:cubicBezTo>
                  <a:cubicBezTo>
                    <a:pt x="374" y="5"/>
                    <a:pt x="336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74" name="Google Shape;2649;p36"/>
            <p:cNvSpPr/>
            <p:nvPr/>
          </p:nvSpPr>
          <p:spPr>
            <a:xfrm>
              <a:off x="7593303" y="3164832"/>
              <a:ext cx="21066" cy="5463"/>
            </a:xfrm>
            <a:custGeom>
              <a:avLst/>
              <a:gdLst/>
              <a:ahLst/>
              <a:cxnLst/>
              <a:rect l="l" t="t" r="r" b="b"/>
              <a:pathLst>
                <a:path w="428" h="111" extrusionOk="0">
                  <a:moveTo>
                    <a:pt x="293" y="25"/>
                  </a:moveTo>
                  <a:cubicBezTo>
                    <a:pt x="330" y="25"/>
                    <a:pt x="366" y="25"/>
                    <a:pt x="390" y="50"/>
                  </a:cubicBezTo>
                  <a:cubicBezTo>
                    <a:pt x="403" y="50"/>
                    <a:pt x="403" y="62"/>
                    <a:pt x="403" y="62"/>
                  </a:cubicBezTo>
                  <a:cubicBezTo>
                    <a:pt x="403" y="74"/>
                    <a:pt x="403" y="74"/>
                    <a:pt x="390" y="87"/>
                  </a:cubicBezTo>
                  <a:cubicBezTo>
                    <a:pt x="372" y="92"/>
                    <a:pt x="351" y="95"/>
                    <a:pt x="330" y="95"/>
                  </a:cubicBezTo>
                  <a:cubicBezTo>
                    <a:pt x="308" y="95"/>
                    <a:pt x="287" y="92"/>
                    <a:pt x="268" y="87"/>
                  </a:cubicBezTo>
                  <a:lnTo>
                    <a:pt x="184" y="87"/>
                  </a:lnTo>
                  <a:cubicBezTo>
                    <a:pt x="135" y="87"/>
                    <a:pt x="74" y="87"/>
                    <a:pt x="25" y="74"/>
                  </a:cubicBezTo>
                  <a:lnTo>
                    <a:pt x="14" y="62"/>
                  </a:lnTo>
                  <a:lnTo>
                    <a:pt x="25" y="50"/>
                  </a:lnTo>
                  <a:cubicBezTo>
                    <a:pt x="87" y="25"/>
                    <a:pt x="159" y="25"/>
                    <a:pt x="220" y="25"/>
                  </a:cubicBezTo>
                  <a:close/>
                  <a:moveTo>
                    <a:pt x="220" y="1"/>
                  </a:moveTo>
                  <a:cubicBezTo>
                    <a:pt x="159" y="1"/>
                    <a:pt x="87" y="14"/>
                    <a:pt x="25" y="38"/>
                  </a:cubicBezTo>
                  <a:cubicBezTo>
                    <a:pt x="14" y="38"/>
                    <a:pt x="1" y="50"/>
                    <a:pt x="1" y="62"/>
                  </a:cubicBezTo>
                  <a:cubicBezTo>
                    <a:pt x="1" y="74"/>
                    <a:pt x="14" y="87"/>
                    <a:pt x="25" y="87"/>
                  </a:cubicBezTo>
                  <a:cubicBezTo>
                    <a:pt x="74" y="98"/>
                    <a:pt x="135" y="98"/>
                    <a:pt x="184" y="98"/>
                  </a:cubicBezTo>
                  <a:lnTo>
                    <a:pt x="220" y="111"/>
                  </a:lnTo>
                  <a:lnTo>
                    <a:pt x="317" y="111"/>
                  </a:lnTo>
                  <a:cubicBezTo>
                    <a:pt x="354" y="111"/>
                    <a:pt x="378" y="111"/>
                    <a:pt x="403" y="98"/>
                  </a:cubicBezTo>
                  <a:cubicBezTo>
                    <a:pt x="414" y="98"/>
                    <a:pt x="427" y="87"/>
                    <a:pt x="427" y="74"/>
                  </a:cubicBezTo>
                  <a:cubicBezTo>
                    <a:pt x="427" y="50"/>
                    <a:pt x="414" y="38"/>
                    <a:pt x="403" y="25"/>
                  </a:cubicBezTo>
                  <a:cubicBezTo>
                    <a:pt x="354" y="1"/>
                    <a:pt x="305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75" name="Google Shape;2650;p36"/>
            <p:cNvSpPr/>
            <p:nvPr/>
          </p:nvSpPr>
          <p:spPr>
            <a:xfrm>
              <a:off x="7611023" y="3124175"/>
              <a:ext cx="59605" cy="68711"/>
            </a:xfrm>
            <a:custGeom>
              <a:avLst/>
              <a:gdLst/>
              <a:ahLst/>
              <a:cxnLst/>
              <a:rect l="l" t="t" r="r" b="b"/>
              <a:pathLst>
                <a:path w="1211" h="1396" extrusionOk="0">
                  <a:moveTo>
                    <a:pt x="570" y="102"/>
                  </a:moveTo>
                  <a:cubicBezTo>
                    <a:pt x="743" y="102"/>
                    <a:pt x="913" y="238"/>
                    <a:pt x="967" y="438"/>
                  </a:cubicBezTo>
                  <a:cubicBezTo>
                    <a:pt x="1052" y="694"/>
                    <a:pt x="943" y="1046"/>
                    <a:pt x="735" y="1216"/>
                  </a:cubicBezTo>
                  <a:cubicBezTo>
                    <a:pt x="666" y="1273"/>
                    <a:pt x="599" y="1296"/>
                    <a:pt x="536" y="1296"/>
                  </a:cubicBezTo>
                  <a:cubicBezTo>
                    <a:pt x="314" y="1296"/>
                    <a:pt x="149" y="997"/>
                    <a:pt x="140" y="778"/>
                  </a:cubicBezTo>
                  <a:cubicBezTo>
                    <a:pt x="125" y="597"/>
                    <a:pt x="158" y="407"/>
                    <a:pt x="255" y="267"/>
                  </a:cubicBezTo>
                  <a:lnTo>
                    <a:pt x="255" y="267"/>
                  </a:lnTo>
                  <a:cubicBezTo>
                    <a:pt x="258" y="268"/>
                    <a:pt x="261" y="268"/>
                    <a:pt x="263" y="268"/>
                  </a:cubicBezTo>
                  <a:cubicBezTo>
                    <a:pt x="273" y="268"/>
                    <a:pt x="281" y="264"/>
                    <a:pt x="286" y="256"/>
                  </a:cubicBezTo>
                  <a:cubicBezTo>
                    <a:pt x="367" y="148"/>
                    <a:pt x="469" y="102"/>
                    <a:pt x="570" y="102"/>
                  </a:cubicBezTo>
                  <a:close/>
                  <a:moveTo>
                    <a:pt x="567" y="0"/>
                  </a:moveTo>
                  <a:cubicBezTo>
                    <a:pt x="506" y="0"/>
                    <a:pt x="446" y="13"/>
                    <a:pt x="393" y="42"/>
                  </a:cubicBezTo>
                  <a:lnTo>
                    <a:pt x="393" y="42"/>
                  </a:lnTo>
                  <a:cubicBezTo>
                    <a:pt x="88" y="139"/>
                    <a:pt x="0" y="601"/>
                    <a:pt x="43" y="888"/>
                  </a:cubicBezTo>
                  <a:cubicBezTo>
                    <a:pt x="80" y="1138"/>
                    <a:pt x="294" y="1396"/>
                    <a:pt x="539" y="1396"/>
                  </a:cubicBezTo>
                  <a:cubicBezTo>
                    <a:pt x="615" y="1396"/>
                    <a:pt x="694" y="1371"/>
                    <a:pt x="772" y="1313"/>
                  </a:cubicBezTo>
                  <a:cubicBezTo>
                    <a:pt x="1100" y="1095"/>
                    <a:pt x="1210" y="535"/>
                    <a:pt x="979" y="207"/>
                  </a:cubicBezTo>
                  <a:cubicBezTo>
                    <a:pt x="884" y="81"/>
                    <a:pt x="720" y="0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76" name="Google Shape;2651;p36"/>
            <p:cNvSpPr/>
            <p:nvPr/>
          </p:nvSpPr>
          <p:spPr>
            <a:xfrm>
              <a:off x="7611269" y="3123928"/>
              <a:ext cx="55766" cy="69696"/>
            </a:xfrm>
            <a:custGeom>
              <a:avLst/>
              <a:gdLst/>
              <a:ahLst/>
              <a:cxnLst/>
              <a:rect l="l" t="t" r="r" b="b"/>
              <a:pathLst>
                <a:path w="1133" h="1416" extrusionOk="0">
                  <a:moveTo>
                    <a:pt x="536" y="42"/>
                  </a:moveTo>
                  <a:cubicBezTo>
                    <a:pt x="548" y="42"/>
                    <a:pt x="548" y="54"/>
                    <a:pt x="548" y="54"/>
                  </a:cubicBezTo>
                  <a:cubicBezTo>
                    <a:pt x="548" y="54"/>
                    <a:pt x="548" y="66"/>
                    <a:pt x="536" y="66"/>
                  </a:cubicBezTo>
                  <a:cubicBezTo>
                    <a:pt x="414" y="91"/>
                    <a:pt x="317" y="164"/>
                    <a:pt x="244" y="261"/>
                  </a:cubicBezTo>
                  <a:lnTo>
                    <a:pt x="232" y="248"/>
                  </a:lnTo>
                  <a:cubicBezTo>
                    <a:pt x="268" y="164"/>
                    <a:pt x="317" y="102"/>
                    <a:pt x="378" y="66"/>
                  </a:cubicBezTo>
                  <a:cubicBezTo>
                    <a:pt x="427" y="42"/>
                    <a:pt x="476" y="42"/>
                    <a:pt x="536" y="42"/>
                  </a:cubicBezTo>
                  <a:close/>
                  <a:moveTo>
                    <a:pt x="293" y="224"/>
                  </a:moveTo>
                  <a:cubicBezTo>
                    <a:pt x="293" y="237"/>
                    <a:pt x="281" y="248"/>
                    <a:pt x="281" y="261"/>
                  </a:cubicBezTo>
                  <a:lnTo>
                    <a:pt x="268" y="261"/>
                  </a:lnTo>
                  <a:cubicBezTo>
                    <a:pt x="281" y="248"/>
                    <a:pt x="281" y="237"/>
                    <a:pt x="293" y="224"/>
                  </a:cubicBezTo>
                  <a:close/>
                  <a:moveTo>
                    <a:pt x="581" y="113"/>
                  </a:moveTo>
                  <a:cubicBezTo>
                    <a:pt x="594" y="113"/>
                    <a:pt x="608" y="114"/>
                    <a:pt x="621" y="115"/>
                  </a:cubicBezTo>
                  <a:cubicBezTo>
                    <a:pt x="779" y="151"/>
                    <a:pt x="913" y="273"/>
                    <a:pt x="962" y="443"/>
                  </a:cubicBezTo>
                  <a:cubicBezTo>
                    <a:pt x="1035" y="699"/>
                    <a:pt x="925" y="1051"/>
                    <a:pt x="730" y="1209"/>
                  </a:cubicBezTo>
                  <a:cubicBezTo>
                    <a:pt x="667" y="1265"/>
                    <a:pt x="598" y="1289"/>
                    <a:pt x="531" y="1289"/>
                  </a:cubicBezTo>
                  <a:cubicBezTo>
                    <a:pt x="496" y="1289"/>
                    <a:pt x="460" y="1283"/>
                    <a:pt x="427" y="1270"/>
                  </a:cubicBezTo>
                  <a:cubicBezTo>
                    <a:pt x="257" y="1197"/>
                    <a:pt x="147" y="954"/>
                    <a:pt x="135" y="783"/>
                  </a:cubicBezTo>
                  <a:cubicBezTo>
                    <a:pt x="122" y="540"/>
                    <a:pt x="184" y="383"/>
                    <a:pt x="257" y="285"/>
                  </a:cubicBezTo>
                  <a:cubicBezTo>
                    <a:pt x="268" y="285"/>
                    <a:pt x="281" y="273"/>
                    <a:pt x="293" y="261"/>
                  </a:cubicBezTo>
                  <a:cubicBezTo>
                    <a:pt x="369" y="162"/>
                    <a:pt x="465" y="113"/>
                    <a:pt x="581" y="113"/>
                  </a:cubicBezTo>
                  <a:close/>
                  <a:moveTo>
                    <a:pt x="559" y="14"/>
                  </a:moveTo>
                  <a:cubicBezTo>
                    <a:pt x="713" y="14"/>
                    <a:pt x="876" y="95"/>
                    <a:pt x="962" y="224"/>
                  </a:cubicBezTo>
                  <a:cubicBezTo>
                    <a:pt x="1071" y="370"/>
                    <a:pt x="1108" y="564"/>
                    <a:pt x="1071" y="783"/>
                  </a:cubicBezTo>
                  <a:cubicBezTo>
                    <a:pt x="1035" y="1002"/>
                    <a:pt x="925" y="1209"/>
                    <a:pt x="767" y="1318"/>
                  </a:cubicBezTo>
                  <a:cubicBezTo>
                    <a:pt x="693" y="1371"/>
                    <a:pt x="618" y="1396"/>
                    <a:pt x="541" y="1396"/>
                  </a:cubicBezTo>
                  <a:cubicBezTo>
                    <a:pt x="492" y="1396"/>
                    <a:pt x="442" y="1386"/>
                    <a:pt x="390" y="1367"/>
                  </a:cubicBezTo>
                  <a:cubicBezTo>
                    <a:pt x="220" y="1294"/>
                    <a:pt x="86" y="1100"/>
                    <a:pt x="49" y="893"/>
                  </a:cubicBezTo>
                  <a:cubicBezTo>
                    <a:pt x="13" y="662"/>
                    <a:pt x="62" y="346"/>
                    <a:pt x="220" y="164"/>
                  </a:cubicBezTo>
                  <a:cubicBezTo>
                    <a:pt x="243" y="140"/>
                    <a:pt x="279" y="116"/>
                    <a:pt x="303" y="93"/>
                  </a:cubicBezTo>
                  <a:lnTo>
                    <a:pt x="303" y="93"/>
                  </a:lnTo>
                  <a:cubicBezTo>
                    <a:pt x="267" y="128"/>
                    <a:pt x="244" y="176"/>
                    <a:pt x="220" y="237"/>
                  </a:cubicBezTo>
                  <a:cubicBezTo>
                    <a:pt x="220" y="248"/>
                    <a:pt x="220" y="273"/>
                    <a:pt x="232" y="273"/>
                  </a:cubicBezTo>
                  <a:cubicBezTo>
                    <a:pt x="220" y="297"/>
                    <a:pt x="208" y="321"/>
                    <a:pt x="195" y="334"/>
                  </a:cubicBezTo>
                  <a:cubicBezTo>
                    <a:pt x="122" y="491"/>
                    <a:pt x="111" y="662"/>
                    <a:pt x="122" y="783"/>
                  </a:cubicBezTo>
                  <a:cubicBezTo>
                    <a:pt x="135" y="966"/>
                    <a:pt x="244" y="1209"/>
                    <a:pt x="427" y="1282"/>
                  </a:cubicBezTo>
                  <a:cubicBezTo>
                    <a:pt x="460" y="1299"/>
                    <a:pt x="495" y="1307"/>
                    <a:pt x="531" y="1307"/>
                  </a:cubicBezTo>
                  <a:cubicBezTo>
                    <a:pt x="599" y="1307"/>
                    <a:pt x="671" y="1277"/>
                    <a:pt x="743" y="1221"/>
                  </a:cubicBezTo>
                  <a:cubicBezTo>
                    <a:pt x="949" y="1064"/>
                    <a:pt x="1047" y="699"/>
                    <a:pt x="974" y="443"/>
                  </a:cubicBezTo>
                  <a:cubicBezTo>
                    <a:pt x="925" y="261"/>
                    <a:pt x="779" y="127"/>
                    <a:pt x="621" y="102"/>
                  </a:cubicBezTo>
                  <a:cubicBezTo>
                    <a:pt x="604" y="99"/>
                    <a:pt x="586" y="97"/>
                    <a:pt x="569" y="97"/>
                  </a:cubicBezTo>
                  <a:cubicBezTo>
                    <a:pt x="526" y="97"/>
                    <a:pt x="486" y="106"/>
                    <a:pt x="451" y="115"/>
                  </a:cubicBezTo>
                  <a:cubicBezTo>
                    <a:pt x="487" y="102"/>
                    <a:pt x="524" y="91"/>
                    <a:pt x="548" y="91"/>
                  </a:cubicBezTo>
                  <a:cubicBezTo>
                    <a:pt x="560" y="78"/>
                    <a:pt x="560" y="66"/>
                    <a:pt x="560" y="54"/>
                  </a:cubicBezTo>
                  <a:cubicBezTo>
                    <a:pt x="560" y="42"/>
                    <a:pt x="548" y="29"/>
                    <a:pt x="536" y="29"/>
                  </a:cubicBezTo>
                  <a:lnTo>
                    <a:pt x="463" y="29"/>
                  </a:lnTo>
                  <a:cubicBezTo>
                    <a:pt x="476" y="18"/>
                    <a:pt x="487" y="18"/>
                    <a:pt x="500" y="18"/>
                  </a:cubicBezTo>
                  <a:cubicBezTo>
                    <a:pt x="519" y="15"/>
                    <a:pt x="539" y="14"/>
                    <a:pt x="559" y="14"/>
                  </a:cubicBezTo>
                  <a:close/>
                  <a:moveTo>
                    <a:pt x="559" y="1"/>
                  </a:moveTo>
                  <a:cubicBezTo>
                    <a:pt x="539" y="1"/>
                    <a:pt x="519" y="2"/>
                    <a:pt x="500" y="5"/>
                  </a:cubicBezTo>
                  <a:cubicBezTo>
                    <a:pt x="451" y="5"/>
                    <a:pt x="414" y="18"/>
                    <a:pt x="378" y="42"/>
                  </a:cubicBezTo>
                  <a:cubicBezTo>
                    <a:pt x="305" y="66"/>
                    <a:pt x="257" y="102"/>
                    <a:pt x="208" y="151"/>
                  </a:cubicBezTo>
                  <a:cubicBezTo>
                    <a:pt x="49" y="334"/>
                    <a:pt x="1" y="662"/>
                    <a:pt x="38" y="893"/>
                  </a:cubicBezTo>
                  <a:cubicBezTo>
                    <a:pt x="62" y="1100"/>
                    <a:pt x="208" y="1307"/>
                    <a:pt x="390" y="1380"/>
                  </a:cubicBezTo>
                  <a:cubicBezTo>
                    <a:pt x="427" y="1391"/>
                    <a:pt x="487" y="1416"/>
                    <a:pt x="536" y="1416"/>
                  </a:cubicBezTo>
                  <a:cubicBezTo>
                    <a:pt x="609" y="1416"/>
                    <a:pt x="694" y="1391"/>
                    <a:pt x="779" y="1331"/>
                  </a:cubicBezTo>
                  <a:cubicBezTo>
                    <a:pt x="938" y="1221"/>
                    <a:pt x="1047" y="1015"/>
                    <a:pt x="1095" y="783"/>
                  </a:cubicBezTo>
                  <a:cubicBezTo>
                    <a:pt x="1132" y="564"/>
                    <a:pt x="1084" y="358"/>
                    <a:pt x="974" y="212"/>
                  </a:cubicBezTo>
                  <a:cubicBezTo>
                    <a:pt x="877" y="83"/>
                    <a:pt x="713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77" name="Google Shape;2652;p36"/>
            <p:cNvSpPr/>
            <p:nvPr/>
          </p:nvSpPr>
          <p:spPr>
            <a:xfrm>
              <a:off x="7607676" y="3164487"/>
              <a:ext cx="7580" cy="4233"/>
            </a:xfrm>
            <a:custGeom>
              <a:avLst/>
              <a:gdLst/>
              <a:ahLst/>
              <a:cxnLst/>
              <a:rect l="l" t="t" r="r" b="b"/>
              <a:pathLst>
                <a:path w="154" h="86" extrusionOk="0">
                  <a:moveTo>
                    <a:pt x="105" y="0"/>
                  </a:moveTo>
                  <a:cubicBezTo>
                    <a:pt x="98" y="0"/>
                    <a:pt x="92" y="3"/>
                    <a:pt x="86" y="8"/>
                  </a:cubicBezTo>
                  <a:cubicBezTo>
                    <a:pt x="74" y="21"/>
                    <a:pt x="49" y="32"/>
                    <a:pt x="25" y="45"/>
                  </a:cubicBezTo>
                  <a:cubicBezTo>
                    <a:pt x="13" y="45"/>
                    <a:pt x="1" y="57"/>
                    <a:pt x="1" y="69"/>
                  </a:cubicBezTo>
                  <a:cubicBezTo>
                    <a:pt x="13" y="81"/>
                    <a:pt x="13" y="81"/>
                    <a:pt x="25" y="81"/>
                  </a:cubicBezTo>
                  <a:cubicBezTo>
                    <a:pt x="38" y="84"/>
                    <a:pt x="50" y="86"/>
                    <a:pt x="60" y="86"/>
                  </a:cubicBezTo>
                  <a:cubicBezTo>
                    <a:pt x="88" y="86"/>
                    <a:pt x="108" y="74"/>
                    <a:pt x="135" y="57"/>
                  </a:cubicBezTo>
                  <a:cubicBezTo>
                    <a:pt x="154" y="29"/>
                    <a:pt x="129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78" name="Google Shape;2653;p36"/>
            <p:cNvSpPr/>
            <p:nvPr/>
          </p:nvSpPr>
          <p:spPr>
            <a:xfrm>
              <a:off x="7607676" y="3163847"/>
              <a:ext cx="7875" cy="5267"/>
            </a:xfrm>
            <a:custGeom>
              <a:avLst/>
              <a:gdLst/>
              <a:ahLst/>
              <a:cxnLst/>
              <a:rect l="l" t="t" r="r" b="b"/>
              <a:pathLst>
                <a:path w="160" h="107" extrusionOk="0">
                  <a:moveTo>
                    <a:pt x="109" y="16"/>
                  </a:moveTo>
                  <a:cubicBezTo>
                    <a:pt x="117" y="16"/>
                    <a:pt x="122" y="25"/>
                    <a:pt x="122" y="34"/>
                  </a:cubicBezTo>
                  <a:cubicBezTo>
                    <a:pt x="135" y="34"/>
                    <a:pt x="135" y="45"/>
                    <a:pt x="122" y="58"/>
                  </a:cubicBezTo>
                  <a:cubicBezTo>
                    <a:pt x="98" y="82"/>
                    <a:pt x="62" y="94"/>
                    <a:pt x="38" y="94"/>
                  </a:cubicBezTo>
                  <a:cubicBezTo>
                    <a:pt x="25" y="94"/>
                    <a:pt x="13" y="82"/>
                    <a:pt x="13" y="82"/>
                  </a:cubicBezTo>
                  <a:cubicBezTo>
                    <a:pt x="13" y="70"/>
                    <a:pt x="13" y="58"/>
                    <a:pt x="25" y="58"/>
                  </a:cubicBezTo>
                  <a:cubicBezTo>
                    <a:pt x="49" y="58"/>
                    <a:pt x="74" y="45"/>
                    <a:pt x="98" y="21"/>
                  </a:cubicBezTo>
                  <a:cubicBezTo>
                    <a:pt x="102" y="18"/>
                    <a:pt x="105" y="16"/>
                    <a:pt x="109" y="16"/>
                  </a:cubicBezTo>
                  <a:close/>
                  <a:moveTo>
                    <a:pt x="103" y="1"/>
                  </a:moveTo>
                  <a:cubicBezTo>
                    <a:pt x="94" y="1"/>
                    <a:pt x="84" y="4"/>
                    <a:pt x="74" y="9"/>
                  </a:cubicBezTo>
                  <a:cubicBezTo>
                    <a:pt x="62" y="34"/>
                    <a:pt x="38" y="45"/>
                    <a:pt x="25" y="45"/>
                  </a:cubicBezTo>
                  <a:cubicBezTo>
                    <a:pt x="1" y="45"/>
                    <a:pt x="1" y="70"/>
                    <a:pt x="1" y="82"/>
                  </a:cubicBezTo>
                  <a:cubicBezTo>
                    <a:pt x="1" y="94"/>
                    <a:pt x="13" y="107"/>
                    <a:pt x="25" y="107"/>
                  </a:cubicBezTo>
                  <a:lnTo>
                    <a:pt x="49" y="107"/>
                  </a:lnTo>
                  <a:cubicBezTo>
                    <a:pt x="86" y="107"/>
                    <a:pt x="111" y="94"/>
                    <a:pt x="135" y="70"/>
                  </a:cubicBezTo>
                  <a:cubicBezTo>
                    <a:pt x="159" y="58"/>
                    <a:pt x="147" y="34"/>
                    <a:pt x="135" y="21"/>
                  </a:cubicBezTo>
                  <a:cubicBezTo>
                    <a:pt x="128" y="7"/>
                    <a:pt x="116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79" name="Google Shape;2654;p36"/>
            <p:cNvSpPr/>
            <p:nvPr/>
          </p:nvSpPr>
          <p:spPr>
            <a:xfrm>
              <a:off x="7623870" y="3190378"/>
              <a:ext cx="15603" cy="17030"/>
            </a:xfrm>
            <a:custGeom>
              <a:avLst/>
              <a:gdLst/>
              <a:ahLst/>
              <a:cxnLst/>
              <a:rect l="l" t="t" r="r" b="b"/>
              <a:pathLst>
                <a:path w="317" h="346" extrusionOk="0">
                  <a:moveTo>
                    <a:pt x="132" y="0"/>
                  </a:moveTo>
                  <a:cubicBezTo>
                    <a:pt x="129" y="0"/>
                    <a:pt x="126" y="2"/>
                    <a:pt x="122" y="5"/>
                  </a:cubicBezTo>
                  <a:cubicBezTo>
                    <a:pt x="61" y="54"/>
                    <a:pt x="1" y="151"/>
                    <a:pt x="37" y="224"/>
                  </a:cubicBezTo>
                  <a:cubicBezTo>
                    <a:pt x="74" y="297"/>
                    <a:pt x="183" y="333"/>
                    <a:pt x="268" y="346"/>
                  </a:cubicBezTo>
                  <a:cubicBezTo>
                    <a:pt x="292" y="346"/>
                    <a:pt x="317" y="309"/>
                    <a:pt x="280" y="285"/>
                  </a:cubicBezTo>
                  <a:cubicBezTo>
                    <a:pt x="231" y="260"/>
                    <a:pt x="171" y="236"/>
                    <a:pt x="134" y="200"/>
                  </a:cubicBezTo>
                  <a:cubicBezTo>
                    <a:pt x="85" y="151"/>
                    <a:pt x="147" y="66"/>
                    <a:pt x="147" y="17"/>
                  </a:cubicBezTo>
                  <a:cubicBezTo>
                    <a:pt x="147" y="9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80" name="Google Shape;2655;p36"/>
            <p:cNvSpPr/>
            <p:nvPr/>
          </p:nvSpPr>
          <p:spPr>
            <a:xfrm>
              <a:off x="7623230" y="3189984"/>
              <a:ext cx="16243" cy="18015"/>
            </a:xfrm>
            <a:custGeom>
              <a:avLst/>
              <a:gdLst/>
              <a:ahLst/>
              <a:cxnLst/>
              <a:rect l="l" t="t" r="r" b="b"/>
              <a:pathLst>
                <a:path w="330" h="366" extrusionOk="0">
                  <a:moveTo>
                    <a:pt x="147" y="13"/>
                  </a:moveTo>
                  <a:cubicBezTo>
                    <a:pt x="147" y="25"/>
                    <a:pt x="160" y="25"/>
                    <a:pt x="160" y="25"/>
                  </a:cubicBezTo>
                  <a:cubicBezTo>
                    <a:pt x="147" y="38"/>
                    <a:pt x="147" y="62"/>
                    <a:pt x="135" y="86"/>
                  </a:cubicBezTo>
                  <a:cubicBezTo>
                    <a:pt x="123" y="135"/>
                    <a:pt x="98" y="184"/>
                    <a:pt x="135" y="220"/>
                  </a:cubicBezTo>
                  <a:cubicBezTo>
                    <a:pt x="160" y="232"/>
                    <a:pt x="196" y="257"/>
                    <a:pt x="233" y="268"/>
                  </a:cubicBezTo>
                  <a:cubicBezTo>
                    <a:pt x="257" y="281"/>
                    <a:pt x="281" y="293"/>
                    <a:pt x="293" y="305"/>
                  </a:cubicBezTo>
                  <a:cubicBezTo>
                    <a:pt x="305" y="317"/>
                    <a:pt x="305" y="317"/>
                    <a:pt x="305" y="330"/>
                  </a:cubicBezTo>
                  <a:cubicBezTo>
                    <a:pt x="305" y="341"/>
                    <a:pt x="293" y="341"/>
                    <a:pt x="281" y="341"/>
                  </a:cubicBezTo>
                  <a:cubicBezTo>
                    <a:pt x="196" y="330"/>
                    <a:pt x="98" y="293"/>
                    <a:pt x="62" y="232"/>
                  </a:cubicBezTo>
                  <a:cubicBezTo>
                    <a:pt x="25" y="159"/>
                    <a:pt x="87" y="62"/>
                    <a:pt x="135" y="25"/>
                  </a:cubicBezTo>
                  <a:cubicBezTo>
                    <a:pt x="135" y="13"/>
                    <a:pt x="147" y="13"/>
                    <a:pt x="147" y="13"/>
                  </a:cubicBezTo>
                  <a:close/>
                  <a:moveTo>
                    <a:pt x="123" y="1"/>
                  </a:moveTo>
                  <a:cubicBezTo>
                    <a:pt x="62" y="49"/>
                    <a:pt x="1" y="159"/>
                    <a:pt x="38" y="232"/>
                  </a:cubicBezTo>
                  <a:cubicBezTo>
                    <a:pt x="74" y="305"/>
                    <a:pt x="196" y="354"/>
                    <a:pt x="269" y="366"/>
                  </a:cubicBezTo>
                  <a:lnTo>
                    <a:pt x="281" y="366"/>
                  </a:lnTo>
                  <a:cubicBezTo>
                    <a:pt x="305" y="366"/>
                    <a:pt x="317" y="354"/>
                    <a:pt x="317" y="330"/>
                  </a:cubicBezTo>
                  <a:cubicBezTo>
                    <a:pt x="330" y="317"/>
                    <a:pt x="317" y="305"/>
                    <a:pt x="305" y="293"/>
                  </a:cubicBezTo>
                  <a:cubicBezTo>
                    <a:pt x="281" y="281"/>
                    <a:pt x="257" y="268"/>
                    <a:pt x="244" y="257"/>
                  </a:cubicBezTo>
                  <a:cubicBezTo>
                    <a:pt x="208" y="244"/>
                    <a:pt x="171" y="220"/>
                    <a:pt x="147" y="195"/>
                  </a:cubicBezTo>
                  <a:cubicBezTo>
                    <a:pt x="123" y="171"/>
                    <a:pt x="135" y="135"/>
                    <a:pt x="160" y="98"/>
                  </a:cubicBezTo>
                  <a:cubicBezTo>
                    <a:pt x="160" y="74"/>
                    <a:pt x="171" y="49"/>
                    <a:pt x="171" y="25"/>
                  </a:cubicBezTo>
                  <a:cubicBezTo>
                    <a:pt x="171" y="13"/>
                    <a:pt x="171" y="13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81" name="Google Shape;2656;p36"/>
            <p:cNvSpPr/>
            <p:nvPr/>
          </p:nvSpPr>
          <p:spPr>
            <a:xfrm>
              <a:off x="7637603" y="3191215"/>
              <a:ext cx="10287" cy="15012"/>
            </a:xfrm>
            <a:custGeom>
              <a:avLst/>
              <a:gdLst/>
              <a:ahLst/>
              <a:cxnLst/>
              <a:rect l="l" t="t" r="r" b="b"/>
              <a:pathLst>
                <a:path w="209" h="305" extrusionOk="0">
                  <a:moveTo>
                    <a:pt x="135" y="0"/>
                  </a:moveTo>
                  <a:cubicBezTo>
                    <a:pt x="122" y="0"/>
                    <a:pt x="111" y="13"/>
                    <a:pt x="111" y="24"/>
                  </a:cubicBezTo>
                  <a:cubicBezTo>
                    <a:pt x="111" y="61"/>
                    <a:pt x="122" y="97"/>
                    <a:pt x="111" y="146"/>
                  </a:cubicBezTo>
                  <a:cubicBezTo>
                    <a:pt x="98" y="183"/>
                    <a:pt x="62" y="219"/>
                    <a:pt x="25" y="243"/>
                  </a:cubicBezTo>
                  <a:cubicBezTo>
                    <a:pt x="1" y="256"/>
                    <a:pt x="13" y="305"/>
                    <a:pt x="38" y="305"/>
                  </a:cubicBezTo>
                  <a:cubicBezTo>
                    <a:pt x="122" y="292"/>
                    <a:pt x="184" y="256"/>
                    <a:pt x="195" y="183"/>
                  </a:cubicBezTo>
                  <a:cubicBezTo>
                    <a:pt x="208" y="122"/>
                    <a:pt x="195" y="24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82" name="Google Shape;2657;p36"/>
            <p:cNvSpPr/>
            <p:nvPr/>
          </p:nvSpPr>
          <p:spPr>
            <a:xfrm>
              <a:off x="7637603" y="3190624"/>
              <a:ext cx="10828" cy="16193"/>
            </a:xfrm>
            <a:custGeom>
              <a:avLst/>
              <a:gdLst/>
              <a:ahLst/>
              <a:cxnLst/>
              <a:rect l="l" t="t" r="r" b="b"/>
              <a:pathLst>
                <a:path w="220" h="329" extrusionOk="0">
                  <a:moveTo>
                    <a:pt x="122" y="25"/>
                  </a:moveTo>
                  <a:cubicBezTo>
                    <a:pt x="184" y="36"/>
                    <a:pt x="208" y="134"/>
                    <a:pt x="184" y="182"/>
                  </a:cubicBezTo>
                  <a:cubicBezTo>
                    <a:pt x="171" y="255"/>
                    <a:pt x="111" y="304"/>
                    <a:pt x="38" y="304"/>
                  </a:cubicBezTo>
                  <a:cubicBezTo>
                    <a:pt x="25" y="304"/>
                    <a:pt x="25" y="292"/>
                    <a:pt x="25" y="292"/>
                  </a:cubicBezTo>
                  <a:cubicBezTo>
                    <a:pt x="13" y="280"/>
                    <a:pt x="13" y="268"/>
                    <a:pt x="25" y="255"/>
                  </a:cubicBezTo>
                  <a:cubicBezTo>
                    <a:pt x="74" y="231"/>
                    <a:pt x="98" y="195"/>
                    <a:pt x="122" y="158"/>
                  </a:cubicBezTo>
                  <a:cubicBezTo>
                    <a:pt x="135" y="134"/>
                    <a:pt x="122" y="109"/>
                    <a:pt x="122" y="73"/>
                  </a:cubicBezTo>
                  <a:cubicBezTo>
                    <a:pt x="122" y="61"/>
                    <a:pt x="111" y="49"/>
                    <a:pt x="111" y="36"/>
                  </a:cubicBezTo>
                  <a:cubicBezTo>
                    <a:pt x="111" y="25"/>
                    <a:pt x="111" y="25"/>
                    <a:pt x="122" y="25"/>
                  </a:cubicBezTo>
                  <a:close/>
                  <a:moveTo>
                    <a:pt x="135" y="0"/>
                  </a:moveTo>
                  <a:cubicBezTo>
                    <a:pt x="122" y="0"/>
                    <a:pt x="111" y="0"/>
                    <a:pt x="111" y="12"/>
                  </a:cubicBezTo>
                  <a:cubicBezTo>
                    <a:pt x="98" y="12"/>
                    <a:pt x="98" y="25"/>
                    <a:pt x="98" y="36"/>
                  </a:cubicBezTo>
                  <a:lnTo>
                    <a:pt x="98" y="85"/>
                  </a:lnTo>
                  <a:cubicBezTo>
                    <a:pt x="111" y="109"/>
                    <a:pt x="111" y="134"/>
                    <a:pt x="98" y="158"/>
                  </a:cubicBezTo>
                  <a:cubicBezTo>
                    <a:pt x="86" y="195"/>
                    <a:pt x="62" y="219"/>
                    <a:pt x="25" y="244"/>
                  </a:cubicBezTo>
                  <a:cubicBezTo>
                    <a:pt x="1" y="255"/>
                    <a:pt x="1" y="280"/>
                    <a:pt x="1" y="292"/>
                  </a:cubicBezTo>
                  <a:cubicBezTo>
                    <a:pt x="13" y="317"/>
                    <a:pt x="25" y="328"/>
                    <a:pt x="38" y="328"/>
                  </a:cubicBezTo>
                  <a:lnTo>
                    <a:pt x="49" y="328"/>
                  </a:lnTo>
                  <a:cubicBezTo>
                    <a:pt x="122" y="317"/>
                    <a:pt x="184" y="268"/>
                    <a:pt x="208" y="195"/>
                  </a:cubicBezTo>
                  <a:cubicBezTo>
                    <a:pt x="220" y="134"/>
                    <a:pt x="208" y="25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83" name="Google Shape;2658;p36"/>
            <p:cNvSpPr/>
            <p:nvPr/>
          </p:nvSpPr>
          <p:spPr>
            <a:xfrm>
              <a:off x="7620867" y="3204898"/>
              <a:ext cx="18015" cy="62066"/>
            </a:xfrm>
            <a:custGeom>
              <a:avLst/>
              <a:gdLst/>
              <a:ahLst/>
              <a:cxnLst/>
              <a:rect l="l" t="t" r="r" b="b"/>
              <a:pathLst>
                <a:path w="366" h="1261" extrusionOk="0">
                  <a:moveTo>
                    <a:pt x="197" y="0"/>
                  </a:moveTo>
                  <a:cubicBezTo>
                    <a:pt x="190" y="0"/>
                    <a:pt x="183" y="4"/>
                    <a:pt x="183" y="14"/>
                  </a:cubicBezTo>
                  <a:cubicBezTo>
                    <a:pt x="146" y="136"/>
                    <a:pt x="135" y="270"/>
                    <a:pt x="98" y="403"/>
                  </a:cubicBezTo>
                  <a:cubicBezTo>
                    <a:pt x="73" y="513"/>
                    <a:pt x="25" y="622"/>
                    <a:pt x="13" y="732"/>
                  </a:cubicBezTo>
                  <a:cubicBezTo>
                    <a:pt x="0" y="792"/>
                    <a:pt x="25" y="829"/>
                    <a:pt x="49" y="878"/>
                  </a:cubicBezTo>
                  <a:cubicBezTo>
                    <a:pt x="122" y="1000"/>
                    <a:pt x="219" y="1133"/>
                    <a:pt x="305" y="1243"/>
                  </a:cubicBezTo>
                  <a:cubicBezTo>
                    <a:pt x="309" y="1255"/>
                    <a:pt x="317" y="1260"/>
                    <a:pt x="327" y="1260"/>
                  </a:cubicBezTo>
                  <a:cubicBezTo>
                    <a:pt x="344" y="1260"/>
                    <a:pt x="365" y="1242"/>
                    <a:pt x="365" y="1218"/>
                  </a:cubicBezTo>
                  <a:cubicBezTo>
                    <a:pt x="341" y="1121"/>
                    <a:pt x="292" y="1048"/>
                    <a:pt x="244" y="975"/>
                  </a:cubicBezTo>
                  <a:cubicBezTo>
                    <a:pt x="159" y="854"/>
                    <a:pt x="110" y="781"/>
                    <a:pt x="135" y="635"/>
                  </a:cubicBezTo>
                  <a:cubicBezTo>
                    <a:pt x="159" y="427"/>
                    <a:pt x="232" y="233"/>
                    <a:pt x="219" y="14"/>
                  </a:cubicBezTo>
                  <a:cubicBezTo>
                    <a:pt x="219" y="7"/>
                    <a:pt x="207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84" name="Google Shape;2659;p36"/>
            <p:cNvSpPr/>
            <p:nvPr/>
          </p:nvSpPr>
          <p:spPr>
            <a:xfrm>
              <a:off x="7620867" y="3204357"/>
              <a:ext cx="18605" cy="62952"/>
            </a:xfrm>
            <a:custGeom>
              <a:avLst/>
              <a:gdLst/>
              <a:ahLst/>
              <a:cxnLst/>
              <a:rect l="l" t="t" r="r" b="b"/>
              <a:pathLst>
                <a:path w="378" h="1279" extrusionOk="0">
                  <a:moveTo>
                    <a:pt x="208" y="25"/>
                  </a:moveTo>
                  <a:cubicBezTo>
                    <a:pt x="219" y="171"/>
                    <a:pt x="195" y="305"/>
                    <a:pt x="159" y="438"/>
                  </a:cubicBezTo>
                  <a:cubicBezTo>
                    <a:pt x="146" y="500"/>
                    <a:pt x="135" y="573"/>
                    <a:pt x="122" y="646"/>
                  </a:cubicBezTo>
                  <a:cubicBezTo>
                    <a:pt x="98" y="792"/>
                    <a:pt x="146" y="865"/>
                    <a:pt x="219" y="974"/>
                  </a:cubicBezTo>
                  <a:lnTo>
                    <a:pt x="232" y="986"/>
                  </a:lnTo>
                  <a:cubicBezTo>
                    <a:pt x="281" y="1059"/>
                    <a:pt x="329" y="1144"/>
                    <a:pt x="353" y="1229"/>
                  </a:cubicBezTo>
                  <a:cubicBezTo>
                    <a:pt x="353" y="1254"/>
                    <a:pt x="341" y="1254"/>
                    <a:pt x="341" y="1254"/>
                  </a:cubicBezTo>
                  <a:cubicBezTo>
                    <a:pt x="335" y="1260"/>
                    <a:pt x="329" y="1263"/>
                    <a:pt x="323" y="1263"/>
                  </a:cubicBezTo>
                  <a:cubicBezTo>
                    <a:pt x="317" y="1263"/>
                    <a:pt x="311" y="1260"/>
                    <a:pt x="305" y="1254"/>
                  </a:cubicBezTo>
                  <a:cubicBezTo>
                    <a:pt x="232" y="1144"/>
                    <a:pt x="135" y="1011"/>
                    <a:pt x="62" y="889"/>
                  </a:cubicBezTo>
                  <a:cubicBezTo>
                    <a:pt x="25" y="828"/>
                    <a:pt x="13" y="803"/>
                    <a:pt x="25" y="743"/>
                  </a:cubicBezTo>
                  <a:cubicBezTo>
                    <a:pt x="25" y="682"/>
                    <a:pt x="49" y="609"/>
                    <a:pt x="73" y="536"/>
                  </a:cubicBezTo>
                  <a:cubicBezTo>
                    <a:pt x="86" y="500"/>
                    <a:pt x="98" y="463"/>
                    <a:pt x="110" y="414"/>
                  </a:cubicBezTo>
                  <a:cubicBezTo>
                    <a:pt x="122" y="365"/>
                    <a:pt x="135" y="305"/>
                    <a:pt x="146" y="244"/>
                  </a:cubicBezTo>
                  <a:lnTo>
                    <a:pt x="183" y="25"/>
                  </a:lnTo>
                  <a:close/>
                  <a:moveTo>
                    <a:pt x="195" y="1"/>
                  </a:moveTo>
                  <a:cubicBezTo>
                    <a:pt x="183" y="1"/>
                    <a:pt x="171" y="13"/>
                    <a:pt x="171" y="25"/>
                  </a:cubicBezTo>
                  <a:cubicBezTo>
                    <a:pt x="146" y="98"/>
                    <a:pt x="135" y="171"/>
                    <a:pt x="122" y="244"/>
                  </a:cubicBezTo>
                  <a:cubicBezTo>
                    <a:pt x="110" y="293"/>
                    <a:pt x="98" y="354"/>
                    <a:pt x="86" y="414"/>
                  </a:cubicBezTo>
                  <a:cubicBezTo>
                    <a:pt x="86" y="451"/>
                    <a:pt x="62" y="487"/>
                    <a:pt x="49" y="536"/>
                  </a:cubicBezTo>
                  <a:cubicBezTo>
                    <a:pt x="25" y="597"/>
                    <a:pt x="13" y="670"/>
                    <a:pt x="0" y="743"/>
                  </a:cubicBezTo>
                  <a:cubicBezTo>
                    <a:pt x="0" y="803"/>
                    <a:pt x="13" y="840"/>
                    <a:pt x="49" y="889"/>
                  </a:cubicBezTo>
                  <a:cubicBezTo>
                    <a:pt x="122" y="1022"/>
                    <a:pt x="219" y="1156"/>
                    <a:pt x="292" y="1265"/>
                  </a:cubicBezTo>
                  <a:cubicBezTo>
                    <a:pt x="305" y="1278"/>
                    <a:pt x="317" y="1278"/>
                    <a:pt x="329" y="1278"/>
                  </a:cubicBezTo>
                  <a:lnTo>
                    <a:pt x="353" y="1278"/>
                  </a:lnTo>
                  <a:cubicBezTo>
                    <a:pt x="365" y="1265"/>
                    <a:pt x="378" y="1254"/>
                    <a:pt x="365" y="1229"/>
                  </a:cubicBezTo>
                  <a:cubicBezTo>
                    <a:pt x="353" y="1132"/>
                    <a:pt x="292" y="1059"/>
                    <a:pt x="244" y="974"/>
                  </a:cubicBezTo>
                  <a:cubicBezTo>
                    <a:pt x="171" y="865"/>
                    <a:pt x="122" y="792"/>
                    <a:pt x="135" y="646"/>
                  </a:cubicBezTo>
                  <a:cubicBezTo>
                    <a:pt x="146" y="573"/>
                    <a:pt x="159" y="511"/>
                    <a:pt x="183" y="438"/>
                  </a:cubicBezTo>
                  <a:cubicBezTo>
                    <a:pt x="208" y="305"/>
                    <a:pt x="232" y="171"/>
                    <a:pt x="232" y="25"/>
                  </a:cubicBezTo>
                  <a:cubicBezTo>
                    <a:pt x="219" y="13"/>
                    <a:pt x="208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85" name="Google Shape;2660;p36"/>
            <p:cNvSpPr/>
            <p:nvPr/>
          </p:nvSpPr>
          <p:spPr>
            <a:xfrm>
              <a:off x="7635388" y="3204111"/>
              <a:ext cx="17867" cy="62706"/>
            </a:xfrm>
            <a:custGeom>
              <a:avLst/>
              <a:gdLst/>
              <a:ahLst/>
              <a:cxnLst/>
              <a:rect l="l" t="t" r="r" b="b"/>
              <a:pathLst>
                <a:path w="363" h="1274" extrusionOk="0">
                  <a:moveTo>
                    <a:pt x="157" y="0"/>
                  </a:moveTo>
                  <a:cubicBezTo>
                    <a:pt x="149" y="0"/>
                    <a:pt x="143" y="6"/>
                    <a:pt x="143" y="18"/>
                  </a:cubicBezTo>
                  <a:cubicBezTo>
                    <a:pt x="143" y="200"/>
                    <a:pt x="180" y="395"/>
                    <a:pt x="216" y="578"/>
                  </a:cubicBezTo>
                  <a:cubicBezTo>
                    <a:pt x="240" y="699"/>
                    <a:pt x="265" y="821"/>
                    <a:pt x="204" y="943"/>
                  </a:cubicBezTo>
                  <a:cubicBezTo>
                    <a:pt x="156" y="1040"/>
                    <a:pt x="58" y="1113"/>
                    <a:pt x="10" y="1222"/>
                  </a:cubicBezTo>
                  <a:cubicBezTo>
                    <a:pt x="1" y="1248"/>
                    <a:pt x="23" y="1274"/>
                    <a:pt x="45" y="1274"/>
                  </a:cubicBezTo>
                  <a:cubicBezTo>
                    <a:pt x="54" y="1274"/>
                    <a:pt x="63" y="1269"/>
                    <a:pt x="70" y="1259"/>
                  </a:cubicBezTo>
                  <a:cubicBezTo>
                    <a:pt x="192" y="1149"/>
                    <a:pt x="362" y="967"/>
                    <a:pt x="350" y="784"/>
                  </a:cubicBezTo>
                  <a:cubicBezTo>
                    <a:pt x="326" y="541"/>
                    <a:pt x="265" y="237"/>
                    <a:pt x="180" y="18"/>
                  </a:cubicBezTo>
                  <a:cubicBezTo>
                    <a:pt x="174" y="6"/>
                    <a:pt x="165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86" name="Google Shape;2661;p36"/>
            <p:cNvSpPr/>
            <p:nvPr/>
          </p:nvSpPr>
          <p:spPr>
            <a:xfrm>
              <a:off x="7635240" y="3203766"/>
              <a:ext cx="18605" cy="63543"/>
            </a:xfrm>
            <a:custGeom>
              <a:avLst/>
              <a:gdLst/>
              <a:ahLst/>
              <a:cxnLst/>
              <a:rect l="l" t="t" r="r" b="b"/>
              <a:pathLst>
                <a:path w="378" h="1291" extrusionOk="0">
                  <a:moveTo>
                    <a:pt x="159" y="13"/>
                  </a:moveTo>
                  <a:cubicBezTo>
                    <a:pt x="170" y="13"/>
                    <a:pt x="170" y="13"/>
                    <a:pt x="170" y="25"/>
                  </a:cubicBezTo>
                  <a:cubicBezTo>
                    <a:pt x="256" y="232"/>
                    <a:pt x="316" y="536"/>
                    <a:pt x="341" y="791"/>
                  </a:cubicBezTo>
                  <a:cubicBezTo>
                    <a:pt x="365" y="986"/>
                    <a:pt x="159" y="1193"/>
                    <a:pt x="73" y="1266"/>
                  </a:cubicBezTo>
                  <a:cubicBezTo>
                    <a:pt x="67" y="1272"/>
                    <a:pt x="61" y="1275"/>
                    <a:pt x="55" y="1275"/>
                  </a:cubicBezTo>
                  <a:cubicBezTo>
                    <a:pt x="49" y="1275"/>
                    <a:pt x="43" y="1272"/>
                    <a:pt x="37" y="1266"/>
                  </a:cubicBezTo>
                  <a:cubicBezTo>
                    <a:pt x="25" y="1266"/>
                    <a:pt x="13" y="1241"/>
                    <a:pt x="25" y="1229"/>
                  </a:cubicBezTo>
                  <a:cubicBezTo>
                    <a:pt x="49" y="1168"/>
                    <a:pt x="86" y="1132"/>
                    <a:pt x="122" y="1083"/>
                  </a:cubicBezTo>
                  <a:cubicBezTo>
                    <a:pt x="159" y="1034"/>
                    <a:pt x="195" y="998"/>
                    <a:pt x="219" y="950"/>
                  </a:cubicBezTo>
                  <a:cubicBezTo>
                    <a:pt x="280" y="840"/>
                    <a:pt x="256" y="731"/>
                    <a:pt x="232" y="609"/>
                  </a:cubicBezTo>
                  <a:lnTo>
                    <a:pt x="232" y="585"/>
                  </a:lnTo>
                  <a:cubicBezTo>
                    <a:pt x="219" y="548"/>
                    <a:pt x="219" y="512"/>
                    <a:pt x="207" y="475"/>
                  </a:cubicBezTo>
                  <a:cubicBezTo>
                    <a:pt x="183" y="329"/>
                    <a:pt x="159" y="171"/>
                    <a:pt x="159" y="25"/>
                  </a:cubicBezTo>
                  <a:lnTo>
                    <a:pt x="159" y="13"/>
                  </a:lnTo>
                  <a:close/>
                  <a:moveTo>
                    <a:pt x="159" y="1"/>
                  </a:moveTo>
                  <a:cubicBezTo>
                    <a:pt x="146" y="1"/>
                    <a:pt x="134" y="13"/>
                    <a:pt x="134" y="25"/>
                  </a:cubicBezTo>
                  <a:cubicBezTo>
                    <a:pt x="134" y="171"/>
                    <a:pt x="159" y="329"/>
                    <a:pt x="195" y="475"/>
                  </a:cubicBezTo>
                  <a:cubicBezTo>
                    <a:pt x="195" y="512"/>
                    <a:pt x="207" y="548"/>
                    <a:pt x="207" y="585"/>
                  </a:cubicBezTo>
                  <a:lnTo>
                    <a:pt x="219" y="609"/>
                  </a:lnTo>
                  <a:cubicBezTo>
                    <a:pt x="232" y="731"/>
                    <a:pt x="256" y="840"/>
                    <a:pt x="195" y="937"/>
                  </a:cubicBezTo>
                  <a:cubicBezTo>
                    <a:pt x="170" y="986"/>
                    <a:pt x="146" y="1034"/>
                    <a:pt x="110" y="1071"/>
                  </a:cubicBezTo>
                  <a:cubicBezTo>
                    <a:pt x="73" y="1120"/>
                    <a:pt x="37" y="1168"/>
                    <a:pt x="13" y="1217"/>
                  </a:cubicBezTo>
                  <a:cubicBezTo>
                    <a:pt x="0" y="1241"/>
                    <a:pt x="0" y="1266"/>
                    <a:pt x="25" y="1277"/>
                  </a:cubicBezTo>
                  <a:cubicBezTo>
                    <a:pt x="37" y="1290"/>
                    <a:pt x="37" y="1290"/>
                    <a:pt x="49" y="1290"/>
                  </a:cubicBezTo>
                  <a:cubicBezTo>
                    <a:pt x="61" y="1290"/>
                    <a:pt x="73" y="1290"/>
                    <a:pt x="86" y="1277"/>
                  </a:cubicBezTo>
                  <a:cubicBezTo>
                    <a:pt x="170" y="1193"/>
                    <a:pt x="378" y="986"/>
                    <a:pt x="365" y="791"/>
                  </a:cubicBezTo>
                  <a:cubicBezTo>
                    <a:pt x="341" y="523"/>
                    <a:pt x="280" y="232"/>
                    <a:pt x="195" y="13"/>
                  </a:cubicBezTo>
                  <a:cubicBezTo>
                    <a:pt x="183" y="1"/>
                    <a:pt x="170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87" name="Google Shape;2662;p36"/>
            <p:cNvSpPr/>
            <p:nvPr/>
          </p:nvSpPr>
          <p:spPr>
            <a:xfrm>
              <a:off x="7613681" y="3231330"/>
              <a:ext cx="10828" cy="4233"/>
            </a:xfrm>
            <a:custGeom>
              <a:avLst/>
              <a:gdLst/>
              <a:ahLst/>
              <a:cxnLst/>
              <a:rect l="l" t="t" r="r" b="b"/>
              <a:pathLst>
                <a:path w="220" h="86" extrusionOk="0">
                  <a:moveTo>
                    <a:pt x="62" y="0"/>
                  </a:moveTo>
                  <a:cubicBezTo>
                    <a:pt x="0" y="0"/>
                    <a:pt x="0" y="85"/>
                    <a:pt x="62" y="85"/>
                  </a:cubicBezTo>
                  <a:lnTo>
                    <a:pt x="135" y="85"/>
                  </a:lnTo>
                  <a:cubicBezTo>
                    <a:pt x="159" y="85"/>
                    <a:pt x="183" y="85"/>
                    <a:pt x="208" y="73"/>
                  </a:cubicBezTo>
                  <a:cubicBezTo>
                    <a:pt x="208" y="73"/>
                    <a:pt x="219" y="61"/>
                    <a:pt x="208" y="49"/>
                  </a:cubicBezTo>
                  <a:cubicBezTo>
                    <a:pt x="183" y="0"/>
                    <a:pt x="98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88" name="Google Shape;2663;p36"/>
            <p:cNvSpPr/>
            <p:nvPr/>
          </p:nvSpPr>
          <p:spPr>
            <a:xfrm>
              <a:off x="7613681" y="3230690"/>
              <a:ext cx="11419" cy="5463"/>
            </a:xfrm>
            <a:custGeom>
              <a:avLst/>
              <a:gdLst/>
              <a:ahLst/>
              <a:cxnLst/>
              <a:rect l="l" t="t" r="r" b="b"/>
              <a:pathLst>
                <a:path w="232" h="111" extrusionOk="0">
                  <a:moveTo>
                    <a:pt x="62" y="25"/>
                  </a:moveTo>
                  <a:cubicBezTo>
                    <a:pt x="86" y="25"/>
                    <a:pt x="183" y="25"/>
                    <a:pt x="208" y="62"/>
                  </a:cubicBezTo>
                  <a:cubicBezTo>
                    <a:pt x="208" y="74"/>
                    <a:pt x="208" y="74"/>
                    <a:pt x="195" y="86"/>
                  </a:cubicBezTo>
                  <a:lnTo>
                    <a:pt x="62" y="86"/>
                  </a:lnTo>
                  <a:cubicBezTo>
                    <a:pt x="55" y="90"/>
                    <a:pt x="50" y="91"/>
                    <a:pt x="46" y="91"/>
                  </a:cubicBezTo>
                  <a:cubicBezTo>
                    <a:pt x="36" y="91"/>
                    <a:pt x="34" y="83"/>
                    <a:pt x="25" y="74"/>
                  </a:cubicBezTo>
                  <a:lnTo>
                    <a:pt x="25" y="38"/>
                  </a:lnTo>
                  <a:cubicBezTo>
                    <a:pt x="37" y="25"/>
                    <a:pt x="37" y="25"/>
                    <a:pt x="62" y="25"/>
                  </a:cubicBezTo>
                  <a:close/>
                  <a:moveTo>
                    <a:pt x="62" y="1"/>
                  </a:moveTo>
                  <a:cubicBezTo>
                    <a:pt x="37" y="1"/>
                    <a:pt x="25" y="13"/>
                    <a:pt x="13" y="25"/>
                  </a:cubicBezTo>
                  <a:cubicBezTo>
                    <a:pt x="0" y="49"/>
                    <a:pt x="0" y="74"/>
                    <a:pt x="13" y="86"/>
                  </a:cubicBezTo>
                  <a:cubicBezTo>
                    <a:pt x="25" y="98"/>
                    <a:pt x="37" y="111"/>
                    <a:pt x="49" y="111"/>
                  </a:cubicBezTo>
                  <a:lnTo>
                    <a:pt x="146" y="111"/>
                  </a:lnTo>
                  <a:cubicBezTo>
                    <a:pt x="171" y="111"/>
                    <a:pt x="195" y="111"/>
                    <a:pt x="208" y="98"/>
                  </a:cubicBezTo>
                  <a:cubicBezTo>
                    <a:pt x="219" y="86"/>
                    <a:pt x="232" y="74"/>
                    <a:pt x="219" y="62"/>
                  </a:cubicBezTo>
                  <a:cubicBezTo>
                    <a:pt x="195" y="13"/>
                    <a:pt x="110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89" name="Google Shape;2664;p36"/>
            <p:cNvSpPr/>
            <p:nvPr/>
          </p:nvSpPr>
          <p:spPr>
            <a:xfrm>
              <a:off x="7650204" y="3232905"/>
              <a:ext cx="26382" cy="6251"/>
            </a:xfrm>
            <a:custGeom>
              <a:avLst/>
              <a:gdLst/>
              <a:ahLst/>
              <a:cxnLst/>
              <a:rect l="l" t="t" r="r" b="b"/>
              <a:pathLst>
                <a:path w="536" h="127" extrusionOk="0">
                  <a:moveTo>
                    <a:pt x="158" y="0"/>
                  </a:moveTo>
                  <a:cubicBezTo>
                    <a:pt x="107" y="0"/>
                    <a:pt x="49" y="14"/>
                    <a:pt x="12" y="41"/>
                  </a:cubicBezTo>
                  <a:cubicBezTo>
                    <a:pt x="1" y="53"/>
                    <a:pt x="12" y="77"/>
                    <a:pt x="25" y="77"/>
                  </a:cubicBezTo>
                  <a:cubicBezTo>
                    <a:pt x="98" y="102"/>
                    <a:pt x="207" y="102"/>
                    <a:pt x="280" y="114"/>
                  </a:cubicBezTo>
                  <a:cubicBezTo>
                    <a:pt x="316" y="120"/>
                    <a:pt x="356" y="126"/>
                    <a:pt x="396" y="126"/>
                  </a:cubicBezTo>
                  <a:cubicBezTo>
                    <a:pt x="435" y="126"/>
                    <a:pt x="475" y="120"/>
                    <a:pt x="511" y="102"/>
                  </a:cubicBezTo>
                  <a:cubicBezTo>
                    <a:pt x="536" y="77"/>
                    <a:pt x="523" y="41"/>
                    <a:pt x="499" y="29"/>
                  </a:cubicBezTo>
                  <a:cubicBezTo>
                    <a:pt x="450" y="17"/>
                    <a:pt x="414" y="17"/>
                    <a:pt x="366" y="17"/>
                  </a:cubicBezTo>
                  <a:cubicBezTo>
                    <a:pt x="317" y="4"/>
                    <a:pt x="268" y="4"/>
                    <a:pt x="207" y="4"/>
                  </a:cubicBezTo>
                  <a:cubicBezTo>
                    <a:pt x="192" y="2"/>
                    <a:pt x="176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90" name="Google Shape;2665;p36"/>
            <p:cNvSpPr/>
            <p:nvPr/>
          </p:nvSpPr>
          <p:spPr>
            <a:xfrm>
              <a:off x="7650204" y="3232512"/>
              <a:ext cx="26382" cy="7235"/>
            </a:xfrm>
            <a:custGeom>
              <a:avLst/>
              <a:gdLst/>
              <a:ahLst/>
              <a:cxnLst/>
              <a:rect l="l" t="t" r="r" b="b"/>
              <a:pathLst>
                <a:path w="536" h="147" extrusionOk="0">
                  <a:moveTo>
                    <a:pt x="207" y="12"/>
                  </a:moveTo>
                  <a:cubicBezTo>
                    <a:pt x="244" y="12"/>
                    <a:pt x="280" y="25"/>
                    <a:pt x="304" y="25"/>
                  </a:cubicBezTo>
                  <a:cubicBezTo>
                    <a:pt x="329" y="25"/>
                    <a:pt x="341" y="25"/>
                    <a:pt x="366" y="37"/>
                  </a:cubicBezTo>
                  <a:lnTo>
                    <a:pt x="402" y="37"/>
                  </a:lnTo>
                  <a:cubicBezTo>
                    <a:pt x="439" y="37"/>
                    <a:pt x="463" y="37"/>
                    <a:pt x="499" y="49"/>
                  </a:cubicBezTo>
                  <a:cubicBezTo>
                    <a:pt x="511" y="49"/>
                    <a:pt x="511" y="61"/>
                    <a:pt x="511" y="74"/>
                  </a:cubicBezTo>
                  <a:cubicBezTo>
                    <a:pt x="511" y="74"/>
                    <a:pt x="511" y="85"/>
                    <a:pt x="499" y="98"/>
                  </a:cubicBezTo>
                  <a:cubicBezTo>
                    <a:pt x="475" y="116"/>
                    <a:pt x="444" y="122"/>
                    <a:pt x="412" y="122"/>
                  </a:cubicBezTo>
                  <a:cubicBezTo>
                    <a:pt x="380" y="122"/>
                    <a:pt x="347" y="116"/>
                    <a:pt x="317" y="110"/>
                  </a:cubicBezTo>
                  <a:lnTo>
                    <a:pt x="280" y="110"/>
                  </a:lnTo>
                  <a:cubicBezTo>
                    <a:pt x="256" y="98"/>
                    <a:pt x="220" y="98"/>
                    <a:pt x="183" y="98"/>
                  </a:cubicBezTo>
                  <a:cubicBezTo>
                    <a:pt x="122" y="98"/>
                    <a:pt x="74" y="98"/>
                    <a:pt x="25" y="74"/>
                  </a:cubicBezTo>
                  <a:lnTo>
                    <a:pt x="12" y="74"/>
                  </a:lnTo>
                  <a:lnTo>
                    <a:pt x="12" y="61"/>
                  </a:lnTo>
                  <a:cubicBezTo>
                    <a:pt x="61" y="25"/>
                    <a:pt x="134" y="12"/>
                    <a:pt x="195" y="12"/>
                  </a:cubicBezTo>
                  <a:close/>
                  <a:moveTo>
                    <a:pt x="207" y="1"/>
                  </a:moveTo>
                  <a:cubicBezTo>
                    <a:pt x="147" y="1"/>
                    <a:pt x="61" y="1"/>
                    <a:pt x="1" y="49"/>
                  </a:cubicBezTo>
                  <a:lnTo>
                    <a:pt x="1" y="74"/>
                  </a:lnTo>
                  <a:cubicBezTo>
                    <a:pt x="1" y="85"/>
                    <a:pt x="1" y="85"/>
                    <a:pt x="12" y="98"/>
                  </a:cubicBezTo>
                  <a:cubicBezTo>
                    <a:pt x="61" y="110"/>
                    <a:pt x="122" y="110"/>
                    <a:pt x="183" y="122"/>
                  </a:cubicBezTo>
                  <a:lnTo>
                    <a:pt x="280" y="122"/>
                  </a:lnTo>
                  <a:cubicBezTo>
                    <a:pt x="293" y="122"/>
                    <a:pt x="304" y="134"/>
                    <a:pt x="304" y="134"/>
                  </a:cubicBezTo>
                  <a:cubicBezTo>
                    <a:pt x="341" y="134"/>
                    <a:pt x="377" y="147"/>
                    <a:pt x="402" y="147"/>
                  </a:cubicBezTo>
                  <a:cubicBezTo>
                    <a:pt x="439" y="147"/>
                    <a:pt x="475" y="134"/>
                    <a:pt x="511" y="110"/>
                  </a:cubicBezTo>
                  <a:cubicBezTo>
                    <a:pt x="523" y="98"/>
                    <a:pt x="536" y="85"/>
                    <a:pt x="536" y="61"/>
                  </a:cubicBezTo>
                  <a:cubicBezTo>
                    <a:pt x="523" y="49"/>
                    <a:pt x="523" y="37"/>
                    <a:pt x="499" y="25"/>
                  </a:cubicBezTo>
                  <a:cubicBezTo>
                    <a:pt x="463" y="12"/>
                    <a:pt x="439" y="12"/>
                    <a:pt x="414" y="12"/>
                  </a:cubicBezTo>
                  <a:lnTo>
                    <a:pt x="304" y="12"/>
                  </a:lnTo>
                  <a:cubicBezTo>
                    <a:pt x="280" y="1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91" name="Google Shape;2666;p36"/>
            <p:cNvSpPr/>
            <p:nvPr/>
          </p:nvSpPr>
          <p:spPr>
            <a:xfrm>
              <a:off x="7602655" y="3182010"/>
              <a:ext cx="21263" cy="10336"/>
            </a:xfrm>
            <a:custGeom>
              <a:avLst/>
              <a:gdLst/>
              <a:ahLst/>
              <a:cxnLst/>
              <a:rect l="l" t="t" r="r" b="b"/>
              <a:pathLst>
                <a:path w="432" h="210" extrusionOk="0">
                  <a:moveTo>
                    <a:pt x="353" y="0"/>
                  </a:moveTo>
                  <a:cubicBezTo>
                    <a:pt x="238" y="0"/>
                    <a:pt x="125" y="64"/>
                    <a:pt x="30" y="127"/>
                  </a:cubicBezTo>
                  <a:cubicBezTo>
                    <a:pt x="1" y="156"/>
                    <a:pt x="27" y="209"/>
                    <a:pt x="64" y="209"/>
                  </a:cubicBezTo>
                  <a:cubicBezTo>
                    <a:pt x="73" y="209"/>
                    <a:pt x="82" y="207"/>
                    <a:pt x="91" y="200"/>
                  </a:cubicBezTo>
                  <a:cubicBezTo>
                    <a:pt x="188" y="127"/>
                    <a:pt x="297" y="90"/>
                    <a:pt x="407" y="54"/>
                  </a:cubicBezTo>
                  <a:cubicBezTo>
                    <a:pt x="419" y="41"/>
                    <a:pt x="432" y="5"/>
                    <a:pt x="407" y="5"/>
                  </a:cubicBezTo>
                  <a:cubicBezTo>
                    <a:pt x="389" y="2"/>
                    <a:pt x="371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92" name="Google Shape;2667;p36"/>
            <p:cNvSpPr/>
            <p:nvPr/>
          </p:nvSpPr>
          <p:spPr>
            <a:xfrm>
              <a:off x="7602311" y="3181419"/>
              <a:ext cx="21608" cy="11665"/>
            </a:xfrm>
            <a:custGeom>
              <a:avLst/>
              <a:gdLst/>
              <a:ahLst/>
              <a:cxnLst/>
              <a:rect l="l" t="t" r="r" b="b"/>
              <a:pathLst>
                <a:path w="439" h="237" extrusionOk="0">
                  <a:moveTo>
                    <a:pt x="366" y="17"/>
                  </a:moveTo>
                  <a:cubicBezTo>
                    <a:pt x="377" y="17"/>
                    <a:pt x="390" y="29"/>
                    <a:pt x="414" y="29"/>
                  </a:cubicBezTo>
                  <a:cubicBezTo>
                    <a:pt x="414" y="29"/>
                    <a:pt x="426" y="29"/>
                    <a:pt x="426" y="41"/>
                  </a:cubicBezTo>
                  <a:lnTo>
                    <a:pt x="414" y="53"/>
                  </a:lnTo>
                  <a:cubicBezTo>
                    <a:pt x="390" y="66"/>
                    <a:pt x="377" y="66"/>
                    <a:pt x="366" y="77"/>
                  </a:cubicBezTo>
                  <a:cubicBezTo>
                    <a:pt x="268" y="114"/>
                    <a:pt x="171" y="139"/>
                    <a:pt x="85" y="212"/>
                  </a:cubicBezTo>
                  <a:cubicBezTo>
                    <a:pt x="82" y="215"/>
                    <a:pt x="78" y="217"/>
                    <a:pt x="73" y="217"/>
                  </a:cubicBezTo>
                  <a:cubicBezTo>
                    <a:pt x="61" y="217"/>
                    <a:pt x="46" y="208"/>
                    <a:pt x="37" y="199"/>
                  </a:cubicBezTo>
                  <a:cubicBezTo>
                    <a:pt x="25" y="187"/>
                    <a:pt x="25" y="163"/>
                    <a:pt x="37" y="150"/>
                  </a:cubicBezTo>
                  <a:cubicBezTo>
                    <a:pt x="110" y="102"/>
                    <a:pt x="220" y="17"/>
                    <a:pt x="366" y="17"/>
                  </a:cubicBezTo>
                  <a:close/>
                  <a:moveTo>
                    <a:pt x="364" y="1"/>
                  </a:moveTo>
                  <a:cubicBezTo>
                    <a:pt x="225" y="1"/>
                    <a:pt x="101" y="84"/>
                    <a:pt x="25" y="139"/>
                  </a:cubicBezTo>
                  <a:cubicBezTo>
                    <a:pt x="1" y="150"/>
                    <a:pt x="12" y="187"/>
                    <a:pt x="25" y="212"/>
                  </a:cubicBezTo>
                  <a:cubicBezTo>
                    <a:pt x="37" y="223"/>
                    <a:pt x="49" y="236"/>
                    <a:pt x="74" y="236"/>
                  </a:cubicBezTo>
                  <a:cubicBezTo>
                    <a:pt x="85" y="236"/>
                    <a:pt x="85" y="236"/>
                    <a:pt x="98" y="223"/>
                  </a:cubicBezTo>
                  <a:cubicBezTo>
                    <a:pt x="183" y="163"/>
                    <a:pt x="280" y="126"/>
                    <a:pt x="377" y="90"/>
                  </a:cubicBezTo>
                  <a:cubicBezTo>
                    <a:pt x="390" y="77"/>
                    <a:pt x="402" y="77"/>
                    <a:pt x="414" y="77"/>
                  </a:cubicBezTo>
                  <a:cubicBezTo>
                    <a:pt x="426" y="66"/>
                    <a:pt x="439" y="53"/>
                    <a:pt x="439" y="29"/>
                  </a:cubicBezTo>
                  <a:cubicBezTo>
                    <a:pt x="439" y="17"/>
                    <a:pt x="426" y="17"/>
                    <a:pt x="414" y="5"/>
                  </a:cubicBezTo>
                  <a:cubicBezTo>
                    <a:pt x="397" y="2"/>
                    <a:pt x="380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93" name="Google Shape;2668;p36"/>
            <p:cNvSpPr/>
            <p:nvPr/>
          </p:nvSpPr>
          <p:spPr>
            <a:xfrm>
              <a:off x="7649022" y="3181616"/>
              <a:ext cx="31747" cy="58178"/>
            </a:xfrm>
            <a:custGeom>
              <a:avLst/>
              <a:gdLst/>
              <a:ahLst/>
              <a:cxnLst/>
              <a:rect l="l" t="t" r="r" b="b"/>
              <a:pathLst>
                <a:path w="645" h="1182" extrusionOk="0">
                  <a:moveTo>
                    <a:pt x="85" y="1"/>
                  </a:moveTo>
                  <a:cubicBezTo>
                    <a:pt x="61" y="1"/>
                    <a:pt x="61" y="49"/>
                    <a:pt x="85" y="49"/>
                  </a:cubicBezTo>
                  <a:cubicBezTo>
                    <a:pt x="390" y="146"/>
                    <a:pt x="523" y="427"/>
                    <a:pt x="535" y="730"/>
                  </a:cubicBezTo>
                  <a:lnTo>
                    <a:pt x="535" y="913"/>
                  </a:lnTo>
                  <a:cubicBezTo>
                    <a:pt x="523" y="1022"/>
                    <a:pt x="523" y="1046"/>
                    <a:pt x="414" y="1059"/>
                  </a:cubicBezTo>
                  <a:cubicBezTo>
                    <a:pt x="394" y="1061"/>
                    <a:pt x="375" y="1061"/>
                    <a:pt x="355" y="1061"/>
                  </a:cubicBezTo>
                  <a:cubicBezTo>
                    <a:pt x="278" y="1061"/>
                    <a:pt x="205" y="1050"/>
                    <a:pt x="133" y="1050"/>
                  </a:cubicBezTo>
                  <a:cubicBezTo>
                    <a:pt x="101" y="1050"/>
                    <a:pt x="68" y="1053"/>
                    <a:pt x="36" y="1059"/>
                  </a:cubicBezTo>
                  <a:cubicBezTo>
                    <a:pt x="0" y="1071"/>
                    <a:pt x="0" y="1119"/>
                    <a:pt x="36" y="1132"/>
                  </a:cubicBezTo>
                  <a:cubicBezTo>
                    <a:pt x="134" y="1168"/>
                    <a:pt x="244" y="1156"/>
                    <a:pt x="353" y="1168"/>
                  </a:cubicBezTo>
                  <a:cubicBezTo>
                    <a:pt x="390" y="1168"/>
                    <a:pt x="448" y="1181"/>
                    <a:pt x="500" y="1181"/>
                  </a:cubicBezTo>
                  <a:cubicBezTo>
                    <a:pt x="534" y="1181"/>
                    <a:pt x="565" y="1176"/>
                    <a:pt x="584" y="1156"/>
                  </a:cubicBezTo>
                  <a:cubicBezTo>
                    <a:pt x="620" y="1132"/>
                    <a:pt x="620" y="1071"/>
                    <a:pt x="633" y="1022"/>
                  </a:cubicBezTo>
                  <a:cubicBezTo>
                    <a:pt x="644" y="913"/>
                    <a:pt x="644" y="791"/>
                    <a:pt x="633" y="670"/>
                  </a:cubicBezTo>
                  <a:cubicBezTo>
                    <a:pt x="608" y="365"/>
                    <a:pt x="438" y="13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94" name="Google Shape;2669;p36"/>
            <p:cNvSpPr/>
            <p:nvPr/>
          </p:nvSpPr>
          <p:spPr>
            <a:xfrm>
              <a:off x="7649022" y="3181616"/>
              <a:ext cx="32387" cy="58719"/>
            </a:xfrm>
            <a:custGeom>
              <a:avLst/>
              <a:gdLst/>
              <a:ahLst/>
              <a:cxnLst/>
              <a:rect l="l" t="t" r="r" b="b"/>
              <a:pathLst>
                <a:path w="658" h="1193" extrusionOk="0">
                  <a:moveTo>
                    <a:pt x="85" y="13"/>
                  </a:moveTo>
                  <a:cubicBezTo>
                    <a:pt x="426" y="25"/>
                    <a:pt x="608" y="365"/>
                    <a:pt x="633" y="670"/>
                  </a:cubicBezTo>
                  <a:cubicBezTo>
                    <a:pt x="644" y="803"/>
                    <a:pt x="633" y="925"/>
                    <a:pt x="620" y="1022"/>
                  </a:cubicBezTo>
                  <a:lnTo>
                    <a:pt x="620" y="1046"/>
                  </a:lnTo>
                  <a:cubicBezTo>
                    <a:pt x="620" y="1083"/>
                    <a:pt x="608" y="1132"/>
                    <a:pt x="584" y="1156"/>
                  </a:cubicBezTo>
                  <a:cubicBezTo>
                    <a:pt x="569" y="1167"/>
                    <a:pt x="545" y="1170"/>
                    <a:pt x="518" y="1170"/>
                  </a:cubicBezTo>
                  <a:cubicBezTo>
                    <a:pt x="480" y="1170"/>
                    <a:pt x="437" y="1163"/>
                    <a:pt x="401" y="1156"/>
                  </a:cubicBezTo>
                  <a:lnTo>
                    <a:pt x="280" y="1156"/>
                  </a:lnTo>
                  <a:cubicBezTo>
                    <a:pt x="195" y="1156"/>
                    <a:pt x="122" y="1156"/>
                    <a:pt x="36" y="1132"/>
                  </a:cubicBezTo>
                  <a:cubicBezTo>
                    <a:pt x="25" y="1119"/>
                    <a:pt x="12" y="1108"/>
                    <a:pt x="12" y="1095"/>
                  </a:cubicBezTo>
                  <a:cubicBezTo>
                    <a:pt x="12" y="1083"/>
                    <a:pt x="25" y="1071"/>
                    <a:pt x="36" y="1071"/>
                  </a:cubicBezTo>
                  <a:cubicBezTo>
                    <a:pt x="73" y="1059"/>
                    <a:pt x="98" y="1059"/>
                    <a:pt x="134" y="1059"/>
                  </a:cubicBezTo>
                  <a:cubicBezTo>
                    <a:pt x="171" y="1059"/>
                    <a:pt x="207" y="1059"/>
                    <a:pt x="244" y="1071"/>
                  </a:cubicBezTo>
                  <a:lnTo>
                    <a:pt x="414" y="1071"/>
                  </a:lnTo>
                  <a:cubicBezTo>
                    <a:pt x="535" y="1059"/>
                    <a:pt x="535" y="1022"/>
                    <a:pt x="535" y="913"/>
                  </a:cubicBezTo>
                  <a:lnTo>
                    <a:pt x="547" y="913"/>
                  </a:lnTo>
                  <a:lnTo>
                    <a:pt x="547" y="730"/>
                  </a:lnTo>
                  <a:cubicBezTo>
                    <a:pt x="535" y="378"/>
                    <a:pt x="365" y="135"/>
                    <a:pt x="85" y="49"/>
                  </a:cubicBezTo>
                  <a:cubicBezTo>
                    <a:pt x="73" y="37"/>
                    <a:pt x="73" y="37"/>
                    <a:pt x="73" y="25"/>
                  </a:cubicBezTo>
                  <a:cubicBezTo>
                    <a:pt x="73" y="25"/>
                    <a:pt x="73" y="13"/>
                    <a:pt x="85" y="13"/>
                  </a:cubicBezTo>
                  <a:close/>
                  <a:moveTo>
                    <a:pt x="85" y="1"/>
                  </a:moveTo>
                  <a:cubicBezTo>
                    <a:pt x="73" y="1"/>
                    <a:pt x="61" y="1"/>
                    <a:pt x="61" y="25"/>
                  </a:cubicBezTo>
                  <a:cubicBezTo>
                    <a:pt x="49" y="37"/>
                    <a:pt x="61" y="49"/>
                    <a:pt x="85" y="62"/>
                  </a:cubicBezTo>
                  <a:cubicBezTo>
                    <a:pt x="353" y="146"/>
                    <a:pt x="511" y="390"/>
                    <a:pt x="523" y="730"/>
                  </a:cubicBezTo>
                  <a:cubicBezTo>
                    <a:pt x="535" y="803"/>
                    <a:pt x="523" y="864"/>
                    <a:pt x="523" y="913"/>
                  </a:cubicBezTo>
                  <a:cubicBezTo>
                    <a:pt x="511" y="1022"/>
                    <a:pt x="511" y="1035"/>
                    <a:pt x="414" y="1046"/>
                  </a:cubicBezTo>
                  <a:cubicBezTo>
                    <a:pt x="383" y="1053"/>
                    <a:pt x="353" y="1056"/>
                    <a:pt x="324" y="1056"/>
                  </a:cubicBezTo>
                  <a:cubicBezTo>
                    <a:pt x="295" y="1056"/>
                    <a:pt x="268" y="1053"/>
                    <a:pt x="244" y="1046"/>
                  </a:cubicBezTo>
                  <a:cubicBezTo>
                    <a:pt x="195" y="1046"/>
                    <a:pt x="152" y="1041"/>
                    <a:pt x="106" y="1041"/>
                  </a:cubicBezTo>
                  <a:cubicBezTo>
                    <a:pt x="84" y="1041"/>
                    <a:pt x="61" y="1043"/>
                    <a:pt x="36" y="1046"/>
                  </a:cubicBezTo>
                  <a:cubicBezTo>
                    <a:pt x="12" y="1059"/>
                    <a:pt x="0" y="1071"/>
                    <a:pt x="0" y="1095"/>
                  </a:cubicBezTo>
                  <a:cubicBezTo>
                    <a:pt x="0" y="1119"/>
                    <a:pt x="12" y="1132"/>
                    <a:pt x="36" y="1144"/>
                  </a:cubicBezTo>
                  <a:cubicBezTo>
                    <a:pt x="109" y="1168"/>
                    <a:pt x="195" y="1168"/>
                    <a:pt x="280" y="1168"/>
                  </a:cubicBezTo>
                  <a:lnTo>
                    <a:pt x="353" y="1168"/>
                  </a:lnTo>
                  <a:cubicBezTo>
                    <a:pt x="365" y="1168"/>
                    <a:pt x="377" y="1181"/>
                    <a:pt x="401" y="1181"/>
                  </a:cubicBezTo>
                  <a:cubicBezTo>
                    <a:pt x="438" y="1181"/>
                    <a:pt x="474" y="1192"/>
                    <a:pt x="499" y="1192"/>
                  </a:cubicBezTo>
                  <a:cubicBezTo>
                    <a:pt x="535" y="1192"/>
                    <a:pt x="571" y="1181"/>
                    <a:pt x="596" y="1168"/>
                  </a:cubicBezTo>
                  <a:cubicBezTo>
                    <a:pt x="633" y="1132"/>
                    <a:pt x="633" y="1095"/>
                    <a:pt x="633" y="1046"/>
                  </a:cubicBezTo>
                  <a:lnTo>
                    <a:pt x="633" y="1035"/>
                  </a:lnTo>
                  <a:cubicBezTo>
                    <a:pt x="644" y="925"/>
                    <a:pt x="657" y="803"/>
                    <a:pt x="644" y="670"/>
                  </a:cubicBezTo>
                  <a:cubicBezTo>
                    <a:pt x="620" y="354"/>
                    <a:pt x="438" y="13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95" name="Google Shape;2670;p36"/>
            <p:cNvSpPr/>
            <p:nvPr/>
          </p:nvSpPr>
          <p:spPr>
            <a:xfrm>
              <a:off x="7676340" y="3074264"/>
              <a:ext cx="42723" cy="54634"/>
            </a:xfrm>
            <a:custGeom>
              <a:avLst/>
              <a:gdLst/>
              <a:ahLst/>
              <a:cxnLst/>
              <a:rect l="l" t="t" r="r" b="b"/>
              <a:pathLst>
                <a:path w="868" h="1110" extrusionOk="0">
                  <a:moveTo>
                    <a:pt x="427" y="98"/>
                  </a:moveTo>
                  <a:cubicBezTo>
                    <a:pt x="557" y="98"/>
                    <a:pt x="675" y="227"/>
                    <a:pt x="698" y="406"/>
                  </a:cubicBezTo>
                  <a:cubicBezTo>
                    <a:pt x="722" y="601"/>
                    <a:pt x="686" y="819"/>
                    <a:pt x="527" y="941"/>
                  </a:cubicBezTo>
                  <a:cubicBezTo>
                    <a:pt x="478" y="978"/>
                    <a:pt x="430" y="994"/>
                    <a:pt x="387" y="994"/>
                  </a:cubicBezTo>
                  <a:cubicBezTo>
                    <a:pt x="260" y="994"/>
                    <a:pt x="166" y="858"/>
                    <a:pt x="138" y="722"/>
                  </a:cubicBezTo>
                  <a:cubicBezTo>
                    <a:pt x="114" y="609"/>
                    <a:pt x="128" y="404"/>
                    <a:pt x="193" y="251"/>
                  </a:cubicBezTo>
                  <a:lnTo>
                    <a:pt x="193" y="251"/>
                  </a:lnTo>
                  <a:cubicBezTo>
                    <a:pt x="200" y="249"/>
                    <a:pt x="206" y="244"/>
                    <a:pt x="211" y="236"/>
                  </a:cubicBezTo>
                  <a:cubicBezTo>
                    <a:pt x="277" y="139"/>
                    <a:pt x="354" y="98"/>
                    <a:pt x="427" y="98"/>
                  </a:cubicBezTo>
                  <a:close/>
                  <a:moveTo>
                    <a:pt x="437" y="1"/>
                  </a:moveTo>
                  <a:cubicBezTo>
                    <a:pt x="360" y="1"/>
                    <a:pt x="284" y="33"/>
                    <a:pt x="226" y="93"/>
                  </a:cubicBezTo>
                  <a:lnTo>
                    <a:pt x="226" y="93"/>
                  </a:lnTo>
                  <a:cubicBezTo>
                    <a:pt x="41" y="254"/>
                    <a:pt x="1" y="628"/>
                    <a:pt x="65" y="832"/>
                  </a:cubicBezTo>
                  <a:cubicBezTo>
                    <a:pt x="102" y="941"/>
                    <a:pt x="187" y="1063"/>
                    <a:pt x="308" y="1100"/>
                  </a:cubicBezTo>
                  <a:cubicBezTo>
                    <a:pt x="330" y="1106"/>
                    <a:pt x="352" y="1109"/>
                    <a:pt x="373" y="1109"/>
                  </a:cubicBezTo>
                  <a:cubicBezTo>
                    <a:pt x="469" y="1109"/>
                    <a:pt x="555" y="1049"/>
                    <a:pt x="625" y="990"/>
                  </a:cubicBezTo>
                  <a:cubicBezTo>
                    <a:pt x="832" y="795"/>
                    <a:pt x="868" y="370"/>
                    <a:pt x="698" y="151"/>
                  </a:cubicBezTo>
                  <a:cubicBezTo>
                    <a:pt x="628" y="48"/>
                    <a:pt x="531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96" name="Google Shape;2671;p36"/>
            <p:cNvSpPr/>
            <p:nvPr/>
          </p:nvSpPr>
          <p:spPr>
            <a:xfrm>
              <a:off x="7677128" y="3073772"/>
              <a:ext cx="42575" cy="55815"/>
            </a:xfrm>
            <a:custGeom>
              <a:avLst/>
              <a:gdLst/>
              <a:ahLst/>
              <a:cxnLst/>
              <a:rect l="l" t="t" r="r" b="b"/>
              <a:pathLst>
                <a:path w="865" h="1134" extrusionOk="0">
                  <a:moveTo>
                    <a:pt x="305" y="64"/>
                  </a:moveTo>
                  <a:cubicBezTo>
                    <a:pt x="317" y="75"/>
                    <a:pt x="317" y="75"/>
                    <a:pt x="305" y="88"/>
                  </a:cubicBezTo>
                  <a:cubicBezTo>
                    <a:pt x="244" y="112"/>
                    <a:pt x="208" y="173"/>
                    <a:pt x="171" y="258"/>
                  </a:cubicBezTo>
                  <a:cubicBezTo>
                    <a:pt x="159" y="258"/>
                    <a:pt x="159" y="258"/>
                    <a:pt x="159" y="246"/>
                  </a:cubicBezTo>
                  <a:cubicBezTo>
                    <a:pt x="146" y="246"/>
                    <a:pt x="146" y="246"/>
                    <a:pt x="146" y="234"/>
                  </a:cubicBezTo>
                  <a:cubicBezTo>
                    <a:pt x="159" y="185"/>
                    <a:pt x="183" y="148"/>
                    <a:pt x="208" y="112"/>
                  </a:cubicBezTo>
                  <a:cubicBezTo>
                    <a:pt x="232" y="100"/>
                    <a:pt x="268" y="75"/>
                    <a:pt x="305" y="64"/>
                  </a:cubicBezTo>
                  <a:close/>
                  <a:moveTo>
                    <a:pt x="407" y="118"/>
                  </a:moveTo>
                  <a:cubicBezTo>
                    <a:pt x="422" y="118"/>
                    <a:pt x="436" y="120"/>
                    <a:pt x="451" y="124"/>
                  </a:cubicBezTo>
                  <a:cubicBezTo>
                    <a:pt x="560" y="148"/>
                    <a:pt x="657" y="270"/>
                    <a:pt x="670" y="416"/>
                  </a:cubicBezTo>
                  <a:cubicBezTo>
                    <a:pt x="694" y="550"/>
                    <a:pt x="694" y="805"/>
                    <a:pt x="500" y="939"/>
                  </a:cubicBezTo>
                  <a:cubicBezTo>
                    <a:pt x="455" y="975"/>
                    <a:pt x="404" y="998"/>
                    <a:pt x="356" y="998"/>
                  </a:cubicBezTo>
                  <a:cubicBezTo>
                    <a:pt x="338" y="998"/>
                    <a:pt x="321" y="995"/>
                    <a:pt x="305" y="988"/>
                  </a:cubicBezTo>
                  <a:cubicBezTo>
                    <a:pt x="219" y="951"/>
                    <a:pt x="146" y="854"/>
                    <a:pt x="135" y="720"/>
                  </a:cubicBezTo>
                  <a:cubicBezTo>
                    <a:pt x="110" y="635"/>
                    <a:pt x="122" y="502"/>
                    <a:pt x="146" y="380"/>
                  </a:cubicBezTo>
                  <a:lnTo>
                    <a:pt x="183" y="270"/>
                  </a:lnTo>
                  <a:lnTo>
                    <a:pt x="195" y="258"/>
                  </a:lnTo>
                  <a:cubicBezTo>
                    <a:pt x="256" y="167"/>
                    <a:pt x="333" y="118"/>
                    <a:pt x="407" y="118"/>
                  </a:cubicBezTo>
                  <a:close/>
                  <a:moveTo>
                    <a:pt x="438" y="21"/>
                  </a:moveTo>
                  <a:cubicBezTo>
                    <a:pt x="528" y="21"/>
                    <a:pt x="608" y="78"/>
                    <a:pt x="670" y="161"/>
                  </a:cubicBezTo>
                  <a:cubicBezTo>
                    <a:pt x="840" y="392"/>
                    <a:pt x="803" y="805"/>
                    <a:pt x="597" y="988"/>
                  </a:cubicBezTo>
                  <a:cubicBezTo>
                    <a:pt x="537" y="1047"/>
                    <a:pt x="453" y="1107"/>
                    <a:pt x="359" y="1107"/>
                  </a:cubicBezTo>
                  <a:cubicBezTo>
                    <a:pt x="337" y="1107"/>
                    <a:pt x="315" y="1104"/>
                    <a:pt x="292" y="1097"/>
                  </a:cubicBezTo>
                  <a:cubicBezTo>
                    <a:pt x="171" y="1061"/>
                    <a:pt x="98" y="939"/>
                    <a:pt x="62" y="842"/>
                  </a:cubicBezTo>
                  <a:cubicBezTo>
                    <a:pt x="0" y="672"/>
                    <a:pt x="25" y="392"/>
                    <a:pt x="135" y="221"/>
                  </a:cubicBezTo>
                  <a:lnTo>
                    <a:pt x="135" y="221"/>
                  </a:lnTo>
                  <a:cubicBezTo>
                    <a:pt x="122" y="246"/>
                    <a:pt x="135" y="258"/>
                    <a:pt x="146" y="270"/>
                  </a:cubicBezTo>
                  <a:lnTo>
                    <a:pt x="159" y="270"/>
                  </a:lnTo>
                  <a:cubicBezTo>
                    <a:pt x="98" y="416"/>
                    <a:pt x="86" y="611"/>
                    <a:pt x="110" y="732"/>
                  </a:cubicBezTo>
                  <a:cubicBezTo>
                    <a:pt x="135" y="854"/>
                    <a:pt x="208" y="964"/>
                    <a:pt x="305" y="1000"/>
                  </a:cubicBezTo>
                  <a:cubicBezTo>
                    <a:pt x="325" y="1008"/>
                    <a:pt x="347" y="1012"/>
                    <a:pt x="370" y="1012"/>
                  </a:cubicBezTo>
                  <a:cubicBezTo>
                    <a:pt x="414" y="1012"/>
                    <a:pt x="463" y="996"/>
                    <a:pt x="511" y="964"/>
                  </a:cubicBezTo>
                  <a:cubicBezTo>
                    <a:pt x="706" y="805"/>
                    <a:pt x="706" y="550"/>
                    <a:pt x="694" y="416"/>
                  </a:cubicBezTo>
                  <a:cubicBezTo>
                    <a:pt x="670" y="258"/>
                    <a:pt x="573" y="137"/>
                    <a:pt x="463" y="112"/>
                  </a:cubicBezTo>
                  <a:cubicBezTo>
                    <a:pt x="443" y="107"/>
                    <a:pt x="424" y="105"/>
                    <a:pt x="405" y="105"/>
                  </a:cubicBezTo>
                  <a:cubicBezTo>
                    <a:pt x="332" y="105"/>
                    <a:pt x="266" y="144"/>
                    <a:pt x="208" y="221"/>
                  </a:cubicBezTo>
                  <a:cubicBezTo>
                    <a:pt x="232" y="161"/>
                    <a:pt x="268" y="124"/>
                    <a:pt x="317" y="100"/>
                  </a:cubicBezTo>
                  <a:cubicBezTo>
                    <a:pt x="329" y="88"/>
                    <a:pt x="329" y="75"/>
                    <a:pt x="329" y="64"/>
                  </a:cubicBezTo>
                  <a:lnTo>
                    <a:pt x="305" y="39"/>
                  </a:lnTo>
                  <a:cubicBezTo>
                    <a:pt x="329" y="39"/>
                    <a:pt x="354" y="27"/>
                    <a:pt x="390" y="27"/>
                  </a:cubicBezTo>
                  <a:cubicBezTo>
                    <a:pt x="406" y="23"/>
                    <a:pt x="422" y="21"/>
                    <a:pt x="438" y="21"/>
                  </a:cubicBezTo>
                  <a:close/>
                  <a:moveTo>
                    <a:pt x="422" y="1"/>
                  </a:moveTo>
                  <a:cubicBezTo>
                    <a:pt x="411" y="1"/>
                    <a:pt x="400" y="1"/>
                    <a:pt x="390" y="2"/>
                  </a:cubicBezTo>
                  <a:cubicBezTo>
                    <a:pt x="317" y="15"/>
                    <a:pt x="256" y="51"/>
                    <a:pt x="195" y="100"/>
                  </a:cubicBezTo>
                  <a:cubicBezTo>
                    <a:pt x="122" y="161"/>
                    <a:pt x="73" y="270"/>
                    <a:pt x="37" y="392"/>
                  </a:cubicBezTo>
                  <a:cubicBezTo>
                    <a:pt x="0" y="550"/>
                    <a:pt x="0" y="720"/>
                    <a:pt x="49" y="842"/>
                  </a:cubicBezTo>
                  <a:cubicBezTo>
                    <a:pt x="86" y="951"/>
                    <a:pt x="171" y="1085"/>
                    <a:pt x="292" y="1121"/>
                  </a:cubicBezTo>
                  <a:cubicBezTo>
                    <a:pt x="317" y="1121"/>
                    <a:pt x="341" y="1134"/>
                    <a:pt x="354" y="1134"/>
                  </a:cubicBezTo>
                  <a:cubicBezTo>
                    <a:pt x="451" y="1134"/>
                    <a:pt x="536" y="1061"/>
                    <a:pt x="609" y="1012"/>
                  </a:cubicBezTo>
                  <a:cubicBezTo>
                    <a:pt x="816" y="818"/>
                    <a:pt x="864" y="392"/>
                    <a:pt x="694" y="148"/>
                  </a:cubicBezTo>
                  <a:cubicBezTo>
                    <a:pt x="617" y="50"/>
                    <a:pt x="520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97" name="Google Shape;2672;p36"/>
            <p:cNvSpPr/>
            <p:nvPr/>
          </p:nvSpPr>
          <p:spPr>
            <a:xfrm>
              <a:off x="7684314" y="3123584"/>
              <a:ext cx="19836" cy="16341"/>
            </a:xfrm>
            <a:custGeom>
              <a:avLst/>
              <a:gdLst/>
              <a:ahLst/>
              <a:cxnLst/>
              <a:rect l="l" t="t" r="r" b="b"/>
              <a:pathLst>
                <a:path w="403" h="332" extrusionOk="0">
                  <a:moveTo>
                    <a:pt x="86" y="0"/>
                  </a:moveTo>
                  <a:cubicBezTo>
                    <a:pt x="13" y="12"/>
                    <a:pt x="0" y="122"/>
                    <a:pt x="13" y="182"/>
                  </a:cubicBezTo>
                  <a:cubicBezTo>
                    <a:pt x="25" y="255"/>
                    <a:pt x="86" y="317"/>
                    <a:pt x="159" y="328"/>
                  </a:cubicBezTo>
                  <a:cubicBezTo>
                    <a:pt x="171" y="330"/>
                    <a:pt x="184" y="331"/>
                    <a:pt x="196" y="331"/>
                  </a:cubicBezTo>
                  <a:cubicBezTo>
                    <a:pt x="256" y="331"/>
                    <a:pt x="311" y="306"/>
                    <a:pt x="341" y="255"/>
                  </a:cubicBezTo>
                  <a:cubicBezTo>
                    <a:pt x="390" y="195"/>
                    <a:pt x="402" y="109"/>
                    <a:pt x="341" y="61"/>
                  </a:cubicBezTo>
                  <a:cubicBezTo>
                    <a:pt x="337" y="51"/>
                    <a:pt x="329" y="48"/>
                    <a:pt x="320" y="48"/>
                  </a:cubicBezTo>
                  <a:cubicBezTo>
                    <a:pt x="307" y="48"/>
                    <a:pt x="292" y="58"/>
                    <a:pt x="292" y="73"/>
                  </a:cubicBezTo>
                  <a:cubicBezTo>
                    <a:pt x="292" y="122"/>
                    <a:pt x="305" y="158"/>
                    <a:pt x="281" y="195"/>
                  </a:cubicBezTo>
                  <a:cubicBezTo>
                    <a:pt x="260" y="225"/>
                    <a:pt x="232" y="247"/>
                    <a:pt x="195" y="247"/>
                  </a:cubicBezTo>
                  <a:cubicBezTo>
                    <a:pt x="187" y="247"/>
                    <a:pt x="179" y="246"/>
                    <a:pt x="171" y="244"/>
                  </a:cubicBezTo>
                  <a:cubicBezTo>
                    <a:pt x="135" y="231"/>
                    <a:pt x="98" y="195"/>
                    <a:pt x="86" y="146"/>
                  </a:cubicBezTo>
                  <a:cubicBezTo>
                    <a:pt x="86" y="134"/>
                    <a:pt x="86" y="98"/>
                    <a:pt x="98" y="73"/>
                  </a:cubicBezTo>
                  <a:cubicBezTo>
                    <a:pt x="98" y="61"/>
                    <a:pt x="110" y="49"/>
                    <a:pt x="110" y="25"/>
                  </a:cubicBezTo>
                  <a:cubicBezTo>
                    <a:pt x="110" y="12"/>
                    <a:pt x="98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98" name="Google Shape;2673;p36"/>
            <p:cNvSpPr/>
            <p:nvPr/>
          </p:nvSpPr>
          <p:spPr>
            <a:xfrm>
              <a:off x="7684314" y="3123584"/>
              <a:ext cx="20377" cy="16784"/>
            </a:xfrm>
            <a:custGeom>
              <a:avLst/>
              <a:gdLst/>
              <a:ahLst/>
              <a:cxnLst/>
              <a:rect l="l" t="t" r="r" b="b"/>
              <a:pathLst>
                <a:path w="414" h="341" extrusionOk="0">
                  <a:moveTo>
                    <a:pt x="98" y="12"/>
                  </a:moveTo>
                  <a:lnTo>
                    <a:pt x="98" y="25"/>
                  </a:lnTo>
                  <a:lnTo>
                    <a:pt x="98" y="61"/>
                  </a:lnTo>
                  <a:cubicBezTo>
                    <a:pt x="86" y="61"/>
                    <a:pt x="86" y="73"/>
                    <a:pt x="86" y="73"/>
                  </a:cubicBezTo>
                  <a:cubicBezTo>
                    <a:pt x="73" y="98"/>
                    <a:pt x="73" y="134"/>
                    <a:pt x="86" y="158"/>
                  </a:cubicBezTo>
                  <a:cubicBezTo>
                    <a:pt x="86" y="195"/>
                    <a:pt x="122" y="231"/>
                    <a:pt x="171" y="244"/>
                  </a:cubicBezTo>
                  <a:cubicBezTo>
                    <a:pt x="182" y="246"/>
                    <a:pt x="193" y="248"/>
                    <a:pt x="205" y="248"/>
                  </a:cubicBezTo>
                  <a:cubicBezTo>
                    <a:pt x="241" y="248"/>
                    <a:pt x="274" y="232"/>
                    <a:pt x="292" y="195"/>
                  </a:cubicBezTo>
                  <a:cubicBezTo>
                    <a:pt x="305" y="171"/>
                    <a:pt x="305" y="122"/>
                    <a:pt x="305" y="85"/>
                  </a:cubicBezTo>
                  <a:lnTo>
                    <a:pt x="305" y="73"/>
                  </a:lnTo>
                  <a:cubicBezTo>
                    <a:pt x="305" y="73"/>
                    <a:pt x="305" y="61"/>
                    <a:pt x="317" y="61"/>
                  </a:cubicBezTo>
                  <a:lnTo>
                    <a:pt x="341" y="61"/>
                  </a:lnTo>
                  <a:cubicBezTo>
                    <a:pt x="390" y="109"/>
                    <a:pt x="378" y="195"/>
                    <a:pt x="341" y="255"/>
                  </a:cubicBezTo>
                  <a:cubicBezTo>
                    <a:pt x="311" y="296"/>
                    <a:pt x="255" y="319"/>
                    <a:pt x="195" y="319"/>
                  </a:cubicBezTo>
                  <a:cubicBezTo>
                    <a:pt x="183" y="319"/>
                    <a:pt x="171" y="318"/>
                    <a:pt x="159" y="317"/>
                  </a:cubicBezTo>
                  <a:cubicBezTo>
                    <a:pt x="86" y="304"/>
                    <a:pt x="37" y="244"/>
                    <a:pt x="25" y="182"/>
                  </a:cubicBezTo>
                  <a:cubicBezTo>
                    <a:pt x="13" y="146"/>
                    <a:pt x="25" y="85"/>
                    <a:pt x="49" y="49"/>
                  </a:cubicBezTo>
                  <a:cubicBezTo>
                    <a:pt x="49" y="25"/>
                    <a:pt x="73" y="12"/>
                    <a:pt x="86" y="12"/>
                  </a:cubicBezTo>
                  <a:close/>
                  <a:moveTo>
                    <a:pt x="86" y="0"/>
                  </a:moveTo>
                  <a:cubicBezTo>
                    <a:pt x="62" y="0"/>
                    <a:pt x="49" y="12"/>
                    <a:pt x="25" y="36"/>
                  </a:cubicBezTo>
                  <a:cubicBezTo>
                    <a:pt x="0" y="73"/>
                    <a:pt x="0" y="146"/>
                    <a:pt x="0" y="182"/>
                  </a:cubicBezTo>
                  <a:cubicBezTo>
                    <a:pt x="13" y="255"/>
                    <a:pt x="86" y="317"/>
                    <a:pt x="159" y="328"/>
                  </a:cubicBezTo>
                  <a:cubicBezTo>
                    <a:pt x="171" y="341"/>
                    <a:pt x="183" y="341"/>
                    <a:pt x="195" y="341"/>
                  </a:cubicBezTo>
                  <a:cubicBezTo>
                    <a:pt x="256" y="341"/>
                    <a:pt x="317" y="317"/>
                    <a:pt x="354" y="268"/>
                  </a:cubicBezTo>
                  <a:cubicBezTo>
                    <a:pt x="402" y="195"/>
                    <a:pt x="414" y="109"/>
                    <a:pt x="354" y="49"/>
                  </a:cubicBezTo>
                  <a:cubicBezTo>
                    <a:pt x="347" y="43"/>
                    <a:pt x="338" y="39"/>
                    <a:pt x="329" y="39"/>
                  </a:cubicBezTo>
                  <a:cubicBezTo>
                    <a:pt x="320" y="39"/>
                    <a:pt x="311" y="43"/>
                    <a:pt x="305" y="49"/>
                  </a:cubicBezTo>
                  <a:cubicBezTo>
                    <a:pt x="292" y="49"/>
                    <a:pt x="281" y="61"/>
                    <a:pt x="281" y="73"/>
                  </a:cubicBezTo>
                  <a:lnTo>
                    <a:pt x="281" y="85"/>
                  </a:lnTo>
                  <a:cubicBezTo>
                    <a:pt x="292" y="122"/>
                    <a:pt x="292" y="158"/>
                    <a:pt x="268" y="195"/>
                  </a:cubicBezTo>
                  <a:cubicBezTo>
                    <a:pt x="259" y="222"/>
                    <a:pt x="236" y="236"/>
                    <a:pt x="205" y="236"/>
                  </a:cubicBezTo>
                  <a:cubicBezTo>
                    <a:pt x="195" y="236"/>
                    <a:pt x="183" y="234"/>
                    <a:pt x="171" y="231"/>
                  </a:cubicBezTo>
                  <a:cubicBezTo>
                    <a:pt x="135" y="219"/>
                    <a:pt x="110" y="195"/>
                    <a:pt x="98" y="146"/>
                  </a:cubicBezTo>
                  <a:lnTo>
                    <a:pt x="98" y="85"/>
                  </a:lnTo>
                  <a:cubicBezTo>
                    <a:pt x="98" y="73"/>
                    <a:pt x="110" y="73"/>
                    <a:pt x="110" y="61"/>
                  </a:cubicBezTo>
                  <a:cubicBezTo>
                    <a:pt x="110" y="49"/>
                    <a:pt x="122" y="36"/>
                    <a:pt x="122" y="25"/>
                  </a:cubicBezTo>
                  <a:cubicBezTo>
                    <a:pt x="122" y="12"/>
                    <a:pt x="110" y="12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199" name="Google Shape;2674;p36"/>
            <p:cNvSpPr/>
            <p:nvPr/>
          </p:nvSpPr>
          <p:spPr>
            <a:xfrm>
              <a:off x="7680130" y="3134167"/>
              <a:ext cx="27219" cy="68760"/>
            </a:xfrm>
            <a:custGeom>
              <a:avLst/>
              <a:gdLst/>
              <a:ahLst/>
              <a:cxnLst/>
              <a:rect l="l" t="t" r="r" b="b"/>
              <a:pathLst>
                <a:path w="553" h="1397" extrusionOk="0">
                  <a:moveTo>
                    <a:pt x="189" y="1"/>
                  </a:moveTo>
                  <a:cubicBezTo>
                    <a:pt x="180" y="1"/>
                    <a:pt x="171" y="10"/>
                    <a:pt x="171" y="29"/>
                  </a:cubicBezTo>
                  <a:cubicBezTo>
                    <a:pt x="134" y="296"/>
                    <a:pt x="49" y="564"/>
                    <a:pt x="25" y="831"/>
                  </a:cubicBezTo>
                  <a:cubicBezTo>
                    <a:pt x="1" y="1013"/>
                    <a:pt x="171" y="1220"/>
                    <a:pt x="244" y="1378"/>
                  </a:cubicBezTo>
                  <a:cubicBezTo>
                    <a:pt x="250" y="1390"/>
                    <a:pt x="265" y="1396"/>
                    <a:pt x="280" y="1396"/>
                  </a:cubicBezTo>
                  <a:cubicBezTo>
                    <a:pt x="295" y="1396"/>
                    <a:pt x="311" y="1390"/>
                    <a:pt x="317" y="1378"/>
                  </a:cubicBezTo>
                  <a:cubicBezTo>
                    <a:pt x="390" y="1256"/>
                    <a:pt x="463" y="1123"/>
                    <a:pt x="536" y="1001"/>
                  </a:cubicBezTo>
                  <a:cubicBezTo>
                    <a:pt x="552" y="969"/>
                    <a:pt x="530" y="942"/>
                    <a:pt x="507" y="942"/>
                  </a:cubicBezTo>
                  <a:cubicBezTo>
                    <a:pt x="495" y="942"/>
                    <a:pt x="483" y="948"/>
                    <a:pt x="475" y="965"/>
                  </a:cubicBezTo>
                  <a:cubicBezTo>
                    <a:pt x="414" y="1065"/>
                    <a:pt x="346" y="1173"/>
                    <a:pt x="284" y="1277"/>
                  </a:cubicBezTo>
                  <a:lnTo>
                    <a:pt x="284" y="1277"/>
                  </a:lnTo>
                  <a:cubicBezTo>
                    <a:pt x="242" y="1197"/>
                    <a:pt x="196" y="1114"/>
                    <a:pt x="158" y="1037"/>
                  </a:cubicBezTo>
                  <a:cubicBezTo>
                    <a:pt x="85" y="892"/>
                    <a:pt x="98" y="794"/>
                    <a:pt x="134" y="648"/>
                  </a:cubicBezTo>
                  <a:cubicBezTo>
                    <a:pt x="171" y="442"/>
                    <a:pt x="231" y="235"/>
                    <a:pt x="207" y="29"/>
                  </a:cubicBezTo>
                  <a:cubicBezTo>
                    <a:pt x="207" y="10"/>
                    <a:pt x="198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00" name="Google Shape;2675;p36"/>
            <p:cNvSpPr/>
            <p:nvPr/>
          </p:nvSpPr>
          <p:spPr>
            <a:xfrm>
              <a:off x="7680130" y="3133724"/>
              <a:ext cx="27612" cy="70089"/>
            </a:xfrm>
            <a:custGeom>
              <a:avLst/>
              <a:gdLst/>
              <a:ahLst/>
              <a:cxnLst/>
              <a:rect l="l" t="t" r="r" b="b"/>
              <a:pathLst>
                <a:path w="561" h="1424" extrusionOk="0">
                  <a:moveTo>
                    <a:pt x="280" y="1302"/>
                  </a:moveTo>
                  <a:cubicBezTo>
                    <a:pt x="293" y="1314"/>
                    <a:pt x="293" y="1327"/>
                    <a:pt x="304" y="1338"/>
                  </a:cubicBezTo>
                  <a:lnTo>
                    <a:pt x="268" y="1338"/>
                  </a:lnTo>
                  <a:lnTo>
                    <a:pt x="280" y="1302"/>
                  </a:lnTo>
                  <a:close/>
                  <a:moveTo>
                    <a:pt x="195" y="25"/>
                  </a:moveTo>
                  <a:cubicBezTo>
                    <a:pt x="195" y="25"/>
                    <a:pt x="207" y="25"/>
                    <a:pt x="207" y="38"/>
                  </a:cubicBezTo>
                  <a:cubicBezTo>
                    <a:pt x="220" y="219"/>
                    <a:pt x="183" y="390"/>
                    <a:pt x="147" y="573"/>
                  </a:cubicBezTo>
                  <a:cubicBezTo>
                    <a:pt x="134" y="597"/>
                    <a:pt x="134" y="633"/>
                    <a:pt x="122" y="657"/>
                  </a:cubicBezTo>
                  <a:cubicBezTo>
                    <a:pt x="98" y="803"/>
                    <a:pt x="85" y="901"/>
                    <a:pt x="147" y="1046"/>
                  </a:cubicBezTo>
                  <a:cubicBezTo>
                    <a:pt x="195" y="1132"/>
                    <a:pt x="231" y="1205"/>
                    <a:pt x="268" y="1290"/>
                  </a:cubicBezTo>
                  <a:lnTo>
                    <a:pt x="231" y="1351"/>
                  </a:lnTo>
                  <a:cubicBezTo>
                    <a:pt x="220" y="1327"/>
                    <a:pt x="207" y="1290"/>
                    <a:pt x="183" y="1265"/>
                  </a:cubicBezTo>
                  <a:cubicBezTo>
                    <a:pt x="110" y="1132"/>
                    <a:pt x="12" y="974"/>
                    <a:pt x="37" y="840"/>
                  </a:cubicBezTo>
                  <a:cubicBezTo>
                    <a:pt x="49" y="706"/>
                    <a:pt x="74" y="560"/>
                    <a:pt x="110" y="427"/>
                  </a:cubicBezTo>
                  <a:cubicBezTo>
                    <a:pt x="134" y="305"/>
                    <a:pt x="158" y="171"/>
                    <a:pt x="183" y="38"/>
                  </a:cubicBezTo>
                  <a:cubicBezTo>
                    <a:pt x="183" y="25"/>
                    <a:pt x="183" y="25"/>
                    <a:pt x="195" y="25"/>
                  </a:cubicBezTo>
                  <a:close/>
                  <a:moveTo>
                    <a:pt x="523" y="962"/>
                  </a:moveTo>
                  <a:cubicBezTo>
                    <a:pt x="536" y="974"/>
                    <a:pt x="548" y="986"/>
                    <a:pt x="536" y="1010"/>
                  </a:cubicBezTo>
                  <a:cubicBezTo>
                    <a:pt x="475" y="1095"/>
                    <a:pt x="426" y="1192"/>
                    <a:pt x="366" y="1278"/>
                  </a:cubicBezTo>
                  <a:lnTo>
                    <a:pt x="329" y="1351"/>
                  </a:lnTo>
                  <a:lnTo>
                    <a:pt x="317" y="1351"/>
                  </a:lnTo>
                  <a:cubicBezTo>
                    <a:pt x="317" y="1327"/>
                    <a:pt x="304" y="1314"/>
                    <a:pt x="293" y="1290"/>
                  </a:cubicBezTo>
                  <a:lnTo>
                    <a:pt x="317" y="1254"/>
                  </a:lnTo>
                  <a:cubicBezTo>
                    <a:pt x="366" y="1156"/>
                    <a:pt x="426" y="1071"/>
                    <a:pt x="487" y="974"/>
                  </a:cubicBezTo>
                  <a:cubicBezTo>
                    <a:pt x="487" y="962"/>
                    <a:pt x="512" y="962"/>
                    <a:pt x="523" y="962"/>
                  </a:cubicBezTo>
                  <a:close/>
                  <a:moveTo>
                    <a:pt x="317" y="1363"/>
                  </a:moveTo>
                  <a:lnTo>
                    <a:pt x="304" y="1387"/>
                  </a:lnTo>
                  <a:cubicBezTo>
                    <a:pt x="304" y="1400"/>
                    <a:pt x="293" y="1400"/>
                    <a:pt x="280" y="1400"/>
                  </a:cubicBezTo>
                  <a:cubicBezTo>
                    <a:pt x="268" y="1400"/>
                    <a:pt x="256" y="1400"/>
                    <a:pt x="256" y="1387"/>
                  </a:cubicBezTo>
                  <a:cubicBezTo>
                    <a:pt x="256" y="1375"/>
                    <a:pt x="244" y="1363"/>
                    <a:pt x="244" y="1363"/>
                  </a:cubicBezTo>
                  <a:close/>
                  <a:moveTo>
                    <a:pt x="195" y="1"/>
                  </a:moveTo>
                  <a:cubicBezTo>
                    <a:pt x="183" y="1"/>
                    <a:pt x="158" y="13"/>
                    <a:pt x="158" y="38"/>
                  </a:cubicBezTo>
                  <a:cubicBezTo>
                    <a:pt x="147" y="171"/>
                    <a:pt x="110" y="305"/>
                    <a:pt x="85" y="427"/>
                  </a:cubicBezTo>
                  <a:cubicBezTo>
                    <a:pt x="61" y="560"/>
                    <a:pt x="25" y="694"/>
                    <a:pt x="12" y="840"/>
                  </a:cubicBezTo>
                  <a:cubicBezTo>
                    <a:pt x="1" y="986"/>
                    <a:pt x="85" y="1132"/>
                    <a:pt x="171" y="1265"/>
                  </a:cubicBezTo>
                  <a:cubicBezTo>
                    <a:pt x="195" y="1314"/>
                    <a:pt x="220" y="1351"/>
                    <a:pt x="244" y="1400"/>
                  </a:cubicBezTo>
                  <a:cubicBezTo>
                    <a:pt x="244" y="1411"/>
                    <a:pt x="256" y="1411"/>
                    <a:pt x="280" y="1424"/>
                  </a:cubicBezTo>
                  <a:cubicBezTo>
                    <a:pt x="293" y="1424"/>
                    <a:pt x="317" y="1411"/>
                    <a:pt x="317" y="1400"/>
                  </a:cubicBezTo>
                  <a:lnTo>
                    <a:pt x="377" y="1290"/>
                  </a:lnTo>
                  <a:cubicBezTo>
                    <a:pt x="439" y="1205"/>
                    <a:pt x="499" y="1108"/>
                    <a:pt x="548" y="1010"/>
                  </a:cubicBezTo>
                  <a:cubicBezTo>
                    <a:pt x="560" y="986"/>
                    <a:pt x="548" y="962"/>
                    <a:pt x="536" y="949"/>
                  </a:cubicBezTo>
                  <a:cubicBezTo>
                    <a:pt x="526" y="944"/>
                    <a:pt x="516" y="942"/>
                    <a:pt x="506" y="942"/>
                  </a:cubicBezTo>
                  <a:cubicBezTo>
                    <a:pt x="492" y="942"/>
                    <a:pt x="477" y="947"/>
                    <a:pt x="463" y="962"/>
                  </a:cubicBezTo>
                  <a:cubicBezTo>
                    <a:pt x="414" y="1059"/>
                    <a:pt x="353" y="1156"/>
                    <a:pt x="304" y="1241"/>
                  </a:cubicBezTo>
                  <a:lnTo>
                    <a:pt x="280" y="1265"/>
                  </a:lnTo>
                  <a:cubicBezTo>
                    <a:pt x="244" y="1192"/>
                    <a:pt x="207" y="1119"/>
                    <a:pt x="171" y="1035"/>
                  </a:cubicBezTo>
                  <a:cubicBezTo>
                    <a:pt x="98" y="901"/>
                    <a:pt x="110" y="803"/>
                    <a:pt x="147" y="657"/>
                  </a:cubicBezTo>
                  <a:cubicBezTo>
                    <a:pt x="147" y="633"/>
                    <a:pt x="158" y="609"/>
                    <a:pt x="158" y="573"/>
                  </a:cubicBezTo>
                  <a:cubicBezTo>
                    <a:pt x="195" y="402"/>
                    <a:pt x="231" y="219"/>
                    <a:pt x="220" y="38"/>
                  </a:cubicBezTo>
                  <a:cubicBezTo>
                    <a:pt x="220" y="13"/>
                    <a:pt x="207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01" name="Google Shape;2676;p36"/>
            <p:cNvSpPr/>
            <p:nvPr/>
          </p:nvSpPr>
          <p:spPr>
            <a:xfrm>
              <a:off x="7698392" y="3136431"/>
              <a:ext cx="8121" cy="48039"/>
            </a:xfrm>
            <a:custGeom>
              <a:avLst/>
              <a:gdLst/>
              <a:ahLst/>
              <a:cxnLst/>
              <a:rect l="l" t="t" r="r" b="b"/>
              <a:pathLst>
                <a:path w="165" h="976" extrusionOk="0">
                  <a:moveTo>
                    <a:pt x="16" y="0"/>
                  </a:moveTo>
                  <a:cubicBezTo>
                    <a:pt x="7" y="0"/>
                    <a:pt x="0" y="6"/>
                    <a:pt x="6" y="19"/>
                  </a:cubicBezTo>
                  <a:cubicBezTo>
                    <a:pt x="19" y="323"/>
                    <a:pt x="43" y="639"/>
                    <a:pt x="92" y="943"/>
                  </a:cubicBezTo>
                  <a:cubicBezTo>
                    <a:pt x="98" y="963"/>
                    <a:pt x="119" y="975"/>
                    <a:pt x="136" y="975"/>
                  </a:cubicBezTo>
                  <a:cubicBezTo>
                    <a:pt x="152" y="975"/>
                    <a:pt x="165" y="966"/>
                    <a:pt x="165" y="943"/>
                  </a:cubicBezTo>
                  <a:cubicBezTo>
                    <a:pt x="165" y="639"/>
                    <a:pt x="116" y="310"/>
                    <a:pt x="43" y="19"/>
                  </a:cubicBezTo>
                  <a:cubicBezTo>
                    <a:pt x="37" y="6"/>
                    <a:pt x="25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02" name="Google Shape;2677;p36"/>
            <p:cNvSpPr/>
            <p:nvPr/>
          </p:nvSpPr>
          <p:spPr>
            <a:xfrm>
              <a:off x="7698096" y="3136135"/>
              <a:ext cx="9007" cy="48531"/>
            </a:xfrm>
            <a:custGeom>
              <a:avLst/>
              <a:gdLst/>
              <a:ahLst/>
              <a:cxnLst/>
              <a:rect l="l" t="t" r="r" b="b"/>
              <a:pathLst>
                <a:path w="183" h="986" extrusionOk="0">
                  <a:moveTo>
                    <a:pt x="134" y="913"/>
                  </a:moveTo>
                  <a:lnTo>
                    <a:pt x="110" y="937"/>
                  </a:lnTo>
                  <a:lnTo>
                    <a:pt x="110" y="913"/>
                  </a:lnTo>
                  <a:close/>
                  <a:moveTo>
                    <a:pt x="25" y="13"/>
                  </a:moveTo>
                  <a:cubicBezTo>
                    <a:pt x="25" y="13"/>
                    <a:pt x="37" y="13"/>
                    <a:pt x="37" y="25"/>
                  </a:cubicBezTo>
                  <a:cubicBezTo>
                    <a:pt x="98" y="256"/>
                    <a:pt x="171" y="608"/>
                    <a:pt x="171" y="949"/>
                  </a:cubicBezTo>
                  <a:cubicBezTo>
                    <a:pt x="171" y="961"/>
                    <a:pt x="158" y="973"/>
                    <a:pt x="147" y="973"/>
                  </a:cubicBezTo>
                  <a:cubicBezTo>
                    <a:pt x="134" y="973"/>
                    <a:pt x="122" y="961"/>
                    <a:pt x="110" y="961"/>
                  </a:cubicBezTo>
                  <a:lnTo>
                    <a:pt x="158" y="900"/>
                  </a:lnTo>
                  <a:lnTo>
                    <a:pt x="134" y="900"/>
                  </a:lnTo>
                  <a:cubicBezTo>
                    <a:pt x="130" y="896"/>
                    <a:pt x="126" y="895"/>
                    <a:pt x="122" y="895"/>
                  </a:cubicBezTo>
                  <a:cubicBezTo>
                    <a:pt x="115" y="895"/>
                    <a:pt x="110" y="900"/>
                    <a:pt x="110" y="900"/>
                  </a:cubicBezTo>
                  <a:lnTo>
                    <a:pt x="98" y="900"/>
                  </a:lnTo>
                  <a:cubicBezTo>
                    <a:pt x="61" y="633"/>
                    <a:pt x="37" y="353"/>
                    <a:pt x="25" y="86"/>
                  </a:cubicBezTo>
                  <a:lnTo>
                    <a:pt x="12" y="25"/>
                  </a:lnTo>
                  <a:lnTo>
                    <a:pt x="25" y="13"/>
                  </a:lnTo>
                  <a:close/>
                  <a:moveTo>
                    <a:pt x="25" y="0"/>
                  </a:moveTo>
                  <a:cubicBezTo>
                    <a:pt x="1" y="0"/>
                    <a:pt x="1" y="13"/>
                    <a:pt x="1" y="25"/>
                  </a:cubicBezTo>
                  <a:lnTo>
                    <a:pt x="1" y="86"/>
                  </a:lnTo>
                  <a:cubicBezTo>
                    <a:pt x="25" y="365"/>
                    <a:pt x="49" y="670"/>
                    <a:pt x="98" y="961"/>
                  </a:cubicBezTo>
                  <a:lnTo>
                    <a:pt x="98" y="973"/>
                  </a:lnTo>
                  <a:cubicBezTo>
                    <a:pt x="110" y="986"/>
                    <a:pt x="122" y="986"/>
                    <a:pt x="134" y="986"/>
                  </a:cubicBezTo>
                  <a:lnTo>
                    <a:pt x="147" y="986"/>
                  </a:lnTo>
                  <a:cubicBezTo>
                    <a:pt x="158" y="986"/>
                    <a:pt x="183" y="973"/>
                    <a:pt x="183" y="949"/>
                  </a:cubicBezTo>
                  <a:cubicBezTo>
                    <a:pt x="183" y="608"/>
                    <a:pt x="110" y="256"/>
                    <a:pt x="49" y="25"/>
                  </a:cubicBezTo>
                  <a:cubicBezTo>
                    <a:pt x="49" y="0"/>
                    <a:pt x="37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03" name="Google Shape;2678;p36"/>
            <p:cNvSpPr/>
            <p:nvPr/>
          </p:nvSpPr>
          <p:spPr>
            <a:xfrm>
              <a:off x="7660343" y="3127719"/>
              <a:ext cx="26382" cy="20082"/>
            </a:xfrm>
            <a:custGeom>
              <a:avLst/>
              <a:gdLst/>
              <a:ahLst/>
              <a:cxnLst/>
              <a:rect l="l" t="t" r="r" b="b"/>
              <a:pathLst>
                <a:path w="536" h="408" extrusionOk="0">
                  <a:moveTo>
                    <a:pt x="473" y="0"/>
                  </a:moveTo>
                  <a:cubicBezTo>
                    <a:pt x="390" y="0"/>
                    <a:pt x="269" y="72"/>
                    <a:pt x="220" y="111"/>
                  </a:cubicBezTo>
                  <a:cubicBezTo>
                    <a:pt x="135" y="160"/>
                    <a:pt x="1" y="269"/>
                    <a:pt x="1" y="378"/>
                  </a:cubicBezTo>
                  <a:cubicBezTo>
                    <a:pt x="1" y="396"/>
                    <a:pt x="14" y="407"/>
                    <a:pt x="31" y="407"/>
                  </a:cubicBezTo>
                  <a:cubicBezTo>
                    <a:pt x="37" y="407"/>
                    <a:pt x="43" y="406"/>
                    <a:pt x="50" y="403"/>
                  </a:cubicBezTo>
                  <a:cubicBezTo>
                    <a:pt x="123" y="366"/>
                    <a:pt x="160" y="269"/>
                    <a:pt x="233" y="208"/>
                  </a:cubicBezTo>
                  <a:cubicBezTo>
                    <a:pt x="290" y="162"/>
                    <a:pt x="415" y="49"/>
                    <a:pt x="500" y="49"/>
                  </a:cubicBezTo>
                  <a:cubicBezTo>
                    <a:pt x="504" y="49"/>
                    <a:pt x="508" y="49"/>
                    <a:pt x="512" y="50"/>
                  </a:cubicBezTo>
                  <a:cubicBezTo>
                    <a:pt x="515" y="51"/>
                    <a:pt x="518" y="52"/>
                    <a:pt x="521" y="52"/>
                  </a:cubicBezTo>
                  <a:cubicBezTo>
                    <a:pt x="536" y="52"/>
                    <a:pt x="534" y="24"/>
                    <a:pt x="524" y="14"/>
                  </a:cubicBezTo>
                  <a:cubicBezTo>
                    <a:pt x="510" y="4"/>
                    <a:pt x="493" y="0"/>
                    <a:pt x="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04" name="Google Shape;2679;p36"/>
            <p:cNvSpPr/>
            <p:nvPr/>
          </p:nvSpPr>
          <p:spPr>
            <a:xfrm>
              <a:off x="7659802" y="3127325"/>
              <a:ext cx="27563" cy="20820"/>
            </a:xfrm>
            <a:custGeom>
              <a:avLst/>
              <a:gdLst/>
              <a:ahLst/>
              <a:cxnLst/>
              <a:rect l="l" t="t" r="r" b="b"/>
              <a:pathLst>
                <a:path w="560" h="423" extrusionOk="0">
                  <a:moveTo>
                    <a:pt x="474" y="22"/>
                  </a:moveTo>
                  <a:cubicBezTo>
                    <a:pt x="498" y="22"/>
                    <a:pt x="523" y="22"/>
                    <a:pt x="535" y="33"/>
                  </a:cubicBezTo>
                  <a:lnTo>
                    <a:pt x="535" y="46"/>
                  </a:lnTo>
                  <a:cubicBezTo>
                    <a:pt x="535" y="58"/>
                    <a:pt x="535" y="58"/>
                    <a:pt x="523" y="58"/>
                  </a:cubicBezTo>
                  <a:cubicBezTo>
                    <a:pt x="519" y="57"/>
                    <a:pt x="514" y="57"/>
                    <a:pt x="510" y="57"/>
                  </a:cubicBezTo>
                  <a:cubicBezTo>
                    <a:pt x="424" y="57"/>
                    <a:pt x="289" y="158"/>
                    <a:pt x="231" y="216"/>
                  </a:cubicBezTo>
                  <a:cubicBezTo>
                    <a:pt x="207" y="241"/>
                    <a:pt x="182" y="265"/>
                    <a:pt x="158" y="301"/>
                  </a:cubicBezTo>
                  <a:cubicBezTo>
                    <a:pt x="122" y="338"/>
                    <a:pt x="98" y="374"/>
                    <a:pt x="49" y="398"/>
                  </a:cubicBezTo>
                  <a:cubicBezTo>
                    <a:pt x="49" y="404"/>
                    <a:pt x="46" y="408"/>
                    <a:pt x="41" y="408"/>
                  </a:cubicBezTo>
                  <a:cubicBezTo>
                    <a:pt x="37" y="408"/>
                    <a:pt x="30" y="404"/>
                    <a:pt x="25" y="398"/>
                  </a:cubicBezTo>
                  <a:cubicBezTo>
                    <a:pt x="25" y="398"/>
                    <a:pt x="12" y="398"/>
                    <a:pt x="12" y="386"/>
                  </a:cubicBezTo>
                  <a:cubicBezTo>
                    <a:pt x="25" y="301"/>
                    <a:pt x="98" y="216"/>
                    <a:pt x="231" y="119"/>
                  </a:cubicBezTo>
                  <a:cubicBezTo>
                    <a:pt x="341" y="58"/>
                    <a:pt x="425" y="22"/>
                    <a:pt x="474" y="22"/>
                  </a:cubicBezTo>
                  <a:close/>
                  <a:moveTo>
                    <a:pt x="480" y="0"/>
                  </a:moveTo>
                  <a:cubicBezTo>
                    <a:pt x="418" y="0"/>
                    <a:pt x="333" y="38"/>
                    <a:pt x="231" y="106"/>
                  </a:cubicBezTo>
                  <a:cubicBezTo>
                    <a:pt x="73" y="204"/>
                    <a:pt x="0" y="301"/>
                    <a:pt x="0" y="386"/>
                  </a:cubicBezTo>
                  <a:cubicBezTo>
                    <a:pt x="0" y="398"/>
                    <a:pt x="0" y="411"/>
                    <a:pt x="25" y="422"/>
                  </a:cubicBezTo>
                  <a:lnTo>
                    <a:pt x="61" y="422"/>
                  </a:lnTo>
                  <a:cubicBezTo>
                    <a:pt x="109" y="398"/>
                    <a:pt x="146" y="349"/>
                    <a:pt x="171" y="314"/>
                  </a:cubicBezTo>
                  <a:cubicBezTo>
                    <a:pt x="195" y="277"/>
                    <a:pt x="219" y="252"/>
                    <a:pt x="244" y="228"/>
                  </a:cubicBezTo>
                  <a:cubicBezTo>
                    <a:pt x="290" y="182"/>
                    <a:pt x="424" y="69"/>
                    <a:pt x="510" y="69"/>
                  </a:cubicBezTo>
                  <a:cubicBezTo>
                    <a:pt x="514" y="69"/>
                    <a:pt x="519" y="70"/>
                    <a:pt x="523" y="70"/>
                  </a:cubicBezTo>
                  <a:cubicBezTo>
                    <a:pt x="535" y="70"/>
                    <a:pt x="547" y="70"/>
                    <a:pt x="547" y="58"/>
                  </a:cubicBezTo>
                  <a:cubicBezTo>
                    <a:pt x="560" y="46"/>
                    <a:pt x="547" y="22"/>
                    <a:pt x="547" y="22"/>
                  </a:cubicBezTo>
                  <a:cubicBezTo>
                    <a:pt x="529" y="7"/>
                    <a:pt x="506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05" name="Google Shape;2680;p36"/>
            <p:cNvSpPr/>
            <p:nvPr/>
          </p:nvSpPr>
          <p:spPr>
            <a:xfrm>
              <a:off x="7701050" y="3127472"/>
              <a:ext cx="32928" cy="46907"/>
            </a:xfrm>
            <a:custGeom>
              <a:avLst/>
              <a:gdLst/>
              <a:ahLst/>
              <a:cxnLst/>
              <a:rect l="l" t="t" r="r" b="b"/>
              <a:pathLst>
                <a:path w="669" h="953" extrusionOk="0">
                  <a:moveTo>
                    <a:pt x="83" y="0"/>
                  </a:moveTo>
                  <a:cubicBezTo>
                    <a:pt x="60" y="0"/>
                    <a:pt x="37" y="2"/>
                    <a:pt x="14" y="6"/>
                  </a:cubicBezTo>
                  <a:cubicBezTo>
                    <a:pt x="1" y="19"/>
                    <a:pt x="1" y="55"/>
                    <a:pt x="14" y="55"/>
                  </a:cubicBezTo>
                  <a:cubicBezTo>
                    <a:pt x="220" y="79"/>
                    <a:pt x="366" y="201"/>
                    <a:pt x="439" y="395"/>
                  </a:cubicBezTo>
                  <a:cubicBezTo>
                    <a:pt x="512" y="565"/>
                    <a:pt x="500" y="760"/>
                    <a:pt x="573" y="930"/>
                  </a:cubicBezTo>
                  <a:cubicBezTo>
                    <a:pt x="578" y="946"/>
                    <a:pt x="589" y="953"/>
                    <a:pt x="601" y="953"/>
                  </a:cubicBezTo>
                  <a:cubicBezTo>
                    <a:pt x="617" y="953"/>
                    <a:pt x="633" y="939"/>
                    <a:pt x="633" y="919"/>
                  </a:cubicBezTo>
                  <a:cubicBezTo>
                    <a:pt x="668" y="596"/>
                    <a:pt x="484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06" name="Google Shape;2681;p36"/>
            <p:cNvSpPr/>
            <p:nvPr/>
          </p:nvSpPr>
          <p:spPr>
            <a:xfrm>
              <a:off x="7700508" y="3127374"/>
              <a:ext cx="33568" cy="47743"/>
            </a:xfrm>
            <a:custGeom>
              <a:avLst/>
              <a:gdLst/>
              <a:ahLst/>
              <a:cxnLst/>
              <a:rect l="l" t="t" r="r" b="b"/>
              <a:pathLst>
                <a:path w="682" h="970" extrusionOk="0">
                  <a:moveTo>
                    <a:pt x="109" y="8"/>
                  </a:moveTo>
                  <a:cubicBezTo>
                    <a:pt x="207" y="8"/>
                    <a:pt x="292" y="45"/>
                    <a:pt x="377" y="130"/>
                  </a:cubicBezTo>
                  <a:cubicBezTo>
                    <a:pt x="571" y="300"/>
                    <a:pt x="657" y="677"/>
                    <a:pt x="644" y="921"/>
                  </a:cubicBezTo>
                  <a:lnTo>
                    <a:pt x="620" y="945"/>
                  </a:lnTo>
                  <a:cubicBezTo>
                    <a:pt x="608" y="945"/>
                    <a:pt x="596" y="945"/>
                    <a:pt x="584" y="932"/>
                  </a:cubicBezTo>
                  <a:cubicBezTo>
                    <a:pt x="560" y="848"/>
                    <a:pt x="547" y="762"/>
                    <a:pt x="535" y="677"/>
                  </a:cubicBezTo>
                  <a:cubicBezTo>
                    <a:pt x="511" y="580"/>
                    <a:pt x="498" y="483"/>
                    <a:pt x="462" y="397"/>
                  </a:cubicBezTo>
                  <a:cubicBezTo>
                    <a:pt x="377" y="191"/>
                    <a:pt x="231" y="81"/>
                    <a:pt x="25" y="45"/>
                  </a:cubicBezTo>
                  <a:lnTo>
                    <a:pt x="25" y="32"/>
                  </a:lnTo>
                  <a:lnTo>
                    <a:pt x="25" y="21"/>
                  </a:lnTo>
                  <a:cubicBezTo>
                    <a:pt x="61" y="21"/>
                    <a:pt x="85" y="8"/>
                    <a:pt x="109" y="8"/>
                  </a:cubicBezTo>
                  <a:close/>
                  <a:moveTo>
                    <a:pt x="104" y="1"/>
                  </a:moveTo>
                  <a:cubicBezTo>
                    <a:pt x="78" y="1"/>
                    <a:pt x="52" y="3"/>
                    <a:pt x="25" y="8"/>
                  </a:cubicBezTo>
                  <a:cubicBezTo>
                    <a:pt x="12" y="8"/>
                    <a:pt x="0" y="21"/>
                    <a:pt x="0" y="32"/>
                  </a:cubicBezTo>
                  <a:cubicBezTo>
                    <a:pt x="0" y="45"/>
                    <a:pt x="12" y="57"/>
                    <a:pt x="25" y="69"/>
                  </a:cubicBezTo>
                  <a:cubicBezTo>
                    <a:pt x="219" y="94"/>
                    <a:pt x="365" y="203"/>
                    <a:pt x="450" y="397"/>
                  </a:cubicBezTo>
                  <a:cubicBezTo>
                    <a:pt x="487" y="483"/>
                    <a:pt x="498" y="580"/>
                    <a:pt x="511" y="677"/>
                  </a:cubicBezTo>
                  <a:cubicBezTo>
                    <a:pt x="523" y="762"/>
                    <a:pt x="535" y="848"/>
                    <a:pt x="571" y="932"/>
                  </a:cubicBezTo>
                  <a:cubicBezTo>
                    <a:pt x="584" y="957"/>
                    <a:pt x="596" y="969"/>
                    <a:pt x="608" y="969"/>
                  </a:cubicBezTo>
                  <a:lnTo>
                    <a:pt x="620" y="969"/>
                  </a:lnTo>
                  <a:cubicBezTo>
                    <a:pt x="633" y="957"/>
                    <a:pt x="657" y="945"/>
                    <a:pt x="657" y="921"/>
                  </a:cubicBezTo>
                  <a:cubicBezTo>
                    <a:pt x="681" y="677"/>
                    <a:pt x="584" y="300"/>
                    <a:pt x="389" y="105"/>
                  </a:cubicBezTo>
                  <a:cubicBezTo>
                    <a:pt x="302" y="38"/>
                    <a:pt x="207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07" name="Google Shape;2682;p36"/>
            <p:cNvSpPr/>
            <p:nvPr/>
          </p:nvSpPr>
          <p:spPr>
            <a:xfrm>
              <a:off x="7658571" y="3169655"/>
              <a:ext cx="25791" cy="4774"/>
            </a:xfrm>
            <a:custGeom>
              <a:avLst/>
              <a:gdLst/>
              <a:ahLst/>
              <a:cxnLst/>
              <a:rect l="l" t="t" r="r" b="b"/>
              <a:pathLst>
                <a:path w="524" h="97" extrusionOk="0">
                  <a:moveTo>
                    <a:pt x="280" y="0"/>
                  </a:moveTo>
                  <a:cubicBezTo>
                    <a:pt x="183" y="0"/>
                    <a:pt x="98" y="0"/>
                    <a:pt x="13" y="13"/>
                  </a:cubicBezTo>
                  <a:cubicBezTo>
                    <a:pt x="1" y="25"/>
                    <a:pt x="1" y="49"/>
                    <a:pt x="13" y="62"/>
                  </a:cubicBezTo>
                  <a:cubicBezTo>
                    <a:pt x="98" y="73"/>
                    <a:pt x="171" y="73"/>
                    <a:pt x="256" y="86"/>
                  </a:cubicBezTo>
                  <a:cubicBezTo>
                    <a:pt x="305" y="86"/>
                    <a:pt x="364" y="97"/>
                    <a:pt x="420" y="97"/>
                  </a:cubicBezTo>
                  <a:cubicBezTo>
                    <a:pt x="448" y="97"/>
                    <a:pt x="475" y="94"/>
                    <a:pt x="499" y="86"/>
                  </a:cubicBezTo>
                  <a:cubicBezTo>
                    <a:pt x="523" y="73"/>
                    <a:pt x="523" y="37"/>
                    <a:pt x="499" y="37"/>
                  </a:cubicBezTo>
                  <a:cubicBezTo>
                    <a:pt x="439" y="0"/>
                    <a:pt x="353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08" name="Google Shape;2683;p36"/>
            <p:cNvSpPr/>
            <p:nvPr/>
          </p:nvSpPr>
          <p:spPr>
            <a:xfrm>
              <a:off x="7657981" y="3169065"/>
              <a:ext cx="26382" cy="5414"/>
            </a:xfrm>
            <a:custGeom>
              <a:avLst/>
              <a:gdLst/>
              <a:ahLst/>
              <a:cxnLst/>
              <a:rect l="l" t="t" r="r" b="b"/>
              <a:pathLst>
                <a:path w="536" h="110" extrusionOk="0">
                  <a:moveTo>
                    <a:pt x="329" y="25"/>
                  </a:moveTo>
                  <a:cubicBezTo>
                    <a:pt x="389" y="25"/>
                    <a:pt x="451" y="25"/>
                    <a:pt x="511" y="49"/>
                  </a:cubicBezTo>
                  <a:cubicBezTo>
                    <a:pt x="524" y="61"/>
                    <a:pt x="524" y="61"/>
                    <a:pt x="524" y="74"/>
                  </a:cubicBezTo>
                  <a:lnTo>
                    <a:pt x="511" y="85"/>
                  </a:lnTo>
                  <a:cubicBezTo>
                    <a:pt x="481" y="92"/>
                    <a:pt x="451" y="95"/>
                    <a:pt x="420" y="95"/>
                  </a:cubicBezTo>
                  <a:cubicBezTo>
                    <a:pt x="390" y="95"/>
                    <a:pt x="359" y="92"/>
                    <a:pt x="329" y="85"/>
                  </a:cubicBezTo>
                  <a:lnTo>
                    <a:pt x="219" y="85"/>
                  </a:lnTo>
                  <a:cubicBezTo>
                    <a:pt x="159" y="74"/>
                    <a:pt x="98" y="74"/>
                    <a:pt x="37" y="61"/>
                  </a:cubicBezTo>
                  <a:cubicBezTo>
                    <a:pt x="25" y="61"/>
                    <a:pt x="25" y="49"/>
                    <a:pt x="25" y="49"/>
                  </a:cubicBezTo>
                  <a:cubicBezTo>
                    <a:pt x="25" y="49"/>
                    <a:pt x="25" y="37"/>
                    <a:pt x="37" y="37"/>
                  </a:cubicBezTo>
                  <a:cubicBezTo>
                    <a:pt x="86" y="25"/>
                    <a:pt x="146" y="25"/>
                    <a:pt x="208" y="25"/>
                  </a:cubicBezTo>
                  <a:close/>
                  <a:moveTo>
                    <a:pt x="292" y="1"/>
                  </a:moveTo>
                  <a:cubicBezTo>
                    <a:pt x="208" y="1"/>
                    <a:pt x="110" y="1"/>
                    <a:pt x="25" y="25"/>
                  </a:cubicBezTo>
                  <a:cubicBezTo>
                    <a:pt x="13" y="25"/>
                    <a:pt x="0" y="37"/>
                    <a:pt x="0" y="49"/>
                  </a:cubicBezTo>
                  <a:cubicBezTo>
                    <a:pt x="0" y="61"/>
                    <a:pt x="13" y="74"/>
                    <a:pt x="25" y="74"/>
                  </a:cubicBezTo>
                  <a:cubicBezTo>
                    <a:pt x="86" y="85"/>
                    <a:pt x="159" y="98"/>
                    <a:pt x="219" y="98"/>
                  </a:cubicBezTo>
                  <a:lnTo>
                    <a:pt x="268" y="98"/>
                  </a:lnTo>
                  <a:cubicBezTo>
                    <a:pt x="292" y="98"/>
                    <a:pt x="305" y="110"/>
                    <a:pt x="329" y="110"/>
                  </a:cubicBezTo>
                  <a:lnTo>
                    <a:pt x="511" y="110"/>
                  </a:lnTo>
                  <a:cubicBezTo>
                    <a:pt x="524" y="98"/>
                    <a:pt x="535" y="85"/>
                    <a:pt x="535" y="74"/>
                  </a:cubicBezTo>
                  <a:cubicBezTo>
                    <a:pt x="535" y="61"/>
                    <a:pt x="535" y="37"/>
                    <a:pt x="524" y="37"/>
                  </a:cubicBezTo>
                  <a:cubicBezTo>
                    <a:pt x="462" y="12"/>
                    <a:pt x="389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09" name="Google Shape;2684;p36"/>
            <p:cNvSpPr/>
            <p:nvPr/>
          </p:nvSpPr>
          <p:spPr>
            <a:xfrm>
              <a:off x="7704101" y="3170837"/>
              <a:ext cx="28744" cy="5562"/>
            </a:xfrm>
            <a:custGeom>
              <a:avLst/>
              <a:gdLst/>
              <a:ahLst/>
              <a:cxnLst/>
              <a:rect l="l" t="t" r="r" b="b"/>
              <a:pathLst>
                <a:path w="584" h="113" extrusionOk="0">
                  <a:moveTo>
                    <a:pt x="268" y="1"/>
                  </a:moveTo>
                  <a:cubicBezTo>
                    <a:pt x="182" y="1"/>
                    <a:pt x="98" y="1"/>
                    <a:pt x="12" y="25"/>
                  </a:cubicBezTo>
                  <a:cubicBezTo>
                    <a:pt x="0" y="25"/>
                    <a:pt x="0" y="49"/>
                    <a:pt x="12" y="62"/>
                  </a:cubicBezTo>
                  <a:cubicBezTo>
                    <a:pt x="98" y="86"/>
                    <a:pt x="182" y="86"/>
                    <a:pt x="268" y="98"/>
                  </a:cubicBezTo>
                  <a:cubicBezTo>
                    <a:pt x="316" y="105"/>
                    <a:pt x="373" y="112"/>
                    <a:pt x="429" y="112"/>
                  </a:cubicBezTo>
                  <a:cubicBezTo>
                    <a:pt x="470" y="112"/>
                    <a:pt x="511" y="108"/>
                    <a:pt x="547" y="98"/>
                  </a:cubicBezTo>
                  <a:cubicBezTo>
                    <a:pt x="584" y="86"/>
                    <a:pt x="584" y="49"/>
                    <a:pt x="547" y="25"/>
                  </a:cubicBezTo>
                  <a:cubicBezTo>
                    <a:pt x="462" y="1"/>
                    <a:pt x="35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10" name="Google Shape;2685;p36"/>
            <p:cNvSpPr/>
            <p:nvPr/>
          </p:nvSpPr>
          <p:spPr>
            <a:xfrm>
              <a:off x="7703461" y="3170492"/>
              <a:ext cx="29384" cy="6399"/>
            </a:xfrm>
            <a:custGeom>
              <a:avLst/>
              <a:gdLst/>
              <a:ahLst/>
              <a:cxnLst/>
              <a:rect l="l" t="t" r="r" b="b"/>
              <a:pathLst>
                <a:path w="597" h="130" extrusionOk="0">
                  <a:moveTo>
                    <a:pt x="329" y="20"/>
                  </a:moveTo>
                  <a:cubicBezTo>
                    <a:pt x="414" y="20"/>
                    <a:pt x="487" y="20"/>
                    <a:pt x="560" y="45"/>
                  </a:cubicBezTo>
                  <a:cubicBezTo>
                    <a:pt x="573" y="56"/>
                    <a:pt x="584" y="69"/>
                    <a:pt x="584" y="81"/>
                  </a:cubicBezTo>
                  <a:lnTo>
                    <a:pt x="560" y="105"/>
                  </a:lnTo>
                  <a:cubicBezTo>
                    <a:pt x="524" y="111"/>
                    <a:pt x="487" y="114"/>
                    <a:pt x="449" y="114"/>
                  </a:cubicBezTo>
                  <a:cubicBezTo>
                    <a:pt x="411" y="114"/>
                    <a:pt x="372" y="111"/>
                    <a:pt x="329" y="105"/>
                  </a:cubicBezTo>
                  <a:cubicBezTo>
                    <a:pt x="317" y="105"/>
                    <a:pt x="292" y="93"/>
                    <a:pt x="281" y="93"/>
                  </a:cubicBezTo>
                  <a:cubicBezTo>
                    <a:pt x="195" y="93"/>
                    <a:pt x="111" y="81"/>
                    <a:pt x="25" y="56"/>
                  </a:cubicBezTo>
                  <a:lnTo>
                    <a:pt x="25" y="45"/>
                  </a:lnTo>
                  <a:lnTo>
                    <a:pt x="25" y="32"/>
                  </a:lnTo>
                  <a:cubicBezTo>
                    <a:pt x="98" y="20"/>
                    <a:pt x="184" y="20"/>
                    <a:pt x="256" y="20"/>
                  </a:cubicBezTo>
                  <a:close/>
                  <a:moveTo>
                    <a:pt x="416" y="1"/>
                  </a:moveTo>
                  <a:cubicBezTo>
                    <a:pt x="386" y="1"/>
                    <a:pt x="356" y="3"/>
                    <a:pt x="329" y="8"/>
                  </a:cubicBezTo>
                  <a:lnTo>
                    <a:pt x="281" y="8"/>
                  </a:lnTo>
                  <a:cubicBezTo>
                    <a:pt x="195" y="8"/>
                    <a:pt x="111" y="8"/>
                    <a:pt x="25" y="20"/>
                  </a:cubicBezTo>
                  <a:cubicBezTo>
                    <a:pt x="13" y="20"/>
                    <a:pt x="1" y="32"/>
                    <a:pt x="1" y="45"/>
                  </a:cubicBezTo>
                  <a:cubicBezTo>
                    <a:pt x="1" y="56"/>
                    <a:pt x="13" y="69"/>
                    <a:pt x="25" y="69"/>
                  </a:cubicBezTo>
                  <a:cubicBezTo>
                    <a:pt x="111" y="93"/>
                    <a:pt x="195" y="105"/>
                    <a:pt x="281" y="118"/>
                  </a:cubicBezTo>
                  <a:lnTo>
                    <a:pt x="329" y="118"/>
                  </a:lnTo>
                  <a:cubicBezTo>
                    <a:pt x="365" y="129"/>
                    <a:pt x="414" y="129"/>
                    <a:pt x="463" y="129"/>
                  </a:cubicBezTo>
                  <a:cubicBezTo>
                    <a:pt x="500" y="129"/>
                    <a:pt x="536" y="129"/>
                    <a:pt x="560" y="118"/>
                  </a:cubicBezTo>
                  <a:cubicBezTo>
                    <a:pt x="584" y="105"/>
                    <a:pt x="597" y="93"/>
                    <a:pt x="597" y="81"/>
                  </a:cubicBezTo>
                  <a:cubicBezTo>
                    <a:pt x="597" y="56"/>
                    <a:pt x="584" y="32"/>
                    <a:pt x="560" y="32"/>
                  </a:cubicBezTo>
                  <a:cubicBezTo>
                    <a:pt x="522" y="9"/>
                    <a:pt x="468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</p:grpSp>
      <p:grpSp>
        <p:nvGrpSpPr>
          <p:cNvPr id="4211" name="Google Shape;2686;p36"/>
          <p:cNvGrpSpPr/>
          <p:nvPr/>
        </p:nvGrpSpPr>
        <p:grpSpPr>
          <a:xfrm rot="756854">
            <a:off x="10417532" y="2409999"/>
            <a:ext cx="1648237" cy="1338201"/>
            <a:chOff x="1603657" y="2766825"/>
            <a:chExt cx="286814" cy="232860"/>
          </a:xfrm>
        </p:grpSpPr>
        <p:sp>
          <p:nvSpPr>
            <p:cNvPr id="4212" name="Google Shape;2687;p36"/>
            <p:cNvSpPr/>
            <p:nvPr/>
          </p:nvSpPr>
          <p:spPr>
            <a:xfrm>
              <a:off x="1604297" y="2767366"/>
              <a:ext cx="244279" cy="231580"/>
            </a:xfrm>
            <a:custGeom>
              <a:avLst/>
              <a:gdLst/>
              <a:ahLst/>
              <a:cxnLst/>
              <a:rect l="l" t="t" r="r" b="b"/>
              <a:pathLst>
                <a:path w="4963" h="4705" extrusionOk="0">
                  <a:moveTo>
                    <a:pt x="4682" y="62"/>
                  </a:moveTo>
                  <a:cubicBezTo>
                    <a:pt x="4768" y="195"/>
                    <a:pt x="4792" y="378"/>
                    <a:pt x="4828" y="536"/>
                  </a:cubicBezTo>
                  <a:cubicBezTo>
                    <a:pt x="4877" y="743"/>
                    <a:pt x="4865" y="962"/>
                    <a:pt x="4877" y="1168"/>
                  </a:cubicBezTo>
                  <a:cubicBezTo>
                    <a:pt x="4877" y="1376"/>
                    <a:pt x="4901" y="1570"/>
                    <a:pt x="4865" y="1776"/>
                  </a:cubicBezTo>
                  <a:lnTo>
                    <a:pt x="4792" y="2324"/>
                  </a:lnTo>
                  <a:cubicBezTo>
                    <a:pt x="4731" y="2713"/>
                    <a:pt x="4670" y="3102"/>
                    <a:pt x="4585" y="3479"/>
                  </a:cubicBezTo>
                  <a:cubicBezTo>
                    <a:pt x="4549" y="3649"/>
                    <a:pt x="4512" y="3832"/>
                    <a:pt x="4476" y="4002"/>
                  </a:cubicBezTo>
                  <a:cubicBezTo>
                    <a:pt x="4439" y="4184"/>
                    <a:pt x="4427" y="4355"/>
                    <a:pt x="4330" y="4501"/>
                  </a:cubicBezTo>
                  <a:cubicBezTo>
                    <a:pt x="4326" y="4497"/>
                    <a:pt x="4322" y="4496"/>
                    <a:pt x="4317" y="4496"/>
                  </a:cubicBezTo>
                  <a:cubicBezTo>
                    <a:pt x="4305" y="4496"/>
                    <a:pt x="4293" y="4504"/>
                    <a:pt x="4293" y="4513"/>
                  </a:cubicBezTo>
                  <a:cubicBezTo>
                    <a:pt x="4147" y="4513"/>
                    <a:pt x="4001" y="4513"/>
                    <a:pt x="3855" y="4501"/>
                  </a:cubicBezTo>
                  <a:cubicBezTo>
                    <a:pt x="3791" y="4493"/>
                    <a:pt x="3727" y="4490"/>
                    <a:pt x="3663" y="4490"/>
                  </a:cubicBezTo>
                  <a:cubicBezTo>
                    <a:pt x="3521" y="4490"/>
                    <a:pt x="3378" y="4504"/>
                    <a:pt x="3235" y="4513"/>
                  </a:cubicBezTo>
                  <a:cubicBezTo>
                    <a:pt x="3138" y="4513"/>
                    <a:pt x="3052" y="4525"/>
                    <a:pt x="2968" y="4525"/>
                  </a:cubicBezTo>
                  <a:cubicBezTo>
                    <a:pt x="2882" y="4525"/>
                    <a:pt x="2798" y="4537"/>
                    <a:pt x="2712" y="4549"/>
                  </a:cubicBezTo>
                  <a:cubicBezTo>
                    <a:pt x="2517" y="4573"/>
                    <a:pt x="2335" y="4562"/>
                    <a:pt x="2141" y="4586"/>
                  </a:cubicBezTo>
                  <a:cubicBezTo>
                    <a:pt x="1958" y="4610"/>
                    <a:pt x="1763" y="4610"/>
                    <a:pt x="1569" y="4622"/>
                  </a:cubicBezTo>
                  <a:cubicBezTo>
                    <a:pt x="1444" y="4640"/>
                    <a:pt x="1333" y="4651"/>
                    <a:pt x="1216" y="4651"/>
                  </a:cubicBezTo>
                  <a:cubicBezTo>
                    <a:pt x="1172" y="4651"/>
                    <a:pt x="1128" y="4650"/>
                    <a:pt x="1082" y="4646"/>
                  </a:cubicBezTo>
                  <a:cubicBezTo>
                    <a:pt x="900" y="4635"/>
                    <a:pt x="706" y="4622"/>
                    <a:pt x="523" y="4610"/>
                  </a:cubicBezTo>
                  <a:cubicBezTo>
                    <a:pt x="495" y="4606"/>
                    <a:pt x="466" y="4605"/>
                    <a:pt x="438" y="4605"/>
                  </a:cubicBezTo>
                  <a:cubicBezTo>
                    <a:pt x="381" y="4605"/>
                    <a:pt x="324" y="4610"/>
                    <a:pt x="268" y="4610"/>
                  </a:cubicBezTo>
                  <a:cubicBezTo>
                    <a:pt x="231" y="4598"/>
                    <a:pt x="109" y="4598"/>
                    <a:pt x="73" y="4586"/>
                  </a:cubicBezTo>
                  <a:cubicBezTo>
                    <a:pt x="73" y="4573"/>
                    <a:pt x="61" y="4573"/>
                    <a:pt x="61" y="4573"/>
                  </a:cubicBezTo>
                  <a:cubicBezTo>
                    <a:pt x="195" y="4452"/>
                    <a:pt x="341" y="4343"/>
                    <a:pt x="450" y="4197"/>
                  </a:cubicBezTo>
                  <a:cubicBezTo>
                    <a:pt x="535" y="4087"/>
                    <a:pt x="608" y="3965"/>
                    <a:pt x="669" y="3844"/>
                  </a:cubicBezTo>
                  <a:cubicBezTo>
                    <a:pt x="681" y="3856"/>
                    <a:pt x="693" y="3881"/>
                    <a:pt x="706" y="3905"/>
                  </a:cubicBezTo>
                  <a:cubicBezTo>
                    <a:pt x="657" y="3954"/>
                    <a:pt x="644" y="4038"/>
                    <a:pt x="608" y="4100"/>
                  </a:cubicBezTo>
                  <a:cubicBezTo>
                    <a:pt x="584" y="4148"/>
                    <a:pt x="560" y="4184"/>
                    <a:pt x="535" y="4221"/>
                  </a:cubicBezTo>
                  <a:cubicBezTo>
                    <a:pt x="499" y="4257"/>
                    <a:pt x="474" y="4319"/>
                    <a:pt x="438" y="4343"/>
                  </a:cubicBezTo>
                  <a:cubicBezTo>
                    <a:pt x="417" y="4364"/>
                    <a:pt x="433" y="4394"/>
                    <a:pt x="453" y="4394"/>
                  </a:cubicBezTo>
                  <a:cubicBezTo>
                    <a:pt x="456" y="4394"/>
                    <a:pt x="459" y="4393"/>
                    <a:pt x="463" y="4392"/>
                  </a:cubicBezTo>
                  <a:cubicBezTo>
                    <a:pt x="523" y="4343"/>
                    <a:pt x="560" y="4270"/>
                    <a:pt x="608" y="4209"/>
                  </a:cubicBezTo>
                  <a:lnTo>
                    <a:pt x="681" y="4063"/>
                  </a:lnTo>
                  <a:cubicBezTo>
                    <a:pt x="693" y="4027"/>
                    <a:pt x="706" y="3978"/>
                    <a:pt x="742" y="3941"/>
                  </a:cubicBezTo>
                  <a:cubicBezTo>
                    <a:pt x="742" y="3954"/>
                    <a:pt x="754" y="3965"/>
                    <a:pt x="754" y="3965"/>
                  </a:cubicBezTo>
                  <a:lnTo>
                    <a:pt x="839" y="4051"/>
                  </a:lnTo>
                  <a:lnTo>
                    <a:pt x="827" y="4051"/>
                  </a:lnTo>
                  <a:cubicBezTo>
                    <a:pt x="815" y="4051"/>
                    <a:pt x="803" y="4051"/>
                    <a:pt x="803" y="4063"/>
                  </a:cubicBezTo>
                  <a:cubicBezTo>
                    <a:pt x="790" y="4124"/>
                    <a:pt x="742" y="4197"/>
                    <a:pt x="717" y="4233"/>
                  </a:cubicBezTo>
                  <a:cubicBezTo>
                    <a:pt x="669" y="4282"/>
                    <a:pt x="644" y="4355"/>
                    <a:pt x="584" y="4392"/>
                  </a:cubicBezTo>
                  <a:cubicBezTo>
                    <a:pt x="565" y="4401"/>
                    <a:pt x="576" y="4434"/>
                    <a:pt x="595" y="4434"/>
                  </a:cubicBezTo>
                  <a:cubicBezTo>
                    <a:pt x="599" y="4434"/>
                    <a:pt x="604" y="4432"/>
                    <a:pt x="608" y="4428"/>
                  </a:cubicBezTo>
                  <a:cubicBezTo>
                    <a:pt x="681" y="4392"/>
                    <a:pt x="706" y="4306"/>
                    <a:pt x="754" y="4246"/>
                  </a:cubicBezTo>
                  <a:cubicBezTo>
                    <a:pt x="790" y="4209"/>
                    <a:pt x="827" y="4148"/>
                    <a:pt x="839" y="4100"/>
                  </a:cubicBezTo>
                  <a:lnTo>
                    <a:pt x="863" y="4075"/>
                  </a:lnTo>
                  <a:cubicBezTo>
                    <a:pt x="888" y="4111"/>
                    <a:pt x="912" y="4136"/>
                    <a:pt x="949" y="4173"/>
                  </a:cubicBezTo>
                  <a:cubicBezTo>
                    <a:pt x="973" y="4197"/>
                    <a:pt x="998" y="4209"/>
                    <a:pt x="1034" y="4233"/>
                  </a:cubicBezTo>
                  <a:cubicBezTo>
                    <a:pt x="1022" y="4233"/>
                    <a:pt x="1022" y="4233"/>
                    <a:pt x="1022" y="4246"/>
                  </a:cubicBezTo>
                  <a:cubicBezTo>
                    <a:pt x="998" y="4330"/>
                    <a:pt x="936" y="4392"/>
                    <a:pt x="912" y="4476"/>
                  </a:cubicBezTo>
                  <a:cubicBezTo>
                    <a:pt x="905" y="4491"/>
                    <a:pt x="921" y="4502"/>
                    <a:pt x="934" y="4502"/>
                  </a:cubicBezTo>
                  <a:cubicBezTo>
                    <a:pt x="942" y="4502"/>
                    <a:pt x="949" y="4498"/>
                    <a:pt x="949" y="4489"/>
                  </a:cubicBezTo>
                  <a:cubicBezTo>
                    <a:pt x="961" y="4440"/>
                    <a:pt x="998" y="4403"/>
                    <a:pt x="1022" y="4367"/>
                  </a:cubicBezTo>
                  <a:cubicBezTo>
                    <a:pt x="1034" y="4330"/>
                    <a:pt x="1058" y="4294"/>
                    <a:pt x="1071" y="4257"/>
                  </a:cubicBezTo>
                  <a:cubicBezTo>
                    <a:pt x="1095" y="4270"/>
                    <a:pt x="1107" y="4294"/>
                    <a:pt x="1131" y="4306"/>
                  </a:cubicBezTo>
                  <a:cubicBezTo>
                    <a:pt x="1144" y="4306"/>
                    <a:pt x="1155" y="4319"/>
                    <a:pt x="1155" y="4330"/>
                  </a:cubicBezTo>
                  <a:lnTo>
                    <a:pt x="1155" y="4343"/>
                  </a:lnTo>
                  <a:cubicBezTo>
                    <a:pt x="1155" y="4392"/>
                    <a:pt x="1119" y="4428"/>
                    <a:pt x="1107" y="4465"/>
                  </a:cubicBezTo>
                  <a:cubicBezTo>
                    <a:pt x="1100" y="4485"/>
                    <a:pt x="1113" y="4498"/>
                    <a:pt x="1128" y="4498"/>
                  </a:cubicBezTo>
                  <a:cubicBezTo>
                    <a:pt x="1139" y="4498"/>
                    <a:pt x="1150" y="4492"/>
                    <a:pt x="1155" y="4476"/>
                  </a:cubicBezTo>
                  <a:cubicBezTo>
                    <a:pt x="1168" y="4440"/>
                    <a:pt x="1192" y="4403"/>
                    <a:pt x="1204" y="4355"/>
                  </a:cubicBezTo>
                  <a:cubicBezTo>
                    <a:pt x="1217" y="4367"/>
                    <a:pt x="1228" y="4379"/>
                    <a:pt x="1253" y="4392"/>
                  </a:cubicBezTo>
                  <a:cubicBezTo>
                    <a:pt x="1277" y="4403"/>
                    <a:pt x="1350" y="4452"/>
                    <a:pt x="1362" y="4476"/>
                  </a:cubicBezTo>
                  <a:cubicBezTo>
                    <a:pt x="1367" y="4486"/>
                    <a:pt x="1377" y="4490"/>
                    <a:pt x="1387" y="4490"/>
                  </a:cubicBezTo>
                  <a:cubicBezTo>
                    <a:pt x="1403" y="4490"/>
                    <a:pt x="1418" y="4479"/>
                    <a:pt x="1411" y="4465"/>
                  </a:cubicBezTo>
                  <a:cubicBezTo>
                    <a:pt x="1398" y="4428"/>
                    <a:pt x="1362" y="4403"/>
                    <a:pt x="1325" y="4379"/>
                  </a:cubicBezTo>
                  <a:cubicBezTo>
                    <a:pt x="1253" y="4330"/>
                    <a:pt x="1168" y="4270"/>
                    <a:pt x="1095" y="4221"/>
                  </a:cubicBezTo>
                  <a:cubicBezTo>
                    <a:pt x="998" y="4148"/>
                    <a:pt x="936" y="4087"/>
                    <a:pt x="863" y="4002"/>
                  </a:cubicBezTo>
                  <a:cubicBezTo>
                    <a:pt x="803" y="3941"/>
                    <a:pt x="754" y="3868"/>
                    <a:pt x="706" y="3795"/>
                  </a:cubicBezTo>
                  <a:cubicBezTo>
                    <a:pt x="730" y="3747"/>
                    <a:pt x="754" y="3698"/>
                    <a:pt x="766" y="3649"/>
                  </a:cubicBezTo>
                  <a:cubicBezTo>
                    <a:pt x="936" y="3297"/>
                    <a:pt x="1022" y="2932"/>
                    <a:pt x="1034" y="2543"/>
                  </a:cubicBezTo>
                  <a:cubicBezTo>
                    <a:pt x="1058" y="2130"/>
                    <a:pt x="998" y="1716"/>
                    <a:pt x="973" y="1290"/>
                  </a:cubicBezTo>
                  <a:cubicBezTo>
                    <a:pt x="961" y="1108"/>
                    <a:pt x="949" y="925"/>
                    <a:pt x="912" y="730"/>
                  </a:cubicBezTo>
                  <a:cubicBezTo>
                    <a:pt x="900" y="694"/>
                    <a:pt x="815" y="257"/>
                    <a:pt x="803" y="184"/>
                  </a:cubicBezTo>
                  <a:cubicBezTo>
                    <a:pt x="1119" y="184"/>
                    <a:pt x="1423" y="195"/>
                    <a:pt x="1739" y="195"/>
                  </a:cubicBezTo>
                  <a:cubicBezTo>
                    <a:pt x="2092" y="195"/>
                    <a:pt x="2433" y="220"/>
                    <a:pt x="2773" y="220"/>
                  </a:cubicBezTo>
                  <a:cubicBezTo>
                    <a:pt x="2893" y="211"/>
                    <a:pt x="3013" y="203"/>
                    <a:pt x="3133" y="203"/>
                  </a:cubicBezTo>
                  <a:cubicBezTo>
                    <a:pt x="3183" y="203"/>
                    <a:pt x="3234" y="204"/>
                    <a:pt x="3284" y="208"/>
                  </a:cubicBezTo>
                  <a:cubicBezTo>
                    <a:pt x="3442" y="208"/>
                    <a:pt x="3600" y="208"/>
                    <a:pt x="3758" y="184"/>
                  </a:cubicBezTo>
                  <a:cubicBezTo>
                    <a:pt x="3916" y="171"/>
                    <a:pt x="4062" y="171"/>
                    <a:pt x="4220" y="147"/>
                  </a:cubicBezTo>
                  <a:cubicBezTo>
                    <a:pt x="4306" y="135"/>
                    <a:pt x="4390" y="111"/>
                    <a:pt x="4463" y="98"/>
                  </a:cubicBezTo>
                  <a:cubicBezTo>
                    <a:pt x="4536" y="86"/>
                    <a:pt x="4609" y="62"/>
                    <a:pt x="4670" y="62"/>
                  </a:cubicBezTo>
                  <a:close/>
                  <a:moveTo>
                    <a:pt x="4682" y="1"/>
                  </a:moveTo>
                  <a:cubicBezTo>
                    <a:pt x="4670" y="1"/>
                    <a:pt x="4670" y="1"/>
                    <a:pt x="4670" y="13"/>
                  </a:cubicBezTo>
                  <a:cubicBezTo>
                    <a:pt x="4560" y="25"/>
                    <a:pt x="4439" y="62"/>
                    <a:pt x="4330" y="74"/>
                  </a:cubicBezTo>
                  <a:cubicBezTo>
                    <a:pt x="4160" y="111"/>
                    <a:pt x="3977" y="135"/>
                    <a:pt x="3795" y="135"/>
                  </a:cubicBezTo>
                  <a:cubicBezTo>
                    <a:pt x="3636" y="135"/>
                    <a:pt x="3490" y="159"/>
                    <a:pt x="3320" y="159"/>
                  </a:cubicBezTo>
                  <a:cubicBezTo>
                    <a:pt x="3273" y="156"/>
                    <a:pt x="3226" y="154"/>
                    <a:pt x="3177" y="154"/>
                  </a:cubicBezTo>
                  <a:cubicBezTo>
                    <a:pt x="3062" y="154"/>
                    <a:pt x="2942" y="163"/>
                    <a:pt x="2822" y="171"/>
                  </a:cubicBezTo>
                  <a:cubicBezTo>
                    <a:pt x="2481" y="171"/>
                    <a:pt x="2128" y="147"/>
                    <a:pt x="1788" y="147"/>
                  </a:cubicBezTo>
                  <a:cubicBezTo>
                    <a:pt x="1460" y="147"/>
                    <a:pt x="1144" y="135"/>
                    <a:pt x="827" y="135"/>
                  </a:cubicBezTo>
                  <a:cubicBezTo>
                    <a:pt x="827" y="125"/>
                    <a:pt x="812" y="107"/>
                    <a:pt x="799" y="107"/>
                  </a:cubicBezTo>
                  <a:cubicBezTo>
                    <a:pt x="796" y="107"/>
                    <a:pt x="793" y="108"/>
                    <a:pt x="790" y="111"/>
                  </a:cubicBezTo>
                  <a:lnTo>
                    <a:pt x="766" y="135"/>
                  </a:lnTo>
                  <a:cubicBezTo>
                    <a:pt x="742" y="268"/>
                    <a:pt x="790" y="427"/>
                    <a:pt x="827" y="549"/>
                  </a:cubicBezTo>
                  <a:cubicBezTo>
                    <a:pt x="863" y="755"/>
                    <a:pt x="900" y="949"/>
                    <a:pt x="912" y="1168"/>
                  </a:cubicBezTo>
                  <a:cubicBezTo>
                    <a:pt x="925" y="1363"/>
                    <a:pt x="936" y="1570"/>
                    <a:pt x="949" y="1765"/>
                  </a:cubicBezTo>
                  <a:cubicBezTo>
                    <a:pt x="973" y="1971"/>
                    <a:pt x="998" y="2166"/>
                    <a:pt x="998" y="2373"/>
                  </a:cubicBezTo>
                  <a:cubicBezTo>
                    <a:pt x="998" y="2798"/>
                    <a:pt x="925" y="3200"/>
                    <a:pt x="742" y="3589"/>
                  </a:cubicBezTo>
                  <a:cubicBezTo>
                    <a:pt x="717" y="3649"/>
                    <a:pt x="693" y="3711"/>
                    <a:pt x="657" y="3771"/>
                  </a:cubicBezTo>
                  <a:cubicBezTo>
                    <a:pt x="644" y="3771"/>
                    <a:pt x="644" y="3783"/>
                    <a:pt x="644" y="3795"/>
                  </a:cubicBezTo>
                  <a:cubicBezTo>
                    <a:pt x="584" y="3905"/>
                    <a:pt x="523" y="4002"/>
                    <a:pt x="450" y="4111"/>
                  </a:cubicBezTo>
                  <a:cubicBezTo>
                    <a:pt x="341" y="4270"/>
                    <a:pt x="182" y="4403"/>
                    <a:pt x="25" y="4537"/>
                  </a:cubicBezTo>
                  <a:cubicBezTo>
                    <a:pt x="21" y="4534"/>
                    <a:pt x="17" y="4532"/>
                    <a:pt x="14" y="4532"/>
                  </a:cubicBezTo>
                  <a:cubicBezTo>
                    <a:pt x="6" y="4532"/>
                    <a:pt x="0" y="4541"/>
                    <a:pt x="0" y="4549"/>
                  </a:cubicBezTo>
                  <a:lnTo>
                    <a:pt x="0" y="4562"/>
                  </a:lnTo>
                  <a:cubicBezTo>
                    <a:pt x="0" y="4573"/>
                    <a:pt x="12" y="4586"/>
                    <a:pt x="12" y="4586"/>
                  </a:cubicBezTo>
                  <a:lnTo>
                    <a:pt x="12" y="4598"/>
                  </a:lnTo>
                  <a:cubicBezTo>
                    <a:pt x="36" y="4635"/>
                    <a:pt x="73" y="4622"/>
                    <a:pt x="109" y="4635"/>
                  </a:cubicBezTo>
                  <a:cubicBezTo>
                    <a:pt x="182" y="4646"/>
                    <a:pt x="255" y="4659"/>
                    <a:pt x="328" y="4659"/>
                  </a:cubicBezTo>
                  <a:cubicBezTo>
                    <a:pt x="383" y="4665"/>
                    <a:pt x="438" y="4665"/>
                    <a:pt x="491" y="4665"/>
                  </a:cubicBezTo>
                  <a:cubicBezTo>
                    <a:pt x="544" y="4665"/>
                    <a:pt x="596" y="4665"/>
                    <a:pt x="644" y="4671"/>
                  </a:cubicBezTo>
                  <a:cubicBezTo>
                    <a:pt x="742" y="4683"/>
                    <a:pt x="839" y="4683"/>
                    <a:pt x="936" y="4695"/>
                  </a:cubicBezTo>
                  <a:cubicBezTo>
                    <a:pt x="1021" y="4701"/>
                    <a:pt x="1104" y="4705"/>
                    <a:pt x="1186" y="4705"/>
                  </a:cubicBezTo>
                  <a:cubicBezTo>
                    <a:pt x="1268" y="4705"/>
                    <a:pt x="1350" y="4701"/>
                    <a:pt x="1435" y="4695"/>
                  </a:cubicBezTo>
                  <a:cubicBezTo>
                    <a:pt x="1533" y="4683"/>
                    <a:pt x="1617" y="4671"/>
                    <a:pt x="1715" y="4659"/>
                  </a:cubicBezTo>
                  <a:cubicBezTo>
                    <a:pt x="1825" y="4659"/>
                    <a:pt x="1934" y="4635"/>
                    <a:pt x="2031" y="4635"/>
                  </a:cubicBezTo>
                  <a:cubicBezTo>
                    <a:pt x="2214" y="4635"/>
                    <a:pt x="2396" y="4622"/>
                    <a:pt x="2579" y="4610"/>
                  </a:cubicBezTo>
                  <a:cubicBezTo>
                    <a:pt x="2663" y="4598"/>
                    <a:pt x="2749" y="4586"/>
                    <a:pt x="2846" y="4573"/>
                  </a:cubicBezTo>
                  <a:cubicBezTo>
                    <a:pt x="2911" y="4573"/>
                    <a:pt x="2976" y="4584"/>
                    <a:pt x="3041" y="4584"/>
                  </a:cubicBezTo>
                  <a:cubicBezTo>
                    <a:pt x="3073" y="4584"/>
                    <a:pt x="3106" y="4582"/>
                    <a:pt x="3138" y="4573"/>
                  </a:cubicBezTo>
                  <a:cubicBezTo>
                    <a:pt x="3272" y="4542"/>
                    <a:pt x="3411" y="4533"/>
                    <a:pt x="3551" y="4533"/>
                  </a:cubicBezTo>
                  <a:cubicBezTo>
                    <a:pt x="3794" y="4533"/>
                    <a:pt x="4042" y="4562"/>
                    <a:pt x="4281" y="4562"/>
                  </a:cubicBezTo>
                  <a:cubicBezTo>
                    <a:pt x="4281" y="4580"/>
                    <a:pt x="4294" y="4591"/>
                    <a:pt x="4306" y="4591"/>
                  </a:cubicBezTo>
                  <a:cubicBezTo>
                    <a:pt x="4310" y="4591"/>
                    <a:pt x="4314" y="4589"/>
                    <a:pt x="4317" y="4586"/>
                  </a:cubicBezTo>
                  <a:cubicBezTo>
                    <a:pt x="4427" y="4465"/>
                    <a:pt x="4463" y="4319"/>
                    <a:pt x="4500" y="4173"/>
                  </a:cubicBezTo>
                  <a:cubicBezTo>
                    <a:pt x="4536" y="3978"/>
                    <a:pt x="4573" y="3795"/>
                    <a:pt x="4609" y="3601"/>
                  </a:cubicBezTo>
                  <a:cubicBezTo>
                    <a:pt x="4695" y="3200"/>
                    <a:pt x="4768" y="2786"/>
                    <a:pt x="4828" y="2373"/>
                  </a:cubicBezTo>
                  <a:cubicBezTo>
                    <a:pt x="4852" y="2166"/>
                    <a:pt x="4889" y="1947"/>
                    <a:pt x="4925" y="1740"/>
                  </a:cubicBezTo>
                  <a:cubicBezTo>
                    <a:pt x="4962" y="1546"/>
                    <a:pt x="4925" y="1327"/>
                    <a:pt x="4925" y="1132"/>
                  </a:cubicBezTo>
                  <a:cubicBezTo>
                    <a:pt x="4914" y="925"/>
                    <a:pt x="4914" y="719"/>
                    <a:pt x="4877" y="524"/>
                  </a:cubicBezTo>
                  <a:cubicBezTo>
                    <a:pt x="4841" y="366"/>
                    <a:pt x="4816" y="171"/>
                    <a:pt x="4719" y="38"/>
                  </a:cubicBezTo>
                  <a:cubicBezTo>
                    <a:pt x="4731" y="25"/>
                    <a:pt x="4719" y="1"/>
                    <a:pt x="47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13" name="Google Shape;2688;p36"/>
            <p:cNvSpPr/>
            <p:nvPr/>
          </p:nvSpPr>
          <p:spPr>
            <a:xfrm>
              <a:off x="1603657" y="2766825"/>
              <a:ext cx="244919" cy="232860"/>
            </a:xfrm>
            <a:custGeom>
              <a:avLst/>
              <a:gdLst/>
              <a:ahLst/>
              <a:cxnLst/>
              <a:rect l="l" t="t" r="r" b="b"/>
              <a:pathLst>
                <a:path w="4976" h="4731" extrusionOk="0">
                  <a:moveTo>
                    <a:pt x="852" y="4074"/>
                  </a:moveTo>
                  <a:lnTo>
                    <a:pt x="852" y="4086"/>
                  </a:lnTo>
                  <a:lnTo>
                    <a:pt x="840" y="4086"/>
                  </a:lnTo>
                  <a:lnTo>
                    <a:pt x="840" y="4098"/>
                  </a:lnTo>
                  <a:cubicBezTo>
                    <a:pt x="828" y="4147"/>
                    <a:pt x="792" y="4208"/>
                    <a:pt x="755" y="4244"/>
                  </a:cubicBezTo>
                  <a:cubicBezTo>
                    <a:pt x="743" y="4268"/>
                    <a:pt x="719" y="4293"/>
                    <a:pt x="706" y="4330"/>
                  </a:cubicBezTo>
                  <a:cubicBezTo>
                    <a:pt x="682" y="4366"/>
                    <a:pt x="657" y="4403"/>
                    <a:pt x="621" y="4427"/>
                  </a:cubicBezTo>
                  <a:lnTo>
                    <a:pt x="609" y="4427"/>
                  </a:lnTo>
                  <a:lnTo>
                    <a:pt x="609" y="4414"/>
                  </a:lnTo>
                  <a:cubicBezTo>
                    <a:pt x="646" y="4390"/>
                    <a:pt x="670" y="4354"/>
                    <a:pt x="694" y="4317"/>
                  </a:cubicBezTo>
                  <a:cubicBezTo>
                    <a:pt x="706" y="4293"/>
                    <a:pt x="719" y="4268"/>
                    <a:pt x="743" y="4257"/>
                  </a:cubicBezTo>
                  <a:cubicBezTo>
                    <a:pt x="767" y="4220"/>
                    <a:pt x="816" y="4135"/>
                    <a:pt x="828" y="4086"/>
                  </a:cubicBezTo>
                  <a:cubicBezTo>
                    <a:pt x="828" y="4074"/>
                    <a:pt x="840" y="4074"/>
                    <a:pt x="840" y="4074"/>
                  </a:cubicBezTo>
                  <a:close/>
                  <a:moveTo>
                    <a:pt x="1193" y="4341"/>
                  </a:moveTo>
                  <a:lnTo>
                    <a:pt x="1193" y="4366"/>
                  </a:lnTo>
                  <a:cubicBezTo>
                    <a:pt x="1193" y="4390"/>
                    <a:pt x="1181" y="4403"/>
                    <a:pt x="1168" y="4427"/>
                  </a:cubicBezTo>
                  <a:cubicBezTo>
                    <a:pt x="1157" y="4451"/>
                    <a:pt x="1157" y="4463"/>
                    <a:pt x="1144" y="4487"/>
                  </a:cubicBezTo>
                  <a:lnTo>
                    <a:pt x="1132" y="4487"/>
                  </a:lnTo>
                  <a:cubicBezTo>
                    <a:pt x="1144" y="4463"/>
                    <a:pt x="1144" y="4451"/>
                    <a:pt x="1157" y="4439"/>
                  </a:cubicBezTo>
                  <a:cubicBezTo>
                    <a:pt x="1168" y="4414"/>
                    <a:pt x="1181" y="4390"/>
                    <a:pt x="1181" y="4354"/>
                  </a:cubicBezTo>
                  <a:lnTo>
                    <a:pt x="1193" y="4341"/>
                  </a:lnTo>
                  <a:close/>
                  <a:moveTo>
                    <a:pt x="1071" y="4244"/>
                  </a:moveTo>
                  <a:lnTo>
                    <a:pt x="1059" y="4268"/>
                  </a:lnTo>
                  <a:cubicBezTo>
                    <a:pt x="1059" y="4305"/>
                    <a:pt x="1035" y="4330"/>
                    <a:pt x="1022" y="4366"/>
                  </a:cubicBezTo>
                  <a:cubicBezTo>
                    <a:pt x="1011" y="4378"/>
                    <a:pt x="998" y="4403"/>
                    <a:pt x="998" y="4414"/>
                  </a:cubicBezTo>
                  <a:cubicBezTo>
                    <a:pt x="974" y="4439"/>
                    <a:pt x="962" y="4463"/>
                    <a:pt x="949" y="4500"/>
                  </a:cubicBezTo>
                  <a:lnTo>
                    <a:pt x="938" y="4500"/>
                  </a:lnTo>
                  <a:cubicBezTo>
                    <a:pt x="949" y="4451"/>
                    <a:pt x="974" y="4427"/>
                    <a:pt x="986" y="4390"/>
                  </a:cubicBezTo>
                  <a:cubicBezTo>
                    <a:pt x="1022" y="4341"/>
                    <a:pt x="1047" y="4305"/>
                    <a:pt x="1059" y="4257"/>
                  </a:cubicBezTo>
                  <a:lnTo>
                    <a:pt x="1071" y="4244"/>
                  </a:lnTo>
                  <a:close/>
                  <a:moveTo>
                    <a:pt x="4683" y="85"/>
                  </a:moveTo>
                  <a:cubicBezTo>
                    <a:pt x="4744" y="195"/>
                    <a:pt x="4781" y="316"/>
                    <a:pt x="4805" y="450"/>
                  </a:cubicBezTo>
                  <a:cubicBezTo>
                    <a:pt x="4805" y="487"/>
                    <a:pt x="4817" y="511"/>
                    <a:pt x="4829" y="547"/>
                  </a:cubicBezTo>
                  <a:cubicBezTo>
                    <a:pt x="4865" y="705"/>
                    <a:pt x="4865" y="863"/>
                    <a:pt x="4865" y="1022"/>
                  </a:cubicBezTo>
                  <a:lnTo>
                    <a:pt x="4865" y="1179"/>
                  </a:lnTo>
                  <a:cubicBezTo>
                    <a:pt x="4865" y="1216"/>
                    <a:pt x="4878" y="1265"/>
                    <a:pt x="4878" y="1301"/>
                  </a:cubicBezTo>
                  <a:cubicBezTo>
                    <a:pt x="4890" y="1459"/>
                    <a:pt x="4890" y="1617"/>
                    <a:pt x="4865" y="1787"/>
                  </a:cubicBezTo>
                  <a:cubicBezTo>
                    <a:pt x="4841" y="1922"/>
                    <a:pt x="4817" y="2068"/>
                    <a:pt x="4805" y="2213"/>
                  </a:cubicBezTo>
                  <a:cubicBezTo>
                    <a:pt x="4792" y="2249"/>
                    <a:pt x="4792" y="2298"/>
                    <a:pt x="4781" y="2335"/>
                  </a:cubicBezTo>
                  <a:cubicBezTo>
                    <a:pt x="4732" y="2700"/>
                    <a:pt x="4671" y="3101"/>
                    <a:pt x="4586" y="3478"/>
                  </a:cubicBezTo>
                  <a:lnTo>
                    <a:pt x="4573" y="3514"/>
                  </a:lnTo>
                  <a:cubicBezTo>
                    <a:pt x="4537" y="3673"/>
                    <a:pt x="4500" y="3843"/>
                    <a:pt x="4476" y="4013"/>
                  </a:cubicBezTo>
                  <a:cubicBezTo>
                    <a:pt x="4464" y="4038"/>
                    <a:pt x="4464" y="4062"/>
                    <a:pt x="4464" y="4074"/>
                  </a:cubicBezTo>
                  <a:cubicBezTo>
                    <a:pt x="4440" y="4220"/>
                    <a:pt x="4403" y="4366"/>
                    <a:pt x="4330" y="4487"/>
                  </a:cubicBezTo>
                  <a:cubicBezTo>
                    <a:pt x="4319" y="4487"/>
                    <a:pt x="4319" y="4487"/>
                    <a:pt x="4306" y="4500"/>
                  </a:cubicBezTo>
                  <a:cubicBezTo>
                    <a:pt x="4306" y="4500"/>
                    <a:pt x="4294" y="4500"/>
                    <a:pt x="4294" y="4512"/>
                  </a:cubicBezTo>
                  <a:cubicBezTo>
                    <a:pt x="4148" y="4512"/>
                    <a:pt x="4002" y="4500"/>
                    <a:pt x="3868" y="4487"/>
                  </a:cubicBezTo>
                  <a:cubicBezTo>
                    <a:pt x="3819" y="4483"/>
                    <a:pt x="3769" y="4482"/>
                    <a:pt x="3719" y="4482"/>
                  </a:cubicBezTo>
                  <a:cubicBezTo>
                    <a:pt x="3618" y="4482"/>
                    <a:pt x="3516" y="4487"/>
                    <a:pt x="3419" y="4487"/>
                  </a:cubicBezTo>
                  <a:cubicBezTo>
                    <a:pt x="3357" y="4500"/>
                    <a:pt x="3309" y="4500"/>
                    <a:pt x="3248" y="4500"/>
                  </a:cubicBezTo>
                  <a:cubicBezTo>
                    <a:pt x="3200" y="4500"/>
                    <a:pt x="3163" y="4512"/>
                    <a:pt x="3127" y="4512"/>
                  </a:cubicBezTo>
                  <a:cubicBezTo>
                    <a:pt x="3078" y="4524"/>
                    <a:pt x="3029" y="4524"/>
                    <a:pt x="2981" y="4524"/>
                  </a:cubicBezTo>
                  <a:cubicBezTo>
                    <a:pt x="2883" y="4524"/>
                    <a:pt x="2798" y="4524"/>
                    <a:pt x="2725" y="4536"/>
                  </a:cubicBezTo>
                  <a:cubicBezTo>
                    <a:pt x="2628" y="4548"/>
                    <a:pt x="2519" y="4560"/>
                    <a:pt x="2421" y="4560"/>
                  </a:cubicBezTo>
                  <a:cubicBezTo>
                    <a:pt x="2336" y="4560"/>
                    <a:pt x="2251" y="4560"/>
                    <a:pt x="2154" y="4573"/>
                  </a:cubicBezTo>
                  <a:lnTo>
                    <a:pt x="1825" y="4609"/>
                  </a:lnTo>
                  <a:cubicBezTo>
                    <a:pt x="1740" y="4609"/>
                    <a:pt x="1655" y="4609"/>
                    <a:pt x="1582" y="4621"/>
                  </a:cubicBezTo>
                  <a:lnTo>
                    <a:pt x="1509" y="4633"/>
                  </a:lnTo>
                  <a:cubicBezTo>
                    <a:pt x="1414" y="4642"/>
                    <a:pt x="1319" y="4651"/>
                    <a:pt x="1220" y="4651"/>
                  </a:cubicBezTo>
                  <a:cubicBezTo>
                    <a:pt x="1179" y="4651"/>
                    <a:pt x="1138" y="4649"/>
                    <a:pt x="1095" y="4646"/>
                  </a:cubicBezTo>
                  <a:cubicBezTo>
                    <a:pt x="1011" y="4633"/>
                    <a:pt x="913" y="4633"/>
                    <a:pt x="828" y="4621"/>
                  </a:cubicBezTo>
                  <a:cubicBezTo>
                    <a:pt x="730" y="4621"/>
                    <a:pt x="633" y="4609"/>
                    <a:pt x="536" y="4597"/>
                  </a:cubicBezTo>
                  <a:lnTo>
                    <a:pt x="244" y="4597"/>
                  </a:lnTo>
                  <a:cubicBezTo>
                    <a:pt x="195" y="4597"/>
                    <a:pt x="135" y="4597"/>
                    <a:pt x="98" y="4584"/>
                  </a:cubicBezTo>
                  <a:cubicBezTo>
                    <a:pt x="122" y="4560"/>
                    <a:pt x="159" y="4536"/>
                    <a:pt x="184" y="4500"/>
                  </a:cubicBezTo>
                  <a:cubicBezTo>
                    <a:pt x="281" y="4414"/>
                    <a:pt x="390" y="4330"/>
                    <a:pt x="476" y="4220"/>
                  </a:cubicBezTo>
                  <a:cubicBezTo>
                    <a:pt x="548" y="4122"/>
                    <a:pt x="621" y="4013"/>
                    <a:pt x="682" y="3892"/>
                  </a:cubicBezTo>
                  <a:lnTo>
                    <a:pt x="694" y="3892"/>
                  </a:lnTo>
                  <a:cubicBezTo>
                    <a:pt x="694" y="3903"/>
                    <a:pt x="694" y="3903"/>
                    <a:pt x="706" y="3916"/>
                  </a:cubicBezTo>
                  <a:cubicBezTo>
                    <a:pt x="670" y="3952"/>
                    <a:pt x="646" y="4001"/>
                    <a:pt x="633" y="4038"/>
                  </a:cubicBezTo>
                  <a:cubicBezTo>
                    <a:pt x="621" y="4062"/>
                    <a:pt x="609" y="4086"/>
                    <a:pt x="609" y="4098"/>
                  </a:cubicBezTo>
                  <a:cubicBezTo>
                    <a:pt x="584" y="4147"/>
                    <a:pt x="560" y="4184"/>
                    <a:pt x="536" y="4232"/>
                  </a:cubicBezTo>
                  <a:cubicBezTo>
                    <a:pt x="524" y="4232"/>
                    <a:pt x="512" y="4244"/>
                    <a:pt x="500" y="4268"/>
                  </a:cubicBezTo>
                  <a:cubicBezTo>
                    <a:pt x="487" y="4293"/>
                    <a:pt x="463" y="4330"/>
                    <a:pt x="439" y="4341"/>
                  </a:cubicBezTo>
                  <a:cubicBezTo>
                    <a:pt x="427" y="4354"/>
                    <a:pt x="414" y="4366"/>
                    <a:pt x="427" y="4378"/>
                  </a:cubicBezTo>
                  <a:cubicBezTo>
                    <a:pt x="427" y="4403"/>
                    <a:pt x="427" y="4414"/>
                    <a:pt x="451" y="4414"/>
                  </a:cubicBezTo>
                  <a:cubicBezTo>
                    <a:pt x="455" y="4418"/>
                    <a:pt x="459" y="4420"/>
                    <a:pt x="463" y="4420"/>
                  </a:cubicBezTo>
                  <a:cubicBezTo>
                    <a:pt x="471" y="4420"/>
                    <a:pt x="479" y="4414"/>
                    <a:pt x="487" y="4414"/>
                  </a:cubicBezTo>
                  <a:cubicBezTo>
                    <a:pt x="536" y="4378"/>
                    <a:pt x="573" y="4317"/>
                    <a:pt x="609" y="4268"/>
                  </a:cubicBezTo>
                  <a:cubicBezTo>
                    <a:pt x="609" y="4257"/>
                    <a:pt x="621" y="4244"/>
                    <a:pt x="633" y="4232"/>
                  </a:cubicBezTo>
                  <a:cubicBezTo>
                    <a:pt x="657" y="4195"/>
                    <a:pt x="670" y="4159"/>
                    <a:pt x="682" y="4122"/>
                  </a:cubicBezTo>
                  <a:cubicBezTo>
                    <a:pt x="694" y="4111"/>
                    <a:pt x="694" y="4098"/>
                    <a:pt x="706" y="4086"/>
                  </a:cubicBezTo>
                  <a:cubicBezTo>
                    <a:pt x="719" y="4074"/>
                    <a:pt x="719" y="4062"/>
                    <a:pt x="719" y="4038"/>
                  </a:cubicBezTo>
                  <a:cubicBezTo>
                    <a:pt x="730" y="4025"/>
                    <a:pt x="743" y="4001"/>
                    <a:pt x="755" y="3989"/>
                  </a:cubicBezTo>
                  <a:lnTo>
                    <a:pt x="755" y="4001"/>
                  </a:lnTo>
                  <a:cubicBezTo>
                    <a:pt x="779" y="4013"/>
                    <a:pt x="792" y="4025"/>
                    <a:pt x="816" y="4049"/>
                  </a:cubicBezTo>
                  <a:cubicBezTo>
                    <a:pt x="803" y="4049"/>
                    <a:pt x="803" y="4062"/>
                    <a:pt x="792" y="4074"/>
                  </a:cubicBezTo>
                  <a:cubicBezTo>
                    <a:pt x="792" y="4122"/>
                    <a:pt x="743" y="4195"/>
                    <a:pt x="719" y="4232"/>
                  </a:cubicBezTo>
                  <a:cubicBezTo>
                    <a:pt x="694" y="4257"/>
                    <a:pt x="682" y="4281"/>
                    <a:pt x="670" y="4293"/>
                  </a:cubicBezTo>
                  <a:cubicBezTo>
                    <a:pt x="646" y="4330"/>
                    <a:pt x="621" y="4366"/>
                    <a:pt x="597" y="4390"/>
                  </a:cubicBezTo>
                  <a:cubicBezTo>
                    <a:pt x="584" y="4403"/>
                    <a:pt x="573" y="4414"/>
                    <a:pt x="573" y="4427"/>
                  </a:cubicBezTo>
                  <a:cubicBezTo>
                    <a:pt x="573" y="4439"/>
                    <a:pt x="584" y="4451"/>
                    <a:pt x="597" y="4463"/>
                  </a:cubicBezTo>
                  <a:lnTo>
                    <a:pt x="633" y="4463"/>
                  </a:lnTo>
                  <a:cubicBezTo>
                    <a:pt x="682" y="4427"/>
                    <a:pt x="706" y="4390"/>
                    <a:pt x="743" y="4341"/>
                  </a:cubicBezTo>
                  <a:cubicBezTo>
                    <a:pt x="755" y="4317"/>
                    <a:pt x="767" y="4293"/>
                    <a:pt x="792" y="4268"/>
                  </a:cubicBezTo>
                  <a:cubicBezTo>
                    <a:pt x="816" y="4232"/>
                    <a:pt x="852" y="4171"/>
                    <a:pt x="876" y="4122"/>
                  </a:cubicBezTo>
                  <a:lnTo>
                    <a:pt x="876" y="4111"/>
                  </a:lnTo>
                  <a:cubicBezTo>
                    <a:pt x="901" y="4147"/>
                    <a:pt x="925" y="4171"/>
                    <a:pt x="949" y="4195"/>
                  </a:cubicBezTo>
                  <a:cubicBezTo>
                    <a:pt x="974" y="4220"/>
                    <a:pt x="998" y="4232"/>
                    <a:pt x="1022" y="4257"/>
                  </a:cubicBezTo>
                  <a:cubicBezTo>
                    <a:pt x="1011" y="4293"/>
                    <a:pt x="986" y="4330"/>
                    <a:pt x="962" y="4366"/>
                  </a:cubicBezTo>
                  <a:cubicBezTo>
                    <a:pt x="938" y="4403"/>
                    <a:pt x="913" y="4439"/>
                    <a:pt x="901" y="4487"/>
                  </a:cubicBezTo>
                  <a:cubicBezTo>
                    <a:pt x="901" y="4500"/>
                    <a:pt x="913" y="4524"/>
                    <a:pt x="925" y="4536"/>
                  </a:cubicBezTo>
                  <a:cubicBezTo>
                    <a:pt x="949" y="4536"/>
                    <a:pt x="974" y="4524"/>
                    <a:pt x="986" y="4512"/>
                  </a:cubicBezTo>
                  <a:cubicBezTo>
                    <a:pt x="986" y="4476"/>
                    <a:pt x="1011" y="4451"/>
                    <a:pt x="1022" y="4427"/>
                  </a:cubicBezTo>
                  <a:cubicBezTo>
                    <a:pt x="1035" y="4414"/>
                    <a:pt x="1047" y="4403"/>
                    <a:pt x="1047" y="4378"/>
                  </a:cubicBezTo>
                  <a:cubicBezTo>
                    <a:pt x="1059" y="4354"/>
                    <a:pt x="1084" y="4330"/>
                    <a:pt x="1095" y="4305"/>
                  </a:cubicBezTo>
                  <a:cubicBezTo>
                    <a:pt x="1108" y="4305"/>
                    <a:pt x="1120" y="4317"/>
                    <a:pt x="1132" y="4330"/>
                  </a:cubicBezTo>
                  <a:cubicBezTo>
                    <a:pt x="1144" y="4330"/>
                    <a:pt x="1144" y="4341"/>
                    <a:pt x="1157" y="4341"/>
                  </a:cubicBezTo>
                  <a:cubicBezTo>
                    <a:pt x="1144" y="4341"/>
                    <a:pt x="1144" y="4354"/>
                    <a:pt x="1144" y="4354"/>
                  </a:cubicBezTo>
                  <a:cubicBezTo>
                    <a:pt x="1144" y="4378"/>
                    <a:pt x="1132" y="4403"/>
                    <a:pt x="1120" y="4414"/>
                  </a:cubicBezTo>
                  <a:cubicBezTo>
                    <a:pt x="1120" y="4439"/>
                    <a:pt x="1108" y="4451"/>
                    <a:pt x="1108" y="4476"/>
                  </a:cubicBezTo>
                  <a:cubicBezTo>
                    <a:pt x="1095" y="4487"/>
                    <a:pt x="1108" y="4500"/>
                    <a:pt x="1108" y="4512"/>
                  </a:cubicBezTo>
                  <a:cubicBezTo>
                    <a:pt x="1120" y="4524"/>
                    <a:pt x="1144" y="4524"/>
                    <a:pt x="1157" y="4524"/>
                  </a:cubicBezTo>
                  <a:cubicBezTo>
                    <a:pt x="1168" y="4524"/>
                    <a:pt x="1181" y="4512"/>
                    <a:pt x="1181" y="4500"/>
                  </a:cubicBezTo>
                  <a:cubicBezTo>
                    <a:pt x="1193" y="4476"/>
                    <a:pt x="1193" y="4463"/>
                    <a:pt x="1205" y="4439"/>
                  </a:cubicBezTo>
                  <a:cubicBezTo>
                    <a:pt x="1205" y="4427"/>
                    <a:pt x="1217" y="4414"/>
                    <a:pt x="1217" y="4390"/>
                  </a:cubicBezTo>
                  <a:cubicBezTo>
                    <a:pt x="1230" y="4403"/>
                    <a:pt x="1241" y="4414"/>
                    <a:pt x="1254" y="4414"/>
                  </a:cubicBezTo>
                  <a:lnTo>
                    <a:pt x="1266" y="4427"/>
                  </a:lnTo>
                  <a:cubicBezTo>
                    <a:pt x="1290" y="4439"/>
                    <a:pt x="1351" y="4476"/>
                    <a:pt x="1363" y="4500"/>
                  </a:cubicBezTo>
                  <a:cubicBezTo>
                    <a:pt x="1375" y="4524"/>
                    <a:pt x="1400" y="4524"/>
                    <a:pt x="1411" y="4524"/>
                  </a:cubicBezTo>
                  <a:cubicBezTo>
                    <a:pt x="1436" y="4512"/>
                    <a:pt x="1448" y="4487"/>
                    <a:pt x="1436" y="4476"/>
                  </a:cubicBezTo>
                  <a:cubicBezTo>
                    <a:pt x="1424" y="4427"/>
                    <a:pt x="1387" y="4403"/>
                    <a:pt x="1351" y="4378"/>
                  </a:cubicBezTo>
                  <a:cubicBezTo>
                    <a:pt x="1278" y="4330"/>
                    <a:pt x="1217" y="4281"/>
                    <a:pt x="1144" y="4232"/>
                  </a:cubicBezTo>
                  <a:lnTo>
                    <a:pt x="1120" y="4220"/>
                  </a:lnTo>
                  <a:cubicBezTo>
                    <a:pt x="1047" y="4159"/>
                    <a:pt x="986" y="4111"/>
                    <a:pt x="938" y="4049"/>
                  </a:cubicBezTo>
                  <a:lnTo>
                    <a:pt x="889" y="4001"/>
                  </a:lnTo>
                  <a:cubicBezTo>
                    <a:pt x="840" y="3952"/>
                    <a:pt x="803" y="3903"/>
                    <a:pt x="767" y="3843"/>
                  </a:cubicBezTo>
                  <a:lnTo>
                    <a:pt x="730" y="3806"/>
                  </a:lnTo>
                  <a:cubicBezTo>
                    <a:pt x="755" y="3758"/>
                    <a:pt x="779" y="3709"/>
                    <a:pt x="803" y="3673"/>
                  </a:cubicBezTo>
                  <a:cubicBezTo>
                    <a:pt x="962" y="3332"/>
                    <a:pt x="1047" y="2967"/>
                    <a:pt x="1071" y="2554"/>
                  </a:cubicBezTo>
                  <a:cubicBezTo>
                    <a:pt x="1084" y="2262"/>
                    <a:pt x="1059" y="1970"/>
                    <a:pt x="1035" y="1678"/>
                  </a:cubicBezTo>
                  <a:cubicBezTo>
                    <a:pt x="1022" y="1557"/>
                    <a:pt x="1011" y="1435"/>
                    <a:pt x="998" y="1301"/>
                  </a:cubicBezTo>
                  <a:lnTo>
                    <a:pt x="998" y="1265"/>
                  </a:lnTo>
                  <a:cubicBezTo>
                    <a:pt x="986" y="1082"/>
                    <a:pt x="974" y="912"/>
                    <a:pt x="938" y="741"/>
                  </a:cubicBezTo>
                  <a:cubicBezTo>
                    <a:pt x="938" y="705"/>
                    <a:pt x="865" y="328"/>
                    <a:pt x="840" y="206"/>
                  </a:cubicBezTo>
                  <a:cubicBezTo>
                    <a:pt x="986" y="206"/>
                    <a:pt x="1132" y="219"/>
                    <a:pt x="1278" y="219"/>
                  </a:cubicBezTo>
                  <a:lnTo>
                    <a:pt x="1752" y="219"/>
                  </a:lnTo>
                  <a:cubicBezTo>
                    <a:pt x="1911" y="219"/>
                    <a:pt x="2081" y="231"/>
                    <a:pt x="2238" y="231"/>
                  </a:cubicBezTo>
                  <a:cubicBezTo>
                    <a:pt x="2421" y="243"/>
                    <a:pt x="2603" y="243"/>
                    <a:pt x="2786" y="243"/>
                  </a:cubicBezTo>
                  <a:lnTo>
                    <a:pt x="3005" y="243"/>
                  </a:lnTo>
                  <a:cubicBezTo>
                    <a:pt x="3102" y="231"/>
                    <a:pt x="3200" y="231"/>
                    <a:pt x="3297" y="231"/>
                  </a:cubicBezTo>
                  <a:cubicBezTo>
                    <a:pt x="3479" y="231"/>
                    <a:pt x="3625" y="231"/>
                    <a:pt x="3783" y="206"/>
                  </a:cubicBezTo>
                  <a:cubicBezTo>
                    <a:pt x="3844" y="206"/>
                    <a:pt x="3905" y="206"/>
                    <a:pt x="3965" y="195"/>
                  </a:cubicBezTo>
                  <a:cubicBezTo>
                    <a:pt x="4051" y="195"/>
                    <a:pt x="4148" y="182"/>
                    <a:pt x="4233" y="170"/>
                  </a:cubicBezTo>
                  <a:lnTo>
                    <a:pt x="4257" y="170"/>
                  </a:lnTo>
                  <a:cubicBezTo>
                    <a:pt x="4343" y="158"/>
                    <a:pt x="4416" y="146"/>
                    <a:pt x="4489" y="133"/>
                  </a:cubicBezTo>
                  <a:cubicBezTo>
                    <a:pt x="4513" y="122"/>
                    <a:pt x="4549" y="122"/>
                    <a:pt x="4573" y="109"/>
                  </a:cubicBezTo>
                  <a:cubicBezTo>
                    <a:pt x="4610" y="97"/>
                    <a:pt x="4646" y="97"/>
                    <a:pt x="4683" y="85"/>
                  </a:cubicBezTo>
                  <a:close/>
                  <a:moveTo>
                    <a:pt x="4719" y="36"/>
                  </a:moveTo>
                  <a:lnTo>
                    <a:pt x="4719" y="49"/>
                  </a:lnTo>
                  <a:lnTo>
                    <a:pt x="4719" y="60"/>
                  </a:lnTo>
                  <a:cubicBezTo>
                    <a:pt x="4792" y="170"/>
                    <a:pt x="4829" y="316"/>
                    <a:pt x="4854" y="450"/>
                  </a:cubicBezTo>
                  <a:cubicBezTo>
                    <a:pt x="4854" y="487"/>
                    <a:pt x="4865" y="511"/>
                    <a:pt x="4865" y="535"/>
                  </a:cubicBezTo>
                  <a:cubicBezTo>
                    <a:pt x="4902" y="693"/>
                    <a:pt x="4902" y="839"/>
                    <a:pt x="4914" y="997"/>
                  </a:cubicBezTo>
                  <a:lnTo>
                    <a:pt x="4914" y="1143"/>
                  </a:lnTo>
                  <a:cubicBezTo>
                    <a:pt x="4914" y="1192"/>
                    <a:pt x="4927" y="1241"/>
                    <a:pt x="4927" y="1289"/>
                  </a:cubicBezTo>
                  <a:cubicBezTo>
                    <a:pt x="4938" y="1435"/>
                    <a:pt x="4938" y="1593"/>
                    <a:pt x="4914" y="1751"/>
                  </a:cubicBezTo>
                  <a:cubicBezTo>
                    <a:pt x="4878" y="1958"/>
                    <a:pt x="4854" y="2177"/>
                    <a:pt x="4817" y="2384"/>
                  </a:cubicBezTo>
                  <a:cubicBezTo>
                    <a:pt x="4768" y="2749"/>
                    <a:pt x="4708" y="3138"/>
                    <a:pt x="4598" y="3612"/>
                  </a:cubicBezTo>
                  <a:cubicBezTo>
                    <a:pt x="4586" y="3697"/>
                    <a:pt x="4573" y="3782"/>
                    <a:pt x="4549" y="3867"/>
                  </a:cubicBezTo>
                  <a:cubicBezTo>
                    <a:pt x="4537" y="3976"/>
                    <a:pt x="4513" y="4074"/>
                    <a:pt x="4500" y="4171"/>
                  </a:cubicBezTo>
                  <a:cubicBezTo>
                    <a:pt x="4464" y="4317"/>
                    <a:pt x="4427" y="4463"/>
                    <a:pt x="4319" y="4584"/>
                  </a:cubicBezTo>
                  <a:cubicBezTo>
                    <a:pt x="4319" y="4584"/>
                    <a:pt x="4306" y="4584"/>
                    <a:pt x="4306" y="4573"/>
                  </a:cubicBezTo>
                  <a:lnTo>
                    <a:pt x="4306" y="4560"/>
                  </a:lnTo>
                  <a:lnTo>
                    <a:pt x="4294" y="4560"/>
                  </a:lnTo>
                  <a:cubicBezTo>
                    <a:pt x="4173" y="4560"/>
                    <a:pt x="4063" y="4548"/>
                    <a:pt x="3941" y="4548"/>
                  </a:cubicBezTo>
                  <a:cubicBezTo>
                    <a:pt x="3817" y="4537"/>
                    <a:pt x="3692" y="4528"/>
                    <a:pt x="3568" y="4528"/>
                  </a:cubicBezTo>
                  <a:cubicBezTo>
                    <a:pt x="3425" y="4528"/>
                    <a:pt x="3282" y="4540"/>
                    <a:pt x="3138" y="4573"/>
                  </a:cubicBezTo>
                  <a:cubicBezTo>
                    <a:pt x="3122" y="4577"/>
                    <a:pt x="3105" y="4578"/>
                    <a:pt x="3086" y="4578"/>
                  </a:cubicBezTo>
                  <a:cubicBezTo>
                    <a:pt x="3049" y="4578"/>
                    <a:pt x="3009" y="4573"/>
                    <a:pt x="2968" y="4573"/>
                  </a:cubicBezTo>
                  <a:lnTo>
                    <a:pt x="2859" y="4573"/>
                  </a:lnTo>
                  <a:cubicBezTo>
                    <a:pt x="2811" y="4573"/>
                    <a:pt x="2762" y="4584"/>
                    <a:pt x="2713" y="4584"/>
                  </a:cubicBezTo>
                  <a:cubicBezTo>
                    <a:pt x="2665" y="4597"/>
                    <a:pt x="2628" y="4597"/>
                    <a:pt x="2579" y="4597"/>
                  </a:cubicBezTo>
                  <a:lnTo>
                    <a:pt x="2567" y="4597"/>
                  </a:lnTo>
                  <a:cubicBezTo>
                    <a:pt x="2397" y="4621"/>
                    <a:pt x="2214" y="4633"/>
                    <a:pt x="2044" y="4633"/>
                  </a:cubicBezTo>
                  <a:cubicBezTo>
                    <a:pt x="1971" y="4633"/>
                    <a:pt x="1898" y="4633"/>
                    <a:pt x="1825" y="4646"/>
                  </a:cubicBezTo>
                  <a:cubicBezTo>
                    <a:pt x="1789" y="4646"/>
                    <a:pt x="1765" y="4657"/>
                    <a:pt x="1728" y="4657"/>
                  </a:cubicBezTo>
                  <a:cubicBezTo>
                    <a:pt x="1692" y="4657"/>
                    <a:pt x="1643" y="4670"/>
                    <a:pt x="1606" y="4670"/>
                  </a:cubicBezTo>
                  <a:cubicBezTo>
                    <a:pt x="1557" y="4670"/>
                    <a:pt x="1497" y="4682"/>
                    <a:pt x="1448" y="4682"/>
                  </a:cubicBezTo>
                  <a:cubicBezTo>
                    <a:pt x="1340" y="4696"/>
                    <a:pt x="1241" y="4702"/>
                    <a:pt x="1148" y="4702"/>
                  </a:cubicBezTo>
                  <a:cubicBezTo>
                    <a:pt x="1083" y="4702"/>
                    <a:pt x="1022" y="4699"/>
                    <a:pt x="962" y="4694"/>
                  </a:cubicBezTo>
                  <a:cubicBezTo>
                    <a:pt x="913" y="4682"/>
                    <a:pt x="876" y="4682"/>
                    <a:pt x="840" y="4682"/>
                  </a:cubicBezTo>
                  <a:cubicBezTo>
                    <a:pt x="779" y="4670"/>
                    <a:pt x="730" y="4670"/>
                    <a:pt x="670" y="4657"/>
                  </a:cubicBezTo>
                  <a:lnTo>
                    <a:pt x="341" y="4657"/>
                  </a:lnTo>
                  <a:cubicBezTo>
                    <a:pt x="330" y="4657"/>
                    <a:pt x="305" y="4646"/>
                    <a:pt x="293" y="4646"/>
                  </a:cubicBezTo>
                  <a:cubicBezTo>
                    <a:pt x="232" y="4646"/>
                    <a:pt x="184" y="4646"/>
                    <a:pt x="135" y="4633"/>
                  </a:cubicBezTo>
                  <a:cubicBezTo>
                    <a:pt x="122" y="4633"/>
                    <a:pt x="111" y="4621"/>
                    <a:pt x="98" y="4621"/>
                  </a:cubicBezTo>
                  <a:cubicBezTo>
                    <a:pt x="74" y="4621"/>
                    <a:pt x="49" y="4621"/>
                    <a:pt x="49" y="4597"/>
                  </a:cubicBezTo>
                  <a:lnTo>
                    <a:pt x="49" y="4584"/>
                  </a:lnTo>
                  <a:lnTo>
                    <a:pt x="62" y="4597"/>
                  </a:lnTo>
                  <a:lnTo>
                    <a:pt x="62" y="4609"/>
                  </a:lnTo>
                  <a:lnTo>
                    <a:pt x="74" y="4609"/>
                  </a:lnTo>
                  <a:cubicBezTo>
                    <a:pt x="111" y="4633"/>
                    <a:pt x="184" y="4633"/>
                    <a:pt x="232" y="4633"/>
                  </a:cubicBezTo>
                  <a:lnTo>
                    <a:pt x="536" y="4633"/>
                  </a:lnTo>
                  <a:cubicBezTo>
                    <a:pt x="633" y="4646"/>
                    <a:pt x="730" y="4657"/>
                    <a:pt x="828" y="4657"/>
                  </a:cubicBezTo>
                  <a:cubicBezTo>
                    <a:pt x="913" y="4657"/>
                    <a:pt x="1011" y="4670"/>
                    <a:pt x="1095" y="4682"/>
                  </a:cubicBezTo>
                  <a:cubicBezTo>
                    <a:pt x="1135" y="4685"/>
                    <a:pt x="1173" y="4687"/>
                    <a:pt x="1211" y="4687"/>
                  </a:cubicBezTo>
                  <a:cubicBezTo>
                    <a:pt x="1314" y="4687"/>
                    <a:pt x="1411" y="4675"/>
                    <a:pt x="1509" y="4657"/>
                  </a:cubicBezTo>
                  <a:lnTo>
                    <a:pt x="1582" y="4657"/>
                  </a:lnTo>
                  <a:cubicBezTo>
                    <a:pt x="1667" y="4646"/>
                    <a:pt x="1740" y="4646"/>
                    <a:pt x="1825" y="4633"/>
                  </a:cubicBezTo>
                  <a:cubicBezTo>
                    <a:pt x="1935" y="4633"/>
                    <a:pt x="2044" y="4621"/>
                    <a:pt x="2154" y="4609"/>
                  </a:cubicBezTo>
                  <a:cubicBezTo>
                    <a:pt x="2251" y="4597"/>
                    <a:pt x="2336" y="4597"/>
                    <a:pt x="2433" y="4597"/>
                  </a:cubicBezTo>
                  <a:cubicBezTo>
                    <a:pt x="2530" y="4584"/>
                    <a:pt x="2628" y="4584"/>
                    <a:pt x="2725" y="4573"/>
                  </a:cubicBezTo>
                  <a:cubicBezTo>
                    <a:pt x="2811" y="4560"/>
                    <a:pt x="2883" y="4560"/>
                    <a:pt x="2981" y="4560"/>
                  </a:cubicBezTo>
                  <a:cubicBezTo>
                    <a:pt x="3029" y="4560"/>
                    <a:pt x="3078" y="4548"/>
                    <a:pt x="3127" y="4548"/>
                  </a:cubicBezTo>
                  <a:cubicBezTo>
                    <a:pt x="3163" y="4548"/>
                    <a:pt x="3211" y="4536"/>
                    <a:pt x="3248" y="4536"/>
                  </a:cubicBezTo>
                  <a:cubicBezTo>
                    <a:pt x="3309" y="4536"/>
                    <a:pt x="3357" y="4536"/>
                    <a:pt x="3419" y="4524"/>
                  </a:cubicBezTo>
                  <a:cubicBezTo>
                    <a:pt x="3516" y="4524"/>
                    <a:pt x="3618" y="4519"/>
                    <a:pt x="3719" y="4519"/>
                  </a:cubicBezTo>
                  <a:cubicBezTo>
                    <a:pt x="3769" y="4519"/>
                    <a:pt x="3819" y="4520"/>
                    <a:pt x="3868" y="4524"/>
                  </a:cubicBezTo>
                  <a:cubicBezTo>
                    <a:pt x="4002" y="4536"/>
                    <a:pt x="4148" y="4548"/>
                    <a:pt x="4306" y="4548"/>
                  </a:cubicBezTo>
                  <a:lnTo>
                    <a:pt x="4319" y="4548"/>
                  </a:lnTo>
                  <a:lnTo>
                    <a:pt x="4319" y="4524"/>
                  </a:lnTo>
                  <a:lnTo>
                    <a:pt x="4330" y="4524"/>
                  </a:lnTo>
                  <a:lnTo>
                    <a:pt x="4343" y="4536"/>
                  </a:lnTo>
                  <a:lnTo>
                    <a:pt x="4355" y="4524"/>
                  </a:lnTo>
                  <a:cubicBezTo>
                    <a:pt x="4440" y="4390"/>
                    <a:pt x="4464" y="4244"/>
                    <a:pt x="4500" y="4086"/>
                  </a:cubicBezTo>
                  <a:cubicBezTo>
                    <a:pt x="4500" y="4062"/>
                    <a:pt x="4500" y="4038"/>
                    <a:pt x="4513" y="4025"/>
                  </a:cubicBezTo>
                  <a:cubicBezTo>
                    <a:pt x="4537" y="3855"/>
                    <a:pt x="4573" y="3685"/>
                    <a:pt x="4610" y="3514"/>
                  </a:cubicBezTo>
                  <a:lnTo>
                    <a:pt x="4622" y="3490"/>
                  </a:lnTo>
                  <a:cubicBezTo>
                    <a:pt x="4708" y="3101"/>
                    <a:pt x="4768" y="2712"/>
                    <a:pt x="4817" y="2335"/>
                  </a:cubicBezTo>
                  <a:cubicBezTo>
                    <a:pt x="4817" y="2298"/>
                    <a:pt x="4829" y="2262"/>
                    <a:pt x="4829" y="2213"/>
                  </a:cubicBezTo>
                  <a:cubicBezTo>
                    <a:pt x="4854" y="2079"/>
                    <a:pt x="4878" y="1933"/>
                    <a:pt x="4902" y="1787"/>
                  </a:cubicBezTo>
                  <a:cubicBezTo>
                    <a:pt x="4927" y="1617"/>
                    <a:pt x="4914" y="1459"/>
                    <a:pt x="4914" y="1301"/>
                  </a:cubicBezTo>
                  <a:cubicBezTo>
                    <a:pt x="4914" y="1252"/>
                    <a:pt x="4902" y="1216"/>
                    <a:pt x="4902" y="1179"/>
                  </a:cubicBezTo>
                  <a:lnTo>
                    <a:pt x="4902" y="1022"/>
                  </a:lnTo>
                  <a:cubicBezTo>
                    <a:pt x="4902" y="863"/>
                    <a:pt x="4902" y="693"/>
                    <a:pt x="4854" y="547"/>
                  </a:cubicBezTo>
                  <a:cubicBezTo>
                    <a:pt x="4854" y="511"/>
                    <a:pt x="4841" y="474"/>
                    <a:pt x="4841" y="438"/>
                  </a:cubicBezTo>
                  <a:cubicBezTo>
                    <a:pt x="4805" y="304"/>
                    <a:pt x="4781" y="170"/>
                    <a:pt x="4708" y="60"/>
                  </a:cubicBezTo>
                  <a:lnTo>
                    <a:pt x="4695" y="60"/>
                  </a:lnTo>
                  <a:lnTo>
                    <a:pt x="4695" y="49"/>
                  </a:lnTo>
                  <a:lnTo>
                    <a:pt x="4683" y="49"/>
                  </a:lnTo>
                  <a:cubicBezTo>
                    <a:pt x="4646" y="60"/>
                    <a:pt x="4610" y="60"/>
                    <a:pt x="4573" y="73"/>
                  </a:cubicBezTo>
                  <a:cubicBezTo>
                    <a:pt x="4537" y="85"/>
                    <a:pt x="4513" y="85"/>
                    <a:pt x="4476" y="97"/>
                  </a:cubicBezTo>
                  <a:lnTo>
                    <a:pt x="4257" y="133"/>
                  </a:lnTo>
                  <a:lnTo>
                    <a:pt x="4233" y="133"/>
                  </a:lnTo>
                  <a:cubicBezTo>
                    <a:pt x="4136" y="146"/>
                    <a:pt x="4051" y="158"/>
                    <a:pt x="3965" y="158"/>
                  </a:cubicBezTo>
                  <a:cubicBezTo>
                    <a:pt x="3905" y="170"/>
                    <a:pt x="3832" y="170"/>
                    <a:pt x="3771" y="182"/>
                  </a:cubicBezTo>
                  <a:cubicBezTo>
                    <a:pt x="3625" y="195"/>
                    <a:pt x="3479" y="195"/>
                    <a:pt x="3297" y="195"/>
                  </a:cubicBezTo>
                  <a:cubicBezTo>
                    <a:pt x="3200" y="195"/>
                    <a:pt x="3090" y="195"/>
                    <a:pt x="2992" y="206"/>
                  </a:cubicBezTo>
                  <a:lnTo>
                    <a:pt x="2786" y="206"/>
                  </a:lnTo>
                  <a:cubicBezTo>
                    <a:pt x="2603" y="206"/>
                    <a:pt x="2421" y="206"/>
                    <a:pt x="2238" y="195"/>
                  </a:cubicBezTo>
                  <a:cubicBezTo>
                    <a:pt x="2081" y="195"/>
                    <a:pt x="1911" y="182"/>
                    <a:pt x="1752" y="182"/>
                  </a:cubicBezTo>
                  <a:lnTo>
                    <a:pt x="1278" y="182"/>
                  </a:lnTo>
                  <a:cubicBezTo>
                    <a:pt x="1120" y="182"/>
                    <a:pt x="974" y="170"/>
                    <a:pt x="816" y="170"/>
                  </a:cubicBezTo>
                  <a:lnTo>
                    <a:pt x="792" y="170"/>
                  </a:lnTo>
                  <a:lnTo>
                    <a:pt x="803" y="195"/>
                  </a:lnTo>
                  <a:cubicBezTo>
                    <a:pt x="816" y="268"/>
                    <a:pt x="901" y="705"/>
                    <a:pt x="901" y="754"/>
                  </a:cubicBezTo>
                  <a:cubicBezTo>
                    <a:pt x="938" y="924"/>
                    <a:pt x="949" y="1095"/>
                    <a:pt x="962" y="1265"/>
                  </a:cubicBezTo>
                  <a:lnTo>
                    <a:pt x="962" y="1314"/>
                  </a:lnTo>
                  <a:cubicBezTo>
                    <a:pt x="974" y="1435"/>
                    <a:pt x="986" y="1557"/>
                    <a:pt x="998" y="1690"/>
                  </a:cubicBezTo>
                  <a:cubicBezTo>
                    <a:pt x="1022" y="1970"/>
                    <a:pt x="1047" y="2262"/>
                    <a:pt x="1035" y="2554"/>
                  </a:cubicBezTo>
                  <a:cubicBezTo>
                    <a:pt x="1011" y="2967"/>
                    <a:pt x="925" y="3320"/>
                    <a:pt x="767" y="3660"/>
                  </a:cubicBezTo>
                  <a:cubicBezTo>
                    <a:pt x="743" y="3697"/>
                    <a:pt x="719" y="3746"/>
                    <a:pt x="694" y="3794"/>
                  </a:cubicBezTo>
                  <a:lnTo>
                    <a:pt x="694" y="3806"/>
                  </a:lnTo>
                  <a:lnTo>
                    <a:pt x="694" y="3819"/>
                  </a:lnTo>
                  <a:cubicBezTo>
                    <a:pt x="719" y="3830"/>
                    <a:pt x="730" y="3855"/>
                    <a:pt x="743" y="3867"/>
                  </a:cubicBezTo>
                  <a:cubicBezTo>
                    <a:pt x="779" y="3928"/>
                    <a:pt x="816" y="3976"/>
                    <a:pt x="865" y="4025"/>
                  </a:cubicBezTo>
                  <a:lnTo>
                    <a:pt x="913" y="4074"/>
                  </a:lnTo>
                  <a:cubicBezTo>
                    <a:pt x="962" y="4135"/>
                    <a:pt x="1022" y="4195"/>
                    <a:pt x="1095" y="4244"/>
                  </a:cubicBezTo>
                  <a:lnTo>
                    <a:pt x="1120" y="4257"/>
                  </a:lnTo>
                  <a:cubicBezTo>
                    <a:pt x="1193" y="4317"/>
                    <a:pt x="1266" y="4366"/>
                    <a:pt x="1338" y="4403"/>
                  </a:cubicBezTo>
                  <a:cubicBezTo>
                    <a:pt x="1363" y="4427"/>
                    <a:pt x="1400" y="4451"/>
                    <a:pt x="1411" y="4487"/>
                  </a:cubicBezTo>
                  <a:lnTo>
                    <a:pt x="1400" y="4487"/>
                  </a:lnTo>
                  <a:cubicBezTo>
                    <a:pt x="1387" y="4451"/>
                    <a:pt x="1338" y="4414"/>
                    <a:pt x="1278" y="4390"/>
                  </a:cubicBezTo>
                  <a:cubicBezTo>
                    <a:pt x="1254" y="4378"/>
                    <a:pt x="1241" y="4366"/>
                    <a:pt x="1217" y="4354"/>
                  </a:cubicBezTo>
                  <a:lnTo>
                    <a:pt x="1181" y="4317"/>
                  </a:lnTo>
                  <a:cubicBezTo>
                    <a:pt x="1181" y="4317"/>
                    <a:pt x="1168" y="4305"/>
                    <a:pt x="1157" y="4305"/>
                  </a:cubicBezTo>
                  <a:cubicBezTo>
                    <a:pt x="1132" y="4281"/>
                    <a:pt x="1120" y="4268"/>
                    <a:pt x="1095" y="4257"/>
                  </a:cubicBezTo>
                  <a:lnTo>
                    <a:pt x="1071" y="4244"/>
                  </a:lnTo>
                  <a:lnTo>
                    <a:pt x="1047" y="4232"/>
                  </a:lnTo>
                  <a:cubicBezTo>
                    <a:pt x="1022" y="4208"/>
                    <a:pt x="998" y="4195"/>
                    <a:pt x="974" y="4171"/>
                  </a:cubicBezTo>
                  <a:cubicBezTo>
                    <a:pt x="938" y="4135"/>
                    <a:pt x="913" y="4111"/>
                    <a:pt x="889" y="4074"/>
                  </a:cubicBezTo>
                  <a:lnTo>
                    <a:pt x="852" y="4049"/>
                  </a:lnTo>
                  <a:cubicBezTo>
                    <a:pt x="828" y="4013"/>
                    <a:pt x="816" y="3989"/>
                    <a:pt x="779" y="3965"/>
                  </a:cubicBezTo>
                  <a:cubicBezTo>
                    <a:pt x="779" y="3965"/>
                    <a:pt x="767" y="3952"/>
                    <a:pt x="767" y="3940"/>
                  </a:cubicBezTo>
                  <a:lnTo>
                    <a:pt x="755" y="3928"/>
                  </a:lnTo>
                  <a:lnTo>
                    <a:pt x="743" y="3940"/>
                  </a:lnTo>
                  <a:cubicBezTo>
                    <a:pt x="719" y="3965"/>
                    <a:pt x="706" y="4001"/>
                    <a:pt x="694" y="4025"/>
                  </a:cubicBezTo>
                  <a:cubicBezTo>
                    <a:pt x="682" y="4038"/>
                    <a:pt x="682" y="4049"/>
                    <a:pt x="670" y="4074"/>
                  </a:cubicBezTo>
                  <a:cubicBezTo>
                    <a:pt x="670" y="4086"/>
                    <a:pt x="657" y="4098"/>
                    <a:pt x="657" y="4111"/>
                  </a:cubicBezTo>
                  <a:cubicBezTo>
                    <a:pt x="633" y="4147"/>
                    <a:pt x="621" y="4184"/>
                    <a:pt x="609" y="4208"/>
                  </a:cubicBezTo>
                  <a:lnTo>
                    <a:pt x="573" y="4244"/>
                  </a:lnTo>
                  <a:cubicBezTo>
                    <a:pt x="548" y="4293"/>
                    <a:pt x="512" y="4354"/>
                    <a:pt x="463" y="4390"/>
                  </a:cubicBezTo>
                  <a:cubicBezTo>
                    <a:pt x="463" y="4390"/>
                    <a:pt x="463" y="4378"/>
                    <a:pt x="451" y="4378"/>
                  </a:cubicBezTo>
                  <a:cubicBezTo>
                    <a:pt x="451" y="4378"/>
                    <a:pt x="463" y="4378"/>
                    <a:pt x="463" y="4366"/>
                  </a:cubicBezTo>
                  <a:cubicBezTo>
                    <a:pt x="487" y="4354"/>
                    <a:pt x="512" y="4317"/>
                    <a:pt x="536" y="4281"/>
                  </a:cubicBezTo>
                  <a:cubicBezTo>
                    <a:pt x="536" y="4268"/>
                    <a:pt x="548" y="4257"/>
                    <a:pt x="560" y="4244"/>
                  </a:cubicBezTo>
                  <a:cubicBezTo>
                    <a:pt x="597" y="4208"/>
                    <a:pt x="609" y="4159"/>
                    <a:pt x="633" y="4122"/>
                  </a:cubicBezTo>
                  <a:lnTo>
                    <a:pt x="670" y="4049"/>
                  </a:lnTo>
                  <a:cubicBezTo>
                    <a:pt x="682" y="4013"/>
                    <a:pt x="706" y="3965"/>
                    <a:pt x="730" y="3928"/>
                  </a:cubicBezTo>
                  <a:lnTo>
                    <a:pt x="743" y="3916"/>
                  </a:lnTo>
                  <a:lnTo>
                    <a:pt x="743" y="3903"/>
                  </a:lnTo>
                  <a:cubicBezTo>
                    <a:pt x="730" y="3892"/>
                    <a:pt x="730" y="3879"/>
                    <a:pt x="719" y="3879"/>
                  </a:cubicBezTo>
                  <a:cubicBezTo>
                    <a:pt x="719" y="3867"/>
                    <a:pt x="706" y="3855"/>
                    <a:pt x="706" y="3843"/>
                  </a:cubicBezTo>
                  <a:lnTo>
                    <a:pt x="682" y="3819"/>
                  </a:lnTo>
                  <a:lnTo>
                    <a:pt x="670" y="3843"/>
                  </a:lnTo>
                  <a:cubicBezTo>
                    <a:pt x="597" y="3976"/>
                    <a:pt x="524" y="4086"/>
                    <a:pt x="439" y="4208"/>
                  </a:cubicBezTo>
                  <a:cubicBezTo>
                    <a:pt x="366" y="4305"/>
                    <a:pt x="257" y="4390"/>
                    <a:pt x="159" y="4476"/>
                  </a:cubicBezTo>
                  <a:cubicBezTo>
                    <a:pt x="122" y="4512"/>
                    <a:pt x="98" y="4536"/>
                    <a:pt x="62" y="4560"/>
                  </a:cubicBezTo>
                  <a:lnTo>
                    <a:pt x="38" y="4584"/>
                  </a:lnTo>
                  <a:lnTo>
                    <a:pt x="38" y="4573"/>
                  </a:lnTo>
                  <a:lnTo>
                    <a:pt x="38" y="4560"/>
                  </a:lnTo>
                  <a:lnTo>
                    <a:pt x="49" y="4560"/>
                  </a:lnTo>
                  <a:cubicBezTo>
                    <a:pt x="86" y="4536"/>
                    <a:pt x="111" y="4500"/>
                    <a:pt x="135" y="4476"/>
                  </a:cubicBezTo>
                  <a:cubicBezTo>
                    <a:pt x="257" y="4378"/>
                    <a:pt x="390" y="4268"/>
                    <a:pt x="487" y="4122"/>
                  </a:cubicBezTo>
                  <a:cubicBezTo>
                    <a:pt x="548" y="4025"/>
                    <a:pt x="621" y="3928"/>
                    <a:pt x="670" y="3819"/>
                  </a:cubicBezTo>
                  <a:lnTo>
                    <a:pt x="682" y="3806"/>
                  </a:lnTo>
                  <a:lnTo>
                    <a:pt x="682" y="3794"/>
                  </a:lnTo>
                  <a:cubicBezTo>
                    <a:pt x="719" y="3722"/>
                    <a:pt x="755" y="3660"/>
                    <a:pt x="779" y="3612"/>
                  </a:cubicBezTo>
                  <a:cubicBezTo>
                    <a:pt x="938" y="3235"/>
                    <a:pt x="1022" y="2846"/>
                    <a:pt x="1035" y="2384"/>
                  </a:cubicBezTo>
                  <a:cubicBezTo>
                    <a:pt x="1035" y="2249"/>
                    <a:pt x="1022" y="2116"/>
                    <a:pt x="998" y="1995"/>
                  </a:cubicBezTo>
                  <a:cubicBezTo>
                    <a:pt x="998" y="1922"/>
                    <a:pt x="986" y="1849"/>
                    <a:pt x="986" y="1776"/>
                  </a:cubicBezTo>
                  <a:lnTo>
                    <a:pt x="974" y="1654"/>
                  </a:lnTo>
                  <a:lnTo>
                    <a:pt x="938" y="1179"/>
                  </a:lnTo>
                  <a:cubicBezTo>
                    <a:pt x="938" y="985"/>
                    <a:pt x="901" y="803"/>
                    <a:pt x="852" y="560"/>
                  </a:cubicBezTo>
                  <a:cubicBezTo>
                    <a:pt x="840" y="523"/>
                    <a:pt x="840" y="498"/>
                    <a:pt x="828" y="462"/>
                  </a:cubicBezTo>
                  <a:cubicBezTo>
                    <a:pt x="803" y="365"/>
                    <a:pt x="779" y="255"/>
                    <a:pt x="792" y="158"/>
                  </a:cubicBezTo>
                  <a:lnTo>
                    <a:pt x="803" y="146"/>
                  </a:lnTo>
                  <a:lnTo>
                    <a:pt x="816" y="133"/>
                  </a:lnTo>
                  <a:lnTo>
                    <a:pt x="816" y="146"/>
                  </a:lnTo>
                  <a:lnTo>
                    <a:pt x="816" y="158"/>
                  </a:lnTo>
                  <a:lnTo>
                    <a:pt x="840" y="158"/>
                  </a:lnTo>
                  <a:cubicBezTo>
                    <a:pt x="986" y="158"/>
                    <a:pt x="1144" y="170"/>
                    <a:pt x="1302" y="170"/>
                  </a:cubicBezTo>
                  <a:lnTo>
                    <a:pt x="1801" y="170"/>
                  </a:lnTo>
                  <a:cubicBezTo>
                    <a:pt x="1947" y="170"/>
                    <a:pt x="2105" y="182"/>
                    <a:pt x="2251" y="182"/>
                  </a:cubicBezTo>
                  <a:cubicBezTo>
                    <a:pt x="2389" y="191"/>
                    <a:pt x="2527" y="199"/>
                    <a:pt x="2665" y="199"/>
                  </a:cubicBezTo>
                  <a:cubicBezTo>
                    <a:pt x="2722" y="199"/>
                    <a:pt x="2778" y="198"/>
                    <a:pt x="2835" y="195"/>
                  </a:cubicBezTo>
                  <a:lnTo>
                    <a:pt x="3005" y="195"/>
                  </a:lnTo>
                  <a:cubicBezTo>
                    <a:pt x="3114" y="182"/>
                    <a:pt x="3224" y="182"/>
                    <a:pt x="3333" y="182"/>
                  </a:cubicBezTo>
                  <a:cubicBezTo>
                    <a:pt x="3430" y="182"/>
                    <a:pt x="3516" y="182"/>
                    <a:pt x="3601" y="170"/>
                  </a:cubicBezTo>
                  <a:cubicBezTo>
                    <a:pt x="3662" y="170"/>
                    <a:pt x="3735" y="158"/>
                    <a:pt x="3808" y="158"/>
                  </a:cubicBezTo>
                  <a:cubicBezTo>
                    <a:pt x="3990" y="158"/>
                    <a:pt x="4148" y="133"/>
                    <a:pt x="4343" y="109"/>
                  </a:cubicBezTo>
                  <a:lnTo>
                    <a:pt x="4489" y="73"/>
                  </a:lnTo>
                  <a:cubicBezTo>
                    <a:pt x="4549" y="60"/>
                    <a:pt x="4622" y="49"/>
                    <a:pt x="4683" y="36"/>
                  </a:cubicBezTo>
                  <a:close/>
                  <a:moveTo>
                    <a:pt x="4671" y="0"/>
                  </a:moveTo>
                  <a:lnTo>
                    <a:pt x="4489" y="36"/>
                  </a:lnTo>
                  <a:lnTo>
                    <a:pt x="4343" y="73"/>
                  </a:lnTo>
                  <a:cubicBezTo>
                    <a:pt x="4148" y="97"/>
                    <a:pt x="3978" y="133"/>
                    <a:pt x="3808" y="133"/>
                  </a:cubicBezTo>
                  <a:lnTo>
                    <a:pt x="3589" y="133"/>
                  </a:lnTo>
                  <a:cubicBezTo>
                    <a:pt x="3516" y="146"/>
                    <a:pt x="3430" y="146"/>
                    <a:pt x="3346" y="146"/>
                  </a:cubicBezTo>
                  <a:cubicBezTo>
                    <a:pt x="3224" y="146"/>
                    <a:pt x="3114" y="146"/>
                    <a:pt x="3005" y="158"/>
                  </a:cubicBezTo>
                  <a:lnTo>
                    <a:pt x="2835" y="158"/>
                  </a:lnTo>
                  <a:cubicBezTo>
                    <a:pt x="2777" y="161"/>
                    <a:pt x="2720" y="163"/>
                    <a:pt x="2662" y="163"/>
                  </a:cubicBezTo>
                  <a:cubicBezTo>
                    <a:pt x="2525" y="163"/>
                    <a:pt x="2388" y="154"/>
                    <a:pt x="2251" y="146"/>
                  </a:cubicBezTo>
                  <a:cubicBezTo>
                    <a:pt x="2105" y="146"/>
                    <a:pt x="1947" y="133"/>
                    <a:pt x="1801" y="133"/>
                  </a:cubicBezTo>
                  <a:lnTo>
                    <a:pt x="852" y="133"/>
                  </a:lnTo>
                  <a:cubicBezTo>
                    <a:pt x="840" y="122"/>
                    <a:pt x="840" y="109"/>
                    <a:pt x="828" y="109"/>
                  </a:cubicBezTo>
                  <a:cubicBezTo>
                    <a:pt x="822" y="103"/>
                    <a:pt x="816" y="100"/>
                    <a:pt x="810" y="100"/>
                  </a:cubicBezTo>
                  <a:cubicBezTo>
                    <a:pt x="804" y="100"/>
                    <a:pt x="798" y="103"/>
                    <a:pt x="792" y="109"/>
                  </a:cubicBezTo>
                  <a:lnTo>
                    <a:pt x="767" y="133"/>
                  </a:lnTo>
                  <a:lnTo>
                    <a:pt x="767" y="146"/>
                  </a:lnTo>
                  <a:cubicBezTo>
                    <a:pt x="743" y="255"/>
                    <a:pt x="767" y="365"/>
                    <a:pt x="792" y="474"/>
                  </a:cubicBezTo>
                  <a:cubicBezTo>
                    <a:pt x="803" y="498"/>
                    <a:pt x="816" y="535"/>
                    <a:pt x="816" y="560"/>
                  </a:cubicBezTo>
                  <a:cubicBezTo>
                    <a:pt x="865" y="803"/>
                    <a:pt x="901" y="997"/>
                    <a:pt x="913" y="1179"/>
                  </a:cubicBezTo>
                  <a:cubicBezTo>
                    <a:pt x="913" y="1338"/>
                    <a:pt x="925" y="1508"/>
                    <a:pt x="938" y="1666"/>
                  </a:cubicBezTo>
                  <a:lnTo>
                    <a:pt x="949" y="1776"/>
                  </a:lnTo>
                  <a:cubicBezTo>
                    <a:pt x="949" y="1849"/>
                    <a:pt x="962" y="1922"/>
                    <a:pt x="974" y="1995"/>
                  </a:cubicBezTo>
                  <a:cubicBezTo>
                    <a:pt x="986" y="2116"/>
                    <a:pt x="998" y="2249"/>
                    <a:pt x="998" y="2384"/>
                  </a:cubicBezTo>
                  <a:cubicBezTo>
                    <a:pt x="986" y="2846"/>
                    <a:pt x="913" y="3222"/>
                    <a:pt x="743" y="3587"/>
                  </a:cubicBezTo>
                  <a:cubicBezTo>
                    <a:pt x="719" y="3649"/>
                    <a:pt x="694" y="3709"/>
                    <a:pt x="657" y="3770"/>
                  </a:cubicBezTo>
                  <a:cubicBezTo>
                    <a:pt x="646" y="3782"/>
                    <a:pt x="646" y="3794"/>
                    <a:pt x="646" y="3806"/>
                  </a:cubicBezTo>
                  <a:cubicBezTo>
                    <a:pt x="584" y="3903"/>
                    <a:pt x="524" y="4013"/>
                    <a:pt x="451" y="4111"/>
                  </a:cubicBezTo>
                  <a:cubicBezTo>
                    <a:pt x="366" y="4244"/>
                    <a:pt x="232" y="4354"/>
                    <a:pt x="122" y="4451"/>
                  </a:cubicBezTo>
                  <a:cubicBezTo>
                    <a:pt x="86" y="4476"/>
                    <a:pt x="62" y="4500"/>
                    <a:pt x="38" y="4524"/>
                  </a:cubicBezTo>
                  <a:cubicBezTo>
                    <a:pt x="25" y="4524"/>
                    <a:pt x="13" y="4524"/>
                    <a:pt x="13" y="4536"/>
                  </a:cubicBezTo>
                  <a:cubicBezTo>
                    <a:pt x="1" y="4548"/>
                    <a:pt x="1" y="4548"/>
                    <a:pt x="1" y="4560"/>
                  </a:cubicBezTo>
                  <a:lnTo>
                    <a:pt x="1" y="4573"/>
                  </a:lnTo>
                  <a:cubicBezTo>
                    <a:pt x="1" y="4584"/>
                    <a:pt x="1" y="4597"/>
                    <a:pt x="13" y="4609"/>
                  </a:cubicBezTo>
                  <a:lnTo>
                    <a:pt x="13" y="4621"/>
                  </a:lnTo>
                  <a:cubicBezTo>
                    <a:pt x="38" y="4657"/>
                    <a:pt x="62" y="4657"/>
                    <a:pt x="98" y="4657"/>
                  </a:cubicBezTo>
                  <a:cubicBezTo>
                    <a:pt x="98" y="4657"/>
                    <a:pt x="111" y="4657"/>
                    <a:pt x="122" y="4670"/>
                  </a:cubicBezTo>
                  <a:cubicBezTo>
                    <a:pt x="171" y="4670"/>
                    <a:pt x="232" y="4682"/>
                    <a:pt x="293" y="4682"/>
                  </a:cubicBezTo>
                  <a:cubicBezTo>
                    <a:pt x="305" y="4682"/>
                    <a:pt x="330" y="4682"/>
                    <a:pt x="341" y="4694"/>
                  </a:cubicBezTo>
                  <a:lnTo>
                    <a:pt x="657" y="4694"/>
                  </a:lnTo>
                  <a:cubicBezTo>
                    <a:pt x="719" y="4706"/>
                    <a:pt x="779" y="4706"/>
                    <a:pt x="840" y="4719"/>
                  </a:cubicBezTo>
                  <a:lnTo>
                    <a:pt x="949" y="4719"/>
                  </a:lnTo>
                  <a:cubicBezTo>
                    <a:pt x="1022" y="4730"/>
                    <a:pt x="1108" y="4730"/>
                    <a:pt x="1181" y="4730"/>
                  </a:cubicBezTo>
                  <a:cubicBezTo>
                    <a:pt x="1266" y="4730"/>
                    <a:pt x="1351" y="4730"/>
                    <a:pt x="1448" y="4719"/>
                  </a:cubicBezTo>
                  <a:cubicBezTo>
                    <a:pt x="1509" y="4719"/>
                    <a:pt x="1557" y="4706"/>
                    <a:pt x="1606" y="4706"/>
                  </a:cubicBezTo>
                  <a:cubicBezTo>
                    <a:pt x="1655" y="4706"/>
                    <a:pt x="1692" y="4694"/>
                    <a:pt x="1728" y="4694"/>
                  </a:cubicBezTo>
                  <a:cubicBezTo>
                    <a:pt x="1765" y="4694"/>
                    <a:pt x="1789" y="4682"/>
                    <a:pt x="1825" y="4682"/>
                  </a:cubicBezTo>
                  <a:cubicBezTo>
                    <a:pt x="1898" y="4670"/>
                    <a:pt x="1971" y="4670"/>
                    <a:pt x="2044" y="4670"/>
                  </a:cubicBezTo>
                  <a:cubicBezTo>
                    <a:pt x="2227" y="4670"/>
                    <a:pt x="2397" y="4646"/>
                    <a:pt x="2567" y="4633"/>
                  </a:cubicBezTo>
                  <a:lnTo>
                    <a:pt x="2592" y="4633"/>
                  </a:lnTo>
                  <a:cubicBezTo>
                    <a:pt x="2628" y="4633"/>
                    <a:pt x="2676" y="4633"/>
                    <a:pt x="2713" y="4621"/>
                  </a:cubicBezTo>
                  <a:cubicBezTo>
                    <a:pt x="2762" y="4621"/>
                    <a:pt x="2811" y="4609"/>
                    <a:pt x="2859" y="4609"/>
                  </a:cubicBezTo>
                  <a:lnTo>
                    <a:pt x="2968" y="4609"/>
                  </a:lnTo>
                  <a:cubicBezTo>
                    <a:pt x="3029" y="4609"/>
                    <a:pt x="3090" y="4609"/>
                    <a:pt x="3151" y="4597"/>
                  </a:cubicBezTo>
                  <a:cubicBezTo>
                    <a:pt x="3292" y="4570"/>
                    <a:pt x="3438" y="4562"/>
                    <a:pt x="3585" y="4562"/>
                  </a:cubicBezTo>
                  <a:cubicBezTo>
                    <a:pt x="3703" y="4562"/>
                    <a:pt x="3822" y="4567"/>
                    <a:pt x="3941" y="4573"/>
                  </a:cubicBezTo>
                  <a:cubicBezTo>
                    <a:pt x="4051" y="4584"/>
                    <a:pt x="4173" y="4597"/>
                    <a:pt x="4282" y="4597"/>
                  </a:cubicBezTo>
                  <a:cubicBezTo>
                    <a:pt x="4282" y="4609"/>
                    <a:pt x="4294" y="4609"/>
                    <a:pt x="4306" y="4621"/>
                  </a:cubicBezTo>
                  <a:cubicBezTo>
                    <a:pt x="4319" y="4621"/>
                    <a:pt x="4330" y="4621"/>
                    <a:pt x="4343" y="4609"/>
                  </a:cubicBezTo>
                  <a:cubicBezTo>
                    <a:pt x="4452" y="4476"/>
                    <a:pt x="4500" y="4330"/>
                    <a:pt x="4525" y="4184"/>
                  </a:cubicBezTo>
                  <a:cubicBezTo>
                    <a:pt x="4549" y="4086"/>
                    <a:pt x="4573" y="3976"/>
                    <a:pt x="4586" y="3879"/>
                  </a:cubicBezTo>
                  <a:cubicBezTo>
                    <a:pt x="4610" y="3794"/>
                    <a:pt x="4622" y="3709"/>
                    <a:pt x="4635" y="3624"/>
                  </a:cubicBezTo>
                  <a:cubicBezTo>
                    <a:pt x="4744" y="3138"/>
                    <a:pt x="4805" y="2749"/>
                    <a:pt x="4854" y="2395"/>
                  </a:cubicBezTo>
                  <a:cubicBezTo>
                    <a:pt x="4890" y="2189"/>
                    <a:pt x="4914" y="1970"/>
                    <a:pt x="4951" y="1751"/>
                  </a:cubicBezTo>
                  <a:cubicBezTo>
                    <a:pt x="4975" y="1605"/>
                    <a:pt x="4975" y="1435"/>
                    <a:pt x="4963" y="1289"/>
                  </a:cubicBezTo>
                  <a:cubicBezTo>
                    <a:pt x="4951" y="1241"/>
                    <a:pt x="4951" y="1192"/>
                    <a:pt x="4951" y="1131"/>
                  </a:cubicBezTo>
                  <a:lnTo>
                    <a:pt x="4951" y="997"/>
                  </a:lnTo>
                  <a:cubicBezTo>
                    <a:pt x="4938" y="839"/>
                    <a:pt x="4938" y="681"/>
                    <a:pt x="4902" y="535"/>
                  </a:cubicBezTo>
                  <a:cubicBezTo>
                    <a:pt x="4902" y="498"/>
                    <a:pt x="4890" y="474"/>
                    <a:pt x="4890" y="450"/>
                  </a:cubicBezTo>
                  <a:cubicBezTo>
                    <a:pt x="4865" y="316"/>
                    <a:pt x="4829" y="158"/>
                    <a:pt x="4756" y="49"/>
                  </a:cubicBezTo>
                  <a:cubicBezTo>
                    <a:pt x="4756" y="36"/>
                    <a:pt x="4756" y="24"/>
                    <a:pt x="4744" y="12"/>
                  </a:cubicBezTo>
                  <a:cubicBezTo>
                    <a:pt x="4744" y="0"/>
                    <a:pt x="4732" y="0"/>
                    <a:pt x="47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14" name="Google Shape;2689;p36"/>
            <p:cNvSpPr/>
            <p:nvPr/>
          </p:nvSpPr>
          <p:spPr>
            <a:xfrm>
              <a:off x="1668335" y="2786661"/>
              <a:ext cx="127578" cy="49712"/>
            </a:xfrm>
            <a:custGeom>
              <a:avLst/>
              <a:gdLst/>
              <a:ahLst/>
              <a:cxnLst/>
              <a:rect l="l" t="t" r="r" b="b"/>
              <a:pathLst>
                <a:path w="2592" h="1010" extrusionOk="0">
                  <a:moveTo>
                    <a:pt x="273" y="74"/>
                  </a:moveTo>
                  <a:cubicBezTo>
                    <a:pt x="276" y="74"/>
                    <a:pt x="275" y="83"/>
                    <a:pt x="268" y="108"/>
                  </a:cubicBezTo>
                  <a:cubicBezTo>
                    <a:pt x="256" y="144"/>
                    <a:pt x="243" y="168"/>
                    <a:pt x="232" y="205"/>
                  </a:cubicBezTo>
                  <a:cubicBezTo>
                    <a:pt x="232" y="193"/>
                    <a:pt x="232" y="168"/>
                    <a:pt x="243" y="157"/>
                  </a:cubicBezTo>
                  <a:cubicBezTo>
                    <a:pt x="243" y="130"/>
                    <a:pt x="268" y="74"/>
                    <a:pt x="273" y="74"/>
                  </a:cubicBezTo>
                  <a:close/>
                  <a:moveTo>
                    <a:pt x="146" y="679"/>
                  </a:moveTo>
                  <a:lnTo>
                    <a:pt x="146" y="728"/>
                  </a:lnTo>
                  <a:cubicBezTo>
                    <a:pt x="134" y="776"/>
                    <a:pt x="134" y="825"/>
                    <a:pt x="122" y="862"/>
                  </a:cubicBezTo>
                  <a:lnTo>
                    <a:pt x="122" y="898"/>
                  </a:lnTo>
                  <a:cubicBezTo>
                    <a:pt x="122" y="919"/>
                    <a:pt x="118" y="932"/>
                    <a:pt x="107" y="932"/>
                  </a:cubicBezTo>
                  <a:cubicBezTo>
                    <a:pt x="100" y="932"/>
                    <a:pt x="89" y="926"/>
                    <a:pt x="73" y="911"/>
                  </a:cubicBezTo>
                  <a:cubicBezTo>
                    <a:pt x="73" y="813"/>
                    <a:pt x="61" y="716"/>
                    <a:pt x="146" y="679"/>
                  </a:cubicBezTo>
                  <a:close/>
                  <a:moveTo>
                    <a:pt x="278" y="0"/>
                  </a:moveTo>
                  <a:cubicBezTo>
                    <a:pt x="243" y="0"/>
                    <a:pt x="217" y="54"/>
                    <a:pt x="207" y="84"/>
                  </a:cubicBezTo>
                  <a:cubicBezTo>
                    <a:pt x="183" y="157"/>
                    <a:pt x="183" y="241"/>
                    <a:pt x="170" y="314"/>
                  </a:cubicBezTo>
                  <a:lnTo>
                    <a:pt x="170" y="327"/>
                  </a:lnTo>
                  <a:cubicBezTo>
                    <a:pt x="146" y="351"/>
                    <a:pt x="97" y="411"/>
                    <a:pt x="61" y="448"/>
                  </a:cubicBezTo>
                  <a:cubicBezTo>
                    <a:pt x="55" y="442"/>
                    <a:pt x="46" y="439"/>
                    <a:pt x="37" y="439"/>
                  </a:cubicBezTo>
                  <a:cubicBezTo>
                    <a:pt x="28" y="439"/>
                    <a:pt x="19" y="442"/>
                    <a:pt x="13" y="448"/>
                  </a:cubicBezTo>
                  <a:cubicBezTo>
                    <a:pt x="13" y="460"/>
                    <a:pt x="13" y="473"/>
                    <a:pt x="0" y="484"/>
                  </a:cubicBezTo>
                  <a:cubicBezTo>
                    <a:pt x="0" y="509"/>
                    <a:pt x="13" y="521"/>
                    <a:pt x="37" y="521"/>
                  </a:cubicBezTo>
                  <a:cubicBezTo>
                    <a:pt x="86" y="497"/>
                    <a:pt x="122" y="448"/>
                    <a:pt x="159" y="411"/>
                  </a:cubicBezTo>
                  <a:lnTo>
                    <a:pt x="159" y="473"/>
                  </a:lnTo>
                  <a:cubicBezTo>
                    <a:pt x="159" y="521"/>
                    <a:pt x="159" y="570"/>
                    <a:pt x="146" y="619"/>
                  </a:cubicBezTo>
                  <a:cubicBezTo>
                    <a:pt x="97" y="643"/>
                    <a:pt x="24" y="692"/>
                    <a:pt x="24" y="765"/>
                  </a:cubicBezTo>
                  <a:cubicBezTo>
                    <a:pt x="24" y="813"/>
                    <a:pt x="0" y="947"/>
                    <a:pt x="49" y="984"/>
                  </a:cubicBezTo>
                  <a:cubicBezTo>
                    <a:pt x="66" y="1000"/>
                    <a:pt x="83" y="1009"/>
                    <a:pt x="98" y="1009"/>
                  </a:cubicBezTo>
                  <a:cubicBezTo>
                    <a:pt x="117" y="1009"/>
                    <a:pt x="133" y="997"/>
                    <a:pt x="146" y="971"/>
                  </a:cubicBezTo>
                  <a:cubicBezTo>
                    <a:pt x="183" y="874"/>
                    <a:pt x="195" y="765"/>
                    <a:pt x="207" y="667"/>
                  </a:cubicBezTo>
                  <a:lnTo>
                    <a:pt x="219" y="655"/>
                  </a:lnTo>
                  <a:cubicBezTo>
                    <a:pt x="268" y="655"/>
                    <a:pt x="311" y="660"/>
                    <a:pt x="356" y="660"/>
                  </a:cubicBezTo>
                  <a:cubicBezTo>
                    <a:pt x="379" y="660"/>
                    <a:pt x="402" y="659"/>
                    <a:pt x="426" y="655"/>
                  </a:cubicBezTo>
                  <a:cubicBezTo>
                    <a:pt x="462" y="643"/>
                    <a:pt x="511" y="619"/>
                    <a:pt x="548" y="594"/>
                  </a:cubicBezTo>
                  <a:cubicBezTo>
                    <a:pt x="572" y="643"/>
                    <a:pt x="633" y="679"/>
                    <a:pt x="694" y="679"/>
                  </a:cubicBezTo>
                  <a:cubicBezTo>
                    <a:pt x="742" y="679"/>
                    <a:pt x="815" y="619"/>
                    <a:pt x="864" y="557"/>
                  </a:cubicBezTo>
                  <a:cubicBezTo>
                    <a:pt x="898" y="603"/>
                    <a:pt x="951" y="625"/>
                    <a:pt x="1006" y="625"/>
                  </a:cubicBezTo>
                  <a:cubicBezTo>
                    <a:pt x="1067" y="625"/>
                    <a:pt x="1129" y="597"/>
                    <a:pt x="1168" y="546"/>
                  </a:cubicBezTo>
                  <a:cubicBezTo>
                    <a:pt x="1195" y="594"/>
                    <a:pt x="1246" y="611"/>
                    <a:pt x="1303" y="611"/>
                  </a:cubicBezTo>
                  <a:cubicBezTo>
                    <a:pt x="1374" y="611"/>
                    <a:pt x="1454" y="584"/>
                    <a:pt x="1508" y="557"/>
                  </a:cubicBezTo>
                  <a:cubicBezTo>
                    <a:pt x="1528" y="598"/>
                    <a:pt x="1573" y="611"/>
                    <a:pt x="1625" y="611"/>
                  </a:cubicBezTo>
                  <a:cubicBezTo>
                    <a:pt x="1699" y="611"/>
                    <a:pt x="1787" y="584"/>
                    <a:pt x="1837" y="570"/>
                  </a:cubicBezTo>
                  <a:cubicBezTo>
                    <a:pt x="1855" y="564"/>
                    <a:pt x="1870" y="562"/>
                    <a:pt x="1883" y="562"/>
                  </a:cubicBezTo>
                  <a:cubicBezTo>
                    <a:pt x="1925" y="562"/>
                    <a:pt x="1952" y="585"/>
                    <a:pt x="2007" y="594"/>
                  </a:cubicBezTo>
                  <a:cubicBezTo>
                    <a:pt x="2056" y="594"/>
                    <a:pt x="2116" y="582"/>
                    <a:pt x="2178" y="582"/>
                  </a:cubicBezTo>
                  <a:cubicBezTo>
                    <a:pt x="2299" y="570"/>
                    <a:pt x="2421" y="533"/>
                    <a:pt x="2554" y="533"/>
                  </a:cubicBezTo>
                  <a:cubicBezTo>
                    <a:pt x="2591" y="533"/>
                    <a:pt x="2591" y="484"/>
                    <a:pt x="2554" y="484"/>
                  </a:cubicBezTo>
                  <a:cubicBezTo>
                    <a:pt x="2384" y="484"/>
                    <a:pt x="2214" y="533"/>
                    <a:pt x="2043" y="546"/>
                  </a:cubicBezTo>
                  <a:cubicBezTo>
                    <a:pt x="1992" y="546"/>
                    <a:pt x="1931" y="519"/>
                    <a:pt x="1884" y="519"/>
                  </a:cubicBezTo>
                  <a:cubicBezTo>
                    <a:pt x="1876" y="519"/>
                    <a:pt x="1868" y="520"/>
                    <a:pt x="1861" y="521"/>
                  </a:cubicBezTo>
                  <a:cubicBezTo>
                    <a:pt x="1824" y="529"/>
                    <a:pt x="1718" y="559"/>
                    <a:pt x="1639" y="559"/>
                  </a:cubicBezTo>
                  <a:cubicBezTo>
                    <a:pt x="1589" y="559"/>
                    <a:pt x="1550" y="546"/>
                    <a:pt x="1545" y="509"/>
                  </a:cubicBezTo>
                  <a:cubicBezTo>
                    <a:pt x="1545" y="497"/>
                    <a:pt x="1521" y="497"/>
                    <a:pt x="1508" y="497"/>
                  </a:cubicBezTo>
                  <a:cubicBezTo>
                    <a:pt x="1466" y="525"/>
                    <a:pt x="1376" y="569"/>
                    <a:pt x="1302" y="569"/>
                  </a:cubicBezTo>
                  <a:cubicBezTo>
                    <a:pt x="1248" y="569"/>
                    <a:pt x="1202" y="545"/>
                    <a:pt x="1192" y="473"/>
                  </a:cubicBezTo>
                  <a:cubicBezTo>
                    <a:pt x="1192" y="462"/>
                    <a:pt x="1185" y="459"/>
                    <a:pt x="1177" y="459"/>
                  </a:cubicBezTo>
                  <a:cubicBezTo>
                    <a:pt x="1166" y="459"/>
                    <a:pt x="1151" y="465"/>
                    <a:pt x="1143" y="473"/>
                  </a:cubicBezTo>
                  <a:cubicBezTo>
                    <a:pt x="1130" y="545"/>
                    <a:pt x="1071" y="578"/>
                    <a:pt x="1012" y="578"/>
                  </a:cubicBezTo>
                  <a:cubicBezTo>
                    <a:pt x="962" y="578"/>
                    <a:pt x="911" y="554"/>
                    <a:pt x="888" y="509"/>
                  </a:cubicBezTo>
                  <a:cubicBezTo>
                    <a:pt x="888" y="484"/>
                    <a:pt x="888" y="460"/>
                    <a:pt x="876" y="436"/>
                  </a:cubicBezTo>
                  <a:cubicBezTo>
                    <a:pt x="867" y="427"/>
                    <a:pt x="857" y="423"/>
                    <a:pt x="850" y="423"/>
                  </a:cubicBezTo>
                  <a:cubicBezTo>
                    <a:pt x="837" y="423"/>
                    <a:pt x="827" y="433"/>
                    <a:pt x="827" y="448"/>
                  </a:cubicBezTo>
                  <a:lnTo>
                    <a:pt x="827" y="497"/>
                  </a:lnTo>
                  <a:lnTo>
                    <a:pt x="827" y="509"/>
                  </a:lnTo>
                  <a:cubicBezTo>
                    <a:pt x="815" y="533"/>
                    <a:pt x="803" y="546"/>
                    <a:pt x="791" y="570"/>
                  </a:cubicBezTo>
                  <a:cubicBezTo>
                    <a:pt x="766" y="599"/>
                    <a:pt x="742" y="615"/>
                    <a:pt x="717" y="615"/>
                  </a:cubicBezTo>
                  <a:cubicBezTo>
                    <a:pt x="681" y="615"/>
                    <a:pt x="645" y="581"/>
                    <a:pt x="608" y="509"/>
                  </a:cubicBezTo>
                  <a:lnTo>
                    <a:pt x="621" y="497"/>
                  </a:lnTo>
                  <a:cubicBezTo>
                    <a:pt x="621" y="487"/>
                    <a:pt x="605" y="469"/>
                    <a:pt x="586" y="469"/>
                  </a:cubicBezTo>
                  <a:cubicBezTo>
                    <a:pt x="582" y="469"/>
                    <a:pt x="577" y="470"/>
                    <a:pt x="572" y="473"/>
                  </a:cubicBezTo>
                  <a:cubicBezTo>
                    <a:pt x="560" y="497"/>
                    <a:pt x="548" y="521"/>
                    <a:pt x="548" y="533"/>
                  </a:cubicBezTo>
                  <a:cubicBezTo>
                    <a:pt x="491" y="598"/>
                    <a:pt x="413" y="604"/>
                    <a:pt x="331" y="604"/>
                  </a:cubicBezTo>
                  <a:cubicBezTo>
                    <a:pt x="314" y="604"/>
                    <a:pt x="296" y="603"/>
                    <a:pt x="279" y="603"/>
                  </a:cubicBezTo>
                  <a:cubicBezTo>
                    <a:pt x="255" y="603"/>
                    <a:pt x="231" y="604"/>
                    <a:pt x="207" y="606"/>
                  </a:cubicBezTo>
                  <a:cubicBezTo>
                    <a:pt x="207" y="521"/>
                    <a:pt x="207" y="424"/>
                    <a:pt x="219" y="327"/>
                  </a:cubicBezTo>
                  <a:cubicBezTo>
                    <a:pt x="256" y="265"/>
                    <a:pt x="292" y="193"/>
                    <a:pt x="305" y="120"/>
                  </a:cubicBezTo>
                  <a:cubicBezTo>
                    <a:pt x="316" y="95"/>
                    <a:pt x="341" y="22"/>
                    <a:pt x="305" y="11"/>
                  </a:cubicBezTo>
                  <a:cubicBezTo>
                    <a:pt x="295" y="3"/>
                    <a:pt x="286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15" name="Google Shape;2690;p36"/>
            <p:cNvSpPr/>
            <p:nvPr/>
          </p:nvSpPr>
          <p:spPr>
            <a:xfrm>
              <a:off x="1667744" y="2785677"/>
              <a:ext cx="128169" cy="51829"/>
            </a:xfrm>
            <a:custGeom>
              <a:avLst/>
              <a:gdLst/>
              <a:ahLst/>
              <a:cxnLst/>
              <a:rect l="l" t="t" r="r" b="b"/>
              <a:pathLst>
                <a:path w="2604" h="1053" extrusionOk="0">
                  <a:moveTo>
                    <a:pt x="134" y="736"/>
                  </a:moveTo>
                  <a:lnTo>
                    <a:pt x="134" y="748"/>
                  </a:lnTo>
                  <a:cubicBezTo>
                    <a:pt x="134" y="785"/>
                    <a:pt x="134" y="809"/>
                    <a:pt x="122" y="845"/>
                  </a:cubicBezTo>
                  <a:lnTo>
                    <a:pt x="122" y="882"/>
                  </a:lnTo>
                  <a:lnTo>
                    <a:pt x="109" y="918"/>
                  </a:lnTo>
                  <a:lnTo>
                    <a:pt x="109" y="906"/>
                  </a:lnTo>
                  <a:cubicBezTo>
                    <a:pt x="109" y="833"/>
                    <a:pt x="98" y="772"/>
                    <a:pt x="134" y="736"/>
                  </a:cubicBezTo>
                  <a:close/>
                  <a:moveTo>
                    <a:pt x="182" y="663"/>
                  </a:moveTo>
                  <a:lnTo>
                    <a:pt x="146" y="687"/>
                  </a:lnTo>
                  <a:cubicBezTo>
                    <a:pt x="73" y="723"/>
                    <a:pt x="73" y="809"/>
                    <a:pt x="73" y="906"/>
                  </a:cubicBezTo>
                  <a:lnTo>
                    <a:pt x="73" y="931"/>
                  </a:lnTo>
                  <a:lnTo>
                    <a:pt x="73" y="942"/>
                  </a:lnTo>
                  <a:cubicBezTo>
                    <a:pt x="85" y="955"/>
                    <a:pt x="98" y="967"/>
                    <a:pt x="122" y="967"/>
                  </a:cubicBezTo>
                  <a:lnTo>
                    <a:pt x="134" y="967"/>
                  </a:lnTo>
                  <a:cubicBezTo>
                    <a:pt x="146" y="955"/>
                    <a:pt x="146" y="931"/>
                    <a:pt x="146" y="918"/>
                  </a:cubicBezTo>
                  <a:lnTo>
                    <a:pt x="158" y="894"/>
                  </a:lnTo>
                  <a:lnTo>
                    <a:pt x="158" y="858"/>
                  </a:lnTo>
                  <a:cubicBezTo>
                    <a:pt x="171" y="821"/>
                    <a:pt x="171" y="785"/>
                    <a:pt x="171" y="748"/>
                  </a:cubicBezTo>
                  <a:lnTo>
                    <a:pt x="171" y="712"/>
                  </a:lnTo>
                  <a:lnTo>
                    <a:pt x="182" y="663"/>
                  </a:lnTo>
                  <a:close/>
                  <a:moveTo>
                    <a:pt x="292" y="37"/>
                  </a:moveTo>
                  <a:cubicBezTo>
                    <a:pt x="299" y="37"/>
                    <a:pt x="304" y="42"/>
                    <a:pt x="304" y="42"/>
                  </a:cubicBezTo>
                  <a:cubicBezTo>
                    <a:pt x="328" y="55"/>
                    <a:pt x="317" y="115"/>
                    <a:pt x="304" y="140"/>
                  </a:cubicBezTo>
                  <a:cubicBezTo>
                    <a:pt x="280" y="201"/>
                    <a:pt x="255" y="274"/>
                    <a:pt x="219" y="334"/>
                  </a:cubicBezTo>
                  <a:lnTo>
                    <a:pt x="255" y="237"/>
                  </a:lnTo>
                  <a:cubicBezTo>
                    <a:pt x="268" y="201"/>
                    <a:pt x="280" y="164"/>
                    <a:pt x="292" y="140"/>
                  </a:cubicBezTo>
                  <a:cubicBezTo>
                    <a:pt x="304" y="104"/>
                    <a:pt x="304" y="91"/>
                    <a:pt x="292" y="79"/>
                  </a:cubicBezTo>
                  <a:lnTo>
                    <a:pt x="280" y="79"/>
                  </a:lnTo>
                  <a:cubicBezTo>
                    <a:pt x="255" y="91"/>
                    <a:pt x="231" y="164"/>
                    <a:pt x="231" y="177"/>
                  </a:cubicBezTo>
                  <a:cubicBezTo>
                    <a:pt x="231" y="188"/>
                    <a:pt x="231" y="201"/>
                    <a:pt x="219" y="225"/>
                  </a:cubicBezTo>
                  <a:lnTo>
                    <a:pt x="207" y="371"/>
                  </a:lnTo>
                  <a:lnTo>
                    <a:pt x="207" y="504"/>
                  </a:lnTo>
                  <a:lnTo>
                    <a:pt x="207" y="626"/>
                  </a:lnTo>
                  <a:lnTo>
                    <a:pt x="207" y="650"/>
                  </a:lnTo>
                  <a:lnTo>
                    <a:pt x="317" y="650"/>
                  </a:lnTo>
                  <a:cubicBezTo>
                    <a:pt x="414" y="650"/>
                    <a:pt x="511" y="650"/>
                    <a:pt x="572" y="566"/>
                  </a:cubicBezTo>
                  <a:cubicBezTo>
                    <a:pt x="572" y="541"/>
                    <a:pt x="584" y="529"/>
                    <a:pt x="596" y="504"/>
                  </a:cubicBezTo>
                  <a:cubicBezTo>
                    <a:pt x="596" y="504"/>
                    <a:pt x="609" y="504"/>
                    <a:pt x="609" y="517"/>
                  </a:cubicBezTo>
                  <a:lnTo>
                    <a:pt x="609" y="529"/>
                  </a:lnTo>
                  <a:lnTo>
                    <a:pt x="596" y="529"/>
                  </a:lnTo>
                  <a:lnTo>
                    <a:pt x="609" y="541"/>
                  </a:lnTo>
                  <a:cubicBezTo>
                    <a:pt x="645" y="614"/>
                    <a:pt x="682" y="650"/>
                    <a:pt x="730" y="650"/>
                  </a:cubicBezTo>
                  <a:cubicBezTo>
                    <a:pt x="754" y="650"/>
                    <a:pt x="790" y="639"/>
                    <a:pt x="815" y="602"/>
                  </a:cubicBezTo>
                  <a:lnTo>
                    <a:pt x="852" y="541"/>
                  </a:lnTo>
                  <a:lnTo>
                    <a:pt x="863" y="541"/>
                  </a:lnTo>
                  <a:lnTo>
                    <a:pt x="863" y="529"/>
                  </a:lnTo>
                  <a:lnTo>
                    <a:pt x="863" y="517"/>
                  </a:lnTo>
                  <a:cubicBezTo>
                    <a:pt x="863" y="504"/>
                    <a:pt x="852" y="480"/>
                    <a:pt x="852" y="468"/>
                  </a:cubicBezTo>
                  <a:lnTo>
                    <a:pt x="863" y="468"/>
                  </a:lnTo>
                  <a:cubicBezTo>
                    <a:pt x="876" y="480"/>
                    <a:pt x="888" y="504"/>
                    <a:pt x="876" y="517"/>
                  </a:cubicBezTo>
                  <a:lnTo>
                    <a:pt x="876" y="529"/>
                  </a:lnTo>
                  <a:cubicBezTo>
                    <a:pt x="912" y="590"/>
                    <a:pt x="973" y="614"/>
                    <a:pt x="1046" y="614"/>
                  </a:cubicBezTo>
                  <a:cubicBezTo>
                    <a:pt x="1107" y="602"/>
                    <a:pt x="1155" y="566"/>
                    <a:pt x="1180" y="504"/>
                  </a:cubicBezTo>
                  <a:cubicBezTo>
                    <a:pt x="1192" y="541"/>
                    <a:pt x="1217" y="577"/>
                    <a:pt x="1253" y="590"/>
                  </a:cubicBezTo>
                  <a:cubicBezTo>
                    <a:pt x="1272" y="600"/>
                    <a:pt x="1294" y="604"/>
                    <a:pt x="1317" y="604"/>
                  </a:cubicBezTo>
                  <a:cubicBezTo>
                    <a:pt x="1411" y="604"/>
                    <a:pt x="1523" y="539"/>
                    <a:pt x="1533" y="529"/>
                  </a:cubicBezTo>
                  <a:lnTo>
                    <a:pt x="1533" y="541"/>
                  </a:lnTo>
                  <a:lnTo>
                    <a:pt x="1569" y="577"/>
                  </a:lnTo>
                  <a:cubicBezTo>
                    <a:pt x="1592" y="591"/>
                    <a:pt x="1622" y="596"/>
                    <a:pt x="1658" y="596"/>
                  </a:cubicBezTo>
                  <a:cubicBezTo>
                    <a:pt x="1718" y="596"/>
                    <a:pt x="1792" y="581"/>
                    <a:pt x="1861" y="566"/>
                  </a:cubicBezTo>
                  <a:lnTo>
                    <a:pt x="1873" y="553"/>
                  </a:lnTo>
                  <a:cubicBezTo>
                    <a:pt x="1898" y="553"/>
                    <a:pt x="1934" y="553"/>
                    <a:pt x="1971" y="566"/>
                  </a:cubicBezTo>
                  <a:cubicBezTo>
                    <a:pt x="2007" y="577"/>
                    <a:pt x="2031" y="577"/>
                    <a:pt x="2055" y="577"/>
                  </a:cubicBezTo>
                  <a:cubicBezTo>
                    <a:pt x="2141" y="577"/>
                    <a:pt x="2226" y="566"/>
                    <a:pt x="2311" y="553"/>
                  </a:cubicBezTo>
                  <a:lnTo>
                    <a:pt x="2566" y="517"/>
                  </a:lnTo>
                  <a:lnTo>
                    <a:pt x="2579" y="529"/>
                  </a:lnTo>
                  <a:lnTo>
                    <a:pt x="2566" y="529"/>
                  </a:lnTo>
                  <a:cubicBezTo>
                    <a:pt x="2481" y="529"/>
                    <a:pt x="2408" y="553"/>
                    <a:pt x="2323" y="566"/>
                  </a:cubicBezTo>
                  <a:cubicBezTo>
                    <a:pt x="2274" y="566"/>
                    <a:pt x="2226" y="577"/>
                    <a:pt x="2190" y="577"/>
                  </a:cubicBezTo>
                  <a:cubicBezTo>
                    <a:pt x="2128" y="590"/>
                    <a:pt x="2068" y="590"/>
                    <a:pt x="2019" y="590"/>
                  </a:cubicBezTo>
                  <a:cubicBezTo>
                    <a:pt x="1995" y="590"/>
                    <a:pt x="1971" y="590"/>
                    <a:pt x="1958" y="577"/>
                  </a:cubicBezTo>
                  <a:cubicBezTo>
                    <a:pt x="1940" y="572"/>
                    <a:pt x="1925" y="569"/>
                    <a:pt x="1907" y="569"/>
                  </a:cubicBezTo>
                  <a:cubicBezTo>
                    <a:pt x="1888" y="569"/>
                    <a:pt x="1867" y="572"/>
                    <a:pt x="1836" y="577"/>
                  </a:cubicBezTo>
                  <a:cubicBezTo>
                    <a:pt x="1800" y="585"/>
                    <a:pt x="1715" y="610"/>
                    <a:pt x="1642" y="610"/>
                  </a:cubicBezTo>
                  <a:cubicBezTo>
                    <a:pt x="1594" y="610"/>
                    <a:pt x="1552" y="599"/>
                    <a:pt x="1533" y="566"/>
                  </a:cubicBezTo>
                  <a:lnTo>
                    <a:pt x="1533" y="553"/>
                  </a:lnTo>
                  <a:lnTo>
                    <a:pt x="1509" y="553"/>
                  </a:lnTo>
                  <a:cubicBezTo>
                    <a:pt x="1452" y="581"/>
                    <a:pt x="1372" y="609"/>
                    <a:pt x="1304" y="609"/>
                  </a:cubicBezTo>
                  <a:cubicBezTo>
                    <a:pt x="1255" y="609"/>
                    <a:pt x="1213" y="594"/>
                    <a:pt x="1192" y="553"/>
                  </a:cubicBezTo>
                  <a:lnTo>
                    <a:pt x="1180" y="529"/>
                  </a:lnTo>
                  <a:lnTo>
                    <a:pt x="1168" y="553"/>
                  </a:lnTo>
                  <a:cubicBezTo>
                    <a:pt x="1131" y="602"/>
                    <a:pt x="1082" y="626"/>
                    <a:pt x="1022" y="626"/>
                  </a:cubicBezTo>
                  <a:cubicBezTo>
                    <a:pt x="973" y="626"/>
                    <a:pt x="912" y="602"/>
                    <a:pt x="888" y="566"/>
                  </a:cubicBezTo>
                  <a:lnTo>
                    <a:pt x="876" y="553"/>
                  </a:lnTo>
                  <a:lnTo>
                    <a:pt x="863" y="566"/>
                  </a:lnTo>
                  <a:cubicBezTo>
                    <a:pt x="815" y="639"/>
                    <a:pt x="742" y="687"/>
                    <a:pt x="706" y="687"/>
                  </a:cubicBezTo>
                  <a:cubicBezTo>
                    <a:pt x="645" y="687"/>
                    <a:pt x="596" y="650"/>
                    <a:pt x="572" y="602"/>
                  </a:cubicBezTo>
                  <a:lnTo>
                    <a:pt x="572" y="590"/>
                  </a:lnTo>
                  <a:lnTo>
                    <a:pt x="547" y="602"/>
                  </a:lnTo>
                  <a:cubicBezTo>
                    <a:pt x="511" y="626"/>
                    <a:pt x="474" y="639"/>
                    <a:pt x="426" y="650"/>
                  </a:cubicBezTo>
                  <a:cubicBezTo>
                    <a:pt x="390" y="663"/>
                    <a:pt x="353" y="663"/>
                    <a:pt x="304" y="663"/>
                  </a:cubicBezTo>
                  <a:lnTo>
                    <a:pt x="195" y="663"/>
                  </a:lnTo>
                  <a:lnTo>
                    <a:pt x="195" y="675"/>
                  </a:lnTo>
                  <a:cubicBezTo>
                    <a:pt x="195" y="809"/>
                    <a:pt x="171" y="906"/>
                    <a:pt x="146" y="979"/>
                  </a:cubicBezTo>
                  <a:cubicBezTo>
                    <a:pt x="134" y="991"/>
                    <a:pt x="134" y="1015"/>
                    <a:pt x="109" y="1015"/>
                  </a:cubicBezTo>
                  <a:cubicBezTo>
                    <a:pt x="98" y="1015"/>
                    <a:pt x="85" y="1004"/>
                    <a:pt x="73" y="991"/>
                  </a:cubicBezTo>
                  <a:cubicBezTo>
                    <a:pt x="49" y="967"/>
                    <a:pt x="49" y="894"/>
                    <a:pt x="49" y="833"/>
                  </a:cubicBezTo>
                  <a:cubicBezTo>
                    <a:pt x="61" y="821"/>
                    <a:pt x="61" y="796"/>
                    <a:pt x="61" y="785"/>
                  </a:cubicBezTo>
                  <a:cubicBezTo>
                    <a:pt x="49" y="723"/>
                    <a:pt x="122" y="675"/>
                    <a:pt x="171" y="663"/>
                  </a:cubicBezTo>
                  <a:lnTo>
                    <a:pt x="182" y="650"/>
                  </a:lnTo>
                  <a:cubicBezTo>
                    <a:pt x="182" y="590"/>
                    <a:pt x="182" y="541"/>
                    <a:pt x="195" y="493"/>
                  </a:cubicBezTo>
                  <a:lnTo>
                    <a:pt x="195" y="444"/>
                  </a:lnTo>
                  <a:lnTo>
                    <a:pt x="195" y="371"/>
                  </a:lnTo>
                  <a:lnTo>
                    <a:pt x="158" y="420"/>
                  </a:lnTo>
                  <a:cubicBezTo>
                    <a:pt x="134" y="456"/>
                    <a:pt x="85" y="504"/>
                    <a:pt x="36" y="517"/>
                  </a:cubicBezTo>
                  <a:lnTo>
                    <a:pt x="49" y="480"/>
                  </a:lnTo>
                  <a:lnTo>
                    <a:pt x="61" y="480"/>
                  </a:lnTo>
                  <a:lnTo>
                    <a:pt x="73" y="493"/>
                  </a:lnTo>
                  <a:lnTo>
                    <a:pt x="85" y="480"/>
                  </a:lnTo>
                  <a:cubicBezTo>
                    <a:pt x="122" y="444"/>
                    <a:pt x="171" y="395"/>
                    <a:pt x="195" y="358"/>
                  </a:cubicBezTo>
                  <a:lnTo>
                    <a:pt x="195" y="347"/>
                  </a:lnTo>
                  <a:lnTo>
                    <a:pt x="195" y="334"/>
                  </a:lnTo>
                  <a:cubicBezTo>
                    <a:pt x="207" y="249"/>
                    <a:pt x="219" y="177"/>
                    <a:pt x="231" y="104"/>
                  </a:cubicBezTo>
                  <a:cubicBezTo>
                    <a:pt x="244" y="79"/>
                    <a:pt x="268" y="42"/>
                    <a:pt x="280" y="42"/>
                  </a:cubicBezTo>
                  <a:cubicBezTo>
                    <a:pt x="284" y="38"/>
                    <a:pt x="288" y="37"/>
                    <a:pt x="292" y="37"/>
                  </a:cubicBezTo>
                  <a:close/>
                  <a:moveTo>
                    <a:pt x="289" y="1"/>
                  </a:moveTo>
                  <a:cubicBezTo>
                    <a:pt x="283" y="1"/>
                    <a:pt x="276" y="2"/>
                    <a:pt x="268" y="6"/>
                  </a:cubicBezTo>
                  <a:cubicBezTo>
                    <a:pt x="231" y="18"/>
                    <a:pt x="207" y="79"/>
                    <a:pt x="207" y="104"/>
                  </a:cubicBezTo>
                  <a:cubicBezTo>
                    <a:pt x="182" y="164"/>
                    <a:pt x="171" y="237"/>
                    <a:pt x="171" y="334"/>
                  </a:cubicBezTo>
                  <a:lnTo>
                    <a:pt x="158" y="334"/>
                  </a:lnTo>
                  <a:cubicBezTo>
                    <a:pt x="146" y="358"/>
                    <a:pt x="109" y="407"/>
                    <a:pt x="73" y="444"/>
                  </a:cubicBezTo>
                  <a:lnTo>
                    <a:pt x="49" y="444"/>
                  </a:lnTo>
                  <a:cubicBezTo>
                    <a:pt x="36" y="444"/>
                    <a:pt x="12" y="456"/>
                    <a:pt x="12" y="468"/>
                  </a:cubicBezTo>
                  <a:lnTo>
                    <a:pt x="0" y="504"/>
                  </a:lnTo>
                  <a:cubicBezTo>
                    <a:pt x="0" y="517"/>
                    <a:pt x="0" y="529"/>
                    <a:pt x="12" y="541"/>
                  </a:cubicBezTo>
                  <a:cubicBezTo>
                    <a:pt x="25" y="553"/>
                    <a:pt x="36" y="553"/>
                    <a:pt x="49" y="553"/>
                  </a:cubicBezTo>
                  <a:cubicBezTo>
                    <a:pt x="85" y="541"/>
                    <a:pt x="122" y="517"/>
                    <a:pt x="158" y="480"/>
                  </a:cubicBezTo>
                  <a:lnTo>
                    <a:pt x="158" y="493"/>
                  </a:lnTo>
                  <a:cubicBezTo>
                    <a:pt x="158" y="541"/>
                    <a:pt x="146" y="590"/>
                    <a:pt x="146" y="626"/>
                  </a:cubicBezTo>
                  <a:cubicBezTo>
                    <a:pt x="85" y="650"/>
                    <a:pt x="25" y="712"/>
                    <a:pt x="25" y="785"/>
                  </a:cubicBezTo>
                  <a:lnTo>
                    <a:pt x="25" y="833"/>
                  </a:lnTo>
                  <a:cubicBezTo>
                    <a:pt x="12" y="906"/>
                    <a:pt x="12" y="979"/>
                    <a:pt x="49" y="1015"/>
                  </a:cubicBezTo>
                  <a:cubicBezTo>
                    <a:pt x="73" y="1040"/>
                    <a:pt x="85" y="1052"/>
                    <a:pt x="109" y="1052"/>
                  </a:cubicBezTo>
                  <a:lnTo>
                    <a:pt x="122" y="1052"/>
                  </a:lnTo>
                  <a:cubicBezTo>
                    <a:pt x="134" y="1040"/>
                    <a:pt x="158" y="1028"/>
                    <a:pt x="171" y="1004"/>
                  </a:cubicBezTo>
                  <a:cubicBezTo>
                    <a:pt x="207" y="918"/>
                    <a:pt x="219" y="821"/>
                    <a:pt x="231" y="699"/>
                  </a:cubicBezTo>
                  <a:lnTo>
                    <a:pt x="304" y="699"/>
                  </a:lnTo>
                  <a:cubicBezTo>
                    <a:pt x="353" y="699"/>
                    <a:pt x="390" y="699"/>
                    <a:pt x="438" y="687"/>
                  </a:cubicBezTo>
                  <a:cubicBezTo>
                    <a:pt x="474" y="675"/>
                    <a:pt x="523" y="663"/>
                    <a:pt x="547" y="639"/>
                  </a:cubicBezTo>
                  <a:cubicBezTo>
                    <a:pt x="584" y="687"/>
                    <a:pt x="645" y="723"/>
                    <a:pt x="706" y="723"/>
                  </a:cubicBezTo>
                  <a:cubicBezTo>
                    <a:pt x="754" y="712"/>
                    <a:pt x="827" y="663"/>
                    <a:pt x="876" y="614"/>
                  </a:cubicBezTo>
                  <a:cubicBezTo>
                    <a:pt x="912" y="639"/>
                    <a:pt x="973" y="663"/>
                    <a:pt x="1022" y="663"/>
                  </a:cubicBezTo>
                  <a:cubicBezTo>
                    <a:pt x="1082" y="663"/>
                    <a:pt x="1144" y="639"/>
                    <a:pt x="1180" y="602"/>
                  </a:cubicBezTo>
                  <a:cubicBezTo>
                    <a:pt x="1209" y="636"/>
                    <a:pt x="1253" y="649"/>
                    <a:pt x="1302" y="649"/>
                  </a:cubicBezTo>
                  <a:cubicBezTo>
                    <a:pt x="1375" y="649"/>
                    <a:pt x="1457" y="619"/>
                    <a:pt x="1509" y="590"/>
                  </a:cubicBezTo>
                  <a:cubicBezTo>
                    <a:pt x="1540" y="631"/>
                    <a:pt x="1593" y="644"/>
                    <a:pt x="1649" y="644"/>
                  </a:cubicBezTo>
                  <a:cubicBezTo>
                    <a:pt x="1725" y="644"/>
                    <a:pt x="1807" y="621"/>
                    <a:pt x="1849" y="614"/>
                  </a:cubicBezTo>
                  <a:cubicBezTo>
                    <a:pt x="1873" y="608"/>
                    <a:pt x="1892" y="605"/>
                    <a:pt x="1907" y="605"/>
                  </a:cubicBezTo>
                  <a:cubicBezTo>
                    <a:pt x="1922" y="605"/>
                    <a:pt x="1934" y="608"/>
                    <a:pt x="1946" y="614"/>
                  </a:cubicBezTo>
                  <a:cubicBezTo>
                    <a:pt x="1971" y="614"/>
                    <a:pt x="1982" y="626"/>
                    <a:pt x="2019" y="626"/>
                  </a:cubicBezTo>
                  <a:cubicBezTo>
                    <a:pt x="2068" y="626"/>
                    <a:pt x="2128" y="626"/>
                    <a:pt x="2190" y="614"/>
                  </a:cubicBezTo>
                  <a:cubicBezTo>
                    <a:pt x="2238" y="614"/>
                    <a:pt x="2287" y="602"/>
                    <a:pt x="2335" y="602"/>
                  </a:cubicBezTo>
                  <a:cubicBezTo>
                    <a:pt x="2408" y="577"/>
                    <a:pt x="2493" y="566"/>
                    <a:pt x="2566" y="566"/>
                  </a:cubicBezTo>
                  <a:cubicBezTo>
                    <a:pt x="2590" y="566"/>
                    <a:pt x="2603" y="553"/>
                    <a:pt x="2603" y="529"/>
                  </a:cubicBezTo>
                  <a:cubicBezTo>
                    <a:pt x="2603" y="504"/>
                    <a:pt x="2590" y="480"/>
                    <a:pt x="2566" y="480"/>
                  </a:cubicBezTo>
                  <a:lnTo>
                    <a:pt x="2311" y="517"/>
                  </a:lnTo>
                  <a:cubicBezTo>
                    <a:pt x="2226" y="529"/>
                    <a:pt x="2141" y="541"/>
                    <a:pt x="2055" y="541"/>
                  </a:cubicBezTo>
                  <a:cubicBezTo>
                    <a:pt x="2031" y="541"/>
                    <a:pt x="2007" y="541"/>
                    <a:pt x="1982" y="529"/>
                  </a:cubicBezTo>
                  <a:cubicBezTo>
                    <a:pt x="1946" y="517"/>
                    <a:pt x="1898" y="517"/>
                    <a:pt x="1861" y="517"/>
                  </a:cubicBezTo>
                  <a:lnTo>
                    <a:pt x="1849" y="529"/>
                  </a:lnTo>
                  <a:cubicBezTo>
                    <a:pt x="1812" y="538"/>
                    <a:pt x="1712" y="561"/>
                    <a:pt x="1645" y="561"/>
                  </a:cubicBezTo>
                  <a:cubicBezTo>
                    <a:pt x="1623" y="561"/>
                    <a:pt x="1605" y="559"/>
                    <a:pt x="1593" y="553"/>
                  </a:cubicBezTo>
                  <a:cubicBezTo>
                    <a:pt x="1581" y="541"/>
                    <a:pt x="1569" y="541"/>
                    <a:pt x="1569" y="529"/>
                  </a:cubicBezTo>
                  <a:cubicBezTo>
                    <a:pt x="1569" y="517"/>
                    <a:pt x="1569" y="504"/>
                    <a:pt x="1557" y="504"/>
                  </a:cubicBezTo>
                  <a:cubicBezTo>
                    <a:pt x="1545" y="499"/>
                    <a:pt x="1536" y="496"/>
                    <a:pt x="1528" y="496"/>
                  </a:cubicBezTo>
                  <a:cubicBezTo>
                    <a:pt x="1520" y="496"/>
                    <a:pt x="1514" y="499"/>
                    <a:pt x="1509" y="504"/>
                  </a:cubicBezTo>
                  <a:cubicBezTo>
                    <a:pt x="1459" y="534"/>
                    <a:pt x="1369" y="572"/>
                    <a:pt x="1305" y="572"/>
                  </a:cubicBezTo>
                  <a:cubicBezTo>
                    <a:pt x="1290" y="572"/>
                    <a:pt x="1277" y="570"/>
                    <a:pt x="1265" y="566"/>
                  </a:cubicBezTo>
                  <a:cubicBezTo>
                    <a:pt x="1241" y="553"/>
                    <a:pt x="1228" y="529"/>
                    <a:pt x="1217" y="493"/>
                  </a:cubicBezTo>
                  <a:cubicBezTo>
                    <a:pt x="1217" y="480"/>
                    <a:pt x="1204" y="468"/>
                    <a:pt x="1180" y="468"/>
                  </a:cubicBezTo>
                  <a:cubicBezTo>
                    <a:pt x="1177" y="466"/>
                    <a:pt x="1175" y="465"/>
                    <a:pt x="1172" y="465"/>
                  </a:cubicBezTo>
                  <a:cubicBezTo>
                    <a:pt x="1159" y="465"/>
                    <a:pt x="1144" y="483"/>
                    <a:pt x="1144" y="493"/>
                  </a:cubicBezTo>
                  <a:cubicBezTo>
                    <a:pt x="1131" y="541"/>
                    <a:pt x="1095" y="577"/>
                    <a:pt x="1034" y="577"/>
                  </a:cubicBezTo>
                  <a:cubicBezTo>
                    <a:pt x="985" y="577"/>
                    <a:pt x="936" y="566"/>
                    <a:pt x="912" y="517"/>
                  </a:cubicBezTo>
                  <a:cubicBezTo>
                    <a:pt x="925" y="493"/>
                    <a:pt x="912" y="468"/>
                    <a:pt x="900" y="444"/>
                  </a:cubicBezTo>
                  <a:cubicBezTo>
                    <a:pt x="891" y="435"/>
                    <a:pt x="877" y="427"/>
                    <a:pt x="865" y="427"/>
                  </a:cubicBezTo>
                  <a:cubicBezTo>
                    <a:pt x="860" y="427"/>
                    <a:pt x="855" y="428"/>
                    <a:pt x="852" y="431"/>
                  </a:cubicBezTo>
                  <a:cubicBezTo>
                    <a:pt x="839" y="431"/>
                    <a:pt x="827" y="444"/>
                    <a:pt x="827" y="468"/>
                  </a:cubicBezTo>
                  <a:cubicBezTo>
                    <a:pt x="815" y="480"/>
                    <a:pt x="827" y="504"/>
                    <a:pt x="827" y="517"/>
                  </a:cubicBezTo>
                  <a:lnTo>
                    <a:pt x="827" y="529"/>
                  </a:lnTo>
                  <a:lnTo>
                    <a:pt x="790" y="577"/>
                  </a:lnTo>
                  <a:cubicBezTo>
                    <a:pt x="766" y="602"/>
                    <a:pt x="742" y="614"/>
                    <a:pt x="730" y="614"/>
                  </a:cubicBezTo>
                  <a:cubicBezTo>
                    <a:pt x="706" y="614"/>
                    <a:pt x="669" y="590"/>
                    <a:pt x="645" y="529"/>
                  </a:cubicBezTo>
                  <a:cubicBezTo>
                    <a:pt x="645" y="504"/>
                    <a:pt x="645" y="493"/>
                    <a:pt x="633" y="480"/>
                  </a:cubicBezTo>
                  <a:cubicBezTo>
                    <a:pt x="621" y="474"/>
                    <a:pt x="609" y="471"/>
                    <a:pt x="598" y="471"/>
                  </a:cubicBezTo>
                  <a:cubicBezTo>
                    <a:pt x="587" y="471"/>
                    <a:pt x="578" y="474"/>
                    <a:pt x="572" y="480"/>
                  </a:cubicBezTo>
                  <a:lnTo>
                    <a:pt x="536" y="553"/>
                  </a:lnTo>
                  <a:cubicBezTo>
                    <a:pt x="487" y="614"/>
                    <a:pt x="401" y="614"/>
                    <a:pt x="317" y="614"/>
                  </a:cubicBezTo>
                  <a:lnTo>
                    <a:pt x="244" y="614"/>
                  </a:lnTo>
                  <a:lnTo>
                    <a:pt x="244" y="504"/>
                  </a:lnTo>
                  <a:lnTo>
                    <a:pt x="244" y="358"/>
                  </a:lnTo>
                  <a:cubicBezTo>
                    <a:pt x="292" y="285"/>
                    <a:pt x="317" y="213"/>
                    <a:pt x="341" y="152"/>
                  </a:cubicBezTo>
                  <a:lnTo>
                    <a:pt x="341" y="140"/>
                  </a:lnTo>
                  <a:cubicBezTo>
                    <a:pt x="353" y="115"/>
                    <a:pt x="377" y="42"/>
                    <a:pt x="328" y="6"/>
                  </a:cubicBezTo>
                  <a:cubicBezTo>
                    <a:pt x="312" y="6"/>
                    <a:pt x="302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16" name="Google Shape;2691;p36"/>
            <p:cNvSpPr/>
            <p:nvPr/>
          </p:nvSpPr>
          <p:spPr>
            <a:xfrm>
              <a:off x="1689303" y="2835784"/>
              <a:ext cx="105380" cy="15258"/>
            </a:xfrm>
            <a:custGeom>
              <a:avLst/>
              <a:gdLst/>
              <a:ahLst/>
              <a:cxnLst/>
              <a:rect l="l" t="t" r="r" b="b"/>
              <a:pathLst>
                <a:path w="2141" h="310" extrusionOk="0">
                  <a:moveTo>
                    <a:pt x="236" y="65"/>
                  </a:moveTo>
                  <a:cubicBezTo>
                    <a:pt x="244" y="65"/>
                    <a:pt x="251" y="75"/>
                    <a:pt x="255" y="94"/>
                  </a:cubicBezTo>
                  <a:cubicBezTo>
                    <a:pt x="280" y="131"/>
                    <a:pt x="268" y="156"/>
                    <a:pt x="244" y="192"/>
                  </a:cubicBezTo>
                  <a:cubicBezTo>
                    <a:pt x="219" y="180"/>
                    <a:pt x="207" y="156"/>
                    <a:pt x="195" y="131"/>
                  </a:cubicBezTo>
                  <a:cubicBezTo>
                    <a:pt x="210" y="88"/>
                    <a:pt x="224" y="65"/>
                    <a:pt x="236" y="65"/>
                  </a:cubicBezTo>
                  <a:close/>
                  <a:moveTo>
                    <a:pt x="222" y="0"/>
                  </a:moveTo>
                  <a:cubicBezTo>
                    <a:pt x="190" y="0"/>
                    <a:pt x="155" y="23"/>
                    <a:pt x="146" y="58"/>
                  </a:cubicBezTo>
                  <a:cubicBezTo>
                    <a:pt x="134" y="131"/>
                    <a:pt x="158" y="180"/>
                    <a:pt x="207" y="216"/>
                  </a:cubicBezTo>
                  <a:cubicBezTo>
                    <a:pt x="187" y="231"/>
                    <a:pt x="168" y="238"/>
                    <a:pt x="150" y="238"/>
                  </a:cubicBezTo>
                  <a:cubicBezTo>
                    <a:pt x="122" y="238"/>
                    <a:pt x="95" y="221"/>
                    <a:pt x="73" y="192"/>
                  </a:cubicBezTo>
                  <a:cubicBezTo>
                    <a:pt x="61" y="156"/>
                    <a:pt x="73" y="143"/>
                    <a:pt x="109" y="143"/>
                  </a:cubicBezTo>
                  <a:cubicBezTo>
                    <a:pt x="113" y="145"/>
                    <a:pt x="116" y="146"/>
                    <a:pt x="119" y="146"/>
                  </a:cubicBezTo>
                  <a:cubicBezTo>
                    <a:pt x="139" y="146"/>
                    <a:pt x="155" y="115"/>
                    <a:pt x="134" y="94"/>
                  </a:cubicBezTo>
                  <a:cubicBezTo>
                    <a:pt x="118" y="86"/>
                    <a:pt x="101" y="82"/>
                    <a:pt x="87" y="82"/>
                  </a:cubicBezTo>
                  <a:cubicBezTo>
                    <a:pt x="57" y="82"/>
                    <a:pt x="32" y="99"/>
                    <a:pt x="25" y="131"/>
                  </a:cubicBezTo>
                  <a:cubicBezTo>
                    <a:pt x="0" y="216"/>
                    <a:pt x="36" y="253"/>
                    <a:pt x="109" y="277"/>
                  </a:cubicBezTo>
                  <a:cubicBezTo>
                    <a:pt x="124" y="280"/>
                    <a:pt x="139" y="282"/>
                    <a:pt x="152" y="282"/>
                  </a:cubicBezTo>
                  <a:cubicBezTo>
                    <a:pt x="194" y="282"/>
                    <a:pt x="228" y="268"/>
                    <a:pt x="255" y="240"/>
                  </a:cubicBezTo>
                  <a:cubicBezTo>
                    <a:pt x="281" y="250"/>
                    <a:pt x="318" y="256"/>
                    <a:pt x="360" y="256"/>
                  </a:cubicBezTo>
                  <a:cubicBezTo>
                    <a:pt x="419" y="256"/>
                    <a:pt x="485" y="245"/>
                    <a:pt x="535" y="216"/>
                  </a:cubicBezTo>
                  <a:cubicBezTo>
                    <a:pt x="555" y="274"/>
                    <a:pt x="605" y="309"/>
                    <a:pt x="673" y="309"/>
                  </a:cubicBezTo>
                  <a:cubicBezTo>
                    <a:pt x="691" y="309"/>
                    <a:pt x="710" y="307"/>
                    <a:pt x="730" y="302"/>
                  </a:cubicBezTo>
                  <a:cubicBezTo>
                    <a:pt x="766" y="289"/>
                    <a:pt x="863" y="240"/>
                    <a:pt x="912" y="192"/>
                  </a:cubicBezTo>
                  <a:cubicBezTo>
                    <a:pt x="947" y="210"/>
                    <a:pt x="996" y="221"/>
                    <a:pt x="1038" y="221"/>
                  </a:cubicBezTo>
                  <a:cubicBezTo>
                    <a:pt x="1054" y="221"/>
                    <a:pt x="1069" y="219"/>
                    <a:pt x="1082" y="216"/>
                  </a:cubicBezTo>
                  <a:cubicBezTo>
                    <a:pt x="1119" y="204"/>
                    <a:pt x="1179" y="180"/>
                    <a:pt x="1216" y="143"/>
                  </a:cubicBezTo>
                  <a:cubicBezTo>
                    <a:pt x="1239" y="157"/>
                    <a:pt x="1273" y="162"/>
                    <a:pt x="1311" y="162"/>
                  </a:cubicBezTo>
                  <a:cubicBezTo>
                    <a:pt x="1375" y="162"/>
                    <a:pt x="1450" y="147"/>
                    <a:pt x="1496" y="131"/>
                  </a:cubicBezTo>
                  <a:cubicBezTo>
                    <a:pt x="1533" y="167"/>
                    <a:pt x="1606" y="167"/>
                    <a:pt x="1666" y="167"/>
                  </a:cubicBezTo>
                  <a:lnTo>
                    <a:pt x="2116" y="167"/>
                  </a:lnTo>
                  <a:cubicBezTo>
                    <a:pt x="2141" y="167"/>
                    <a:pt x="2141" y="119"/>
                    <a:pt x="2116" y="119"/>
                  </a:cubicBezTo>
                  <a:lnTo>
                    <a:pt x="1776" y="119"/>
                  </a:lnTo>
                  <a:cubicBezTo>
                    <a:pt x="1743" y="119"/>
                    <a:pt x="1696" y="124"/>
                    <a:pt x="1651" y="124"/>
                  </a:cubicBezTo>
                  <a:cubicBezTo>
                    <a:pt x="1594" y="124"/>
                    <a:pt x="1540" y="116"/>
                    <a:pt x="1520" y="83"/>
                  </a:cubicBezTo>
                  <a:cubicBezTo>
                    <a:pt x="1508" y="70"/>
                    <a:pt x="1496" y="70"/>
                    <a:pt x="1484" y="70"/>
                  </a:cubicBezTo>
                  <a:cubicBezTo>
                    <a:pt x="1474" y="80"/>
                    <a:pt x="1363" y="118"/>
                    <a:pt x="1290" y="118"/>
                  </a:cubicBezTo>
                  <a:cubicBezTo>
                    <a:pt x="1269" y="118"/>
                    <a:pt x="1252" y="115"/>
                    <a:pt x="1241" y="107"/>
                  </a:cubicBezTo>
                  <a:cubicBezTo>
                    <a:pt x="1241" y="83"/>
                    <a:pt x="1241" y="58"/>
                    <a:pt x="1216" y="46"/>
                  </a:cubicBezTo>
                  <a:cubicBezTo>
                    <a:pt x="1211" y="41"/>
                    <a:pt x="1204" y="38"/>
                    <a:pt x="1198" y="38"/>
                  </a:cubicBezTo>
                  <a:cubicBezTo>
                    <a:pt x="1188" y="38"/>
                    <a:pt x="1179" y="44"/>
                    <a:pt x="1179" y="58"/>
                  </a:cubicBezTo>
                  <a:lnTo>
                    <a:pt x="1179" y="107"/>
                  </a:lnTo>
                  <a:cubicBezTo>
                    <a:pt x="1155" y="143"/>
                    <a:pt x="1082" y="167"/>
                    <a:pt x="1071" y="167"/>
                  </a:cubicBezTo>
                  <a:cubicBezTo>
                    <a:pt x="1053" y="172"/>
                    <a:pt x="1035" y="175"/>
                    <a:pt x="1017" y="175"/>
                  </a:cubicBezTo>
                  <a:cubicBezTo>
                    <a:pt x="988" y="175"/>
                    <a:pt x="960" y="166"/>
                    <a:pt x="936" y="143"/>
                  </a:cubicBezTo>
                  <a:cubicBezTo>
                    <a:pt x="936" y="119"/>
                    <a:pt x="925" y="94"/>
                    <a:pt x="900" y="70"/>
                  </a:cubicBezTo>
                  <a:cubicBezTo>
                    <a:pt x="888" y="70"/>
                    <a:pt x="876" y="70"/>
                    <a:pt x="863" y="83"/>
                  </a:cubicBezTo>
                  <a:lnTo>
                    <a:pt x="852" y="94"/>
                  </a:lnTo>
                  <a:cubicBezTo>
                    <a:pt x="852" y="94"/>
                    <a:pt x="839" y="107"/>
                    <a:pt x="852" y="119"/>
                  </a:cubicBezTo>
                  <a:cubicBezTo>
                    <a:pt x="852" y="131"/>
                    <a:pt x="863" y="143"/>
                    <a:pt x="863" y="156"/>
                  </a:cubicBezTo>
                  <a:cubicBezTo>
                    <a:pt x="863" y="156"/>
                    <a:pt x="863" y="167"/>
                    <a:pt x="852" y="192"/>
                  </a:cubicBezTo>
                  <a:cubicBezTo>
                    <a:pt x="815" y="229"/>
                    <a:pt x="754" y="253"/>
                    <a:pt x="693" y="265"/>
                  </a:cubicBezTo>
                  <a:cubicBezTo>
                    <a:pt x="669" y="265"/>
                    <a:pt x="644" y="265"/>
                    <a:pt x="633" y="253"/>
                  </a:cubicBezTo>
                  <a:cubicBezTo>
                    <a:pt x="620" y="216"/>
                    <a:pt x="608" y="192"/>
                    <a:pt x="584" y="180"/>
                  </a:cubicBezTo>
                  <a:cubicBezTo>
                    <a:pt x="608" y="156"/>
                    <a:pt x="608" y="131"/>
                    <a:pt x="596" y="94"/>
                  </a:cubicBezTo>
                  <a:cubicBezTo>
                    <a:pt x="584" y="83"/>
                    <a:pt x="584" y="83"/>
                    <a:pt x="571" y="83"/>
                  </a:cubicBezTo>
                  <a:lnTo>
                    <a:pt x="560" y="83"/>
                  </a:lnTo>
                  <a:cubicBezTo>
                    <a:pt x="547" y="83"/>
                    <a:pt x="535" y="94"/>
                    <a:pt x="535" y="107"/>
                  </a:cubicBezTo>
                  <a:cubicBezTo>
                    <a:pt x="523" y="131"/>
                    <a:pt x="523" y="143"/>
                    <a:pt x="523" y="167"/>
                  </a:cubicBezTo>
                  <a:cubicBezTo>
                    <a:pt x="490" y="200"/>
                    <a:pt x="431" y="216"/>
                    <a:pt x="373" y="216"/>
                  </a:cubicBezTo>
                  <a:cubicBezTo>
                    <a:pt x="344" y="216"/>
                    <a:pt x="316" y="212"/>
                    <a:pt x="292" y="204"/>
                  </a:cubicBezTo>
                  <a:cubicBezTo>
                    <a:pt x="292" y="204"/>
                    <a:pt x="292" y="192"/>
                    <a:pt x="304" y="180"/>
                  </a:cubicBezTo>
                  <a:cubicBezTo>
                    <a:pt x="341" y="119"/>
                    <a:pt x="304" y="58"/>
                    <a:pt x="255" y="10"/>
                  </a:cubicBezTo>
                  <a:cubicBezTo>
                    <a:pt x="246" y="3"/>
                    <a:pt x="234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17" name="Google Shape;2692;p36"/>
            <p:cNvSpPr/>
            <p:nvPr/>
          </p:nvSpPr>
          <p:spPr>
            <a:xfrm>
              <a:off x="1688073" y="2834800"/>
              <a:ext cx="107201" cy="17079"/>
            </a:xfrm>
            <a:custGeom>
              <a:avLst/>
              <a:gdLst/>
              <a:ahLst/>
              <a:cxnLst/>
              <a:rect l="l" t="t" r="r" b="b"/>
              <a:pathLst>
                <a:path w="2178" h="347" extrusionOk="0">
                  <a:moveTo>
                    <a:pt x="1534" y="129"/>
                  </a:moveTo>
                  <a:lnTo>
                    <a:pt x="1534" y="129"/>
                  </a:lnTo>
                  <a:cubicBezTo>
                    <a:pt x="1571" y="159"/>
                    <a:pt x="1628" y="164"/>
                    <a:pt x="1681" y="164"/>
                  </a:cubicBezTo>
                  <a:cubicBezTo>
                    <a:pt x="1706" y="164"/>
                    <a:pt x="1731" y="163"/>
                    <a:pt x="1752" y="163"/>
                  </a:cubicBezTo>
                  <a:lnTo>
                    <a:pt x="1801" y="163"/>
                  </a:lnTo>
                  <a:cubicBezTo>
                    <a:pt x="1874" y="151"/>
                    <a:pt x="1947" y="151"/>
                    <a:pt x="2031" y="151"/>
                  </a:cubicBezTo>
                  <a:cubicBezTo>
                    <a:pt x="2068" y="163"/>
                    <a:pt x="2104" y="163"/>
                    <a:pt x="2141" y="163"/>
                  </a:cubicBezTo>
                  <a:cubicBezTo>
                    <a:pt x="2068" y="163"/>
                    <a:pt x="2007" y="176"/>
                    <a:pt x="1947" y="176"/>
                  </a:cubicBezTo>
                  <a:lnTo>
                    <a:pt x="1691" y="176"/>
                  </a:lnTo>
                  <a:cubicBezTo>
                    <a:pt x="1631" y="176"/>
                    <a:pt x="1571" y="176"/>
                    <a:pt x="1534" y="129"/>
                  </a:cubicBezTo>
                  <a:close/>
                  <a:moveTo>
                    <a:pt x="269" y="103"/>
                  </a:moveTo>
                  <a:lnTo>
                    <a:pt x="269" y="114"/>
                  </a:lnTo>
                  <a:lnTo>
                    <a:pt x="269" y="127"/>
                  </a:lnTo>
                  <a:cubicBezTo>
                    <a:pt x="280" y="151"/>
                    <a:pt x="280" y="163"/>
                    <a:pt x="269" y="187"/>
                  </a:cubicBezTo>
                  <a:cubicBezTo>
                    <a:pt x="256" y="176"/>
                    <a:pt x="244" y="163"/>
                    <a:pt x="244" y="151"/>
                  </a:cubicBezTo>
                  <a:cubicBezTo>
                    <a:pt x="256" y="127"/>
                    <a:pt x="256" y="114"/>
                    <a:pt x="269" y="103"/>
                  </a:cubicBezTo>
                  <a:close/>
                  <a:moveTo>
                    <a:pt x="269" y="66"/>
                  </a:moveTo>
                  <a:cubicBezTo>
                    <a:pt x="244" y="66"/>
                    <a:pt x="232" y="90"/>
                    <a:pt x="207" y="139"/>
                  </a:cubicBezTo>
                  <a:lnTo>
                    <a:pt x="207" y="151"/>
                  </a:lnTo>
                  <a:cubicBezTo>
                    <a:pt x="207" y="187"/>
                    <a:pt x="232" y="212"/>
                    <a:pt x="256" y="224"/>
                  </a:cubicBezTo>
                  <a:lnTo>
                    <a:pt x="269" y="236"/>
                  </a:lnTo>
                  <a:lnTo>
                    <a:pt x="280" y="224"/>
                  </a:lnTo>
                  <a:cubicBezTo>
                    <a:pt x="317" y="187"/>
                    <a:pt x="317" y="151"/>
                    <a:pt x="305" y="103"/>
                  </a:cubicBezTo>
                  <a:cubicBezTo>
                    <a:pt x="293" y="103"/>
                    <a:pt x="293" y="66"/>
                    <a:pt x="269" y="66"/>
                  </a:cubicBezTo>
                  <a:close/>
                  <a:moveTo>
                    <a:pt x="159" y="176"/>
                  </a:moveTo>
                  <a:cubicBezTo>
                    <a:pt x="171" y="200"/>
                    <a:pt x="183" y="212"/>
                    <a:pt x="207" y="236"/>
                  </a:cubicBezTo>
                  <a:cubicBezTo>
                    <a:pt x="198" y="239"/>
                    <a:pt x="189" y="241"/>
                    <a:pt x="180" y="241"/>
                  </a:cubicBezTo>
                  <a:cubicBezTo>
                    <a:pt x="153" y="241"/>
                    <a:pt x="128" y="227"/>
                    <a:pt x="110" y="200"/>
                  </a:cubicBezTo>
                  <a:lnTo>
                    <a:pt x="110" y="187"/>
                  </a:lnTo>
                  <a:cubicBezTo>
                    <a:pt x="123" y="187"/>
                    <a:pt x="123" y="176"/>
                    <a:pt x="134" y="176"/>
                  </a:cubicBezTo>
                  <a:cubicBezTo>
                    <a:pt x="141" y="182"/>
                    <a:pt x="147" y="185"/>
                    <a:pt x="151" y="185"/>
                  </a:cubicBezTo>
                  <a:cubicBezTo>
                    <a:pt x="156" y="185"/>
                    <a:pt x="159" y="182"/>
                    <a:pt x="159" y="176"/>
                  </a:cubicBezTo>
                  <a:close/>
                  <a:moveTo>
                    <a:pt x="253" y="36"/>
                  </a:moveTo>
                  <a:cubicBezTo>
                    <a:pt x="259" y="36"/>
                    <a:pt x="264" y="38"/>
                    <a:pt x="269" y="42"/>
                  </a:cubicBezTo>
                  <a:cubicBezTo>
                    <a:pt x="305" y="78"/>
                    <a:pt x="341" y="139"/>
                    <a:pt x="317" y="200"/>
                  </a:cubicBezTo>
                  <a:cubicBezTo>
                    <a:pt x="305" y="200"/>
                    <a:pt x="305" y="212"/>
                    <a:pt x="293" y="212"/>
                  </a:cubicBezTo>
                  <a:lnTo>
                    <a:pt x="280" y="236"/>
                  </a:lnTo>
                  <a:lnTo>
                    <a:pt x="305" y="249"/>
                  </a:lnTo>
                  <a:cubicBezTo>
                    <a:pt x="313" y="251"/>
                    <a:pt x="322" y="253"/>
                    <a:pt x="330" y="255"/>
                  </a:cubicBezTo>
                  <a:lnTo>
                    <a:pt x="330" y="255"/>
                  </a:lnTo>
                  <a:cubicBezTo>
                    <a:pt x="311" y="253"/>
                    <a:pt x="294" y="251"/>
                    <a:pt x="280" y="249"/>
                  </a:cubicBezTo>
                  <a:lnTo>
                    <a:pt x="280" y="236"/>
                  </a:lnTo>
                  <a:lnTo>
                    <a:pt x="269" y="249"/>
                  </a:lnTo>
                  <a:cubicBezTo>
                    <a:pt x="249" y="268"/>
                    <a:pt x="213" y="288"/>
                    <a:pt x="174" y="288"/>
                  </a:cubicBezTo>
                  <a:cubicBezTo>
                    <a:pt x="165" y="288"/>
                    <a:pt x="156" y="287"/>
                    <a:pt x="147" y="285"/>
                  </a:cubicBezTo>
                  <a:cubicBezTo>
                    <a:pt x="74" y="260"/>
                    <a:pt x="50" y="224"/>
                    <a:pt x="74" y="163"/>
                  </a:cubicBezTo>
                  <a:cubicBezTo>
                    <a:pt x="74" y="151"/>
                    <a:pt x="86" y="139"/>
                    <a:pt x="98" y="127"/>
                  </a:cubicBezTo>
                  <a:cubicBezTo>
                    <a:pt x="110" y="127"/>
                    <a:pt x="134" y="127"/>
                    <a:pt x="147" y="139"/>
                  </a:cubicBezTo>
                  <a:lnTo>
                    <a:pt x="134" y="139"/>
                  </a:lnTo>
                  <a:cubicBezTo>
                    <a:pt x="110" y="151"/>
                    <a:pt x="98" y="151"/>
                    <a:pt x="86" y="163"/>
                  </a:cubicBezTo>
                  <a:cubicBezTo>
                    <a:pt x="74" y="176"/>
                    <a:pt x="74" y="200"/>
                    <a:pt x="86" y="212"/>
                  </a:cubicBezTo>
                  <a:cubicBezTo>
                    <a:pt x="109" y="250"/>
                    <a:pt x="141" y="269"/>
                    <a:pt x="177" y="269"/>
                  </a:cubicBezTo>
                  <a:cubicBezTo>
                    <a:pt x="198" y="269"/>
                    <a:pt x="221" y="262"/>
                    <a:pt x="244" y="249"/>
                  </a:cubicBezTo>
                  <a:lnTo>
                    <a:pt x="269" y="236"/>
                  </a:lnTo>
                  <a:lnTo>
                    <a:pt x="244" y="224"/>
                  </a:lnTo>
                  <a:cubicBezTo>
                    <a:pt x="196" y="187"/>
                    <a:pt x="183" y="139"/>
                    <a:pt x="196" y="78"/>
                  </a:cubicBezTo>
                  <a:cubicBezTo>
                    <a:pt x="196" y="66"/>
                    <a:pt x="207" y="42"/>
                    <a:pt x="232" y="42"/>
                  </a:cubicBezTo>
                  <a:cubicBezTo>
                    <a:pt x="232" y="42"/>
                    <a:pt x="242" y="36"/>
                    <a:pt x="253" y="36"/>
                  </a:cubicBezTo>
                  <a:close/>
                  <a:moveTo>
                    <a:pt x="1229" y="78"/>
                  </a:moveTo>
                  <a:cubicBezTo>
                    <a:pt x="1253" y="90"/>
                    <a:pt x="1241" y="114"/>
                    <a:pt x="1241" y="114"/>
                  </a:cubicBezTo>
                  <a:lnTo>
                    <a:pt x="1241" y="127"/>
                  </a:lnTo>
                  <a:lnTo>
                    <a:pt x="1253" y="139"/>
                  </a:lnTo>
                  <a:cubicBezTo>
                    <a:pt x="1270" y="152"/>
                    <a:pt x="1297" y="157"/>
                    <a:pt x="1327" y="157"/>
                  </a:cubicBezTo>
                  <a:cubicBezTo>
                    <a:pt x="1404" y="157"/>
                    <a:pt x="1503" y="124"/>
                    <a:pt x="1521" y="114"/>
                  </a:cubicBezTo>
                  <a:cubicBezTo>
                    <a:pt x="1524" y="119"/>
                    <a:pt x="1528" y="123"/>
                    <a:pt x="1533" y="127"/>
                  </a:cubicBezTo>
                  <a:lnTo>
                    <a:pt x="1509" y="127"/>
                  </a:lnTo>
                  <a:cubicBezTo>
                    <a:pt x="1461" y="151"/>
                    <a:pt x="1388" y="169"/>
                    <a:pt x="1325" y="169"/>
                  </a:cubicBezTo>
                  <a:cubicBezTo>
                    <a:pt x="1292" y="169"/>
                    <a:pt x="1262" y="164"/>
                    <a:pt x="1241" y="151"/>
                  </a:cubicBezTo>
                  <a:lnTo>
                    <a:pt x="1229" y="139"/>
                  </a:lnTo>
                  <a:lnTo>
                    <a:pt x="1229" y="151"/>
                  </a:lnTo>
                  <a:cubicBezTo>
                    <a:pt x="1193" y="187"/>
                    <a:pt x="1131" y="212"/>
                    <a:pt x="1107" y="224"/>
                  </a:cubicBezTo>
                  <a:cubicBezTo>
                    <a:pt x="1094" y="228"/>
                    <a:pt x="1080" y="229"/>
                    <a:pt x="1066" y="229"/>
                  </a:cubicBezTo>
                  <a:cubicBezTo>
                    <a:pt x="1027" y="229"/>
                    <a:pt x="985" y="218"/>
                    <a:pt x="950" y="200"/>
                  </a:cubicBezTo>
                  <a:lnTo>
                    <a:pt x="937" y="187"/>
                  </a:lnTo>
                  <a:lnTo>
                    <a:pt x="925" y="200"/>
                  </a:lnTo>
                  <a:cubicBezTo>
                    <a:pt x="877" y="249"/>
                    <a:pt x="779" y="297"/>
                    <a:pt x="742" y="309"/>
                  </a:cubicBezTo>
                  <a:cubicBezTo>
                    <a:pt x="730" y="311"/>
                    <a:pt x="717" y="312"/>
                    <a:pt x="705" y="312"/>
                  </a:cubicBezTo>
                  <a:cubicBezTo>
                    <a:pt x="646" y="312"/>
                    <a:pt x="592" y="287"/>
                    <a:pt x="572" y="236"/>
                  </a:cubicBezTo>
                  <a:lnTo>
                    <a:pt x="572" y="212"/>
                  </a:lnTo>
                  <a:lnTo>
                    <a:pt x="548" y="224"/>
                  </a:lnTo>
                  <a:cubicBezTo>
                    <a:pt x="519" y="238"/>
                    <a:pt x="482" y="247"/>
                    <a:pt x="443" y="252"/>
                  </a:cubicBezTo>
                  <a:lnTo>
                    <a:pt x="443" y="252"/>
                  </a:lnTo>
                  <a:cubicBezTo>
                    <a:pt x="488" y="242"/>
                    <a:pt x="530" y="224"/>
                    <a:pt x="560" y="200"/>
                  </a:cubicBezTo>
                  <a:lnTo>
                    <a:pt x="560" y="187"/>
                  </a:lnTo>
                  <a:cubicBezTo>
                    <a:pt x="560" y="163"/>
                    <a:pt x="572" y="151"/>
                    <a:pt x="572" y="127"/>
                  </a:cubicBezTo>
                  <a:lnTo>
                    <a:pt x="585" y="127"/>
                  </a:lnTo>
                  <a:lnTo>
                    <a:pt x="596" y="114"/>
                  </a:lnTo>
                  <a:lnTo>
                    <a:pt x="596" y="127"/>
                  </a:lnTo>
                  <a:cubicBezTo>
                    <a:pt x="609" y="151"/>
                    <a:pt x="609" y="163"/>
                    <a:pt x="596" y="187"/>
                  </a:cubicBezTo>
                  <a:lnTo>
                    <a:pt x="585" y="200"/>
                  </a:lnTo>
                  <a:lnTo>
                    <a:pt x="609" y="212"/>
                  </a:lnTo>
                  <a:cubicBezTo>
                    <a:pt x="621" y="224"/>
                    <a:pt x="633" y="249"/>
                    <a:pt x="633" y="273"/>
                  </a:cubicBezTo>
                  <a:lnTo>
                    <a:pt x="633" y="285"/>
                  </a:lnTo>
                  <a:lnTo>
                    <a:pt x="645" y="297"/>
                  </a:lnTo>
                  <a:lnTo>
                    <a:pt x="718" y="297"/>
                  </a:lnTo>
                  <a:cubicBezTo>
                    <a:pt x="767" y="297"/>
                    <a:pt x="840" y="273"/>
                    <a:pt x="888" y="224"/>
                  </a:cubicBezTo>
                  <a:lnTo>
                    <a:pt x="888" y="212"/>
                  </a:lnTo>
                  <a:cubicBezTo>
                    <a:pt x="901" y="200"/>
                    <a:pt x="901" y="187"/>
                    <a:pt x="913" y="176"/>
                  </a:cubicBezTo>
                  <a:lnTo>
                    <a:pt x="913" y="163"/>
                  </a:lnTo>
                  <a:cubicBezTo>
                    <a:pt x="901" y="151"/>
                    <a:pt x="888" y="139"/>
                    <a:pt x="888" y="127"/>
                  </a:cubicBezTo>
                  <a:lnTo>
                    <a:pt x="901" y="114"/>
                  </a:lnTo>
                  <a:lnTo>
                    <a:pt x="913" y="114"/>
                  </a:lnTo>
                  <a:cubicBezTo>
                    <a:pt x="950" y="139"/>
                    <a:pt x="950" y="151"/>
                    <a:pt x="937" y="163"/>
                  </a:cubicBezTo>
                  <a:lnTo>
                    <a:pt x="937" y="176"/>
                  </a:lnTo>
                  <a:lnTo>
                    <a:pt x="950" y="176"/>
                  </a:lnTo>
                  <a:cubicBezTo>
                    <a:pt x="986" y="203"/>
                    <a:pt x="1022" y="217"/>
                    <a:pt x="1064" y="217"/>
                  </a:cubicBezTo>
                  <a:cubicBezTo>
                    <a:pt x="1077" y="217"/>
                    <a:pt x="1092" y="215"/>
                    <a:pt x="1107" y="212"/>
                  </a:cubicBezTo>
                  <a:cubicBezTo>
                    <a:pt x="1107" y="212"/>
                    <a:pt x="1193" y="176"/>
                    <a:pt x="1217" y="139"/>
                  </a:cubicBezTo>
                  <a:lnTo>
                    <a:pt x="1229" y="127"/>
                  </a:lnTo>
                  <a:lnTo>
                    <a:pt x="1229" y="114"/>
                  </a:lnTo>
                  <a:cubicBezTo>
                    <a:pt x="1217" y="103"/>
                    <a:pt x="1217" y="90"/>
                    <a:pt x="1217" y="78"/>
                  </a:cubicBezTo>
                  <a:close/>
                  <a:moveTo>
                    <a:pt x="241" y="0"/>
                  </a:moveTo>
                  <a:cubicBezTo>
                    <a:pt x="234" y="0"/>
                    <a:pt x="227" y="2"/>
                    <a:pt x="220" y="6"/>
                  </a:cubicBezTo>
                  <a:cubicBezTo>
                    <a:pt x="183" y="17"/>
                    <a:pt x="159" y="42"/>
                    <a:pt x="159" y="78"/>
                  </a:cubicBezTo>
                  <a:lnTo>
                    <a:pt x="159" y="103"/>
                  </a:lnTo>
                  <a:cubicBezTo>
                    <a:pt x="134" y="90"/>
                    <a:pt x="98" y="90"/>
                    <a:pt x="86" y="90"/>
                  </a:cubicBezTo>
                  <a:cubicBezTo>
                    <a:pt x="61" y="103"/>
                    <a:pt x="37" y="127"/>
                    <a:pt x="37" y="151"/>
                  </a:cubicBezTo>
                  <a:cubicBezTo>
                    <a:pt x="1" y="260"/>
                    <a:pt x="74" y="297"/>
                    <a:pt x="134" y="309"/>
                  </a:cubicBezTo>
                  <a:cubicBezTo>
                    <a:pt x="152" y="318"/>
                    <a:pt x="169" y="322"/>
                    <a:pt x="186" y="322"/>
                  </a:cubicBezTo>
                  <a:cubicBezTo>
                    <a:pt x="218" y="322"/>
                    <a:pt x="249" y="309"/>
                    <a:pt x="280" y="285"/>
                  </a:cubicBezTo>
                  <a:cubicBezTo>
                    <a:pt x="303" y="289"/>
                    <a:pt x="334" y="292"/>
                    <a:pt x="368" y="292"/>
                  </a:cubicBezTo>
                  <a:cubicBezTo>
                    <a:pt x="426" y="292"/>
                    <a:pt x="494" y="284"/>
                    <a:pt x="548" y="260"/>
                  </a:cubicBezTo>
                  <a:cubicBezTo>
                    <a:pt x="572" y="322"/>
                    <a:pt x="633" y="346"/>
                    <a:pt x="706" y="346"/>
                  </a:cubicBezTo>
                  <a:lnTo>
                    <a:pt x="755" y="346"/>
                  </a:lnTo>
                  <a:cubicBezTo>
                    <a:pt x="804" y="333"/>
                    <a:pt x="888" y="285"/>
                    <a:pt x="937" y="236"/>
                  </a:cubicBezTo>
                  <a:cubicBezTo>
                    <a:pt x="975" y="251"/>
                    <a:pt x="1013" y="262"/>
                    <a:pt x="1048" y="262"/>
                  </a:cubicBezTo>
                  <a:cubicBezTo>
                    <a:pt x="1069" y="262"/>
                    <a:pt x="1089" y="258"/>
                    <a:pt x="1107" y="249"/>
                  </a:cubicBezTo>
                  <a:cubicBezTo>
                    <a:pt x="1144" y="249"/>
                    <a:pt x="1204" y="224"/>
                    <a:pt x="1241" y="187"/>
                  </a:cubicBezTo>
                  <a:cubicBezTo>
                    <a:pt x="1264" y="199"/>
                    <a:pt x="1291" y="203"/>
                    <a:pt x="1321" y="203"/>
                  </a:cubicBezTo>
                  <a:cubicBezTo>
                    <a:pt x="1389" y="203"/>
                    <a:pt x="1466" y="180"/>
                    <a:pt x="1509" y="163"/>
                  </a:cubicBezTo>
                  <a:cubicBezTo>
                    <a:pt x="1558" y="212"/>
                    <a:pt x="1631" y="212"/>
                    <a:pt x="1691" y="212"/>
                  </a:cubicBezTo>
                  <a:lnTo>
                    <a:pt x="1947" y="212"/>
                  </a:lnTo>
                  <a:cubicBezTo>
                    <a:pt x="2007" y="200"/>
                    <a:pt x="2068" y="200"/>
                    <a:pt x="2141" y="200"/>
                  </a:cubicBezTo>
                  <a:cubicBezTo>
                    <a:pt x="2153" y="200"/>
                    <a:pt x="2177" y="187"/>
                    <a:pt x="2177" y="163"/>
                  </a:cubicBezTo>
                  <a:cubicBezTo>
                    <a:pt x="2177" y="139"/>
                    <a:pt x="2153" y="127"/>
                    <a:pt x="2141" y="127"/>
                  </a:cubicBezTo>
                  <a:lnTo>
                    <a:pt x="1752" y="127"/>
                  </a:lnTo>
                  <a:cubicBezTo>
                    <a:pt x="1729" y="127"/>
                    <a:pt x="1702" y="128"/>
                    <a:pt x="1677" y="128"/>
                  </a:cubicBezTo>
                  <a:cubicBezTo>
                    <a:pt x="1624" y="128"/>
                    <a:pt x="1574" y="123"/>
                    <a:pt x="1558" y="90"/>
                  </a:cubicBezTo>
                  <a:cubicBezTo>
                    <a:pt x="1549" y="82"/>
                    <a:pt x="1534" y="73"/>
                    <a:pt x="1518" y="73"/>
                  </a:cubicBezTo>
                  <a:cubicBezTo>
                    <a:pt x="1511" y="73"/>
                    <a:pt x="1504" y="75"/>
                    <a:pt x="1496" y="78"/>
                  </a:cubicBezTo>
                  <a:cubicBezTo>
                    <a:pt x="1477" y="88"/>
                    <a:pt x="1378" y="121"/>
                    <a:pt x="1315" y="121"/>
                  </a:cubicBezTo>
                  <a:cubicBezTo>
                    <a:pt x="1300" y="121"/>
                    <a:pt x="1287" y="119"/>
                    <a:pt x="1277" y="114"/>
                  </a:cubicBezTo>
                  <a:cubicBezTo>
                    <a:pt x="1277" y="103"/>
                    <a:pt x="1277" y="78"/>
                    <a:pt x="1253" y="54"/>
                  </a:cubicBezTo>
                  <a:cubicBezTo>
                    <a:pt x="1241" y="42"/>
                    <a:pt x="1229" y="42"/>
                    <a:pt x="1217" y="42"/>
                  </a:cubicBezTo>
                  <a:cubicBezTo>
                    <a:pt x="1193" y="42"/>
                    <a:pt x="1193" y="54"/>
                    <a:pt x="1180" y="78"/>
                  </a:cubicBezTo>
                  <a:cubicBezTo>
                    <a:pt x="1180" y="90"/>
                    <a:pt x="1180" y="103"/>
                    <a:pt x="1193" y="127"/>
                  </a:cubicBezTo>
                  <a:cubicBezTo>
                    <a:pt x="1168" y="139"/>
                    <a:pt x="1107" y="163"/>
                    <a:pt x="1096" y="176"/>
                  </a:cubicBezTo>
                  <a:cubicBezTo>
                    <a:pt x="1083" y="179"/>
                    <a:pt x="1070" y="180"/>
                    <a:pt x="1059" y="180"/>
                  </a:cubicBezTo>
                  <a:cubicBezTo>
                    <a:pt x="1027" y="180"/>
                    <a:pt x="1000" y="169"/>
                    <a:pt x="974" y="151"/>
                  </a:cubicBezTo>
                  <a:cubicBezTo>
                    <a:pt x="986" y="139"/>
                    <a:pt x="974" y="103"/>
                    <a:pt x="925" y="78"/>
                  </a:cubicBezTo>
                  <a:cubicBezTo>
                    <a:pt x="922" y="75"/>
                    <a:pt x="917" y="73"/>
                    <a:pt x="912" y="73"/>
                  </a:cubicBezTo>
                  <a:cubicBezTo>
                    <a:pt x="899" y="73"/>
                    <a:pt x="885" y="82"/>
                    <a:pt x="877" y="90"/>
                  </a:cubicBezTo>
                  <a:lnTo>
                    <a:pt x="864" y="103"/>
                  </a:lnTo>
                  <a:cubicBezTo>
                    <a:pt x="852" y="114"/>
                    <a:pt x="852" y="127"/>
                    <a:pt x="852" y="139"/>
                  </a:cubicBezTo>
                  <a:cubicBezTo>
                    <a:pt x="864" y="151"/>
                    <a:pt x="864" y="163"/>
                    <a:pt x="877" y="176"/>
                  </a:cubicBezTo>
                  <a:cubicBezTo>
                    <a:pt x="864" y="176"/>
                    <a:pt x="864" y="187"/>
                    <a:pt x="864" y="200"/>
                  </a:cubicBezTo>
                  <a:cubicBezTo>
                    <a:pt x="828" y="236"/>
                    <a:pt x="767" y="260"/>
                    <a:pt x="718" y="260"/>
                  </a:cubicBezTo>
                  <a:lnTo>
                    <a:pt x="669" y="260"/>
                  </a:lnTo>
                  <a:cubicBezTo>
                    <a:pt x="658" y="236"/>
                    <a:pt x="645" y="212"/>
                    <a:pt x="633" y="200"/>
                  </a:cubicBezTo>
                  <a:cubicBezTo>
                    <a:pt x="645" y="176"/>
                    <a:pt x="658" y="139"/>
                    <a:pt x="633" y="103"/>
                  </a:cubicBezTo>
                  <a:cubicBezTo>
                    <a:pt x="624" y="94"/>
                    <a:pt x="616" y="85"/>
                    <a:pt x="607" y="85"/>
                  </a:cubicBezTo>
                  <a:cubicBezTo>
                    <a:pt x="604" y="85"/>
                    <a:pt x="600" y="87"/>
                    <a:pt x="596" y="90"/>
                  </a:cubicBezTo>
                  <a:lnTo>
                    <a:pt x="572" y="90"/>
                  </a:lnTo>
                  <a:cubicBezTo>
                    <a:pt x="560" y="90"/>
                    <a:pt x="548" y="103"/>
                    <a:pt x="536" y="114"/>
                  </a:cubicBezTo>
                  <a:cubicBezTo>
                    <a:pt x="536" y="139"/>
                    <a:pt x="523" y="163"/>
                    <a:pt x="523" y="176"/>
                  </a:cubicBezTo>
                  <a:cubicBezTo>
                    <a:pt x="497" y="203"/>
                    <a:pt x="442" y="217"/>
                    <a:pt x="391" y="217"/>
                  </a:cubicBezTo>
                  <a:cubicBezTo>
                    <a:pt x="374" y="217"/>
                    <a:pt x="357" y="215"/>
                    <a:pt x="341" y="212"/>
                  </a:cubicBezTo>
                  <a:cubicBezTo>
                    <a:pt x="390" y="139"/>
                    <a:pt x="341" y="66"/>
                    <a:pt x="293" y="17"/>
                  </a:cubicBezTo>
                  <a:cubicBezTo>
                    <a:pt x="276" y="9"/>
                    <a:pt x="259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18" name="Google Shape;2693;p36"/>
            <p:cNvSpPr/>
            <p:nvPr/>
          </p:nvSpPr>
          <p:spPr>
            <a:xfrm>
              <a:off x="1756491" y="2853947"/>
              <a:ext cx="40606" cy="15111"/>
            </a:xfrm>
            <a:custGeom>
              <a:avLst/>
              <a:gdLst/>
              <a:ahLst/>
              <a:cxnLst/>
              <a:rect l="l" t="t" r="r" b="b"/>
              <a:pathLst>
                <a:path w="825" h="307" extrusionOk="0">
                  <a:moveTo>
                    <a:pt x="423" y="0"/>
                  </a:moveTo>
                  <a:cubicBezTo>
                    <a:pt x="419" y="0"/>
                    <a:pt x="415" y="1"/>
                    <a:pt x="411" y="6"/>
                  </a:cubicBezTo>
                  <a:cubicBezTo>
                    <a:pt x="387" y="17"/>
                    <a:pt x="362" y="66"/>
                    <a:pt x="362" y="103"/>
                  </a:cubicBezTo>
                  <a:cubicBezTo>
                    <a:pt x="311" y="154"/>
                    <a:pt x="169" y="247"/>
                    <a:pt x="102" y="247"/>
                  </a:cubicBezTo>
                  <a:cubicBezTo>
                    <a:pt x="74" y="247"/>
                    <a:pt x="59" y="231"/>
                    <a:pt x="70" y="188"/>
                  </a:cubicBezTo>
                  <a:cubicBezTo>
                    <a:pt x="78" y="173"/>
                    <a:pt x="62" y="163"/>
                    <a:pt x="46" y="163"/>
                  </a:cubicBezTo>
                  <a:cubicBezTo>
                    <a:pt x="36" y="163"/>
                    <a:pt x="26" y="167"/>
                    <a:pt x="22" y="176"/>
                  </a:cubicBezTo>
                  <a:cubicBezTo>
                    <a:pt x="1" y="271"/>
                    <a:pt x="36" y="306"/>
                    <a:pt x="96" y="306"/>
                  </a:cubicBezTo>
                  <a:cubicBezTo>
                    <a:pt x="173" y="306"/>
                    <a:pt x="291" y="245"/>
                    <a:pt x="374" y="176"/>
                  </a:cubicBezTo>
                  <a:cubicBezTo>
                    <a:pt x="387" y="200"/>
                    <a:pt x="398" y="225"/>
                    <a:pt x="423" y="236"/>
                  </a:cubicBezTo>
                  <a:cubicBezTo>
                    <a:pt x="479" y="272"/>
                    <a:pt x="568" y="299"/>
                    <a:pt x="649" y="299"/>
                  </a:cubicBezTo>
                  <a:cubicBezTo>
                    <a:pt x="709" y="299"/>
                    <a:pt x="764" y="285"/>
                    <a:pt x="800" y="249"/>
                  </a:cubicBezTo>
                  <a:cubicBezTo>
                    <a:pt x="824" y="236"/>
                    <a:pt x="812" y="212"/>
                    <a:pt x="787" y="212"/>
                  </a:cubicBezTo>
                  <a:lnTo>
                    <a:pt x="751" y="212"/>
                  </a:lnTo>
                  <a:cubicBezTo>
                    <a:pt x="739" y="212"/>
                    <a:pt x="727" y="225"/>
                    <a:pt x="727" y="236"/>
                  </a:cubicBezTo>
                  <a:cubicBezTo>
                    <a:pt x="690" y="249"/>
                    <a:pt x="630" y="249"/>
                    <a:pt x="581" y="249"/>
                  </a:cubicBezTo>
                  <a:cubicBezTo>
                    <a:pt x="520" y="236"/>
                    <a:pt x="423" y="212"/>
                    <a:pt x="411" y="127"/>
                  </a:cubicBezTo>
                  <a:cubicBezTo>
                    <a:pt x="460" y="79"/>
                    <a:pt x="471" y="42"/>
                    <a:pt x="447" y="6"/>
                  </a:cubicBezTo>
                  <a:cubicBezTo>
                    <a:pt x="439" y="6"/>
                    <a:pt x="431" y="0"/>
                    <a:pt x="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19" name="Google Shape;2694;p36"/>
            <p:cNvSpPr/>
            <p:nvPr/>
          </p:nvSpPr>
          <p:spPr>
            <a:xfrm>
              <a:off x="1755703" y="2853160"/>
              <a:ext cx="41985" cy="16636"/>
            </a:xfrm>
            <a:custGeom>
              <a:avLst/>
              <a:gdLst/>
              <a:ahLst/>
              <a:cxnLst/>
              <a:rect l="l" t="t" r="r" b="b"/>
              <a:pathLst>
                <a:path w="853" h="338" extrusionOk="0">
                  <a:moveTo>
                    <a:pt x="451" y="33"/>
                  </a:moveTo>
                  <a:cubicBezTo>
                    <a:pt x="476" y="58"/>
                    <a:pt x="439" y="106"/>
                    <a:pt x="414" y="131"/>
                  </a:cubicBezTo>
                  <a:lnTo>
                    <a:pt x="414" y="143"/>
                  </a:lnTo>
                  <a:cubicBezTo>
                    <a:pt x="427" y="241"/>
                    <a:pt x="524" y="277"/>
                    <a:pt x="597" y="277"/>
                  </a:cubicBezTo>
                  <a:lnTo>
                    <a:pt x="621" y="277"/>
                  </a:lnTo>
                  <a:cubicBezTo>
                    <a:pt x="657" y="277"/>
                    <a:pt x="706" y="277"/>
                    <a:pt x="755" y="265"/>
                  </a:cubicBezTo>
                  <a:lnTo>
                    <a:pt x="767" y="265"/>
                  </a:lnTo>
                  <a:lnTo>
                    <a:pt x="767" y="252"/>
                  </a:lnTo>
                  <a:lnTo>
                    <a:pt x="767" y="241"/>
                  </a:lnTo>
                  <a:lnTo>
                    <a:pt x="803" y="241"/>
                  </a:lnTo>
                  <a:lnTo>
                    <a:pt x="803" y="252"/>
                  </a:lnTo>
                  <a:cubicBezTo>
                    <a:pt x="767" y="284"/>
                    <a:pt x="711" y="297"/>
                    <a:pt x="652" y="297"/>
                  </a:cubicBezTo>
                  <a:cubicBezTo>
                    <a:pt x="576" y="297"/>
                    <a:pt x="494" y="275"/>
                    <a:pt x="439" y="241"/>
                  </a:cubicBezTo>
                  <a:cubicBezTo>
                    <a:pt x="427" y="228"/>
                    <a:pt x="414" y="204"/>
                    <a:pt x="403" y="179"/>
                  </a:cubicBezTo>
                  <a:lnTo>
                    <a:pt x="403" y="155"/>
                  </a:lnTo>
                  <a:lnTo>
                    <a:pt x="378" y="179"/>
                  </a:lnTo>
                  <a:cubicBezTo>
                    <a:pt x="290" y="248"/>
                    <a:pt x="180" y="300"/>
                    <a:pt x="114" y="300"/>
                  </a:cubicBezTo>
                  <a:cubicBezTo>
                    <a:pt x="97" y="300"/>
                    <a:pt x="84" y="296"/>
                    <a:pt x="74" y="289"/>
                  </a:cubicBezTo>
                  <a:cubicBezTo>
                    <a:pt x="49" y="277"/>
                    <a:pt x="49" y="252"/>
                    <a:pt x="62" y="204"/>
                  </a:cubicBezTo>
                  <a:lnTo>
                    <a:pt x="62" y="192"/>
                  </a:lnTo>
                  <a:lnTo>
                    <a:pt x="74" y="204"/>
                  </a:lnTo>
                  <a:cubicBezTo>
                    <a:pt x="62" y="241"/>
                    <a:pt x="62" y="265"/>
                    <a:pt x="86" y="277"/>
                  </a:cubicBezTo>
                  <a:cubicBezTo>
                    <a:pt x="93" y="281"/>
                    <a:pt x="102" y="283"/>
                    <a:pt x="111" y="283"/>
                  </a:cubicBezTo>
                  <a:cubicBezTo>
                    <a:pt x="191" y="283"/>
                    <a:pt x="358" y="164"/>
                    <a:pt x="390" y="131"/>
                  </a:cubicBezTo>
                  <a:lnTo>
                    <a:pt x="403" y="131"/>
                  </a:lnTo>
                  <a:lnTo>
                    <a:pt x="403" y="119"/>
                  </a:lnTo>
                  <a:cubicBezTo>
                    <a:pt x="403" y="82"/>
                    <a:pt x="414" y="46"/>
                    <a:pt x="439" y="33"/>
                  </a:cubicBezTo>
                  <a:close/>
                  <a:moveTo>
                    <a:pt x="451" y="0"/>
                  </a:moveTo>
                  <a:cubicBezTo>
                    <a:pt x="442" y="0"/>
                    <a:pt x="433" y="3"/>
                    <a:pt x="427" y="9"/>
                  </a:cubicBezTo>
                  <a:cubicBezTo>
                    <a:pt x="390" y="22"/>
                    <a:pt x="366" y="58"/>
                    <a:pt x="366" y="106"/>
                  </a:cubicBezTo>
                  <a:cubicBezTo>
                    <a:pt x="291" y="171"/>
                    <a:pt x="169" y="245"/>
                    <a:pt x="124" y="245"/>
                  </a:cubicBezTo>
                  <a:cubicBezTo>
                    <a:pt x="118" y="245"/>
                    <a:pt x="114" y="243"/>
                    <a:pt x="111" y="241"/>
                  </a:cubicBezTo>
                  <a:cubicBezTo>
                    <a:pt x="98" y="241"/>
                    <a:pt x="98" y="228"/>
                    <a:pt x="98" y="216"/>
                  </a:cubicBezTo>
                  <a:cubicBezTo>
                    <a:pt x="111" y="192"/>
                    <a:pt x="98" y="168"/>
                    <a:pt x="74" y="168"/>
                  </a:cubicBezTo>
                  <a:cubicBezTo>
                    <a:pt x="67" y="164"/>
                    <a:pt x="61" y="163"/>
                    <a:pt x="55" y="163"/>
                  </a:cubicBezTo>
                  <a:cubicBezTo>
                    <a:pt x="38" y="163"/>
                    <a:pt x="25" y="174"/>
                    <a:pt x="25" y="192"/>
                  </a:cubicBezTo>
                  <a:cubicBezTo>
                    <a:pt x="1" y="277"/>
                    <a:pt x="25" y="314"/>
                    <a:pt x="49" y="325"/>
                  </a:cubicBezTo>
                  <a:cubicBezTo>
                    <a:pt x="74" y="338"/>
                    <a:pt x="86" y="338"/>
                    <a:pt x="111" y="338"/>
                  </a:cubicBezTo>
                  <a:cubicBezTo>
                    <a:pt x="195" y="338"/>
                    <a:pt x="305" y="277"/>
                    <a:pt x="378" y="216"/>
                  </a:cubicBezTo>
                  <a:cubicBezTo>
                    <a:pt x="390" y="241"/>
                    <a:pt x="403" y="252"/>
                    <a:pt x="427" y="265"/>
                  </a:cubicBezTo>
                  <a:cubicBezTo>
                    <a:pt x="484" y="300"/>
                    <a:pt x="579" y="332"/>
                    <a:pt x="668" y="332"/>
                  </a:cubicBezTo>
                  <a:cubicBezTo>
                    <a:pt x="729" y="332"/>
                    <a:pt x="788" y="317"/>
                    <a:pt x="828" y="277"/>
                  </a:cubicBezTo>
                  <a:cubicBezTo>
                    <a:pt x="840" y="265"/>
                    <a:pt x="852" y="252"/>
                    <a:pt x="840" y="241"/>
                  </a:cubicBezTo>
                  <a:cubicBezTo>
                    <a:pt x="840" y="216"/>
                    <a:pt x="816" y="204"/>
                    <a:pt x="803" y="204"/>
                  </a:cubicBezTo>
                  <a:lnTo>
                    <a:pt x="767" y="204"/>
                  </a:lnTo>
                  <a:cubicBezTo>
                    <a:pt x="755" y="204"/>
                    <a:pt x="743" y="216"/>
                    <a:pt x="743" y="216"/>
                  </a:cubicBezTo>
                  <a:cubicBezTo>
                    <a:pt x="730" y="228"/>
                    <a:pt x="730" y="228"/>
                    <a:pt x="730" y="241"/>
                  </a:cubicBezTo>
                  <a:lnTo>
                    <a:pt x="597" y="241"/>
                  </a:lnTo>
                  <a:cubicBezTo>
                    <a:pt x="573" y="241"/>
                    <a:pt x="463" y="228"/>
                    <a:pt x="451" y="155"/>
                  </a:cubicBezTo>
                  <a:cubicBezTo>
                    <a:pt x="512" y="82"/>
                    <a:pt x="487" y="33"/>
                    <a:pt x="476" y="9"/>
                  </a:cubicBezTo>
                  <a:cubicBezTo>
                    <a:pt x="469" y="3"/>
                    <a:pt x="460" y="0"/>
                    <a:pt x="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20" name="Google Shape;2695;p36"/>
            <p:cNvSpPr/>
            <p:nvPr/>
          </p:nvSpPr>
          <p:spPr>
            <a:xfrm>
              <a:off x="1676112" y="2862561"/>
              <a:ext cx="70680" cy="12945"/>
            </a:xfrm>
            <a:custGeom>
              <a:avLst/>
              <a:gdLst/>
              <a:ahLst/>
              <a:cxnLst/>
              <a:rect l="l" t="t" r="r" b="b"/>
              <a:pathLst>
                <a:path w="1436" h="263" extrusionOk="0">
                  <a:moveTo>
                    <a:pt x="645" y="1"/>
                  </a:moveTo>
                  <a:cubicBezTo>
                    <a:pt x="633" y="1"/>
                    <a:pt x="633" y="1"/>
                    <a:pt x="620" y="13"/>
                  </a:cubicBezTo>
                  <a:cubicBezTo>
                    <a:pt x="596" y="61"/>
                    <a:pt x="633" y="98"/>
                    <a:pt x="669" y="134"/>
                  </a:cubicBezTo>
                  <a:cubicBezTo>
                    <a:pt x="633" y="183"/>
                    <a:pt x="499" y="207"/>
                    <a:pt x="475" y="207"/>
                  </a:cubicBezTo>
                  <a:lnTo>
                    <a:pt x="390" y="207"/>
                  </a:lnTo>
                  <a:cubicBezTo>
                    <a:pt x="329" y="207"/>
                    <a:pt x="353" y="207"/>
                    <a:pt x="293" y="171"/>
                  </a:cubicBezTo>
                  <a:cubicBezTo>
                    <a:pt x="304" y="171"/>
                    <a:pt x="304" y="159"/>
                    <a:pt x="304" y="159"/>
                  </a:cubicBezTo>
                  <a:cubicBezTo>
                    <a:pt x="317" y="147"/>
                    <a:pt x="317" y="123"/>
                    <a:pt x="304" y="123"/>
                  </a:cubicBezTo>
                  <a:cubicBezTo>
                    <a:pt x="292" y="114"/>
                    <a:pt x="277" y="110"/>
                    <a:pt x="263" y="110"/>
                  </a:cubicBezTo>
                  <a:cubicBezTo>
                    <a:pt x="234" y="110"/>
                    <a:pt x="207" y="126"/>
                    <a:pt x="207" y="159"/>
                  </a:cubicBezTo>
                  <a:lnTo>
                    <a:pt x="158" y="159"/>
                  </a:lnTo>
                  <a:cubicBezTo>
                    <a:pt x="144" y="161"/>
                    <a:pt x="134" y="162"/>
                    <a:pt x="127" y="162"/>
                  </a:cubicBezTo>
                  <a:cubicBezTo>
                    <a:pt x="100" y="162"/>
                    <a:pt x="129" y="144"/>
                    <a:pt x="158" y="134"/>
                  </a:cubicBezTo>
                  <a:cubicBezTo>
                    <a:pt x="195" y="134"/>
                    <a:pt x="195" y="98"/>
                    <a:pt x="158" y="98"/>
                  </a:cubicBezTo>
                  <a:cubicBezTo>
                    <a:pt x="134" y="98"/>
                    <a:pt x="1" y="123"/>
                    <a:pt x="74" y="183"/>
                  </a:cubicBezTo>
                  <a:cubicBezTo>
                    <a:pt x="100" y="201"/>
                    <a:pt x="140" y="212"/>
                    <a:pt x="178" y="212"/>
                  </a:cubicBezTo>
                  <a:cubicBezTo>
                    <a:pt x="193" y="212"/>
                    <a:pt x="207" y="211"/>
                    <a:pt x="220" y="207"/>
                  </a:cubicBezTo>
                  <a:cubicBezTo>
                    <a:pt x="249" y="251"/>
                    <a:pt x="313" y="260"/>
                    <a:pt x="373" y="260"/>
                  </a:cubicBezTo>
                  <a:cubicBezTo>
                    <a:pt x="413" y="260"/>
                    <a:pt x="450" y="256"/>
                    <a:pt x="475" y="256"/>
                  </a:cubicBezTo>
                  <a:cubicBezTo>
                    <a:pt x="548" y="256"/>
                    <a:pt x="657" y="232"/>
                    <a:pt x="706" y="171"/>
                  </a:cubicBezTo>
                  <a:lnTo>
                    <a:pt x="779" y="207"/>
                  </a:lnTo>
                  <a:cubicBezTo>
                    <a:pt x="816" y="226"/>
                    <a:pt x="864" y="238"/>
                    <a:pt x="914" y="238"/>
                  </a:cubicBezTo>
                  <a:cubicBezTo>
                    <a:pt x="964" y="238"/>
                    <a:pt x="1016" y="226"/>
                    <a:pt x="1058" y="196"/>
                  </a:cubicBezTo>
                  <a:cubicBezTo>
                    <a:pt x="1058" y="220"/>
                    <a:pt x="1083" y="232"/>
                    <a:pt x="1107" y="244"/>
                  </a:cubicBezTo>
                  <a:cubicBezTo>
                    <a:pt x="1134" y="257"/>
                    <a:pt x="1167" y="262"/>
                    <a:pt x="1202" y="262"/>
                  </a:cubicBezTo>
                  <a:cubicBezTo>
                    <a:pt x="1264" y="262"/>
                    <a:pt x="1333" y="247"/>
                    <a:pt x="1387" y="232"/>
                  </a:cubicBezTo>
                  <a:cubicBezTo>
                    <a:pt x="1387" y="250"/>
                    <a:pt x="1399" y="259"/>
                    <a:pt x="1411" y="259"/>
                  </a:cubicBezTo>
                  <a:cubicBezTo>
                    <a:pt x="1424" y="259"/>
                    <a:pt x="1436" y="250"/>
                    <a:pt x="1436" y="232"/>
                  </a:cubicBezTo>
                  <a:lnTo>
                    <a:pt x="1436" y="196"/>
                  </a:lnTo>
                  <a:cubicBezTo>
                    <a:pt x="1436" y="183"/>
                    <a:pt x="1423" y="171"/>
                    <a:pt x="1399" y="171"/>
                  </a:cubicBezTo>
                  <a:cubicBezTo>
                    <a:pt x="1350" y="196"/>
                    <a:pt x="1314" y="196"/>
                    <a:pt x="1266" y="207"/>
                  </a:cubicBezTo>
                  <a:cubicBezTo>
                    <a:pt x="1262" y="207"/>
                    <a:pt x="1242" y="208"/>
                    <a:pt x="1216" y="208"/>
                  </a:cubicBezTo>
                  <a:cubicBezTo>
                    <a:pt x="1154" y="208"/>
                    <a:pt x="1061" y="202"/>
                    <a:pt x="1095" y="159"/>
                  </a:cubicBezTo>
                  <a:lnTo>
                    <a:pt x="1107" y="147"/>
                  </a:lnTo>
                  <a:cubicBezTo>
                    <a:pt x="1117" y="137"/>
                    <a:pt x="1098" y="114"/>
                    <a:pt x="1077" y="114"/>
                  </a:cubicBezTo>
                  <a:cubicBezTo>
                    <a:pt x="1071" y="114"/>
                    <a:pt x="1064" y="117"/>
                    <a:pt x="1058" y="123"/>
                  </a:cubicBezTo>
                  <a:cubicBezTo>
                    <a:pt x="1032" y="176"/>
                    <a:pt x="986" y="197"/>
                    <a:pt x="934" y="197"/>
                  </a:cubicBezTo>
                  <a:cubicBezTo>
                    <a:pt x="868" y="197"/>
                    <a:pt x="791" y="163"/>
                    <a:pt x="730" y="123"/>
                  </a:cubicBezTo>
                  <a:cubicBezTo>
                    <a:pt x="755" y="61"/>
                    <a:pt x="706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21" name="Google Shape;2696;p36"/>
            <p:cNvSpPr/>
            <p:nvPr/>
          </p:nvSpPr>
          <p:spPr>
            <a:xfrm>
              <a:off x="1677342" y="2861380"/>
              <a:ext cx="70040" cy="15012"/>
            </a:xfrm>
            <a:custGeom>
              <a:avLst/>
              <a:gdLst/>
              <a:ahLst/>
              <a:cxnLst/>
              <a:rect l="l" t="t" r="r" b="b"/>
              <a:pathLst>
                <a:path w="1423" h="305" extrusionOk="0">
                  <a:moveTo>
                    <a:pt x="620" y="37"/>
                  </a:moveTo>
                  <a:cubicBezTo>
                    <a:pt x="644" y="37"/>
                    <a:pt x="668" y="61"/>
                    <a:pt x="681" y="74"/>
                  </a:cubicBezTo>
                  <a:cubicBezTo>
                    <a:pt x="693" y="98"/>
                    <a:pt x="705" y="122"/>
                    <a:pt x="693" y="147"/>
                  </a:cubicBezTo>
                  <a:lnTo>
                    <a:pt x="693" y="158"/>
                  </a:lnTo>
                  <a:lnTo>
                    <a:pt x="705" y="158"/>
                  </a:lnTo>
                  <a:cubicBezTo>
                    <a:pt x="755" y="198"/>
                    <a:pt x="829" y="238"/>
                    <a:pt x="901" y="238"/>
                  </a:cubicBezTo>
                  <a:cubicBezTo>
                    <a:pt x="917" y="238"/>
                    <a:pt x="933" y="236"/>
                    <a:pt x="949" y="231"/>
                  </a:cubicBezTo>
                  <a:cubicBezTo>
                    <a:pt x="985" y="220"/>
                    <a:pt x="1022" y="207"/>
                    <a:pt x="1033" y="183"/>
                  </a:cubicBezTo>
                  <a:lnTo>
                    <a:pt x="1046" y="158"/>
                  </a:lnTo>
                  <a:lnTo>
                    <a:pt x="1058" y="158"/>
                  </a:lnTo>
                  <a:lnTo>
                    <a:pt x="1058" y="171"/>
                  </a:lnTo>
                  <a:cubicBezTo>
                    <a:pt x="1046" y="195"/>
                    <a:pt x="1046" y="207"/>
                    <a:pt x="1058" y="220"/>
                  </a:cubicBezTo>
                  <a:cubicBezTo>
                    <a:pt x="1072" y="241"/>
                    <a:pt x="1137" y="246"/>
                    <a:pt x="1185" y="246"/>
                  </a:cubicBezTo>
                  <a:cubicBezTo>
                    <a:pt x="1216" y="246"/>
                    <a:pt x="1241" y="244"/>
                    <a:pt x="1241" y="244"/>
                  </a:cubicBezTo>
                  <a:cubicBezTo>
                    <a:pt x="1289" y="244"/>
                    <a:pt x="1338" y="231"/>
                    <a:pt x="1386" y="220"/>
                  </a:cubicBezTo>
                  <a:lnTo>
                    <a:pt x="1386" y="256"/>
                  </a:lnTo>
                  <a:lnTo>
                    <a:pt x="1386" y="268"/>
                  </a:lnTo>
                  <a:cubicBezTo>
                    <a:pt x="1374" y="268"/>
                    <a:pt x="1374" y="256"/>
                    <a:pt x="1374" y="256"/>
                  </a:cubicBezTo>
                  <a:lnTo>
                    <a:pt x="1374" y="231"/>
                  </a:lnTo>
                  <a:lnTo>
                    <a:pt x="1362" y="231"/>
                  </a:lnTo>
                  <a:cubicBezTo>
                    <a:pt x="1303" y="248"/>
                    <a:pt x="1226" y="271"/>
                    <a:pt x="1160" y="271"/>
                  </a:cubicBezTo>
                  <a:cubicBezTo>
                    <a:pt x="1131" y="271"/>
                    <a:pt x="1104" y="267"/>
                    <a:pt x="1082" y="256"/>
                  </a:cubicBezTo>
                  <a:lnTo>
                    <a:pt x="1046" y="220"/>
                  </a:lnTo>
                  <a:lnTo>
                    <a:pt x="1033" y="195"/>
                  </a:lnTo>
                  <a:lnTo>
                    <a:pt x="1022" y="207"/>
                  </a:lnTo>
                  <a:cubicBezTo>
                    <a:pt x="982" y="233"/>
                    <a:pt x="929" y="245"/>
                    <a:pt x="877" y="245"/>
                  </a:cubicBezTo>
                  <a:cubicBezTo>
                    <a:pt x="832" y="245"/>
                    <a:pt x="788" y="236"/>
                    <a:pt x="754" y="220"/>
                  </a:cubicBezTo>
                  <a:cubicBezTo>
                    <a:pt x="730" y="207"/>
                    <a:pt x="717" y="195"/>
                    <a:pt x="693" y="183"/>
                  </a:cubicBezTo>
                  <a:lnTo>
                    <a:pt x="681" y="171"/>
                  </a:lnTo>
                  <a:lnTo>
                    <a:pt x="668" y="183"/>
                  </a:lnTo>
                  <a:cubicBezTo>
                    <a:pt x="620" y="231"/>
                    <a:pt x="523" y="256"/>
                    <a:pt x="450" y="268"/>
                  </a:cubicBezTo>
                  <a:lnTo>
                    <a:pt x="425" y="268"/>
                  </a:lnTo>
                  <a:cubicBezTo>
                    <a:pt x="352" y="268"/>
                    <a:pt x="243" y="268"/>
                    <a:pt x="219" y="220"/>
                  </a:cubicBezTo>
                  <a:lnTo>
                    <a:pt x="206" y="207"/>
                  </a:lnTo>
                  <a:lnTo>
                    <a:pt x="195" y="207"/>
                  </a:lnTo>
                  <a:cubicBezTo>
                    <a:pt x="174" y="212"/>
                    <a:pt x="152" y="215"/>
                    <a:pt x="130" y="215"/>
                  </a:cubicBezTo>
                  <a:cubicBezTo>
                    <a:pt x="101" y="215"/>
                    <a:pt x="75" y="209"/>
                    <a:pt x="60" y="195"/>
                  </a:cubicBezTo>
                  <a:cubicBezTo>
                    <a:pt x="49" y="183"/>
                    <a:pt x="36" y="183"/>
                    <a:pt x="49" y="171"/>
                  </a:cubicBezTo>
                  <a:cubicBezTo>
                    <a:pt x="49" y="158"/>
                    <a:pt x="109" y="134"/>
                    <a:pt x="133" y="134"/>
                  </a:cubicBezTo>
                  <a:cubicBezTo>
                    <a:pt x="146" y="134"/>
                    <a:pt x="146" y="134"/>
                    <a:pt x="146" y="147"/>
                  </a:cubicBezTo>
                  <a:lnTo>
                    <a:pt x="133" y="147"/>
                  </a:lnTo>
                  <a:cubicBezTo>
                    <a:pt x="122" y="147"/>
                    <a:pt x="85" y="147"/>
                    <a:pt x="85" y="171"/>
                  </a:cubicBezTo>
                  <a:cubicBezTo>
                    <a:pt x="73" y="171"/>
                    <a:pt x="73" y="183"/>
                    <a:pt x="85" y="195"/>
                  </a:cubicBezTo>
                  <a:cubicBezTo>
                    <a:pt x="85" y="207"/>
                    <a:pt x="97" y="207"/>
                    <a:pt x="133" y="207"/>
                  </a:cubicBezTo>
                  <a:cubicBezTo>
                    <a:pt x="146" y="207"/>
                    <a:pt x="170" y="207"/>
                    <a:pt x="182" y="195"/>
                  </a:cubicBezTo>
                  <a:lnTo>
                    <a:pt x="206" y="195"/>
                  </a:lnTo>
                  <a:lnTo>
                    <a:pt x="206" y="183"/>
                  </a:lnTo>
                  <a:cubicBezTo>
                    <a:pt x="206" y="171"/>
                    <a:pt x="206" y="158"/>
                    <a:pt x="219" y="158"/>
                  </a:cubicBezTo>
                  <a:cubicBezTo>
                    <a:pt x="225" y="152"/>
                    <a:pt x="234" y="149"/>
                    <a:pt x="244" y="149"/>
                  </a:cubicBezTo>
                  <a:cubicBezTo>
                    <a:pt x="255" y="149"/>
                    <a:pt x="267" y="152"/>
                    <a:pt x="279" y="158"/>
                  </a:cubicBezTo>
                  <a:cubicBezTo>
                    <a:pt x="279" y="158"/>
                    <a:pt x="279" y="171"/>
                    <a:pt x="268" y="171"/>
                  </a:cubicBezTo>
                  <a:lnTo>
                    <a:pt x="268" y="183"/>
                  </a:lnTo>
                  <a:lnTo>
                    <a:pt x="243" y="195"/>
                  </a:lnTo>
                  <a:lnTo>
                    <a:pt x="268" y="207"/>
                  </a:lnTo>
                  <a:lnTo>
                    <a:pt x="292" y="231"/>
                  </a:lnTo>
                  <a:cubicBezTo>
                    <a:pt x="316" y="244"/>
                    <a:pt x="316" y="256"/>
                    <a:pt x="365" y="256"/>
                  </a:cubicBezTo>
                  <a:lnTo>
                    <a:pt x="450" y="256"/>
                  </a:lnTo>
                  <a:cubicBezTo>
                    <a:pt x="450" y="256"/>
                    <a:pt x="608" y="231"/>
                    <a:pt x="657" y="171"/>
                  </a:cubicBezTo>
                  <a:lnTo>
                    <a:pt x="668" y="158"/>
                  </a:lnTo>
                  <a:lnTo>
                    <a:pt x="657" y="147"/>
                  </a:lnTo>
                  <a:cubicBezTo>
                    <a:pt x="595" y="85"/>
                    <a:pt x="608" y="49"/>
                    <a:pt x="620" y="37"/>
                  </a:cubicBezTo>
                  <a:close/>
                  <a:moveTo>
                    <a:pt x="620" y="1"/>
                  </a:moveTo>
                  <a:cubicBezTo>
                    <a:pt x="608" y="1"/>
                    <a:pt x="595" y="12"/>
                    <a:pt x="584" y="25"/>
                  </a:cubicBezTo>
                  <a:cubicBezTo>
                    <a:pt x="571" y="61"/>
                    <a:pt x="559" y="110"/>
                    <a:pt x="620" y="158"/>
                  </a:cubicBezTo>
                  <a:cubicBezTo>
                    <a:pt x="571" y="195"/>
                    <a:pt x="474" y="207"/>
                    <a:pt x="450" y="220"/>
                  </a:cubicBezTo>
                  <a:lnTo>
                    <a:pt x="365" y="220"/>
                  </a:lnTo>
                  <a:cubicBezTo>
                    <a:pt x="328" y="220"/>
                    <a:pt x="328" y="220"/>
                    <a:pt x="316" y="207"/>
                  </a:cubicBezTo>
                  <a:lnTo>
                    <a:pt x="304" y="195"/>
                  </a:lnTo>
                  <a:cubicBezTo>
                    <a:pt x="304" y="183"/>
                    <a:pt x="316" y="171"/>
                    <a:pt x="304" y="158"/>
                  </a:cubicBezTo>
                  <a:cubicBezTo>
                    <a:pt x="304" y="147"/>
                    <a:pt x="304" y="134"/>
                    <a:pt x="292" y="134"/>
                  </a:cubicBezTo>
                  <a:cubicBezTo>
                    <a:pt x="270" y="120"/>
                    <a:pt x="249" y="114"/>
                    <a:pt x="231" y="114"/>
                  </a:cubicBezTo>
                  <a:cubicBezTo>
                    <a:pt x="217" y="114"/>
                    <a:pt x="205" y="117"/>
                    <a:pt x="195" y="122"/>
                  </a:cubicBezTo>
                  <a:cubicBezTo>
                    <a:pt x="195" y="134"/>
                    <a:pt x="182" y="134"/>
                    <a:pt x="182" y="134"/>
                  </a:cubicBezTo>
                  <a:cubicBezTo>
                    <a:pt x="182" y="134"/>
                    <a:pt x="182" y="122"/>
                    <a:pt x="170" y="122"/>
                  </a:cubicBezTo>
                  <a:cubicBezTo>
                    <a:pt x="170" y="110"/>
                    <a:pt x="158" y="98"/>
                    <a:pt x="133" y="98"/>
                  </a:cubicBezTo>
                  <a:cubicBezTo>
                    <a:pt x="122" y="98"/>
                    <a:pt x="24" y="110"/>
                    <a:pt x="12" y="158"/>
                  </a:cubicBezTo>
                  <a:cubicBezTo>
                    <a:pt x="0" y="171"/>
                    <a:pt x="0" y="195"/>
                    <a:pt x="36" y="220"/>
                  </a:cubicBezTo>
                  <a:cubicBezTo>
                    <a:pt x="63" y="237"/>
                    <a:pt x="103" y="248"/>
                    <a:pt x="146" y="248"/>
                  </a:cubicBezTo>
                  <a:cubicBezTo>
                    <a:pt x="162" y="248"/>
                    <a:pt x="178" y="247"/>
                    <a:pt x="195" y="244"/>
                  </a:cubicBezTo>
                  <a:cubicBezTo>
                    <a:pt x="243" y="304"/>
                    <a:pt x="352" y="304"/>
                    <a:pt x="425" y="304"/>
                  </a:cubicBezTo>
                  <a:cubicBezTo>
                    <a:pt x="425" y="304"/>
                    <a:pt x="438" y="292"/>
                    <a:pt x="450" y="292"/>
                  </a:cubicBezTo>
                  <a:cubicBezTo>
                    <a:pt x="523" y="292"/>
                    <a:pt x="620" y="268"/>
                    <a:pt x="681" y="220"/>
                  </a:cubicBezTo>
                  <a:cubicBezTo>
                    <a:pt x="705" y="231"/>
                    <a:pt x="717" y="231"/>
                    <a:pt x="741" y="244"/>
                  </a:cubicBezTo>
                  <a:cubicBezTo>
                    <a:pt x="781" y="263"/>
                    <a:pt x="834" y="276"/>
                    <a:pt x="888" y="276"/>
                  </a:cubicBezTo>
                  <a:cubicBezTo>
                    <a:pt x="935" y="276"/>
                    <a:pt x="982" y="266"/>
                    <a:pt x="1022" y="244"/>
                  </a:cubicBezTo>
                  <a:cubicBezTo>
                    <a:pt x="1033" y="268"/>
                    <a:pt x="1046" y="280"/>
                    <a:pt x="1070" y="292"/>
                  </a:cubicBezTo>
                  <a:cubicBezTo>
                    <a:pt x="1095" y="304"/>
                    <a:pt x="1131" y="304"/>
                    <a:pt x="1168" y="304"/>
                  </a:cubicBezTo>
                  <a:cubicBezTo>
                    <a:pt x="1228" y="304"/>
                    <a:pt x="1289" y="292"/>
                    <a:pt x="1349" y="280"/>
                  </a:cubicBezTo>
                  <a:cubicBezTo>
                    <a:pt x="1349" y="292"/>
                    <a:pt x="1374" y="304"/>
                    <a:pt x="1386" y="304"/>
                  </a:cubicBezTo>
                  <a:cubicBezTo>
                    <a:pt x="1411" y="304"/>
                    <a:pt x="1422" y="280"/>
                    <a:pt x="1422" y="256"/>
                  </a:cubicBezTo>
                  <a:lnTo>
                    <a:pt x="1422" y="220"/>
                  </a:lnTo>
                  <a:cubicBezTo>
                    <a:pt x="1422" y="207"/>
                    <a:pt x="1422" y="195"/>
                    <a:pt x="1411" y="195"/>
                  </a:cubicBezTo>
                  <a:cubicBezTo>
                    <a:pt x="1398" y="183"/>
                    <a:pt x="1386" y="183"/>
                    <a:pt x="1374" y="183"/>
                  </a:cubicBezTo>
                  <a:lnTo>
                    <a:pt x="1228" y="220"/>
                  </a:lnTo>
                  <a:cubicBezTo>
                    <a:pt x="1192" y="220"/>
                    <a:pt x="1095" y="207"/>
                    <a:pt x="1082" y="195"/>
                  </a:cubicBezTo>
                  <a:lnTo>
                    <a:pt x="1095" y="183"/>
                  </a:lnTo>
                  <a:cubicBezTo>
                    <a:pt x="1106" y="171"/>
                    <a:pt x="1095" y="147"/>
                    <a:pt x="1082" y="134"/>
                  </a:cubicBezTo>
                  <a:cubicBezTo>
                    <a:pt x="1070" y="128"/>
                    <a:pt x="1061" y="125"/>
                    <a:pt x="1053" y="125"/>
                  </a:cubicBezTo>
                  <a:cubicBezTo>
                    <a:pt x="1046" y="125"/>
                    <a:pt x="1040" y="128"/>
                    <a:pt x="1033" y="134"/>
                  </a:cubicBezTo>
                  <a:lnTo>
                    <a:pt x="1033" y="122"/>
                  </a:lnTo>
                  <a:lnTo>
                    <a:pt x="1022" y="147"/>
                  </a:lnTo>
                  <a:cubicBezTo>
                    <a:pt x="997" y="171"/>
                    <a:pt x="973" y="195"/>
                    <a:pt x="949" y="195"/>
                  </a:cubicBezTo>
                  <a:cubicBezTo>
                    <a:pt x="936" y="197"/>
                    <a:pt x="923" y="198"/>
                    <a:pt x="910" y="198"/>
                  </a:cubicBezTo>
                  <a:cubicBezTo>
                    <a:pt x="847" y="198"/>
                    <a:pt x="780" y="176"/>
                    <a:pt x="730" y="147"/>
                  </a:cubicBezTo>
                  <a:cubicBezTo>
                    <a:pt x="741" y="110"/>
                    <a:pt x="730" y="85"/>
                    <a:pt x="717" y="61"/>
                  </a:cubicBezTo>
                  <a:cubicBezTo>
                    <a:pt x="693" y="25"/>
                    <a:pt x="657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22" name="Google Shape;2697;p36"/>
            <p:cNvSpPr/>
            <p:nvPr/>
          </p:nvSpPr>
          <p:spPr>
            <a:xfrm>
              <a:off x="1673405" y="2891749"/>
              <a:ext cx="120687" cy="33174"/>
            </a:xfrm>
            <a:custGeom>
              <a:avLst/>
              <a:gdLst/>
              <a:ahLst/>
              <a:cxnLst/>
              <a:rect l="l" t="t" r="r" b="b"/>
              <a:pathLst>
                <a:path w="2452" h="674" extrusionOk="0">
                  <a:moveTo>
                    <a:pt x="428" y="70"/>
                  </a:moveTo>
                  <a:cubicBezTo>
                    <a:pt x="447" y="70"/>
                    <a:pt x="473" y="91"/>
                    <a:pt x="505" y="138"/>
                  </a:cubicBezTo>
                  <a:cubicBezTo>
                    <a:pt x="505" y="186"/>
                    <a:pt x="469" y="222"/>
                    <a:pt x="421" y="247"/>
                  </a:cubicBezTo>
                  <a:lnTo>
                    <a:pt x="408" y="247"/>
                  </a:lnTo>
                  <a:cubicBezTo>
                    <a:pt x="396" y="211"/>
                    <a:pt x="396" y="186"/>
                    <a:pt x="396" y="149"/>
                  </a:cubicBezTo>
                  <a:lnTo>
                    <a:pt x="396" y="113"/>
                  </a:lnTo>
                  <a:cubicBezTo>
                    <a:pt x="402" y="85"/>
                    <a:pt x="412" y="70"/>
                    <a:pt x="428" y="70"/>
                  </a:cubicBezTo>
                  <a:close/>
                  <a:moveTo>
                    <a:pt x="432" y="490"/>
                  </a:moveTo>
                  <a:cubicBezTo>
                    <a:pt x="445" y="551"/>
                    <a:pt x="421" y="600"/>
                    <a:pt x="348" y="624"/>
                  </a:cubicBezTo>
                  <a:cubicBezTo>
                    <a:pt x="335" y="600"/>
                    <a:pt x="335" y="575"/>
                    <a:pt x="323" y="551"/>
                  </a:cubicBezTo>
                  <a:cubicBezTo>
                    <a:pt x="348" y="538"/>
                    <a:pt x="372" y="514"/>
                    <a:pt x="396" y="502"/>
                  </a:cubicBezTo>
                  <a:cubicBezTo>
                    <a:pt x="408" y="502"/>
                    <a:pt x="421" y="490"/>
                    <a:pt x="432" y="490"/>
                  </a:cubicBezTo>
                  <a:close/>
                  <a:moveTo>
                    <a:pt x="443" y="0"/>
                  </a:moveTo>
                  <a:cubicBezTo>
                    <a:pt x="435" y="0"/>
                    <a:pt x="428" y="1"/>
                    <a:pt x="421" y="3"/>
                  </a:cubicBezTo>
                  <a:cubicBezTo>
                    <a:pt x="348" y="28"/>
                    <a:pt x="335" y="149"/>
                    <a:pt x="348" y="211"/>
                  </a:cubicBezTo>
                  <a:cubicBezTo>
                    <a:pt x="359" y="222"/>
                    <a:pt x="359" y="247"/>
                    <a:pt x="372" y="271"/>
                  </a:cubicBezTo>
                  <a:cubicBezTo>
                    <a:pt x="348" y="284"/>
                    <a:pt x="335" y="295"/>
                    <a:pt x="311" y="295"/>
                  </a:cubicBezTo>
                  <a:cubicBezTo>
                    <a:pt x="286" y="308"/>
                    <a:pt x="262" y="320"/>
                    <a:pt x="238" y="320"/>
                  </a:cubicBezTo>
                  <a:cubicBezTo>
                    <a:pt x="213" y="332"/>
                    <a:pt x="202" y="332"/>
                    <a:pt x="177" y="332"/>
                  </a:cubicBezTo>
                  <a:cubicBezTo>
                    <a:pt x="124" y="297"/>
                    <a:pt x="103" y="274"/>
                    <a:pt x="114" y="274"/>
                  </a:cubicBezTo>
                  <a:cubicBezTo>
                    <a:pt x="119" y="274"/>
                    <a:pt x="127" y="277"/>
                    <a:pt x="140" y="284"/>
                  </a:cubicBezTo>
                  <a:cubicBezTo>
                    <a:pt x="143" y="285"/>
                    <a:pt x="145" y="285"/>
                    <a:pt x="148" y="285"/>
                  </a:cubicBezTo>
                  <a:cubicBezTo>
                    <a:pt x="167" y="285"/>
                    <a:pt x="175" y="247"/>
                    <a:pt x="153" y="247"/>
                  </a:cubicBezTo>
                  <a:cubicBezTo>
                    <a:pt x="139" y="240"/>
                    <a:pt x="119" y="236"/>
                    <a:pt x="99" y="236"/>
                  </a:cubicBezTo>
                  <a:cubicBezTo>
                    <a:pt x="49" y="236"/>
                    <a:pt x="0" y="259"/>
                    <a:pt x="43" y="320"/>
                  </a:cubicBezTo>
                  <a:cubicBezTo>
                    <a:pt x="78" y="366"/>
                    <a:pt x="121" y="382"/>
                    <a:pt x="168" y="382"/>
                  </a:cubicBezTo>
                  <a:cubicBezTo>
                    <a:pt x="218" y="382"/>
                    <a:pt x="273" y="363"/>
                    <a:pt x="323" y="344"/>
                  </a:cubicBezTo>
                  <a:cubicBezTo>
                    <a:pt x="348" y="332"/>
                    <a:pt x="372" y="332"/>
                    <a:pt x="384" y="320"/>
                  </a:cubicBezTo>
                  <a:cubicBezTo>
                    <a:pt x="408" y="357"/>
                    <a:pt x="421" y="393"/>
                    <a:pt x="432" y="441"/>
                  </a:cubicBezTo>
                  <a:cubicBezTo>
                    <a:pt x="359" y="465"/>
                    <a:pt x="299" y="490"/>
                    <a:pt x="275" y="551"/>
                  </a:cubicBezTo>
                  <a:cubicBezTo>
                    <a:pt x="250" y="587"/>
                    <a:pt x="238" y="673"/>
                    <a:pt x="299" y="673"/>
                  </a:cubicBezTo>
                  <a:cubicBezTo>
                    <a:pt x="306" y="673"/>
                    <a:pt x="313" y="674"/>
                    <a:pt x="320" y="674"/>
                  </a:cubicBezTo>
                  <a:cubicBezTo>
                    <a:pt x="448" y="674"/>
                    <a:pt x="481" y="570"/>
                    <a:pt x="481" y="465"/>
                  </a:cubicBezTo>
                  <a:cubicBezTo>
                    <a:pt x="505" y="454"/>
                    <a:pt x="530" y="454"/>
                    <a:pt x="554" y="441"/>
                  </a:cubicBezTo>
                  <a:cubicBezTo>
                    <a:pt x="627" y="417"/>
                    <a:pt x="688" y="381"/>
                    <a:pt x="761" y="344"/>
                  </a:cubicBezTo>
                  <a:cubicBezTo>
                    <a:pt x="943" y="259"/>
                    <a:pt x="1138" y="222"/>
                    <a:pt x="1332" y="162"/>
                  </a:cubicBezTo>
                  <a:cubicBezTo>
                    <a:pt x="1345" y="222"/>
                    <a:pt x="1381" y="222"/>
                    <a:pt x="1454" y="222"/>
                  </a:cubicBezTo>
                  <a:cubicBezTo>
                    <a:pt x="1515" y="222"/>
                    <a:pt x="1564" y="198"/>
                    <a:pt x="1612" y="186"/>
                  </a:cubicBezTo>
                  <a:cubicBezTo>
                    <a:pt x="1633" y="186"/>
                    <a:pt x="1662" y="159"/>
                    <a:pt x="1686" y="159"/>
                  </a:cubicBezTo>
                  <a:cubicBezTo>
                    <a:pt x="1690" y="159"/>
                    <a:pt x="1693" y="160"/>
                    <a:pt x="1697" y="162"/>
                  </a:cubicBezTo>
                  <a:cubicBezTo>
                    <a:pt x="1697" y="174"/>
                    <a:pt x="1721" y="186"/>
                    <a:pt x="1734" y="198"/>
                  </a:cubicBezTo>
                  <a:cubicBezTo>
                    <a:pt x="1759" y="205"/>
                    <a:pt x="1785" y="208"/>
                    <a:pt x="1811" y="208"/>
                  </a:cubicBezTo>
                  <a:cubicBezTo>
                    <a:pt x="1875" y="208"/>
                    <a:pt x="1941" y="191"/>
                    <a:pt x="2002" y="174"/>
                  </a:cubicBezTo>
                  <a:cubicBezTo>
                    <a:pt x="2058" y="158"/>
                    <a:pt x="2115" y="154"/>
                    <a:pt x="2173" y="154"/>
                  </a:cubicBezTo>
                  <a:cubicBezTo>
                    <a:pt x="2251" y="154"/>
                    <a:pt x="2331" y="162"/>
                    <a:pt x="2415" y="162"/>
                  </a:cubicBezTo>
                  <a:cubicBezTo>
                    <a:pt x="2451" y="162"/>
                    <a:pt x="2451" y="113"/>
                    <a:pt x="2415" y="113"/>
                  </a:cubicBezTo>
                  <a:cubicBezTo>
                    <a:pt x="2337" y="113"/>
                    <a:pt x="2250" y="97"/>
                    <a:pt x="2168" y="97"/>
                  </a:cubicBezTo>
                  <a:cubicBezTo>
                    <a:pt x="2149" y="97"/>
                    <a:pt x="2129" y="98"/>
                    <a:pt x="2111" y="101"/>
                  </a:cubicBezTo>
                  <a:cubicBezTo>
                    <a:pt x="2026" y="101"/>
                    <a:pt x="1940" y="149"/>
                    <a:pt x="1843" y="162"/>
                  </a:cubicBezTo>
                  <a:cubicBezTo>
                    <a:pt x="1783" y="162"/>
                    <a:pt x="1758" y="149"/>
                    <a:pt x="1710" y="113"/>
                  </a:cubicBezTo>
                  <a:cubicBezTo>
                    <a:pt x="1705" y="109"/>
                    <a:pt x="1700" y="108"/>
                    <a:pt x="1694" y="108"/>
                  </a:cubicBezTo>
                  <a:cubicBezTo>
                    <a:pt x="1682" y="108"/>
                    <a:pt x="1669" y="113"/>
                    <a:pt x="1661" y="113"/>
                  </a:cubicBezTo>
                  <a:cubicBezTo>
                    <a:pt x="1612" y="121"/>
                    <a:pt x="1508" y="179"/>
                    <a:pt x="1438" y="179"/>
                  </a:cubicBezTo>
                  <a:cubicBezTo>
                    <a:pt x="1403" y="179"/>
                    <a:pt x="1377" y="165"/>
                    <a:pt x="1369" y="125"/>
                  </a:cubicBezTo>
                  <a:cubicBezTo>
                    <a:pt x="1369" y="113"/>
                    <a:pt x="1357" y="113"/>
                    <a:pt x="1345" y="113"/>
                  </a:cubicBezTo>
                  <a:cubicBezTo>
                    <a:pt x="1199" y="162"/>
                    <a:pt x="1053" y="198"/>
                    <a:pt x="919" y="235"/>
                  </a:cubicBezTo>
                  <a:cubicBezTo>
                    <a:pt x="773" y="271"/>
                    <a:pt x="651" y="357"/>
                    <a:pt x="505" y="405"/>
                  </a:cubicBezTo>
                  <a:cubicBezTo>
                    <a:pt x="494" y="417"/>
                    <a:pt x="481" y="417"/>
                    <a:pt x="469" y="417"/>
                  </a:cubicBezTo>
                  <a:cubicBezTo>
                    <a:pt x="469" y="405"/>
                    <a:pt x="457" y="381"/>
                    <a:pt x="457" y="368"/>
                  </a:cubicBezTo>
                  <a:cubicBezTo>
                    <a:pt x="445" y="344"/>
                    <a:pt x="445" y="320"/>
                    <a:pt x="432" y="295"/>
                  </a:cubicBezTo>
                  <a:cubicBezTo>
                    <a:pt x="481" y="259"/>
                    <a:pt x="530" y="222"/>
                    <a:pt x="542" y="162"/>
                  </a:cubicBezTo>
                  <a:cubicBezTo>
                    <a:pt x="564" y="106"/>
                    <a:pt x="515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23" name="Google Shape;2698;p36"/>
            <p:cNvSpPr/>
            <p:nvPr/>
          </p:nvSpPr>
          <p:spPr>
            <a:xfrm>
              <a:off x="1673109" y="2891060"/>
              <a:ext cx="121573" cy="35045"/>
            </a:xfrm>
            <a:custGeom>
              <a:avLst/>
              <a:gdLst/>
              <a:ahLst/>
              <a:cxnLst/>
              <a:rect l="l" t="t" r="r" b="b"/>
              <a:pathLst>
                <a:path w="2470" h="712" extrusionOk="0">
                  <a:moveTo>
                    <a:pt x="438" y="103"/>
                  </a:moveTo>
                  <a:cubicBezTo>
                    <a:pt x="438" y="103"/>
                    <a:pt x="451" y="103"/>
                    <a:pt x="487" y="152"/>
                  </a:cubicBezTo>
                  <a:cubicBezTo>
                    <a:pt x="487" y="188"/>
                    <a:pt x="475" y="212"/>
                    <a:pt x="427" y="236"/>
                  </a:cubicBezTo>
                  <a:cubicBezTo>
                    <a:pt x="427" y="212"/>
                    <a:pt x="414" y="188"/>
                    <a:pt x="414" y="163"/>
                  </a:cubicBezTo>
                  <a:lnTo>
                    <a:pt x="414" y="139"/>
                  </a:lnTo>
                  <a:cubicBezTo>
                    <a:pt x="427" y="115"/>
                    <a:pt x="427" y="103"/>
                    <a:pt x="438" y="103"/>
                  </a:cubicBezTo>
                  <a:close/>
                  <a:moveTo>
                    <a:pt x="427" y="66"/>
                  </a:moveTo>
                  <a:cubicBezTo>
                    <a:pt x="390" y="79"/>
                    <a:pt x="390" y="115"/>
                    <a:pt x="378" y="127"/>
                  </a:cubicBezTo>
                  <a:lnTo>
                    <a:pt x="378" y="176"/>
                  </a:lnTo>
                  <a:cubicBezTo>
                    <a:pt x="378" y="200"/>
                    <a:pt x="390" y="236"/>
                    <a:pt x="402" y="261"/>
                  </a:cubicBezTo>
                  <a:lnTo>
                    <a:pt x="402" y="273"/>
                  </a:lnTo>
                  <a:lnTo>
                    <a:pt x="414" y="298"/>
                  </a:lnTo>
                  <a:lnTo>
                    <a:pt x="427" y="285"/>
                  </a:lnTo>
                  <a:cubicBezTo>
                    <a:pt x="500" y="236"/>
                    <a:pt x="524" y="200"/>
                    <a:pt x="524" y="152"/>
                  </a:cubicBezTo>
                  <a:lnTo>
                    <a:pt x="524" y="139"/>
                  </a:lnTo>
                  <a:cubicBezTo>
                    <a:pt x="487" y="79"/>
                    <a:pt x="451" y="66"/>
                    <a:pt x="427" y="66"/>
                  </a:cubicBezTo>
                  <a:close/>
                  <a:moveTo>
                    <a:pt x="427" y="528"/>
                  </a:moveTo>
                  <a:cubicBezTo>
                    <a:pt x="427" y="577"/>
                    <a:pt x="402" y="601"/>
                    <a:pt x="365" y="614"/>
                  </a:cubicBezTo>
                  <a:lnTo>
                    <a:pt x="354" y="577"/>
                  </a:lnTo>
                  <a:cubicBezTo>
                    <a:pt x="365" y="565"/>
                    <a:pt x="390" y="552"/>
                    <a:pt x="414" y="541"/>
                  </a:cubicBezTo>
                  <a:cubicBezTo>
                    <a:pt x="414" y="528"/>
                    <a:pt x="427" y="528"/>
                    <a:pt x="427" y="528"/>
                  </a:cubicBezTo>
                  <a:close/>
                  <a:moveTo>
                    <a:pt x="452" y="39"/>
                  </a:moveTo>
                  <a:cubicBezTo>
                    <a:pt x="471" y="39"/>
                    <a:pt x="489" y="56"/>
                    <a:pt x="500" y="66"/>
                  </a:cubicBezTo>
                  <a:cubicBezTo>
                    <a:pt x="536" y="90"/>
                    <a:pt x="548" y="139"/>
                    <a:pt x="536" y="176"/>
                  </a:cubicBezTo>
                  <a:cubicBezTo>
                    <a:pt x="511" y="225"/>
                    <a:pt x="487" y="261"/>
                    <a:pt x="427" y="298"/>
                  </a:cubicBezTo>
                  <a:lnTo>
                    <a:pt x="414" y="298"/>
                  </a:lnTo>
                  <a:lnTo>
                    <a:pt x="427" y="322"/>
                  </a:lnTo>
                  <a:cubicBezTo>
                    <a:pt x="427" y="346"/>
                    <a:pt x="438" y="358"/>
                    <a:pt x="451" y="382"/>
                  </a:cubicBezTo>
                  <a:cubicBezTo>
                    <a:pt x="451" y="407"/>
                    <a:pt x="451" y="419"/>
                    <a:pt x="463" y="443"/>
                  </a:cubicBezTo>
                  <a:lnTo>
                    <a:pt x="463" y="455"/>
                  </a:lnTo>
                  <a:lnTo>
                    <a:pt x="524" y="443"/>
                  </a:lnTo>
                  <a:cubicBezTo>
                    <a:pt x="573" y="419"/>
                    <a:pt x="633" y="382"/>
                    <a:pt x="681" y="358"/>
                  </a:cubicBezTo>
                  <a:cubicBezTo>
                    <a:pt x="767" y="322"/>
                    <a:pt x="840" y="285"/>
                    <a:pt x="925" y="261"/>
                  </a:cubicBezTo>
                  <a:cubicBezTo>
                    <a:pt x="1071" y="236"/>
                    <a:pt x="1205" y="188"/>
                    <a:pt x="1351" y="139"/>
                  </a:cubicBezTo>
                  <a:lnTo>
                    <a:pt x="1363" y="152"/>
                  </a:lnTo>
                  <a:cubicBezTo>
                    <a:pt x="1363" y="176"/>
                    <a:pt x="1375" y="188"/>
                    <a:pt x="1400" y="200"/>
                  </a:cubicBezTo>
                  <a:cubicBezTo>
                    <a:pt x="1414" y="211"/>
                    <a:pt x="1432" y="215"/>
                    <a:pt x="1453" y="215"/>
                  </a:cubicBezTo>
                  <a:cubicBezTo>
                    <a:pt x="1503" y="215"/>
                    <a:pt x="1567" y="189"/>
                    <a:pt x="1618" y="163"/>
                  </a:cubicBezTo>
                  <a:cubicBezTo>
                    <a:pt x="1643" y="152"/>
                    <a:pt x="1654" y="152"/>
                    <a:pt x="1667" y="139"/>
                  </a:cubicBezTo>
                  <a:lnTo>
                    <a:pt x="1703" y="139"/>
                  </a:lnTo>
                  <a:cubicBezTo>
                    <a:pt x="1740" y="176"/>
                    <a:pt x="1770" y="192"/>
                    <a:pt x="1809" y="192"/>
                  </a:cubicBezTo>
                  <a:cubicBezTo>
                    <a:pt x="1822" y="192"/>
                    <a:pt x="1835" y="191"/>
                    <a:pt x="1849" y="188"/>
                  </a:cubicBezTo>
                  <a:cubicBezTo>
                    <a:pt x="1898" y="188"/>
                    <a:pt x="1946" y="176"/>
                    <a:pt x="1983" y="163"/>
                  </a:cubicBezTo>
                  <a:cubicBezTo>
                    <a:pt x="2032" y="152"/>
                    <a:pt x="2081" y="127"/>
                    <a:pt x="2117" y="127"/>
                  </a:cubicBezTo>
                  <a:cubicBezTo>
                    <a:pt x="2178" y="127"/>
                    <a:pt x="2238" y="127"/>
                    <a:pt x="2299" y="139"/>
                  </a:cubicBezTo>
                  <a:lnTo>
                    <a:pt x="2421" y="139"/>
                  </a:lnTo>
                  <a:cubicBezTo>
                    <a:pt x="2421" y="139"/>
                    <a:pt x="2433" y="139"/>
                    <a:pt x="2433" y="152"/>
                  </a:cubicBezTo>
                  <a:lnTo>
                    <a:pt x="2299" y="152"/>
                  </a:lnTo>
                  <a:cubicBezTo>
                    <a:pt x="2264" y="147"/>
                    <a:pt x="2228" y="144"/>
                    <a:pt x="2191" y="144"/>
                  </a:cubicBezTo>
                  <a:cubicBezTo>
                    <a:pt x="2129" y="144"/>
                    <a:pt x="2064" y="153"/>
                    <a:pt x="1995" y="176"/>
                  </a:cubicBezTo>
                  <a:cubicBezTo>
                    <a:pt x="1942" y="191"/>
                    <a:pt x="1888" y="207"/>
                    <a:pt x="1834" y="207"/>
                  </a:cubicBezTo>
                  <a:cubicBezTo>
                    <a:pt x="1803" y="207"/>
                    <a:pt x="1771" y="201"/>
                    <a:pt x="1740" y="188"/>
                  </a:cubicBezTo>
                  <a:cubicBezTo>
                    <a:pt x="1740" y="188"/>
                    <a:pt x="1727" y="176"/>
                    <a:pt x="1716" y="176"/>
                  </a:cubicBezTo>
                  <a:lnTo>
                    <a:pt x="1716" y="163"/>
                  </a:lnTo>
                  <a:cubicBezTo>
                    <a:pt x="1704" y="156"/>
                    <a:pt x="1694" y="153"/>
                    <a:pt x="1685" y="153"/>
                  </a:cubicBezTo>
                  <a:cubicBezTo>
                    <a:pt x="1664" y="153"/>
                    <a:pt x="1647" y="167"/>
                    <a:pt x="1630" y="176"/>
                  </a:cubicBezTo>
                  <a:cubicBezTo>
                    <a:pt x="1630" y="176"/>
                    <a:pt x="1618" y="188"/>
                    <a:pt x="1606" y="188"/>
                  </a:cubicBezTo>
                  <a:cubicBezTo>
                    <a:pt x="1594" y="188"/>
                    <a:pt x="1570" y="200"/>
                    <a:pt x="1545" y="200"/>
                  </a:cubicBezTo>
                  <a:cubicBezTo>
                    <a:pt x="1521" y="212"/>
                    <a:pt x="1497" y="225"/>
                    <a:pt x="1460" y="225"/>
                  </a:cubicBezTo>
                  <a:cubicBezTo>
                    <a:pt x="1387" y="225"/>
                    <a:pt x="1363" y="212"/>
                    <a:pt x="1351" y="176"/>
                  </a:cubicBezTo>
                  <a:lnTo>
                    <a:pt x="1351" y="152"/>
                  </a:lnTo>
                  <a:lnTo>
                    <a:pt x="1327" y="163"/>
                  </a:lnTo>
                  <a:cubicBezTo>
                    <a:pt x="1265" y="188"/>
                    <a:pt x="1205" y="200"/>
                    <a:pt x="1132" y="212"/>
                  </a:cubicBezTo>
                  <a:cubicBezTo>
                    <a:pt x="1010" y="249"/>
                    <a:pt x="876" y="285"/>
                    <a:pt x="754" y="346"/>
                  </a:cubicBezTo>
                  <a:cubicBezTo>
                    <a:pt x="743" y="346"/>
                    <a:pt x="718" y="358"/>
                    <a:pt x="706" y="371"/>
                  </a:cubicBezTo>
                  <a:cubicBezTo>
                    <a:pt x="657" y="395"/>
                    <a:pt x="609" y="419"/>
                    <a:pt x="560" y="431"/>
                  </a:cubicBezTo>
                  <a:cubicBezTo>
                    <a:pt x="524" y="443"/>
                    <a:pt x="500" y="455"/>
                    <a:pt x="475" y="468"/>
                  </a:cubicBezTo>
                  <a:lnTo>
                    <a:pt x="463" y="468"/>
                  </a:lnTo>
                  <a:lnTo>
                    <a:pt x="463" y="479"/>
                  </a:lnTo>
                  <a:lnTo>
                    <a:pt x="438" y="479"/>
                  </a:lnTo>
                  <a:cubicBezTo>
                    <a:pt x="427" y="492"/>
                    <a:pt x="402" y="504"/>
                    <a:pt x="390" y="504"/>
                  </a:cubicBezTo>
                  <a:cubicBezTo>
                    <a:pt x="365" y="516"/>
                    <a:pt x="341" y="541"/>
                    <a:pt x="317" y="552"/>
                  </a:cubicBezTo>
                  <a:lnTo>
                    <a:pt x="317" y="565"/>
                  </a:lnTo>
                  <a:lnTo>
                    <a:pt x="341" y="662"/>
                  </a:lnTo>
                  <a:lnTo>
                    <a:pt x="354" y="650"/>
                  </a:lnTo>
                  <a:cubicBezTo>
                    <a:pt x="427" y="638"/>
                    <a:pt x="463" y="577"/>
                    <a:pt x="463" y="504"/>
                  </a:cubicBezTo>
                  <a:lnTo>
                    <a:pt x="463" y="479"/>
                  </a:lnTo>
                  <a:lnTo>
                    <a:pt x="463" y="479"/>
                  </a:lnTo>
                  <a:cubicBezTo>
                    <a:pt x="475" y="552"/>
                    <a:pt x="451" y="601"/>
                    <a:pt x="427" y="638"/>
                  </a:cubicBezTo>
                  <a:cubicBezTo>
                    <a:pt x="402" y="662"/>
                    <a:pt x="354" y="674"/>
                    <a:pt x="305" y="674"/>
                  </a:cubicBezTo>
                  <a:cubicBezTo>
                    <a:pt x="292" y="662"/>
                    <a:pt x="292" y="662"/>
                    <a:pt x="281" y="662"/>
                  </a:cubicBezTo>
                  <a:cubicBezTo>
                    <a:pt x="268" y="638"/>
                    <a:pt x="281" y="601"/>
                    <a:pt x="292" y="577"/>
                  </a:cubicBezTo>
                  <a:cubicBezTo>
                    <a:pt x="317" y="516"/>
                    <a:pt x="390" y="492"/>
                    <a:pt x="438" y="468"/>
                  </a:cubicBezTo>
                  <a:lnTo>
                    <a:pt x="451" y="455"/>
                  </a:lnTo>
                  <a:lnTo>
                    <a:pt x="451" y="443"/>
                  </a:lnTo>
                  <a:cubicBezTo>
                    <a:pt x="438" y="407"/>
                    <a:pt x="427" y="358"/>
                    <a:pt x="414" y="322"/>
                  </a:cubicBezTo>
                  <a:lnTo>
                    <a:pt x="402" y="309"/>
                  </a:lnTo>
                  <a:lnTo>
                    <a:pt x="390" y="322"/>
                  </a:lnTo>
                  <a:cubicBezTo>
                    <a:pt x="365" y="322"/>
                    <a:pt x="354" y="334"/>
                    <a:pt x="329" y="346"/>
                  </a:cubicBezTo>
                  <a:cubicBezTo>
                    <a:pt x="278" y="359"/>
                    <a:pt x="223" y="375"/>
                    <a:pt x="174" y="375"/>
                  </a:cubicBezTo>
                  <a:cubicBezTo>
                    <a:pt x="130" y="375"/>
                    <a:pt x="90" y="362"/>
                    <a:pt x="62" y="322"/>
                  </a:cubicBezTo>
                  <a:cubicBezTo>
                    <a:pt x="49" y="309"/>
                    <a:pt x="49" y="298"/>
                    <a:pt x="49" y="285"/>
                  </a:cubicBezTo>
                  <a:cubicBezTo>
                    <a:pt x="56" y="271"/>
                    <a:pt x="80" y="265"/>
                    <a:pt x="105" y="265"/>
                  </a:cubicBezTo>
                  <a:cubicBezTo>
                    <a:pt x="124" y="265"/>
                    <a:pt x="144" y="268"/>
                    <a:pt x="159" y="273"/>
                  </a:cubicBezTo>
                  <a:lnTo>
                    <a:pt x="159" y="285"/>
                  </a:lnTo>
                  <a:cubicBezTo>
                    <a:pt x="145" y="278"/>
                    <a:pt x="131" y="271"/>
                    <a:pt x="119" y="271"/>
                  </a:cubicBezTo>
                  <a:cubicBezTo>
                    <a:pt x="110" y="271"/>
                    <a:pt x="103" y="275"/>
                    <a:pt x="98" y="285"/>
                  </a:cubicBezTo>
                  <a:cubicBezTo>
                    <a:pt x="98" y="298"/>
                    <a:pt x="98" y="309"/>
                    <a:pt x="171" y="358"/>
                  </a:cubicBezTo>
                  <a:lnTo>
                    <a:pt x="171" y="371"/>
                  </a:lnTo>
                  <a:lnTo>
                    <a:pt x="244" y="358"/>
                  </a:lnTo>
                  <a:lnTo>
                    <a:pt x="256" y="358"/>
                  </a:lnTo>
                  <a:cubicBezTo>
                    <a:pt x="268" y="346"/>
                    <a:pt x="281" y="346"/>
                    <a:pt x="292" y="346"/>
                  </a:cubicBezTo>
                  <a:cubicBezTo>
                    <a:pt x="305" y="334"/>
                    <a:pt x="317" y="334"/>
                    <a:pt x="329" y="334"/>
                  </a:cubicBezTo>
                  <a:cubicBezTo>
                    <a:pt x="341" y="322"/>
                    <a:pt x="365" y="309"/>
                    <a:pt x="390" y="298"/>
                  </a:cubicBezTo>
                  <a:lnTo>
                    <a:pt x="402" y="298"/>
                  </a:lnTo>
                  <a:lnTo>
                    <a:pt x="390" y="285"/>
                  </a:lnTo>
                  <a:cubicBezTo>
                    <a:pt x="390" y="261"/>
                    <a:pt x="378" y="236"/>
                    <a:pt x="378" y="212"/>
                  </a:cubicBezTo>
                  <a:cubicBezTo>
                    <a:pt x="365" y="163"/>
                    <a:pt x="365" y="54"/>
                    <a:pt x="438" y="42"/>
                  </a:cubicBezTo>
                  <a:cubicBezTo>
                    <a:pt x="443" y="40"/>
                    <a:pt x="447" y="39"/>
                    <a:pt x="452" y="39"/>
                  </a:cubicBezTo>
                  <a:close/>
                  <a:moveTo>
                    <a:pt x="454" y="1"/>
                  </a:moveTo>
                  <a:cubicBezTo>
                    <a:pt x="445" y="1"/>
                    <a:pt x="436" y="2"/>
                    <a:pt x="427" y="6"/>
                  </a:cubicBezTo>
                  <a:cubicBezTo>
                    <a:pt x="329" y="30"/>
                    <a:pt x="329" y="152"/>
                    <a:pt x="341" y="225"/>
                  </a:cubicBezTo>
                  <a:cubicBezTo>
                    <a:pt x="341" y="236"/>
                    <a:pt x="354" y="261"/>
                    <a:pt x="354" y="273"/>
                  </a:cubicBezTo>
                  <a:cubicBezTo>
                    <a:pt x="341" y="285"/>
                    <a:pt x="329" y="285"/>
                    <a:pt x="317" y="298"/>
                  </a:cubicBezTo>
                  <a:cubicBezTo>
                    <a:pt x="305" y="298"/>
                    <a:pt x="292" y="309"/>
                    <a:pt x="281" y="309"/>
                  </a:cubicBezTo>
                  <a:cubicBezTo>
                    <a:pt x="268" y="309"/>
                    <a:pt x="256" y="322"/>
                    <a:pt x="244" y="322"/>
                  </a:cubicBezTo>
                  <a:lnTo>
                    <a:pt x="183" y="334"/>
                  </a:lnTo>
                  <a:cubicBezTo>
                    <a:pt x="183" y="322"/>
                    <a:pt x="171" y="322"/>
                    <a:pt x="171" y="322"/>
                  </a:cubicBezTo>
                  <a:cubicBezTo>
                    <a:pt x="171" y="322"/>
                    <a:pt x="171" y="309"/>
                    <a:pt x="183" y="309"/>
                  </a:cubicBezTo>
                  <a:cubicBezTo>
                    <a:pt x="195" y="298"/>
                    <a:pt x="195" y="285"/>
                    <a:pt x="195" y="273"/>
                  </a:cubicBezTo>
                  <a:cubicBezTo>
                    <a:pt x="195" y="261"/>
                    <a:pt x="183" y="249"/>
                    <a:pt x="171" y="236"/>
                  </a:cubicBezTo>
                  <a:cubicBezTo>
                    <a:pt x="158" y="232"/>
                    <a:pt x="138" y="229"/>
                    <a:pt x="117" y="229"/>
                  </a:cubicBezTo>
                  <a:cubicBezTo>
                    <a:pt x="81" y="229"/>
                    <a:pt x="40" y="238"/>
                    <a:pt x="25" y="261"/>
                  </a:cubicBezTo>
                  <a:cubicBezTo>
                    <a:pt x="13" y="273"/>
                    <a:pt x="0" y="309"/>
                    <a:pt x="37" y="346"/>
                  </a:cubicBezTo>
                  <a:cubicBezTo>
                    <a:pt x="71" y="396"/>
                    <a:pt x="117" y="413"/>
                    <a:pt x="167" y="413"/>
                  </a:cubicBezTo>
                  <a:cubicBezTo>
                    <a:pt x="225" y="413"/>
                    <a:pt x="288" y="390"/>
                    <a:pt x="341" y="371"/>
                  </a:cubicBezTo>
                  <a:cubicBezTo>
                    <a:pt x="354" y="371"/>
                    <a:pt x="365" y="358"/>
                    <a:pt x="390" y="358"/>
                  </a:cubicBezTo>
                  <a:cubicBezTo>
                    <a:pt x="390" y="382"/>
                    <a:pt x="402" y="407"/>
                    <a:pt x="414" y="443"/>
                  </a:cubicBezTo>
                  <a:cubicBezTo>
                    <a:pt x="354" y="468"/>
                    <a:pt x="281" y="504"/>
                    <a:pt x="256" y="552"/>
                  </a:cubicBezTo>
                  <a:cubicBezTo>
                    <a:pt x="244" y="589"/>
                    <a:pt x="232" y="638"/>
                    <a:pt x="256" y="674"/>
                  </a:cubicBezTo>
                  <a:cubicBezTo>
                    <a:pt x="256" y="687"/>
                    <a:pt x="281" y="698"/>
                    <a:pt x="305" y="698"/>
                  </a:cubicBezTo>
                  <a:cubicBezTo>
                    <a:pt x="317" y="698"/>
                    <a:pt x="317" y="711"/>
                    <a:pt x="329" y="711"/>
                  </a:cubicBezTo>
                  <a:cubicBezTo>
                    <a:pt x="378" y="711"/>
                    <a:pt x="414" y="687"/>
                    <a:pt x="451" y="662"/>
                  </a:cubicBezTo>
                  <a:cubicBezTo>
                    <a:pt x="487" y="625"/>
                    <a:pt x="500" y="565"/>
                    <a:pt x="500" y="492"/>
                  </a:cubicBezTo>
                  <a:cubicBezTo>
                    <a:pt x="524" y="492"/>
                    <a:pt x="548" y="479"/>
                    <a:pt x="573" y="468"/>
                  </a:cubicBezTo>
                  <a:cubicBezTo>
                    <a:pt x="621" y="455"/>
                    <a:pt x="670" y="419"/>
                    <a:pt x="718" y="395"/>
                  </a:cubicBezTo>
                  <a:cubicBezTo>
                    <a:pt x="743" y="395"/>
                    <a:pt x="754" y="382"/>
                    <a:pt x="779" y="371"/>
                  </a:cubicBezTo>
                  <a:cubicBezTo>
                    <a:pt x="889" y="322"/>
                    <a:pt x="1022" y="285"/>
                    <a:pt x="1144" y="249"/>
                  </a:cubicBezTo>
                  <a:cubicBezTo>
                    <a:pt x="1205" y="236"/>
                    <a:pt x="1265" y="225"/>
                    <a:pt x="1327" y="200"/>
                  </a:cubicBezTo>
                  <a:cubicBezTo>
                    <a:pt x="1351" y="249"/>
                    <a:pt x="1400" y="261"/>
                    <a:pt x="1460" y="261"/>
                  </a:cubicBezTo>
                  <a:cubicBezTo>
                    <a:pt x="1497" y="261"/>
                    <a:pt x="1533" y="249"/>
                    <a:pt x="1557" y="236"/>
                  </a:cubicBezTo>
                  <a:cubicBezTo>
                    <a:pt x="1581" y="225"/>
                    <a:pt x="1606" y="225"/>
                    <a:pt x="1618" y="212"/>
                  </a:cubicBezTo>
                  <a:cubicBezTo>
                    <a:pt x="1630" y="212"/>
                    <a:pt x="1643" y="212"/>
                    <a:pt x="1654" y="200"/>
                  </a:cubicBezTo>
                  <a:cubicBezTo>
                    <a:pt x="1667" y="200"/>
                    <a:pt x="1679" y="188"/>
                    <a:pt x="1691" y="188"/>
                  </a:cubicBezTo>
                  <a:lnTo>
                    <a:pt x="1691" y="200"/>
                  </a:lnTo>
                  <a:cubicBezTo>
                    <a:pt x="1703" y="212"/>
                    <a:pt x="1716" y="225"/>
                    <a:pt x="1727" y="225"/>
                  </a:cubicBezTo>
                  <a:cubicBezTo>
                    <a:pt x="1761" y="237"/>
                    <a:pt x="1793" y="242"/>
                    <a:pt x="1825" y="242"/>
                  </a:cubicBezTo>
                  <a:cubicBezTo>
                    <a:pt x="1885" y="242"/>
                    <a:pt x="1944" y="224"/>
                    <a:pt x="2008" y="200"/>
                  </a:cubicBezTo>
                  <a:cubicBezTo>
                    <a:pt x="2065" y="186"/>
                    <a:pt x="2123" y="180"/>
                    <a:pt x="2180" y="180"/>
                  </a:cubicBezTo>
                  <a:cubicBezTo>
                    <a:pt x="2220" y="180"/>
                    <a:pt x="2260" y="183"/>
                    <a:pt x="2299" y="188"/>
                  </a:cubicBezTo>
                  <a:lnTo>
                    <a:pt x="2421" y="188"/>
                  </a:lnTo>
                  <a:cubicBezTo>
                    <a:pt x="2445" y="188"/>
                    <a:pt x="2470" y="176"/>
                    <a:pt x="2470" y="152"/>
                  </a:cubicBezTo>
                  <a:cubicBezTo>
                    <a:pt x="2470" y="127"/>
                    <a:pt x="2445" y="103"/>
                    <a:pt x="2421" y="103"/>
                  </a:cubicBezTo>
                  <a:lnTo>
                    <a:pt x="2299" y="103"/>
                  </a:lnTo>
                  <a:cubicBezTo>
                    <a:pt x="2238" y="90"/>
                    <a:pt x="2178" y="90"/>
                    <a:pt x="2117" y="90"/>
                  </a:cubicBezTo>
                  <a:cubicBezTo>
                    <a:pt x="2068" y="103"/>
                    <a:pt x="2019" y="115"/>
                    <a:pt x="1983" y="127"/>
                  </a:cubicBezTo>
                  <a:cubicBezTo>
                    <a:pt x="1935" y="139"/>
                    <a:pt x="1898" y="152"/>
                    <a:pt x="1849" y="152"/>
                  </a:cubicBezTo>
                  <a:cubicBezTo>
                    <a:pt x="1837" y="155"/>
                    <a:pt x="1826" y="156"/>
                    <a:pt x="1815" y="156"/>
                  </a:cubicBezTo>
                  <a:cubicBezTo>
                    <a:pt x="1782" y="156"/>
                    <a:pt x="1755" y="142"/>
                    <a:pt x="1727" y="115"/>
                  </a:cubicBezTo>
                  <a:cubicBezTo>
                    <a:pt x="1715" y="109"/>
                    <a:pt x="1706" y="106"/>
                    <a:pt x="1696" y="106"/>
                  </a:cubicBezTo>
                  <a:cubicBezTo>
                    <a:pt x="1685" y="106"/>
                    <a:pt x="1673" y="109"/>
                    <a:pt x="1654" y="115"/>
                  </a:cubicBezTo>
                  <a:cubicBezTo>
                    <a:pt x="1643" y="115"/>
                    <a:pt x="1630" y="127"/>
                    <a:pt x="1606" y="127"/>
                  </a:cubicBezTo>
                  <a:cubicBezTo>
                    <a:pt x="1553" y="148"/>
                    <a:pt x="1473" y="178"/>
                    <a:pt x="1429" y="178"/>
                  </a:cubicBezTo>
                  <a:cubicBezTo>
                    <a:pt x="1422" y="178"/>
                    <a:pt x="1416" y="178"/>
                    <a:pt x="1411" y="176"/>
                  </a:cubicBezTo>
                  <a:cubicBezTo>
                    <a:pt x="1400" y="163"/>
                    <a:pt x="1400" y="152"/>
                    <a:pt x="1400" y="139"/>
                  </a:cubicBezTo>
                  <a:cubicBezTo>
                    <a:pt x="1387" y="127"/>
                    <a:pt x="1387" y="115"/>
                    <a:pt x="1375" y="115"/>
                  </a:cubicBezTo>
                  <a:cubicBezTo>
                    <a:pt x="1369" y="109"/>
                    <a:pt x="1363" y="106"/>
                    <a:pt x="1357" y="106"/>
                  </a:cubicBezTo>
                  <a:cubicBezTo>
                    <a:pt x="1351" y="106"/>
                    <a:pt x="1345" y="109"/>
                    <a:pt x="1338" y="115"/>
                  </a:cubicBezTo>
                  <a:cubicBezTo>
                    <a:pt x="1192" y="163"/>
                    <a:pt x="1059" y="200"/>
                    <a:pt x="913" y="225"/>
                  </a:cubicBezTo>
                  <a:cubicBezTo>
                    <a:pt x="827" y="249"/>
                    <a:pt x="743" y="285"/>
                    <a:pt x="670" y="334"/>
                  </a:cubicBezTo>
                  <a:cubicBezTo>
                    <a:pt x="621" y="358"/>
                    <a:pt x="560" y="382"/>
                    <a:pt x="511" y="407"/>
                  </a:cubicBezTo>
                  <a:lnTo>
                    <a:pt x="487" y="407"/>
                  </a:lnTo>
                  <a:cubicBezTo>
                    <a:pt x="487" y="395"/>
                    <a:pt x="487" y="382"/>
                    <a:pt x="475" y="371"/>
                  </a:cubicBezTo>
                  <a:cubicBezTo>
                    <a:pt x="475" y="358"/>
                    <a:pt x="463" y="334"/>
                    <a:pt x="463" y="322"/>
                  </a:cubicBezTo>
                  <a:cubicBezTo>
                    <a:pt x="511" y="285"/>
                    <a:pt x="548" y="236"/>
                    <a:pt x="573" y="188"/>
                  </a:cubicBezTo>
                  <a:cubicBezTo>
                    <a:pt x="584" y="139"/>
                    <a:pt x="573" y="79"/>
                    <a:pt x="536" y="42"/>
                  </a:cubicBezTo>
                  <a:cubicBezTo>
                    <a:pt x="509" y="15"/>
                    <a:pt x="481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24" name="Google Shape;2699;p36"/>
            <p:cNvSpPr/>
            <p:nvPr/>
          </p:nvSpPr>
          <p:spPr>
            <a:xfrm>
              <a:off x="1717064" y="2915819"/>
              <a:ext cx="71418" cy="9007"/>
            </a:xfrm>
            <a:custGeom>
              <a:avLst/>
              <a:gdLst/>
              <a:ahLst/>
              <a:cxnLst/>
              <a:rect l="l" t="t" r="r" b="b"/>
              <a:pathLst>
                <a:path w="1451" h="183" extrusionOk="0">
                  <a:moveTo>
                    <a:pt x="336" y="1"/>
                  </a:moveTo>
                  <a:cubicBezTo>
                    <a:pt x="288" y="25"/>
                    <a:pt x="275" y="49"/>
                    <a:pt x="299" y="86"/>
                  </a:cubicBezTo>
                  <a:cubicBezTo>
                    <a:pt x="263" y="98"/>
                    <a:pt x="239" y="111"/>
                    <a:pt x="202" y="122"/>
                  </a:cubicBezTo>
                  <a:lnTo>
                    <a:pt x="142" y="122"/>
                  </a:lnTo>
                  <a:cubicBezTo>
                    <a:pt x="129" y="135"/>
                    <a:pt x="129" y="135"/>
                    <a:pt x="117" y="135"/>
                  </a:cubicBezTo>
                  <a:cubicBezTo>
                    <a:pt x="80" y="135"/>
                    <a:pt x="80" y="122"/>
                    <a:pt x="105" y="98"/>
                  </a:cubicBezTo>
                  <a:lnTo>
                    <a:pt x="105" y="98"/>
                  </a:lnTo>
                  <a:cubicBezTo>
                    <a:pt x="108" y="104"/>
                    <a:pt x="112" y="106"/>
                    <a:pt x="117" y="106"/>
                  </a:cubicBezTo>
                  <a:cubicBezTo>
                    <a:pt x="132" y="106"/>
                    <a:pt x="151" y="81"/>
                    <a:pt x="142" y="62"/>
                  </a:cubicBezTo>
                  <a:cubicBezTo>
                    <a:pt x="125" y="42"/>
                    <a:pt x="107" y="34"/>
                    <a:pt x="91" y="34"/>
                  </a:cubicBezTo>
                  <a:cubicBezTo>
                    <a:pt x="37" y="34"/>
                    <a:pt x="0" y="122"/>
                    <a:pt x="56" y="159"/>
                  </a:cubicBezTo>
                  <a:cubicBezTo>
                    <a:pt x="80" y="176"/>
                    <a:pt x="110" y="182"/>
                    <a:pt x="141" y="182"/>
                  </a:cubicBezTo>
                  <a:cubicBezTo>
                    <a:pt x="204" y="182"/>
                    <a:pt x="275" y="155"/>
                    <a:pt x="324" y="122"/>
                  </a:cubicBezTo>
                  <a:cubicBezTo>
                    <a:pt x="336" y="135"/>
                    <a:pt x="361" y="147"/>
                    <a:pt x="385" y="159"/>
                  </a:cubicBezTo>
                  <a:cubicBezTo>
                    <a:pt x="416" y="171"/>
                    <a:pt x="453" y="176"/>
                    <a:pt x="492" y="176"/>
                  </a:cubicBezTo>
                  <a:cubicBezTo>
                    <a:pt x="577" y="176"/>
                    <a:pt x="671" y="152"/>
                    <a:pt x="737" y="111"/>
                  </a:cubicBezTo>
                  <a:cubicBezTo>
                    <a:pt x="761" y="135"/>
                    <a:pt x="798" y="147"/>
                    <a:pt x="810" y="159"/>
                  </a:cubicBezTo>
                  <a:cubicBezTo>
                    <a:pt x="839" y="173"/>
                    <a:pt x="873" y="178"/>
                    <a:pt x="909" y="178"/>
                  </a:cubicBezTo>
                  <a:cubicBezTo>
                    <a:pt x="965" y="178"/>
                    <a:pt x="1026" y="167"/>
                    <a:pt x="1078" y="159"/>
                  </a:cubicBezTo>
                  <a:cubicBezTo>
                    <a:pt x="1126" y="159"/>
                    <a:pt x="1218" y="132"/>
                    <a:pt x="1296" y="132"/>
                  </a:cubicBezTo>
                  <a:cubicBezTo>
                    <a:pt x="1334" y="132"/>
                    <a:pt x="1369" y="139"/>
                    <a:pt x="1394" y="159"/>
                  </a:cubicBezTo>
                  <a:cubicBezTo>
                    <a:pt x="1398" y="161"/>
                    <a:pt x="1403" y="162"/>
                    <a:pt x="1408" y="162"/>
                  </a:cubicBezTo>
                  <a:cubicBezTo>
                    <a:pt x="1429" y="162"/>
                    <a:pt x="1451" y="142"/>
                    <a:pt x="1431" y="122"/>
                  </a:cubicBezTo>
                  <a:cubicBezTo>
                    <a:pt x="1397" y="96"/>
                    <a:pt x="1349" y="87"/>
                    <a:pt x="1300" y="87"/>
                  </a:cubicBezTo>
                  <a:cubicBezTo>
                    <a:pt x="1260" y="87"/>
                    <a:pt x="1220" y="93"/>
                    <a:pt x="1188" y="98"/>
                  </a:cubicBezTo>
                  <a:cubicBezTo>
                    <a:pt x="1102" y="111"/>
                    <a:pt x="1029" y="122"/>
                    <a:pt x="944" y="122"/>
                  </a:cubicBezTo>
                  <a:cubicBezTo>
                    <a:pt x="907" y="122"/>
                    <a:pt x="859" y="122"/>
                    <a:pt x="823" y="111"/>
                  </a:cubicBezTo>
                  <a:lnTo>
                    <a:pt x="774" y="86"/>
                  </a:lnTo>
                  <a:cubicBezTo>
                    <a:pt x="774" y="74"/>
                    <a:pt x="786" y="74"/>
                    <a:pt x="786" y="74"/>
                  </a:cubicBezTo>
                  <a:cubicBezTo>
                    <a:pt x="797" y="64"/>
                    <a:pt x="789" y="35"/>
                    <a:pt x="771" y="35"/>
                  </a:cubicBezTo>
                  <a:cubicBezTo>
                    <a:pt x="768" y="35"/>
                    <a:pt x="765" y="36"/>
                    <a:pt x="761" y="38"/>
                  </a:cubicBezTo>
                  <a:cubicBezTo>
                    <a:pt x="725" y="38"/>
                    <a:pt x="713" y="49"/>
                    <a:pt x="713" y="62"/>
                  </a:cubicBezTo>
                  <a:cubicBezTo>
                    <a:pt x="664" y="98"/>
                    <a:pt x="604" y="111"/>
                    <a:pt x="542" y="122"/>
                  </a:cubicBezTo>
                  <a:cubicBezTo>
                    <a:pt x="518" y="122"/>
                    <a:pt x="409" y="111"/>
                    <a:pt x="348" y="86"/>
                  </a:cubicBezTo>
                  <a:cubicBezTo>
                    <a:pt x="361" y="74"/>
                    <a:pt x="372" y="62"/>
                    <a:pt x="372" y="49"/>
                  </a:cubicBezTo>
                  <a:cubicBezTo>
                    <a:pt x="385" y="49"/>
                    <a:pt x="372" y="38"/>
                    <a:pt x="372" y="25"/>
                  </a:cubicBezTo>
                  <a:cubicBezTo>
                    <a:pt x="361" y="25"/>
                    <a:pt x="361" y="13"/>
                    <a:pt x="348" y="13"/>
                  </a:cubicBezTo>
                  <a:cubicBezTo>
                    <a:pt x="348" y="1"/>
                    <a:pt x="336" y="1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25" name="Google Shape;2700;p36"/>
            <p:cNvSpPr/>
            <p:nvPr/>
          </p:nvSpPr>
          <p:spPr>
            <a:xfrm>
              <a:off x="1717409" y="2914982"/>
              <a:ext cx="71320" cy="11124"/>
            </a:xfrm>
            <a:custGeom>
              <a:avLst/>
              <a:gdLst/>
              <a:ahLst/>
              <a:cxnLst/>
              <a:rect l="l" t="t" r="r" b="b"/>
              <a:pathLst>
                <a:path w="1449" h="226" extrusionOk="0">
                  <a:moveTo>
                    <a:pt x="754" y="66"/>
                  </a:moveTo>
                  <a:cubicBezTo>
                    <a:pt x="754" y="66"/>
                    <a:pt x="767" y="66"/>
                    <a:pt x="767" y="79"/>
                  </a:cubicBezTo>
                  <a:lnTo>
                    <a:pt x="754" y="79"/>
                  </a:lnTo>
                  <a:lnTo>
                    <a:pt x="743" y="91"/>
                  </a:lnTo>
                  <a:lnTo>
                    <a:pt x="754" y="115"/>
                  </a:lnTo>
                  <a:lnTo>
                    <a:pt x="803" y="139"/>
                  </a:lnTo>
                  <a:cubicBezTo>
                    <a:pt x="840" y="164"/>
                    <a:pt x="900" y="164"/>
                    <a:pt x="937" y="164"/>
                  </a:cubicBezTo>
                  <a:cubicBezTo>
                    <a:pt x="986" y="164"/>
                    <a:pt x="1035" y="152"/>
                    <a:pt x="1083" y="139"/>
                  </a:cubicBezTo>
                  <a:cubicBezTo>
                    <a:pt x="1119" y="139"/>
                    <a:pt x="1144" y="139"/>
                    <a:pt x="1181" y="128"/>
                  </a:cubicBezTo>
                  <a:lnTo>
                    <a:pt x="1217" y="128"/>
                  </a:lnTo>
                  <a:cubicBezTo>
                    <a:pt x="1239" y="123"/>
                    <a:pt x="1265" y="120"/>
                    <a:pt x="1291" y="120"/>
                  </a:cubicBezTo>
                  <a:cubicBezTo>
                    <a:pt x="1335" y="120"/>
                    <a:pt x="1380" y="129"/>
                    <a:pt x="1411" y="152"/>
                  </a:cubicBezTo>
                  <a:lnTo>
                    <a:pt x="1411" y="164"/>
                  </a:lnTo>
                  <a:lnTo>
                    <a:pt x="1399" y="164"/>
                  </a:lnTo>
                  <a:cubicBezTo>
                    <a:pt x="1371" y="136"/>
                    <a:pt x="1330" y="126"/>
                    <a:pt x="1284" y="126"/>
                  </a:cubicBezTo>
                  <a:cubicBezTo>
                    <a:pt x="1231" y="126"/>
                    <a:pt x="1171" y="139"/>
                    <a:pt x="1119" y="152"/>
                  </a:cubicBezTo>
                  <a:cubicBezTo>
                    <a:pt x="1095" y="152"/>
                    <a:pt x="1083" y="164"/>
                    <a:pt x="1059" y="164"/>
                  </a:cubicBezTo>
                  <a:lnTo>
                    <a:pt x="1035" y="164"/>
                  </a:lnTo>
                  <a:cubicBezTo>
                    <a:pt x="993" y="171"/>
                    <a:pt x="947" y="178"/>
                    <a:pt x="904" y="178"/>
                  </a:cubicBezTo>
                  <a:cubicBezTo>
                    <a:pt x="872" y="178"/>
                    <a:pt x="841" y="174"/>
                    <a:pt x="816" y="164"/>
                  </a:cubicBezTo>
                  <a:cubicBezTo>
                    <a:pt x="803" y="152"/>
                    <a:pt x="767" y="139"/>
                    <a:pt x="743" y="115"/>
                  </a:cubicBezTo>
                  <a:lnTo>
                    <a:pt x="730" y="103"/>
                  </a:lnTo>
                  <a:lnTo>
                    <a:pt x="718" y="103"/>
                  </a:lnTo>
                  <a:cubicBezTo>
                    <a:pt x="656" y="150"/>
                    <a:pt x="574" y="172"/>
                    <a:pt x="497" y="172"/>
                  </a:cubicBezTo>
                  <a:cubicBezTo>
                    <a:pt x="454" y="172"/>
                    <a:pt x="413" y="165"/>
                    <a:pt x="378" y="152"/>
                  </a:cubicBezTo>
                  <a:cubicBezTo>
                    <a:pt x="365" y="152"/>
                    <a:pt x="341" y="139"/>
                    <a:pt x="329" y="128"/>
                  </a:cubicBezTo>
                  <a:lnTo>
                    <a:pt x="341" y="128"/>
                  </a:lnTo>
                  <a:cubicBezTo>
                    <a:pt x="402" y="139"/>
                    <a:pt x="511" y="152"/>
                    <a:pt x="535" y="152"/>
                  </a:cubicBezTo>
                  <a:cubicBezTo>
                    <a:pt x="584" y="152"/>
                    <a:pt x="657" y="139"/>
                    <a:pt x="718" y="91"/>
                  </a:cubicBezTo>
                  <a:lnTo>
                    <a:pt x="730" y="91"/>
                  </a:lnTo>
                  <a:lnTo>
                    <a:pt x="730" y="79"/>
                  </a:lnTo>
                  <a:cubicBezTo>
                    <a:pt x="730" y="79"/>
                    <a:pt x="743" y="66"/>
                    <a:pt x="754" y="66"/>
                  </a:cubicBezTo>
                  <a:close/>
                  <a:moveTo>
                    <a:pt x="329" y="42"/>
                  </a:moveTo>
                  <a:lnTo>
                    <a:pt x="354" y="55"/>
                  </a:lnTo>
                  <a:lnTo>
                    <a:pt x="354" y="66"/>
                  </a:lnTo>
                  <a:cubicBezTo>
                    <a:pt x="354" y="79"/>
                    <a:pt x="341" y="79"/>
                    <a:pt x="329" y="91"/>
                  </a:cubicBezTo>
                  <a:lnTo>
                    <a:pt x="317" y="115"/>
                  </a:lnTo>
                  <a:lnTo>
                    <a:pt x="305" y="115"/>
                  </a:lnTo>
                  <a:cubicBezTo>
                    <a:pt x="256" y="157"/>
                    <a:pt x="189" y="186"/>
                    <a:pt x="133" y="186"/>
                  </a:cubicBezTo>
                  <a:cubicBezTo>
                    <a:pt x="106" y="186"/>
                    <a:pt x="81" y="180"/>
                    <a:pt x="62" y="164"/>
                  </a:cubicBezTo>
                  <a:cubicBezTo>
                    <a:pt x="37" y="152"/>
                    <a:pt x="37" y="115"/>
                    <a:pt x="37" y="103"/>
                  </a:cubicBezTo>
                  <a:cubicBezTo>
                    <a:pt x="37" y="91"/>
                    <a:pt x="62" y="66"/>
                    <a:pt x="73" y="66"/>
                  </a:cubicBezTo>
                  <a:cubicBezTo>
                    <a:pt x="98" y="66"/>
                    <a:pt x="110" y="79"/>
                    <a:pt x="110" y="91"/>
                  </a:cubicBezTo>
                  <a:cubicBezTo>
                    <a:pt x="110" y="91"/>
                    <a:pt x="122" y="91"/>
                    <a:pt x="122" y="103"/>
                  </a:cubicBezTo>
                  <a:lnTo>
                    <a:pt x="110" y="103"/>
                  </a:lnTo>
                  <a:lnTo>
                    <a:pt x="98" y="91"/>
                  </a:lnTo>
                  <a:lnTo>
                    <a:pt x="86" y="103"/>
                  </a:lnTo>
                  <a:cubicBezTo>
                    <a:pt x="73" y="115"/>
                    <a:pt x="62" y="128"/>
                    <a:pt x="73" y="152"/>
                  </a:cubicBezTo>
                  <a:cubicBezTo>
                    <a:pt x="73" y="164"/>
                    <a:pt x="110" y="164"/>
                    <a:pt x="110" y="164"/>
                  </a:cubicBezTo>
                  <a:lnTo>
                    <a:pt x="135" y="164"/>
                  </a:lnTo>
                  <a:cubicBezTo>
                    <a:pt x="159" y="164"/>
                    <a:pt x="183" y="164"/>
                    <a:pt x="195" y="152"/>
                  </a:cubicBezTo>
                  <a:cubicBezTo>
                    <a:pt x="232" y="139"/>
                    <a:pt x="268" y="139"/>
                    <a:pt x="292" y="115"/>
                  </a:cubicBezTo>
                  <a:lnTo>
                    <a:pt x="305" y="103"/>
                  </a:lnTo>
                  <a:lnTo>
                    <a:pt x="305" y="91"/>
                  </a:lnTo>
                  <a:cubicBezTo>
                    <a:pt x="292" y="79"/>
                    <a:pt x="292" y="66"/>
                    <a:pt x="292" y="66"/>
                  </a:cubicBezTo>
                  <a:cubicBezTo>
                    <a:pt x="305" y="55"/>
                    <a:pt x="317" y="42"/>
                    <a:pt x="329" y="42"/>
                  </a:cubicBezTo>
                  <a:close/>
                  <a:moveTo>
                    <a:pt x="330" y="1"/>
                  </a:moveTo>
                  <a:cubicBezTo>
                    <a:pt x="325" y="1"/>
                    <a:pt x="320" y="2"/>
                    <a:pt x="317" y="6"/>
                  </a:cubicBezTo>
                  <a:cubicBezTo>
                    <a:pt x="292" y="18"/>
                    <a:pt x="268" y="30"/>
                    <a:pt x="268" y="55"/>
                  </a:cubicBezTo>
                  <a:cubicBezTo>
                    <a:pt x="256" y="66"/>
                    <a:pt x="256" y="79"/>
                    <a:pt x="268" y="91"/>
                  </a:cubicBezTo>
                  <a:cubicBezTo>
                    <a:pt x="244" y="103"/>
                    <a:pt x="219" y="115"/>
                    <a:pt x="195" y="115"/>
                  </a:cubicBezTo>
                  <a:cubicBezTo>
                    <a:pt x="171" y="128"/>
                    <a:pt x="159" y="128"/>
                    <a:pt x="135" y="128"/>
                  </a:cubicBezTo>
                  <a:cubicBezTo>
                    <a:pt x="146" y="128"/>
                    <a:pt x="146" y="115"/>
                    <a:pt x="146" y="115"/>
                  </a:cubicBezTo>
                  <a:cubicBezTo>
                    <a:pt x="159" y="103"/>
                    <a:pt x="159" y="79"/>
                    <a:pt x="146" y="66"/>
                  </a:cubicBezTo>
                  <a:cubicBezTo>
                    <a:pt x="110" y="30"/>
                    <a:pt x="73" y="30"/>
                    <a:pt x="62" y="30"/>
                  </a:cubicBezTo>
                  <a:cubicBezTo>
                    <a:pt x="37" y="42"/>
                    <a:pt x="13" y="66"/>
                    <a:pt x="0" y="103"/>
                  </a:cubicBezTo>
                  <a:cubicBezTo>
                    <a:pt x="0" y="139"/>
                    <a:pt x="13" y="176"/>
                    <a:pt x="37" y="188"/>
                  </a:cubicBezTo>
                  <a:cubicBezTo>
                    <a:pt x="62" y="212"/>
                    <a:pt x="98" y="225"/>
                    <a:pt x="135" y="225"/>
                  </a:cubicBezTo>
                  <a:cubicBezTo>
                    <a:pt x="195" y="225"/>
                    <a:pt x="256" y="188"/>
                    <a:pt x="317" y="152"/>
                  </a:cubicBezTo>
                  <a:cubicBezTo>
                    <a:pt x="329" y="164"/>
                    <a:pt x="354" y="176"/>
                    <a:pt x="365" y="188"/>
                  </a:cubicBezTo>
                  <a:cubicBezTo>
                    <a:pt x="405" y="201"/>
                    <a:pt x="449" y="208"/>
                    <a:pt x="494" y="208"/>
                  </a:cubicBezTo>
                  <a:cubicBezTo>
                    <a:pt x="575" y="208"/>
                    <a:pt x="660" y="186"/>
                    <a:pt x="730" y="139"/>
                  </a:cubicBezTo>
                  <a:cubicBezTo>
                    <a:pt x="754" y="164"/>
                    <a:pt x="779" y="188"/>
                    <a:pt x="803" y="188"/>
                  </a:cubicBezTo>
                  <a:cubicBezTo>
                    <a:pt x="834" y="207"/>
                    <a:pt x="873" y="213"/>
                    <a:pt x="916" y="213"/>
                  </a:cubicBezTo>
                  <a:cubicBezTo>
                    <a:pt x="958" y="213"/>
                    <a:pt x="1004" y="207"/>
                    <a:pt x="1046" y="201"/>
                  </a:cubicBezTo>
                  <a:lnTo>
                    <a:pt x="1071" y="201"/>
                  </a:lnTo>
                  <a:cubicBezTo>
                    <a:pt x="1083" y="201"/>
                    <a:pt x="1108" y="188"/>
                    <a:pt x="1132" y="188"/>
                  </a:cubicBezTo>
                  <a:cubicBezTo>
                    <a:pt x="1176" y="181"/>
                    <a:pt x="1239" y="169"/>
                    <a:pt x="1292" y="169"/>
                  </a:cubicBezTo>
                  <a:cubicBezTo>
                    <a:pt x="1326" y="169"/>
                    <a:pt x="1356" y="174"/>
                    <a:pt x="1375" y="188"/>
                  </a:cubicBezTo>
                  <a:cubicBezTo>
                    <a:pt x="1385" y="193"/>
                    <a:pt x="1396" y="196"/>
                    <a:pt x="1405" y="196"/>
                  </a:cubicBezTo>
                  <a:cubicBezTo>
                    <a:pt x="1418" y="196"/>
                    <a:pt x="1429" y="191"/>
                    <a:pt x="1435" y="176"/>
                  </a:cubicBezTo>
                  <a:cubicBezTo>
                    <a:pt x="1448" y="164"/>
                    <a:pt x="1448" y="139"/>
                    <a:pt x="1435" y="128"/>
                  </a:cubicBezTo>
                  <a:cubicBezTo>
                    <a:pt x="1395" y="95"/>
                    <a:pt x="1337" y="90"/>
                    <a:pt x="1281" y="90"/>
                  </a:cubicBezTo>
                  <a:cubicBezTo>
                    <a:pt x="1255" y="90"/>
                    <a:pt x="1229" y="91"/>
                    <a:pt x="1205" y="91"/>
                  </a:cubicBezTo>
                  <a:lnTo>
                    <a:pt x="1181" y="91"/>
                  </a:lnTo>
                  <a:cubicBezTo>
                    <a:pt x="1144" y="103"/>
                    <a:pt x="1108" y="103"/>
                    <a:pt x="1083" y="103"/>
                  </a:cubicBezTo>
                  <a:cubicBezTo>
                    <a:pt x="1035" y="115"/>
                    <a:pt x="986" y="128"/>
                    <a:pt x="937" y="128"/>
                  </a:cubicBezTo>
                  <a:cubicBezTo>
                    <a:pt x="900" y="128"/>
                    <a:pt x="852" y="128"/>
                    <a:pt x="827" y="115"/>
                  </a:cubicBezTo>
                  <a:cubicBezTo>
                    <a:pt x="816" y="115"/>
                    <a:pt x="803" y="103"/>
                    <a:pt x="791" y="91"/>
                  </a:cubicBezTo>
                  <a:cubicBezTo>
                    <a:pt x="803" y="91"/>
                    <a:pt x="803" y="66"/>
                    <a:pt x="791" y="55"/>
                  </a:cubicBezTo>
                  <a:cubicBezTo>
                    <a:pt x="791" y="42"/>
                    <a:pt x="767" y="30"/>
                    <a:pt x="754" y="30"/>
                  </a:cubicBezTo>
                  <a:cubicBezTo>
                    <a:pt x="718" y="42"/>
                    <a:pt x="706" y="55"/>
                    <a:pt x="694" y="66"/>
                  </a:cubicBezTo>
                  <a:cubicBezTo>
                    <a:pt x="657" y="91"/>
                    <a:pt x="597" y="115"/>
                    <a:pt x="535" y="115"/>
                  </a:cubicBezTo>
                  <a:cubicBezTo>
                    <a:pt x="511" y="115"/>
                    <a:pt x="438" y="115"/>
                    <a:pt x="378" y="103"/>
                  </a:cubicBezTo>
                  <a:cubicBezTo>
                    <a:pt x="378" y="91"/>
                    <a:pt x="378" y="79"/>
                    <a:pt x="390" y="79"/>
                  </a:cubicBezTo>
                  <a:cubicBezTo>
                    <a:pt x="390" y="55"/>
                    <a:pt x="390" y="42"/>
                    <a:pt x="378" y="30"/>
                  </a:cubicBezTo>
                  <a:lnTo>
                    <a:pt x="365" y="18"/>
                  </a:lnTo>
                  <a:cubicBezTo>
                    <a:pt x="357" y="10"/>
                    <a:pt x="343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26" name="Google Shape;2701;p36"/>
            <p:cNvSpPr/>
            <p:nvPr/>
          </p:nvSpPr>
          <p:spPr>
            <a:xfrm>
              <a:off x="1743496" y="2934425"/>
              <a:ext cx="33716" cy="7924"/>
            </a:xfrm>
            <a:custGeom>
              <a:avLst/>
              <a:gdLst/>
              <a:ahLst/>
              <a:cxnLst/>
              <a:rect l="l" t="t" r="r" b="b"/>
              <a:pathLst>
                <a:path w="685" h="161" extrusionOk="0">
                  <a:moveTo>
                    <a:pt x="261" y="0"/>
                  </a:moveTo>
                  <a:cubicBezTo>
                    <a:pt x="249" y="0"/>
                    <a:pt x="249" y="0"/>
                    <a:pt x="237" y="12"/>
                  </a:cubicBezTo>
                  <a:cubicBezTo>
                    <a:pt x="237" y="36"/>
                    <a:pt x="249" y="49"/>
                    <a:pt x="261" y="61"/>
                  </a:cubicBezTo>
                  <a:cubicBezTo>
                    <a:pt x="249" y="61"/>
                    <a:pt x="249" y="73"/>
                    <a:pt x="249" y="73"/>
                  </a:cubicBezTo>
                  <a:cubicBezTo>
                    <a:pt x="213" y="85"/>
                    <a:pt x="164" y="98"/>
                    <a:pt x="127" y="98"/>
                  </a:cubicBezTo>
                  <a:cubicBezTo>
                    <a:pt x="115" y="85"/>
                    <a:pt x="103" y="73"/>
                    <a:pt x="103" y="49"/>
                  </a:cubicBezTo>
                  <a:cubicBezTo>
                    <a:pt x="124" y="38"/>
                    <a:pt x="109" y="10"/>
                    <a:pt x="88" y="10"/>
                  </a:cubicBezTo>
                  <a:cubicBezTo>
                    <a:pt x="85" y="10"/>
                    <a:pt x="82" y="10"/>
                    <a:pt x="78" y="12"/>
                  </a:cubicBezTo>
                  <a:cubicBezTo>
                    <a:pt x="1" y="46"/>
                    <a:pt x="97" y="161"/>
                    <a:pt x="169" y="161"/>
                  </a:cubicBezTo>
                  <a:cubicBezTo>
                    <a:pt x="176" y="161"/>
                    <a:pt x="182" y="160"/>
                    <a:pt x="188" y="158"/>
                  </a:cubicBezTo>
                  <a:cubicBezTo>
                    <a:pt x="237" y="146"/>
                    <a:pt x="273" y="122"/>
                    <a:pt x="297" y="85"/>
                  </a:cubicBezTo>
                  <a:cubicBezTo>
                    <a:pt x="322" y="91"/>
                    <a:pt x="353" y="93"/>
                    <a:pt x="386" y="93"/>
                  </a:cubicBezTo>
                  <a:cubicBezTo>
                    <a:pt x="484" y="93"/>
                    <a:pt x="602" y="73"/>
                    <a:pt x="638" y="73"/>
                  </a:cubicBezTo>
                  <a:lnTo>
                    <a:pt x="651" y="61"/>
                  </a:lnTo>
                  <a:cubicBezTo>
                    <a:pt x="653" y="63"/>
                    <a:pt x="656" y="64"/>
                    <a:pt x="659" y="64"/>
                  </a:cubicBezTo>
                  <a:cubicBezTo>
                    <a:pt x="670" y="64"/>
                    <a:pt x="684" y="46"/>
                    <a:pt x="675" y="36"/>
                  </a:cubicBezTo>
                  <a:cubicBezTo>
                    <a:pt x="662" y="25"/>
                    <a:pt x="662" y="12"/>
                    <a:pt x="651" y="12"/>
                  </a:cubicBezTo>
                  <a:cubicBezTo>
                    <a:pt x="638" y="12"/>
                    <a:pt x="626" y="12"/>
                    <a:pt x="626" y="25"/>
                  </a:cubicBezTo>
                  <a:cubicBezTo>
                    <a:pt x="614" y="36"/>
                    <a:pt x="456" y="49"/>
                    <a:pt x="432" y="49"/>
                  </a:cubicBezTo>
                  <a:cubicBezTo>
                    <a:pt x="395" y="49"/>
                    <a:pt x="359" y="49"/>
                    <a:pt x="310" y="36"/>
                  </a:cubicBezTo>
                  <a:cubicBezTo>
                    <a:pt x="310" y="12"/>
                    <a:pt x="297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27" name="Google Shape;2702;p36"/>
            <p:cNvSpPr/>
            <p:nvPr/>
          </p:nvSpPr>
          <p:spPr>
            <a:xfrm>
              <a:off x="1744382" y="2933194"/>
              <a:ext cx="33568" cy="9647"/>
            </a:xfrm>
            <a:custGeom>
              <a:avLst/>
              <a:gdLst/>
              <a:ahLst/>
              <a:cxnLst/>
              <a:rect l="l" t="t" r="r" b="b"/>
              <a:pathLst>
                <a:path w="682" h="196" extrusionOk="0">
                  <a:moveTo>
                    <a:pt x="243" y="37"/>
                  </a:moveTo>
                  <a:cubicBezTo>
                    <a:pt x="255" y="37"/>
                    <a:pt x="268" y="37"/>
                    <a:pt x="279" y="50"/>
                  </a:cubicBezTo>
                  <a:lnTo>
                    <a:pt x="279" y="61"/>
                  </a:lnTo>
                  <a:lnTo>
                    <a:pt x="279" y="74"/>
                  </a:lnTo>
                  <a:lnTo>
                    <a:pt x="292" y="74"/>
                  </a:lnTo>
                  <a:cubicBezTo>
                    <a:pt x="328" y="86"/>
                    <a:pt x="365" y="86"/>
                    <a:pt x="414" y="86"/>
                  </a:cubicBezTo>
                  <a:cubicBezTo>
                    <a:pt x="608" y="86"/>
                    <a:pt x="608" y="61"/>
                    <a:pt x="620" y="50"/>
                  </a:cubicBezTo>
                  <a:cubicBezTo>
                    <a:pt x="633" y="50"/>
                    <a:pt x="633" y="50"/>
                    <a:pt x="644" y="61"/>
                  </a:cubicBezTo>
                  <a:lnTo>
                    <a:pt x="644" y="74"/>
                  </a:lnTo>
                  <a:lnTo>
                    <a:pt x="620" y="74"/>
                  </a:lnTo>
                  <a:cubicBezTo>
                    <a:pt x="608" y="74"/>
                    <a:pt x="584" y="74"/>
                    <a:pt x="560" y="86"/>
                  </a:cubicBezTo>
                  <a:cubicBezTo>
                    <a:pt x="499" y="95"/>
                    <a:pt x="420" y="103"/>
                    <a:pt x="353" y="103"/>
                  </a:cubicBezTo>
                  <a:cubicBezTo>
                    <a:pt x="326" y="103"/>
                    <a:pt x="301" y="102"/>
                    <a:pt x="279" y="98"/>
                  </a:cubicBezTo>
                  <a:lnTo>
                    <a:pt x="268" y="86"/>
                  </a:lnTo>
                  <a:lnTo>
                    <a:pt x="268" y="98"/>
                  </a:lnTo>
                  <a:cubicBezTo>
                    <a:pt x="243" y="134"/>
                    <a:pt x="219" y="147"/>
                    <a:pt x="170" y="159"/>
                  </a:cubicBezTo>
                  <a:cubicBezTo>
                    <a:pt x="165" y="160"/>
                    <a:pt x="160" y="161"/>
                    <a:pt x="154" y="161"/>
                  </a:cubicBezTo>
                  <a:cubicBezTo>
                    <a:pt x="115" y="161"/>
                    <a:pt x="59" y="128"/>
                    <a:pt x="49" y="86"/>
                  </a:cubicBezTo>
                  <a:cubicBezTo>
                    <a:pt x="49" y="61"/>
                    <a:pt x="49" y="61"/>
                    <a:pt x="60" y="50"/>
                  </a:cubicBezTo>
                  <a:lnTo>
                    <a:pt x="73" y="50"/>
                  </a:lnTo>
                  <a:lnTo>
                    <a:pt x="73" y="61"/>
                  </a:lnTo>
                  <a:lnTo>
                    <a:pt x="60" y="74"/>
                  </a:lnTo>
                  <a:lnTo>
                    <a:pt x="60" y="86"/>
                  </a:lnTo>
                  <a:cubicBezTo>
                    <a:pt x="73" y="98"/>
                    <a:pt x="85" y="123"/>
                    <a:pt x="97" y="134"/>
                  </a:cubicBezTo>
                  <a:lnTo>
                    <a:pt x="109" y="147"/>
                  </a:lnTo>
                  <a:cubicBezTo>
                    <a:pt x="158" y="134"/>
                    <a:pt x="195" y="123"/>
                    <a:pt x="231" y="123"/>
                  </a:cubicBezTo>
                  <a:lnTo>
                    <a:pt x="243" y="110"/>
                  </a:lnTo>
                  <a:cubicBezTo>
                    <a:pt x="243" y="110"/>
                    <a:pt x="243" y="98"/>
                    <a:pt x="255" y="98"/>
                  </a:cubicBezTo>
                  <a:lnTo>
                    <a:pt x="268" y="86"/>
                  </a:lnTo>
                  <a:lnTo>
                    <a:pt x="255" y="74"/>
                  </a:lnTo>
                  <a:cubicBezTo>
                    <a:pt x="243" y="61"/>
                    <a:pt x="243" y="61"/>
                    <a:pt x="243" y="37"/>
                  </a:cubicBezTo>
                  <a:close/>
                  <a:moveTo>
                    <a:pt x="243" y="1"/>
                  </a:moveTo>
                  <a:cubicBezTo>
                    <a:pt x="231" y="1"/>
                    <a:pt x="206" y="13"/>
                    <a:pt x="206" y="37"/>
                  </a:cubicBezTo>
                  <a:cubicBezTo>
                    <a:pt x="206" y="50"/>
                    <a:pt x="206" y="74"/>
                    <a:pt x="219" y="86"/>
                  </a:cubicBezTo>
                  <a:cubicBezTo>
                    <a:pt x="182" y="86"/>
                    <a:pt x="146" y="98"/>
                    <a:pt x="122" y="110"/>
                  </a:cubicBezTo>
                  <a:cubicBezTo>
                    <a:pt x="109" y="98"/>
                    <a:pt x="109" y="86"/>
                    <a:pt x="109" y="86"/>
                  </a:cubicBezTo>
                  <a:lnTo>
                    <a:pt x="109" y="61"/>
                  </a:lnTo>
                  <a:cubicBezTo>
                    <a:pt x="109" y="50"/>
                    <a:pt x="109" y="37"/>
                    <a:pt x="97" y="25"/>
                  </a:cubicBezTo>
                  <a:cubicBezTo>
                    <a:pt x="91" y="19"/>
                    <a:pt x="82" y="16"/>
                    <a:pt x="73" y="16"/>
                  </a:cubicBezTo>
                  <a:cubicBezTo>
                    <a:pt x="64" y="16"/>
                    <a:pt x="55" y="19"/>
                    <a:pt x="49" y="25"/>
                  </a:cubicBezTo>
                  <a:cubicBezTo>
                    <a:pt x="12" y="37"/>
                    <a:pt x="0" y="61"/>
                    <a:pt x="24" y="98"/>
                  </a:cubicBezTo>
                  <a:cubicBezTo>
                    <a:pt x="36" y="147"/>
                    <a:pt x="97" y="196"/>
                    <a:pt x="158" y="196"/>
                  </a:cubicBezTo>
                  <a:lnTo>
                    <a:pt x="182" y="196"/>
                  </a:lnTo>
                  <a:cubicBezTo>
                    <a:pt x="231" y="183"/>
                    <a:pt x="268" y="159"/>
                    <a:pt x="292" y="134"/>
                  </a:cubicBezTo>
                  <a:cubicBezTo>
                    <a:pt x="314" y="138"/>
                    <a:pt x="339" y="140"/>
                    <a:pt x="367" y="140"/>
                  </a:cubicBezTo>
                  <a:cubicBezTo>
                    <a:pt x="433" y="140"/>
                    <a:pt x="508" y="131"/>
                    <a:pt x="560" y="123"/>
                  </a:cubicBezTo>
                  <a:cubicBezTo>
                    <a:pt x="584" y="110"/>
                    <a:pt x="608" y="110"/>
                    <a:pt x="620" y="110"/>
                  </a:cubicBezTo>
                  <a:lnTo>
                    <a:pt x="633" y="110"/>
                  </a:lnTo>
                  <a:cubicBezTo>
                    <a:pt x="644" y="110"/>
                    <a:pt x="657" y="110"/>
                    <a:pt x="669" y="98"/>
                  </a:cubicBezTo>
                  <a:cubicBezTo>
                    <a:pt x="681" y="74"/>
                    <a:pt x="681" y="61"/>
                    <a:pt x="669" y="50"/>
                  </a:cubicBezTo>
                  <a:cubicBezTo>
                    <a:pt x="657" y="37"/>
                    <a:pt x="657" y="25"/>
                    <a:pt x="633" y="13"/>
                  </a:cubicBezTo>
                  <a:cubicBezTo>
                    <a:pt x="620" y="13"/>
                    <a:pt x="596" y="13"/>
                    <a:pt x="584" y="37"/>
                  </a:cubicBezTo>
                  <a:cubicBezTo>
                    <a:pt x="571" y="50"/>
                    <a:pt x="498" y="50"/>
                    <a:pt x="414" y="50"/>
                  </a:cubicBezTo>
                  <a:lnTo>
                    <a:pt x="316" y="50"/>
                  </a:lnTo>
                  <a:cubicBezTo>
                    <a:pt x="316" y="37"/>
                    <a:pt x="304" y="25"/>
                    <a:pt x="304" y="25"/>
                  </a:cubicBezTo>
                  <a:cubicBezTo>
                    <a:pt x="292" y="13"/>
                    <a:pt x="268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28" name="Google Shape;2703;p36"/>
            <p:cNvSpPr/>
            <p:nvPr/>
          </p:nvSpPr>
          <p:spPr>
            <a:xfrm>
              <a:off x="1728779" y="2944564"/>
              <a:ext cx="74273" cy="32190"/>
            </a:xfrm>
            <a:custGeom>
              <a:avLst/>
              <a:gdLst/>
              <a:ahLst/>
              <a:cxnLst/>
              <a:rect l="l" t="t" r="r" b="b"/>
              <a:pathLst>
                <a:path w="1509" h="654" extrusionOk="0">
                  <a:moveTo>
                    <a:pt x="840" y="49"/>
                  </a:moveTo>
                  <a:cubicBezTo>
                    <a:pt x="913" y="49"/>
                    <a:pt x="998" y="86"/>
                    <a:pt x="1047" y="147"/>
                  </a:cubicBezTo>
                  <a:cubicBezTo>
                    <a:pt x="1083" y="195"/>
                    <a:pt x="1023" y="292"/>
                    <a:pt x="986" y="329"/>
                  </a:cubicBezTo>
                  <a:cubicBezTo>
                    <a:pt x="950" y="378"/>
                    <a:pt x="888" y="414"/>
                    <a:pt x="828" y="438"/>
                  </a:cubicBezTo>
                  <a:cubicBezTo>
                    <a:pt x="706" y="427"/>
                    <a:pt x="536" y="402"/>
                    <a:pt x="560" y="268"/>
                  </a:cubicBezTo>
                  <a:cubicBezTo>
                    <a:pt x="572" y="135"/>
                    <a:pt x="718" y="49"/>
                    <a:pt x="840" y="49"/>
                  </a:cubicBezTo>
                  <a:close/>
                  <a:moveTo>
                    <a:pt x="864" y="0"/>
                  </a:moveTo>
                  <a:cubicBezTo>
                    <a:pt x="668" y="0"/>
                    <a:pt x="346" y="260"/>
                    <a:pt x="572" y="427"/>
                  </a:cubicBezTo>
                  <a:cubicBezTo>
                    <a:pt x="621" y="451"/>
                    <a:pt x="669" y="463"/>
                    <a:pt x="718" y="463"/>
                  </a:cubicBezTo>
                  <a:cubicBezTo>
                    <a:pt x="706" y="475"/>
                    <a:pt x="694" y="475"/>
                    <a:pt x="669" y="487"/>
                  </a:cubicBezTo>
                  <a:cubicBezTo>
                    <a:pt x="602" y="507"/>
                    <a:pt x="535" y="517"/>
                    <a:pt x="468" y="517"/>
                  </a:cubicBezTo>
                  <a:cubicBezTo>
                    <a:pt x="413" y="517"/>
                    <a:pt x="359" y="511"/>
                    <a:pt x="304" y="500"/>
                  </a:cubicBezTo>
                  <a:cubicBezTo>
                    <a:pt x="232" y="500"/>
                    <a:pt x="183" y="487"/>
                    <a:pt x="123" y="463"/>
                  </a:cubicBezTo>
                  <a:cubicBezTo>
                    <a:pt x="112" y="453"/>
                    <a:pt x="46" y="435"/>
                    <a:pt x="55" y="435"/>
                  </a:cubicBezTo>
                  <a:cubicBezTo>
                    <a:pt x="57" y="435"/>
                    <a:pt x="63" y="436"/>
                    <a:pt x="74" y="438"/>
                  </a:cubicBezTo>
                  <a:cubicBezTo>
                    <a:pt x="98" y="438"/>
                    <a:pt x="98" y="390"/>
                    <a:pt x="74" y="390"/>
                  </a:cubicBezTo>
                  <a:cubicBezTo>
                    <a:pt x="37" y="390"/>
                    <a:pt x="25" y="390"/>
                    <a:pt x="1" y="414"/>
                  </a:cubicBezTo>
                  <a:lnTo>
                    <a:pt x="1" y="427"/>
                  </a:lnTo>
                  <a:cubicBezTo>
                    <a:pt x="25" y="511"/>
                    <a:pt x="183" y="536"/>
                    <a:pt x="256" y="548"/>
                  </a:cubicBezTo>
                  <a:cubicBezTo>
                    <a:pt x="309" y="555"/>
                    <a:pt x="359" y="558"/>
                    <a:pt x="408" y="558"/>
                  </a:cubicBezTo>
                  <a:cubicBezTo>
                    <a:pt x="547" y="558"/>
                    <a:pt x="671" y="533"/>
                    <a:pt x="815" y="487"/>
                  </a:cubicBezTo>
                  <a:lnTo>
                    <a:pt x="1193" y="487"/>
                  </a:lnTo>
                  <a:cubicBezTo>
                    <a:pt x="1277" y="487"/>
                    <a:pt x="1168" y="524"/>
                    <a:pt x="1156" y="536"/>
                  </a:cubicBezTo>
                  <a:cubicBezTo>
                    <a:pt x="1120" y="548"/>
                    <a:pt x="1095" y="560"/>
                    <a:pt x="1083" y="597"/>
                  </a:cubicBezTo>
                  <a:cubicBezTo>
                    <a:pt x="1071" y="609"/>
                    <a:pt x="1083" y="621"/>
                    <a:pt x="1095" y="621"/>
                  </a:cubicBezTo>
                  <a:cubicBezTo>
                    <a:pt x="1156" y="646"/>
                    <a:pt x="1204" y="646"/>
                    <a:pt x="1266" y="646"/>
                  </a:cubicBezTo>
                  <a:cubicBezTo>
                    <a:pt x="1300" y="646"/>
                    <a:pt x="1342" y="653"/>
                    <a:pt x="1384" y="653"/>
                  </a:cubicBezTo>
                  <a:cubicBezTo>
                    <a:pt x="1415" y="653"/>
                    <a:pt x="1446" y="649"/>
                    <a:pt x="1472" y="633"/>
                  </a:cubicBezTo>
                  <a:cubicBezTo>
                    <a:pt x="1509" y="609"/>
                    <a:pt x="1509" y="584"/>
                    <a:pt x="1485" y="548"/>
                  </a:cubicBezTo>
                  <a:cubicBezTo>
                    <a:pt x="1509" y="548"/>
                    <a:pt x="1509" y="524"/>
                    <a:pt x="1496" y="511"/>
                  </a:cubicBezTo>
                  <a:cubicBezTo>
                    <a:pt x="1460" y="500"/>
                    <a:pt x="1460" y="500"/>
                    <a:pt x="1436" y="500"/>
                  </a:cubicBezTo>
                  <a:cubicBezTo>
                    <a:pt x="1412" y="500"/>
                    <a:pt x="1399" y="524"/>
                    <a:pt x="1412" y="536"/>
                  </a:cubicBezTo>
                  <a:lnTo>
                    <a:pt x="1436" y="560"/>
                  </a:lnTo>
                  <a:cubicBezTo>
                    <a:pt x="1496" y="597"/>
                    <a:pt x="1363" y="609"/>
                    <a:pt x="1339" y="609"/>
                  </a:cubicBezTo>
                  <a:cubicBezTo>
                    <a:pt x="1277" y="609"/>
                    <a:pt x="1204" y="609"/>
                    <a:pt x="1144" y="584"/>
                  </a:cubicBezTo>
                  <a:cubicBezTo>
                    <a:pt x="1180" y="560"/>
                    <a:pt x="1253" y="560"/>
                    <a:pt x="1277" y="500"/>
                  </a:cubicBezTo>
                  <a:cubicBezTo>
                    <a:pt x="1290" y="500"/>
                    <a:pt x="1277" y="487"/>
                    <a:pt x="1277" y="487"/>
                  </a:cubicBezTo>
                  <a:cubicBezTo>
                    <a:pt x="1253" y="451"/>
                    <a:pt x="1241" y="438"/>
                    <a:pt x="1193" y="438"/>
                  </a:cubicBezTo>
                  <a:cubicBezTo>
                    <a:pt x="1164" y="434"/>
                    <a:pt x="1136" y="433"/>
                    <a:pt x="1107" y="433"/>
                  </a:cubicBezTo>
                  <a:cubicBezTo>
                    <a:pt x="1049" y="433"/>
                    <a:pt x="990" y="438"/>
                    <a:pt x="925" y="438"/>
                  </a:cubicBezTo>
                  <a:cubicBezTo>
                    <a:pt x="1010" y="390"/>
                    <a:pt x="1071" y="317"/>
                    <a:pt x="1107" y="219"/>
                  </a:cubicBezTo>
                  <a:cubicBezTo>
                    <a:pt x="1131" y="98"/>
                    <a:pt x="974" y="13"/>
                    <a:pt x="877" y="1"/>
                  </a:cubicBezTo>
                  <a:cubicBezTo>
                    <a:pt x="872" y="0"/>
                    <a:pt x="868" y="0"/>
                    <a:pt x="8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29" name="Google Shape;2704;p36"/>
            <p:cNvSpPr/>
            <p:nvPr/>
          </p:nvSpPr>
          <p:spPr>
            <a:xfrm>
              <a:off x="1727598" y="2943925"/>
              <a:ext cx="76045" cy="33617"/>
            </a:xfrm>
            <a:custGeom>
              <a:avLst/>
              <a:gdLst/>
              <a:ahLst/>
              <a:cxnLst/>
              <a:rect l="l" t="t" r="r" b="b"/>
              <a:pathLst>
                <a:path w="1545" h="683" extrusionOk="0">
                  <a:moveTo>
                    <a:pt x="876" y="75"/>
                  </a:moveTo>
                  <a:cubicBezTo>
                    <a:pt x="937" y="75"/>
                    <a:pt x="1022" y="111"/>
                    <a:pt x="1058" y="160"/>
                  </a:cubicBezTo>
                  <a:cubicBezTo>
                    <a:pt x="1083" y="208"/>
                    <a:pt x="1034" y="294"/>
                    <a:pt x="998" y="330"/>
                  </a:cubicBezTo>
                  <a:cubicBezTo>
                    <a:pt x="961" y="378"/>
                    <a:pt x="925" y="403"/>
                    <a:pt x="852" y="427"/>
                  </a:cubicBezTo>
                  <a:cubicBezTo>
                    <a:pt x="730" y="427"/>
                    <a:pt x="657" y="403"/>
                    <a:pt x="620" y="354"/>
                  </a:cubicBezTo>
                  <a:cubicBezTo>
                    <a:pt x="596" y="342"/>
                    <a:pt x="596" y="305"/>
                    <a:pt x="596" y="281"/>
                  </a:cubicBezTo>
                  <a:cubicBezTo>
                    <a:pt x="609" y="172"/>
                    <a:pt x="755" y="87"/>
                    <a:pt x="864" y="75"/>
                  </a:cubicBezTo>
                  <a:close/>
                  <a:moveTo>
                    <a:pt x="98" y="415"/>
                  </a:moveTo>
                  <a:lnTo>
                    <a:pt x="98" y="427"/>
                  </a:lnTo>
                  <a:cubicBezTo>
                    <a:pt x="85" y="427"/>
                    <a:pt x="61" y="427"/>
                    <a:pt x="61" y="451"/>
                  </a:cubicBezTo>
                  <a:cubicBezTo>
                    <a:pt x="49" y="464"/>
                    <a:pt x="61" y="464"/>
                    <a:pt x="122" y="488"/>
                  </a:cubicBezTo>
                  <a:lnTo>
                    <a:pt x="147" y="488"/>
                  </a:lnTo>
                  <a:cubicBezTo>
                    <a:pt x="207" y="513"/>
                    <a:pt x="256" y="524"/>
                    <a:pt x="317" y="537"/>
                  </a:cubicBezTo>
                  <a:cubicBezTo>
                    <a:pt x="371" y="542"/>
                    <a:pt x="428" y="548"/>
                    <a:pt x="487" y="548"/>
                  </a:cubicBezTo>
                  <a:cubicBezTo>
                    <a:pt x="490" y="548"/>
                    <a:pt x="494" y="548"/>
                    <a:pt x="498" y="548"/>
                  </a:cubicBezTo>
                  <a:lnTo>
                    <a:pt x="498" y="548"/>
                  </a:lnTo>
                  <a:cubicBezTo>
                    <a:pt x="485" y="548"/>
                    <a:pt x="472" y="548"/>
                    <a:pt x="460" y="548"/>
                  </a:cubicBezTo>
                  <a:cubicBezTo>
                    <a:pt x="406" y="548"/>
                    <a:pt x="351" y="544"/>
                    <a:pt x="293" y="537"/>
                  </a:cubicBezTo>
                  <a:cubicBezTo>
                    <a:pt x="147" y="524"/>
                    <a:pt x="61" y="488"/>
                    <a:pt x="37" y="440"/>
                  </a:cubicBezTo>
                  <a:lnTo>
                    <a:pt x="49" y="440"/>
                  </a:lnTo>
                  <a:cubicBezTo>
                    <a:pt x="61" y="415"/>
                    <a:pt x="61" y="415"/>
                    <a:pt x="98" y="415"/>
                  </a:cubicBezTo>
                  <a:close/>
                  <a:moveTo>
                    <a:pt x="882" y="37"/>
                  </a:moveTo>
                  <a:cubicBezTo>
                    <a:pt x="888" y="37"/>
                    <a:pt x="895" y="37"/>
                    <a:pt x="901" y="38"/>
                  </a:cubicBezTo>
                  <a:cubicBezTo>
                    <a:pt x="961" y="38"/>
                    <a:pt x="1058" y="87"/>
                    <a:pt x="1095" y="135"/>
                  </a:cubicBezTo>
                  <a:cubicBezTo>
                    <a:pt x="1119" y="172"/>
                    <a:pt x="1119" y="196"/>
                    <a:pt x="1107" y="232"/>
                  </a:cubicBezTo>
                  <a:cubicBezTo>
                    <a:pt x="1083" y="318"/>
                    <a:pt x="1034" y="378"/>
                    <a:pt x="949" y="440"/>
                  </a:cubicBezTo>
                  <a:lnTo>
                    <a:pt x="888" y="464"/>
                  </a:lnTo>
                  <a:lnTo>
                    <a:pt x="1217" y="464"/>
                  </a:lnTo>
                  <a:cubicBezTo>
                    <a:pt x="1253" y="464"/>
                    <a:pt x="1265" y="476"/>
                    <a:pt x="1290" y="513"/>
                  </a:cubicBezTo>
                  <a:cubicBezTo>
                    <a:pt x="1277" y="537"/>
                    <a:pt x="1253" y="549"/>
                    <a:pt x="1217" y="561"/>
                  </a:cubicBezTo>
                  <a:cubicBezTo>
                    <a:pt x="1192" y="561"/>
                    <a:pt x="1168" y="573"/>
                    <a:pt x="1155" y="586"/>
                  </a:cubicBezTo>
                  <a:lnTo>
                    <a:pt x="1131" y="610"/>
                  </a:lnTo>
                  <a:lnTo>
                    <a:pt x="1155" y="622"/>
                  </a:lnTo>
                  <a:cubicBezTo>
                    <a:pt x="1217" y="634"/>
                    <a:pt x="1290" y="634"/>
                    <a:pt x="1350" y="634"/>
                  </a:cubicBezTo>
                  <a:lnTo>
                    <a:pt x="1363" y="634"/>
                  </a:lnTo>
                  <a:cubicBezTo>
                    <a:pt x="1374" y="634"/>
                    <a:pt x="1484" y="634"/>
                    <a:pt x="1496" y="597"/>
                  </a:cubicBezTo>
                  <a:cubicBezTo>
                    <a:pt x="1496" y="586"/>
                    <a:pt x="1496" y="573"/>
                    <a:pt x="1472" y="561"/>
                  </a:cubicBezTo>
                  <a:cubicBezTo>
                    <a:pt x="1460" y="549"/>
                    <a:pt x="1460" y="549"/>
                    <a:pt x="1460" y="537"/>
                  </a:cubicBezTo>
                  <a:cubicBezTo>
                    <a:pt x="1447" y="537"/>
                    <a:pt x="1447" y="524"/>
                    <a:pt x="1460" y="524"/>
                  </a:cubicBezTo>
                  <a:cubicBezTo>
                    <a:pt x="1484" y="524"/>
                    <a:pt x="1484" y="524"/>
                    <a:pt x="1509" y="537"/>
                  </a:cubicBezTo>
                  <a:lnTo>
                    <a:pt x="1509" y="549"/>
                  </a:lnTo>
                  <a:lnTo>
                    <a:pt x="1484" y="561"/>
                  </a:lnTo>
                  <a:lnTo>
                    <a:pt x="1496" y="573"/>
                  </a:lnTo>
                  <a:cubicBezTo>
                    <a:pt x="1509" y="586"/>
                    <a:pt x="1509" y="597"/>
                    <a:pt x="1509" y="610"/>
                  </a:cubicBezTo>
                  <a:lnTo>
                    <a:pt x="1484" y="634"/>
                  </a:lnTo>
                  <a:cubicBezTo>
                    <a:pt x="1466" y="646"/>
                    <a:pt x="1442" y="649"/>
                    <a:pt x="1417" y="649"/>
                  </a:cubicBezTo>
                  <a:cubicBezTo>
                    <a:pt x="1391" y="649"/>
                    <a:pt x="1363" y="646"/>
                    <a:pt x="1338" y="646"/>
                  </a:cubicBezTo>
                  <a:lnTo>
                    <a:pt x="1290" y="646"/>
                  </a:lnTo>
                  <a:cubicBezTo>
                    <a:pt x="1228" y="646"/>
                    <a:pt x="1180" y="646"/>
                    <a:pt x="1131" y="622"/>
                  </a:cubicBezTo>
                  <a:cubicBezTo>
                    <a:pt x="1119" y="622"/>
                    <a:pt x="1119" y="622"/>
                    <a:pt x="1119" y="610"/>
                  </a:cubicBezTo>
                  <a:cubicBezTo>
                    <a:pt x="1131" y="586"/>
                    <a:pt x="1155" y="573"/>
                    <a:pt x="1192" y="561"/>
                  </a:cubicBezTo>
                  <a:cubicBezTo>
                    <a:pt x="1277" y="524"/>
                    <a:pt x="1277" y="513"/>
                    <a:pt x="1265" y="500"/>
                  </a:cubicBezTo>
                  <a:cubicBezTo>
                    <a:pt x="1265" y="476"/>
                    <a:pt x="1241" y="476"/>
                    <a:pt x="1217" y="476"/>
                  </a:cubicBezTo>
                  <a:lnTo>
                    <a:pt x="985" y="476"/>
                  </a:lnTo>
                  <a:cubicBezTo>
                    <a:pt x="961" y="482"/>
                    <a:pt x="937" y="485"/>
                    <a:pt x="914" y="485"/>
                  </a:cubicBezTo>
                  <a:cubicBezTo>
                    <a:pt x="891" y="485"/>
                    <a:pt x="870" y="482"/>
                    <a:pt x="852" y="476"/>
                  </a:cubicBezTo>
                  <a:lnTo>
                    <a:pt x="839" y="476"/>
                  </a:lnTo>
                  <a:cubicBezTo>
                    <a:pt x="767" y="503"/>
                    <a:pt x="700" y="521"/>
                    <a:pt x="635" y="533"/>
                  </a:cubicBezTo>
                  <a:lnTo>
                    <a:pt x="635" y="533"/>
                  </a:lnTo>
                  <a:cubicBezTo>
                    <a:pt x="659" y="528"/>
                    <a:pt x="682" y="521"/>
                    <a:pt x="706" y="513"/>
                  </a:cubicBezTo>
                  <a:cubicBezTo>
                    <a:pt x="718" y="513"/>
                    <a:pt x="730" y="500"/>
                    <a:pt x="742" y="500"/>
                  </a:cubicBezTo>
                  <a:lnTo>
                    <a:pt x="828" y="476"/>
                  </a:lnTo>
                  <a:lnTo>
                    <a:pt x="755" y="464"/>
                  </a:lnTo>
                  <a:lnTo>
                    <a:pt x="730" y="464"/>
                  </a:lnTo>
                  <a:cubicBezTo>
                    <a:pt x="682" y="451"/>
                    <a:pt x="645" y="451"/>
                    <a:pt x="609" y="427"/>
                  </a:cubicBezTo>
                  <a:cubicBezTo>
                    <a:pt x="547" y="378"/>
                    <a:pt x="523" y="318"/>
                    <a:pt x="547" y="245"/>
                  </a:cubicBezTo>
                  <a:cubicBezTo>
                    <a:pt x="570" y="193"/>
                    <a:pt x="624" y="141"/>
                    <a:pt x="686" y="102"/>
                  </a:cubicBezTo>
                  <a:lnTo>
                    <a:pt x="686" y="102"/>
                  </a:lnTo>
                  <a:cubicBezTo>
                    <a:pt x="622" y="144"/>
                    <a:pt x="573" y="203"/>
                    <a:pt x="560" y="269"/>
                  </a:cubicBezTo>
                  <a:cubicBezTo>
                    <a:pt x="560" y="318"/>
                    <a:pt x="560" y="354"/>
                    <a:pt x="584" y="378"/>
                  </a:cubicBezTo>
                  <a:cubicBezTo>
                    <a:pt x="633" y="427"/>
                    <a:pt x="718" y="464"/>
                    <a:pt x="852" y="464"/>
                  </a:cubicBezTo>
                  <a:cubicBezTo>
                    <a:pt x="912" y="451"/>
                    <a:pt x="974" y="415"/>
                    <a:pt x="1022" y="354"/>
                  </a:cubicBezTo>
                  <a:cubicBezTo>
                    <a:pt x="1071" y="305"/>
                    <a:pt x="1131" y="208"/>
                    <a:pt x="1083" y="148"/>
                  </a:cubicBezTo>
                  <a:cubicBezTo>
                    <a:pt x="1034" y="87"/>
                    <a:pt x="937" y="38"/>
                    <a:pt x="864" y="38"/>
                  </a:cubicBezTo>
                  <a:cubicBezTo>
                    <a:pt x="847" y="39"/>
                    <a:pt x="830" y="42"/>
                    <a:pt x="813" y="47"/>
                  </a:cubicBezTo>
                  <a:lnTo>
                    <a:pt x="813" y="47"/>
                  </a:lnTo>
                  <a:cubicBezTo>
                    <a:pt x="837" y="40"/>
                    <a:pt x="860" y="37"/>
                    <a:pt x="882" y="37"/>
                  </a:cubicBezTo>
                  <a:close/>
                  <a:moveTo>
                    <a:pt x="879" y="1"/>
                  </a:moveTo>
                  <a:cubicBezTo>
                    <a:pt x="746" y="1"/>
                    <a:pt x="569" y="106"/>
                    <a:pt x="523" y="232"/>
                  </a:cubicBezTo>
                  <a:cubicBezTo>
                    <a:pt x="487" y="318"/>
                    <a:pt x="511" y="391"/>
                    <a:pt x="596" y="451"/>
                  </a:cubicBezTo>
                  <a:cubicBezTo>
                    <a:pt x="620" y="476"/>
                    <a:pt x="645" y="476"/>
                    <a:pt x="669" y="488"/>
                  </a:cubicBezTo>
                  <a:cubicBezTo>
                    <a:pt x="615" y="506"/>
                    <a:pt x="554" y="512"/>
                    <a:pt x="494" y="512"/>
                  </a:cubicBezTo>
                  <a:cubicBezTo>
                    <a:pt x="435" y="512"/>
                    <a:pt x="377" y="506"/>
                    <a:pt x="328" y="500"/>
                  </a:cubicBezTo>
                  <a:cubicBezTo>
                    <a:pt x="268" y="488"/>
                    <a:pt x="220" y="488"/>
                    <a:pt x="158" y="464"/>
                  </a:cubicBezTo>
                  <a:cubicBezTo>
                    <a:pt x="147" y="451"/>
                    <a:pt x="147" y="451"/>
                    <a:pt x="134" y="451"/>
                  </a:cubicBezTo>
                  <a:lnTo>
                    <a:pt x="134" y="415"/>
                  </a:lnTo>
                  <a:cubicBezTo>
                    <a:pt x="122" y="391"/>
                    <a:pt x="110" y="391"/>
                    <a:pt x="98" y="391"/>
                  </a:cubicBezTo>
                  <a:cubicBezTo>
                    <a:pt x="84" y="386"/>
                    <a:pt x="74" y="383"/>
                    <a:pt x="65" y="383"/>
                  </a:cubicBezTo>
                  <a:cubicBezTo>
                    <a:pt x="49" y="383"/>
                    <a:pt x="36" y="392"/>
                    <a:pt x="12" y="415"/>
                  </a:cubicBezTo>
                  <a:cubicBezTo>
                    <a:pt x="12" y="427"/>
                    <a:pt x="1" y="440"/>
                    <a:pt x="12" y="451"/>
                  </a:cubicBezTo>
                  <a:cubicBezTo>
                    <a:pt x="37" y="537"/>
                    <a:pt x="183" y="561"/>
                    <a:pt x="280" y="573"/>
                  </a:cubicBezTo>
                  <a:cubicBezTo>
                    <a:pt x="343" y="580"/>
                    <a:pt x="402" y="584"/>
                    <a:pt x="459" y="584"/>
                  </a:cubicBezTo>
                  <a:cubicBezTo>
                    <a:pt x="588" y="584"/>
                    <a:pt x="708" y="563"/>
                    <a:pt x="852" y="513"/>
                  </a:cubicBezTo>
                  <a:cubicBezTo>
                    <a:pt x="864" y="517"/>
                    <a:pt x="877" y="518"/>
                    <a:pt x="892" y="518"/>
                  </a:cubicBezTo>
                  <a:cubicBezTo>
                    <a:pt x="920" y="518"/>
                    <a:pt x="953" y="513"/>
                    <a:pt x="985" y="513"/>
                  </a:cubicBezTo>
                  <a:lnTo>
                    <a:pt x="1217" y="513"/>
                  </a:lnTo>
                  <a:cubicBezTo>
                    <a:pt x="1204" y="524"/>
                    <a:pt x="1192" y="524"/>
                    <a:pt x="1180" y="524"/>
                  </a:cubicBezTo>
                  <a:cubicBezTo>
                    <a:pt x="1144" y="549"/>
                    <a:pt x="1107" y="561"/>
                    <a:pt x="1095" y="597"/>
                  </a:cubicBezTo>
                  <a:cubicBezTo>
                    <a:pt x="1083" y="610"/>
                    <a:pt x="1083" y="622"/>
                    <a:pt x="1095" y="634"/>
                  </a:cubicBezTo>
                  <a:cubicBezTo>
                    <a:pt x="1095" y="646"/>
                    <a:pt x="1107" y="646"/>
                    <a:pt x="1119" y="659"/>
                  </a:cubicBezTo>
                  <a:cubicBezTo>
                    <a:pt x="1180" y="683"/>
                    <a:pt x="1228" y="683"/>
                    <a:pt x="1290" y="683"/>
                  </a:cubicBezTo>
                  <a:lnTo>
                    <a:pt x="1399" y="683"/>
                  </a:lnTo>
                  <a:cubicBezTo>
                    <a:pt x="1436" y="683"/>
                    <a:pt x="1472" y="683"/>
                    <a:pt x="1496" y="659"/>
                  </a:cubicBezTo>
                  <a:cubicBezTo>
                    <a:pt x="1520" y="646"/>
                    <a:pt x="1545" y="634"/>
                    <a:pt x="1545" y="610"/>
                  </a:cubicBezTo>
                  <a:cubicBezTo>
                    <a:pt x="1545" y="597"/>
                    <a:pt x="1545" y="586"/>
                    <a:pt x="1533" y="573"/>
                  </a:cubicBezTo>
                  <a:cubicBezTo>
                    <a:pt x="1545" y="561"/>
                    <a:pt x="1545" y="549"/>
                    <a:pt x="1545" y="537"/>
                  </a:cubicBezTo>
                  <a:cubicBezTo>
                    <a:pt x="1545" y="524"/>
                    <a:pt x="1533" y="513"/>
                    <a:pt x="1520" y="513"/>
                  </a:cubicBezTo>
                  <a:cubicBezTo>
                    <a:pt x="1496" y="500"/>
                    <a:pt x="1484" y="488"/>
                    <a:pt x="1460" y="488"/>
                  </a:cubicBezTo>
                  <a:cubicBezTo>
                    <a:pt x="1447" y="488"/>
                    <a:pt x="1423" y="500"/>
                    <a:pt x="1423" y="513"/>
                  </a:cubicBezTo>
                  <a:cubicBezTo>
                    <a:pt x="1411" y="524"/>
                    <a:pt x="1411" y="549"/>
                    <a:pt x="1423" y="561"/>
                  </a:cubicBezTo>
                  <a:lnTo>
                    <a:pt x="1447" y="586"/>
                  </a:lnTo>
                  <a:cubicBezTo>
                    <a:pt x="1436" y="597"/>
                    <a:pt x="1387" y="597"/>
                    <a:pt x="1363" y="597"/>
                  </a:cubicBezTo>
                  <a:lnTo>
                    <a:pt x="1228" y="597"/>
                  </a:lnTo>
                  <a:cubicBezTo>
                    <a:pt x="1265" y="586"/>
                    <a:pt x="1301" y="561"/>
                    <a:pt x="1326" y="524"/>
                  </a:cubicBezTo>
                  <a:cubicBezTo>
                    <a:pt x="1326" y="513"/>
                    <a:pt x="1326" y="500"/>
                    <a:pt x="1314" y="476"/>
                  </a:cubicBezTo>
                  <a:cubicBezTo>
                    <a:pt x="1290" y="451"/>
                    <a:pt x="1265" y="440"/>
                    <a:pt x="1228" y="427"/>
                  </a:cubicBezTo>
                  <a:lnTo>
                    <a:pt x="1010" y="427"/>
                  </a:lnTo>
                  <a:cubicBezTo>
                    <a:pt x="1083" y="378"/>
                    <a:pt x="1119" y="318"/>
                    <a:pt x="1144" y="232"/>
                  </a:cubicBezTo>
                  <a:cubicBezTo>
                    <a:pt x="1155" y="196"/>
                    <a:pt x="1144" y="160"/>
                    <a:pt x="1119" y="124"/>
                  </a:cubicBezTo>
                  <a:cubicBezTo>
                    <a:pt x="1083" y="51"/>
                    <a:pt x="974" y="2"/>
                    <a:pt x="901" y="2"/>
                  </a:cubicBezTo>
                  <a:cubicBezTo>
                    <a:pt x="893" y="1"/>
                    <a:pt x="886" y="1"/>
                    <a:pt x="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30" name="Google Shape;2705;p36"/>
            <p:cNvSpPr/>
            <p:nvPr/>
          </p:nvSpPr>
          <p:spPr>
            <a:xfrm>
              <a:off x="1639835" y="2971784"/>
              <a:ext cx="10730" cy="15209"/>
            </a:xfrm>
            <a:custGeom>
              <a:avLst/>
              <a:gdLst/>
              <a:ahLst/>
              <a:cxnLst/>
              <a:rect l="l" t="t" r="r" b="b"/>
              <a:pathLst>
                <a:path w="218" h="309" extrusionOk="0">
                  <a:moveTo>
                    <a:pt x="189" y="1"/>
                  </a:moveTo>
                  <a:cubicBezTo>
                    <a:pt x="180" y="1"/>
                    <a:pt x="170" y="6"/>
                    <a:pt x="166" y="20"/>
                  </a:cubicBezTo>
                  <a:cubicBezTo>
                    <a:pt x="130" y="68"/>
                    <a:pt x="105" y="117"/>
                    <a:pt x="81" y="166"/>
                  </a:cubicBezTo>
                  <a:cubicBezTo>
                    <a:pt x="68" y="190"/>
                    <a:pt x="57" y="214"/>
                    <a:pt x="44" y="226"/>
                  </a:cubicBezTo>
                  <a:cubicBezTo>
                    <a:pt x="32" y="239"/>
                    <a:pt x="20" y="263"/>
                    <a:pt x="8" y="275"/>
                  </a:cubicBezTo>
                  <a:cubicBezTo>
                    <a:pt x="1" y="296"/>
                    <a:pt x="14" y="309"/>
                    <a:pt x="29" y="309"/>
                  </a:cubicBezTo>
                  <a:cubicBezTo>
                    <a:pt x="40" y="309"/>
                    <a:pt x="51" y="302"/>
                    <a:pt x="57" y="287"/>
                  </a:cubicBezTo>
                  <a:cubicBezTo>
                    <a:pt x="57" y="275"/>
                    <a:pt x="81" y="263"/>
                    <a:pt x="81" y="250"/>
                  </a:cubicBezTo>
                  <a:cubicBezTo>
                    <a:pt x="93" y="226"/>
                    <a:pt x="105" y="214"/>
                    <a:pt x="117" y="190"/>
                  </a:cubicBezTo>
                  <a:cubicBezTo>
                    <a:pt x="154" y="141"/>
                    <a:pt x="178" y="80"/>
                    <a:pt x="203" y="31"/>
                  </a:cubicBezTo>
                  <a:cubicBezTo>
                    <a:pt x="218" y="16"/>
                    <a:pt x="204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31" name="Google Shape;2706;p36"/>
            <p:cNvSpPr/>
            <p:nvPr/>
          </p:nvSpPr>
          <p:spPr>
            <a:xfrm>
              <a:off x="1638999" y="2971095"/>
              <a:ext cx="12010" cy="16636"/>
            </a:xfrm>
            <a:custGeom>
              <a:avLst/>
              <a:gdLst/>
              <a:ahLst/>
              <a:cxnLst/>
              <a:rect l="l" t="t" r="r" b="b"/>
              <a:pathLst>
                <a:path w="244" h="338" extrusionOk="0">
                  <a:moveTo>
                    <a:pt x="207" y="34"/>
                  </a:moveTo>
                  <a:lnTo>
                    <a:pt x="207" y="45"/>
                  </a:lnTo>
                  <a:cubicBezTo>
                    <a:pt x="183" y="70"/>
                    <a:pt x="171" y="94"/>
                    <a:pt x="158" y="131"/>
                  </a:cubicBezTo>
                  <a:cubicBezTo>
                    <a:pt x="147" y="155"/>
                    <a:pt x="134" y="167"/>
                    <a:pt x="122" y="191"/>
                  </a:cubicBezTo>
                  <a:lnTo>
                    <a:pt x="122" y="204"/>
                  </a:lnTo>
                  <a:cubicBezTo>
                    <a:pt x="110" y="216"/>
                    <a:pt x="98" y="240"/>
                    <a:pt x="85" y="253"/>
                  </a:cubicBezTo>
                  <a:cubicBezTo>
                    <a:pt x="85" y="264"/>
                    <a:pt x="85" y="264"/>
                    <a:pt x="74" y="264"/>
                  </a:cubicBezTo>
                  <a:cubicBezTo>
                    <a:pt x="74" y="277"/>
                    <a:pt x="61" y="289"/>
                    <a:pt x="49" y="301"/>
                  </a:cubicBezTo>
                  <a:lnTo>
                    <a:pt x="37" y="301"/>
                  </a:lnTo>
                  <a:cubicBezTo>
                    <a:pt x="49" y="277"/>
                    <a:pt x="61" y="264"/>
                    <a:pt x="74" y="253"/>
                  </a:cubicBezTo>
                  <a:cubicBezTo>
                    <a:pt x="85" y="240"/>
                    <a:pt x="98" y="216"/>
                    <a:pt x="110" y="204"/>
                  </a:cubicBezTo>
                  <a:lnTo>
                    <a:pt x="110" y="191"/>
                  </a:lnTo>
                  <a:cubicBezTo>
                    <a:pt x="122" y="167"/>
                    <a:pt x="134" y="143"/>
                    <a:pt x="147" y="131"/>
                  </a:cubicBezTo>
                  <a:cubicBezTo>
                    <a:pt x="158" y="94"/>
                    <a:pt x="183" y="70"/>
                    <a:pt x="195" y="34"/>
                  </a:cubicBezTo>
                  <a:close/>
                  <a:moveTo>
                    <a:pt x="199" y="1"/>
                  </a:moveTo>
                  <a:cubicBezTo>
                    <a:pt x="189" y="1"/>
                    <a:pt x="178" y="7"/>
                    <a:pt x="171" y="21"/>
                  </a:cubicBezTo>
                  <a:cubicBezTo>
                    <a:pt x="147" y="45"/>
                    <a:pt x="134" y="82"/>
                    <a:pt x="110" y="107"/>
                  </a:cubicBezTo>
                  <a:cubicBezTo>
                    <a:pt x="110" y="131"/>
                    <a:pt x="98" y="155"/>
                    <a:pt x="85" y="167"/>
                  </a:cubicBezTo>
                  <a:cubicBezTo>
                    <a:pt x="74" y="180"/>
                    <a:pt x="74" y="180"/>
                    <a:pt x="74" y="191"/>
                  </a:cubicBezTo>
                  <a:cubicBezTo>
                    <a:pt x="61" y="204"/>
                    <a:pt x="61" y="216"/>
                    <a:pt x="49" y="228"/>
                  </a:cubicBezTo>
                  <a:cubicBezTo>
                    <a:pt x="37" y="240"/>
                    <a:pt x="12" y="264"/>
                    <a:pt x="12" y="289"/>
                  </a:cubicBezTo>
                  <a:cubicBezTo>
                    <a:pt x="1" y="301"/>
                    <a:pt x="12" y="313"/>
                    <a:pt x="12" y="326"/>
                  </a:cubicBezTo>
                  <a:cubicBezTo>
                    <a:pt x="25" y="337"/>
                    <a:pt x="37" y="337"/>
                    <a:pt x="49" y="337"/>
                  </a:cubicBezTo>
                  <a:lnTo>
                    <a:pt x="61" y="337"/>
                  </a:lnTo>
                  <a:cubicBezTo>
                    <a:pt x="74" y="337"/>
                    <a:pt x="85" y="326"/>
                    <a:pt x="85" y="313"/>
                  </a:cubicBezTo>
                  <a:cubicBezTo>
                    <a:pt x="85" y="301"/>
                    <a:pt x="98" y="301"/>
                    <a:pt x="98" y="289"/>
                  </a:cubicBezTo>
                  <a:cubicBezTo>
                    <a:pt x="110" y="289"/>
                    <a:pt x="110" y="277"/>
                    <a:pt x="122" y="277"/>
                  </a:cubicBezTo>
                  <a:cubicBezTo>
                    <a:pt x="122" y="253"/>
                    <a:pt x="134" y="240"/>
                    <a:pt x="147" y="228"/>
                  </a:cubicBezTo>
                  <a:lnTo>
                    <a:pt x="158" y="216"/>
                  </a:lnTo>
                  <a:lnTo>
                    <a:pt x="195" y="143"/>
                  </a:lnTo>
                  <a:cubicBezTo>
                    <a:pt x="207" y="118"/>
                    <a:pt x="220" y="82"/>
                    <a:pt x="231" y="58"/>
                  </a:cubicBezTo>
                  <a:cubicBezTo>
                    <a:pt x="244" y="45"/>
                    <a:pt x="244" y="21"/>
                    <a:pt x="220" y="9"/>
                  </a:cubicBezTo>
                  <a:cubicBezTo>
                    <a:pt x="214" y="4"/>
                    <a:pt x="207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32" name="Google Shape;2707;p36"/>
            <p:cNvSpPr/>
            <p:nvPr/>
          </p:nvSpPr>
          <p:spPr>
            <a:xfrm>
              <a:off x="1858675" y="2801280"/>
              <a:ext cx="31156" cy="117242"/>
            </a:xfrm>
            <a:custGeom>
              <a:avLst/>
              <a:gdLst/>
              <a:ahLst/>
              <a:cxnLst/>
              <a:rect l="l" t="t" r="r" b="b"/>
              <a:pathLst>
                <a:path w="633" h="2382" extrusionOk="0">
                  <a:moveTo>
                    <a:pt x="219" y="163"/>
                  </a:moveTo>
                  <a:cubicBezTo>
                    <a:pt x="219" y="163"/>
                    <a:pt x="219" y="176"/>
                    <a:pt x="232" y="176"/>
                  </a:cubicBezTo>
                  <a:cubicBezTo>
                    <a:pt x="232" y="187"/>
                    <a:pt x="268" y="224"/>
                    <a:pt x="268" y="249"/>
                  </a:cubicBezTo>
                  <a:lnTo>
                    <a:pt x="268" y="285"/>
                  </a:lnTo>
                  <a:lnTo>
                    <a:pt x="49" y="285"/>
                  </a:lnTo>
                  <a:cubicBezTo>
                    <a:pt x="49" y="273"/>
                    <a:pt x="62" y="260"/>
                    <a:pt x="62" y="249"/>
                  </a:cubicBezTo>
                  <a:lnTo>
                    <a:pt x="98" y="176"/>
                  </a:lnTo>
                  <a:lnTo>
                    <a:pt x="110" y="176"/>
                  </a:lnTo>
                  <a:cubicBezTo>
                    <a:pt x="122" y="176"/>
                    <a:pt x="122" y="163"/>
                    <a:pt x="135" y="163"/>
                  </a:cubicBezTo>
                  <a:close/>
                  <a:moveTo>
                    <a:pt x="268" y="333"/>
                  </a:moveTo>
                  <a:cubicBezTo>
                    <a:pt x="281" y="333"/>
                    <a:pt x="281" y="346"/>
                    <a:pt x="292" y="346"/>
                  </a:cubicBezTo>
                  <a:cubicBezTo>
                    <a:pt x="292" y="492"/>
                    <a:pt x="292" y="650"/>
                    <a:pt x="305" y="795"/>
                  </a:cubicBezTo>
                  <a:cubicBezTo>
                    <a:pt x="305" y="857"/>
                    <a:pt x="329" y="930"/>
                    <a:pt x="329" y="1003"/>
                  </a:cubicBezTo>
                  <a:cubicBezTo>
                    <a:pt x="329" y="1051"/>
                    <a:pt x="317" y="1100"/>
                    <a:pt x="305" y="1149"/>
                  </a:cubicBezTo>
                  <a:lnTo>
                    <a:pt x="305" y="1160"/>
                  </a:lnTo>
                  <a:cubicBezTo>
                    <a:pt x="232" y="1160"/>
                    <a:pt x="159" y="1185"/>
                    <a:pt x="86" y="1197"/>
                  </a:cubicBezTo>
                  <a:cubicBezTo>
                    <a:pt x="49" y="1197"/>
                    <a:pt x="62" y="917"/>
                    <a:pt x="49" y="893"/>
                  </a:cubicBezTo>
                  <a:lnTo>
                    <a:pt x="49" y="346"/>
                  </a:lnTo>
                  <a:lnTo>
                    <a:pt x="49" y="333"/>
                  </a:lnTo>
                  <a:close/>
                  <a:moveTo>
                    <a:pt x="305" y="1209"/>
                  </a:moveTo>
                  <a:cubicBezTo>
                    <a:pt x="305" y="1246"/>
                    <a:pt x="317" y="1282"/>
                    <a:pt x="329" y="1319"/>
                  </a:cubicBezTo>
                  <a:lnTo>
                    <a:pt x="317" y="1319"/>
                  </a:lnTo>
                  <a:cubicBezTo>
                    <a:pt x="281" y="1331"/>
                    <a:pt x="239" y="1334"/>
                    <a:pt x="196" y="1334"/>
                  </a:cubicBezTo>
                  <a:cubicBezTo>
                    <a:pt x="151" y="1334"/>
                    <a:pt x="105" y="1331"/>
                    <a:pt x="62" y="1331"/>
                  </a:cubicBezTo>
                  <a:lnTo>
                    <a:pt x="62" y="1246"/>
                  </a:lnTo>
                  <a:cubicBezTo>
                    <a:pt x="70" y="1247"/>
                    <a:pt x="78" y="1248"/>
                    <a:pt x="86" y="1248"/>
                  </a:cubicBezTo>
                  <a:cubicBezTo>
                    <a:pt x="158" y="1248"/>
                    <a:pt x="250" y="1209"/>
                    <a:pt x="305" y="1209"/>
                  </a:cubicBezTo>
                  <a:close/>
                  <a:moveTo>
                    <a:pt x="329" y="1368"/>
                  </a:moveTo>
                  <a:cubicBezTo>
                    <a:pt x="341" y="1392"/>
                    <a:pt x="341" y="1404"/>
                    <a:pt x="354" y="1428"/>
                  </a:cubicBezTo>
                  <a:lnTo>
                    <a:pt x="341" y="1428"/>
                  </a:lnTo>
                  <a:cubicBezTo>
                    <a:pt x="305" y="1428"/>
                    <a:pt x="256" y="1452"/>
                    <a:pt x="219" y="1452"/>
                  </a:cubicBezTo>
                  <a:lnTo>
                    <a:pt x="62" y="1452"/>
                  </a:lnTo>
                  <a:lnTo>
                    <a:pt x="62" y="1379"/>
                  </a:lnTo>
                  <a:cubicBezTo>
                    <a:pt x="105" y="1379"/>
                    <a:pt x="148" y="1383"/>
                    <a:pt x="190" y="1383"/>
                  </a:cubicBezTo>
                  <a:cubicBezTo>
                    <a:pt x="230" y="1383"/>
                    <a:pt x="269" y="1379"/>
                    <a:pt x="305" y="1368"/>
                  </a:cubicBezTo>
                  <a:cubicBezTo>
                    <a:pt x="311" y="1373"/>
                    <a:pt x="317" y="1376"/>
                    <a:pt x="322" y="1376"/>
                  </a:cubicBezTo>
                  <a:cubicBezTo>
                    <a:pt x="326" y="1376"/>
                    <a:pt x="329" y="1373"/>
                    <a:pt x="329" y="1368"/>
                  </a:cubicBezTo>
                  <a:close/>
                  <a:moveTo>
                    <a:pt x="354" y="1477"/>
                  </a:moveTo>
                  <a:cubicBezTo>
                    <a:pt x="365" y="1501"/>
                    <a:pt x="365" y="1525"/>
                    <a:pt x="378" y="1549"/>
                  </a:cubicBezTo>
                  <a:lnTo>
                    <a:pt x="329" y="1549"/>
                  </a:lnTo>
                  <a:cubicBezTo>
                    <a:pt x="305" y="1562"/>
                    <a:pt x="268" y="1562"/>
                    <a:pt x="244" y="1562"/>
                  </a:cubicBezTo>
                  <a:cubicBezTo>
                    <a:pt x="183" y="1562"/>
                    <a:pt x="122" y="1574"/>
                    <a:pt x="62" y="1574"/>
                  </a:cubicBezTo>
                  <a:lnTo>
                    <a:pt x="62" y="1501"/>
                  </a:lnTo>
                  <a:lnTo>
                    <a:pt x="219" y="1501"/>
                  </a:lnTo>
                  <a:cubicBezTo>
                    <a:pt x="256" y="1501"/>
                    <a:pt x="292" y="1489"/>
                    <a:pt x="329" y="1477"/>
                  </a:cubicBezTo>
                  <a:cubicBezTo>
                    <a:pt x="335" y="1483"/>
                    <a:pt x="341" y="1486"/>
                    <a:pt x="346" y="1486"/>
                  </a:cubicBezTo>
                  <a:cubicBezTo>
                    <a:pt x="350" y="1486"/>
                    <a:pt x="354" y="1483"/>
                    <a:pt x="354" y="1477"/>
                  </a:cubicBezTo>
                  <a:close/>
                  <a:moveTo>
                    <a:pt x="378" y="1598"/>
                  </a:moveTo>
                  <a:cubicBezTo>
                    <a:pt x="390" y="1622"/>
                    <a:pt x="390" y="1647"/>
                    <a:pt x="390" y="1671"/>
                  </a:cubicBezTo>
                  <a:lnTo>
                    <a:pt x="378" y="1671"/>
                  </a:lnTo>
                  <a:cubicBezTo>
                    <a:pt x="268" y="1684"/>
                    <a:pt x="171" y="1708"/>
                    <a:pt x="62" y="1708"/>
                  </a:cubicBezTo>
                  <a:lnTo>
                    <a:pt x="62" y="1611"/>
                  </a:lnTo>
                  <a:lnTo>
                    <a:pt x="317" y="1611"/>
                  </a:lnTo>
                  <a:cubicBezTo>
                    <a:pt x="329" y="1611"/>
                    <a:pt x="341" y="1598"/>
                    <a:pt x="354" y="1598"/>
                  </a:cubicBezTo>
                  <a:close/>
                  <a:moveTo>
                    <a:pt x="402" y="1720"/>
                  </a:moveTo>
                  <a:lnTo>
                    <a:pt x="402" y="1768"/>
                  </a:lnTo>
                  <a:cubicBezTo>
                    <a:pt x="402" y="1781"/>
                    <a:pt x="402" y="1793"/>
                    <a:pt x="414" y="1817"/>
                  </a:cubicBezTo>
                  <a:cubicBezTo>
                    <a:pt x="292" y="1817"/>
                    <a:pt x="183" y="1841"/>
                    <a:pt x="73" y="1854"/>
                  </a:cubicBezTo>
                  <a:cubicBezTo>
                    <a:pt x="62" y="1854"/>
                    <a:pt x="62" y="1854"/>
                    <a:pt x="62" y="1866"/>
                  </a:cubicBezTo>
                  <a:lnTo>
                    <a:pt x="62" y="1805"/>
                  </a:lnTo>
                  <a:lnTo>
                    <a:pt x="62" y="1744"/>
                  </a:lnTo>
                  <a:cubicBezTo>
                    <a:pt x="171" y="1744"/>
                    <a:pt x="281" y="1732"/>
                    <a:pt x="402" y="1720"/>
                  </a:cubicBezTo>
                  <a:close/>
                  <a:moveTo>
                    <a:pt x="414" y="1866"/>
                  </a:moveTo>
                  <a:cubicBezTo>
                    <a:pt x="425" y="1898"/>
                    <a:pt x="426" y="1930"/>
                    <a:pt x="427" y="1963"/>
                  </a:cubicBezTo>
                  <a:lnTo>
                    <a:pt x="402" y="1963"/>
                  </a:lnTo>
                  <a:cubicBezTo>
                    <a:pt x="402" y="1963"/>
                    <a:pt x="402" y="1976"/>
                    <a:pt x="390" y="1976"/>
                  </a:cubicBezTo>
                  <a:cubicBezTo>
                    <a:pt x="354" y="1976"/>
                    <a:pt x="305" y="1987"/>
                    <a:pt x="268" y="1987"/>
                  </a:cubicBezTo>
                  <a:cubicBezTo>
                    <a:pt x="242" y="1998"/>
                    <a:pt x="216" y="2001"/>
                    <a:pt x="191" y="2001"/>
                  </a:cubicBezTo>
                  <a:cubicBezTo>
                    <a:pt x="156" y="2001"/>
                    <a:pt x="121" y="1995"/>
                    <a:pt x="86" y="1987"/>
                  </a:cubicBezTo>
                  <a:lnTo>
                    <a:pt x="62" y="1987"/>
                  </a:lnTo>
                  <a:lnTo>
                    <a:pt x="62" y="1890"/>
                  </a:lnTo>
                  <a:cubicBezTo>
                    <a:pt x="62" y="1890"/>
                    <a:pt x="62" y="1903"/>
                    <a:pt x="73" y="1903"/>
                  </a:cubicBezTo>
                  <a:cubicBezTo>
                    <a:pt x="122" y="1890"/>
                    <a:pt x="171" y="1890"/>
                    <a:pt x="219" y="1878"/>
                  </a:cubicBezTo>
                  <a:lnTo>
                    <a:pt x="317" y="1878"/>
                  </a:lnTo>
                  <a:cubicBezTo>
                    <a:pt x="354" y="1878"/>
                    <a:pt x="378" y="1866"/>
                    <a:pt x="402" y="1866"/>
                  </a:cubicBezTo>
                  <a:close/>
                  <a:moveTo>
                    <a:pt x="427" y="2012"/>
                  </a:moveTo>
                  <a:lnTo>
                    <a:pt x="427" y="2060"/>
                  </a:lnTo>
                  <a:lnTo>
                    <a:pt x="414" y="2060"/>
                  </a:lnTo>
                  <a:cubicBezTo>
                    <a:pt x="305" y="2073"/>
                    <a:pt x="183" y="2097"/>
                    <a:pt x="73" y="2097"/>
                  </a:cubicBezTo>
                  <a:cubicBezTo>
                    <a:pt x="62" y="2085"/>
                    <a:pt x="62" y="2060"/>
                    <a:pt x="62" y="2036"/>
                  </a:cubicBezTo>
                  <a:cubicBezTo>
                    <a:pt x="135" y="2036"/>
                    <a:pt x="183" y="2049"/>
                    <a:pt x="244" y="2049"/>
                  </a:cubicBezTo>
                  <a:lnTo>
                    <a:pt x="427" y="2012"/>
                  </a:lnTo>
                  <a:close/>
                  <a:moveTo>
                    <a:pt x="414" y="2109"/>
                  </a:moveTo>
                  <a:cubicBezTo>
                    <a:pt x="402" y="2170"/>
                    <a:pt x="365" y="2219"/>
                    <a:pt x="292" y="2231"/>
                  </a:cubicBezTo>
                  <a:lnTo>
                    <a:pt x="244" y="2231"/>
                  </a:lnTo>
                  <a:cubicBezTo>
                    <a:pt x="171" y="2231"/>
                    <a:pt x="122" y="2195"/>
                    <a:pt x="98" y="2146"/>
                  </a:cubicBezTo>
                  <a:cubicBezTo>
                    <a:pt x="135" y="2146"/>
                    <a:pt x="183" y="2146"/>
                    <a:pt x="232" y="2133"/>
                  </a:cubicBezTo>
                  <a:cubicBezTo>
                    <a:pt x="268" y="2133"/>
                    <a:pt x="292" y="2122"/>
                    <a:pt x="329" y="2122"/>
                  </a:cubicBezTo>
                  <a:cubicBezTo>
                    <a:pt x="354" y="2122"/>
                    <a:pt x="378" y="2109"/>
                    <a:pt x="414" y="2109"/>
                  </a:cubicBezTo>
                  <a:close/>
                  <a:moveTo>
                    <a:pt x="182" y="0"/>
                  </a:moveTo>
                  <a:cubicBezTo>
                    <a:pt x="178" y="0"/>
                    <a:pt x="174" y="2"/>
                    <a:pt x="171" y="5"/>
                  </a:cubicBezTo>
                  <a:cubicBezTo>
                    <a:pt x="159" y="17"/>
                    <a:pt x="146" y="30"/>
                    <a:pt x="135" y="54"/>
                  </a:cubicBezTo>
                  <a:cubicBezTo>
                    <a:pt x="122" y="66"/>
                    <a:pt x="122" y="78"/>
                    <a:pt x="110" y="90"/>
                  </a:cubicBezTo>
                  <a:cubicBezTo>
                    <a:pt x="98" y="103"/>
                    <a:pt x="86" y="103"/>
                    <a:pt x="73" y="114"/>
                  </a:cubicBezTo>
                  <a:cubicBezTo>
                    <a:pt x="73" y="127"/>
                    <a:pt x="73" y="127"/>
                    <a:pt x="62" y="139"/>
                  </a:cubicBezTo>
                  <a:cubicBezTo>
                    <a:pt x="62" y="139"/>
                    <a:pt x="49" y="151"/>
                    <a:pt x="49" y="163"/>
                  </a:cubicBezTo>
                  <a:lnTo>
                    <a:pt x="49" y="176"/>
                  </a:lnTo>
                  <a:cubicBezTo>
                    <a:pt x="25" y="212"/>
                    <a:pt x="0" y="249"/>
                    <a:pt x="0" y="297"/>
                  </a:cubicBezTo>
                  <a:lnTo>
                    <a:pt x="0" y="309"/>
                  </a:lnTo>
                  <a:lnTo>
                    <a:pt x="0" y="322"/>
                  </a:lnTo>
                  <a:cubicBezTo>
                    <a:pt x="0" y="565"/>
                    <a:pt x="13" y="808"/>
                    <a:pt x="13" y="1039"/>
                  </a:cubicBezTo>
                  <a:cubicBezTo>
                    <a:pt x="13" y="1100"/>
                    <a:pt x="0" y="1173"/>
                    <a:pt x="25" y="1209"/>
                  </a:cubicBezTo>
                  <a:lnTo>
                    <a:pt x="25" y="1222"/>
                  </a:lnTo>
                  <a:cubicBezTo>
                    <a:pt x="13" y="1355"/>
                    <a:pt x="0" y="1477"/>
                    <a:pt x="0" y="1611"/>
                  </a:cubicBezTo>
                  <a:cubicBezTo>
                    <a:pt x="0" y="1732"/>
                    <a:pt x="13" y="1854"/>
                    <a:pt x="0" y="1987"/>
                  </a:cubicBezTo>
                  <a:cubicBezTo>
                    <a:pt x="0" y="2097"/>
                    <a:pt x="49" y="2195"/>
                    <a:pt x="135" y="2243"/>
                  </a:cubicBezTo>
                  <a:cubicBezTo>
                    <a:pt x="110" y="2303"/>
                    <a:pt x="146" y="2352"/>
                    <a:pt x="208" y="2365"/>
                  </a:cubicBezTo>
                  <a:cubicBezTo>
                    <a:pt x="241" y="2376"/>
                    <a:pt x="277" y="2381"/>
                    <a:pt x="313" y="2381"/>
                  </a:cubicBezTo>
                  <a:cubicBezTo>
                    <a:pt x="395" y="2381"/>
                    <a:pt x="477" y="2354"/>
                    <a:pt x="536" y="2303"/>
                  </a:cubicBezTo>
                  <a:cubicBezTo>
                    <a:pt x="621" y="2231"/>
                    <a:pt x="633" y="2146"/>
                    <a:pt x="633" y="2036"/>
                  </a:cubicBezTo>
                  <a:cubicBezTo>
                    <a:pt x="633" y="1866"/>
                    <a:pt x="621" y="1695"/>
                    <a:pt x="597" y="1538"/>
                  </a:cubicBezTo>
                  <a:cubicBezTo>
                    <a:pt x="586" y="1505"/>
                    <a:pt x="520" y="1083"/>
                    <a:pt x="422" y="1083"/>
                  </a:cubicBezTo>
                  <a:cubicBezTo>
                    <a:pt x="408" y="1083"/>
                    <a:pt x="393" y="1092"/>
                    <a:pt x="378" y="1112"/>
                  </a:cubicBezTo>
                  <a:cubicBezTo>
                    <a:pt x="329" y="1185"/>
                    <a:pt x="414" y="1368"/>
                    <a:pt x="438" y="1441"/>
                  </a:cubicBezTo>
                  <a:cubicBezTo>
                    <a:pt x="463" y="1525"/>
                    <a:pt x="463" y="1622"/>
                    <a:pt x="475" y="1720"/>
                  </a:cubicBezTo>
                  <a:cubicBezTo>
                    <a:pt x="487" y="1817"/>
                    <a:pt x="500" y="1890"/>
                    <a:pt x="475" y="1976"/>
                  </a:cubicBezTo>
                  <a:lnTo>
                    <a:pt x="475" y="1963"/>
                  </a:lnTo>
                  <a:cubicBezTo>
                    <a:pt x="463" y="1841"/>
                    <a:pt x="451" y="1708"/>
                    <a:pt x="427" y="1586"/>
                  </a:cubicBezTo>
                  <a:cubicBezTo>
                    <a:pt x="414" y="1452"/>
                    <a:pt x="378" y="1319"/>
                    <a:pt x="341" y="1185"/>
                  </a:cubicBezTo>
                  <a:cubicBezTo>
                    <a:pt x="354" y="1185"/>
                    <a:pt x="354" y="1185"/>
                    <a:pt x="354" y="1173"/>
                  </a:cubicBezTo>
                  <a:cubicBezTo>
                    <a:pt x="354" y="1063"/>
                    <a:pt x="390" y="966"/>
                    <a:pt x="354" y="844"/>
                  </a:cubicBezTo>
                  <a:cubicBezTo>
                    <a:pt x="317" y="698"/>
                    <a:pt x="329" y="516"/>
                    <a:pt x="329" y="358"/>
                  </a:cubicBezTo>
                  <a:cubicBezTo>
                    <a:pt x="341" y="346"/>
                    <a:pt x="341" y="333"/>
                    <a:pt x="329" y="322"/>
                  </a:cubicBezTo>
                  <a:lnTo>
                    <a:pt x="329" y="309"/>
                  </a:lnTo>
                  <a:lnTo>
                    <a:pt x="317" y="309"/>
                  </a:lnTo>
                  <a:cubicBezTo>
                    <a:pt x="329" y="297"/>
                    <a:pt x="329" y="285"/>
                    <a:pt x="329" y="285"/>
                  </a:cubicBezTo>
                  <a:cubicBezTo>
                    <a:pt x="317" y="260"/>
                    <a:pt x="317" y="236"/>
                    <a:pt x="305" y="224"/>
                  </a:cubicBezTo>
                  <a:lnTo>
                    <a:pt x="268" y="151"/>
                  </a:lnTo>
                  <a:cubicBezTo>
                    <a:pt x="232" y="103"/>
                    <a:pt x="232" y="54"/>
                    <a:pt x="208" y="17"/>
                  </a:cubicBezTo>
                  <a:cubicBezTo>
                    <a:pt x="199" y="9"/>
                    <a:pt x="190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33" name="Google Shape;2708;p36"/>
            <p:cNvSpPr/>
            <p:nvPr/>
          </p:nvSpPr>
          <p:spPr>
            <a:xfrm>
              <a:off x="1857494" y="2800345"/>
              <a:ext cx="32977" cy="119112"/>
            </a:xfrm>
            <a:custGeom>
              <a:avLst/>
              <a:gdLst/>
              <a:ahLst/>
              <a:cxnLst/>
              <a:rect l="l" t="t" r="r" b="b"/>
              <a:pathLst>
                <a:path w="670" h="2420" extrusionOk="0">
                  <a:moveTo>
                    <a:pt x="232" y="206"/>
                  </a:moveTo>
                  <a:cubicBezTo>
                    <a:pt x="256" y="219"/>
                    <a:pt x="268" y="255"/>
                    <a:pt x="268" y="268"/>
                  </a:cubicBezTo>
                  <a:lnTo>
                    <a:pt x="268" y="279"/>
                  </a:lnTo>
                  <a:lnTo>
                    <a:pt x="256" y="279"/>
                  </a:lnTo>
                  <a:cubicBezTo>
                    <a:pt x="232" y="292"/>
                    <a:pt x="207" y="292"/>
                    <a:pt x="183" y="292"/>
                  </a:cubicBezTo>
                  <a:cubicBezTo>
                    <a:pt x="175" y="288"/>
                    <a:pt x="165" y="286"/>
                    <a:pt x="155" y="286"/>
                  </a:cubicBezTo>
                  <a:cubicBezTo>
                    <a:pt x="136" y="286"/>
                    <a:pt x="114" y="292"/>
                    <a:pt x="97" y="292"/>
                  </a:cubicBezTo>
                  <a:cubicBezTo>
                    <a:pt x="97" y="279"/>
                    <a:pt x="97" y="279"/>
                    <a:pt x="110" y="268"/>
                  </a:cubicBezTo>
                  <a:cubicBezTo>
                    <a:pt x="110" y="255"/>
                    <a:pt x="122" y="231"/>
                    <a:pt x="134" y="206"/>
                  </a:cubicBezTo>
                  <a:close/>
                  <a:moveTo>
                    <a:pt x="122" y="170"/>
                  </a:moveTo>
                  <a:lnTo>
                    <a:pt x="110" y="182"/>
                  </a:lnTo>
                  <a:cubicBezTo>
                    <a:pt x="86" y="206"/>
                    <a:pt x="73" y="243"/>
                    <a:pt x="73" y="268"/>
                  </a:cubicBezTo>
                  <a:lnTo>
                    <a:pt x="61" y="279"/>
                  </a:lnTo>
                  <a:cubicBezTo>
                    <a:pt x="61" y="292"/>
                    <a:pt x="61" y="292"/>
                    <a:pt x="49" y="304"/>
                  </a:cubicBezTo>
                  <a:lnTo>
                    <a:pt x="49" y="328"/>
                  </a:lnTo>
                  <a:lnTo>
                    <a:pt x="97" y="328"/>
                  </a:lnTo>
                  <a:cubicBezTo>
                    <a:pt x="134" y="316"/>
                    <a:pt x="159" y="316"/>
                    <a:pt x="183" y="316"/>
                  </a:cubicBezTo>
                  <a:lnTo>
                    <a:pt x="329" y="316"/>
                  </a:lnTo>
                  <a:lnTo>
                    <a:pt x="316" y="292"/>
                  </a:lnTo>
                  <a:cubicBezTo>
                    <a:pt x="305" y="279"/>
                    <a:pt x="305" y="279"/>
                    <a:pt x="305" y="268"/>
                  </a:cubicBezTo>
                  <a:cubicBezTo>
                    <a:pt x="305" y="231"/>
                    <a:pt x="268" y="182"/>
                    <a:pt x="268" y="182"/>
                  </a:cubicBezTo>
                  <a:cubicBezTo>
                    <a:pt x="268" y="182"/>
                    <a:pt x="256" y="182"/>
                    <a:pt x="256" y="170"/>
                  </a:cubicBezTo>
                  <a:close/>
                  <a:moveTo>
                    <a:pt x="280" y="365"/>
                  </a:moveTo>
                  <a:cubicBezTo>
                    <a:pt x="292" y="365"/>
                    <a:pt x="292" y="377"/>
                    <a:pt x="292" y="377"/>
                  </a:cubicBezTo>
                  <a:cubicBezTo>
                    <a:pt x="292" y="474"/>
                    <a:pt x="305" y="571"/>
                    <a:pt x="305" y="669"/>
                  </a:cubicBezTo>
                  <a:lnTo>
                    <a:pt x="305" y="814"/>
                  </a:lnTo>
                  <a:cubicBezTo>
                    <a:pt x="305" y="851"/>
                    <a:pt x="316" y="887"/>
                    <a:pt x="316" y="912"/>
                  </a:cubicBezTo>
                  <a:cubicBezTo>
                    <a:pt x="329" y="949"/>
                    <a:pt x="329" y="985"/>
                    <a:pt x="329" y="1022"/>
                  </a:cubicBezTo>
                  <a:cubicBezTo>
                    <a:pt x="329" y="1046"/>
                    <a:pt x="329" y="1082"/>
                    <a:pt x="316" y="1119"/>
                  </a:cubicBezTo>
                  <a:lnTo>
                    <a:pt x="316" y="1168"/>
                  </a:lnTo>
                  <a:cubicBezTo>
                    <a:pt x="280" y="1168"/>
                    <a:pt x="243" y="1168"/>
                    <a:pt x="207" y="1179"/>
                  </a:cubicBezTo>
                  <a:cubicBezTo>
                    <a:pt x="170" y="1192"/>
                    <a:pt x="146" y="1192"/>
                    <a:pt x="110" y="1192"/>
                  </a:cubicBezTo>
                  <a:cubicBezTo>
                    <a:pt x="97" y="1179"/>
                    <a:pt x="97" y="1095"/>
                    <a:pt x="97" y="949"/>
                  </a:cubicBezTo>
                  <a:lnTo>
                    <a:pt x="97" y="900"/>
                  </a:lnTo>
                  <a:cubicBezTo>
                    <a:pt x="86" y="717"/>
                    <a:pt x="86" y="535"/>
                    <a:pt x="86" y="377"/>
                  </a:cubicBezTo>
                  <a:lnTo>
                    <a:pt x="122" y="377"/>
                  </a:lnTo>
                  <a:cubicBezTo>
                    <a:pt x="134" y="365"/>
                    <a:pt x="159" y="365"/>
                    <a:pt x="183" y="365"/>
                  </a:cubicBezTo>
                  <a:close/>
                  <a:moveTo>
                    <a:pt x="316" y="1252"/>
                  </a:moveTo>
                  <a:cubicBezTo>
                    <a:pt x="316" y="1277"/>
                    <a:pt x="316" y="1301"/>
                    <a:pt x="329" y="1325"/>
                  </a:cubicBezTo>
                  <a:cubicBezTo>
                    <a:pt x="268" y="1338"/>
                    <a:pt x="207" y="1338"/>
                    <a:pt x="146" y="1338"/>
                  </a:cubicBezTo>
                  <a:lnTo>
                    <a:pt x="110" y="1338"/>
                  </a:lnTo>
                  <a:lnTo>
                    <a:pt x="110" y="1289"/>
                  </a:lnTo>
                  <a:cubicBezTo>
                    <a:pt x="146" y="1289"/>
                    <a:pt x="195" y="1277"/>
                    <a:pt x="243" y="1265"/>
                  </a:cubicBezTo>
                  <a:cubicBezTo>
                    <a:pt x="268" y="1252"/>
                    <a:pt x="292" y="1252"/>
                    <a:pt x="316" y="1252"/>
                  </a:cubicBezTo>
                  <a:close/>
                  <a:moveTo>
                    <a:pt x="341" y="1411"/>
                  </a:moveTo>
                  <a:cubicBezTo>
                    <a:pt x="353" y="1423"/>
                    <a:pt x="353" y="1423"/>
                    <a:pt x="353" y="1435"/>
                  </a:cubicBezTo>
                  <a:cubicBezTo>
                    <a:pt x="341" y="1435"/>
                    <a:pt x="316" y="1435"/>
                    <a:pt x="305" y="1447"/>
                  </a:cubicBezTo>
                  <a:lnTo>
                    <a:pt x="243" y="1447"/>
                  </a:lnTo>
                  <a:cubicBezTo>
                    <a:pt x="225" y="1453"/>
                    <a:pt x="207" y="1456"/>
                    <a:pt x="190" y="1456"/>
                  </a:cubicBezTo>
                  <a:cubicBezTo>
                    <a:pt x="174" y="1456"/>
                    <a:pt x="158" y="1453"/>
                    <a:pt x="146" y="1447"/>
                  </a:cubicBezTo>
                  <a:lnTo>
                    <a:pt x="97" y="1447"/>
                  </a:lnTo>
                  <a:lnTo>
                    <a:pt x="110" y="1423"/>
                  </a:lnTo>
                  <a:lnTo>
                    <a:pt x="146" y="1423"/>
                  </a:lnTo>
                  <a:cubicBezTo>
                    <a:pt x="207" y="1423"/>
                    <a:pt x="268" y="1423"/>
                    <a:pt x="329" y="1411"/>
                  </a:cubicBezTo>
                  <a:close/>
                  <a:moveTo>
                    <a:pt x="365" y="1520"/>
                  </a:moveTo>
                  <a:cubicBezTo>
                    <a:pt x="378" y="1532"/>
                    <a:pt x="378" y="1544"/>
                    <a:pt x="378" y="1544"/>
                  </a:cubicBezTo>
                  <a:cubicBezTo>
                    <a:pt x="365" y="1557"/>
                    <a:pt x="353" y="1557"/>
                    <a:pt x="353" y="1557"/>
                  </a:cubicBezTo>
                  <a:cubicBezTo>
                    <a:pt x="329" y="1568"/>
                    <a:pt x="305" y="1568"/>
                    <a:pt x="280" y="1568"/>
                  </a:cubicBezTo>
                  <a:cubicBezTo>
                    <a:pt x="268" y="1565"/>
                    <a:pt x="257" y="1563"/>
                    <a:pt x="247" y="1563"/>
                  </a:cubicBezTo>
                  <a:cubicBezTo>
                    <a:pt x="226" y="1563"/>
                    <a:pt x="207" y="1568"/>
                    <a:pt x="183" y="1568"/>
                  </a:cubicBezTo>
                  <a:lnTo>
                    <a:pt x="97" y="1568"/>
                  </a:lnTo>
                  <a:lnTo>
                    <a:pt x="97" y="1532"/>
                  </a:lnTo>
                  <a:lnTo>
                    <a:pt x="243" y="1532"/>
                  </a:lnTo>
                  <a:cubicBezTo>
                    <a:pt x="268" y="1532"/>
                    <a:pt x="292" y="1532"/>
                    <a:pt x="316" y="1520"/>
                  </a:cubicBezTo>
                  <a:close/>
                  <a:moveTo>
                    <a:pt x="378" y="1630"/>
                  </a:moveTo>
                  <a:cubicBezTo>
                    <a:pt x="378" y="1641"/>
                    <a:pt x="389" y="1641"/>
                    <a:pt x="389" y="1641"/>
                  </a:cubicBezTo>
                  <a:cubicBezTo>
                    <a:pt x="389" y="1654"/>
                    <a:pt x="389" y="1666"/>
                    <a:pt x="402" y="1678"/>
                  </a:cubicBezTo>
                  <a:cubicBezTo>
                    <a:pt x="353" y="1678"/>
                    <a:pt x="316" y="1678"/>
                    <a:pt x="280" y="1690"/>
                  </a:cubicBezTo>
                  <a:cubicBezTo>
                    <a:pt x="219" y="1690"/>
                    <a:pt x="159" y="1703"/>
                    <a:pt x="97" y="1703"/>
                  </a:cubicBezTo>
                  <a:lnTo>
                    <a:pt x="97" y="1654"/>
                  </a:lnTo>
                  <a:lnTo>
                    <a:pt x="183" y="1654"/>
                  </a:lnTo>
                  <a:cubicBezTo>
                    <a:pt x="207" y="1641"/>
                    <a:pt x="243" y="1641"/>
                    <a:pt x="268" y="1641"/>
                  </a:cubicBezTo>
                  <a:lnTo>
                    <a:pt x="353" y="1641"/>
                  </a:lnTo>
                  <a:cubicBezTo>
                    <a:pt x="353" y="1641"/>
                    <a:pt x="365" y="1641"/>
                    <a:pt x="378" y="1630"/>
                  </a:cubicBezTo>
                  <a:close/>
                  <a:moveTo>
                    <a:pt x="341" y="1204"/>
                  </a:moveTo>
                  <a:lnTo>
                    <a:pt x="329" y="1216"/>
                  </a:lnTo>
                  <a:cubicBezTo>
                    <a:pt x="305" y="1216"/>
                    <a:pt x="268" y="1216"/>
                    <a:pt x="232" y="1228"/>
                  </a:cubicBezTo>
                  <a:cubicBezTo>
                    <a:pt x="197" y="1237"/>
                    <a:pt x="163" y="1245"/>
                    <a:pt x="132" y="1245"/>
                  </a:cubicBezTo>
                  <a:cubicBezTo>
                    <a:pt x="120" y="1245"/>
                    <a:pt x="108" y="1244"/>
                    <a:pt x="97" y="1241"/>
                  </a:cubicBezTo>
                  <a:lnTo>
                    <a:pt x="73" y="1241"/>
                  </a:lnTo>
                  <a:lnTo>
                    <a:pt x="73" y="1265"/>
                  </a:lnTo>
                  <a:lnTo>
                    <a:pt x="73" y="1350"/>
                  </a:lnTo>
                  <a:lnTo>
                    <a:pt x="73" y="1374"/>
                  </a:lnTo>
                  <a:lnTo>
                    <a:pt x="146" y="1374"/>
                  </a:lnTo>
                  <a:cubicBezTo>
                    <a:pt x="207" y="1374"/>
                    <a:pt x="280" y="1374"/>
                    <a:pt x="341" y="1362"/>
                  </a:cubicBezTo>
                  <a:lnTo>
                    <a:pt x="341" y="1374"/>
                  </a:lnTo>
                  <a:lnTo>
                    <a:pt x="329" y="1374"/>
                  </a:lnTo>
                  <a:cubicBezTo>
                    <a:pt x="268" y="1387"/>
                    <a:pt x="207" y="1387"/>
                    <a:pt x="146" y="1387"/>
                  </a:cubicBezTo>
                  <a:lnTo>
                    <a:pt x="97" y="1387"/>
                  </a:lnTo>
                  <a:lnTo>
                    <a:pt x="73" y="1374"/>
                  </a:lnTo>
                  <a:lnTo>
                    <a:pt x="61" y="1471"/>
                  </a:lnTo>
                  <a:lnTo>
                    <a:pt x="73" y="1496"/>
                  </a:lnTo>
                  <a:lnTo>
                    <a:pt x="97" y="1484"/>
                  </a:lnTo>
                  <a:lnTo>
                    <a:pt x="243" y="1484"/>
                  </a:lnTo>
                  <a:cubicBezTo>
                    <a:pt x="268" y="1484"/>
                    <a:pt x="292" y="1484"/>
                    <a:pt x="316" y="1471"/>
                  </a:cubicBezTo>
                  <a:cubicBezTo>
                    <a:pt x="329" y="1471"/>
                    <a:pt x="353" y="1471"/>
                    <a:pt x="365" y="1460"/>
                  </a:cubicBezTo>
                  <a:lnTo>
                    <a:pt x="389" y="1471"/>
                  </a:lnTo>
                  <a:lnTo>
                    <a:pt x="365" y="1484"/>
                  </a:lnTo>
                  <a:lnTo>
                    <a:pt x="305" y="1484"/>
                  </a:lnTo>
                  <a:cubicBezTo>
                    <a:pt x="280" y="1496"/>
                    <a:pt x="268" y="1496"/>
                    <a:pt x="243" y="1496"/>
                  </a:cubicBezTo>
                  <a:lnTo>
                    <a:pt x="61" y="1496"/>
                  </a:lnTo>
                  <a:lnTo>
                    <a:pt x="61" y="1520"/>
                  </a:lnTo>
                  <a:lnTo>
                    <a:pt x="61" y="1568"/>
                  </a:lnTo>
                  <a:lnTo>
                    <a:pt x="61" y="1593"/>
                  </a:lnTo>
                  <a:lnTo>
                    <a:pt x="61" y="1605"/>
                  </a:lnTo>
                  <a:lnTo>
                    <a:pt x="61" y="1630"/>
                  </a:lnTo>
                  <a:lnTo>
                    <a:pt x="61" y="1727"/>
                  </a:lnTo>
                  <a:lnTo>
                    <a:pt x="61" y="1739"/>
                  </a:lnTo>
                  <a:lnTo>
                    <a:pt x="86" y="1739"/>
                  </a:lnTo>
                  <a:cubicBezTo>
                    <a:pt x="146" y="1739"/>
                    <a:pt x="219" y="1727"/>
                    <a:pt x="292" y="1727"/>
                  </a:cubicBezTo>
                  <a:cubicBezTo>
                    <a:pt x="329" y="1714"/>
                    <a:pt x="365" y="1714"/>
                    <a:pt x="402" y="1714"/>
                  </a:cubicBezTo>
                  <a:lnTo>
                    <a:pt x="438" y="1703"/>
                  </a:lnTo>
                  <a:lnTo>
                    <a:pt x="438" y="1690"/>
                  </a:lnTo>
                  <a:cubicBezTo>
                    <a:pt x="426" y="1666"/>
                    <a:pt x="426" y="1641"/>
                    <a:pt x="426" y="1617"/>
                  </a:cubicBezTo>
                  <a:lnTo>
                    <a:pt x="414" y="1593"/>
                  </a:lnTo>
                  <a:lnTo>
                    <a:pt x="402" y="1605"/>
                  </a:lnTo>
                  <a:lnTo>
                    <a:pt x="389" y="1605"/>
                  </a:lnTo>
                  <a:lnTo>
                    <a:pt x="378" y="1593"/>
                  </a:lnTo>
                  <a:lnTo>
                    <a:pt x="365" y="1605"/>
                  </a:lnTo>
                  <a:lnTo>
                    <a:pt x="268" y="1605"/>
                  </a:lnTo>
                  <a:cubicBezTo>
                    <a:pt x="232" y="1605"/>
                    <a:pt x="207" y="1617"/>
                    <a:pt x="183" y="1617"/>
                  </a:cubicBezTo>
                  <a:lnTo>
                    <a:pt x="73" y="1617"/>
                  </a:lnTo>
                  <a:lnTo>
                    <a:pt x="97" y="1605"/>
                  </a:lnTo>
                  <a:lnTo>
                    <a:pt x="183" y="1605"/>
                  </a:lnTo>
                  <a:cubicBezTo>
                    <a:pt x="219" y="1605"/>
                    <a:pt x="256" y="1593"/>
                    <a:pt x="280" y="1593"/>
                  </a:cubicBezTo>
                  <a:cubicBezTo>
                    <a:pt x="297" y="1593"/>
                    <a:pt x="318" y="1598"/>
                    <a:pt x="338" y="1598"/>
                  </a:cubicBezTo>
                  <a:cubicBezTo>
                    <a:pt x="347" y="1598"/>
                    <a:pt x="357" y="1597"/>
                    <a:pt x="365" y="1593"/>
                  </a:cubicBezTo>
                  <a:cubicBezTo>
                    <a:pt x="378" y="1581"/>
                    <a:pt x="389" y="1581"/>
                    <a:pt x="402" y="1581"/>
                  </a:cubicBezTo>
                  <a:lnTo>
                    <a:pt x="414" y="1581"/>
                  </a:lnTo>
                  <a:lnTo>
                    <a:pt x="414" y="1557"/>
                  </a:lnTo>
                  <a:cubicBezTo>
                    <a:pt x="414" y="1532"/>
                    <a:pt x="402" y="1520"/>
                    <a:pt x="402" y="1496"/>
                  </a:cubicBezTo>
                  <a:lnTo>
                    <a:pt x="389" y="1460"/>
                  </a:lnTo>
                  <a:lnTo>
                    <a:pt x="389" y="1435"/>
                  </a:lnTo>
                  <a:cubicBezTo>
                    <a:pt x="389" y="1423"/>
                    <a:pt x="378" y="1398"/>
                    <a:pt x="378" y="1387"/>
                  </a:cubicBezTo>
                  <a:lnTo>
                    <a:pt x="365" y="1350"/>
                  </a:lnTo>
                  <a:lnTo>
                    <a:pt x="365" y="1338"/>
                  </a:lnTo>
                  <a:cubicBezTo>
                    <a:pt x="353" y="1301"/>
                    <a:pt x="353" y="1265"/>
                    <a:pt x="341" y="1228"/>
                  </a:cubicBezTo>
                  <a:lnTo>
                    <a:pt x="341" y="1204"/>
                  </a:lnTo>
                  <a:close/>
                  <a:moveTo>
                    <a:pt x="402" y="1751"/>
                  </a:moveTo>
                  <a:cubicBezTo>
                    <a:pt x="414" y="1763"/>
                    <a:pt x="414" y="1776"/>
                    <a:pt x="414" y="1787"/>
                  </a:cubicBezTo>
                  <a:lnTo>
                    <a:pt x="414" y="1812"/>
                  </a:lnTo>
                  <a:cubicBezTo>
                    <a:pt x="341" y="1824"/>
                    <a:pt x="280" y="1836"/>
                    <a:pt x="207" y="1836"/>
                  </a:cubicBezTo>
                  <a:cubicBezTo>
                    <a:pt x="170" y="1849"/>
                    <a:pt x="134" y="1849"/>
                    <a:pt x="97" y="1849"/>
                  </a:cubicBezTo>
                  <a:lnTo>
                    <a:pt x="97" y="1824"/>
                  </a:lnTo>
                  <a:lnTo>
                    <a:pt x="97" y="1787"/>
                  </a:lnTo>
                  <a:cubicBezTo>
                    <a:pt x="159" y="1787"/>
                    <a:pt x="219" y="1776"/>
                    <a:pt x="280" y="1763"/>
                  </a:cubicBezTo>
                  <a:cubicBezTo>
                    <a:pt x="329" y="1763"/>
                    <a:pt x="365" y="1763"/>
                    <a:pt x="402" y="1751"/>
                  </a:cubicBezTo>
                  <a:close/>
                  <a:moveTo>
                    <a:pt x="426" y="1897"/>
                  </a:moveTo>
                  <a:lnTo>
                    <a:pt x="426" y="1970"/>
                  </a:lnTo>
                  <a:lnTo>
                    <a:pt x="414" y="1970"/>
                  </a:lnTo>
                  <a:cubicBezTo>
                    <a:pt x="378" y="1982"/>
                    <a:pt x="329" y="1982"/>
                    <a:pt x="280" y="1995"/>
                  </a:cubicBezTo>
                  <a:cubicBezTo>
                    <a:pt x="262" y="2000"/>
                    <a:pt x="244" y="2003"/>
                    <a:pt x="224" y="2003"/>
                  </a:cubicBezTo>
                  <a:cubicBezTo>
                    <a:pt x="204" y="2003"/>
                    <a:pt x="183" y="2000"/>
                    <a:pt x="159" y="1995"/>
                  </a:cubicBezTo>
                  <a:lnTo>
                    <a:pt x="122" y="1995"/>
                  </a:lnTo>
                  <a:cubicBezTo>
                    <a:pt x="110" y="1995"/>
                    <a:pt x="110" y="1995"/>
                    <a:pt x="97" y="1982"/>
                  </a:cubicBezTo>
                  <a:lnTo>
                    <a:pt x="97" y="1933"/>
                  </a:lnTo>
                  <a:lnTo>
                    <a:pt x="146" y="1933"/>
                  </a:lnTo>
                  <a:cubicBezTo>
                    <a:pt x="183" y="1922"/>
                    <a:pt x="219" y="1922"/>
                    <a:pt x="243" y="1922"/>
                  </a:cubicBezTo>
                  <a:cubicBezTo>
                    <a:pt x="280" y="1909"/>
                    <a:pt x="305" y="1909"/>
                    <a:pt x="341" y="1909"/>
                  </a:cubicBezTo>
                  <a:lnTo>
                    <a:pt x="402" y="1909"/>
                  </a:lnTo>
                  <a:cubicBezTo>
                    <a:pt x="414" y="1897"/>
                    <a:pt x="414" y="1897"/>
                    <a:pt x="426" y="1897"/>
                  </a:cubicBezTo>
                  <a:close/>
                  <a:moveTo>
                    <a:pt x="438" y="2055"/>
                  </a:moveTo>
                  <a:lnTo>
                    <a:pt x="438" y="2068"/>
                  </a:lnTo>
                  <a:cubicBezTo>
                    <a:pt x="389" y="2068"/>
                    <a:pt x="341" y="2079"/>
                    <a:pt x="305" y="2079"/>
                  </a:cubicBezTo>
                  <a:cubicBezTo>
                    <a:pt x="243" y="2092"/>
                    <a:pt x="170" y="2104"/>
                    <a:pt x="110" y="2104"/>
                  </a:cubicBezTo>
                  <a:lnTo>
                    <a:pt x="110" y="2079"/>
                  </a:lnTo>
                  <a:lnTo>
                    <a:pt x="268" y="2079"/>
                  </a:lnTo>
                  <a:cubicBezTo>
                    <a:pt x="305" y="2079"/>
                    <a:pt x="329" y="2068"/>
                    <a:pt x="365" y="2068"/>
                  </a:cubicBezTo>
                  <a:cubicBezTo>
                    <a:pt x="389" y="2068"/>
                    <a:pt x="414" y="2055"/>
                    <a:pt x="438" y="2055"/>
                  </a:cubicBezTo>
                  <a:close/>
                  <a:moveTo>
                    <a:pt x="414" y="2152"/>
                  </a:moveTo>
                  <a:cubicBezTo>
                    <a:pt x="389" y="2189"/>
                    <a:pt x="365" y="2214"/>
                    <a:pt x="316" y="2225"/>
                  </a:cubicBezTo>
                  <a:cubicBezTo>
                    <a:pt x="305" y="2225"/>
                    <a:pt x="292" y="2238"/>
                    <a:pt x="268" y="2238"/>
                  </a:cubicBezTo>
                  <a:cubicBezTo>
                    <a:pt x="219" y="2225"/>
                    <a:pt x="183" y="2214"/>
                    <a:pt x="146" y="2189"/>
                  </a:cubicBezTo>
                  <a:cubicBezTo>
                    <a:pt x="183" y="2177"/>
                    <a:pt x="219" y="2177"/>
                    <a:pt x="256" y="2177"/>
                  </a:cubicBezTo>
                  <a:cubicBezTo>
                    <a:pt x="268" y="2177"/>
                    <a:pt x="280" y="2165"/>
                    <a:pt x="292" y="2165"/>
                  </a:cubicBezTo>
                  <a:lnTo>
                    <a:pt x="353" y="2165"/>
                  </a:lnTo>
                  <a:cubicBezTo>
                    <a:pt x="365" y="2165"/>
                    <a:pt x="389" y="2152"/>
                    <a:pt x="402" y="2152"/>
                  </a:cubicBezTo>
                  <a:close/>
                  <a:moveTo>
                    <a:pt x="414" y="1714"/>
                  </a:moveTo>
                  <a:cubicBezTo>
                    <a:pt x="378" y="1727"/>
                    <a:pt x="329" y="1727"/>
                    <a:pt x="280" y="1739"/>
                  </a:cubicBezTo>
                  <a:cubicBezTo>
                    <a:pt x="219" y="1739"/>
                    <a:pt x="146" y="1751"/>
                    <a:pt x="86" y="1751"/>
                  </a:cubicBezTo>
                  <a:lnTo>
                    <a:pt x="61" y="1751"/>
                  </a:lnTo>
                  <a:lnTo>
                    <a:pt x="61" y="1776"/>
                  </a:lnTo>
                  <a:lnTo>
                    <a:pt x="61" y="1824"/>
                  </a:lnTo>
                  <a:lnTo>
                    <a:pt x="61" y="1873"/>
                  </a:lnTo>
                  <a:lnTo>
                    <a:pt x="61" y="1909"/>
                  </a:lnTo>
                  <a:lnTo>
                    <a:pt x="61" y="2006"/>
                  </a:lnTo>
                  <a:lnTo>
                    <a:pt x="61" y="2031"/>
                  </a:lnTo>
                  <a:lnTo>
                    <a:pt x="86" y="2019"/>
                  </a:lnTo>
                  <a:lnTo>
                    <a:pt x="97" y="2019"/>
                  </a:lnTo>
                  <a:lnTo>
                    <a:pt x="97" y="2031"/>
                  </a:lnTo>
                  <a:lnTo>
                    <a:pt x="159" y="2031"/>
                  </a:lnTo>
                  <a:cubicBezTo>
                    <a:pt x="183" y="2031"/>
                    <a:pt x="212" y="2036"/>
                    <a:pt x="244" y="2036"/>
                  </a:cubicBezTo>
                  <a:cubicBezTo>
                    <a:pt x="260" y="2036"/>
                    <a:pt x="276" y="2035"/>
                    <a:pt x="292" y="2031"/>
                  </a:cubicBezTo>
                  <a:cubicBezTo>
                    <a:pt x="341" y="2019"/>
                    <a:pt x="378" y="2019"/>
                    <a:pt x="414" y="2006"/>
                  </a:cubicBezTo>
                  <a:lnTo>
                    <a:pt x="462" y="2006"/>
                  </a:lnTo>
                  <a:lnTo>
                    <a:pt x="438" y="2019"/>
                  </a:lnTo>
                  <a:cubicBezTo>
                    <a:pt x="414" y="2019"/>
                    <a:pt x="378" y="2031"/>
                    <a:pt x="353" y="2031"/>
                  </a:cubicBezTo>
                  <a:cubicBezTo>
                    <a:pt x="329" y="2031"/>
                    <a:pt x="292" y="2043"/>
                    <a:pt x="268" y="2043"/>
                  </a:cubicBezTo>
                  <a:lnTo>
                    <a:pt x="86" y="2043"/>
                  </a:lnTo>
                  <a:lnTo>
                    <a:pt x="61" y="2031"/>
                  </a:lnTo>
                  <a:lnTo>
                    <a:pt x="61" y="2055"/>
                  </a:lnTo>
                  <a:cubicBezTo>
                    <a:pt x="73" y="2079"/>
                    <a:pt x="73" y="2104"/>
                    <a:pt x="86" y="2128"/>
                  </a:cubicBezTo>
                  <a:lnTo>
                    <a:pt x="86" y="2141"/>
                  </a:lnTo>
                  <a:lnTo>
                    <a:pt x="97" y="2141"/>
                  </a:lnTo>
                  <a:cubicBezTo>
                    <a:pt x="170" y="2141"/>
                    <a:pt x="243" y="2128"/>
                    <a:pt x="305" y="2116"/>
                  </a:cubicBezTo>
                  <a:cubicBezTo>
                    <a:pt x="353" y="2116"/>
                    <a:pt x="389" y="2104"/>
                    <a:pt x="438" y="2104"/>
                  </a:cubicBezTo>
                  <a:lnTo>
                    <a:pt x="451" y="2104"/>
                  </a:lnTo>
                  <a:lnTo>
                    <a:pt x="438" y="2116"/>
                  </a:lnTo>
                  <a:lnTo>
                    <a:pt x="389" y="2116"/>
                  </a:lnTo>
                  <a:cubicBezTo>
                    <a:pt x="378" y="2128"/>
                    <a:pt x="365" y="2128"/>
                    <a:pt x="353" y="2128"/>
                  </a:cubicBezTo>
                  <a:lnTo>
                    <a:pt x="292" y="2128"/>
                  </a:lnTo>
                  <a:cubicBezTo>
                    <a:pt x="280" y="2141"/>
                    <a:pt x="268" y="2141"/>
                    <a:pt x="256" y="2141"/>
                  </a:cubicBezTo>
                  <a:cubicBezTo>
                    <a:pt x="207" y="2141"/>
                    <a:pt x="159" y="2152"/>
                    <a:pt x="110" y="2152"/>
                  </a:cubicBezTo>
                  <a:lnTo>
                    <a:pt x="86" y="2152"/>
                  </a:lnTo>
                  <a:lnTo>
                    <a:pt x="97" y="2177"/>
                  </a:lnTo>
                  <a:cubicBezTo>
                    <a:pt x="134" y="2238"/>
                    <a:pt x="195" y="2262"/>
                    <a:pt x="268" y="2262"/>
                  </a:cubicBezTo>
                  <a:lnTo>
                    <a:pt x="329" y="2262"/>
                  </a:lnTo>
                  <a:cubicBezTo>
                    <a:pt x="389" y="2250"/>
                    <a:pt x="438" y="2201"/>
                    <a:pt x="462" y="2128"/>
                  </a:cubicBezTo>
                  <a:lnTo>
                    <a:pt x="462" y="2104"/>
                  </a:lnTo>
                  <a:lnTo>
                    <a:pt x="462" y="2092"/>
                  </a:lnTo>
                  <a:lnTo>
                    <a:pt x="451" y="2079"/>
                  </a:lnTo>
                  <a:lnTo>
                    <a:pt x="462" y="2079"/>
                  </a:lnTo>
                  <a:cubicBezTo>
                    <a:pt x="462" y="2068"/>
                    <a:pt x="475" y="2043"/>
                    <a:pt x="475" y="2031"/>
                  </a:cubicBezTo>
                  <a:lnTo>
                    <a:pt x="462" y="2006"/>
                  </a:lnTo>
                  <a:lnTo>
                    <a:pt x="475" y="2006"/>
                  </a:lnTo>
                  <a:lnTo>
                    <a:pt x="462" y="1982"/>
                  </a:lnTo>
                  <a:lnTo>
                    <a:pt x="462" y="1885"/>
                  </a:lnTo>
                  <a:lnTo>
                    <a:pt x="451" y="1860"/>
                  </a:lnTo>
                  <a:lnTo>
                    <a:pt x="438" y="1873"/>
                  </a:lnTo>
                  <a:lnTo>
                    <a:pt x="426" y="1860"/>
                  </a:lnTo>
                  <a:cubicBezTo>
                    <a:pt x="414" y="1860"/>
                    <a:pt x="402" y="1873"/>
                    <a:pt x="402" y="1873"/>
                  </a:cubicBezTo>
                  <a:lnTo>
                    <a:pt x="341" y="1873"/>
                  </a:lnTo>
                  <a:cubicBezTo>
                    <a:pt x="305" y="1873"/>
                    <a:pt x="268" y="1873"/>
                    <a:pt x="243" y="1885"/>
                  </a:cubicBezTo>
                  <a:cubicBezTo>
                    <a:pt x="207" y="1885"/>
                    <a:pt x="183" y="1897"/>
                    <a:pt x="146" y="1897"/>
                  </a:cubicBezTo>
                  <a:lnTo>
                    <a:pt x="97" y="1897"/>
                  </a:lnTo>
                  <a:lnTo>
                    <a:pt x="97" y="1885"/>
                  </a:lnTo>
                  <a:cubicBezTo>
                    <a:pt x="134" y="1885"/>
                    <a:pt x="170" y="1885"/>
                    <a:pt x="207" y="1873"/>
                  </a:cubicBezTo>
                  <a:cubicBezTo>
                    <a:pt x="280" y="1860"/>
                    <a:pt x="365" y="1860"/>
                    <a:pt x="438" y="1849"/>
                  </a:cubicBezTo>
                  <a:lnTo>
                    <a:pt x="451" y="1849"/>
                  </a:lnTo>
                  <a:lnTo>
                    <a:pt x="451" y="1824"/>
                  </a:lnTo>
                  <a:lnTo>
                    <a:pt x="451" y="1787"/>
                  </a:lnTo>
                  <a:cubicBezTo>
                    <a:pt x="451" y="1776"/>
                    <a:pt x="438" y="1763"/>
                    <a:pt x="438" y="1751"/>
                  </a:cubicBezTo>
                  <a:lnTo>
                    <a:pt x="438" y="1714"/>
                  </a:lnTo>
                  <a:close/>
                  <a:moveTo>
                    <a:pt x="219" y="36"/>
                  </a:moveTo>
                  <a:cubicBezTo>
                    <a:pt x="219" y="60"/>
                    <a:pt x="232" y="73"/>
                    <a:pt x="243" y="97"/>
                  </a:cubicBezTo>
                  <a:cubicBezTo>
                    <a:pt x="243" y="122"/>
                    <a:pt x="256" y="158"/>
                    <a:pt x="280" y="182"/>
                  </a:cubicBezTo>
                  <a:cubicBezTo>
                    <a:pt x="280" y="195"/>
                    <a:pt x="292" y="206"/>
                    <a:pt x="305" y="219"/>
                  </a:cubicBezTo>
                  <a:cubicBezTo>
                    <a:pt x="305" y="231"/>
                    <a:pt x="316" y="243"/>
                    <a:pt x="316" y="255"/>
                  </a:cubicBezTo>
                  <a:lnTo>
                    <a:pt x="316" y="268"/>
                  </a:lnTo>
                  <a:cubicBezTo>
                    <a:pt x="316" y="279"/>
                    <a:pt x="329" y="292"/>
                    <a:pt x="329" y="304"/>
                  </a:cubicBezTo>
                  <a:lnTo>
                    <a:pt x="329" y="316"/>
                  </a:lnTo>
                  <a:lnTo>
                    <a:pt x="316" y="328"/>
                  </a:lnTo>
                  <a:lnTo>
                    <a:pt x="329" y="341"/>
                  </a:lnTo>
                  <a:lnTo>
                    <a:pt x="341" y="341"/>
                  </a:lnTo>
                  <a:lnTo>
                    <a:pt x="341" y="352"/>
                  </a:lnTo>
                  <a:lnTo>
                    <a:pt x="353" y="352"/>
                  </a:lnTo>
                  <a:cubicBezTo>
                    <a:pt x="353" y="352"/>
                    <a:pt x="353" y="365"/>
                    <a:pt x="341" y="365"/>
                  </a:cubicBezTo>
                  <a:lnTo>
                    <a:pt x="341" y="377"/>
                  </a:lnTo>
                  <a:lnTo>
                    <a:pt x="341" y="462"/>
                  </a:lnTo>
                  <a:cubicBezTo>
                    <a:pt x="341" y="524"/>
                    <a:pt x="338" y="589"/>
                    <a:pt x="339" y="654"/>
                  </a:cubicBezTo>
                  <a:lnTo>
                    <a:pt x="339" y="654"/>
                  </a:lnTo>
                  <a:cubicBezTo>
                    <a:pt x="329" y="561"/>
                    <a:pt x="329" y="458"/>
                    <a:pt x="329" y="365"/>
                  </a:cubicBezTo>
                  <a:lnTo>
                    <a:pt x="329" y="352"/>
                  </a:lnTo>
                  <a:lnTo>
                    <a:pt x="316" y="352"/>
                  </a:lnTo>
                  <a:lnTo>
                    <a:pt x="316" y="341"/>
                  </a:lnTo>
                  <a:lnTo>
                    <a:pt x="316" y="328"/>
                  </a:lnTo>
                  <a:lnTo>
                    <a:pt x="183" y="328"/>
                  </a:lnTo>
                  <a:cubicBezTo>
                    <a:pt x="159" y="328"/>
                    <a:pt x="134" y="341"/>
                    <a:pt x="110" y="341"/>
                  </a:cubicBezTo>
                  <a:lnTo>
                    <a:pt x="61" y="341"/>
                  </a:lnTo>
                  <a:lnTo>
                    <a:pt x="49" y="352"/>
                  </a:lnTo>
                  <a:lnTo>
                    <a:pt x="49" y="365"/>
                  </a:lnTo>
                  <a:cubicBezTo>
                    <a:pt x="49" y="523"/>
                    <a:pt x="49" y="717"/>
                    <a:pt x="61" y="912"/>
                  </a:cubicBezTo>
                  <a:lnTo>
                    <a:pt x="61" y="949"/>
                  </a:lnTo>
                  <a:cubicBezTo>
                    <a:pt x="61" y="1131"/>
                    <a:pt x="73" y="1204"/>
                    <a:pt x="86" y="1228"/>
                  </a:cubicBezTo>
                  <a:lnTo>
                    <a:pt x="110" y="1228"/>
                  </a:lnTo>
                  <a:cubicBezTo>
                    <a:pt x="146" y="1228"/>
                    <a:pt x="183" y="1216"/>
                    <a:pt x="219" y="1216"/>
                  </a:cubicBezTo>
                  <a:cubicBezTo>
                    <a:pt x="256" y="1204"/>
                    <a:pt x="292" y="1204"/>
                    <a:pt x="329" y="1204"/>
                  </a:cubicBezTo>
                  <a:lnTo>
                    <a:pt x="341" y="1179"/>
                  </a:lnTo>
                  <a:lnTo>
                    <a:pt x="353" y="1168"/>
                  </a:lnTo>
                  <a:lnTo>
                    <a:pt x="353" y="1131"/>
                  </a:lnTo>
                  <a:cubicBezTo>
                    <a:pt x="365" y="1095"/>
                    <a:pt x="365" y="1058"/>
                    <a:pt x="365" y="1022"/>
                  </a:cubicBezTo>
                  <a:cubicBezTo>
                    <a:pt x="365" y="985"/>
                    <a:pt x="365" y="949"/>
                    <a:pt x="353" y="912"/>
                  </a:cubicBezTo>
                  <a:cubicBezTo>
                    <a:pt x="353" y="876"/>
                    <a:pt x="341" y="839"/>
                    <a:pt x="341" y="814"/>
                  </a:cubicBezTo>
                  <a:lnTo>
                    <a:pt x="341" y="706"/>
                  </a:lnTo>
                  <a:lnTo>
                    <a:pt x="341" y="706"/>
                  </a:lnTo>
                  <a:cubicBezTo>
                    <a:pt x="344" y="764"/>
                    <a:pt x="350" y="821"/>
                    <a:pt x="365" y="876"/>
                  </a:cubicBezTo>
                  <a:cubicBezTo>
                    <a:pt x="389" y="960"/>
                    <a:pt x="378" y="1033"/>
                    <a:pt x="365" y="1106"/>
                  </a:cubicBezTo>
                  <a:cubicBezTo>
                    <a:pt x="365" y="1143"/>
                    <a:pt x="353" y="1168"/>
                    <a:pt x="353" y="1192"/>
                  </a:cubicBezTo>
                  <a:lnTo>
                    <a:pt x="353" y="1204"/>
                  </a:lnTo>
                  <a:lnTo>
                    <a:pt x="353" y="1216"/>
                  </a:lnTo>
                  <a:lnTo>
                    <a:pt x="389" y="1362"/>
                  </a:lnTo>
                  <a:cubicBezTo>
                    <a:pt x="402" y="1435"/>
                    <a:pt x="426" y="1520"/>
                    <a:pt x="438" y="1605"/>
                  </a:cubicBezTo>
                  <a:lnTo>
                    <a:pt x="475" y="1897"/>
                  </a:lnTo>
                  <a:lnTo>
                    <a:pt x="475" y="1982"/>
                  </a:lnTo>
                  <a:lnTo>
                    <a:pt x="475" y="1995"/>
                  </a:lnTo>
                  <a:lnTo>
                    <a:pt x="487" y="2079"/>
                  </a:lnTo>
                  <a:lnTo>
                    <a:pt x="511" y="2006"/>
                  </a:lnTo>
                  <a:cubicBezTo>
                    <a:pt x="535" y="1933"/>
                    <a:pt x="535" y="1873"/>
                    <a:pt x="524" y="1800"/>
                  </a:cubicBezTo>
                  <a:cubicBezTo>
                    <a:pt x="524" y="1776"/>
                    <a:pt x="524" y="1763"/>
                    <a:pt x="511" y="1739"/>
                  </a:cubicBezTo>
                  <a:cubicBezTo>
                    <a:pt x="511" y="1641"/>
                    <a:pt x="499" y="1544"/>
                    <a:pt x="475" y="1447"/>
                  </a:cubicBezTo>
                  <a:cubicBezTo>
                    <a:pt x="475" y="1435"/>
                    <a:pt x="462" y="1423"/>
                    <a:pt x="462" y="1398"/>
                  </a:cubicBezTo>
                  <a:cubicBezTo>
                    <a:pt x="426" y="1325"/>
                    <a:pt x="389" y="1192"/>
                    <a:pt x="426" y="1143"/>
                  </a:cubicBezTo>
                  <a:cubicBezTo>
                    <a:pt x="435" y="1134"/>
                    <a:pt x="443" y="1126"/>
                    <a:pt x="448" y="1126"/>
                  </a:cubicBezTo>
                  <a:cubicBezTo>
                    <a:pt x="450" y="1126"/>
                    <a:pt x="451" y="1127"/>
                    <a:pt x="451" y="1131"/>
                  </a:cubicBezTo>
                  <a:cubicBezTo>
                    <a:pt x="524" y="1143"/>
                    <a:pt x="584" y="1447"/>
                    <a:pt x="597" y="1557"/>
                  </a:cubicBezTo>
                  <a:cubicBezTo>
                    <a:pt x="621" y="1714"/>
                    <a:pt x="633" y="1885"/>
                    <a:pt x="633" y="2055"/>
                  </a:cubicBezTo>
                  <a:cubicBezTo>
                    <a:pt x="645" y="2152"/>
                    <a:pt x="621" y="2238"/>
                    <a:pt x="548" y="2311"/>
                  </a:cubicBezTo>
                  <a:cubicBezTo>
                    <a:pt x="488" y="2362"/>
                    <a:pt x="406" y="2383"/>
                    <a:pt x="332" y="2383"/>
                  </a:cubicBezTo>
                  <a:cubicBezTo>
                    <a:pt x="300" y="2383"/>
                    <a:pt x="270" y="2379"/>
                    <a:pt x="243" y="2371"/>
                  </a:cubicBezTo>
                  <a:cubicBezTo>
                    <a:pt x="207" y="2359"/>
                    <a:pt x="183" y="2347"/>
                    <a:pt x="183" y="2322"/>
                  </a:cubicBezTo>
                  <a:cubicBezTo>
                    <a:pt x="170" y="2311"/>
                    <a:pt x="170" y="2286"/>
                    <a:pt x="183" y="2262"/>
                  </a:cubicBezTo>
                  <a:lnTo>
                    <a:pt x="183" y="2250"/>
                  </a:lnTo>
                  <a:lnTo>
                    <a:pt x="170" y="2250"/>
                  </a:lnTo>
                  <a:cubicBezTo>
                    <a:pt x="86" y="2201"/>
                    <a:pt x="37" y="2116"/>
                    <a:pt x="49" y="2006"/>
                  </a:cubicBezTo>
                  <a:lnTo>
                    <a:pt x="49" y="1763"/>
                  </a:lnTo>
                  <a:lnTo>
                    <a:pt x="49" y="1630"/>
                  </a:lnTo>
                  <a:lnTo>
                    <a:pt x="49" y="1423"/>
                  </a:lnTo>
                  <a:cubicBezTo>
                    <a:pt x="61" y="1362"/>
                    <a:pt x="61" y="1301"/>
                    <a:pt x="61" y="1241"/>
                  </a:cubicBezTo>
                  <a:lnTo>
                    <a:pt x="73" y="1228"/>
                  </a:lnTo>
                  <a:lnTo>
                    <a:pt x="61" y="1216"/>
                  </a:lnTo>
                  <a:cubicBezTo>
                    <a:pt x="49" y="1192"/>
                    <a:pt x="49" y="1155"/>
                    <a:pt x="49" y="1106"/>
                  </a:cubicBezTo>
                  <a:lnTo>
                    <a:pt x="49" y="1058"/>
                  </a:lnTo>
                  <a:lnTo>
                    <a:pt x="49" y="766"/>
                  </a:lnTo>
                  <a:cubicBezTo>
                    <a:pt x="49" y="633"/>
                    <a:pt x="37" y="487"/>
                    <a:pt x="37" y="341"/>
                  </a:cubicBezTo>
                  <a:lnTo>
                    <a:pt x="49" y="328"/>
                  </a:lnTo>
                  <a:lnTo>
                    <a:pt x="37" y="316"/>
                  </a:lnTo>
                  <a:cubicBezTo>
                    <a:pt x="49" y="279"/>
                    <a:pt x="61" y="231"/>
                    <a:pt x="86" y="195"/>
                  </a:cubicBezTo>
                  <a:lnTo>
                    <a:pt x="86" y="182"/>
                  </a:lnTo>
                  <a:cubicBezTo>
                    <a:pt x="86" y="182"/>
                    <a:pt x="86" y="170"/>
                    <a:pt x="97" y="170"/>
                  </a:cubicBezTo>
                  <a:lnTo>
                    <a:pt x="122" y="146"/>
                  </a:lnTo>
                  <a:cubicBezTo>
                    <a:pt x="122" y="146"/>
                    <a:pt x="122" y="133"/>
                    <a:pt x="134" y="133"/>
                  </a:cubicBezTo>
                  <a:lnTo>
                    <a:pt x="146" y="122"/>
                  </a:lnTo>
                  <a:cubicBezTo>
                    <a:pt x="159" y="109"/>
                    <a:pt x="159" y="97"/>
                    <a:pt x="170" y="85"/>
                  </a:cubicBezTo>
                  <a:cubicBezTo>
                    <a:pt x="183" y="60"/>
                    <a:pt x="195" y="49"/>
                    <a:pt x="207" y="36"/>
                  </a:cubicBezTo>
                  <a:close/>
                  <a:moveTo>
                    <a:pt x="219" y="0"/>
                  </a:moveTo>
                  <a:cubicBezTo>
                    <a:pt x="207" y="0"/>
                    <a:pt x="195" y="0"/>
                    <a:pt x="183" y="12"/>
                  </a:cubicBezTo>
                  <a:cubicBezTo>
                    <a:pt x="159" y="24"/>
                    <a:pt x="146" y="49"/>
                    <a:pt x="146" y="60"/>
                  </a:cubicBezTo>
                  <a:lnTo>
                    <a:pt x="134" y="73"/>
                  </a:lnTo>
                  <a:cubicBezTo>
                    <a:pt x="134" y="85"/>
                    <a:pt x="122" y="97"/>
                    <a:pt x="122" y="97"/>
                  </a:cubicBezTo>
                  <a:cubicBezTo>
                    <a:pt x="122" y="97"/>
                    <a:pt x="110" y="97"/>
                    <a:pt x="110" y="109"/>
                  </a:cubicBezTo>
                  <a:cubicBezTo>
                    <a:pt x="97" y="109"/>
                    <a:pt x="97" y="122"/>
                    <a:pt x="86" y="122"/>
                  </a:cubicBezTo>
                  <a:lnTo>
                    <a:pt x="73" y="146"/>
                  </a:lnTo>
                  <a:cubicBezTo>
                    <a:pt x="61" y="146"/>
                    <a:pt x="49" y="158"/>
                    <a:pt x="49" y="170"/>
                  </a:cubicBezTo>
                  <a:lnTo>
                    <a:pt x="49" y="195"/>
                  </a:lnTo>
                  <a:cubicBezTo>
                    <a:pt x="37" y="219"/>
                    <a:pt x="13" y="268"/>
                    <a:pt x="0" y="316"/>
                  </a:cubicBezTo>
                  <a:lnTo>
                    <a:pt x="0" y="328"/>
                  </a:lnTo>
                  <a:lnTo>
                    <a:pt x="0" y="341"/>
                  </a:lnTo>
                  <a:cubicBezTo>
                    <a:pt x="0" y="487"/>
                    <a:pt x="13" y="633"/>
                    <a:pt x="13" y="766"/>
                  </a:cubicBezTo>
                  <a:cubicBezTo>
                    <a:pt x="13" y="863"/>
                    <a:pt x="13" y="960"/>
                    <a:pt x="24" y="1058"/>
                  </a:cubicBezTo>
                  <a:cubicBezTo>
                    <a:pt x="24" y="1082"/>
                    <a:pt x="13" y="1095"/>
                    <a:pt x="13" y="1106"/>
                  </a:cubicBezTo>
                  <a:cubicBezTo>
                    <a:pt x="13" y="1143"/>
                    <a:pt x="13" y="1192"/>
                    <a:pt x="24" y="1228"/>
                  </a:cubicBezTo>
                  <a:lnTo>
                    <a:pt x="24" y="1241"/>
                  </a:lnTo>
                  <a:cubicBezTo>
                    <a:pt x="24" y="1301"/>
                    <a:pt x="24" y="1362"/>
                    <a:pt x="13" y="1423"/>
                  </a:cubicBezTo>
                  <a:lnTo>
                    <a:pt x="13" y="1630"/>
                  </a:lnTo>
                  <a:lnTo>
                    <a:pt x="13" y="1763"/>
                  </a:lnTo>
                  <a:lnTo>
                    <a:pt x="13" y="2006"/>
                  </a:lnTo>
                  <a:cubicBezTo>
                    <a:pt x="0" y="2116"/>
                    <a:pt x="49" y="2214"/>
                    <a:pt x="134" y="2274"/>
                  </a:cubicBezTo>
                  <a:cubicBezTo>
                    <a:pt x="134" y="2298"/>
                    <a:pt x="134" y="2322"/>
                    <a:pt x="146" y="2335"/>
                  </a:cubicBezTo>
                  <a:cubicBezTo>
                    <a:pt x="159" y="2371"/>
                    <a:pt x="195" y="2395"/>
                    <a:pt x="232" y="2408"/>
                  </a:cubicBezTo>
                  <a:cubicBezTo>
                    <a:pt x="256" y="2408"/>
                    <a:pt x="292" y="2420"/>
                    <a:pt x="329" y="2420"/>
                  </a:cubicBezTo>
                  <a:cubicBezTo>
                    <a:pt x="414" y="2420"/>
                    <a:pt x="511" y="2395"/>
                    <a:pt x="572" y="2335"/>
                  </a:cubicBezTo>
                  <a:cubicBezTo>
                    <a:pt x="657" y="2262"/>
                    <a:pt x="670" y="2165"/>
                    <a:pt x="670" y="2055"/>
                  </a:cubicBezTo>
                  <a:cubicBezTo>
                    <a:pt x="670" y="1885"/>
                    <a:pt x="657" y="1714"/>
                    <a:pt x="633" y="1557"/>
                  </a:cubicBezTo>
                  <a:cubicBezTo>
                    <a:pt x="633" y="1544"/>
                    <a:pt x="572" y="1119"/>
                    <a:pt x="462" y="1095"/>
                  </a:cubicBezTo>
                  <a:cubicBezTo>
                    <a:pt x="459" y="1091"/>
                    <a:pt x="455" y="1090"/>
                    <a:pt x="450" y="1090"/>
                  </a:cubicBezTo>
                  <a:cubicBezTo>
                    <a:pt x="438" y="1090"/>
                    <a:pt x="420" y="1101"/>
                    <a:pt x="402" y="1119"/>
                  </a:cubicBezTo>
                  <a:cubicBezTo>
                    <a:pt x="414" y="1033"/>
                    <a:pt x="426" y="960"/>
                    <a:pt x="402" y="863"/>
                  </a:cubicBezTo>
                  <a:cubicBezTo>
                    <a:pt x="365" y="742"/>
                    <a:pt x="378" y="596"/>
                    <a:pt x="378" y="462"/>
                  </a:cubicBezTo>
                  <a:lnTo>
                    <a:pt x="378" y="377"/>
                  </a:lnTo>
                  <a:cubicBezTo>
                    <a:pt x="378" y="377"/>
                    <a:pt x="389" y="365"/>
                    <a:pt x="389" y="352"/>
                  </a:cubicBezTo>
                  <a:cubicBezTo>
                    <a:pt x="389" y="352"/>
                    <a:pt x="378" y="341"/>
                    <a:pt x="378" y="328"/>
                  </a:cubicBezTo>
                  <a:lnTo>
                    <a:pt x="365" y="328"/>
                  </a:lnTo>
                  <a:lnTo>
                    <a:pt x="365" y="292"/>
                  </a:lnTo>
                  <a:cubicBezTo>
                    <a:pt x="353" y="279"/>
                    <a:pt x="353" y="279"/>
                    <a:pt x="353" y="268"/>
                  </a:cubicBezTo>
                  <a:cubicBezTo>
                    <a:pt x="353" y="255"/>
                    <a:pt x="353" y="243"/>
                    <a:pt x="341" y="231"/>
                  </a:cubicBezTo>
                  <a:cubicBezTo>
                    <a:pt x="341" y="231"/>
                    <a:pt x="341" y="219"/>
                    <a:pt x="329" y="206"/>
                  </a:cubicBezTo>
                  <a:cubicBezTo>
                    <a:pt x="329" y="195"/>
                    <a:pt x="316" y="170"/>
                    <a:pt x="305" y="158"/>
                  </a:cubicBezTo>
                  <a:lnTo>
                    <a:pt x="268" y="85"/>
                  </a:lnTo>
                  <a:cubicBezTo>
                    <a:pt x="268" y="60"/>
                    <a:pt x="256" y="49"/>
                    <a:pt x="243" y="24"/>
                  </a:cubicBezTo>
                  <a:cubicBezTo>
                    <a:pt x="243" y="12"/>
                    <a:pt x="232" y="12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</p:grpSp>
      <p:grpSp>
        <p:nvGrpSpPr>
          <p:cNvPr id="4234" name="Google Shape;2709;p36"/>
          <p:cNvGrpSpPr/>
          <p:nvPr/>
        </p:nvGrpSpPr>
        <p:grpSpPr>
          <a:xfrm rot="-3302817" flipH="1">
            <a:off x="10862119" y="4287307"/>
            <a:ext cx="1529946" cy="309009"/>
            <a:chOff x="910468" y="2193047"/>
            <a:chExt cx="214212" cy="43265"/>
          </a:xfrm>
        </p:grpSpPr>
        <p:sp>
          <p:nvSpPr>
            <p:cNvPr id="4235" name="Google Shape;2710;p36"/>
            <p:cNvSpPr/>
            <p:nvPr/>
          </p:nvSpPr>
          <p:spPr>
            <a:xfrm>
              <a:off x="910468" y="2194917"/>
              <a:ext cx="212877" cy="31550"/>
            </a:xfrm>
            <a:custGeom>
              <a:avLst/>
              <a:gdLst/>
              <a:ahLst/>
              <a:cxnLst/>
              <a:rect l="l" t="t" r="r" b="b"/>
              <a:pathLst>
                <a:path w="4325" h="641" extrusionOk="0">
                  <a:moveTo>
                    <a:pt x="4251" y="0"/>
                  </a:moveTo>
                  <a:cubicBezTo>
                    <a:pt x="4245" y="0"/>
                    <a:pt x="4239" y="1"/>
                    <a:pt x="4233" y="4"/>
                  </a:cubicBezTo>
                  <a:cubicBezTo>
                    <a:pt x="3576" y="333"/>
                    <a:pt x="2859" y="515"/>
                    <a:pt x="2117" y="540"/>
                  </a:cubicBezTo>
                  <a:cubicBezTo>
                    <a:pt x="2067" y="541"/>
                    <a:pt x="2017" y="542"/>
                    <a:pt x="1968" y="542"/>
                  </a:cubicBezTo>
                  <a:cubicBezTo>
                    <a:pt x="1294" y="542"/>
                    <a:pt x="659" y="391"/>
                    <a:pt x="13" y="187"/>
                  </a:cubicBezTo>
                  <a:cubicBezTo>
                    <a:pt x="13" y="187"/>
                    <a:pt x="1" y="212"/>
                    <a:pt x="13" y="212"/>
                  </a:cubicBezTo>
                  <a:cubicBezTo>
                    <a:pt x="601" y="522"/>
                    <a:pt x="1290" y="640"/>
                    <a:pt x="1960" y="640"/>
                  </a:cubicBezTo>
                  <a:cubicBezTo>
                    <a:pt x="2025" y="640"/>
                    <a:pt x="2089" y="639"/>
                    <a:pt x="2154" y="637"/>
                  </a:cubicBezTo>
                  <a:cubicBezTo>
                    <a:pt x="2895" y="612"/>
                    <a:pt x="3613" y="418"/>
                    <a:pt x="4282" y="90"/>
                  </a:cubicBezTo>
                  <a:cubicBezTo>
                    <a:pt x="4324" y="69"/>
                    <a:pt x="4292" y="0"/>
                    <a:pt x="4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36" name="Google Shape;2711;p36"/>
            <p:cNvSpPr/>
            <p:nvPr/>
          </p:nvSpPr>
          <p:spPr>
            <a:xfrm>
              <a:off x="916571" y="2216525"/>
              <a:ext cx="144658" cy="19786"/>
            </a:xfrm>
            <a:custGeom>
              <a:avLst/>
              <a:gdLst/>
              <a:ahLst/>
              <a:cxnLst/>
              <a:rect l="l" t="t" r="r" b="b"/>
              <a:pathLst>
                <a:path w="2939" h="402" extrusionOk="0">
                  <a:moveTo>
                    <a:pt x="16" y="0"/>
                  </a:moveTo>
                  <a:cubicBezTo>
                    <a:pt x="7" y="0"/>
                    <a:pt x="1" y="16"/>
                    <a:pt x="11" y="16"/>
                  </a:cubicBezTo>
                  <a:cubicBezTo>
                    <a:pt x="550" y="277"/>
                    <a:pt x="1162" y="401"/>
                    <a:pt x="1774" y="401"/>
                  </a:cubicBezTo>
                  <a:cubicBezTo>
                    <a:pt x="2157" y="401"/>
                    <a:pt x="2540" y="353"/>
                    <a:pt x="2905" y="259"/>
                  </a:cubicBezTo>
                  <a:cubicBezTo>
                    <a:pt x="2938" y="259"/>
                    <a:pt x="2921" y="209"/>
                    <a:pt x="2891" y="209"/>
                  </a:cubicBezTo>
                  <a:cubicBezTo>
                    <a:pt x="2888" y="209"/>
                    <a:pt x="2885" y="209"/>
                    <a:pt x="2881" y="210"/>
                  </a:cubicBezTo>
                  <a:cubicBezTo>
                    <a:pt x="2528" y="294"/>
                    <a:pt x="2179" y="333"/>
                    <a:pt x="1831" y="333"/>
                  </a:cubicBezTo>
                  <a:cubicBezTo>
                    <a:pt x="1222" y="333"/>
                    <a:pt x="620" y="213"/>
                    <a:pt x="23" y="3"/>
                  </a:cubicBezTo>
                  <a:cubicBezTo>
                    <a:pt x="20" y="1"/>
                    <a:pt x="18" y="0"/>
                    <a:pt x="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37" name="Google Shape;2712;p36"/>
            <p:cNvSpPr/>
            <p:nvPr/>
          </p:nvSpPr>
          <p:spPr>
            <a:xfrm>
              <a:off x="1082891" y="2193047"/>
              <a:ext cx="41049" cy="9204"/>
            </a:xfrm>
            <a:custGeom>
              <a:avLst/>
              <a:gdLst/>
              <a:ahLst/>
              <a:cxnLst/>
              <a:rect l="l" t="t" r="r" b="b"/>
              <a:pathLst>
                <a:path w="834" h="187" extrusionOk="0">
                  <a:moveTo>
                    <a:pt x="784" y="1"/>
                  </a:moveTo>
                  <a:cubicBezTo>
                    <a:pt x="779" y="1"/>
                    <a:pt x="773" y="2"/>
                    <a:pt x="767" y="6"/>
                  </a:cubicBezTo>
                  <a:cubicBezTo>
                    <a:pt x="613" y="65"/>
                    <a:pt x="463" y="110"/>
                    <a:pt x="313" y="110"/>
                  </a:cubicBezTo>
                  <a:cubicBezTo>
                    <a:pt x="214" y="110"/>
                    <a:pt x="114" y="91"/>
                    <a:pt x="13" y="42"/>
                  </a:cubicBezTo>
                  <a:cubicBezTo>
                    <a:pt x="0" y="42"/>
                    <a:pt x="0" y="55"/>
                    <a:pt x="0" y="55"/>
                  </a:cubicBezTo>
                  <a:cubicBezTo>
                    <a:pt x="102" y="151"/>
                    <a:pt x="220" y="186"/>
                    <a:pt x="341" y="186"/>
                  </a:cubicBezTo>
                  <a:cubicBezTo>
                    <a:pt x="497" y="186"/>
                    <a:pt x="660" y="128"/>
                    <a:pt x="803" y="67"/>
                  </a:cubicBezTo>
                  <a:cubicBezTo>
                    <a:pt x="834" y="46"/>
                    <a:pt x="813" y="1"/>
                    <a:pt x="7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38" name="Google Shape;2713;p36"/>
            <p:cNvSpPr/>
            <p:nvPr/>
          </p:nvSpPr>
          <p:spPr>
            <a:xfrm>
              <a:off x="1103860" y="2193834"/>
              <a:ext cx="20820" cy="26480"/>
            </a:xfrm>
            <a:custGeom>
              <a:avLst/>
              <a:gdLst/>
              <a:ahLst/>
              <a:cxnLst/>
              <a:rect l="l" t="t" r="r" b="b"/>
              <a:pathLst>
                <a:path w="423" h="538" extrusionOk="0">
                  <a:moveTo>
                    <a:pt x="362" y="1"/>
                  </a:moveTo>
                  <a:cubicBezTo>
                    <a:pt x="359" y="1"/>
                    <a:pt x="356" y="1"/>
                    <a:pt x="353" y="2"/>
                  </a:cubicBezTo>
                  <a:cubicBezTo>
                    <a:pt x="244" y="39"/>
                    <a:pt x="146" y="99"/>
                    <a:pt x="73" y="197"/>
                  </a:cubicBezTo>
                  <a:cubicBezTo>
                    <a:pt x="0" y="307"/>
                    <a:pt x="0" y="416"/>
                    <a:pt x="12" y="537"/>
                  </a:cubicBezTo>
                  <a:lnTo>
                    <a:pt x="25" y="537"/>
                  </a:lnTo>
                  <a:cubicBezTo>
                    <a:pt x="36" y="343"/>
                    <a:pt x="195" y="148"/>
                    <a:pt x="377" y="88"/>
                  </a:cubicBezTo>
                  <a:cubicBezTo>
                    <a:pt x="422" y="76"/>
                    <a:pt x="404" y="1"/>
                    <a:pt x="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</p:grpSp>
      <p:grpSp>
        <p:nvGrpSpPr>
          <p:cNvPr id="4239" name="Google Shape;2714;p36"/>
          <p:cNvGrpSpPr/>
          <p:nvPr/>
        </p:nvGrpSpPr>
        <p:grpSpPr>
          <a:xfrm rot="-2959579" flipH="1">
            <a:off x="8996432" y="2679160"/>
            <a:ext cx="1200598" cy="799867"/>
            <a:chOff x="5820219" y="3594987"/>
            <a:chExt cx="964489" cy="642565"/>
          </a:xfrm>
        </p:grpSpPr>
        <p:grpSp>
          <p:nvGrpSpPr>
            <p:cNvPr id="4240" name="Google Shape;2715;p36"/>
            <p:cNvGrpSpPr/>
            <p:nvPr/>
          </p:nvGrpSpPr>
          <p:grpSpPr>
            <a:xfrm>
              <a:off x="5820219" y="3779012"/>
              <a:ext cx="70809" cy="100723"/>
              <a:chOff x="1415384" y="2231193"/>
              <a:chExt cx="22247" cy="31649"/>
            </a:xfrm>
          </p:grpSpPr>
          <p:sp>
            <p:nvSpPr>
              <p:cNvPr id="4246" name="Google Shape;2716;p36"/>
              <p:cNvSpPr/>
              <p:nvPr/>
            </p:nvSpPr>
            <p:spPr>
              <a:xfrm>
                <a:off x="1415384" y="2231193"/>
                <a:ext cx="6989" cy="29532"/>
              </a:xfrm>
              <a:custGeom>
                <a:avLst/>
                <a:gdLst/>
                <a:ahLst/>
                <a:cxnLst/>
                <a:rect l="l" t="t" r="r" b="b"/>
                <a:pathLst>
                  <a:path w="142" h="600" extrusionOk="0">
                    <a:moveTo>
                      <a:pt x="129" y="0"/>
                    </a:moveTo>
                    <a:cubicBezTo>
                      <a:pt x="123" y="0"/>
                      <a:pt x="117" y="3"/>
                      <a:pt x="117" y="10"/>
                    </a:cubicBezTo>
                    <a:lnTo>
                      <a:pt x="7" y="557"/>
                    </a:lnTo>
                    <a:cubicBezTo>
                      <a:pt x="0" y="584"/>
                      <a:pt x="21" y="600"/>
                      <a:pt x="42" y="600"/>
                    </a:cubicBezTo>
                    <a:cubicBezTo>
                      <a:pt x="58" y="600"/>
                      <a:pt x="75" y="590"/>
                      <a:pt x="80" y="569"/>
                    </a:cubicBezTo>
                    <a:cubicBezTo>
                      <a:pt x="104" y="386"/>
                      <a:pt x="129" y="204"/>
                      <a:pt x="141" y="10"/>
                    </a:cubicBezTo>
                    <a:cubicBezTo>
                      <a:pt x="141" y="3"/>
                      <a:pt x="135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Viner Hand ITC" panose="03070502030502020203" pitchFamily="66" charset="0"/>
                </a:endParaRPr>
              </a:p>
            </p:txBody>
          </p:sp>
          <p:sp>
            <p:nvSpPr>
              <p:cNvPr id="4247" name="Google Shape;2717;p36"/>
              <p:cNvSpPr/>
              <p:nvPr/>
            </p:nvSpPr>
            <p:spPr>
              <a:xfrm>
                <a:off x="1415729" y="2243351"/>
                <a:ext cx="21903" cy="19491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96" extrusionOk="0">
                    <a:moveTo>
                      <a:pt x="395" y="0"/>
                    </a:moveTo>
                    <a:cubicBezTo>
                      <a:pt x="389" y="0"/>
                      <a:pt x="383" y="2"/>
                      <a:pt x="378" y="6"/>
                    </a:cubicBezTo>
                    <a:cubicBezTo>
                      <a:pt x="232" y="103"/>
                      <a:pt x="110" y="225"/>
                      <a:pt x="0" y="371"/>
                    </a:cubicBezTo>
                    <a:cubicBezTo>
                      <a:pt x="0" y="382"/>
                      <a:pt x="13" y="395"/>
                      <a:pt x="24" y="395"/>
                    </a:cubicBezTo>
                    <a:cubicBezTo>
                      <a:pt x="146" y="274"/>
                      <a:pt x="268" y="164"/>
                      <a:pt x="414" y="66"/>
                    </a:cubicBezTo>
                    <a:cubicBezTo>
                      <a:pt x="444" y="46"/>
                      <a:pt x="424" y="0"/>
                      <a:pt x="3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Viner Hand ITC" panose="03070502030502020203" pitchFamily="66" charset="0"/>
                </a:endParaRPr>
              </a:p>
            </p:txBody>
          </p:sp>
          <p:sp>
            <p:nvSpPr>
              <p:cNvPr id="4248" name="Google Shape;2718;p36"/>
              <p:cNvSpPr/>
              <p:nvPr/>
            </p:nvSpPr>
            <p:spPr>
              <a:xfrm>
                <a:off x="1421094" y="2231932"/>
                <a:ext cx="3052" cy="16046"/>
              </a:xfrm>
              <a:custGeom>
                <a:avLst/>
                <a:gdLst/>
                <a:ahLst/>
                <a:cxnLst/>
                <a:rect l="l" t="t" r="r" b="b"/>
                <a:pathLst>
                  <a:path w="62" h="326" extrusionOk="0">
                    <a:moveTo>
                      <a:pt x="31" y="1"/>
                    </a:moveTo>
                    <a:cubicBezTo>
                      <a:pt x="25" y="1"/>
                      <a:pt x="19" y="7"/>
                      <a:pt x="13" y="19"/>
                    </a:cubicBezTo>
                    <a:cubicBezTo>
                      <a:pt x="13" y="104"/>
                      <a:pt x="1" y="201"/>
                      <a:pt x="1" y="298"/>
                    </a:cubicBezTo>
                    <a:cubicBezTo>
                      <a:pt x="1" y="317"/>
                      <a:pt x="16" y="326"/>
                      <a:pt x="31" y="326"/>
                    </a:cubicBezTo>
                    <a:cubicBezTo>
                      <a:pt x="46" y="326"/>
                      <a:pt x="61" y="317"/>
                      <a:pt x="61" y="298"/>
                    </a:cubicBezTo>
                    <a:cubicBezTo>
                      <a:pt x="61" y="201"/>
                      <a:pt x="50" y="104"/>
                      <a:pt x="50" y="19"/>
                    </a:cubicBezTo>
                    <a:cubicBezTo>
                      <a:pt x="43" y="7"/>
                      <a:pt x="37" y="1"/>
                      <a:pt x="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Viner Hand ITC" panose="03070502030502020203" pitchFamily="66" charset="0"/>
                </a:endParaRPr>
              </a:p>
            </p:txBody>
          </p:sp>
          <p:sp>
            <p:nvSpPr>
              <p:cNvPr id="4249" name="Google Shape;2719;p36"/>
              <p:cNvSpPr/>
              <p:nvPr/>
            </p:nvSpPr>
            <p:spPr>
              <a:xfrm>
                <a:off x="1421389" y="2243400"/>
                <a:ext cx="13535" cy="59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20" extrusionOk="0">
                    <a:moveTo>
                      <a:pt x="203" y="0"/>
                    </a:moveTo>
                    <a:cubicBezTo>
                      <a:pt x="142" y="0"/>
                      <a:pt x="87" y="17"/>
                      <a:pt x="31" y="54"/>
                    </a:cubicBezTo>
                    <a:cubicBezTo>
                      <a:pt x="1" y="74"/>
                      <a:pt x="21" y="120"/>
                      <a:pt x="50" y="120"/>
                    </a:cubicBezTo>
                    <a:cubicBezTo>
                      <a:pt x="56" y="120"/>
                      <a:pt x="62" y="118"/>
                      <a:pt x="68" y="114"/>
                    </a:cubicBezTo>
                    <a:cubicBezTo>
                      <a:pt x="117" y="65"/>
                      <a:pt x="190" y="29"/>
                      <a:pt x="263" y="29"/>
                    </a:cubicBezTo>
                    <a:cubicBezTo>
                      <a:pt x="263" y="29"/>
                      <a:pt x="274" y="17"/>
                      <a:pt x="263" y="5"/>
                    </a:cubicBezTo>
                    <a:cubicBezTo>
                      <a:pt x="242" y="2"/>
                      <a:pt x="222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Viner Hand ITC" panose="03070502030502020203" pitchFamily="66" charset="0"/>
                </a:endParaRPr>
              </a:p>
            </p:txBody>
          </p:sp>
          <p:sp>
            <p:nvSpPr>
              <p:cNvPr id="4250" name="Google Shape;2720;p36"/>
              <p:cNvSpPr/>
              <p:nvPr/>
            </p:nvSpPr>
            <p:spPr>
              <a:xfrm>
                <a:off x="1419322" y="2244090"/>
                <a:ext cx="11813" cy="13043"/>
              </a:xfrm>
              <a:custGeom>
                <a:avLst/>
                <a:gdLst/>
                <a:ahLst/>
                <a:cxnLst/>
                <a:rect l="l" t="t" r="r" b="b"/>
                <a:pathLst>
                  <a:path w="240" h="265" extrusionOk="0">
                    <a:moveTo>
                      <a:pt x="193" y="0"/>
                    </a:moveTo>
                    <a:cubicBezTo>
                      <a:pt x="190" y="0"/>
                      <a:pt x="186" y="1"/>
                      <a:pt x="183" y="3"/>
                    </a:cubicBezTo>
                    <a:lnTo>
                      <a:pt x="79" y="72"/>
                    </a:lnTo>
                    <a:lnTo>
                      <a:pt x="79" y="72"/>
                    </a:lnTo>
                    <a:cubicBezTo>
                      <a:pt x="78" y="57"/>
                      <a:pt x="76" y="42"/>
                      <a:pt x="73" y="27"/>
                    </a:cubicBezTo>
                    <a:cubicBezTo>
                      <a:pt x="73" y="21"/>
                      <a:pt x="70" y="18"/>
                      <a:pt x="67" y="18"/>
                    </a:cubicBezTo>
                    <a:cubicBezTo>
                      <a:pt x="64" y="18"/>
                      <a:pt x="61" y="21"/>
                      <a:pt x="61" y="27"/>
                    </a:cubicBezTo>
                    <a:cubicBezTo>
                      <a:pt x="61" y="56"/>
                      <a:pt x="59" y="83"/>
                      <a:pt x="55" y="109"/>
                    </a:cubicBezTo>
                    <a:lnTo>
                      <a:pt x="55" y="109"/>
                    </a:lnTo>
                    <a:cubicBezTo>
                      <a:pt x="53" y="110"/>
                      <a:pt x="51" y="112"/>
                      <a:pt x="49" y="113"/>
                    </a:cubicBezTo>
                    <a:cubicBezTo>
                      <a:pt x="50" y="115"/>
                      <a:pt x="51" y="117"/>
                      <a:pt x="53" y="120"/>
                    </a:cubicBezTo>
                    <a:lnTo>
                      <a:pt x="53" y="120"/>
                    </a:lnTo>
                    <a:cubicBezTo>
                      <a:pt x="52" y="120"/>
                      <a:pt x="52" y="120"/>
                      <a:pt x="52" y="121"/>
                    </a:cubicBezTo>
                    <a:lnTo>
                      <a:pt x="52" y="121"/>
                    </a:lnTo>
                    <a:cubicBezTo>
                      <a:pt x="51" y="122"/>
                      <a:pt x="50" y="123"/>
                      <a:pt x="49" y="124"/>
                    </a:cubicBezTo>
                    <a:cubicBezTo>
                      <a:pt x="40" y="130"/>
                      <a:pt x="36" y="136"/>
                      <a:pt x="36" y="143"/>
                    </a:cubicBezTo>
                    <a:lnTo>
                      <a:pt x="36" y="143"/>
                    </a:lnTo>
                    <a:cubicBezTo>
                      <a:pt x="18" y="168"/>
                      <a:pt x="6" y="198"/>
                      <a:pt x="0" y="234"/>
                    </a:cubicBezTo>
                    <a:cubicBezTo>
                      <a:pt x="0" y="250"/>
                      <a:pt x="19" y="265"/>
                      <a:pt x="37" y="265"/>
                    </a:cubicBezTo>
                    <a:cubicBezTo>
                      <a:pt x="47" y="265"/>
                      <a:pt x="57" y="260"/>
                      <a:pt x="61" y="246"/>
                    </a:cubicBezTo>
                    <a:cubicBezTo>
                      <a:pt x="64" y="237"/>
                      <a:pt x="67" y="228"/>
                      <a:pt x="69" y="219"/>
                    </a:cubicBezTo>
                    <a:lnTo>
                      <a:pt x="69" y="219"/>
                    </a:lnTo>
                    <a:cubicBezTo>
                      <a:pt x="83" y="180"/>
                      <a:pt x="106" y="144"/>
                      <a:pt x="146" y="124"/>
                    </a:cubicBezTo>
                    <a:cubicBezTo>
                      <a:pt x="145" y="122"/>
                      <a:pt x="143" y="119"/>
                      <a:pt x="142" y="117"/>
                    </a:cubicBezTo>
                    <a:lnTo>
                      <a:pt x="142" y="117"/>
                    </a:lnTo>
                    <a:cubicBezTo>
                      <a:pt x="143" y="115"/>
                      <a:pt x="145" y="114"/>
                      <a:pt x="146" y="113"/>
                    </a:cubicBezTo>
                    <a:cubicBezTo>
                      <a:pt x="149" y="111"/>
                      <a:pt x="151" y="109"/>
                      <a:pt x="153" y="106"/>
                    </a:cubicBezTo>
                    <a:lnTo>
                      <a:pt x="153" y="106"/>
                    </a:lnTo>
                    <a:cubicBezTo>
                      <a:pt x="174" y="88"/>
                      <a:pt x="195" y="70"/>
                      <a:pt x="219" y="51"/>
                    </a:cubicBezTo>
                    <a:cubicBezTo>
                      <a:pt x="240" y="30"/>
                      <a:pt x="216" y="0"/>
                      <a:pt x="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Viner Hand ITC" panose="03070502030502020203" pitchFamily="66" charset="0"/>
                </a:endParaRPr>
              </a:p>
            </p:txBody>
          </p:sp>
          <p:sp>
            <p:nvSpPr>
              <p:cNvPr id="4251" name="Google Shape;2721;p36"/>
              <p:cNvSpPr/>
              <p:nvPr/>
            </p:nvSpPr>
            <p:spPr>
              <a:xfrm>
                <a:off x="1418977" y="2243499"/>
                <a:ext cx="4577" cy="11419"/>
              </a:xfrm>
              <a:custGeom>
                <a:avLst/>
                <a:gdLst/>
                <a:ahLst/>
                <a:cxnLst/>
                <a:rect l="l" t="t" r="r" b="b"/>
                <a:pathLst>
                  <a:path w="93" h="232" extrusionOk="0">
                    <a:moveTo>
                      <a:pt x="75" y="1"/>
                    </a:moveTo>
                    <a:cubicBezTo>
                      <a:pt x="68" y="1"/>
                      <a:pt x="61" y="4"/>
                      <a:pt x="56" y="15"/>
                    </a:cubicBezTo>
                    <a:cubicBezTo>
                      <a:pt x="44" y="76"/>
                      <a:pt x="20" y="136"/>
                      <a:pt x="7" y="198"/>
                    </a:cubicBezTo>
                    <a:cubicBezTo>
                      <a:pt x="0" y="218"/>
                      <a:pt x="14" y="231"/>
                      <a:pt x="29" y="231"/>
                    </a:cubicBezTo>
                    <a:cubicBezTo>
                      <a:pt x="39" y="231"/>
                      <a:pt x="51" y="225"/>
                      <a:pt x="56" y="209"/>
                    </a:cubicBezTo>
                    <a:cubicBezTo>
                      <a:pt x="68" y="149"/>
                      <a:pt x="80" y="88"/>
                      <a:pt x="93" y="15"/>
                    </a:cubicBezTo>
                    <a:cubicBezTo>
                      <a:pt x="93" y="8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Viner Hand ITC" panose="03070502030502020203" pitchFamily="66" charset="0"/>
                </a:endParaRPr>
              </a:p>
            </p:txBody>
          </p:sp>
        </p:grpSp>
        <p:grpSp>
          <p:nvGrpSpPr>
            <p:cNvPr id="4241" name="Google Shape;2722;p36"/>
            <p:cNvGrpSpPr/>
            <p:nvPr/>
          </p:nvGrpSpPr>
          <p:grpSpPr>
            <a:xfrm>
              <a:off x="5822693" y="3594987"/>
              <a:ext cx="962015" cy="642565"/>
              <a:chOff x="1415286" y="2200774"/>
              <a:chExt cx="215984" cy="144264"/>
            </a:xfrm>
          </p:grpSpPr>
          <p:grpSp>
            <p:nvGrpSpPr>
              <p:cNvPr id="4242" name="Google Shape;2723;p36"/>
              <p:cNvGrpSpPr/>
              <p:nvPr/>
            </p:nvGrpSpPr>
            <p:grpSpPr>
              <a:xfrm>
                <a:off x="1415286" y="2200774"/>
                <a:ext cx="215984" cy="144264"/>
                <a:chOff x="1415286" y="2200774"/>
                <a:chExt cx="215984" cy="144264"/>
              </a:xfrm>
            </p:grpSpPr>
            <p:sp>
              <p:nvSpPr>
                <p:cNvPr id="4244" name="Google Shape;2724;p36"/>
                <p:cNvSpPr/>
                <p:nvPr/>
              </p:nvSpPr>
              <p:spPr>
                <a:xfrm>
                  <a:off x="1415286" y="2200774"/>
                  <a:ext cx="202393" cy="144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" h="2931" extrusionOk="0">
                      <a:moveTo>
                        <a:pt x="1281" y="1"/>
                      </a:moveTo>
                      <a:cubicBezTo>
                        <a:pt x="1171" y="1"/>
                        <a:pt x="1043" y="50"/>
                        <a:pt x="958" y="93"/>
                      </a:cubicBezTo>
                      <a:cubicBezTo>
                        <a:pt x="495" y="323"/>
                        <a:pt x="241" y="798"/>
                        <a:pt x="9" y="1236"/>
                      </a:cubicBezTo>
                      <a:cubicBezTo>
                        <a:pt x="1" y="1244"/>
                        <a:pt x="10" y="1253"/>
                        <a:pt x="21" y="1253"/>
                      </a:cubicBezTo>
                      <a:cubicBezTo>
                        <a:pt x="25" y="1253"/>
                        <a:pt x="30" y="1251"/>
                        <a:pt x="33" y="1247"/>
                      </a:cubicBezTo>
                      <a:cubicBezTo>
                        <a:pt x="277" y="847"/>
                        <a:pt x="544" y="396"/>
                        <a:pt x="970" y="177"/>
                      </a:cubicBezTo>
                      <a:cubicBezTo>
                        <a:pt x="1052" y="137"/>
                        <a:pt x="1150" y="85"/>
                        <a:pt x="1243" y="85"/>
                      </a:cubicBezTo>
                      <a:cubicBezTo>
                        <a:pt x="1288" y="85"/>
                        <a:pt x="1331" y="97"/>
                        <a:pt x="1371" y="129"/>
                      </a:cubicBezTo>
                      <a:cubicBezTo>
                        <a:pt x="1457" y="190"/>
                        <a:pt x="1432" y="287"/>
                        <a:pt x="1395" y="360"/>
                      </a:cubicBezTo>
                      <a:cubicBezTo>
                        <a:pt x="1347" y="493"/>
                        <a:pt x="1201" y="615"/>
                        <a:pt x="1104" y="725"/>
                      </a:cubicBezTo>
                      <a:cubicBezTo>
                        <a:pt x="946" y="895"/>
                        <a:pt x="787" y="1077"/>
                        <a:pt x="641" y="1260"/>
                      </a:cubicBezTo>
                      <a:cubicBezTo>
                        <a:pt x="495" y="1442"/>
                        <a:pt x="374" y="1637"/>
                        <a:pt x="277" y="1844"/>
                      </a:cubicBezTo>
                      <a:cubicBezTo>
                        <a:pt x="241" y="1941"/>
                        <a:pt x="106" y="2196"/>
                        <a:pt x="228" y="2282"/>
                      </a:cubicBezTo>
                      <a:cubicBezTo>
                        <a:pt x="251" y="2300"/>
                        <a:pt x="279" y="2308"/>
                        <a:pt x="308" y="2308"/>
                      </a:cubicBezTo>
                      <a:cubicBezTo>
                        <a:pt x="429" y="2308"/>
                        <a:pt x="585" y="2170"/>
                        <a:pt x="654" y="2111"/>
                      </a:cubicBezTo>
                      <a:cubicBezTo>
                        <a:pt x="812" y="1990"/>
                        <a:pt x="958" y="1844"/>
                        <a:pt x="1104" y="1685"/>
                      </a:cubicBezTo>
                      <a:cubicBezTo>
                        <a:pt x="1384" y="1382"/>
                        <a:pt x="1627" y="1041"/>
                        <a:pt x="1931" y="737"/>
                      </a:cubicBezTo>
                      <a:cubicBezTo>
                        <a:pt x="2076" y="579"/>
                        <a:pt x="2247" y="421"/>
                        <a:pt x="2441" y="312"/>
                      </a:cubicBezTo>
                      <a:cubicBezTo>
                        <a:pt x="2522" y="258"/>
                        <a:pt x="2650" y="157"/>
                        <a:pt x="2760" y="157"/>
                      </a:cubicBezTo>
                      <a:cubicBezTo>
                        <a:pt x="2799" y="157"/>
                        <a:pt x="2836" y="170"/>
                        <a:pt x="2867" y="202"/>
                      </a:cubicBezTo>
                      <a:cubicBezTo>
                        <a:pt x="2989" y="312"/>
                        <a:pt x="2830" y="518"/>
                        <a:pt x="2770" y="615"/>
                      </a:cubicBezTo>
                      <a:cubicBezTo>
                        <a:pt x="2514" y="1066"/>
                        <a:pt x="2186" y="1466"/>
                        <a:pt x="1906" y="1893"/>
                      </a:cubicBezTo>
                      <a:cubicBezTo>
                        <a:pt x="1760" y="2123"/>
                        <a:pt x="1627" y="2355"/>
                        <a:pt x="1517" y="2598"/>
                      </a:cubicBezTo>
                      <a:cubicBezTo>
                        <a:pt x="1457" y="2707"/>
                        <a:pt x="1395" y="2853"/>
                        <a:pt x="1554" y="2914"/>
                      </a:cubicBezTo>
                      <a:cubicBezTo>
                        <a:pt x="1581" y="2925"/>
                        <a:pt x="1611" y="2930"/>
                        <a:pt x="1641" y="2930"/>
                      </a:cubicBezTo>
                      <a:cubicBezTo>
                        <a:pt x="1774" y="2930"/>
                        <a:pt x="1929" y="2837"/>
                        <a:pt x="2028" y="2768"/>
                      </a:cubicBezTo>
                      <a:cubicBezTo>
                        <a:pt x="2198" y="2658"/>
                        <a:pt x="2332" y="2512"/>
                        <a:pt x="2454" y="2366"/>
                      </a:cubicBezTo>
                      <a:cubicBezTo>
                        <a:pt x="2600" y="2196"/>
                        <a:pt x="2722" y="2026"/>
                        <a:pt x="2867" y="1868"/>
                      </a:cubicBezTo>
                      <a:cubicBezTo>
                        <a:pt x="2932" y="1814"/>
                        <a:pt x="3199" y="1538"/>
                        <a:pt x="3326" y="1538"/>
                      </a:cubicBezTo>
                      <a:cubicBezTo>
                        <a:pt x="3341" y="1538"/>
                        <a:pt x="3355" y="1543"/>
                        <a:pt x="3366" y="1552"/>
                      </a:cubicBezTo>
                      <a:cubicBezTo>
                        <a:pt x="3463" y="1637"/>
                        <a:pt x="3208" y="1990"/>
                        <a:pt x="3159" y="2074"/>
                      </a:cubicBezTo>
                      <a:cubicBezTo>
                        <a:pt x="3098" y="2196"/>
                        <a:pt x="3013" y="2403"/>
                        <a:pt x="3098" y="2525"/>
                      </a:cubicBezTo>
                      <a:cubicBezTo>
                        <a:pt x="3131" y="2581"/>
                        <a:pt x="3178" y="2601"/>
                        <a:pt x="3230" y="2601"/>
                      </a:cubicBezTo>
                      <a:cubicBezTo>
                        <a:pt x="3313" y="2601"/>
                        <a:pt x="3408" y="2550"/>
                        <a:pt x="3476" y="2512"/>
                      </a:cubicBezTo>
                      <a:cubicBezTo>
                        <a:pt x="3694" y="2391"/>
                        <a:pt x="3901" y="2245"/>
                        <a:pt x="4084" y="2063"/>
                      </a:cubicBezTo>
                      <a:cubicBezTo>
                        <a:pt x="4112" y="2034"/>
                        <a:pt x="4081" y="1990"/>
                        <a:pt x="4043" y="1990"/>
                      </a:cubicBezTo>
                      <a:cubicBezTo>
                        <a:pt x="4032" y="1990"/>
                        <a:pt x="4021" y="1994"/>
                        <a:pt x="4011" y="2001"/>
                      </a:cubicBezTo>
                      <a:cubicBezTo>
                        <a:pt x="3876" y="2136"/>
                        <a:pt x="3719" y="2257"/>
                        <a:pt x="3560" y="2355"/>
                      </a:cubicBezTo>
                      <a:cubicBezTo>
                        <a:pt x="3487" y="2403"/>
                        <a:pt x="3403" y="2452"/>
                        <a:pt x="3317" y="2476"/>
                      </a:cubicBezTo>
                      <a:cubicBezTo>
                        <a:pt x="3295" y="2487"/>
                        <a:pt x="3271" y="2493"/>
                        <a:pt x="3249" y="2493"/>
                      </a:cubicBezTo>
                      <a:cubicBezTo>
                        <a:pt x="3221" y="2493"/>
                        <a:pt x="3197" y="2484"/>
                        <a:pt x="3184" y="2464"/>
                      </a:cubicBezTo>
                      <a:cubicBezTo>
                        <a:pt x="3135" y="2428"/>
                        <a:pt x="3159" y="2355"/>
                        <a:pt x="3171" y="2306"/>
                      </a:cubicBezTo>
                      <a:cubicBezTo>
                        <a:pt x="3184" y="2257"/>
                        <a:pt x="3195" y="2209"/>
                        <a:pt x="3220" y="2160"/>
                      </a:cubicBezTo>
                      <a:cubicBezTo>
                        <a:pt x="3293" y="2001"/>
                        <a:pt x="3597" y="1637"/>
                        <a:pt x="3451" y="1466"/>
                      </a:cubicBezTo>
                      <a:cubicBezTo>
                        <a:pt x="3430" y="1443"/>
                        <a:pt x="3402" y="1433"/>
                        <a:pt x="3369" y="1433"/>
                      </a:cubicBezTo>
                      <a:cubicBezTo>
                        <a:pt x="3235" y="1433"/>
                        <a:pt x="3030" y="1602"/>
                        <a:pt x="2952" y="1661"/>
                      </a:cubicBezTo>
                      <a:cubicBezTo>
                        <a:pt x="2819" y="1783"/>
                        <a:pt x="2685" y="1929"/>
                        <a:pt x="2576" y="2074"/>
                      </a:cubicBezTo>
                      <a:cubicBezTo>
                        <a:pt x="2441" y="2220"/>
                        <a:pt x="2332" y="2379"/>
                        <a:pt x="2186" y="2525"/>
                      </a:cubicBezTo>
                      <a:cubicBezTo>
                        <a:pt x="2113" y="2585"/>
                        <a:pt x="2040" y="2658"/>
                        <a:pt x="1955" y="2707"/>
                      </a:cubicBezTo>
                      <a:cubicBezTo>
                        <a:pt x="1906" y="2731"/>
                        <a:pt x="1870" y="2756"/>
                        <a:pt x="1822" y="2780"/>
                      </a:cubicBezTo>
                      <a:cubicBezTo>
                        <a:pt x="1797" y="2792"/>
                        <a:pt x="1760" y="2804"/>
                        <a:pt x="1736" y="2817"/>
                      </a:cubicBezTo>
                      <a:cubicBezTo>
                        <a:pt x="1709" y="2823"/>
                        <a:pt x="1679" y="2833"/>
                        <a:pt x="1652" y="2833"/>
                      </a:cubicBezTo>
                      <a:cubicBezTo>
                        <a:pt x="1628" y="2833"/>
                        <a:pt x="1607" y="2826"/>
                        <a:pt x="1590" y="2804"/>
                      </a:cubicBezTo>
                      <a:cubicBezTo>
                        <a:pt x="1566" y="2792"/>
                        <a:pt x="1554" y="2756"/>
                        <a:pt x="1566" y="2720"/>
                      </a:cubicBezTo>
                      <a:cubicBezTo>
                        <a:pt x="1566" y="2647"/>
                        <a:pt x="1627" y="2574"/>
                        <a:pt x="1651" y="2512"/>
                      </a:cubicBezTo>
                      <a:cubicBezTo>
                        <a:pt x="1687" y="2452"/>
                        <a:pt x="1712" y="2403"/>
                        <a:pt x="1736" y="2355"/>
                      </a:cubicBezTo>
                      <a:lnTo>
                        <a:pt x="1955" y="1990"/>
                      </a:lnTo>
                      <a:cubicBezTo>
                        <a:pt x="2101" y="1758"/>
                        <a:pt x="2271" y="1539"/>
                        <a:pt x="2430" y="1309"/>
                      </a:cubicBezTo>
                      <a:cubicBezTo>
                        <a:pt x="2587" y="1090"/>
                        <a:pt x="2733" y="871"/>
                        <a:pt x="2867" y="639"/>
                      </a:cubicBezTo>
                      <a:cubicBezTo>
                        <a:pt x="2940" y="506"/>
                        <a:pt x="3062" y="312"/>
                        <a:pt x="2989" y="166"/>
                      </a:cubicBezTo>
                      <a:cubicBezTo>
                        <a:pt x="2948" y="87"/>
                        <a:pt x="2883" y="55"/>
                        <a:pt x="2805" y="55"/>
                      </a:cubicBezTo>
                      <a:cubicBezTo>
                        <a:pt x="2558" y="55"/>
                        <a:pt x="2185" y="368"/>
                        <a:pt x="2065" y="469"/>
                      </a:cubicBezTo>
                      <a:cubicBezTo>
                        <a:pt x="1736" y="761"/>
                        <a:pt x="1468" y="1126"/>
                        <a:pt x="1177" y="1466"/>
                      </a:cubicBezTo>
                      <a:cubicBezTo>
                        <a:pt x="1043" y="1625"/>
                        <a:pt x="885" y="1783"/>
                        <a:pt x="727" y="1929"/>
                      </a:cubicBezTo>
                      <a:cubicBezTo>
                        <a:pt x="641" y="2001"/>
                        <a:pt x="544" y="2074"/>
                        <a:pt x="447" y="2136"/>
                      </a:cubicBezTo>
                      <a:cubicBezTo>
                        <a:pt x="418" y="2155"/>
                        <a:pt x="373" y="2206"/>
                        <a:pt x="331" y="2206"/>
                      </a:cubicBezTo>
                      <a:cubicBezTo>
                        <a:pt x="320" y="2206"/>
                        <a:pt x="310" y="2203"/>
                        <a:pt x="301" y="2196"/>
                      </a:cubicBezTo>
                      <a:cubicBezTo>
                        <a:pt x="289" y="2184"/>
                        <a:pt x="277" y="2147"/>
                        <a:pt x="277" y="2136"/>
                      </a:cubicBezTo>
                      <a:cubicBezTo>
                        <a:pt x="277" y="2050"/>
                        <a:pt x="325" y="1990"/>
                        <a:pt x="350" y="1929"/>
                      </a:cubicBezTo>
                      <a:cubicBezTo>
                        <a:pt x="544" y="1406"/>
                        <a:pt x="970" y="1017"/>
                        <a:pt x="1322" y="615"/>
                      </a:cubicBezTo>
                      <a:cubicBezTo>
                        <a:pt x="1408" y="518"/>
                        <a:pt x="1505" y="396"/>
                        <a:pt x="1505" y="250"/>
                      </a:cubicBezTo>
                      <a:cubicBezTo>
                        <a:pt x="1505" y="177"/>
                        <a:pt x="1481" y="68"/>
                        <a:pt x="1408" y="31"/>
                      </a:cubicBezTo>
                      <a:cubicBezTo>
                        <a:pt x="1372" y="10"/>
                        <a:pt x="1328" y="1"/>
                        <a:pt x="128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Viner Hand ITC" panose="03070502030502020203" pitchFamily="66" charset="0"/>
                  </a:endParaRPr>
                </a:p>
              </p:txBody>
            </p:sp>
            <p:sp>
              <p:nvSpPr>
                <p:cNvPr id="4245" name="Google Shape;2725;p36"/>
                <p:cNvSpPr/>
                <p:nvPr/>
              </p:nvSpPr>
              <p:spPr>
                <a:xfrm>
                  <a:off x="1610253" y="2281104"/>
                  <a:ext cx="21017" cy="23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80" extrusionOk="0">
                      <a:moveTo>
                        <a:pt x="238" y="85"/>
                      </a:moveTo>
                      <a:cubicBezTo>
                        <a:pt x="256" y="85"/>
                        <a:pt x="275" y="94"/>
                        <a:pt x="293" y="115"/>
                      </a:cubicBezTo>
                      <a:cubicBezTo>
                        <a:pt x="342" y="163"/>
                        <a:pt x="342" y="297"/>
                        <a:pt x="293" y="345"/>
                      </a:cubicBezTo>
                      <a:cubicBezTo>
                        <a:pt x="273" y="383"/>
                        <a:pt x="231" y="402"/>
                        <a:pt x="188" y="402"/>
                      </a:cubicBezTo>
                      <a:cubicBezTo>
                        <a:pt x="149" y="402"/>
                        <a:pt x="109" y="387"/>
                        <a:pt x="86" y="358"/>
                      </a:cubicBezTo>
                      <a:cubicBezTo>
                        <a:pt x="66" y="324"/>
                        <a:pt x="64" y="275"/>
                        <a:pt x="75" y="232"/>
                      </a:cubicBezTo>
                      <a:lnTo>
                        <a:pt x="75" y="232"/>
                      </a:lnTo>
                      <a:cubicBezTo>
                        <a:pt x="88" y="231"/>
                        <a:pt x="100" y="225"/>
                        <a:pt x="110" y="212"/>
                      </a:cubicBezTo>
                      <a:cubicBezTo>
                        <a:pt x="128" y="166"/>
                        <a:pt x="182" y="85"/>
                        <a:pt x="238" y="85"/>
                      </a:cubicBezTo>
                      <a:close/>
                      <a:moveTo>
                        <a:pt x="238" y="0"/>
                      </a:moveTo>
                      <a:cubicBezTo>
                        <a:pt x="154" y="0"/>
                        <a:pt x="70" y="92"/>
                        <a:pt x="25" y="163"/>
                      </a:cubicBezTo>
                      <a:cubicBezTo>
                        <a:pt x="16" y="182"/>
                        <a:pt x="21" y="201"/>
                        <a:pt x="33" y="214"/>
                      </a:cubicBezTo>
                      <a:lnTo>
                        <a:pt x="33" y="214"/>
                      </a:lnTo>
                      <a:cubicBezTo>
                        <a:pt x="30" y="221"/>
                        <a:pt x="27" y="228"/>
                        <a:pt x="25" y="236"/>
                      </a:cubicBezTo>
                      <a:cubicBezTo>
                        <a:pt x="1" y="285"/>
                        <a:pt x="13" y="358"/>
                        <a:pt x="37" y="406"/>
                      </a:cubicBezTo>
                      <a:cubicBezTo>
                        <a:pt x="73" y="455"/>
                        <a:pt x="131" y="479"/>
                        <a:pt x="191" y="479"/>
                      </a:cubicBezTo>
                      <a:cubicBezTo>
                        <a:pt x="250" y="479"/>
                        <a:pt x="311" y="455"/>
                        <a:pt x="353" y="406"/>
                      </a:cubicBezTo>
                      <a:cubicBezTo>
                        <a:pt x="426" y="321"/>
                        <a:pt x="426" y="126"/>
                        <a:pt x="329" y="42"/>
                      </a:cubicBezTo>
                      <a:cubicBezTo>
                        <a:pt x="300" y="12"/>
                        <a:pt x="269" y="0"/>
                        <a:pt x="23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Viner Hand ITC" panose="03070502030502020203" pitchFamily="66" charset="0"/>
                  </a:endParaRPr>
                </a:p>
              </p:txBody>
            </p:sp>
          </p:grpSp>
          <p:sp>
            <p:nvSpPr>
              <p:cNvPr id="4243" name="Google Shape;2726;p36"/>
              <p:cNvSpPr/>
              <p:nvPr/>
            </p:nvSpPr>
            <p:spPr>
              <a:xfrm>
                <a:off x="1421094" y="2247387"/>
                <a:ext cx="6989" cy="5857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19" extrusionOk="0">
                    <a:moveTo>
                      <a:pt x="115" y="0"/>
                    </a:moveTo>
                    <a:cubicBezTo>
                      <a:pt x="110" y="0"/>
                      <a:pt x="104" y="3"/>
                      <a:pt x="98" y="9"/>
                    </a:cubicBezTo>
                    <a:lnTo>
                      <a:pt x="1" y="106"/>
                    </a:lnTo>
                    <a:cubicBezTo>
                      <a:pt x="1" y="106"/>
                      <a:pt x="1" y="119"/>
                      <a:pt x="13" y="119"/>
                    </a:cubicBezTo>
                    <a:cubicBezTo>
                      <a:pt x="50" y="82"/>
                      <a:pt x="86" y="57"/>
                      <a:pt x="123" y="33"/>
                    </a:cubicBezTo>
                    <a:cubicBezTo>
                      <a:pt x="141" y="24"/>
                      <a:pt x="131" y="0"/>
                      <a:pt x="1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Viner Hand ITC" panose="03070502030502020203" pitchFamily="66" charset="0"/>
                </a:endParaRPr>
              </a:p>
            </p:txBody>
          </p:sp>
        </p:grpSp>
      </p:grpSp>
      <p:grpSp>
        <p:nvGrpSpPr>
          <p:cNvPr id="4252" name="Google Shape;2727;p36"/>
          <p:cNvGrpSpPr/>
          <p:nvPr/>
        </p:nvGrpSpPr>
        <p:grpSpPr>
          <a:xfrm>
            <a:off x="10946929" y="3912025"/>
            <a:ext cx="147924" cy="623824"/>
            <a:chOff x="1597209" y="2191471"/>
            <a:chExt cx="16095" cy="67876"/>
          </a:xfrm>
        </p:grpSpPr>
        <p:sp>
          <p:nvSpPr>
            <p:cNvPr id="4253" name="Google Shape;2728;p36"/>
            <p:cNvSpPr/>
            <p:nvPr/>
          </p:nvSpPr>
          <p:spPr>
            <a:xfrm>
              <a:off x="1602132" y="2245123"/>
              <a:ext cx="11173" cy="14225"/>
            </a:xfrm>
            <a:custGeom>
              <a:avLst/>
              <a:gdLst/>
              <a:ahLst/>
              <a:cxnLst/>
              <a:rect l="l" t="t" r="r" b="b"/>
              <a:pathLst>
                <a:path w="227" h="289" extrusionOk="0">
                  <a:moveTo>
                    <a:pt x="87" y="58"/>
                  </a:moveTo>
                  <a:cubicBezTo>
                    <a:pt x="113" y="58"/>
                    <a:pt x="153" y="109"/>
                    <a:pt x="153" y="128"/>
                  </a:cubicBezTo>
                  <a:cubicBezTo>
                    <a:pt x="166" y="152"/>
                    <a:pt x="153" y="189"/>
                    <a:pt x="142" y="201"/>
                  </a:cubicBezTo>
                  <a:cubicBezTo>
                    <a:pt x="135" y="221"/>
                    <a:pt x="124" y="230"/>
                    <a:pt x="110" y="230"/>
                  </a:cubicBezTo>
                  <a:cubicBezTo>
                    <a:pt x="99" y="230"/>
                    <a:pt x="85" y="224"/>
                    <a:pt x="69" y="213"/>
                  </a:cubicBezTo>
                  <a:cubicBezTo>
                    <a:pt x="37" y="182"/>
                    <a:pt x="50" y="133"/>
                    <a:pt x="63" y="89"/>
                  </a:cubicBezTo>
                  <a:lnTo>
                    <a:pt x="63" y="89"/>
                  </a:lnTo>
                  <a:cubicBezTo>
                    <a:pt x="65" y="87"/>
                    <a:pt x="67" y="83"/>
                    <a:pt x="69" y="79"/>
                  </a:cubicBezTo>
                  <a:cubicBezTo>
                    <a:pt x="72" y="64"/>
                    <a:pt x="79" y="58"/>
                    <a:pt x="87" y="58"/>
                  </a:cubicBezTo>
                  <a:close/>
                  <a:moveTo>
                    <a:pt x="93" y="0"/>
                  </a:moveTo>
                  <a:cubicBezTo>
                    <a:pt x="57" y="0"/>
                    <a:pt x="22" y="19"/>
                    <a:pt x="7" y="55"/>
                  </a:cubicBezTo>
                  <a:cubicBezTo>
                    <a:pt x="1" y="75"/>
                    <a:pt x="17" y="92"/>
                    <a:pt x="34" y="96"/>
                  </a:cubicBezTo>
                  <a:lnTo>
                    <a:pt x="34" y="96"/>
                  </a:lnTo>
                  <a:cubicBezTo>
                    <a:pt x="15" y="155"/>
                    <a:pt x="5" y="232"/>
                    <a:pt x="56" y="274"/>
                  </a:cubicBezTo>
                  <a:cubicBezTo>
                    <a:pt x="73" y="284"/>
                    <a:pt x="91" y="289"/>
                    <a:pt x="107" y="289"/>
                  </a:cubicBezTo>
                  <a:cubicBezTo>
                    <a:pt x="149" y="289"/>
                    <a:pt x="185" y="260"/>
                    <a:pt x="202" y="225"/>
                  </a:cubicBezTo>
                  <a:cubicBezTo>
                    <a:pt x="226" y="165"/>
                    <a:pt x="215" y="79"/>
                    <a:pt x="166" y="30"/>
                  </a:cubicBezTo>
                  <a:cubicBezTo>
                    <a:pt x="146" y="10"/>
                    <a:pt x="119" y="0"/>
                    <a:pt x="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4254" name="Google Shape;2729;p36"/>
            <p:cNvSpPr/>
            <p:nvPr/>
          </p:nvSpPr>
          <p:spPr>
            <a:xfrm>
              <a:off x="1597209" y="2191471"/>
              <a:ext cx="13683" cy="49909"/>
            </a:xfrm>
            <a:custGeom>
              <a:avLst/>
              <a:gdLst/>
              <a:ahLst/>
              <a:cxnLst/>
              <a:rect l="l" t="t" r="r" b="b"/>
              <a:pathLst>
                <a:path w="278" h="1014" extrusionOk="0">
                  <a:moveTo>
                    <a:pt x="169" y="115"/>
                  </a:moveTo>
                  <a:cubicBezTo>
                    <a:pt x="180" y="115"/>
                    <a:pt x="192" y="128"/>
                    <a:pt x="205" y="160"/>
                  </a:cubicBezTo>
                  <a:cubicBezTo>
                    <a:pt x="242" y="245"/>
                    <a:pt x="180" y="452"/>
                    <a:pt x="169" y="537"/>
                  </a:cubicBezTo>
                  <a:cubicBezTo>
                    <a:pt x="162" y="618"/>
                    <a:pt x="151" y="703"/>
                    <a:pt x="141" y="787"/>
                  </a:cubicBezTo>
                  <a:lnTo>
                    <a:pt x="141" y="787"/>
                  </a:lnTo>
                  <a:cubicBezTo>
                    <a:pt x="115" y="687"/>
                    <a:pt x="93" y="585"/>
                    <a:pt x="83" y="476"/>
                  </a:cubicBezTo>
                  <a:cubicBezTo>
                    <a:pt x="83" y="416"/>
                    <a:pt x="116" y="115"/>
                    <a:pt x="169" y="115"/>
                  </a:cubicBezTo>
                  <a:close/>
                  <a:moveTo>
                    <a:pt x="184" y="1"/>
                  </a:moveTo>
                  <a:cubicBezTo>
                    <a:pt x="81" y="1"/>
                    <a:pt x="47" y="198"/>
                    <a:pt x="34" y="257"/>
                  </a:cubicBezTo>
                  <a:cubicBezTo>
                    <a:pt x="0" y="464"/>
                    <a:pt x="63" y="670"/>
                    <a:pt x="132" y="866"/>
                  </a:cubicBezTo>
                  <a:lnTo>
                    <a:pt x="132" y="866"/>
                  </a:lnTo>
                  <a:cubicBezTo>
                    <a:pt x="127" y="907"/>
                    <a:pt x="123" y="947"/>
                    <a:pt x="120" y="987"/>
                  </a:cubicBezTo>
                  <a:cubicBezTo>
                    <a:pt x="120" y="1005"/>
                    <a:pt x="132" y="1014"/>
                    <a:pt x="146" y="1014"/>
                  </a:cubicBezTo>
                  <a:cubicBezTo>
                    <a:pt x="159" y="1014"/>
                    <a:pt x="175" y="1005"/>
                    <a:pt x="180" y="987"/>
                  </a:cubicBezTo>
                  <a:cubicBezTo>
                    <a:pt x="205" y="731"/>
                    <a:pt x="253" y="476"/>
                    <a:pt x="266" y="220"/>
                  </a:cubicBezTo>
                  <a:cubicBezTo>
                    <a:pt x="266" y="160"/>
                    <a:pt x="278" y="1"/>
                    <a:pt x="193" y="1"/>
                  </a:cubicBezTo>
                  <a:cubicBezTo>
                    <a:pt x="190" y="1"/>
                    <a:pt x="187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7" grpId="0" build="p"/>
      <p:bldP spid="3259" grpId="0" build="p"/>
      <p:bldP spid="326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32" name="Google Shape;7932;p52"/>
          <p:cNvGrpSpPr/>
          <p:nvPr/>
        </p:nvGrpSpPr>
        <p:grpSpPr>
          <a:xfrm>
            <a:off x="5037405" y="979947"/>
            <a:ext cx="2579271" cy="2520072"/>
            <a:chOff x="1192016" y="2011911"/>
            <a:chExt cx="162673" cy="158936"/>
          </a:xfrm>
        </p:grpSpPr>
        <p:sp>
          <p:nvSpPr>
            <p:cNvPr id="7933" name="Google Shape;7933;p52"/>
            <p:cNvSpPr/>
            <p:nvPr/>
          </p:nvSpPr>
          <p:spPr>
            <a:xfrm>
              <a:off x="1193000" y="2014273"/>
              <a:ext cx="157504" cy="150318"/>
            </a:xfrm>
            <a:custGeom>
              <a:avLst/>
              <a:gdLst/>
              <a:ahLst/>
              <a:cxnLst/>
              <a:rect l="l" t="t" r="r" b="b"/>
              <a:pathLst>
                <a:path w="3200" h="3054" extrusionOk="0">
                  <a:moveTo>
                    <a:pt x="1658" y="0"/>
                  </a:moveTo>
                  <a:cubicBezTo>
                    <a:pt x="1043" y="0"/>
                    <a:pt x="505" y="306"/>
                    <a:pt x="1" y="647"/>
                  </a:cubicBezTo>
                  <a:cubicBezTo>
                    <a:pt x="1" y="647"/>
                    <a:pt x="1" y="658"/>
                    <a:pt x="14" y="658"/>
                  </a:cubicBezTo>
                  <a:cubicBezTo>
                    <a:pt x="494" y="350"/>
                    <a:pt x="1060" y="84"/>
                    <a:pt x="1652" y="84"/>
                  </a:cubicBezTo>
                  <a:cubicBezTo>
                    <a:pt x="1689" y="84"/>
                    <a:pt x="1727" y="85"/>
                    <a:pt x="1765" y="87"/>
                  </a:cubicBezTo>
                  <a:cubicBezTo>
                    <a:pt x="2373" y="112"/>
                    <a:pt x="3017" y="537"/>
                    <a:pt x="3030" y="1206"/>
                  </a:cubicBezTo>
                  <a:cubicBezTo>
                    <a:pt x="3030" y="1802"/>
                    <a:pt x="2543" y="2361"/>
                    <a:pt x="2057" y="2653"/>
                  </a:cubicBezTo>
                  <a:cubicBezTo>
                    <a:pt x="1712" y="2863"/>
                    <a:pt x="1325" y="2967"/>
                    <a:pt x="933" y="2967"/>
                  </a:cubicBezTo>
                  <a:cubicBezTo>
                    <a:pt x="690" y="2967"/>
                    <a:pt x="446" y="2927"/>
                    <a:pt x="208" y="2847"/>
                  </a:cubicBezTo>
                  <a:cubicBezTo>
                    <a:pt x="204" y="2847"/>
                    <a:pt x="201" y="2846"/>
                    <a:pt x="197" y="2846"/>
                  </a:cubicBezTo>
                  <a:cubicBezTo>
                    <a:pt x="144" y="2846"/>
                    <a:pt x="127" y="2921"/>
                    <a:pt x="184" y="2933"/>
                  </a:cubicBezTo>
                  <a:cubicBezTo>
                    <a:pt x="424" y="3014"/>
                    <a:pt x="671" y="3053"/>
                    <a:pt x="915" y="3053"/>
                  </a:cubicBezTo>
                  <a:cubicBezTo>
                    <a:pt x="1694" y="3053"/>
                    <a:pt x="2445" y="2655"/>
                    <a:pt x="2871" y="1960"/>
                  </a:cubicBezTo>
                  <a:cubicBezTo>
                    <a:pt x="3127" y="1547"/>
                    <a:pt x="3200" y="1060"/>
                    <a:pt x="2932" y="634"/>
                  </a:cubicBezTo>
                  <a:cubicBezTo>
                    <a:pt x="2665" y="233"/>
                    <a:pt x="2203" y="26"/>
                    <a:pt x="1728" y="2"/>
                  </a:cubicBezTo>
                  <a:cubicBezTo>
                    <a:pt x="1705" y="1"/>
                    <a:pt x="1681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34" name="Google Shape;7934;p52"/>
            <p:cNvSpPr/>
            <p:nvPr/>
          </p:nvSpPr>
          <p:spPr>
            <a:xfrm>
              <a:off x="1192016" y="2148796"/>
              <a:ext cx="34257" cy="22051"/>
            </a:xfrm>
            <a:custGeom>
              <a:avLst/>
              <a:gdLst/>
              <a:ahLst/>
              <a:cxnLst/>
              <a:rect l="l" t="t" r="r" b="b"/>
              <a:pathLst>
                <a:path w="696" h="448" extrusionOk="0">
                  <a:moveTo>
                    <a:pt x="11" y="0"/>
                  </a:moveTo>
                  <a:cubicBezTo>
                    <a:pt x="4" y="0"/>
                    <a:pt x="0" y="9"/>
                    <a:pt x="9" y="17"/>
                  </a:cubicBezTo>
                  <a:cubicBezTo>
                    <a:pt x="143" y="236"/>
                    <a:pt x="362" y="370"/>
                    <a:pt x="617" y="443"/>
                  </a:cubicBezTo>
                  <a:cubicBezTo>
                    <a:pt x="624" y="446"/>
                    <a:pt x="630" y="447"/>
                    <a:pt x="636" y="447"/>
                  </a:cubicBezTo>
                  <a:cubicBezTo>
                    <a:pt x="682" y="447"/>
                    <a:pt x="695" y="369"/>
                    <a:pt x="642" y="358"/>
                  </a:cubicBezTo>
                  <a:cubicBezTo>
                    <a:pt x="410" y="285"/>
                    <a:pt x="204" y="151"/>
                    <a:pt x="21" y="5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35" name="Google Shape;7935;p52"/>
            <p:cNvSpPr/>
            <p:nvPr/>
          </p:nvSpPr>
          <p:spPr>
            <a:xfrm>
              <a:off x="1195412" y="2151356"/>
              <a:ext cx="35192" cy="5857"/>
            </a:xfrm>
            <a:custGeom>
              <a:avLst/>
              <a:gdLst/>
              <a:ahLst/>
              <a:cxnLst/>
              <a:rect l="l" t="t" r="r" b="b"/>
              <a:pathLst>
                <a:path w="715" h="119" extrusionOk="0">
                  <a:moveTo>
                    <a:pt x="644" y="1"/>
                  </a:moveTo>
                  <a:cubicBezTo>
                    <a:pt x="640" y="1"/>
                    <a:pt x="637" y="1"/>
                    <a:pt x="633" y="2"/>
                  </a:cubicBezTo>
                  <a:cubicBezTo>
                    <a:pt x="513" y="16"/>
                    <a:pt x="393" y="22"/>
                    <a:pt x="273" y="22"/>
                  </a:cubicBezTo>
                  <a:cubicBezTo>
                    <a:pt x="186" y="22"/>
                    <a:pt x="100" y="19"/>
                    <a:pt x="13" y="14"/>
                  </a:cubicBezTo>
                  <a:cubicBezTo>
                    <a:pt x="1" y="14"/>
                    <a:pt x="1" y="38"/>
                    <a:pt x="13" y="38"/>
                  </a:cubicBezTo>
                  <a:cubicBezTo>
                    <a:pt x="157" y="94"/>
                    <a:pt x="290" y="119"/>
                    <a:pt x="429" y="119"/>
                  </a:cubicBezTo>
                  <a:cubicBezTo>
                    <a:pt x="503" y="119"/>
                    <a:pt x="578" y="112"/>
                    <a:pt x="657" y="99"/>
                  </a:cubicBezTo>
                  <a:cubicBezTo>
                    <a:pt x="715" y="88"/>
                    <a:pt x="697" y="1"/>
                    <a:pt x="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36" name="Google Shape;7936;p52"/>
            <p:cNvSpPr/>
            <p:nvPr/>
          </p:nvSpPr>
          <p:spPr>
            <a:xfrm>
              <a:off x="1205011" y="2011911"/>
              <a:ext cx="149678" cy="154551"/>
            </a:xfrm>
            <a:custGeom>
              <a:avLst/>
              <a:gdLst/>
              <a:ahLst/>
              <a:cxnLst/>
              <a:rect l="l" t="t" r="r" b="b"/>
              <a:pathLst>
                <a:path w="3041" h="3140" extrusionOk="0">
                  <a:moveTo>
                    <a:pt x="1776" y="1"/>
                  </a:moveTo>
                  <a:cubicBezTo>
                    <a:pt x="1143" y="1"/>
                    <a:pt x="524" y="269"/>
                    <a:pt x="13" y="609"/>
                  </a:cubicBezTo>
                  <a:cubicBezTo>
                    <a:pt x="0" y="609"/>
                    <a:pt x="13" y="622"/>
                    <a:pt x="25" y="622"/>
                  </a:cubicBezTo>
                  <a:cubicBezTo>
                    <a:pt x="515" y="313"/>
                    <a:pt x="1134" y="59"/>
                    <a:pt x="1730" y="59"/>
                  </a:cubicBezTo>
                  <a:cubicBezTo>
                    <a:pt x="1770" y="59"/>
                    <a:pt x="1809" y="60"/>
                    <a:pt x="1849" y="62"/>
                  </a:cubicBezTo>
                  <a:cubicBezTo>
                    <a:pt x="2141" y="74"/>
                    <a:pt x="2445" y="171"/>
                    <a:pt x="2640" y="403"/>
                  </a:cubicBezTo>
                  <a:cubicBezTo>
                    <a:pt x="2859" y="658"/>
                    <a:pt x="2919" y="1023"/>
                    <a:pt x="2846" y="1351"/>
                  </a:cubicBezTo>
                  <a:cubicBezTo>
                    <a:pt x="2605" y="2415"/>
                    <a:pt x="1452" y="3064"/>
                    <a:pt x="407" y="3064"/>
                  </a:cubicBezTo>
                  <a:cubicBezTo>
                    <a:pt x="294" y="3064"/>
                    <a:pt x="182" y="3057"/>
                    <a:pt x="73" y="3041"/>
                  </a:cubicBezTo>
                  <a:cubicBezTo>
                    <a:pt x="70" y="3040"/>
                    <a:pt x="66" y="3040"/>
                    <a:pt x="63" y="3040"/>
                  </a:cubicBezTo>
                  <a:cubicBezTo>
                    <a:pt x="23" y="3040"/>
                    <a:pt x="16" y="3104"/>
                    <a:pt x="62" y="3114"/>
                  </a:cubicBezTo>
                  <a:cubicBezTo>
                    <a:pt x="180" y="3131"/>
                    <a:pt x="300" y="3139"/>
                    <a:pt x="419" y="3139"/>
                  </a:cubicBezTo>
                  <a:cubicBezTo>
                    <a:pt x="1253" y="3139"/>
                    <a:pt x="2079" y="2738"/>
                    <a:pt x="2578" y="2057"/>
                  </a:cubicBezTo>
                  <a:cubicBezTo>
                    <a:pt x="2870" y="1655"/>
                    <a:pt x="3041" y="1120"/>
                    <a:pt x="2846" y="633"/>
                  </a:cubicBezTo>
                  <a:cubicBezTo>
                    <a:pt x="2676" y="196"/>
                    <a:pt x="2226" y="1"/>
                    <a:pt x="17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937" name="Google Shape;7937;p52"/>
          <p:cNvSpPr txBox="1">
            <a:spLocks noGrp="1"/>
          </p:cNvSpPr>
          <p:nvPr>
            <p:ph type="title"/>
          </p:nvPr>
        </p:nvSpPr>
        <p:spPr>
          <a:xfrm>
            <a:off x="3559266" y="3739987"/>
            <a:ext cx="6045959" cy="1122400"/>
          </a:xfrm>
          <a:prstGeom prst="rect">
            <a:avLst/>
          </a:prstGeom>
        </p:spPr>
        <p:txBody>
          <a:bodyPr spcFirstLastPara="1" vert="horz" wrap="square" lIns="121900" tIns="0" rIns="121900" bIns="0" rtlCol="0" anchor="ctr" anchorCtr="0">
            <a:noAutofit/>
          </a:bodyPr>
          <a:lstStyle/>
          <a:p>
            <a:r>
              <a:rPr lang="en-GB" dirty="0">
                <a:latin typeface="Viner Hand ITC" panose="03070502030502020203" pitchFamily="66" charset="0"/>
              </a:rPr>
              <a:t>Kết quả. Ý nghĩa</a:t>
            </a:r>
            <a:endParaRPr dirty="0">
              <a:latin typeface="Viner Hand ITC" panose="03070502030502020203" pitchFamily="66" charset="0"/>
            </a:endParaRPr>
          </a:p>
        </p:txBody>
      </p:sp>
      <p:sp>
        <p:nvSpPr>
          <p:cNvPr id="7938" name="Google Shape;7938;p52"/>
          <p:cNvSpPr txBox="1">
            <a:spLocks noGrp="1"/>
          </p:cNvSpPr>
          <p:nvPr>
            <p:ph type="title" idx="2"/>
          </p:nvPr>
        </p:nvSpPr>
        <p:spPr>
          <a:xfrm>
            <a:off x="3559133" y="1245220"/>
            <a:ext cx="5073600" cy="1838400"/>
          </a:xfrm>
          <a:prstGeom prst="rect">
            <a:avLst/>
          </a:prstGeom>
        </p:spPr>
        <p:txBody>
          <a:bodyPr spcFirstLastPara="1" vert="horz" wrap="square" lIns="121900" tIns="0" rIns="121900" bIns="0" rtlCol="0" anchor="b" anchorCtr="0">
            <a:noAutofit/>
          </a:bodyPr>
          <a:lstStyle/>
          <a:p>
            <a:r>
              <a:rPr lang="en-GB" dirty="0"/>
              <a:t>03</a:t>
            </a:r>
            <a:endParaRPr dirty="0"/>
          </a:p>
        </p:txBody>
      </p:sp>
      <p:grpSp>
        <p:nvGrpSpPr>
          <p:cNvPr id="6" name="Google Shape;8882;p59"/>
          <p:cNvGrpSpPr/>
          <p:nvPr/>
        </p:nvGrpSpPr>
        <p:grpSpPr>
          <a:xfrm>
            <a:off x="8323285" y="4905878"/>
            <a:ext cx="2265772" cy="1840317"/>
            <a:chOff x="2546443" y="3113422"/>
            <a:chExt cx="834912" cy="406536"/>
          </a:xfrm>
          <a:solidFill>
            <a:srgbClr val="FF0000"/>
          </a:solidFill>
        </p:grpSpPr>
        <p:sp>
          <p:nvSpPr>
            <p:cNvPr id="7" name="Google Shape;8883;p59"/>
            <p:cNvSpPr/>
            <p:nvPr/>
          </p:nvSpPr>
          <p:spPr>
            <a:xfrm>
              <a:off x="2546443" y="3113422"/>
              <a:ext cx="834912" cy="406536"/>
            </a:xfrm>
            <a:custGeom>
              <a:avLst/>
              <a:gdLst/>
              <a:ahLst/>
              <a:cxnLst/>
              <a:rect l="l" t="t" r="r" b="b"/>
              <a:pathLst>
                <a:path w="5352" h="2606" extrusionOk="0">
                  <a:moveTo>
                    <a:pt x="864" y="465"/>
                  </a:moveTo>
                  <a:cubicBezTo>
                    <a:pt x="876" y="527"/>
                    <a:pt x="888" y="600"/>
                    <a:pt x="901" y="660"/>
                  </a:cubicBezTo>
                  <a:cubicBezTo>
                    <a:pt x="901" y="660"/>
                    <a:pt x="815" y="672"/>
                    <a:pt x="779" y="672"/>
                  </a:cubicBezTo>
                  <a:cubicBezTo>
                    <a:pt x="779" y="672"/>
                    <a:pt x="766" y="490"/>
                    <a:pt x="755" y="490"/>
                  </a:cubicBezTo>
                  <a:cubicBezTo>
                    <a:pt x="791" y="478"/>
                    <a:pt x="828" y="478"/>
                    <a:pt x="864" y="465"/>
                  </a:cubicBezTo>
                  <a:close/>
                  <a:moveTo>
                    <a:pt x="693" y="502"/>
                  </a:moveTo>
                  <a:cubicBezTo>
                    <a:pt x="693" y="502"/>
                    <a:pt x="693" y="587"/>
                    <a:pt x="706" y="624"/>
                  </a:cubicBezTo>
                  <a:cubicBezTo>
                    <a:pt x="706" y="636"/>
                    <a:pt x="718" y="684"/>
                    <a:pt x="718" y="684"/>
                  </a:cubicBezTo>
                  <a:cubicBezTo>
                    <a:pt x="657" y="697"/>
                    <a:pt x="596" y="708"/>
                    <a:pt x="547" y="721"/>
                  </a:cubicBezTo>
                  <a:lnTo>
                    <a:pt x="511" y="563"/>
                  </a:lnTo>
                  <a:cubicBezTo>
                    <a:pt x="572" y="538"/>
                    <a:pt x="633" y="514"/>
                    <a:pt x="693" y="502"/>
                  </a:cubicBezTo>
                  <a:close/>
                  <a:moveTo>
                    <a:pt x="450" y="587"/>
                  </a:moveTo>
                  <a:lnTo>
                    <a:pt x="487" y="745"/>
                  </a:lnTo>
                  <a:cubicBezTo>
                    <a:pt x="474" y="757"/>
                    <a:pt x="474" y="757"/>
                    <a:pt x="463" y="757"/>
                  </a:cubicBezTo>
                  <a:cubicBezTo>
                    <a:pt x="426" y="781"/>
                    <a:pt x="390" y="806"/>
                    <a:pt x="365" y="830"/>
                  </a:cubicBezTo>
                  <a:cubicBezTo>
                    <a:pt x="353" y="818"/>
                    <a:pt x="280" y="684"/>
                    <a:pt x="280" y="684"/>
                  </a:cubicBezTo>
                  <a:cubicBezTo>
                    <a:pt x="304" y="660"/>
                    <a:pt x="341" y="636"/>
                    <a:pt x="365" y="624"/>
                  </a:cubicBezTo>
                  <a:cubicBezTo>
                    <a:pt x="390" y="611"/>
                    <a:pt x="414" y="600"/>
                    <a:pt x="450" y="587"/>
                  </a:cubicBezTo>
                  <a:close/>
                  <a:moveTo>
                    <a:pt x="231" y="721"/>
                  </a:moveTo>
                  <a:cubicBezTo>
                    <a:pt x="231" y="733"/>
                    <a:pt x="304" y="867"/>
                    <a:pt x="317" y="879"/>
                  </a:cubicBezTo>
                  <a:lnTo>
                    <a:pt x="280" y="916"/>
                  </a:lnTo>
                  <a:cubicBezTo>
                    <a:pt x="268" y="940"/>
                    <a:pt x="255" y="952"/>
                    <a:pt x="244" y="976"/>
                  </a:cubicBezTo>
                  <a:cubicBezTo>
                    <a:pt x="231" y="976"/>
                    <a:pt x="134" y="867"/>
                    <a:pt x="134" y="867"/>
                  </a:cubicBezTo>
                  <a:cubicBezTo>
                    <a:pt x="158" y="818"/>
                    <a:pt x="195" y="770"/>
                    <a:pt x="231" y="721"/>
                  </a:cubicBezTo>
                  <a:close/>
                  <a:moveTo>
                    <a:pt x="110" y="952"/>
                  </a:moveTo>
                  <a:cubicBezTo>
                    <a:pt x="122" y="964"/>
                    <a:pt x="219" y="1049"/>
                    <a:pt x="219" y="1049"/>
                  </a:cubicBezTo>
                  <a:cubicBezTo>
                    <a:pt x="207" y="1086"/>
                    <a:pt x="195" y="1122"/>
                    <a:pt x="195" y="1159"/>
                  </a:cubicBezTo>
                  <a:cubicBezTo>
                    <a:pt x="183" y="1159"/>
                    <a:pt x="98" y="1122"/>
                    <a:pt x="85" y="1122"/>
                  </a:cubicBezTo>
                  <a:cubicBezTo>
                    <a:pt x="85" y="1062"/>
                    <a:pt x="85" y="1000"/>
                    <a:pt x="110" y="952"/>
                  </a:cubicBezTo>
                  <a:close/>
                  <a:moveTo>
                    <a:pt x="85" y="1195"/>
                  </a:moveTo>
                  <a:cubicBezTo>
                    <a:pt x="110" y="1208"/>
                    <a:pt x="183" y="1232"/>
                    <a:pt x="183" y="1232"/>
                  </a:cubicBezTo>
                  <a:cubicBezTo>
                    <a:pt x="183" y="1281"/>
                    <a:pt x="171" y="1329"/>
                    <a:pt x="171" y="1378"/>
                  </a:cubicBezTo>
                  <a:lnTo>
                    <a:pt x="98" y="1365"/>
                  </a:lnTo>
                  <a:cubicBezTo>
                    <a:pt x="85" y="1305"/>
                    <a:pt x="85" y="1256"/>
                    <a:pt x="85" y="1195"/>
                  </a:cubicBezTo>
                  <a:close/>
                  <a:moveTo>
                    <a:pt x="171" y="1438"/>
                  </a:moveTo>
                  <a:lnTo>
                    <a:pt x="171" y="1548"/>
                  </a:lnTo>
                  <a:cubicBezTo>
                    <a:pt x="158" y="1548"/>
                    <a:pt x="122" y="1560"/>
                    <a:pt x="110" y="1560"/>
                  </a:cubicBezTo>
                  <a:cubicBezTo>
                    <a:pt x="110" y="1524"/>
                    <a:pt x="98" y="1475"/>
                    <a:pt x="98" y="1438"/>
                  </a:cubicBezTo>
                  <a:close/>
                  <a:moveTo>
                    <a:pt x="171" y="1608"/>
                  </a:moveTo>
                  <a:cubicBezTo>
                    <a:pt x="183" y="1694"/>
                    <a:pt x="183" y="1779"/>
                    <a:pt x="195" y="1864"/>
                  </a:cubicBezTo>
                  <a:cubicBezTo>
                    <a:pt x="171" y="1779"/>
                    <a:pt x="147" y="1706"/>
                    <a:pt x="122" y="1621"/>
                  </a:cubicBezTo>
                  <a:cubicBezTo>
                    <a:pt x="134" y="1621"/>
                    <a:pt x="158" y="1608"/>
                    <a:pt x="171" y="1608"/>
                  </a:cubicBezTo>
                  <a:close/>
                  <a:moveTo>
                    <a:pt x="888" y="100"/>
                  </a:moveTo>
                  <a:lnTo>
                    <a:pt x="888" y="100"/>
                  </a:lnTo>
                  <a:cubicBezTo>
                    <a:pt x="961" y="149"/>
                    <a:pt x="1046" y="198"/>
                    <a:pt x="1119" y="246"/>
                  </a:cubicBezTo>
                  <a:cubicBezTo>
                    <a:pt x="1168" y="271"/>
                    <a:pt x="1217" y="308"/>
                    <a:pt x="1253" y="332"/>
                  </a:cubicBezTo>
                  <a:cubicBezTo>
                    <a:pt x="1301" y="356"/>
                    <a:pt x="1350" y="392"/>
                    <a:pt x="1399" y="405"/>
                  </a:cubicBezTo>
                  <a:cubicBezTo>
                    <a:pt x="1417" y="410"/>
                    <a:pt x="1436" y="412"/>
                    <a:pt x="1456" y="412"/>
                  </a:cubicBezTo>
                  <a:cubicBezTo>
                    <a:pt x="1537" y="412"/>
                    <a:pt x="1622" y="376"/>
                    <a:pt x="1691" y="356"/>
                  </a:cubicBezTo>
                  <a:cubicBezTo>
                    <a:pt x="1800" y="332"/>
                    <a:pt x="1909" y="319"/>
                    <a:pt x="2007" y="295"/>
                  </a:cubicBezTo>
                  <a:cubicBezTo>
                    <a:pt x="2273" y="257"/>
                    <a:pt x="2544" y="238"/>
                    <a:pt x="2813" y="238"/>
                  </a:cubicBezTo>
                  <a:cubicBezTo>
                    <a:pt x="2975" y="238"/>
                    <a:pt x="3136" y="245"/>
                    <a:pt x="3296" y="259"/>
                  </a:cubicBezTo>
                  <a:cubicBezTo>
                    <a:pt x="3527" y="271"/>
                    <a:pt x="3746" y="295"/>
                    <a:pt x="3953" y="332"/>
                  </a:cubicBezTo>
                  <a:cubicBezTo>
                    <a:pt x="4160" y="356"/>
                    <a:pt x="4354" y="392"/>
                    <a:pt x="4549" y="465"/>
                  </a:cubicBezTo>
                  <a:cubicBezTo>
                    <a:pt x="4901" y="600"/>
                    <a:pt x="5133" y="952"/>
                    <a:pt x="5181" y="1329"/>
                  </a:cubicBezTo>
                  <a:cubicBezTo>
                    <a:pt x="5206" y="1511"/>
                    <a:pt x="5193" y="1718"/>
                    <a:pt x="5096" y="1889"/>
                  </a:cubicBezTo>
                  <a:cubicBezTo>
                    <a:pt x="5011" y="2035"/>
                    <a:pt x="4877" y="2156"/>
                    <a:pt x="4731" y="2241"/>
                  </a:cubicBezTo>
                  <a:cubicBezTo>
                    <a:pt x="4366" y="2448"/>
                    <a:pt x="3917" y="2448"/>
                    <a:pt x="3515" y="2472"/>
                  </a:cubicBezTo>
                  <a:cubicBezTo>
                    <a:pt x="3065" y="2508"/>
                    <a:pt x="2603" y="2521"/>
                    <a:pt x="2153" y="2521"/>
                  </a:cubicBezTo>
                  <a:lnTo>
                    <a:pt x="1472" y="2521"/>
                  </a:lnTo>
                  <a:cubicBezTo>
                    <a:pt x="1265" y="2508"/>
                    <a:pt x="1046" y="2497"/>
                    <a:pt x="839" y="2448"/>
                  </a:cubicBezTo>
                  <a:cubicBezTo>
                    <a:pt x="682" y="2411"/>
                    <a:pt x="511" y="2338"/>
                    <a:pt x="401" y="2205"/>
                  </a:cubicBezTo>
                  <a:cubicBezTo>
                    <a:pt x="341" y="2132"/>
                    <a:pt x="317" y="2035"/>
                    <a:pt x="304" y="1949"/>
                  </a:cubicBezTo>
                  <a:cubicBezTo>
                    <a:pt x="280" y="1840"/>
                    <a:pt x="268" y="1730"/>
                    <a:pt x="255" y="1621"/>
                  </a:cubicBezTo>
                  <a:cubicBezTo>
                    <a:pt x="255" y="1511"/>
                    <a:pt x="255" y="1402"/>
                    <a:pt x="268" y="1292"/>
                  </a:cubicBezTo>
                  <a:cubicBezTo>
                    <a:pt x="268" y="1195"/>
                    <a:pt x="280" y="1086"/>
                    <a:pt x="328" y="1000"/>
                  </a:cubicBezTo>
                  <a:cubicBezTo>
                    <a:pt x="401" y="854"/>
                    <a:pt x="572" y="794"/>
                    <a:pt x="718" y="770"/>
                  </a:cubicBezTo>
                  <a:cubicBezTo>
                    <a:pt x="803" y="757"/>
                    <a:pt x="864" y="745"/>
                    <a:pt x="937" y="745"/>
                  </a:cubicBezTo>
                  <a:cubicBezTo>
                    <a:pt x="998" y="745"/>
                    <a:pt x="961" y="648"/>
                    <a:pt x="961" y="624"/>
                  </a:cubicBezTo>
                  <a:cubicBezTo>
                    <a:pt x="937" y="454"/>
                    <a:pt x="912" y="283"/>
                    <a:pt x="888" y="100"/>
                  </a:cubicBezTo>
                  <a:close/>
                  <a:moveTo>
                    <a:pt x="845" y="0"/>
                  </a:moveTo>
                  <a:cubicBezTo>
                    <a:pt x="820" y="0"/>
                    <a:pt x="803" y="20"/>
                    <a:pt x="803" y="40"/>
                  </a:cubicBezTo>
                  <a:cubicBezTo>
                    <a:pt x="828" y="162"/>
                    <a:pt x="839" y="283"/>
                    <a:pt x="852" y="392"/>
                  </a:cubicBezTo>
                  <a:cubicBezTo>
                    <a:pt x="560" y="454"/>
                    <a:pt x="207" y="538"/>
                    <a:pt x="74" y="830"/>
                  </a:cubicBezTo>
                  <a:cubicBezTo>
                    <a:pt x="1" y="976"/>
                    <a:pt x="12" y="1146"/>
                    <a:pt x="12" y="1305"/>
                  </a:cubicBezTo>
                  <a:cubicBezTo>
                    <a:pt x="25" y="1462"/>
                    <a:pt x="37" y="1608"/>
                    <a:pt x="85" y="1754"/>
                  </a:cubicBezTo>
                  <a:cubicBezTo>
                    <a:pt x="122" y="1900"/>
                    <a:pt x="183" y="2035"/>
                    <a:pt x="268" y="2144"/>
                  </a:cubicBezTo>
                  <a:cubicBezTo>
                    <a:pt x="280" y="2156"/>
                    <a:pt x="280" y="2168"/>
                    <a:pt x="292" y="2180"/>
                  </a:cubicBezTo>
                  <a:cubicBezTo>
                    <a:pt x="328" y="2253"/>
                    <a:pt x="390" y="2314"/>
                    <a:pt x="450" y="2362"/>
                  </a:cubicBezTo>
                  <a:cubicBezTo>
                    <a:pt x="609" y="2472"/>
                    <a:pt x="791" y="2521"/>
                    <a:pt x="973" y="2557"/>
                  </a:cubicBezTo>
                  <a:cubicBezTo>
                    <a:pt x="1192" y="2594"/>
                    <a:pt x="1411" y="2594"/>
                    <a:pt x="1642" y="2606"/>
                  </a:cubicBezTo>
                  <a:cubicBezTo>
                    <a:pt x="2117" y="2606"/>
                    <a:pt x="2590" y="2606"/>
                    <a:pt x="3077" y="2581"/>
                  </a:cubicBezTo>
                  <a:cubicBezTo>
                    <a:pt x="3308" y="2570"/>
                    <a:pt x="3539" y="2557"/>
                    <a:pt x="3782" y="2545"/>
                  </a:cubicBezTo>
                  <a:cubicBezTo>
                    <a:pt x="4001" y="2533"/>
                    <a:pt x="4233" y="2508"/>
                    <a:pt x="4452" y="2448"/>
                  </a:cubicBezTo>
                  <a:cubicBezTo>
                    <a:pt x="4804" y="2338"/>
                    <a:pt x="5144" y="2108"/>
                    <a:pt x="5242" y="1730"/>
                  </a:cubicBezTo>
                  <a:cubicBezTo>
                    <a:pt x="5352" y="1365"/>
                    <a:pt x="5217" y="940"/>
                    <a:pt x="4962" y="648"/>
                  </a:cubicBezTo>
                  <a:cubicBezTo>
                    <a:pt x="4682" y="332"/>
                    <a:pt x="4220" y="283"/>
                    <a:pt x="3819" y="222"/>
                  </a:cubicBezTo>
                  <a:cubicBezTo>
                    <a:pt x="3512" y="181"/>
                    <a:pt x="3206" y="157"/>
                    <a:pt x="2900" y="157"/>
                  </a:cubicBezTo>
                  <a:cubicBezTo>
                    <a:pt x="2756" y="157"/>
                    <a:pt x="2612" y="162"/>
                    <a:pt x="2469" y="173"/>
                  </a:cubicBezTo>
                  <a:cubicBezTo>
                    <a:pt x="2250" y="186"/>
                    <a:pt x="2031" y="210"/>
                    <a:pt x="1812" y="259"/>
                  </a:cubicBezTo>
                  <a:cubicBezTo>
                    <a:pt x="1752" y="271"/>
                    <a:pt x="1703" y="283"/>
                    <a:pt x="1642" y="295"/>
                  </a:cubicBezTo>
                  <a:cubicBezTo>
                    <a:pt x="1593" y="308"/>
                    <a:pt x="1520" y="332"/>
                    <a:pt x="1460" y="332"/>
                  </a:cubicBezTo>
                  <a:cubicBezTo>
                    <a:pt x="1411" y="332"/>
                    <a:pt x="1363" y="308"/>
                    <a:pt x="1314" y="271"/>
                  </a:cubicBezTo>
                  <a:cubicBezTo>
                    <a:pt x="1265" y="246"/>
                    <a:pt x="1217" y="210"/>
                    <a:pt x="1155" y="186"/>
                  </a:cubicBezTo>
                  <a:lnTo>
                    <a:pt x="864" y="3"/>
                  </a:lnTo>
                  <a:cubicBezTo>
                    <a:pt x="857" y="1"/>
                    <a:pt x="851" y="0"/>
                    <a:pt x="8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" name="Google Shape;8884;p59"/>
            <p:cNvSpPr/>
            <p:nvPr/>
          </p:nvSpPr>
          <p:spPr>
            <a:xfrm>
              <a:off x="3018824" y="3184092"/>
              <a:ext cx="140556" cy="15288"/>
            </a:xfrm>
            <a:custGeom>
              <a:avLst/>
              <a:gdLst/>
              <a:ahLst/>
              <a:cxnLst/>
              <a:rect l="l" t="t" r="r" b="b"/>
              <a:pathLst>
                <a:path w="901" h="98" extrusionOk="0">
                  <a:moveTo>
                    <a:pt x="475" y="1"/>
                  </a:moveTo>
                  <a:cubicBezTo>
                    <a:pt x="329" y="1"/>
                    <a:pt x="183" y="12"/>
                    <a:pt x="37" y="25"/>
                  </a:cubicBezTo>
                  <a:cubicBezTo>
                    <a:pt x="0" y="25"/>
                    <a:pt x="0" y="98"/>
                    <a:pt x="37" y="98"/>
                  </a:cubicBezTo>
                  <a:cubicBezTo>
                    <a:pt x="183" y="74"/>
                    <a:pt x="316" y="74"/>
                    <a:pt x="462" y="74"/>
                  </a:cubicBezTo>
                  <a:lnTo>
                    <a:pt x="670" y="74"/>
                  </a:lnTo>
                  <a:cubicBezTo>
                    <a:pt x="706" y="85"/>
                    <a:pt x="743" y="85"/>
                    <a:pt x="779" y="85"/>
                  </a:cubicBezTo>
                  <a:cubicBezTo>
                    <a:pt x="795" y="85"/>
                    <a:pt x="817" y="91"/>
                    <a:pt x="840" y="91"/>
                  </a:cubicBezTo>
                  <a:cubicBezTo>
                    <a:pt x="852" y="91"/>
                    <a:pt x="864" y="89"/>
                    <a:pt x="876" y="85"/>
                  </a:cubicBezTo>
                  <a:cubicBezTo>
                    <a:pt x="900" y="74"/>
                    <a:pt x="900" y="49"/>
                    <a:pt x="876" y="37"/>
                  </a:cubicBezTo>
                  <a:cubicBezTo>
                    <a:pt x="852" y="25"/>
                    <a:pt x="827" y="25"/>
                    <a:pt x="791" y="12"/>
                  </a:cubicBezTo>
                  <a:cubicBezTo>
                    <a:pt x="754" y="12"/>
                    <a:pt x="718" y="12"/>
                    <a:pt x="6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" name="Google Shape;8885;p59"/>
            <p:cNvSpPr/>
            <p:nvPr/>
          </p:nvSpPr>
          <p:spPr>
            <a:xfrm>
              <a:off x="3174361" y="3190956"/>
              <a:ext cx="40092" cy="14976"/>
            </a:xfrm>
            <a:custGeom>
              <a:avLst/>
              <a:gdLst/>
              <a:ahLst/>
              <a:cxnLst/>
              <a:rect l="l" t="t" r="r" b="b"/>
              <a:pathLst>
                <a:path w="257" h="96" extrusionOk="0">
                  <a:moveTo>
                    <a:pt x="30" y="0"/>
                  </a:moveTo>
                  <a:cubicBezTo>
                    <a:pt x="13" y="0"/>
                    <a:pt x="1" y="12"/>
                    <a:pt x="1" y="30"/>
                  </a:cubicBezTo>
                  <a:cubicBezTo>
                    <a:pt x="1" y="54"/>
                    <a:pt x="13" y="78"/>
                    <a:pt x="25" y="78"/>
                  </a:cubicBezTo>
                  <a:cubicBezTo>
                    <a:pt x="68" y="86"/>
                    <a:pt x="111" y="95"/>
                    <a:pt x="149" y="95"/>
                  </a:cubicBezTo>
                  <a:cubicBezTo>
                    <a:pt x="165" y="95"/>
                    <a:pt x="181" y="94"/>
                    <a:pt x="195" y="90"/>
                  </a:cubicBezTo>
                  <a:cubicBezTo>
                    <a:pt x="256" y="78"/>
                    <a:pt x="244" y="41"/>
                    <a:pt x="208" y="30"/>
                  </a:cubicBezTo>
                  <a:cubicBezTo>
                    <a:pt x="195" y="17"/>
                    <a:pt x="183" y="17"/>
                    <a:pt x="171" y="17"/>
                  </a:cubicBezTo>
                  <a:cubicBezTo>
                    <a:pt x="122" y="17"/>
                    <a:pt x="86" y="17"/>
                    <a:pt x="49" y="5"/>
                  </a:cubicBezTo>
                  <a:cubicBezTo>
                    <a:pt x="43" y="2"/>
                    <a:pt x="3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8886;p59"/>
            <p:cNvSpPr/>
            <p:nvPr/>
          </p:nvSpPr>
          <p:spPr>
            <a:xfrm>
              <a:off x="2730372" y="3459441"/>
              <a:ext cx="133068" cy="16536"/>
            </a:xfrm>
            <a:custGeom>
              <a:avLst/>
              <a:gdLst/>
              <a:ahLst/>
              <a:cxnLst/>
              <a:rect l="l" t="t" r="r" b="b"/>
              <a:pathLst>
                <a:path w="853" h="106" extrusionOk="0">
                  <a:moveTo>
                    <a:pt x="764" y="0"/>
                  </a:moveTo>
                  <a:cubicBezTo>
                    <a:pt x="720" y="0"/>
                    <a:pt x="674" y="11"/>
                    <a:pt x="633" y="11"/>
                  </a:cubicBezTo>
                  <a:cubicBezTo>
                    <a:pt x="573" y="23"/>
                    <a:pt x="512" y="23"/>
                    <a:pt x="439" y="23"/>
                  </a:cubicBezTo>
                  <a:cubicBezTo>
                    <a:pt x="378" y="29"/>
                    <a:pt x="314" y="32"/>
                    <a:pt x="249" y="32"/>
                  </a:cubicBezTo>
                  <a:cubicBezTo>
                    <a:pt x="183" y="32"/>
                    <a:pt x="117" y="29"/>
                    <a:pt x="49" y="23"/>
                  </a:cubicBezTo>
                  <a:cubicBezTo>
                    <a:pt x="1" y="23"/>
                    <a:pt x="1" y="96"/>
                    <a:pt x="49" y="96"/>
                  </a:cubicBezTo>
                  <a:cubicBezTo>
                    <a:pt x="117" y="102"/>
                    <a:pt x="183" y="105"/>
                    <a:pt x="250" y="105"/>
                  </a:cubicBezTo>
                  <a:cubicBezTo>
                    <a:pt x="317" y="105"/>
                    <a:pt x="384" y="102"/>
                    <a:pt x="451" y="96"/>
                  </a:cubicBezTo>
                  <a:cubicBezTo>
                    <a:pt x="512" y="96"/>
                    <a:pt x="584" y="96"/>
                    <a:pt x="646" y="84"/>
                  </a:cubicBezTo>
                  <a:cubicBezTo>
                    <a:pt x="706" y="84"/>
                    <a:pt x="779" y="84"/>
                    <a:pt x="828" y="60"/>
                  </a:cubicBezTo>
                  <a:cubicBezTo>
                    <a:pt x="852" y="47"/>
                    <a:pt x="840" y="11"/>
                    <a:pt x="828" y="11"/>
                  </a:cubicBezTo>
                  <a:cubicBezTo>
                    <a:pt x="808" y="3"/>
                    <a:pt x="786" y="0"/>
                    <a:pt x="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8887;p59"/>
            <p:cNvSpPr/>
            <p:nvPr/>
          </p:nvSpPr>
          <p:spPr>
            <a:xfrm>
              <a:off x="2882476" y="3457257"/>
              <a:ext cx="38064" cy="12636"/>
            </a:xfrm>
            <a:custGeom>
              <a:avLst/>
              <a:gdLst/>
              <a:ahLst/>
              <a:cxnLst/>
              <a:rect l="l" t="t" r="r" b="b"/>
              <a:pathLst>
                <a:path w="244" h="81" extrusionOk="0">
                  <a:moveTo>
                    <a:pt x="169" y="1"/>
                  </a:moveTo>
                  <a:cubicBezTo>
                    <a:pt x="145" y="1"/>
                    <a:pt x="60" y="1"/>
                    <a:pt x="36" y="25"/>
                  </a:cubicBezTo>
                  <a:cubicBezTo>
                    <a:pt x="1" y="65"/>
                    <a:pt x="35" y="80"/>
                    <a:pt x="82" y="80"/>
                  </a:cubicBezTo>
                  <a:cubicBezTo>
                    <a:pt x="150" y="80"/>
                    <a:pt x="244" y="49"/>
                    <a:pt x="193" y="12"/>
                  </a:cubicBezTo>
                  <a:cubicBezTo>
                    <a:pt x="182" y="1"/>
                    <a:pt x="182" y="1"/>
                    <a:pt x="1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" name="Google Shape;8888;p59"/>
          <p:cNvSpPr/>
          <p:nvPr/>
        </p:nvSpPr>
        <p:spPr>
          <a:xfrm flipH="1">
            <a:off x="1058631" y="677683"/>
            <a:ext cx="1370376" cy="1812734"/>
          </a:xfrm>
          <a:custGeom>
            <a:avLst/>
            <a:gdLst/>
            <a:ahLst/>
            <a:cxnLst/>
            <a:rect l="l" t="t" r="r" b="b"/>
            <a:pathLst>
              <a:path w="3139" h="2489" extrusionOk="0">
                <a:moveTo>
                  <a:pt x="1144" y="1200"/>
                </a:moveTo>
                <a:cubicBezTo>
                  <a:pt x="1156" y="1200"/>
                  <a:pt x="1168" y="1201"/>
                  <a:pt x="1181" y="1204"/>
                </a:cubicBezTo>
                <a:cubicBezTo>
                  <a:pt x="1254" y="1204"/>
                  <a:pt x="1314" y="1265"/>
                  <a:pt x="1327" y="1326"/>
                </a:cubicBezTo>
                <a:cubicBezTo>
                  <a:pt x="1339" y="1399"/>
                  <a:pt x="1266" y="1472"/>
                  <a:pt x="1205" y="1496"/>
                </a:cubicBezTo>
                <a:cubicBezTo>
                  <a:pt x="1180" y="1506"/>
                  <a:pt x="1152" y="1512"/>
                  <a:pt x="1127" y="1512"/>
                </a:cubicBezTo>
                <a:cubicBezTo>
                  <a:pt x="1090" y="1512"/>
                  <a:pt x="1056" y="1500"/>
                  <a:pt x="1035" y="1472"/>
                </a:cubicBezTo>
                <a:cubicBezTo>
                  <a:pt x="974" y="1399"/>
                  <a:pt x="998" y="1301"/>
                  <a:pt x="1047" y="1241"/>
                </a:cubicBezTo>
                <a:cubicBezTo>
                  <a:pt x="1059" y="1241"/>
                  <a:pt x="1059" y="1228"/>
                  <a:pt x="1059" y="1228"/>
                </a:cubicBezTo>
                <a:cubicBezTo>
                  <a:pt x="1086" y="1211"/>
                  <a:pt x="1113" y="1200"/>
                  <a:pt x="1144" y="1200"/>
                </a:cubicBezTo>
                <a:close/>
                <a:moveTo>
                  <a:pt x="1229" y="872"/>
                </a:moveTo>
                <a:cubicBezTo>
                  <a:pt x="1326" y="872"/>
                  <a:pt x="1427" y="890"/>
                  <a:pt x="1521" y="937"/>
                </a:cubicBezTo>
                <a:cubicBezTo>
                  <a:pt x="1582" y="974"/>
                  <a:pt x="1630" y="1022"/>
                  <a:pt x="1667" y="1082"/>
                </a:cubicBezTo>
                <a:cubicBezTo>
                  <a:pt x="1582" y="1131"/>
                  <a:pt x="1509" y="1180"/>
                  <a:pt x="1424" y="1228"/>
                </a:cubicBezTo>
                <a:cubicBezTo>
                  <a:pt x="1436" y="1204"/>
                  <a:pt x="1436" y="1180"/>
                  <a:pt x="1448" y="1168"/>
                </a:cubicBezTo>
                <a:cubicBezTo>
                  <a:pt x="1460" y="1144"/>
                  <a:pt x="1448" y="1119"/>
                  <a:pt x="1424" y="1119"/>
                </a:cubicBezTo>
                <a:cubicBezTo>
                  <a:pt x="1418" y="1116"/>
                  <a:pt x="1412" y="1114"/>
                  <a:pt x="1407" y="1114"/>
                </a:cubicBezTo>
                <a:cubicBezTo>
                  <a:pt x="1393" y="1114"/>
                  <a:pt x="1384" y="1126"/>
                  <a:pt x="1376" y="1144"/>
                </a:cubicBezTo>
                <a:cubicBezTo>
                  <a:pt x="1363" y="1168"/>
                  <a:pt x="1363" y="1192"/>
                  <a:pt x="1351" y="1217"/>
                </a:cubicBezTo>
                <a:cubicBezTo>
                  <a:pt x="1327" y="1180"/>
                  <a:pt x="1278" y="1144"/>
                  <a:pt x="1230" y="1131"/>
                </a:cubicBezTo>
                <a:cubicBezTo>
                  <a:pt x="1208" y="1124"/>
                  <a:pt x="1185" y="1121"/>
                  <a:pt x="1163" y="1121"/>
                </a:cubicBezTo>
                <a:cubicBezTo>
                  <a:pt x="1074" y="1121"/>
                  <a:pt x="988" y="1175"/>
                  <a:pt x="949" y="1253"/>
                </a:cubicBezTo>
                <a:cubicBezTo>
                  <a:pt x="949" y="1265"/>
                  <a:pt x="949" y="1265"/>
                  <a:pt x="962" y="1277"/>
                </a:cubicBezTo>
                <a:cubicBezTo>
                  <a:pt x="925" y="1338"/>
                  <a:pt x="913" y="1423"/>
                  <a:pt x="949" y="1484"/>
                </a:cubicBezTo>
                <a:cubicBezTo>
                  <a:pt x="988" y="1552"/>
                  <a:pt x="1066" y="1589"/>
                  <a:pt x="1145" y="1589"/>
                </a:cubicBezTo>
                <a:cubicBezTo>
                  <a:pt x="1165" y="1589"/>
                  <a:pt x="1186" y="1587"/>
                  <a:pt x="1205" y="1582"/>
                </a:cubicBezTo>
                <a:cubicBezTo>
                  <a:pt x="1290" y="1545"/>
                  <a:pt x="1376" y="1460"/>
                  <a:pt x="1387" y="1363"/>
                </a:cubicBezTo>
                <a:cubicBezTo>
                  <a:pt x="1400" y="1363"/>
                  <a:pt x="1521" y="1387"/>
                  <a:pt x="1557" y="1387"/>
                </a:cubicBezTo>
                <a:cubicBezTo>
                  <a:pt x="1561" y="1390"/>
                  <a:pt x="1565" y="1392"/>
                  <a:pt x="1568" y="1392"/>
                </a:cubicBezTo>
                <a:cubicBezTo>
                  <a:pt x="1576" y="1392"/>
                  <a:pt x="1582" y="1383"/>
                  <a:pt x="1582" y="1374"/>
                </a:cubicBezTo>
                <a:cubicBezTo>
                  <a:pt x="1594" y="1363"/>
                  <a:pt x="1594" y="1350"/>
                  <a:pt x="1594" y="1350"/>
                </a:cubicBezTo>
                <a:cubicBezTo>
                  <a:pt x="1582" y="1326"/>
                  <a:pt x="1497" y="1314"/>
                  <a:pt x="1484" y="1301"/>
                </a:cubicBezTo>
                <a:cubicBezTo>
                  <a:pt x="1557" y="1253"/>
                  <a:pt x="1630" y="1217"/>
                  <a:pt x="1703" y="1168"/>
                </a:cubicBezTo>
                <a:cubicBezTo>
                  <a:pt x="1740" y="1265"/>
                  <a:pt x="1752" y="1374"/>
                  <a:pt x="1728" y="1472"/>
                </a:cubicBezTo>
                <a:cubicBezTo>
                  <a:pt x="1661" y="1733"/>
                  <a:pt x="1384" y="1891"/>
                  <a:pt x="1126" y="1891"/>
                </a:cubicBezTo>
                <a:cubicBezTo>
                  <a:pt x="916" y="1891"/>
                  <a:pt x="718" y="1785"/>
                  <a:pt x="658" y="1545"/>
                </a:cubicBezTo>
                <a:cubicBezTo>
                  <a:pt x="609" y="1363"/>
                  <a:pt x="670" y="1155"/>
                  <a:pt x="803" y="1022"/>
                </a:cubicBezTo>
                <a:cubicBezTo>
                  <a:pt x="810" y="1028"/>
                  <a:pt x="819" y="1031"/>
                  <a:pt x="828" y="1031"/>
                </a:cubicBezTo>
                <a:cubicBezTo>
                  <a:pt x="837" y="1031"/>
                  <a:pt x="846" y="1028"/>
                  <a:pt x="852" y="1022"/>
                </a:cubicBezTo>
                <a:cubicBezTo>
                  <a:pt x="913" y="925"/>
                  <a:pt x="1035" y="888"/>
                  <a:pt x="1144" y="876"/>
                </a:cubicBezTo>
                <a:cubicBezTo>
                  <a:pt x="1172" y="873"/>
                  <a:pt x="1200" y="872"/>
                  <a:pt x="1229" y="872"/>
                </a:cubicBezTo>
                <a:close/>
                <a:moveTo>
                  <a:pt x="1285" y="335"/>
                </a:moveTo>
                <a:cubicBezTo>
                  <a:pt x="1332" y="335"/>
                  <a:pt x="1378" y="337"/>
                  <a:pt x="1424" y="341"/>
                </a:cubicBezTo>
                <a:cubicBezTo>
                  <a:pt x="1630" y="353"/>
                  <a:pt x="1849" y="426"/>
                  <a:pt x="2008" y="547"/>
                </a:cubicBezTo>
                <a:cubicBezTo>
                  <a:pt x="2081" y="596"/>
                  <a:pt x="2141" y="657"/>
                  <a:pt x="2178" y="718"/>
                </a:cubicBezTo>
                <a:lnTo>
                  <a:pt x="2141" y="755"/>
                </a:lnTo>
                <a:cubicBezTo>
                  <a:pt x="2008" y="852"/>
                  <a:pt x="1874" y="937"/>
                  <a:pt x="1740" y="1034"/>
                </a:cubicBezTo>
                <a:cubicBezTo>
                  <a:pt x="1703" y="985"/>
                  <a:pt x="1667" y="937"/>
                  <a:pt x="1619" y="901"/>
                </a:cubicBezTo>
                <a:cubicBezTo>
                  <a:pt x="1515" y="824"/>
                  <a:pt x="1368" y="780"/>
                  <a:pt x="1226" y="780"/>
                </a:cubicBezTo>
                <a:cubicBezTo>
                  <a:pt x="1116" y="780"/>
                  <a:pt x="1009" y="806"/>
                  <a:pt x="925" y="864"/>
                </a:cubicBezTo>
                <a:cubicBezTo>
                  <a:pt x="919" y="858"/>
                  <a:pt x="913" y="855"/>
                  <a:pt x="907" y="855"/>
                </a:cubicBezTo>
                <a:cubicBezTo>
                  <a:pt x="901" y="855"/>
                  <a:pt x="895" y="858"/>
                  <a:pt x="889" y="864"/>
                </a:cubicBezTo>
                <a:cubicBezTo>
                  <a:pt x="658" y="985"/>
                  <a:pt x="524" y="1241"/>
                  <a:pt x="560" y="1496"/>
                </a:cubicBezTo>
                <a:cubicBezTo>
                  <a:pt x="573" y="1630"/>
                  <a:pt x="646" y="1776"/>
                  <a:pt x="755" y="1861"/>
                </a:cubicBezTo>
                <a:cubicBezTo>
                  <a:pt x="865" y="1958"/>
                  <a:pt x="1022" y="1982"/>
                  <a:pt x="1168" y="1982"/>
                </a:cubicBezTo>
                <a:cubicBezTo>
                  <a:pt x="1424" y="1971"/>
                  <a:pt x="1692" y="1812"/>
                  <a:pt x="1789" y="1569"/>
                </a:cubicBezTo>
                <a:cubicBezTo>
                  <a:pt x="1849" y="1423"/>
                  <a:pt x="1838" y="1253"/>
                  <a:pt x="1776" y="1107"/>
                </a:cubicBezTo>
                <a:cubicBezTo>
                  <a:pt x="1935" y="1010"/>
                  <a:pt x="2081" y="912"/>
                  <a:pt x="2227" y="803"/>
                </a:cubicBezTo>
                <a:cubicBezTo>
                  <a:pt x="2275" y="901"/>
                  <a:pt x="2287" y="1022"/>
                  <a:pt x="2287" y="1131"/>
                </a:cubicBezTo>
                <a:cubicBezTo>
                  <a:pt x="2275" y="1557"/>
                  <a:pt x="2093" y="2007"/>
                  <a:pt x="1728" y="2238"/>
                </a:cubicBezTo>
                <a:cubicBezTo>
                  <a:pt x="1562" y="2354"/>
                  <a:pt x="1366" y="2410"/>
                  <a:pt x="1169" y="2410"/>
                </a:cubicBezTo>
                <a:cubicBezTo>
                  <a:pt x="934" y="2410"/>
                  <a:pt x="697" y="2330"/>
                  <a:pt x="512" y="2177"/>
                </a:cubicBezTo>
                <a:cubicBezTo>
                  <a:pt x="159" y="1885"/>
                  <a:pt x="49" y="1363"/>
                  <a:pt x="244" y="949"/>
                </a:cubicBezTo>
                <a:cubicBezTo>
                  <a:pt x="268" y="901"/>
                  <a:pt x="293" y="852"/>
                  <a:pt x="330" y="803"/>
                </a:cubicBezTo>
                <a:cubicBezTo>
                  <a:pt x="341" y="791"/>
                  <a:pt x="330" y="779"/>
                  <a:pt x="317" y="766"/>
                </a:cubicBezTo>
                <a:cubicBezTo>
                  <a:pt x="532" y="465"/>
                  <a:pt x="920" y="335"/>
                  <a:pt x="1285" y="335"/>
                </a:cubicBezTo>
                <a:close/>
                <a:moveTo>
                  <a:pt x="2859" y="1"/>
                </a:moveTo>
                <a:cubicBezTo>
                  <a:pt x="2835" y="12"/>
                  <a:pt x="2811" y="25"/>
                  <a:pt x="2811" y="49"/>
                </a:cubicBezTo>
                <a:cubicBezTo>
                  <a:pt x="2811" y="85"/>
                  <a:pt x="2798" y="244"/>
                  <a:pt x="2798" y="256"/>
                </a:cubicBezTo>
                <a:cubicBezTo>
                  <a:pt x="2798" y="256"/>
                  <a:pt x="2749" y="292"/>
                  <a:pt x="2738" y="304"/>
                </a:cubicBezTo>
                <a:cubicBezTo>
                  <a:pt x="2738" y="292"/>
                  <a:pt x="2749" y="171"/>
                  <a:pt x="2749" y="122"/>
                </a:cubicBezTo>
                <a:cubicBezTo>
                  <a:pt x="2749" y="98"/>
                  <a:pt x="2725" y="74"/>
                  <a:pt x="2701" y="74"/>
                </a:cubicBezTo>
                <a:cubicBezTo>
                  <a:pt x="2689" y="74"/>
                  <a:pt x="2665" y="98"/>
                  <a:pt x="2665" y="122"/>
                </a:cubicBezTo>
                <a:cubicBezTo>
                  <a:pt x="2665" y="158"/>
                  <a:pt x="2652" y="353"/>
                  <a:pt x="2652" y="377"/>
                </a:cubicBezTo>
                <a:cubicBezTo>
                  <a:pt x="2603" y="414"/>
                  <a:pt x="2336" y="609"/>
                  <a:pt x="2251" y="669"/>
                </a:cubicBezTo>
                <a:cubicBezTo>
                  <a:pt x="2239" y="645"/>
                  <a:pt x="2214" y="620"/>
                  <a:pt x="2203" y="596"/>
                </a:cubicBezTo>
                <a:cubicBezTo>
                  <a:pt x="2044" y="426"/>
                  <a:pt x="1825" y="317"/>
                  <a:pt x="1606" y="280"/>
                </a:cubicBezTo>
                <a:cubicBezTo>
                  <a:pt x="1497" y="257"/>
                  <a:pt x="1386" y="245"/>
                  <a:pt x="1276" y="245"/>
                </a:cubicBezTo>
                <a:cubicBezTo>
                  <a:pt x="1152" y="245"/>
                  <a:pt x="1029" y="260"/>
                  <a:pt x="913" y="292"/>
                </a:cubicBezTo>
                <a:cubicBezTo>
                  <a:pt x="694" y="353"/>
                  <a:pt x="476" y="463"/>
                  <a:pt x="330" y="645"/>
                </a:cubicBezTo>
                <a:cubicBezTo>
                  <a:pt x="293" y="693"/>
                  <a:pt x="268" y="742"/>
                  <a:pt x="232" y="779"/>
                </a:cubicBezTo>
                <a:cubicBezTo>
                  <a:pt x="232" y="803"/>
                  <a:pt x="232" y="815"/>
                  <a:pt x="244" y="828"/>
                </a:cubicBezTo>
                <a:cubicBezTo>
                  <a:pt x="1" y="1217"/>
                  <a:pt x="38" y="1764"/>
                  <a:pt x="341" y="2117"/>
                </a:cubicBezTo>
                <a:cubicBezTo>
                  <a:pt x="548" y="2356"/>
                  <a:pt x="861" y="2488"/>
                  <a:pt x="1177" y="2488"/>
                </a:cubicBezTo>
                <a:cubicBezTo>
                  <a:pt x="1327" y="2488"/>
                  <a:pt x="1478" y="2459"/>
                  <a:pt x="1619" y="2396"/>
                </a:cubicBezTo>
                <a:cubicBezTo>
                  <a:pt x="2044" y="2201"/>
                  <a:pt x="2300" y="1739"/>
                  <a:pt x="2360" y="1277"/>
                </a:cubicBezTo>
                <a:cubicBezTo>
                  <a:pt x="2373" y="1155"/>
                  <a:pt x="2384" y="1010"/>
                  <a:pt x="2348" y="888"/>
                </a:cubicBezTo>
                <a:cubicBezTo>
                  <a:pt x="2336" y="839"/>
                  <a:pt x="2324" y="791"/>
                  <a:pt x="2300" y="755"/>
                </a:cubicBezTo>
                <a:cubicBezTo>
                  <a:pt x="2446" y="645"/>
                  <a:pt x="2579" y="547"/>
                  <a:pt x="2713" y="438"/>
                </a:cubicBezTo>
                <a:cubicBezTo>
                  <a:pt x="2713" y="438"/>
                  <a:pt x="2993" y="487"/>
                  <a:pt x="3017" y="487"/>
                </a:cubicBezTo>
                <a:cubicBezTo>
                  <a:pt x="3041" y="474"/>
                  <a:pt x="3041" y="438"/>
                  <a:pt x="3017" y="426"/>
                </a:cubicBezTo>
                <a:cubicBezTo>
                  <a:pt x="3005" y="414"/>
                  <a:pt x="2822" y="377"/>
                  <a:pt x="2786" y="377"/>
                </a:cubicBezTo>
                <a:cubicBezTo>
                  <a:pt x="2798" y="365"/>
                  <a:pt x="2811" y="365"/>
                  <a:pt x="2811" y="353"/>
                </a:cubicBezTo>
                <a:cubicBezTo>
                  <a:pt x="2822" y="353"/>
                  <a:pt x="2847" y="328"/>
                  <a:pt x="2871" y="317"/>
                </a:cubicBezTo>
                <a:cubicBezTo>
                  <a:pt x="2871" y="317"/>
                  <a:pt x="2963" y="322"/>
                  <a:pt x="3035" y="322"/>
                </a:cubicBezTo>
                <a:cubicBezTo>
                  <a:pt x="3071" y="322"/>
                  <a:pt x="3102" y="321"/>
                  <a:pt x="3114" y="317"/>
                </a:cubicBezTo>
                <a:cubicBezTo>
                  <a:pt x="3138" y="304"/>
                  <a:pt x="3138" y="268"/>
                  <a:pt x="3114" y="256"/>
                </a:cubicBezTo>
                <a:cubicBezTo>
                  <a:pt x="3078" y="244"/>
                  <a:pt x="2957" y="244"/>
                  <a:pt x="2932" y="244"/>
                </a:cubicBezTo>
                <a:lnTo>
                  <a:pt x="2932" y="207"/>
                </a:lnTo>
                <a:cubicBezTo>
                  <a:pt x="2920" y="195"/>
                  <a:pt x="2908" y="183"/>
                  <a:pt x="2895" y="183"/>
                </a:cubicBezTo>
                <a:lnTo>
                  <a:pt x="2895" y="49"/>
                </a:lnTo>
                <a:cubicBezTo>
                  <a:pt x="2895" y="25"/>
                  <a:pt x="2884" y="1"/>
                  <a:pt x="2859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8889;p59"/>
          <p:cNvSpPr/>
          <p:nvPr/>
        </p:nvSpPr>
        <p:spPr>
          <a:xfrm rot="4633724" flipH="1">
            <a:off x="9652712" y="5714944"/>
            <a:ext cx="582416" cy="302889"/>
          </a:xfrm>
          <a:custGeom>
            <a:avLst/>
            <a:gdLst/>
            <a:ahLst/>
            <a:cxnLst/>
            <a:rect l="l" t="t" r="r" b="b"/>
            <a:pathLst>
              <a:path w="1449" h="1257" extrusionOk="0">
                <a:moveTo>
                  <a:pt x="730" y="113"/>
                </a:moveTo>
                <a:cubicBezTo>
                  <a:pt x="743" y="126"/>
                  <a:pt x="754" y="150"/>
                  <a:pt x="779" y="162"/>
                </a:cubicBezTo>
                <a:lnTo>
                  <a:pt x="682" y="211"/>
                </a:lnTo>
                <a:cubicBezTo>
                  <a:pt x="682" y="199"/>
                  <a:pt x="694" y="186"/>
                  <a:pt x="694" y="175"/>
                </a:cubicBezTo>
                <a:cubicBezTo>
                  <a:pt x="706" y="150"/>
                  <a:pt x="718" y="126"/>
                  <a:pt x="730" y="113"/>
                </a:cubicBezTo>
                <a:close/>
                <a:moveTo>
                  <a:pt x="110" y="575"/>
                </a:moveTo>
                <a:cubicBezTo>
                  <a:pt x="195" y="612"/>
                  <a:pt x="268" y="661"/>
                  <a:pt x="341" y="710"/>
                </a:cubicBezTo>
                <a:cubicBezTo>
                  <a:pt x="317" y="746"/>
                  <a:pt x="292" y="783"/>
                  <a:pt x="268" y="807"/>
                </a:cubicBezTo>
                <a:lnTo>
                  <a:pt x="73" y="697"/>
                </a:lnTo>
                <a:cubicBezTo>
                  <a:pt x="86" y="661"/>
                  <a:pt x="110" y="588"/>
                  <a:pt x="110" y="575"/>
                </a:cubicBezTo>
                <a:close/>
                <a:moveTo>
                  <a:pt x="852" y="126"/>
                </a:moveTo>
                <a:cubicBezTo>
                  <a:pt x="900" y="138"/>
                  <a:pt x="1338" y="175"/>
                  <a:pt x="1351" y="175"/>
                </a:cubicBezTo>
                <a:cubicBezTo>
                  <a:pt x="1351" y="186"/>
                  <a:pt x="1217" y="673"/>
                  <a:pt x="1192" y="758"/>
                </a:cubicBezTo>
                <a:cubicBezTo>
                  <a:pt x="1181" y="735"/>
                  <a:pt x="1116" y="647"/>
                  <a:pt x="1088" y="647"/>
                </a:cubicBezTo>
                <a:cubicBezTo>
                  <a:pt x="1086" y="647"/>
                  <a:pt x="1085" y="648"/>
                  <a:pt x="1083" y="648"/>
                </a:cubicBezTo>
                <a:cubicBezTo>
                  <a:pt x="937" y="721"/>
                  <a:pt x="791" y="794"/>
                  <a:pt x="646" y="856"/>
                </a:cubicBezTo>
                <a:cubicBezTo>
                  <a:pt x="524" y="916"/>
                  <a:pt x="390" y="965"/>
                  <a:pt x="256" y="1013"/>
                </a:cubicBezTo>
                <a:cubicBezTo>
                  <a:pt x="292" y="916"/>
                  <a:pt x="354" y="819"/>
                  <a:pt x="427" y="734"/>
                </a:cubicBezTo>
                <a:cubicBezTo>
                  <a:pt x="438" y="721"/>
                  <a:pt x="438" y="697"/>
                  <a:pt x="414" y="673"/>
                </a:cubicBezTo>
                <a:cubicBezTo>
                  <a:pt x="341" y="624"/>
                  <a:pt x="268" y="575"/>
                  <a:pt x="183" y="527"/>
                </a:cubicBezTo>
                <a:cubicBezTo>
                  <a:pt x="219" y="515"/>
                  <a:pt x="694" y="284"/>
                  <a:pt x="816" y="223"/>
                </a:cubicBezTo>
                <a:cubicBezTo>
                  <a:pt x="840" y="211"/>
                  <a:pt x="864" y="138"/>
                  <a:pt x="852" y="126"/>
                </a:cubicBezTo>
                <a:close/>
                <a:moveTo>
                  <a:pt x="1095" y="734"/>
                </a:moveTo>
                <a:cubicBezTo>
                  <a:pt x="1095" y="783"/>
                  <a:pt x="1132" y="819"/>
                  <a:pt x="1156" y="867"/>
                </a:cubicBezTo>
                <a:cubicBezTo>
                  <a:pt x="876" y="953"/>
                  <a:pt x="621" y="1062"/>
                  <a:pt x="354" y="1172"/>
                </a:cubicBezTo>
                <a:cubicBezTo>
                  <a:pt x="341" y="1172"/>
                  <a:pt x="281" y="1099"/>
                  <a:pt x="268" y="1086"/>
                </a:cubicBezTo>
                <a:cubicBezTo>
                  <a:pt x="548" y="989"/>
                  <a:pt x="827" y="867"/>
                  <a:pt x="1095" y="734"/>
                </a:cubicBezTo>
                <a:close/>
                <a:moveTo>
                  <a:pt x="756" y="1"/>
                </a:moveTo>
                <a:cubicBezTo>
                  <a:pt x="737" y="1"/>
                  <a:pt x="704" y="19"/>
                  <a:pt x="694" y="29"/>
                </a:cubicBezTo>
                <a:cubicBezTo>
                  <a:pt x="657" y="102"/>
                  <a:pt x="609" y="175"/>
                  <a:pt x="584" y="259"/>
                </a:cubicBezTo>
                <a:cubicBezTo>
                  <a:pt x="584" y="259"/>
                  <a:pt x="135" y="454"/>
                  <a:pt x="73" y="491"/>
                </a:cubicBezTo>
                <a:cubicBezTo>
                  <a:pt x="49" y="503"/>
                  <a:pt x="49" y="539"/>
                  <a:pt x="37" y="564"/>
                </a:cubicBezTo>
                <a:cubicBezTo>
                  <a:pt x="0" y="734"/>
                  <a:pt x="25" y="746"/>
                  <a:pt x="37" y="746"/>
                </a:cubicBezTo>
                <a:cubicBezTo>
                  <a:pt x="73" y="770"/>
                  <a:pt x="232" y="867"/>
                  <a:pt x="232" y="880"/>
                </a:cubicBezTo>
                <a:cubicBezTo>
                  <a:pt x="208" y="940"/>
                  <a:pt x="183" y="1002"/>
                  <a:pt x="171" y="1062"/>
                </a:cubicBezTo>
                <a:cubicBezTo>
                  <a:pt x="171" y="1075"/>
                  <a:pt x="183" y="1123"/>
                  <a:pt x="195" y="1123"/>
                </a:cubicBezTo>
                <a:cubicBezTo>
                  <a:pt x="208" y="1148"/>
                  <a:pt x="305" y="1245"/>
                  <a:pt x="317" y="1245"/>
                </a:cubicBezTo>
                <a:cubicBezTo>
                  <a:pt x="317" y="1245"/>
                  <a:pt x="354" y="1257"/>
                  <a:pt x="365" y="1257"/>
                </a:cubicBezTo>
                <a:cubicBezTo>
                  <a:pt x="633" y="1135"/>
                  <a:pt x="913" y="1038"/>
                  <a:pt x="1192" y="929"/>
                </a:cubicBezTo>
                <a:cubicBezTo>
                  <a:pt x="1192" y="929"/>
                  <a:pt x="1241" y="904"/>
                  <a:pt x="1254" y="892"/>
                </a:cubicBezTo>
                <a:cubicBezTo>
                  <a:pt x="1290" y="758"/>
                  <a:pt x="1448" y="162"/>
                  <a:pt x="1436" y="138"/>
                </a:cubicBezTo>
                <a:cubicBezTo>
                  <a:pt x="1424" y="89"/>
                  <a:pt x="1290" y="77"/>
                  <a:pt x="1108" y="53"/>
                </a:cubicBezTo>
                <a:cubicBezTo>
                  <a:pt x="998" y="40"/>
                  <a:pt x="876" y="29"/>
                  <a:pt x="767" y="4"/>
                </a:cubicBezTo>
                <a:cubicBezTo>
                  <a:pt x="765" y="2"/>
                  <a:pt x="761" y="1"/>
                  <a:pt x="7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8890;p59"/>
          <p:cNvSpPr/>
          <p:nvPr/>
        </p:nvSpPr>
        <p:spPr>
          <a:xfrm rot="-6593153" flipH="1">
            <a:off x="2148419" y="828501"/>
            <a:ext cx="582409" cy="302891"/>
          </a:xfrm>
          <a:custGeom>
            <a:avLst/>
            <a:gdLst/>
            <a:ahLst/>
            <a:cxnLst/>
            <a:rect l="l" t="t" r="r" b="b"/>
            <a:pathLst>
              <a:path w="1449" h="1257" extrusionOk="0">
                <a:moveTo>
                  <a:pt x="730" y="113"/>
                </a:moveTo>
                <a:cubicBezTo>
                  <a:pt x="743" y="126"/>
                  <a:pt x="754" y="150"/>
                  <a:pt x="779" y="162"/>
                </a:cubicBezTo>
                <a:lnTo>
                  <a:pt x="682" y="211"/>
                </a:lnTo>
                <a:cubicBezTo>
                  <a:pt x="682" y="199"/>
                  <a:pt x="694" y="186"/>
                  <a:pt x="694" y="175"/>
                </a:cubicBezTo>
                <a:cubicBezTo>
                  <a:pt x="706" y="150"/>
                  <a:pt x="718" y="126"/>
                  <a:pt x="730" y="113"/>
                </a:cubicBezTo>
                <a:close/>
                <a:moveTo>
                  <a:pt x="110" y="575"/>
                </a:moveTo>
                <a:cubicBezTo>
                  <a:pt x="195" y="612"/>
                  <a:pt x="268" y="661"/>
                  <a:pt x="341" y="710"/>
                </a:cubicBezTo>
                <a:cubicBezTo>
                  <a:pt x="317" y="746"/>
                  <a:pt x="292" y="783"/>
                  <a:pt x="268" y="807"/>
                </a:cubicBezTo>
                <a:lnTo>
                  <a:pt x="73" y="697"/>
                </a:lnTo>
                <a:cubicBezTo>
                  <a:pt x="86" y="661"/>
                  <a:pt x="110" y="588"/>
                  <a:pt x="110" y="575"/>
                </a:cubicBezTo>
                <a:close/>
                <a:moveTo>
                  <a:pt x="852" y="126"/>
                </a:moveTo>
                <a:cubicBezTo>
                  <a:pt x="900" y="138"/>
                  <a:pt x="1338" y="175"/>
                  <a:pt x="1351" y="175"/>
                </a:cubicBezTo>
                <a:cubicBezTo>
                  <a:pt x="1351" y="186"/>
                  <a:pt x="1217" y="673"/>
                  <a:pt x="1192" y="758"/>
                </a:cubicBezTo>
                <a:cubicBezTo>
                  <a:pt x="1181" y="735"/>
                  <a:pt x="1116" y="647"/>
                  <a:pt x="1088" y="647"/>
                </a:cubicBezTo>
                <a:cubicBezTo>
                  <a:pt x="1086" y="647"/>
                  <a:pt x="1085" y="648"/>
                  <a:pt x="1083" y="648"/>
                </a:cubicBezTo>
                <a:cubicBezTo>
                  <a:pt x="937" y="721"/>
                  <a:pt x="791" y="794"/>
                  <a:pt x="646" y="856"/>
                </a:cubicBezTo>
                <a:cubicBezTo>
                  <a:pt x="524" y="916"/>
                  <a:pt x="390" y="965"/>
                  <a:pt x="256" y="1013"/>
                </a:cubicBezTo>
                <a:cubicBezTo>
                  <a:pt x="292" y="916"/>
                  <a:pt x="354" y="819"/>
                  <a:pt x="427" y="734"/>
                </a:cubicBezTo>
                <a:cubicBezTo>
                  <a:pt x="438" y="721"/>
                  <a:pt x="438" y="697"/>
                  <a:pt x="414" y="673"/>
                </a:cubicBezTo>
                <a:cubicBezTo>
                  <a:pt x="341" y="624"/>
                  <a:pt x="268" y="575"/>
                  <a:pt x="183" y="527"/>
                </a:cubicBezTo>
                <a:cubicBezTo>
                  <a:pt x="219" y="515"/>
                  <a:pt x="694" y="284"/>
                  <a:pt x="816" y="223"/>
                </a:cubicBezTo>
                <a:cubicBezTo>
                  <a:pt x="840" y="211"/>
                  <a:pt x="864" y="138"/>
                  <a:pt x="852" y="126"/>
                </a:cubicBezTo>
                <a:close/>
                <a:moveTo>
                  <a:pt x="1095" y="734"/>
                </a:moveTo>
                <a:cubicBezTo>
                  <a:pt x="1095" y="783"/>
                  <a:pt x="1132" y="819"/>
                  <a:pt x="1156" y="867"/>
                </a:cubicBezTo>
                <a:cubicBezTo>
                  <a:pt x="876" y="953"/>
                  <a:pt x="621" y="1062"/>
                  <a:pt x="354" y="1172"/>
                </a:cubicBezTo>
                <a:cubicBezTo>
                  <a:pt x="341" y="1172"/>
                  <a:pt x="281" y="1099"/>
                  <a:pt x="268" y="1086"/>
                </a:cubicBezTo>
                <a:cubicBezTo>
                  <a:pt x="548" y="989"/>
                  <a:pt x="827" y="867"/>
                  <a:pt x="1095" y="734"/>
                </a:cubicBezTo>
                <a:close/>
                <a:moveTo>
                  <a:pt x="756" y="1"/>
                </a:moveTo>
                <a:cubicBezTo>
                  <a:pt x="737" y="1"/>
                  <a:pt x="704" y="19"/>
                  <a:pt x="694" y="29"/>
                </a:cubicBezTo>
                <a:cubicBezTo>
                  <a:pt x="657" y="102"/>
                  <a:pt x="609" y="175"/>
                  <a:pt x="584" y="259"/>
                </a:cubicBezTo>
                <a:cubicBezTo>
                  <a:pt x="584" y="259"/>
                  <a:pt x="135" y="454"/>
                  <a:pt x="73" y="491"/>
                </a:cubicBezTo>
                <a:cubicBezTo>
                  <a:pt x="49" y="503"/>
                  <a:pt x="49" y="539"/>
                  <a:pt x="37" y="564"/>
                </a:cubicBezTo>
                <a:cubicBezTo>
                  <a:pt x="0" y="734"/>
                  <a:pt x="25" y="746"/>
                  <a:pt x="37" y="746"/>
                </a:cubicBezTo>
                <a:cubicBezTo>
                  <a:pt x="73" y="770"/>
                  <a:pt x="232" y="867"/>
                  <a:pt x="232" y="880"/>
                </a:cubicBezTo>
                <a:cubicBezTo>
                  <a:pt x="208" y="940"/>
                  <a:pt x="183" y="1002"/>
                  <a:pt x="171" y="1062"/>
                </a:cubicBezTo>
                <a:cubicBezTo>
                  <a:pt x="171" y="1075"/>
                  <a:pt x="183" y="1123"/>
                  <a:pt x="195" y="1123"/>
                </a:cubicBezTo>
                <a:cubicBezTo>
                  <a:pt x="208" y="1148"/>
                  <a:pt x="305" y="1245"/>
                  <a:pt x="317" y="1245"/>
                </a:cubicBezTo>
                <a:cubicBezTo>
                  <a:pt x="317" y="1245"/>
                  <a:pt x="354" y="1257"/>
                  <a:pt x="365" y="1257"/>
                </a:cubicBezTo>
                <a:cubicBezTo>
                  <a:pt x="633" y="1135"/>
                  <a:pt x="913" y="1038"/>
                  <a:pt x="1192" y="929"/>
                </a:cubicBezTo>
                <a:cubicBezTo>
                  <a:pt x="1192" y="929"/>
                  <a:pt x="1241" y="904"/>
                  <a:pt x="1254" y="892"/>
                </a:cubicBezTo>
                <a:cubicBezTo>
                  <a:pt x="1290" y="758"/>
                  <a:pt x="1448" y="162"/>
                  <a:pt x="1436" y="138"/>
                </a:cubicBezTo>
                <a:cubicBezTo>
                  <a:pt x="1424" y="89"/>
                  <a:pt x="1290" y="77"/>
                  <a:pt x="1108" y="53"/>
                </a:cubicBezTo>
                <a:cubicBezTo>
                  <a:pt x="998" y="40"/>
                  <a:pt x="876" y="29"/>
                  <a:pt x="767" y="4"/>
                </a:cubicBezTo>
                <a:cubicBezTo>
                  <a:pt x="765" y="2"/>
                  <a:pt x="761" y="1"/>
                  <a:pt x="756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8891;p59"/>
          <p:cNvSpPr/>
          <p:nvPr/>
        </p:nvSpPr>
        <p:spPr>
          <a:xfrm flipH="1">
            <a:off x="8746802" y="648472"/>
            <a:ext cx="2318271" cy="754440"/>
          </a:xfrm>
          <a:custGeom>
            <a:avLst/>
            <a:gdLst/>
            <a:ahLst/>
            <a:cxnLst/>
            <a:rect l="l" t="t" r="r" b="b"/>
            <a:pathLst>
              <a:path w="6873" h="1341" extrusionOk="0">
                <a:moveTo>
                  <a:pt x="1473" y="391"/>
                </a:moveTo>
                <a:lnTo>
                  <a:pt x="1473" y="403"/>
                </a:lnTo>
                <a:cubicBezTo>
                  <a:pt x="1460" y="403"/>
                  <a:pt x="1436" y="391"/>
                  <a:pt x="1411" y="391"/>
                </a:cubicBezTo>
                <a:close/>
                <a:moveTo>
                  <a:pt x="2311" y="379"/>
                </a:moveTo>
                <a:cubicBezTo>
                  <a:pt x="2284" y="406"/>
                  <a:pt x="2261" y="414"/>
                  <a:pt x="2238" y="414"/>
                </a:cubicBezTo>
                <a:cubicBezTo>
                  <a:pt x="2219" y="414"/>
                  <a:pt x="2200" y="409"/>
                  <a:pt x="2178" y="403"/>
                </a:cubicBezTo>
                <a:lnTo>
                  <a:pt x="2178" y="379"/>
                </a:lnTo>
                <a:close/>
                <a:moveTo>
                  <a:pt x="730" y="427"/>
                </a:moveTo>
                <a:lnTo>
                  <a:pt x="730" y="440"/>
                </a:lnTo>
                <a:cubicBezTo>
                  <a:pt x="694" y="452"/>
                  <a:pt x="646" y="452"/>
                  <a:pt x="597" y="464"/>
                </a:cubicBezTo>
                <a:lnTo>
                  <a:pt x="597" y="427"/>
                </a:lnTo>
                <a:close/>
                <a:moveTo>
                  <a:pt x="5303" y="197"/>
                </a:moveTo>
                <a:cubicBezTo>
                  <a:pt x="5413" y="197"/>
                  <a:pt x="5534" y="209"/>
                  <a:pt x="5656" y="209"/>
                </a:cubicBezTo>
                <a:cubicBezTo>
                  <a:pt x="5778" y="221"/>
                  <a:pt x="5899" y="221"/>
                  <a:pt x="6021" y="221"/>
                </a:cubicBezTo>
                <a:lnTo>
                  <a:pt x="6678" y="257"/>
                </a:lnTo>
                <a:cubicBezTo>
                  <a:pt x="6726" y="257"/>
                  <a:pt x="6787" y="257"/>
                  <a:pt x="6799" y="318"/>
                </a:cubicBezTo>
                <a:cubicBezTo>
                  <a:pt x="6799" y="367"/>
                  <a:pt x="6738" y="379"/>
                  <a:pt x="6702" y="403"/>
                </a:cubicBezTo>
                <a:cubicBezTo>
                  <a:pt x="6665" y="416"/>
                  <a:pt x="6629" y="416"/>
                  <a:pt x="6592" y="416"/>
                </a:cubicBezTo>
                <a:cubicBezTo>
                  <a:pt x="6386" y="427"/>
                  <a:pt x="6191" y="427"/>
                  <a:pt x="5984" y="440"/>
                </a:cubicBezTo>
                <a:cubicBezTo>
                  <a:pt x="5802" y="440"/>
                  <a:pt x="5632" y="440"/>
                  <a:pt x="5449" y="452"/>
                </a:cubicBezTo>
                <a:cubicBezTo>
                  <a:pt x="5400" y="452"/>
                  <a:pt x="5352" y="464"/>
                  <a:pt x="5291" y="476"/>
                </a:cubicBezTo>
                <a:cubicBezTo>
                  <a:pt x="5291" y="391"/>
                  <a:pt x="5291" y="306"/>
                  <a:pt x="5303" y="197"/>
                </a:cubicBezTo>
                <a:close/>
                <a:moveTo>
                  <a:pt x="3260" y="489"/>
                </a:moveTo>
                <a:lnTo>
                  <a:pt x="3260" y="513"/>
                </a:lnTo>
                <a:cubicBezTo>
                  <a:pt x="3235" y="500"/>
                  <a:pt x="3199" y="500"/>
                  <a:pt x="3162" y="500"/>
                </a:cubicBezTo>
                <a:lnTo>
                  <a:pt x="3162" y="489"/>
                </a:lnTo>
                <a:close/>
                <a:moveTo>
                  <a:pt x="1095" y="525"/>
                </a:moveTo>
                <a:lnTo>
                  <a:pt x="1095" y="537"/>
                </a:lnTo>
                <a:lnTo>
                  <a:pt x="986" y="537"/>
                </a:lnTo>
                <a:lnTo>
                  <a:pt x="986" y="525"/>
                </a:lnTo>
                <a:close/>
                <a:moveTo>
                  <a:pt x="3637" y="537"/>
                </a:moveTo>
                <a:lnTo>
                  <a:pt x="3637" y="549"/>
                </a:lnTo>
                <a:lnTo>
                  <a:pt x="3527" y="549"/>
                </a:lnTo>
                <a:lnTo>
                  <a:pt x="3527" y="537"/>
                </a:lnTo>
                <a:close/>
                <a:moveTo>
                  <a:pt x="3808" y="489"/>
                </a:moveTo>
                <a:cubicBezTo>
                  <a:pt x="3808" y="513"/>
                  <a:pt x="3819" y="525"/>
                  <a:pt x="3819" y="549"/>
                </a:cubicBezTo>
                <a:cubicBezTo>
                  <a:pt x="3819" y="562"/>
                  <a:pt x="3808" y="562"/>
                  <a:pt x="3808" y="562"/>
                </a:cubicBezTo>
                <a:lnTo>
                  <a:pt x="3771" y="489"/>
                </a:lnTo>
                <a:close/>
                <a:moveTo>
                  <a:pt x="3280" y="539"/>
                </a:moveTo>
                <a:cubicBezTo>
                  <a:pt x="3326" y="539"/>
                  <a:pt x="3372" y="542"/>
                  <a:pt x="3418" y="549"/>
                </a:cubicBezTo>
                <a:cubicBezTo>
                  <a:pt x="3306" y="558"/>
                  <a:pt x="3199" y="598"/>
                  <a:pt x="3090" y="598"/>
                </a:cubicBezTo>
                <a:cubicBezTo>
                  <a:pt x="3046" y="598"/>
                  <a:pt x="3002" y="591"/>
                  <a:pt x="2956" y="573"/>
                </a:cubicBezTo>
                <a:cubicBezTo>
                  <a:pt x="3059" y="556"/>
                  <a:pt x="3168" y="539"/>
                  <a:pt x="3280" y="539"/>
                </a:cubicBezTo>
                <a:close/>
                <a:moveTo>
                  <a:pt x="1995" y="489"/>
                </a:moveTo>
                <a:cubicBezTo>
                  <a:pt x="2044" y="489"/>
                  <a:pt x="2081" y="500"/>
                  <a:pt x="2105" y="549"/>
                </a:cubicBezTo>
                <a:cubicBezTo>
                  <a:pt x="2227" y="537"/>
                  <a:pt x="2360" y="525"/>
                  <a:pt x="2481" y="525"/>
                </a:cubicBezTo>
                <a:lnTo>
                  <a:pt x="2798" y="525"/>
                </a:lnTo>
                <a:cubicBezTo>
                  <a:pt x="2798" y="537"/>
                  <a:pt x="2810" y="537"/>
                  <a:pt x="2810" y="549"/>
                </a:cubicBezTo>
                <a:cubicBezTo>
                  <a:pt x="2737" y="562"/>
                  <a:pt x="2664" y="573"/>
                  <a:pt x="2603" y="586"/>
                </a:cubicBezTo>
                <a:lnTo>
                  <a:pt x="2384" y="622"/>
                </a:lnTo>
                <a:cubicBezTo>
                  <a:pt x="2362" y="622"/>
                  <a:pt x="2341" y="627"/>
                  <a:pt x="2321" y="627"/>
                </a:cubicBezTo>
                <a:cubicBezTo>
                  <a:pt x="2297" y="627"/>
                  <a:pt x="2276" y="619"/>
                  <a:pt x="2263" y="586"/>
                </a:cubicBezTo>
                <a:cubicBezTo>
                  <a:pt x="2257" y="580"/>
                  <a:pt x="2248" y="577"/>
                  <a:pt x="2237" y="577"/>
                </a:cubicBezTo>
                <a:cubicBezTo>
                  <a:pt x="2227" y="577"/>
                  <a:pt x="2214" y="580"/>
                  <a:pt x="2202" y="586"/>
                </a:cubicBezTo>
                <a:cubicBezTo>
                  <a:pt x="1983" y="586"/>
                  <a:pt x="1764" y="598"/>
                  <a:pt x="1545" y="610"/>
                </a:cubicBezTo>
                <a:cubicBezTo>
                  <a:pt x="1509" y="610"/>
                  <a:pt x="1473" y="598"/>
                  <a:pt x="1424" y="598"/>
                </a:cubicBezTo>
                <a:cubicBezTo>
                  <a:pt x="1448" y="586"/>
                  <a:pt x="1473" y="562"/>
                  <a:pt x="1497" y="549"/>
                </a:cubicBezTo>
                <a:cubicBezTo>
                  <a:pt x="1484" y="549"/>
                  <a:pt x="1473" y="562"/>
                  <a:pt x="1448" y="573"/>
                </a:cubicBezTo>
                <a:lnTo>
                  <a:pt x="1448" y="500"/>
                </a:lnTo>
                <a:cubicBezTo>
                  <a:pt x="1460" y="500"/>
                  <a:pt x="1473" y="489"/>
                  <a:pt x="1473" y="489"/>
                </a:cubicBezTo>
                <a:close/>
                <a:moveTo>
                  <a:pt x="1302" y="562"/>
                </a:moveTo>
                <a:lnTo>
                  <a:pt x="1302" y="562"/>
                </a:lnTo>
                <a:cubicBezTo>
                  <a:pt x="1241" y="622"/>
                  <a:pt x="1241" y="622"/>
                  <a:pt x="1059" y="635"/>
                </a:cubicBezTo>
                <a:cubicBezTo>
                  <a:pt x="986" y="635"/>
                  <a:pt x="900" y="646"/>
                  <a:pt x="827" y="646"/>
                </a:cubicBezTo>
                <a:cubicBezTo>
                  <a:pt x="816" y="635"/>
                  <a:pt x="816" y="635"/>
                  <a:pt x="816" y="622"/>
                </a:cubicBezTo>
                <a:cubicBezTo>
                  <a:pt x="973" y="598"/>
                  <a:pt x="1132" y="586"/>
                  <a:pt x="1302" y="562"/>
                </a:cubicBezTo>
                <a:close/>
                <a:moveTo>
                  <a:pt x="3284" y="635"/>
                </a:moveTo>
                <a:cubicBezTo>
                  <a:pt x="3333" y="635"/>
                  <a:pt x="3394" y="635"/>
                  <a:pt x="3443" y="646"/>
                </a:cubicBezTo>
                <a:lnTo>
                  <a:pt x="3443" y="659"/>
                </a:lnTo>
                <a:cubicBezTo>
                  <a:pt x="3394" y="646"/>
                  <a:pt x="3333" y="646"/>
                  <a:pt x="3272" y="646"/>
                </a:cubicBezTo>
                <a:cubicBezTo>
                  <a:pt x="3272" y="646"/>
                  <a:pt x="3272" y="635"/>
                  <a:pt x="3284" y="635"/>
                </a:cubicBezTo>
                <a:close/>
                <a:moveTo>
                  <a:pt x="2859" y="646"/>
                </a:moveTo>
                <a:lnTo>
                  <a:pt x="2859" y="683"/>
                </a:lnTo>
                <a:lnTo>
                  <a:pt x="2591" y="683"/>
                </a:lnTo>
                <a:lnTo>
                  <a:pt x="2591" y="659"/>
                </a:lnTo>
                <a:cubicBezTo>
                  <a:pt x="2676" y="646"/>
                  <a:pt x="2773" y="646"/>
                  <a:pt x="2859" y="646"/>
                </a:cubicBezTo>
                <a:close/>
                <a:moveTo>
                  <a:pt x="609" y="635"/>
                </a:moveTo>
                <a:lnTo>
                  <a:pt x="609" y="635"/>
                </a:lnTo>
                <a:cubicBezTo>
                  <a:pt x="581" y="672"/>
                  <a:pt x="560" y="687"/>
                  <a:pt x="481" y="687"/>
                </a:cubicBezTo>
                <a:cubicBezTo>
                  <a:pt x="457" y="687"/>
                  <a:pt x="427" y="686"/>
                  <a:pt x="390" y="683"/>
                </a:cubicBezTo>
                <a:cubicBezTo>
                  <a:pt x="463" y="659"/>
                  <a:pt x="524" y="646"/>
                  <a:pt x="609" y="635"/>
                </a:cubicBezTo>
                <a:close/>
                <a:moveTo>
                  <a:pt x="3637" y="646"/>
                </a:moveTo>
                <a:cubicBezTo>
                  <a:pt x="3649" y="659"/>
                  <a:pt x="3649" y="671"/>
                  <a:pt x="3649" y="683"/>
                </a:cubicBezTo>
                <a:cubicBezTo>
                  <a:pt x="3625" y="683"/>
                  <a:pt x="3600" y="683"/>
                  <a:pt x="3576" y="695"/>
                </a:cubicBezTo>
                <a:cubicBezTo>
                  <a:pt x="3564" y="683"/>
                  <a:pt x="3564" y="671"/>
                  <a:pt x="3564" y="659"/>
                </a:cubicBezTo>
                <a:cubicBezTo>
                  <a:pt x="3589" y="659"/>
                  <a:pt x="3613" y="659"/>
                  <a:pt x="3637" y="646"/>
                </a:cubicBezTo>
                <a:close/>
                <a:moveTo>
                  <a:pt x="3321" y="671"/>
                </a:moveTo>
                <a:cubicBezTo>
                  <a:pt x="3279" y="706"/>
                  <a:pt x="3232" y="725"/>
                  <a:pt x="3184" y="725"/>
                </a:cubicBezTo>
                <a:cubicBezTo>
                  <a:pt x="3149" y="725"/>
                  <a:pt x="3113" y="715"/>
                  <a:pt x="3078" y="695"/>
                </a:cubicBezTo>
                <a:cubicBezTo>
                  <a:pt x="3162" y="683"/>
                  <a:pt x="3235" y="683"/>
                  <a:pt x="3321" y="671"/>
                </a:cubicBezTo>
                <a:close/>
                <a:moveTo>
                  <a:pt x="5619" y="476"/>
                </a:moveTo>
                <a:cubicBezTo>
                  <a:pt x="5692" y="476"/>
                  <a:pt x="5765" y="489"/>
                  <a:pt x="5814" y="586"/>
                </a:cubicBezTo>
                <a:cubicBezTo>
                  <a:pt x="5719" y="697"/>
                  <a:pt x="5603" y="736"/>
                  <a:pt x="5477" y="736"/>
                </a:cubicBezTo>
                <a:cubicBezTo>
                  <a:pt x="5409" y="736"/>
                  <a:pt x="5339" y="725"/>
                  <a:pt x="5267" y="708"/>
                </a:cubicBezTo>
                <a:cubicBezTo>
                  <a:pt x="5267" y="562"/>
                  <a:pt x="5303" y="513"/>
                  <a:pt x="5437" y="500"/>
                </a:cubicBezTo>
                <a:cubicBezTo>
                  <a:pt x="5497" y="489"/>
                  <a:pt x="5559" y="489"/>
                  <a:pt x="5619" y="476"/>
                </a:cubicBezTo>
                <a:close/>
                <a:moveTo>
                  <a:pt x="3432" y="705"/>
                </a:moveTo>
                <a:cubicBezTo>
                  <a:pt x="3452" y="705"/>
                  <a:pt x="3472" y="712"/>
                  <a:pt x="3491" y="732"/>
                </a:cubicBezTo>
                <a:cubicBezTo>
                  <a:pt x="3443" y="744"/>
                  <a:pt x="3394" y="744"/>
                  <a:pt x="3333" y="744"/>
                </a:cubicBezTo>
                <a:cubicBezTo>
                  <a:pt x="3369" y="722"/>
                  <a:pt x="3402" y="705"/>
                  <a:pt x="3432" y="705"/>
                </a:cubicBezTo>
                <a:close/>
                <a:moveTo>
                  <a:pt x="3759" y="646"/>
                </a:moveTo>
                <a:lnTo>
                  <a:pt x="3759" y="646"/>
                </a:lnTo>
                <a:cubicBezTo>
                  <a:pt x="3746" y="671"/>
                  <a:pt x="3746" y="708"/>
                  <a:pt x="3735" y="744"/>
                </a:cubicBezTo>
                <a:cubicBezTo>
                  <a:pt x="3686" y="695"/>
                  <a:pt x="3686" y="695"/>
                  <a:pt x="3759" y="646"/>
                </a:cubicBezTo>
                <a:close/>
                <a:moveTo>
                  <a:pt x="1250" y="689"/>
                </a:moveTo>
                <a:cubicBezTo>
                  <a:pt x="1315" y="689"/>
                  <a:pt x="1376" y="699"/>
                  <a:pt x="1411" y="719"/>
                </a:cubicBezTo>
                <a:cubicBezTo>
                  <a:pt x="1319" y="743"/>
                  <a:pt x="1232" y="751"/>
                  <a:pt x="1147" y="751"/>
                </a:cubicBezTo>
                <a:cubicBezTo>
                  <a:pt x="1097" y="751"/>
                  <a:pt x="1047" y="748"/>
                  <a:pt x="998" y="744"/>
                </a:cubicBezTo>
                <a:cubicBezTo>
                  <a:pt x="1055" y="708"/>
                  <a:pt x="1157" y="689"/>
                  <a:pt x="1250" y="689"/>
                </a:cubicBezTo>
                <a:close/>
                <a:moveTo>
                  <a:pt x="2099" y="707"/>
                </a:moveTo>
                <a:cubicBezTo>
                  <a:pt x="2149" y="707"/>
                  <a:pt x="2199" y="710"/>
                  <a:pt x="2251" y="719"/>
                </a:cubicBezTo>
                <a:cubicBezTo>
                  <a:pt x="2324" y="719"/>
                  <a:pt x="2384" y="708"/>
                  <a:pt x="2457" y="708"/>
                </a:cubicBezTo>
                <a:cubicBezTo>
                  <a:pt x="2518" y="708"/>
                  <a:pt x="2591" y="719"/>
                  <a:pt x="2664" y="719"/>
                </a:cubicBezTo>
                <a:cubicBezTo>
                  <a:pt x="2546" y="739"/>
                  <a:pt x="2436" y="775"/>
                  <a:pt x="2321" y="775"/>
                </a:cubicBezTo>
                <a:cubicBezTo>
                  <a:pt x="2294" y="775"/>
                  <a:pt x="2266" y="773"/>
                  <a:pt x="2238" y="768"/>
                </a:cubicBezTo>
                <a:cubicBezTo>
                  <a:pt x="2190" y="764"/>
                  <a:pt x="2140" y="763"/>
                  <a:pt x="2089" y="763"/>
                </a:cubicBezTo>
                <a:cubicBezTo>
                  <a:pt x="1988" y="763"/>
                  <a:pt x="1886" y="768"/>
                  <a:pt x="1789" y="768"/>
                </a:cubicBezTo>
                <a:lnTo>
                  <a:pt x="1643" y="768"/>
                </a:lnTo>
                <a:cubicBezTo>
                  <a:pt x="1798" y="741"/>
                  <a:pt x="1946" y="707"/>
                  <a:pt x="2099" y="707"/>
                </a:cubicBezTo>
                <a:close/>
                <a:moveTo>
                  <a:pt x="2871" y="756"/>
                </a:moveTo>
                <a:cubicBezTo>
                  <a:pt x="2871" y="768"/>
                  <a:pt x="2871" y="768"/>
                  <a:pt x="2883" y="768"/>
                </a:cubicBezTo>
                <a:cubicBezTo>
                  <a:pt x="2846" y="781"/>
                  <a:pt x="2810" y="781"/>
                  <a:pt x="2786" y="792"/>
                </a:cubicBezTo>
                <a:cubicBezTo>
                  <a:pt x="2786" y="781"/>
                  <a:pt x="2786" y="781"/>
                  <a:pt x="2773" y="768"/>
                </a:cubicBezTo>
                <a:cubicBezTo>
                  <a:pt x="2810" y="768"/>
                  <a:pt x="2846" y="756"/>
                  <a:pt x="2871" y="756"/>
                </a:cubicBezTo>
                <a:close/>
                <a:moveTo>
                  <a:pt x="2676" y="781"/>
                </a:moveTo>
                <a:cubicBezTo>
                  <a:pt x="2676" y="781"/>
                  <a:pt x="2689" y="781"/>
                  <a:pt x="2689" y="792"/>
                </a:cubicBezTo>
                <a:cubicBezTo>
                  <a:pt x="2624" y="820"/>
                  <a:pt x="2512" y="834"/>
                  <a:pt x="2424" y="834"/>
                </a:cubicBezTo>
                <a:cubicBezTo>
                  <a:pt x="2395" y="834"/>
                  <a:pt x="2369" y="832"/>
                  <a:pt x="2348" y="829"/>
                </a:cubicBezTo>
                <a:cubicBezTo>
                  <a:pt x="2457" y="805"/>
                  <a:pt x="2567" y="792"/>
                  <a:pt x="2676" y="781"/>
                </a:cubicBezTo>
                <a:close/>
                <a:moveTo>
                  <a:pt x="2737" y="841"/>
                </a:moveTo>
                <a:lnTo>
                  <a:pt x="2737" y="854"/>
                </a:lnTo>
                <a:lnTo>
                  <a:pt x="2664" y="854"/>
                </a:lnTo>
                <a:lnTo>
                  <a:pt x="2664" y="841"/>
                </a:lnTo>
                <a:close/>
                <a:moveTo>
                  <a:pt x="1363" y="792"/>
                </a:moveTo>
                <a:lnTo>
                  <a:pt x="1363" y="829"/>
                </a:lnTo>
                <a:cubicBezTo>
                  <a:pt x="1251" y="861"/>
                  <a:pt x="1139" y="867"/>
                  <a:pt x="1020" y="867"/>
                </a:cubicBezTo>
                <a:cubicBezTo>
                  <a:pt x="958" y="867"/>
                  <a:pt x="894" y="865"/>
                  <a:pt x="827" y="865"/>
                </a:cubicBezTo>
                <a:cubicBezTo>
                  <a:pt x="913" y="792"/>
                  <a:pt x="1010" y="817"/>
                  <a:pt x="1095" y="805"/>
                </a:cubicBezTo>
                <a:cubicBezTo>
                  <a:pt x="1181" y="792"/>
                  <a:pt x="1278" y="792"/>
                  <a:pt x="1363" y="792"/>
                </a:cubicBezTo>
                <a:close/>
                <a:moveTo>
                  <a:pt x="1845" y="812"/>
                </a:moveTo>
                <a:cubicBezTo>
                  <a:pt x="1882" y="812"/>
                  <a:pt x="1920" y="813"/>
                  <a:pt x="1959" y="817"/>
                </a:cubicBezTo>
                <a:cubicBezTo>
                  <a:pt x="1800" y="841"/>
                  <a:pt x="1654" y="878"/>
                  <a:pt x="1497" y="878"/>
                </a:cubicBezTo>
                <a:cubicBezTo>
                  <a:pt x="1509" y="829"/>
                  <a:pt x="1533" y="829"/>
                  <a:pt x="1570" y="829"/>
                </a:cubicBezTo>
                <a:cubicBezTo>
                  <a:pt x="1664" y="820"/>
                  <a:pt x="1753" y="812"/>
                  <a:pt x="1845" y="812"/>
                </a:cubicBezTo>
                <a:close/>
                <a:moveTo>
                  <a:pt x="2348" y="829"/>
                </a:moveTo>
                <a:lnTo>
                  <a:pt x="2348" y="829"/>
                </a:lnTo>
                <a:cubicBezTo>
                  <a:pt x="2335" y="841"/>
                  <a:pt x="2335" y="854"/>
                  <a:pt x="2324" y="854"/>
                </a:cubicBezTo>
                <a:cubicBezTo>
                  <a:pt x="2249" y="868"/>
                  <a:pt x="2179" y="879"/>
                  <a:pt x="2108" y="879"/>
                </a:cubicBezTo>
                <a:cubicBezTo>
                  <a:pt x="2063" y="879"/>
                  <a:pt x="2018" y="875"/>
                  <a:pt x="1971" y="865"/>
                </a:cubicBezTo>
                <a:cubicBezTo>
                  <a:pt x="2092" y="854"/>
                  <a:pt x="2227" y="841"/>
                  <a:pt x="2348" y="829"/>
                </a:cubicBezTo>
                <a:close/>
                <a:moveTo>
                  <a:pt x="3558" y="833"/>
                </a:moveTo>
                <a:cubicBezTo>
                  <a:pt x="3578" y="833"/>
                  <a:pt x="3600" y="839"/>
                  <a:pt x="3625" y="854"/>
                </a:cubicBezTo>
                <a:cubicBezTo>
                  <a:pt x="3564" y="914"/>
                  <a:pt x="3503" y="890"/>
                  <a:pt x="3430" y="902"/>
                </a:cubicBezTo>
                <a:cubicBezTo>
                  <a:pt x="3473" y="868"/>
                  <a:pt x="3510" y="833"/>
                  <a:pt x="3558" y="833"/>
                </a:cubicBezTo>
                <a:close/>
                <a:moveTo>
                  <a:pt x="597" y="878"/>
                </a:moveTo>
                <a:lnTo>
                  <a:pt x="597" y="914"/>
                </a:lnTo>
                <a:cubicBezTo>
                  <a:pt x="511" y="927"/>
                  <a:pt x="427" y="938"/>
                  <a:pt x="329" y="951"/>
                </a:cubicBezTo>
                <a:cubicBezTo>
                  <a:pt x="281" y="963"/>
                  <a:pt x="219" y="963"/>
                  <a:pt x="171" y="963"/>
                </a:cubicBezTo>
                <a:cubicBezTo>
                  <a:pt x="305" y="902"/>
                  <a:pt x="451" y="902"/>
                  <a:pt x="597" y="878"/>
                </a:cubicBezTo>
                <a:close/>
                <a:moveTo>
                  <a:pt x="1776" y="927"/>
                </a:moveTo>
                <a:lnTo>
                  <a:pt x="1776" y="951"/>
                </a:lnTo>
                <a:cubicBezTo>
                  <a:pt x="1703" y="951"/>
                  <a:pt x="1630" y="963"/>
                  <a:pt x="1557" y="963"/>
                </a:cubicBezTo>
                <a:lnTo>
                  <a:pt x="1557" y="938"/>
                </a:lnTo>
                <a:cubicBezTo>
                  <a:pt x="1630" y="938"/>
                  <a:pt x="1703" y="938"/>
                  <a:pt x="1776" y="927"/>
                </a:cubicBezTo>
                <a:close/>
                <a:moveTo>
                  <a:pt x="5674" y="749"/>
                </a:moveTo>
                <a:cubicBezTo>
                  <a:pt x="5693" y="749"/>
                  <a:pt x="5714" y="757"/>
                  <a:pt x="5729" y="781"/>
                </a:cubicBezTo>
                <a:cubicBezTo>
                  <a:pt x="5753" y="817"/>
                  <a:pt x="5716" y="841"/>
                  <a:pt x="5692" y="865"/>
                </a:cubicBezTo>
                <a:cubicBezTo>
                  <a:pt x="5656" y="890"/>
                  <a:pt x="5619" y="927"/>
                  <a:pt x="5583" y="938"/>
                </a:cubicBezTo>
                <a:cubicBezTo>
                  <a:pt x="5520" y="961"/>
                  <a:pt x="5456" y="970"/>
                  <a:pt x="5392" y="970"/>
                </a:cubicBezTo>
                <a:cubicBezTo>
                  <a:pt x="5286" y="970"/>
                  <a:pt x="5179" y="944"/>
                  <a:pt x="5072" y="914"/>
                </a:cubicBezTo>
                <a:cubicBezTo>
                  <a:pt x="5206" y="902"/>
                  <a:pt x="5206" y="902"/>
                  <a:pt x="5254" y="768"/>
                </a:cubicBezTo>
                <a:cubicBezTo>
                  <a:pt x="5303" y="768"/>
                  <a:pt x="5352" y="768"/>
                  <a:pt x="5400" y="781"/>
                </a:cubicBezTo>
                <a:cubicBezTo>
                  <a:pt x="5431" y="785"/>
                  <a:pt x="5461" y="788"/>
                  <a:pt x="5490" y="788"/>
                </a:cubicBezTo>
                <a:cubicBezTo>
                  <a:pt x="5540" y="788"/>
                  <a:pt x="5589" y="779"/>
                  <a:pt x="5643" y="756"/>
                </a:cubicBezTo>
                <a:cubicBezTo>
                  <a:pt x="5652" y="752"/>
                  <a:pt x="5663" y="749"/>
                  <a:pt x="5674" y="749"/>
                </a:cubicBezTo>
                <a:close/>
                <a:moveTo>
                  <a:pt x="868" y="900"/>
                </a:moveTo>
                <a:cubicBezTo>
                  <a:pt x="896" y="900"/>
                  <a:pt x="927" y="905"/>
                  <a:pt x="962" y="914"/>
                </a:cubicBezTo>
                <a:cubicBezTo>
                  <a:pt x="852" y="951"/>
                  <a:pt x="779" y="975"/>
                  <a:pt x="694" y="1000"/>
                </a:cubicBezTo>
                <a:cubicBezTo>
                  <a:pt x="739" y="936"/>
                  <a:pt x="790" y="900"/>
                  <a:pt x="868" y="900"/>
                </a:cubicBezTo>
                <a:close/>
                <a:moveTo>
                  <a:pt x="1497" y="878"/>
                </a:moveTo>
                <a:cubicBezTo>
                  <a:pt x="1509" y="927"/>
                  <a:pt x="1448" y="927"/>
                  <a:pt x="1424" y="938"/>
                </a:cubicBezTo>
                <a:cubicBezTo>
                  <a:pt x="1302" y="951"/>
                  <a:pt x="1181" y="963"/>
                  <a:pt x="1059" y="987"/>
                </a:cubicBezTo>
                <a:cubicBezTo>
                  <a:pt x="998" y="987"/>
                  <a:pt x="949" y="987"/>
                  <a:pt x="889" y="1000"/>
                </a:cubicBezTo>
                <a:lnTo>
                  <a:pt x="889" y="975"/>
                </a:lnTo>
                <a:cubicBezTo>
                  <a:pt x="962" y="951"/>
                  <a:pt x="1035" y="927"/>
                  <a:pt x="1119" y="914"/>
                </a:cubicBezTo>
                <a:cubicBezTo>
                  <a:pt x="1241" y="902"/>
                  <a:pt x="1363" y="890"/>
                  <a:pt x="1497" y="878"/>
                </a:cubicBezTo>
                <a:close/>
                <a:moveTo>
                  <a:pt x="609" y="975"/>
                </a:moveTo>
                <a:lnTo>
                  <a:pt x="609" y="987"/>
                </a:lnTo>
                <a:cubicBezTo>
                  <a:pt x="584" y="1000"/>
                  <a:pt x="560" y="1011"/>
                  <a:pt x="524" y="1011"/>
                </a:cubicBezTo>
                <a:lnTo>
                  <a:pt x="524" y="1000"/>
                </a:lnTo>
                <a:cubicBezTo>
                  <a:pt x="548" y="987"/>
                  <a:pt x="584" y="987"/>
                  <a:pt x="609" y="975"/>
                </a:cubicBezTo>
                <a:close/>
                <a:moveTo>
                  <a:pt x="2554" y="883"/>
                </a:moveTo>
                <a:cubicBezTo>
                  <a:pt x="2603" y="883"/>
                  <a:pt x="2652" y="885"/>
                  <a:pt x="2700" y="890"/>
                </a:cubicBezTo>
                <a:cubicBezTo>
                  <a:pt x="2569" y="950"/>
                  <a:pt x="1904" y="1020"/>
                  <a:pt x="1567" y="1020"/>
                </a:cubicBezTo>
                <a:cubicBezTo>
                  <a:pt x="1500" y="1020"/>
                  <a:pt x="1446" y="1017"/>
                  <a:pt x="1411" y="1011"/>
                </a:cubicBezTo>
                <a:cubicBezTo>
                  <a:pt x="1643" y="987"/>
                  <a:pt x="1873" y="975"/>
                  <a:pt x="2092" y="951"/>
                </a:cubicBezTo>
                <a:cubicBezTo>
                  <a:pt x="2165" y="951"/>
                  <a:pt x="2227" y="938"/>
                  <a:pt x="2287" y="914"/>
                </a:cubicBezTo>
                <a:cubicBezTo>
                  <a:pt x="2380" y="891"/>
                  <a:pt x="2468" y="883"/>
                  <a:pt x="2554" y="883"/>
                </a:cubicBezTo>
                <a:close/>
                <a:moveTo>
                  <a:pt x="3151" y="975"/>
                </a:moveTo>
                <a:cubicBezTo>
                  <a:pt x="3076" y="1012"/>
                  <a:pt x="3002" y="1028"/>
                  <a:pt x="2922" y="1028"/>
                </a:cubicBezTo>
                <a:cubicBezTo>
                  <a:pt x="2897" y="1028"/>
                  <a:pt x="2872" y="1027"/>
                  <a:pt x="2846" y="1024"/>
                </a:cubicBezTo>
                <a:cubicBezTo>
                  <a:pt x="2846" y="1011"/>
                  <a:pt x="2846" y="1011"/>
                  <a:pt x="2835" y="1000"/>
                </a:cubicBezTo>
                <a:cubicBezTo>
                  <a:pt x="2944" y="987"/>
                  <a:pt x="3054" y="975"/>
                  <a:pt x="3151" y="975"/>
                </a:cubicBezTo>
                <a:close/>
                <a:moveTo>
                  <a:pt x="427" y="1011"/>
                </a:moveTo>
                <a:lnTo>
                  <a:pt x="427" y="1035"/>
                </a:lnTo>
                <a:cubicBezTo>
                  <a:pt x="402" y="1035"/>
                  <a:pt x="378" y="1048"/>
                  <a:pt x="354" y="1048"/>
                </a:cubicBezTo>
                <a:cubicBezTo>
                  <a:pt x="341" y="1048"/>
                  <a:pt x="341" y="1035"/>
                  <a:pt x="341" y="1035"/>
                </a:cubicBezTo>
                <a:cubicBezTo>
                  <a:pt x="365" y="1024"/>
                  <a:pt x="390" y="1011"/>
                  <a:pt x="427" y="1011"/>
                </a:cubicBezTo>
                <a:close/>
                <a:moveTo>
                  <a:pt x="1983" y="1048"/>
                </a:moveTo>
                <a:lnTo>
                  <a:pt x="1983" y="1097"/>
                </a:lnTo>
                <a:cubicBezTo>
                  <a:pt x="1898" y="1097"/>
                  <a:pt x="1800" y="1097"/>
                  <a:pt x="1716" y="1084"/>
                </a:cubicBezTo>
                <a:lnTo>
                  <a:pt x="1716" y="1072"/>
                </a:lnTo>
                <a:cubicBezTo>
                  <a:pt x="1800" y="1060"/>
                  <a:pt x="1898" y="1060"/>
                  <a:pt x="1983" y="1048"/>
                </a:cubicBezTo>
                <a:close/>
                <a:moveTo>
                  <a:pt x="2615" y="1038"/>
                </a:moveTo>
                <a:cubicBezTo>
                  <a:pt x="2669" y="1038"/>
                  <a:pt x="2723" y="1048"/>
                  <a:pt x="2773" y="1084"/>
                </a:cubicBezTo>
                <a:cubicBezTo>
                  <a:pt x="2696" y="1105"/>
                  <a:pt x="2619" y="1112"/>
                  <a:pt x="2542" y="1112"/>
                </a:cubicBezTo>
                <a:cubicBezTo>
                  <a:pt x="2437" y="1112"/>
                  <a:pt x="2332" y="1098"/>
                  <a:pt x="2227" y="1084"/>
                </a:cubicBezTo>
                <a:cubicBezTo>
                  <a:pt x="2311" y="1048"/>
                  <a:pt x="2408" y="1060"/>
                  <a:pt x="2506" y="1048"/>
                </a:cubicBezTo>
                <a:cubicBezTo>
                  <a:pt x="2541" y="1043"/>
                  <a:pt x="2578" y="1038"/>
                  <a:pt x="2615" y="1038"/>
                </a:cubicBezTo>
                <a:close/>
                <a:moveTo>
                  <a:pt x="3600" y="1011"/>
                </a:moveTo>
                <a:lnTo>
                  <a:pt x="3600" y="1011"/>
                </a:lnTo>
                <a:cubicBezTo>
                  <a:pt x="3381" y="1048"/>
                  <a:pt x="3175" y="1084"/>
                  <a:pt x="2956" y="1121"/>
                </a:cubicBezTo>
                <a:cubicBezTo>
                  <a:pt x="2956" y="1108"/>
                  <a:pt x="2944" y="1108"/>
                  <a:pt x="2944" y="1097"/>
                </a:cubicBezTo>
                <a:cubicBezTo>
                  <a:pt x="2956" y="1084"/>
                  <a:pt x="2968" y="1072"/>
                  <a:pt x="2992" y="1072"/>
                </a:cubicBezTo>
                <a:cubicBezTo>
                  <a:pt x="3187" y="1048"/>
                  <a:pt x="3394" y="1024"/>
                  <a:pt x="3600" y="1011"/>
                </a:cubicBezTo>
                <a:close/>
                <a:moveTo>
                  <a:pt x="3613" y="1072"/>
                </a:moveTo>
                <a:lnTo>
                  <a:pt x="3613" y="1072"/>
                </a:lnTo>
                <a:cubicBezTo>
                  <a:pt x="3527" y="1133"/>
                  <a:pt x="3443" y="1145"/>
                  <a:pt x="3345" y="1145"/>
                </a:cubicBezTo>
                <a:cubicBezTo>
                  <a:pt x="3333" y="1133"/>
                  <a:pt x="3333" y="1121"/>
                  <a:pt x="3333" y="1121"/>
                </a:cubicBezTo>
                <a:cubicBezTo>
                  <a:pt x="3430" y="1097"/>
                  <a:pt x="3527" y="1084"/>
                  <a:pt x="3613" y="1072"/>
                </a:cubicBezTo>
                <a:close/>
                <a:moveTo>
                  <a:pt x="2081" y="1145"/>
                </a:moveTo>
                <a:lnTo>
                  <a:pt x="2081" y="1170"/>
                </a:lnTo>
                <a:cubicBezTo>
                  <a:pt x="2032" y="1170"/>
                  <a:pt x="1995" y="1170"/>
                  <a:pt x="1959" y="1157"/>
                </a:cubicBezTo>
                <a:lnTo>
                  <a:pt x="1959" y="1145"/>
                </a:lnTo>
                <a:close/>
                <a:moveTo>
                  <a:pt x="814" y="1044"/>
                </a:moveTo>
                <a:cubicBezTo>
                  <a:pt x="834" y="1044"/>
                  <a:pt x="851" y="1046"/>
                  <a:pt x="864" y="1048"/>
                </a:cubicBezTo>
                <a:cubicBezTo>
                  <a:pt x="633" y="1097"/>
                  <a:pt x="414" y="1133"/>
                  <a:pt x="195" y="1181"/>
                </a:cubicBezTo>
                <a:cubicBezTo>
                  <a:pt x="260" y="1128"/>
                  <a:pt x="645" y="1044"/>
                  <a:pt x="814" y="1044"/>
                </a:cubicBezTo>
                <a:close/>
                <a:moveTo>
                  <a:pt x="1837" y="1157"/>
                </a:moveTo>
                <a:lnTo>
                  <a:pt x="1837" y="1181"/>
                </a:lnTo>
                <a:cubicBezTo>
                  <a:pt x="1813" y="1170"/>
                  <a:pt x="1800" y="1170"/>
                  <a:pt x="1776" y="1170"/>
                </a:cubicBezTo>
                <a:cubicBezTo>
                  <a:pt x="1800" y="1170"/>
                  <a:pt x="1813" y="1157"/>
                  <a:pt x="1837" y="1157"/>
                </a:cubicBezTo>
                <a:close/>
                <a:moveTo>
                  <a:pt x="5194" y="987"/>
                </a:moveTo>
                <a:cubicBezTo>
                  <a:pt x="5230" y="1000"/>
                  <a:pt x="5279" y="1011"/>
                  <a:pt x="5316" y="1011"/>
                </a:cubicBezTo>
                <a:cubicBezTo>
                  <a:pt x="5424" y="1011"/>
                  <a:pt x="5534" y="1000"/>
                  <a:pt x="5656" y="987"/>
                </a:cubicBezTo>
                <a:lnTo>
                  <a:pt x="5656" y="987"/>
                </a:lnTo>
                <a:cubicBezTo>
                  <a:pt x="5668" y="1048"/>
                  <a:pt x="5643" y="1097"/>
                  <a:pt x="5595" y="1133"/>
                </a:cubicBezTo>
                <a:cubicBezTo>
                  <a:pt x="5527" y="1171"/>
                  <a:pt x="5458" y="1190"/>
                  <a:pt x="5390" y="1190"/>
                </a:cubicBezTo>
                <a:cubicBezTo>
                  <a:pt x="5349" y="1190"/>
                  <a:pt x="5308" y="1183"/>
                  <a:pt x="5267" y="1170"/>
                </a:cubicBezTo>
                <a:cubicBezTo>
                  <a:pt x="5230" y="1170"/>
                  <a:pt x="5194" y="1157"/>
                  <a:pt x="5157" y="1145"/>
                </a:cubicBezTo>
                <a:cubicBezTo>
                  <a:pt x="5097" y="1133"/>
                  <a:pt x="5072" y="1097"/>
                  <a:pt x="5084" y="1060"/>
                </a:cubicBezTo>
                <a:cubicBezTo>
                  <a:pt x="5097" y="1011"/>
                  <a:pt x="5145" y="987"/>
                  <a:pt x="5194" y="987"/>
                </a:cubicBezTo>
                <a:close/>
                <a:moveTo>
                  <a:pt x="1217" y="1181"/>
                </a:moveTo>
                <a:lnTo>
                  <a:pt x="1217" y="1218"/>
                </a:lnTo>
                <a:cubicBezTo>
                  <a:pt x="1132" y="1230"/>
                  <a:pt x="1059" y="1230"/>
                  <a:pt x="973" y="1243"/>
                </a:cubicBezTo>
                <a:lnTo>
                  <a:pt x="973" y="1218"/>
                </a:lnTo>
                <a:cubicBezTo>
                  <a:pt x="1046" y="1206"/>
                  <a:pt x="1132" y="1194"/>
                  <a:pt x="1217" y="1181"/>
                </a:cubicBezTo>
                <a:close/>
                <a:moveTo>
                  <a:pt x="4698" y="69"/>
                </a:moveTo>
                <a:cubicBezTo>
                  <a:pt x="4753" y="69"/>
                  <a:pt x="4809" y="79"/>
                  <a:pt x="4865" y="100"/>
                </a:cubicBezTo>
                <a:cubicBezTo>
                  <a:pt x="4938" y="124"/>
                  <a:pt x="5024" y="136"/>
                  <a:pt x="5108" y="160"/>
                </a:cubicBezTo>
                <a:cubicBezTo>
                  <a:pt x="5206" y="197"/>
                  <a:pt x="5230" y="221"/>
                  <a:pt x="5230" y="318"/>
                </a:cubicBezTo>
                <a:cubicBezTo>
                  <a:pt x="5218" y="489"/>
                  <a:pt x="5194" y="646"/>
                  <a:pt x="5170" y="805"/>
                </a:cubicBezTo>
                <a:cubicBezTo>
                  <a:pt x="5170" y="832"/>
                  <a:pt x="5156" y="846"/>
                  <a:pt x="5134" y="846"/>
                </a:cubicBezTo>
                <a:cubicBezTo>
                  <a:pt x="5126" y="846"/>
                  <a:pt x="5118" y="844"/>
                  <a:pt x="5108" y="841"/>
                </a:cubicBezTo>
                <a:cubicBezTo>
                  <a:pt x="5035" y="829"/>
                  <a:pt x="4987" y="781"/>
                  <a:pt x="4975" y="708"/>
                </a:cubicBezTo>
                <a:lnTo>
                  <a:pt x="4975" y="513"/>
                </a:lnTo>
                <a:cubicBezTo>
                  <a:pt x="4975" y="452"/>
                  <a:pt x="4975" y="452"/>
                  <a:pt x="4902" y="440"/>
                </a:cubicBezTo>
                <a:cubicBezTo>
                  <a:pt x="4853" y="537"/>
                  <a:pt x="4792" y="635"/>
                  <a:pt x="4695" y="708"/>
                </a:cubicBezTo>
                <a:cubicBezTo>
                  <a:pt x="4644" y="746"/>
                  <a:pt x="4589" y="761"/>
                  <a:pt x="4531" y="761"/>
                </a:cubicBezTo>
                <a:cubicBezTo>
                  <a:pt x="4479" y="761"/>
                  <a:pt x="4424" y="749"/>
                  <a:pt x="4367" y="732"/>
                </a:cubicBezTo>
                <a:lnTo>
                  <a:pt x="4367" y="781"/>
                </a:lnTo>
                <a:cubicBezTo>
                  <a:pt x="4379" y="781"/>
                  <a:pt x="4391" y="805"/>
                  <a:pt x="4416" y="805"/>
                </a:cubicBezTo>
                <a:cubicBezTo>
                  <a:pt x="4452" y="817"/>
                  <a:pt x="4489" y="817"/>
                  <a:pt x="4537" y="817"/>
                </a:cubicBezTo>
                <a:cubicBezTo>
                  <a:pt x="4573" y="817"/>
                  <a:pt x="4598" y="841"/>
                  <a:pt x="4622" y="865"/>
                </a:cubicBezTo>
                <a:cubicBezTo>
                  <a:pt x="4652" y="895"/>
                  <a:pt x="4690" y="917"/>
                  <a:pt x="4736" y="917"/>
                </a:cubicBezTo>
                <a:cubicBezTo>
                  <a:pt x="4746" y="917"/>
                  <a:pt x="4757" y="916"/>
                  <a:pt x="4768" y="914"/>
                </a:cubicBezTo>
                <a:cubicBezTo>
                  <a:pt x="4778" y="912"/>
                  <a:pt x="4789" y="912"/>
                  <a:pt x="4798" y="912"/>
                </a:cubicBezTo>
                <a:cubicBezTo>
                  <a:pt x="4868" y="912"/>
                  <a:pt x="4917" y="947"/>
                  <a:pt x="4938" y="1011"/>
                </a:cubicBezTo>
                <a:cubicBezTo>
                  <a:pt x="4975" y="1108"/>
                  <a:pt x="5060" y="1157"/>
                  <a:pt x="5133" y="1194"/>
                </a:cubicBezTo>
                <a:cubicBezTo>
                  <a:pt x="5194" y="1218"/>
                  <a:pt x="5267" y="1218"/>
                  <a:pt x="5340" y="1254"/>
                </a:cubicBezTo>
                <a:cubicBezTo>
                  <a:pt x="5267" y="1254"/>
                  <a:pt x="5206" y="1267"/>
                  <a:pt x="5145" y="1267"/>
                </a:cubicBezTo>
                <a:cubicBezTo>
                  <a:pt x="4951" y="1254"/>
                  <a:pt x="4768" y="1243"/>
                  <a:pt x="4586" y="1218"/>
                </a:cubicBezTo>
                <a:cubicBezTo>
                  <a:pt x="4464" y="1206"/>
                  <a:pt x="4354" y="1170"/>
                  <a:pt x="4245" y="1145"/>
                </a:cubicBezTo>
                <a:cubicBezTo>
                  <a:pt x="4124" y="1108"/>
                  <a:pt x="3941" y="1084"/>
                  <a:pt x="3868" y="1072"/>
                </a:cubicBezTo>
                <a:cubicBezTo>
                  <a:pt x="3832" y="1011"/>
                  <a:pt x="3844" y="938"/>
                  <a:pt x="3844" y="865"/>
                </a:cubicBezTo>
                <a:cubicBezTo>
                  <a:pt x="3856" y="792"/>
                  <a:pt x="3880" y="562"/>
                  <a:pt x="3880" y="464"/>
                </a:cubicBezTo>
                <a:cubicBezTo>
                  <a:pt x="4002" y="379"/>
                  <a:pt x="4391" y="160"/>
                  <a:pt x="4476" y="124"/>
                </a:cubicBezTo>
                <a:cubicBezTo>
                  <a:pt x="4547" y="88"/>
                  <a:pt x="4622" y="69"/>
                  <a:pt x="4698" y="69"/>
                </a:cubicBezTo>
                <a:close/>
                <a:moveTo>
                  <a:pt x="1178" y="1052"/>
                </a:moveTo>
                <a:cubicBezTo>
                  <a:pt x="1236" y="1052"/>
                  <a:pt x="1293" y="1058"/>
                  <a:pt x="1351" y="1072"/>
                </a:cubicBezTo>
                <a:lnTo>
                  <a:pt x="1351" y="1108"/>
                </a:lnTo>
                <a:cubicBezTo>
                  <a:pt x="1253" y="1120"/>
                  <a:pt x="1147" y="1159"/>
                  <a:pt x="1048" y="1159"/>
                </a:cubicBezTo>
                <a:cubicBezTo>
                  <a:pt x="1035" y="1159"/>
                  <a:pt x="1023" y="1159"/>
                  <a:pt x="1010" y="1157"/>
                </a:cubicBezTo>
                <a:cubicBezTo>
                  <a:pt x="978" y="1150"/>
                  <a:pt x="948" y="1147"/>
                  <a:pt x="920" y="1147"/>
                </a:cubicBezTo>
                <a:cubicBezTo>
                  <a:pt x="851" y="1147"/>
                  <a:pt x="791" y="1164"/>
                  <a:pt x="730" y="1181"/>
                </a:cubicBezTo>
                <a:cubicBezTo>
                  <a:pt x="633" y="1194"/>
                  <a:pt x="536" y="1218"/>
                  <a:pt x="451" y="1243"/>
                </a:cubicBezTo>
                <a:cubicBezTo>
                  <a:pt x="341" y="1267"/>
                  <a:pt x="232" y="1279"/>
                  <a:pt x="86" y="1279"/>
                </a:cubicBezTo>
                <a:cubicBezTo>
                  <a:pt x="122" y="1254"/>
                  <a:pt x="135" y="1243"/>
                  <a:pt x="159" y="1243"/>
                </a:cubicBezTo>
                <a:cubicBezTo>
                  <a:pt x="305" y="1206"/>
                  <a:pt x="451" y="1170"/>
                  <a:pt x="597" y="1145"/>
                </a:cubicBezTo>
                <a:cubicBezTo>
                  <a:pt x="755" y="1121"/>
                  <a:pt x="900" y="1084"/>
                  <a:pt x="1059" y="1060"/>
                </a:cubicBezTo>
                <a:cubicBezTo>
                  <a:pt x="1099" y="1055"/>
                  <a:pt x="1139" y="1052"/>
                  <a:pt x="1178" y="1052"/>
                </a:cubicBezTo>
                <a:close/>
                <a:moveTo>
                  <a:pt x="4682" y="0"/>
                </a:moveTo>
                <a:cubicBezTo>
                  <a:pt x="4631" y="0"/>
                  <a:pt x="4582" y="12"/>
                  <a:pt x="4537" y="38"/>
                </a:cubicBezTo>
                <a:cubicBezTo>
                  <a:pt x="4440" y="75"/>
                  <a:pt x="4354" y="136"/>
                  <a:pt x="4257" y="184"/>
                </a:cubicBezTo>
                <a:cubicBezTo>
                  <a:pt x="4233" y="197"/>
                  <a:pt x="3916" y="379"/>
                  <a:pt x="3880" y="416"/>
                </a:cubicBezTo>
                <a:cubicBezTo>
                  <a:pt x="3875" y="384"/>
                  <a:pt x="3850" y="376"/>
                  <a:pt x="3819" y="376"/>
                </a:cubicBezTo>
                <a:cubicBezTo>
                  <a:pt x="3777" y="376"/>
                  <a:pt x="3725" y="391"/>
                  <a:pt x="3698" y="391"/>
                </a:cubicBezTo>
                <a:lnTo>
                  <a:pt x="3394" y="391"/>
                </a:lnTo>
                <a:cubicBezTo>
                  <a:pt x="3235" y="379"/>
                  <a:pt x="3078" y="354"/>
                  <a:pt x="2919" y="354"/>
                </a:cubicBezTo>
                <a:cubicBezTo>
                  <a:pt x="2603" y="343"/>
                  <a:pt x="2299" y="330"/>
                  <a:pt x="1983" y="330"/>
                </a:cubicBezTo>
                <a:cubicBezTo>
                  <a:pt x="1870" y="330"/>
                  <a:pt x="1756" y="325"/>
                  <a:pt x="1643" y="325"/>
                </a:cubicBezTo>
                <a:cubicBezTo>
                  <a:pt x="1586" y="325"/>
                  <a:pt x="1529" y="326"/>
                  <a:pt x="1473" y="330"/>
                </a:cubicBezTo>
                <a:cubicBezTo>
                  <a:pt x="1156" y="343"/>
                  <a:pt x="827" y="354"/>
                  <a:pt x="511" y="379"/>
                </a:cubicBezTo>
                <a:cubicBezTo>
                  <a:pt x="378" y="379"/>
                  <a:pt x="244" y="391"/>
                  <a:pt x="98" y="416"/>
                </a:cubicBezTo>
                <a:cubicBezTo>
                  <a:pt x="195" y="452"/>
                  <a:pt x="135" y="525"/>
                  <a:pt x="171" y="586"/>
                </a:cubicBezTo>
                <a:cubicBezTo>
                  <a:pt x="146" y="586"/>
                  <a:pt x="122" y="598"/>
                  <a:pt x="110" y="610"/>
                </a:cubicBezTo>
                <a:cubicBezTo>
                  <a:pt x="147" y="616"/>
                  <a:pt x="183" y="619"/>
                  <a:pt x="219" y="619"/>
                </a:cubicBezTo>
                <a:cubicBezTo>
                  <a:pt x="329" y="619"/>
                  <a:pt x="438" y="598"/>
                  <a:pt x="548" y="598"/>
                </a:cubicBezTo>
                <a:cubicBezTo>
                  <a:pt x="390" y="659"/>
                  <a:pt x="208" y="659"/>
                  <a:pt x="62" y="756"/>
                </a:cubicBezTo>
                <a:cubicBezTo>
                  <a:pt x="98" y="768"/>
                  <a:pt x="135" y="768"/>
                  <a:pt x="171" y="768"/>
                </a:cubicBezTo>
                <a:cubicBezTo>
                  <a:pt x="159" y="781"/>
                  <a:pt x="159" y="792"/>
                  <a:pt x="146" y="805"/>
                </a:cubicBezTo>
                <a:cubicBezTo>
                  <a:pt x="341" y="781"/>
                  <a:pt x="536" y="756"/>
                  <a:pt x="743" y="732"/>
                </a:cubicBezTo>
                <a:cubicBezTo>
                  <a:pt x="779" y="689"/>
                  <a:pt x="822" y="680"/>
                  <a:pt x="866" y="680"/>
                </a:cubicBezTo>
                <a:cubicBezTo>
                  <a:pt x="899" y="680"/>
                  <a:pt x="934" y="685"/>
                  <a:pt x="967" y="685"/>
                </a:cubicBezTo>
                <a:cubicBezTo>
                  <a:pt x="977" y="685"/>
                  <a:pt x="988" y="685"/>
                  <a:pt x="998" y="683"/>
                </a:cubicBezTo>
                <a:lnTo>
                  <a:pt x="998" y="683"/>
                </a:lnTo>
                <a:cubicBezTo>
                  <a:pt x="924" y="704"/>
                  <a:pt x="850" y="734"/>
                  <a:pt x="777" y="734"/>
                </a:cubicBezTo>
                <a:cubicBezTo>
                  <a:pt x="765" y="734"/>
                  <a:pt x="754" y="734"/>
                  <a:pt x="743" y="732"/>
                </a:cubicBezTo>
                <a:lnTo>
                  <a:pt x="743" y="792"/>
                </a:lnTo>
                <a:cubicBezTo>
                  <a:pt x="626" y="814"/>
                  <a:pt x="509" y="832"/>
                  <a:pt x="389" y="832"/>
                </a:cubicBezTo>
                <a:cubicBezTo>
                  <a:pt x="310" y="832"/>
                  <a:pt x="229" y="824"/>
                  <a:pt x="146" y="805"/>
                </a:cubicBezTo>
                <a:cubicBezTo>
                  <a:pt x="138" y="797"/>
                  <a:pt x="130" y="793"/>
                  <a:pt x="122" y="793"/>
                </a:cubicBezTo>
                <a:cubicBezTo>
                  <a:pt x="107" y="793"/>
                  <a:pt x="94" y="809"/>
                  <a:pt x="86" y="841"/>
                </a:cubicBezTo>
                <a:lnTo>
                  <a:pt x="268" y="878"/>
                </a:lnTo>
                <a:cubicBezTo>
                  <a:pt x="183" y="914"/>
                  <a:pt x="86" y="902"/>
                  <a:pt x="13" y="987"/>
                </a:cubicBezTo>
                <a:cubicBezTo>
                  <a:pt x="73" y="1000"/>
                  <a:pt x="110" y="1011"/>
                  <a:pt x="159" y="1024"/>
                </a:cubicBezTo>
                <a:cubicBezTo>
                  <a:pt x="135" y="1035"/>
                  <a:pt x="110" y="1060"/>
                  <a:pt x="73" y="1084"/>
                </a:cubicBezTo>
                <a:lnTo>
                  <a:pt x="183" y="1121"/>
                </a:lnTo>
                <a:cubicBezTo>
                  <a:pt x="110" y="1145"/>
                  <a:pt x="62" y="1170"/>
                  <a:pt x="1" y="1206"/>
                </a:cubicBezTo>
                <a:cubicBezTo>
                  <a:pt x="13" y="1254"/>
                  <a:pt x="25" y="1291"/>
                  <a:pt x="37" y="1340"/>
                </a:cubicBezTo>
                <a:lnTo>
                  <a:pt x="110" y="1340"/>
                </a:lnTo>
                <a:cubicBezTo>
                  <a:pt x="354" y="1327"/>
                  <a:pt x="584" y="1316"/>
                  <a:pt x="816" y="1303"/>
                </a:cubicBezTo>
                <a:cubicBezTo>
                  <a:pt x="889" y="1303"/>
                  <a:pt x="949" y="1303"/>
                  <a:pt x="1010" y="1291"/>
                </a:cubicBezTo>
                <a:cubicBezTo>
                  <a:pt x="1254" y="1279"/>
                  <a:pt x="1497" y="1243"/>
                  <a:pt x="1740" y="1230"/>
                </a:cubicBezTo>
                <a:lnTo>
                  <a:pt x="2311" y="1230"/>
                </a:lnTo>
                <a:cubicBezTo>
                  <a:pt x="2445" y="1230"/>
                  <a:pt x="2579" y="1218"/>
                  <a:pt x="2713" y="1206"/>
                </a:cubicBezTo>
                <a:lnTo>
                  <a:pt x="3491" y="1206"/>
                </a:lnTo>
                <a:cubicBezTo>
                  <a:pt x="3570" y="1200"/>
                  <a:pt x="3655" y="1200"/>
                  <a:pt x="3722" y="1200"/>
                </a:cubicBezTo>
                <a:cubicBezTo>
                  <a:pt x="3789" y="1200"/>
                  <a:pt x="3838" y="1200"/>
                  <a:pt x="3844" y="1194"/>
                </a:cubicBezTo>
                <a:cubicBezTo>
                  <a:pt x="3868" y="1194"/>
                  <a:pt x="3868" y="1133"/>
                  <a:pt x="3868" y="1133"/>
                </a:cubicBezTo>
                <a:cubicBezTo>
                  <a:pt x="3868" y="1133"/>
                  <a:pt x="4318" y="1206"/>
                  <a:pt x="4367" y="1218"/>
                </a:cubicBezTo>
                <a:cubicBezTo>
                  <a:pt x="4537" y="1291"/>
                  <a:pt x="4707" y="1291"/>
                  <a:pt x="4878" y="1316"/>
                </a:cubicBezTo>
                <a:cubicBezTo>
                  <a:pt x="4948" y="1320"/>
                  <a:pt x="5017" y="1323"/>
                  <a:pt x="5085" y="1323"/>
                </a:cubicBezTo>
                <a:cubicBezTo>
                  <a:pt x="5204" y="1323"/>
                  <a:pt x="5321" y="1314"/>
                  <a:pt x="5437" y="1291"/>
                </a:cubicBezTo>
                <a:cubicBezTo>
                  <a:pt x="5546" y="1279"/>
                  <a:pt x="5656" y="1254"/>
                  <a:pt x="5680" y="1121"/>
                </a:cubicBezTo>
                <a:cubicBezTo>
                  <a:pt x="5680" y="1108"/>
                  <a:pt x="5680" y="1097"/>
                  <a:pt x="5692" y="1097"/>
                </a:cubicBezTo>
                <a:cubicBezTo>
                  <a:pt x="5741" y="1048"/>
                  <a:pt x="5729" y="987"/>
                  <a:pt x="5705" y="938"/>
                </a:cubicBezTo>
                <a:cubicBezTo>
                  <a:pt x="5741" y="902"/>
                  <a:pt x="5778" y="878"/>
                  <a:pt x="5789" y="829"/>
                </a:cubicBezTo>
                <a:cubicBezTo>
                  <a:pt x="5802" y="792"/>
                  <a:pt x="5778" y="744"/>
                  <a:pt x="5765" y="708"/>
                </a:cubicBezTo>
                <a:cubicBezTo>
                  <a:pt x="5887" y="610"/>
                  <a:pt x="5887" y="610"/>
                  <a:pt x="5851" y="489"/>
                </a:cubicBezTo>
                <a:cubicBezTo>
                  <a:pt x="5862" y="489"/>
                  <a:pt x="5875" y="476"/>
                  <a:pt x="5899" y="476"/>
                </a:cubicBezTo>
                <a:cubicBezTo>
                  <a:pt x="6045" y="476"/>
                  <a:pt x="6191" y="471"/>
                  <a:pt x="6337" y="471"/>
                </a:cubicBezTo>
                <a:cubicBezTo>
                  <a:pt x="6410" y="471"/>
                  <a:pt x="6483" y="472"/>
                  <a:pt x="6556" y="476"/>
                </a:cubicBezTo>
                <a:cubicBezTo>
                  <a:pt x="6641" y="476"/>
                  <a:pt x="6726" y="452"/>
                  <a:pt x="6799" y="416"/>
                </a:cubicBezTo>
                <a:cubicBezTo>
                  <a:pt x="6848" y="391"/>
                  <a:pt x="6872" y="343"/>
                  <a:pt x="6872" y="294"/>
                </a:cubicBezTo>
                <a:cubicBezTo>
                  <a:pt x="6872" y="245"/>
                  <a:pt x="6824" y="221"/>
                  <a:pt x="6787" y="209"/>
                </a:cubicBezTo>
                <a:cubicBezTo>
                  <a:pt x="6751" y="209"/>
                  <a:pt x="6726" y="197"/>
                  <a:pt x="6702" y="197"/>
                </a:cubicBezTo>
                <a:cubicBezTo>
                  <a:pt x="6470" y="184"/>
                  <a:pt x="6240" y="184"/>
                  <a:pt x="6008" y="173"/>
                </a:cubicBezTo>
                <a:cubicBezTo>
                  <a:pt x="5789" y="160"/>
                  <a:pt x="5583" y="148"/>
                  <a:pt x="5364" y="148"/>
                </a:cubicBezTo>
                <a:cubicBezTo>
                  <a:pt x="5340" y="142"/>
                  <a:pt x="5316" y="142"/>
                  <a:pt x="5291" y="142"/>
                </a:cubicBezTo>
                <a:cubicBezTo>
                  <a:pt x="5267" y="142"/>
                  <a:pt x="5243" y="142"/>
                  <a:pt x="5218" y="136"/>
                </a:cubicBezTo>
                <a:lnTo>
                  <a:pt x="4816" y="27"/>
                </a:lnTo>
                <a:cubicBezTo>
                  <a:pt x="4771" y="9"/>
                  <a:pt x="4726" y="0"/>
                  <a:pt x="468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8892;p59"/>
          <p:cNvSpPr/>
          <p:nvPr/>
        </p:nvSpPr>
        <p:spPr>
          <a:xfrm>
            <a:off x="362821" y="5429431"/>
            <a:ext cx="2318271" cy="754440"/>
          </a:xfrm>
          <a:custGeom>
            <a:avLst/>
            <a:gdLst/>
            <a:ahLst/>
            <a:cxnLst/>
            <a:rect l="l" t="t" r="r" b="b"/>
            <a:pathLst>
              <a:path w="6873" h="1341" extrusionOk="0">
                <a:moveTo>
                  <a:pt x="1473" y="391"/>
                </a:moveTo>
                <a:lnTo>
                  <a:pt x="1473" y="403"/>
                </a:lnTo>
                <a:cubicBezTo>
                  <a:pt x="1460" y="403"/>
                  <a:pt x="1436" y="391"/>
                  <a:pt x="1411" y="391"/>
                </a:cubicBezTo>
                <a:close/>
                <a:moveTo>
                  <a:pt x="2311" y="379"/>
                </a:moveTo>
                <a:cubicBezTo>
                  <a:pt x="2284" y="406"/>
                  <a:pt x="2261" y="414"/>
                  <a:pt x="2238" y="414"/>
                </a:cubicBezTo>
                <a:cubicBezTo>
                  <a:pt x="2219" y="414"/>
                  <a:pt x="2200" y="409"/>
                  <a:pt x="2178" y="403"/>
                </a:cubicBezTo>
                <a:lnTo>
                  <a:pt x="2178" y="379"/>
                </a:lnTo>
                <a:close/>
                <a:moveTo>
                  <a:pt x="730" y="427"/>
                </a:moveTo>
                <a:lnTo>
                  <a:pt x="730" y="440"/>
                </a:lnTo>
                <a:cubicBezTo>
                  <a:pt x="694" y="452"/>
                  <a:pt x="646" y="452"/>
                  <a:pt x="597" y="464"/>
                </a:cubicBezTo>
                <a:lnTo>
                  <a:pt x="597" y="427"/>
                </a:lnTo>
                <a:close/>
                <a:moveTo>
                  <a:pt x="5303" y="197"/>
                </a:moveTo>
                <a:cubicBezTo>
                  <a:pt x="5413" y="197"/>
                  <a:pt x="5534" y="209"/>
                  <a:pt x="5656" y="209"/>
                </a:cubicBezTo>
                <a:cubicBezTo>
                  <a:pt x="5778" y="221"/>
                  <a:pt x="5899" y="221"/>
                  <a:pt x="6021" y="221"/>
                </a:cubicBezTo>
                <a:lnTo>
                  <a:pt x="6678" y="257"/>
                </a:lnTo>
                <a:cubicBezTo>
                  <a:pt x="6726" y="257"/>
                  <a:pt x="6787" y="257"/>
                  <a:pt x="6799" y="318"/>
                </a:cubicBezTo>
                <a:cubicBezTo>
                  <a:pt x="6799" y="367"/>
                  <a:pt x="6738" y="379"/>
                  <a:pt x="6702" y="403"/>
                </a:cubicBezTo>
                <a:cubicBezTo>
                  <a:pt x="6665" y="416"/>
                  <a:pt x="6629" y="416"/>
                  <a:pt x="6592" y="416"/>
                </a:cubicBezTo>
                <a:cubicBezTo>
                  <a:pt x="6386" y="427"/>
                  <a:pt x="6191" y="427"/>
                  <a:pt x="5984" y="440"/>
                </a:cubicBezTo>
                <a:cubicBezTo>
                  <a:pt x="5802" y="440"/>
                  <a:pt x="5632" y="440"/>
                  <a:pt x="5449" y="452"/>
                </a:cubicBezTo>
                <a:cubicBezTo>
                  <a:pt x="5400" y="452"/>
                  <a:pt x="5352" y="464"/>
                  <a:pt x="5291" y="476"/>
                </a:cubicBezTo>
                <a:cubicBezTo>
                  <a:pt x="5291" y="391"/>
                  <a:pt x="5291" y="306"/>
                  <a:pt x="5303" y="197"/>
                </a:cubicBezTo>
                <a:close/>
                <a:moveTo>
                  <a:pt x="3260" y="489"/>
                </a:moveTo>
                <a:lnTo>
                  <a:pt x="3260" y="513"/>
                </a:lnTo>
                <a:cubicBezTo>
                  <a:pt x="3235" y="500"/>
                  <a:pt x="3199" y="500"/>
                  <a:pt x="3162" y="500"/>
                </a:cubicBezTo>
                <a:lnTo>
                  <a:pt x="3162" y="489"/>
                </a:lnTo>
                <a:close/>
                <a:moveTo>
                  <a:pt x="1095" y="525"/>
                </a:moveTo>
                <a:lnTo>
                  <a:pt x="1095" y="537"/>
                </a:lnTo>
                <a:lnTo>
                  <a:pt x="986" y="537"/>
                </a:lnTo>
                <a:lnTo>
                  <a:pt x="986" y="525"/>
                </a:lnTo>
                <a:close/>
                <a:moveTo>
                  <a:pt x="3637" y="537"/>
                </a:moveTo>
                <a:lnTo>
                  <a:pt x="3637" y="549"/>
                </a:lnTo>
                <a:lnTo>
                  <a:pt x="3527" y="549"/>
                </a:lnTo>
                <a:lnTo>
                  <a:pt x="3527" y="537"/>
                </a:lnTo>
                <a:close/>
                <a:moveTo>
                  <a:pt x="3808" y="489"/>
                </a:moveTo>
                <a:cubicBezTo>
                  <a:pt x="3808" y="513"/>
                  <a:pt x="3819" y="525"/>
                  <a:pt x="3819" y="549"/>
                </a:cubicBezTo>
                <a:cubicBezTo>
                  <a:pt x="3819" y="562"/>
                  <a:pt x="3808" y="562"/>
                  <a:pt x="3808" y="562"/>
                </a:cubicBezTo>
                <a:lnTo>
                  <a:pt x="3771" y="489"/>
                </a:lnTo>
                <a:close/>
                <a:moveTo>
                  <a:pt x="3280" y="539"/>
                </a:moveTo>
                <a:cubicBezTo>
                  <a:pt x="3326" y="539"/>
                  <a:pt x="3372" y="542"/>
                  <a:pt x="3418" y="549"/>
                </a:cubicBezTo>
                <a:cubicBezTo>
                  <a:pt x="3306" y="558"/>
                  <a:pt x="3199" y="598"/>
                  <a:pt x="3090" y="598"/>
                </a:cubicBezTo>
                <a:cubicBezTo>
                  <a:pt x="3046" y="598"/>
                  <a:pt x="3002" y="591"/>
                  <a:pt x="2956" y="573"/>
                </a:cubicBezTo>
                <a:cubicBezTo>
                  <a:pt x="3059" y="556"/>
                  <a:pt x="3168" y="539"/>
                  <a:pt x="3280" y="539"/>
                </a:cubicBezTo>
                <a:close/>
                <a:moveTo>
                  <a:pt x="1995" y="489"/>
                </a:moveTo>
                <a:cubicBezTo>
                  <a:pt x="2044" y="489"/>
                  <a:pt x="2081" y="500"/>
                  <a:pt x="2105" y="549"/>
                </a:cubicBezTo>
                <a:cubicBezTo>
                  <a:pt x="2227" y="537"/>
                  <a:pt x="2360" y="525"/>
                  <a:pt x="2481" y="525"/>
                </a:cubicBezTo>
                <a:lnTo>
                  <a:pt x="2798" y="525"/>
                </a:lnTo>
                <a:cubicBezTo>
                  <a:pt x="2798" y="537"/>
                  <a:pt x="2810" y="537"/>
                  <a:pt x="2810" y="549"/>
                </a:cubicBezTo>
                <a:cubicBezTo>
                  <a:pt x="2737" y="562"/>
                  <a:pt x="2664" y="573"/>
                  <a:pt x="2603" y="586"/>
                </a:cubicBezTo>
                <a:lnTo>
                  <a:pt x="2384" y="622"/>
                </a:lnTo>
                <a:cubicBezTo>
                  <a:pt x="2362" y="622"/>
                  <a:pt x="2341" y="627"/>
                  <a:pt x="2321" y="627"/>
                </a:cubicBezTo>
                <a:cubicBezTo>
                  <a:pt x="2297" y="627"/>
                  <a:pt x="2276" y="619"/>
                  <a:pt x="2263" y="586"/>
                </a:cubicBezTo>
                <a:cubicBezTo>
                  <a:pt x="2257" y="580"/>
                  <a:pt x="2248" y="577"/>
                  <a:pt x="2237" y="577"/>
                </a:cubicBezTo>
                <a:cubicBezTo>
                  <a:pt x="2227" y="577"/>
                  <a:pt x="2214" y="580"/>
                  <a:pt x="2202" y="586"/>
                </a:cubicBezTo>
                <a:cubicBezTo>
                  <a:pt x="1983" y="586"/>
                  <a:pt x="1764" y="598"/>
                  <a:pt x="1545" y="610"/>
                </a:cubicBezTo>
                <a:cubicBezTo>
                  <a:pt x="1509" y="610"/>
                  <a:pt x="1473" y="598"/>
                  <a:pt x="1424" y="598"/>
                </a:cubicBezTo>
                <a:cubicBezTo>
                  <a:pt x="1448" y="586"/>
                  <a:pt x="1473" y="562"/>
                  <a:pt x="1497" y="549"/>
                </a:cubicBezTo>
                <a:cubicBezTo>
                  <a:pt x="1484" y="549"/>
                  <a:pt x="1473" y="562"/>
                  <a:pt x="1448" y="573"/>
                </a:cubicBezTo>
                <a:lnTo>
                  <a:pt x="1448" y="500"/>
                </a:lnTo>
                <a:cubicBezTo>
                  <a:pt x="1460" y="500"/>
                  <a:pt x="1473" y="489"/>
                  <a:pt x="1473" y="489"/>
                </a:cubicBezTo>
                <a:close/>
                <a:moveTo>
                  <a:pt x="1302" y="562"/>
                </a:moveTo>
                <a:lnTo>
                  <a:pt x="1302" y="562"/>
                </a:lnTo>
                <a:cubicBezTo>
                  <a:pt x="1241" y="622"/>
                  <a:pt x="1241" y="622"/>
                  <a:pt x="1059" y="635"/>
                </a:cubicBezTo>
                <a:cubicBezTo>
                  <a:pt x="986" y="635"/>
                  <a:pt x="900" y="646"/>
                  <a:pt x="827" y="646"/>
                </a:cubicBezTo>
                <a:cubicBezTo>
                  <a:pt x="816" y="635"/>
                  <a:pt x="816" y="635"/>
                  <a:pt x="816" y="622"/>
                </a:cubicBezTo>
                <a:cubicBezTo>
                  <a:pt x="973" y="598"/>
                  <a:pt x="1132" y="586"/>
                  <a:pt x="1302" y="562"/>
                </a:cubicBezTo>
                <a:close/>
                <a:moveTo>
                  <a:pt x="3284" y="635"/>
                </a:moveTo>
                <a:cubicBezTo>
                  <a:pt x="3333" y="635"/>
                  <a:pt x="3394" y="635"/>
                  <a:pt x="3443" y="646"/>
                </a:cubicBezTo>
                <a:lnTo>
                  <a:pt x="3443" y="659"/>
                </a:lnTo>
                <a:cubicBezTo>
                  <a:pt x="3394" y="646"/>
                  <a:pt x="3333" y="646"/>
                  <a:pt x="3272" y="646"/>
                </a:cubicBezTo>
                <a:cubicBezTo>
                  <a:pt x="3272" y="646"/>
                  <a:pt x="3272" y="635"/>
                  <a:pt x="3284" y="635"/>
                </a:cubicBezTo>
                <a:close/>
                <a:moveTo>
                  <a:pt x="2859" y="646"/>
                </a:moveTo>
                <a:lnTo>
                  <a:pt x="2859" y="683"/>
                </a:lnTo>
                <a:lnTo>
                  <a:pt x="2591" y="683"/>
                </a:lnTo>
                <a:lnTo>
                  <a:pt x="2591" y="659"/>
                </a:lnTo>
                <a:cubicBezTo>
                  <a:pt x="2676" y="646"/>
                  <a:pt x="2773" y="646"/>
                  <a:pt x="2859" y="646"/>
                </a:cubicBezTo>
                <a:close/>
                <a:moveTo>
                  <a:pt x="609" y="635"/>
                </a:moveTo>
                <a:lnTo>
                  <a:pt x="609" y="635"/>
                </a:lnTo>
                <a:cubicBezTo>
                  <a:pt x="581" y="672"/>
                  <a:pt x="560" y="687"/>
                  <a:pt x="481" y="687"/>
                </a:cubicBezTo>
                <a:cubicBezTo>
                  <a:pt x="457" y="687"/>
                  <a:pt x="427" y="686"/>
                  <a:pt x="390" y="683"/>
                </a:cubicBezTo>
                <a:cubicBezTo>
                  <a:pt x="463" y="659"/>
                  <a:pt x="524" y="646"/>
                  <a:pt x="609" y="635"/>
                </a:cubicBezTo>
                <a:close/>
                <a:moveTo>
                  <a:pt x="3637" y="646"/>
                </a:moveTo>
                <a:cubicBezTo>
                  <a:pt x="3649" y="659"/>
                  <a:pt x="3649" y="671"/>
                  <a:pt x="3649" y="683"/>
                </a:cubicBezTo>
                <a:cubicBezTo>
                  <a:pt x="3625" y="683"/>
                  <a:pt x="3600" y="683"/>
                  <a:pt x="3576" y="695"/>
                </a:cubicBezTo>
                <a:cubicBezTo>
                  <a:pt x="3564" y="683"/>
                  <a:pt x="3564" y="671"/>
                  <a:pt x="3564" y="659"/>
                </a:cubicBezTo>
                <a:cubicBezTo>
                  <a:pt x="3589" y="659"/>
                  <a:pt x="3613" y="659"/>
                  <a:pt x="3637" y="646"/>
                </a:cubicBezTo>
                <a:close/>
                <a:moveTo>
                  <a:pt x="3321" y="671"/>
                </a:moveTo>
                <a:cubicBezTo>
                  <a:pt x="3279" y="706"/>
                  <a:pt x="3232" y="725"/>
                  <a:pt x="3184" y="725"/>
                </a:cubicBezTo>
                <a:cubicBezTo>
                  <a:pt x="3149" y="725"/>
                  <a:pt x="3113" y="715"/>
                  <a:pt x="3078" y="695"/>
                </a:cubicBezTo>
                <a:cubicBezTo>
                  <a:pt x="3162" y="683"/>
                  <a:pt x="3235" y="683"/>
                  <a:pt x="3321" y="671"/>
                </a:cubicBezTo>
                <a:close/>
                <a:moveTo>
                  <a:pt x="5619" y="476"/>
                </a:moveTo>
                <a:cubicBezTo>
                  <a:pt x="5692" y="476"/>
                  <a:pt x="5765" y="489"/>
                  <a:pt x="5814" y="586"/>
                </a:cubicBezTo>
                <a:cubicBezTo>
                  <a:pt x="5719" y="697"/>
                  <a:pt x="5603" y="736"/>
                  <a:pt x="5477" y="736"/>
                </a:cubicBezTo>
                <a:cubicBezTo>
                  <a:pt x="5409" y="736"/>
                  <a:pt x="5339" y="725"/>
                  <a:pt x="5267" y="708"/>
                </a:cubicBezTo>
                <a:cubicBezTo>
                  <a:pt x="5267" y="562"/>
                  <a:pt x="5303" y="513"/>
                  <a:pt x="5437" y="500"/>
                </a:cubicBezTo>
                <a:cubicBezTo>
                  <a:pt x="5497" y="489"/>
                  <a:pt x="5559" y="489"/>
                  <a:pt x="5619" y="476"/>
                </a:cubicBezTo>
                <a:close/>
                <a:moveTo>
                  <a:pt x="3432" y="705"/>
                </a:moveTo>
                <a:cubicBezTo>
                  <a:pt x="3452" y="705"/>
                  <a:pt x="3472" y="712"/>
                  <a:pt x="3491" y="732"/>
                </a:cubicBezTo>
                <a:cubicBezTo>
                  <a:pt x="3443" y="744"/>
                  <a:pt x="3394" y="744"/>
                  <a:pt x="3333" y="744"/>
                </a:cubicBezTo>
                <a:cubicBezTo>
                  <a:pt x="3369" y="722"/>
                  <a:pt x="3402" y="705"/>
                  <a:pt x="3432" y="705"/>
                </a:cubicBezTo>
                <a:close/>
                <a:moveTo>
                  <a:pt x="3759" y="646"/>
                </a:moveTo>
                <a:lnTo>
                  <a:pt x="3759" y="646"/>
                </a:lnTo>
                <a:cubicBezTo>
                  <a:pt x="3746" y="671"/>
                  <a:pt x="3746" y="708"/>
                  <a:pt x="3735" y="744"/>
                </a:cubicBezTo>
                <a:cubicBezTo>
                  <a:pt x="3686" y="695"/>
                  <a:pt x="3686" y="695"/>
                  <a:pt x="3759" y="646"/>
                </a:cubicBezTo>
                <a:close/>
                <a:moveTo>
                  <a:pt x="1250" y="689"/>
                </a:moveTo>
                <a:cubicBezTo>
                  <a:pt x="1315" y="689"/>
                  <a:pt x="1376" y="699"/>
                  <a:pt x="1411" y="719"/>
                </a:cubicBezTo>
                <a:cubicBezTo>
                  <a:pt x="1319" y="743"/>
                  <a:pt x="1232" y="751"/>
                  <a:pt x="1147" y="751"/>
                </a:cubicBezTo>
                <a:cubicBezTo>
                  <a:pt x="1097" y="751"/>
                  <a:pt x="1047" y="748"/>
                  <a:pt x="998" y="744"/>
                </a:cubicBezTo>
                <a:cubicBezTo>
                  <a:pt x="1055" y="708"/>
                  <a:pt x="1157" y="689"/>
                  <a:pt x="1250" y="689"/>
                </a:cubicBezTo>
                <a:close/>
                <a:moveTo>
                  <a:pt x="2099" y="707"/>
                </a:moveTo>
                <a:cubicBezTo>
                  <a:pt x="2149" y="707"/>
                  <a:pt x="2199" y="710"/>
                  <a:pt x="2251" y="719"/>
                </a:cubicBezTo>
                <a:cubicBezTo>
                  <a:pt x="2324" y="719"/>
                  <a:pt x="2384" y="708"/>
                  <a:pt x="2457" y="708"/>
                </a:cubicBezTo>
                <a:cubicBezTo>
                  <a:pt x="2518" y="708"/>
                  <a:pt x="2591" y="719"/>
                  <a:pt x="2664" y="719"/>
                </a:cubicBezTo>
                <a:cubicBezTo>
                  <a:pt x="2546" y="739"/>
                  <a:pt x="2436" y="775"/>
                  <a:pt x="2321" y="775"/>
                </a:cubicBezTo>
                <a:cubicBezTo>
                  <a:pt x="2294" y="775"/>
                  <a:pt x="2266" y="773"/>
                  <a:pt x="2238" y="768"/>
                </a:cubicBezTo>
                <a:cubicBezTo>
                  <a:pt x="2190" y="764"/>
                  <a:pt x="2140" y="763"/>
                  <a:pt x="2089" y="763"/>
                </a:cubicBezTo>
                <a:cubicBezTo>
                  <a:pt x="1988" y="763"/>
                  <a:pt x="1886" y="768"/>
                  <a:pt x="1789" y="768"/>
                </a:cubicBezTo>
                <a:lnTo>
                  <a:pt x="1643" y="768"/>
                </a:lnTo>
                <a:cubicBezTo>
                  <a:pt x="1798" y="741"/>
                  <a:pt x="1946" y="707"/>
                  <a:pt x="2099" y="707"/>
                </a:cubicBezTo>
                <a:close/>
                <a:moveTo>
                  <a:pt x="2871" y="756"/>
                </a:moveTo>
                <a:cubicBezTo>
                  <a:pt x="2871" y="768"/>
                  <a:pt x="2871" y="768"/>
                  <a:pt x="2883" y="768"/>
                </a:cubicBezTo>
                <a:cubicBezTo>
                  <a:pt x="2846" y="781"/>
                  <a:pt x="2810" y="781"/>
                  <a:pt x="2786" y="792"/>
                </a:cubicBezTo>
                <a:cubicBezTo>
                  <a:pt x="2786" y="781"/>
                  <a:pt x="2786" y="781"/>
                  <a:pt x="2773" y="768"/>
                </a:cubicBezTo>
                <a:cubicBezTo>
                  <a:pt x="2810" y="768"/>
                  <a:pt x="2846" y="756"/>
                  <a:pt x="2871" y="756"/>
                </a:cubicBezTo>
                <a:close/>
                <a:moveTo>
                  <a:pt x="2676" y="781"/>
                </a:moveTo>
                <a:cubicBezTo>
                  <a:pt x="2676" y="781"/>
                  <a:pt x="2689" y="781"/>
                  <a:pt x="2689" y="792"/>
                </a:cubicBezTo>
                <a:cubicBezTo>
                  <a:pt x="2624" y="820"/>
                  <a:pt x="2512" y="834"/>
                  <a:pt x="2424" y="834"/>
                </a:cubicBezTo>
                <a:cubicBezTo>
                  <a:pt x="2395" y="834"/>
                  <a:pt x="2369" y="832"/>
                  <a:pt x="2348" y="829"/>
                </a:cubicBezTo>
                <a:cubicBezTo>
                  <a:pt x="2457" y="805"/>
                  <a:pt x="2567" y="792"/>
                  <a:pt x="2676" y="781"/>
                </a:cubicBezTo>
                <a:close/>
                <a:moveTo>
                  <a:pt x="2737" y="841"/>
                </a:moveTo>
                <a:lnTo>
                  <a:pt x="2737" y="854"/>
                </a:lnTo>
                <a:lnTo>
                  <a:pt x="2664" y="854"/>
                </a:lnTo>
                <a:lnTo>
                  <a:pt x="2664" y="841"/>
                </a:lnTo>
                <a:close/>
                <a:moveTo>
                  <a:pt x="1363" y="792"/>
                </a:moveTo>
                <a:lnTo>
                  <a:pt x="1363" y="829"/>
                </a:lnTo>
                <a:cubicBezTo>
                  <a:pt x="1251" y="861"/>
                  <a:pt x="1139" y="867"/>
                  <a:pt x="1020" y="867"/>
                </a:cubicBezTo>
                <a:cubicBezTo>
                  <a:pt x="958" y="867"/>
                  <a:pt x="894" y="865"/>
                  <a:pt x="827" y="865"/>
                </a:cubicBezTo>
                <a:cubicBezTo>
                  <a:pt x="913" y="792"/>
                  <a:pt x="1010" y="817"/>
                  <a:pt x="1095" y="805"/>
                </a:cubicBezTo>
                <a:cubicBezTo>
                  <a:pt x="1181" y="792"/>
                  <a:pt x="1278" y="792"/>
                  <a:pt x="1363" y="792"/>
                </a:cubicBezTo>
                <a:close/>
                <a:moveTo>
                  <a:pt x="1845" y="812"/>
                </a:moveTo>
                <a:cubicBezTo>
                  <a:pt x="1882" y="812"/>
                  <a:pt x="1920" y="813"/>
                  <a:pt x="1959" y="817"/>
                </a:cubicBezTo>
                <a:cubicBezTo>
                  <a:pt x="1800" y="841"/>
                  <a:pt x="1654" y="878"/>
                  <a:pt x="1497" y="878"/>
                </a:cubicBezTo>
                <a:cubicBezTo>
                  <a:pt x="1509" y="829"/>
                  <a:pt x="1533" y="829"/>
                  <a:pt x="1570" y="829"/>
                </a:cubicBezTo>
                <a:cubicBezTo>
                  <a:pt x="1664" y="820"/>
                  <a:pt x="1753" y="812"/>
                  <a:pt x="1845" y="812"/>
                </a:cubicBezTo>
                <a:close/>
                <a:moveTo>
                  <a:pt x="2348" y="829"/>
                </a:moveTo>
                <a:lnTo>
                  <a:pt x="2348" y="829"/>
                </a:lnTo>
                <a:cubicBezTo>
                  <a:pt x="2335" y="841"/>
                  <a:pt x="2335" y="854"/>
                  <a:pt x="2324" y="854"/>
                </a:cubicBezTo>
                <a:cubicBezTo>
                  <a:pt x="2249" y="868"/>
                  <a:pt x="2179" y="879"/>
                  <a:pt x="2108" y="879"/>
                </a:cubicBezTo>
                <a:cubicBezTo>
                  <a:pt x="2063" y="879"/>
                  <a:pt x="2018" y="875"/>
                  <a:pt x="1971" y="865"/>
                </a:cubicBezTo>
                <a:cubicBezTo>
                  <a:pt x="2092" y="854"/>
                  <a:pt x="2227" y="841"/>
                  <a:pt x="2348" y="829"/>
                </a:cubicBezTo>
                <a:close/>
                <a:moveTo>
                  <a:pt x="3558" y="833"/>
                </a:moveTo>
                <a:cubicBezTo>
                  <a:pt x="3578" y="833"/>
                  <a:pt x="3600" y="839"/>
                  <a:pt x="3625" y="854"/>
                </a:cubicBezTo>
                <a:cubicBezTo>
                  <a:pt x="3564" y="914"/>
                  <a:pt x="3503" y="890"/>
                  <a:pt x="3430" y="902"/>
                </a:cubicBezTo>
                <a:cubicBezTo>
                  <a:pt x="3473" y="868"/>
                  <a:pt x="3510" y="833"/>
                  <a:pt x="3558" y="833"/>
                </a:cubicBezTo>
                <a:close/>
                <a:moveTo>
                  <a:pt x="597" y="878"/>
                </a:moveTo>
                <a:lnTo>
                  <a:pt x="597" y="914"/>
                </a:lnTo>
                <a:cubicBezTo>
                  <a:pt x="511" y="927"/>
                  <a:pt x="427" y="938"/>
                  <a:pt x="329" y="951"/>
                </a:cubicBezTo>
                <a:cubicBezTo>
                  <a:pt x="281" y="963"/>
                  <a:pt x="219" y="963"/>
                  <a:pt x="171" y="963"/>
                </a:cubicBezTo>
                <a:cubicBezTo>
                  <a:pt x="305" y="902"/>
                  <a:pt x="451" y="902"/>
                  <a:pt x="597" y="878"/>
                </a:cubicBezTo>
                <a:close/>
                <a:moveTo>
                  <a:pt x="1776" y="927"/>
                </a:moveTo>
                <a:lnTo>
                  <a:pt x="1776" y="951"/>
                </a:lnTo>
                <a:cubicBezTo>
                  <a:pt x="1703" y="951"/>
                  <a:pt x="1630" y="963"/>
                  <a:pt x="1557" y="963"/>
                </a:cubicBezTo>
                <a:lnTo>
                  <a:pt x="1557" y="938"/>
                </a:lnTo>
                <a:cubicBezTo>
                  <a:pt x="1630" y="938"/>
                  <a:pt x="1703" y="938"/>
                  <a:pt x="1776" y="927"/>
                </a:cubicBezTo>
                <a:close/>
                <a:moveTo>
                  <a:pt x="5674" y="749"/>
                </a:moveTo>
                <a:cubicBezTo>
                  <a:pt x="5693" y="749"/>
                  <a:pt x="5714" y="757"/>
                  <a:pt x="5729" y="781"/>
                </a:cubicBezTo>
                <a:cubicBezTo>
                  <a:pt x="5753" y="817"/>
                  <a:pt x="5716" y="841"/>
                  <a:pt x="5692" y="865"/>
                </a:cubicBezTo>
                <a:cubicBezTo>
                  <a:pt x="5656" y="890"/>
                  <a:pt x="5619" y="927"/>
                  <a:pt x="5583" y="938"/>
                </a:cubicBezTo>
                <a:cubicBezTo>
                  <a:pt x="5520" y="961"/>
                  <a:pt x="5456" y="970"/>
                  <a:pt x="5392" y="970"/>
                </a:cubicBezTo>
                <a:cubicBezTo>
                  <a:pt x="5286" y="970"/>
                  <a:pt x="5179" y="944"/>
                  <a:pt x="5072" y="914"/>
                </a:cubicBezTo>
                <a:cubicBezTo>
                  <a:pt x="5206" y="902"/>
                  <a:pt x="5206" y="902"/>
                  <a:pt x="5254" y="768"/>
                </a:cubicBezTo>
                <a:cubicBezTo>
                  <a:pt x="5303" y="768"/>
                  <a:pt x="5352" y="768"/>
                  <a:pt x="5400" y="781"/>
                </a:cubicBezTo>
                <a:cubicBezTo>
                  <a:pt x="5431" y="785"/>
                  <a:pt x="5461" y="788"/>
                  <a:pt x="5490" y="788"/>
                </a:cubicBezTo>
                <a:cubicBezTo>
                  <a:pt x="5540" y="788"/>
                  <a:pt x="5589" y="779"/>
                  <a:pt x="5643" y="756"/>
                </a:cubicBezTo>
                <a:cubicBezTo>
                  <a:pt x="5652" y="752"/>
                  <a:pt x="5663" y="749"/>
                  <a:pt x="5674" y="749"/>
                </a:cubicBezTo>
                <a:close/>
                <a:moveTo>
                  <a:pt x="868" y="900"/>
                </a:moveTo>
                <a:cubicBezTo>
                  <a:pt x="896" y="900"/>
                  <a:pt x="927" y="905"/>
                  <a:pt x="962" y="914"/>
                </a:cubicBezTo>
                <a:cubicBezTo>
                  <a:pt x="852" y="951"/>
                  <a:pt x="779" y="975"/>
                  <a:pt x="694" y="1000"/>
                </a:cubicBezTo>
                <a:cubicBezTo>
                  <a:pt x="739" y="936"/>
                  <a:pt x="790" y="900"/>
                  <a:pt x="868" y="900"/>
                </a:cubicBezTo>
                <a:close/>
                <a:moveTo>
                  <a:pt x="1497" y="878"/>
                </a:moveTo>
                <a:cubicBezTo>
                  <a:pt x="1509" y="927"/>
                  <a:pt x="1448" y="927"/>
                  <a:pt x="1424" y="938"/>
                </a:cubicBezTo>
                <a:cubicBezTo>
                  <a:pt x="1302" y="951"/>
                  <a:pt x="1181" y="963"/>
                  <a:pt x="1059" y="987"/>
                </a:cubicBezTo>
                <a:cubicBezTo>
                  <a:pt x="998" y="987"/>
                  <a:pt x="949" y="987"/>
                  <a:pt x="889" y="1000"/>
                </a:cubicBezTo>
                <a:lnTo>
                  <a:pt x="889" y="975"/>
                </a:lnTo>
                <a:cubicBezTo>
                  <a:pt x="962" y="951"/>
                  <a:pt x="1035" y="927"/>
                  <a:pt x="1119" y="914"/>
                </a:cubicBezTo>
                <a:cubicBezTo>
                  <a:pt x="1241" y="902"/>
                  <a:pt x="1363" y="890"/>
                  <a:pt x="1497" y="878"/>
                </a:cubicBezTo>
                <a:close/>
                <a:moveTo>
                  <a:pt x="609" y="975"/>
                </a:moveTo>
                <a:lnTo>
                  <a:pt x="609" y="987"/>
                </a:lnTo>
                <a:cubicBezTo>
                  <a:pt x="584" y="1000"/>
                  <a:pt x="560" y="1011"/>
                  <a:pt x="524" y="1011"/>
                </a:cubicBezTo>
                <a:lnTo>
                  <a:pt x="524" y="1000"/>
                </a:lnTo>
                <a:cubicBezTo>
                  <a:pt x="548" y="987"/>
                  <a:pt x="584" y="987"/>
                  <a:pt x="609" y="975"/>
                </a:cubicBezTo>
                <a:close/>
                <a:moveTo>
                  <a:pt x="2554" y="883"/>
                </a:moveTo>
                <a:cubicBezTo>
                  <a:pt x="2603" y="883"/>
                  <a:pt x="2652" y="885"/>
                  <a:pt x="2700" y="890"/>
                </a:cubicBezTo>
                <a:cubicBezTo>
                  <a:pt x="2569" y="950"/>
                  <a:pt x="1904" y="1020"/>
                  <a:pt x="1567" y="1020"/>
                </a:cubicBezTo>
                <a:cubicBezTo>
                  <a:pt x="1500" y="1020"/>
                  <a:pt x="1446" y="1017"/>
                  <a:pt x="1411" y="1011"/>
                </a:cubicBezTo>
                <a:cubicBezTo>
                  <a:pt x="1643" y="987"/>
                  <a:pt x="1873" y="975"/>
                  <a:pt x="2092" y="951"/>
                </a:cubicBezTo>
                <a:cubicBezTo>
                  <a:pt x="2165" y="951"/>
                  <a:pt x="2227" y="938"/>
                  <a:pt x="2287" y="914"/>
                </a:cubicBezTo>
                <a:cubicBezTo>
                  <a:pt x="2380" y="891"/>
                  <a:pt x="2468" y="883"/>
                  <a:pt x="2554" y="883"/>
                </a:cubicBezTo>
                <a:close/>
                <a:moveTo>
                  <a:pt x="3151" y="975"/>
                </a:moveTo>
                <a:cubicBezTo>
                  <a:pt x="3076" y="1012"/>
                  <a:pt x="3002" y="1028"/>
                  <a:pt x="2922" y="1028"/>
                </a:cubicBezTo>
                <a:cubicBezTo>
                  <a:pt x="2897" y="1028"/>
                  <a:pt x="2872" y="1027"/>
                  <a:pt x="2846" y="1024"/>
                </a:cubicBezTo>
                <a:cubicBezTo>
                  <a:pt x="2846" y="1011"/>
                  <a:pt x="2846" y="1011"/>
                  <a:pt x="2835" y="1000"/>
                </a:cubicBezTo>
                <a:cubicBezTo>
                  <a:pt x="2944" y="987"/>
                  <a:pt x="3054" y="975"/>
                  <a:pt x="3151" y="975"/>
                </a:cubicBezTo>
                <a:close/>
                <a:moveTo>
                  <a:pt x="427" y="1011"/>
                </a:moveTo>
                <a:lnTo>
                  <a:pt x="427" y="1035"/>
                </a:lnTo>
                <a:cubicBezTo>
                  <a:pt x="402" y="1035"/>
                  <a:pt x="378" y="1048"/>
                  <a:pt x="354" y="1048"/>
                </a:cubicBezTo>
                <a:cubicBezTo>
                  <a:pt x="341" y="1048"/>
                  <a:pt x="341" y="1035"/>
                  <a:pt x="341" y="1035"/>
                </a:cubicBezTo>
                <a:cubicBezTo>
                  <a:pt x="365" y="1024"/>
                  <a:pt x="390" y="1011"/>
                  <a:pt x="427" y="1011"/>
                </a:cubicBezTo>
                <a:close/>
                <a:moveTo>
                  <a:pt x="1983" y="1048"/>
                </a:moveTo>
                <a:lnTo>
                  <a:pt x="1983" y="1097"/>
                </a:lnTo>
                <a:cubicBezTo>
                  <a:pt x="1898" y="1097"/>
                  <a:pt x="1800" y="1097"/>
                  <a:pt x="1716" y="1084"/>
                </a:cubicBezTo>
                <a:lnTo>
                  <a:pt x="1716" y="1072"/>
                </a:lnTo>
                <a:cubicBezTo>
                  <a:pt x="1800" y="1060"/>
                  <a:pt x="1898" y="1060"/>
                  <a:pt x="1983" y="1048"/>
                </a:cubicBezTo>
                <a:close/>
                <a:moveTo>
                  <a:pt x="2615" y="1038"/>
                </a:moveTo>
                <a:cubicBezTo>
                  <a:pt x="2669" y="1038"/>
                  <a:pt x="2723" y="1048"/>
                  <a:pt x="2773" y="1084"/>
                </a:cubicBezTo>
                <a:cubicBezTo>
                  <a:pt x="2696" y="1105"/>
                  <a:pt x="2619" y="1112"/>
                  <a:pt x="2542" y="1112"/>
                </a:cubicBezTo>
                <a:cubicBezTo>
                  <a:pt x="2437" y="1112"/>
                  <a:pt x="2332" y="1098"/>
                  <a:pt x="2227" y="1084"/>
                </a:cubicBezTo>
                <a:cubicBezTo>
                  <a:pt x="2311" y="1048"/>
                  <a:pt x="2408" y="1060"/>
                  <a:pt x="2506" y="1048"/>
                </a:cubicBezTo>
                <a:cubicBezTo>
                  <a:pt x="2541" y="1043"/>
                  <a:pt x="2578" y="1038"/>
                  <a:pt x="2615" y="1038"/>
                </a:cubicBezTo>
                <a:close/>
                <a:moveTo>
                  <a:pt x="3600" y="1011"/>
                </a:moveTo>
                <a:lnTo>
                  <a:pt x="3600" y="1011"/>
                </a:lnTo>
                <a:cubicBezTo>
                  <a:pt x="3381" y="1048"/>
                  <a:pt x="3175" y="1084"/>
                  <a:pt x="2956" y="1121"/>
                </a:cubicBezTo>
                <a:cubicBezTo>
                  <a:pt x="2956" y="1108"/>
                  <a:pt x="2944" y="1108"/>
                  <a:pt x="2944" y="1097"/>
                </a:cubicBezTo>
                <a:cubicBezTo>
                  <a:pt x="2956" y="1084"/>
                  <a:pt x="2968" y="1072"/>
                  <a:pt x="2992" y="1072"/>
                </a:cubicBezTo>
                <a:cubicBezTo>
                  <a:pt x="3187" y="1048"/>
                  <a:pt x="3394" y="1024"/>
                  <a:pt x="3600" y="1011"/>
                </a:cubicBezTo>
                <a:close/>
                <a:moveTo>
                  <a:pt x="3613" y="1072"/>
                </a:moveTo>
                <a:lnTo>
                  <a:pt x="3613" y="1072"/>
                </a:lnTo>
                <a:cubicBezTo>
                  <a:pt x="3527" y="1133"/>
                  <a:pt x="3443" y="1145"/>
                  <a:pt x="3345" y="1145"/>
                </a:cubicBezTo>
                <a:cubicBezTo>
                  <a:pt x="3333" y="1133"/>
                  <a:pt x="3333" y="1121"/>
                  <a:pt x="3333" y="1121"/>
                </a:cubicBezTo>
                <a:cubicBezTo>
                  <a:pt x="3430" y="1097"/>
                  <a:pt x="3527" y="1084"/>
                  <a:pt x="3613" y="1072"/>
                </a:cubicBezTo>
                <a:close/>
                <a:moveTo>
                  <a:pt x="2081" y="1145"/>
                </a:moveTo>
                <a:lnTo>
                  <a:pt x="2081" y="1170"/>
                </a:lnTo>
                <a:cubicBezTo>
                  <a:pt x="2032" y="1170"/>
                  <a:pt x="1995" y="1170"/>
                  <a:pt x="1959" y="1157"/>
                </a:cubicBezTo>
                <a:lnTo>
                  <a:pt x="1959" y="1145"/>
                </a:lnTo>
                <a:close/>
                <a:moveTo>
                  <a:pt x="814" y="1044"/>
                </a:moveTo>
                <a:cubicBezTo>
                  <a:pt x="834" y="1044"/>
                  <a:pt x="851" y="1046"/>
                  <a:pt x="864" y="1048"/>
                </a:cubicBezTo>
                <a:cubicBezTo>
                  <a:pt x="633" y="1097"/>
                  <a:pt x="414" y="1133"/>
                  <a:pt x="195" y="1181"/>
                </a:cubicBezTo>
                <a:cubicBezTo>
                  <a:pt x="260" y="1128"/>
                  <a:pt x="645" y="1044"/>
                  <a:pt x="814" y="1044"/>
                </a:cubicBezTo>
                <a:close/>
                <a:moveTo>
                  <a:pt x="1837" y="1157"/>
                </a:moveTo>
                <a:lnTo>
                  <a:pt x="1837" y="1181"/>
                </a:lnTo>
                <a:cubicBezTo>
                  <a:pt x="1813" y="1170"/>
                  <a:pt x="1800" y="1170"/>
                  <a:pt x="1776" y="1170"/>
                </a:cubicBezTo>
                <a:cubicBezTo>
                  <a:pt x="1800" y="1170"/>
                  <a:pt x="1813" y="1157"/>
                  <a:pt x="1837" y="1157"/>
                </a:cubicBezTo>
                <a:close/>
                <a:moveTo>
                  <a:pt x="5194" y="987"/>
                </a:moveTo>
                <a:cubicBezTo>
                  <a:pt x="5230" y="1000"/>
                  <a:pt x="5279" y="1011"/>
                  <a:pt x="5316" y="1011"/>
                </a:cubicBezTo>
                <a:cubicBezTo>
                  <a:pt x="5424" y="1011"/>
                  <a:pt x="5534" y="1000"/>
                  <a:pt x="5656" y="987"/>
                </a:cubicBezTo>
                <a:lnTo>
                  <a:pt x="5656" y="987"/>
                </a:lnTo>
                <a:cubicBezTo>
                  <a:pt x="5668" y="1048"/>
                  <a:pt x="5643" y="1097"/>
                  <a:pt x="5595" y="1133"/>
                </a:cubicBezTo>
                <a:cubicBezTo>
                  <a:pt x="5527" y="1171"/>
                  <a:pt x="5458" y="1190"/>
                  <a:pt x="5390" y="1190"/>
                </a:cubicBezTo>
                <a:cubicBezTo>
                  <a:pt x="5349" y="1190"/>
                  <a:pt x="5308" y="1183"/>
                  <a:pt x="5267" y="1170"/>
                </a:cubicBezTo>
                <a:cubicBezTo>
                  <a:pt x="5230" y="1170"/>
                  <a:pt x="5194" y="1157"/>
                  <a:pt x="5157" y="1145"/>
                </a:cubicBezTo>
                <a:cubicBezTo>
                  <a:pt x="5097" y="1133"/>
                  <a:pt x="5072" y="1097"/>
                  <a:pt x="5084" y="1060"/>
                </a:cubicBezTo>
                <a:cubicBezTo>
                  <a:pt x="5097" y="1011"/>
                  <a:pt x="5145" y="987"/>
                  <a:pt x="5194" y="987"/>
                </a:cubicBezTo>
                <a:close/>
                <a:moveTo>
                  <a:pt x="1217" y="1181"/>
                </a:moveTo>
                <a:lnTo>
                  <a:pt x="1217" y="1218"/>
                </a:lnTo>
                <a:cubicBezTo>
                  <a:pt x="1132" y="1230"/>
                  <a:pt x="1059" y="1230"/>
                  <a:pt x="973" y="1243"/>
                </a:cubicBezTo>
                <a:lnTo>
                  <a:pt x="973" y="1218"/>
                </a:lnTo>
                <a:cubicBezTo>
                  <a:pt x="1046" y="1206"/>
                  <a:pt x="1132" y="1194"/>
                  <a:pt x="1217" y="1181"/>
                </a:cubicBezTo>
                <a:close/>
                <a:moveTo>
                  <a:pt x="4698" y="69"/>
                </a:moveTo>
                <a:cubicBezTo>
                  <a:pt x="4753" y="69"/>
                  <a:pt x="4809" y="79"/>
                  <a:pt x="4865" y="100"/>
                </a:cubicBezTo>
                <a:cubicBezTo>
                  <a:pt x="4938" y="124"/>
                  <a:pt x="5024" y="136"/>
                  <a:pt x="5108" y="160"/>
                </a:cubicBezTo>
                <a:cubicBezTo>
                  <a:pt x="5206" y="197"/>
                  <a:pt x="5230" y="221"/>
                  <a:pt x="5230" y="318"/>
                </a:cubicBezTo>
                <a:cubicBezTo>
                  <a:pt x="5218" y="489"/>
                  <a:pt x="5194" y="646"/>
                  <a:pt x="5170" y="805"/>
                </a:cubicBezTo>
                <a:cubicBezTo>
                  <a:pt x="5170" y="832"/>
                  <a:pt x="5156" y="846"/>
                  <a:pt x="5134" y="846"/>
                </a:cubicBezTo>
                <a:cubicBezTo>
                  <a:pt x="5126" y="846"/>
                  <a:pt x="5118" y="844"/>
                  <a:pt x="5108" y="841"/>
                </a:cubicBezTo>
                <a:cubicBezTo>
                  <a:pt x="5035" y="829"/>
                  <a:pt x="4987" y="781"/>
                  <a:pt x="4975" y="708"/>
                </a:cubicBezTo>
                <a:lnTo>
                  <a:pt x="4975" y="513"/>
                </a:lnTo>
                <a:cubicBezTo>
                  <a:pt x="4975" y="452"/>
                  <a:pt x="4975" y="452"/>
                  <a:pt x="4902" y="440"/>
                </a:cubicBezTo>
                <a:cubicBezTo>
                  <a:pt x="4853" y="537"/>
                  <a:pt x="4792" y="635"/>
                  <a:pt x="4695" y="708"/>
                </a:cubicBezTo>
                <a:cubicBezTo>
                  <a:pt x="4644" y="746"/>
                  <a:pt x="4589" y="761"/>
                  <a:pt x="4531" y="761"/>
                </a:cubicBezTo>
                <a:cubicBezTo>
                  <a:pt x="4479" y="761"/>
                  <a:pt x="4424" y="749"/>
                  <a:pt x="4367" y="732"/>
                </a:cubicBezTo>
                <a:lnTo>
                  <a:pt x="4367" y="781"/>
                </a:lnTo>
                <a:cubicBezTo>
                  <a:pt x="4379" y="781"/>
                  <a:pt x="4391" y="805"/>
                  <a:pt x="4416" y="805"/>
                </a:cubicBezTo>
                <a:cubicBezTo>
                  <a:pt x="4452" y="817"/>
                  <a:pt x="4489" y="817"/>
                  <a:pt x="4537" y="817"/>
                </a:cubicBezTo>
                <a:cubicBezTo>
                  <a:pt x="4573" y="817"/>
                  <a:pt x="4598" y="841"/>
                  <a:pt x="4622" y="865"/>
                </a:cubicBezTo>
                <a:cubicBezTo>
                  <a:pt x="4652" y="895"/>
                  <a:pt x="4690" y="917"/>
                  <a:pt x="4736" y="917"/>
                </a:cubicBezTo>
                <a:cubicBezTo>
                  <a:pt x="4746" y="917"/>
                  <a:pt x="4757" y="916"/>
                  <a:pt x="4768" y="914"/>
                </a:cubicBezTo>
                <a:cubicBezTo>
                  <a:pt x="4778" y="912"/>
                  <a:pt x="4789" y="912"/>
                  <a:pt x="4798" y="912"/>
                </a:cubicBezTo>
                <a:cubicBezTo>
                  <a:pt x="4868" y="912"/>
                  <a:pt x="4917" y="947"/>
                  <a:pt x="4938" y="1011"/>
                </a:cubicBezTo>
                <a:cubicBezTo>
                  <a:pt x="4975" y="1108"/>
                  <a:pt x="5060" y="1157"/>
                  <a:pt x="5133" y="1194"/>
                </a:cubicBezTo>
                <a:cubicBezTo>
                  <a:pt x="5194" y="1218"/>
                  <a:pt x="5267" y="1218"/>
                  <a:pt x="5340" y="1254"/>
                </a:cubicBezTo>
                <a:cubicBezTo>
                  <a:pt x="5267" y="1254"/>
                  <a:pt x="5206" y="1267"/>
                  <a:pt x="5145" y="1267"/>
                </a:cubicBezTo>
                <a:cubicBezTo>
                  <a:pt x="4951" y="1254"/>
                  <a:pt x="4768" y="1243"/>
                  <a:pt x="4586" y="1218"/>
                </a:cubicBezTo>
                <a:cubicBezTo>
                  <a:pt x="4464" y="1206"/>
                  <a:pt x="4354" y="1170"/>
                  <a:pt x="4245" y="1145"/>
                </a:cubicBezTo>
                <a:cubicBezTo>
                  <a:pt x="4124" y="1108"/>
                  <a:pt x="3941" y="1084"/>
                  <a:pt x="3868" y="1072"/>
                </a:cubicBezTo>
                <a:cubicBezTo>
                  <a:pt x="3832" y="1011"/>
                  <a:pt x="3844" y="938"/>
                  <a:pt x="3844" y="865"/>
                </a:cubicBezTo>
                <a:cubicBezTo>
                  <a:pt x="3856" y="792"/>
                  <a:pt x="3880" y="562"/>
                  <a:pt x="3880" y="464"/>
                </a:cubicBezTo>
                <a:cubicBezTo>
                  <a:pt x="4002" y="379"/>
                  <a:pt x="4391" y="160"/>
                  <a:pt x="4476" y="124"/>
                </a:cubicBezTo>
                <a:cubicBezTo>
                  <a:pt x="4547" y="88"/>
                  <a:pt x="4622" y="69"/>
                  <a:pt x="4698" y="69"/>
                </a:cubicBezTo>
                <a:close/>
                <a:moveTo>
                  <a:pt x="1178" y="1052"/>
                </a:moveTo>
                <a:cubicBezTo>
                  <a:pt x="1236" y="1052"/>
                  <a:pt x="1293" y="1058"/>
                  <a:pt x="1351" y="1072"/>
                </a:cubicBezTo>
                <a:lnTo>
                  <a:pt x="1351" y="1108"/>
                </a:lnTo>
                <a:cubicBezTo>
                  <a:pt x="1253" y="1120"/>
                  <a:pt x="1147" y="1159"/>
                  <a:pt x="1048" y="1159"/>
                </a:cubicBezTo>
                <a:cubicBezTo>
                  <a:pt x="1035" y="1159"/>
                  <a:pt x="1023" y="1159"/>
                  <a:pt x="1010" y="1157"/>
                </a:cubicBezTo>
                <a:cubicBezTo>
                  <a:pt x="978" y="1150"/>
                  <a:pt x="948" y="1147"/>
                  <a:pt x="920" y="1147"/>
                </a:cubicBezTo>
                <a:cubicBezTo>
                  <a:pt x="851" y="1147"/>
                  <a:pt x="791" y="1164"/>
                  <a:pt x="730" y="1181"/>
                </a:cubicBezTo>
                <a:cubicBezTo>
                  <a:pt x="633" y="1194"/>
                  <a:pt x="536" y="1218"/>
                  <a:pt x="451" y="1243"/>
                </a:cubicBezTo>
                <a:cubicBezTo>
                  <a:pt x="341" y="1267"/>
                  <a:pt x="232" y="1279"/>
                  <a:pt x="86" y="1279"/>
                </a:cubicBezTo>
                <a:cubicBezTo>
                  <a:pt x="122" y="1254"/>
                  <a:pt x="135" y="1243"/>
                  <a:pt x="159" y="1243"/>
                </a:cubicBezTo>
                <a:cubicBezTo>
                  <a:pt x="305" y="1206"/>
                  <a:pt x="451" y="1170"/>
                  <a:pt x="597" y="1145"/>
                </a:cubicBezTo>
                <a:cubicBezTo>
                  <a:pt x="755" y="1121"/>
                  <a:pt x="900" y="1084"/>
                  <a:pt x="1059" y="1060"/>
                </a:cubicBezTo>
                <a:cubicBezTo>
                  <a:pt x="1099" y="1055"/>
                  <a:pt x="1139" y="1052"/>
                  <a:pt x="1178" y="1052"/>
                </a:cubicBezTo>
                <a:close/>
                <a:moveTo>
                  <a:pt x="4682" y="0"/>
                </a:moveTo>
                <a:cubicBezTo>
                  <a:pt x="4631" y="0"/>
                  <a:pt x="4582" y="12"/>
                  <a:pt x="4537" y="38"/>
                </a:cubicBezTo>
                <a:cubicBezTo>
                  <a:pt x="4440" y="75"/>
                  <a:pt x="4354" y="136"/>
                  <a:pt x="4257" y="184"/>
                </a:cubicBezTo>
                <a:cubicBezTo>
                  <a:pt x="4233" y="197"/>
                  <a:pt x="3916" y="379"/>
                  <a:pt x="3880" y="416"/>
                </a:cubicBezTo>
                <a:cubicBezTo>
                  <a:pt x="3875" y="384"/>
                  <a:pt x="3850" y="376"/>
                  <a:pt x="3819" y="376"/>
                </a:cubicBezTo>
                <a:cubicBezTo>
                  <a:pt x="3777" y="376"/>
                  <a:pt x="3725" y="391"/>
                  <a:pt x="3698" y="391"/>
                </a:cubicBezTo>
                <a:lnTo>
                  <a:pt x="3394" y="391"/>
                </a:lnTo>
                <a:cubicBezTo>
                  <a:pt x="3235" y="379"/>
                  <a:pt x="3078" y="354"/>
                  <a:pt x="2919" y="354"/>
                </a:cubicBezTo>
                <a:cubicBezTo>
                  <a:pt x="2603" y="343"/>
                  <a:pt x="2299" y="330"/>
                  <a:pt x="1983" y="330"/>
                </a:cubicBezTo>
                <a:cubicBezTo>
                  <a:pt x="1870" y="330"/>
                  <a:pt x="1756" y="325"/>
                  <a:pt x="1643" y="325"/>
                </a:cubicBezTo>
                <a:cubicBezTo>
                  <a:pt x="1586" y="325"/>
                  <a:pt x="1529" y="326"/>
                  <a:pt x="1473" y="330"/>
                </a:cubicBezTo>
                <a:cubicBezTo>
                  <a:pt x="1156" y="343"/>
                  <a:pt x="827" y="354"/>
                  <a:pt x="511" y="379"/>
                </a:cubicBezTo>
                <a:cubicBezTo>
                  <a:pt x="378" y="379"/>
                  <a:pt x="244" y="391"/>
                  <a:pt x="98" y="416"/>
                </a:cubicBezTo>
                <a:cubicBezTo>
                  <a:pt x="195" y="452"/>
                  <a:pt x="135" y="525"/>
                  <a:pt x="171" y="586"/>
                </a:cubicBezTo>
                <a:cubicBezTo>
                  <a:pt x="146" y="586"/>
                  <a:pt x="122" y="598"/>
                  <a:pt x="110" y="610"/>
                </a:cubicBezTo>
                <a:cubicBezTo>
                  <a:pt x="147" y="616"/>
                  <a:pt x="183" y="619"/>
                  <a:pt x="219" y="619"/>
                </a:cubicBezTo>
                <a:cubicBezTo>
                  <a:pt x="329" y="619"/>
                  <a:pt x="438" y="598"/>
                  <a:pt x="548" y="598"/>
                </a:cubicBezTo>
                <a:cubicBezTo>
                  <a:pt x="390" y="659"/>
                  <a:pt x="208" y="659"/>
                  <a:pt x="62" y="756"/>
                </a:cubicBezTo>
                <a:cubicBezTo>
                  <a:pt x="98" y="768"/>
                  <a:pt x="135" y="768"/>
                  <a:pt x="171" y="768"/>
                </a:cubicBezTo>
                <a:cubicBezTo>
                  <a:pt x="159" y="781"/>
                  <a:pt x="159" y="792"/>
                  <a:pt x="146" y="805"/>
                </a:cubicBezTo>
                <a:cubicBezTo>
                  <a:pt x="341" y="781"/>
                  <a:pt x="536" y="756"/>
                  <a:pt x="743" y="732"/>
                </a:cubicBezTo>
                <a:cubicBezTo>
                  <a:pt x="779" y="689"/>
                  <a:pt x="822" y="680"/>
                  <a:pt x="866" y="680"/>
                </a:cubicBezTo>
                <a:cubicBezTo>
                  <a:pt x="899" y="680"/>
                  <a:pt x="934" y="685"/>
                  <a:pt x="967" y="685"/>
                </a:cubicBezTo>
                <a:cubicBezTo>
                  <a:pt x="977" y="685"/>
                  <a:pt x="988" y="685"/>
                  <a:pt x="998" y="683"/>
                </a:cubicBezTo>
                <a:lnTo>
                  <a:pt x="998" y="683"/>
                </a:lnTo>
                <a:cubicBezTo>
                  <a:pt x="924" y="704"/>
                  <a:pt x="850" y="734"/>
                  <a:pt x="777" y="734"/>
                </a:cubicBezTo>
                <a:cubicBezTo>
                  <a:pt x="765" y="734"/>
                  <a:pt x="754" y="734"/>
                  <a:pt x="743" y="732"/>
                </a:cubicBezTo>
                <a:lnTo>
                  <a:pt x="743" y="792"/>
                </a:lnTo>
                <a:cubicBezTo>
                  <a:pt x="626" y="814"/>
                  <a:pt x="509" y="832"/>
                  <a:pt x="389" y="832"/>
                </a:cubicBezTo>
                <a:cubicBezTo>
                  <a:pt x="310" y="832"/>
                  <a:pt x="229" y="824"/>
                  <a:pt x="146" y="805"/>
                </a:cubicBezTo>
                <a:cubicBezTo>
                  <a:pt x="138" y="797"/>
                  <a:pt x="130" y="793"/>
                  <a:pt x="122" y="793"/>
                </a:cubicBezTo>
                <a:cubicBezTo>
                  <a:pt x="107" y="793"/>
                  <a:pt x="94" y="809"/>
                  <a:pt x="86" y="841"/>
                </a:cubicBezTo>
                <a:lnTo>
                  <a:pt x="268" y="878"/>
                </a:lnTo>
                <a:cubicBezTo>
                  <a:pt x="183" y="914"/>
                  <a:pt x="86" y="902"/>
                  <a:pt x="13" y="987"/>
                </a:cubicBezTo>
                <a:cubicBezTo>
                  <a:pt x="73" y="1000"/>
                  <a:pt x="110" y="1011"/>
                  <a:pt x="159" y="1024"/>
                </a:cubicBezTo>
                <a:cubicBezTo>
                  <a:pt x="135" y="1035"/>
                  <a:pt x="110" y="1060"/>
                  <a:pt x="73" y="1084"/>
                </a:cubicBezTo>
                <a:lnTo>
                  <a:pt x="183" y="1121"/>
                </a:lnTo>
                <a:cubicBezTo>
                  <a:pt x="110" y="1145"/>
                  <a:pt x="62" y="1170"/>
                  <a:pt x="1" y="1206"/>
                </a:cubicBezTo>
                <a:cubicBezTo>
                  <a:pt x="13" y="1254"/>
                  <a:pt x="25" y="1291"/>
                  <a:pt x="37" y="1340"/>
                </a:cubicBezTo>
                <a:lnTo>
                  <a:pt x="110" y="1340"/>
                </a:lnTo>
                <a:cubicBezTo>
                  <a:pt x="354" y="1327"/>
                  <a:pt x="584" y="1316"/>
                  <a:pt x="816" y="1303"/>
                </a:cubicBezTo>
                <a:cubicBezTo>
                  <a:pt x="889" y="1303"/>
                  <a:pt x="949" y="1303"/>
                  <a:pt x="1010" y="1291"/>
                </a:cubicBezTo>
                <a:cubicBezTo>
                  <a:pt x="1254" y="1279"/>
                  <a:pt x="1497" y="1243"/>
                  <a:pt x="1740" y="1230"/>
                </a:cubicBezTo>
                <a:lnTo>
                  <a:pt x="2311" y="1230"/>
                </a:lnTo>
                <a:cubicBezTo>
                  <a:pt x="2445" y="1230"/>
                  <a:pt x="2579" y="1218"/>
                  <a:pt x="2713" y="1206"/>
                </a:cubicBezTo>
                <a:lnTo>
                  <a:pt x="3491" y="1206"/>
                </a:lnTo>
                <a:cubicBezTo>
                  <a:pt x="3570" y="1200"/>
                  <a:pt x="3655" y="1200"/>
                  <a:pt x="3722" y="1200"/>
                </a:cubicBezTo>
                <a:cubicBezTo>
                  <a:pt x="3789" y="1200"/>
                  <a:pt x="3838" y="1200"/>
                  <a:pt x="3844" y="1194"/>
                </a:cubicBezTo>
                <a:cubicBezTo>
                  <a:pt x="3868" y="1194"/>
                  <a:pt x="3868" y="1133"/>
                  <a:pt x="3868" y="1133"/>
                </a:cubicBezTo>
                <a:cubicBezTo>
                  <a:pt x="3868" y="1133"/>
                  <a:pt x="4318" y="1206"/>
                  <a:pt x="4367" y="1218"/>
                </a:cubicBezTo>
                <a:cubicBezTo>
                  <a:pt x="4537" y="1291"/>
                  <a:pt x="4707" y="1291"/>
                  <a:pt x="4878" y="1316"/>
                </a:cubicBezTo>
                <a:cubicBezTo>
                  <a:pt x="4948" y="1320"/>
                  <a:pt x="5017" y="1323"/>
                  <a:pt x="5085" y="1323"/>
                </a:cubicBezTo>
                <a:cubicBezTo>
                  <a:pt x="5204" y="1323"/>
                  <a:pt x="5321" y="1314"/>
                  <a:pt x="5437" y="1291"/>
                </a:cubicBezTo>
                <a:cubicBezTo>
                  <a:pt x="5546" y="1279"/>
                  <a:pt x="5656" y="1254"/>
                  <a:pt x="5680" y="1121"/>
                </a:cubicBezTo>
                <a:cubicBezTo>
                  <a:pt x="5680" y="1108"/>
                  <a:pt x="5680" y="1097"/>
                  <a:pt x="5692" y="1097"/>
                </a:cubicBezTo>
                <a:cubicBezTo>
                  <a:pt x="5741" y="1048"/>
                  <a:pt x="5729" y="987"/>
                  <a:pt x="5705" y="938"/>
                </a:cubicBezTo>
                <a:cubicBezTo>
                  <a:pt x="5741" y="902"/>
                  <a:pt x="5778" y="878"/>
                  <a:pt x="5789" y="829"/>
                </a:cubicBezTo>
                <a:cubicBezTo>
                  <a:pt x="5802" y="792"/>
                  <a:pt x="5778" y="744"/>
                  <a:pt x="5765" y="708"/>
                </a:cubicBezTo>
                <a:cubicBezTo>
                  <a:pt x="5887" y="610"/>
                  <a:pt x="5887" y="610"/>
                  <a:pt x="5851" y="489"/>
                </a:cubicBezTo>
                <a:cubicBezTo>
                  <a:pt x="5862" y="489"/>
                  <a:pt x="5875" y="476"/>
                  <a:pt x="5899" y="476"/>
                </a:cubicBezTo>
                <a:cubicBezTo>
                  <a:pt x="6045" y="476"/>
                  <a:pt x="6191" y="471"/>
                  <a:pt x="6337" y="471"/>
                </a:cubicBezTo>
                <a:cubicBezTo>
                  <a:pt x="6410" y="471"/>
                  <a:pt x="6483" y="472"/>
                  <a:pt x="6556" y="476"/>
                </a:cubicBezTo>
                <a:cubicBezTo>
                  <a:pt x="6641" y="476"/>
                  <a:pt x="6726" y="452"/>
                  <a:pt x="6799" y="416"/>
                </a:cubicBezTo>
                <a:cubicBezTo>
                  <a:pt x="6848" y="391"/>
                  <a:pt x="6872" y="343"/>
                  <a:pt x="6872" y="294"/>
                </a:cubicBezTo>
                <a:cubicBezTo>
                  <a:pt x="6872" y="245"/>
                  <a:pt x="6824" y="221"/>
                  <a:pt x="6787" y="209"/>
                </a:cubicBezTo>
                <a:cubicBezTo>
                  <a:pt x="6751" y="209"/>
                  <a:pt x="6726" y="197"/>
                  <a:pt x="6702" y="197"/>
                </a:cubicBezTo>
                <a:cubicBezTo>
                  <a:pt x="6470" y="184"/>
                  <a:pt x="6240" y="184"/>
                  <a:pt x="6008" y="173"/>
                </a:cubicBezTo>
                <a:cubicBezTo>
                  <a:pt x="5789" y="160"/>
                  <a:pt x="5583" y="148"/>
                  <a:pt x="5364" y="148"/>
                </a:cubicBezTo>
                <a:cubicBezTo>
                  <a:pt x="5340" y="142"/>
                  <a:pt x="5316" y="142"/>
                  <a:pt x="5291" y="142"/>
                </a:cubicBezTo>
                <a:cubicBezTo>
                  <a:pt x="5267" y="142"/>
                  <a:pt x="5243" y="142"/>
                  <a:pt x="5218" y="136"/>
                </a:cubicBezTo>
                <a:lnTo>
                  <a:pt x="4816" y="27"/>
                </a:lnTo>
                <a:cubicBezTo>
                  <a:pt x="4771" y="9"/>
                  <a:pt x="4726" y="0"/>
                  <a:pt x="468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8893;p59"/>
          <p:cNvSpPr/>
          <p:nvPr/>
        </p:nvSpPr>
        <p:spPr>
          <a:xfrm rot="10800000">
            <a:off x="9291991" y="4067898"/>
            <a:ext cx="1826067" cy="1662696"/>
          </a:xfrm>
          <a:custGeom>
            <a:avLst/>
            <a:gdLst/>
            <a:ahLst/>
            <a:cxnLst/>
            <a:rect l="l" t="t" r="r" b="b"/>
            <a:pathLst>
              <a:path w="4415" h="2410" extrusionOk="0">
                <a:moveTo>
                  <a:pt x="4195" y="135"/>
                </a:moveTo>
                <a:lnTo>
                  <a:pt x="4195" y="147"/>
                </a:lnTo>
                <a:cubicBezTo>
                  <a:pt x="4049" y="232"/>
                  <a:pt x="3952" y="305"/>
                  <a:pt x="3830" y="402"/>
                </a:cubicBezTo>
                <a:cubicBezTo>
                  <a:pt x="3819" y="354"/>
                  <a:pt x="3794" y="318"/>
                  <a:pt x="3757" y="269"/>
                </a:cubicBezTo>
                <a:lnTo>
                  <a:pt x="4195" y="135"/>
                </a:lnTo>
                <a:close/>
                <a:moveTo>
                  <a:pt x="3684" y="293"/>
                </a:moveTo>
                <a:cubicBezTo>
                  <a:pt x="3709" y="318"/>
                  <a:pt x="3733" y="354"/>
                  <a:pt x="3757" y="391"/>
                </a:cubicBezTo>
                <a:lnTo>
                  <a:pt x="1897" y="1412"/>
                </a:lnTo>
                <a:cubicBezTo>
                  <a:pt x="1873" y="1351"/>
                  <a:pt x="1824" y="1302"/>
                  <a:pt x="1787" y="1254"/>
                </a:cubicBezTo>
                <a:cubicBezTo>
                  <a:pt x="2420" y="913"/>
                  <a:pt x="3052" y="585"/>
                  <a:pt x="3684" y="293"/>
                </a:cubicBezTo>
                <a:close/>
                <a:moveTo>
                  <a:pt x="3405" y="658"/>
                </a:moveTo>
                <a:cubicBezTo>
                  <a:pt x="2930" y="937"/>
                  <a:pt x="2432" y="1218"/>
                  <a:pt x="1946" y="1497"/>
                </a:cubicBezTo>
                <a:cubicBezTo>
                  <a:pt x="1933" y="1485"/>
                  <a:pt x="1933" y="1473"/>
                  <a:pt x="1933" y="1473"/>
                </a:cubicBezTo>
                <a:cubicBezTo>
                  <a:pt x="2420" y="1205"/>
                  <a:pt x="2919" y="937"/>
                  <a:pt x="3405" y="658"/>
                </a:cubicBezTo>
                <a:close/>
                <a:moveTo>
                  <a:pt x="1727" y="1291"/>
                </a:moveTo>
                <a:cubicBezTo>
                  <a:pt x="1787" y="1364"/>
                  <a:pt x="1849" y="1437"/>
                  <a:pt x="1885" y="1521"/>
                </a:cubicBezTo>
                <a:lnTo>
                  <a:pt x="1763" y="1583"/>
                </a:lnTo>
                <a:cubicBezTo>
                  <a:pt x="1739" y="1497"/>
                  <a:pt x="1690" y="1412"/>
                  <a:pt x="1617" y="1351"/>
                </a:cubicBezTo>
                <a:lnTo>
                  <a:pt x="1727" y="1291"/>
                </a:lnTo>
                <a:close/>
                <a:moveTo>
                  <a:pt x="1557" y="1388"/>
                </a:moveTo>
                <a:cubicBezTo>
                  <a:pt x="1605" y="1437"/>
                  <a:pt x="1654" y="1497"/>
                  <a:pt x="1678" y="1558"/>
                </a:cubicBezTo>
                <a:cubicBezTo>
                  <a:pt x="1265" y="1777"/>
                  <a:pt x="839" y="1996"/>
                  <a:pt x="425" y="2202"/>
                </a:cubicBezTo>
                <a:cubicBezTo>
                  <a:pt x="389" y="2166"/>
                  <a:pt x="352" y="2129"/>
                  <a:pt x="328" y="2093"/>
                </a:cubicBezTo>
                <a:cubicBezTo>
                  <a:pt x="730" y="1850"/>
                  <a:pt x="1143" y="1619"/>
                  <a:pt x="1557" y="1388"/>
                </a:cubicBezTo>
                <a:close/>
                <a:moveTo>
                  <a:pt x="1495" y="1740"/>
                </a:moveTo>
                <a:lnTo>
                  <a:pt x="1495" y="1740"/>
                </a:lnTo>
                <a:cubicBezTo>
                  <a:pt x="1155" y="1923"/>
                  <a:pt x="814" y="2093"/>
                  <a:pt x="486" y="2275"/>
                </a:cubicBezTo>
                <a:lnTo>
                  <a:pt x="474" y="2264"/>
                </a:lnTo>
                <a:cubicBezTo>
                  <a:pt x="814" y="2093"/>
                  <a:pt x="1155" y="1910"/>
                  <a:pt x="1495" y="1740"/>
                </a:cubicBezTo>
                <a:close/>
                <a:moveTo>
                  <a:pt x="268" y="2129"/>
                </a:moveTo>
                <a:cubicBezTo>
                  <a:pt x="316" y="2191"/>
                  <a:pt x="365" y="2251"/>
                  <a:pt x="425" y="2312"/>
                </a:cubicBezTo>
                <a:lnTo>
                  <a:pt x="413" y="2312"/>
                </a:lnTo>
                <a:cubicBezTo>
                  <a:pt x="389" y="2324"/>
                  <a:pt x="352" y="2337"/>
                  <a:pt x="328" y="2337"/>
                </a:cubicBezTo>
                <a:cubicBezTo>
                  <a:pt x="304" y="2337"/>
                  <a:pt x="279" y="2324"/>
                  <a:pt x="268" y="2312"/>
                </a:cubicBezTo>
                <a:cubicBezTo>
                  <a:pt x="255" y="2300"/>
                  <a:pt x="243" y="2300"/>
                  <a:pt x="243" y="2300"/>
                </a:cubicBezTo>
                <a:cubicBezTo>
                  <a:pt x="195" y="2275"/>
                  <a:pt x="158" y="2251"/>
                  <a:pt x="109" y="2215"/>
                </a:cubicBezTo>
                <a:lnTo>
                  <a:pt x="268" y="2129"/>
                </a:lnTo>
                <a:close/>
                <a:moveTo>
                  <a:pt x="4351" y="1"/>
                </a:moveTo>
                <a:cubicBezTo>
                  <a:pt x="4301" y="1"/>
                  <a:pt x="4223" y="35"/>
                  <a:pt x="4159" y="62"/>
                </a:cubicBezTo>
                <a:cubicBezTo>
                  <a:pt x="4135" y="75"/>
                  <a:pt x="4111" y="86"/>
                  <a:pt x="4098" y="86"/>
                </a:cubicBezTo>
                <a:lnTo>
                  <a:pt x="3903" y="159"/>
                </a:lnTo>
                <a:cubicBezTo>
                  <a:pt x="3903" y="159"/>
                  <a:pt x="3879" y="159"/>
                  <a:pt x="3867" y="172"/>
                </a:cubicBezTo>
                <a:cubicBezTo>
                  <a:pt x="3830" y="183"/>
                  <a:pt x="3733" y="220"/>
                  <a:pt x="3709" y="220"/>
                </a:cubicBezTo>
                <a:cubicBezTo>
                  <a:pt x="3709" y="220"/>
                  <a:pt x="3704" y="215"/>
                  <a:pt x="3700" y="215"/>
                </a:cubicBezTo>
                <a:cubicBezTo>
                  <a:pt x="3698" y="215"/>
                  <a:pt x="3697" y="216"/>
                  <a:pt x="3697" y="220"/>
                </a:cubicBezTo>
                <a:cubicBezTo>
                  <a:pt x="3691" y="214"/>
                  <a:pt x="3685" y="211"/>
                  <a:pt x="3679" y="211"/>
                </a:cubicBezTo>
                <a:cubicBezTo>
                  <a:pt x="3673" y="211"/>
                  <a:pt x="3666" y="214"/>
                  <a:pt x="3660" y="220"/>
                </a:cubicBezTo>
                <a:lnTo>
                  <a:pt x="3660" y="232"/>
                </a:lnTo>
                <a:cubicBezTo>
                  <a:pt x="2943" y="561"/>
                  <a:pt x="2238" y="926"/>
                  <a:pt x="1544" y="1315"/>
                </a:cubicBezTo>
                <a:lnTo>
                  <a:pt x="1532" y="1315"/>
                </a:lnTo>
                <a:cubicBezTo>
                  <a:pt x="1119" y="1546"/>
                  <a:pt x="705" y="1789"/>
                  <a:pt x="292" y="2032"/>
                </a:cubicBezTo>
                <a:cubicBezTo>
                  <a:pt x="279" y="2032"/>
                  <a:pt x="279" y="2045"/>
                  <a:pt x="279" y="2045"/>
                </a:cubicBezTo>
                <a:cubicBezTo>
                  <a:pt x="268" y="2045"/>
                  <a:pt x="255" y="2045"/>
                  <a:pt x="243" y="2056"/>
                </a:cubicBezTo>
                <a:lnTo>
                  <a:pt x="24" y="2178"/>
                </a:lnTo>
                <a:lnTo>
                  <a:pt x="12" y="2191"/>
                </a:lnTo>
                <a:cubicBezTo>
                  <a:pt x="0" y="2191"/>
                  <a:pt x="0" y="2202"/>
                  <a:pt x="0" y="2215"/>
                </a:cubicBezTo>
                <a:cubicBezTo>
                  <a:pt x="0" y="2227"/>
                  <a:pt x="12" y="2239"/>
                  <a:pt x="24" y="2239"/>
                </a:cubicBezTo>
                <a:cubicBezTo>
                  <a:pt x="109" y="2300"/>
                  <a:pt x="195" y="2348"/>
                  <a:pt x="279" y="2385"/>
                </a:cubicBezTo>
                <a:lnTo>
                  <a:pt x="292" y="2397"/>
                </a:lnTo>
                <a:cubicBezTo>
                  <a:pt x="304" y="2410"/>
                  <a:pt x="328" y="2410"/>
                  <a:pt x="341" y="2410"/>
                </a:cubicBezTo>
                <a:cubicBezTo>
                  <a:pt x="365" y="2410"/>
                  <a:pt x="401" y="2397"/>
                  <a:pt x="438" y="2373"/>
                </a:cubicBezTo>
                <a:lnTo>
                  <a:pt x="449" y="2373"/>
                </a:lnTo>
                <a:cubicBezTo>
                  <a:pt x="535" y="2373"/>
                  <a:pt x="620" y="2373"/>
                  <a:pt x="717" y="2361"/>
                </a:cubicBezTo>
                <a:lnTo>
                  <a:pt x="730" y="2361"/>
                </a:lnTo>
                <a:cubicBezTo>
                  <a:pt x="1179" y="2300"/>
                  <a:pt x="1581" y="2105"/>
                  <a:pt x="1897" y="1789"/>
                </a:cubicBezTo>
                <a:cubicBezTo>
                  <a:pt x="1909" y="1777"/>
                  <a:pt x="1909" y="1764"/>
                  <a:pt x="1909" y="1753"/>
                </a:cubicBezTo>
                <a:cubicBezTo>
                  <a:pt x="1897" y="1740"/>
                  <a:pt x="1885" y="1728"/>
                  <a:pt x="1873" y="1728"/>
                </a:cubicBezTo>
                <a:cubicBezTo>
                  <a:pt x="1751" y="1753"/>
                  <a:pt x="1654" y="1801"/>
                  <a:pt x="1568" y="1899"/>
                </a:cubicBezTo>
                <a:cubicBezTo>
                  <a:pt x="1557" y="1910"/>
                  <a:pt x="1544" y="1923"/>
                  <a:pt x="1532" y="1947"/>
                </a:cubicBezTo>
                <a:lnTo>
                  <a:pt x="1532" y="1972"/>
                </a:lnTo>
                <a:cubicBezTo>
                  <a:pt x="1532" y="1983"/>
                  <a:pt x="1532" y="1983"/>
                  <a:pt x="1544" y="1983"/>
                </a:cubicBezTo>
                <a:cubicBezTo>
                  <a:pt x="1289" y="2142"/>
                  <a:pt x="1009" y="2251"/>
                  <a:pt x="717" y="2288"/>
                </a:cubicBezTo>
                <a:cubicBezTo>
                  <a:pt x="693" y="2288"/>
                  <a:pt x="668" y="2275"/>
                  <a:pt x="657" y="2264"/>
                </a:cubicBezTo>
                <a:cubicBezTo>
                  <a:pt x="1070" y="2045"/>
                  <a:pt x="1508" y="1813"/>
                  <a:pt x="1946" y="1570"/>
                </a:cubicBezTo>
                <a:cubicBezTo>
                  <a:pt x="2578" y="1218"/>
                  <a:pt x="3211" y="865"/>
                  <a:pt x="3806" y="500"/>
                </a:cubicBezTo>
                <a:cubicBezTo>
                  <a:pt x="3819" y="500"/>
                  <a:pt x="3830" y="500"/>
                  <a:pt x="3843" y="488"/>
                </a:cubicBezTo>
                <a:lnTo>
                  <a:pt x="3843" y="475"/>
                </a:lnTo>
                <a:cubicBezTo>
                  <a:pt x="3855" y="475"/>
                  <a:pt x="3867" y="475"/>
                  <a:pt x="3867" y="464"/>
                </a:cubicBezTo>
                <a:cubicBezTo>
                  <a:pt x="3952" y="391"/>
                  <a:pt x="4049" y="329"/>
                  <a:pt x="4147" y="269"/>
                </a:cubicBezTo>
                <a:lnTo>
                  <a:pt x="4159" y="256"/>
                </a:lnTo>
                <a:cubicBezTo>
                  <a:pt x="4159" y="256"/>
                  <a:pt x="4171" y="256"/>
                  <a:pt x="4184" y="245"/>
                </a:cubicBezTo>
                <a:cubicBezTo>
                  <a:pt x="4232" y="220"/>
                  <a:pt x="4341" y="159"/>
                  <a:pt x="4378" y="99"/>
                </a:cubicBezTo>
                <a:cubicBezTo>
                  <a:pt x="4414" y="62"/>
                  <a:pt x="4414" y="26"/>
                  <a:pt x="4390" y="13"/>
                </a:cubicBezTo>
                <a:cubicBezTo>
                  <a:pt x="4381" y="4"/>
                  <a:pt x="4367" y="1"/>
                  <a:pt x="4351" y="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8" name="Google Shape;8894;p59"/>
          <p:cNvGrpSpPr/>
          <p:nvPr/>
        </p:nvGrpSpPr>
        <p:grpSpPr>
          <a:xfrm rot="-5400000">
            <a:off x="6871021" y="3333537"/>
            <a:ext cx="232518" cy="800660"/>
            <a:chOff x="2558415" y="2201730"/>
            <a:chExt cx="62712" cy="360214"/>
          </a:xfrm>
        </p:grpSpPr>
        <p:sp>
          <p:nvSpPr>
            <p:cNvPr id="19" name="Google Shape;8895;p59"/>
            <p:cNvSpPr/>
            <p:nvPr/>
          </p:nvSpPr>
          <p:spPr>
            <a:xfrm>
              <a:off x="2561575" y="2201730"/>
              <a:ext cx="57096" cy="51792"/>
            </a:xfrm>
            <a:custGeom>
              <a:avLst/>
              <a:gdLst/>
              <a:ahLst/>
              <a:cxnLst/>
              <a:rect l="l" t="t" r="r" b="b"/>
              <a:pathLst>
                <a:path w="366" h="332" extrusionOk="0">
                  <a:moveTo>
                    <a:pt x="207" y="71"/>
                  </a:moveTo>
                  <a:cubicBezTo>
                    <a:pt x="207" y="71"/>
                    <a:pt x="220" y="71"/>
                    <a:pt x="220" y="83"/>
                  </a:cubicBezTo>
                  <a:lnTo>
                    <a:pt x="244" y="83"/>
                  </a:lnTo>
                  <a:lnTo>
                    <a:pt x="256" y="95"/>
                  </a:lnTo>
                  <a:lnTo>
                    <a:pt x="268" y="95"/>
                  </a:lnTo>
                  <a:lnTo>
                    <a:pt x="268" y="107"/>
                  </a:lnTo>
                  <a:lnTo>
                    <a:pt x="280" y="120"/>
                  </a:lnTo>
                  <a:lnTo>
                    <a:pt x="280" y="131"/>
                  </a:lnTo>
                  <a:lnTo>
                    <a:pt x="293" y="144"/>
                  </a:lnTo>
                  <a:lnTo>
                    <a:pt x="293" y="156"/>
                  </a:lnTo>
                  <a:lnTo>
                    <a:pt x="293" y="168"/>
                  </a:lnTo>
                  <a:cubicBezTo>
                    <a:pt x="293" y="168"/>
                    <a:pt x="293" y="180"/>
                    <a:pt x="280" y="193"/>
                  </a:cubicBezTo>
                  <a:lnTo>
                    <a:pt x="280" y="204"/>
                  </a:lnTo>
                  <a:cubicBezTo>
                    <a:pt x="280" y="204"/>
                    <a:pt x="268" y="217"/>
                    <a:pt x="268" y="229"/>
                  </a:cubicBezTo>
                  <a:cubicBezTo>
                    <a:pt x="256" y="241"/>
                    <a:pt x="244" y="241"/>
                    <a:pt x="231" y="253"/>
                  </a:cubicBezTo>
                  <a:cubicBezTo>
                    <a:pt x="231" y="253"/>
                    <a:pt x="220" y="265"/>
                    <a:pt x="207" y="265"/>
                  </a:cubicBezTo>
                  <a:lnTo>
                    <a:pt x="171" y="265"/>
                  </a:lnTo>
                  <a:cubicBezTo>
                    <a:pt x="158" y="265"/>
                    <a:pt x="134" y="265"/>
                    <a:pt x="110" y="241"/>
                  </a:cubicBezTo>
                  <a:cubicBezTo>
                    <a:pt x="61" y="217"/>
                    <a:pt x="61" y="144"/>
                    <a:pt x="98" y="107"/>
                  </a:cubicBezTo>
                  <a:cubicBezTo>
                    <a:pt x="110" y="107"/>
                    <a:pt x="122" y="107"/>
                    <a:pt x="122" y="95"/>
                  </a:cubicBezTo>
                  <a:lnTo>
                    <a:pt x="134" y="95"/>
                  </a:lnTo>
                  <a:cubicBezTo>
                    <a:pt x="134" y="83"/>
                    <a:pt x="147" y="83"/>
                    <a:pt x="147" y="83"/>
                  </a:cubicBezTo>
                  <a:cubicBezTo>
                    <a:pt x="158" y="83"/>
                    <a:pt x="158" y="83"/>
                    <a:pt x="171" y="71"/>
                  </a:cubicBezTo>
                  <a:close/>
                  <a:moveTo>
                    <a:pt x="212" y="1"/>
                  </a:moveTo>
                  <a:cubicBezTo>
                    <a:pt x="195" y="1"/>
                    <a:pt x="177" y="4"/>
                    <a:pt x="158" y="10"/>
                  </a:cubicBezTo>
                  <a:cubicBezTo>
                    <a:pt x="134" y="10"/>
                    <a:pt x="98" y="34"/>
                    <a:pt x="86" y="58"/>
                  </a:cubicBezTo>
                  <a:cubicBezTo>
                    <a:pt x="74" y="58"/>
                    <a:pt x="61" y="58"/>
                    <a:pt x="61" y="71"/>
                  </a:cubicBezTo>
                  <a:cubicBezTo>
                    <a:pt x="1" y="120"/>
                    <a:pt x="1" y="217"/>
                    <a:pt x="50" y="277"/>
                  </a:cubicBezTo>
                  <a:cubicBezTo>
                    <a:pt x="82" y="310"/>
                    <a:pt x="131" y="331"/>
                    <a:pt x="178" y="331"/>
                  </a:cubicBezTo>
                  <a:cubicBezTo>
                    <a:pt x="201" y="331"/>
                    <a:pt x="224" y="326"/>
                    <a:pt x="244" y="314"/>
                  </a:cubicBezTo>
                  <a:cubicBezTo>
                    <a:pt x="304" y="290"/>
                    <a:pt x="353" y="229"/>
                    <a:pt x="353" y="156"/>
                  </a:cubicBezTo>
                  <a:cubicBezTo>
                    <a:pt x="366" y="95"/>
                    <a:pt x="317" y="34"/>
                    <a:pt x="256" y="10"/>
                  </a:cubicBezTo>
                  <a:cubicBezTo>
                    <a:pt x="244" y="4"/>
                    <a:pt x="229" y="1"/>
                    <a:pt x="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8896;p59"/>
            <p:cNvSpPr/>
            <p:nvPr/>
          </p:nvSpPr>
          <p:spPr>
            <a:xfrm>
              <a:off x="2558415" y="2358203"/>
              <a:ext cx="62712" cy="64116"/>
            </a:xfrm>
            <a:custGeom>
              <a:avLst/>
              <a:gdLst/>
              <a:ahLst/>
              <a:cxnLst/>
              <a:rect l="l" t="t" r="r" b="b"/>
              <a:pathLst>
                <a:path w="402" h="411" extrusionOk="0">
                  <a:moveTo>
                    <a:pt x="232" y="77"/>
                  </a:moveTo>
                  <a:cubicBezTo>
                    <a:pt x="280" y="77"/>
                    <a:pt x="317" y="125"/>
                    <a:pt x="329" y="174"/>
                  </a:cubicBezTo>
                  <a:cubicBezTo>
                    <a:pt x="346" y="253"/>
                    <a:pt x="263" y="339"/>
                    <a:pt x="187" y="339"/>
                  </a:cubicBezTo>
                  <a:cubicBezTo>
                    <a:pt x="158" y="339"/>
                    <a:pt x="130" y="326"/>
                    <a:pt x="110" y="296"/>
                  </a:cubicBezTo>
                  <a:cubicBezTo>
                    <a:pt x="86" y="260"/>
                    <a:pt x="86" y="211"/>
                    <a:pt x="98" y="174"/>
                  </a:cubicBezTo>
                  <a:cubicBezTo>
                    <a:pt x="110" y="174"/>
                    <a:pt x="123" y="174"/>
                    <a:pt x="123" y="162"/>
                  </a:cubicBezTo>
                  <a:cubicBezTo>
                    <a:pt x="134" y="101"/>
                    <a:pt x="183" y="77"/>
                    <a:pt x="232" y="77"/>
                  </a:cubicBezTo>
                  <a:close/>
                  <a:moveTo>
                    <a:pt x="230" y="1"/>
                  </a:moveTo>
                  <a:cubicBezTo>
                    <a:pt x="187" y="1"/>
                    <a:pt x="141" y="23"/>
                    <a:pt x="110" y="52"/>
                  </a:cubicBezTo>
                  <a:cubicBezTo>
                    <a:pt x="107" y="49"/>
                    <a:pt x="103" y="48"/>
                    <a:pt x="100" y="48"/>
                  </a:cubicBezTo>
                  <a:cubicBezTo>
                    <a:pt x="91" y="48"/>
                    <a:pt x="82" y="56"/>
                    <a:pt x="74" y="65"/>
                  </a:cubicBezTo>
                  <a:cubicBezTo>
                    <a:pt x="25" y="138"/>
                    <a:pt x="1" y="235"/>
                    <a:pt x="50" y="320"/>
                  </a:cubicBezTo>
                  <a:cubicBezTo>
                    <a:pt x="61" y="357"/>
                    <a:pt x="98" y="381"/>
                    <a:pt x="134" y="406"/>
                  </a:cubicBezTo>
                  <a:cubicBezTo>
                    <a:pt x="147" y="409"/>
                    <a:pt x="160" y="410"/>
                    <a:pt x="173" y="410"/>
                  </a:cubicBezTo>
                  <a:cubicBezTo>
                    <a:pt x="208" y="410"/>
                    <a:pt x="241" y="399"/>
                    <a:pt x="269" y="381"/>
                  </a:cubicBezTo>
                  <a:cubicBezTo>
                    <a:pt x="341" y="344"/>
                    <a:pt x="402" y="260"/>
                    <a:pt x="402" y="174"/>
                  </a:cubicBezTo>
                  <a:cubicBezTo>
                    <a:pt x="402" y="101"/>
                    <a:pt x="341" y="16"/>
                    <a:pt x="256" y="4"/>
                  </a:cubicBezTo>
                  <a:cubicBezTo>
                    <a:pt x="247" y="2"/>
                    <a:pt x="239" y="1"/>
                    <a:pt x="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8897;p59"/>
            <p:cNvSpPr/>
            <p:nvPr/>
          </p:nvSpPr>
          <p:spPr>
            <a:xfrm>
              <a:off x="2567702" y="2517328"/>
              <a:ext cx="47580" cy="44616"/>
            </a:xfrm>
            <a:custGeom>
              <a:avLst/>
              <a:gdLst/>
              <a:ahLst/>
              <a:cxnLst/>
              <a:rect l="l" t="t" r="r" b="b"/>
              <a:pathLst>
                <a:path w="305" h="286" extrusionOk="0">
                  <a:moveTo>
                    <a:pt x="195" y="78"/>
                  </a:moveTo>
                  <a:cubicBezTo>
                    <a:pt x="195" y="91"/>
                    <a:pt x="195" y="91"/>
                    <a:pt x="207" y="91"/>
                  </a:cubicBezTo>
                  <a:lnTo>
                    <a:pt x="207" y="103"/>
                  </a:lnTo>
                  <a:lnTo>
                    <a:pt x="219" y="103"/>
                  </a:lnTo>
                  <a:lnTo>
                    <a:pt x="219" y="115"/>
                  </a:lnTo>
                  <a:cubicBezTo>
                    <a:pt x="219" y="127"/>
                    <a:pt x="219" y="127"/>
                    <a:pt x="232" y="127"/>
                  </a:cubicBezTo>
                  <a:lnTo>
                    <a:pt x="232" y="140"/>
                  </a:lnTo>
                  <a:lnTo>
                    <a:pt x="232" y="151"/>
                  </a:lnTo>
                  <a:lnTo>
                    <a:pt x="232" y="164"/>
                  </a:lnTo>
                  <a:lnTo>
                    <a:pt x="219" y="164"/>
                  </a:lnTo>
                  <a:lnTo>
                    <a:pt x="219" y="188"/>
                  </a:lnTo>
                  <a:lnTo>
                    <a:pt x="207" y="200"/>
                  </a:lnTo>
                  <a:cubicBezTo>
                    <a:pt x="207" y="213"/>
                    <a:pt x="195" y="213"/>
                    <a:pt x="195" y="213"/>
                  </a:cubicBezTo>
                  <a:cubicBezTo>
                    <a:pt x="183" y="213"/>
                    <a:pt x="183" y="224"/>
                    <a:pt x="183" y="224"/>
                  </a:cubicBezTo>
                  <a:lnTo>
                    <a:pt x="134" y="224"/>
                  </a:lnTo>
                  <a:lnTo>
                    <a:pt x="134" y="213"/>
                  </a:lnTo>
                  <a:lnTo>
                    <a:pt x="122" y="213"/>
                  </a:lnTo>
                  <a:lnTo>
                    <a:pt x="122" y="200"/>
                  </a:lnTo>
                  <a:lnTo>
                    <a:pt x="110" y="200"/>
                  </a:lnTo>
                  <a:lnTo>
                    <a:pt x="110" y="188"/>
                  </a:lnTo>
                  <a:cubicBezTo>
                    <a:pt x="110" y="192"/>
                    <a:pt x="109" y="194"/>
                    <a:pt x="107" y="194"/>
                  </a:cubicBezTo>
                  <a:cubicBezTo>
                    <a:pt x="103" y="194"/>
                    <a:pt x="97" y="188"/>
                    <a:pt x="97" y="188"/>
                  </a:cubicBezTo>
                  <a:lnTo>
                    <a:pt x="97" y="176"/>
                  </a:lnTo>
                  <a:lnTo>
                    <a:pt x="97" y="164"/>
                  </a:lnTo>
                  <a:lnTo>
                    <a:pt x="86" y="164"/>
                  </a:lnTo>
                  <a:lnTo>
                    <a:pt x="86" y="151"/>
                  </a:lnTo>
                  <a:lnTo>
                    <a:pt x="86" y="140"/>
                  </a:lnTo>
                  <a:lnTo>
                    <a:pt x="86" y="127"/>
                  </a:lnTo>
                  <a:lnTo>
                    <a:pt x="86" y="115"/>
                  </a:lnTo>
                  <a:lnTo>
                    <a:pt x="97" y="115"/>
                  </a:lnTo>
                  <a:lnTo>
                    <a:pt x="97" y="103"/>
                  </a:lnTo>
                  <a:lnTo>
                    <a:pt x="97" y="91"/>
                  </a:lnTo>
                  <a:lnTo>
                    <a:pt x="122" y="91"/>
                  </a:lnTo>
                  <a:lnTo>
                    <a:pt x="122" y="78"/>
                  </a:lnTo>
                  <a:close/>
                  <a:moveTo>
                    <a:pt x="166" y="1"/>
                  </a:moveTo>
                  <a:cubicBezTo>
                    <a:pt x="155" y="1"/>
                    <a:pt x="145" y="2"/>
                    <a:pt x="134" y="5"/>
                  </a:cubicBezTo>
                  <a:cubicBezTo>
                    <a:pt x="73" y="5"/>
                    <a:pt x="0" y="78"/>
                    <a:pt x="13" y="151"/>
                  </a:cubicBezTo>
                  <a:cubicBezTo>
                    <a:pt x="13" y="164"/>
                    <a:pt x="13" y="176"/>
                    <a:pt x="25" y="176"/>
                  </a:cubicBezTo>
                  <a:cubicBezTo>
                    <a:pt x="37" y="200"/>
                    <a:pt x="49" y="224"/>
                    <a:pt x="73" y="249"/>
                  </a:cubicBezTo>
                  <a:cubicBezTo>
                    <a:pt x="86" y="273"/>
                    <a:pt x="122" y="286"/>
                    <a:pt x="146" y="286"/>
                  </a:cubicBezTo>
                  <a:cubicBezTo>
                    <a:pt x="183" y="286"/>
                    <a:pt x="219" y="273"/>
                    <a:pt x="243" y="261"/>
                  </a:cubicBezTo>
                  <a:cubicBezTo>
                    <a:pt x="280" y="224"/>
                    <a:pt x="305" y="151"/>
                    <a:pt x="292" y="103"/>
                  </a:cubicBezTo>
                  <a:cubicBezTo>
                    <a:pt x="280" y="67"/>
                    <a:pt x="268" y="42"/>
                    <a:pt x="232" y="18"/>
                  </a:cubicBezTo>
                  <a:cubicBezTo>
                    <a:pt x="214" y="9"/>
                    <a:pt x="191" y="1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" name="Google Shape;8898;p59"/>
          <p:cNvGrpSpPr/>
          <p:nvPr/>
        </p:nvGrpSpPr>
        <p:grpSpPr>
          <a:xfrm rot="-5400000">
            <a:off x="5834596" y="3017124"/>
            <a:ext cx="232518" cy="800660"/>
            <a:chOff x="2558415" y="2201730"/>
            <a:chExt cx="62712" cy="360214"/>
          </a:xfrm>
        </p:grpSpPr>
        <p:sp>
          <p:nvSpPr>
            <p:cNvPr id="23" name="Google Shape;8899;p59"/>
            <p:cNvSpPr/>
            <p:nvPr/>
          </p:nvSpPr>
          <p:spPr>
            <a:xfrm>
              <a:off x="2561575" y="2201730"/>
              <a:ext cx="57096" cy="51792"/>
            </a:xfrm>
            <a:custGeom>
              <a:avLst/>
              <a:gdLst/>
              <a:ahLst/>
              <a:cxnLst/>
              <a:rect l="l" t="t" r="r" b="b"/>
              <a:pathLst>
                <a:path w="366" h="332" extrusionOk="0">
                  <a:moveTo>
                    <a:pt x="207" y="71"/>
                  </a:moveTo>
                  <a:cubicBezTo>
                    <a:pt x="207" y="71"/>
                    <a:pt x="220" y="71"/>
                    <a:pt x="220" y="83"/>
                  </a:cubicBezTo>
                  <a:lnTo>
                    <a:pt x="244" y="83"/>
                  </a:lnTo>
                  <a:lnTo>
                    <a:pt x="256" y="95"/>
                  </a:lnTo>
                  <a:lnTo>
                    <a:pt x="268" y="95"/>
                  </a:lnTo>
                  <a:lnTo>
                    <a:pt x="268" y="107"/>
                  </a:lnTo>
                  <a:lnTo>
                    <a:pt x="280" y="120"/>
                  </a:lnTo>
                  <a:lnTo>
                    <a:pt x="280" y="131"/>
                  </a:lnTo>
                  <a:lnTo>
                    <a:pt x="293" y="144"/>
                  </a:lnTo>
                  <a:lnTo>
                    <a:pt x="293" y="156"/>
                  </a:lnTo>
                  <a:lnTo>
                    <a:pt x="293" y="168"/>
                  </a:lnTo>
                  <a:cubicBezTo>
                    <a:pt x="293" y="168"/>
                    <a:pt x="293" y="180"/>
                    <a:pt x="280" y="193"/>
                  </a:cubicBezTo>
                  <a:lnTo>
                    <a:pt x="280" y="204"/>
                  </a:lnTo>
                  <a:cubicBezTo>
                    <a:pt x="280" y="204"/>
                    <a:pt x="268" y="217"/>
                    <a:pt x="268" y="229"/>
                  </a:cubicBezTo>
                  <a:cubicBezTo>
                    <a:pt x="256" y="241"/>
                    <a:pt x="244" y="241"/>
                    <a:pt x="231" y="253"/>
                  </a:cubicBezTo>
                  <a:cubicBezTo>
                    <a:pt x="231" y="253"/>
                    <a:pt x="220" y="265"/>
                    <a:pt x="207" y="265"/>
                  </a:cubicBezTo>
                  <a:lnTo>
                    <a:pt x="171" y="265"/>
                  </a:lnTo>
                  <a:cubicBezTo>
                    <a:pt x="158" y="265"/>
                    <a:pt x="134" y="265"/>
                    <a:pt x="110" y="241"/>
                  </a:cubicBezTo>
                  <a:cubicBezTo>
                    <a:pt x="61" y="217"/>
                    <a:pt x="61" y="144"/>
                    <a:pt x="98" y="107"/>
                  </a:cubicBezTo>
                  <a:cubicBezTo>
                    <a:pt x="110" y="107"/>
                    <a:pt x="122" y="107"/>
                    <a:pt x="122" y="95"/>
                  </a:cubicBezTo>
                  <a:lnTo>
                    <a:pt x="134" y="95"/>
                  </a:lnTo>
                  <a:cubicBezTo>
                    <a:pt x="134" y="83"/>
                    <a:pt x="147" y="83"/>
                    <a:pt x="147" y="83"/>
                  </a:cubicBezTo>
                  <a:cubicBezTo>
                    <a:pt x="158" y="83"/>
                    <a:pt x="158" y="83"/>
                    <a:pt x="171" y="71"/>
                  </a:cubicBezTo>
                  <a:close/>
                  <a:moveTo>
                    <a:pt x="212" y="1"/>
                  </a:moveTo>
                  <a:cubicBezTo>
                    <a:pt x="195" y="1"/>
                    <a:pt x="177" y="4"/>
                    <a:pt x="158" y="10"/>
                  </a:cubicBezTo>
                  <a:cubicBezTo>
                    <a:pt x="134" y="10"/>
                    <a:pt x="98" y="34"/>
                    <a:pt x="86" y="58"/>
                  </a:cubicBezTo>
                  <a:cubicBezTo>
                    <a:pt x="74" y="58"/>
                    <a:pt x="61" y="58"/>
                    <a:pt x="61" y="71"/>
                  </a:cubicBezTo>
                  <a:cubicBezTo>
                    <a:pt x="1" y="120"/>
                    <a:pt x="1" y="217"/>
                    <a:pt x="50" y="277"/>
                  </a:cubicBezTo>
                  <a:cubicBezTo>
                    <a:pt x="82" y="310"/>
                    <a:pt x="131" y="331"/>
                    <a:pt x="178" y="331"/>
                  </a:cubicBezTo>
                  <a:cubicBezTo>
                    <a:pt x="201" y="331"/>
                    <a:pt x="224" y="326"/>
                    <a:pt x="244" y="314"/>
                  </a:cubicBezTo>
                  <a:cubicBezTo>
                    <a:pt x="304" y="290"/>
                    <a:pt x="353" y="229"/>
                    <a:pt x="353" y="156"/>
                  </a:cubicBezTo>
                  <a:cubicBezTo>
                    <a:pt x="366" y="95"/>
                    <a:pt x="317" y="34"/>
                    <a:pt x="256" y="10"/>
                  </a:cubicBezTo>
                  <a:cubicBezTo>
                    <a:pt x="244" y="4"/>
                    <a:pt x="229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8900;p59"/>
            <p:cNvSpPr/>
            <p:nvPr/>
          </p:nvSpPr>
          <p:spPr>
            <a:xfrm>
              <a:off x="2558415" y="2358203"/>
              <a:ext cx="62712" cy="64116"/>
            </a:xfrm>
            <a:custGeom>
              <a:avLst/>
              <a:gdLst/>
              <a:ahLst/>
              <a:cxnLst/>
              <a:rect l="l" t="t" r="r" b="b"/>
              <a:pathLst>
                <a:path w="402" h="411" extrusionOk="0">
                  <a:moveTo>
                    <a:pt x="232" y="77"/>
                  </a:moveTo>
                  <a:cubicBezTo>
                    <a:pt x="280" y="77"/>
                    <a:pt x="317" y="125"/>
                    <a:pt x="329" y="174"/>
                  </a:cubicBezTo>
                  <a:cubicBezTo>
                    <a:pt x="346" y="253"/>
                    <a:pt x="263" y="339"/>
                    <a:pt x="187" y="339"/>
                  </a:cubicBezTo>
                  <a:cubicBezTo>
                    <a:pt x="158" y="339"/>
                    <a:pt x="130" y="326"/>
                    <a:pt x="110" y="296"/>
                  </a:cubicBezTo>
                  <a:cubicBezTo>
                    <a:pt x="86" y="260"/>
                    <a:pt x="86" y="211"/>
                    <a:pt x="98" y="174"/>
                  </a:cubicBezTo>
                  <a:cubicBezTo>
                    <a:pt x="110" y="174"/>
                    <a:pt x="123" y="174"/>
                    <a:pt x="123" y="162"/>
                  </a:cubicBezTo>
                  <a:cubicBezTo>
                    <a:pt x="134" y="101"/>
                    <a:pt x="183" y="77"/>
                    <a:pt x="232" y="77"/>
                  </a:cubicBezTo>
                  <a:close/>
                  <a:moveTo>
                    <a:pt x="230" y="1"/>
                  </a:moveTo>
                  <a:cubicBezTo>
                    <a:pt x="187" y="1"/>
                    <a:pt x="141" y="23"/>
                    <a:pt x="110" y="52"/>
                  </a:cubicBezTo>
                  <a:cubicBezTo>
                    <a:pt x="107" y="49"/>
                    <a:pt x="103" y="48"/>
                    <a:pt x="100" y="48"/>
                  </a:cubicBezTo>
                  <a:cubicBezTo>
                    <a:pt x="91" y="48"/>
                    <a:pt x="82" y="56"/>
                    <a:pt x="74" y="65"/>
                  </a:cubicBezTo>
                  <a:cubicBezTo>
                    <a:pt x="25" y="138"/>
                    <a:pt x="1" y="235"/>
                    <a:pt x="50" y="320"/>
                  </a:cubicBezTo>
                  <a:cubicBezTo>
                    <a:pt x="61" y="357"/>
                    <a:pt x="98" y="381"/>
                    <a:pt x="134" y="406"/>
                  </a:cubicBezTo>
                  <a:cubicBezTo>
                    <a:pt x="147" y="409"/>
                    <a:pt x="160" y="410"/>
                    <a:pt x="173" y="410"/>
                  </a:cubicBezTo>
                  <a:cubicBezTo>
                    <a:pt x="208" y="410"/>
                    <a:pt x="241" y="399"/>
                    <a:pt x="269" y="381"/>
                  </a:cubicBezTo>
                  <a:cubicBezTo>
                    <a:pt x="341" y="344"/>
                    <a:pt x="402" y="260"/>
                    <a:pt x="402" y="174"/>
                  </a:cubicBezTo>
                  <a:cubicBezTo>
                    <a:pt x="402" y="101"/>
                    <a:pt x="341" y="16"/>
                    <a:pt x="256" y="4"/>
                  </a:cubicBezTo>
                  <a:cubicBezTo>
                    <a:pt x="247" y="2"/>
                    <a:pt x="239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8901;p59"/>
            <p:cNvSpPr/>
            <p:nvPr/>
          </p:nvSpPr>
          <p:spPr>
            <a:xfrm>
              <a:off x="2567702" y="2517328"/>
              <a:ext cx="47580" cy="44616"/>
            </a:xfrm>
            <a:custGeom>
              <a:avLst/>
              <a:gdLst/>
              <a:ahLst/>
              <a:cxnLst/>
              <a:rect l="l" t="t" r="r" b="b"/>
              <a:pathLst>
                <a:path w="305" h="286" extrusionOk="0">
                  <a:moveTo>
                    <a:pt x="195" y="78"/>
                  </a:moveTo>
                  <a:cubicBezTo>
                    <a:pt x="195" y="91"/>
                    <a:pt x="195" y="91"/>
                    <a:pt x="207" y="91"/>
                  </a:cubicBezTo>
                  <a:lnTo>
                    <a:pt x="207" y="103"/>
                  </a:lnTo>
                  <a:lnTo>
                    <a:pt x="219" y="103"/>
                  </a:lnTo>
                  <a:lnTo>
                    <a:pt x="219" y="115"/>
                  </a:lnTo>
                  <a:cubicBezTo>
                    <a:pt x="219" y="127"/>
                    <a:pt x="219" y="127"/>
                    <a:pt x="232" y="127"/>
                  </a:cubicBezTo>
                  <a:lnTo>
                    <a:pt x="232" y="140"/>
                  </a:lnTo>
                  <a:lnTo>
                    <a:pt x="232" y="151"/>
                  </a:lnTo>
                  <a:lnTo>
                    <a:pt x="232" y="164"/>
                  </a:lnTo>
                  <a:lnTo>
                    <a:pt x="219" y="164"/>
                  </a:lnTo>
                  <a:lnTo>
                    <a:pt x="219" y="188"/>
                  </a:lnTo>
                  <a:lnTo>
                    <a:pt x="207" y="200"/>
                  </a:lnTo>
                  <a:cubicBezTo>
                    <a:pt x="207" y="213"/>
                    <a:pt x="195" y="213"/>
                    <a:pt x="195" y="213"/>
                  </a:cubicBezTo>
                  <a:cubicBezTo>
                    <a:pt x="183" y="213"/>
                    <a:pt x="183" y="224"/>
                    <a:pt x="183" y="224"/>
                  </a:cubicBezTo>
                  <a:lnTo>
                    <a:pt x="134" y="224"/>
                  </a:lnTo>
                  <a:lnTo>
                    <a:pt x="134" y="213"/>
                  </a:lnTo>
                  <a:lnTo>
                    <a:pt x="122" y="213"/>
                  </a:lnTo>
                  <a:lnTo>
                    <a:pt x="122" y="200"/>
                  </a:lnTo>
                  <a:lnTo>
                    <a:pt x="110" y="200"/>
                  </a:lnTo>
                  <a:lnTo>
                    <a:pt x="110" y="188"/>
                  </a:lnTo>
                  <a:cubicBezTo>
                    <a:pt x="110" y="192"/>
                    <a:pt x="109" y="194"/>
                    <a:pt x="107" y="194"/>
                  </a:cubicBezTo>
                  <a:cubicBezTo>
                    <a:pt x="103" y="194"/>
                    <a:pt x="97" y="188"/>
                    <a:pt x="97" y="188"/>
                  </a:cubicBezTo>
                  <a:lnTo>
                    <a:pt x="97" y="176"/>
                  </a:lnTo>
                  <a:lnTo>
                    <a:pt x="97" y="164"/>
                  </a:lnTo>
                  <a:lnTo>
                    <a:pt x="86" y="164"/>
                  </a:lnTo>
                  <a:lnTo>
                    <a:pt x="86" y="151"/>
                  </a:lnTo>
                  <a:lnTo>
                    <a:pt x="86" y="140"/>
                  </a:lnTo>
                  <a:lnTo>
                    <a:pt x="86" y="127"/>
                  </a:lnTo>
                  <a:lnTo>
                    <a:pt x="86" y="115"/>
                  </a:lnTo>
                  <a:lnTo>
                    <a:pt x="97" y="115"/>
                  </a:lnTo>
                  <a:lnTo>
                    <a:pt x="97" y="103"/>
                  </a:lnTo>
                  <a:lnTo>
                    <a:pt x="97" y="91"/>
                  </a:lnTo>
                  <a:lnTo>
                    <a:pt x="122" y="91"/>
                  </a:lnTo>
                  <a:lnTo>
                    <a:pt x="122" y="78"/>
                  </a:lnTo>
                  <a:close/>
                  <a:moveTo>
                    <a:pt x="166" y="1"/>
                  </a:moveTo>
                  <a:cubicBezTo>
                    <a:pt x="155" y="1"/>
                    <a:pt x="145" y="2"/>
                    <a:pt x="134" y="5"/>
                  </a:cubicBezTo>
                  <a:cubicBezTo>
                    <a:pt x="73" y="5"/>
                    <a:pt x="0" y="78"/>
                    <a:pt x="13" y="151"/>
                  </a:cubicBezTo>
                  <a:cubicBezTo>
                    <a:pt x="13" y="164"/>
                    <a:pt x="13" y="176"/>
                    <a:pt x="25" y="176"/>
                  </a:cubicBezTo>
                  <a:cubicBezTo>
                    <a:pt x="37" y="200"/>
                    <a:pt x="49" y="224"/>
                    <a:pt x="73" y="249"/>
                  </a:cubicBezTo>
                  <a:cubicBezTo>
                    <a:pt x="86" y="273"/>
                    <a:pt x="122" y="286"/>
                    <a:pt x="146" y="286"/>
                  </a:cubicBezTo>
                  <a:cubicBezTo>
                    <a:pt x="183" y="286"/>
                    <a:pt x="219" y="273"/>
                    <a:pt x="243" y="261"/>
                  </a:cubicBezTo>
                  <a:cubicBezTo>
                    <a:pt x="280" y="224"/>
                    <a:pt x="305" y="151"/>
                    <a:pt x="292" y="103"/>
                  </a:cubicBezTo>
                  <a:cubicBezTo>
                    <a:pt x="280" y="67"/>
                    <a:pt x="268" y="42"/>
                    <a:pt x="232" y="18"/>
                  </a:cubicBezTo>
                  <a:cubicBezTo>
                    <a:pt x="214" y="9"/>
                    <a:pt x="191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/>
          <p:cNvSpPr/>
          <p:nvPr/>
        </p:nvSpPr>
        <p:spPr>
          <a:xfrm flipH="1">
            <a:off x="449448" y="0"/>
            <a:ext cx="6135149" cy="4028847"/>
          </a:xfrm>
          <a:prstGeom prst="cloudCallout">
            <a:avLst>
              <a:gd name="adj1" fmla="val -90282"/>
              <a:gd name="adj2" fmla="val 3710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Nêu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, ý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cuộc</a:t>
            </a:r>
            <a:r>
              <a:rPr lang="en-US" sz="3200" dirty="0"/>
              <a:t> </a:t>
            </a:r>
            <a:r>
              <a:rPr lang="en-US" sz="3200" dirty="0" err="1"/>
              <a:t>cải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hành</a:t>
            </a:r>
            <a:r>
              <a:rPr lang="en-US" sz="3200" dirty="0"/>
              <a:t> </a:t>
            </a:r>
            <a:r>
              <a:rPr lang="en-US" sz="3200" dirty="0" err="1"/>
              <a:t>chính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Minh </a:t>
            </a:r>
            <a:r>
              <a:rPr lang="en-US" sz="3200" dirty="0" err="1"/>
              <a:t>Mạng</a:t>
            </a:r>
            <a:r>
              <a:rPr lang="en-US" sz="3200" dirty="0"/>
              <a:t>?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938" y="3704096"/>
            <a:ext cx="6135150" cy="2983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854"/>
            <a:ext cx="5858359" cy="5258291"/>
          </a:xfrm>
          <a:prstGeom prst="rect">
            <a:avLst/>
          </a:prstGeom>
        </p:spPr>
      </p:pic>
      <p:sp>
        <p:nvSpPr>
          <p:cNvPr id="8" name="Horizontal Scroll 3"/>
          <p:cNvSpPr/>
          <p:nvPr/>
        </p:nvSpPr>
        <p:spPr>
          <a:xfrm>
            <a:off x="5293910" y="418455"/>
            <a:ext cx="6322978" cy="3385225"/>
          </a:xfrm>
          <a:prstGeom prst="horizontalScrol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5" name="Google Shape;8945;p61"/>
          <p:cNvSpPr txBox="1">
            <a:spLocks noGrp="1"/>
          </p:cNvSpPr>
          <p:nvPr>
            <p:ph type="subTitle" idx="6"/>
          </p:nvPr>
        </p:nvSpPr>
        <p:spPr>
          <a:xfrm>
            <a:off x="8068945" y="4398645"/>
            <a:ext cx="3589020" cy="2240280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90525" algn="l"/>
              </a:tabLs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47" name="Google Shape;8947;p61"/>
          <p:cNvSpPr txBox="1">
            <a:spLocks noGrp="1"/>
          </p:cNvSpPr>
          <p:nvPr>
            <p:ph type="subTitle" idx="4"/>
          </p:nvPr>
        </p:nvSpPr>
        <p:spPr>
          <a:xfrm>
            <a:off x="4594711" y="4398868"/>
            <a:ext cx="3008800" cy="1280212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marL="0" indent="0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49" name="Google Shape;8949;p61"/>
          <p:cNvSpPr txBox="1">
            <a:spLocks noGrp="1"/>
          </p:cNvSpPr>
          <p:nvPr>
            <p:ph type="title"/>
          </p:nvPr>
        </p:nvSpPr>
        <p:spPr>
          <a:xfrm>
            <a:off x="1765933" y="788367"/>
            <a:ext cx="9466000" cy="568400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r>
              <a:rPr lang="en-GB" dirty="0">
                <a:latin typeface="Viner Hand ITC" panose="03070502030502020203" pitchFamily="66" charset="0"/>
              </a:rPr>
              <a:t>Kết quả</a:t>
            </a:r>
            <a:endParaRPr dirty="0">
              <a:latin typeface="Viner Hand ITC" panose="03070502030502020203" pitchFamily="66" charset="0"/>
            </a:endParaRPr>
          </a:p>
        </p:txBody>
      </p:sp>
      <p:sp>
        <p:nvSpPr>
          <p:cNvPr id="8950" name="Google Shape;8950;p61"/>
          <p:cNvSpPr txBox="1">
            <a:spLocks noGrp="1"/>
          </p:cNvSpPr>
          <p:nvPr>
            <p:ph type="subTitle" idx="2"/>
          </p:nvPr>
        </p:nvSpPr>
        <p:spPr>
          <a:xfrm>
            <a:off x="963295" y="4398645"/>
            <a:ext cx="3008630" cy="1676400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90525" algn="l"/>
              </a:tabLs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951" name="Google Shape;8951;p61"/>
          <p:cNvGrpSpPr/>
          <p:nvPr/>
        </p:nvGrpSpPr>
        <p:grpSpPr>
          <a:xfrm>
            <a:off x="778492" y="849059"/>
            <a:ext cx="892707" cy="252197"/>
            <a:chOff x="470524" y="2358481"/>
            <a:chExt cx="174239" cy="49220"/>
          </a:xfrm>
          <a:solidFill>
            <a:srgbClr val="7030A0"/>
          </a:solidFill>
        </p:grpSpPr>
        <p:sp>
          <p:nvSpPr>
            <p:cNvPr id="8952" name="Google Shape;8952;p61"/>
            <p:cNvSpPr/>
            <p:nvPr/>
          </p:nvSpPr>
          <p:spPr>
            <a:xfrm>
              <a:off x="542929" y="2371082"/>
              <a:ext cx="47350" cy="5463"/>
            </a:xfrm>
            <a:custGeom>
              <a:avLst/>
              <a:gdLst/>
              <a:ahLst/>
              <a:cxnLst/>
              <a:rect l="l" t="t" r="r" b="b"/>
              <a:pathLst>
                <a:path w="962" h="111" extrusionOk="0">
                  <a:moveTo>
                    <a:pt x="840" y="1"/>
                  </a:moveTo>
                  <a:cubicBezTo>
                    <a:pt x="803" y="1"/>
                    <a:pt x="767" y="1"/>
                    <a:pt x="719" y="14"/>
                  </a:cubicBezTo>
                  <a:lnTo>
                    <a:pt x="500" y="14"/>
                  </a:lnTo>
                  <a:cubicBezTo>
                    <a:pt x="354" y="25"/>
                    <a:pt x="195" y="25"/>
                    <a:pt x="38" y="38"/>
                  </a:cubicBezTo>
                  <a:cubicBezTo>
                    <a:pt x="1" y="38"/>
                    <a:pt x="1" y="111"/>
                    <a:pt x="38" y="111"/>
                  </a:cubicBezTo>
                  <a:cubicBezTo>
                    <a:pt x="195" y="98"/>
                    <a:pt x="354" y="98"/>
                    <a:pt x="511" y="86"/>
                  </a:cubicBezTo>
                  <a:lnTo>
                    <a:pt x="743" y="86"/>
                  </a:lnTo>
                  <a:cubicBezTo>
                    <a:pt x="779" y="86"/>
                    <a:pt x="816" y="86"/>
                    <a:pt x="852" y="74"/>
                  </a:cubicBezTo>
                  <a:cubicBezTo>
                    <a:pt x="889" y="74"/>
                    <a:pt x="925" y="74"/>
                    <a:pt x="949" y="50"/>
                  </a:cubicBezTo>
                  <a:cubicBezTo>
                    <a:pt x="962" y="50"/>
                    <a:pt x="949" y="25"/>
                    <a:pt x="938" y="14"/>
                  </a:cubicBezTo>
                  <a:cubicBezTo>
                    <a:pt x="913" y="1"/>
                    <a:pt x="876" y="1"/>
                    <a:pt x="8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53" name="Google Shape;8953;p61"/>
            <p:cNvSpPr/>
            <p:nvPr/>
          </p:nvSpPr>
          <p:spPr>
            <a:xfrm>
              <a:off x="595596" y="2369900"/>
              <a:ext cx="9647" cy="4577"/>
            </a:xfrm>
            <a:custGeom>
              <a:avLst/>
              <a:gdLst/>
              <a:ahLst/>
              <a:cxnLst/>
              <a:rect l="l" t="t" r="r" b="b"/>
              <a:pathLst>
                <a:path w="196" h="93" extrusionOk="0">
                  <a:moveTo>
                    <a:pt x="38" y="1"/>
                  </a:moveTo>
                  <a:cubicBezTo>
                    <a:pt x="14" y="1"/>
                    <a:pt x="1" y="25"/>
                    <a:pt x="1" y="49"/>
                  </a:cubicBezTo>
                  <a:cubicBezTo>
                    <a:pt x="1" y="82"/>
                    <a:pt x="45" y="93"/>
                    <a:pt x="85" y="93"/>
                  </a:cubicBezTo>
                  <a:cubicBezTo>
                    <a:pt x="104" y="93"/>
                    <a:pt x="123" y="90"/>
                    <a:pt x="135" y="86"/>
                  </a:cubicBezTo>
                  <a:cubicBezTo>
                    <a:pt x="159" y="86"/>
                    <a:pt x="195" y="62"/>
                    <a:pt x="184" y="25"/>
                  </a:cubicBezTo>
                  <a:lnTo>
                    <a:pt x="171" y="13"/>
                  </a:lnTo>
                  <a:cubicBezTo>
                    <a:pt x="135" y="1"/>
                    <a:pt x="62" y="1"/>
                    <a:pt x="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54" name="Google Shape;8954;p61"/>
            <p:cNvSpPr/>
            <p:nvPr/>
          </p:nvSpPr>
          <p:spPr>
            <a:xfrm>
              <a:off x="470524" y="2358481"/>
              <a:ext cx="174239" cy="49220"/>
            </a:xfrm>
            <a:custGeom>
              <a:avLst/>
              <a:gdLst/>
              <a:ahLst/>
              <a:cxnLst/>
              <a:rect l="l" t="t" r="r" b="b"/>
              <a:pathLst>
                <a:path w="3540" h="1000" extrusionOk="0">
                  <a:moveTo>
                    <a:pt x="207" y="281"/>
                  </a:moveTo>
                  <a:lnTo>
                    <a:pt x="207" y="440"/>
                  </a:lnTo>
                  <a:lnTo>
                    <a:pt x="85" y="524"/>
                  </a:lnTo>
                  <a:cubicBezTo>
                    <a:pt x="85" y="500"/>
                    <a:pt x="74" y="451"/>
                    <a:pt x="74" y="440"/>
                  </a:cubicBezTo>
                  <a:cubicBezTo>
                    <a:pt x="122" y="391"/>
                    <a:pt x="171" y="342"/>
                    <a:pt x="207" y="281"/>
                  </a:cubicBezTo>
                  <a:close/>
                  <a:moveTo>
                    <a:pt x="207" y="513"/>
                  </a:moveTo>
                  <a:lnTo>
                    <a:pt x="207" y="622"/>
                  </a:lnTo>
                  <a:cubicBezTo>
                    <a:pt x="207" y="622"/>
                    <a:pt x="98" y="695"/>
                    <a:pt x="85" y="707"/>
                  </a:cubicBezTo>
                  <a:lnTo>
                    <a:pt x="85" y="597"/>
                  </a:lnTo>
                  <a:cubicBezTo>
                    <a:pt x="85" y="597"/>
                    <a:pt x="207" y="524"/>
                    <a:pt x="207" y="513"/>
                  </a:cubicBezTo>
                  <a:close/>
                  <a:moveTo>
                    <a:pt x="2970" y="86"/>
                  </a:moveTo>
                  <a:cubicBezTo>
                    <a:pt x="2976" y="86"/>
                    <a:pt x="2980" y="86"/>
                    <a:pt x="2980" y="87"/>
                  </a:cubicBezTo>
                  <a:lnTo>
                    <a:pt x="3418" y="342"/>
                  </a:lnTo>
                  <a:cubicBezTo>
                    <a:pt x="3345" y="415"/>
                    <a:pt x="3163" y="610"/>
                    <a:pt x="3126" y="646"/>
                  </a:cubicBezTo>
                  <a:cubicBezTo>
                    <a:pt x="3077" y="670"/>
                    <a:pt x="3028" y="683"/>
                    <a:pt x="2980" y="683"/>
                  </a:cubicBezTo>
                  <a:cubicBezTo>
                    <a:pt x="2761" y="695"/>
                    <a:pt x="523" y="756"/>
                    <a:pt x="293" y="768"/>
                  </a:cubicBezTo>
                  <a:lnTo>
                    <a:pt x="293" y="245"/>
                  </a:lnTo>
                  <a:cubicBezTo>
                    <a:pt x="445" y="233"/>
                    <a:pt x="2802" y="86"/>
                    <a:pt x="2970" y="86"/>
                  </a:cubicBezTo>
                  <a:close/>
                  <a:moveTo>
                    <a:pt x="220" y="695"/>
                  </a:moveTo>
                  <a:lnTo>
                    <a:pt x="220" y="780"/>
                  </a:lnTo>
                  <a:cubicBezTo>
                    <a:pt x="207" y="780"/>
                    <a:pt x="98" y="865"/>
                    <a:pt x="85" y="878"/>
                  </a:cubicBezTo>
                  <a:lnTo>
                    <a:pt x="85" y="780"/>
                  </a:lnTo>
                  <a:cubicBezTo>
                    <a:pt x="110" y="768"/>
                    <a:pt x="195" y="707"/>
                    <a:pt x="220" y="695"/>
                  </a:cubicBezTo>
                  <a:close/>
                  <a:moveTo>
                    <a:pt x="1910" y="792"/>
                  </a:moveTo>
                  <a:cubicBezTo>
                    <a:pt x="1910" y="805"/>
                    <a:pt x="1861" y="878"/>
                    <a:pt x="1861" y="878"/>
                  </a:cubicBezTo>
                  <a:lnTo>
                    <a:pt x="1679" y="878"/>
                  </a:lnTo>
                  <a:cubicBezTo>
                    <a:pt x="1691" y="878"/>
                    <a:pt x="1739" y="805"/>
                    <a:pt x="1739" y="805"/>
                  </a:cubicBezTo>
                  <a:cubicBezTo>
                    <a:pt x="1801" y="792"/>
                    <a:pt x="1861" y="792"/>
                    <a:pt x="1910" y="792"/>
                  </a:cubicBezTo>
                  <a:close/>
                  <a:moveTo>
                    <a:pt x="2177" y="792"/>
                  </a:moveTo>
                  <a:cubicBezTo>
                    <a:pt x="2177" y="805"/>
                    <a:pt x="2141" y="878"/>
                    <a:pt x="2141" y="878"/>
                  </a:cubicBezTo>
                  <a:lnTo>
                    <a:pt x="1922" y="878"/>
                  </a:lnTo>
                  <a:cubicBezTo>
                    <a:pt x="1922" y="878"/>
                    <a:pt x="1958" y="816"/>
                    <a:pt x="1982" y="792"/>
                  </a:cubicBezTo>
                  <a:close/>
                  <a:moveTo>
                    <a:pt x="2445" y="780"/>
                  </a:moveTo>
                  <a:cubicBezTo>
                    <a:pt x="2433" y="805"/>
                    <a:pt x="2384" y="878"/>
                    <a:pt x="2384" y="878"/>
                  </a:cubicBezTo>
                  <a:lnTo>
                    <a:pt x="2190" y="878"/>
                  </a:lnTo>
                  <a:cubicBezTo>
                    <a:pt x="2201" y="878"/>
                    <a:pt x="2238" y="792"/>
                    <a:pt x="2238" y="792"/>
                  </a:cubicBezTo>
                  <a:cubicBezTo>
                    <a:pt x="2311" y="780"/>
                    <a:pt x="2372" y="780"/>
                    <a:pt x="2445" y="780"/>
                  </a:cubicBezTo>
                  <a:close/>
                  <a:moveTo>
                    <a:pt x="2676" y="768"/>
                  </a:moveTo>
                  <a:lnTo>
                    <a:pt x="2676" y="768"/>
                  </a:lnTo>
                  <a:cubicBezTo>
                    <a:pt x="2664" y="792"/>
                    <a:pt x="2615" y="878"/>
                    <a:pt x="2615" y="878"/>
                  </a:cubicBezTo>
                  <a:lnTo>
                    <a:pt x="2457" y="878"/>
                  </a:lnTo>
                  <a:cubicBezTo>
                    <a:pt x="2457" y="878"/>
                    <a:pt x="2506" y="792"/>
                    <a:pt x="2493" y="780"/>
                  </a:cubicBezTo>
                  <a:cubicBezTo>
                    <a:pt x="2555" y="780"/>
                    <a:pt x="2615" y="780"/>
                    <a:pt x="2676" y="768"/>
                  </a:cubicBezTo>
                  <a:close/>
                  <a:moveTo>
                    <a:pt x="2955" y="768"/>
                  </a:moveTo>
                  <a:cubicBezTo>
                    <a:pt x="2944" y="780"/>
                    <a:pt x="2834" y="878"/>
                    <a:pt x="2834" y="878"/>
                  </a:cubicBezTo>
                  <a:lnTo>
                    <a:pt x="2688" y="878"/>
                  </a:lnTo>
                  <a:cubicBezTo>
                    <a:pt x="2688" y="878"/>
                    <a:pt x="2749" y="780"/>
                    <a:pt x="2749" y="768"/>
                  </a:cubicBezTo>
                  <a:close/>
                  <a:moveTo>
                    <a:pt x="1168" y="816"/>
                  </a:moveTo>
                  <a:cubicBezTo>
                    <a:pt x="1168" y="816"/>
                    <a:pt x="1131" y="865"/>
                    <a:pt x="1131" y="889"/>
                  </a:cubicBezTo>
                  <a:lnTo>
                    <a:pt x="912" y="889"/>
                  </a:lnTo>
                  <a:cubicBezTo>
                    <a:pt x="925" y="889"/>
                    <a:pt x="974" y="829"/>
                    <a:pt x="974" y="816"/>
                  </a:cubicBezTo>
                  <a:close/>
                  <a:moveTo>
                    <a:pt x="1411" y="805"/>
                  </a:moveTo>
                  <a:cubicBezTo>
                    <a:pt x="1399" y="816"/>
                    <a:pt x="1374" y="878"/>
                    <a:pt x="1374" y="889"/>
                  </a:cubicBezTo>
                  <a:lnTo>
                    <a:pt x="1192" y="889"/>
                  </a:lnTo>
                  <a:cubicBezTo>
                    <a:pt x="1192" y="878"/>
                    <a:pt x="1228" y="829"/>
                    <a:pt x="1241" y="816"/>
                  </a:cubicBezTo>
                  <a:cubicBezTo>
                    <a:pt x="1301" y="805"/>
                    <a:pt x="1350" y="805"/>
                    <a:pt x="1411" y="805"/>
                  </a:cubicBezTo>
                  <a:close/>
                  <a:moveTo>
                    <a:pt x="1666" y="805"/>
                  </a:moveTo>
                  <a:lnTo>
                    <a:pt x="1618" y="878"/>
                  </a:lnTo>
                  <a:cubicBezTo>
                    <a:pt x="1557" y="889"/>
                    <a:pt x="1496" y="889"/>
                    <a:pt x="1423" y="889"/>
                  </a:cubicBezTo>
                  <a:cubicBezTo>
                    <a:pt x="1436" y="878"/>
                    <a:pt x="1484" y="816"/>
                    <a:pt x="1484" y="80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88" y="829"/>
                    <a:pt x="839" y="889"/>
                    <a:pt x="839" y="902"/>
                  </a:cubicBezTo>
                  <a:lnTo>
                    <a:pt x="657" y="902"/>
                  </a:lnTo>
                  <a:lnTo>
                    <a:pt x="718" y="829"/>
                  </a:lnTo>
                  <a:cubicBezTo>
                    <a:pt x="779" y="829"/>
                    <a:pt x="839" y="829"/>
                    <a:pt x="901" y="816"/>
                  </a:cubicBezTo>
                  <a:close/>
                  <a:moveTo>
                    <a:pt x="377" y="829"/>
                  </a:moveTo>
                  <a:cubicBezTo>
                    <a:pt x="377" y="841"/>
                    <a:pt x="293" y="914"/>
                    <a:pt x="293" y="914"/>
                  </a:cubicBezTo>
                  <a:lnTo>
                    <a:pt x="147" y="914"/>
                  </a:lnTo>
                  <a:cubicBezTo>
                    <a:pt x="158" y="902"/>
                    <a:pt x="256" y="841"/>
                    <a:pt x="256" y="841"/>
                  </a:cubicBezTo>
                  <a:cubicBezTo>
                    <a:pt x="293" y="841"/>
                    <a:pt x="341" y="841"/>
                    <a:pt x="377" y="829"/>
                  </a:cubicBezTo>
                  <a:close/>
                  <a:moveTo>
                    <a:pt x="633" y="829"/>
                  </a:moveTo>
                  <a:cubicBezTo>
                    <a:pt x="633" y="841"/>
                    <a:pt x="584" y="902"/>
                    <a:pt x="584" y="902"/>
                  </a:cubicBezTo>
                  <a:cubicBezTo>
                    <a:pt x="523" y="902"/>
                    <a:pt x="463" y="914"/>
                    <a:pt x="401" y="914"/>
                  </a:cubicBezTo>
                  <a:lnTo>
                    <a:pt x="487" y="829"/>
                  </a:lnTo>
                  <a:close/>
                  <a:moveTo>
                    <a:pt x="2999" y="1"/>
                  </a:moveTo>
                  <a:cubicBezTo>
                    <a:pt x="2833" y="1"/>
                    <a:pt x="1515" y="90"/>
                    <a:pt x="852" y="135"/>
                  </a:cubicBezTo>
                  <a:cubicBezTo>
                    <a:pt x="657" y="148"/>
                    <a:pt x="450" y="172"/>
                    <a:pt x="244" y="172"/>
                  </a:cubicBezTo>
                  <a:cubicBezTo>
                    <a:pt x="244" y="172"/>
                    <a:pt x="195" y="197"/>
                    <a:pt x="183" y="208"/>
                  </a:cubicBezTo>
                  <a:cubicBezTo>
                    <a:pt x="134" y="281"/>
                    <a:pt x="85" y="342"/>
                    <a:pt x="25" y="403"/>
                  </a:cubicBezTo>
                  <a:cubicBezTo>
                    <a:pt x="12" y="415"/>
                    <a:pt x="1" y="451"/>
                    <a:pt x="1" y="464"/>
                  </a:cubicBezTo>
                  <a:cubicBezTo>
                    <a:pt x="12" y="537"/>
                    <a:pt x="12" y="914"/>
                    <a:pt x="25" y="938"/>
                  </a:cubicBezTo>
                  <a:cubicBezTo>
                    <a:pt x="25" y="951"/>
                    <a:pt x="61" y="999"/>
                    <a:pt x="85" y="999"/>
                  </a:cubicBezTo>
                  <a:cubicBezTo>
                    <a:pt x="803" y="962"/>
                    <a:pt x="2846" y="962"/>
                    <a:pt x="2846" y="962"/>
                  </a:cubicBezTo>
                  <a:cubicBezTo>
                    <a:pt x="2882" y="951"/>
                    <a:pt x="3028" y="805"/>
                    <a:pt x="3041" y="792"/>
                  </a:cubicBezTo>
                  <a:cubicBezTo>
                    <a:pt x="3053" y="780"/>
                    <a:pt x="3065" y="780"/>
                    <a:pt x="3077" y="768"/>
                  </a:cubicBezTo>
                  <a:cubicBezTo>
                    <a:pt x="3077" y="768"/>
                    <a:pt x="3114" y="743"/>
                    <a:pt x="3138" y="743"/>
                  </a:cubicBezTo>
                  <a:cubicBezTo>
                    <a:pt x="3187" y="719"/>
                    <a:pt x="3430" y="451"/>
                    <a:pt x="3515" y="367"/>
                  </a:cubicBezTo>
                  <a:cubicBezTo>
                    <a:pt x="3539" y="342"/>
                    <a:pt x="3527" y="306"/>
                    <a:pt x="3503" y="294"/>
                  </a:cubicBezTo>
                  <a:cubicBezTo>
                    <a:pt x="3345" y="197"/>
                    <a:pt x="3187" y="99"/>
                    <a:pt x="3017" y="2"/>
                  </a:cubicBezTo>
                  <a:cubicBezTo>
                    <a:pt x="3016" y="1"/>
                    <a:pt x="3010" y="1"/>
                    <a:pt x="29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</p:grpSp>
      <p:grpSp>
        <p:nvGrpSpPr>
          <p:cNvPr id="8955" name="Google Shape;8955;p61"/>
          <p:cNvGrpSpPr/>
          <p:nvPr/>
        </p:nvGrpSpPr>
        <p:grpSpPr>
          <a:xfrm>
            <a:off x="8959902" y="2179264"/>
            <a:ext cx="1535397" cy="1758571"/>
            <a:chOff x="8388284" y="3468235"/>
            <a:chExt cx="392136" cy="449134"/>
          </a:xfrm>
          <a:solidFill>
            <a:srgbClr val="FF0000"/>
          </a:solidFill>
        </p:grpSpPr>
        <p:sp>
          <p:nvSpPr>
            <p:cNvPr id="8956" name="Google Shape;8956;p61"/>
            <p:cNvSpPr/>
            <p:nvPr/>
          </p:nvSpPr>
          <p:spPr>
            <a:xfrm>
              <a:off x="8388284" y="3517407"/>
              <a:ext cx="368756" cy="399125"/>
            </a:xfrm>
            <a:custGeom>
              <a:avLst/>
              <a:gdLst/>
              <a:ahLst/>
              <a:cxnLst/>
              <a:rect l="l" t="t" r="r" b="b"/>
              <a:pathLst>
                <a:path w="7492" h="8109" extrusionOk="0">
                  <a:moveTo>
                    <a:pt x="485" y="0"/>
                  </a:moveTo>
                  <a:cubicBezTo>
                    <a:pt x="482" y="0"/>
                    <a:pt x="479" y="1"/>
                    <a:pt x="475" y="2"/>
                  </a:cubicBezTo>
                  <a:cubicBezTo>
                    <a:pt x="341" y="13"/>
                    <a:pt x="195" y="26"/>
                    <a:pt x="62" y="38"/>
                  </a:cubicBezTo>
                  <a:cubicBezTo>
                    <a:pt x="25" y="38"/>
                    <a:pt x="0" y="75"/>
                    <a:pt x="13" y="111"/>
                  </a:cubicBezTo>
                  <a:cubicBezTo>
                    <a:pt x="207" y="1412"/>
                    <a:pt x="13" y="2750"/>
                    <a:pt x="37" y="4064"/>
                  </a:cubicBezTo>
                  <a:cubicBezTo>
                    <a:pt x="73" y="5389"/>
                    <a:pt x="183" y="6715"/>
                    <a:pt x="207" y="8040"/>
                  </a:cubicBezTo>
                  <a:cubicBezTo>
                    <a:pt x="207" y="8078"/>
                    <a:pt x="244" y="8109"/>
                    <a:pt x="278" y="8109"/>
                  </a:cubicBezTo>
                  <a:cubicBezTo>
                    <a:pt x="288" y="8109"/>
                    <a:pt x="297" y="8106"/>
                    <a:pt x="305" y="8101"/>
                  </a:cubicBezTo>
                  <a:cubicBezTo>
                    <a:pt x="507" y="7964"/>
                    <a:pt x="760" y="7923"/>
                    <a:pt x="1023" y="7923"/>
                  </a:cubicBezTo>
                  <a:cubicBezTo>
                    <a:pt x="1343" y="7923"/>
                    <a:pt x="1678" y="7984"/>
                    <a:pt x="1959" y="8004"/>
                  </a:cubicBezTo>
                  <a:cubicBezTo>
                    <a:pt x="2567" y="8040"/>
                    <a:pt x="3175" y="8064"/>
                    <a:pt x="3783" y="8077"/>
                  </a:cubicBezTo>
                  <a:cubicBezTo>
                    <a:pt x="4087" y="8083"/>
                    <a:pt x="4391" y="8086"/>
                    <a:pt x="4695" y="8086"/>
                  </a:cubicBezTo>
                  <a:cubicBezTo>
                    <a:pt x="5607" y="8086"/>
                    <a:pt x="6519" y="8059"/>
                    <a:pt x="7431" y="8004"/>
                  </a:cubicBezTo>
                  <a:cubicBezTo>
                    <a:pt x="7456" y="8004"/>
                    <a:pt x="7492" y="7967"/>
                    <a:pt x="7492" y="7943"/>
                  </a:cubicBezTo>
                  <a:cubicBezTo>
                    <a:pt x="7480" y="7809"/>
                    <a:pt x="7492" y="7834"/>
                    <a:pt x="7431" y="7712"/>
                  </a:cubicBezTo>
                  <a:cubicBezTo>
                    <a:pt x="7422" y="7684"/>
                    <a:pt x="7398" y="7672"/>
                    <a:pt x="7374" y="7672"/>
                  </a:cubicBezTo>
                  <a:cubicBezTo>
                    <a:pt x="7335" y="7672"/>
                    <a:pt x="7295" y="7703"/>
                    <a:pt x="7310" y="7748"/>
                  </a:cubicBezTo>
                  <a:cubicBezTo>
                    <a:pt x="7326" y="7789"/>
                    <a:pt x="7337" y="7830"/>
                    <a:pt x="7349" y="7874"/>
                  </a:cubicBezTo>
                  <a:lnTo>
                    <a:pt x="7349" y="7874"/>
                  </a:lnTo>
                  <a:cubicBezTo>
                    <a:pt x="6475" y="7922"/>
                    <a:pt x="5602" y="7947"/>
                    <a:pt x="4732" y="7947"/>
                  </a:cubicBezTo>
                  <a:cubicBezTo>
                    <a:pt x="4334" y="7947"/>
                    <a:pt x="3936" y="7942"/>
                    <a:pt x="3540" y="7931"/>
                  </a:cubicBezTo>
                  <a:cubicBezTo>
                    <a:pt x="2883" y="7918"/>
                    <a:pt x="2238" y="7882"/>
                    <a:pt x="1594" y="7845"/>
                  </a:cubicBezTo>
                  <a:cubicBezTo>
                    <a:pt x="1383" y="7828"/>
                    <a:pt x="1159" y="7798"/>
                    <a:pt x="940" y="7798"/>
                  </a:cubicBezTo>
                  <a:cubicBezTo>
                    <a:pt x="729" y="7798"/>
                    <a:pt x="523" y="7826"/>
                    <a:pt x="339" y="7922"/>
                  </a:cubicBezTo>
                  <a:lnTo>
                    <a:pt x="339" y="7922"/>
                  </a:lnTo>
                  <a:cubicBezTo>
                    <a:pt x="309" y="6551"/>
                    <a:pt x="183" y="5192"/>
                    <a:pt x="171" y="3820"/>
                  </a:cubicBezTo>
                  <a:cubicBezTo>
                    <a:pt x="159" y="3151"/>
                    <a:pt x="195" y="2470"/>
                    <a:pt x="219" y="1789"/>
                  </a:cubicBezTo>
                  <a:cubicBezTo>
                    <a:pt x="219" y="1461"/>
                    <a:pt x="219" y="1120"/>
                    <a:pt x="195" y="792"/>
                  </a:cubicBezTo>
                  <a:cubicBezTo>
                    <a:pt x="195" y="634"/>
                    <a:pt x="171" y="475"/>
                    <a:pt x="159" y="329"/>
                  </a:cubicBezTo>
                  <a:cubicBezTo>
                    <a:pt x="135" y="220"/>
                    <a:pt x="110" y="220"/>
                    <a:pt x="195" y="159"/>
                  </a:cubicBezTo>
                  <a:cubicBezTo>
                    <a:pt x="280" y="99"/>
                    <a:pt x="389" y="99"/>
                    <a:pt x="475" y="86"/>
                  </a:cubicBezTo>
                  <a:cubicBezTo>
                    <a:pt x="532" y="86"/>
                    <a:pt x="535" y="0"/>
                    <a:pt x="4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57" name="Google Shape;8957;p61"/>
            <p:cNvSpPr/>
            <p:nvPr/>
          </p:nvSpPr>
          <p:spPr>
            <a:xfrm>
              <a:off x="8388284" y="3516817"/>
              <a:ext cx="369396" cy="400552"/>
            </a:xfrm>
            <a:custGeom>
              <a:avLst/>
              <a:gdLst/>
              <a:ahLst/>
              <a:cxnLst/>
              <a:rect l="l" t="t" r="r" b="b"/>
              <a:pathLst>
                <a:path w="7505" h="8138" extrusionOk="0">
                  <a:moveTo>
                    <a:pt x="7407" y="7894"/>
                  </a:moveTo>
                  <a:lnTo>
                    <a:pt x="7370" y="7930"/>
                  </a:lnTo>
                  <a:lnTo>
                    <a:pt x="7358" y="7894"/>
                  </a:lnTo>
                  <a:close/>
                  <a:moveTo>
                    <a:pt x="329" y="7955"/>
                  </a:moveTo>
                  <a:lnTo>
                    <a:pt x="329" y="8040"/>
                  </a:lnTo>
                  <a:lnTo>
                    <a:pt x="256" y="7992"/>
                  </a:lnTo>
                  <a:lnTo>
                    <a:pt x="329" y="7955"/>
                  </a:lnTo>
                  <a:close/>
                  <a:moveTo>
                    <a:pt x="475" y="14"/>
                  </a:moveTo>
                  <a:cubicBezTo>
                    <a:pt x="499" y="14"/>
                    <a:pt x="511" y="38"/>
                    <a:pt x="511" y="50"/>
                  </a:cubicBezTo>
                  <a:cubicBezTo>
                    <a:pt x="511" y="62"/>
                    <a:pt x="499" y="87"/>
                    <a:pt x="475" y="98"/>
                  </a:cubicBezTo>
                  <a:lnTo>
                    <a:pt x="414" y="98"/>
                  </a:lnTo>
                  <a:cubicBezTo>
                    <a:pt x="341" y="111"/>
                    <a:pt x="256" y="111"/>
                    <a:pt x="195" y="160"/>
                  </a:cubicBezTo>
                  <a:cubicBezTo>
                    <a:pt x="122" y="220"/>
                    <a:pt x="122" y="232"/>
                    <a:pt x="135" y="293"/>
                  </a:cubicBezTo>
                  <a:cubicBezTo>
                    <a:pt x="135" y="305"/>
                    <a:pt x="146" y="317"/>
                    <a:pt x="146" y="341"/>
                  </a:cubicBezTo>
                  <a:cubicBezTo>
                    <a:pt x="171" y="500"/>
                    <a:pt x="183" y="646"/>
                    <a:pt x="195" y="804"/>
                  </a:cubicBezTo>
                  <a:cubicBezTo>
                    <a:pt x="219" y="1168"/>
                    <a:pt x="207" y="1533"/>
                    <a:pt x="207" y="1801"/>
                  </a:cubicBezTo>
                  <a:cubicBezTo>
                    <a:pt x="195" y="2020"/>
                    <a:pt x="195" y="2239"/>
                    <a:pt x="183" y="2458"/>
                  </a:cubicBezTo>
                  <a:cubicBezTo>
                    <a:pt x="171" y="2908"/>
                    <a:pt x="146" y="3382"/>
                    <a:pt x="159" y="3832"/>
                  </a:cubicBezTo>
                  <a:cubicBezTo>
                    <a:pt x="171" y="4574"/>
                    <a:pt x="207" y="5328"/>
                    <a:pt x="243" y="6046"/>
                  </a:cubicBezTo>
                  <a:cubicBezTo>
                    <a:pt x="280" y="6665"/>
                    <a:pt x="316" y="7298"/>
                    <a:pt x="329" y="7930"/>
                  </a:cubicBezTo>
                  <a:cubicBezTo>
                    <a:pt x="292" y="7943"/>
                    <a:pt x="268" y="7967"/>
                    <a:pt x="232" y="7992"/>
                  </a:cubicBezTo>
                  <a:lnTo>
                    <a:pt x="219" y="7992"/>
                  </a:lnTo>
                  <a:lnTo>
                    <a:pt x="353" y="8064"/>
                  </a:lnTo>
                  <a:lnTo>
                    <a:pt x="353" y="8052"/>
                  </a:lnTo>
                  <a:lnTo>
                    <a:pt x="353" y="7943"/>
                  </a:lnTo>
                  <a:cubicBezTo>
                    <a:pt x="536" y="7847"/>
                    <a:pt x="746" y="7818"/>
                    <a:pt x="961" y="7818"/>
                  </a:cubicBezTo>
                  <a:cubicBezTo>
                    <a:pt x="1103" y="7818"/>
                    <a:pt x="1247" y="7831"/>
                    <a:pt x="1387" y="7846"/>
                  </a:cubicBezTo>
                  <a:cubicBezTo>
                    <a:pt x="1448" y="7846"/>
                    <a:pt x="1521" y="7857"/>
                    <a:pt x="1594" y="7857"/>
                  </a:cubicBezTo>
                  <a:cubicBezTo>
                    <a:pt x="2238" y="7906"/>
                    <a:pt x="2895" y="7930"/>
                    <a:pt x="3540" y="7955"/>
                  </a:cubicBezTo>
                  <a:cubicBezTo>
                    <a:pt x="3900" y="7962"/>
                    <a:pt x="4266" y="7966"/>
                    <a:pt x="4641" y="7966"/>
                  </a:cubicBezTo>
                  <a:cubicBezTo>
                    <a:pt x="5495" y="7966"/>
                    <a:pt x="6391" y="7945"/>
                    <a:pt x="7346" y="7894"/>
                  </a:cubicBezTo>
                  <a:lnTo>
                    <a:pt x="7358" y="7967"/>
                  </a:lnTo>
                  <a:lnTo>
                    <a:pt x="7456" y="7870"/>
                  </a:lnTo>
                  <a:lnTo>
                    <a:pt x="7431" y="7882"/>
                  </a:lnTo>
                  <a:lnTo>
                    <a:pt x="7358" y="7882"/>
                  </a:lnTo>
                  <a:lnTo>
                    <a:pt x="7321" y="7760"/>
                  </a:lnTo>
                  <a:cubicBezTo>
                    <a:pt x="7310" y="7724"/>
                    <a:pt x="7321" y="7711"/>
                    <a:pt x="7346" y="7700"/>
                  </a:cubicBezTo>
                  <a:cubicBezTo>
                    <a:pt x="7352" y="7696"/>
                    <a:pt x="7360" y="7695"/>
                    <a:pt x="7368" y="7695"/>
                  </a:cubicBezTo>
                  <a:cubicBezTo>
                    <a:pt x="7392" y="7695"/>
                    <a:pt x="7422" y="7709"/>
                    <a:pt x="7431" y="7736"/>
                  </a:cubicBezTo>
                  <a:lnTo>
                    <a:pt x="7443" y="7748"/>
                  </a:lnTo>
                  <a:cubicBezTo>
                    <a:pt x="7467" y="7833"/>
                    <a:pt x="7467" y="7833"/>
                    <a:pt x="7480" y="7894"/>
                  </a:cubicBezTo>
                  <a:lnTo>
                    <a:pt x="7480" y="7955"/>
                  </a:lnTo>
                  <a:cubicBezTo>
                    <a:pt x="7480" y="7967"/>
                    <a:pt x="7480" y="7979"/>
                    <a:pt x="7467" y="7979"/>
                  </a:cubicBezTo>
                  <a:cubicBezTo>
                    <a:pt x="7467" y="7992"/>
                    <a:pt x="7443" y="8003"/>
                    <a:pt x="7431" y="8003"/>
                  </a:cubicBezTo>
                  <a:cubicBezTo>
                    <a:pt x="6556" y="8058"/>
                    <a:pt x="5646" y="8085"/>
                    <a:pt x="4717" y="8085"/>
                  </a:cubicBezTo>
                  <a:cubicBezTo>
                    <a:pt x="4408" y="8085"/>
                    <a:pt x="4096" y="8082"/>
                    <a:pt x="3783" y="8076"/>
                  </a:cubicBezTo>
                  <a:cubicBezTo>
                    <a:pt x="3175" y="8064"/>
                    <a:pt x="2554" y="8040"/>
                    <a:pt x="1959" y="8003"/>
                  </a:cubicBezTo>
                  <a:cubicBezTo>
                    <a:pt x="1849" y="7992"/>
                    <a:pt x="1727" y="7979"/>
                    <a:pt x="1606" y="7967"/>
                  </a:cubicBezTo>
                  <a:cubicBezTo>
                    <a:pt x="1416" y="7946"/>
                    <a:pt x="1212" y="7923"/>
                    <a:pt x="1014" y="7923"/>
                  </a:cubicBezTo>
                  <a:cubicBezTo>
                    <a:pt x="755" y="7923"/>
                    <a:pt x="504" y="7963"/>
                    <a:pt x="305" y="8100"/>
                  </a:cubicBezTo>
                  <a:cubicBezTo>
                    <a:pt x="292" y="8113"/>
                    <a:pt x="268" y="8113"/>
                    <a:pt x="256" y="8113"/>
                  </a:cubicBezTo>
                  <a:cubicBezTo>
                    <a:pt x="232" y="8100"/>
                    <a:pt x="219" y="8076"/>
                    <a:pt x="219" y="8052"/>
                  </a:cubicBezTo>
                  <a:cubicBezTo>
                    <a:pt x="207" y="7383"/>
                    <a:pt x="171" y="6702"/>
                    <a:pt x="135" y="6046"/>
                  </a:cubicBezTo>
                  <a:cubicBezTo>
                    <a:pt x="98" y="5401"/>
                    <a:pt x="62" y="4732"/>
                    <a:pt x="49" y="4076"/>
                  </a:cubicBezTo>
                  <a:cubicBezTo>
                    <a:pt x="37" y="3613"/>
                    <a:pt x="62" y="3127"/>
                    <a:pt x="73" y="2652"/>
                  </a:cubicBezTo>
                  <a:cubicBezTo>
                    <a:pt x="110" y="1825"/>
                    <a:pt x="146" y="962"/>
                    <a:pt x="13" y="123"/>
                  </a:cubicBezTo>
                  <a:cubicBezTo>
                    <a:pt x="13" y="98"/>
                    <a:pt x="13" y="87"/>
                    <a:pt x="25" y="74"/>
                  </a:cubicBezTo>
                  <a:cubicBezTo>
                    <a:pt x="37" y="62"/>
                    <a:pt x="49" y="62"/>
                    <a:pt x="62" y="62"/>
                  </a:cubicBezTo>
                  <a:lnTo>
                    <a:pt x="353" y="25"/>
                  </a:lnTo>
                  <a:cubicBezTo>
                    <a:pt x="402" y="25"/>
                    <a:pt x="438" y="25"/>
                    <a:pt x="475" y="14"/>
                  </a:cubicBezTo>
                  <a:close/>
                  <a:moveTo>
                    <a:pt x="475" y="1"/>
                  </a:moveTo>
                  <a:cubicBezTo>
                    <a:pt x="438" y="1"/>
                    <a:pt x="389" y="1"/>
                    <a:pt x="353" y="14"/>
                  </a:cubicBezTo>
                  <a:cubicBezTo>
                    <a:pt x="256" y="25"/>
                    <a:pt x="159" y="38"/>
                    <a:pt x="62" y="38"/>
                  </a:cubicBezTo>
                  <a:cubicBezTo>
                    <a:pt x="37" y="50"/>
                    <a:pt x="25" y="50"/>
                    <a:pt x="13" y="62"/>
                  </a:cubicBezTo>
                  <a:cubicBezTo>
                    <a:pt x="0" y="87"/>
                    <a:pt x="0" y="98"/>
                    <a:pt x="0" y="123"/>
                  </a:cubicBezTo>
                  <a:cubicBezTo>
                    <a:pt x="122" y="962"/>
                    <a:pt x="98" y="1825"/>
                    <a:pt x="62" y="2652"/>
                  </a:cubicBezTo>
                  <a:cubicBezTo>
                    <a:pt x="37" y="3127"/>
                    <a:pt x="25" y="3613"/>
                    <a:pt x="37" y="4076"/>
                  </a:cubicBezTo>
                  <a:cubicBezTo>
                    <a:pt x="49" y="4744"/>
                    <a:pt x="86" y="5401"/>
                    <a:pt x="110" y="6057"/>
                  </a:cubicBezTo>
                  <a:cubicBezTo>
                    <a:pt x="146" y="6702"/>
                    <a:pt x="183" y="7383"/>
                    <a:pt x="195" y="8052"/>
                  </a:cubicBezTo>
                  <a:cubicBezTo>
                    <a:pt x="195" y="8076"/>
                    <a:pt x="219" y="8113"/>
                    <a:pt x="243" y="8125"/>
                  </a:cubicBezTo>
                  <a:cubicBezTo>
                    <a:pt x="256" y="8125"/>
                    <a:pt x="268" y="8137"/>
                    <a:pt x="280" y="8137"/>
                  </a:cubicBezTo>
                  <a:cubicBezTo>
                    <a:pt x="292" y="8137"/>
                    <a:pt x="305" y="8125"/>
                    <a:pt x="316" y="8125"/>
                  </a:cubicBezTo>
                  <a:cubicBezTo>
                    <a:pt x="519" y="7985"/>
                    <a:pt x="770" y="7942"/>
                    <a:pt x="1030" y="7942"/>
                  </a:cubicBezTo>
                  <a:cubicBezTo>
                    <a:pt x="1222" y="7942"/>
                    <a:pt x="1419" y="7965"/>
                    <a:pt x="1606" y="7992"/>
                  </a:cubicBezTo>
                  <a:cubicBezTo>
                    <a:pt x="1727" y="8003"/>
                    <a:pt x="1849" y="8016"/>
                    <a:pt x="1959" y="8016"/>
                  </a:cubicBezTo>
                  <a:cubicBezTo>
                    <a:pt x="2554" y="8052"/>
                    <a:pt x="3175" y="8076"/>
                    <a:pt x="3783" y="8089"/>
                  </a:cubicBezTo>
                  <a:cubicBezTo>
                    <a:pt x="4106" y="8095"/>
                    <a:pt x="4427" y="8098"/>
                    <a:pt x="4747" y="8098"/>
                  </a:cubicBezTo>
                  <a:cubicBezTo>
                    <a:pt x="5665" y="8098"/>
                    <a:pt x="6565" y="8073"/>
                    <a:pt x="7431" y="8028"/>
                  </a:cubicBezTo>
                  <a:cubicBezTo>
                    <a:pt x="7456" y="8016"/>
                    <a:pt x="7467" y="8003"/>
                    <a:pt x="7492" y="7992"/>
                  </a:cubicBezTo>
                  <a:cubicBezTo>
                    <a:pt x="7492" y="7979"/>
                    <a:pt x="7504" y="7967"/>
                    <a:pt x="7504" y="7943"/>
                  </a:cubicBezTo>
                  <a:cubicBezTo>
                    <a:pt x="7504" y="7930"/>
                    <a:pt x="7492" y="7906"/>
                    <a:pt x="7492" y="7894"/>
                  </a:cubicBezTo>
                  <a:cubicBezTo>
                    <a:pt x="7492" y="7833"/>
                    <a:pt x="7492" y="7833"/>
                    <a:pt x="7456" y="7748"/>
                  </a:cubicBezTo>
                  <a:lnTo>
                    <a:pt x="7443" y="7724"/>
                  </a:lnTo>
                  <a:cubicBezTo>
                    <a:pt x="7435" y="7691"/>
                    <a:pt x="7411" y="7681"/>
                    <a:pt x="7384" y="7681"/>
                  </a:cubicBezTo>
                  <a:cubicBezTo>
                    <a:pt x="7371" y="7681"/>
                    <a:pt x="7358" y="7683"/>
                    <a:pt x="7346" y="7687"/>
                  </a:cubicBezTo>
                  <a:cubicBezTo>
                    <a:pt x="7310" y="7700"/>
                    <a:pt x="7285" y="7724"/>
                    <a:pt x="7310" y="7760"/>
                  </a:cubicBezTo>
                  <a:lnTo>
                    <a:pt x="7334" y="7882"/>
                  </a:lnTo>
                  <a:cubicBezTo>
                    <a:pt x="6411" y="7923"/>
                    <a:pt x="5538" y="7948"/>
                    <a:pt x="4704" y="7948"/>
                  </a:cubicBezTo>
                  <a:cubicBezTo>
                    <a:pt x="4307" y="7948"/>
                    <a:pt x="3920" y="7942"/>
                    <a:pt x="3540" y="7930"/>
                  </a:cubicBezTo>
                  <a:cubicBezTo>
                    <a:pt x="2895" y="7919"/>
                    <a:pt x="2238" y="7882"/>
                    <a:pt x="1594" y="7846"/>
                  </a:cubicBezTo>
                  <a:cubicBezTo>
                    <a:pt x="1521" y="7833"/>
                    <a:pt x="1460" y="7833"/>
                    <a:pt x="1387" y="7821"/>
                  </a:cubicBezTo>
                  <a:cubicBezTo>
                    <a:pt x="1243" y="7811"/>
                    <a:pt x="1097" y="7799"/>
                    <a:pt x="954" y="7799"/>
                  </a:cubicBezTo>
                  <a:cubicBezTo>
                    <a:pt x="745" y="7799"/>
                    <a:pt x="541" y="7825"/>
                    <a:pt x="353" y="7919"/>
                  </a:cubicBezTo>
                  <a:cubicBezTo>
                    <a:pt x="329" y="7298"/>
                    <a:pt x="292" y="6665"/>
                    <a:pt x="268" y="6046"/>
                  </a:cubicBezTo>
                  <a:cubicBezTo>
                    <a:pt x="219" y="5328"/>
                    <a:pt x="183" y="4574"/>
                    <a:pt x="171" y="3832"/>
                  </a:cubicBezTo>
                  <a:cubicBezTo>
                    <a:pt x="171" y="3382"/>
                    <a:pt x="183" y="2908"/>
                    <a:pt x="207" y="2458"/>
                  </a:cubicBezTo>
                  <a:cubicBezTo>
                    <a:pt x="207" y="2251"/>
                    <a:pt x="219" y="2020"/>
                    <a:pt x="219" y="1801"/>
                  </a:cubicBezTo>
                  <a:cubicBezTo>
                    <a:pt x="232" y="1533"/>
                    <a:pt x="232" y="1168"/>
                    <a:pt x="207" y="804"/>
                  </a:cubicBezTo>
                  <a:cubicBezTo>
                    <a:pt x="195" y="646"/>
                    <a:pt x="183" y="487"/>
                    <a:pt x="159" y="341"/>
                  </a:cubicBezTo>
                  <a:lnTo>
                    <a:pt x="159" y="281"/>
                  </a:lnTo>
                  <a:cubicBezTo>
                    <a:pt x="146" y="232"/>
                    <a:pt x="146" y="220"/>
                    <a:pt x="207" y="171"/>
                  </a:cubicBezTo>
                  <a:cubicBezTo>
                    <a:pt x="268" y="135"/>
                    <a:pt x="341" y="123"/>
                    <a:pt x="414" y="123"/>
                  </a:cubicBezTo>
                  <a:cubicBezTo>
                    <a:pt x="438" y="123"/>
                    <a:pt x="451" y="111"/>
                    <a:pt x="475" y="111"/>
                  </a:cubicBezTo>
                  <a:cubicBezTo>
                    <a:pt x="511" y="111"/>
                    <a:pt x="535" y="74"/>
                    <a:pt x="524" y="38"/>
                  </a:cubicBezTo>
                  <a:cubicBezTo>
                    <a:pt x="524" y="14"/>
                    <a:pt x="511" y="1"/>
                    <a:pt x="4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58" name="Google Shape;8958;p61"/>
            <p:cNvSpPr/>
            <p:nvPr/>
          </p:nvSpPr>
          <p:spPr>
            <a:xfrm>
              <a:off x="8395962" y="3520164"/>
              <a:ext cx="19442" cy="17621"/>
            </a:xfrm>
            <a:custGeom>
              <a:avLst/>
              <a:gdLst/>
              <a:ahLst/>
              <a:cxnLst/>
              <a:rect l="l" t="t" r="r" b="b"/>
              <a:pathLst>
                <a:path w="395" h="358" extrusionOk="0">
                  <a:moveTo>
                    <a:pt x="338" y="1"/>
                  </a:moveTo>
                  <a:cubicBezTo>
                    <a:pt x="327" y="1"/>
                    <a:pt x="316" y="6"/>
                    <a:pt x="306" y="19"/>
                  </a:cubicBezTo>
                  <a:cubicBezTo>
                    <a:pt x="209" y="103"/>
                    <a:pt x="124" y="189"/>
                    <a:pt x="39" y="286"/>
                  </a:cubicBezTo>
                  <a:cubicBezTo>
                    <a:pt x="1" y="314"/>
                    <a:pt x="30" y="358"/>
                    <a:pt x="68" y="358"/>
                  </a:cubicBezTo>
                  <a:cubicBezTo>
                    <a:pt x="78" y="358"/>
                    <a:pt x="90" y="354"/>
                    <a:pt x="100" y="346"/>
                  </a:cubicBezTo>
                  <a:cubicBezTo>
                    <a:pt x="197" y="262"/>
                    <a:pt x="282" y="176"/>
                    <a:pt x="368" y="79"/>
                  </a:cubicBezTo>
                  <a:cubicBezTo>
                    <a:pt x="394" y="43"/>
                    <a:pt x="368" y="1"/>
                    <a:pt x="3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59" name="Google Shape;8959;p61"/>
            <p:cNvSpPr/>
            <p:nvPr/>
          </p:nvSpPr>
          <p:spPr>
            <a:xfrm>
              <a:off x="8396061" y="3519770"/>
              <a:ext cx="19196" cy="18654"/>
            </a:xfrm>
            <a:custGeom>
              <a:avLst/>
              <a:gdLst/>
              <a:ahLst/>
              <a:cxnLst/>
              <a:rect l="l" t="t" r="r" b="b"/>
              <a:pathLst>
                <a:path w="390" h="379" extrusionOk="0">
                  <a:moveTo>
                    <a:pt x="333" y="17"/>
                  </a:moveTo>
                  <a:cubicBezTo>
                    <a:pt x="341" y="17"/>
                    <a:pt x="347" y="20"/>
                    <a:pt x="353" y="27"/>
                  </a:cubicBezTo>
                  <a:cubicBezTo>
                    <a:pt x="366" y="38"/>
                    <a:pt x="366" y="63"/>
                    <a:pt x="353" y="75"/>
                  </a:cubicBezTo>
                  <a:cubicBezTo>
                    <a:pt x="280" y="172"/>
                    <a:pt x="183" y="257"/>
                    <a:pt x="85" y="343"/>
                  </a:cubicBezTo>
                  <a:cubicBezTo>
                    <a:pt x="81" y="353"/>
                    <a:pt x="73" y="357"/>
                    <a:pt x="66" y="357"/>
                  </a:cubicBezTo>
                  <a:cubicBezTo>
                    <a:pt x="55" y="357"/>
                    <a:pt x="44" y="350"/>
                    <a:pt x="37" y="343"/>
                  </a:cubicBezTo>
                  <a:cubicBezTo>
                    <a:pt x="25" y="330"/>
                    <a:pt x="25" y="318"/>
                    <a:pt x="37" y="294"/>
                  </a:cubicBezTo>
                  <a:lnTo>
                    <a:pt x="183" y="148"/>
                  </a:lnTo>
                  <a:cubicBezTo>
                    <a:pt x="231" y="111"/>
                    <a:pt x="268" y="63"/>
                    <a:pt x="304" y="27"/>
                  </a:cubicBezTo>
                  <a:cubicBezTo>
                    <a:pt x="317" y="20"/>
                    <a:pt x="326" y="17"/>
                    <a:pt x="333" y="17"/>
                  </a:cubicBezTo>
                  <a:close/>
                  <a:moveTo>
                    <a:pt x="323" y="0"/>
                  </a:moveTo>
                  <a:cubicBezTo>
                    <a:pt x="313" y="0"/>
                    <a:pt x="303" y="4"/>
                    <a:pt x="293" y="14"/>
                  </a:cubicBezTo>
                  <a:lnTo>
                    <a:pt x="171" y="136"/>
                  </a:lnTo>
                  <a:lnTo>
                    <a:pt x="25" y="281"/>
                  </a:lnTo>
                  <a:cubicBezTo>
                    <a:pt x="1" y="306"/>
                    <a:pt x="13" y="343"/>
                    <a:pt x="25" y="354"/>
                  </a:cubicBezTo>
                  <a:cubicBezTo>
                    <a:pt x="37" y="367"/>
                    <a:pt x="49" y="379"/>
                    <a:pt x="61" y="379"/>
                  </a:cubicBezTo>
                  <a:cubicBezTo>
                    <a:pt x="74" y="379"/>
                    <a:pt x="85" y="367"/>
                    <a:pt x="98" y="354"/>
                  </a:cubicBezTo>
                  <a:cubicBezTo>
                    <a:pt x="195" y="270"/>
                    <a:pt x="293" y="184"/>
                    <a:pt x="366" y="87"/>
                  </a:cubicBezTo>
                  <a:cubicBezTo>
                    <a:pt x="390" y="63"/>
                    <a:pt x="377" y="27"/>
                    <a:pt x="366" y="14"/>
                  </a:cubicBezTo>
                  <a:cubicBezTo>
                    <a:pt x="352" y="7"/>
                    <a:pt x="337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60" name="Google Shape;8960;p61"/>
            <p:cNvSpPr/>
            <p:nvPr/>
          </p:nvSpPr>
          <p:spPr>
            <a:xfrm>
              <a:off x="8392270" y="3530943"/>
              <a:ext cx="22395" cy="22395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396" y="0"/>
                  </a:moveTo>
                  <a:cubicBezTo>
                    <a:pt x="383" y="0"/>
                    <a:pt x="370" y="6"/>
                    <a:pt x="357" y="18"/>
                  </a:cubicBezTo>
                  <a:cubicBezTo>
                    <a:pt x="248" y="140"/>
                    <a:pt x="138" y="249"/>
                    <a:pt x="29" y="371"/>
                  </a:cubicBezTo>
                  <a:cubicBezTo>
                    <a:pt x="0" y="409"/>
                    <a:pt x="32" y="455"/>
                    <a:pt x="64" y="455"/>
                  </a:cubicBezTo>
                  <a:cubicBezTo>
                    <a:pt x="73" y="455"/>
                    <a:pt x="82" y="452"/>
                    <a:pt x="90" y="444"/>
                  </a:cubicBezTo>
                  <a:cubicBezTo>
                    <a:pt x="211" y="322"/>
                    <a:pt x="308" y="200"/>
                    <a:pt x="418" y="79"/>
                  </a:cubicBezTo>
                  <a:cubicBezTo>
                    <a:pt x="454" y="43"/>
                    <a:pt x="430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61" name="Google Shape;8961;p61"/>
            <p:cNvSpPr/>
            <p:nvPr/>
          </p:nvSpPr>
          <p:spPr>
            <a:xfrm>
              <a:off x="8392467" y="3530500"/>
              <a:ext cx="22198" cy="22937"/>
            </a:xfrm>
            <a:custGeom>
              <a:avLst/>
              <a:gdLst/>
              <a:ahLst/>
              <a:cxnLst/>
              <a:rect l="l" t="t" r="r" b="b"/>
              <a:pathLst>
                <a:path w="451" h="466" extrusionOk="0">
                  <a:moveTo>
                    <a:pt x="390" y="15"/>
                  </a:moveTo>
                  <a:cubicBezTo>
                    <a:pt x="390" y="15"/>
                    <a:pt x="402" y="27"/>
                    <a:pt x="414" y="27"/>
                  </a:cubicBezTo>
                  <a:cubicBezTo>
                    <a:pt x="426" y="39"/>
                    <a:pt x="426" y="63"/>
                    <a:pt x="414" y="76"/>
                  </a:cubicBezTo>
                  <a:cubicBezTo>
                    <a:pt x="377" y="112"/>
                    <a:pt x="353" y="149"/>
                    <a:pt x="329" y="173"/>
                  </a:cubicBezTo>
                  <a:cubicBezTo>
                    <a:pt x="244" y="271"/>
                    <a:pt x="158" y="355"/>
                    <a:pt x="86" y="441"/>
                  </a:cubicBezTo>
                  <a:cubicBezTo>
                    <a:pt x="73" y="447"/>
                    <a:pt x="64" y="450"/>
                    <a:pt x="57" y="450"/>
                  </a:cubicBezTo>
                  <a:cubicBezTo>
                    <a:pt x="49" y="450"/>
                    <a:pt x="43" y="447"/>
                    <a:pt x="37" y="441"/>
                  </a:cubicBezTo>
                  <a:cubicBezTo>
                    <a:pt x="25" y="428"/>
                    <a:pt x="13" y="404"/>
                    <a:pt x="37" y="392"/>
                  </a:cubicBezTo>
                  <a:cubicBezTo>
                    <a:pt x="110" y="295"/>
                    <a:pt x="195" y="209"/>
                    <a:pt x="280" y="125"/>
                  </a:cubicBezTo>
                  <a:cubicBezTo>
                    <a:pt x="304" y="88"/>
                    <a:pt x="341" y="63"/>
                    <a:pt x="366" y="27"/>
                  </a:cubicBezTo>
                  <a:cubicBezTo>
                    <a:pt x="377" y="27"/>
                    <a:pt x="377" y="15"/>
                    <a:pt x="390" y="15"/>
                  </a:cubicBezTo>
                  <a:close/>
                  <a:moveTo>
                    <a:pt x="384" y="1"/>
                  </a:moveTo>
                  <a:cubicBezTo>
                    <a:pt x="373" y="1"/>
                    <a:pt x="363" y="5"/>
                    <a:pt x="353" y="15"/>
                  </a:cubicBezTo>
                  <a:cubicBezTo>
                    <a:pt x="317" y="52"/>
                    <a:pt x="293" y="76"/>
                    <a:pt x="268" y="112"/>
                  </a:cubicBezTo>
                  <a:cubicBezTo>
                    <a:pt x="183" y="198"/>
                    <a:pt x="98" y="282"/>
                    <a:pt x="25" y="380"/>
                  </a:cubicBezTo>
                  <a:cubicBezTo>
                    <a:pt x="1" y="404"/>
                    <a:pt x="1" y="441"/>
                    <a:pt x="25" y="453"/>
                  </a:cubicBezTo>
                  <a:cubicBezTo>
                    <a:pt x="37" y="465"/>
                    <a:pt x="50" y="465"/>
                    <a:pt x="61" y="465"/>
                  </a:cubicBezTo>
                  <a:cubicBezTo>
                    <a:pt x="74" y="465"/>
                    <a:pt x="86" y="465"/>
                    <a:pt x="98" y="453"/>
                  </a:cubicBezTo>
                  <a:cubicBezTo>
                    <a:pt x="183" y="368"/>
                    <a:pt x="256" y="282"/>
                    <a:pt x="341" y="185"/>
                  </a:cubicBezTo>
                  <a:cubicBezTo>
                    <a:pt x="366" y="161"/>
                    <a:pt x="402" y="125"/>
                    <a:pt x="426" y="88"/>
                  </a:cubicBezTo>
                  <a:cubicBezTo>
                    <a:pt x="450" y="63"/>
                    <a:pt x="439" y="27"/>
                    <a:pt x="426" y="15"/>
                  </a:cubicBezTo>
                  <a:cubicBezTo>
                    <a:pt x="412" y="8"/>
                    <a:pt x="398" y="1"/>
                    <a:pt x="3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62" name="Google Shape;8962;p61"/>
            <p:cNvSpPr/>
            <p:nvPr/>
          </p:nvSpPr>
          <p:spPr>
            <a:xfrm>
              <a:off x="8394584" y="3543839"/>
              <a:ext cx="20426" cy="22444"/>
            </a:xfrm>
            <a:custGeom>
              <a:avLst/>
              <a:gdLst/>
              <a:ahLst/>
              <a:cxnLst/>
              <a:rect l="l" t="t" r="r" b="b"/>
              <a:pathLst>
                <a:path w="415" h="456" extrusionOk="0">
                  <a:moveTo>
                    <a:pt x="344" y="0"/>
                  </a:moveTo>
                  <a:cubicBezTo>
                    <a:pt x="335" y="0"/>
                    <a:pt x="328" y="4"/>
                    <a:pt x="323" y="11"/>
                  </a:cubicBezTo>
                  <a:cubicBezTo>
                    <a:pt x="225" y="133"/>
                    <a:pt x="115" y="255"/>
                    <a:pt x="18" y="376"/>
                  </a:cubicBezTo>
                  <a:cubicBezTo>
                    <a:pt x="0" y="412"/>
                    <a:pt x="22" y="455"/>
                    <a:pt x="55" y="455"/>
                  </a:cubicBezTo>
                  <a:cubicBezTo>
                    <a:pt x="66" y="455"/>
                    <a:pt x="79" y="450"/>
                    <a:pt x="91" y="438"/>
                  </a:cubicBezTo>
                  <a:cubicBezTo>
                    <a:pt x="201" y="328"/>
                    <a:pt x="298" y="194"/>
                    <a:pt x="396" y="73"/>
                  </a:cubicBezTo>
                  <a:cubicBezTo>
                    <a:pt x="415" y="44"/>
                    <a:pt x="374" y="0"/>
                    <a:pt x="3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63" name="Google Shape;8963;p61"/>
            <p:cNvSpPr/>
            <p:nvPr/>
          </p:nvSpPr>
          <p:spPr>
            <a:xfrm>
              <a:off x="8394239" y="3543495"/>
              <a:ext cx="21017" cy="23084"/>
            </a:xfrm>
            <a:custGeom>
              <a:avLst/>
              <a:gdLst/>
              <a:ahLst/>
              <a:cxnLst/>
              <a:rect l="l" t="t" r="r" b="b"/>
              <a:pathLst>
                <a:path w="427" h="469" extrusionOk="0">
                  <a:moveTo>
                    <a:pt x="354" y="22"/>
                  </a:moveTo>
                  <a:cubicBezTo>
                    <a:pt x="363" y="22"/>
                    <a:pt x="372" y="25"/>
                    <a:pt x="378" y="31"/>
                  </a:cubicBezTo>
                  <a:cubicBezTo>
                    <a:pt x="390" y="43"/>
                    <a:pt x="403" y="55"/>
                    <a:pt x="390" y="67"/>
                  </a:cubicBezTo>
                  <a:cubicBezTo>
                    <a:pt x="305" y="177"/>
                    <a:pt x="208" y="310"/>
                    <a:pt x="86" y="445"/>
                  </a:cubicBezTo>
                  <a:cubicBezTo>
                    <a:pt x="80" y="450"/>
                    <a:pt x="71" y="453"/>
                    <a:pt x="63" y="453"/>
                  </a:cubicBezTo>
                  <a:cubicBezTo>
                    <a:pt x="56" y="453"/>
                    <a:pt x="50" y="450"/>
                    <a:pt x="50" y="445"/>
                  </a:cubicBezTo>
                  <a:cubicBezTo>
                    <a:pt x="25" y="432"/>
                    <a:pt x="25" y="408"/>
                    <a:pt x="38" y="383"/>
                  </a:cubicBezTo>
                  <a:cubicBezTo>
                    <a:pt x="98" y="323"/>
                    <a:pt x="147" y="250"/>
                    <a:pt x="208" y="189"/>
                  </a:cubicBezTo>
                  <a:cubicBezTo>
                    <a:pt x="244" y="128"/>
                    <a:pt x="293" y="80"/>
                    <a:pt x="330" y="31"/>
                  </a:cubicBezTo>
                  <a:cubicBezTo>
                    <a:pt x="336" y="25"/>
                    <a:pt x="345" y="22"/>
                    <a:pt x="354" y="22"/>
                  </a:cubicBezTo>
                  <a:close/>
                  <a:moveTo>
                    <a:pt x="354" y="0"/>
                  </a:moveTo>
                  <a:cubicBezTo>
                    <a:pt x="341" y="0"/>
                    <a:pt x="329" y="6"/>
                    <a:pt x="317" y="18"/>
                  </a:cubicBezTo>
                  <a:cubicBezTo>
                    <a:pt x="281" y="67"/>
                    <a:pt x="232" y="116"/>
                    <a:pt x="195" y="177"/>
                  </a:cubicBezTo>
                  <a:cubicBezTo>
                    <a:pt x="135" y="237"/>
                    <a:pt x="86" y="310"/>
                    <a:pt x="25" y="383"/>
                  </a:cubicBezTo>
                  <a:cubicBezTo>
                    <a:pt x="1" y="408"/>
                    <a:pt x="14" y="445"/>
                    <a:pt x="38" y="456"/>
                  </a:cubicBezTo>
                  <a:cubicBezTo>
                    <a:pt x="38" y="469"/>
                    <a:pt x="50" y="469"/>
                    <a:pt x="62" y="469"/>
                  </a:cubicBezTo>
                  <a:cubicBezTo>
                    <a:pt x="74" y="469"/>
                    <a:pt x="86" y="469"/>
                    <a:pt x="98" y="456"/>
                  </a:cubicBezTo>
                  <a:cubicBezTo>
                    <a:pt x="220" y="323"/>
                    <a:pt x="330" y="189"/>
                    <a:pt x="403" y="80"/>
                  </a:cubicBezTo>
                  <a:cubicBezTo>
                    <a:pt x="427" y="55"/>
                    <a:pt x="414" y="31"/>
                    <a:pt x="390" y="18"/>
                  </a:cubicBezTo>
                  <a:cubicBezTo>
                    <a:pt x="378" y="6"/>
                    <a:pt x="366" y="0"/>
                    <a:pt x="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64" name="Google Shape;8964;p61"/>
            <p:cNvSpPr/>
            <p:nvPr/>
          </p:nvSpPr>
          <p:spPr>
            <a:xfrm>
              <a:off x="8393452" y="3557031"/>
              <a:ext cx="21017" cy="24462"/>
            </a:xfrm>
            <a:custGeom>
              <a:avLst/>
              <a:gdLst/>
              <a:ahLst/>
              <a:cxnLst/>
              <a:rect l="l" t="t" r="r" b="b"/>
              <a:pathLst>
                <a:path w="427" h="497" extrusionOk="0">
                  <a:moveTo>
                    <a:pt x="375" y="0"/>
                  </a:moveTo>
                  <a:cubicBezTo>
                    <a:pt x="360" y="0"/>
                    <a:pt x="345" y="7"/>
                    <a:pt x="333" y="24"/>
                  </a:cubicBezTo>
                  <a:cubicBezTo>
                    <a:pt x="248" y="170"/>
                    <a:pt x="151" y="303"/>
                    <a:pt x="30" y="424"/>
                  </a:cubicBezTo>
                  <a:cubicBezTo>
                    <a:pt x="1" y="453"/>
                    <a:pt x="32" y="497"/>
                    <a:pt x="64" y="497"/>
                  </a:cubicBezTo>
                  <a:cubicBezTo>
                    <a:pt x="73" y="497"/>
                    <a:pt x="82" y="493"/>
                    <a:pt x="90" y="486"/>
                  </a:cubicBezTo>
                  <a:cubicBezTo>
                    <a:pt x="224" y="364"/>
                    <a:pt x="333" y="218"/>
                    <a:pt x="419" y="60"/>
                  </a:cubicBezTo>
                  <a:cubicBezTo>
                    <a:pt x="426" y="27"/>
                    <a:pt x="402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65" name="Google Shape;8965;p61"/>
            <p:cNvSpPr/>
            <p:nvPr/>
          </p:nvSpPr>
          <p:spPr>
            <a:xfrm>
              <a:off x="8393698" y="3556539"/>
              <a:ext cx="20968" cy="25644"/>
            </a:xfrm>
            <a:custGeom>
              <a:avLst/>
              <a:gdLst/>
              <a:ahLst/>
              <a:cxnLst/>
              <a:rect l="l" t="t" r="r" b="b"/>
              <a:pathLst>
                <a:path w="426" h="521" extrusionOk="0">
                  <a:moveTo>
                    <a:pt x="365" y="13"/>
                  </a:moveTo>
                  <a:cubicBezTo>
                    <a:pt x="371" y="13"/>
                    <a:pt x="379" y="16"/>
                    <a:pt x="389" y="21"/>
                  </a:cubicBezTo>
                  <a:cubicBezTo>
                    <a:pt x="401" y="34"/>
                    <a:pt x="414" y="45"/>
                    <a:pt x="401" y="70"/>
                  </a:cubicBezTo>
                  <a:cubicBezTo>
                    <a:pt x="328" y="216"/>
                    <a:pt x="219" y="361"/>
                    <a:pt x="85" y="483"/>
                  </a:cubicBezTo>
                  <a:cubicBezTo>
                    <a:pt x="74" y="493"/>
                    <a:pt x="66" y="497"/>
                    <a:pt x="60" y="497"/>
                  </a:cubicBezTo>
                  <a:cubicBezTo>
                    <a:pt x="50" y="497"/>
                    <a:pt x="43" y="490"/>
                    <a:pt x="36" y="483"/>
                  </a:cubicBezTo>
                  <a:cubicBezTo>
                    <a:pt x="25" y="471"/>
                    <a:pt x="12" y="459"/>
                    <a:pt x="36" y="434"/>
                  </a:cubicBezTo>
                  <a:cubicBezTo>
                    <a:pt x="146" y="325"/>
                    <a:pt x="243" y="191"/>
                    <a:pt x="341" y="34"/>
                  </a:cubicBezTo>
                  <a:cubicBezTo>
                    <a:pt x="348" y="19"/>
                    <a:pt x="355" y="13"/>
                    <a:pt x="365" y="13"/>
                  </a:cubicBezTo>
                  <a:close/>
                  <a:moveTo>
                    <a:pt x="360" y="1"/>
                  </a:moveTo>
                  <a:cubicBezTo>
                    <a:pt x="347" y="1"/>
                    <a:pt x="335" y="7"/>
                    <a:pt x="328" y="21"/>
                  </a:cubicBezTo>
                  <a:cubicBezTo>
                    <a:pt x="231" y="180"/>
                    <a:pt x="133" y="313"/>
                    <a:pt x="25" y="423"/>
                  </a:cubicBezTo>
                  <a:cubicBezTo>
                    <a:pt x="0" y="447"/>
                    <a:pt x="0" y="483"/>
                    <a:pt x="25" y="496"/>
                  </a:cubicBezTo>
                  <a:cubicBezTo>
                    <a:pt x="25" y="507"/>
                    <a:pt x="49" y="520"/>
                    <a:pt x="61" y="520"/>
                  </a:cubicBezTo>
                  <a:cubicBezTo>
                    <a:pt x="73" y="520"/>
                    <a:pt x="85" y="507"/>
                    <a:pt x="97" y="496"/>
                  </a:cubicBezTo>
                  <a:cubicBezTo>
                    <a:pt x="231" y="374"/>
                    <a:pt x="341" y="228"/>
                    <a:pt x="414" y="82"/>
                  </a:cubicBezTo>
                  <a:cubicBezTo>
                    <a:pt x="425" y="45"/>
                    <a:pt x="414" y="21"/>
                    <a:pt x="389" y="9"/>
                  </a:cubicBezTo>
                  <a:cubicBezTo>
                    <a:pt x="379" y="4"/>
                    <a:pt x="369" y="1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66" name="Google Shape;8966;p61"/>
            <p:cNvSpPr/>
            <p:nvPr/>
          </p:nvSpPr>
          <p:spPr>
            <a:xfrm>
              <a:off x="8394141" y="3570321"/>
              <a:ext cx="20623" cy="23478"/>
            </a:xfrm>
            <a:custGeom>
              <a:avLst/>
              <a:gdLst/>
              <a:ahLst/>
              <a:cxnLst/>
              <a:rect l="l" t="t" r="r" b="b"/>
              <a:pathLst>
                <a:path w="419" h="477" extrusionOk="0">
                  <a:moveTo>
                    <a:pt x="352" y="1"/>
                  </a:moveTo>
                  <a:cubicBezTo>
                    <a:pt x="339" y="1"/>
                    <a:pt x="326" y="7"/>
                    <a:pt x="319" y="21"/>
                  </a:cubicBezTo>
                  <a:cubicBezTo>
                    <a:pt x="234" y="154"/>
                    <a:pt x="137" y="276"/>
                    <a:pt x="27" y="398"/>
                  </a:cubicBezTo>
                  <a:cubicBezTo>
                    <a:pt x="1" y="434"/>
                    <a:pt x="27" y="477"/>
                    <a:pt x="62" y="477"/>
                  </a:cubicBezTo>
                  <a:cubicBezTo>
                    <a:pt x="74" y="477"/>
                    <a:pt x="88" y="472"/>
                    <a:pt x="100" y="459"/>
                  </a:cubicBezTo>
                  <a:cubicBezTo>
                    <a:pt x="210" y="349"/>
                    <a:pt x="307" y="216"/>
                    <a:pt x="392" y="70"/>
                  </a:cubicBezTo>
                  <a:cubicBezTo>
                    <a:pt x="418" y="35"/>
                    <a:pt x="383" y="1"/>
                    <a:pt x="3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67" name="Google Shape;8967;p61"/>
            <p:cNvSpPr/>
            <p:nvPr/>
          </p:nvSpPr>
          <p:spPr>
            <a:xfrm>
              <a:off x="8394239" y="3569779"/>
              <a:ext cx="20426" cy="24364"/>
            </a:xfrm>
            <a:custGeom>
              <a:avLst/>
              <a:gdLst/>
              <a:ahLst/>
              <a:cxnLst/>
              <a:rect l="l" t="t" r="r" b="b"/>
              <a:pathLst>
                <a:path w="415" h="495" extrusionOk="0">
                  <a:moveTo>
                    <a:pt x="378" y="19"/>
                  </a:moveTo>
                  <a:cubicBezTo>
                    <a:pt x="390" y="32"/>
                    <a:pt x="403" y="56"/>
                    <a:pt x="390" y="68"/>
                  </a:cubicBezTo>
                  <a:cubicBezTo>
                    <a:pt x="293" y="227"/>
                    <a:pt x="195" y="360"/>
                    <a:pt x="86" y="470"/>
                  </a:cubicBezTo>
                  <a:cubicBezTo>
                    <a:pt x="80" y="476"/>
                    <a:pt x="71" y="479"/>
                    <a:pt x="62" y="479"/>
                  </a:cubicBezTo>
                  <a:cubicBezTo>
                    <a:pt x="53" y="479"/>
                    <a:pt x="44" y="476"/>
                    <a:pt x="38" y="470"/>
                  </a:cubicBezTo>
                  <a:cubicBezTo>
                    <a:pt x="25" y="457"/>
                    <a:pt x="25" y="433"/>
                    <a:pt x="38" y="421"/>
                  </a:cubicBezTo>
                  <a:cubicBezTo>
                    <a:pt x="159" y="287"/>
                    <a:pt x="244" y="165"/>
                    <a:pt x="330" y="32"/>
                  </a:cubicBezTo>
                  <a:cubicBezTo>
                    <a:pt x="330" y="19"/>
                    <a:pt x="341" y="19"/>
                    <a:pt x="354" y="19"/>
                  </a:cubicBezTo>
                  <a:close/>
                  <a:moveTo>
                    <a:pt x="357" y="0"/>
                  </a:moveTo>
                  <a:cubicBezTo>
                    <a:pt x="341" y="0"/>
                    <a:pt x="321" y="9"/>
                    <a:pt x="305" y="32"/>
                  </a:cubicBezTo>
                  <a:cubicBezTo>
                    <a:pt x="232" y="154"/>
                    <a:pt x="135" y="275"/>
                    <a:pt x="25" y="409"/>
                  </a:cubicBezTo>
                  <a:cubicBezTo>
                    <a:pt x="1" y="433"/>
                    <a:pt x="14" y="470"/>
                    <a:pt x="25" y="482"/>
                  </a:cubicBezTo>
                  <a:cubicBezTo>
                    <a:pt x="38" y="494"/>
                    <a:pt x="50" y="494"/>
                    <a:pt x="62" y="494"/>
                  </a:cubicBezTo>
                  <a:cubicBezTo>
                    <a:pt x="74" y="494"/>
                    <a:pt x="86" y="494"/>
                    <a:pt x="98" y="482"/>
                  </a:cubicBezTo>
                  <a:cubicBezTo>
                    <a:pt x="220" y="373"/>
                    <a:pt x="317" y="238"/>
                    <a:pt x="403" y="81"/>
                  </a:cubicBezTo>
                  <a:cubicBezTo>
                    <a:pt x="414" y="56"/>
                    <a:pt x="403" y="19"/>
                    <a:pt x="378" y="8"/>
                  </a:cubicBezTo>
                  <a:cubicBezTo>
                    <a:pt x="374" y="3"/>
                    <a:pt x="366" y="0"/>
                    <a:pt x="3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68" name="Google Shape;8968;p61"/>
            <p:cNvSpPr/>
            <p:nvPr/>
          </p:nvSpPr>
          <p:spPr>
            <a:xfrm>
              <a:off x="8396602" y="3585579"/>
              <a:ext cx="18753" cy="20869"/>
            </a:xfrm>
            <a:custGeom>
              <a:avLst/>
              <a:gdLst/>
              <a:ahLst/>
              <a:cxnLst/>
              <a:rect l="l" t="t" r="r" b="b"/>
              <a:pathLst>
                <a:path w="381" h="424" extrusionOk="0">
                  <a:moveTo>
                    <a:pt x="313" y="0"/>
                  </a:moveTo>
                  <a:cubicBezTo>
                    <a:pt x="300" y="0"/>
                    <a:pt x="289" y="4"/>
                    <a:pt x="282" y="15"/>
                  </a:cubicBezTo>
                  <a:cubicBezTo>
                    <a:pt x="196" y="136"/>
                    <a:pt x="111" y="246"/>
                    <a:pt x="26" y="355"/>
                  </a:cubicBezTo>
                  <a:cubicBezTo>
                    <a:pt x="0" y="390"/>
                    <a:pt x="35" y="424"/>
                    <a:pt x="71" y="424"/>
                  </a:cubicBezTo>
                  <a:cubicBezTo>
                    <a:pt x="86" y="424"/>
                    <a:pt x="101" y="418"/>
                    <a:pt x="111" y="404"/>
                  </a:cubicBezTo>
                  <a:cubicBezTo>
                    <a:pt x="184" y="295"/>
                    <a:pt x="269" y="185"/>
                    <a:pt x="355" y="63"/>
                  </a:cubicBezTo>
                  <a:cubicBezTo>
                    <a:pt x="380" y="28"/>
                    <a:pt x="344" y="0"/>
                    <a:pt x="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69" name="Google Shape;8969;p61"/>
            <p:cNvSpPr/>
            <p:nvPr/>
          </p:nvSpPr>
          <p:spPr>
            <a:xfrm>
              <a:off x="8396651" y="3585284"/>
              <a:ext cx="18605" cy="22001"/>
            </a:xfrm>
            <a:custGeom>
              <a:avLst/>
              <a:gdLst/>
              <a:ahLst/>
              <a:cxnLst/>
              <a:rect l="l" t="t" r="r" b="b"/>
              <a:pathLst>
                <a:path w="378" h="447" extrusionOk="0">
                  <a:moveTo>
                    <a:pt x="312" y="13"/>
                  </a:moveTo>
                  <a:cubicBezTo>
                    <a:pt x="321" y="13"/>
                    <a:pt x="331" y="16"/>
                    <a:pt x="341" y="21"/>
                  </a:cubicBezTo>
                  <a:cubicBezTo>
                    <a:pt x="341" y="33"/>
                    <a:pt x="365" y="45"/>
                    <a:pt x="341" y="69"/>
                  </a:cubicBezTo>
                  <a:cubicBezTo>
                    <a:pt x="268" y="179"/>
                    <a:pt x="183" y="301"/>
                    <a:pt x="98" y="410"/>
                  </a:cubicBezTo>
                  <a:cubicBezTo>
                    <a:pt x="92" y="416"/>
                    <a:pt x="83" y="419"/>
                    <a:pt x="72" y="419"/>
                  </a:cubicBezTo>
                  <a:cubicBezTo>
                    <a:pt x="62" y="419"/>
                    <a:pt x="50" y="416"/>
                    <a:pt x="37" y="410"/>
                  </a:cubicBezTo>
                  <a:cubicBezTo>
                    <a:pt x="37" y="410"/>
                    <a:pt x="13" y="398"/>
                    <a:pt x="37" y="374"/>
                  </a:cubicBezTo>
                  <a:cubicBezTo>
                    <a:pt x="110" y="264"/>
                    <a:pt x="195" y="142"/>
                    <a:pt x="281" y="33"/>
                  </a:cubicBezTo>
                  <a:cubicBezTo>
                    <a:pt x="288" y="19"/>
                    <a:pt x="299" y="13"/>
                    <a:pt x="312" y="13"/>
                  </a:cubicBezTo>
                  <a:close/>
                  <a:moveTo>
                    <a:pt x="318" y="1"/>
                  </a:moveTo>
                  <a:cubicBezTo>
                    <a:pt x="301" y="1"/>
                    <a:pt x="282" y="7"/>
                    <a:pt x="268" y="21"/>
                  </a:cubicBezTo>
                  <a:cubicBezTo>
                    <a:pt x="183" y="131"/>
                    <a:pt x="98" y="252"/>
                    <a:pt x="13" y="361"/>
                  </a:cubicBezTo>
                  <a:cubicBezTo>
                    <a:pt x="1" y="386"/>
                    <a:pt x="13" y="410"/>
                    <a:pt x="25" y="434"/>
                  </a:cubicBezTo>
                  <a:cubicBezTo>
                    <a:pt x="37" y="434"/>
                    <a:pt x="49" y="447"/>
                    <a:pt x="62" y="447"/>
                  </a:cubicBezTo>
                  <a:cubicBezTo>
                    <a:pt x="86" y="447"/>
                    <a:pt x="98" y="434"/>
                    <a:pt x="110" y="422"/>
                  </a:cubicBezTo>
                  <a:cubicBezTo>
                    <a:pt x="195" y="301"/>
                    <a:pt x="281" y="191"/>
                    <a:pt x="354" y="82"/>
                  </a:cubicBezTo>
                  <a:cubicBezTo>
                    <a:pt x="378" y="45"/>
                    <a:pt x="365" y="21"/>
                    <a:pt x="354" y="9"/>
                  </a:cubicBezTo>
                  <a:cubicBezTo>
                    <a:pt x="343" y="4"/>
                    <a:pt x="331" y="1"/>
                    <a:pt x="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70" name="Google Shape;8970;p61"/>
            <p:cNvSpPr/>
            <p:nvPr/>
          </p:nvSpPr>
          <p:spPr>
            <a:xfrm>
              <a:off x="8395371" y="3603250"/>
              <a:ext cx="19983" cy="23921"/>
            </a:xfrm>
            <a:custGeom>
              <a:avLst/>
              <a:gdLst/>
              <a:ahLst/>
              <a:cxnLst/>
              <a:rect l="l" t="t" r="r" b="b"/>
              <a:pathLst>
                <a:path w="406" h="486" extrusionOk="0">
                  <a:moveTo>
                    <a:pt x="344" y="0"/>
                  </a:moveTo>
                  <a:cubicBezTo>
                    <a:pt x="331" y="0"/>
                    <a:pt x="317" y="6"/>
                    <a:pt x="307" y="21"/>
                  </a:cubicBezTo>
                  <a:cubicBezTo>
                    <a:pt x="209" y="155"/>
                    <a:pt x="112" y="288"/>
                    <a:pt x="27" y="422"/>
                  </a:cubicBezTo>
                  <a:cubicBezTo>
                    <a:pt x="1" y="457"/>
                    <a:pt x="37" y="486"/>
                    <a:pt x="68" y="486"/>
                  </a:cubicBezTo>
                  <a:cubicBezTo>
                    <a:pt x="81" y="486"/>
                    <a:pt x="93" y="481"/>
                    <a:pt x="99" y="471"/>
                  </a:cubicBezTo>
                  <a:cubicBezTo>
                    <a:pt x="197" y="337"/>
                    <a:pt x="294" y="203"/>
                    <a:pt x="380" y="69"/>
                  </a:cubicBezTo>
                  <a:cubicBezTo>
                    <a:pt x="405" y="35"/>
                    <a:pt x="376" y="0"/>
                    <a:pt x="3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71" name="Google Shape;8971;p61"/>
            <p:cNvSpPr/>
            <p:nvPr/>
          </p:nvSpPr>
          <p:spPr>
            <a:xfrm>
              <a:off x="8395470" y="3602659"/>
              <a:ext cx="19786" cy="25004"/>
            </a:xfrm>
            <a:custGeom>
              <a:avLst/>
              <a:gdLst/>
              <a:ahLst/>
              <a:cxnLst/>
              <a:rect l="l" t="t" r="r" b="b"/>
              <a:pathLst>
                <a:path w="402" h="508" extrusionOk="0">
                  <a:moveTo>
                    <a:pt x="341" y="21"/>
                  </a:moveTo>
                  <a:cubicBezTo>
                    <a:pt x="353" y="21"/>
                    <a:pt x="353" y="21"/>
                    <a:pt x="365" y="33"/>
                  </a:cubicBezTo>
                  <a:cubicBezTo>
                    <a:pt x="378" y="33"/>
                    <a:pt x="389" y="57"/>
                    <a:pt x="378" y="69"/>
                  </a:cubicBezTo>
                  <a:lnTo>
                    <a:pt x="316" y="154"/>
                  </a:lnTo>
                  <a:cubicBezTo>
                    <a:pt x="243" y="264"/>
                    <a:pt x="170" y="373"/>
                    <a:pt x="97" y="470"/>
                  </a:cubicBezTo>
                  <a:cubicBezTo>
                    <a:pt x="83" y="485"/>
                    <a:pt x="69" y="491"/>
                    <a:pt x="57" y="491"/>
                  </a:cubicBezTo>
                  <a:cubicBezTo>
                    <a:pt x="49" y="491"/>
                    <a:pt x="42" y="488"/>
                    <a:pt x="37" y="483"/>
                  </a:cubicBezTo>
                  <a:cubicBezTo>
                    <a:pt x="25" y="470"/>
                    <a:pt x="13" y="459"/>
                    <a:pt x="37" y="434"/>
                  </a:cubicBezTo>
                  <a:cubicBezTo>
                    <a:pt x="97" y="337"/>
                    <a:pt x="183" y="227"/>
                    <a:pt x="256" y="118"/>
                  </a:cubicBezTo>
                  <a:lnTo>
                    <a:pt x="316" y="33"/>
                  </a:lnTo>
                  <a:cubicBezTo>
                    <a:pt x="316" y="21"/>
                    <a:pt x="329" y="21"/>
                    <a:pt x="341" y="21"/>
                  </a:cubicBezTo>
                  <a:close/>
                  <a:moveTo>
                    <a:pt x="343" y="1"/>
                  </a:moveTo>
                  <a:cubicBezTo>
                    <a:pt x="325" y="1"/>
                    <a:pt x="306" y="6"/>
                    <a:pt x="292" y="21"/>
                  </a:cubicBezTo>
                  <a:lnTo>
                    <a:pt x="232" y="118"/>
                  </a:lnTo>
                  <a:cubicBezTo>
                    <a:pt x="159" y="215"/>
                    <a:pt x="86" y="324"/>
                    <a:pt x="13" y="422"/>
                  </a:cubicBezTo>
                  <a:cubicBezTo>
                    <a:pt x="0" y="459"/>
                    <a:pt x="13" y="483"/>
                    <a:pt x="25" y="495"/>
                  </a:cubicBezTo>
                  <a:cubicBezTo>
                    <a:pt x="37" y="507"/>
                    <a:pt x="49" y="507"/>
                    <a:pt x="61" y="507"/>
                  </a:cubicBezTo>
                  <a:cubicBezTo>
                    <a:pt x="86" y="507"/>
                    <a:pt x="97" y="495"/>
                    <a:pt x="110" y="483"/>
                  </a:cubicBezTo>
                  <a:cubicBezTo>
                    <a:pt x="183" y="373"/>
                    <a:pt x="256" y="276"/>
                    <a:pt x="329" y="167"/>
                  </a:cubicBezTo>
                  <a:lnTo>
                    <a:pt x="389" y="81"/>
                  </a:lnTo>
                  <a:cubicBezTo>
                    <a:pt x="402" y="57"/>
                    <a:pt x="389" y="33"/>
                    <a:pt x="378" y="8"/>
                  </a:cubicBezTo>
                  <a:cubicBezTo>
                    <a:pt x="368" y="3"/>
                    <a:pt x="356" y="1"/>
                    <a:pt x="3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72" name="Google Shape;8972;p61"/>
            <p:cNvSpPr/>
            <p:nvPr/>
          </p:nvSpPr>
          <p:spPr>
            <a:xfrm>
              <a:off x="8389859" y="3619247"/>
              <a:ext cx="25053" cy="29237"/>
            </a:xfrm>
            <a:custGeom>
              <a:avLst/>
              <a:gdLst/>
              <a:ahLst/>
              <a:cxnLst/>
              <a:rect l="l" t="t" r="r" b="b"/>
              <a:pathLst>
                <a:path w="509" h="594" extrusionOk="0">
                  <a:moveTo>
                    <a:pt x="444" y="1"/>
                  </a:moveTo>
                  <a:cubicBezTo>
                    <a:pt x="435" y="1"/>
                    <a:pt x="426" y="4"/>
                    <a:pt x="419" y="12"/>
                  </a:cubicBezTo>
                  <a:cubicBezTo>
                    <a:pt x="260" y="170"/>
                    <a:pt x="127" y="341"/>
                    <a:pt x="17" y="522"/>
                  </a:cubicBezTo>
                  <a:cubicBezTo>
                    <a:pt x="0" y="564"/>
                    <a:pt x="28" y="594"/>
                    <a:pt x="60" y="594"/>
                  </a:cubicBezTo>
                  <a:cubicBezTo>
                    <a:pt x="75" y="594"/>
                    <a:pt x="91" y="587"/>
                    <a:pt x="103" y="571"/>
                  </a:cubicBezTo>
                  <a:cubicBezTo>
                    <a:pt x="211" y="401"/>
                    <a:pt x="333" y="231"/>
                    <a:pt x="479" y="73"/>
                  </a:cubicBezTo>
                  <a:cubicBezTo>
                    <a:pt x="508" y="44"/>
                    <a:pt x="477" y="1"/>
                    <a:pt x="4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73" name="Google Shape;8973;p61"/>
            <p:cNvSpPr/>
            <p:nvPr/>
          </p:nvSpPr>
          <p:spPr>
            <a:xfrm>
              <a:off x="8389465" y="3618902"/>
              <a:ext cx="25201" cy="30320"/>
            </a:xfrm>
            <a:custGeom>
              <a:avLst/>
              <a:gdLst/>
              <a:ahLst/>
              <a:cxnLst/>
              <a:rect l="l" t="t" r="r" b="b"/>
              <a:pathLst>
                <a:path w="512" h="616" extrusionOk="0">
                  <a:moveTo>
                    <a:pt x="447" y="17"/>
                  </a:moveTo>
                  <a:cubicBezTo>
                    <a:pt x="457" y="17"/>
                    <a:pt x="468" y="24"/>
                    <a:pt x="475" y="31"/>
                  </a:cubicBezTo>
                  <a:cubicBezTo>
                    <a:pt x="487" y="43"/>
                    <a:pt x="487" y="56"/>
                    <a:pt x="475" y="80"/>
                  </a:cubicBezTo>
                  <a:cubicBezTo>
                    <a:pt x="329" y="238"/>
                    <a:pt x="208" y="421"/>
                    <a:pt x="98" y="578"/>
                  </a:cubicBezTo>
                  <a:cubicBezTo>
                    <a:pt x="92" y="591"/>
                    <a:pt x="83" y="594"/>
                    <a:pt x="73" y="594"/>
                  </a:cubicBezTo>
                  <a:cubicBezTo>
                    <a:pt x="64" y="594"/>
                    <a:pt x="55" y="591"/>
                    <a:pt x="49" y="591"/>
                  </a:cubicBezTo>
                  <a:cubicBezTo>
                    <a:pt x="38" y="578"/>
                    <a:pt x="25" y="554"/>
                    <a:pt x="38" y="542"/>
                  </a:cubicBezTo>
                  <a:cubicBezTo>
                    <a:pt x="135" y="372"/>
                    <a:pt x="256" y="202"/>
                    <a:pt x="427" y="31"/>
                  </a:cubicBezTo>
                  <a:cubicBezTo>
                    <a:pt x="432" y="21"/>
                    <a:pt x="439" y="17"/>
                    <a:pt x="447" y="17"/>
                  </a:cubicBezTo>
                  <a:close/>
                  <a:moveTo>
                    <a:pt x="451" y="0"/>
                  </a:moveTo>
                  <a:cubicBezTo>
                    <a:pt x="438" y="0"/>
                    <a:pt x="426" y="7"/>
                    <a:pt x="414" y="19"/>
                  </a:cubicBezTo>
                  <a:cubicBezTo>
                    <a:pt x="244" y="189"/>
                    <a:pt x="111" y="359"/>
                    <a:pt x="25" y="529"/>
                  </a:cubicBezTo>
                  <a:cubicBezTo>
                    <a:pt x="1" y="566"/>
                    <a:pt x="13" y="591"/>
                    <a:pt x="38" y="602"/>
                  </a:cubicBezTo>
                  <a:cubicBezTo>
                    <a:pt x="49" y="602"/>
                    <a:pt x="62" y="615"/>
                    <a:pt x="74" y="615"/>
                  </a:cubicBezTo>
                  <a:cubicBezTo>
                    <a:pt x="86" y="615"/>
                    <a:pt x="98" y="602"/>
                    <a:pt x="111" y="591"/>
                  </a:cubicBezTo>
                  <a:cubicBezTo>
                    <a:pt x="219" y="432"/>
                    <a:pt x="341" y="250"/>
                    <a:pt x="487" y="92"/>
                  </a:cubicBezTo>
                  <a:cubicBezTo>
                    <a:pt x="511" y="67"/>
                    <a:pt x="500" y="31"/>
                    <a:pt x="487" y="19"/>
                  </a:cubicBezTo>
                  <a:cubicBezTo>
                    <a:pt x="475" y="7"/>
                    <a:pt x="463" y="0"/>
                    <a:pt x="4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74" name="Google Shape;8974;p61"/>
            <p:cNvSpPr/>
            <p:nvPr/>
          </p:nvSpPr>
          <p:spPr>
            <a:xfrm>
              <a:off x="8392812" y="3636032"/>
              <a:ext cx="20229" cy="27219"/>
            </a:xfrm>
            <a:custGeom>
              <a:avLst/>
              <a:gdLst/>
              <a:ahLst/>
              <a:cxnLst/>
              <a:rect l="l" t="t" r="r" b="b"/>
              <a:pathLst>
                <a:path w="411" h="553" extrusionOk="0">
                  <a:moveTo>
                    <a:pt x="357" y="1"/>
                  </a:moveTo>
                  <a:cubicBezTo>
                    <a:pt x="344" y="1"/>
                    <a:pt x="330" y="8"/>
                    <a:pt x="322" y="24"/>
                  </a:cubicBezTo>
                  <a:cubicBezTo>
                    <a:pt x="237" y="181"/>
                    <a:pt x="140" y="340"/>
                    <a:pt x="18" y="486"/>
                  </a:cubicBezTo>
                  <a:cubicBezTo>
                    <a:pt x="0" y="513"/>
                    <a:pt x="35" y="553"/>
                    <a:pt x="64" y="553"/>
                  </a:cubicBezTo>
                  <a:cubicBezTo>
                    <a:pt x="75" y="553"/>
                    <a:pt x="85" y="548"/>
                    <a:pt x="91" y="535"/>
                  </a:cubicBezTo>
                  <a:cubicBezTo>
                    <a:pt x="213" y="389"/>
                    <a:pt x="322" y="230"/>
                    <a:pt x="395" y="60"/>
                  </a:cubicBezTo>
                  <a:cubicBezTo>
                    <a:pt x="411" y="28"/>
                    <a:pt x="384" y="1"/>
                    <a:pt x="3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75" name="Google Shape;8975;p61"/>
            <p:cNvSpPr/>
            <p:nvPr/>
          </p:nvSpPr>
          <p:spPr>
            <a:xfrm>
              <a:off x="8392467" y="3635589"/>
              <a:ext cx="21017" cy="27957"/>
            </a:xfrm>
            <a:custGeom>
              <a:avLst/>
              <a:gdLst/>
              <a:ahLst/>
              <a:cxnLst/>
              <a:rect l="l" t="t" r="r" b="b"/>
              <a:pathLst>
                <a:path w="427" h="568" extrusionOk="0">
                  <a:moveTo>
                    <a:pt x="363" y="13"/>
                  </a:moveTo>
                  <a:cubicBezTo>
                    <a:pt x="368" y="13"/>
                    <a:pt x="373" y="15"/>
                    <a:pt x="377" y="20"/>
                  </a:cubicBezTo>
                  <a:cubicBezTo>
                    <a:pt x="390" y="33"/>
                    <a:pt x="402" y="45"/>
                    <a:pt x="402" y="69"/>
                  </a:cubicBezTo>
                  <a:cubicBezTo>
                    <a:pt x="317" y="239"/>
                    <a:pt x="220" y="398"/>
                    <a:pt x="98" y="544"/>
                  </a:cubicBezTo>
                  <a:cubicBezTo>
                    <a:pt x="92" y="549"/>
                    <a:pt x="83" y="552"/>
                    <a:pt x="73" y="552"/>
                  </a:cubicBezTo>
                  <a:cubicBezTo>
                    <a:pt x="64" y="552"/>
                    <a:pt x="55" y="549"/>
                    <a:pt x="50" y="544"/>
                  </a:cubicBezTo>
                  <a:cubicBezTo>
                    <a:pt x="37" y="531"/>
                    <a:pt x="25" y="519"/>
                    <a:pt x="37" y="495"/>
                  </a:cubicBezTo>
                  <a:cubicBezTo>
                    <a:pt x="147" y="349"/>
                    <a:pt x="244" y="203"/>
                    <a:pt x="341" y="33"/>
                  </a:cubicBezTo>
                  <a:cubicBezTo>
                    <a:pt x="348" y="19"/>
                    <a:pt x="356" y="13"/>
                    <a:pt x="363" y="13"/>
                  </a:cubicBezTo>
                  <a:close/>
                  <a:moveTo>
                    <a:pt x="359" y="0"/>
                  </a:moveTo>
                  <a:cubicBezTo>
                    <a:pt x="345" y="0"/>
                    <a:pt x="331" y="6"/>
                    <a:pt x="317" y="20"/>
                  </a:cubicBezTo>
                  <a:cubicBezTo>
                    <a:pt x="231" y="190"/>
                    <a:pt x="134" y="349"/>
                    <a:pt x="25" y="482"/>
                  </a:cubicBezTo>
                  <a:cubicBezTo>
                    <a:pt x="1" y="507"/>
                    <a:pt x="13" y="544"/>
                    <a:pt x="37" y="555"/>
                  </a:cubicBezTo>
                  <a:cubicBezTo>
                    <a:pt x="50" y="568"/>
                    <a:pt x="61" y="568"/>
                    <a:pt x="74" y="568"/>
                  </a:cubicBezTo>
                  <a:cubicBezTo>
                    <a:pt x="86" y="568"/>
                    <a:pt x="98" y="568"/>
                    <a:pt x="110" y="555"/>
                  </a:cubicBezTo>
                  <a:cubicBezTo>
                    <a:pt x="231" y="409"/>
                    <a:pt x="329" y="239"/>
                    <a:pt x="414" y="82"/>
                  </a:cubicBezTo>
                  <a:cubicBezTo>
                    <a:pt x="426" y="45"/>
                    <a:pt x="414" y="20"/>
                    <a:pt x="390" y="9"/>
                  </a:cubicBezTo>
                  <a:cubicBezTo>
                    <a:pt x="380" y="3"/>
                    <a:pt x="370" y="0"/>
                    <a:pt x="3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76" name="Google Shape;8976;p61"/>
            <p:cNvSpPr/>
            <p:nvPr/>
          </p:nvSpPr>
          <p:spPr>
            <a:xfrm>
              <a:off x="8391040" y="3651389"/>
              <a:ext cx="22100" cy="27071"/>
            </a:xfrm>
            <a:custGeom>
              <a:avLst/>
              <a:gdLst/>
              <a:ahLst/>
              <a:cxnLst/>
              <a:rect l="l" t="t" r="r" b="b"/>
              <a:pathLst>
                <a:path w="449" h="550" extrusionOk="0">
                  <a:moveTo>
                    <a:pt x="387" y="1"/>
                  </a:moveTo>
                  <a:cubicBezTo>
                    <a:pt x="375" y="1"/>
                    <a:pt x="365" y="5"/>
                    <a:pt x="358" y="15"/>
                  </a:cubicBezTo>
                  <a:cubicBezTo>
                    <a:pt x="249" y="174"/>
                    <a:pt x="151" y="320"/>
                    <a:pt x="30" y="466"/>
                  </a:cubicBezTo>
                  <a:cubicBezTo>
                    <a:pt x="1" y="504"/>
                    <a:pt x="33" y="550"/>
                    <a:pt x="71" y="550"/>
                  </a:cubicBezTo>
                  <a:cubicBezTo>
                    <a:pt x="82" y="550"/>
                    <a:pt x="93" y="546"/>
                    <a:pt x="103" y="539"/>
                  </a:cubicBezTo>
                  <a:cubicBezTo>
                    <a:pt x="224" y="393"/>
                    <a:pt x="333" y="234"/>
                    <a:pt x="431" y="64"/>
                  </a:cubicBezTo>
                  <a:cubicBezTo>
                    <a:pt x="448" y="29"/>
                    <a:pt x="416" y="1"/>
                    <a:pt x="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77" name="Google Shape;8977;p61"/>
            <p:cNvSpPr/>
            <p:nvPr/>
          </p:nvSpPr>
          <p:spPr>
            <a:xfrm>
              <a:off x="8391286" y="3651143"/>
              <a:ext cx="22198" cy="28006"/>
            </a:xfrm>
            <a:custGeom>
              <a:avLst/>
              <a:gdLst/>
              <a:ahLst/>
              <a:cxnLst/>
              <a:rect l="l" t="t" r="r" b="b"/>
              <a:pathLst>
                <a:path w="451" h="569" extrusionOk="0">
                  <a:moveTo>
                    <a:pt x="390" y="9"/>
                  </a:moveTo>
                  <a:lnTo>
                    <a:pt x="401" y="20"/>
                  </a:lnTo>
                  <a:cubicBezTo>
                    <a:pt x="414" y="33"/>
                    <a:pt x="426" y="45"/>
                    <a:pt x="414" y="69"/>
                  </a:cubicBezTo>
                  <a:cubicBezTo>
                    <a:pt x="328" y="228"/>
                    <a:pt x="219" y="385"/>
                    <a:pt x="85" y="531"/>
                  </a:cubicBezTo>
                  <a:cubicBezTo>
                    <a:pt x="75" y="542"/>
                    <a:pt x="67" y="545"/>
                    <a:pt x="60" y="545"/>
                  </a:cubicBezTo>
                  <a:cubicBezTo>
                    <a:pt x="51" y="545"/>
                    <a:pt x="44" y="538"/>
                    <a:pt x="37" y="531"/>
                  </a:cubicBezTo>
                  <a:cubicBezTo>
                    <a:pt x="25" y="520"/>
                    <a:pt x="25" y="495"/>
                    <a:pt x="37" y="483"/>
                  </a:cubicBezTo>
                  <a:cubicBezTo>
                    <a:pt x="134" y="349"/>
                    <a:pt x="244" y="203"/>
                    <a:pt x="353" y="33"/>
                  </a:cubicBezTo>
                  <a:cubicBezTo>
                    <a:pt x="365" y="20"/>
                    <a:pt x="377" y="9"/>
                    <a:pt x="390" y="9"/>
                  </a:cubicBezTo>
                  <a:close/>
                  <a:moveTo>
                    <a:pt x="383" y="0"/>
                  </a:moveTo>
                  <a:cubicBezTo>
                    <a:pt x="369" y="0"/>
                    <a:pt x="355" y="6"/>
                    <a:pt x="341" y="20"/>
                  </a:cubicBezTo>
                  <a:cubicBezTo>
                    <a:pt x="231" y="191"/>
                    <a:pt x="122" y="337"/>
                    <a:pt x="25" y="471"/>
                  </a:cubicBezTo>
                  <a:cubicBezTo>
                    <a:pt x="1" y="495"/>
                    <a:pt x="12" y="531"/>
                    <a:pt x="37" y="556"/>
                  </a:cubicBezTo>
                  <a:cubicBezTo>
                    <a:pt x="37" y="556"/>
                    <a:pt x="49" y="568"/>
                    <a:pt x="61" y="568"/>
                  </a:cubicBezTo>
                  <a:cubicBezTo>
                    <a:pt x="74" y="568"/>
                    <a:pt x="85" y="556"/>
                    <a:pt x="98" y="544"/>
                  </a:cubicBezTo>
                  <a:cubicBezTo>
                    <a:pt x="231" y="398"/>
                    <a:pt x="341" y="239"/>
                    <a:pt x="426" y="69"/>
                  </a:cubicBezTo>
                  <a:cubicBezTo>
                    <a:pt x="450" y="45"/>
                    <a:pt x="438" y="20"/>
                    <a:pt x="414" y="9"/>
                  </a:cubicBezTo>
                  <a:cubicBezTo>
                    <a:pt x="404" y="3"/>
                    <a:pt x="394" y="0"/>
                    <a:pt x="3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78" name="Google Shape;8978;p61"/>
            <p:cNvSpPr/>
            <p:nvPr/>
          </p:nvSpPr>
          <p:spPr>
            <a:xfrm>
              <a:off x="8393501" y="3666106"/>
              <a:ext cx="20820" cy="25644"/>
            </a:xfrm>
            <a:custGeom>
              <a:avLst/>
              <a:gdLst/>
              <a:ahLst/>
              <a:cxnLst/>
              <a:rect l="l" t="t" r="r" b="b"/>
              <a:pathLst>
                <a:path w="423" h="521" extrusionOk="0">
                  <a:moveTo>
                    <a:pt x="362" y="1"/>
                  </a:moveTo>
                  <a:cubicBezTo>
                    <a:pt x="350" y="1"/>
                    <a:pt x="339" y="7"/>
                    <a:pt x="332" y="21"/>
                  </a:cubicBezTo>
                  <a:cubicBezTo>
                    <a:pt x="235" y="167"/>
                    <a:pt x="126" y="313"/>
                    <a:pt x="29" y="459"/>
                  </a:cubicBezTo>
                  <a:cubicBezTo>
                    <a:pt x="1" y="486"/>
                    <a:pt x="35" y="520"/>
                    <a:pt x="70" y="520"/>
                  </a:cubicBezTo>
                  <a:cubicBezTo>
                    <a:pt x="81" y="520"/>
                    <a:pt x="92" y="516"/>
                    <a:pt x="101" y="507"/>
                  </a:cubicBezTo>
                  <a:cubicBezTo>
                    <a:pt x="210" y="373"/>
                    <a:pt x="308" y="216"/>
                    <a:pt x="405" y="70"/>
                  </a:cubicBezTo>
                  <a:cubicBezTo>
                    <a:pt x="422" y="35"/>
                    <a:pt x="391" y="1"/>
                    <a:pt x="3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79" name="Google Shape;8979;p61"/>
            <p:cNvSpPr/>
            <p:nvPr/>
          </p:nvSpPr>
          <p:spPr>
            <a:xfrm>
              <a:off x="8393698" y="3665565"/>
              <a:ext cx="20968" cy="26726"/>
            </a:xfrm>
            <a:custGeom>
              <a:avLst/>
              <a:gdLst/>
              <a:ahLst/>
              <a:cxnLst/>
              <a:rect l="l" t="t" r="r" b="b"/>
              <a:pathLst>
                <a:path w="426" h="543" extrusionOk="0">
                  <a:moveTo>
                    <a:pt x="377" y="19"/>
                  </a:moveTo>
                  <a:cubicBezTo>
                    <a:pt x="389" y="32"/>
                    <a:pt x="401" y="56"/>
                    <a:pt x="389" y="68"/>
                  </a:cubicBezTo>
                  <a:cubicBezTo>
                    <a:pt x="292" y="251"/>
                    <a:pt x="195" y="397"/>
                    <a:pt x="85" y="518"/>
                  </a:cubicBezTo>
                  <a:cubicBezTo>
                    <a:pt x="79" y="524"/>
                    <a:pt x="73" y="527"/>
                    <a:pt x="65" y="527"/>
                  </a:cubicBezTo>
                  <a:cubicBezTo>
                    <a:pt x="58" y="527"/>
                    <a:pt x="48" y="524"/>
                    <a:pt x="36" y="518"/>
                  </a:cubicBezTo>
                  <a:cubicBezTo>
                    <a:pt x="25" y="506"/>
                    <a:pt x="12" y="481"/>
                    <a:pt x="36" y="470"/>
                  </a:cubicBezTo>
                  <a:lnTo>
                    <a:pt x="49" y="457"/>
                  </a:lnTo>
                  <a:cubicBezTo>
                    <a:pt x="133" y="324"/>
                    <a:pt x="243" y="178"/>
                    <a:pt x="328" y="32"/>
                  </a:cubicBezTo>
                  <a:cubicBezTo>
                    <a:pt x="341" y="19"/>
                    <a:pt x="365" y="19"/>
                    <a:pt x="377" y="19"/>
                  </a:cubicBezTo>
                  <a:close/>
                  <a:moveTo>
                    <a:pt x="359" y="0"/>
                  </a:moveTo>
                  <a:cubicBezTo>
                    <a:pt x="341" y="0"/>
                    <a:pt x="324" y="9"/>
                    <a:pt x="316" y="32"/>
                  </a:cubicBezTo>
                  <a:cubicBezTo>
                    <a:pt x="231" y="165"/>
                    <a:pt x="122" y="311"/>
                    <a:pt x="25" y="445"/>
                  </a:cubicBezTo>
                  <a:lnTo>
                    <a:pt x="12" y="457"/>
                  </a:lnTo>
                  <a:cubicBezTo>
                    <a:pt x="0" y="481"/>
                    <a:pt x="12" y="518"/>
                    <a:pt x="25" y="530"/>
                  </a:cubicBezTo>
                  <a:cubicBezTo>
                    <a:pt x="36" y="543"/>
                    <a:pt x="49" y="543"/>
                    <a:pt x="61" y="543"/>
                  </a:cubicBezTo>
                  <a:cubicBezTo>
                    <a:pt x="73" y="543"/>
                    <a:pt x="97" y="543"/>
                    <a:pt x="97" y="530"/>
                  </a:cubicBezTo>
                  <a:cubicBezTo>
                    <a:pt x="206" y="397"/>
                    <a:pt x="304" y="263"/>
                    <a:pt x="414" y="81"/>
                  </a:cubicBezTo>
                  <a:cubicBezTo>
                    <a:pt x="425" y="56"/>
                    <a:pt x="414" y="19"/>
                    <a:pt x="389" y="8"/>
                  </a:cubicBezTo>
                  <a:cubicBezTo>
                    <a:pt x="380" y="3"/>
                    <a:pt x="370" y="0"/>
                    <a:pt x="3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80" name="Google Shape;8980;p61"/>
            <p:cNvSpPr/>
            <p:nvPr/>
          </p:nvSpPr>
          <p:spPr>
            <a:xfrm>
              <a:off x="8392910" y="3683924"/>
              <a:ext cx="22001" cy="25151"/>
            </a:xfrm>
            <a:custGeom>
              <a:avLst/>
              <a:gdLst/>
              <a:ahLst/>
              <a:cxnLst/>
              <a:rect l="l" t="t" r="r" b="b"/>
              <a:pathLst>
                <a:path w="447" h="511" extrusionOk="0">
                  <a:moveTo>
                    <a:pt x="382" y="0"/>
                  </a:moveTo>
                  <a:cubicBezTo>
                    <a:pt x="373" y="0"/>
                    <a:pt x="364" y="3"/>
                    <a:pt x="357" y="11"/>
                  </a:cubicBezTo>
                  <a:cubicBezTo>
                    <a:pt x="247" y="157"/>
                    <a:pt x="138" y="303"/>
                    <a:pt x="28" y="437"/>
                  </a:cubicBezTo>
                  <a:cubicBezTo>
                    <a:pt x="1" y="474"/>
                    <a:pt x="36" y="511"/>
                    <a:pt x="65" y="511"/>
                  </a:cubicBezTo>
                  <a:cubicBezTo>
                    <a:pt x="74" y="511"/>
                    <a:pt x="83" y="507"/>
                    <a:pt x="89" y="498"/>
                  </a:cubicBezTo>
                  <a:cubicBezTo>
                    <a:pt x="198" y="352"/>
                    <a:pt x="308" y="218"/>
                    <a:pt x="417" y="72"/>
                  </a:cubicBezTo>
                  <a:cubicBezTo>
                    <a:pt x="446" y="43"/>
                    <a:pt x="415" y="0"/>
                    <a:pt x="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81" name="Google Shape;8981;p61"/>
            <p:cNvSpPr/>
            <p:nvPr/>
          </p:nvSpPr>
          <p:spPr>
            <a:xfrm>
              <a:off x="8392467" y="3683481"/>
              <a:ext cx="22789" cy="26136"/>
            </a:xfrm>
            <a:custGeom>
              <a:avLst/>
              <a:gdLst/>
              <a:ahLst/>
              <a:cxnLst/>
              <a:rect l="l" t="t" r="r" b="b"/>
              <a:pathLst>
                <a:path w="463" h="531" extrusionOk="0">
                  <a:moveTo>
                    <a:pt x="401" y="17"/>
                  </a:moveTo>
                  <a:cubicBezTo>
                    <a:pt x="409" y="17"/>
                    <a:pt x="414" y="20"/>
                    <a:pt x="414" y="20"/>
                  </a:cubicBezTo>
                  <a:cubicBezTo>
                    <a:pt x="426" y="33"/>
                    <a:pt x="439" y="57"/>
                    <a:pt x="426" y="81"/>
                  </a:cubicBezTo>
                  <a:lnTo>
                    <a:pt x="353" y="166"/>
                  </a:lnTo>
                  <a:lnTo>
                    <a:pt x="98" y="495"/>
                  </a:lnTo>
                  <a:cubicBezTo>
                    <a:pt x="93" y="505"/>
                    <a:pt x="86" y="509"/>
                    <a:pt x="78" y="509"/>
                  </a:cubicBezTo>
                  <a:cubicBezTo>
                    <a:pt x="67" y="509"/>
                    <a:pt x="56" y="502"/>
                    <a:pt x="50" y="495"/>
                  </a:cubicBezTo>
                  <a:cubicBezTo>
                    <a:pt x="37" y="482"/>
                    <a:pt x="25" y="471"/>
                    <a:pt x="37" y="458"/>
                  </a:cubicBezTo>
                  <a:cubicBezTo>
                    <a:pt x="122" y="336"/>
                    <a:pt x="220" y="227"/>
                    <a:pt x="304" y="117"/>
                  </a:cubicBezTo>
                  <a:lnTo>
                    <a:pt x="377" y="33"/>
                  </a:lnTo>
                  <a:cubicBezTo>
                    <a:pt x="384" y="20"/>
                    <a:pt x="393" y="17"/>
                    <a:pt x="401" y="17"/>
                  </a:cubicBezTo>
                  <a:close/>
                  <a:moveTo>
                    <a:pt x="396" y="0"/>
                  </a:moveTo>
                  <a:cubicBezTo>
                    <a:pt x="384" y="0"/>
                    <a:pt x="373" y="6"/>
                    <a:pt x="366" y="20"/>
                  </a:cubicBezTo>
                  <a:lnTo>
                    <a:pt x="293" y="106"/>
                  </a:lnTo>
                  <a:cubicBezTo>
                    <a:pt x="207" y="215"/>
                    <a:pt x="110" y="325"/>
                    <a:pt x="25" y="446"/>
                  </a:cubicBezTo>
                  <a:cubicBezTo>
                    <a:pt x="1" y="471"/>
                    <a:pt x="13" y="495"/>
                    <a:pt x="37" y="519"/>
                  </a:cubicBezTo>
                  <a:cubicBezTo>
                    <a:pt x="50" y="519"/>
                    <a:pt x="61" y="531"/>
                    <a:pt x="74" y="531"/>
                  </a:cubicBezTo>
                  <a:cubicBezTo>
                    <a:pt x="86" y="531"/>
                    <a:pt x="98" y="519"/>
                    <a:pt x="110" y="507"/>
                  </a:cubicBezTo>
                  <a:lnTo>
                    <a:pt x="366" y="179"/>
                  </a:lnTo>
                  <a:lnTo>
                    <a:pt x="439" y="93"/>
                  </a:lnTo>
                  <a:cubicBezTo>
                    <a:pt x="463" y="69"/>
                    <a:pt x="450" y="33"/>
                    <a:pt x="426" y="8"/>
                  </a:cubicBezTo>
                  <a:cubicBezTo>
                    <a:pt x="416" y="3"/>
                    <a:pt x="406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82" name="Google Shape;8982;p61"/>
            <p:cNvSpPr/>
            <p:nvPr/>
          </p:nvSpPr>
          <p:spPr>
            <a:xfrm>
              <a:off x="8392270" y="3699035"/>
              <a:ext cx="19639" cy="24315"/>
            </a:xfrm>
            <a:custGeom>
              <a:avLst/>
              <a:gdLst/>
              <a:ahLst/>
              <a:cxnLst/>
              <a:rect l="l" t="t" r="r" b="b"/>
              <a:pathLst>
                <a:path w="399" h="494" extrusionOk="0">
                  <a:moveTo>
                    <a:pt x="339" y="0"/>
                  </a:moveTo>
                  <a:cubicBezTo>
                    <a:pt x="327" y="0"/>
                    <a:pt x="316" y="6"/>
                    <a:pt x="308" y="20"/>
                  </a:cubicBezTo>
                  <a:cubicBezTo>
                    <a:pt x="224" y="155"/>
                    <a:pt x="126" y="288"/>
                    <a:pt x="29" y="422"/>
                  </a:cubicBezTo>
                  <a:cubicBezTo>
                    <a:pt x="0" y="450"/>
                    <a:pt x="39" y="494"/>
                    <a:pt x="74" y="494"/>
                  </a:cubicBezTo>
                  <a:cubicBezTo>
                    <a:pt x="84" y="494"/>
                    <a:pt x="94" y="491"/>
                    <a:pt x="102" y="482"/>
                  </a:cubicBezTo>
                  <a:cubicBezTo>
                    <a:pt x="199" y="349"/>
                    <a:pt x="297" y="215"/>
                    <a:pt x="381" y="69"/>
                  </a:cubicBezTo>
                  <a:cubicBezTo>
                    <a:pt x="399" y="35"/>
                    <a:pt x="367" y="0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83" name="Google Shape;8983;p61"/>
            <p:cNvSpPr/>
            <p:nvPr/>
          </p:nvSpPr>
          <p:spPr>
            <a:xfrm>
              <a:off x="8392467" y="3698494"/>
              <a:ext cx="19786" cy="25496"/>
            </a:xfrm>
            <a:custGeom>
              <a:avLst/>
              <a:gdLst/>
              <a:ahLst/>
              <a:cxnLst/>
              <a:rect l="l" t="t" r="r" b="b"/>
              <a:pathLst>
                <a:path w="402" h="518" extrusionOk="0">
                  <a:moveTo>
                    <a:pt x="353" y="20"/>
                  </a:moveTo>
                  <a:cubicBezTo>
                    <a:pt x="366" y="31"/>
                    <a:pt x="377" y="56"/>
                    <a:pt x="366" y="68"/>
                  </a:cubicBezTo>
                  <a:cubicBezTo>
                    <a:pt x="280" y="226"/>
                    <a:pt x="183" y="360"/>
                    <a:pt x="86" y="482"/>
                  </a:cubicBezTo>
                  <a:cubicBezTo>
                    <a:pt x="81" y="492"/>
                    <a:pt x="74" y="496"/>
                    <a:pt x="66" y="496"/>
                  </a:cubicBezTo>
                  <a:cubicBezTo>
                    <a:pt x="56" y="496"/>
                    <a:pt x="44" y="489"/>
                    <a:pt x="37" y="482"/>
                  </a:cubicBezTo>
                  <a:cubicBezTo>
                    <a:pt x="25" y="469"/>
                    <a:pt x="13" y="457"/>
                    <a:pt x="25" y="445"/>
                  </a:cubicBezTo>
                  <a:cubicBezTo>
                    <a:pt x="134" y="299"/>
                    <a:pt x="231" y="166"/>
                    <a:pt x="304" y="31"/>
                  </a:cubicBezTo>
                  <a:cubicBezTo>
                    <a:pt x="317" y="20"/>
                    <a:pt x="329" y="20"/>
                    <a:pt x="329" y="20"/>
                  </a:cubicBezTo>
                  <a:close/>
                  <a:moveTo>
                    <a:pt x="336" y="0"/>
                  </a:moveTo>
                  <a:cubicBezTo>
                    <a:pt x="318" y="0"/>
                    <a:pt x="300" y="8"/>
                    <a:pt x="293" y="31"/>
                  </a:cubicBezTo>
                  <a:cubicBezTo>
                    <a:pt x="220" y="153"/>
                    <a:pt x="122" y="287"/>
                    <a:pt x="13" y="433"/>
                  </a:cubicBezTo>
                  <a:cubicBezTo>
                    <a:pt x="1" y="457"/>
                    <a:pt x="1" y="482"/>
                    <a:pt x="25" y="493"/>
                  </a:cubicBezTo>
                  <a:cubicBezTo>
                    <a:pt x="37" y="506"/>
                    <a:pt x="50" y="518"/>
                    <a:pt x="61" y="518"/>
                  </a:cubicBezTo>
                  <a:cubicBezTo>
                    <a:pt x="74" y="518"/>
                    <a:pt x="86" y="506"/>
                    <a:pt x="98" y="493"/>
                  </a:cubicBezTo>
                  <a:cubicBezTo>
                    <a:pt x="195" y="372"/>
                    <a:pt x="293" y="239"/>
                    <a:pt x="377" y="80"/>
                  </a:cubicBezTo>
                  <a:cubicBezTo>
                    <a:pt x="402" y="56"/>
                    <a:pt x="390" y="20"/>
                    <a:pt x="366" y="7"/>
                  </a:cubicBezTo>
                  <a:cubicBezTo>
                    <a:pt x="357" y="3"/>
                    <a:pt x="346" y="0"/>
                    <a:pt x="3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84" name="Google Shape;8984;p61"/>
            <p:cNvSpPr/>
            <p:nvPr/>
          </p:nvSpPr>
          <p:spPr>
            <a:xfrm>
              <a:off x="8393599" y="3711489"/>
              <a:ext cx="21066" cy="24610"/>
            </a:xfrm>
            <a:custGeom>
              <a:avLst/>
              <a:gdLst/>
              <a:ahLst/>
              <a:cxnLst/>
              <a:rect l="l" t="t" r="r" b="b"/>
              <a:pathLst>
                <a:path w="428" h="500" extrusionOk="0">
                  <a:moveTo>
                    <a:pt x="374" y="0"/>
                  </a:moveTo>
                  <a:cubicBezTo>
                    <a:pt x="359" y="0"/>
                    <a:pt x="342" y="7"/>
                    <a:pt x="330" y="23"/>
                  </a:cubicBezTo>
                  <a:cubicBezTo>
                    <a:pt x="233" y="157"/>
                    <a:pt x="124" y="291"/>
                    <a:pt x="27" y="437"/>
                  </a:cubicBezTo>
                  <a:cubicBezTo>
                    <a:pt x="0" y="472"/>
                    <a:pt x="37" y="500"/>
                    <a:pt x="68" y="500"/>
                  </a:cubicBezTo>
                  <a:cubicBezTo>
                    <a:pt x="81" y="500"/>
                    <a:pt x="93" y="496"/>
                    <a:pt x="99" y="485"/>
                  </a:cubicBezTo>
                  <a:cubicBezTo>
                    <a:pt x="208" y="339"/>
                    <a:pt x="306" y="205"/>
                    <a:pt x="403" y="59"/>
                  </a:cubicBezTo>
                  <a:cubicBezTo>
                    <a:pt x="428" y="27"/>
                    <a:pt x="404" y="0"/>
                    <a:pt x="3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85" name="Google Shape;8985;p61"/>
            <p:cNvSpPr/>
            <p:nvPr/>
          </p:nvSpPr>
          <p:spPr>
            <a:xfrm>
              <a:off x="8393698" y="3710996"/>
              <a:ext cx="20968" cy="25594"/>
            </a:xfrm>
            <a:custGeom>
              <a:avLst/>
              <a:gdLst/>
              <a:ahLst/>
              <a:cxnLst/>
              <a:rect l="l" t="t" r="r" b="b"/>
              <a:pathLst>
                <a:path w="426" h="520" extrusionOk="0">
                  <a:moveTo>
                    <a:pt x="389" y="21"/>
                  </a:moveTo>
                  <a:cubicBezTo>
                    <a:pt x="401" y="33"/>
                    <a:pt x="414" y="45"/>
                    <a:pt x="401" y="69"/>
                  </a:cubicBezTo>
                  <a:lnTo>
                    <a:pt x="365" y="106"/>
                  </a:lnTo>
                  <a:cubicBezTo>
                    <a:pt x="279" y="228"/>
                    <a:pt x="195" y="361"/>
                    <a:pt x="97" y="483"/>
                  </a:cubicBezTo>
                  <a:cubicBezTo>
                    <a:pt x="90" y="497"/>
                    <a:pt x="78" y="503"/>
                    <a:pt x="65" y="503"/>
                  </a:cubicBezTo>
                  <a:cubicBezTo>
                    <a:pt x="56" y="503"/>
                    <a:pt x="46" y="500"/>
                    <a:pt x="36" y="495"/>
                  </a:cubicBezTo>
                  <a:cubicBezTo>
                    <a:pt x="36" y="483"/>
                    <a:pt x="12" y="471"/>
                    <a:pt x="36" y="447"/>
                  </a:cubicBezTo>
                  <a:cubicBezTo>
                    <a:pt x="122" y="325"/>
                    <a:pt x="219" y="191"/>
                    <a:pt x="304" y="69"/>
                  </a:cubicBezTo>
                  <a:lnTo>
                    <a:pt x="341" y="33"/>
                  </a:lnTo>
                  <a:cubicBezTo>
                    <a:pt x="341" y="21"/>
                    <a:pt x="352" y="21"/>
                    <a:pt x="365" y="21"/>
                  </a:cubicBezTo>
                  <a:close/>
                  <a:moveTo>
                    <a:pt x="367" y="1"/>
                  </a:moveTo>
                  <a:cubicBezTo>
                    <a:pt x="351" y="1"/>
                    <a:pt x="335" y="6"/>
                    <a:pt x="328" y="21"/>
                  </a:cubicBezTo>
                  <a:lnTo>
                    <a:pt x="292" y="58"/>
                  </a:lnTo>
                  <a:cubicBezTo>
                    <a:pt x="206" y="191"/>
                    <a:pt x="109" y="312"/>
                    <a:pt x="25" y="434"/>
                  </a:cubicBezTo>
                  <a:cubicBezTo>
                    <a:pt x="0" y="471"/>
                    <a:pt x="12" y="495"/>
                    <a:pt x="25" y="507"/>
                  </a:cubicBezTo>
                  <a:cubicBezTo>
                    <a:pt x="36" y="520"/>
                    <a:pt x="49" y="520"/>
                    <a:pt x="61" y="520"/>
                  </a:cubicBezTo>
                  <a:cubicBezTo>
                    <a:pt x="85" y="520"/>
                    <a:pt x="97" y="507"/>
                    <a:pt x="109" y="495"/>
                  </a:cubicBezTo>
                  <a:cubicBezTo>
                    <a:pt x="206" y="374"/>
                    <a:pt x="292" y="239"/>
                    <a:pt x="389" y="118"/>
                  </a:cubicBezTo>
                  <a:lnTo>
                    <a:pt x="414" y="82"/>
                  </a:lnTo>
                  <a:cubicBezTo>
                    <a:pt x="425" y="58"/>
                    <a:pt x="425" y="21"/>
                    <a:pt x="401" y="9"/>
                  </a:cubicBezTo>
                  <a:cubicBezTo>
                    <a:pt x="391" y="4"/>
                    <a:pt x="379" y="1"/>
                    <a:pt x="3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86" name="Google Shape;8986;p61"/>
            <p:cNvSpPr/>
            <p:nvPr/>
          </p:nvSpPr>
          <p:spPr>
            <a:xfrm>
              <a:off x="8395224" y="3723449"/>
              <a:ext cx="20229" cy="26677"/>
            </a:xfrm>
            <a:custGeom>
              <a:avLst/>
              <a:gdLst/>
              <a:ahLst/>
              <a:cxnLst/>
              <a:rect l="l" t="t" r="r" b="b"/>
              <a:pathLst>
                <a:path w="411" h="542" extrusionOk="0">
                  <a:moveTo>
                    <a:pt x="357" y="0"/>
                  </a:moveTo>
                  <a:cubicBezTo>
                    <a:pt x="343" y="0"/>
                    <a:pt x="330" y="7"/>
                    <a:pt x="321" y="23"/>
                  </a:cubicBezTo>
                  <a:cubicBezTo>
                    <a:pt x="224" y="181"/>
                    <a:pt x="127" y="327"/>
                    <a:pt x="18" y="473"/>
                  </a:cubicBezTo>
                  <a:cubicBezTo>
                    <a:pt x="1" y="507"/>
                    <a:pt x="32" y="542"/>
                    <a:pt x="61" y="542"/>
                  </a:cubicBezTo>
                  <a:cubicBezTo>
                    <a:pt x="72" y="542"/>
                    <a:pt x="84" y="536"/>
                    <a:pt x="91" y="522"/>
                  </a:cubicBezTo>
                  <a:cubicBezTo>
                    <a:pt x="200" y="376"/>
                    <a:pt x="297" y="218"/>
                    <a:pt x="394" y="59"/>
                  </a:cubicBezTo>
                  <a:cubicBezTo>
                    <a:pt x="411" y="27"/>
                    <a:pt x="384" y="0"/>
                    <a:pt x="3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87" name="Google Shape;8987;p61"/>
            <p:cNvSpPr/>
            <p:nvPr/>
          </p:nvSpPr>
          <p:spPr>
            <a:xfrm>
              <a:off x="8394879" y="3722957"/>
              <a:ext cx="20968" cy="27366"/>
            </a:xfrm>
            <a:custGeom>
              <a:avLst/>
              <a:gdLst/>
              <a:ahLst/>
              <a:cxnLst/>
              <a:rect l="l" t="t" r="r" b="b"/>
              <a:pathLst>
                <a:path w="426" h="556" extrusionOk="0">
                  <a:moveTo>
                    <a:pt x="377" y="21"/>
                  </a:moveTo>
                  <a:cubicBezTo>
                    <a:pt x="390" y="33"/>
                    <a:pt x="401" y="45"/>
                    <a:pt x="390" y="69"/>
                  </a:cubicBezTo>
                  <a:cubicBezTo>
                    <a:pt x="292" y="240"/>
                    <a:pt x="195" y="398"/>
                    <a:pt x="98" y="532"/>
                  </a:cubicBezTo>
                  <a:cubicBezTo>
                    <a:pt x="91" y="538"/>
                    <a:pt x="82" y="541"/>
                    <a:pt x="72" y="541"/>
                  </a:cubicBezTo>
                  <a:cubicBezTo>
                    <a:pt x="61" y="541"/>
                    <a:pt x="49" y="538"/>
                    <a:pt x="37" y="532"/>
                  </a:cubicBezTo>
                  <a:cubicBezTo>
                    <a:pt x="25" y="532"/>
                    <a:pt x="25" y="507"/>
                    <a:pt x="37" y="496"/>
                  </a:cubicBezTo>
                  <a:cubicBezTo>
                    <a:pt x="158" y="313"/>
                    <a:pt x="255" y="167"/>
                    <a:pt x="328" y="33"/>
                  </a:cubicBezTo>
                  <a:cubicBezTo>
                    <a:pt x="341" y="21"/>
                    <a:pt x="353" y="21"/>
                    <a:pt x="353" y="21"/>
                  </a:cubicBezTo>
                  <a:close/>
                  <a:moveTo>
                    <a:pt x="355" y="1"/>
                  </a:moveTo>
                  <a:cubicBezTo>
                    <a:pt x="339" y="1"/>
                    <a:pt x="324" y="7"/>
                    <a:pt x="317" y="21"/>
                  </a:cubicBezTo>
                  <a:cubicBezTo>
                    <a:pt x="231" y="155"/>
                    <a:pt x="146" y="301"/>
                    <a:pt x="25" y="483"/>
                  </a:cubicBezTo>
                  <a:cubicBezTo>
                    <a:pt x="1" y="507"/>
                    <a:pt x="12" y="532"/>
                    <a:pt x="37" y="544"/>
                  </a:cubicBezTo>
                  <a:cubicBezTo>
                    <a:pt x="37" y="556"/>
                    <a:pt x="49" y="556"/>
                    <a:pt x="61" y="556"/>
                  </a:cubicBezTo>
                  <a:cubicBezTo>
                    <a:pt x="85" y="556"/>
                    <a:pt x="98" y="556"/>
                    <a:pt x="109" y="532"/>
                  </a:cubicBezTo>
                  <a:cubicBezTo>
                    <a:pt x="207" y="398"/>
                    <a:pt x="304" y="252"/>
                    <a:pt x="401" y="82"/>
                  </a:cubicBezTo>
                  <a:cubicBezTo>
                    <a:pt x="426" y="45"/>
                    <a:pt x="414" y="21"/>
                    <a:pt x="390" y="9"/>
                  </a:cubicBezTo>
                  <a:cubicBezTo>
                    <a:pt x="379" y="4"/>
                    <a:pt x="367" y="1"/>
                    <a:pt x="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88" name="Google Shape;8988;p61"/>
            <p:cNvSpPr/>
            <p:nvPr/>
          </p:nvSpPr>
          <p:spPr>
            <a:xfrm>
              <a:off x="8393599" y="3738413"/>
              <a:ext cx="21657" cy="27268"/>
            </a:xfrm>
            <a:custGeom>
              <a:avLst/>
              <a:gdLst/>
              <a:ahLst/>
              <a:cxnLst/>
              <a:rect l="l" t="t" r="r" b="b"/>
              <a:pathLst>
                <a:path w="440" h="554" extrusionOk="0">
                  <a:moveTo>
                    <a:pt x="385" y="0"/>
                  </a:moveTo>
                  <a:cubicBezTo>
                    <a:pt x="371" y="0"/>
                    <a:pt x="355" y="7"/>
                    <a:pt x="343" y="23"/>
                  </a:cubicBezTo>
                  <a:cubicBezTo>
                    <a:pt x="233" y="169"/>
                    <a:pt x="124" y="328"/>
                    <a:pt x="27" y="485"/>
                  </a:cubicBezTo>
                  <a:cubicBezTo>
                    <a:pt x="0" y="520"/>
                    <a:pt x="29" y="554"/>
                    <a:pt x="61" y="554"/>
                  </a:cubicBezTo>
                  <a:cubicBezTo>
                    <a:pt x="75" y="554"/>
                    <a:pt x="89" y="548"/>
                    <a:pt x="99" y="534"/>
                  </a:cubicBezTo>
                  <a:cubicBezTo>
                    <a:pt x="208" y="376"/>
                    <a:pt x="318" y="218"/>
                    <a:pt x="416" y="60"/>
                  </a:cubicBezTo>
                  <a:cubicBezTo>
                    <a:pt x="440" y="27"/>
                    <a:pt x="415" y="0"/>
                    <a:pt x="3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89" name="Google Shape;8989;p61"/>
            <p:cNvSpPr/>
            <p:nvPr/>
          </p:nvSpPr>
          <p:spPr>
            <a:xfrm>
              <a:off x="8393698" y="3737970"/>
              <a:ext cx="21558" cy="27957"/>
            </a:xfrm>
            <a:custGeom>
              <a:avLst/>
              <a:gdLst/>
              <a:ahLst/>
              <a:cxnLst/>
              <a:rect l="l" t="t" r="r" b="b"/>
              <a:pathLst>
                <a:path w="438" h="568" extrusionOk="0">
                  <a:moveTo>
                    <a:pt x="381" y="12"/>
                  </a:moveTo>
                  <a:cubicBezTo>
                    <a:pt x="389" y="12"/>
                    <a:pt x="396" y="15"/>
                    <a:pt x="401" y="20"/>
                  </a:cubicBezTo>
                  <a:cubicBezTo>
                    <a:pt x="414" y="32"/>
                    <a:pt x="425" y="45"/>
                    <a:pt x="414" y="69"/>
                  </a:cubicBezTo>
                  <a:lnTo>
                    <a:pt x="365" y="142"/>
                  </a:lnTo>
                  <a:cubicBezTo>
                    <a:pt x="268" y="275"/>
                    <a:pt x="182" y="409"/>
                    <a:pt x="97" y="531"/>
                  </a:cubicBezTo>
                  <a:cubicBezTo>
                    <a:pt x="83" y="545"/>
                    <a:pt x="69" y="551"/>
                    <a:pt x="57" y="551"/>
                  </a:cubicBezTo>
                  <a:cubicBezTo>
                    <a:pt x="49" y="551"/>
                    <a:pt x="41" y="548"/>
                    <a:pt x="36" y="543"/>
                  </a:cubicBezTo>
                  <a:cubicBezTo>
                    <a:pt x="25" y="531"/>
                    <a:pt x="12" y="518"/>
                    <a:pt x="25" y="494"/>
                  </a:cubicBezTo>
                  <a:cubicBezTo>
                    <a:pt x="109" y="373"/>
                    <a:pt x="206" y="239"/>
                    <a:pt x="292" y="105"/>
                  </a:cubicBezTo>
                  <a:lnTo>
                    <a:pt x="352" y="32"/>
                  </a:lnTo>
                  <a:cubicBezTo>
                    <a:pt x="360" y="18"/>
                    <a:pt x="371" y="12"/>
                    <a:pt x="381" y="12"/>
                  </a:cubicBezTo>
                  <a:close/>
                  <a:moveTo>
                    <a:pt x="379" y="0"/>
                  </a:moveTo>
                  <a:cubicBezTo>
                    <a:pt x="361" y="0"/>
                    <a:pt x="342" y="6"/>
                    <a:pt x="328" y="20"/>
                  </a:cubicBezTo>
                  <a:lnTo>
                    <a:pt x="279" y="93"/>
                  </a:lnTo>
                  <a:cubicBezTo>
                    <a:pt x="195" y="227"/>
                    <a:pt x="97" y="361"/>
                    <a:pt x="12" y="494"/>
                  </a:cubicBezTo>
                  <a:cubicBezTo>
                    <a:pt x="0" y="518"/>
                    <a:pt x="12" y="543"/>
                    <a:pt x="25" y="555"/>
                  </a:cubicBezTo>
                  <a:cubicBezTo>
                    <a:pt x="36" y="567"/>
                    <a:pt x="49" y="567"/>
                    <a:pt x="61" y="567"/>
                  </a:cubicBezTo>
                  <a:cubicBezTo>
                    <a:pt x="73" y="567"/>
                    <a:pt x="97" y="567"/>
                    <a:pt x="109" y="543"/>
                  </a:cubicBezTo>
                  <a:cubicBezTo>
                    <a:pt x="195" y="421"/>
                    <a:pt x="292" y="288"/>
                    <a:pt x="377" y="154"/>
                  </a:cubicBezTo>
                  <a:lnTo>
                    <a:pt x="425" y="81"/>
                  </a:lnTo>
                  <a:cubicBezTo>
                    <a:pt x="438" y="45"/>
                    <a:pt x="425" y="20"/>
                    <a:pt x="414" y="8"/>
                  </a:cubicBezTo>
                  <a:cubicBezTo>
                    <a:pt x="404" y="3"/>
                    <a:pt x="392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90" name="Google Shape;8990;p61"/>
            <p:cNvSpPr/>
            <p:nvPr/>
          </p:nvSpPr>
          <p:spPr>
            <a:xfrm>
              <a:off x="8392369" y="3757560"/>
              <a:ext cx="20672" cy="24659"/>
            </a:xfrm>
            <a:custGeom>
              <a:avLst/>
              <a:gdLst/>
              <a:ahLst/>
              <a:cxnLst/>
              <a:rect l="l" t="t" r="r" b="b"/>
              <a:pathLst>
                <a:path w="420" h="501" extrusionOk="0">
                  <a:moveTo>
                    <a:pt x="362" y="0"/>
                  </a:moveTo>
                  <a:cubicBezTo>
                    <a:pt x="347" y="0"/>
                    <a:pt x="331" y="7"/>
                    <a:pt x="319" y="23"/>
                  </a:cubicBezTo>
                  <a:cubicBezTo>
                    <a:pt x="222" y="157"/>
                    <a:pt x="124" y="291"/>
                    <a:pt x="27" y="437"/>
                  </a:cubicBezTo>
                  <a:cubicBezTo>
                    <a:pt x="1" y="471"/>
                    <a:pt x="31" y="500"/>
                    <a:pt x="63" y="500"/>
                  </a:cubicBezTo>
                  <a:cubicBezTo>
                    <a:pt x="76" y="500"/>
                    <a:pt x="90" y="496"/>
                    <a:pt x="100" y="485"/>
                  </a:cubicBezTo>
                  <a:cubicBezTo>
                    <a:pt x="197" y="339"/>
                    <a:pt x="306" y="206"/>
                    <a:pt x="404" y="60"/>
                  </a:cubicBezTo>
                  <a:cubicBezTo>
                    <a:pt x="420" y="28"/>
                    <a:pt x="393" y="0"/>
                    <a:pt x="3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91" name="Google Shape;8991;p61"/>
            <p:cNvSpPr/>
            <p:nvPr/>
          </p:nvSpPr>
          <p:spPr>
            <a:xfrm>
              <a:off x="8392467" y="3757117"/>
              <a:ext cx="21017" cy="25545"/>
            </a:xfrm>
            <a:custGeom>
              <a:avLst/>
              <a:gdLst/>
              <a:ahLst/>
              <a:cxnLst/>
              <a:rect l="l" t="t" r="r" b="b"/>
              <a:pathLst>
                <a:path w="427" h="519" extrusionOk="0">
                  <a:moveTo>
                    <a:pt x="377" y="20"/>
                  </a:moveTo>
                  <a:cubicBezTo>
                    <a:pt x="390" y="32"/>
                    <a:pt x="402" y="45"/>
                    <a:pt x="390" y="69"/>
                  </a:cubicBezTo>
                  <a:cubicBezTo>
                    <a:pt x="366" y="105"/>
                    <a:pt x="341" y="129"/>
                    <a:pt x="317" y="166"/>
                  </a:cubicBezTo>
                  <a:cubicBezTo>
                    <a:pt x="244" y="275"/>
                    <a:pt x="171" y="385"/>
                    <a:pt x="86" y="483"/>
                  </a:cubicBezTo>
                  <a:cubicBezTo>
                    <a:pt x="79" y="497"/>
                    <a:pt x="68" y="503"/>
                    <a:pt x="57" y="503"/>
                  </a:cubicBezTo>
                  <a:cubicBezTo>
                    <a:pt x="50" y="503"/>
                    <a:pt x="42" y="500"/>
                    <a:pt x="37" y="494"/>
                  </a:cubicBezTo>
                  <a:cubicBezTo>
                    <a:pt x="25" y="494"/>
                    <a:pt x="13" y="470"/>
                    <a:pt x="25" y="458"/>
                  </a:cubicBezTo>
                  <a:cubicBezTo>
                    <a:pt x="98" y="348"/>
                    <a:pt x="183" y="239"/>
                    <a:pt x="256" y="129"/>
                  </a:cubicBezTo>
                  <a:cubicBezTo>
                    <a:pt x="280" y="105"/>
                    <a:pt x="304" y="69"/>
                    <a:pt x="329" y="32"/>
                  </a:cubicBezTo>
                  <a:cubicBezTo>
                    <a:pt x="341" y="20"/>
                    <a:pt x="353" y="20"/>
                    <a:pt x="353" y="20"/>
                  </a:cubicBezTo>
                  <a:close/>
                  <a:moveTo>
                    <a:pt x="360" y="0"/>
                  </a:moveTo>
                  <a:cubicBezTo>
                    <a:pt x="346" y="0"/>
                    <a:pt x="331" y="6"/>
                    <a:pt x="317" y="20"/>
                  </a:cubicBezTo>
                  <a:cubicBezTo>
                    <a:pt x="293" y="56"/>
                    <a:pt x="268" y="93"/>
                    <a:pt x="244" y="118"/>
                  </a:cubicBezTo>
                  <a:cubicBezTo>
                    <a:pt x="171" y="227"/>
                    <a:pt x="86" y="337"/>
                    <a:pt x="13" y="446"/>
                  </a:cubicBezTo>
                  <a:cubicBezTo>
                    <a:pt x="1" y="470"/>
                    <a:pt x="1" y="494"/>
                    <a:pt x="25" y="507"/>
                  </a:cubicBezTo>
                  <a:cubicBezTo>
                    <a:pt x="37" y="519"/>
                    <a:pt x="50" y="519"/>
                    <a:pt x="61" y="519"/>
                  </a:cubicBezTo>
                  <a:cubicBezTo>
                    <a:pt x="74" y="519"/>
                    <a:pt x="98" y="507"/>
                    <a:pt x="110" y="494"/>
                  </a:cubicBezTo>
                  <a:cubicBezTo>
                    <a:pt x="183" y="397"/>
                    <a:pt x="256" y="288"/>
                    <a:pt x="329" y="178"/>
                  </a:cubicBezTo>
                  <a:cubicBezTo>
                    <a:pt x="353" y="142"/>
                    <a:pt x="377" y="105"/>
                    <a:pt x="402" y="81"/>
                  </a:cubicBezTo>
                  <a:cubicBezTo>
                    <a:pt x="426" y="56"/>
                    <a:pt x="414" y="20"/>
                    <a:pt x="390" y="8"/>
                  </a:cubicBezTo>
                  <a:cubicBezTo>
                    <a:pt x="380" y="3"/>
                    <a:pt x="370" y="0"/>
                    <a:pt x="3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92" name="Google Shape;8992;p61"/>
            <p:cNvSpPr/>
            <p:nvPr/>
          </p:nvSpPr>
          <p:spPr>
            <a:xfrm>
              <a:off x="8393649" y="3773114"/>
              <a:ext cx="17621" cy="22641"/>
            </a:xfrm>
            <a:custGeom>
              <a:avLst/>
              <a:gdLst/>
              <a:ahLst/>
              <a:cxnLst/>
              <a:rect l="l" t="t" r="r" b="b"/>
              <a:pathLst>
                <a:path w="358" h="460" extrusionOk="0">
                  <a:moveTo>
                    <a:pt x="300" y="1"/>
                  </a:moveTo>
                  <a:cubicBezTo>
                    <a:pt x="285" y="1"/>
                    <a:pt x="268" y="7"/>
                    <a:pt x="256" y="23"/>
                  </a:cubicBezTo>
                  <a:cubicBezTo>
                    <a:pt x="183" y="145"/>
                    <a:pt x="98" y="267"/>
                    <a:pt x="26" y="401"/>
                  </a:cubicBezTo>
                  <a:cubicBezTo>
                    <a:pt x="1" y="433"/>
                    <a:pt x="31" y="460"/>
                    <a:pt x="60" y="460"/>
                  </a:cubicBezTo>
                  <a:cubicBezTo>
                    <a:pt x="75" y="460"/>
                    <a:pt x="90" y="453"/>
                    <a:pt x="98" y="437"/>
                  </a:cubicBezTo>
                  <a:cubicBezTo>
                    <a:pt x="183" y="315"/>
                    <a:pt x="256" y="194"/>
                    <a:pt x="342" y="60"/>
                  </a:cubicBezTo>
                  <a:cubicBezTo>
                    <a:pt x="358" y="28"/>
                    <a:pt x="331" y="1"/>
                    <a:pt x="3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93" name="Google Shape;8993;p61"/>
            <p:cNvSpPr/>
            <p:nvPr/>
          </p:nvSpPr>
          <p:spPr>
            <a:xfrm>
              <a:off x="8393698" y="3772671"/>
              <a:ext cx="18015" cy="23773"/>
            </a:xfrm>
            <a:custGeom>
              <a:avLst/>
              <a:gdLst/>
              <a:ahLst/>
              <a:cxnLst/>
              <a:rect l="l" t="t" r="r" b="b"/>
              <a:pathLst>
                <a:path w="366" h="483" extrusionOk="0">
                  <a:moveTo>
                    <a:pt x="316" y="21"/>
                  </a:moveTo>
                  <a:cubicBezTo>
                    <a:pt x="328" y="32"/>
                    <a:pt x="341" y="45"/>
                    <a:pt x="328" y="69"/>
                  </a:cubicBezTo>
                  <a:lnTo>
                    <a:pt x="292" y="130"/>
                  </a:lnTo>
                  <a:cubicBezTo>
                    <a:pt x="231" y="240"/>
                    <a:pt x="170" y="349"/>
                    <a:pt x="97" y="446"/>
                  </a:cubicBezTo>
                  <a:cubicBezTo>
                    <a:pt x="90" y="460"/>
                    <a:pt x="78" y="466"/>
                    <a:pt x="65" y="466"/>
                  </a:cubicBezTo>
                  <a:cubicBezTo>
                    <a:pt x="56" y="466"/>
                    <a:pt x="46" y="463"/>
                    <a:pt x="36" y="459"/>
                  </a:cubicBezTo>
                  <a:cubicBezTo>
                    <a:pt x="25" y="446"/>
                    <a:pt x="12" y="434"/>
                    <a:pt x="25" y="410"/>
                  </a:cubicBezTo>
                  <a:cubicBezTo>
                    <a:pt x="97" y="300"/>
                    <a:pt x="158" y="191"/>
                    <a:pt x="231" y="94"/>
                  </a:cubicBezTo>
                  <a:lnTo>
                    <a:pt x="268" y="32"/>
                  </a:lnTo>
                  <a:cubicBezTo>
                    <a:pt x="279" y="21"/>
                    <a:pt x="279" y="21"/>
                    <a:pt x="292" y="21"/>
                  </a:cubicBezTo>
                  <a:close/>
                  <a:moveTo>
                    <a:pt x="295" y="0"/>
                  </a:moveTo>
                  <a:cubicBezTo>
                    <a:pt x="278" y="0"/>
                    <a:pt x="263" y="6"/>
                    <a:pt x="255" y="21"/>
                  </a:cubicBezTo>
                  <a:lnTo>
                    <a:pt x="219" y="81"/>
                  </a:lnTo>
                  <a:cubicBezTo>
                    <a:pt x="146" y="191"/>
                    <a:pt x="73" y="288"/>
                    <a:pt x="12" y="397"/>
                  </a:cubicBezTo>
                  <a:cubicBezTo>
                    <a:pt x="0" y="434"/>
                    <a:pt x="12" y="459"/>
                    <a:pt x="36" y="470"/>
                  </a:cubicBezTo>
                  <a:cubicBezTo>
                    <a:pt x="36" y="483"/>
                    <a:pt x="49" y="483"/>
                    <a:pt x="61" y="483"/>
                  </a:cubicBezTo>
                  <a:cubicBezTo>
                    <a:pt x="85" y="483"/>
                    <a:pt x="97" y="470"/>
                    <a:pt x="109" y="459"/>
                  </a:cubicBezTo>
                  <a:cubicBezTo>
                    <a:pt x="182" y="349"/>
                    <a:pt x="243" y="240"/>
                    <a:pt x="304" y="142"/>
                  </a:cubicBezTo>
                  <a:lnTo>
                    <a:pt x="341" y="81"/>
                  </a:lnTo>
                  <a:cubicBezTo>
                    <a:pt x="365" y="45"/>
                    <a:pt x="352" y="21"/>
                    <a:pt x="328" y="8"/>
                  </a:cubicBezTo>
                  <a:cubicBezTo>
                    <a:pt x="318" y="3"/>
                    <a:pt x="306" y="0"/>
                    <a:pt x="2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94" name="Google Shape;8994;p61"/>
            <p:cNvSpPr/>
            <p:nvPr/>
          </p:nvSpPr>
          <p:spPr>
            <a:xfrm>
              <a:off x="8395814" y="3787635"/>
              <a:ext cx="17276" cy="24758"/>
            </a:xfrm>
            <a:custGeom>
              <a:avLst/>
              <a:gdLst/>
              <a:ahLst/>
              <a:cxnLst/>
              <a:rect l="l" t="t" r="r" b="b"/>
              <a:pathLst>
                <a:path w="351" h="503" extrusionOk="0">
                  <a:moveTo>
                    <a:pt x="287" y="0"/>
                  </a:moveTo>
                  <a:cubicBezTo>
                    <a:pt x="273" y="0"/>
                    <a:pt x="260" y="6"/>
                    <a:pt x="249" y="20"/>
                  </a:cubicBezTo>
                  <a:cubicBezTo>
                    <a:pt x="176" y="155"/>
                    <a:pt x="90" y="288"/>
                    <a:pt x="18" y="434"/>
                  </a:cubicBezTo>
                  <a:cubicBezTo>
                    <a:pt x="0" y="468"/>
                    <a:pt x="32" y="503"/>
                    <a:pt x="65" y="503"/>
                  </a:cubicBezTo>
                  <a:cubicBezTo>
                    <a:pt x="78" y="503"/>
                    <a:pt x="92" y="497"/>
                    <a:pt x="103" y="482"/>
                  </a:cubicBezTo>
                  <a:cubicBezTo>
                    <a:pt x="188" y="349"/>
                    <a:pt x="261" y="203"/>
                    <a:pt x="334" y="69"/>
                  </a:cubicBezTo>
                  <a:cubicBezTo>
                    <a:pt x="351" y="34"/>
                    <a:pt x="319" y="0"/>
                    <a:pt x="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95" name="Google Shape;8995;p61"/>
            <p:cNvSpPr/>
            <p:nvPr/>
          </p:nvSpPr>
          <p:spPr>
            <a:xfrm>
              <a:off x="8395470" y="3787044"/>
              <a:ext cx="18015" cy="25545"/>
            </a:xfrm>
            <a:custGeom>
              <a:avLst/>
              <a:gdLst/>
              <a:ahLst/>
              <a:cxnLst/>
              <a:rect l="l" t="t" r="r" b="b"/>
              <a:pathLst>
                <a:path w="366" h="519" extrusionOk="0">
                  <a:moveTo>
                    <a:pt x="292" y="21"/>
                  </a:moveTo>
                  <a:cubicBezTo>
                    <a:pt x="305" y="21"/>
                    <a:pt x="316" y="21"/>
                    <a:pt x="316" y="32"/>
                  </a:cubicBezTo>
                  <a:cubicBezTo>
                    <a:pt x="329" y="32"/>
                    <a:pt x="341" y="57"/>
                    <a:pt x="329" y="81"/>
                  </a:cubicBezTo>
                  <a:lnTo>
                    <a:pt x="292" y="154"/>
                  </a:lnTo>
                  <a:cubicBezTo>
                    <a:pt x="232" y="264"/>
                    <a:pt x="170" y="373"/>
                    <a:pt x="97" y="483"/>
                  </a:cubicBezTo>
                  <a:cubicBezTo>
                    <a:pt x="91" y="497"/>
                    <a:pt x="80" y="503"/>
                    <a:pt x="69" y="503"/>
                  </a:cubicBezTo>
                  <a:cubicBezTo>
                    <a:pt x="61" y="503"/>
                    <a:pt x="54" y="500"/>
                    <a:pt x="49" y="494"/>
                  </a:cubicBezTo>
                  <a:cubicBezTo>
                    <a:pt x="37" y="494"/>
                    <a:pt x="25" y="470"/>
                    <a:pt x="37" y="446"/>
                  </a:cubicBezTo>
                  <a:cubicBezTo>
                    <a:pt x="97" y="337"/>
                    <a:pt x="159" y="215"/>
                    <a:pt x="219" y="118"/>
                  </a:cubicBezTo>
                  <a:cubicBezTo>
                    <a:pt x="243" y="94"/>
                    <a:pt x="256" y="69"/>
                    <a:pt x="268" y="45"/>
                  </a:cubicBezTo>
                  <a:lnTo>
                    <a:pt x="292" y="21"/>
                  </a:lnTo>
                  <a:close/>
                  <a:moveTo>
                    <a:pt x="299" y="1"/>
                  </a:moveTo>
                  <a:cubicBezTo>
                    <a:pt x="281" y="1"/>
                    <a:pt x="264" y="9"/>
                    <a:pt x="256" y="32"/>
                  </a:cubicBezTo>
                  <a:cubicBezTo>
                    <a:pt x="243" y="57"/>
                    <a:pt x="219" y="81"/>
                    <a:pt x="207" y="105"/>
                  </a:cubicBezTo>
                  <a:cubicBezTo>
                    <a:pt x="146" y="215"/>
                    <a:pt x="73" y="324"/>
                    <a:pt x="25" y="434"/>
                  </a:cubicBezTo>
                  <a:cubicBezTo>
                    <a:pt x="0" y="470"/>
                    <a:pt x="25" y="507"/>
                    <a:pt x="37" y="519"/>
                  </a:cubicBezTo>
                  <a:lnTo>
                    <a:pt x="73" y="519"/>
                  </a:lnTo>
                  <a:cubicBezTo>
                    <a:pt x="86" y="519"/>
                    <a:pt x="110" y="519"/>
                    <a:pt x="122" y="494"/>
                  </a:cubicBezTo>
                  <a:lnTo>
                    <a:pt x="305" y="167"/>
                  </a:lnTo>
                  <a:cubicBezTo>
                    <a:pt x="316" y="142"/>
                    <a:pt x="329" y="105"/>
                    <a:pt x="353" y="81"/>
                  </a:cubicBezTo>
                  <a:cubicBezTo>
                    <a:pt x="365" y="57"/>
                    <a:pt x="353" y="21"/>
                    <a:pt x="329" y="8"/>
                  </a:cubicBezTo>
                  <a:cubicBezTo>
                    <a:pt x="320" y="4"/>
                    <a:pt x="310" y="1"/>
                    <a:pt x="2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96" name="Google Shape;8996;p61"/>
            <p:cNvSpPr/>
            <p:nvPr/>
          </p:nvSpPr>
          <p:spPr>
            <a:xfrm>
              <a:off x="8399014" y="3803779"/>
              <a:ext cx="14717" cy="21214"/>
            </a:xfrm>
            <a:custGeom>
              <a:avLst/>
              <a:gdLst/>
              <a:ahLst/>
              <a:cxnLst/>
              <a:rect l="l" t="t" r="r" b="b"/>
              <a:pathLst>
                <a:path w="299" h="431" extrusionOk="0">
                  <a:moveTo>
                    <a:pt x="239" y="1"/>
                  </a:moveTo>
                  <a:cubicBezTo>
                    <a:pt x="227" y="1"/>
                    <a:pt x="216" y="7"/>
                    <a:pt x="208" y="21"/>
                  </a:cubicBezTo>
                  <a:cubicBezTo>
                    <a:pt x="147" y="143"/>
                    <a:pt x="87" y="252"/>
                    <a:pt x="25" y="362"/>
                  </a:cubicBezTo>
                  <a:cubicBezTo>
                    <a:pt x="0" y="396"/>
                    <a:pt x="29" y="430"/>
                    <a:pt x="61" y="430"/>
                  </a:cubicBezTo>
                  <a:cubicBezTo>
                    <a:pt x="74" y="430"/>
                    <a:pt x="88" y="425"/>
                    <a:pt x="98" y="410"/>
                  </a:cubicBezTo>
                  <a:cubicBezTo>
                    <a:pt x="171" y="300"/>
                    <a:pt x="233" y="191"/>
                    <a:pt x="281" y="70"/>
                  </a:cubicBezTo>
                  <a:cubicBezTo>
                    <a:pt x="299" y="35"/>
                    <a:pt x="267" y="1"/>
                    <a:pt x="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97" name="Google Shape;8997;p61"/>
            <p:cNvSpPr/>
            <p:nvPr/>
          </p:nvSpPr>
          <p:spPr>
            <a:xfrm>
              <a:off x="8399063" y="3803336"/>
              <a:ext cx="15012" cy="21854"/>
            </a:xfrm>
            <a:custGeom>
              <a:avLst/>
              <a:gdLst/>
              <a:ahLst/>
              <a:cxnLst/>
              <a:rect l="l" t="t" r="r" b="b"/>
              <a:pathLst>
                <a:path w="305" h="444" extrusionOk="0">
                  <a:moveTo>
                    <a:pt x="243" y="17"/>
                  </a:moveTo>
                  <a:cubicBezTo>
                    <a:pt x="268" y="30"/>
                    <a:pt x="280" y="54"/>
                    <a:pt x="268" y="79"/>
                  </a:cubicBezTo>
                  <a:cubicBezTo>
                    <a:pt x="219" y="200"/>
                    <a:pt x="159" y="309"/>
                    <a:pt x="86" y="407"/>
                  </a:cubicBezTo>
                  <a:cubicBezTo>
                    <a:pt x="78" y="421"/>
                    <a:pt x="67" y="427"/>
                    <a:pt x="56" y="427"/>
                  </a:cubicBezTo>
                  <a:cubicBezTo>
                    <a:pt x="49" y="427"/>
                    <a:pt x="42" y="424"/>
                    <a:pt x="37" y="419"/>
                  </a:cubicBezTo>
                  <a:cubicBezTo>
                    <a:pt x="24" y="419"/>
                    <a:pt x="13" y="395"/>
                    <a:pt x="24" y="382"/>
                  </a:cubicBezTo>
                  <a:cubicBezTo>
                    <a:pt x="97" y="249"/>
                    <a:pt x="159" y="139"/>
                    <a:pt x="207" y="30"/>
                  </a:cubicBezTo>
                  <a:cubicBezTo>
                    <a:pt x="219" y="17"/>
                    <a:pt x="232" y="17"/>
                    <a:pt x="232" y="17"/>
                  </a:cubicBezTo>
                  <a:close/>
                  <a:moveTo>
                    <a:pt x="237" y="1"/>
                  </a:moveTo>
                  <a:cubicBezTo>
                    <a:pt x="219" y="1"/>
                    <a:pt x="204" y="12"/>
                    <a:pt x="195" y="30"/>
                  </a:cubicBezTo>
                  <a:cubicBezTo>
                    <a:pt x="146" y="139"/>
                    <a:pt x="86" y="249"/>
                    <a:pt x="13" y="371"/>
                  </a:cubicBezTo>
                  <a:cubicBezTo>
                    <a:pt x="0" y="395"/>
                    <a:pt x="13" y="419"/>
                    <a:pt x="24" y="431"/>
                  </a:cubicBezTo>
                  <a:cubicBezTo>
                    <a:pt x="37" y="444"/>
                    <a:pt x="49" y="444"/>
                    <a:pt x="61" y="444"/>
                  </a:cubicBezTo>
                  <a:cubicBezTo>
                    <a:pt x="73" y="444"/>
                    <a:pt x="97" y="444"/>
                    <a:pt x="97" y="419"/>
                  </a:cubicBezTo>
                  <a:cubicBezTo>
                    <a:pt x="170" y="322"/>
                    <a:pt x="232" y="212"/>
                    <a:pt x="292" y="79"/>
                  </a:cubicBezTo>
                  <a:cubicBezTo>
                    <a:pt x="305" y="42"/>
                    <a:pt x="280" y="17"/>
                    <a:pt x="256" y="6"/>
                  </a:cubicBezTo>
                  <a:cubicBezTo>
                    <a:pt x="249" y="2"/>
                    <a:pt x="243" y="1"/>
                    <a:pt x="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98" name="Google Shape;8998;p61"/>
            <p:cNvSpPr/>
            <p:nvPr/>
          </p:nvSpPr>
          <p:spPr>
            <a:xfrm>
              <a:off x="8399358" y="3818152"/>
              <a:ext cx="16587" cy="19048"/>
            </a:xfrm>
            <a:custGeom>
              <a:avLst/>
              <a:gdLst/>
              <a:ahLst/>
              <a:cxnLst/>
              <a:rect l="l" t="t" r="r" b="b"/>
              <a:pathLst>
                <a:path w="337" h="387" extrusionOk="0">
                  <a:moveTo>
                    <a:pt x="275" y="1"/>
                  </a:moveTo>
                  <a:cubicBezTo>
                    <a:pt x="262" y="1"/>
                    <a:pt x="248" y="7"/>
                    <a:pt x="237" y="21"/>
                  </a:cubicBezTo>
                  <a:lnTo>
                    <a:pt x="18" y="313"/>
                  </a:lnTo>
                  <a:cubicBezTo>
                    <a:pt x="0" y="350"/>
                    <a:pt x="30" y="386"/>
                    <a:pt x="62" y="386"/>
                  </a:cubicBezTo>
                  <a:cubicBezTo>
                    <a:pt x="72" y="386"/>
                    <a:pt x="83" y="382"/>
                    <a:pt x="91" y="373"/>
                  </a:cubicBezTo>
                  <a:cubicBezTo>
                    <a:pt x="164" y="276"/>
                    <a:pt x="237" y="167"/>
                    <a:pt x="310" y="70"/>
                  </a:cubicBezTo>
                  <a:cubicBezTo>
                    <a:pt x="337" y="35"/>
                    <a:pt x="308" y="1"/>
                    <a:pt x="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99" name="Google Shape;8999;p61"/>
            <p:cNvSpPr/>
            <p:nvPr/>
          </p:nvSpPr>
          <p:spPr>
            <a:xfrm>
              <a:off x="8399063" y="3817709"/>
              <a:ext cx="16784" cy="20033"/>
            </a:xfrm>
            <a:custGeom>
              <a:avLst/>
              <a:gdLst/>
              <a:ahLst/>
              <a:cxnLst/>
              <a:rect l="l" t="t" r="r" b="b"/>
              <a:pathLst>
                <a:path w="341" h="407" extrusionOk="0">
                  <a:moveTo>
                    <a:pt x="280" y="20"/>
                  </a:moveTo>
                  <a:cubicBezTo>
                    <a:pt x="289" y="20"/>
                    <a:pt x="298" y="24"/>
                    <a:pt x="305" y="30"/>
                  </a:cubicBezTo>
                  <a:cubicBezTo>
                    <a:pt x="316" y="30"/>
                    <a:pt x="329" y="42"/>
                    <a:pt x="316" y="66"/>
                  </a:cubicBezTo>
                  <a:lnTo>
                    <a:pt x="268" y="127"/>
                  </a:lnTo>
                  <a:cubicBezTo>
                    <a:pt x="219" y="212"/>
                    <a:pt x="159" y="298"/>
                    <a:pt x="86" y="370"/>
                  </a:cubicBezTo>
                  <a:cubicBezTo>
                    <a:pt x="80" y="381"/>
                    <a:pt x="75" y="384"/>
                    <a:pt x="70" y="384"/>
                  </a:cubicBezTo>
                  <a:cubicBezTo>
                    <a:pt x="63" y="384"/>
                    <a:pt x="56" y="377"/>
                    <a:pt x="49" y="370"/>
                  </a:cubicBezTo>
                  <a:cubicBezTo>
                    <a:pt x="37" y="370"/>
                    <a:pt x="24" y="346"/>
                    <a:pt x="37" y="334"/>
                  </a:cubicBezTo>
                  <a:cubicBezTo>
                    <a:pt x="86" y="249"/>
                    <a:pt x="146" y="176"/>
                    <a:pt x="207" y="90"/>
                  </a:cubicBezTo>
                  <a:lnTo>
                    <a:pt x="256" y="30"/>
                  </a:lnTo>
                  <a:cubicBezTo>
                    <a:pt x="262" y="24"/>
                    <a:pt x="271" y="20"/>
                    <a:pt x="280" y="20"/>
                  </a:cubicBezTo>
                  <a:close/>
                  <a:moveTo>
                    <a:pt x="280" y="0"/>
                  </a:moveTo>
                  <a:cubicBezTo>
                    <a:pt x="264" y="0"/>
                    <a:pt x="250" y="10"/>
                    <a:pt x="243" y="30"/>
                  </a:cubicBezTo>
                  <a:lnTo>
                    <a:pt x="195" y="90"/>
                  </a:lnTo>
                  <a:cubicBezTo>
                    <a:pt x="134" y="163"/>
                    <a:pt x="73" y="236"/>
                    <a:pt x="24" y="322"/>
                  </a:cubicBezTo>
                  <a:cubicBezTo>
                    <a:pt x="0" y="346"/>
                    <a:pt x="13" y="370"/>
                    <a:pt x="37" y="395"/>
                  </a:cubicBezTo>
                  <a:cubicBezTo>
                    <a:pt x="49" y="395"/>
                    <a:pt x="61" y="406"/>
                    <a:pt x="73" y="406"/>
                  </a:cubicBezTo>
                  <a:cubicBezTo>
                    <a:pt x="86" y="406"/>
                    <a:pt x="97" y="395"/>
                    <a:pt x="110" y="382"/>
                  </a:cubicBezTo>
                  <a:cubicBezTo>
                    <a:pt x="170" y="298"/>
                    <a:pt x="232" y="212"/>
                    <a:pt x="292" y="139"/>
                  </a:cubicBezTo>
                  <a:lnTo>
                    <a:pt x="329" y="79"/>
                  </a:lnTo>
                  <a:cubicBezTo>
                    <a:pt x="341" y="54"/>
                    <a:pt x="341" y="30"/>
                    <a:pt x="316" y="17"/>
                  </a:cubicBezTo>
                  <a:cubicBezTo>
                    <a:pt x="305" y="6"/>
                    <a:pt x="292" y="0"/>
                    <a:pt x="2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00" name="Google Shape;9000;p61"/>
            <p:cNvSpPr/>
            <p:nvPr/>
          </p:nvSpPr>
          <p:spPr>
            <a:xfrm>
              <a:off x="8399358" y="3831590"/>
              <a:ext cx="16144" cy="18999"/>
            </a:xfrm>
            <a:custGeom>
              <a:avLst/>
              <a:gdLst/>
              <a:ahLst/>
              <a:cxnLst/>
              <a:rect l="l" t="t" r="r" b="b"/>
              <a:pathLst>
                <a:path w="328" h="386" extrusionOk="0">
                  <a:moveTo>
                    <a:pt x="267" y="0"/>
                  </a:moveTo>
                  <a:cubicBezTo>
                    <a:pt x="255" y="0"/>
                    <a:pt x="244" y="5"/>
                    <a:pt x="237" y="16"/>
                  </a:cubicBezTo>
                  <a:cubicBezTo>
                    <a:pt x="164" y="113"/>
                    <a:pt x="91" y="210"/>
                    <a:pt x="18" y="319"/>
                  </a:cubicBezTo>
                  <a:cubicBezTo>
                    <a:pt x="1" y="346"/>
                    <a:pt x="29" y="386"/>
                    <a:pt x="59" y="386"/>
                  </a:cubicBezTo>
                  <a:cubicBezTo>
                    <a:pt x="70" y="386"/>
                    <a:pt x="82" y="381"/>
                    <a:pt x="91" y="368"/>
                  </a:cubicBezTo>
                  <a:cubicBezTo>
                    <a:pt x="164" y="270"/>
                    <a:pt x="237" y="161"/>
                    <a:pt x="310" y="64"/>
                  </a:cubicBezTo>
                  <a:cubicBezTo>
                    <a:pt x="328" y="29"/>
                    <a:pt x="295" y="0"/>
                    <a:pt x="2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01" name="Google Shape;9001;p61"/>
            <p:cNvSpPr/>
            <p:nvPr/>
          </p:nvSpPr>
          <p:spPr>
            <a:xfrm>
              <a:off x="8399063" y="3831097"/>
              <a:ext cx="16784" cy="19836"/>
            </a:xfrm>
            <a:custGeom>
              <a:avLst/>
              <a:gdLst/>
              <a:ahLst/>
              <a:cxnLst/>
              <a:rect l="l" t="t" r="r" b="b"/>
              <a:pathLst>
                <a:path w="341" h="403" extrusionOk="0">
                  <a:moveTo>
                    <a:pt x="280" y="13"/>
                  </a:moveTo>
                  <a:cubicBezTo>
                    <a:pt x="280" y="13"/>
                    <a:pt x="292" y="26"/>
                    <a:pt x="305" y="26"/>
                  </a:cubicBezTo>
                  <a:cubicBezTo>
                    <a:pt x="316" y="37"/>
                    <a:pt x="316" y="50"/>
                    <a:pt x="305" y="62"/>
                  </a:cubicBezTo>
                  <a:lnTo>
                    <a:pt x="292" y="86"/>
                  </a:lnTo>
                  <a:cubicBezTo>
                    <a:pt x="232" y="183"/>
                    <a:pt x="159" y="280"/>
                    <a:pt x="97" y="378"/>
                  </a:cubicBezTo>
                  <a:cubicBezTo>
                    <a:pt x="85" y="384"/>
                    <a:pt x="76" y="387"/>
                    <a:pt x="69" y="387"/>
                  </a:cubicBezTo>
                  <a:cubicBezTo>
                    <a:pt x="61" y="387"/>
                    <a:pt x="55" y="384"/>
                    <a:pt x="49" y="378"/>
                  </a:cubicBezTo>
                  <a:cubicBezTo>
                    <a:pt x="37" y="366"/>
                    <a:pt x="24" y="353"/>
                    <a:pt x="37" y="329"/>
                  </a:cubicBezTo>
                  <a:cubicBezTo>
                    <a:pt x="97" y="244"/>
                    <a:pt x="159" y="147"/>
                    <a:pt x="219" y="62"/>
                  </a:cubicBezTo>
                  <a:lnTo>
                    <a:pt x="243" y="37"/>
                  </a:lnTo>
                  <a:cubicBezTo>
                    <a:pt x="256" y="26"/>
                    <a:pt x="268" y="13"/>
                    <a:pt x="280" y="13"/>
                  </a:cubicBezTo>
                  <a:close/>
                  <a:moveTo>
                    <a:pt x="273" y="1"/>
                  </a:moveTo>
                  <a:cubicBezTo>
                    <a:pt x="259" y="1"/>
                    <a:pt x="244" y="7"/>
                    <a:pt x="232" y="26"/>
                  </a:cubicBezTo>
                  <a:lnTo>
                    <a:pt x="207" y="62"/>
                  </a:lnTo>
                  <a:cubicBezTo>
                    <a:pt x="146" y="147"/>
                    <a:pt x="73" y="232"/>
                    <a:pt x="24" y="329"/>
                  </a:cubicBezTo>
                  <a:cubicBezTo>
                    <a:pt x="0" y="353"/>
                    <a:pt x="13" y="378"/>
                    <a:pt x="37" y="390"/>
                  </a:cubicBezTo>
                  <a:cubicBezTo>
                    <a:pt x="49" y="402"/>
                    <a:pt x="61" y="402"/>
                    <a:pt x="73" y="402"/>
                  </a:cubicBezTo>
                  <a:cubicBezTo>
                    <a:pt x="86" y="402"/>
                    <a:pt x="97" y="402"/>
                    <a:pt x="110" y="390"/>
                  </a:cubicBezTo>
                  <a:cubicBezTo>
                    <a:pt x="183" y="293"/>
                    <a:pt x="243" y="196"/>
                    <a:pt x="305" y="98"/>
                  </a:cubicBezTo>
                  <a:lnTo>
                    <a:pt x="316" y="74"/>
                  </a:lnTo>
                  <a:cubicBezTo>
                    <a:pt x="341" y="50"/>
                    <a:pt x="329" y="26"/>
                    <a:pt x="305" y="13"/>
                  </a:cubicBezTo>
                  <a:cubicBezTo>
                    <a:pt x="298" y="7"/>
                    <a:pt x="286" y="1"/>
                    <a:pt x="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02" name="Google Shape;9002;p61"/>
            <p:cNvSpPr/>
            <p:nvPr/>
          </p:nvSpPr>
          <p:spPr>
            <a:xfrm>
              <a:off x="8396947" y="3844240"/>
              <a:ext cx="20279" cy="23133"/>
            </a:xfrm>
            <a:custGeom>
              <a:avLst/>
              <a:gdLst/>
              <a:ahLst/>
              <a:cxnLst/>
              <a:rect l="l" t="t" r="r" b="b"/>
              <a:pathLst>
                <a:path w="412" h="470" extrusionOk="0">
                  <a:moveTo>
                    <a:pt x="343" y="1"/>
                  </a:moveTo>
                  <a:cubicBezTo>
                    <a:pt x="331" y="1"/>
                    <a:pt x="320" y="4"/>
                    <a:pt x="311" y="13"/>
                  </a:cubicBezTo>
                  <a:cubicBezTo>
                    <a:pt x="213" y="148"/>
                    <a:pt x="116" y="269"/>
                    <a:pt x="19" y="403"/>
                  </a:cubicBezTo>
                  <a:cubicBezTo>
                    <a:pt x="1" y="430"/>
                    <a:pt x="29" y="469"/>
                    <a:pt x="60" y="469"/>
                  </a:cubicBezTo>
                  <a:cubicBezTo>
                    <a:pt x="71" y="469"/>
                    <a:pt x="82" y="464"/>
                    <a:pt x="92" y="451"/>
                  </a:cubicBezTo>
                  <a:cubicBezTo>
                    <a:pt x="189" y="330"/>
                    <a:pt x="286" y="196"/>
                    <a:pt x="384" y="62"/>
                  </a:cubicBezTo>
                  <a:cubicBezTo>
                    <a:pt x="411" y="35"/>
                    <a:pt x="377" y="1"/>
                    <a:pt x="3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03" name="Google Shape;9003;p61"/>
            <p:cNvSpPr/>
            <p:nvPr/>
          </p:nvSpPr>
          <p:spPr>
            <a:xfrm>
              <a:off x="8396651" y="3843895"/>
              <a:ext cx="20377" cy="23773"/>
            </a:xfrm>
            <a:custGeom>
              <a:avLst/>
              <a:gdLst/>
              <a:ahLst/>
              <a:cxnLst/>
              <a:rect l="l" t="t" r="r" b="b"/>
              <a:pathLst>
                <a:path w="414" h="483" extrusionOk="0">
                  <a:moveTo>
                    <a:pt x="354" y="18"/>
                  </a:moveTo>
                  <a:cubicBezTo>
                    <a:pt x="363" y="18"/>
                    <a:pt x="372" y="20"/>
                    <a:pt x="378" y="20"/>
                  </a:cubicBezTo>
                  <a:cubicBezTo>
                    <a:pt x="390" y="33"/>
                    <a:pt x="402" y="57"/>
                    <a:pt x="390" y="69"/>
                  </a:cubicBezTo>
                  <a:lnTo>
                    <a:pt x="354" y="118"/>
                  </a:lnTo>
                  <a:cubicBezTo>
                    <a:pt x="268" y="228"/>
                    <a:pt x="171" y="349"/>
                    <a:pt x="86" y="458"/>
                  </a:cubicBezTo>
                  <a:cubicBezTo>
                    <a:pt x="80" y="465"/>
                    <a:pt x="74" y="468"/>
                    <a:pt x="68" y="468"/>
                  </a:cubicBezTo>
                  <a:cubicBezTo>
                    <a:pt x="62" y="468"/>
                    <a:pt x="55" y="465"/>
                    <a:pt x="49" y="458"/>
                  </a:cubicBezTo>
                  <a:cubicBezTo>
                    <a:pt x="25" y="447"/>
                    <a:pt x="25" y="434"/>
                    <a:pt x="37" y="410"/>
                  </a:cubicBezTo>
                  <a:cubicBezTo>
                    <a:pt x="110" y="301"/>
                    <a:pt x="208" y="191"/>
                    <a:pt x="281" y="82"/>
                  </a:cubicBezTo>
                  <a:lnTo>
                    <a:pt x="329" y="33"/>
                  </a:lnTo>
                  <a:cubicBezTo>
                    <a:pt x="335" y="21"/>
                    <a:pt x="345" y="18"/>
                    <a:pt x="354" y="18"/>
                  </a:cubicBezTo>
                  <a:close/>
                  <a:moveTo>
                    <a:pt x="356" y="0"/>
                  </a:moveTo>
                  <a:cubicBezTo>
                    <a:pt x="339" y="0"/>
                    <a:pt x="324" y="6"/>
                    <a:pt x="317" y="20"/>
                  </a:cubicBezTo>
                  <a:lnTo>
                    <a:pt x="268" y="69"/>
                  </a:lnTo>
                  <a:lnTo>
                    <a:pt x="13" y="398"/>
                  </a:lnTo>
                  <a:cubicBezTo>
                    <a:pt x="1" y="422"/>
                    <a:pt x="13" y="458"/>
                    <a:pt x="37" y="471"/>
                  </a:cubicBezTo>
                  <a:cubicBezTo>
                    <a:pt x="37" y="483"/>
                    <a:pt x="49" y="483"/>
                    <a:pt x="62" y="483"/>
                  </a:cubicBezTo>
                  <a:cubicBezTo>
                    <a:pt x="86" y="483"/>
                    <a:pt x="98" y="483"/>
                    <a:pt x="98" y="471"/>
                  </a:cubicBezTo>
                  <a:cubicBezTo>
                    <a:pt x="195" y="361"/>
                    <a:pt x="281" y="239"/>
                    <a:pt x="365" y="130"/>
                  </a:cubicBezTo>
                  <a:lnTo>
                    <a:pt x="402" y="82"/>
                  </a:lnTo>
                  <a:cubicBezTo>
                    <a:pt x="414" y="57"/>
                    <a:pt x="402" y="33"/>
                    <a:pt x="390" y="9"/>
                  </a:cubicBezTo>
                  <a:cubicBezTo>
                    <a:pt x="379" y="3"/>
                    <a:pt x="367" y="0"/>
                    <a:pt x="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04" name="Google Shape;9004;p61"/>
            <p:cNvSpPr/>
            <p:nvPr/>
          </p:nvSpPr>
          <p:spPr>
            <a:xfrm>
              <a:off x="8399654" y="3858711"/>
              <a:ext cx="15800" cy="21460"/>
            </a:xfrm>
            <a:custGeom>
              <a:avLst/>
              <a:gdLst/>
              <a:ahLst/>
              <a:cxnLst/>
              <a:rect l="l" t="t" r="r" b="b"/>
              <a:pathLst>
                <a:path w="321" h="436" extrusionOk="0">
                  <a:moveTo>
                    <a:pt x="267" y="1"/>
                  </a:moveTo>
                  <a:cubicBezTo>
                    <a:pt x="253" y="1"/>
                    <a:pt x="240" y="8"/>
                    <a:pt x="231" y="24"/>
                  </a:cubicBezTo>
                  <a:cubicBezTo>
                    <a:pt x="158" y="133"/>
                    <a:pt x="85" y="255"/>
                    <a:pt x="25" y="376"/>
                  </a:cubicBezTo>
                  <a:cubicBezTo>
                    <a:pt x="0" y="409"/>
                    <a:pt x="25" y="436"/>
                    <a:pt x="55" y="436"/>
                  </a:cubicBezTo>
                  <a:cubicBezTo>
                    <a:pt x="70" y="436"/>
                    <a:pt x="86" y="429"/>
                    <a:pt x="98" y="413"/>
                  </a:cubicBezTo>
                  <a:cubicBezTo>
                    <a:pt x="171" y="303"/>
                    <a:pt x="231" y="182"/>
                    <a:pt x="304" y="60"/>
                  </a:cubicBezTo>
                  <a:cubicBezTo>
                    <a:pt x="321" y="28"/>
                    <a:pt x="294" y="1"/>
                    <a:pt x="2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05" name="Google Shape;9005;p61"/>
            <p:cNvSpPr/>
            <p:nvPr/>
          </p:nvSpPr>
          <p:spPr>
            <a:xfrm>
              <a:off x="8399654" y="3858268"/>
              <a:ext cx="16193" cy="22592"/>
            </a:xfrm>
            <a:custGeom>
              <a:avLst/>
              <a:gdLst/>
              <a:ahLst/>
              <a:cxnLst/>
              <a:rect l="l" t="t" r="r" b="b"/>
              <a:pathLst>
                <a:path w="329" h="459" extrusionOk="0">
                  <a:moveTo>
                    <a:pt x="280" y="20"/>
                  </a:moveTo>
                  <a:cubicBezTo>
                    <a:pt x="304" y="33"/>
                    <a:pt x="304" y="45"/>
                    <a:pt x="293" y="69"/>
                  </a:cubicBezTo>
                  <a:cubicBezTo>
                    <a:pt x="220" y="191"/>
                    <a:pt x="158" y="312"/>
                    <a:pt x="85" y="422"/>
                  </a:cubicBezTo>
                  <a:cubicBezTo>
                    <a:pt x="74" y="434"/>
                    <a:pt x="49" y="434"/>
                    <a:pt x="37" y="434"/>
                  </a:cubicBezTo>
                  <a:cubicBezTo>
                    <a:pt x="25" y="422"/>
                    <a:pt x="12" y="409"/>
                    <a:pt x="25" y="385"/>
                  </a:cubicBezTo>
                  <a:cubicBezTo>
                    <a:pt x="98" y="264"/>
                    <a:pt x="158" y="155"/>
                    <a:pt x="244" y="33"/>
                  </a:cubicBezTo>
                  <a:cubicBezTo>
                    <a:pt x="244" y="20"/>
                    <a:pt x="256" y="20"/>
                    <a:pt x="268" y="20"/>
                  </a:cubicBezTo>
                  <a:close/>
                  <a:moveTo>
                    <a:pt x="262" y="0"/>
                  </a:moveTo>
                  <a:cubicBezTo>
                    <a:pt x="248" y="0"/>
                    <a:pt x="234" y="6"/>
                    <a:pt x="220" y="20"/>
                  </a:cubicBezTo>
                  <a:cubicBezTo>
                    <a:pt x="147" y="142"/>
                    <a:pt x="74" y="264"/>
                    <a:pt x="12" y="373"/>
                  </a:cubicBezTo>
                  <a:cubicBezTo>
                    <a:pt x="1" y="409"/>
                    <a:pt x="12" y="434"/>
                    <a:pt x="25" y="446"/>
                  </a:cubicBezTo>
                  <a:cubicBezTo>
                    <a:pt x="37" y="446"/>
                    <a:pt x="49" y="458"/>
                    <a:pt x="61" y="458"/>
                  </a:cubicBezTo>
                  <a:cubicBezTo>
                    <a:pt x="74" y="458"/>
                    <a:pt x="98" y="446"/>
                    <a:pt x="98" y="434"/>
                  </a:cubicBezTo>
                  <a:cubicBezTo>
                    <a:pt x="171" y="312"/>
                    <a:pt x="244" y="203"/>
                    <a:pt x="317" y="82"/>
                  </a:cubicBezTo>
                  <a:cubicBezTo>
                    <a:pt x="329" y="45"/>
                    <a:pt x="317" y="20"/>
                    <a:pt x="293" y="9"/>
                  </a:cubicBezTo>
                  <a:cubicBezTo>
                    <a:pt x="282" y="3"/>
                    <a:pt x="272" y="0"/>
                    <a:pt x="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06" name="Google Shape;9006;p61"/>
            <p:cNvSpPr/>
            <p:nvPr/>
          </p:nvSpPr>
          <p:spPr>
            <a:xfrm>
              <a:off x="8398915" y="3873231"/>
              <a:ext cx="16439" cy="25693"/>
            </a:xfrm>
            <a:custGeom>
              <a:avLst/>
              <a:gdLst/>
              <a:ahLst/>
              <a:cxnLst/>
              <a:rect l="l" t="t" r="r" b="b"/>
              <a:pathLst>
                <a:path w="334" h="522" extrusionOk="0">
                  <a:moveTo>
                    <a:pt x="267" y="1"/>
                  </a:moveTo>
                  <a:cubicBezTo>
                    <a:pt x="254" y="1"/>
                    <a:pt x="242" y="7"/>
                    <a:pt x="235" y="21"/>
                  </a:cubicBezTo>
                  <a:cubicBezTo>
                    <a:pt x="149" y="167"/>
                    <a:pt x="64" y="313"/>
                    <a:pt x="16" y="470"/>
                  </a:cubicBezTo>
                  <a:cubicBezTo>
                    <a:pt x="1" y="500"/>
                    <a:pt x="27" y="521"/>
                    <a:pt x="56" y="521"/>
                  </a:cubicBezTo>
                  <a:cubicBezTo>
                    <a:pt x="73" y="521"/>
                    <a:pt x="91" y="513"/>
                    <a:pt x="100" y="495"/>
                  </a:cubicBezTo>
                  <a:cubicBezTo>
                    <a:pt x="162" y="349"/>
                    <a:pt x="222" y="203"/>
                    <a:pt x="308" y="69"/>
                  </a:cubicBezTo>
                  <a:cubicBezTo>
                    <a:pt x="333" y="35"/>
                    <a:pt x="298" y="1"/>
                    <a:pt x="2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07" name="Google Shape;9007;p61"/>
            <p:cNvSpPr/>
            <p:nvPr/>
          </p:nvSpPr>
          <p:spPr>
            <a:xfrm>
              <a:off x="8398472" y="3872985"/>
              <a:ext cx="16784" cy="26431"/>
            </a:xfrm>
            <a:custGeom>
              <a:avLst/>
              <a:gdLst/>
              <a:ahLst/>
              <a:cxnLst/>
              <a:rect l="l" t="t" r="r" b="b"/>
              <a:pathLst>
                <a:path w="341" h="537" extrusionOk="0">
                  <a:moveTo>
                    <a:pt x="278" y="17"/>
                  </a:moveTo>
                  <a:cubicBezTo>
                    <a:pt x="286" y="17"/>
                    <a:pt x="294" y="21"/>
                    <a:pt x="304" y="26"/>
                  </a:cubicBezTo>
                  <a:cubicBezTo>
                    <a:pt x="317" y="37"/>
                    <a:pt x="328" y="50"/>
                    <a:pt x="317" y="74"/>
                  </a:cubicBezTo>
                  <a:cubicBezTo>
                    <a:pt x="231" y="196"/>
                    <a:pt x="171" y="329"/>
                    <a:pt x="98" y="488"/>
                  </a:cubicBezTo>
                  <a:cubicBezTo>
                    <a:pt x="98" y="506"/>
                    <a:pt x="85" y="517"/>
                    <a:pt x="68" y="517"/>
                  </a:cubicBezTo>
                  <a:cubicBezTo>
                    <a:pt x="62" y="517"/>
                    <a:pt x="56" y="515"/>
                    <a:pt x="49" y="512"/>
                  </a:cubicBezTo>
                  <a:cubicBezTo>
                    <a:pt x="49" y="512"/>
                    <a:pt x="25" y="500"/>
                    <a:pt x="36" y="475"/>
                  </a:cubicBezTo>
                  <a:cubicBezTo>
                    <a:pt x="85" y="329"/>
                    <a:pt x="158" y="183"/>
                    <a:pt x="244" y="37"/>
                  </a:cubicBezTo>
                  <a:cubicBezTo>
                    <a:pt x="258" y="23"/>
                    <a:pt x="268" y="17"/>
                    <a:pt x="278" y="17"/>
                  </a:cubicBezTo>
                  <a:close/>
                  <a:moveTo>
                    <a:pt x="282" y="0"/>
                  </a:moveTo>
                  <a:cubicBezTo>
                    <a:pt x="266" y="0"/>
                    <a:pt x="246" y="11"/>
                    <a:pt x="231" y="26"/>
                  </a:cubicBezTo>
                  <a:cubicBezTo>
                    <a:pt x="134" y="172"/>
                    <a:pt x="61" y="318"/>
                    <a:pt x="12" y="464"/>
                  </a:cubicBezTo>
                  <a:cubicBezTo>
                    <a:pt x="0" y="500"/>
                    <a:pt x="25" y="524"/>
                    <a:pt x="49" y="524"/>
                  </a:cubicBezTo>
                  <a:cubicBezTo>
                    <a:pt x="49" y="537"/>
                    <a:pt x="61" y="537"/>
                    <a:pt x="61" y="537"/>
                  </a:cubicBezTo>
                  <a:cubicBezTo>
                    <a:pt x="85" y="537"/>
                    <a:pt x="109" y="524"/>
                    <a:pt x="122" y="500"/>
                  </a:cubicBezTo>
                  <a:cubicBezTo>
                    <a:pt x="182" y="342"/>
                    <a:pt x="255" y="196"/>
                    <a:pt x="328" y="74"/>
                  </a:cubicBezTo>
                  <a:cubicBezTo>
                    <a:pt x="341" y="50"/>
                    <a:pt x="328" y="26"/>
                    <a:pt x="304" y="13"/>
                  </a:cubicBezTo>
                  <a:cubicBezTo>
                    <a:pt x="300" y="4"/>
                    <a:pt x="292" y="0"/>
                    <a:pt x="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08" name="Google Shape;9008;p61"/>
            <p:cNvSpPr/>
            <p:nvPr/>
          </p:nvSpPr>
          <p:spPr>
            <a:xfrm>
              <a:off x="8401081" y="3886767"/>
              <a:ext cx="15554" cy="20672"/>
            </a:xfrm>
            <a:custGeom>
              <a:avLst/>
              <a:gdLst/>
              <a:ahLst/>
              <a:cxnLst/>
              <a:rect l="l" t="t" r="r" b="b"/>
              <a:pathLst>
                <a:path w="316" h="420" extrusionOk="0">
                  <a:moveTo>
                    <a:pt x="246" y="0"/>
                  </a:moveTo>
                  <a:cubicBezTo>
                    <a:pt x="235" y="0"/>
                    <a:pt x="224" y="4"/>
                    <a:pt x="215" y="13"/>
                  </a:cubicBezTo>
                  <a:cubicBezTo>
                    <a:pt x="129" y="111"/>
                    <a:pt x="56" y="232"/>
                    <a:pt x="8" y="366"/>
                  </a:cubicBezTo>
                  <a:cubicBezTo>
                    <a:pt x="0" y="398"/>
                    <a:pt x="30" y="420"/>
                    <a:pt x="58" y="420"/>
                  </a:cubicBezTo>
                  <a:cubicBezTo>
                    <a:pt x="72" y="420"/>
                    <a:pt x="85" y="414"/>
                    <a:pt x="93" y="403"/>
                  </a:cubicBezTo>
                  <a:cubicBezTo>
                    <a:pt x="154" y="281"/>
                    <a:pt x="215" y="171"/>
                    <a:pt x="288" y="74"/>
                  </a:cubicBezTo>
                  <a:cubicBezTo>
                    <a:pt x="315" y="37"/>
                    <a:pt x="280" y="0"/>
                    <a:pt x="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09" name="Google Shape;9009;p61"/>
            <p:cNvSpPr/>
            <p:nvPr/>
          </p:nvSpPr>
          <p:spPr>
            <a:xfrm>
              <a:off x="8400884" y="3886423"/>
              <a:ext cx="15603" cy="21361"/>
            </a:xfrm>
            <a:custGeom>
              <a:avLst/>
              <a:gdLst/>
              <a:ahLst/>
              <a:cxnLst/>
              <a:rect l="l" t="t" r="r" b="b"/>
              <a:pathLst>
                <a:path w="317" h="434" extrusionOk="0">
                  <a:moveTo>
                    <a:pt x="255" y="20"/>
                  </a:moveTo>
                  <a:cubicBezTo>
                    <a:pt x="268" y="20"/>
                    <a:pt x="268" y="20"/>
                    <a:pt x="279" y="32"/>
                  </a:cubicBezTo>
                  <a:cubicBezTo>
                    <a:pt x="292" y="32"/>
                    <a:pt x="304" y="56"/>
                    <a:pt x="292" y="69"/>
                  </a:cubicBezTo>
                  <a:cubicBezTo>
                    <a:pt x="206" y="178"/>
                    <a:pt x="146" y="288"/>
                    <a:pt x="97" y="397"/>
                  </a:cubicBezTo>
                  <a:cubicBezTo>
                    <a:pt x="90" y="411"/>
                    <a:pt x="78" y="417"/>
                    <a:pt x="68" y="417"/>
                  </a:cubicBezTo>
                  <a:cubicBezTo>
                    <a:pt x="60" y="417"/>
                    <a:pt x="54" y="414"/>
                    <a:pt x="49" y="410"/>
                  </a:cubicBezTo>
                  <a:cubicBezTo>
                    <a:pt x="24" y="410"/>
                    <a:pt x="12" y="385"/>
                    <a:pt x="24" y="373"/>
                  </a:cubicBezTo>
                  <a:cubicBezTo>
                    <a:pt x="73" y="239"/>
                    <a:pt x="146" y="118"/>
                    <a:pt x="231" y="32"/>
                  </a:cubicBezTo>
                  <a:cubicBezTo>
                    <a:pt x="231" y="20"/>
                    <a:pt x="243" y="20"/>
                    <a:pt x="255" y="20"/>
                  </a:cubicBezTo>
                  <a:close/>
                  <a:moveTo>
                    <a:pt x="262" y="0"/>
                  </a:moveTo>
                  <a:cubicBezTo>
                    <a:pt x="248" y="0"/>
                    <a:pt x="233" y="6"/>
                    <a:pt x="219" y="20"/>
                  </a:cubicBezTo>
                  <a:cubicBezTo>
                    <a:pt x="122" y="105"/>
                    <a:pt x="49" y="227"/>
                    <a:pt x="0" y="361"/>
                  </a:cubicBezTo>
                  <a:cubicBezTo>
                    <a:pt x="0" y="397"/>
                    <a:pt x="12" y="421"/>
                    <a:pt x="36" y="434"/>
                  </a:cubicBezTo>
                  <a:lnTo>
                    <a:pt x="60" y="434"/>
                  </a:lnTo>
                  <a:cubicBezTo>
                    <a:pt x="85" y="434"/>
                    <a:pt x="97" y="421"/>
                    <a:pt x="109" y="410"/>
                  </a:cubicBezTo>
                  <a:cubicBezTo>
                    <a:pt x="158" y="300"/>
                    <a:pt x="219" y="191"/>
                    <a:pt x="304" y="81"/>
                  </a:cubicBezTo>
                  <a:cubicBezTo>
                    <a:pt x="316" y="56"/>
                    <a:pt x="316" y="32"/>
                    <a:pt x="292" y="8"/>
                  </a:cubicBezTo>
                  <a:cubicBezTo>
                    <a:pt x="282" y="3"/>
                    <a:pt x="272" y="0"/>
                    <a:pt x="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10" name="Google Shape;9010;p61"/>
            <p:cNvSpPr/>
            <p:nvPr/>
          </p:nvSpPr>
          <p:spPr>
            <a:xfrm>
              <a:off x="8414617" y="3884454"/>
              <a:ext cx="17030" cy="22100"/>
            </a:xfrm>
            <a:custGeom>
              <a:avLst/>
              <a:gdLst/>
              <a:ahLst/>
              <a:cxnLst/>
              <a:rect l="l" t="t" r="r" b="b"/>
              <a:pathLst>
                <a:path w="346" h="449" extrusionOk="0">
                  <a:moveTo>
                    <a:pt x="291" y="1"/>
                  </a:moveTo>
                  <a:cubicBezTo>
                    <a:pt x="278" y="1"/>
                    <a:pt x="264" y="7"/>
                    <a:pt x="256" y="23"/>
                  </a:cubicBezTo>
                  <a:cubicBezTo>
                    <a:pt x="171" y="145"/>
                    <a:pt x="98" y="267"/>
                    <a:pt x="25" y="388"/>
                  </a:cubicBezTo>
                  <a:cubicBezTo>
                    <a:pt x="1" y="421"/>
                    <a:pt x="25" y="448"/>
                    <a:pt x="55" y="448"/>
                  </a:cubicBezTo>
                  <a:cubicBezTo>
                    <a:pt x="70" y="448"/>
                    <a:pt x="86" y="441"/>
                    <a:pt x="98" y="425"/>
                  </a:cubicBezTo>
                  <a:cubicBezTo>
                    <a:pt x="171" y="315"/>
                    <a:pt x="256" y="194"/>
                    <a:pt x="329" y="60"/>
                  </a:cubicBezTo>
                  <a:cubicBezTo>
                    <a:pt x="345" y="28"/>
                    <a:pt x="318" y="1"/>
                    <a:pt x="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11" name="Google Shape;9011;p61"/>
            <p:cNvSpPr/>
            <p:nvPr/>
          </p:nvSpPr>
          <p:spPr>
            <a:xfrm>
              <a:off x="8414617" y="3884011"/>
              <a:ext cx="17424" cy="23183"/>
            </a:xfrm>
            <a:custGeom>
              <a:avLst/>
              <a:gdLst/>
              <a:ahLst/>
              <a:cxnLst/>
              <a:rect l="l" t="t" r="r" b="b"/>
              <a:pathLst>
                <a:path w="354" h="471" extrusionOk="0">
                  <a:moveTo>
                    <a:pt x="317" y="21"/>
                  </a:moveTo>
                  <a:cubicBezTo>
                    <a:pt x="329" y="32"/>
                    <a:pt x="329" y="45"/>
                    <a:pt x="317" y="69"/>
                  </a:cubicBezTo>
                  <a:cubicBezTo>
                    <a:pt x="244" y="191"/>
                    <a:pt x="159" y="324"/>
                    <a:pt x="86" y="434"/>
                  </a:cubicBezTo>
                  <a:cubicBezTo>
                    <a:pt x="79" y="448"/>
                    <a:pt x="67" y="454"/>
                    <a:pt x="57" y="454"/>
                  </a:cubicBezTo>
                  <a:cubicBezTo>
                    <a:pt x="49" y="454"/>
                    <a:pt x="42" y="451"/>
                    <a:pt x="37" y="446"/>
                  </a:cubicBezTo>
                  <a:cubicBezTo>
                    <a:pt x="25" y="434"/>
                    <a:pt x="13" y="422"/>
                    <a:pt x="25" y="397"/>
                  </a:cubicBezTo>
                  <a:cubicBezTo>
                    <a:pt x="98" y="288"/>
                    <a:pt x="183" y="154"/>
                    <a:pt x="256" y="32"/>
                  </a:cubicBezTo>
                  <a:cubicBezTo>
                    <a:pt x="268" y="21"/>
                    <a:pt x="281" y="21"/>
                    <a:pt x="292" y="21"/>
                  </a:cubicBezTo>
                  <a:close/>
                  <a:moveTo>
                    <a:pt x="287" y="0"/>
                  </a:moveTo>
                  <a:cubicBezTo>
                    <a:pt x="272" y="0"/>
                    <a:pt x="258" y="6"/>
                    <a:pt x="244" y="21"/>
                  </a:cubicBezTo>
                  <a:cubicBezTo>
                    <a:pt x="159" y="142"/>
                    <a:pt x="86" y="276"/>
                    <a:pt x="13" y="397"/>
                  </a:cubicBezTo>
                  <a:cubicBezTo>
                    <a:pt x="0" y="422"/>
                    <a:pt x="13" y="446"/>
                    <a:pt x="25" y="459"/>
                  </a:cubicBezTo>
                  <a:cubicBezTo>
                    <a:pt x="37" y="470"/>
                    <a:pt x="49" y="470"/>
                    <a:pt x="62" y="470"/>
                  </a:cubicBezTo>
                  <a:cubicBezTo>
                    <a:pt x="73" y="470"/>
                    <a:pt x="98" y="459"/>
                    <a:pt x="98" y="446"/>
                  </a:cubicBezTo>
                  <a:cubicBezTo>
                    <a:pt x="183" y="337"/>
                    <a:pt x="256" y="203"/>
                    <a:pt x="341" y="81"/>
                  </a:cubicBezTo>
                  <a:cubicBezTo>
                    <a:pt x="354" y="45"/>
                    <a:pt x="341" y="21"/>
                    <a:pt x="317" y="8"/>
                  </a:cubicBezTo>
                  <a:cubicBezTo>
                    <a:pt x="307" y="3"/>
                    <a:pt x="297" y="0"/>
                    <a:pt x="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12" name="Google Shape;9012;p61"/>
            <p:cNvSpPr/>
            <p:nvPr/>
          </p:nvSpPr>
          <p:spPr>
            <a:xfrm>
              <a:off x="8432386" y="3885635"/>
              <a:ext cx="14815" cy="20279"/>
            </a:xfrm>
            <a:custGeom>
              <a:avLst/>
              <a:gdLst/>
              <a:ahLst/>
              <a:cxnLst/>
              <a:rect l="l" t="t" r="r" b="b"/>
              <a:pathLst>
                <a:path w="301" h="412" extrusionOk="0">
                  <a:moveTo>
                    <a:pt x="243" y="1"/>
                  </a:moveTo>
                  <a:cubicBezTo>
                    <a:pt x="227" y="1"/>
                    <a:pt x="211" y="8"/>
                    <a:pt x="199" y="24"/>
                  </a:cubicBezTo>
                  <a:cubicBezTo>
                    <a:pt x="138" y="134"/>
                    <a:pt x="77" y="231"/>
                    <a:pt x="17" y="340"/>
                  </a:cubicBezTo>
                  <a:cubicBezTo>
                    <a:pt x="0" y="381"/>
                    <a:pt x="28" y="411"/>
                    <a:pt x="56" y="411"/>
                  </a:cubicBezTo>
                  <a:cubicBezTo>
                    <a:pt x="69" y="411"/>
                    <a:pt x="82" y="404"/>
                    <a:pt x="90" y="389"/>
                  </a:cubicBezTo>
                  <a:cubicBezTo>
                    <a:pt x="163" y="280"/>
                    <a:pt x="223" y="170"/>
                    <a:pt x="284" y="61"/>
                  </a:cubicBezTo>
                  <a:cubicBezTo>
                    <a:pt x="301" y="28"/>
                    <a:pt x="273" y="1"/>
                    <a:pt x="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13" name="Google Shape;9013;p61"/>
            <p:cNvSpPr/>
            <p:nvPr/>
          </p:nvSpPr>
          <p:spPr>
            <a:xfrm>
              <a:off x="8431992" y="3885192"/>
              <a:ext cx="15603" cy="21411"/>
            </a:xfrm>
            <a:custGeom>
              <a:avLst/>
              <a:gdLst/>
              <a:ahLst/>
              <a:cxnLst/>
              <a:rect l="l" t="t" r="r" b="b"/>
              <a:pathLst>
                <a:path w="317" h="435" extrusionOk="0">
                  <a:moveTo>
                    <a:pt x="248" y="13"/>
                  </a:moveTo>
                  <a:cubicBezTo>
                    <a:pt x="255" y="13"/>
                    <a:pt x="263" y="16"/>
                    <a:pt x="268" y="21"/>
                  </a:cubicBezTo>
                  <a:cubicBezTo>
                    <a:pt x="280" y="33"/>
                    <a:pt x="292" y="45"/>
                    <a:pt x="280" y="70"/>
                  </a:cubicBezTo>
                  <a:lnTo>
                    <a:pt x="244" y="143"/>
                  </a:lnTo>
                  <a:lnTo>
                    <a:pt x="98" y="398"/>
                  </a:lnTo>
                  <a:cubicBezTo>
                    <a:pt x="85" y="410"/>
                    <a:pt x="61" y="410"/>
                    <a:pt x="49" y="410"/>
                  </a:cubicBezTo>
                  <a:cubicBezTo>
                    <a:pt x="37" y="398"/>
                    <a:pt x="25" y="373"/>
                    <a:pt x="37" y="362"/>
                  </a:cubicBezTo>
                  <a:cubicBezTo>
                    <a:pt x="73" y="276"/>
                    <a:pt x="122" y="191"/>
                    <a:pt x="171" y="106"/>
                  </a:cubicBezTo>
                  <a:cubicBezTo>
                    <a:pt x="195" y="81"/>
                    <a:pt x="207" y="57"/>
                    <a:pt x="219" y="33"/>
                  </a:cubicBezTo>
                  <a:cubicBezTo>
                    <a:pt x="226" y="19"/>
                    <a:pt x="237" y="13"/>
                    <a:pt x="248" y="13"/>
                  </a:cubicBezTo>
                  <a:close/>
                  <a:moveTo>
                    <a:pt x="246" y="1"/>
                  </a:moveTo>
                  <a:cubicBezTo>
                    <a:pt x="230" y="1"/>
                    <a:pt x="214" y="7"/>
                    <a:pt x="207" y="21"/>
                  </a:cubicBezTo>
                  <a:cubicBezTo>
                    <a:pt x="195" y="45"/>
                    <a:pt x="171" y="70"/>
                    <a:pt x="158" y="94"/>
                  </a:cubicBezTo>
                  <a:lnTo>
                    <a:pt x="12" y="349"/>
                  </a:lnTo>
                  <a:cubicBezTo>
                    <a:pt x="1" y="386"/>
                    <a:pt x="12" y="410"/>
                    <a:pt x="37" y="422"/>
                  </a:cubicBezTo>
                  <a:cubicBezTo>
                    <a:pt x="49" y="422"/>
                    <a:pt x="61" y="435"/>
                    <a:pt x="61" y="435"/>
                  </a:cubicBezTo>
                  <a:cubicBezTo>
                    <a:pt x="85" y="435"/>
                    <a:pt x="98" y="422"/>
                    <a:pt x="109" y="398"/>
                  </a:cubicBezTo>
                  <a:cubicBezTo>
                    <a:pt x="158" y="325"/>
                    <a:pt x="207" y="240"/>
                    <a:pt x="255" y="154"/>
                  </a:cubicBezTo>
                  <a:lnTo>
                    <a:pt x="292" y="81"/>
                  </a:lnTo>
                  <a:cubicBezTo>
                    <a:pt x="317" y="45"/>
                    <a:pt x="292" y="21"/>
                    <a:pt x="280" y="8"/>
                  </a:cubicBezTo>
                  <a:cubicBezTo>
                    <a:pt x="270" y="4"/>
                    <a:pt x="258" y="1"/>
                    <a:pt x="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14" name="Google Shape;9014;p61"/>
            <p:cNvSpPr/>
            <p:nvPr/>
          </p:nvSpPr>
          <p:spPr>
            <a:xfrm>
              <a:off x="8446759" y="3889524"/>
              <a:ext cx="11419" cy="15800"/>
            </a:xfrm>
            <a:custGeom>
              <a:avLst/>
              <a:gdLst/>
              <a:ahLst/>
              <a:cxnLst/>
              <a:rect l="l" t="t" r="r" b="b"/>
              <a:pathLst>
                <a:path w="232" h="321" extrusionOk="0">
                  <a:moveTo>
                    <a:pt x="174" y="0"/>
                  </a:moveTo>
                  <a:cubicBezTo>
                    <a:pt x="160" y="0"/>
                    <a:pt x="146" y="6"/>
                    <a:pt x="138" y="18"/>
                  </a:cubicBezTo>
                  <a:cubicBezTo>
                    <a:pt x="101" y="103"/>
                    <a:pt x="65" y="176"/>
                    <a:pt x="17" y="261"/>
                  </a:cubicBezTo>
                  <a:cubicBezTo>
                    <a:pt x="0" y="293"/>
                    <a:pt x="28" y="321"/>
                    <a:pt x="55" y="321"/>
                  </a:cubicBezTo>
                  <a:cubicBezTo>
                    <a:pt x="68" y="321"/>
                    <a:pt x="82" y="314"/>
                    <a:pt x="90" y="298"/>
                  </a:cubicBezTo>
                  <a:cubicBezTo>
                    <a:pt x="150" y="225"/>
                    <a:pt x="187" y="139"/>
                    <a:pt x="223" y="55"/>
                  </a:cubicBezTo>
                  <a:cubicBezTo>
                    <a:pt x="231" y="22"/>
                    <a:pt x="202" y="0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15" name="Google Shape;9015;p61"/>
            <p:cNvSpPr/>
            <p:nvPr/>
          </p:nvSpPr>
          <p:spPr>
            <a:xfrm>
              <a:off x="8446365" y="3889179"/>
              <a:ext cx="12010" cy="16784"/>
            </a:xfrm>
            <a:custGeom>
              <a:avLst/>
              <a:gdLst/>
              <a:ahLst/>
              <a:cxnLst/>
              <a:rect l="l" t="t" r="r" b="b"/>
              <a:pathLst>
                <a:path w="244" h="341" extrusionOk="0">
                  <a:moveTo>
                    <a:pt x="182" y="17"/>
                  </a:moveTo>
                  <a:cubicBezTo>
                    <a:pt x="189" y="17"/>
                    <a:pt x="197" y="20"/>
                    <a:pt x="207" y="25"/>
                  </a:cubicBezTo>
                  <a:cubicBezTo>
                    <a:pt x="219" y="25"/>
                    <a:pt x="231" y="37"/>
                    <a:pt x="219" y="62"/>
                  </a:cubicBezTo>
                  <a:cubicBezTo>
                    <a:pt x="195" y="146"/>
                    <a:pt x="146" y="232"/>
                    <a:pt x="98" y="305"/>
                  </a:cubicBezTo>
                  <a:cubicBezTo>
                    <a:pt x="85" y="317"/>
                    <a:pt x="61" y="317"/>
                    <a:pt x="49" y="317"/>
                  </a:cubicBezTo>
                  <a:cubicBezTo>
                    <a:pt x="36" y="305"/>
                    <a:pt x="25" y="292"/>
                    <a:pt x="36" y="268"/>
                  </a:cubicBezTo>
                  <a:cubicBezTo>
                    <a:pt x="73" y="195"/>
                    <a:pt x="109" y="122"/>
                    <a:pt x="158" y="37"/>
                  </a:cubicBezTo>
                  <a:cubicBezTo>
                    <a:pt x="165" y="23"/>
                    <a:pt x="173" y="17"/>
                    <a:pt x="182" y="17"/>
                  </a:cubicBezTo>
                  <a:close/>
                  <a:moveTo>
                    <a:pt x="207" y="0"/>
                  </a:moveTo>
                  <a:cubicBezTo>
                    <a:pt x="182" y="0"/>
                    <a:pt x="158" y="0"/>
                    <a:pt x="146" y="25"/>
                  </a:cubicBezTo>
                  <a:cubicBezTo>
                    <a:pt x="98" y="110"/>
                    <a:pt x="61" y="183"/>
                    <a:pt x="12" y="256"/>
                  </a:cubicBezTo>
                  <a:cubicBezTo>
                    <a:pt x="0" y="292"/>
                    <a:pt x="12" y="317"/>
                    <a:pt x="36" y="329"/>
                  </a:cubicBezTo>
                  <a:cubicBezTo>
                    <a:pt x="49" y="329"/>
                    <a:pt x="49" y="341"/>
                    <a:pt x="61" y="341"/>
                  </a:cubicBezTo>
                  <a:cubicBezTo>
                    <a:pt x="85" y="341"/>
                    <a:pt x="98" y="329"/>
                    <a:pt x="109" y="317"/>
                  </a:cubicBezTo>
                  <a:cubicBezTo>
                    <a:pt x="158" y="232"/>
                    <a:pt x="207" y="146"/>
                    <a:pt x="231" y="62"/>
                  </a:cubicBezTo>
                  <a:cubicBezTo>
                    <a:pt x="244" y="37"/>
                    <a:pt x="231" y="13"/>
                    <a:pt x="2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16" name="Google Shape;9016;p61"/>
            <p:cNvSpPr/>
            <p:nvPr/>
          </p:nvSpPr>
          <p:spPr>
            <a:xfrm>
              <a:off x="8456849" y="3888490"/>
              <a:ext cx="12797" cy="17276"/>
            </a:xfrm>
            <a:custGeom>
              <a:avLst/>
              <a:gdLst/>
              <a:ahLst/>
              <a:cxnLst/>
              <a:rect l="l" t="t" r="r" b="b"/>
              <a:pathLst>
                <a:path w="260" h="351" extrusionOk="0">
                  <a:moveTo>
                    <a:pt x="215" y="0"/>
                  </a:moveTo>
                  <a:cubicBezTo>
                    <a:pt x="211" y="0"/>
                    <a:pt x="206" y="1"/>
                    <a:pt x="201" y="3"/>
                  </a:cubicBezTo>
                  <a:cubicBezTo>
                    <a:pt x="177" y="3"/>
                    <a:pt x="164" y="14"/>
                    <a:pt x="140" y="39"/>
                  </a:cubicBezTo>
                  <a:cubicBezTo>
                    <a:pt x="131" y="52"/>
                    <a:pt x="133" y="67"/>
                    <a:pt x="142" y="79"/>
                  </a:cubicBezTo>
                  <a:lnTo>
                    <a:pt x="142" y="79"/>
                  </a:lnTo>
                  <a:cubicBezTo>
                    <a:pt x="101" y="151"/>
                    <a:pt x="56" y="217"/>
                    <a:pt x="18" y="282"/>
                  </a:cubicBezTo>
                  <a:cubicBezTo>
                    <a:pt x="1" y="316"/>
                    <a:pt x="32" y="351"/>
                    <a:pt x="61" y="351"/>
                  </a:cubicBezTo>
                  <a:cubicBezTo>
                    <a:pt x="73" y="351"/>
                    <a:pt x="84" y="345"/>
                    <a:pt x="91" y="331"/>
                  </a:cubicBezTo>
                  <a:cubicBezTo>
                    <a:pt x="152" y="246"/>
                    <a:pt x="201" y="149"/>
                    <a:pt x="250" y="63"/>
                  </a:cubicBezTo>
                  <a:cubicBezTo>
                    <a:pt x="260" y="32"/>
                    <a:pt x="243" y="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17" name="Google Shape;9017;p61"/>
            <p:cNvSpPr/>
            <p:nvPr/>
          </p:nvSpPr>
          <p:spPr>
            <a:xfrm>
              <a:off x="8456505" y="3887752"/>
              <a:ext cx="13831" cy="18211"/>
            </a:xfrm>
            <a:custGeom>
              <a:avLst/>
              <a:gdLst/>
              <a:ahLst/>
              <a:cxnLst/>
              <a:rect l="l" t="t" r="r" b="b"/>
              <a:pathLst>
                <a:path w="281" h="370" extrusionOk="0">
                  <a:moveTo>
                    <a:pt x="208" y="18"/>
                  </a:moveTo>
                  <a:cubicBezTo>
                    <a:pt x="232" y="18"/>
                    <a:pt x="244" y="29"/>
                    <a:pt x="244" y="29"/>
                  </a:cubicBezTo>
                  <a:cubicBezTo>
                    <a:pt x="257" y="42"/>
                    <a:pt x="257" y="54"/>
                    <a:pt x="244" y="66"/>
                  </a:cubicBezTo>
                  <a:lnTo>
                    <a:pt x="244" y="91"/>
                  </a:lnTo>
                  <a:lnTo>
                    <a:pt x="195" y="29"/>
                  </a:lnTo>
                  <a:lnTo>
                    <a:pt x="208" y="18"/>
                  </a:lnTo>
                  <a:close/>
                  <a:moveTo>
                    <a:pt x="184" y="42"/>
                  </a:moveTo>
                  <a:lnTo>
                    <a:pt x="220" y="91"/>
                  </a:lnTo>
                  <a:lnTo>
                    <a:pt x="208" y="102"/>
                  </a:lnTo>
                  <a:cubicBezTo>
                    <a:pt x="202" y="109"/>
                    <a:pt x="192" y="112"/>
                    <a:pt x="183" y="112"/>
                  </a:cubicBezTo>
                  <a:cubicBezTo>
                    <a:pt x="174" y="112"/>
                    <a:pt x="165" y="109"/>
                    <a:pt x="159" y="102"/>
                  </a:cubicBezTo>
                  <a:lnTo>
                    <a:pt x="159" y="91"/>
                  </a:lnTo>
                  <a:cubicBezTo>
                    <a:pt x="171" y="78"/>
                    <a:pt x="171" y="66"/>
                    <a:pt x="184" y="42"/>
                  </a:cubicBezTo>
                  <a:close/>
                  <a:moveTo>
                    <a:pt x="232" y="102"/>
                  </a:moveTo>
                  <a:lnTo>
                    <a:pt x="232" y="102"/>
                  </a:lnTo>
                  <a:cubicBezTo>
                    <a:pt x="184" y="200"/>
                    <a:pt x="135" y="273"/>
                    <a:pt x="86" y="346"/>
                  </a:cubicBezTo>
                  <a:cubicBezTo>
                    <a:pt x="74" y="358"/>
                    <a:pt x="62" y="358"/>
                    <a:pt x="49" y="358"/>
                  </a:cubicBezTo>
                  <a:cubicBezTo>
                    <a:pt x="25" y="346"/>
                    <a:pt x="25" y="321"/>
                    <a:pt x="38" y="310"/>
                  </a:cubicBezTo>
                  <a:cubicBezTo>
                    <a:pt x="62" y="248"/>
                    <a:pt x="98" y="175"/>
                    <a:pt x="147" y="115"/>
                  </a:cubicBezTo>
                  <a:lnTo>
                    <a:pt x="159" y="115"/>
                  </a:lnTo>
                  <a:cubicBezTo>
                    <a:pt x="166" y="122"/>
                    <a:pt x="181" y="129"/>
                    <a:pt x="195" y="129"/>
                  </a:cubicBezTo>
                  <a:cubicBezTo>
                    <a:pt x="205" y="129"/>
                    <a:pt x="215" y="125"/>
                    <a:pt x="220" y="115"/>
                  </a:cubicBezTo>
                  <a:lnTo>
                    <a:pt x="232" y="102"/>
                  </a:lnTo>
                  <a:close/>
                  <a:moveTo>
                    <a:pt x="221" y="0"/>
                  </a:moveTo>
                  <a:cubicBezTo>
                    <a:pt x="216" y="0"/>
                    <a:pt x="211" y="2"/>
                    <a:pt x="208" y="5"/>
                  </a:cubicBezTo>
                  <a:cubicBezTo>
                    <a:pt x="184" y="18"/>
                    <a:pt x="159" y="29"/>
                    <a:pt x="147" y="54"/>
                  </a:cubicBezTo>
                  <a:cubicBezTo>
                    <a:pt x="135" y="66"/>
                    <a:pt x="135" y="78"/>
                    <a:pt x="135" y="91"/>
                  </a:cubicBezTo>
                  <a:cubicBezTo>
                    <a:pt x="86" y="164"/>
                    <a:pt x="49" y="237"/>
                    <a:pt x="13" y="297"/>
                  </a:cubicBezTo>
                  <a:cubicBezTo>
                    <a:pt x="1" y="321"/>
                    <a:pt x="13" y="358"/>
                    <a:pt x="38" y="370"/>
                  </a:cubicBezTo>
                  <a:lnTo>
                    <a:pt x="62" y="370"/>
                  </a:lnTo>
                  <a:cubicBezTo>
                    <a:pt x="86" y="370"/>
                    <a:pt x="98" y="370"/>
                    <a:pt x="111" y="346"/>
                  </a:cubicBezTo>
                  <a:cubicBezTo>
                    <a:pt x="159" y="273"/>
                    <a:pt x="208" y="175"/>
                    <a:pt x="268" y="78"/>
                  </a:cubicBezTo>
                  <a:cubicBezTo>
                    <a:pt x="281" y="66"/>
                    <a:pt x="268" y="42"/>
                    <a:pt x="257" y="18"/>
                  </a:cubicBezTo>
                  <a:cubicBezTo>
                    <a:pt x="248" y="9"/>
                    <a:pt x="233" y="0"/>
                    <a:pt x="2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18" name="Google Shape;9018;p61"/>
            <p:cNvSpPr/>
            <p:nvPr/>
          </p:nvSpPr>
          <p:spPr>
            <a:xfrm>
              <a:off x="8467678" y="3888785"/>
              <a:ext cx="13683" cy="19786"/>
            </a:xfrm>
            <a:custGeom>
              <a:avLst/>
              <a:gdLst/>
              <a:ahLst/>
              <a:cxnLst/>
              <a:rect l="l" t="t" r="r" b="b"/>
              <a:pathLst>
                <a:path w="278" h="402" extrusionOk="0">
                  <a:moveTo>
                    <a:pt x="213" y="1"/>
                  </a:moveTo>
                  <a:cubicBezTo>
                    <a:pt x="200" y="1"/>
                    <a:pt x="186" y="7"/>
                    <a:pt x="175" y="21"/>
                  </a:cubicBezTo>
                  <a:cubicBezTo>
                    <a:pt x="127" y="130"/>
                    <a:pt x="66" y="227"/>
                    <a:pt x="17" y="337"/>
                  </a:cubicBezTo>
                  <a:cubicBezTo>
                    <a:pt x="1" y="370"/>
                    <a:pt x="28" y="402"/>
                    <a:pt x="58" y="402"/>
                  </a:cubicBezTo>
                  <a:cubicBezTo>
                    <a:pt x="74" y="402"/>
                    <a:pt x="90" y="394"/>
                    <a:pt x="103" y="373"/>
                  </a:cubicBezTo>
                  <a:cubicBezTo>
                    <a:pt x="151" y="276"/>
                    <a:pt x="200" y="167"/>
                    <a:pt x="260" y="70"/>
                  </a:cubicBezTo>
                  <a:cubicBezTo>
                    <a:pt x="277" y="35"/>
                    <a:pt x="246" y="1"/>
                    <a:pt x="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19" name="Google Shape;9019;p61"/>
            <p:cNvSpPr/>
            <p:nvPr/>
          </p:nvSpPr>
          <p:spPr>
            <a:xfrm>
              <a:off x="8467924" y="3888244"/>
              <a:ext cx="13782" cy="20771"/>
            </a:xfrm>
            <a:custGeom>
              <a:avLst/>
              <a:gdLst/>
              <a:ahLst/>
              <a:cxnLst/>
              <a:rect l="l" t="t" r="r" b="b"/>
              <a:pathLst>
                <a:path w="280" h="422" extrusionOk="0">
                  <a:moveTo>
                    <a:pt x="231" y="19"/>
                  </a:moveTo>
                  <a:cubicBezTo>
                    <a:pt x="243" y="32"/>
                    <a:pt x="255" y="56"/>
                    <a:pt x="243" y="68"/>
                  </a:cubicBezTo>
                  <a:cubicBezTo>
                    <a:pt x="231" y="105"/>
                    <a:pt x="219" y="129"/>
                    <a:pt x="206" y="154"/>
                  </a:cubicBezTo>
                  <a:cubicBezTo>
                    <a:pt x="158" y="227"/>
                    <a:pt x="122" y="311"/>
                    <a:pt x="85" y="384"/>
                  </a:cubicBezTo>
                  <a:cubicBezTo>
                    <a:pt x="78" y="399"/>
                    <a:pt x="71" y="404"/>
                    <a:pt x="61" y="404"/>
                  </a:cubicBezTo>
                  <a:cubicBezTo>
                    <a:pt x="54" y="404"/>
                    <a:pt x="46" y="402"/>
                    <a:pt x="36" y="397"/>
                  </a:cubicBezTo>
                  <a:cubicBezTo>
                    <a:pt x="25" y="384"/>
                    <a:pt x="12" y="373"/>
                    <a:pt x="25" y="348"/>
                  </a:cubicBezTo>
                  <a:cubicBezTo>
                    <a:pt x="61" y="275"/>
                    <a:pt x="98" y="190"/>
                    <a:pt x="146" y="117"/>
                  </a:cubicBezTo>
                  <a:cubicBezTo>
                    <a:pt x="158" y="92"/>
                    <a:pt x="170" y="68"/>
                    <a:pt x="182" y="32"/>
                  </a:cubicBezTo>
                  <a:cubicBezTo>
                    <a:pt x="195" y="19"/>
                    <a:pt x="206" y="19"/>
                    <a:pt x="231" y="19"/>
                  </a:cubicBezTo>
                  <a:close/>
                  <a:moveTo>
                    <a:pt x="205" y="0"/>
                  </a:moveTo>
                  <a:cubicBezTo>
                    <a:pt x="190" y="0"/>
                    <a:pt x="178" y="9"/>
                    <a:pt x="170" y="32"/>
                  </a:cubicBezTo>
                  <a:cubicBezTo>
                    <a:pt x="158" y="56"/>
                    <a:pt x="134" y="81"/>
                    <a:pt x="122" y="117"/>
                  </a:cubicBezTo>
                  <a:lnTo>
                    <a:pt x="12" y="336"/>
                  </a:lnTo>
                  <a:cubicBezTo>
                    <a:pt x="0" y="373"/>
                    <a:pt x="12" y="397"/>
                    <a:pt x="36" y="409"/>
                  </a:cubicBezTo>
                  <a:cubicBezTo>
                    <a:pt x="36" y="421"/>
                    <a:pt x="49" y="421"/>
                    <a:pt x="61" y="421"/>
                  </a:cubicBezTo>
                  <a:cubicBezTo>
                    <a:pt x="73" y="421"/>
                    <a:pt x="85" y="409"/>
                    <a:pt x="98" y="397"/>
                  </a:cubicBezTo>
                  <a:cubicBezTo>
                    <a:pt x="146" y="324"/>
                    <a:pt x="182" y="238"/>
                    <a:pt x="219" y="165"/>
                  </a:cubicBezTo>
                  <a:cubicBezTo>
                    <a:pt x="231" y="141"/>
                    <a:pt x="243" y="105"/>
                    <a:pt x="255" y="81"/>
                  </a:cubicBezTo>
                  <a:cubicBezTo>
                    <a:pt x="279" y="44"/>
                    <a:pt x="255" y="19"/>
                    <a:pt x="231" y="8"/>
                  </a:cubicBezTo>
                  <a:cubicBezTo>
                    <a:pt x="222" y="3"/>
                    <a:pt x="213" y="0"/>
                    <a:pt x="2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20" name="Google Shape;9020;p61"/>
            <p:cNvSpPr/>
            <p:nvPr/>
          </p:nvSpPr>
          <p:spPr>
            <a:xfrm>
              <a:off x="8480870" y="3890016"/>
              <a:ext cx="11862" cy="18556"/>
            </a:xfrm>
            <a:custGeom>
              <a:avLst/>
              <a:gdLst/>
              <a:ahLst/>
              <a:cxnLst/>
              <a:rect l="l" t="t" r="r" b="b"/>
              <a:pathLst>
                <a:path w="241" h="377" extrusionOk="0">
                  <a:moveTo>
                    <a:pt x="181" y="0"/>
                  </a:moveTo>
                  <a:cubicBezTo>
                    <a:pt x="169" y="0"/>
                    <a:pt x="158" y="6"/>
                    <a:pt x="151" y="20"/>
                  </a:cubicBezTo>
                  <a:cubicBezTo>
                    <a:pt x="102" y="118"/>
                    <a:pt x="53" y="215"/>
                    <a:pt x="16" y="312"/>
                  </a:cubicBezTo>
                  <a:cubicBezTo>
                    <a:pt x="0" y="345"/>
                    <a:pt x="27" y="377"/>
                    <a:pt x="54" y="377"/>
                  </a:cubicBezTo>
                  <a:cubicBezTo>
                    <a:pt x="68" y="377"/>
                    <a:pt x="81" y="369"/>
                    <a:pt x="89" y="348"/>
                  </a:cubicBezTo>
                  <a:cubicBezTo>
                    <a:pt x="138" y="264"/>
                    <a:pt x="187" y="166"/>
                    <a:pt x="224" y="69"/>
                  </a:cubicBezTo>
                  <a:cubicBezTo>
                    <a:pt x="241" y="35"/>
                    <a:pt x="209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21" name="Google Shape;9021;p61"/>
            <p:cNvSpPr/>
            <p:nvPr/>
          </p:nvSpPr>
          <p:spPr>
            <a:xfrm>
              <a:off x="8480476" y="3889819"/>
              <a:ext cx="12600" cy="19196"/>
            </a:xfrm>
            <a:custGeom>
              <a:avLst/>
              <a:gdLst/>
              <a:ahLst/>
              <a:cxnLst/>
              <a:rect l="l" t="t" r="r" b="b"/>
              <a:pathLst>
                <a:path w="256" h="390" extrusionOk="0">
                  <a:moveTo>
                    <a:pt x="195" y="12"/>
                  </a:moveTo>
                  <a:cubicBezTo>
                    <a:pt x="195" y="12"/>
                    <a:pt x="207" y="12"/>
                    <a:pt x="207" y="24"/>
                  </a:cubicBezTo>
                  <a:cubicBezTo>
                    <a:pt x="232" y="24"/>
                    <a:pt x="243" y="49"/>
                    <a:pt x="232" y="73"/>
                  </a:cubicBezTo>
                  <a:cubicBezTo>
                    <a:pt x="183" y="182"/>
                    <a:pt x="134" y="268"/>
                    <a:pt x="97" y="352"/>
                  </a:cubicBezTo>
                  <a:cubicBezTo>
                    <a:pt x="91" y="367"/>
                    <a:pt x="79" y="372"/>
                    <a:pt x="68" y="372"/>
                  </a:cubicBezTo>
                  <a:cubicBezTo>
                    <a:pt x="61" y="372"/>
                    <a:pt x="54" y="370"/>
                    <a:pt x="49" y="365"/>
                  </a:cubicBezTo>
                  <a:cubicBezTo>
                    <a:pt x="37" y="365"/>
                    <a:pt x="24" y="341"/>
                    <a:pt x="37" y="316"/>
                  </a:cubicBezTo>
                  <a:cubicBezTo>
                    <a:pt x="73" y="231"/>
                    <a:pt x="110" y="146"/>
                    <a:pt x="170" y="36"/>
                  </a:cubicBezTo>
                  <a:cubicBezTo>
                    <a:pt x="170" y="24"/>
                    <a:pt x="183" y="12"/>
                    <a:pt x="195" y="12"/>
                  </a:cubicBezTo>
                  <a:close/>
                  <a:moveTo>
                    <a:pt x="219" y="0"/>
                  </a:moveTo>
                  <a:cubicBezTo>
                    <a:pt x="195" y="0"/>
                    <a:pt x="170" y="0"/>
                    <a:pt x="159" y="24"/>
                  </a:cubicBezTo>
                  <a:cubicBezTo>
                    <a:pt x="97" y="133"/>
                    <a:pt x="49" y="231"/>
                    <a:pt x="13" y="304"/>
                  </a:cubicBezTo>
                  <a:cubicBezTo>
                    <a:pt x="0" y="341"/>
                    <a:pt x="13" y="377"/>
                    <a:pt x="37" y="389"/>
                  </a:cubicBezTo>
                  <a:lnTo>
                    <a:pt x="61" y="389"/>
                  </a:lnTo>
                  <a:cubicBezTo>
                    <a:pt x="86" y="389"/>
                    <a:pt x="97" y="377"/>
                    <a:pt x="110" y="365"/>
                  </a:cubicBezTo>
                  <a:cubicBezTo>
                    <a:pt x="146" y="279"/>
                    <a:pt x="195" y="195"/>
                    <a:pt x="243" y="73"/>
                  </a:cubicBezTo>
                  <a:cubicBezTo>
                    <a:pt x="256" y="49"/>
                    <a:pt x="243" y="12"/>
                    <a:pt x="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22" name="Google Shape;9022;p61"/>
            <p:cNvSpPr/>
            <p:nvPr/>
          </p:nvSpPr>
          <p:spPr>
            <a:xfrm>
              <a:off x="8490812" y="3889819"/>
              <a:ext cx="16833" cy="21361"/>
            </a:xfrm>
            <a:custGeom>
              <a:avLst/>
              <a:gdLst/>
              <a:ahLst/>
              <a:cxnLst/>
              <a:rect l="l" t="t" r="r" b="b"/>
              <a:pathLst>
                <a:path w="342" h="434" extrusionOk="0">
                  <a:moveTo>
                    <a:pt x="278" y="1"/>
                  </a:moveTo>
                  <a:cubicBezTo>
                    <a:pt x="269" y="1"/>
                    <a:pt x="260" y="4"/>
                    <a:pt x="252" y="12"/>
                  </a:cubicBezTo>
                  <a:cubicBezTo>
                    <a:pt x="155" y="122"/>
                    <a:pt x="70" y="231"/>
                    <a:pt x="9" y="365"/>
                  </a:cubicBezTo>
                  <a:cubicBezTo>
                    <a:pt x="1" y="399"/>
                    <a:pt x="35" y="434"/>
                    <a:pt x="64" y="434"/>
                  </a:cubicBezTo>
                  <a:cubicBezTo>
                    <a:pt x="76" y="434"/>
                    <a:pt x="88" y="428"/>
                    <a:pt x="95" y="414"/>
                  </a:cubicBezTo>
                  <a:cubicBezTo>
                    <a:pt x="155" y="292"/>
                    <a:pt x="228" y="182"/>
                    <a:pt x="314" y="85"/>
                  </a:cubicBezTo>
                  <a:cubicBezTo>
                    <a:pt x="342" y="46"/>
                    <a:pt x="310" y="1"/>
                    <a:pt x="2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23" name="Google Shape;9023;p61"/>
            <p:cNvSpPr/>
            <p:nvPr/>
          </p:nvSpPr>
          <p:spPr>
            <a:xfrm>
              <a:off x="8490665" y="3889474"/>
              <a:ext cx="17375" cy="22494"/>
            </a:xfrm>
            <a:custGeom>
              <a:avLst/>
              <a:gdLst/>
              <a:ahLst/>
              <a:cxnLst/>
              <a:rect l="l" t="t" r="r" b="b"/>
              <a:pathLst>
                <a:path w="353" h="457" extrusionOk="0">
                  <a:moveTo>
                    <a:pt x="292" y="19"/>
                  </a:moveTo>
                  <a:cubicBezTo>
                    <a:pt x="292" y="19"/>
                    <a:pt x="304" y="19"/>
                    <a:pt x="317" y="31"/>
                  </a:cubicBezTo>
                  <a:cubicBezTo>
                    <a:pt x="328" y="43"/>
                    <a:pt x="328" y="67"/>
                    <a:pt x="317" y="80"/>
                  </a:cubicBezTo>
                  <a:cubicBezTo>
                    <a:pt x="219" y="177"/>
                    <a:pt x="146" y="286"/>
                    <a:pt x="85" y="421"/>
                  </a:cubicBezTo>
                  <a:cubicBezTo>
                    <a:pt x="79" y="432"/>
                    <a:pt x="71" y="435"/>
                    <a:pt x="63" y="435"/>
                  </a:cubicBezTo>
                  <a:cubicBezTo>
                    <a:pt x="55" y="435"/>
                    <a:pt x="49" y="432"/>
                    <a:pt x="49" y="432"/>
                  </a:cubicBezTo>
                  <a:cubicBezTo>
                    <a:pt x="25" y="421"/>
                    <a:pt x="12" y="396"/>
                    <a:pt x="25" y="384"/>
                  </a:cubicBezTo>
                  <a:cubicBezTo>
                    <a:pt x="85" y="250"/>
                    <a:pt x="158" y="140"/>
                    <a:pt x="268" y="31"/>
                  </a:cubicBezTo>
                  <a:cubicBezTo>
                    <a:pt x="268" y="19"/>
                    <a:pt x="280" y="19"/>
                    <a:pt x="292" y="19"/>
                  </a:cubicBezTo>
                  <a:close/>
                  <a:moveTo>
                    <a:pt x="292" y="0"/>
                  </a:moveTo>
                  <a:cubicBezTo>
                    <a:pt x="280" y="0"/>
                    <a:pt x="267" y="7"/>
                    <a:pt x="255" y="19"/>
                  </a:cubicBezTo>
                  <a:cubicBezTo>
                    <a:pt x="146" y="129"/>
                    <a:pt x="61" y="250"/>
                    <a:pt x="12" y="372"/>
                  </a:cubicBezTo>
                  <a:cubicBezTo>
                    <a:pt x="0" y="408"/>
                    <a:pt x="12" y="432"/>
                    <a:pt x="36" y="445"/>
                  </a:cubicBezTo>
                  <a:cubicBezTo>
                    <a:pt x="49" y="445"/>
                    <a:pt x="49" y="457"/>
                    <a:pt x="61" y="457"/>
                  </a:cubicBezTo>
                  <a:cubicBezTo>
                    <a:pt x="73" y="457"/>
                    <a:pt x="98" y="445"/>
                    <a:pt x="98" y="421"/>
                  </a:cubicBezTo>
                  <a:cubicBezTo>
                    <a:pt x="158" y="299"/>
                    <a:pt x="231" y="189"/>
                    <a:pt x="328" y="92"/>
                  </a:cubicBezTo>
                  <a:cubicBezTo>
                    <a:pt x="353" y="67"/>
                    <a:pt x="341" y="31"/>
                    <a:pt x="328" y="19"/>
                  </a:cubicBezTo>
                  <a:cubicBezTo>
                    <a:pt x="316" y="7"/>
                    <a:pt x="304" y="0"/>
                    <a:pt x="2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24" name="Google Shape;9024;p61"/>
            <p:cNvSpPr/>
            <p:nvPr/>
          </p:nvSpPr>
          <p:spPr>
            <a:xfrm>
              <a:off x="8503019" y="3891640"/>
              <a:ext cx="15406" cy="20033"/>
            </a:xfrm>
            <a:custGeom>
              <a:avLst/>
              <a:gdLst/>
              <a:ahLst/>
              <a:cxnLst/>
              <a:rect l="l" t="t" r="r" b="b"/>
              <a:pathLst>
                <a:path w="313" h="407" extrusionOk="0">
                  <a:moveTo>
                    <a:pt x="249" y="0"/>
                  </a:moveTo>
                  <a:cubicBezTo>
                    <a:pt x="240" y="0"/>
                    <a:pt x="231" y="4"/>
                    <a:pt x="223" y="12"/>
                  </a:cubicBezTo>
                  <a:cubicBezTo>
                    <a:pt x="139" y="109"/>
                    <a:pt x="66" y="231"/>
                    <a:pt x="17" y="352"/>
                  </a:cubicBezTo>
                  <a:cubicBezTo>
                    <a:pt x="1" y="385"/>
                    <a:pt x="33" y="406"/>
                    <a:pt x="63" y="406"/>
                  </a:cubicBezTo>
                  <a:cubicBezTo>
                    <a:pt x="78" y="406"/>
                    <a:pt x="93" y="401"/>
                    <a:pt x="102" y="388"/>
                  </a:cubicBezTo>
                  <a:cubicBezTo>
                    <a:pt x="150" y="279"/>
                    <a:pt x="211" y="169"/>
                    <a:pt x="284" y="72"/>
                  </a:cubicBezTo>
                  <a:cubicBezTo>
                    <a:pt x="313" y="44"/>
                    <a:pt x="282" y="0"/>
                    <a:pt x="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25" name="Google Shape;9025;p61"/>
            <p:cNvSpPr/>
            <p:nvPr/>
          </p:nvSpPr>
          <p:spPr>
            <a:xfrm>
              <a:off x="8502626" y="3891197"/>
              <a:ext cx="15603" cy="20771"/>
            </a:xfrm>
            <a:custGeom>
              <a:avLst/>
              <a:gdLst/>
              <a:ahLst/>
              <a:cxnLst/>
              <a:rect l="l" t="t" r="r" b="b"/>
              <a:pathLst>
                <a:path w="317" h="422" extrusionOk="0">
                  <a:moveTo>
                    <a:pt x="260" y="17"/>
                  </a:moveTo>
                  <a:cubicBezTo>
                    <a:pt x="268" y="17"/>
                    <a:pt x="274" y="21"/>
                    <a:pt x="280" y="21"/>
                  </a:cubicBezTo>
                  <a:cubicBezTo>
                    <a:pt x="292" y="32"/>
                    <a:pt x="304" y="57"/>
                    <a:pt x="280" y="81"/>
                  </a:cubicBezTo>
                  <a:cubicBezTo>
                    <a:pt x="207" y="178"/>
                    <a:pt x="147" y="288"/>
                    <a:pt x="98" y="386"/>
                  </a:cubicBezTo>
                  <a:cubicBezTo>
                    <a:pt x="85" y="410"/>
                    <a:pt x="74" y="410"/>
                    <a:pt x="49" y="410"/>
                  </a:cubicBezTo>
                  <a:cubicBezTo>
                    <a:pt x="37" y="397"/>
                    <a:pt x="25" y="386"/>
                    <a:pt x="37" y="361"/>
                  </a:cubicBezTo>
                  <a:cubicBezTo>
                    <a:pt x="74" y="251"/>
                    <a:pt x="147" y="142"/>
                    <a:pt x="231" y="32"/>
                  </a:cubicBezTo>
                  <a:cubicBezTo>
                    <a:pt x="243" y="20"/>
                    <a:pt x="252" y="17"/>
                    <a:pt x="260" y="17"/>
                  </a:cubicBezTo>
                  <a:close/>
                  <a:moveTo>
                    <a:pt x="263" y="0"/>
                  </a:moveTo>
                  <a:cubicBezTo>
                    <a:pt x="248" y="0"/>
                    <a:pt x="234" y="6"/>
                    <a:pt x="219" y="21"/>
                  </a:cubicBezTo>
                  <a:cubicBezTo>
                    <a:pt x="122" y="130"/>
                    <a:pt x="61" y="240"/>
                    <a:pt x="12" y="361"/>
                  </a:cubicBezTo>
                  <a:cubicBezTo>
                    <a:pt x="1" y="386"/>
                    <a:pt x="25" y="410"/>
                    <a:pt x="49" y="422"/>
                  </a:cubicBezTo>
                  <a:lnTo>
                    <a:pt x="74" y="422"/>
                  </a:lnTo>
                  <a:cubicBezTo>
                    <a:pt x="85" y="422"/>
                    <a:pt x="98" y="422"/>
                    <a:pt x="110" y="397"/>
                  </a:cubicBezTo>
                  <a:cubicBezTo>
                    <a:pt x="158" y="300"/>
                    <a:pt x="219" y="191"/>
                    <a:pt x="304" y="94"/>
                  </a:cubicBezTo>
                  <a:cubicBezTo>
                    <a:pt x="317" y="57"/>
                    <a:pt x="317" y="32"/>
                    <a:pt x="292" y="8"/>
                  </a:cubicBezTo>
                  <a:cubicBezTo>
                    <a:pt x="282" y="3"/>
                    <a:pt x="273" y="0"/>
                    <a:pt x="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26" name="Google Shape;9026;p61"/>
            <p:cNvSpPr/>
            <p:nvPr/>
          </p:nvSpPr>
          <p:spPr>
            <a:xfrm>
              <a:off x="8516555" y="3889228"/>
              <a:ext cx="14864" cy="21804"/>
            </a:xfrm>
            <a:custGeom>
              <a:avLst/>
              <a:gdLst/>
              <a:ahLst/>
              <a:cxnLst/>
              <a:rect l="l" t="t" r="r" b="b"/>
              <a:pathLst>
                <a:path w="302" h="443" extrusionOk="0">
                  <a:moveTo>
                    <a:pt x="247" y="1"/>
                  </a:moveTo>
                  <a:cubicBezTo>
                    <a:pt x="232" y="1"/>
                    <a:pt x="216" y="8"/>
                    <a:pt x="204" y="24"/>
                  </a:cubicBezTo>
                  <a:cubicBezTo>
                    <a:pt x="131" y="134"/>
                    <a:pt x="58" y="255"/>
                    <a:pt x="9" y="389"/>
                  </a:cubicBezTo>
                  <a:cubicBezTo>
                    <a:pt x="1" y="421"/>
                    <a:pt x="31" y="443"/>
                    <a:pt x="59" y="443"/>
                  </a:cubicBezTo>
                  <a:cubicBezTo>
                    <a:pt x="73" y="443"/>
                    <a:pt x="86" y="437"/>
                    <a:pt x="94" y="426"/>
                  </a:cubicBezTo>
                  <a:cubicBezTo>
                    <a:pt x="155" y="291"/>
                    <a:pt x="204" y="182"/>
                    <a:pt x="277" y="61"/>
                  </a:cubicBezTo>
                  <a:cubicBezTo>
                    <a:pt x="301" y="28"/>
                    <a:pt x="276" y="1"/>
                    <a:pt x="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27" name="Google Shape;9027;p61"/>
            <p:cNvSpPr/>
            <p:nvPr/>
          </p:nvSpPr>
          <p:spPr>
            <a:xfrm>
              <a:off x="8516358" y="3888785"/>
              <a:ext cx="15061" cy="22592"/>
            </a:xfrm>
            <a:custGeom>
              <a:avLst/>
              <a:gdLst/>
              <a:ahLst/>
              <a:cxnLst/>
              <a:rect l="l" t="t" r="r" b="b"/>
              <a:pathLst>
                <a:path w="306" h="459" extrusionOk="0">
                  <a:moveTo>
                    <a:pt x="268" y="21"/>
                  </a:moveTo>
                  <a:cubicBezTo>
                    <a:pt x="281" y="33"/>
                    <a:pt x="293" y="45"/>
                    <a:pt x="281" y="70"/>
                  </a:cubicBezTo>
                  <a:cubicBezTo>
                    <a:pt x="208" y="167"/>
                    <a:pt x="147" y="289"/>
                    <a:pt x="86" y="422"/>
                  </a:cubicBezTo>
                  <a:cubicBezTo>
                    <a:pt x="86" y="436"/>
                    <a:pt x="78" y="442"/>
                    <a:pt x="68" y="442"/>
                  </a:cubicBezTo>
                  <a:cubicBezTo>
                    <a:pt x="62" y="442"/>
                    <a:pt x="55" y="439"/>
                    <a:pt x="49" y="435"/>
                  </a:cubicBezTo>
                  <a:cubicBezTo>
                    <a:pt x="38" y="435"/>
                    <a:pt x="13" y="422"/>
                    <a:pt x="25" y="398"/>
                  </a:cubicBezTo>
                  <a:cubicBezTo>
                    <a:pt x="74" y="276"/>
                    <a:pt x="135" y="154"/>
                    <a:pt x="220" y="33"/>
                  </a:cubicBezTo>
                  <a:cubicBezTo>
                    <a:pt x="220" y="21"/>
                    <a:pt x="232" y="21"/>
                    <a:pt x="244" y="21"/>
                  </a:cubicBezTo>
                  <a:close/>
                  <a:moveTo>
                    <a:pt x="244" y="1"/>
                  </a:moveTo>
                  <a:cubicBezTo>
                    <a:pt x="229" y="1"/>
                    <a:pt x="210" y="7"/>
                    <a:pt x="195" y="21"/>
                  </a:cubicBezTo>
                  <a:cubicBezTo>
                    <a:pt x="122" y="143"/>
                    <a:pt x="62" y="264"/>
                    <a:pt x="13" y="398"/>
                  </a:cubicBezTo>
                  <a:cubicBezTo>
                    <a:pt x="1" y="422"/>
                    <a:pt x="13" y="446"/>
                    <a:pt x="38" y="459"/>
                  </a:cubicBezTo>
                  <a:lnTo>
                    <a:pt x="62" y="459"/>
                  </a:lnTo>
                  <a:cubicBezTo>
                    <a:pt x="86" y="459"/>
                    <a:pt x="98" y="459"/>
                    <a:pt x="111" y="435"/>
                  </a:cubicBezTo>
                  <a:cubicBezTo>
                    <a:pt x="171" y="300"/>
                    <a:pt x="232" y="179"/>
                    <a:pt x="293" y="81"/>
                  </a:cubicBezTo>
                  <a:cubicBezTo>
                    <a:pt x="305" y="45"/>
                    <a:pt x="293" y="21"/>
                    <a:pt x="268" y="8"/>
                  </a:cubicBezTo>
                  <a:cubicBezTo>
                    <a:pt x="264" y="4"/>
                    <a:pt x="255" y="1"/>
                    <a:pt x="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28" name="Google Shape;9028;p61"/>
            <p:cNvSpPr/>
            <p:nvPr/>
          </p:nvSpPr>
          <p:spPr>
            <a:xfrm>
              <a:off x="8527483" y="3889671"/>
              <a:ext cx="15996" cy="21509"/>
            </a:xfrm>
            <a:custGeom>
              <a:avLst/>
              <a:gdLst/>
              <a:ahLst/>
              <a:cxnLst/>
              <a:rect l="l" t="t" r="r" b="b"/>
              <a:pathLst>
                <a:path w="325" h="437" extrusionOk="0">
                  <a:moveTo>
                    <a:pt x="261" y="0"/>
                  </a:moveTo>
                  <a:cubicBezTo>
                    <a:pt x="249" y="0"/>
                    <a:pt x="235" y="5"/>
                    <a:pt x="225" y="15"/>
                  </a:cubicBezTo>
                  <a:cubicBezTo>
                    <a:pt x="140" y="125"/>
                    <a:pt x="79" y="246"/>
                    <a:pt x="18" y="368"/>
                  </a:cubicBezTo>
                  <a:cubicBezTo>
                    <a:pt x="1" y="402"/>
                    <a:pt x="32" y="437"/>
                    <a:pt x="65" y="437"/>
                  </a:cubicBezTo>
                  <a:cubicBezTo>
                    <a:pt x="79" y="437"/>
                    <a:pt x="93" y="431"/>
                    <a:pt x="104" y="417"/>
                  </a:cubicBezTo>
                  <a:cubicBezTo>
                    <a:pt x="164" y="295"/>
                    <a:pt x="225" y="173"/>
                    <a:pt x="298" y="63"/>
                  </a:cubicBezTo>
                  <a:cubicBezTo>
                    <a:pt x="324" y="28"/>
                    <a:pt x="294" y="0"/>
                    <a:pt x="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29" name="Google Shape;9029;p61"/>
            <p:cNvSpPr/>
            <p:nvPr/>
          </p:nvSpPr>
          <p:spPr>
            <a:xfrm>
              <a:off x="8527138" y="3889376"/>
              <a:ext cx="16243" cy="22001"/>
            </a:xfrm>
            <a:custGeom>
              <a:avLst/>
              <a:gdLst/>
              <a:ahLst/>
              <a:cxnLst/>
              <a:rect l="l" t="t" r="r" b="b"/>
              <a:pathLst>
                <a:path w="330" h="447" extrusionOk="0">
                  <a:moveTo>
                    <a:pt x="268" y="9"/>
                  </a:moveTo>
                  <a:cubicBezTo>
                    <a:pt x="281" y="9"/>
                    <a:pt x="281" y="21"/>
                    <a:pt x="293" y="21"/>
                  </a:cubicBezTo>
                  <a:cubicBezTo>
                    <a:pt x="305" y="33"/>
                    <a:pt x="305" y="45"/>
                    <a:pt x="293" y="69"/>
                  </a:cubicBezTo>
                  <a:cubicBezTo>
                    <a:pt x="220" y="191"/>
                    <a:pt x="159" y="301"/>
                    <a:pt x="98" y="410"/>
                  </a:cubicBezTo>
                  <a:cubicBezTo>
                    <a:pt x="86" y="434"/>
                    <a:pt x="74" y="434"/>
                    <a:pt x="49" y="434"/>
                  </a:cubicBezTo>
                  <a:cubicBezTo>
                    <a:pt x="38" y="423"/>
                    <a:pt x="25" y="398"/>
                    <a:pt x="38" y="374"/>
                  </a:cubicBezTo>
                  <a:cubicBezTo>
                    <a:pt x="98" y="240"/>
                    <a:pt x="159" y="131"/>
                    <a:pt x="232" y="33"/>
                  </a:cubicBezTo>
                  <a:cubicBezTo>
                    <a:pt x="244" y="21"/>
                    <a:pt x="257" y="9"/>
                    <a:pt x="268" y="9"/>
                  </a:cubicBezTo>
                  <a:close/>
                  <a:moveTo>
                    <a:pt x="270" y="1"/>
                  </a:moveTo>
                  <a:cubicBezTo>
                    <a:pt x="252" y="1"/>
                    <a:pt x="234" y="7"/>
                    <a:pt x="220" y="21"/>
                  </a:cubicBezTo>
                  <a:cubicBezTo>
                    <a:pt x="147" y="118"/>
                    <a:pt x="86" y="228"/>
                    <a:pt x="13" y="374"/>
                  </a:cubicBezTo>
                  <a:cubicBezTo>
                    <a:pt x="1" y="398"/>
                    <a:pt x="25" y="434"/>
                    <a:pt x="49" y="447"/>
                  </a:cubicBezTo>
                  <a:lnTo>
                    <a:pt x="74" y="447"/>
                  </a:lnTo>
                  <a:cubicBezTo>
                    <a:pt x="86" y="447"/>
                    <a:pt x="98" y="447"/>
                    <a:pt x="111" y="423"/>
                  </a:cubicBezTo>
                  <a:cubicBezTo>
                    <a:pt x="171" y="301"/>
                    <a:pt x="244" y="191"/>
                    <a:pt x="317" y="69"/>
                  </a:cubicBezTo>
                  <a:cubicBezTo>
                    <a:pt x="330" y="45"/>
                    <a:pt x="317" y="21"/>
                    <a:pt x="305" y="9"/>
                  </a:cubicBezTo>
                  <a:cubicBezTo>
                    <a:pt x="295" y="4"/>
                    <a:pt x="283" y="1"/>
                    <a:pt x="2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30" name="Google Shape;9030;p61"/>
            <p:cNvSpPr/>
            <p:nvPr/>
          </p:nvSpPr>
          <p:spPr>
            <a:xfrm>
              <a:off x="8540772" y="3888638"/>
              <a:ext cx="14175" cy="21657"/>
            </a:xfrm>
            <a:custGeom>
              <a:avLst/>
              <a:gdLst/>
              <a:ahLst/>
              <a:cxnLst/>
              <a:rect l="l" t="t" r="r" b="b"/>
              <a:pathLst>
                <a:path w="288" h="440" extrusionOk="0">
                  <a:moveTo>
                    <a:pt x="234" y="1"/>
                  </a:moveTo>
                  <a:cubicBezTo>
                    <a:pt x="220" y="1"/>
                    <a:pt x="207" y="8"/>
                    <a:pt x="198" y="24"/>
                  </a:cubicBezTo>
                  <a:cubicBezTo>
                    <a:pt x="113" y="133"/>
                    <a:pt x="53" y="255"/>
                    <a:pt x="16" y="389"/>
                  </a:cubicBezTo>
                  <a:cubicBezTo>
                    <a:pt x="1" y="419"/>
                    <a:pt x="28" y="440"/>
                    <a:pt x="53" y="440"/>
                  </a:cubicBezTo>
                  <a:cubicBezTo>
                    <a:pt x="69" y="440"/>
                    <a:pt x="84" y="432"/>
                    <a:pt x="89" y="413"/>
                  </a:cubicBezTo>
                  <a:cubicBezTo>
                    <a:pt x="150" y="292"/>
                    <a:pt x="198" y="170"/>
                    <a:pt x="271" y="60"/>
                  </a:cubicBezTo>
                  <a:cubicBezTo>
                    <a:pt x="288" y="28"/>
                    <a:pt x="261" y="1"/>
                    <a:pt x="2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31" name="Google Shape;9031;p61"/>
            <p:cNvSpPr/>
            <p:nvPr/>
          </p:nvSpPr>
          <p:spPr>
            <a:xfrm>
              <a:off x="8540329" y="3888195"/>
              <a:ext cx="15012" cy="22592"/>
            </a:xfrm>
            <a:custGeom>
              <a:avLst/>
              <a:gdLst/>
              <a:ahLst/>
              <a:cxnLst/>
              <a:rect l="l" t="t" r="r" b="b"/>
              <a:pathLst>
                <a:path w="305" h="459" extrusionOk="0">
                  <a:moveTo>
                    <a:pt x="256" y="20"/>
                  </a:moveTo>
                  <a:cubicBezTo>
                    <a:pt x="268" y="33"/>
                    <a:pt x="280" y="45"/>
                    <a:pt x="268" y="69"/>
                  </a:cubicBezTo>
                  <a:cubicBezTo>
                    <a:pt x="219" y="166"/>
                    <a:pt x="146" y="288"/>
                    <a:pt x="98" y="422"/>
                  </a:cubicBezTo>
                  <a:cubicBezTo>
                    <a:pt x="89" y="430"/>
                    <a:pt x="75" y="439"/>
                    <a:pt x="63" y="439"/>
                  </a:cubicBezTo>
                  <a:cubicBezTo>
                    <a:pt x="57" y="439"/>
                    <a:pt x="53" y="438"/>
                    <a:pt x="49" y="434"/>
                  </a:cubicBezTo>
                  <a:cubicBezTo>
                    <a:pt x="37" y="434"/>
                    <a:pt x="25" y="422"/>
                    <a:pt x="25" y="398"/>
                  </a:cubicBezTo>
                  <a:cubicBezTo>
                    <a:pt x="73" y="264"/>
                    <a:pt x="135" y="130"/>
                    <a:pt x="207" y="33"/>
                  </a:cubicBezTo>
                  <a:cubicBezTo>
                    <a:pt x="219" y="20"/>
                    <a:pt x="232" y="20"/>
                    <a:pt x="243" y="20"/>
                  </a:cubicBezTo>
                  <a:close/>
                  <a:moveTo>
                    <a:pt x="237" y="0"/>
                  </a:moveTo>
                  <a:cubicBezTo>
                    <a:pt x="223" y="0"/>
                    <a:pt x="209" y="6"/>
                    <a:pt x="195" y="20"/>
                  </a:cubicBezTo>
                  <a:cubicBezTo>
                    <a:pt x="122" y="130"/>
                    <a:pt x="62" y="252"/>
                    <a:pt x="13" y="398"/>
                  </a:cubicBezTo>
                  <a:cubicBezTo>
                    <a:pt x="0" y="422"/>
                    <a:pt x="13" y="447"/>
                    <a:pt x="37" y="458"/>
                  </a:cubicBezTo>
                  <a:lnTo>
                    <a:pt x="62" y="458"/>
                  </a:lnTo>
                  <a:cubicBezTo>
                    <a:pt x="86" y="458"/>
                    <a:pt x="98" y="447"/>
                    <a:pt x="110" y="422"/>
                  </a:cubicBezTo>
                  <a:cubicBezTo>
                    <a:pt x="159" y="288"/>
                    <a:pt x="232" y="166"/>
                    <a:pt x="292" y="69"/>
                  </a:cubicBezTo>
                  <a:cubicBezTo>
                    <a:pt x="305" y="45"/>
                    <a:pt x="292" y="20"/>
                    <a:pt x="268" y="9"/>
                  </a:cubicBezTo>
                  <a:cubicBezTo>
                    <a:pt x="258" y="3"/>
                    <a:pt x="247" y="0"/>
                    <a:pt x="2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32" name="Google Shape;9032;p61"/>
            <p:cNvSpPr/>
            <p:nvPr/>
          </p:nvSpPr>
          <p:spPr>
            <a:xfrm>
              <a:off x="8552241" y="3891050"/>
              <a:ext cx="13486" cy="21214"/>
            </a:xfrm>
            <a:custGeom>
              <a:avLst/>
              <a:gdLst/>
              <a:ahLst/>
              <a:cxnLst/>
              <a:rect l="l" t="t" r="r" b="b"/>
              <a:pathLst>
                <a:path w="274" h="431" extrusionOk="0">
                  <a:moveTo>
                    <a:pt x="220" y="1"/>
                  </a:moveTo>
                  <a:cubicBezTo>
                    <a:pt x="206" y="1"/>
                    <a:pt x="193" y="7"/>
                    <a:pt x="184" y="24"/>
                  </a:cubicBezTo>
                  <a:cubicBezTo>
                    <a:pt x="111" y="133"/>
                    <a:pt x="50" y="254"/>
                    <a:pt x="14" y="376"/>
                  </a:cubicBezTo>
                  <a:cubicBezTo>
                    <a:pt x="0" y="411"/>
                    <a:pt x="23" y="430"/>
                    <a:pt x="49" y="430"/>
                  </a:cubicBezTo>
                  <a:cubicBezTo>
                    <a:pt x="68" y="430"/>
                    <a:pt x="89" y="421"/>
                    <a:pt x="99" y="400"/>
                  </a:cubicBezTo>
                  <a:cubicBezTo>
                    <a:pt x="136" y="279"/>
                    <a:pt x="196" y="170"/>
                    <a:pt x="257" y="60"/>
                  </a:cubicBezTo>
                  <a:cubicBezTo>
                    <a:pt x="274" y="27"/>
                    <a:pt x="247" y="1"/>
                    <a:pt x="2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33" name="Google Shape;9033;p61"/>
            <p:cNvSpPr/>
            <p:nvPr/>
          </p:nvSpPr>
          <p:spPr>
            <a:xfrm>
              <a:off x="8551700" y="3890557"/>
              <a:ext cx="14421" cy="22051"/>
            </a:xfrm>
            <a:custGeom>
              <a:avLst/>
              <a:gdLst/>
              <a:ahLst/>
              <a:cxnLst/>
              <a:rect l="l" t="t" r="r" b="b"/>
              <a:pathLst>
                <a:path w="293" h="448" extrusionOk="0">
                  <a:moveTo>
                    <a:pt x="244" y="21"/>
                  </a:moveTo>
                  <a:cubicBezTo>
                    <a:pt x="268" y="34"/>
                    <a:pt x="268" y="45"/>
                    <a:pt x="256" y="70"/>
                  </a:cubicBezTo>
                  <a:cubicBezTo>
                    <a:pt x="195" y="167"/>
                    <a:pt x="147" y="277"/>
                    <a:pt x="98" y="410"/>
                  </a:cubicBezTo>
                  <a:cubicBezTo>
                    <a:pt x="85" y="435"/>
                    <a:pt x="61" y="435"/>
                    <a:pt x="49" y="435"/>
                  </a:cubicBezTo>
                  <a:cubicBezTo>
                    <a:pt x="37" y="423"/>
                    <a:pt x="25" y="410"/>
                    <a:pt x="25" y="386"/>
                  </a:cubicBezTo>
                  <a:cubicBezTo>
                    <a:pt x="74" y="264"/>
                    <a:pt x="122" y="155"/>
                    <a:pt x="195" y="34"/>
                  </a:cubicBezTo>
                  <a:cubicBezTo>
                    <a:pt x="207" y="21"/>
                    <a:pt x="220" y="21"/>
                    <a:pt x="231" y="21"/>
                  </a:cubicBezTo>
                  <a:close/>
                  <a:moveTo>
                    <a:pt x="225" y="1"/>
                  </a:moveTo>
                  <a:cubicBezTo>
                    <a:pt x="211" y="1"/>
                    <a:pt x="197" y="7"/>
                    <a:pt x="183" y="21"/>
                  </a:cubicBezTo>
                  <a:cubicBezTo>
                    <a:pt x="110" y="143"/>
                    <a:pt x="49" y="264"/>
                    <a:pt x="12" y="386"/>
                  </a:cubicBezTo>
                  <a:cubicBezTo>
                    <a:pt x="1" y="410"/>
                    <a:pt x="25" y="435"/>
                    <a:pt x="49" y="447"/>
                  </a:cubicBezTo>
                  <a:lnTo>
                    <a:pt x="61" y="447"/>
                  </a:lnTo>
                  <a:cubicBezTo>
                    <a:pt x="85" y="447"/>
                    <a:pt x="110" y="435"/>
                    <a:pt x="110" y="410"/>
                  </a:cubicBezTo>
                  <a:cubicBezTo>
                    <a:pt x="158" y="289"/>
                    <a:pt x="220" y="180"/>
                    <a:pt x="280" y="82"/>
                  </a:cubicBezTo>
                  <a:cubicBezTo>
                    <a:pt x="293" y="45"/>
                    <a:pt x="280" y="21"/>
                    <a:pt x="256" y="9"/>
                  </a:cubicBezTo>
                  <a:cubicBezTo>
                    <a:pt x="246" y="4"/>
                    <a:pt x="235" y="1"/>
                    <a:pt x="2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34" name="Google Shape;9034;p61"/>
            <p:cNvSpPr/>
            <p:nvPr/>
          </p:nvSpPr>
          <p:spPr>
            <a:xfrm>
              <a:off x="8565383" y="3889376"/>
              <a:ext cx="13585" cy="22297"/>
            </a:xfrm>
            <a:custGeom>
              <a:avLst/>
              <a:gdLst/>
              <a:ahLst/>
              <a:cxnLst/>
              <a:rect l="l" t="t" r="r" b="b"/>
              <a:pathLst>
                <a:path w="276" h="453" extrusionOk="0">
                  <a:moveTo>
                    <a:pt x="215" y="1"/>
                  </a:moveTo>
                  <a:cubicBezTo>
                    <a:pt x="203" y="1"/>
                    <a:pt x="192" y="6"/>
                    <a:pt x="185" y="21"/>
                  </a:cubicBezTo>
                  <a:cubicBezTo>
                    <a:pt x="112" y="142"/>
                    <a:pt x="51" y="264"/>
                    <a:pt x="15" y="398"/>
                  </a:cubicBezTo>
                  <a:cubicBezTo>
                    <a:pt x="0" y="433"/>
                    <a:pt x="23" y="452"/>
                    <a:pt x="50" y="452"/>
                  </a:cubicBezTo>
                  <a:cubicBezTo>
                    <a:pt x="69" y="452"/>
                    <a:pt x="89" y="443"/>
                    <a:pt x="99" y="423"/>
                  </a:cubicBezTo>
                  <a:cubicBezTo>
                    <a:pt x="148" y="301"/>
                    <a:pt x="197" y="179"/>
                    <a:pt x="258" y="69"/>
                  </a:cubicBezTo>
                  <a:cubicBezTo>
                    <a:pt x="275" y="35"/>
                    <a:pt x="24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35" name="Google Shape;9035;p61"/>
            <p:cNvSpPr/>
            <p:nvPr/>
          </p:nvSpPr>
          <p:spPr>
            <a:xfrm>
              <a:off x="8564891" y="3888835"/>
              <a:ext cx="14421" cy="23133"/>
            </a:xfrm>
            <a:custGeom>
              <a:avLst/>
              <a:gdLst/>
              <a:ahLst/>
              <a:cxnLst/>
              <a:rect l="l" t="t" r="r" b="b"/>
              <a:pathLst>
                <a:path w="293" h="470" extrusionOk="0">
                  <a:moveTo>
                    <a:pt x="231" y="20"/>
                  </a:moveTo>
                  <a:cubicBezTo>
                    <a:pt x="231" y="20"/>
                    <a:pt x="244" y="20"/>
                    <a:pt x="244" y="32"/>
                  </a:cubicBezTo>
                  <a:cubicBezTo>
                    <a:pt x="255" y="32"/>
                    <a:pt x="268" y="56"/>
                    <a:pt x="255" y="69"/>
                  </a:cubicBezTo>
                  <a:cubicBezTo>
                    <a:pt x="195" y="190"/>
                    <a:pt x="146" y="299"/>
                    <a:pt x="98" y="434"/>
                  </a:cubicBezTo>
                  <a:cubicBezTo>
                    <a:pt x="85" y="458"/>
                    <a:pt x="61" y="458"/>
                    <a:pt x="49" y="458"/>
                  </a:cubicBezTo>
                  <a:cubicBezTo>
                    <a:pt x="36" y="445"/>
                    <a:pt x="25" y="445"/>
                    <a:pt x="25" y="409"/>
                  </a:cubicBezTo>
                  <a:cubicBezTo>
                    <a:pt x="61" y="299"/>
                    <a:pt x="122" y="178"/>
                    <a:pt x="207" y="44"/>
                  </a:cubicBezTo>
                  <a:cubicBezTo>
                    <a:pt x="207" y="32"/>
                    <a:pt x="219" y="20"/>
                    <a:pt x="231" y="20"/>
                  </a:cubicBezTo>
                  <a:close/>
                  <a:moveTo>
                    <a:pt x="229" y="0"/>
                  </a:moveTo>
                  <a:cubicBezTo>
                    <a:pt x="213" y="0"/>
                    <a:pt x="198" y="9"/>
                    <a:pt x="182" y="32"/>
                  </a:cubicBezTo>
                  <a:cubicBezTo>
                    <a:pt x="109" y="178"/>
                    <a:pt x="49" y="299"/>
                    <a:pt x="12" y="409"/>
                  </a:cubicBezTo>
                  <a:cubicBezTo>
                    <a:pt x="0" y="434"/>
                    <a:pt x="12" y="458"/>
                    <a:pt x="36" y="470"/>
                  </a:cubicBezTo>
                  <a:lnTo>
                    <a:pt x="61" y="470"/>
                  </a:lnTo>
                  <a:cubicBezTo>
                    <a:pt x="85" y="470"/>
                    <a:pt x="98" y="458"/>
                    <a:pt x="109" y="434"/>
                  </a:cubicBezTo>
                  <a:cubicBezTo>
                    <a:pt x="171" y="312"/>
                    <a:pt x="219" y="190"/>
                    <a:pt x="280" y="80"/>
                  </a:cubicBezTo>
                  <a:cubicBezTo>
                    <a:pt x="292" y="56"/>
                    <a:pt x="280" y="20"/>
                    <a:pt x="255" y="7"/>
                  </a:cubicBezTo>
                  <a:cubicBezTo>
                    <a:pt x="246" y="3"/>
                    <a:pt x="238" y="0"/>
                    <a:pt x="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36" name="Google Shape;9036;p61"/>
            <p:cNvSpPr/>
            <p:nvPr/>
          </p:nvSpPr>
          <p:spPr>
            <a:xfrm>
              <a:off x="8581430" y="3888195"/>
              <a:ext cx="14274" cy="20968"/>
            </a:xfrm>
            <a:custGeom>
              <a:avLst/>
              <a:gdLst/>
              <a:ahLst/>
              <a:cxnLst/>
              <a:rect l="l" t="t" r="r" b="b"/>
              <a:pathLst>
                <a:path w="290" h="426" extrusionOk="0">
                  <a:moveTo>
                    <a:pt x="225" y="0"/>
                  </a:moveTo>
                  <a:cubicBezTo>
                    <a:pt x="212" y="0"/>
                    <a:pt x="198" y="6"/>
                    <a:pt x="187" y="20"/>
                  </a:cubicBezTo>
                  <a:cubicBezTo>
                    <a:pt x="126" y="130"/>
                    <a:pt x="65" y="239"/>
                    <a:pt x="17" y="361"/>
                  </a:cubicBezTo>
                  <a:cubicBezTo>
                    <a:pt x="0" y="393"/>
                    <a:pt x="27" y="426"/>
                    <a:pt x="58" y="426"/>
                  </a:cubicBezTo>
                  <a:cubicBezTo>
                    <a:pt x="74" y="426"/>
                    <a:pt x="90" y="418"/>
                    <a:pt x="102" y="398"/>
                  </a:cubicBezTo>
                  <a:cubicBezTo>
                    <a:pt x="162" y="301"/>
                    <a:pt x="211" y="179"/>
                    <a:pt x="272" y="69"/>
                  </a:cubicBezTo>
                  <a:cubicBezTo>
                    <a:pt x="290" y="35"/>
                    <a:pt x="258" y="0"/>
                    <a:pt x="2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37" name="Google Shape;9037;p61"/>
            <p:cNvSpPr/>
            <p:nvPr/>
          </p:nvSpPr>
          <p:spPr>
            <a:xfrm>
              <a:off x="8581036" y="3887752"/>
              <a:ext cx="15012" cy="21804"/>
            </a:xfrm>
            <a:custGeom>
              <a:avLst/>
              <a:gdLst/>
              <a:ahLst/>
              <a:cxnLst/>
              <a:rect l="l" t="t" r="r" b="b"/>
              <a:pathLst>
                <a:path w="305" h="443" extrusionOk="0">
                  <a:moveTo>
                    <a:pt x="232" y="18"/>
                  </a:moveTo>
                  <a:cubicBezTo>
                    <a:pt x="243" y="18"/>
                    <a:pt x="243" y="18"/>
                    <a:pt x="256" y="29"/>
                  </a:cubicBezTo>
                  <a:cubicBezTo>
                    <a:pt x="268" y="29"/>
                    <a:pt x="280" y="54"/>
                    <a:pt x="268" y="78"/>
                  </a:cubicBezTo>
                  <a:cubicBezTo>
                    <a:pt x="219" y="188"/>
                    <a:pt x="159" y="297"/>
                    <a:pt x="98" y="407"/>
                  </a:cubicBezTo>
                  <a:cubicBezTo>
                    <a:pt x="91" y="421"/>
                    <a:pt x="80" y="427"/>
                    <a:pt x="69" y="427"/>
                  </a:cubicBezTo>
                  <a:cubicBezTo>
                    <a:pt x="62" y="427"/>
                    <a:pt x="54" y="424"/>
                    <a:pt x="49" y="419"/>
                  </a:cubicBezTo>
                  <a:cubicBezTo>
                    <a:pt x="37" y="407"/>
                    <a:pt x="25" y="394"/>
                    <a:pt x="37" y="370"/>
                  </a:cubicBezTo>
                  <a:cubicBezTo>
                    <a:pt x="86" y="248"/>
                    <a:pt x="146" y="139"/>
                    <a:pt x="207" y="42"/>
                  </a:cubicBezTo>
                  <a:lnTo>
                    <a:pt x="232" y="18"/>
                  </a:lnTo>
                  <a:close/>
                  <a:moveTo>
                    <a:pt x="242" y="0"/>
                  </a:moveTo>
                  <a:cubicBezTo>
                    <a:pt x="226" y="0"/>
                    <a:pt x="204" y="12"/>
                    <a:pt x="195" y="29"/>
                  </a:cubicBezTo>
                  <a:lnTo>
                    <a:pt x="13" y="358"/>
                  </a:lnTo>
                  <a:cubicBezTo>
                    <a:pt x="0" y="394"/>
                    <a:pt x="25" y="419"/>
                    <a:pt x="49" y="431"/>
                  </a:cubicBezTo>
                  <a:cubicBezTo>
                    <a:pt x="49" y="443"/>
                    <a:pt x="62" y="443"/>
                    <a:pt x="73" y="443"/>
                  </a:cubicBezTo>
                  <a:cubicBezTo>
                    <a:pt x="86" y="443"/>
                    <a:pt x="98" y="431"/>
                    <a:pt x="110" y="419"/>
                  </a:cubicBezTo>
                  <a:cubicBezTo>
                    <a:pt x="183" y="310"/>
                    <a:pt x="232" y="188"/>
                    <a:pt x="280" y="78"/>
                  </a:cubicBezTo>
                  <a:cubicBezTo>
                    <a:pt x="305" y="54"/>
                    <a:pt x="280" y="18"/>
                    <a:pt x="256" y="5"/>
                  </a:cubicBezTo>
                  <a:cubicBezTo>
                    <a:pt x="253" y="2"/>
                    <a:pt x="248" y="0"/>
                    <a:pt x="2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38" name="Google Shape;9038;p61"/>
            <p:cNvSpPr/>
            <p:nvPr/>
          </p:nvSpPr>
          <p:spPr>
            <a:xfrm>
              <a:off x="8596787" y="3887604"/>
              <a:ext cx="14914" cy="22247"/>
            </a:xfrm>
            <a:custGeom>
              <a:avLst/>
              <a:gdLst/>
              <a:ahLst/>
              <a:cxnLst/>
              <a:rect l="l" t="t" r="r" b="b"/>
              <a:pathLst>
                <a:path w="303" h="452" extrusionOk="0">
                  <a:moveTo>
                    <a:pt x="236" y="1"/>
                  </a:moveTo>
                  <a:cubicBezTo>
                    <a:pt x="223" y="1"/>
                    <a:pt x="211" y="6"/>
                    <a:pt x="204" y="21"/>
                  </a:cubicBezTo>
                  <a:cubicBezTo>
                    <a:pt x="131" y="142"/>
                    <a:pt x="58" y="264"/>
                    <a:pt x="9" y="397"/>
                  </a:cubicBezTo>
                  <a:cubicBezTo>
                    <a:pt x="1" y="430"/>
                    <a:pt x="30" y="451"/>
                    <a:pt x="58" y="451"/>
                  </a:cubicBezTo>
                  <a:cubicBezTo>
                    <a:pt x="72" y="451"/>
                    <a:pt x="86" y="446"/>
                    <a:pt x="94" y="434"/>
                  </a:cubicBezTo>
                  <a:lnTo>
                    <a:pt x="277" y="69"/>
                  </a:lnTo>
                  <a:cubicBezTo>
                    <a:pt x="302" y="35"/>
                    <a:pt x="267" y="1"/>
                    <a:pt x="2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39" name="Google Shape;9039;p61"/>
            <p:cNvSpPr/>
            <p:nvPr/>
          </p:nvSpPr>
          <p:spPr>
            <a:xfrm>
              <a:off x="8595999" y="3887013"/>
              <a:ext cx="15603" cy="23183"/>
            </a:xfrm>
            <a:custGeom>
              <a:avLst/>
              <a:gdLst/>
              <a:ahLst/>
              <a:cxnLst/>
              <a:rect l="l" t="t" r="r" b="b"/>
              <a:pathLst>
                <a:path w="317" h="471" extrusionOk="0">
                  <a:moveTo>
                    <a:pt x="256" y="20"/>
                  </a:moveTo>
                  <a:cubicBezTo>
                    <a:pt x="268" y="20"/>
                    <a:pt x="268" y="20"/>
                    <a:pt x="280" y="33"/>
                  </a:cubicBezTo>
                  <a:cubicBezTo>
                    <a:pt x="293" y="33"/>
                    <a:pt x="304" y="57"/>
                    <a:pt x="293" y="69"/>
                  </a:cubicBezTo>
                  <a:cubicBezTo>
                    <a:pt x="244" y="142"/>
                    <a:pt x="207" y="227"/>
                    <a:pt x="171" y="300"/>
                  </a:cubicBezTo>
                  <a:cubicBezTo>
                    <a:pt x="147" y="336"/>
                    <a:pt x="122" y="385"/>
                    <a:pt x="98" y="434"/>
                  </a:cubicBezTo>
                  <a:cubicBezTo>
                    <a:pt x="91" y="448"/>
                    <a:pt x="83" y="454"/>
                    <a:pt x="74" y="454"/>
                  </a:cubicBezTo>
                  <a:cubicBezTo>
                    <a:pt x="67" y="454"/>
                    <a:pt x="59" y="451"/>
                    <a:pt x="49" y="446"/>
                  </a:cubicBezTo>
                  <a:cubicBezTo>
                    <a:pt x="37" y="446"/>
                    <a:pt x="25" y="434"/>
                    <a:pt x="37" y="409"/>
                  </a:cubicBezTo>
                  <a:cubicBezTo>
                    <a:pt x="85" y="288"/>
                    <a:pt x="147" y="179"/>
                    <a:pt x="231" y="44"/>
                  </a:cubicBezTo>
                  <a:cubicBezTo>
                    <a:pt x="231" y="33"/>
                    <a:pt x="244" y="20"/>
                    <a:pt x="256" y="20"/>
                  </a:cubicBezTo>
                  <a:close/>
                  <a:moveTo>
                    <a:pt x="253" y="1"/>
                  </a:moveTo>
                  <a:cubicBezTo>
                    <a:pt x="238" y="1"/>
                    <a:pt x="222" y="9"/>
                    <a:pt x="207" y="33"/>
                  </a:cubicBezTo>
                  <a:cubicBezTo>
                    <a:pt x="134" y="166"/>
                    <a:pt x="74" y="276"/>
                    <a:pt x="12" y="409"/>
                  </a:cubicBezTo>
                  <a:cubicBezTo>
                    <a:pt x="1" y="434"/>
                    <a:pt x="25" y="458"/>
                    <a:pt x="49" y="471"/>
                  </a:cubicBezTo>
                  <a:lnTo>
                    <a:pt x="74" y="471"/>
                  </a:lnTo>
                  <a:cubicBezTo>
                    <a:pt x="85" y="471"/>
                    <a:pt x="110" y="458"/>
                    <a:pt x="110" y="446"/>
                  </a:cubicBezTo>
                  <a:lnTo>
                    <a:pt x="183" y="300"/>
                  </a:lnTo>
                  <a:cubicBezTo>
                    <a:pt x="220" y="227"/>
                    <a:pt x="268" y="154"/>
                    <a:pt x="304" y="81"/>
                  </a:cubicBezTo>
                  <a:cubicBezTo>
                    <a:pt x="317" y="57"/>
                    <a:pt x="304" y="20"/>
                    <a:pt x="280" y="8"/>
                  </a:cubicBezTo>
                  <a:cubicBezTo>
                    <a:pt x="271" y="4"/>
                    <a:pt x="262" y="1"/>
                    <a:pt x="2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40" name="Google Shape;9040;p61"/>
            <p:cNvSpPr/>
            <p:nvPr/>
          </p:nvSpPr>
          <p:spPr>
            <a:xfrm>
              <a:off x="8608206" y="3889376"/>
              <a:ext cx="14225" cy="21115"/>
            </a:xfrm>
            <a:custGeom>
              <a:avLst/>
              <a:gdLst/>
              <a:ahLst/>
              <a:cxnLst/>
              <a:rect l="l" t="t" r="r" b="b"/>
              <a:pathLst>
                <a:path w="289" h="429" extrusionOk="0">
                  <a:moveTo>
                    <a:pt x="228" y="1"/>
                  </a:moveTo>
                  <a:cubicBezTo>
                    <a:pt x="215" y="1"/>
                    <a:pt x="201" y="6"/>
                    <a:pt x="191" y="21"/>
                  </a:cubicBezTo>
                  <a:cubicBezTo>
                    <a:pt x="118" y="131"/>
                    <a:pt x="56" y="240"/>
                    <a:pt x="8" y="374"/>
                  </a:cubicBezTo>
                  <a:cubicBezTo>
                    <a:pt x="1" y="409"/>
                    <a:pt x="27" y="428"/>
                    <a:pt x="55" y="428"/>
                  </a:cubicBezTo>
                  <a:cubicBezTo>
                    <a:pt x="74" y="428"/>
                    <a:pt x="95" y="418"/>
                    <a:pt x="105" y="398"/>
                  </a:cubicBezTo>
                  <a:cubicBezTo>
                    <a:pt x="142" y="277"/>
                    <a:pt x="202" y="167"/>
                    <a:pt x="264" y="69"/>
                  </a:cubicBezTo>
                  <a:cubicBezTo>
                    <a:pt x="289" y="35"/>
                    <a:pt x="260" y="1"/>
                    <a:pt x="2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41" name="Google Shape;9041;p61"/>
            <p:cNvSpPr/>
            <p:nvPr/>
          </p:nvSpPr>
          <p:spPr>
            <a:xfrm>
              <a:off x="8607960" y="3888982"/>
              <a:ext cx="14421" cy="21804"/>
            </a:xfrm>
            <a:custGeom>
              <a:avLst/>
              <a:gdLst/>
              <a:ahLst/>
              <a:cxnLst/>
              <a:rect l="l" t="t" r="r" b="b"/>
              <a:pathLst>
                <a:path w="293" h="443" extrusionOk="0">
                  <a:moveTo>
                    <a:pt x="232" y="17"/>
                  </a:moveTo>
                  <a:cubicBezTo>
                    <a:pt x="244" y="17"/>
                    <a:pt x="244" y="17"/>
                    <a:pt x="256" y="29"/>
                  </a:cubicBezTo>
                  <a:cubicBezTo>
                    <a:pt x="269" y="29"/>
                    <a:pt x="280" y="53"/>
                    <a:pt x="269" y="66"/>
                  </a:cubicBezTo>
                  <a:cubicBezTo>
                    <a:pt x="207" y="163"/>
                    <a:pt x="147" y="272"/>
                    <a:pt x="98" y="406"/>
                  </a:cubicBezTo>
                  <a:cubicBezTo>
                    <a:pt x="86" y="431"/>
                    <a:pt x="61" y="431"/>
                    <a:pt x="50" y="431"/>
                  </a:cubicBezTo>
                  <a:cubicBezTo>
                    <a:pt x="37" y="418"/>
                    <a:pt x="25" y="406"/>
                    <a:pt x="25" y="382"/>
                  </a:cubicBezTo>
                  <a:cubicBezTo>
                    <a:pt x="61" y="260"/>
                    <a:pt x="123" y="150"/>
                    <a:pt x="196" y="41"/>
                  </a:cubicBezTo>
                  <a:cubicBezTo>
                    <a:pt x="207" y="29"/>
                    <a:pt x="220" y="17"/>
                    <a:pt x="232" y="17"/>
                  </a:cubicBezTo>
                  <a:close/>
                  <a:moveTo>
                    <a:pt x="230" y="0"/>
                  </a:moveTo>
                  <a:cubicBezTo>
                    <a:pt x="213" y="0"/>
                    <a:pt x="196" y="9"/>
                    <a:pt x="183" y="29"/>
                  </a:cubicBezTo>
                  <a:cubicBezTo>
                    <a:pt x="98" y="139"/>
                    <a:pt x="50" y="260"/>
                    <a:pt x="13" y="382"/>
                  </a:cubicBezTo>
                  <a:cubicBezTo>
                    <a:pt x="1" y="406"/>
                    <a:pt x="13" y="431"/>
                    <a:pt x="37" y="442"/>
                  </a:cubicBezTo>
                  <a:lnTo>
                    <a:pt x="61" y="442"/>
                  </a:lnTo>
                  <a:cubicBezTo>
                    <a:pt x="86" y="442"/>
                    <a:pt x="98" y="431"/>
                    <a:pt x="110" y="406"/>
                  </a:cubicBezTo>
                  <a:cubicBezTo>
                    <a:pt x="171" y="272"/>
                    <a:pt x="220" y="175"/>
                    <a:pt x="280" y="77"/>
                  </a:cubicBezTo>
                  <a:cubicBezTo>
                    <a:pt x="293" y="53"/>
                    <a:pt x="280" y="29"/>
                    <a:pt x="269" y="17"/>
                  </a:cubicBezTo>
                  <a:cubicBezTo>
                    <a:pt x="258" y="6"/>
                    <a:pt x="244" y="0"/>
                    <a:pt x="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42" name="Google Shape;9042;p61"/>
            <p:cNvSpPr/>
            <p:nvPr/>
          </p:nvSpPr>
          <p:spPr>
            <a:xfrm>
              <a:off x="8620315" y="3890459"/>
              <a:ext cx="13683" cy="20722"/>
            </a:xfrm>
            <a:custGeom>
              <a:avLst/>
              <a:gdLst/>
              <a:ahLst/>
              <a:cxnLst/>
              <a:rect l="l" t="t" r="r" b="b"/>
              <a:pathLst>
                <a:path w="278" h="421" extrusionOk="0">
                  <a:moveTo>
                    <a:pt x="223" y="0"/>
                  </a:moveTo>
                  <a:cubicBezTo>
                    <a:pt x="209" y="0"/>
                    <a:pt x="196" y="7"/>
                    <a:pt x="188" y="23"/>
                  </a:cubicBezTo>
                  <a:cubicBezTo>
                    <a:pt x="127" y="120"/>
                    <a:pt x="66" y="242"/>
                    <a:pt x="18" y="352"/>
                  </a:cubicBezTo>
                  <a:cubicBezTo>
                    <a:pt x="0" y="386"/>
                    <a:pt x="32" y="421"/>
                    <a:pt x="60" y="421"/>
                  </a:cubicBezTo>
                  <a:cubicBezTo>
                    <a:pt x="72" y="421"/>
                    <a:pt x="83" y="415"/>
                    <a:pt x="91" y="401"/>
                  </a:cubicBezTo>
                  <a:cubicBezTo>
                    <a:pt x="151" y="291"/>
                    <a:pt x="212" y="169"/>
                    <a:pt x="261" y="60"/>
                  </a:cubicBezTo>
                  <a:cubicBezTo>
                    <a:pt x="277" y="27"/>
                    <a:pt x="250" y="0"/>
                    <a:pt x="2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43" name="Google Shape;9043;p61"/>
            <p:cNvSpPr/>
            <p:nvPr/>
          </p:nvSpPr>
          <p:spPr>
            <a:xfrm>
              <a:off x="8619970" y="3890016"/>
              <a:ext cx="14421" cy="21361"/>
            </a:xfrm>
            <a:custGeom>
              <a:avLst/>
              <a:gdLst/>
              <a:ahLst/>
              <a:cxnLst/>
              <a:rect l="l" t="t" r="r" b="b"/>
              <a:pathLst>
                <a:path w="293" h="434" extrusionOk="0">
                  <a:moveTo>
                    <a:pt x="243" y="20"/>
                  </a:moveTo>
                  <a:cubicBezTo>
                    <a:pt x="255" y="20"/>
                    <a:pt x="268" y="45"/>
                    <a:pt x="255" y="69"/>
                  </a:cubicBezTo>
                  <a:cubicBezTo>
                    <a:pt x="206" y="178"/>
                    <a:pt x="158" y="275"/>
                    <a:pt x="98" y="385"/>
                  </a:cubicBezTo>
                  <a:lnTo>
                    <a:pt x="85" y="397"/>
                  </a:lnTo>
                  <a:cubicBezTo>
                    <a:pt x="85" y="411"/>
                    <a:pt x="76" y="417"/>
                    <a:pt x="67" y="417"/>
                  </a:cubicBezTo>
                  <a:cubicBezTo>
                    <a:pt x="61" y="417"/>
                    <a:pt x="54" y="414"/>
                    <a:pt x="49" y="410"/>
                  </a:cubicBezTo>
                  <a:cubicBezTo>
                    <a:pt x="36" y="410"/>
                    <a:pt x="25" y="385"/>
                    <a:pt x="25" y="361"/>
                  </a:cubicBezTo>
                  <a:lnTo>
                    <a:pt x="36" y="348"/>
                  </a:lnTo>
                  <a:cubicBezTo>
                    <a:pt x="85" y="239"/>
                    <a:pt x="146" y="129"/>
                    <a:pt x="206" y="32"/>
                  </a:cubicBezTo>
                  <a:cubicBezTo>
                    <a:pt x="206" y="20"/>
                    <a:pt x="219" y="20"/>
                    <a:pt x="231" y="20"/>
                  </a:cubicBezTo>
                  <a:close/>
                  <a:moveTo>
                    <a:pt x="225" y="0"/>
                  </a:moveTo>
                  <a:cubicBezTo>
                    <a:pt x="211" y="0"/>
                    <a:pt x="197" y="6"/>
                    <a:pt x="182" y="20"/>
                  </a:cubicBezTo>
                  <a:cubicBezTo>
                    <a:pt x="122" y="129"/>
                    <a:pt x="73" y="227"/>
                    <a:pt x="25" y="337"/>
                  </a:cubicBezTo>
                  <a:lnTo>
                    <a:pt x="12" y="361"/>
                  </a:lnTo>
                  <a:cubicBezTo>
                    <a:pt x="0" y="385"/>
                    <a:pt x="12" y="421"/>
                    <a:pt x="36" y="434"/>
                  </a:cubicBezTo>
                  <a:lnTo>
                    <a:pt x="61" y="434"/>
                  </a:lnTo>
                  <a:cubicBezTo>
                    <a:pt x="85" y="434"/>
                    <a:pt x="98" y="434"/>
                    <a:pt x="109" y="410"/>
                  </a:cubicBezTo>
                  <a:lnTo>
                    <a:pt x="109" y="397"/>
                  </a:lnTo>
                  <a:cubicBezTo>
                    <a:pt x="170" y="288"/>
                    <a:pt x="231" y="178"/>
                    <a:pt x="279" y="69"/>
                  </a:cubicBezTo>
                  <a:cubicBezTo>
                    <a:pt x="292" y="45"/>
                    <a:pt x="268" y="8"/>
                    <a:pt x="255" y="8"/>
                  </a:cubicBezTo>
                  <a:cubicBezTo>
                    <a:pt x="245" y="3"/>
                    <a:pt x="235" y="0"/>
                    <a:pt x="2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44" name="Google Shape;9044;p61"/>
            <p:cNvSpPr/>
            <p:nvPr/>
          </p:nvSpPr>
          <p:spPr>
            <a:xfrm>
              <a:off x="8630504" y="3892822"/>
              <a:ext cx="13043" cy="20869"/>
            </a:xfrm>
            <a:custGeom>
              <a:avLst/>
              <a:gdLst/>
              <a:ahLst/>
              <a:cxnLst/>
              <a:rect l="l" t="t" r="r" b="b"/>
              <a:pathLst>
                <a:path w="265" h="424" extrusionOk="0">
                  <a:moveTo>
                    <a:pt x="212" y="0"/>
                  </a:moveTo>
                  <a:cubicBezTo>
                    <a:pt x="198" y="0"/>
                    <a:pt x="184" y="7"/>
                    <a:pt x="175" y="24"/>
                  </a:cubicBezTo>
                  <a:cubicBezTo>
                    <a:pt x="114" y="134"/>
                    <a:pt x="65" y="243"/>
                    <a:pt x="17" y="364"/>
                  </a:cubicBezTo>
                  <a:cubicBezTo>
                    <a:pt x="1" y="397"/>
                    <a:pt x="33" y="424"/>
                    <a:pt x="60" y="424"/>
                  </a:cubicBezTo>
                  <a:cubicBezTo>
                    <a:pt x="74" y="424"/>
                    <a:pt x="86" y="417"/>
                    <a:pt x="90" y="401"/>
                  </a:cubicBezTo>
                  <a:cubicBezTo>
                    <a:pt x="151" y="291"/>
                    <a:pt x="200" y="170"/>
                    <a:pt x="248" y="48"/>
                  </a:cubicBezTo>
                  <a:cubicBezTo>
                    <a:pt x="264" y="24"/>
                    <a:pt x="238" y="0"/>
                    <a:pt x="2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45" name="Google Shape;9045;p61"/>
            <p:cNvSpPr/>
            <p:nvPr/>
          </p:nvSpPr>
          <p:spPr>
            <a:xfrm>
              <a:off x="8630110" y="3892379"/>
              <a:ext cx="13831" cy="21411"/>
            </a:xfrm>
            <a:custGeom>
              <a:avLst/>
              <a:gdLst/>
              <a:ahLst/>
              <a:cxnLst/>
              <a:rect l="l" t="t" r="r" b="b"/>
              <a:pathLst>
                <a:path w="281" h="435" extrusionOk="0">
                  <a:moveTo>
                    <a:pt x="218" y="16"/>
                  </a:moveTo>
                  <a:cubicBezTo>
                    <a:pt x="224" y="16"/>
                    <a:pt x="228" y="17"/>
                    <a:pt x="232" y="21"/>
                  </a:cubicBezTo>
                  <a:cubicBezTo>
                    <a:pt x="244" y="33"/>
                    <a:pt x="256" y="45"/>
                    <a:pt x="256" y="57"/>
                  </a:cubicBezTo>
                  <a:cubicBezTo>
                    <a:pt x="208" y="167"/>
                    <a:pt x="159" y="289"/>
                    <a:pt x="98" y="410"/>
                  </a:cubicBezTo>
                  <a:cubicBezTo>
                    <a:pt x="86" y="422"/>
                    <a:pt x="62" y="422"/>
                    <a:pt x="49" y="422"/>
                  </a:cubicBezTo>
                  <a:cubicBezTo>
                    <a:pt x="37" y="410"/>
                    <a:pt x="25" y="398"/>
                    <a:pt x="25" y="373"/>
                  </a:cubicBezTo>
                  <a:cubicBezTo>
                    <a:pt x="73" y="276"/>
                    <a:pt x="122" y="167"/>
                    <a:pt x="183" y="33"/>
                  </a:cubicBezTo>
                  <a:cubicBezTo>
                    <a:pt x="192" y="24"/>
                    <a:pt x="206" y="16"/>
                    <a:pt x="218" y="16"/>
                  </a:cubicBezTo>
                  <a:close/>
                  <a:moveTo>
                    <a:pt x="210" y="1"/>
                  </a:moveTo>
                  <a:cubicBezTo>
                    <a:pt x="194" y="1"/>
                    <a:pt x="178" y="7"/>
                    <a:pt x="171" y="21"/>
                  </a:cubicBezTo>
                  <a:cubicBezTo>
                    <a:pt x="110" y="154"/>
                    <a:pt x="62" y="264"/>
                    <a:pt x="13" y="373"/>
                  </a:cubicBezTo>
                  <a:cubicBezTo>
                    <a:pt x="0" y="398"/>
                    <a:pt x="25" y="422"/>
                    <a:pt x="37" y="434"/>
                  </a:cubicBezTo>
                  <a:lnTo>
                    <a:pt x="73" y="434"/>
                  </a:lnTo>
                  <a:cubicBezTo>
                    <a:pt x="86" y="434"/>
                    <a:pt x="98" y="434"/>
                    <a:pt x="110" y="410"/>
                  </a:cubicBezTo>
                  <a:cubicBezTo>
                    <a:pt x="171" y="289"/>
                    <a:pt x="219" y="167"/>
                    <a:pt x="268" y="70"/>
                  </a:cubicBezTo>
                  <a:cubicBezTo>
                    <a:pt x="281" y="33"/>
                    <a:pt x="256" y="8"/>
                    <a:pt x="244" y="8"/>
                  </a:cubicBezTo>
                  <a:cubicBezTo>
                    <a:pt x="234" y="4"/>
                    <a:pt x="222" y="1"/>
                    <a:pt x="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46" name="Google Shape;9046;p61"/>
            <p:cNvSpPr/>
            <p:nvPr/>
          </p:nvSpPr>
          <p:spPr>
            <a:xfrm>
              <a:off x="8644384" y="3891443"/>
              <a:ext cx="13437" cy="19639"/>
            </a:xfrm>
            <a:custGeom>
              <a:avLst/>
              <a:gdLst/>
              <a:ahLst/>
              <a:cxnLst/>
              <a:rect l="l" t="t" r="r" b="b"/>
              <a:pathLst>
                <a:path w="273" h="399" extrusionOk="0">
                  <a:moveTo>
                    <a:pt x="209" y="1"/>
                  </a:moveTo>
                  <a:cubicBezTo>
                    <a:pt x="197" y="1"/>
                    <a:pt x="183" y="5"/>
                    <a:pt x="173" y="16"/>
                  </a:cubicBezTo>
                  <a:cubicBezTo>
                    <a:pt x="112" y="125"/>
                    <a:pt x="51" y="235"/>
                    <a:pt x="15" y="344"/>
                  </a:cubicBezTo>
                  <a:cubicBezTo>
                    <a:pt x="1" y="379"/>
                    <a:pt x="24" y="398"/>
                    <a:pt x="50" y="398"/>
                  </a:cubicBezTo>
                  <a:cubicBezTo>
                    <a:pt x="69" y="398"/>
                    <a:pt x="89" y="388"/>
                    <a:pt x="100" y="368"/>
                  </a:cubicBezTo>
                  <a:cubicBezTo>
                    <a:pt x="137" y="259"/>
                    <a:pt x="185" y="162"/>
                    <a:pt x="246" y="64"/>
                  </a:cubicBezTo>
                  <a:cubicBezTo>
                    <a:pt x="272" y="29"/>
                    <a:pt x="242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47" name="Google Shape;9047;p61"/>
            <p:cNvSpPr/>
            <p:nvPr/>
          </p:nvSpPr>
          <p:spPr>
            <a:xfrm>
              <a:off x="8643892" y="3891197"/>
              <a:ext cx="14421" cy="20180"/>
            </a:xfrm>
            <a:custGeom>
              <a:avLst/>
              <a:gdLst/>
              <a:ahLst/>
              <a:cxnLst/>
              <a:rect l="l" t="t" r="r" b="b"/>
              <a:pathLst>
                <a:path w="293" h="410" extrusionOk="0">
                  <a:moveTo>
                    <a:pt x="224" y="12"/>
                  </a:moveTo>
                  <a:cubicBezTo>
                    <a:pt x="231" y="12"/>
                    <a:pt x="239" y="15"/>
                    <a:pt x="244" y="21"/>
                  </a:cubicBezTo>
                  <a:cubicBezTo>
                    <a:pt x="256" y="32"/>
                    <a:pt x="268" y="45"/>
                    <a:pt x="256" y="69"/>
                  </a:cubicBezTo>
                  <a:cubicBezTo>
                    <a:pt x="195" y="154"/>
                    <a:pt x="147" y="251"/>
                    <a:pt x="98" y="373"/>
                  </a:cubicBezTo>
                  <a:cubicBezTo>
                    <a:pt x="90" y="387"/>
                    <a:pt x="79" y="393"/>
                    <a:pt x="68" y="393"/>
                  </a:cubicBezTo>
                  <a:cubicBezTo>
                    <a:pt x="61" y="393"/>
                    <a:pt x="54" y="390"/>
                    <a:pt x="49" y="386"/>
                  </a:cubicBezTo>
                  <a:cubicBezTo>
                    <a:pt x="37" y="386"/>
                    <a:pt x="25" y="373"/>
                    <a:pt x="25" y="349"/>
                  </a:cubicBezTo>
                  <a:cubicBezTo>
                    <a:pt x="74" y="240"/>
                    <a:pt x="122" y="142"/>
                    <a:pt x="195" y="32"/>
                  </a:cubicBezTo>
                  <a:cubicBezTo>
                    <a:pt x="202" y="18"/>
                    <a:pt x="213" y="12"/>
                    <a:pt x="224" y="12"/>
                  </a:cubicBezTo>
                  <a:close/>
                  <a:moveTo>
                    <a:pt x="222" y="0"/>
                  </a:moveTo>
                  <a:cubicBezTo>
                    <a:pt x="206" y="0"/>
                    <a:pt x="190" y="6"/>
                    <a:pt x="183" y="21"/>
                  </a:cubicBezTo>
                  <a:cubicBezTo>
                    <a:pt x="110" y="130"/>
                    <a:pt x="49" y="240"/>
                    <a:pt x="12" y="349"/>
                  </a:cubicBezTo>
                  <a:cubicBezTo>
                    <a:pt x="1" y="373"/>
                    <a:pt x="25" y="397"/>
                    <a:pt x="37" y="410"/>
                  </a:cubicBezTo>
                  <a:lnTo>
                    <a:pt x="61" y="410"/>
                  </a:lnTo>
                  <a:cubicBezTo>
                    <a:pt x="85" y="410"/>
                    <a:pt x="110" y="397"/>
                    <a:pt x="110" y="373"/>
                  </a:cubicBezTo>
                  <a:cubicBezTo>
                    <a:pt x="158" y="264"/>
                    <a:pt x="207" y="167"/>
                    <a:pt x="268" y="69"/>
                  </a:cubicBezTo>
                  <a:cubicBezTo>
                    <a:pt x="293" y="45"/>
                    <a:pt x="268" y="21"/>
                    <a:pt x="256" y="8"/>
                  </a:cubicBezTo>
                  <a:cubicBezTo>
                    <a:pt x="246" y="3"/>
                    <a:pt x="234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48" name="Google Shape;9048;p61"/>
            <p:cNvSpPr/>
            <p:nvPr/>
          </p:nvSpPr>
          <p:spPr>
            <a:xfrm>
              <a:off x="8656247" y="3889868"/>
              <a:ext cx="15209" cy="21165"/>
            </a:xfrm>
            <a:custGeom>
              <a:avLst/>
              <a:gdLst/>
              <a:ahLst/>
              <a:cxnLst/>
              <a:rect l="l" t="t" r="r" b="b"/>
              <a:pathLst>
                <a:path w="309" h="430" extrusionOk="0">
                  <a:moveTo>
                    <a:pt x="255" y="0"/>
                  </a:moveTo>
                  <a:cubicBezTo>
                    <a:pt x="240" y="0"/>
                    <a:pt x="224" y="7"/>
                    <a:pt x="212" y="23"/>
                  </a:cubicBezTo>
                  <a:cubicBezTo>
                    <a:pt x="139" y="132"/>
                    <a:pt x="66" y="242"/>
                    <a:pt x="17" y="376"/>
                  </a:cubicBezTo>
                  <a:cubicBezTo>
                    <a:pt x="1" y="408"/>
                    <a:pt x="33" y="430"/>
                    <a:pt x="64" y="430"/>
                  </a:cubicBezTo>
                  <a:cubicBezTo>
                    <a:pt x="79" y="430"/>
                    <a:pt x="94" y="424"/>
                    <a:pt x="102" y="413"/>
                  </a:cubicBezTo>
                  <a:cubicBezTo>
                    <a:pt x="163" y="291"/>
                    <a:pt x="212" y="169"/>
                    <a:pt x="285" y="59"/>
                  </a:cubicBezTo>
                  <a:cubicBezTo>
                    <a:pt x="309" y="27"/>
                    <a:pt x="284" y="0"/>
                    <a:pt x="2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49" name="Google Shape;9049;p61"/>
            <p:cNvSpPr/>
            <p:nvPr/>
          </p:nvSpPr>
          <p:spPr>
            <a:xfrm>
              <a:off x="8655853" y="3889376"/>
              <a:ext cx="16193" cy="22001"/>
            </a:xfrm>
            <a:custGeom>
              <a:avLst/>
              <a:gdLst/>
              <a:ahLst/>
              <a:cxnLst/>
              <a:rect l="l" t="t" r="r" b="b"/>
              <a:pathLst>
                <a:path w="329" h="447" extrusionOk="0">
                  <a:moveTo>
                    <a:pt x="280" y="21"/>
                  </a:moveTo>
                  <a:cubicBezTo>
                    <a:pt x="293" y="33"/>
                    <a:pt x="304" y="45"/>
                    <a:pt x="293" y="69"/>
                  </a:cubicBezTo>
                  <a:cubicBezTo>
                    <a:pt x="231" y="167"/>
                    <a:pt x="171" y="264"/>
                    <a:pt x="123" y="361"/>
                  </a:cubicBezTo>
                  <a:lnTo>
                    <a:pt x="98" y="410"/>
                  </a:lnTo>
                  <a:cubicBezTo>
                    <a:pt x="91" y="424"/>
                    <a:pt x="79" y="430"/>
                    <a:pt x="69" y="430"/>
                  </a:cubicBezTo>
                  <a:cubicBezTo>
                    <a:pt x="61" y="430"/>
                    <a:pt x="54" y="427"/>
                    <a:pt x="50" y="423"/>
                  </a:cubicBezTo>
                  <a:cubicBezTo>
                    <a:pt x="37" y="423"/>
                    <a:pt x="25" y="410"/>
                    <a:pt x="37" y="386"/>
                  </a:cubicBezTo>
                  <a:cubicBezTo>
                    <a:pt x="74" y="277"/>
                    <a:pt x="134" y="167"/>
                    <a:pt x="231" y="33"/>
                  </a:cubicBezTo>
                  <a:cubicBezTo>
                    <a:pt x="231" y="21"/>
                    <a:pt x="244" y="21"/>
                    <a:pt x="256" y="21"/>
                  </a:cubicBezTo>
                  <a:close/>
                  <a:moveTo>
                    <a:pt x="258" y="1"/>
                  </a:moveTo>
                  <a:cubicBezTo>
                    <a:pt x="242" y="1"/>
                    <a:pt x="227" y="7"/>
                    <a:pt x="220" y="21"/>
                  </a:cubicBezTo>
                  <a:cubicBezTo>
                    <a:pt x="123" y="155"/>
                    <a:pt x="61" y="277"/>
                    <a:pt x="13" y="386"/>
                  </a:cubicBezTo>
                  <a:cubicBezTo>
                    <a:pt x="1" y="410"/>
                    <a:pt x="25" y="434"/>
                    <a:pt x="50" y="447"/>
                  </a:cubicBezTo>
                  <a:lnTo>
                    <a:pt x="74" y="447"/>
                  </a:lnTo>
                  <a:cubicBezTo>
                    <a:pt x="86" y="447"/>
                    <a:pt x="98" y="447"/>
                    <a:pt x="110" y="423"/>
                  </a:cubicBezTo>
                  <a:lnTo>
                    <a:pt x="134" y="374"/>
                  </a:lnTo>
                  <a:cubicBezTo>
                    <a:pt x="195" y="277"/>
                    <a:pt x="244" y="167"/>
                    <a:pt x="304" y="82"/>
                  </a:cubicBezTo>
                  <a:cubicBezTo>
                    <a:pt x="329" y="45"/>
                    <a:pt x="304" y="21"/>
                    <a:pt x="293" y="9"/>
                  </a:cubicBezTo>
                  <a:cubicBezTo>
                    <a:pt x="283" y="4"/>
                    <a:pt x="270" y="1"/>
                    <a:pt x="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50" name="Google Shape;9050;p61"/>
            <p:cNvSpPr/>
            <p:nvPr/>
          </p:nvSpPr>
          <p:spPr>
            <a:xfrm>
              <a:off x="8668109" y="3890262"/>
              <a:ext cx="13043" cy="20820"/>
            </a:xfrm>
            <a:custGeom>
              <a:avLst/>
              <a:gdLst/>
              <a:ahLst/>
              <a:cxnLst/>
              <a:rect l="l" t="t" r="r" b="b"/>
              <a:pathLst>
                <a:path w="265" h="423" extrusionOk="0">
                  <a:moveTo>
                    <a:pt x="202" y="0"/>
                  </a:moveTo>
                  <a:cubicBezTo>
                    <a:pt x="189" y="0"/>
                    <a:pt x="176" y="5"/>
                    <a:pt x="165" y="15"/>
                  </a:cubicBezTo>
                  <a:cubicBezTo>
                    <a:pt x="104" y="124"/>
                    <a:pt x="44" y="246"/>
                    <a:pt x="7" y="368"/>
                  </a:cubicBezTo>
                  <a:cubicBezTo>
                    <a:pt x="0" y="403"/>
                    <a:pt x="26" y="422"/>
                    <a:pt x="51" y="422"/>
                  </a:cubicBezTo>
                  <a:cubicBezTo>
                    <a:pt x="69" y="422"/>
                    <a:pt x="87" y="412"/>
                    <a:pt x="92" y="392"/>
                  </a:cubicBezTo>
                  <a:cubicBezTo>
                    <a:pt x="141" y="283"/>
                    <a:pt x="177" y="173"/>
                    <a:pt x="238" y="64"/>
                  </a:cubicBezTo>
                  <a:cubicBezTo>
                    <a:pt x="264" y="29"/>
                    <a:pt x="234" y="0"/>
                    <a:pt x="2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51" name="Google Shape;9051;p61"/>
            <p:cNvSpPr/>
            <p:nvPr/>
          </p:nvSpPr>
          <p:spPr>
            <a:xfrm>
              <a:off x="8667863" y="3890016"/>
              <a:ext cx="13191" cy="21361"/>
            </a:xfrm>
            <a:custGeom>
              <a:avLst/>
              <a:gdLst/>
              <a:ahLst/>
              <a:cxnLst/>
              <a:rect l="l" t="t" r="r" b="b"/>
              <a:pathLst>
                <a:path w="268" h="434" extrusionOk="0">
                  <a:moveTo>
                    <a:pt x="206" y="8"/>
                  </a:moveTo>
                  <a:cubicBezTo>
                    <a:pt x="219" y="8"/>
                    <a:pt x="219" y="20"/>
                    <a:pt x="231" y="20"/>
                  </a:cubicBezTo>
                  <a:cubicBezTo>
                    <a:pt x="243" y="32"/>
                    <a:pt x="255" y="45"/>
                    <a:pt x="243" y="69"/>
                  </a:cubicBezTo>
                  <a:cubicBezTo>
                    <a:pt x="182" y="166"/>
                    <a:pt x="133" y="275"/>
                    <a:pt x="97" y="397"/>
                  </a:cubicBezTo>
                  <a:cubicBezTo>
                    <a:pt x="90" y="411"/>
                    <a:pt x="78" y="417"/>
                    <a:pt x="68" y="417"/>
                  </a:cubicBezTo>
                  <a:cubicBezTo>
                    <a:pt x="60" y="417"/>
                    <a:pt x="54" y="414"/>
                    <a:pt x="49" y="410"/>
                  </a:cubicBezTo>
                  <a:cubicBezTo>
                    <a:pt x="36" y="410"/>
                    <a:pt x="12" y="397"/>
                    <a:pt x="24" y="373"/>
                  </a:cubicBezTo>
                  <a:cubicBezTo>
                    <a:pt x="49" y="264"/>
                    <a:pt x="97" y="154"/>
                    <a:pt x="182" y="32"/>
                  </a:cubicBezTo>
                  <a:cubicBezTo>
                    <a:pt x="182" y="20"/>
                    <a:pt x="195" y="8"/>
                    <a:pt x="206" y="8"/>
                  </a:cubicBezTo>
                  <a:close/>
                  <a:moveTo>
                    <a:pt x="210" y="0"/>
                  </a:moveTo>
                  <a:cubicBezTo>
                    <a:pt x="193" y="0"/>
                    <a:pt x="177" y="6"/>
                    <a:pt x="170" y="20"/>
                  </a:cubicBezTo>
                  <a:cubicBezTo>
                    <a:pt x="85" y="154"/>
                    <a:pt x="36" y="264"/>
                    <a:pt x="0" y="373"/>
                  </a:cubicBezTo>
                  <a:cubicBezTo>
                    <a:pt x="0" y="397"/>
                    <a:pt x="12" y="421"/>
                    <a:pt x="36" y="434"/>
                  </a:cubicBezTo>
                  <a:lnTo>
                    <a:pt x="60" y="434"/>
                  </a:lnTo>
                  <a:cubicBezTo>
                    <a:pt x="73" y="434"/>
                    <a:pt x="97" y="421"/>
                    <a:pt x="109" y="397"/>
                  </a:cubicBezTo>
                  <a:cubicBezTo>
                    <a:pt x="146" y="288"/>
                    <a:pt x="195" y="178"/>
                    <a:pt x="255" y="69"/>
                  </a:cubicBezTo>
                  <a:cubicBezTo>
                    <a:pt x="268" y="45"/>
                    <a:pt x="255" y="20"/>
                    <a:pt x="243" y="8"/>
                  </a:cubicBezTo>
                  <a:cubicBezTo>
                    <a:pt x="233" y="3"/>
                    <a:pt x="221" y="0"/>
                    <a:pt x="2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52" name="Google Shape;9052;p61"/>
            <p:cNvSpPr/>
            <p:nvPr/>
          </p:nvSpPr>
          <p:spPr>
            <a:xfrm>
              <a:off x="8678396" y="3889376"/>
              <a:ext cx="12896" cy="20131"/>
            </a:xfrm>
            <a:custGeom>
              <a:avLst/>
              <a:gdLst/>
              <a:ahLst/>
              <a:cxnLst/>
              <a:rect l="l" t="t" r="r" b="b"/>
              <a:pathLst>
                <a:path w="262" h="409" extrusionOk="0">
                  <a:moveTo>
                    <a:pt x="195" y="1"/>
                  </a:moveTo>
                  <a:cubicBezTo>
                    <a:pt x="182" y="1"/>
                    <a:pt x="170" y="6"/>
                    <a:pt x="163" y="21"/>
                  </a:cubicBezTo>
                  <a:cubicBezTo>
                    <a:pt x="102" y="131"/>
                    <a:pt x="54" y="228"/>
                    <a:pt x="17" y="350"/>
                  </a:cubicBezTo>
                  <a:cubicBezTo>
                    <a:pt x="1" y="382"/>
                    <a:pt x="33" y="409"/>
                    <a:pt x="64" y="409"/>
                  </a:cubicBezTo>
                  <a:cubicBezTo>
                    <a:pt x="79" y="409"/>
                    <a:pt x="94" y="402"/>
                    <a:pt x="102" y="386"/>
                  </a:cubicBezTo>
                  <a:cubicBezTo>
                    <a:pt x="151" y="277"/>
                    <a:pt x="187" y="167"/>
                    <a:pt x="236" y="69"/>
                  </a:cubicBezTo>
                  <a:cubicBezTo>
                    <a:pt x="262" y="35"/>
                    <a:pt x="227" y="1"/>
                    <a:pt x="1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53" name="Google Shape;9053;p61"/>
            <p:cNvSpPr/>
            <p:nvPr/>
          </p:nvSpPr>
          <p:spPr>
            <a:xfrm>
              <a:off x="8678003" y="3888835"/>
              <a:ext cx="13191" cy="20722"/>
            </a:xfrm>
            <a:custGeom>
              <a:avLst/>
              <a:gdLst/>
              <a:ahLst/>
              <a:cxnLst/>
              <a:rect l="l" t="t" r="r" b="b"/>
              <a:pathLst>
                <a:path w="268" h="421" extrusionOk="0">
                  <a:moveTo>
                    <a:pt x="207" y="24"/>
                  </a:moveTo>
                  <a:cubicBezTo>
                    <a:pt x="214" y="24"/>
                    <a:pt x="222" y="27"/>
                    <a:pt x="232" y="32"/>
                  </a:cubicBezTo>
                  <a:cubicBezTo>
                    <a:pt x="244" y="32"/>
                    <a:pt x="256" y="56"/>
                    <a:pt x="244" y="80"/>
                  </a:cubicBezTo>
                  <a:cubicBezTo>
                    <a:pt x="208" y="142"/>
                    <a:pt x="171" y="215"/>
                    <a:pt x="146" y="275"/>
                  </a:cubicBezTo>
                  <a:cubicBezTo>
                    <a:pt x="135" y="312"/>
                    <a:pt x="110" y="348"/>
                    <a:pt x="98" y="385"/>
                  </a:cubicBezTo>
                  <a:cubicBezTo>
                    <a:pt x="86" y="409"/>
                    <a:pt x="73" y="409"/>
                    <a:pt x="49" y="409"/>
                  </a:cubicBezTo>
                  <a:cubicBezTo>
                    <a:pt x="37" y="397"/>
                    <a:pt x="25" y="385"/>
                    <a:pt x="25" y="361"/>
                  </a:cubicBezTo>
                  <a:cubicBezTo>
                    <a:pt x="62" y="251"/>
                    <a:pt x="122" y="142"/>
                    <a:pt x="183" y="44"/>
                  </a:cubicBezTo>
                  <a:cubicBezTo>
                    <a:pt x="190" y="30"/>
                    <a:pt x="197" y="24"/>
                    <a:pt x="207" y="24"/>
                  </a:cubicBezTo>
                  <a:close/>
                  <a:moveTo>
                    <a:pt x="205" y="0"/>
                  </a:moveTo>
                  <a:cubicBezTo>
                    <a:pt x="190" y="0"/>
                    <a:pt x="174" y="9"/>
                    <a:pt x="159" y="32"/>
                  </a:cubicBezTo>
                  <a:cubicBezTo>
                    <a:pt x="110" y="129"/>
                    <a:pt x="49" y="239"/>
                    <a:pt x="13" y="361"/>
                  </a:cubicBezTo>
                  <a:cubicBezTo>
                    <a:pt x="0" y="385"/>
                    <a:pt x="25" y="409"/>
                    <a:pt x="49" y="421"/>
                  </a:cubicBezTo>
                  <a:lnTo>
                    <a:pt x="73" y="421"/>
                  </a:lnTo>
                  <a:cubicBezTo>
                    <a:pt x="86" y="421"/>
                    <a:pt x="98" y="421"/>
                    <a:pt x="110" y="397"/>
                  </a:cubicBezTo>
                  <a:cubicBezTo>
                    <a:pt x="135" y="361"/>
                    <a:pt x="146" y="324"/>
                    <a:pt x="159" y="288"/>
                  </a:cubicBezTo>
                  <a:cubicBezTo>
                    <a:pt x="195" y="215"/>
                    <a:pt x="219" y="153"/>
                    <a:pt x="256" y="80"/>
                  </a:cubicBezTo>
                  <a:cubicBezTo>
                    <a:pt x="268" y="56"/>
                    <a:pt x="256" y="20"/>
                    <a:pt x="232" y="7"/>
                  </a:cubicBezTo>
                  <a:cubicBezTo>
                    <a:pt x="223" y="3"/>
                    <a:pt x="214" y="0"/>
                    <a:pt x="2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54" name="Google Shape;9054;p61"/>
            <p:cNvSpPr/>
            <p:nvPr/>
          </p:nvSpPr>
          <p:spPr>
            <a:xfrm>
              <a:off x="8690308" y="3890557"/>
              <a:ext cx="13732" cy="19442"/>
            </a:xfrm>
            <a:custGeom>
              <a:avLst/>
              <a:gdLst/>
              <a:ahLst/>
              <a:cxnLst/>
              <a:rect l="l" t="t" r="r" b="b"/>
              <a:pathLst>
                <a:path w="279" h="395" extrusionOk="0">
                  <a:moveTo>
                    <a:pt x="214" y="1"/>
                  </a:moveTo>
                  <a:cubicBezTo>
                    <a:pt x="201" y="1"/>
                    <a:pt x="187" y="7"/>
                    <a:pt x="177" y="21"/>
                  </a:cubicBezTo>
                  <a:cubicBezTo>
                    <a:pt x="128" y="118"/>
                    <a:pt x="67" y="216"/>
                    <a:pt x="18" y="326"/>
                  </a:cubicBezTo>
                  <a:cubicBezTo>
                    <a:pt x="1" y="360"/>
                    <a:pt x="32" y="394"/>
                    <a:pt x="65" y="394"/>
                  </a:cubicBezTo>
                  <a:cubicBezTo>
                    <a:pt x="79" y="394"/>
                    <a:pt x="93" y="388"/>
                    <a:pt x="104" y="374"/>
                  </a:cubicBezTo>
                  <a:cubicBezTo>
                    <a:pt x="152" y="277"/>
                    <a:pt x="201" y="167"/>
                    <a:pt x="261" y="70"/>
                  </a:cubicBezTo>
                  <a:cubicBezTo>
                    <a:pt x="278" y="35"/>
                    <a:pt x="247" y="1"/>
                    <a:pt x="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55" name="Google Shape;9055;p61"/>
            <p:cNvSpPr/>
            <p:nvPr/>
          </p:nvSpPr>
          <p:spPr>
            <a:xfrm>
              <a:off x="8689964" y="3890016"/>
              <a:ext cx="13831" cy="20180"/>
            </a:xfrm>
            <a:custGeom>
              <a:avLst/>
              <a:gdLst/>
              <a:ahLst/>
              <a:cxnLst/>
              <a:rect l="l" t="t" r="r" b="b"/>
              <a:pathLst>
                <a:path w="281" h="410" extrusionOk="0">
                  <a:moveTo>
                    <a:pt x="220" y="20"/>
                  </a:moveTo>
                  <a:cubicBezTo>
                    <a:pt x="232" y="20"/>
                    <a:pt x="232" y="20"/>
                    <a:pt x="244" y="32"/>
                  </a:cubicBezTo>
                  <a:cubicBezTo>
                    <a:pt x="256" y="32"/>
                    <a:pt x="268" y="56"/>
                    <a:pt x="256" y="81"/>
                  </a:cubicBezTo>
                  <a:lnTo>
                    <a:pt x="232" y="129"/>
                  </a:lnTo>
                  <a:cubicBezTo>
                    <a:pt x="184" y="202"/>
                    <a:pt x="147" y="300"/>
                    <a:pt x="98" y="373"/>
                  </a:cubicBezTo>
                  <a:cubicBezTo>
                    <a:pt x="91" y="387"/>
                    <a:pt x="80" y="393"/>
                    <a:pt x="69" y="393"/>
                  </a:cubicBezTo>
                  <a:cubicBezTo>
                    <a:pt x="62" y="393"/>
                    <a:pt x="54" y="390"/>
                    <a:pt x="49" y="385"/>
                  </a:cubicBezTo>
                  <a:cubicBezTo>
                    <a:pt x="38" y="385"/>
                    <a:pt x="25" y="361"/>
                    <a:pt x="38" y="337"/>
                  </a:cubicBezTo>
                  <a:cubicBezTo>
                    <a:pt x="74" y="251"/>
                    <a:pt x="122" y="166"/>
                    <a:pt x="171" y="81"/>
                  </a:cubicBezTo>
                  <a:lnTo>
                    <a:pt x="195" y="45"/>
                  </a:lnTo>
                  <a:cubicBezTo>
                    <a:pt x="208" y="32"/>
                    <a:pt x="208" y="20"/>
                    <a:pt x="220" y="20"/>
                  </a:cubicBezTo>
                  <a:close/>
                  <a:moveTo>
                    <a:pt x="224" y="1"/>
                  </a:moveTo>
                  <a:cubicBezTo>
                    <a:pt x="209" y="1"/>
                    <a:pt x="191" y="9"/>
                    <a:pt x="184" y="32"/>
                  </a:cubicBezTo>
                  <a:lnTo>
                    <a:pt x="159" y="81"/>
                  </a:lnTo>
                  <a:cubicBezTo>
                    <a:pt x="111" y="154"/>
                    <a:pt x="62" y="239"/>
                    <a:pt x="25" y="324"/>
                  </a:cubicBezTo>
                  <a:cubicBezTo>
                    <a:pt x="1" y="361"/>
                    <a:pt x="25" y="397"/>
                    <a:pt x="49" y="410"/>
                  </a:cubicBezTo>
                  <a:lnTo>
                    <a:pt x="74" y="410"/>
                  </a:lnTo>
                  <a:cubicBezTo>
                    <a:pt x="86" y="410"/>
                    <a:pt x="98" y="410"/>
                    <a:pt x="111" y="385"/>
                  </a:cubicBezTo>
                  <a:cubicBezTo>
                    <a:pt x="159" y="300"/>
                    <a:pt x="208" y="215"/>
                    <a:pt x="244" y="129"/>
                  </a:cubicBezTo>
                  <a:lnTo>
                    <a:pt x="268" y="81"/>
                  </a:lnTo>
                  <a:cubicBezTo>
                    <a:pt x="281" y="56"/>
                    <a:pt x="268" y="20"/>
                    <a:pt x="244" y="8"/>
                  </a:cubicBezTo>
                  <a:cubicBezTo>
                    <a:pt x="240" y="3"/>
                    <a:pt x="232" y="1"/>
                    <a:pt x="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56" name="Google Shape;9056;p61"/>
            <p:cNvSpPr/>
            <p:nvPr/>
          </p:nvSpPr>
          <p:spPr>
            <a:xfrm>
              <a:off x="8698085" y="3891050"/>
              <a:ext cx="13683" cy="15554"/>
            </a:xfrm>
            <a:custGeom>
              <a:avLst/>
              <a:gdLst/>
              <a:ahLst/>
              <a:cxnLst/>
              <a:rect l="l" t="t" r="r" b="b"/>
              <a:pathLst>
                <a:path w="278" h="316" extrusionOk="0">
                  <a:moveTo>
                    <a:pt x="224" y="1"/>
                  </a:moveTo>
                  <a:cubicBezTo>
                    <a:pt x="211" y="1"/>
                    <a:pt x="197" y="7"/>
                    <a:pt x="189" y="24"/>
                  </a:cubicBezTo>
                  <a:cubicBezTo>
                    <a:pt x="127" y="97"/>
                    <a:pt x="67" y="170"/>
                    <a:pt x="19" y="243"/>
                  </a:cubicBezTo>
                  <a:cubicBezTo>
                    <a:pt x="0" y="279"/>
                    <a:pt x="30" y="316"/>
                    <a:pt x="62" y="316"/>
                  </a:cubicBezTo>
                  <a:cubicBezTo>
                    <a:pt x="72" y="316"/>
                    <a:pt x="82" y="312"/>
                    <a:pt x="91" y="303"/>
                  </a:cubicBezTo>
                  <a:cubicBezTo>
                    <a:pt x="164" y="230"/>
                    <a:pt x="213" y="145"/>
                    <a:pt x="262" y="60"/>
                  </a:cubicBezTo>
                  <a:cubicBezTo>
                    <a:pt x="278" y="27"/>
                    <a:pt x="251" y="1"/>
                    <a:pt x="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57" name="Google Shape;9057;p61"/>
            <p:cNvSpPr/>
            <p:nvPr/>
          </p:nvSpPr>
          <p:spPr>
            <a:xfrm>
              <a:off x="8697790" y="3890557"/>
              <a:ext cx="14421" cy="16636"/>
            </a:xfrm>
            <a:custGeom>
              <a:avLst/>
              <a:gdLst/>
              <a:ahLst/>
              <a:cxnLst/>
              <a:rect l="l" t="t" r="r" b="b"/>
              <a:pathLst>
                <a:path w="293" h="338" extrusionOk="0">
                  <a:moveTo>
                    <a:pt x="227" y="13"/>
                  </a:moveTo>
                  <a:cubicBezTo>
                    <a:pt x="233" y="13"/>
                    <a:pt x="238" y="16"/>
                    <a:pt x="243" y="21"/>
                  </a:cubicBezTo>
                  <a:cubicBezTo>
                    <a:pt x="255" y="34"/>
                    <a:pt x="268" y="45"/>
                    <a:pt x="255" y="70"/>
                  </a:cubicBezTo>
                  <a:cubicBezTo>
                    <a:pt x="231" y="131"/>
                    <a:pt x="170" y="228"/>
                    <a:pt x="97" y="301"/>
                  </a:cubicBezTo>
                  <a:cubicBezTo>
                    <a:pt x="87" y="311"/>
                    <a:pt x="77" y="315"/>
                    <a:pt x="68" y="315"/>
                  </a:cubicBezTo>
                  <a:cubicBezTo>
                    <a:pt x="55" y="315"/>
                    <a:pt x="44" y="308"/>
                    <a:pt x="36" y="301"/>
                  </a:cubicBezTo>
                  <a:cubicBezTo>
                    <a:pt x="25" y="301"/>
                    <a:pt x="25" y="277"/>
                    <a:pt x="36" y="264"/>
                  </a:cubicBezTo>
                  <a:cubicBezTo>
                    <a:pt x="61" y="216"/>
                    <a:pt x="97" y="180"/>
                    <a:pt x="122" y="143"/>
                  </a:cubicBezTo>
                  <a:lnTo>
                    <a:pt x="195" y="34"/>
                  </a:lnTo>
                  <a:cubicBezTo>
                    <a:pt x="209" y="19"/>
                    <a:pt x="219" y="13"/>
                    <a:pt x="227" y="13"/>
                  </a:cubicBezTo>
                  <a:close/>
                  <a:moveTo>
                    <a:pt x="225" y="1"/>
                  </a:moveTo>
                  <a:cubicBezTo>
                    <a:pt x="210" y="1"/>
                    <a:pt x="196" y="7"/>
                    <a:pt x="182" y="21"/>
                  </a:cubicBezTo>
                  <a:lnTo>
                    <a:pt x="109" y="131"/>
                  </a:lnTo>
                  <a:cubicBezTo>
                    <a:pt x="73" y="167"/>
                    <a:pt x="49" y="204"/>
                    <a:pt x="12" y="253"/>
                  </a:cubicBezTo>
                  <a:cubicBezTo>
                    <a:pt x="0" y="277"/>
                    <a:pt x="12" y="301"/>
                    <a:pt x="25" y="313"/>
                  </a:cubicBezTo>
                  <a:cubicBezTo>
                    <a:pt x="36" y="326"/>
                    <a:pt x="49" y="337"/>
                    <a:pt x="73" y="337"/>
                  </a:cubicBezTo>
                  <a:cubicBezTo>
                    <a:pt x="85" y="337"/>
                    <a:pt x="97" y="326"/>
                    <a:pt x="109" y="313"/>
                  </a:cubicBezTo>
                  <a:cubicBezTo>
                    <a:pt x="182" y="240"/>
                    <a:pt x="243" y="143"/>
                    <a:pt x="279" y="70"/>
                  </a:cubicBezTo>
                  <a:cubicBezTo>
                    <a:pt x="292" y="45"/>
                    <a:pt x="279" y="21"/>
                    <a:pt x="255" y="9"/>
                  </a:cubicBezTo>
                  <a:cubicBezTo>
                    <a:pt x="245" y="4"/>
                    <a:pt x="235" y="1"/>
                    <a:pt x="2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58" name="Google Shape;9058;p61"/>
            <p:cNvSpPr/>
            <p:nvPr/>
          </p:nvSpPr>
          <p:spPr>
            <a:xfrm>
              <a:off x="8706945" y="3889474"/>
              <a:ext cx="13289" cy="20820"/>
            </a:xfrm>
            <a:custGeom>
              <a:avLst/>
              <a:gdLst/>
              <a:ahLst/>
              <a:cxnLst/>
              <a:rect l="l" t="t" r="r" b="b"/>
              <a:pathLst>
                <a:path w="270" h="423" extrusionOk="0">
                  <a:moveTo>
                    <a:pt x="211" y="1"/>
                  </a:moveTo>
                  <a:cubicBezTo>
                    <a:pt x="200" y="1"/>
                    <a:pt x="189" y="6"/>
                    <a:pt x="179" y="19"/>
                  </a:cubicBezTo>
                  <a:cubicBezTo>
                    <a:pt x="106" y="116"/>
                    <a:pt x="33" y="238"/>
                    <a:pt x="9" y="372"/>
                  </a:cubicBezTo>
                  <a:cubicBezTo>
                    <a:pt x="1" y="402"/>
                    <a:pt x="31" y="423"/>
                    <a:pt x="57" y="423"/>
                  </a:cubicBezTo>
                  <a:cubicBezTo>
                    <a:pt x="74" y="423"/>
                    <a:pt x="89" y="415"/>
                    <a:pt x="93" y="396"/>
                  </a:cubicBezTo>
                  <a:cubicBezTo>
                    <a:pt x="130" y="275"/>
                    <a:pt x="179" y="165"/>
                    <a:pt x="252" y="67"/>
                  </a:cubicBezTo>
                  <a:cubicBezTo>
                    <a:pt x="270" y="41"/>
                    <a:pt x="241" y="1"/>
                    <a:pt x="2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59" name="Google Shape;9059;p61"/>
            <p:cNvSpPr/>
            <p:nvPr/>
          </p:nvSpPr>
          <p:spPr>
            <a:xfrm>
              <a:off x="8706748" y="3889081"/>
              <a:ext cx="13831" cy="21706"/>
            </a:xfrm>
            <a:custGeom>
              <a:avLst/>
              <a:gdLst/>
              <a:ahLst/>
              <a:cxnLst/>
              <a:rect l="l" t="t" r="r" b="b"/>
              <a:pathLst>
                <a:path w="281" h="441" extrusionOk="0">
                  <a:moveTo>
                    <a:pt x="219" y="15"/>
                  </a:moveTo>
                  <a:cubicBezTo>
                    <a:pt x="219" y="15"/>
                    <a:pt x="232" y="15"/>
                    <a:pt x="243" y="27"/>
                  </a:cubicBezTo>
                  <a:cubicBezTo>
                    <a:pt x="256" y="39"/>
                    <a:pt x="256" y="51"/>
                    <a:pt x="243" y="75"/>
                  </a:cubicBezTo>
                  <a:cubicBezTo>
                    <a:pt x="183" y="161"/>
                    <a:pt x="134" y="258"/>
                    <a:pt x="97" y="404"/>
                  </a:cubicBezTo>
                  <a:cubicBezTo>
                    <a:pt x="86" y="429"/>
                    <a:pt x="73" y="429"/>
                    <a:pt x="49" y="429"/>
                  </a:cubicBezTo>
                  <a:cubicBezTo>
                    <a:pt x="37" y="416"/>
                    <a:pt x="24" y="404"/>
                    <a:pt x="24" y="380"/>
                  </a:cubicBezTo>
                  <a:cubicBezTo>
                    <a:pt x="49" y="258"/>
                    <a:pt x="97" y="148"/>
                    <a:pt x="195" y="27"/>
                  </a:cubicBezTo>
                  <a:cubicBezTo>
                    <a:pt x="195" y="15"/>
                    <a:pt x="207" y="15"/>
                    <a:pt x="219" y="15"/>
                  </a:cubicBezTo>
                  <a:close/>
                  <a:moveTo>
                    <a:pt x="208" y="1"/>
                  </a:moveTo>
                  <a:cubicBezTo>
                    <a:pt x="198" y="1"/>
                    <a:pt x="188" y="5"/>
                    <a:pt x="183" y="15"/>
                  </a:cubicBezTo>
                  <a:cubicBezTo>
                    <a:pt x="86" y="137"/>
                    <a:pt x="24" y="258"/>
                    <a:pt x="13" y="380"/>
                  </a:cubicBezTo>
                  <a:cubicBezTo>
                    <a:pt x="0" y="404"/>
                    <a:pt x="24" y="429"/>
                    <a:pt x="49" y="440"/>
                  </a:cubicBezTo>
                  <a:lnTo>
                    <a:pt x="61" y="440"/>
                  </a:lnTo>
                  <a:cubicBezTo>
                    <a:pt x="86" y="440"/>
                    <a:pt x="97" y="429"/>
                    <a:pt x="110" y="404"/>
                  </a:cubicBezTo>
                  <a:cubicBezTo>
                    <a:pt x="159" y="270"/>
                    <a:pt x="195" y="173"/>
                    <a:pt x="268" y="88"/>
                  </a:cubicBezTo>
                  <a:cubicBezTo>
                    <a:pt x="280" y="51"/>
                    <a:pt x="268" y="27"/>
                    <a:pt x="243" y="15"/>
                  </a:cubicBezTo>
                  <a:cubicBezTo>
                    <a:pt x="237" y="8"/>
                    <a:pt x="222" y="1"/>
                    <a:pt x="2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60" name="Google Shape;9060;p61"/>
            <p:cNvSpPr/>
            <p:nvPr/>
          </p:nvSpPr>
          <p:spPr>
            <a:xfrm>
              <a:off x="8718906" y="3890705"/>
              <a:ext cx="12256" cy="17965"/>
            </a:xfrm>
            <a:custGeom>
              <a:avLst/>
              <a:gdLst/>
              <a:ahLst/>
              <a:cxnLst/>
              <a:rect l="l" t="t" r="r" b="b"/>
              <a:pathLst>
                <a:path w="249" h="365" extrusionOk="0">
                  <a:moveTo>
                    <a:pt x="190" y="1"/>
                  </a:moveTo>
                  <a:cubicBezTo>
                    <a:pt x="176" y="1"/>
                    <a:pt x="163" y="6"/>
                    <a:pt x="155" y="18"/>
                  </a:cubicBezTo>
                  <a:lnTo>
                    <a:pt x="9" y="310"/>
                  </a:lnTo>
                  <a:cubicBezTo>
                    <a:pt x="1" y="342"/>
                    <a:pt x="30" y="364"/>
                    <a:pt x="58" y="364"/>
                  </a:cubicBezTo>
                  <a:cubicBezTo>
                    <a:pt x="72" y="364"/>
                    <a:pt x="86" y="359"/>
                    <a:pt x="94" y="347"/>
                  </a:cubicBezTo>
                  <a:cubicBezTo>
                    <a:pt x="155" y="250"/>
                    <a:pt x="191" y="152"/>
                    <a:pt x="240" y="55"/>
                  </a:cubicBezTo>
                  <a:cubicBezTo>
                    <a:pt x="248" y="22"/>
                    <a:pt x="218" y="1"/>
                    <a:pt x="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61" name="Google Shape;9061;p61"/>
            <p:cNvSpPr/>
            <p:nvPr/>
          </p:nvSpPr>
          <p:spPr>
            <a:xfrm>
              <a:off x="8718709" y="3890557"/>
              <a:ext cx="12650" cy="18457"/>
            </a:xfrm>
            <a:custGeom>
              <a:avLst/>
              <a:gdLst/>
              <a:ahLst/>
              <a:cxnLst/>
              <a:rect l="l" t="t" r="r" b="b"/>
              <a:pathLst>
                <a:path w="257" h="375" extrusionOk="0">
                  <a:moveTo>
                    <a:pt x="219" y="21"/>
                  </a:moveTo>
                  <a:cubicBezTo>
                    <a:pt x="232" y="21"/>
                    <a:pt x="244" y="45"/>
                    <a:pt x="232" y="58"/>
                  </a:cubicBezTo>
                  <a:cubicBezTo>
                    <a:pt x="183" y="167"/>
                    <a:pt x="135" y="264"/>
                    <a:pt x="98" y="337"/>
                  </a:cubicBezTo>
                  <a:cubicBezTo>
                    <a:pt x="91" y="352"/>
                    <a:pt x="79" y="357"/>
                    <a:pt x="66" y="357"/>
                  </a:cubicBezTo>
                  <a:cubicBezTo>
                    <a:pt x="57" y="357"/>
                    <a:pt x="47" y="355"/>
                    <a:pt x="37" y="350"/>
                  </a:cubicBezTo>
                  <a:cubicBezTo>
                    <a:pt x="25" y="350"/>
                    <a:pt x="25" y="337"/>
                    <a:pt x="25" y="313"/>
                  </a:cubicBezTo>
                  <a:cubicBezTo>
                    <a:pt x="62" y="228"/>
                    <a:pt x="110" y="131"/>
                    <a:pt x="171" y="34"/>
                  </a:cubicBezTo>
                  <a:cubicBezTo>
                    <a:pt x="171" y="21"/>
                    <a:pt x="183" y="21"/>
                    <a:pt x="195" y="21"/>
                  </a:cubicBezTo>
                  <a:close/>
                  <a:moveTo>
                    <a:pt x="189" y="1"/>
                  </a:moveTo>
                  <a:cubicBezTo>
                    <a:pt x="175" y="1"/>
                    <a:pt x="160" y="7"/>
                    <a:pt x="146" y="21"/>
                  </a:cubicBezTo>
                  <a:cubicBezTo>
                    <a:pt x="98" y="118"/>
                    <a:pt x="49" y="216"/>
                    <a:pt x="13" y="301"/>
                  </a:cubicBezTo>
                  <a:cubicBezTo>
                    <a:pt x="0" y="337"/>
                    <a:pt x="13" y="362"/>
                    <a:pt x="37" y="362"/>
                  </a:cubicBezTo>
                  <a:cubicBezTo>
                    <a:pt x="49" y="374"/>
                    <a:pt x="49" y="374"/>
                    <a:pt x="62" y="374"/>
                  </a:cubicBezTo>
                  <a:cubicBezTo>
                    <a:pt x="86" y="374"/>
                    <a:pt x="98" y="362"/>
                    <a:pt x="110" y="350"/>
                  </a:cubicBezTo>
                  <a:cubicBezTo>
                    <a:pt x="159" y="264"/>
                    <a:pt x="195" y="180"/>
                    <a:pt x="244" y="70"/>
                  </a:cubicBezTo>
                  <a:cubicBezTo>
                    <a:pt x="256" y="34"/>
                    <a:pt x="244" y="9"/>
                    <a:pt x="219" y="9"/>
                  </a:cubicBezTo>
                  <a:cubicBezTo>
                    <a:pt x="209" y="4"/>
                    <a:pt x="199" y="1"/>
                    <a:pt x="1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62" name="Google Shape;9062;p61"/>
            <p:cNvSpPr/>
            <p:nvPr/>
          </p:nvSpPr>
          <p:spPr>
            <a:xfrm>
              <a:off x="8731851" y="3892969"/>
              <a:ext cx="11124" cy="17276"/>
            </a:xfrm>
            <a:custGeom>
              <a:avLst/>
              <a:gdLst/>
              <a:ahLst/>
              <a:cxnLst/>
              <a:rect l="l" t="t" r="r" b="b"/>
              <a:pathLst>
                <a:path w="226" h="351" extrusionOk="0">
                  <a:moveTo>
                    <a:pt x="165" y="1"/>
                  </a:moveTo>
                  <a:cubicBezTo>
                    <a:pt x="154" y="1"/>
                    <a:pt x="142" y="6"/>
                    <a:pt x="135" y="21"/>
                  </a:cubicBezTo>
                  <a:cubicBezTo>
                    <a:pt x="74" y="106"/>
                    <a:pt x="14" y="204"/>
                    <a:pt x="1" y="313"/>
                  </a:cubicBezTo>
                  <a:cubicBezTo>
                    <a:pt x="1" y="339"/>
                    <a:pt x="22" y="351"/>
                    <a:pt x="43" y="351"/>
                  </a:cubicBezTo>
                  <a:cubicBezTo>
                    <a:pt x="62" y="351"/>
                    <a:pt x="81" y="342"/>
                    <a:pt x="87" y="325"/>
                  </a:cubicBezTo>
                  <a:cubicBezTo>
                    <a:pt x="123" y="228"/>
                    <a:pt x="160" y="142"/>
                    <a:pt x="208" y="69"/>
                  </a:cubicBezTo>
                  <a:cubicBezTo>
                    <a:pt x="225" y="35"/>
                    <a:pt x="194" y="1"/>
                    <a:pt x="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63" name="Google Shape;9063;p61"/>
            <p:cNvSpPr/>
            <p:nvPr/>
          </p:nvSpPr>
          <p:spPr>
            <a:xfrm>
              <a:off x="8731310" y="3892379"/>
              <a:ext cx="12010" cy="18408"/>
            </a:xfrm>
            <a:custGeom>
              <a:avLst/>
              <a:gdLst/>
              <a:ahLst/>
              <a:cxnLst/>
              <a:rect l="l" t="t" r="r" b="b"/>
              <a:pathLst>
                <a:path w="244" h="374" extrusionOk="0">
                  <a:moveTo>
                    <a:pt x="182" y="21"/>
                  </a:moveTo>
                  <a:cubicBezTo>
                    <a:pt x="182" y="21"/>
                    <a:pt x="195" y="21"/>
                    <a:pt x="206" y="33"/>
                  </a:cubicBezTo>
                  <a:cubicBezTo>
                    <a:pt x="219" y="33"/>
                    <a:pt x="219" y="57"/>
                    <a:pt x="206" y="70"/>
                  </a:cubicBezTo>
                  <a:cubicBezTo>
                    <a:pt x="171" y="130"/>
                    <a:pt x="146" y="203"/>
                    <a:pt x="122" y="264"/>
                  </a:cubicBezTo>
                  <a:cubicBezTo>
                    <a:pt x="109" y="289"/>
                    <a:pt x="98" y="313"/>
                    <a:pt x="98" y="325"/>
                  </a:cubicBezTo>
                  <a:cubicBezTo>
                    <a:pt x="88" y="342"/>
                    <a:pt x="73" y="354"/>
                    <a:pt x="61" y="354"/>
                  </a:cubicBezTo>
                  <a:cubicBezTo>
                    <a:pt x="56" y="354"/>
                    <a:pt x="52" y="352"/>
                    <a:pt x="49" y="349"/>
                  </a:cubicBezTo>
                  <a:cubicBezTo>
                    <a:pt x="36" y="349"/>
                    <a:pt x="25" y="349"/>
                    <a:pt x="25" y="325"/>
                  </a:cubicBezTo>
                  <a:cubicBezTo>
                    <a:pt x="36" y="240"/>
                    <a:pt x="73" y="143"/>
                    <a:pt x="146" y="33"/>
                  </a:cubicBezTo>
                  <a:cubicBezTo>
                    <a:pt x="158" y="21"/>
                    <a:pt x="171" y="21"/>
                    <a:pt x="182" y="21"/>
                  </a:cubicBezTo>
                  <a:close/>
                  <a:moveTo>
                    <a:pt x="177" y="1"/>
                  </a:moveTo>
                  <a:cubicBezTo>
                    <a:pt x="162" y="1"/>
                    <a:pt x="148" y="7"/>
                    <a:pt x="134" y="21"/>
                  </a:cubicBezTo>
                  <a:cubicBezTo>
                    <a:pt x="61" y="130"/>
                    <a:pt x="12" y="227"/>
                    <a:pt x="0" y="325"/>
                  </a:cubicBezTo>
                  <a:cubicBezTo>
                    <a:pt x="0" y="349"/>
                    <a:pt x="12" y="362"/>
                    <a:pt x="36" y="373"/>
                  </a:cubicBezTo>
                  <a:lnTo>
                    <a:pt x="49" y="373"/>
                  </a:lnTo>
                  <a:cubicBezTo>
                    <a:pt x="73" y="373"/>
                    <a:pt x="98" y="362"/>
                    <a:pt x="109" y="337"/>
                  </a:cubicBezTo>
                  <a:cubicBezTo>
                    <a:pt x="122" y="313"/>
                    <a:pt x="134" y="289"/>
                    <a:pt x="134" y="276"/>
                  </a:cubicBezTo>
                  <a:cubicBezTo>
                    <a:pt x="158" y="203"/>
                    <a:pt x="182" y="143"/>
                    <a:pt x="231" y="81"/>
                  </a:cubicBezTo>
                  <a:cubicBezTo>
                    <a:pt x="243" y="57"/>
                    <a:pt x="231" y="21"/>
                    <a:pt x="206" y="8"/>
                  </a:cubicBezTo>
                  <a:cubicBezTo>
                    <a:pt x="197" y="4"/>
                    <a:pt x="187" y="1"/>
                    <a:pt x="1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64" name="Google Shape;9064;p61"/>
            <p:cNvSpPr/>
            <p:nvPr/>
          </p:nvSpPr>
          <p:spPr>
            <a:xfrm>
              <a:off x="8742335" y="3891443"/>
              <a:ext cx="9106" cy="17227"/>
            </a:xfrm>
            <a:custGeom>
              <a:avLst/>
              <a:gdLst/>
              <a:ahLst/>
              <a:cxnLst/>
              <a:rect l="l" t="t" r="r" b="b"/>
              <a:pathLst>
                <a:path w="185" h="350" extrusionOk="0">
                  <a:moveTo>
                    <a:pt x="129" y="1"/>
                  </a:moveTo>
                  <a:cubicBezTo>
                    <a:pt x="112" y="1"/>
                    <a:pt x="97" y="9"/>
                    <a:pt x="92" y="27"/>
                  </a:cubicBezTo>
                  <a:cubicBezTo>
                    <a:pt x="55" y="113"/>
                    <a:pt x="31" y="198"/>
                    <a:pt x="7" y="295"/>
                  </a:cubicBezTo>
                  <a:cubicBezTo>
                    <a:pt x="0" y="331"/>
                    <a:pt x="26" y="349"/>
                    <a:pt x="51" y="349"/>
                  </a:cubicBezTo>
                  <a:cubicBezTo>
                    <a:pt x="69" y="349"/>
                    <a:pt x="87" y="340"/>
                    <a:pt x="92" y="319"/>
                  </a:cubicBezTo>
                  <a:cubicBezTo>
                    <a:pt x="128" y="235"/>
                    <a:pt x="153" y="137"/>
                    <a:pt x="177" y="52"/>
                  </a:cubicBezTo>
                  <a:cubicBezTo>
                    <a:pt x="185" y="22"/>
                    <a:pt x="155" y="1"/>
                    <a:pt x="1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65" name="Google Shape;9065;p61"/>
            <p:cNvSpPr/>
            <p:nvPr/>
          </p:nvSpPr>
          <p:spPr>
            <a:xfrm>
              <a:off x="8742089" y="3890754"/>
              <a:ext cx="9598" cy="18261"/>
            </a:xfrm>
            <a:custGeom>
              <a:avLst/>
              <a:gdLst/>
              <a:ahLst/>
              <a:cxnLst/>
              <a:rect l="l" t="t" r="r" b="b"/>
              <a:pathLst>
                <a:path w="195" h="371" extrusionOk="0">
                  <a:moveTo>
                    <a:pt x="146" y="17"/>
                  </a:moveTo>
                  <a:cubicBezTo>
                    <a:pt x="158" y="30"/>
                    <a:pt x="170" y="41"/>
                    <a:pt x="170" y="66"/>
                  </a:cubicBezTo>
                  <a:lnTo>
                    <a:pt x="158" y="103"/>
                  </a:lnTo>
                  <a:cubicBezTo>
                    <a:pt x="146" y="176"/>
                    <a:pt x="122" y="249"/>
                    <a:pt x="97" y="322"/>
                  </a:cubicBezTo>
                  <a:cubicBezTo>
                    <a:pt x="88" y="339"/>
                    <a:pt x="73" y="350"/>
                    <a:pt x="60" y="350"/>
                  </a:cubicBezTo>
                  <a:cubicBezTo>
                    <a:pt x="56" y="350"/>
                    <a:pt x="52" y="349"/>
                    <a:pt x="49" y="346"/>
                  </a:cubicBezTo>
                  <a:cubicBezTo>
                    <a:pt x="36" y="346"/>
                    <a:pt x="12" y="333"/>
                    <a:pt x="24" y="309"/>
                  </a:cubicBezTo>
                  <a:cubicBezTo>
                    <a:pt x="36" y="224"/>
                    <a:pt x="60" y="151"/>
                    <a:pt x="85" y="78"/>
                  </a:cubicBezTo>
                  <a:lnTo>
                    <a:pt x="97" y="41"/>
                  </a:lnTo>
                  <a:cubicBezTo>
                    <a:pt x="109" y="30"/>
                    <a:pt x="122" y="17"/>
                    <a:pt x="133" y="17"/>
                  </a:cubicBezTo>
                  <a:close/>
                  <a:moveTo>
                    <a:pt x="128" y="1"/>
                  </a:moveTo>
                  <a:cubicBezTo>
                    <a:pt x="110" y="1"/>
                    <a:pt x="94" y="14"/>
                    <a:pt x="85" y="41"/>
                  </a:cubicBezTo>
                  <a:lnTo>
                    <a:pt x="73" y="78"/>
                  </a:lnTo>
                  <a:cubicBezTo>
                    <a:pt x="49" y="151"/>
                    <a:pt x="24" y="224"/>
                    <a:pt x="0" y="309"/>
                  </a:cubicBezTo>
                  <a:cubicBezTo>
                    <a:pt x="0" y="333"/>
                    <a:pt x="12" y="358"/>
                    <a:pt x="36" y="370"/>
                  </a:cubicBezTo>
                  <a:lnTo>
                    <a:pt x="60" y="370"/>
                  </a:lnTo>
                  <a:cubicBezTo>
                    <a:pt x="73" y="370"/>
                    <a:pt x="97" y="358"/>
                    <a:pt x="109" y="333"/>
                  </a:cubicBezTo>
                  <a:cubicBezTo>
                    <a:pt x="133" y="260"/>
                    <a:pt x="158" y="176"/>
                    <a:pt x="182" y="103"/>
                  </a:cubicBezTo>
                  <a:lnTo>
                    <a:pt x="182" y="66"/>
                  </a:lnTo>
                  <a:cubicBezTo>
                    <a:pt x="195" y="41"/>
                    <a:pt x="170" y="17"/>
                    <a:pt x="146" y="5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66" name="Google Shape;9066;p61"/>
            <p:cNvSpPr/>
            <p:nvPr/>
          </p:nvSpPr>
          <p:spPr>
            <a:xfrm>
              <a:off x="8750457" y="3891296"/>
              <a:ext cx="7038" cy="12650"/>
            </a:xfrm>
            <a:custGeom>
              <a:avLst/>
              <a:gdLst/>
              <a:ahLst/>
              <a:cxnLst/>
              <a:rect l="l" t="t" r="r" b="b"/>
              <a:pathLst>
                <a:path w="143" h="257" extrusionOk="0">
                  <a:moveTo>
                    <a:pt x="85" y="1"/>
                  </a:moveTo>
                  <a:cubicBezTo>
                    <a:pt x="71" y="1"/>
                    <a:pt x="57" y="6"/>
                    <a:pt x="49" y="19"/>
                  </a:cubicBezTo>
                  <a:cubicBezTo>
                    <a:pt x="25" y="79"/>
                    <a:pt x="0" y="152"/>
                    <a:pt x="0" y="213"/>
                  </a:cubicBezTo>
                  <a:cubicBezTo>
                    <a:pt x="0" y="240"/>
                    <a:pt x="27" y="256"/>
                    <a:pt x="50" y="256"/>
                  </a:cubicBezTo>
                  <a:cubicBezTo>
                    <a:pt x="69" y="256"/>
                    <a:pt x="85" y="246"/>
                    <a:pt x="85" y="225"/>
                  </a:cubicBezTo>
                  <a:cubicBezTo>
                    <a:pt x="98" y="165"/>
                    <a:pt x="109" y="116"/>
                    <a:pt x="134" y="55"/>
                  </a:cubicBezTo>
                  <a:cubicBezTo>
                    <a:pt x="142" y="22"/>
                    <a:pt x="113" y="1"/>
                    <a:pt x="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67" name="Google Shape;9067;p61"/>
            <p:cNvSpPr/>
            <p:nvPr/>
          </p:nvSpPr>
          <p:spPr>
            <a:xfrm>
              <a:off x="8749817" y="3890754"/>
              <a:ext cx="8466" cy="14028"/>
            </a:xfrm>
            <a:custGeom>
              <a:avLst/>
              <a:gdLst/>
              <a:ahLst/>
              <a:cxnLst/>
              <a:rect l="l" t="t" r="r" b="b"/>
              <a:pathLst>
                <a:path w="172" h="285" extrusionOk="0">
                  <a:moveTo>
                    <a:pt x="122" y="17"/>
                  </a:moveTo>
                  <a:cubicBezTo>
                    <a:pt x="135" y="30"/>
                    <a:pt x="147" y="41"/>
                    <a:pt x="135" y="66"/>
                  </a:cubicBezTo>
                  <a:cubicBezTo>
                    <a:pt x="122" y="127"/>
                    <a:pt x="98" y="176"/>
                    <a:pt x="98" y="236"/>
                  </a:cubicBezTo>
                  <a:cubicBezTo>
                    <a:pt x="98" y="260"/>
                    <a:pt x="74" y="260"/>
                    <a:pt x="62" y="260"/>
                  </a:cubicBezTo>
                  <a:cubicBezTo>
                    <a:pt x="38" y="260"/>
                    <a:pt x="25" y="249"/>
                    <a:pt x="25" y="224"/>
                  </a:cubicBezTo>
                  <a:cubicBezTo>
                    <a:pt x="25" y="163"/>
                    <a:pt x="49" y="90"/>
                    <a:pt x="74" y="41"/>
                  </a:cubicBezTo>
                  <a:cubicBezTo>
                    <a:pt x="86" y="17"/>
                    <a:pt x="111" y="17"/>
                    <a:pt x="122" y="17"/>
                  </a:cubicBezTo>
                  <a:close/>
                  <a:moveTo>
                    <a:pt x="108" y="0"/>
                  </a:moveTo>
                  <a:cubicBezTo>
                    <a:pt x="93" y="0"/>
                    <a:pt x="71" y="12"/>
                    <a:pt x="62" y="30"/>
                  </a:cubicBezTo>
                  <a:cubicBezTo>
                    <a:pt x="25" y="90"/>
                    <a:pt x="13" y="151"/>
                    <a:pt x="1" y="224"/>
                  </a:cubicBezTo>
                  <a:cubicBezTo>
                    <a:pt x="1" y="260"/>
                    <a:pt x="25" y="273"/>
                    <a:pt x="62" y="285"/>
                  </a:cubicBezTo>
                  <a:cubicBezTo>
                    <a:pt x="86" y="285"/>
                    <a:pt x="111" y="273"/>
                    <a:pt x="111" y="236"/>
                  </a:cubicBezTo>
                  <a:cubicBezTo>
                    <a:pt x="122" y="187"/>
                    <a:pt x="135" y="127"/>
                    <a:pt x="159" y="66"/>
                  </a:cubicBezTo>
                  <a:cubicBezTo>
                    <a:pt x="171" y="41"/>
                    <a:pt x="147" y="17"/>
                    <a:pt x="122" y="5"/>
                  </a:cubicBezTo>
                  <a:cubicBezTo>
                    <a:pt x="119" y="2"/>
                    <a:pt x="114" y="0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68" name="Google Shape;9068;p61"/>
            <p:cNvSpPr/>
            <p:nvPr/>
          </p:nvSpPr>
          <p:spPr>
            <a:xfrm>
              <a:off x="8425397" y="3507858"/>
              <a:ext cx="6005" cy="45381"/>
            </a:xfrm>
            <a:custGeom>
              <a:avLst/>
              <a:gdLst/>
              <a:ahLst/>
              <a:cxnLst/>
              <a:rect l="l" t="t" r="r" b="b"/>
              <a:pathLst>
                <a:path w="122" h="922" extrusionOk="0">
                  <a:moveTo>
                    <a:pt x="43" y="1"/>
                  </a:moveTo>
                  <a:cubicBezTo>
                    <a:pt x="22" y="1"/>
                    <a:pt x="0" y="13"/>
                    <a:pt x="0" y="37"/>
                  </a:cubicBezTo>
                  <a:cubicBezTo>
                    <a:pt x="25" y="317"/>
                    <a:pt x="37" y="596"/>
                    <a:pt x="37" y="877"/>
                  </a:cubicBezTo>
                  <a:cubicBezTo>
                    <a:pt x="37" y="907"/>
                    <a:pt x="58" y="922"/>
                    <a:pt x="80" y="922"/>
                  </a:cubicBezTo>
                  <a:cubicBezTo>
                    <a:pt x="101" y="922"/>
                    <a:pt x="122" y="907"/>
                    <a:pt x="122" y="877"/>
                  </a:cubicBezTo>
                  <a:cubicBezTo>
                    <a:pt x="122" y="596"/>
                    <a:pt x="110" y="317"/>
                    <a:pt x="86" y="37"/>
                  </a:cubicBezTo>
                  <a:cubicBezTo>
                    <a:pt x="86" y="13"/>
                    <a:pt x="64" y="1"/>
                    <a:pt x="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69" name="Google Shape;9069;p61"/>
            <p:cNvSpPr/>
            <p:nvPr/>
          </p:nvSpPr>
          <p:spPr>
            <a:xfrm>
              <a:off x="8424806" y="3507268"/>
              <a:ext cx="7235" cy="46168"/>
            </a:xfrm>
            <a:custGeom>
              <a:avLst/>
              <a:gdLst/>
              <a:ahLst/>
              <a:cxnLst/>
              <a:rect l="l" t="t" r="r" b="b"/>
              <a:pathLst>
                <a:path w="147" h="938" extrusionOk="0">
                  <a:moveTo>
                    <a:pt x="61" y="25"/>
                  </a:moveTo>
                  <a:cubicBezTo>
                    <a:pt x="74" y="25"/>
                    <a:pt x="98" y="37"/>
                    <a:pt x="98" y="49"/>
                  </a:cubicBezTo>
                  <a:cubicBezTo>
                    <a:pt x="122" y="341"/>
                    <a:pt x="134" y="621"/>
                    <a:pt x="134" y="889"/>
                  </a:cubicBezTo>
                  <a:cubicBezTo>
                    <a:pt x="134" y="913"/>
                    <a:pt x="110" y="925"/>
                    <a:pt x="98" y="925"/>
                  </a:cubicBezTo>
                  <a:cubicBezTo>
                    <a:pt x="74" y="925"/>
                    <a:pt x="61" y="913"/>
                    <a:pt x="61" y="889"/>
                  </a:cubicBezTo>
                  <a:cubicBezTo>
                    <a:pt x="61" y="597"/>
                    <a:pt x="49" y="317"/>
                    <a:pt x="25" y="49"/>
                  </a:cubicBezTo>
                  <a:cubicBezTo>
                    <a:pt x="25" y="25"/>
                    <a:pt x="37" y="25"/>
                    <a:pt x="49" y="25"/>
                  </a:cubicBezTo>
                  <a:close/>
                  <a:moveTo>
                    <a:pt x="49" y="0"/>
                  </a:moveTo>
                  <a:cubicBezTo>
                    <a:pt x="25" y="0"/>
                    <a:pt x="1" y="25"/>
                    <a:pt x="12" y="49"/>
                  </a:cubicBezTo>
                  <a:cubicBezTo>
                    <a:pt x="25" y="317"/>
                    <a:pt x="37" y="597"/>
                    <a:pt x="37" y="889"/>
                  </a:cubicBezTo>
                  <a:cubicBezTo>
                    <a:pt x="37" y="925"/>
                    <a:pt x="74" y="937"/>
                    <a:pt x="98" y="937"/>
                  </a:cubicBezTo>
                  <a:cubicBezTo>
                    <a:pt x="122" y="937"/>
                    <a:pt x="147" y="925"/>
                    <a:pt x="147" y="889"/>
                  </a:cubicBezTo>
                  <a:cubicBezTo>
                    <a:pt x="147" y="621"/>
                    <a:pt x="134" y="341"/>
                    <a:pt x="110" y="49"/>
                  </a:cubicBezTo>
                  <a:cubicBezTo>
                    <a:pt x="110" y="13"/>
                    <a:pt x="74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70" name="Google Shape;9070;p61"/>
            <p:cNvSpPr/>
            <p:nvPr/>
          </p:nvSpPr>
          <p:spPr>
            <a:xfrm>
              <a:off x="8433764" y="3509827"/>
              <a:ext cx="8121" cy="107004"/>
            </a:xfrm>
            <a:custGeom>
              <a:avLst/>
              <a:gdLst/>
              <a:ahLst/>
              <a:cxnLst/>
              <a:rect l="l" t="t" r="r" b="b"/>
              <a:pathLst>
                <a:path w="165" h="2174" extrusionOk="0">
                  <a:moveTo>
                    <a:pt x="43" y="0"/>
                  </a:moveTo>
                  <a:cubicBezTo>
                    <a:pt x="22" y="0"/>
                    <a:pt x="1" y="15"/>
                    <a:pt x="1" y="46"/>
                  </a:cubicBezTo>
                  <a:cubicBezTo>
                    <a:pt x="25" y="739"/>
                    <a:pt x="49" y="1432"/>
                    <a:pt x="73" y="2137"/>
                  </a:cubicBezTo>
                  <a:cubicBezTo>
                    <a:pt x="73" y="2162"/>
                    <a:pt x="98" y="2174"/>
                    <a:pt x="121" y="2174"/>
                  </a:cubicBezTo>
                  <a:cubicBezTo>
                    <a:pt x="144" y="2174"/>
                    <a:pt x="165" y="2162"/>
                    <a:pt x="159" y="2137"/>
                  </a:cubicBezTo>
                  <a:cubicBezTo>
                    <a:pt x="146" y="1432"/>
                    <a:pt x="122" y="739"/>
                    <a:pt x="86" y="46"/>
                  </a:cubicBezTo>
                  <a:cubicBezTo>
                    <a:pt x="86" y="15"/>
                    <a:pt x="65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71" name="Google Shape;9071;p61"/>
            <p:cNvSpPr/>
            <p:nvPr/>
          </p:nvSpPr>
          <p:spPr>
            <a:xfrm>
              <a:off x="8433174" y="3509089"/>
              <a:ext cx="9007" cy="108382"/>
            </a:xfrm>
            <a:custGeom>
              <a:avLst/>
              <a:gdLst/>
              <a:ahLst/>
              <a:cxnLst/>
              <a:rect l="l" t="t" r="r" b="b"/>
              <a:pathLst>
                <a:path w="183" h="2202" extrusionOk="0">
                  <a:moveTo>
                    <a:pt x="49" y="25"/>
                  </a:moveTo>
                  <a:cubicBezTo>
                    <a:pt x="74" y="25"/>
                    <a:pt x="85" y="36"/>
                    <a:pt x="85" y="61"/>
                  </a:cubicBezTo>
                  <a:cubicBezTo>
                    <a:pt x="122" y="852"/>
                    <a:pt x="147" y="1520"/>
                    <a:pt x="171" y="2152"/>
                  </a:cubicBezTo>
                  <a:cubicBezTo>
                    <a:pt x="171" y="2177"/>
                    <a:pt x="147" y="2177"/>
                    <a:pt x="134" y="2189"/>
                  </a:cubicBezTo>
                  <a:cubicBezTo>
                    <a:pt x="110" y="2177"/>
                    <a:pt x="98" y="2177"/>
                    <a:pt x="98" y="2152"/>
                  </a:cubicBezTo>
                  <a:cubicBezTo>
                    <a:pt x="74" y="1520"/>
                    <a:pt x="49" y="852"/>
                    <a:pt x="25" y="61"/>
                  </a:cubicBezTo>
                  <a:cubicBezTo>
                    <a:pt x="25" y="36"/>
                    <a:pt x="37" y="25"/>
                    <a:pt x="49" y="25"/>
                  </a:cubicBezTo>
                  <a:close/>
                  <a:moveTo>
                    <a:pt x="49" y="0"/>
                  </a:moveTo>
                  <a:cubicBezTo>
                    <a:pt x="25" y="0"/>
                    <a:pt x="1" y="25"/>
                    <a:pt x="1" y="61"/>
                  </a:cubicBezTo>
                  <a:cubicBezTo>
                    <a:pt x="25" y="852"/>
                    <a:pt x="49" y="1520"/>
                    <a:pt x="74" y="2152"/>
                  </a:cubicBezTo>
                  <a:cubicBezTo>
                    <a:pt x="74" y="2189"/>
                    <a:pt x="110" y="2201"/>
                    <a:pt x="134" y="2201"/>
                  </a:cubicBezTo>
                  <a:cubicBezTo>
                    <a:pt x="158" y="2201"/>
                    <a:pt x="183" y="2189"/>
                    <a:pt x="183" y="2152"/>
                  </a:cubicBezTo>
                  <a:cubicBezTo>
                    <a:pt x="171" y="1520"/>
                    <a:pt x="147" y="852"/>
                    <a:pt x="110" y="61"/>
                  </a:cubicBezTo>
                  <a:cubicBezTo>
                    <a:pt x="110" y="25"/>
                    <a:pt x="85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72" name="Google Shape;9072;p61"/>
            <p:cNvSpPr/>
            <p:nvPr/>
          </p:nvSpPr>
          <p:spPr>
            <a:xfrm>
              <a:off x="8741450" y="3780251"/>
              <a:ext cx="6054" cy="105232"/>
            </a:xfrm>
            <a:custGeom>
              <a:avLst/>
              <a:gdLst/>
              <a:ahLst/>
              <a:cxnLst/>
              <a:rect l="l" t="t" r="r" b="b"/>
              <a:pathLst>
                <a:path w="123" h="2138" extrusionOk="0">
                  <a:moveTo>
                    <a:pt x="80" y="0"/>
                  </a:moveTo>
                  <a:cubicBezTo>
                    <a:pt x="59" y="0"/>
                    <a:pt x="37" y="13"/>
                    <a:pt x="37" y="37"/>
                  </a:cubicBezTo>
                  <a:cubicBezTo>
                    <a:pt x="0" y="718"/>
                    <a:pt x="0" y="1411"/>
                    <a:pt x="37" y="2092"/>
                  </a:cubicBezTo>
                  <a:cubicBezTo>
                    <a:pt x="37" y="2122"/>
                    <a:pt x="59" y="2138"/>
                    <a:pt x="80" y="2138"/>
                  </a:cubicBezTo>
                  <a:cubicBezTo>
                    <a:pt x="101" y="2138"/>
                    <a:pt x="122" y="2122"/>
                    <a:pt x="122" y="2092"/>
                  </a:cubicBezTo>
                  <a:cubicBezTo>
                    <a:pt x="110" y="1411"/>
                    <a:pt x="110" y="730"/>
                    <a:pt x="122" y="37"/>
                  </a:cubicBezTo>
                  <a:cubicBezTo>
                    <a:pt x="122" y="13"/>
                    <a:pt x="101" y="0"/>
                    <a:pt x="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73" name="Google Shape;9073;p61"/>
            <p:cNvSpPr/>
            <p:nvPr/>
          </p:nvSpPr>
          <p:spPr>
            <a:xfrm>
              <a:off x="8740859" y="3779661"/>
              <a:ext cx="7235" cy="105971"/>
            </a:xfrm>
            <a:custGeom>
              <a:avLst/>
              <a:gdLst/>
              <a:ahLst/>
              <a:cxnLst/>
              <a:rect l="l" t="t" r="r" b="b"/>
              <a:pathLst>
                <a:path w="147" h="2153" extrusionOk="0">
                  <a:moveTo>
                    <a:pt x="85" y="25"/>
                  </a:moveTo>
                  <a:cubicBezTo>
                    <a:pt x="110" y="25"/>
                    <a:pt x="122" y="25"/>
                    <a:pt x="122" y="49"/>
                  </a:cubicBezTo>
                  <a:cubicBezTo>
                    <a:pt x="110" y="730"/>
                    <a:pt x="122" y="1411"/>
                    <a:pt x="134" y="2104"/>
                  </a:cubicBezTo>
                  <a:cubicBezTo>
                    <a:pt x="134" y="2128"/>
                    <a:pt x="110" y="2141"/>
                    <a:pt x="98" y="2141"/>
                  </a:cubicBezTo>
                  <a:cubicBezTo>
                    <a:pt x="74" y="2141"/>
                    <a:pt x="61" y="2128"/>
                    <a:pt x="49" y="2104"/>
                  </a:cubicBezTo>
                  <a:cubicBezTo>
                    <a:pt x="25" y="1484"/>
                    <a:pt x="25" y="815"/>
                    <a:pt x="49" y="49"/>
                  </a:cubicBezTo>
                  <a:cubicBezTo>
                    <a:pt x="49" y="25"/>
                    <a:pt x="74" y="25"/>
                    <a:pt x="85" y="25"/>
                  </a:cubicBezTo>
                  <a:close/>
                  <a:moveTo>
                    <a:pt x="85" y="0"/>
                  </a:moveTo>
                  <a:cubicBezTo>
                    <a:pt x="61" y="0"/>
                    <a:pt x="37" y="12"/>
                    <a:pt x="37" y="49"/>
                  </a:cubicBezTo>
                  <a:cubicBezTo>
                    <a:pt x="1" y="815"/>
                    <a:pt x="1" y="1484"/>
                    <a:pt x="37" y="2104"/>
                  </a:cubicBezTo>
                  <a:cubicBezTo>
                    <a:pt x="37" y="2141"/>
                    <a:pt x="61" y="2152"/>
                    <a:pt x="98" y="2152"/>
                  </a:cubicBezTo>
                  <a:cubicBezTo>
                    <a:pt x="122" y="2152"/>
                    <a:pt x="147" y="2141"/>
                    <a:pt x="147" y="2104"/>
                  </a:cubicBezTo>
                  <a:cubicBezTo>
                    <a:pt x="134" y="1411"/>
                    <a:pt x="122" y="730"/>
                    <a:pt x="134" y="49"/>
                  </a:cubicBezTo>
                  <a:cubicBezTo>
                    <a:pt x="134" y="12"/>
                    <a:pt x="110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74" name="Google Shape;9074;p61"/>
            <p:cNvSpPr/>
            <p:nvPr/>
          </p:nvSpPr>
          <p:spPr>
            <a:xfrm>
              <a:off x="8749817" y="3816725"/>
              <a:ext cx="5463" cy="81459"/>
            </a:xfrm>
            <a:custGeom>
              <a:avLst/>
              <a:gdLst/>
              <a:ahLst/>
              <a:cxnLst/>
              <a:rect l="l" t="t" r="r" b="b"/>
              <a:pathLst>
                <a:path w="111" h="1655" extrusionOk="0">
                  <a:moveTo>
                    <a:pt x="45" y="1"/>
                  </a:moveTo>
                  <a:cubicBezTo>
                    <a:pt x="22" y="1"/>
                    <a:pt x="1" y="13"/>
                    <a:pt x="1" y="37"/>
                  </a:cubicBezTo>
                  <a:cubicBezTo>
                    <a:pt x="13" y="572"/>
                    <a:pt x="13" y="1096"/>
                    <a:pt x="25" y="1618"/>
                  </a:cubicBezTo>
                  <a:cubicBezTo>
                    <a:pt x="25" y="1643"/>
                    <a:pt x="46" y="1655"/>
                    <a:pt x="68" y="1655"/>
                  </a:cubicBezTo>
                  <a:cubicBezTo>
                    <a:pt x="89" y="1655"/>
                    <a:pt x="111" y="1643"/>
                    <a:pt x="111" y="1618"/>
                  </a:cubicBezTo>
                  <a:cubicBezTo>
                    <a:pt x="111" y="1096"/>
                    <a:pt x="98" y="561"/>
                    <a:pt x="98" y="37"/>
                  </a:cubicBezTo>
                  <a:cubicBezTo>
                    <a:pt x="92" y="13"/>
                    <a:pt x="68" y="1"/>
                    <a:pt x="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75" name="Google Shape;9075;p61"/>
            <p:cNvSpPr/>
            <p:nvPr/>
          </p:nvSpPr>
          <p:spPr>
            <a:xfrm>
              <a:off x="8749817" y="3816134"/>
              <a:ext cx="6054" cy="82640"/>
            </a:xfrm>
            <a:custGeom>
              <a:avLst/>
              <a:gdLst/>
              <a:ahLst/>
              <a:cxnLst/>
              <a:rect l="l" t="t" r="r" b="b"/>
              <a:pathLst>
                <a:path w="123" h="1679" extrusionOk="0">
                  <a:moveTo>
                    <a:pt x="49" y="25"/>
                  </a:moveTo>
                  <a:cubicBezTo>
                    <a:pt x="62" y="25"/>
                    <a:pt x="86" y="38"/>
                    <a:pt x="86" y="62"/>
                  </a:cubicBezTo>
                  <a:lnTo>
                    <a:pt x="86" y="86"/>
                  </a:lnTo>
                  <a:cubicBezTo>
                    <a:pt x="98" y="584"/>
                    <a:pt x="98" y="1108"/>
                    <a:pt x="98" y="1630"/>
                  </a:cubicBezTo>
                  <a:cubicBezTo>
                    <a:pt x="98" y="1643"/>
                    <a:pt x="86" y="1655"/>
                    <a:pt x="62" y="1655"/>
                  </a:cubicBezTo>
                  <a:cubicBezTo>
                    <a:pt x="49" y="1655"/>
                    <a:pt x="25" y="1643"/>
                    <a:pt x="25" y="1630"/>
                  </a:cubicBezTo>
                  <a:cubicBezTo>
                    <a:pt x="25" y="1120"/>
                    <a:pt x="13" y="597"/>
                    <a:pt x="13" y="98"/>
                  </a:cubicBezTo>
                  <a:lnTo>
                    <a:pt x="13" y="49"/>
                  </a:lnTo>
                  <a:cubicBezTo>
                    <a:pt x="13" y="38"/>
                    <a:pt x="38" y="25"/>
                    <a:pt x="49" y="25"/>
                  </a:cubicBezTo>
                  <a:close/>
                  <a:moveTo>
                    <a:pt x="49" y="1"/>
                  </a:moveTo>
                  <a:cubicBezTo>
                    <a:pt x="25" y="1"/>
                    <a:pt x="1" y="25"/>
                    <a:pt x="1" y="49"/>
                  </a:cubicBezTo>
                  <a:lnTo>
                    <a:pt x="1" y="98"/>
                  </a:lnTo>
                  <a:cubicBezTo>
                    <a:pt x="1" y="597"/>
                    <a:pt x="1" y="1120"/>
                    <a:pt x="13" y="1630"/>
                  </a:cubicBezTo>
                  <a:cubicBezTo>
                    <a:pt x="13" y="1655"/>
                    <a:pt x="38" y="1679"/>
                    <a:pt x="62" y="1679"/>
                  </a:cubicBezTo>
                  <a:cubicBezTo>
                    <a:pt x="98" y="1679"/>
                    <a:pt x="122" y="1655"/>
                    <a:pt x="122" y="1630"/>
                  </a:cubicBezTo>
                  <a:cubicBezTo>
                    <a:pt x="122" y="1108"/>
                    <a:pt x="111" y="584"/>
                    <a:pt x="98" y="86"/>
                  </a:cubicBezTo>
                  <a:lnTo>
                    <a:pt x="98" y="49"/>
                  </a:lnTo>
                  <a:cubicBezTo>
                    <a:pt x="98" y="25"/>
                    <a:pt x="74" y="1"/>
                    <a:pt x="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76" name="Google Shape;9076;p61"/>
            <p:cNvSpPr/>
            <p:nvPr/>
          </p:nvSpPr>
          <p:spPr>
            <a:xfrm>
              <a:off x="8706158" y="3871164"/>
              <a:ext cx="72255" cy="7531"/>
            </a:xfrm>
            <a:custGeom>
              <a:avLst/>
              <a:gdLst/>
              <a:ahLst/>
              <a:cxnLst/>
              <a:rect l="l" t="t" r="r" b="b"/>
              <a:pathLst>
                <a:path w="1468" h="153" extrusionOk="0">
                  <a:moveTo>
                    <a:pt x="1398" y="0"/>
                  </a:moveTo>
                  <a:cubicBezTo>
                    <a:pt x="1394" y="0"/>
                    <a:pt x="1391" y="1"/>
                    <a:pt x="1387" y="2"/>
                  </a:cubicBezTo>
                  <a:cubicBezTo>
                    <a:pt x="1132" y="37"/>
                    <a:pt x="874" y="56"/>
                    <a:pt x="616" y="56"/>
                  </a:cubicBezTo>
                  <a:cubicBezTo>
                    <a:pt x="430" y="56"/>
                    <a:pt x="244" y="46"/>
                    <a:pt x="61" y="26"/>
                  </a:cubicBezTo>
                  <a:cubicBezTo>
                    <a:pt x="0" y="26"/>
                    <a:pt x="0" y="111"/>
                    <a:pt x="61" y="123"/>
                  </a:cubicBezTo>
                  <a:cubicBezTo>
                    <a:pt x="242" y="143"/>
                    <a:pt x="423" y="153"/>
                    <a:pt x="604" y="153"/>
                  </a:cubicBezTo>
                  <a:cubicBezTo>
                    <a:pt x="873" y="153"/>
                    <a:pt x="1142" y="131"/>
                    <a:pt x="1411" y="87"/>
                  </a:cubicBezTo>
                  <a:cubicBezTo>
                    <a:pt x="1468" y="75"/>
                    <a:pt x="1450" y="0"/>
                    <a:pt x="1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77" name="Google Shape;9077;p61"/>
            <p:cNvSpPr/>
            <p:nvPr/>
          </p:nvSpPr>
          <p:spPr>
            <a:xfrm>
              <a:off x="8706158" y="3870623"/>
              <a:ext cx="71861" cy="8466"/>
            </a:xfrm>
            <a:custGeom>
              <a:avLst/>
              <a:gdLst/>
              <a:ahLst/>
              <a:cxnLst/>
              <a:rect l="l" t="t" r="r" b="b"/>
              <a:pathLst>
                <a:path w="1460" h="172" extrusionOk="0">
                  <a:moveTo>
                    <a:pt x="1401" y="22"/>
                  </a:moveTo>
                  <a:cubicBezTo>
                    <a:pt x="1420" y="22"/>
                    <a:pt x="1436" y="39"/>
                    <a:pt x="1436" y="50"/>
                  </a:cubicBezTo>
                  <a:cubicBezTo>
                    <a:pt x="1436" y="61"/>
                    <a:pt x="1436" y="85"/>
                    <a:pt x="1411" y="85"/>
                  </a:cubicBezTo>
                  <a:cubicBezTo>
                    <a:pt x="1156" y="135"/>
                    <a:pt x="896" y="160"/>
                    <a:pt x="632" y="160"/>
                  </a:cubicBezTo>
                  <a:cubicBezTo>
                    <a:pt x="444" y="160"/>
                    <a:pt x="253" y="148"/>
                    <a:pt x="61" y="122"/>
                  </a:cubicBezTo>
                  <a:cubicBezTo>
                    <a:pt x="36" y="122"/>
                    <a:pt x="25" y="98"/>
                    <a:pt x="25" y="74"/>
                  </a:cubicBezTo>
                  <a:cubicBezTo>
                    <a:pt x="25" y="61"/>
                    <a:pt x="36" y="50"/>
                    <a:pt x="49" y="50"/>
                  </a:cubicBezTo>
                  <a:cubicBezTo>
                    <a:pt x="231" y="70"/>
                    <a:pt x="415" y="79"/>
                    <a:pt x="601" y="79"/>
                  </a:cubicBezTo>
                  <a:cubicBezTo>
                    <a:pt x="861" y="79"/>
                    <a:pt x="1124" y="60"/>
                    <a:pt x="1387" y="25"/>
                  </a:cubicBezTo>
                  <a:cubicBezTo>
                    <a:pt x="1392" y="23"/>
                    <a:pt x="1396" y="22"/>
                    <a:pt x="1401" y="22"/>
                  </a:cubicBezTo>
                  <a:close/>
                  <a:moveTo>
                    <a:pt x="1387" y="1"/>
                  </a:moveTo>
                  <a:cubicBezTo>
                    <a:pt x="1124" y="43"/>
                    <a:pt x="861" y="61"/>
                    <a:pt x="603" y="61"/>
                  </a:cubicBezTo>
                  <a:cubicBezTo>
                    <a:pt x="419" y="61"/>
                    <a:pt x="238" y="52"/>
                    <a:pt x="61" y="37"/>
                  </a:cubicBezTo>
                  <a:cubicBezTo>
                    <a:pt x="54" y="35"/>
                    <a:pt x="48" y="34"/>
                    <a:pt x="43" y="34"/>
                  </a:cubicBezTo>
                  <a:cubicBezTo>
                    <a:pt x="17" y="34"/>
                    <a:pt x="0" y="54"/>
                    <a:pt x="0" y="74"/>
                  </a:cubicBezTo>
                  <a:cubicBezTo>
                    <a:pt x="0" y="110"/>
                    <a:pt x="12" y="134"/>
                    <a:pt x="49" y="147"/>
                  </a:cubicBezTo>
                  <a:cubicBezTo>
                    <a:pt x="244" y="158"/>
                    <a:pt x="426" y="171"/>
                    <a:pt x="609" y="171"/>
                  </a:cubicBezTo>
                  <a:cubicBezTo>
                    <a:pt x="876" y="171"/>
                    <a:pt x="1144" y="147"/>
                    <a:pt x="1411" y="98"/>
                  </a:cubicBezTo>
                  <a:cubicBezTo>
                    <a:pt x="1447" y="98"/>
                    <a:pt x="1460" y="74"/>
                    <a:pt x="1447" y="50"/>
                  </a:cubicBezTo>
                  <a:cubicBezTo>
                    <a:pt x="1447" y="25"/>
                    <a:pt x="142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78" name="Google Shape;9078;p61"/>
            <p:cNvSpPr/>
            <p:nvPr/>
          </p:nvSpPr>
          <p:spPr>
            <a:xfrm>
              <a:off x="8751048" y="3516866"/>
              <a:ext cx="6005" cy="30566"/>
            </a:xfrm>
            <a:custGeom>
              <a:avLst/>
              <a:gdLst/>
              <a:ahLst/>
              <a:cxnLst/>
              <a:rect l="l" t="t" r="r" b="b"/>
              <a:pathLst>
                <a:path w="122" h="621" extrusionOk="0">
                  <a:moveTo>
                    <a:pt x="78" y="0"/>
                  </a:moveTo>
                  <a:cubicBezTo>
                    <a:pt x="55" y="0"/>
                    <a:pt x="31" y="13"/>
                    <a:pt x="24" y="37"/>
                  </a:cubicBezTo>
                  <a:cubicBezTo>
                    <a:pt x="0" y="219"/>
                    <a:pt x="0" y="402"/>
                    <a:pt x="0" y="584"/>
                  </a:cubicBezTo>
                  <a:cubicBezTo>
                    <a:pt x="0" y="608"/>
                    <a:pt x="21" y="620"/>
                    <a:pt x="43" y="620"/>
                  </a:cubicBezTo>
                  <a:cubicBezTo>
                    <a:pt x="64" y="620"/>
                    <a:pt x="86" y="608"/>
                    <a:pt x="86" y="584"/>
                  </a:cubicBezTo>
                  <a:cubicBezTo>
                    <a:pt x="86" y="402"/>
                    <a:pt x="97" y="219"/>
                    <a:pt x="122" y="37"/>
                  </a:cubicBezTo>
                  <a:cubicBezTo>
                    <a:pt x="122" y="13"/>
                    <a:pt x="101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79" name="Google Shape;9079;p61"/>
            <p:cNvSpPr/>
            <p:nvPr/>
          </p:nvSpPr>
          <p:spPr>
            <a:xfrm>
              <a:off x="8750457" y="3516275"/>
              <a:ext cx="7235" cy="31747"/>
            </a:xfrm>
            <a:custGeom>
              <a:avLst/>
              <a:gdLst/>
              <a:ahLst/>
              <a:cxnLst/>
              <a:rect l="l" t="t" r="r" b="b"/>
              <a:pathLst>
                <a:path w="147" h="645" extrusionOk="0">
                  <a:moveTo>
                    <a:pt x="98" y="25"/>
                  </a:moveTo>
                  <a:cubicBezTo>
                    <a:pt x="98" y="25"/>
                    <a:pt x="122" y="25"/>
                    <a:pt x="122" y="49"/>
                  </a:cubicBezTo>
                  <a:cubicBezTo>
                    <a:pt x="98" y="231"/>
                    <a:pt x="85" y="401"/>
                    <a:pt x="98" y="596"/>
                  </a:cubicBezTo>
                  <a:cubicBezTo>
                    <a:pt x="98" y="608"/>
                    <a:pt x="73" y="620"/>
                    <a:pt x="61" y="620"/>
                  </a:cubicBezTo>
                  <a:cubicBezTo>
                    <a:pt x="49" y="620"/>
                    <a:pt x="25" y="608"/>
                    <a:pt x="25" y="584"/>
                  </a:cubicBezTo>
                  <a:cubicBezTo>
                    <a:pt x="12" y="414"/>
                    <a:pt x="25" y="243"/>
                    <a:pt x="49" y="61"/>
                  </a:cubicBezTo>
                  <a:cubicBezTo>
                    <a:pt x="49" y="25"/>
                    <a:pt x="73" y="25"/>
                    <a:pt x="98" y="25"/>
                  </a:cubicBezTo>
                  <a:close/>
                  <a:moveTo>
                    <a:pt x="98" y="0"/>
                  </a:moveTo>
                  <a:cubicBezTo>
                    <a:pt x="73" y="0"/>
                    <a:pt x="36" y="12"/>
                    <a:pt x="36" y="49"/>
                  </a:cubicBezTo>
                  <a:cubicBezTo>
                    <a:pt x="12" y="231"/>
                    <a:pt x="0" y="414"/>
                    <a:pt x="12" y="596"/>
                  </a:cubicBezTo>
                  <a:cubicBezTo>
                    <a:pt x="12" y="620"/>
                    <a:pt x="36" y="644"/>
                    <a:pt x="61" y="644"/>
                  </a:cubicBezTo>
                  <a:cubicBezTo>
                    <a:pt x="85" y="644"/>
                    <a:pt x="109" y="620"/>
                    <a:pt x="109" y="584"/>
                  </a:cubicBezTo>
                  <a:cubicBezTo>
                    <a:pt x="109" y="401"/>
                    <a:pt x="109" y="231"/>
                    <a:pt x="134" y="61"/>
                  </a:cubicBezTo>
                  <a:cubicBezTo>
                    <a:pt x="146" y="25"/>
                    <a:pt x="122" y="12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80" name="Google Shape;9080;p61"/>
            <p:cNvSpPr/>
            <p:nvPr/>
          </p:nvSpPr>
          <p:spPr>
            <a:xfrm>
              <a:off x="8756708" y="3515045"/>
              <a:ext cx="6349" cy="71123"/>
            </a:xfrm>
            <a:custGeom>
              <a:avLst/>
              <a:gdLst/>
              <a:ahLst/>
              <a:cxnLst/>
              <a:rect l="l" t="t" r="r" b="b"/>
              <a:pathLst>
                <a:path w="129" h="1445" extrusionOk="0">
                  <a:moveTo>
                    <a:pt x="45" y="0"/>
                  </a:moveTo>
                  <a:cubicBezTo>
                    <a:pt x="22" y="0"/>
                    <a:pt x="1" y="13"/>
                    <a:pt x="7" y="37"/>
                  </a:cubicBezTo>
                  <a:cubicBezTo>
                    <a:pt x="31" y="487"/>
                    <a:pt x="31" y="950"/>
                    <a:pt x="19" y="1399"/>
                  </a:cubicBezTo>
                  <a:cubicBezTo>
                    <a:pt x="19" y="1430"/>
                    <a:pt x="41" y="1445"/>
                    <a:pt x="62" y="1445"/>
                  </a:cubicBezTo>
                  <a:cubicBezTo>
                    <a:pt x="83" y="1445"/>
                    <a:pt x="104" y="1430"/>
                    <a:pt x="104" y="1399"/>
                  </a:cubicBezTo>
                  <a:cubicBezTo>
                    <a:pt x="128" y="950"/>
                    <a:pt x="117" y="487"/>
                    <a:pt x="92" y="37"/>
                  </a:cubicBezTo>
                  <a:cubicBezTo>
                    <a:pt x="92" y="13"/>
                    <a:pt x="68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81" name="Google Shape;9081;p61"/>
            <p:cNvSpPr/>
            <p:nvPr/>
          </p:nvSpPr>
          <p:spPr>
            <a:xfrm>
              <a:off x="8756462" y="3514454"/>
              <a:ext cx="7186" cy="71861"/>
            </a:xfrm>
            <a:custGeom>
              <a:avLst/>
              <a:gdLst/>
              <a:ahLst/>
              <a:cxnLst/>
              <a:rect l="l" t="t" r="r" b="b"/>
              <a:pathLst>
                <a:path w="146" h="1460" extrusionOk="0">
                  <a:moveTo>
                    <a:pt x="49" y="13"/>
                  </a:moveTo>
                  <a:cubicBezTo>
                    <a:pt x="60" y="13"/>
                    <a:pt x="85" y="25"/>
                    <a:pt x="85" y="49"/>
                  </a:cubicBezTo>
                  <a:cubicBezTo>
                    <a:pt x="122" y="511"/>
                    <a:pt x="122" y="962"/>
                    <a:pt x="109" y="1411"/>
                  </a:cubicBezTo>
                  <a:cubicBezTo>
                    <a:pt x="97" y="1435"/>
                    <a:pt x="85" y="1448"/>
                    <a:pt x="60" y="1448"/>
                  </a:cubicBezTo>
                  <a:cubicBezTo>
                    <a:pt x="49" y="1448"/>
                    <a:pt x="36" y="1435"/>
                    <a:pt x="36" y="1411"/>
                  </a:cubicBezTo>
                  <a:cubicBezTo>
                    <a:pt x="49" y="949"/>
                    <a:pt x="49" y="499"/>
                    <a:pt x="12" y="49"/>
                  </a:cubicBezTo>
                  <a:cubicBezTo>
                    <a:pt x="12" y="25"/>
                    <a:pt x="36" y="25"/>
                    <a:pt x="49" y="13"/>
                  </a:cubicBezTo>
                  <a:close/>
                  <a:moveTo>
                    <a:pt x="49" y="0"/>
                  </a:moveTo>
                  <a:cubicBezTo>
                    <a:pt x="24" y="0"/>
                    <a:pt x="0" y="25"/>
                    <a:pt x="0" y="49"/>
                  </a:cubicBezTo>
                  <a:cubicBezTo>
                    <a:pt x="24" y="499"/>
                    <a:pt x="36" y="949"/>
                    <a:pt x="12" y="1411"/>
                  </a:cubicBezTo>
                  <a:cubicBezTo>
                    <a:pt x="12" y="1448"/>
                    <a:pt x="36" y="1460"/>
                    <a:pt x="60" y="1460"/>
                  </a:cubicBezTo>
                  <a:cubicBezTo>
                    <a:pt x="97" y="1460"/>
                    <a:pt x="122" y="1448"/>
                    <a:pt x="122" y="1411"/>
                  </a:cubicBezTo>
                  <a:cubicBezTo>
                    <a:pt x="146" y="973"/>
                    <a:pt x="133" y="511"/>
                    <a:pt x="109" y="49"/>
                  </a:cubicBezTo>
                  <a:cubicBezTo>
                    <a:pt x="97" y="13"/>
                    <a:pt x="73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82" name="Google Shape;9082;p61"/>
            <p:cNvSpPr/>
            <p:nvPr/>
          </p:nvSpPr>
          <p:spPr>
            <a:xfrm>
              <a:off x="8732688" y="3519918"/>
              <a:ext cx="46956" cy="6595"/>
            </a:xfrm>
            <a:custGeom>
              <a:avLst/>
              <a:gdLst/>
              <a:ahLst/>
              <a:cxnLst/>
              <a:rect l="l" t="t" r="r" b="b"/>
              <a:pathLst>
                <a:path w="954" h="134" extrusionOk="0">
                  <a:moveTo>
                    <a:pt x="454" y="0"/>
                  </a:moveTo>
                  <a:cubicBezTo>
                    <a:pt x="321" y="0"/>
                    <a:pt x="189" y="12"/>
                    <a:pt x="57" y="35"/>
                  </a:cubicBezTo>
                  <a:cubicBezTo>
                    <a:pt x="0" y="47"/>
                    <a:pt x="18" y="122"/>
                    <a:pt x="70" y="122"/>
                  </a:cubicBezTo>
                  <a:cubicBezTo>
                    <a:pt x="74" y="122"/>
                    <a:pt x="77" y="122"/>
                    <a:pt x="81" y="121"/>
                  </a:cubicBezTo>
                  <a:cubicBezTo>
                    <a:pt x="199" y="99"/>
                    <a:pt x="317" y="90"/>
                    <a:pt x="435" y="90"/>
                  </a:cubicBezTo>
                  <a:cubicBezTo>
                    <a:pt x="585" y="90"/>
                    <a:pt x="734" y="105"/>
                    <a:pt x="884" y="133"/>
                  </a:cubicBezTo>
                  <a:cubicBezTo>
                    <a:pt x="887" y="133"/>
                    <a:pt x="890" y="134"/>
                    <a:pt x="893" y="134"/>
                  </a:cubicBezTo>
                  <a:cubicBezTo>
                    <a:pt x="935" y="134"/>
                    <a:pt x="953" y="59"/>
                    <a:pt x="908" y="48"/>
                  </a:cubicBezTo>
                  <a:cubicBezTo>
                    <a:pt x="754" y="15"/>
                    <a:pt x="603" y="0"/>
                    <a:pt x="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83" name="Google Shape;9083;p61"/>
            <p:cNvSpPr/>
            <p:nvPr/>
          </p:nvSpPr>
          <p:spPr>
            <a:xfrm>
              <a:off x="8733082" y="3519327"/>
              <a:ext cx="46168" cy="7777"/>
            </a:xfrm>
            <a:custGeom>
              <a:avLst/>
              <a:gdLst/>
              <a:ahLst/>
              <a:cxnLst/>
              <a:rect l="l" t="t" r="r" b="b"/>
              <a:pathLst>
                <a:path w="938" h="158" extrusionOk="0">
                  <a:moveTo>
                    <a:pt x="436" y="20"/>
                  </a:moveTo>
                  <a:cubicBezTo>
                    <a:pt x="591" y="20"/>
                    <a:pt x="741" y="38"/>
                    <a:pt x="889" y="72"/>
                  </a:cubicBezTo>
                  <a:cubicBezTo>
                    <a:pt x="913" y="72"/>
                    <a:pt x="925" y="96"/>
                    <a:pt x="913" y="109"/>
                  </a:cubicBezTo>
                  <a:cubicBezTo>
                    <a:pt x="913" y="118"/>
                    <a:pt x="904" y="136"/>
                    <a:pt x="888" y="136"/>
                  </a:cubicBezTo>
                  <a:cubicBezTo>
                    <a:pt x="884" y="136"/>
                    <a:pt x="880" y="135"/>
                    <a:pt x="876" y="133"/>
                  </a:cubicBezTo>
                  <a:cubicBezTo>
                    <a:pt x="718" y="109"/>
                    <a:pt x="572" y="96"/>
                    <a:pt x="426" y="96"/>
                  </a:cubicBezTo>
                  <a:cubicBezTo>
                    <a:pt x="305" y="96"/>
                    <a:pt x="183" y="109"/>
                    <a:pt x="73" y="120"/>
                  </a:cubicBezTo>
                  <a:cubicBezTo>
                    <a:pt x="69" y="123"/>
                    <a:pt x="64" y="124"/>
                    <a:pt x="60" y="124"/>
                  </a:cubicBezTo>
                  <a:cubicBezTo>
                    <a:pt x="41" y="124"/>
                    <a:pt x="25" y="104"/>
                    <a:pt x="25" y="84"/>
                  </a:cubicBezTo>
                  <a:cubicBezTo>
                    <a:pt x="25" y="72"/>
                    <a:pt x="25" y="60"/>
                    <a:pt x="49" y="60"/>
                  </a:cubicBezTo>
                  <a:cubicBezTo>
                    <a:pt x="180" y="32"/>
                    <a:pt x="310" y="20"/>
                    <a:pt x="436" y="20"/>
                  </a:cubicBezTo>
                  <a:close/>
                  <a:moveTo>
                    <a:pt x="456" y="0"/>
                  </a:moveTo>
                  <a:cubicBezTo>
                    <a:pt x="322" y="0"/>
                    <a:pt x="187" y="13"/>
                    <a:pt x="49" y="36"/>
                  </a:cubicBezTo>
                  <a:cubicBezTo>
                    <a:pt x="13" y="47"/>
                    <a:pt x="0" y="72"/>
                    <a:pt x="0" y="96"/>
                  </a:cubicBezTo>
                  <a:cubicBezTo>
                    <a:pt x="13" y="120"/>
                    <a:pt x="37" y="145"/>
                    <a:pt x="73" y="145"/>
                  </a:cubicBezTo>
                  <a:cubicBezTo>
                    <a:pt x="185" y="123"/>
                    <a:pt x="299" y="114"/>
                    <a:pt x="415" y="114"/>
                  </a:cubicBezTo>
                  <a:cubicBezTo>
                    <a:pt x="565" y="114"/>
                    <a:pt x="718" y="130"/>
                    <a:pt x="876" y="157"/>
                  </a:cubicBezTo>
                  <a:cubicBezTo>
                    <a:pt x="913" y="157"/>
                    <a:pt x="925" y="133"/>
                    <a:pt x="937" y="109"/>
                  </a:cubicBezTo>
                  <a:cubicBezTo>
                    <a:pt x="937" y="84"/>
                    <a:pt x="925" y="60"/>
                    <a:pt x="900" y="47"/>
                  </a:cubicBezTo>
                  <a:cubicBezTo>
                    <a:pt x="753" y="15"/>
                    <a:pt x="606" y="0"/>
                    <a:pt x="4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84" name="Google Shape;9084;p61"/>
            <p:cNvSpPr/>
            <p:nvPr/>
          </p:nvSpPr>
          <p:spPr>
            <a:xfrm>
              <a:off x="8477769" y="3509236"/>
              <a:ext cx="6349" cy="22051"/>
            </a:xfrm>
            <a:custGeom>
              <a:avLst/>
              <a:gdLst/>
              <a:ahLst/>
              <a:cxnLst/>
              <a:rect l="l" t="t" r="r" b="b"/>
              <a:pathLst>
                <a:path w="129" h="448" extrusionOk="0">
                  <a:moveTo>
                    <a:pt x="86" y="0"/>
                  </a:moveTo>
                  <a:cubicBezTo>
                    <a:pt x="65" y="0"/>
                    <a:pt x="43" y="15"/>
                    <a:pt x="43" y="46"/>
                  </a:cubicBezTo>
                  <a:lnTo>
                    <a:pt x="6" y="411"/>
                  </a:lnTo>
                  <a:cubicBezTo>
                    <a:pt x="1" y="435"/>
                    <a:pt x="19" y="447"/>
                    <a:pt x="40" y="447"/>
                  </a:cubicBezTo>
                  <a:cubicBezTo>
                    <a:pt x="61" y="447"/>
                    <a:pt x="86" y="435"/>
                    <a:pt x="92" y="411"/>
                  </a:cubicBezTo>
                  <a:lnTo>
                    <a:pt x="128" y="46"/>
                  </a:lnTo>
                  <a:cubicBezTo>
                    <a:pt x="128" y="15"/>
                    <a:pt x="107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85" name="Google Shape;9085;p61"/>
            <p:cNvSpPr/>
            <p:nvPr/>
          </p:nvSpPr>
          <p:spPr>
            <a:xfrm>
              <a:off x="8477473" y="3508449"/>
              <a:ext cx="7235" cy="23429"/>
            </a:xfrm>
            <a:custGeom>
              <a:avLst/>
              <a:gdLst/>
              <a:ahLst/>
              <a:cxnLst/>
              <a:rect l="l" t="t" r="r" b="b"/>
              <a:pathLst>
                <a:path w="147" h="476" extrusionOk="0">
                  <a:moveTo>
                    <a:pt x="98" y="25"/>
                  </a:moveTo>
                  <a:cubicBezTo>
                    <a:pt x="110" y="25"/>
                    <a:pt x="122" y="25"/>
                    <a:pt x="122" y="49"/>
                  </a:cubicBezTo>
                  <a:cubicBezTo>
                    <a:pt x="110" y="184"/>
                    <a:pt x="98" y="305"/>
                    <a:pt x="85" y="427"/>
                  </a:cubicBezTo>
                  <a:cubicBezTo>
                    <a:pt x="85" y="445"/>
                    <a:pt x="72" y="456"/>
                    <a:pt x="56" y="456"/>
                  </a:cubicBezTo>
                  <a:cubicBezTo>
                    <a:pt x="50" y="456"/>
                    <a:pt x="43" y="454"/>
                    <a:pt x="37" y="451"/>
                  </a:cubicBezTo>
                  <a:cubicBezTo>
                    <a:pt x="37" y="451"/>
                    <a:pt x="12" y="451"/>
                    <a:pt x="12" y="427"/>
                  </a:cubicBezTo>
                  <a:cubicBezTo>
                    <a:pt x="25" y="305"/>
                    <a:pt x="37" y="184"/>
                    <a:pt x="61" y="62"/>
                  </a:cubicBezTo>
                  <a:cubicBezTo>
                    <a:pt x="61" y="38"/>
                    <a:pt x="85" y="25"/>
                    <a:pt x="98" y="25"/>
                  </a:cubicBezTo>
                  <a:close/>
                  <a:moveTo>
                    <a:pt x="98" y="1"/>
                  </a:moveTo>
                  <a:cubicBezTo>
                    <a:pt x="74" y="1"/>
                    <a:pt x="49" y="25"/>
                    <a:pt x="37" y="49"/>
                  </a:cubicBezTo>
                  <a:cubicBezTo>
                    <a:pt x="25" y="184"/>
                    <a:pt x="12" y="305"/>
                    <a:pt x="1" y="427"/>
                  </a:cubicBezTo>
                  <a:cubicBezTo>
                    <a:pt x="1" y="451"/>
                    <a:pt x="12" y="475"/>
                    <a:pt x="37" y="475"/>
                  </a:cubicBezTo>
                  <a:lnTo>
                    <a:pt x="49" y="475"/>
                  </a:lnTo>
                  <a:cubicBezTo>
                    <a:pt x="74" y="475"/>
                    <a:pt x="98" y="451"/>
                    <a:pt x="98" y="427"/>
                  </a:cubicBezTo>
                  <a:cubicBezTo>
                    <a:pt x="122" y="305"/>
                    <a:pt x="134" y="184"/>
                    <a:pt x="147" y="62"/>
                  </a:cubicBezTo>
                  <a:cubicBezTo>
                    <a:pt x="147" y="25"/>
                    <a:pt x="122" y="13"/>
                    <a:pt x="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86" name="Google Shape;9086;p61"/>
            <p:cNvSpPr/>
            <p:nvPr/>
          </p:nvSpPr>
          <p:spPr>
            <a:xfrm>
              <a:off x="8483724" y="3509925"/>
              <a:ext cx="6349" cy="25496"/>
            </a:xfrm>
            <a:custGeom>
              <a:avLst/>
              <a:gdLst/>
              <a:ahLst/>
              <a:cxnLst/>
              <a:rect l="l" t="t" r="r" b="b"/>
              <a:pathLst>
                <a:path w="129" h="518" extrusionOk="0">
                  <a:moveTo>
                    <a:pt x="65" y="1"/>
                  </a:moveTo>
                  <a:cubicBezTo>
                    <a:pt x="43" y="1"/>
                    <a:pt x="20" y="16"/>
                    <a:pt x="20" y="44"/>
                  </a:cubicBezTo>
                  <a:cubicBezTo>
                    <a:pt x="31" y="178"/>
                    <a:pt x="31" y="324"/>
                    <a:pt x="7" y="457"/>
                  </a:cubicBezTo>
                  <a:cubicBezTo>
                    <a:pt x="0" y="494"/>
                    <a:pt x="27" y="517"/>
                    <a:pt x="53" y="517"/>
                  </a:cubicBezTo>
                  <a:cubicBezTo>
                    <a:pt x="71" y="517"/>
                    <a:pt x="88" y="506"/>
                    <a:pt x="93" y="481"/>
                  </a:cubicBezTo>
                  <a:cubicBezTo>
                    <a:pt x="117" y="336"/>
                    <a:pt x="129" y="178"/>
                    <a:pt x="104" y="32"/>
                  </a:cubicBezTo>
                  <a:cubicBezTo>
                    <a:pt x="99" y="11"/>
                    <a:pt x="82" y="1"/>
                    <a:pt x="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87" name="Google Shape;9087;p61"/>
            <p:cNvSpPr/>
            <p:nvPr/>
          </p:nvSpPr>
          <p:spPr>
            <a:xfrm>
              <a:off x="8483478" y="3509433"/>
              <a:ext cx="7235" cy="26037"/>
            </a:xfrm>
            <a:custGeom>
              <a:avLst/>
              <a:gdLst/>
              <a:ahLst/>
              <a:cxnLst/>
              <a:rect l="l" t="t" r="r" b="b"/>
              <a:pathLst>
                <a:path w="147" h="529" extrusionOk="0">
                  <a:moveTo>
                    <a:pt x="61" y="18"/>
                  </a:moveTo>
                  <a:cubicBezTo>
                    <a:pt x="85" y="18"/>
                    <a:pt x="98" y="18"/>
                    <a:pt x="98" y="42"/>
                  </a:cubicBezTo>
                  <a:cubicBezTo>
                    <a:pt x="122" y="188"/>
                    <a:pt x="122" y="334"/>
                    <a:pt x="85" y="491"/>
                  </a:cubicBezTo>
                  <a:cubicBezTo>
                    <a:pt x="85" y="516"/>
                    <a:pt x="73" y="516"/>
                    <a:pt x="49" y="516"/>
                  </a:cubicBezTo>
                  <a:cubicBezTo>
                    <a:pt x="36" y="516"/>
                    <a:pt x="12" y="491"/>
                    <a:pt x="25" y="467"/>
                  </a:cubicBezTo>
                  <a:cubicBezTo>
                    <a:pt x="36" y="346"/>
                    <a:pt x="49" y="212"/>
                    <a:pt x="36" y="54"/>
                  </a:cubicBezTo>
                  <a:cubicBezTo>
                    <a:pt x="36" y="29"/>
                    <a:pt x="49" y="18"/>
                    <a:pt x="61" y="18"/>
                  </a:cubicBezTo>
                  <a:close/>
                  <a:moveTo>
                    <a:pt x="79" y="1"/>
                  </a:moveTo>
                  <a:cubicBezTo>
                    <a:pt x="73" y="1"/>
                    <a:pt x="67" y="2"/>
                    <a:pt x="61" y="5"/>
                  </a:cubicBezTo>
                  <a:cubicBezTo>
                    <a:pt x="36" y="5"/>
                    <a:pt x="12" y="18"/>
                    <a:pt x="12" y="54"/>
                  </a:cubicBezTo>
                  <a:cubicBezTo>
                    <a:pt x="25" y="212"/>
                    <a:pt x="25" y="346"/>
                    <a:pt x="0" y="467"/>
                  </a:cubicBezTo>
                  <a:cubicBezTo>
                    <a:pt x="0" y="504"/>
                    <a:pt x="25" y="528"/>
                    <a:pt x="49" y="528"/>
                  </a:cubicBezTo>
                  <a:lnTo>
                    <a:pt x="61" y="528"/>
                  </a:lnTo>
                  <a:cubicBezTo>
                    <a:pt x="85" y="528"/>
                    <a:pt x="98" y="516"/>
                    <a:pt x="109" y="491"/>
                  </a:cubicBezTo>
                  <a:cubicBezTo>
                    <a:pt x="134" y="334"/>
                    <a:pt x="146" y="188"/>
                    <a:pt x="122" y="42"/>
                  </a:cubicBezTo>
                  <a:cubicBezTo>
                    <a:pt x="113" y="14"/>
                    <a:pt x="96" y="1"/>
                    <a:pt x="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88" name="Google Shape;9088;p61"/>
            <p:cNvSpPr/>
            <p:nvPr/>
          </p:nvSpPr>
          <p:spPr>
            <a:xfrm>
              <a:off x="8459507" y="3519868"/>
              <a:ext cx="77275" cy="6595"/>
            </a:xfrm>
            <a:custGeom>
              <a:avLst/>
              <a:gdLst/>
              <a:ahLst/>
              <a:cxnLst/>
              <a:rect l="l" t="t" r="r" b="b"/>
              <a:pathLst>
                <a:path w="1570" h="134" extrusionOk="0">
                  <a:moveTo>
                    <a:pt x="61" y="0"/>
                  </a:moveTo>
                  <a:cubicBezTo>
                    <a:pt x="1" y="0"/>
                    <a:pt x="1" y="73"/>
                    <a:pt x="61" y="85"/>
                  </a:cubicBezTo>
                  <a:cubicBezTo>
                    <a:pt x="536" y="134"/>
                    <a:pt x="1023" y="134"/>
                    <a:pt x="1509" y="134"/>
                  </a:cubicBezTo>
                  <a:cubicBezTo>
                    <a:pt x="1569" y="122"/>
                    <a:pt x="1569" y="36"/>
                    <a:pt x="1509" y="36"/>
                  </a:cubicBezTo>
                  <a:cubicBezTo>
                    <a:pt x="1023" y="36"/>
                    <a:pt x="548" y="12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89" name="Google Shape;9089;p61"/>
            <p:cNvSpPr/>
            <p:nvPr/>
          </p:nvSpPr>
          <p:spPr>
            <a:xfrm>
              <a:off x="8459507" y="3519228"/>
              <a:ext cx="77275" cy="7235"/>
            </a:xfrm>
            <a:custGeom>
              <a:avLst/>
              <a:gdLst/>
              <a:ahLst/>
              <a:cxnLst/>
              <a:rect l="l" t="t" r="r" b="b"/>
              <a:pathLst>
                <a:path w="1570" h="147" extrusionOk="0">
                  <a:moveTo>
                    <a:pt x="61" y="25"/>
                  </a:moveTo>
                  <a:cubicBezTo>
                    <a:pt x="536" y="38"/>
                    <a:pt x="1023" y="62"/>
                    <a:pt x="1509" y="62"/>
                  </a:cubicBezTo>
                  <a:cubicBezTo>
                    <a:pt x="1533" y="62"/>
                    <a:pt x="1545" y="74"/>
                    <a:pt x="1545" y="98"/>
                  </a:cubicBezTo>
                  <a:cubicBezTo>
                    <a:pt x="1545" y="111"/>
                    <a:pt x="1533" y="135"/>
                    <a:pt x="1509" y="135"/>
                  </a:cubicBezTo>
                  <a:cubicBezTo>
                    <a:pt x="1413" y="137"/>
                    <a:pt x="1319" y="138"/>
                    <a:pt x="1228" y="138"/>
                  </a:cubicBezTo>
                  <a:cubicBezTo>
                    <a:pt x="791" y="138"/>
                    <a:pt x="414" y="116"/>
                    <a:pt x="61" y="86"/>
                  </a:cubicBezTo>
                  <a:cubicBezTo>
                    <a:pt x="37" y="86"/>
                    <a:pt x="25" y="62"/>
                    <a:pt x="25" y="49"/>
                  </a:cubicBezTo>
                  <a:cubicBezTo>
                    <a:pt x="25" y="38"/>
                    <a:pt x="37" y="25"/>
                    <a:pt x="61" y="25"/>
                  </a:cubicBezTo>
                  <a:close/>
                  <a:moveTo>
                    <a:pt x="61" y="1"/>
                  </a:moveTo>
                  <a:cubicBezTo>
                    <a:pt x="25" y="1"/>
                    <a:pt x="13" y="25"/>
                    <a:pt x="13" y="49"/>
                  </a:cubicBezTo>
                  <a:cubicBezTo>
                    <a:pt x="1" y="74"/>
                    <a:pt x="25" y="98"/>
                    <a:pt x="61" y="111"/>
                  </a:cubicBezTo>
                  <a:cubicBezTo>
                    <a:pt x="402" y="135"/>
                    <a:pt x="779" y="147"/>
                    <a:pt x="1204" y="147"/>
                  </a:cubicBezTo>
                  <a:lnTo>
                    <a:pt x="1509" y="147"/>
                  </a:lnTo>
                  <a:cubicBezTo>
                    <a:pt x="1545" y="147"/>
                    <a:pt x="1569" y="122"/>
                    <a:pt x="1569" y="98"/>
                  </a:cubicBezTo>
                  <a:cubicBezTo>
                    <a:pt x="1569" y="62"/>
                    <a:pt x="1545" y="38"/>
                    <a:pt x="1509" y="38"/>
                  </a:cubicBezTo>
                  <a:cubicBezTo>
                    <a:pt x="1023" y="38"/>
                    <a:pt x="536" y="25"/>
                    <a:pt x="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90" name="Google Shape;9090;p61"/>
            <p:cNvSpPr/>
            <p:nvPr/>
          </p:nvSpPr>
          <p:spPr>
            <a:xfrm>
              <a:off x="8437358" y="3827652"/>
              <a:ext cx="5463" cy="50647"/>
            </a:xfrm>
            <a:custGeom>
              <a:avLst/>
              <a:gdLst/>
              <a:ahLst/>
              <a:cxnLst/>
              <a:rect l="l" t="t" r="r" b="b"/>
              <a:pathLst>
                <a:path w="111" h="1029" extrusionOk="0">
                  <a:moveTo>
                    <a:pt x="68" y="1"/>
                  </a:moveTo>
                  <a:cubicBezTo>
                    <a:pt x="46" y="1"/>
                    <a:pt x="25" y="16"/>
                    <a:pt x="25" y="47"/>
                  </a:cubicBezTo>
                  <a:cubicBezTo>
                    <a:pt x="13" y="363"/>
                    <a:pt x="0" y="667"/>
                    <a:pt x="25" y="983"/>
                  </a:cubicBezTo>
                  <a:cubicBezTo>
                    <a:pt x="25" y="1013"/>
                    <a:pt x="46" y="1029"/>
                    <a:pt x="68" y="1029"/>
                  </a:cubicBezTo>
                  <a:cubicBezTo>
                    <a:pt x="89" y="1029"/>
                    <a:pt x="110" y="1013"/>
                    <a:pt x="110" y="983"/>
                  </a:cubicBezTo>
                  <a:cubicBezTo>
                    <a:pt x="98" y="667"/>
                    <a:pt x="98" y="363"/>
                    <a:pt x="110" y="47"/>
                  </a:cubicBezTo>
                  <a:cubicBezTo>
                    <a:pt x="110" y="16"/>
                    <a:pt x="89" y="1"/>
                    <a:pt x="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91" name="Google Shape;9091;p61"/>
            <p:cNvSpPr/>
            <p:nvPr/>
          </p:nvSpPr>
          <p:spPr>
            <a:xfrm>
              <a:off x="8437358" y="3827553"/>
              <a:ext cx="6054" cy="50893"/>
            </a:xfrm>
            <a:custGeom>
              <a:avLst/>
              <a:gdLst/>
              <a:ahLst/>
              <a:cxnLst/>
              <a:rect l="l" t="t" r="r" b="b"/>
              <a:pathLst>
                <a:path w="123" h="1034" extrusionOk="0">
                  <a:moveTo>
                    <a:pt x="73" y="12"/>
                  </a:moveTo>
                  <a:cubicBezTo>
                    <a:pt x="86" y="12"/>
                    <a:pt x="98" y="25"/>
                    <a:pt x="98" y="49"/>
                  </a:cubicBezTo>
                  <a:cubicBezTo>
                    <a:pt x="86" y="352"/>
                    <a:pt x="86" y="669"/>
                    <a:pt x="98" y="985"/>
                  </a:cubicBezTo>
                  <a:cubicBezTo>
                    <a:pt x="98" y="1009"/>
                    <a:pt x="86" y="1022"/>
                    <a:pt x="62" y="1022"/>
                  </a:cubicBezTo>
                  <a:cubicBezTo>
                    <a:pt x="49" y="1022"/>
                    <a:pt x="25" y="1009"/>
                    <a:pt x="25" y="985"/>
                  </a:cubicBezTo>
                  <a:cubicBezTo>
                    <a:pt x="13" y="681"/>
                    <a:pt x="13" y="365"/>
                    <a:pt x="37" y="49"/>
                  </a:cubicBezTo>
                  <a:cubicBezTo>
                    <a:pt x="37" y="25"/>
                    <a:pt x="49" y="12"/>
                    <a:pt x="73" y="12"/>
                  </a:cubicBezTo>
                  <a:close/>
                  <a:moveTo>
                    <a:pt x="73" y="0"/>
                  </a:moveTo>
                  <a:cubicBezTo>
                    <a:pt x="49" y="0"/>
                    <a:pt x="13" y="12"/>
                    <a:pt x="13" y="49"/>
                  </a:cubicBezTo>
                  <a:cubicBezTo>
                    <a:pt x="0" y="365"/>
                    <a:pt x="0" y="681"/>
                    <a:pt x="13" y="985"/>
                  </a:cubicBezTo>
                  <a:cubicBezTo>
                    <a:pt x="13" y="1022"/>
                    <a:pt x="37" y="1033"/>
                    <a:pt x="62" y="1033"/>
                  </a:cubicBezTo>
                  <a:cubicBezTo>
                    <a:pt x="86" y="1033"/>
                    <a:pt x="110" y="1022"/>
                    <a:pt x="110" y="985"/>
                  </a:cubicBezTo>
                  <a:cubicBezTo>
                    <a:pt x="98" y="669"/>
                    <a:pt x="98" y="352"/>
                    <a:pt x="122" y="49"/>
                  </a:cubicBezTo>
                  <a:cubicBezTo>
                    <a:pt x="122" y="12"/>
                    <a:pt x="9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92" name="Google Shape;9092;p61"/>
            <p:cNvSpPr/>
            <p:nvPr/>
          </p:nvSpPr>
          <p:spPr>
            <a:xfrm>
              <a:off x="8442772" y="3842665"/>
              <a:ext cx="4233" cy="38047"/>
            </a:xfrm>
            <a:custGeom>
              <a:avLst/>
              <a:gdLst/>
              <a:ahLst/>
              <a:cxnLst/>
              <a:rect l="l" t="t" r="r" b="b"/>
              <a:pathLst>
                <a:path w="86" h="773" extrusionOk="0">
                  <a:moveTo>
                    <a:pt x="43" y="0"/>
                  </a:moveTo>
                  <a:cubicBezTo>
                    <a:pt x="22" y="0"/>
                    <a:pt x="0" y="15"/>
                    <a:pt x="0" y="45"/>
                  </a:cubicBezTo>
                  <a:lnTo>
                    <a:pt x="0" y="726"/>
                  </a:lnTo>
                  <a:cubicBezTo>
                    <a:pt x="0" y="757"/>
                    <a:pt x="22" y="772"/>
                    <a:pt x="43" y="772"/>
                  </a:cubicBezTo>
                  <a:cubicBezTo>
                    <a:pt x="64" y="772"/>
                    <a:pt x="85" y="757"/>
                    <a:pt x="85" y="726"/>
                  </a:cubicBezTo>
                  <a:lnTo>
                    <a:pt x="85" y="45"/>
                  </a:lnTo>
                  <a:cubicBezTo>
                    <a:pt x="85" y="15"/>
                    <a:pt x="64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93" name="Google Shape;9093;p61"/>
            <p:cNvSpPr/>
            <p:nvPr/>
          </p:nvSpPr>
          <p:spPr>
            <a:xfrm>
              <a:off x="8442132" y="3842172"/>
              <a:ext cx="5463" cy="39278"/>
            </a:xfrm>
            <a:custGeom>
              <a:avLst/>
              <a:gdLst/>
              <a:ahLst/>
              <a:cxnLst/>
              <a:rect l="l" t="t" r="r" b="b"/>
              <a:pathLst>
                <a:path w="111" h="798" extrusionOk="0">
                  <a:moveTo>
                    <a:pt x="62" y="19"/>
                  </a:moveTo>
                  <a:cubicBezTo>
                    <a:pt x="74" y="19"/>
                    <a:pt x="98" y="31"/>
                    <a:pt x="98" y="55"/>
                  </a:cubicBezTo>
                  <a:lnTo>
                    <a:pt x="98" y="201"/>
                  </a:lnTo>
                  <a:lnTo>
                    <a:pt x="98" y="736"/>
                  </a:lnTo>
                  <a:cubicBezTo>
                    <a:pt x="98" y="761"/>
                    <a:pt x="74" y="773"/>
                    <a:pt x="62" y="773"/>
                  </a:cubicBezTo>
                  <a:cubicBezTo>
                    <a:pt x="38" y="773"/>
                    <a:pt x="25" y="761"/>
                    <a:pt x="25" y="736"/>
                  </a:cubicBezTo>
                  <a:lnTo>
                    <a:pt x="25" y="201"/>
                  </a:lnTo>
                  <a:lnTo>
                    <a:pt x="25" y="55"/>
                  </a:lnTo>
                  <a:cubicBezTo>
                    <a:pt x="25" y="31"/>
                    <a:pt x="38" y="19"/>
                    <a:pt x="62" y="19"/>
                  </a:cubicBezTo>
                  <a:close/>
                  <a:moveTo>
                    <a:pt x="56" y="1"/>
                  </a:moveTo>
                  <a:cubicBezTo>
                    <a:pt x="28" y="1"/>
                    <a:pt x="1" y="19"/>
                    <a:pt x="1" y="55"/>
                  </a:cubicBezTo>
                  <a:lnTo>
                    <a:pt x="1" y="201"/>
                  </a:lnTo>
                  <a:lnTo>
                    <a:pt x="1" y="736"/>
                  </a:lnTo>
                  <a:cubicBezTo>
                    <a:pt x="1" y="773"/>
                    <a:pt x="38" y="798"/>
                    <a:pt x="62" y="798"/>
                  </a:cubicBezTo>
                  <a:cubicBezTo>
                    <a:pt x="86" y="798"/>
                    <a:pt x="111" y="773"/>
                    <a:pt x="111" y="736"/>
                  </a:cubicBezTo>
                  <a:lnTo>
                    <a:pt x="111" y="201"/>
                  </a:lnTo>
                  <a:lnTo>
                    <a:pt x="111" y="55"/>
                  </a:lnTo>
                  <a:cubicBezTo>
                    <a:pt x="111" y="19"/>
                    <a:pt x="83" y="1"/>
                    <a:pt x="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94" name="Google Shape;9094;p61"/>
            <p:cNvSpPr/>
            <p:nvPr/>
          </p:nvSpPr>
          <p:spPr>
            <a:xfrm>
              <a:off x="8421213" y="3868358"/>
              <a:ext cx="37161" cy="6202"/>
            </a:xfrm>
            <a:custGeom>
              <a:avLst/>
              <a:gdLst/>
              <a:ahLst/>
              <a:cxnLst/>
              <a:rect l="l" t="t" r="r" b="b"/>
              <a:pathLst>
                <a:path w="755" h="126" extrusionOk="0">
                  <a:moveTo>
                    <a:pt x="87" y="0"/>
                  </a:moveTo>
                  <a:cubicBezTo>
                    <a:pt x="79" y="0"/>
                    <a:pt x="70" y="3"/>
                    <a:pt x="61" y="10"/>
                  </a:cubicBezTo>
                  <a:cubicBezTo>
                    <a:pt x="37" y="10"/>
                    <a:pt x="25" y="23"/>
                    <a:pt x="12" y="47"/>
                  </a:cubicBezTo>
                  <a:cubicBezTo>
                    <a:pt x="1" y="71"/>
                    <a:pt x="25" y="107"/>
                    <a:pt x="49" y="107"/>
                  </a:cubicBezTo>
                  <a:cubicBezTo>
                    <a:pt x="159" y="119"/>
                    <a:pt x="265" y="125"/>
                    <a:pt x="371" y="125"/>
                  </a:cubicBezTo>
                  <a:cubicBezTo>
                    <a:pt x="478" y="125"/>
                    <a:pt x="584" y="119"/>
                    <a:pt x="693" y="107"/>
                  </a:cubicBezTo>
                  <a:cubicBezTo>
                    <a:pt x="755" y="107"/>
                    <a:pt x="755" y="23"/>
                    <a:pt x="693" y="23"/>
                  </a:cubicBezTo>
                  <a:cubicBezTo>
                    <a:pt x="584" y="28"/>
                    <a:pt x="478" y="31"/>
                    <a:pt x="371" y="31"/>
                  </a:cubicBezTo>
                  <a:cubicBezTo>
                    <a:pt x="288" y="31"/>
                    <a:pt x="204" y="29"/>
                    <a:pt x="119" y="26"/>
                  </a:cubicBezTo>
                  <a:lnTo>
                    <a:pt x="119" y="26"/>
                  </a:lnTo>
                  <a:cubicBezTo>
                    <a:pt x="114" y="11"/>
                    <a:pt x="102" y="0"/>
                    <a:pt x="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95" name="Google Shape;9095;p61"/>
            <p:cNvSpPr/>
            <p:nvPr/>
          </p:nvSpPr>
          <p:spPr>
            <a:xfrm>
              <a:off x="8421213" y="3868014"/>
              <a:ext cx="36521" cy="6842"/>
            </a:xfrm>
            <a:custGeom>
              <a:avLst/>
              <a:gdLst/>
              <a:ahLst/>
              <a:cxnLst/>
              <a:rect l="l" t="t" r="r" b="b"/>
              <a:pathLst>
                <a:path w="742" h="139" extrusionOk="0">
                  <a:moveTo>
                    <a:pt x="110" y="41"/>
                  </a:moveTo>
                  <a:cubicBezTo>
                    <a:pt x="110" y="54"/>
                    <a:pt x="110" y="66"/>
                    <a:pt x="98" y="78"/>
                  </a:cubicBezTo>
                  <a:lnTo>
                    <a:pt x="74" y="41"/>
                  </a:lnTo>
                  <a:close/>
                  <a:moveTo>
                    <a:pt x="49" y="30"/>
                  </a:moveTo>
                  <a:lnTo>
                    <a:pt x="82" y="106"/>
                  </a:lnTo>
                  <a:lnTo>
                    <a:pt x="82" y="106"/>
                  </a:lnTo>
                  <a:cubicBezTo>
                    <a:pt x="71" y="105"/>
                    <a:pt x="60" y="104"/>
                    <a:pt x="49" y="103"/>
                  </a:cubicBezTo>
                  <a:cubicBezTo>
                    <a:pt x="37" y="103"/>
                    <a:pt x="25" y="103"/>
                    <a:pt x="25" y="90"/>
                  </a:cubicBezTo>
                  <a:cubicBezTo>
                    <a:pt x="12" y="78"/>
                    <a:pt x="12" y="66"/>
                    <a:pt x="25" y="54"/>
                  </a:cubicBezTo>
                  <a:lnTo>
                    <a:pt x="49" y="30"/>
                  </a:lnTo>
                  <a:close/>
                  <a:moveTo>
                    <a:pt x="693" y="41"/>
                  </a:moveTo>
                  <a:cubicBezTo>
                    <a:pt x="718" y="41"/>
                    <a:pt x="730" y="54"/>
                    <a:pt x="730" y="66"/>
                  </a:cubicBezTo>
                  <a:cubicBezTo>
                    <a:pt x="730" y="90"/>
                    <a:pt x="718" y="103"/>
                    <a:pt x="693" y="114"/>
                  </a:cubicBezTo>
                  <a:cubicBezTo>
                    <a:pt x="607" y="119"/>
                    <a:pt x="518" y="123"/>
                    <a:pt x="428" y="123"/>
                  </a:cubicBezTo>
                  <a:cubicBezTo>
                    <a:pt x="318" y="123"/>
                    <a:pt x="205" y="118"/>
                    <a:pt x="92" y="107"/>
                  </a:cubicBezTo>
                  <a:lnTo>
                    <a:pt x="92" y="107"/>
                  </a:lnTo>
                  <a:lnTo>
                    <a:pt x="110" y="90"/>
                  </a:lnTo>
                  <a:cubicBezTo>
                    <a:pt x="122" y="78"/>
                    <a:pt x="134" y="66"/>
                    <a:pt x="134" y="41"/>
                  </a:cubicBezTo>
                  <a:cubicBezTo>
                    <a:pt x="225" y="48"/>
                    <a:pt x="317" y="51"/>
                    <a:pt x="409" y="51"/>
                  </a:cubicBezTo>
                  <a:cubicBezTo>
                    <a:pt x="502" y="51"/>
                    <a:pt x="596" y="48"/>
                    <a:pt x="693" y="41"/>
                  </a:cubicBezTo>
                  <a:close/>
                  <a:moveTo>
                    <a:pt x="76" y="0"/>
                  </a:moveTo>
                  <a:cubicBezTo>
                    <a:pt x="68" y="0"/>
                    <a:pt x="59" y="2"/>
                    <a:pt x="49" y="5"/>
                  </a:cubicBezTo>
                  <a:cubicBezTo>
                    <a:pt x="25" y="17"/>
                    <a:pt x="25" y="30"/>
                    <a:pt x="12" y="41"/>
                  </a:cubicBezTo>
                  <a:cubicBezTo>
                    <a:pt x="1" y="66"/>
                    <a:pt x="1" y="78"/>
                    <a:pt x="1" y="90"/>
                  </a:cubicBezTo>
                  <a:cubicBezTo>
                    <a:pt x="12" y="114"/>
                    <a:pt x="37" y="127"/>
                    <a:pt x="49" y="127"/>
                  </a:cubicBezTo>
                  <a:cubicBezTo>
                    <a:pt x="158" y="138"/>
                    <a:pt x="280" y="138"/>
                    <a:pt x="390" y="138"/>
                  </a:cubicBezTo>
                  <a:cubicBezTo>
                    <a:pt x="487" y="138"/>
                    <a:pt x="596" y="138"/>
                    <a:pt x="693" y="127"/>
                  </a:cubicBezTo>
                  <a:cubicBezTo>
                    <a:pt x="730" y="127"/>
                    <a:pt x="742" y="90"/>
                    <a:pt x="742" y="66"/>
                  </a:cubicBezTo>
                  <a:cubicBezTo>
                    <a:pt x="742" y="41"/>
                    <a:pt x="730" y="17"/>
                    <a:pt x="693" y="17"/>
                  </a:cubicBezTo>
                  <a:cubicBezTo>
                    <a:pt x="578" y="31"/>
                    <a:pt x="463" y="37"/>
                    <a:pt x="351" y="37"/>
                  </a:cubicBezTo>
                  <a:cubicBezTo>
                    <a:pt x="273" y="37"/>
                    <a:pt x="197" y="34"/>
                    <a:pt x="122" y="30"/>
                  </a:cubicBezTo>
                  <a:cubicBezTo>
                    <a:pt x="113" y="12"/>
                    <a:pt x="98" y="0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96" name="Google Shape;9096;p61"/>
            <p:cNvSpPr/>
            <p:nvPr/>
          </p:nvSpPr>
          <p:spPr>
            <a:xfrm>
              <a:off x="8409252" y="3468628"/>
              <a:ext cx="371168" cy="425458"/>
            </a:xfrm>
            <a:custGeom>
              <a:avLst/>
              <a:gdLst/>
              <a:ahLst/>
              <a:cxnLst/>
              <a:rect l="l" t="t" r="r" b="b"/>
              <a:pathLst>
                <a:path w="7541" h="8644" extrusionOk="0">
                  <a:moveTo>
                    <a:pt x="365" y="89"/>
                  </a:moveTo>
                  <a:cubicBezTo>
                    <a:pt x="392" y="89"/>
                    <a:pt x="420" y="98"/>
                    <a:pt x="438" y="117"/>
                  </a:cubicBezTo>
                  <a:cubicBezTo>
                    <a:pt x="463" y="153"/>
                    <a:pt x="450" y="226"/>
                    <a:pt x="401" y="239"/>
                  </a:cubicBezTo>
                  <a:cubicBezTo>
                    <a:pt x="365" y="239"/>
                    <a:pt x="353" y="263"/>
                    <a:pt x="353" y="287"/>
                  </a:cubicBezTo>
                  <a:lnTo>
                    <a:pt x="353" y="312"/>
                  </a:lnTo>
                  <a:cubicBezTo>
                    <a:pt x="353" y="323"/>
                    <a:pt x="365" y="323"/>
                    <a:pt x="365" y="336"/>
                  </a:cubicBezTo>
                  <a:lnTo>
                    <a:pt x="341" y="336"/>
                  </a:lnTo>
                  <a:cubicBezTo>
                    <a:pt x="317" y="336"/>
                    <a:pt x="292" y="323"/>
                    <a:pt x="280" y="312"/>
                  </a:cubicBezTo>
                  <a:cubicBezTo>
                    <a:pt x="244" y="263"/>
                    <a:pt x="244" y="166"/>
                    <a:pt x="292" y="117"/>
                  </a:cubicBezTo>
                  <a:cubicBezTo>
                    <a:pt x="310" y="98"/>
                    <a:pt x="338" y="89"/>
                    <a:pt x="365" y="89"/>
                  </a:cubicBezTo>
                  <a:close/>
                  <a:moveTo>
                    <a:pt x="7227" y="303"/>
                  </a:moveTo>
                  <a:cubicBezTo>
                    <a:pt x="7250" y="303"/>
                    <a:pt x="7274" y="310"/>
                    <a:pt x="7297" y="323"/>
                  </a:cubicBezTo>
                  <a:cubicBezTo>
                    <a:pt x="7400" y="392"/>
                    <a:pt x="7309" y="483"/>
                    <a:pt x="7237" y="483"/>
                  </a:cubicBezTo>
                  <a:cubicBezTo>
                    <a:pt x="7232" y="483"/>
                    <a:pt x="7228" y="482"/>
                    <a:pt x="7224" y="482"/>
                  </a:cubicBezTo>
                  <a:cubicBezTo>
                    <a:pt x="7224" y="462"/>
                    <a:pt x="7199" y="442"/>
                    <a:pt x="7177" y="442"/>
                  </a:cubicBezTo>
                  <a:cubicBezTo>
                    <a:pt x="7172" y="442"/>
                    <a:pt x="7167" y="443"/>
                    <a:pt x="7163" y="445"/>
                  </a:cubicBezTo>
                  <a:cubicBezTo>
                    <a:pt x="7151" y="421"/>
                    <a:pt x="7139" y="421"/>
                    <a:pt x="7127" y="421"/>
                  </a:cubicBezTo>
                  <a:cubicBezTo>
                    <a:pt x="7114" y="409"/>
                    <a:pt x="7127" y="385"/>
                    <a:pt x="7139" y="360"/>
                  </a:cubicBezTo>
                  <a:cubicBezTo>
                    <a:pt x="7154" y="322"/>
                    <a:pt x="7188" y="303"/>
                    <a:pt x="7227" y="303"/>
                  </a:cubicBezTo>
                  <a:close/>
                  <a:moveTo>
                    <a:pt x="109" y="883"/>
                  </a:moveTo>
                  <a:cubicBezTo>
                    <a:pt x="280" y="883"/>
                    <a:pt x="463" y="883"/>
                    <a:pt x="633" y="895"/>
                  </a:cubicBezTo>
                  <a:cubicBezTo>
                    <a:pt x="730" y="1077"/>
                    <a:pt x="839" y="1260"/>
                    <a:pt x="961" y="1430"/>
                  </a:cubicBezTo>
                  <a:cubicBezTo>
                    <a:pt x="971" y="1445"/>
                    <a:pt x="985" y="1451"/>
                    <a:pt x="999" y="1451"/>
                  </a:cubicBezTo>
                  <a:cubicBezTo>
                    <a:pt x="1032" y="1451"/>
                    <a:pt x="1063" y="1416"/>
                    <a:pt x="1046" y="1382"/>
                  </a:cubicBezTo>
                  <a:cubicBezTo>
                    <a:pt x="936" y="1223"/>
                    <a:pt x="839" y="1053"/>
                    <a:pt x="742" y="895"/>
                  </a:cubicBezTo>
                  <a:lnTo>
                    <a:pt x="742" y="895"/>
                  </a:lnTo>
                  <a:cubicBezTo>
                    <a:pt x="2798" y="920"/>
                    <a:pt x="4852" y="920"/>
                    <a:pt x="6908" y="944"/>
                  </a:cubicBezTo>
                  <a:cubicBezTo>
                    <a:pt x="6835" y="1090"/>
                    <a:pt x="6774" y="1236"/>
                    <a:pt x="6701" y="1382"/>
                  </a:cubicBezTo>
                  <a:cubicBezTo>
                    <a:pt x="6684" y="1423"/>
                    <a:pt x="6718" y="1458"/>
                    <a:pt x="6749" y="1458"/>
                  </a:cubicBezTo>
                  <a:cubicBezTo>
                    <a:pt x="6764" y="1458"/>
                    <a:pt x="6779" y="1450"/>
                    <a:pt x="6786" y="1430"/>
                  </a:cubicBezTo>
                  <a:cubicBezTo>
                    <a:pt x="6871" y="1272"/>
                    <a:pt x="6944" y="1114"/>
                    <a:pt x="7030" y="944"/>
                  </a:cubicBezTo>
                  <a:lnTo>
                    <a:pt x="7431" y="944"/>
                  </a:lnTo>
                  <a:cubicBezTo>
                    <a:pt x="7395" y="3474"/>
                    <a:pt x="7431" y="6003"/>
                    <a:pt x="7406" y="8520"/>
                  </a:cubicBezTo>
                  <a:cubicBezTo>
                    <a:pt x="4987" y="8520"/>
                    <a:pt x="2579" y="8447"/>
                    <a:pt x="158" y="8447"/>
                  </a:cubicBezTo>
                  <a:cubicBezTo>
                    <a:pt x="134" y="5930"/>
                    <a:pt x="171" y="3401"/>
                    <a:pt x="109" y="883"/>
                  </a:cubicBezTo>
                  <a:close/>
                  <a:moveTo>
                    <a:pt x="358" y="0"/>
                  </a:moveTo>
                  <a:cubicBezTo>
                    <a:pt x="308" y="0"/>
                    <a:pt x="256" y="19"/>
                    <a:pt x="219" y="56"/>
                  </a:cubicBezTo>
                  <a:cubicBezTo>
                    <a:pt x="134" y="141"/>
                    <a:pt x="134" y="323"/>
                    <a:pt x="231" y="396"/>
                  </a:cubicBezTo>
                  <a:cubicBezTo>
                    <a:pt x="262" y="420"/>
                    <a:pt x="304" y="433"/>
                    <a:pt x="342" y="433"/>
                  </a:cubicBezTo>
                  <a:cubicBezTo>
                    <a:pt x="363" y="433"/>
                    <a:pt x="384" y="429"/>
                    <a:pt x="401" y="421"/>
                  </a:cubicBezTo>
                  <a:cubicBezTo>
                    <a:pt x="450" y="542"/>
                    <a:pt x="511" y="676"/>
                    <a:pt x="584" y="798"/>
                  </a:cubicBezTo>
                  <a:lnTo>
                    <a:pt x="85" y="798"/>
                  </a:lnTo>
                  <a:cubicBezTo>
                    <a:pt x="79" y="795"/>
                    <a:pt x="72" y="793"/>
                    <a:pt x="65" y="793"/>
                  </a:cubicBezTo>
                  <a:cubicBezTo>
                    <a:pt x="45" y="793"/>
                    <a:pt x="25" y="807"/>
                    <a:pt x="25" y="834"/>
                  </a:cubicBezTo>
                  <a:cubicBezTo>
                    <a:pt x="0" y="3376"/>
                    <a:pt x="49" y="5930"/>
                    <a:pt x="61" y="8484"/>
                  </a:cubicBezTo>
                  <a:lnTo>
                    <a:pt x="61" y="8496"/>
                  </a:lnTo>
                  <a:cubicBezTo>
                    <a:pt x="61" y="8520"/>
                    <a:pt x="73" y="8533"/>
                    <a:pt x="98" y="8533"/>
                  </a:cubicBezTo>
                  <a:cubicBezTo>
                    <a:pt x="2542" y="8606"/>
                    <a:pt x="4987" y="8569"/>
                    <a:pt x="7419" y="8630"/>
                  </a:cubicBezTo>
                  <a:cubicBezTo>
                    <a:pt x="7429" y="8640"/>
                    <a:pt x="7441" y="8644"/>
                    <a:pt x="7453" y="8644"/>
                  </a:cubicBezTo>
                  <a:cubicBezTo>
                    <a:pt x="7469" y="8644"/>
                    <a:pt x="7484" y="8637"/>
                    <a:pt x="7492" y="8630"/>
                  </a:cubicBezTo>
                  <a:cubicBezTo>
                    <a:pt x="7528" y="8617"/>
                    <a:pt x="7540" y="8557"/>
                    <a:pt x="7504" y="8533"/>
                  </a:cubicBezTo>
                  <a:cubicBezTo>
                    <a:pt x="7492" y="5990"/>
                    <a:pt x="7528" y="3437"/>
                    <a:pt x="7516" y="883"/>
                  </a:cubicBezTo>
                  <a:cubicBezTo>
                    <a:pt x="7516" y="871"/>
                    <a:pt x="7504" y="858"/>
                    <a:pt x="7479" y="847"/>
                  </a:cubicBezTo>
                  <a:cubicBezTo>
                    <a:pt x="7479" y="834"/>
                    <a:pt x="7455" y="834"/>
                    <a:pt x="7443" y="834"/>
                  </a:cubicBezTo>
                  <a:lnTo>
                    <a:pt x="7078" y="834"/>
                  </a:lnTo>
                  <a:cubicBezTo>
                    <a:pt x="7114" y="749"/>
                    <a:pt x="7151" y="652"/>
                    <a:pt x="7187" y="566"/>
                  </a:cubicBezTo>
                  <a:cubicBezTo>
                    <a:pt x="7210" y="571"/>
                    <a:pt x="7232" y="574"/>
                    <a:pt x="7254" y="574"/>
                  </a:cubicBezTo>
                  <a:cubicBezTo>
                    <a:pt x="7292" y="574"/>
                    <a:pt x="7327" y="565"/>
                    <a:pt x="7358" y="542"/>
                  </a:cubicBezTo>
                  <a:cubicBezTo>
                    <a:pt x="7455" y="482"/>
                    <a:pt x="7455" y="348"/>
                    <a:pt x="7370" y="263"/>
                  </a:cubicBezTo>
                  <a:cubicBezTo>
                    <a:pt x="7330" y="223"/>
                    <a:pt x="7277" y="201"/>
                    <a:pt x="7224" y="201"/>
                  </a:cubicBezTo>
                  <a:cubicBezTo>
                    <a:pt x="7164" y="201"/>
                    <a:pt x="7104" y="229"/>
                    <a:pt x="7066" y="287"/>
                  </a:cubicBezTo>
                  <a:cubicBezTo>
                    <a:pt x="7005" y="372"/>
                    <a:pt x="7005" y="506"/>
                    <a:pt x="7090" y="579"/>
                  </a:cubicBezTo>
                  <a:cubicBezTo>
                    <a:pt x="7041" y="664"/>
                    <a:pt x="7005" y="749"/>
                    <a:pt x="6968" y="834"/>
                  </a:cubicBezTo>
                  <a:cubicBezTo>
                    <a:pt x="4877" y="822"/>
                    <a:pt x="2785" y="798"/>
                    <a:pt x="693" y="798"/>
                  </a:cubicBezTo>
                  <a:cubicBezTo>
                    <a:pt x="608" y="639"/>
                    <a:pt x="523" y="469"/>
                    <a:pt x="450" y="312"/>
                  </a:cubicBezTo>
                  <a:cubicBezTo>
                    <a:pt x="523" y="263"/>
                    <a:pt x="560" y="166"/>
                    <a:pt x="523" y="93"/>
                  </a:cubicBezTo>
                  <a:cubicBezTo>
                    <a:pt x="489" y="31"/>
                    <a:pt x="424" y="0"/>
                    <a:pt x="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97" name="Google Shape;9097;p61"/>
            <p:cNvSpPr/>
            <p:nvPr/>
          </p:nvSpPr>
          <p:spPr>
            <a:xfrm>
              <a:off x="8409252" y="3468235"/>
              <a:ext cx="371168" cy="426393"/>
            </a:xfrm>
            <a:custGeom>
              <a:avLst/>
              <a:gdLst/>
              <a:ahLst/>
              <a:cxnLst/>
              <a:rect l="l" t="t" r="r" b="b"/>
              <a:pathLst>
                <a:path w="7541" h="8663" extrusionOk="0">
                  <a:moveTo>
                    <a:pt x="377" y="112"/>
                  </a:moveTo>
                  <a:cubicBezTo>
                    <a:pt x="390" y="112"/>
                    <a:pt x="414" y="112"/>
                    <a:pt x="426" y="137"/>
                  </a:cubicBezTo>
                  <a:cubicBezTo>
                    <a:pt x="438" y="149"/>
                    <a:pt x="450" y="174"/>
                    <a:pt x="438" y="198"/>
                  </a:cubicBezTo>
                  <a:cubicBezTo>
                    <a:pt x="426" y="210"/>
                    <a:pt x="414" y="234"/>
                    <a:pt x="401" y="234"/>
                  </a:cubicBezTo>
                  <a:cubicBezTo>
                    <a:pt x="365" y="234"/>
                    <a:pt x="353" y="271"/>
                    <a:pt x="353" y="283"/>
                  </a:cubicBezTo>
                  <a:cubicBezTo>
                    <a:pt x="341" y="295"/>
                    <a:pt x="341" y="307"/>
                    <a:pt x="341" y="331"/>
                  </a:cubicBezTo>
                  <a:cubicBezTo>
                    <a:pt x="317" y="331"/>
                    <a:pt x="304" y="320"/>
                    <a:pt x="292" y="307"/>
                  </a:cubicBezTo>
                  <a:cubicBezTo>
                    <a:pt x="255" y="271"/>
                    <a:pt x="255" y="174"/>
                    <a:pt x="292" y="137"/>
                  </a:cubicBezTo>
                  <a:cubicBezTo>
                    <a:pt x="317" y="112"/>
                    <a:pt x="341" y="112"/>
                    <a:pt x="365" y="112"/>
                  </a:cubicBezTo>
                  <a:close/>
                  <a:moveTo>
                    <a:pt x="377" y="88"/>
                  </a:moveTo>
                  <a:cubicBezTo>
                    <a:pt x="341" y="88"/>
                    <a:pt x="304" y="101"/>
                    <a:pt x="280" y="125"/>
                  </a:cubicBezTo>
                  <a:cubicBezTo>
                    <a:pt x="231" y="174"/>
                    <a:pt x="231" y="271"/>
                    <a:pt x="280" y="320"/>
                  </a:cubicBezTo>
                  <a:cubicBezTo>
                    <a:pt x="292" y="344"/>
                    <a:pt x="317" y="356"/>
                    <a:pt x="341" y="356"/>
                  </a:cubicBezTo>
                  <a:lnTo>
                    <a:pt x="377" y="356"/>
                  </a:lnTo>
                  <a:lnTo>
                    <a:pt x="377" y="344"/>
                  </a:lnTo>
                  <a:lnTo>
                    <a:pt x="365" y="331"/>
                  </a:lnTo>
                  <a:lnTo>
                    <a:pt x="365" y="320"/>
                  </a:lnTo>
                  <a:cubicBezTo>
                    <a:pt x="353" y="307"/>
                    <a:pt x="365" y="307"/>
                    <a:pt x="365" y="295"/>
                  </a:cubicBezTo>
                  <a:cubicBezTo>
                    <a:pt x="365" y="271"/>
                    <a:pt x="377" y="258"/>
                    <a:pt x="401" y="247"/>
                  </a:cubicBezTo>
                  <a:cubicBezTo>
                    <a:pt x="426" y="247"/>
                    <a:pt x="438" y="234"/>
                    <a:pt x="450" y="210"/>
                  </a:cubicBezTo>
                  <a:cubicBezTo>
                    <a:pt x="463" y="174"/>
                    <a:pt x="463" y="137"/>
                    <a:pt x="438" y="125"/>
                  </a:cubicBezTo>
                  <a:cubicBezTo>
                    <a:pt x="426" y="101"/>
                    <a:pt x="401" y="88"/>
                    <a:pt x="377" y="88"/>
                  </a:cubicBezTo>
                  <a:close/>
                  <a:moveTo>
                    <a:pt x="7200" y="320"/>
                  </a:moveTo>
                  <a:cubicBezTo>
                    <a:pt x="7224" y="320"/>
                    <a:pt x="7260" y="320"/>
                    <a:pt x="7285" y="344"/>
                  </a:cubicBezTo>
                  <a:cubicBezTo>
                    <a:pt x="7322" y="368"/>
                    <a:pt x="7346" y="393"/>
                    <a:pt x="7322" y="429"/>
                  </a:cubicBezTo>
                  <a:cubicBezTo>
                    <a:pt x="7311" y="459"/>
                    <a:pt x="7285" y="481"/>
                    <a:pt x="7256" y="481"/>
                  </a:cubicBezTo>
                  <a:cubicBezTo>
                    <a:pt x="7249" y="481"/>
                    <a:pt x="7243" y="479"/>
                    <a:pt x="7236" y="477"/>
                  </a:cubicBezTo>
                  <a:cubicBezTo>
                    <a:pt x="7224" y="465"/>
                    <a:pt x="7212" y="453"/>
                    <a:pt x="7200" y="453"/>
                  </a:cubicBezTo>
                  <a:cubicBezTo>
                    <a:pt x="7200" y="441"/>
                    <a:pt x="7187" y="441"/>
                    <a:pt x="7176" y="441"/>
                  </a:cubicBezTo>
                  <a:cubicBezTo>
                    <a:pt x="7163" y="429"/>
                    <a:pt x="7151" y="429"/>
                    <a:pt x="7127" y="429"/>
                  </a:cubicBezTo>
                  <a:cubicBezTo>
                    <a:pt x="7127" y="404"/>
                    <a:pt x="7139" y="393"/>
                    <a:pt x="7139" y="368"/>
                  </a:cubicBezTo>
                  <a:cubicBezTo>
                    <a:pt x="7151" y="344"/>
                    <a:pt x="7176" y="331"/>
                    <a:pt x="7200" y="320"/>
                  </a:cubicBezTo>
                  <a:close/>
                  <a:moveTo>
                    <a:pt x="7224" y="302"/>
                  </a:moveTo>
                  <a:cubicBezTo>
                    <a:pt x="7215" y="302"/>
                    <a:pt x="7207" y="304"/>
                    <a:pt x="7200" y="307"/>
                  </a:cubicBezTo>
                  <a:cubicBezTo>
                    <a:pt x="7163" y="307"/>
                    <a:pt x="7139" y="331"/>
                    <a:pt x="7127" y="368"/>
                  </a:cubicBezTo>
                  <a:cubicBezTo>
                    <a:pt x="7114" y="393"/>
                    <a:pt x="7114" y="404"/>
                    <a:pt x="7114" y="441"/>
                  </a:cubicBezTo>
                  <a:lnTo>
                    <a:pt x="7127" y="441"/>
                  </a:lnTo>
                  <a:cubicBezTo>
                    <a:pt x="7139" y="441"/>
                    <a:pt x="7151" y="441"/>
                    <a:pt x="7163" y="453"/>
                  </a:cubicBezTo>
                  <a:lnTo>
                    <a:pt x="7163" y="465"/>
                  </a:lnTo>
                  <a:lnTo>
                    <a:pt x="7176" y="465"/>
                  </a:lnTo>
                  <a:cubicBezTo>
                    <a:pt x="7176" y="461"/>
                    <a:pt x="7177" y="460"/>
                    <a:pt x="7179" y="460"/>
                  </a:cubicBezTo>
                  <a:cubicBezTo>
                    <a:pt x="7184" y="460"/>
                    <a:pt x="7192" y="465"/>
                    <a:pt x="7200" y="465"/>
                  </a:cubicBezTo>
                  <a:cubicBezTo>
                    <a:pt x="7200" y="477"/>
                    <a:pt x="7212" y="477"/>
                    <a:pt x="7212" y="490"/>
                  </a:cubicBezTo>
                  <a:lnTo>
                    <a:pt x="7212" y="501"/>
                  </a:lnTo>
                  <a:lnTo>
                    <a:pt x="7236" y="501"/>
                  </a:lnTo>
                  <a:cubicBezTo>
                    <a:pt x="7285" y="501"/>
                    <a:pt x="7333" y="477"/>
                    <a:pt x="7346" y="429"/>
                  </a:cubicBezTo>
                  <a:cubicBezTo>
                    <a:pt x="7358" y="393"/>
                    <a:pt x="7346" y="356"/>
                    <a:pt x="7297" y="320"/>
                  </a:cubicBezTo>
                  <a:cubicBezTo>
                    <a:pt x="7271" y="311"/>
                    <a:pt x="7245" y="302"/>
                    <a:pt x="7224" y="302"/>
                  </a:cubicBezTo>
                  <a:close/>
                  <a:moveTo>
                    <a:pt x="620" y="903"/>
                  </a:moveTo>
                  <a:cubicBezTo>
                    <a:pt x="717" y="1085"/>
                    <a:pt x="839" y="1268"/>
                    <a:pt x="961" y="1438"/>
                  </a:cubicBezTo>
                  <a:cubicBezTo>
                    <a:pt x="969" y="1461"/>
                    <a:pt x="986" y="1470"/>
                    <a:pt x="1004" y="1470"/>
                  </a:cubicBezTo>
                  <a:cubicBezTo>
                    <a:pt x="1014" y="1470"/>
                    <a:pt x="1025" y="1467"/>
                    <a:pt x="1034" y="1463"/>
                  </a:cubicBezTo>
                  <a:cubicBezTo>
                    <a:pt x="1058" y="1438"/>
                    <a:pt x="1071" y="1414"/>
                    <a:pt x="1046" y="1390"/>
                  </a:cubicBezTo>
                  <a:cubicBezTo>
                    <a:pt x="949" y="1231"/>
                    <a:pt x="852" y="1085"/>
                    <a:pt x="754" y="903"/>
                  </a:cubicBezTo>
                  <a:lnTo>
                    <a:pt x="754" y="903"/>
                  </a:lnTo>
                  <a:cubicBezTo>
                    <a:pt x="1885" y="928"/>
                    <a:pt x="3028" y="928"/>
                    <a:pt x="4135" y="939"/>
                  </a:cubicBezTo>
                  <a:cubicBezTo>
                    <a:pt x="5035" y="939"/>
                    <a:pt x="5971" y="952"/>
                    <a:pt x="6895" y="964"/>
                  </a:cubicBezTo>
                  <a:cubicBezTo>
                    <a:pt x="6835" y="1098"/>
                    <a:pt x="6762" y="1244"/>
                    <a:pt x="6701" y="1390"/>
                  </a:cubicBezTo>
                  <a:cubicBezTo>
                    <a:pt x="6689" y="1426"/>
                    <a:pt x="6701" y="1463"/>
                    <a:pt x="6725" y="1474"/>
                  </a:cubicBezTo>
                  <a:cubicBezTo>
                    <a:pt x="6732" y="1478"/>
                    <a:pt x="6739" y="1479"/>
                    <a:pt x="6747" y="1479"/>
                  </a:cubicBezTo>
                  <a:cubicBezTo>
                    <a:pt x="6768" y="1479"/>
                    <a:pt x="6790" y="1468"/>
                    <a:pt x="6798" y="1450"/>
                  </a:cubicBezTo>
                  <a:cubicBezTo>
                    <a:pt x="6871" y="1292"/>
                    <a:pt x="6957" y="1122"/>
                    <a:pt x="7030" y="964"/>
                  </a:cubicBezTo>
                  <a:lnTo>
                    <a:pt x="7419" y="964"/>
                  </a:lnTo>
                  <a:cubicBezTo>
                    <a:pt x="7395" y="2411"/>
                    <a:pt x="7395" y="3895"/>
                    <a:pt x="7406" y="5317"/>
                  </a:cubicBezTo>
                  <a:lnTo>
                    <a:pt x="7406" y="8528"/>
                  </a:lnTo>
                  <a:lnTo>
                    <a:pt x="7370" y="8528"/>
                  </a:lnTo>
                  <a:cubicBezTo>
                    <a:pt x="6227" y="8528"/>
                    <a:pt x="5071" y="8504"/>
                    <a:pt x="3952" y="8492"/>
                  </a:cubicBezTo>
                  <a:cubicBezTo>
                    <a:pt x="2822" y="8468"/>
                    <a:pt x="1666" y="8455"/>
                    <a:pt x="511" y="8455"/>
                  </a:cubicBezTo>
                  <a:lnTo>
                    <a:pt x="158" y="8455"/>
                  </a:lnTo>
                  <a:lnTo>
                    <a:pt x="158" y="5609"/>
                  </a:lnTo>
                  <a:cubicBezTo>
                    <a:pt x="158" y="4065"/>
                    <a:pt x="158" y="2472"/>
                    <a:pt x="122" y="903"/>
                  </a:cubicBezTo>
                  <a:close/>
                  <a:moveTo>
                    <a:pt x="109" y="879"/>
                  </a:moveTo>
                  <a:lnTo>
                    <a:pt x="109" y="891"/>
                  </a:lnTo>
                  <a:cubicBezTo>
                    <a:pt x="134" y="2460"/>
                    <a:pt x="134" y="4065"/>
                    <a:pt x="134" y="5609"/>
                  </a:cubicBezTo>
                  <a:cubicBezTo>
                    <a:pt x="134" y="6546"/>
                    <a:pt x="134" y="7506"/>
                    <a:pt x="146" y="8455"/>
                  </a:cubicBezTo>
                  <a:lnTo>
                    <a:pt x="146" y="8468"/>
                  </a:lnTo>
                  <a:lnTo>
                    <a:pt x="158" y="8468"/>
                  </a:lnTo>
                  <a:cubicBezTo>
                    <a:pt x="1423" y="8468"/>
                    <a:pt x="2700" y="8479"/>
                    <a:pt x="3952" y="8504"/>
                  </a:cubicBezTo>
                  <a:cubicBezTo>
                    <a:pt x="5071" y="8528"/>
                    <a:pt x="6227" y="8541"/>
                    <a:pt x="7370" y="8541"/>
                  </a:cubicBezTo>
                  <a:lnTo>
                    <a:pt x="7419" y="8541"/>
                  </a:lnTo>
                  <a:lnTo>
                    <a:pt x="7419" y="8528"/>
                  </a:lnTo>
                  <a:cubicBezTo>
                    <a:pt x="7431" y="7458"/>
                    <a:pt x="7419" y="6376"/>
                    <a:pt x="7419" y="5317"/>
                  </a:cubicBezTo>
                  <a:cubicBezTo>
                    <a:pt x="7419" y="3895"/>
                    <a:pt x="7419" y="2411"/>
                    <a:pt x="7431" y="952"/>
                  </a:cubicBezTo>
                  <a:cubicBezTo>
                    <a:pt x="7358" y="939"/>
                    <a:pt x="7273" y="939"/>
                    <a:pt x="7200" y="939"/>
                  </a:cubicBezTo>
                  <a:lnTo>
                    <a:pt x="7017" y="939"/>
                  </a:lnTo>
                  <a:lnTo>
                    <a:pt x="7017" y="952"/>
                  </a:lnTo>
                  <a:cubicBezTo>
                    <a:pt x="6944" y="1110"/>
                    <a:pt x="6859" y="1280"/>
                    <a:pt x="6786" y="1438"/>
                  </a:cubicBezTo>
                  <a:cubicBezTo>
                    <a:pt x="6779" y="1453"/>
                    <a:pt x="6768" y="1458"/>
                    <a:pt x="6757" y="1458"/>
                  </a:cubicBezTo>
                  <a:cubicBezTo>
                    <a:pt x="6750" y="1458"/>
                    <a:pt x="6743" y="1455"/>
                    <a:pt x="6738" y="1450"/>
                  </a:cubicBezTo>
                  <a:cubicBezTo>
                    <a:pt x="6714" y="1450"/>
                    <a:pt x="6701" y="1426"/>
                    <a:pt x="6714" y="1401"/>
                  </a:cubicBezTo>
                  <a:cubicBezTo>
                    <a:pt x="6786" y="1244"/>
                    <a:pt x="6847" y="1098"/>
                    <a:pt x="6920" y="952"/>
                  </a:cubicBezTo>
                  <a:lnTo>
                    <a:pt x="6920" y="939"/>
                  </a:lnTo>
                  <a:lnTo>
                    <a:pt x="6908" y="939"/>
                  </a:lnTo>
                  <a:cubicBezTo>
                    <a:pt x="5984" y="928"/>
                    <a:pt x="5047" y="928"/>
                    <a:pt x="4135" y="915"/>
                  </a:cubicBezTo>
                  <a:cubicBezTo>
                    <a:pt x="3016" y="915"/>
                    <a:pt x="1873" y="903"/>
                    <a:pt x="742" y="891"/>
                  </a:cubicBezTo>
                  <a:lnTo>
                    <a:pt x="730" y="891"/>
                  </a:lnTo>
                  <a:lnTo>
                    <a:pt x="742" y="903"/>
                  </a:lnTo>
                  <a:cubicBezTo>
                    <a:pt x="839" y="1085"/>
                    <a:pt x="936" y="1244"/>
                    <a:pt x="1034" y="1401"/>
                  </a:cubicBezTo>
                  <a:cubicBezTo>
                    <a:pt x="1046" y="1414"/>
                    <a:pt x="1046" y="1438"/>
                    <a:pt x="1022" y="1438"/>
                  </a:cubicBezTo>
                  <a:cubicBezTo>
                    <a:pt x="1016" y="1444"/>
                    <a:pt x="1006" y="1447"/>
                    <a:pt x="997" y="1447"/>
                  </a:cubicBezTo>
                  <a:cubicBezTo>
                    <a:pt x="988" y="1447"/>
                    <a:pt x="979" y="1444"/>
                    <a:pt x="973" y="1438"/>
                  </a:cubicBezTo>
                  <a:cubicBezTo>
                    <a:pt x="852" y="1255"/>
                    <a:pt x="742" y="1074"/>
                    <a:pt x="633" y="891"/>
                  </a:cubicBezTo>
                  <a:lnTo>
                    <a:pt x="401" y="891"/>
                  </a:lnTo>
                  <a:cubicBezTo>
                    <a:pt x="304" y="891"/>
                    <a:pt x="207" y="879"/>
                    <a:pt x="109" y="879"/>
                  </a:cubicBezTo>
                  <a:close/>
                  <a:moveTo>
                    <a:pt x="401" y="15"/>
                  </a:moveTo>
                  <a:cubicBezTo>
                    <a:pt x="450" y="28"/>
                    <a:pt x="499" y="52"/>
                    <a:pt x="511" y="101"/>
                  </a:cubicBezTo>
                  <a:cubicBezTo>
                    <a:pt x="535" y="137"/>
                    <a:pt x="535" y="174"/>
                    <a:pt x="523" y="210"/>
                  </a:cubicBezTo>
                  <a:cubicBezTo>
                    <a:pt x="511" y="258"/>
                    <a:pt x="487" y="283"/>
                    <a:pt x="450" y="307"/>
                  </a:cubicBezTo>
                  <a:lnTo>
                    <a:pt x="438" y="307"/>
                  </a:lnTo>
                  <a:lnTo>
                    <a:pt x="438" y="320"/>
                  </a:lnTo>
                  <a:cubicBezTo>
                    <a:pt x="511" y="477"/>
                    <a:pt x="596" y="647"/>
                    <a:pt x="681" y="806"/>
                  </a:cubicBezTo>
                  <a:lnTo>
                    <a:pt x="693" y="818"/>
                  </a:lnTo>
                  <a:cubicBezTo>
                    <a:pt x="1836" y="818"/>
                    <a:pt x="3004" y="818"/>
                    <a:pt x="4123" y="830"/>
                  </a:cubicBezTo>
                  <a:cubicBezTo>
                    <a:pt x="5060" y="842"/>
                    <a:pt x="6020" y="842"/>
                    <a:pt x="6968" y="842"/>
                  </a:cubicBezTo>
                  <a:cubicBezTo>
                    <a:pt x="7005" y="769"/>
                    <a:pt x="7054" y="684"/>
                    <a:pt x="7090" y="599"/>
                  </a:cubicBezTo>
                  <a:lnTo>
                    <a:pt x="7103" y="587"/>
                  </a:lnTo>
                  <a:lnTo>
                    <a:pt x="7090" y="587"/>
                  </a:lnTo>
                  <a:cubicBezTo>
                    <a:pt x="7017" y="514"/>
                    <a:pt x="7005" y="393"/>
                    <a:pt x="7066" y="307"/>
                  </a:cubicBezTo>
                  <a:cubicBezTo>
                    <a:pt x="7103" y="258"/>
                    <a:pt x="7151" y="234"/>
                    <a:pt x="7200" y="222"/>
                  </a:cubicBezTo>
                  <a:cubicBezTo>
                    <a:pt x="7211" y="220"/>
                    <a:pt x="7221" y="219"/>
                    <a:pt x="7232" y="219"/>
                  </a:cubicBezTo>
                  <a:cubicBezTo>
                    <a:pt x="7282" y="219"/>
                    <a:pt x="7330" y="243"/>
                    <a:pt x="7370" y="283"/>
                  </a:cubicBezTo>
                  <a:cubicBezTo>
                    <a:pt x="7406" y="320"/>
                    <a:pt x="7431" y="368"/>
                    <a:pt x="7431" y="429"/>
                  </a:cubicBezTo>
                  <a:cubicBezTo>
                    <a:pt x="7419" y="477"/>
                    <a:pt x="7395" y="514"/>
                    <a:pt x="7346" y="550"/>
                  </a:cubicBezTo>
                  <a:cubicBezTo>
                    <a:pt x="7319" y="568"/>
                    <a:pt x="7279" y="579"/>
                    <a:pt x="7241" y="579"/>
                  </a:cubicBezTo>
                  <a:cubicBezTo>
                    <a:pt x="7227" y="579"/>
                    <a:pt x="7213" y="578"/>
                    <a:pt x="7200" y="574"/>
                  </a:cubicBezTo>
                  <a:lnTo>
                    <a:pt x="7187" y="563"/>
                  </a:lnTo>
                  <a:lnTo>
                    <a:pt x="7187" y="574"/>
                  </a:lnTo>
                  <a:cubicBezTo>
                    <a:pt x="7151" y="660"/>
                    <a:pt x="7103" y="757"/>
                    <a:pt x="7066" y="830"/>
                  </a:cubicBezTo>
                  <a:lnTo>
                    <a:pt x="7066" y="842"/>
                  </a:lnTo>
                  <a:lnTo>
                    <a:pt x="7236" y="842"/>
                  </a:lnTo>
                  <a:cubicBezTo>
                    <a:pt x="7309" y="855"/>
                    <a:pt x="7382" y="855"/>
                    <a:pt x="7443" y="855"/>
                  </a:cubicBezTo>
                  <a:cubicBezTo>
                    <a:pt x="7455" y="855"/>
                    <a:pt x="7468" y="855"/>
                    <a:pt x="7479" y="866"/>
                  </a:cubicBezTo>
                  <a:cubicBezTo>
                    <a:pt x="7492" y="866"/>
                    <a:pt x="7504" y="879"/>
                    <a:pt x="7504" y="891"/>
                  </a:cubicBezTo>
                  <a:cubicBezTo>
                    <a:pt x="7516" y="2204"/>
                    <a:pt x="7504" y="3530"/>
                    <a:pt x="7504" y="4819"/>
                  </a:cubicBezTo>
                  <a:cubicBezTo>
                    <a:pt x="7492" y="6035"/>
                    <a:pt x="7492" y="7300"/>
                    <a:pt x="7492" y="8541"/>
                  </a:cubicBezTo>
                  <a:lnTo>
                    <a:pt x="7492" y="8552"/>
                  </a:lnTo>
                  <a:lnTo>
                    <a:pt x="7504" y="8552"/>
                  </a:lnTo>
                  <a:cubicBezTo>
                    <a:pt x="7516" y="8552"/>
                    <a:pt x="7516" y="8577"/>
                    <a:pt x="7516" y="8589"/>
                  </a:cubicBezTo>
                  <a:cubicBezTo>
                    <a:pt x="7516" y="8614"/>
                    <a:pt x="7504" y="8625"/>
                    <a:pt x="7492" y="8625"/>
                  </a:cubicBezTo>
                  <a:cubicBezTo>
                    <a:pt x="7479" y="8638"/>
                    <a:pt x="7468" y="8638"/>
                    <a:pt x="7455" y="8638"/>
                  </a:cubicBezTo>
                  <a:cubicBezTo>
                    <a:pt x="7443" y="8638"/>
                    <a:pt x="7431" y="8638"/>
                    <a:pt x="7431" y="8625"/>
                  </a:cubicBezTo>
                  <a:lnTo>
                    <a:pt x="7419" y="8625"/>
                  </a:lnTo>
                  <a:cubicBezTo>
                    <a:pt x="6263" y="8601"/>
                    <a:pt x="5096" y="8589"/>
                    <a:pt x="3965" y="8589"/>
                  </a:cubicBezTo>
                  <a:cubicBezTo>
                    <a:pt x="2700" y="8577"/>
                    <a:pt x="1387" y="8577"/>
                    <a:pt x="98" y="8541"/>
                  </a:cubicBezTo>
                  <a:cubicBezTo>
                    <a:pt x="85" y="8541"/>
                    <a:pt x="85" y="8528"/>
                    <a:pt x="73" y="8528"/>
                  </a:cubicBezTo>
                  <a:lnTo>
                    <a:pt x="73" y="8504"/>
                  </a:lnTo>
                  <a:lnTo>
                    <a:pt x="73" y="8492"/>
                  </a:lnTo>
                  <a:lnTo>
                    <a:pt x="61" y="8492"/>
                  </a:lnTo>
                  <a:cubicBezTo>
                    <a:pt x="61" y="7531"/>
                    <a:pt x="61" y="6558"/>
                    <a:pt x="49" y="5609"/>
                  </a:cubicBezTo>
                  <a:cubicBezTo>
                    <a:pt x="36" y="4053"/>
                    <a:pt x="25" y="2436"/>
                    <a:pt x="36" y="842"/>
                  </a:cubicBezTo>
                  <a:cubicBezTo>
                    <a:pt x="36" y="830"/>
                    <a:pt x="49" y="818"/>
                    <a:pt x="49" y="818"/>
                  </a:cubicBezTo>
                  <a:cubicBezTo>
                    <a:pt x="61" y="818"/>
                    <a:pt x="61" y="806"/>
                    <a:pt x="73" y="806"/>
                  </a:cubicBezTo>
                  <a:cubicBezTo>
                    <a:pt x="73" y="806"/>
                    <a:pt x="85" y="806"/>
                    <a:pt x="85" y="818"/>
                  </a:cubicBezTo>
                  <a:lnTo>
                    <a:pt x="596" y="818"/>
                  </a:lnTo>
                  <a:lnTo>
                    <a:pt x="584" y="806"/>
                  </a:lnTo>
                  <a:cubicBezTo>
                    <a:pt x="523" y="684"/>
                    <a:pt x="463" y="550"/>
                    <a:pt x="414" y="429"/>
                  </a:cubicBezTo>
                  <a:lnTo>
                    <a:pt x="401" y="417"/>
                  </a:lnTo>
                  <a:cubicBezTo>
                    <a:pt x="384" y="425"/>
                    <a:pt x="364" y="429"/>
                    <a:pt x="344" y="429"/>
                  </a:cubicBezTo>
                  <a:cubicBezTo>
                    <a:pt x="306" y="429"/>
                    <a:pt x="267" y="416"/>
                    <a:pt x="244" y="393"/>
                  </a:cubicBezTo>
                  <a:cubicBezTo>
                    <a:pt x="195" y="368"/>
                    <a:pt x="171" y="307"/>
                    <a:pt x="171" y="247"/>
                  </a:cubicBezTo>
                  <a:cubicBezTo>
                    <a:pt x="171" y="185"/>
                    <a:pt x="182" y="112"/>
                    <a:pt x="231" y="76"/>
                  </a:cubicBezTo>
                  <a:cubicBezTo>
                    <a:pt x="268" y="28"/>
                    <a:pt x="341" y="15"/>
                    <a:pt x="401" y="15"/>
                  </a:cubicBezTo>
                  <a:close/>
                  <a:moveTo>
                    <a:pt x="364" y="0"/>
                  </a:moveTo>
                  <a:cubicBezTo>
                    <a:pt x="307" y="0"/>
                    <a:pt x="259" y="24"/>
                    <a:pt x="219" y="64"/>
                  </a:cubicBezTo>
                  <a:cubicBezTo>
                    <a:pt x="171" y="101"/>
                    <a:pt x="146" y="174"/>
                    <a:pt x="158" y="258"/>
                  </a:cubicBezTo>
                  <a:cubicBezTo>
                    <a:pt x="158" y="320"/>
                    <a:pt x="182" y="380"/>
                    <a:pt x="231" y="404"/>
                  </a:cubicBezTo>
                  <a:cubicBezTo>
                    <a:pt x="268" y="432"/>
                    <a:pt x="311" y="446"/>
                    <a:pt x="356" y="446"/>
                  </a:cubicBezTo>
                  <a:cubicBezTo>
                    <a:pt x="371" y="446"/>
                    <a:pt x="386" y="444"/>
                    <a:pt x="401" y="441"/>
                  </a:cubicBezTo>
                  <a:cubicBezTo>
                    <a:pt x="450" y="563"/>
                    <a:pt x="511" y="684"/>
                    <a:pt x="571" y="793"/>
                  </a:cubicBezTo>
                  <a:lnTo>
                    <a:pt x="85" y="793"/>
                  </a:lnTo>
                  <a:cubicBezTo>
                    <a:pt x="73" y="793"/>
                    <a:pt x="61" y="793"/>
                    <a:pt x="36" y="806"/>
                  </a:cubicBezTo>
                  <a:cubicBezTo>
                    <a:pt x="25" y="806"/>
                    <a:pt x="25" y="830"/>
                    <a:pt x="25" y="842"/>
                  </a:cubicBezTo>
                  <a:cubicBezTo>
                    <a:pt x="0" y="2436"/>
                    <a:pt x="12" y="4053"/>
                    <a:pt x="25" y="5609"/>
                  </a:cubicBezTo>
                  <a:cubicBezTo>
                    <a:pt x="36" y="6558"/>
                    <a:pt x="49" y="7531"/>
                    <a:pt x="49" y="8492"/>
                  </a:cubicBezTo>
                  <a:lnTo>
                    <a:pt x="49" y="8504"/>
                  </a:lnTo>
                  <a:cubicBezTo>
                    <a:pt x="49" y="8516"/>
                    <a:pt x="61" y="8528"/>
                    <a:pt x="61" y="8541"/>
                  </a:cubicBezTo>
                  <a:cubicBezTo>
                    <a:pt x="73" y="8552"/>
                    <a:pt x="85" y="8552"/>
                    <a:pt x="98" y="8552"/>
                  </a:cubicBezTo>
                  <a:cubicBezTo>
                    <a:pt x="1387" y="8589"/>
                    <a:pt x="2700" y="8601"/>
                    <a:pt x="3965" y="8601"/>
                  </a:cubicBezTo>
                  <a:cubicBezTo>
                    <a:pt x="5096" y="8614"/>
                    <a:pt x="6263" y="8614"/>
                    <a:pt x="7419" y="8650"/>
                  </a:cubicBezTo>
                  <a:cubicBezTo>
                    <a:pt x="7431" y="8650"/>
                    <a:pt x="7443" y="8662"/>
                    <a:pt x="7455" y="8662"/>
                  </a:cubicBezTo>
                  <a:cubicBezTo>
                    <a:pt x="7479" y="8662"/>
                    <a:pt x="7492" y="8650"/>
                    <a:pt x="7504" y="8638"/>
                  </a:cubicBezTo>
                  <a:cubicBezTo>
                    <a:pt x="7516" y="8638"/>
                    <a:pt x="7528" y="8614"/>
                    <a:pt x="7528" y="8589"/>
                  </a:cubicBezTo>
                  <a:cubicBezTo>
                    <a:pt x="7540" y="8577"/>
                    <a:pt x="7528" y="8552"/>
                    <a:pt x="7516" y="8541"/>
                  </a:cubicBezTo>
                  <a:cubicBezTo>
                    <a:pt x="7504" y="7300"/>
                    <a:pt x="7516" y="6035"/>
                    <a:pt x="7516" y="4819"/>
                  </a:cubicBezTo>
                  <a:cubicBezTo>
                    <a:pt x="7528" y="3530"/>
                    <a:pt x="7528" y="2204"/>
                    <a:pt x="7516" y="891"/>
                  </a:cubicBezTo>
                  <a:cubicBezTo>
                    <a:pt x="7516" y="879"/>
                    <a:pt x="7504" y="855"/>
                    <a:pt x="7492" y="855"/>
                  </a:cubicBezTo>
                  <a:cubicBezTo>
                    <a:pt x="7479" y="842"/>
                    <a:pt x="7455" y="830"/>
                    <a:pt x="7443" y="830"/>
                  </a:cubicBezTo>
                  <a:lnTo>
                    <a:pt x="7090" y="830"/>
                  </a:lnTo>
                  <a:cubicBezTo>
                    <a:pt x="7127" y="757"/>
                    <a:pt x="7163" y="672"/>
                    <a:pt x="7200" y="587"/>
                  </a:cubicBezTo>
                  <a:cubicBezTo>
                    <a:pt x="7213" y="590"/>
                    <a:pt x="7227" y="592"/>
                    <a:pt x="7241" y="592"/>
                  </a:cubicBezTo>
                  <a:cubicBezTo>
                    <a:pt x="7280" y="592"/>
                    <a:pt x="7322" y="581"/>
                    <a:pt x="7358" y="563"/>
                  </a:cubicBezTo>
                  <a:cubicBezTo>
                    <a:pt x="7406" y="526"/>
                    <a:pt x="7443" y="477"/>
                    <a:pt x="7443" y="429"/>
                  </a:cubicBezTo>
                  <a:cubicBezTo>
                    <a:pt x="7455" y="368"/>
                    <a:pt x="7431" y="307"/>
                    <a:pt x="7382" y="271"/>
                  </a:cubicBezTo>
                  <a:cubicBezTo>
                    <a:pt x="7341" y="230"/>
                    <a:pt x="7284" y="207"/>
                    <a:pt x="7231" y="207"/>
                  </a:cubicBezTo>
                  <a:cubicBezTo>
                    <a:pt x="7220" y="207"/>
                    <a:pt x="7210" y="208"/>
                    <a:pt x="7200" y="210"/>
                  </a:cubicBezTo>
                  <a:cubicBezTo>
                    <a:pt x="7139" y="210"/>
                    <a:pt x="7090" y="247"/>
                    <a:pt x="7054" y="295"/>
                  </a:cubicBezTo>
                  <a:cubicBezTo>
                    <a:pt x="6993" y="380"/>
                    <a:pt x="7005" y="514"/>
                    <a:pt x="7078" y="599"/>
                  </a:cubicBezTo>
                  <a:cubicBezTo>
                    <a:pt x="7030" y="684"/>
                    <a:pt x="6993" y="757"/>
                    <a:pt x="6957" y="830"/>
                  </a:cubicBezTo>
                  <a:cubicBezTo>
                    <a:pt x="6020" y="830"/>
                    <a:pt x="5060" y="818"/>
                    <a:pt x="4123" y="818"/>
                  </a:cubicBezTo>
                  <a:cubicBezTo>
                    <a:pt x="3004" y="806"/>
                    <a:pt x="1836" y="793"/>
                    <a:pt x="693" y="793"/>
                  </a:cubicBezTo>
                  <a:cubicBezTo>
                    <a:pt x="608" y="636"/>
                    <a:pt x="535" y="477"/>
                    <a:pt x="463" y="320"/>
                  </a:cubicBezTo>
                  <a:cubicBezTo>
                    <a:pt x="499" y="295"/>
                    <a:pt x="523" y="258"/>
                    <a:pt x="535" y="222"/>
                  </a:cubicBezTo>
                  <a:cubicBezTo>
                    <a:pt x="560" y="174"/>
                    <a:pt x="547" y="137"/>
                    <a:pt x="535" y="88"/>
                  </a:cubicBezTo>
                  <a:cubicBezTo>
                    <a:pt x="511" y="39"/>
                    <a:pt x="463" y="15"/>
                    <a:pt x="401" y="3"/>
                  </a:cubicBezTo>
                  <a:cubicBezTo>
                    <a:pt x="388" y="1"/>
                    <a:pt x="376" y="0"/>
                    <a:pt x="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98" name="Google Shape;9098;p61"/>
            <p:cNvSpPr/>
            <p:nvPr/>
          </p:nvSpPr>
          <p:spPr>
            <a:xfrm>
              <a:off x="8448531" y="3539065"/>
              <a:ext cx="22789" cy="10927"/>
            </a:xfrm>
            <a:custGeom>
              <a:avLst/>
              <a:gdLst/>
              <a:ahLst/>
              <a:cxnLst/>
              <a:rect l="l" t="t" r="r" b="b"/>
              <a:pathLst>
                <a:path w="463" h="222" extrusionOk="0">
                  <a:moveTo>
                    <a:pt x="406" y="1"/>
                  </a:moveTo>
                  <a:cubicBezTo>
                    <a:pt x="387" y="1"/>
                    <a:pt x="367" y="11"/>
                    <a:pt x="357" y="35"/>
                  </a:cubicBezTo>
                  <a:cubicBezTo>
                    <a:pt x="336" y="101"/>
                    <a:pt x="276" y="136"/>
                    <a:pt x="213" y="136"/>
                  </a:cubicBezTo>
                  <a:cubicBezTo>
                    <a:pt x="170" y="136"/>
                    <a:pt x="125" y="119"/>
                    <a:pt x="90" y="84"/>
                  </a:cubicBezTo>
                  <a:cubicBezTo>
                    <a:pt x="82" y="76"/>
                    <a:pt x="73" y="73"/>
                    <a:pt x="64" y="73"/>
                  </a:cubicBezTo>
                  <a:cubicBezTo>
                    <a:pt x="32" y="73"/>
                    <a:pt x="0" y="116"/>
                    <a:pt x="29" y="145"/>
                  </a:cubicBezTo>
                  <a:cubicBezTo>
                    <a:pt x="77" y="198"/>
                    <a:pt x="143" y="222"/>
                    <a:pt x="210" y="222"/>
                  </a:cubicBezTo>
                  <a:cubicBezTo>
                    <a:pt x="313" y="222"/>
                    <a:pt x="418" y="163"/>
                    <a:pt x="455" y="60"/>
                  </a:cubicBezTo>
                  <a:cubicBezTo>
                    <a:pt x="462" y="24"/>
                    <a:pt x="435" y="1"/>
                    <a:pt x="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99" name="Google Shape;9099;p61"/>
            <p:cNvSpPr/>
            <p:nvPr/>
          </p:nvSpPr>
          <p:spPr>
            <a:xfrm>
              <a:off x="8448777" y="3538769"/>
              <a:ext cx="22789" cy="11616"/>
            </a:xfrm>
            <a:custGeom>
              <a:avLst/>
              <a:gdLst/>
              <a:ahLst/>
              <a:cxnLst/>
              <a:rect l="l" t="t" r="r" b="b"/>
              <a:pathLst>
                <a:path w="463" h="236" extrusionOk="0">
                  <a:moveTo>
                    <a:pt x="414" y="17"/>
                  </a:moveTo>
                  <a:cubicBezTo>
                    <a:pt x="425" y="30"/>
                    <a:pt x="438" y="41"/>
                    <a:pt x="438" y="54"/>
                  </a:cubicBezTo>
                  <a:cubicBezTo>
                    <a:pt x="414" y="139"/>
                    <a:pt x="341" y="200"/>
                    <a:pt x="255" y="212"/>
                  </a:cubicBezTo>
                  <a:cubicBezTo>
                    <a:pt x="233" y="218"/>
                    <a:pt x="211" y="221"/>
                    <a:pt x="190" y="221"/>
                  </a:cubicBezTo>
                  <a:cubicBezTo>
                    <a:pt x="128" y="221"/>
                    <a:pt x="72" y="196"/>
                    <a:pt x="36" y="151"/>
                  </a:cubicBezTo>
                  <a:cubicBezTo>
                    <a:pt x="12" y="139"/>
                    <a:pt x="24" y="114"/>
                    <a:pt x="36" y="103"/>
                  </a:cubicBezTo>
                  <a:cubicBezTo>
                    <a:pt x="36" y="90"/>
                    <a:pt x="49" y="90"/>
                    <a:pt x="60" y="90"/>
                  </a:cubicBezTo>
                  <a:cubicBezTo>
                    <a:pt x="60" y="90"/>
                    <a:pt x="73" y="90"/>
                    <a:pt x="85" y="103"/>
                  </a:cubicBezTo>
                  <a:cubicBezTo>
                    <a:pt x="112" y="130"/>
                    <a:pt x="153" y="143"/>
                    <a:pt x="197" y="143"/>
                  </a:cubicBezTo>
                  <a:cubicBezTo>
                    <a:pt x="212" y="143"/>
                    <a:pt x="228" y="142"/>
                    <a:pt x="243" y="139"/>
                  </a:cubicBezTo>
                  <a:cubicBezTo>
                    <a:pt x="304" y="127"/>
                    <a:pt x="352" y="90"/>
                    <a:pt x="365" y="41"/>
                  </a:cubicBezTo>
                  <a:cubicBezTo>
                    <a:pt x="377" y="17"/>
                    <a:pt x="401" y="17"/>
                    <a:pt x="414" y="17"/>
                  </a:cubicBezTo>
                  <a:close/>
                  <a:moveTo>
                    <a:pt x="405" y="1"/>
                  </a:moveTo>
                  <a:cubicBezTo>
                    <a:pt x="384" y="1"/>
                    <a:pt x="362" y="14"/>
                    <a:pt x="352" y="41"/>
                  </a:cubicBezTo>
                  <a:cubicBezTo>
                    <a:pt x="328" y="78"/>
                    <a:pt x="292" y="114"/>
                    <a:pt x="243" y="127"/>
                  </a:cubicBezTo>
                  <a:cubicBezTo>
                    <a:pt x="228" y="130"/>
                    <a:pt x="214" y="131"/>
                    <a:pt x="200" y="131"/>
                  </a:cubicBezTo>
                  <a:cubicBezTo>
                    <a:pt x="159" y="131"/>
                    <a:pt x="124" y="118"/>
                    <a:pt x="97" y="90"/>
                  </a:cubicBezTo>
                  <a:cubicBezTo>
                    <a:pt x="85" y="78"/>
                    <a:pt x="70" y="72"/>
                    <a:pt x="56" y="72"/>
                  </a:cubicBezTo>
                  <a:cubicBezTo>
                    <a:pt x="42" y="72"/>
                    <a:pt x="30" y="78"/>
                    <a:pt x="24" y="90"/>
                  </a:cubicBezTo>
                  <a:cubicBezTo>
                    <a:pt x="0" y="103"/>
                    <a:pt x="0" y="139"/>
                    <a:pt x="24" y="163"/>
                  </a:cubicBezTo>
                  <a:cubicBezTo>
                    <a:pt x="60" y="212"/>
                    <a:pt x="133" y="236"/>
                    <a:pt x="195" y="236"/>
                  </a:cubicBezTo>
                  <a:lnTo>
                    <a:pt x="255" y="236"/>
                  </a:lnTo>
                  <a:cubicBezTo>
                    <a:pt x="352" y="212"/>
                    <a:pt x="425" y="151"/>
                    <a:pt x="450" y="66"/>
                  </a:cubicBezTo>
                  <a:cubicBezTo>
                    <a:pt x="462" y="30"/>
                    <a:pt x="450" y="5"/>
                    <a:pt x="425" y="5"/>
                  </a:cubicBezTo>
                  <a:cubicBezTo>
                    <a:pt x="419" y="2"/>
                    <a:pt x="412" y="1"/>
                    <a:pt x="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00" name="Google Shape;9100;p61"/>
            <p:cNvSpPr/>
            <p:nvPr/>
          </p:nvSpPr>
          <p:spPr>
            <a:xfrm>
              <a:off x="8727077" y="3537342"/>
              <a:ext cx="15406" cy="14963"/>
            </a:xfrm>
            <a:custGeom>
              <a:avLst/>
              <a:gdLst/>
              <a:ahLst/>
              <a:cxnLst/>
              <a:rect l="l" t="t" r="r" b="b"/>
              <a:pathLst>
                <a:path w="313" h="304" extrusionOk="0">
                  <a:moveTo>
                    <a:pt x="45" y="1"/>
                  </a:moveTo>
                  <a:cubicBezTo>
                    <a:pt x="22" y="1"/>
                    <a:pt x="1" y="16"/>
                    <a:pt x="1" y="46"/>
                  </a:cubicBezTo>
                  <a:cubicBezTo>
                    <a:pt x="13" y="168"/>
                    <a:pt x="111" y="289"/>
                    <a:pt x="232" y="302"/>
                  </a:cubicBezTo>
                  <a:cubicBezTo>
                    <a:pt x="236" y="303"/>
                    <a:pt x="240" y="303"/>
                    <a:pt x="243" y="303"/>
                  </a:cubicBezTo>
                  <a:cubicBezTo>
                    <a:pt x="295" y="303"/>
                    <a:pt x="313" y="228"/>
                    <a:pt x="257" y="216"/>
                  </a:cubicBezTo>
                  <a:cubicBezTo>
                    <a:pt x="171" y="205"/>
                    <a:pt x="98" y="132"/>
                    <a:pt x="98" y="46"/>
                  </a:cubicBezTo>
                  <a:cubicBezTo>
                    <a:pt x="92" y="16"/>
                    <a:pt x="68" y="1"/>
                    <a:pt x="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01" name="Google Shape;9101;p61"/>
            <p:cNvSpPr/>
            <p:nvPr/>
          </p:nvSpPr>
          <p:spPr>
            <a:xfrm>
              <a:off x="8726486" y="3537194"/>
              <a:ext cx="15652" cy="15603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61" y="13"/>
                  </a:moveTo>
                  <a:cubicBezTo>
                    <a:pt x="74" y="13"/>
                    <a:pt x="98" y="25"/>
                    <a:pt x="98" y="49"/>
                  </a:cubicBezTo>
                  <a:cubicBezTo>
                    <a:pt x="110" y="135"/>
                    <a:pt x="171" y="208"/>
                    <a:pt x="269" y="232"/>
                  </a:cubicBezTo>
                  <a:cubicBezTo>
                    <a:pt x="304" y="232"/>
                    <a:pt x="293" y="256"/>
                    <a:pt x="293" y="268"/>
                  </a:cubicBezTo>
                  <a:cubicBezTo>
                    <a:pt x="293" y="281"/>
                    <a:pt x="280" y="305"/>
                    <a:pt x="244" y="305"/>
                  </a:cubicBezTo>
                  <a:cubicBezTo>
                    <a:pt x="134" y="281"/>
                    <a:pt x="37" y="183"/>
                    <a:pt x="25" y="49"/>
                  </a:cubicBezTo>
                  <a:cubicBezTo>
                    <a:pt x="25" y="25"/>
                    <a:pt x="50" y="13"/>
                    <a:pt x="50" y="13"/>
                  </a:cubicBezTo>
                  <a:close/>
                  <a:moveTo>
                    <a:pt x="50" y="0"/>
                  </a:moveTo>
                  <a:cubicBezTo>
                    <a:pt x="25" y="0"/>
                    <a:pt x="1" y="13"/>
                    <a:pt x="13" y="49"/>
                  </a:cubicBezTo>
                  <a:cubicBezTo>
                    <a:pt x="25" y="195"/>
                    <a:pt x="123" y="305"/>
                    <a:pt x="244" y="317"/>
                  </a:cubicBezTo>
                  <a:lnTo>
                    <a:pt x="256" y="317"/>
                  </a:lnTo>
                  <a:cubicBezTo>
                    <a:pt x="293" y="317"/>
                    <a:pt x="304" y="292"/>
                    <a:pt x="317" y="268"/>
                  </a:cubicBezTo>
                  <a:cubicBezTo>
                    <a:pt x="317" y="244"/>
                    <a:pt x="304" y="219"/>
                    <a:pt x="280" y="208"/>
                  </a:cubicBezTo>
                  <a:cubicBezTo>
                    <a:pt x="207" y="195"/>
                    <a:pt x="123" y="135"/>
                    <a:pt x="110" y="49"/>
                  </a:cubicBezTo>
                  <a:cubicBezTo>
                    <a:pt x="110" y="13"/>
                    <a:pt x="74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</p:grpSp>
      <p:grpSp>
        <p:nvGrpSpPr>
          <p:cNvPr id="9102" name="Google Shape;9102;p61"/>
          <p:cNvGrpSpPr/>
          <p:nvPr/>
        </p:nvGrpSpPr>
        <p:grpSpPr>
          <a:xfrm>
            <a:off x="5322231" y="2179268"/>
            <a:ext cx="1547539" cy="1678203"/>
            <a:chOff x="7377121" y="3473748"/>
            <a:chExt cx="395237" cy="428609"/>
          </a:xfrm>
          <a:solidFill>
            <a:srgbClr val="FFFF00"/>
          </a:solidFill>
        </p:grpSpPr>
        <p:sp>
          <p:nvSpPr>
            <p:cNvPr id="9103" name="Google Shape;9103;p61"/>
            <p:cNvSpPr/>
            <p:nvPr/>
          </p:nvSpPr>
          <p:spPr>
            <a:xfrm>
              <a:off x="7550234" y="3475470"/>
              <a:ext cx="27908" cy="42378"/>
            </a:xfrm>
            <a:custGeom>
              <a:avLst/>
              <a:gdLst/>
              <a:ahLst/>
              <a:cxnLst/>
              <a:rect l="l" t="t" r="r" b="b"/>
              <a:pathLst>
                <a:path w="567" h="861" extrusionOk="0">
                  <a:moveTo>
                    <a:pt x="391" y="1"/>
                  </a:moveTo>
                  <a:cubicBezTo>
                    <a:pt x="387" y="1"/>
                    <a:pt x="383" y="1"/>
                    <a:pt x="378" y="2"/>
                  </a:cubicBezTo>
                  <a:cubicBezTo>
                    <a:pt x="146" y="75"/>
                    <a:pt x="0" y="330"/>
                    <a:pt x="37" y="573"/>
                  </a:cubicBezTo>
                  <a:cubicBezTo>
                    <a:pt x="64" y="738"/>
                    <a:pt x="208" y="861"/>
                    <a:pt x="365" y="861"/>
                  </a:cubicBezTo>
                  <a:cubicBezTo>
                    <a:pt x="418" y="861"/>
                    <a:pt x="472" y="847"/>
                    <a:pt x="524" y="817"/>
                  </a:cubicBezTo>
                  <a:cubicBezTo>
                    <a:pt x="566" y="795"/>
                    <a:pt x="534" y="728"/>
                    <a:pt x="493" y="728"/>
                  </a:cubicBezTo>
                  <a:cubicBezTo>
                    <a:pt x="487" y="728"/>
                    <a:pt x="481" y="729"/>
                    <a:pt x="475" y="732"/>
                  </a:cubicBezTo>
                  <a:cubicBezTo>
                    <a:pt x="441" y="749"/>
                    <a:pt x="408" y="757"/>
                    <a:pt x="377" y="757"/>
                  </a:cubicBezTo>
                  <a:cubicBezTo>
                    <a:pt x="234" y="757"/>
                    <a:pt x="137" y="592"/>
                    <a:pt x="146" y="452"/>
                  </a:cubicBezTo>
                  <a:cubicBezTo>
                    <a:pt x="159" y="294"/>
                    <a:pt x="256" y="148"/>
                    <a:pt x="402" y="87"/>
                  </a:cubicBezTo>
                  <a:cubicBezTo>
                    <a:pt x="447" y="65"/>
                    <a:pt x="440" y="1"/>
                    <a:pt x="3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04" name="Google Shape;9104;p61"/>
            <p:cNvSpPr/>
            <p:nvPr/>
          </p:nvSpPr>
          <p:spPr>
            <a:xfrm>
              <a:off x="7549644" y="3474929"/>
              <a:ext cx="28154" cy="43166"/>
            </a:xfrm>
            <a:custGeom>
              <a:avLst/>
              <a:gdLst/>
              <a:ahLst/>
              <a:cxnLst/>
              <a:rect l="l" t="t" r="r" b="b"/>
              <a:pathLst>
                <a:path w="572" h="877" extrusionOk="0">
                  <a:moveTo>
                    <a:pt x="401" y="25"/>
                  </a:moveTo>
                  <a:cubicBezTo>
                    <a:pt x="426" y="25"/>
                    <a:pt x="426" y="25"/>
                    <a:pt x="438" y="38"/>
                  </a:cubicBezTo>
                  <a:cubicBezTo>
                    <a:pt x="438" y="62"/>
                    <a:pt x="438" y="86"/>
                    <a:pt x="414" y="86"/>
                  </a:cubicBezTo>
                  <a:cubicBezTo>
                    <a:pt x="268" y="147"/>
                    <a:pt x="171" y="293"/>
                    <a:pt x="147" y="451"/>
                  </a:cubicBezTo>
                  <a:cubicBezTo>
                    <a:pt x="147" y="560"/>
                    <a:pt x="195" y="682"/>
                    <a:pt x="268" y="743"/>
                  </a:cubicBezTo>
                  <a:cubicBezTo>
                    <a:pt x="303" y="764"/>
                    <a:pt x="347" y="777"/>
                    <a:pt x="391" y="777"/>
                  </a:cubicBezTo>
                  <a:cubicBezTo>
                    <a:pt x="424" y="777"/>
                    <a:pt x="456" y="770"/>
                    <a:pt x="487" y="755"/>
                  </a:cubicBezTo>
                  <a:cubicBezTo>
                    <a:pt x="494" y="752"/>
                    <a:pt x="500" y="750"/>
                    <a:pt x="506" y="750"/>
                  </a:cubicBezTo>
                  <a:cubicBezTo>
                    <a:pt x="523" y="750"/>
                    <a:pt x="539" y="761"/>
                    <a:pt x="547" y="779"/>
                  </a:cubicBezTo>
                  <a:cubicBezTo>
                    <a:pt x="547" y="792"/>
                    <a:pt x="547" y="816"/>
                    <a:pt x="523" y="828"/>
                  </a:cubicBezTo>
                  <a:cubicBezTo>
                    <a:pt x="478" y="854"/>
                    <a:pt x="428" y="866"/>
                    <a:pt x="379" y="866"/>
                  </a:cubicBezTo>
                  <a:cubicBezTo>
                    <a:pt x="337" y="866"/>
                    <a:pt x="295" y="857"/>
                    <a:pt x="256" y="840"/>
                  </a:cubicBezTo>
                  <a:cubicBezTo>
                    <a:pt x="158" y="792"/>
                    <a:pt x="85" y="694"/>
                    <a:pt x="61" y="584"/>
                  </a:cubicBezTo>
                  <a:cubicBezTo>
                    <a:pt x="12" y="341"/>
                    <a:pt x="171" y="86"/>
                    <a:pt x="390" y="25"/>
                  </a:cubicBezTo>
                  <a:close/>
                  <a:moveTo>
                    <a:pt x="390" y="1"/>
                  </a:moveTo>
                  <a:cubicBezTo>
                    <a:pt x="158" y="74"/>
                    <a:pt x="1" y="341"/>
                    <a:pt x="37" y="584"/>
                  </a:cubicBezTo>
                  <a:cubicBezTo>
                    <a:pt x="61" y="706"/>
                    <a:pt x="134" y="803"/>
                    <a:pt x="244" y="852"/>
                  </a:cubicBezTo>
                  <a:cubicBezTo>
                    <a:pt x="292" y="876"/>
                    <a:pt x="341" y="876"/>
                    <a:pt x="377" y="876"/>
                  </a:cubicBezTo>
                  <a:cubicBezTo>
                    <a:pt x="438" y="876"/>
                    <a:pt x="487" y="865"/>
                    <a:pt x="536" y="840"/>
                  </a:cubicBezTo>
                  <a:cubicBezTo>
                    <a:pt x="572" y="816"/>
                    <a:pt x="572" y="792"/>
                    <a:pt x="560" y="767"/>
                  </a:cubicBezTo>
                  <a:cubicBezTo>
                    <a:pt x="551" y="750"/>
                    <a:pt x="530" y="733"/>
                    <a:pt x="511" y="733"/>
                  </a:cubicBezTo>
                  <a:cubicBezTo>
                    <a:pt x="502" y="733"/>
                    <a:pt x="494" y="736"/>
                    <a:pt x="487" y="743"/>
                  </a:cubicBezTo>
                  <a:cubicBezTo>
                    <a:pt x="452" y="756"/>
                    <a:pt x="419" y="761"/>
                    <a:pt x="391" y="761"/>
                  </a:cubicBezTo>
                  <a:cubicBezTo>
                    <a:pt x="341" y="761"/>
                    <a:pt x="303" y="746"/>
                    <a:pt x="280" y="730"/>
                  </a:cubicBezTo>
                  <a:cubicBezTo>
                    <a:pt x="207" y="670"/>
                    <a:pt x="158" y="560"/>
                    <a:pt x="171" y="463"/>
                  </a:cubicBezTo>
                  <a:cubicBezTo>
                    <a:pt x="183" y="305"/>
                    <a:pt x="280" y="159"/>
                    <a:pt x="414" y="111"/>
                  </a:cubicBezTo>
                  <a:cubicBezTo>
                    <a:pt x="450" y="98"/>
                    <a:pt x="463" y="62"/>
                    <a:pt x="450" y="38"/>
                  </a:cubicBezTo>
                  <a:cubicBezTo>
                    <a:pt x="438" y="13"/>
                    <a:pt x="426" y="1"/>
                    <a:pt x="3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05" name="Google Shape;9105;p61"/>
            <p:cNvSpPr/>
            <p:nvPr/>
          </p:nvSpPr>
          <p:spPr>
            <a:xfrm>
              <a:off x="7544229" y="3486250"/>
              <a:ext cx="14274" cy="5562"/>
            </a:xfrm>
            <a:custGeom>
              <a:avLst/>
              <a:gdLst/>
              <a:ahLst/>
              <a:cxnLst/>
              <a:rect l="l" t="t" r="r" b="b"/>
              <a:pathLst>
                <a:path w="290" h="113" extrusionOk="0">
                  <a:moveTo>
                    <a:pt x="242" y="1"/>
                  </a:moveTo>
                  <a:cubicBezTo>
                    <a:pt x="239" y="1"/>
                    <a:pt x="236" y="1"/>
                    <a:pt x="232" y="2"/>
                  </a:cubicBezTo>
                  <a:cubicBezTo>
                    <a:pt x="171" y="14"/>
                    <a:pt x="111" y="14"/>
                    <a:pt x="38" y="27"/>
                  </a:cubicBezTo>
                  <a:cubicBezTo>
                    <a:pt x="3" y="37"/>
                    <a:pt x="1" y="112"/>
                    <a:pt x="40" y="112"/>
                  </a:cubicBezTo>
                  <a:cubicBezTo>
                    <a:pt x="43" y="112"/>
                    <a:pt x="46" y="112"/>
                    <a:pt x="49" y="111"/>
                  </a:cubicBezTo>
                  <a:cubicBezTo>
                    <a:pt x="122" y="111"/>
                    <a:pt x="184" y="99"/>
                    <a:pt x="244" y="87"/>
                  </a:cubicBezTo>
                  <a:cubicBezTo>
                    <a:pt x="289" y="76"/>
                    <a:pt x="282" y="1"/>
                    <a:pt x="2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06" name="Google Shape;9106;p61"/>
            <p:cNvSpPr/>
            <p:nvPr/>
          </p:nvSpPr>
          <p:spPr>
            <a:xfrm>
              <a:off x="7544229" y="3485708"/>
              <a:ext cx="14421" cy="6645"/>
            </a:xfrm>
            <a:custGeom>
              <a:avLst/>
              <a:gdLst/>
              <a:ahLst/>
              <a:cxnLst/>
              <a:rect l="l" t="t" r="r" b="b"/>
              <a:pathLst>
                <a:path w="293" h="135" extrusionOk="0">
                  <a:moveTo>
                    <a:pt x="244" y="25"/>
                  </a:moveTo>
                  <a:cubicBezTo>
                    <a:pt x="257" y="25"/>
                    <a:pt x="268" y="38"/>
                    <a:pt x="268" y="49"/>
                  </a:cubicBezTo>
                  <a:cubicBezTo>
                    <a:pt x="268" y="62"/>
                    <a:pt x="268" y="86"/>
                    <a:pt x="244" y="86"/>
                  </a:cubicBezTo>
                  <a:cubicBezTo>
                    <a:pt x="184" y="98"/>
                    <a:pt x="122" y="110"/>
                    <a:pt x="49" y="122"/>
                  </a:cubicBezTo>
                  <a:cubicBezTo>
                    <a:pt x="38" y="122"/>
                    <a:pt x="25" y="110"/>
                    <a:pt x="25" y="86"/>
                  </a:cubicBezTo>
                  <a:cubicBezTo>
                    <a:pt x="25" y="74"/>
                    <a:pt x="25" y="49"/>
                    <a:pt x="49" y="49"/>
                  </a:cubicBezTo>
                  <a:cubicBezTo>
                    <a:pt x="111" y="38"/>
                    <a:pt x="171" y="25"/>
                    <a:pt x="232" y="25"/>
                  </a:cubicBezTo>
                  <a:close/>
                  <a:moveTo>
                    <a:pt x="232" y="1"/>
                  </a:moveTo>
                  <a:cubicBezTo>
                    <a:pt x="171" y="13"/>
                    <a:pt x="98" y="25"/>
                    <a:pt x="38" y="38"/>
                  </a:cubicBezTo>
                  <a:cubicBezTo>
                    <a:pt x="13" y="38"/>
                    <a:pt x="1" y="74"/>
                    <a:pt x="1" y="98"/>
                  </a:cubicBezTo>
                  <a:cubicBezTo>
                    <a:pt x="13" y="110"/>
                    <a:pt x="25" y="135"/>
                    <a:pt x="49" y="135"/>
                  </a:cubicBezTo>
                  <a:lnTo>
                    <a:pt x="62" y="135"/>
                  </a:lnTo>
                  <a:cubicBezTo>
                    <a:pt x="122" y="122"/>
                    <a:pt x="184" y="122"/>
                    <a:pt x="244" y="110"/>
                  </a:cubicBezTo>
                  <a:cubicBezTo>
                    <a:pt x="281" y="98"/>
                    <a:pt x="293" y="74"/>
                    <a:pt x="281" y="49"/>
                  </a:cubicBezTo>
                  <a:cubicBezTo>
                    <a:pt x="281" y="25"/>
                    <a:pt x="268" y="1"/>
                    <a:pt x="2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07" name="Google Shape;9107;p61"/>
            <p:cNvSpPr/>
            <p:nvPr/>
          </p:nvSpPr>
          <p:spPr>
            <a:xfrm>
              <a:off x="7540291" y="3492353"/>
              <a:ext cx="19786" cy="13388"/>
            </a:xfrm>
            <a:custGeom>
              <a:avLst/>
              <a:gdLst/>
              <a:ahLst/>
              <a:cxnLst/>
              <a:rect l="l" t="t" r="r" b="b"/>
              <a:pathLst>
                <a:path w="402" h="272" extrusionOk="0">
                  <a:moveTo>
                    <a:pt x="337" y="1"/>
                  </a:moveTo>
                  <a:cubicBezTo>
                    <a:pt x="329" y="1"/>
                    <a:pt x="320" y="4"/>
                    <a:pt x="312" y="11"/>
                  </a:cubicBezTo>
                  <a:cubicBezTo>
                    <a:pt x="227" y="97"/>
                    <a:pt x="142" y="146"/>
                    <a:pt x="32" y="194"/>
                  </a:cubicBezTo>
                  <a:cubicBezTo>
                    <a:pt x="0" y="205"/>
                    <a:pt x="15" y="272"/>
                    <a:pt x="52" y="272"/>
                  </a:cubicBezTo>
                  <a:cubicBezTo>
                    <a:pt x="57" y="272"/>
                    <a:pt x="63" y="270"/>
                    <a:pt x="69" y="267"/>
                  </a:cubicBezTo>
                  <a:cubicBezTo>
                    <a:pt x="178" y="230"/>
                    <a:pt x="288" y="157"/>
                    <a:pt x="373" y="84"/>
                  </a:cubicBezTo>
                  <a:cubicBezTo>
                    <a:pt x="402" y="46"/>
                    <a:pt x="370" y="1"/>
                    <a:pt x="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08" name="Google Shape;9108;p61"/>
            <p:cNvSpPr/>
            <p:nvPr/>
          </p:nvSpPr>
          <p:spPr>
            <a:xfrm>
              <a:off x="7540636" y="3492206"/>
              <a:ext cx="19196" cy="13929"/>
            </a:xfrm>
            <a:custGeom>
              <a:avLst/>
              <a:gdLst/>
              <a:ahLst/>
              <a:cxnLst/>
              <a:rect l="l" t="t" r="r" b="b"/>
              <a:pathLst>
                <a:path w="390" h="283" extrusionOk="0">
                  <a:moveTo>
                    <a:pt x="330" y="14"/>
                  </a:moveTo>
                  <a:cubicBezTo>
                    <a:pt x="341" y="14"/>
                    <a:pt x="354" y="27"/>
                    <a:pt x="354" y="27"/>
                  </a:cubicBezTo>
                  <a:cubicBezTo>
                    <a:pt x="366" y="39"/>
                    <a:pt x="378" y="63"/>
                    <a:pt x="354" y="76"/>
                  </a:cubicBezTo>
                  <a:cubicBezTo>
                    <a:pt x="268" y="160"/>
                    <a:pt x="171" y="222"/>
                    <a:pt x="62" y="270"/>
                  </a:cubicBezTo>
                  <a:cubicBezTo>
                    <a:pt x="38" y="270"/>
                    <a:pt x="25" y="258"/>
                    <a:pt x="25" y="246"/>
                  </a:cubicBezTo>
                  <a:cubicBezTo>
                    <a:pt x="13" y="233"/>
                    <a:pt x="13" y="209"/>
                    <a:pt x="38" y="209"/>
                  </a:cubicBezTo>
                  <a:cubicBezTo>
                    <a:pt x="135" y="160"/>
                    <a:pt x="232" y="100"/>
                    <a:pt x="305" y="27"/>
                  </a:cubicBezTo>
                  <a:cubicBezTo>
                    <a:pt x="317" y="14"/>
                    <a:pt x="317" y="14"/>
                    <a:pt x="330" y="14"/>
                  </a:cubicBezTo>
                  <a:close/>
                  <a:moveTo>
                    <a:pt x="327" y="1"/>
                  </a:moveTo>
                  <a:cubicBezTo>
                    <a:pt x="315" y="1"/>
                    <a:pt x="303" y="4"/>
                    <a:pt x="293" y="14"/>
                  </a:cubicBezTo>
                  <a:cubicBezTo>
                    <a:pt x="220" y="87"/>
                    <a:pt x="135" y="136"/>
                    <a:pt x="25" y="185"/>
                  </a:cubicBezTo>
                  <a:cubicBezTo>
                    <a:pt x="1" y="197"/>
                    <a:pt x="1" y="233"/>
                    <a:pt x="1" y="246"/>
                  </a:cubicBezTo>
                  <a:cubicBezTo>
                    <a:pt x="13" y="270"/>
                    <a:pt x="25" y="282"/>
                    <a:pt x="49" y="282"/>
                  </a:cubicBezTo>
                  <a:lnTo>
                    <a:pt x="62" y="282"/>
                  </a:lnTo>
                  <a:cubicBezTo>
                    <a:pt x="184" y="246"/>
                    <a:pt x="281" y="173"/>
                    <a:pt x="366" y="87"/>
                  </a:cubicBezTo>
                  <a:cubicBezTo>
                    <a:pt x="390" y="63"/>
                    <a:pt x="390" y="39"/>
                    <a:pt x="366" y="14"/>
                  </a:cubicBezTo>
                  <a:cubicBezTo>
                    <a:pt x="359" y="8"/>
                    <a:pt x="343" y="1"/>
                    <a:pt x="3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09" name="Google Shape;9109;p61"/>
            <p:cNvSpPr/>
            <p:nvPr/>
          </p:nvSpPr>
          <p:spPr>
            <a:xfrm>
              <a:off x="7543983" y="3501459"/>
              <a:ext cx="17129" cy="13289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287" y="1"/>
                  </a:moveTo>
                  <a:cubicBezTo>
                    <a:pt x="274" y="1"/>
                    <a:pt x="260" y="7"/>
                    <a:pt x="249" y="21"/>
                  </a:cubicBezTo>
                  <a:cubicBezTo>
                    <a:pt x="200" y="94"/>
                    <a:pt x="127" y="155"/>
                    <a:pt x="43" y="191"/>
                  </a:cubicBezTo>
                  <a:cubicBezTo>
                    <a:pt x="1" y="212"/>
                    <a:pt x="22" y="269"/>
                    <a:pt x="67" y="269"/>
                  </a:cubicBezTo>
                  <a:cubicBezTo>
                    <a:pt x="75" y="269"/>
                    <a:pt x="83" y="268"/>
                    <a:pt x="91" y="264"/>
                  </a:cubicBezTo>
                  <a:cubicBezTo>
                    <a:pt x="189" y="228"/>
                    <a:pt x="273" y="155"/>
                    <a:pt x="322" y="70"/>
                  </a:cubicBezTo>
                  <a:cubicBezTo>
                    <a:pt x="348" y="35"/>
                    <a:pt x="319" y="1"/>
                    <a:pt x="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10" name="Google Shape;9110;p61"/>
            <p:cNvSpPr/>
            <p:nvPr/>
          </p:nvSpPr>
          <p:spPr>
            <a:xfrm>
              <a:off x="7544229" y="3500918"/>
              <a:ext cx="16833" cy="14766"/>
            </a:xfrm>
            <a:custGeom>
              <a:avLst/>
              <a:gdLst/>
              <a:ahLst/>
              <a:cxnLst/>
              <a:rect l="l" t="t" r="r" b="b"/>
              <a:pathLst>
                <a:path w="342" h="300" extrusionOk="0">
                  <a:moveTo>
                    <a:pt x="281" y="20"/>
                  </a:moveTo>
                  <a:cubicBezTo>
                    <a:pt x="293" y="20"/>
                    <a:pt x="305" y="20"/>
                    <a:pt x="305" y="32"/>
                  </a:cubicBezTo>
                  <a:cubicBezTo>
                    <a:pt x="317" y="32"/>
                    <a:pt x="330" y="56"/>
                    <a:pt x="317" y="69"/>
                  </a:cubicBezTo>
                  <a:cubicBezTo>
                    <a:pt x="257" y="154"/>
                    <a:pt x="171" y="227"/>
                    <a:pt x="74" y="275"/>
                  </a:cubicBezTo>
                  <a:cubicBezTo>
                    <a:pt x="67" y="279"/>
                    <a:pt x="61" y="280"/>
                    <a:pt x="56" y="280"/>
                  </a:cubicBezTo>
                  <a:cubicBezTo>
                    <a:pt x="43" y="280"/>
                    <a:pt x="34" y="269"/>
                    <a:pt x="25" y="251"/>
                  </a:cubicBezTo>
                  <a:cubicBezTo>
                    <a:pt x="25" y="239"/>
                    <a:pt x="25" y="227"/>
                    <a:pt x="38" y="215"/>
                  </a:cubicBezTo>
                  <a:cubicBezTo>
                    <a:pt x="122" y="178"/>
                    <a:pt x="195" y="118"/>
                    <a:pt x="257" y="32"/>
                  </a:cubicBezTo>
                  <a:cubicBezTo>
                    <a:pt x="257" y="20"/>
                    <a:pt x="268" y="20"/>
                    <a:pt x="281" y="20"/>
                  </a:cubicBezTo>
                  <a:close/>
                  <a:moveTo>
                    <a:pt x="284" y="0"/>
                  </a:moveTo>
                  <a:cubicBezTo>
                    <a:pt x="267" y="0"/>
                    <a:pt x="251" y="6"/>
                    <a:pt x="244" y="20"/>
                  </a:cubicBezTo>
                  <a:cubicBezTo>
                    <a:pt x="184" y="105"/>
                    <a:pt x="111" y="154"/>
                    <a:pt x="38" y="202"/>
                  </a:cubicBezTo>
                  <a:cubicBezTo>
                    <a:pt x="1" y="215"/>
                    <a:pt x="1" y="239"/>
                    <a:pt x="13" y="264"/>
                  </a:cubicBezTo>
                  <a:cubicBezTo>
                    <a:pt x="25" y="275"/>
                    <a:pt x="38" y="300"/>
                    <a:pt x="62" y="300"/>
                  </a:cubicBezTo>
                  <a:cubicBezTo>
                    <a:pt x="74" y="300"/>
                    <a:pt x="74" y="288"/>
                    <a:pt x="86" y="288"/>
                  </a:cubicBezTo>
                  <a:cubicBezTo>
                    <a:pt x="184" y="239"/>
                    <a:pt x="268" y="166"/>
                    <a:pt x="330" y="81"/>
                  </a:cubicBezTo>
                  <a:cubicBezTo>
                    <a:pt x="341" y="56"/>
                    <a:pt x="341" y="32"/>
                    <a:pt x="317" y="8"/>
                  </a:cubicBezTo>
                  <a:cubicBezTo>
                    <a:pt x="307" y="3"/>
                    <a:pt x="295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11" name="Google Shape;9111;p61"/>
            <p:cNvSpPr/>
            <p:nvPr/>
          </p:nvSpPr>
          <p:spPr>
            <a:xfrm>
              <a:off x="7550087" y="3507858"/>
              <a:ext cx="14864" cy="13142"/>
            </a:xfrm>
            <a:custGeom>
              <a:avLst/>
              <a:gdLst/>
              <a:ahLst/>
              <a:cxnLst/>
              <a:rect l="l" t="t" r="r" b="b"/>
              <a:pathLst>
                <a:path w="302" h="267" extrusionOk="0">
                  <a:moveTo>
                    <a:pt x="240" y="0"/>
                  </a:moveTo>
                  <a:cubicBezTo>
                    <a:pt x="230" y="0"/>
                    <a:pt x="219" y="4"/>
                    <a:pt x="211" y="13"/>
                  </a:cubicBezTo>
                  <a:cubicBezTo>
                    <a:pt x="162" y="74"/>
                    <a:pt x="101" y="134"/>
                    <a:pt x="40" y="183"/>
                  </a:cubicBezTo>
                  <a:cubicBezTo>
                    <a:pt x="1" y="213"/>
                    <a:pt x="25" y="266"/>
                    <a:pt x="61" y="266"/>
                  </a:cubicBezTo>
                  <a:cubicBezTo>
                    <a:pt x="70" y="266"/>
                    <a:pt x="80" y="263"/>
                    <a:pt x="89" y="256"/>
                  </a:cubicBezTo>
                  <a:cubicBezTo>
                    <a:pt x="162" y="207"/>
                    <a:pt x="222" y="134"/>
                    <a:pt x="283" y="61"/>
                  </a:cubicBezTo>
                  <a:cubicBezTo>
                    <a:pt x="302" y="34"/>
                    <a:pt x="272" y="0"/>
                    <a:pt x="2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12" name="Google Shape;9112;p61"/>
            <p:cNvSpPr/>
            <p:nvPr/>
          </p:nvSpPr>
          <p:spPr>
            <a:xfrm>
              <a:off x="7550234" y="3507169"/>
              <a:ext cx="15012" cy="13929"/>
            </a:xfrm>
            <a:custGeom>
              <a:avLst/>
              <a:gdLst/>
              <a:ahLst/>
              <a:cxnLst/>
              <a:rect l="l" t="t" r="r" b="b"/>
              <a:pathLst>
                <a:path w="305" h="283" extrusionOk="0">
                  <a:moveTo>
                    <a:pt x="232" y="15"/>
                  </a:moveTo>
                  <a:cubicBezTo>
                    <a:pt x="244" y="15"/>
                    <a:pt x="256" y="27"/>
                    <a:pt x="256" y="27"/>
                  </a:cubicBezTo>
                  <a:cubicBezTo>
                    <a:pt x="268" y="39"/>
                    <a:pt x="280" y="51"/>
                    <a:pt x="268" y="75"/>
                  </a:cubicBezTo>
                  <a:cubicBezTo>
                    <a:pt x="219" y="148"/>
                    <a:pt x="159" y="210"/>
                    <a:pt x="73" y="258"/>
                  </a:cubicBezTo>
                  <a:cubicBezTo>
                    <a:pt x="65" y="266"/>
                    <a:pt x="58" y="269"/>
                    <a:pt x="53" y="269"/>
                  </a:cubicBezTo>
                  <a:cubicBezTo>
                    <a:pt x="42" y="269"/>
                    <a:pt x="37" y="258"/>
                    <a:pt x="37" y="258"/>
                  </a:cubicBezTo>
                  <a:cubicBezTo>
                    <a:pt x="25" y="246"/>
                    <a:pt x="25" y="221"/>
                    <a:pt x="49" y="197"/>
                  </a:cubicBezTo>
                  <a:cubicBezTo>
                    <a:pt x="98" y="161"/>
                    <a:pt x="159" y="100"/>
                    <a:pt x="219" y="27"/>
                  </a:cubicBezTo>
                  <a:lnTo>
                    <a:pt x="232" y="15"/>
                  </a:lnTo>
                  <a:close/>
                  <a:moveTo>
                    <a:pt x="228" y="1"/>
                  </a:moveTo>
                  <a:cubicBezTo>
                    <a:pt x="220" y="1"/>
                    <a:pt x="212" y="5"/>
                    <a:pt x="208" y="15"/>
                  </a:cubicBezTo>
                  <a:cubicBezTo>
                    <a:pt x="146" y="88"/>
                    <a:pt x="86" y="148"/>
                    <a:pt x="37" y="185"/>
                  </a:cubicBezTo>
                  <a:cubicBezTo>
                    <a:pt x="0" y="210"/>
                    <a:pt x="0" y="246"/>
                    <a:pt x="25" y="270"/>
                  </a:cubicBezTo>
                  <a:cubicBezTo>
                    <a:pt x="25" y="283"/>
                    <a:pt x="49" y="283"/>
                    <a:pt x="62" y="283"/>
                  </a:cubicBezTo>
                  <a:lnTo>
                    <a:pt x="86" y="283"/>
                  </a:lnTo>
                  <a:cubicBezTo>
                    <a:pt x="171" y="221"/>
                    <a:pt x="232" y="148"/>
                    <a:pt x="280" y="75"/>
                  </a:cubicBezTo>
                  <a:cubicBezTo>
                    <a:pt x="305" y="51"/>
                    <a:pt x="292" y="27"/>
                    <a:pt x="268" y="15"/>
                  </a:cubicBezTo>
                  <a:cubicBezTo>
                    <a:pt x="254" y="8"/>
                    <a:pt x="240" y="1"/>
                    <a:pt x="2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13" name="Google Shape;9113;p61"/>
            <p:cNvSpPr/>
            <p:nvPr/>
          </p:nvSpPr>
          <p:spPr>
            <a:xfrm>
              <a:off x="7556584" y="3513912"/>
              <a:ext cx="12305" cy="10730"/>
            </a:xfrm>
            <a:custGeom>
              <a:avLst/>
              <a:gdLst/>
              <a:ahLst/>
              <a:cxnLst/>
              <a:rect l="l" t="t" r="r" b="b"/>
              <a:pathLst>
                <a:path w="250" h="218" extrusionOk="0">
                  <a:moveTo>
                    <a:pt x="189" y="0"/>
                  </a:moveTo>
                  <a:cubicBezTo>
                    <a:pt x="180" y="0"/>
                    <a:pt x="171" y="4"/>
                    <a:pt x="163" y="11"/>
                  </a:cubicBezTo>
                  <a:cubicBezTo>
                    <a:pt x="115" y="60"/>
                    <a:pt x="66" y="97"/>
                    <a:pt x="30" y="146"/>
                  </a:cubicBezTo>
                  <a:cubicBezTo>
                    <a:pt x="1" y="174"/>
                    <a:pt x="32" y="217"/>
                    <a:pt x="64" y="217"/>
                  </a:cubicBezTo>
                  <a:cubicBezTo>
                    <a:pt x="73" y="217"/>
                    <a:pt x="82" y="214"/>
                    <a:pt x="90" y="206"/>
                  </a:cubicBezTo>
                  <a:cubicBezTo>
                    <a:pt x="127" y="157"/>
                    <a:pt x="176" y="121"/>
                    <a:pt x="212" y="73"/>
                  </a:cubicBezTo>
                  <a:cubicBezTo>
                    <a:pt x="250" y="44"/>
                    <a:pt x="221" y="0"/>
                    <a:pt x="1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14" name="Google Shape;9114;p61"/>
            <p:cNvSpPr/>
            <p:nvPr/>
          </p:nvSpPr>
          <p:spPr>
            <a:xfrm>
              <a:off x="7556830" y="3513568"/>
              <a:ext cx="12010" cy="11714"/>
            </a:xfrm>
            <a:custGeom>
              <a:avLst/>
              <a:gdLst/>
              <a:ahLst/>
              <a:cxnLst/>
              <a:rect l="l" t="t" r="r" b="b"/>
              <a:pathLst>
                <a:path w="244" h="238" extrusionOk="0">
                  <a:moveTo>
                    <a:pt x="182" y="18"/>
                  </a:moveTo>
                  <a:cubicBezTo>
                    <a:pt x="195" y="18"/>
                    <a:pt x="195" y="18"/>
                    <a:pt x="207" y="31"/>
                  </a:cubicBezTo>
                  <a:cubicBezTo>
                    <a:pt x="219" y="43"/>
                    <a:pt x="219" y="55"/>
                    <a:pt x="207" y="80"/>
                  </a:cubicBezTo>
                  <a:lnTo>
                    <a:pt x="122" y="164"/>
                  </a:lnTo>
                  <a:lnTo>
                    <a:pt x="74" y="201"/>
                  </a:lnTo>
                  <a:cubicBezTo>
                    <a:pt x="74" y="213"/>
                    <a:pt x="61" y="213"/>
                    <a:pt x="49" y="213"/>
                  </a:cubicBezTo>
                  <a:cubicBezTo>
                    <a:pt x="37" y="213"/>
                    <a:pt x="25" y="201"/>
                    <a:pt x="25" y="189"/>
                  </a:cubicBezTo>
                  <a:lnTo>
                    <a:pt x="25" y="153"/>
                  </a:lnTo>
                  <a:lnTo>
                    <a:pt x="61" y="116"/>
                  </a:lnTo>
                  <a:cubicBezTo>
                    <a:pt x="98" y="91"/>
                    <a:pt x="122" y="55"/>
                    <a:pt x="158" y="31"/>
                  </a:cubicBezTo>
                  <a:cubicBezTo>
                    <a:pt x="171" y="18"/>
                    <a:pt x="171" y="18"/>
                    <a:pt x="182" y="18"/>
                  </a:cubicBezTo>
                  <a:close/>
                  <a:moveTo>
                    <a:pt x="183" y="0"/>
                  </a:moveTo>
                  <a:cubicBezTo>
                    <a:pt x="171" y="0"/>
                    <a:pt x="159" y="6"/>
                    <a:pt x="146" y="18"/>
                  </a:cubicBezTo>
                  <a:cubicBezTo>
                    <a:pt x="110" y="43"/>
                    <a:pt x="85" y="80"/>
                    <a:pt x="49" y="104"/>
                  </a:cubicBezTo>
                  <a:lnTo>
                    <a:pt x="12" y="140"/>
                  </a:lnTo>
                  <a:cubicBezTo>
                    <a:pt x="1" y="153"/>
                    <a:pt x="1" y="177"/>
                    <a:pt x="1" y="189"/>
                  </a:cubicBezTo>
                  <a:cubicBezTo>
                    <a:pt x="12" y="213"/>
                    <a:pt x="25" y="226"/>
                    <a:pt x="49" y="237"/>
                  </a:cubicBezTo>
                  <a:lnTo>
                    <a:pt x="61" y="237"/>
                  </a:lnTo>
                  <a:cubicBezTo>
                    <a:pt x="74" y="237"/>
                    <a:pt x="85" y="226"/>
                    <a:pt x="98" y="213"/>
                  </a:cubicBezTo>
                  <a:lnTo>
                    <a:pt x="134" y="177"/>
                  </a:lnTo>
                  <a:lnTo>
                    <a:pt x="219" y="91"/>
                  </a:lnTo>
                  <a:cubicBezTo>
                    <a:pt x="244" y="67"/>
                    <a:pt x="231" y="31"/>
                    <a:pt x="219" y="18"/>
                  </a:cubicBezTo>
                  <a:cubicBezTo>
                    <a:pt x="207" y="6"/>
                    <a:pt x="195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15" name="Google Shape;9115;p61"/>
            <p:cNvSpPr/>
            <p:nvPr/>
          </p:nvSpPr>
          <p:spPr>
            <a:xfrm>
              <a:off x="7568003" y="3515094"/>
              <a:ext cx="9401" cy="8318"/>
            </a:xfrm>
            <a:custGeom>
              <a:avLst/>
              <a:gdLst/>
              <a:ahLst/>
              <a:cxnLst/>
              <a:rect l="l" t="t" r="r" b="b"/>
              <a:pathLst>
                <a:path w="191" h="169" extrusionOk="0">
                  <a:moveTo>
                    <a:pt x="127" y="1"/>
                  </a:moveTo>
                  <a:cubicBezTo>
                    <a:pt x="118" y="1"/>
                    <a:pt x="109" y="4"/>
                    <a:pt x="101" y="12"/>
                  </a:cubicBezTo>
                  <a:cubicBezTo>
                    <a:pt x="77" y="49"/>
                    <a:pt x="53" y="73"/>
                    <a:pt x="28" y="97"/>
                  </a:cubicBezTo>
                  <a:cubicBezTo>
                    <a:pt x="0" y="125"/>
                    <a:pt x="31" y="169"/>
                    <a:pt x="63" y="169"/>
                  </a:cubicBezTo>
                  <a:cubicBezTo>
                    <a:pt x="73" y="169"/>
                    <a:pt x="82" y="166"/>
                    <a:pt x="90" y="158"/>
                  </a:cubicBezTo>
                  <a:cubicBezTo>
                    <a:pt x="114" y="133"/>
                    <a:pt x="138" y="109"/>
                    <a:pt x="163" y="73"/>
                  </a:cubicBezTo>
                  <a:cubicBezTo>
                    <a:pt x="191" y="44"/>
                    <a:pt x="160" y="1"/>
                    <a:pt x="1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16" name="Google Shape;9116;p61"/>
            <p:cNvSpPr/>
            <p:nvPr/>
          </p:nvSpPr>
          <p:spPr>
            <a:xfrm>
              <a:off x="7568200" y="3514946"/>
              <a:ext cx="9598" cy="9106"/>
            </a:xfrm>
            <a:custGeom>
              <a:avLst/>
              <a:gdLst/>
              <a:ahLst/>
              <a:cxnLst/>
              <a:rect l="l" t="t" r="r" b="b"/>
              <a:pathLst>
                <a:path w="195" h="185" extrusionOk="0">
                  <a:moveTo>
                    <a:pt x="134" y="15"/>
                  </a:moveTo>
                  <a:cubicBezTo>
                    <a:pt x="134" y="15"/>
                    <a:pt x="146" y="27"/>
                    <a:pt x="159" y="27"/>
                  </a:cubicBezTo>
                  <a:cubicBezTo>
                    <a:pt x="170" y="39"/>
                    <a:pt x="170" y="63"/>
                    <a:pt x="159" y="76"/>
                  </a:cubicBezTo>
                  <a:lnTo>
                    <a:pt x="73" y="149"/>
                  </a:lnTo>
                  <a:cubicBezTo>
                    <a:pt x="73" y="161"/>
                    <a:pt x="61" y="161"/>
                    <a:pt x="49" y="161"/>
                  </a:cubicBezTo>
                  <a:cubicBezTo>
                    <a:pt x="37" y="161"/>
                    <a:pt x="24" y="149"/>
                    <a:pt x="24" y="136"/>
                  </a:cubicBezTo>
                  <a:lnTo>
                    <a:pt x="24" y="100"/>
                  </a:lnTo>
                  <a:lnTo>
                    <a:pt x="110" y="27"/>
                  </a:lnTo>
                  <a:cubicBezTo>
                    <a:pt x="110" y="15"/>
                    <a:pt x="122" y="15"/>
                    <a:pt x="134" y="15"/>
                  </a:cubicBezTo>
                  <a:close/>
                  <a:moveTo>
                    <a:pt x="128" y="1"/>
                  </a:moveTo>
                  <a:cubicBezTo>
                    <a:pt x="118" y="1"/>
                    <a:pt x="108" y="4"/>
                    <a:pt x="97" y="15"/>
                  </a:cubicBezTo>
                  <a:lnTo>
                    <a:pt x="13" y="88"/>
                  </a:lnTo>
                  <a:cubicBezTo>
                    <a:pt x="0" y="100"/>
                    <a:pt x="0" y="125"/>
                    <a:pt x="0" y="136"/>
                  </a:cubicBezTo>
                  <a:cubicBezTo>
                    <a:pt x="13" y="161"/>
                    <a:pt x="24" y="173"/>
                    <a:pt x="49" y="173"/>
                  </a:cubicBezTo>
                  <a:cubicBezTo>
                    <a:pt x="49" y="185"/>
                    <a:pt x="49" y="185"/>
                    <a:pt x="61" y="185"/>
                  </a:cubicBezTo>
                  <a:cubicBezTo>
                    <a:pt x="73" y="185"/>
                    <a:pt x="86" y="173"/>
                    <a:pt x="86" y="161"/>
                  </a:cubicBezTo>
                  <a:lnTo>
                    <a:pt x="170" y="88"/>
                  </a:lnTo>
                  <a:cubicBezTo>
                    <a:pt x="195" y="63"/>
                    <a:pt x="183" y="39"/>
                    <a:pt x="170" y="15"/>
                  </a:cubicBezTo>
                  <a:cubicBezTo>
                    <a:pt x="156" y="8"/>
                    <a:pt x="142" y="1"/>
                    <a:pt x="1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17" name="Google Shape;9117;p61"/>
            <p:cNvSpPr/>
            <p:nvPr/>
          </p:nvSpPr>
          <p:spPr>
            <a:xfrm>
              <a:off x="7548905" y="3507317"/>
              <a:ext cx="45873" cy="13388"/>
            </a:xfrm>
            <a:custGeom>
              <a:avLst/>
              <a:gdLst/>
              <a:ahLst/>
              <a:cxnLst/>
              <a:rect l="l" t="t" r="r" b="b"/>
              <a:pathLst>
                <a:path w="932" h="272" extrusionOk="0">
                  <a:moveTo>
                    <a:pt x="874" y="1"/>
                  </a:moveTo>
                  <a:cubicBezTo>
                    <a:pt x="864" y="1"/>
                    <a:pt x="853" y="4"/>
                    <a:pt x="843" y="12"/>
                  </a:cubicBezTo>
                  <a:cubicBezTo>
                    <a:pt x="731" y="124"/>
                    <a:pt x="587" y="178"/>
                    <a:pt x="442" y="178"/>
                  </a:cubicBezTo>
                  <a:cubicBezTo>
                    <a:pt x="318" y="178"/>
                    <a:pt x="194" y="139"/>
                    <a:pt x="89" y="61"/>
                  </a:cubicBezTo>
                  <a:cubicBezTo>
                    <a:pt x="81" y="53"/>
                    <a:pt x="73" y="50"/>
                    <a:pt x="65" y="50"/>
                  </a:cubicBezTo>
                  <a:cubicBezTo>
                    <a:pt x="32" y="50"/>
                    <a:pt x="1" y="101"/>
                    <a:pt x="40" y="121"/>
                  </a:cubicBezTo>
                  <a:cubicBezTo>
                    <a:pt x="157" y="222"/>
                    <a:pt x="303" y="271"/>
                    <a:pt x="448" y="271"/>
                  </a:cubicBezTo>
                  <a:cubicBezTo>
                    <a:pt x="617" y="271"/>
                    <a:pt x="785" y="204"/>
                    <a:pt x="903" y="72"/>
                  </a:cubicBezTo>
                  <a:cubicBezTo>
                    <a:pt x="932" y="44"/>
                    <a:pt x="908" y="1"/>
                    <a:pt x="8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18" name="Google Shape;9118;p61"/>
            <p:cNvSpPr/>
            <p:nvPr/>
          </p:nvSpPr>
          <p:spPr>
            <a:xfrm>
              <a:off x="7549004" y="3507169"/>
              <a:ext cx="45578" cy="13929"/>
            </a:xfrm>
            <a:custGeom>
              <a:avLst/>
              <a:gdLst/>
              <a:ahLst/>
              <a:cxnLst/>
              <a:rect l="l" t="t" r="r" b="b"/>
              <a:pathLst>
                <a:path w="926" h="283" extrusionOk="0">
                  <a:moveTo>
                    <a:pt x="875" y="18"/>
                  </a:moveTo>
                  <a:cubicBezTo>
                    <a:pt x="883" y="18"/>
                    <a:pt x="889" y="21"/>
                    <a:pt x="889" y="27"/>
                  </a:cubicBezTo>
                  <a:cubicBezTo>
                    <a:pt x="901" y="39"/>
                    <a:pt x="914" y="51"/>
                    <a:pt x="901" y="75"/>
                  </a:cubicBezTo>
                  <a:cubicBezTo>
                    <a:pt x="776" y="201"/>
                    <a:pt x="608" y="265"/>
                    <a:pt x="440" y="265"/>
                  </a:cubicBezTo>
                  <a:cubicBezTo>
                    <a:pt x="297" y="265"/>
                    <a:pt x="155" y="219"/>
                    <a:pt x="38" y="124"/>
                  </a:cubicBezTo>
                  <a:cubicBezTo>
                    <a:pt x="25" y="112"/>
                    <a:pt x="25" y="88"/>
                    <a:pt x="38" y="75"/>
                  </a:cubicBezTo>
                  <a:cubicBezTo>
                    <a:pt x="50" y="64"/>
                    <a:pt x="62" y="64"/>
                    <a:pt x="62" y="64"/>
                  </a:cubicBezTo>
                  <a:lnTo>
                    <a:pt x="87" y="64"/>
                  </a:lnTo>
                  <a:cubicBezTo>
                    <a:pt x="193" y="147"/>
                    <a:pt x="317" y="187"/>
                    <a:pt x="441" y="187"/>
                  </a:cubicBezTo>
                  <a:cubicBezTo>
                    <a:pt x="587" y="187"/>
                    <a:pt x="734" y="132"/>
                    <a:pt x="852" y="27"/>
                  </a:cubicBezTo>
                  <a:cubicBezTo>
                    <a:pt x="859" y="21"/>
                    <a:pt x="868" y="18"/>
                    <a:pt x="875" y="18"/>
                  </a:cubicBezTo>
                  <a:close/>
                  <a:moveTo>
                    <a:pt x="872" y="1"/>
                  </a:moveTo>
                  <a:cubicBezTo>
                    <a:pt x="861" y="1"/>
                    <a:pt x="851" y="5"/>
                    <a:pt x="841" y="15"/>
                  </a:cubicBezTo>
                  <a:cubicBezTo>
                    <a:pt x="730" y="119"/>
                    <a:pt x="592" y="170"/>
                    <a:pt x="453" y="170"/>
                  </a:cubicBezTo>
                  <a:cubicBezTo>
                    <a:pt x="330" y="170"/>
                    <a:pt x="206" y="131"/>
                    <a:pt x="98" y="51"/>
                  </a:cubicBezTo>
                  <a:cubicBezTo>
                    <a:pt x="89" y="42"/>
                    <a:pt x="78" y="38"/>
                    <a:pt x="68" y="38"/>
                  </a:cubicBezTo>
                  <a:cubicBezTo>
                    <a:pt x="50" y="38"/>
                    <a:pt x="33" y="49"/>
                    <a:pt x="25" y="64"/>
                  </a:cubicBezTo>
                  <a:cubicBezTo>
                    <a:pt x="14" y="88"/>
                    <a:pt x="1" y="112"/>
                    <a:pt x="25" y="137"/>
                  </a:cubicBezTo>
                  <a:cubicBezTo>
                    <a:pt x="147" y="234"/>
                    <a:pt x="293" y="283"/>
                    <a:pt x="439" y="283"/>
                  </a:cubicBezTo>
                  <a:cubicBezTo>
                    <a:pt x="609" y="283"/>
                    <a:pt x="792" y="221"/>
                    <a:pt x="914" y="88"/>
                  </a:cubicBezTo>
                  <a:cubicBezTo>
                    <a:pt x="925" y="64"/>
                    <a:pt x="925" y="27"/>
                    <a:pt x="914" y="15"/>
                  </a:cubicBezTo>
                  <a:cubicBezTo>
                    <a:pt x="900" y="8"/>
                    <a:pt x="886" y="1"/>
                    <a:pt x="8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19" name="Google Shape;9119;p61"/>
            <p:cNvSpPr/>
            <p:nvPr/>
          </p:nvSpPr>
          <p:spPr>
            <a:xfrm>
              <a:off x="7517206" y="3501755"/>
              <a:ext cx="36669" cy="19491"/>
            </a:xfrm>
            <a:custGeom>
              <a:avLst/>
              <a:gdLst/>
              <a:ahLst/>
              <a:cxnLst/>
              <a:rect l="l" t="t" r="r" b="b"/>
              <a:pathLst>
                <a:path w="745" h="396" extrusionOk="0">
                  <a:moveTo>
                    <a:pt x="63" y="0"/>
                  </a:moveTo>
                  <a:cubicBezTo>
                    <a:pt x="31" y="0"/>
                    <a:pt x="1" y="29"/>
                    <a:pt x="27" y="64"/>
                  </a:cubicBezTo>
                  <a:cubicBezTo>
                    <a:pt x="150" y="266"/>
                    <a:pt x="377" y="395"/>
                    <a:pt x="621" y="395"/>
                  </a:cubicBezTo>
                  <a:cubicBezTo>
                    <a:pt x="642" y="395"/>
                    <a:pt x="663" y="394"/>
                    <a:pt x="684" y="393"/>
                  </a:cubicBezTo>
                  <a:cubicBezTo>
                    <a:pt x="744" y="393"/>
                    <a:pt x="744" y="307"/>
                    <a:pt x="684" y="307"/>
                  </a:cubicBezTo>
                  <a:cubicBezTo>
                    <a:pt x="441" y="307"/>
                    <a:pt x="246" y="198"/>
                    <a:pt x="100" y="15"/>
                  </a:cubicBezTo>
                  <a:cubicBezTo>
                    <a:pt x="90" y="5"/>
                    <a:pt x="7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20" name="Google Shape;9120;p61"/>
            <p:cNvSpPr/>
            <p:nvPr/>
          </p:nvSpPr>
          <p:spPr>
            <a:xfrm>
              <a:off x="7517305" y="3501066"/>
              <a:ext cx="35980" cy="20623"/>
            </a:xfrm>
            <a:custGeom>
              <a:avLst/>
              <a:gdLst/>
              <a:ahLst/>
              <a:cxnLst/>
              <a:rect l="l" t="t" r="r" b="b"/>
              <a:pathLst>
                <a:path w="731" h="419" extrusionOk="0">
                  <a:moveTo>
                    <a:pt x="61" y="17"/>
                  </a:moveTo>
                  <a:cubicBezTo>
                    <a:pt x="74" y="17"/>
                    <a:pt x="86" y="29"/>
                    <a:pt x="86" y="42"/>
                  </a:cubicBezTo>
                  <a:cubicBezTo>
                    <a:pt x="231" y="224"/>
                    <a:pt x="450" y="334"/>
                    <a:pt x="682" y="334"/>
                  </a:cubicBezTo>
                  <a:cubicBezTo>
                    <a:pt x="706" y="334"/>
                    <a:pt x="718" y="345"/>
                    <a:pt x="718" y="358"/>
                  </a:cubicBezTo>
                  <a:cubicBezTo>
                    <a:pt x="718" y="382"/>
                    <a:pt x="706" y="407"/>
                    <a:pt x="682" y="407"/>
                  </a:cubicBezTo>
                  <a:cubicBezTo>
                    <a:pt x="671" y="407"/>
                    <a:pt x="660" y="407"/>
                    <a:pt x="649" y="407"/>
                  </a:cubicBezTo>
                  <a:cubicBezTo>
                    <a:pt x="394" y="407"/>
                    <a:pt x="153" y="276"/>
                    <a:pt x="25" y="66"/>
                  </a:cubicBezTo>
                  <a:cubicBezTo>
                    <a:pt x="13" y="53"/>
                    <a:pt x="25" y="42"/>
                    <a:pt x="37" y="29"/>
                  </a:cubicBezTo>
                  <a:cubicBezTo>
                    <a:pt x="37" y="29"/>
                    <a:pt x="50" y="17"/>
                    <a:pt x="61" y="17"/>
                  </a:cubicBezTo>
                  <a:close/>
                  <a:moveTo>
                    <a:pt x="62" y="0"/>
                  </a:moveTo>
                  <a:cubicBezTo>
                    <a:pt x="50" y="0"/>
                    <a:pt x="36" y="6"/>
                    <a:pt x="25" y="17"/>
                  </a:cubicBezTo>
                  <a:cubicBezTo>
                    <a:pt x="13" y="29"/>
                    <a:pt x="1" y="53"/>
                    <a:pt x="13" y="78"/>
                  </a:cubicBezTo>
                  <a:cubicBezTo>
                    <a:pt x="147" y="297"/>
                    <a:pt x="377" y="418"/>
                    <a:pt x="645" y="418"/>
                  </a:cubicBezTo>
                  <a:lnTo>
                    <a:pt x="682" y="418"/>
                  </a:lnTo>
                  <a:cubicBezTo>
                    <a:pt x="718" y="418"/>
                    <a:pt x="731" y="394"/>
                    <a:pt x="731" y="358"/>
                  </a:cubicBezTo>
                  <a:cubicBezTo>
                    <a:pt x="731" y="334"/>
                    <a:pt x="718" y="309"/>
                    <a:pt x="682" y="309"/>
                  </a:cubicBezTo>
                  <a:lnTo>
                    <a:pt x="669" y="309"/>
                  </a:lnTo>
                  <a:cubicBezTo>
                    <a:pt x="439" y="309"/>
                    <a:pt x="244" y="212"/>
                    <a:pt x="98" y="29"/>
                  </a:cubicBezTo>
                  <a:cubicBezTo>
                    <a:pt x="91" y="9"/>
                    <a:pt x="77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21" name="Google Shape;9121;p61"/>
            <p:cNvSpPr/>
            <p:nvPr/>
          </p:nvSpPr>
          <p:spPr>
            <a:xfrm>
              <a:off x="7526903" y="3497423"/>
              <a:ext cx="9155" cy="14520"/>
            </a:xfrm>
            <a:custGeom>
              <a:avLst/>
              <a:gdLst/>
              <a:ahLst/>
              <a:cxnLst/>
              <a:rect l="l" t="t" r="r" b="b"/>
              <a:pathLst>
                <a:path w="186" h="295" extrusionOk="0">
                  <a:moveTo>
                    <a:pt x="129" y="0"/>
                  </a:moveTo>
                  <a:cubicBezTo>
                    <a:pt x="118" y="0"/>
                    <a:pt x="107" y="6"/>
                    <a:pt x="98" y="18"/>
                  </a:cubicBezTo>
                  <a:cubicBezTo>
                    <a:pt x="36" y="79"/>
                    <a:pt x="0" y="164"/>
                    <a:pt x="0" y="249"/>
                  </a:cubicBezTo>
                  <a:cubicBezTo>
                    <a:pt x="6" y="280"/>
                    <a:pt x="27" y="295"/>
                    <a:pt x="47" y="295"/>
                  </a:cubicBezTo>
                  <a:cubicBezTo>
                    <a:pt x="67" y="295"/>
                    <a:pt x="85" y="280"/>
                    <a:pt x="85" y="249"/>
                  </a:cubicBezTo>
                  <a:cubicBezTo>
                    <a:pt x="85" y="189"/>
                    <a:pt x="109" y="127"/>
                    <a:pt x="158" y="79"/>
                  </a:cubicBezTo>
                  <a:cubicBezTo>
                    <a:pt x="185" y="43"/>
                    <a:pt x="159" y="0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22" name="Google Shape;9122;p61"/>
            <p:cNvSpPr/>
            <p:nvPr/>
          </p:nvSpPr>
          <p:spPr>
            <a:xfrm>
              <a:off x="7526263" y="3496980"/>
              <a:ext cx="9647" cy="15111"/>
            </a:xfrm>
            <a:custGeom>
              <a:avLst/>
              <a:gdLst/>
              <a:ahLst/>
              <a:cxnLst/>
              <a:rect l="l" t="t" r="r" b="b"/>
              <a:pathLst>
                <a:path w="196" h="307" extrusionOk="0">
                  <a:moveTo>
                    <a:pt x="135" y="15"/>
                  </a:moveTo>
                  <a:cubicBezTo>
                    <a:pt x="147" y="15"/>
                    <a:pt x="147" y="27"/>
                    <a:pt x="159" y="27"/>
                  </a:cubicBezTo>
                  <a:cubicBezTo>
                    <a:pt x="171" y="39"/>
                    <a:pt x="171" y="63"/>
                    <a:pt x="159" y="76"/>
                  </a:cubicBezTo>
                  <a:cubicBezTo>
                    <a:pt x="111" y="125"/>
                    <a:pt x="98" y="185"/>
                    <a:pt x="98" y="258"/>
                  </a:cubicBezTo>
                  <a:cubicBezTo>
                    <a:pt x="98" y="282"/>
                    <a:pt x="74" y="295"/>
                    <a:pt x="62" y="295"/>
                  </a:cubicBezTo>
                  <a:cubicBezTo>
                    <a:pt x="49" y="295"/>
                    <a:pt x="25" y="282"/>
                    <a:pt x="25" y="258"/>
                  </a:cubicBezTo>
                  <a:cubicBezTo>
                    <a:pt x="25" y="173"/>
                    <a:pt x="49" y="100"/>
                    <a:pt x="111" y="27"/>
                  </a:cubicBezTo>
                  <a:cubicBezTo>
                    <a:pt x="122" y="27"/>
                    <a:pt x="122" y="15"/>
                    <a:pt x="135" y="15"/>
                  </a:cubicBezTo>
                  <a:close/>
                  <a:moveTo>
                    <a:pt x="129" y="1"/>
                  </a:moveTo>
                  <a:cubicBezTo>
                    <a:pt x="118" y="1"/>
                    <a:pt x="108" y="5"/>
                    <a:pt x="98" y="15"/>
                  </a:cubicBezTo>
                  <a:cubicBezTo>
                    <a:pt x="38" y="88"/>
                    <a:pt x="1" y="173"/>
                    <a:pt x="13" y="258"/>
                  </a:cubicBezTo>
                  <a:cubicBezTo>
                    <a:pt x="13" y="295"/>
                    <a:pt x="38" y="307"/>
                    <a:pt x="62" y="307"/>
                  </a:cubicBezTo>
                  <a:cubicBezTo>
                    <a:pt x="86" y="307"/>
                    <a:pt x="111" y="295"/>
                    <a:pt x="111" y="258"/>
                  </a:cubicBezTo>
                  <a:cubicBezTo>
                    <a:pt x="111" y="198"/>
                    <a:pt x="135" y="136"/>
                    <a:pt x="171" y="88"/>
                  </a:cubicBezTo>
                  <a:cubicBezTo>
                    <a:pt x="195" y="63"/>
                    <a:pt x="184" y="39"/>
                    <a:pt x="171" y="15"/>
                  </a:cubicBezTo>
                  <a:cubicBezTo>
                    <a:pt x="157" y="8"/>
                    <a:pt x="143" y="1"/>
                    <a:pt x="1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23" name="Google Shape;9123;p61"/>
            <p:cNvSpPr/>
            <p:nvPr/>
          </p:nvSpPr>
          <p:spPr>
            <a:xfrm>
              <a:off x="7534286" y="3501312"/>
              <a:ext cx="12010" cy="16882"/>
            </a:xfrm>
            <a:custGeom>
              <a:avLst/>
              <a:gdLst/>
              <a:ahLst/>
              <a:cxnLst/>
              <a:rect l="l" t="t" r="r" b="b"/>
              <a:pathLst>
                <a:path w="244" h="343" extrusionOk="0">
                  <a:moveTo>
                    <a:pt x="180" y="1"/>
                  </a:moveTo>
                  <a:cubicBezTo>
                    <a:pt x="171" y="1"/>
                    <a:pt x="162" y="4"/>
                    <a:pt x="154" y="12"/>
                  </a:cubicBezTo>
                  <a:cubicBezTo>
                    <a:pt x="81" y="97"/>
                    <a:pt x="21" y="183"/>
                    <a:pt x="8" y="292"/>
                  </a:cubicBezTo>
                  <a:cubicBezTo>
                    <a:pt x="1" y="322"/>
                    <a:pt x="30" y="342"/>
                    <a:pt x="57" y="342"/>
                  </a:cubicBezTo>
                  <a:cubicBezTo>
                    <a:pt x="74" y="342"/>
                    <a:pt x="89" y="335"/>
                    <a:pt x="94" y="316"/>
                  </a:cubicBezTo>
                  <a:cubicBezTo>
                    <a:pt x="105" y="219"/>
                    <a:pt x="154" y="146"/>
                    <a:pt x="215" y="73"/>
                  </a:cubicBezTo>
                  <a:cubicBezTo>
                    <a:pt x="243" y="45"/>
                    <a:pt x="213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24" name="Google Shape;9124;p61"/>
            <p:cNvSpPr/>
            <p:nvPr/>
          </p:nvSpPr>
          <p:spPr>
            <a:xfrm>
              <a:off x="7534089" y="3501016"/>
              <a:ext cx="12010" cy="17670"/>
            </a:xfrm>
            <a:custGeom>
              <a:avLst/>
              <a:gdLst/>
              <a:ahLst/>
              <a:cxnLst/>
              <a:rect l="l" t="t" r="r" b="b"/>
              <a:pathLst>
                <a:path w="244" h="359" extrusionOk="0">
                  <a:moveTo>
                    <a:pt x="182" y="18"/>
                  </a:moveTo>
                  <a:cubicBezTo>
                    <a:pt x="195" y="18"/>
                    <a:pt x="195" y="18"/>
                    <a:pt x="207" y="30"/>
                  </a:cubicBezTo>
                  <a:cubicBezTo>
                    <a:pt x="219" y="43"/>
                    <a:pt x="219" y="54"/>
                    <a:pt x="207" y="79"/>
                  </a:cubicBezTo>
                  <a:cubicBezTo>
                    <a:pt x="146" y="140"/>
                    <a:pt x="109" y="225"/>
                    <a:pt x="85" y="322"/>
                  </a:cubicBezTo>
                  <a:cubicBezTo>
                    <a:pt x="85" y="335"/>
                    <a:pt x="61" y="346"/>
                    <a:pt x="49" y="346"/>
                  </a:cubicBezTo>
                  <a:cubicBezTo>
                    <a:pt x="25" y="335"/>
                    <a:pt x="12" y="322"/>
                    <a:pt x="12" y="298"/>
                  </a:cubicBezTo>
                  <a:cubicBezTo>
                    <a:pt x="36" y="200"/>
                    <a:pt x="85" y="103"/>
                    <a:pt x="158" y="30"/>
                  </a:cubicBezTo>
                  <a:cubicBezTo>
                    <a:pt x="171" y="18"/>
                    <a:pt x="171" y="18"/>
                    <a:pt x="182" y="18"/>
                  </a:cubicBezTo>
                  <a:close/>
                  <a:moveTo>
                    <a:pt x="183" y="0"/>
                  </a:moveTo>
                  <a:cubicBezTo>
                    <a:pt x="171" y="0"/>
                    <a:pt x="158" y="6"/>
                    <a:pt x="146" y="18"/>
                  </a:cubicBezTo>
                  <a:cubicBezTo>
                    <a:pt x="73" y="91"/>
                    <a:pt x="12" y="189"/>
                    <a:pt x="0" y="298"/>
                  </a:cubicBezTo>
                  <a:cubicBezTo>
                    <a:pt x="0" y="335"/>
                    <a:pt x="25" y="359"/>
                    <a:pt x="49" y="359"/>
                  </a:cubicBezTo>
                  <a:lnTo>
                    <a:pt x="61" y="359"/>
                  </a:lnTo>
                  <a:cubicBezTo>
                    <a:pt x="73" y="359"/>
                    <a:pt x="98" y="346"/>
                    <a:pt x="98" y="322"/>
                  </a:cubicBezTo>
                  <a:cubicBezTo>
                    <a:pt x="122" y="225"/>
                    <a:pt x="158" y="152"/>
                    <a:pt x="219" y="91"/>
                  </a:cubicBezTo>
                  <a:cubicBezTo>
                    <a:pt x="244" y="67"/>
                    <a:pt x="231" y="30"/>
                    <a:pt x="219" y="18"/>
                  </a:cubicBezTo>
                  <a:cubicBezTo>
                    <a:pt x="207" y="6"/>
                    <a:pt x="195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25" name="Google Shape;9125;p61"/>
            <p:cNvSpPr/>
            <p:nvPr/>
          </p:nvSpPr>
          <p:spPr>
            <a:xfrm>
              <a:off x="7575534" y="3499884"/>
              <a:ext cx="38392" cy="20722"/>
            </a:xfrm>
            <a:custGeom>
              <a:avLst/>
              <a:gdLst/>
              <a:ahLst/>
              <a:cxnLst/>
              <a:rect l="l" t="t" r="r" b="b"/>
              <a:pathLst>
                <a:path w="780" h="421" extrusionOk="0">
                  <a:moveTo>
                    <a:pt x="722" y="1"/>
                  </a:moveTo>
                  <a:cubicBezTo>
                    <a:pt x="707" y="1"/>
                    <a:pt x="690" y="9"/>
                    <a:pt x="678" y="29"/>
                  </a:cubicBezTo>
                  <a:cubicBezTo>
                    <a:pt x="557" y="217"/>
                    <a:pt x="355" y="324"/>
                    <a:pt x="128" y="324"/>
                  </a:cubicBezTo>
                  <a:cubicBezTo>
                    <a:pt x="105" y="324"/>
                    <a:pt x="82" y="323"/>
                    <a:pt x="58" y="321"/>
                  </a:cubicBezTo>
                  <a:cubicBezTo>
                    <a:pt x="55" y="320"/>
                    <a:pt x="52" y="320"/>
                    <a:pt x="49" y="320"/>
                  </a:cubicBezTo>
                  <a:cubicBezTo>
                    <a:pt x="8" y="320"/>
                    <a:pt x="0" y="394"/>
                    <a:pt x="46" y="406"/>
                  </a:cubicBezTo>
                  <a:cubicBezTo>
                    <a:pt x="92" y="416"/>
                    <a:pt x="139" y="421"/>
                    <a:pt x="185" y="421"/>
                  </a:cubicBezTo>
                  <a:cubicBezTo>
                    <a:pt x="427" y="421"/>
                    <a:pt x="651" y="291"/>
                    <a:pt x="764" y="66"/>
                  </a:cubicBezTo>
                  <a:cubicBezTo>
                    <a:pt x="780" y="33"/>
                    <a:pt x="753" y="1"/>
                    <a:pt x="7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26" name="Google Shape;9126;p61"/>
            <p:cNvSpPr/>
            <p:nvPr/>
          </p:nvSpPr>
          <p:spPr>
            <a:xfrm>
              <a:off x="7575977" y="3499687"/>
              <a:ext cx="38392" cy="21411"/>
            </a:xfrm>
            <a:custGeom>
              <a:avLst/>
              <a:gdLst/>
              <a:ahLst/>
              <a:cxnLst/>
              <a:rect l="l" t="t" r="r" b="b"/>
              <a:pathLst>
                <a:path w="780" h="435" extrusionOk="0">
                  <a:moveTo>
                    <a:pt x="710" y="13"/>
                  </a:moveTo>
                  <a:cubicBezTo>
                    <a:pt x="718" y="13"/>
                    <a:pt x="725" y="16"/>
                    <a:pt x="730" y="21"/>
                  </a:cubicBezTo>
                  <a:cubicBezTo>
                    <a:pt x="742" y="33"/>
                    <a:pt x="755" y="45"/>
                    <a:pt x="742" y="70"/>
                  </a:cubicBezTo>
                  <a:cubicBezTo>
                    <a:pt x="630" y="283"/>
                    <a:pt x="415" y="412"/>
                    <a:pt x="184" y="412"/>
                  </a:cubicBezTo>
                  <a:cubicBezTo>
                    <a:pt x="140" y="412"/>
                    <a:pt x="95" y="407"/>
                    <a:pt x="49" y="398"/>
                  </a:cubicBezTo>
                  <a:cubicBezTo>
                    <a:pt x="25" y="398"/>
                    <a:pt x="12" y="373"/>
                    <a:pt x="12" y="362"/>
                  </a:cubicBezTo>
                  <a:cubicBezTo>
                    <a:pt x="25" y="349"/>
                    <a:pt x="37" y="325"/>
                    <a:pt x="49" y="325"/>
                  </a:cubicBezTo>
                  <a:cubicBezTo>
                    <a:pt x="82" y="329"/>
                    <a:pt x="114" y="332"/>
                    <a:pt x="146" y="332"/>
                  </a:cubicBezTo>
                  <a:cubicBezTo>
                    <a:pt x="365" y="332"/>
                    <a:pt x="565" y="224"/>
                    <a:pt x="682" y="33"/>
                  </a:cubicBezTo>
                  <a:cubicBezTo>
                    <a:pt x="689" y="19"/>
                    <a:pt x="700" y="13"/>
                    <a:pt x="710" y="13"/>
                  </a:cubicBezTo>
                  <a:close/>
                  <a:moveTo>
                    <a:pt x="709" y="1"/>
                  </a:moveTo>
                  <a:cubicBezTo>
                    <a:pt x="692" y="1"/>
                    <a:pt x="677" y="7"/>
                    <a:pt x="669" y="21"/>
                  </a:cubicBezTo>
                  <a:cubicBezTo>
                    <a:pt x="548" y="208"/>
                    <a:pt x="346" y="316"/>
                    <a:pt x="119" y="316"/>
                  </a:cubicBezTo>
                  <a:cubicBezTo>
                    <a:pt x="96" y="316"/>
                    <a:pt x="73" y="315"/>
                    <a:pt x="49" y="313"/>
                  </a:cubicBezTo>
                  <a:cubicBezTo>
                    <a:pt x="25" y="313"/>
                    <a:pt x="1" y="337"/>
                    <a:pt x="1" y="362"/>
                  </a:cubicBezTo>
                  <a:cubicBezTo>
                    <a:pt x="1" y="386"/>
                    <a:pt x="12" y="410"/>
                    <a:pt x="37" y="422"/>
                  </a:cubicBezTo>
                  <a:cubicBezTo>
                    <a:pt x="85" y="435"/>
                    <a:pt x="122" y="435"/>
                    <a:pt x="171" y="435"/>
                  </a:cubicBezTo>
                  <a:cubicBezTo>
                    <a:pt x="414" y="435"/>
                    <a:pt x="645" y="300"/>
                    <a:pt x="755" y="81"/>
                  </a:cubicBezTo>
                  <a:cubicBezTo>
                    <a:pt x="779" y="45"/>
                    <a:pt x="766" y="21"/>
                    <a:pt x="742" y="8"/>
                  </a:cubicBezTo>
                  <a:cubicBezTo>
                    <a:pt x="732" y="4"/>
                    <a:pt x="720" y="1"/>
                    <a:pt x="7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27" name="Google Shape;9127;p61"/>
            <p:cNvSpPr/>
            <p:nvPr/>
          </p:nvSpPr>
          <p:spPr>
            <a:xfrm>
              <a:off x="7590744" y="3504905"/>
              <a:ext cx="14963" cy="7580"/>
            </a:xfrm>
            <a:custGeom>
              <a:avLst/>
              <a:gdLst/>
              <a:ahLst/>
              <a:cxnLst/>
              <a:rect l="l" t="t" r="r" b="b"/>
              <a:pathLst>
                <a:path w="304" h="154" extrusionOk="0">
                  <a:moveTo>
                    <a:pt x="64" y="1"/>
                  </a:moveTo>
                  <a:cubicBezTo>
                    <a:pt x="31" y="1"/>
                    <a:pt x="0" y="45"/>
                    <a:pt x="29" y="73"/>
                  </a:cubicBezTo>
                  <a:cubicBezTo>
                    <a:pt x="77" y="121"/>
                    <a:pt x="132" y="153"/>
                    <a:pt x="194" y="153"/>
                  </a:cubicBezTo>
                  <a:cubicBezTo>
                    <a:pt x="212" y="153"/>
                    <a:pt x="229" y="151"/>
                    <a:pt x="247" y="146"/>
                  </a:cubicBezTo>
                  <a:cubicBezTo>
                    <a:pt x="304" y="123"/>
                    <a:pt x="288" y="60"/>
                    <a:pt x="237" y="60"/>
                  </a:cubicBezTo>
                  <a:cubicBezTo>
                    <a:pt x="233" y="60"/>
                    <a:pt x="228" y="60"/>
                    <a:pt x="223" y="61"/>
                  </a:cubicBezTo>
                  <a:cubicBezTo>
                    <a:pt x="175" y="61"/>
                    <a:pt x="126" y="48"/>
                    <a:pt x="90" y="12"/>
                  </a:cubicBezTo>
                  <a:cubicBezTo>
                    <a:pt x="82" y="4"/>
                    <a:pt x="73" y="1"/>
                    <a:pt x="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28" name="Google Shape;9128;p61"/>
            <p:cNvSpPr/>
            <p:nvPr/>
          </p:nvSpPr>
          <p:spPr>
            <a:xfrm>
              <a:off x="7590941" y="3504610"/>
              <a:ext cx="14421" cy="8121"/>
            </a:xfrm>
            <a:custGeom>
              <a:avLst/>
              <a:gdLst/>
              <a:ahLst/>
              <a:cxnLst/>
              <a:rect l="l" t="t" r="r" b="b"/>
              <a:pathLst>
                <a:path w="293" h="165" extrusionOk="0">
                  <a:moveTo>
                    <a:pt x="62" y="18"/>
                  </a:moveTo>
                  <a:cubicBezTo>
                    <a:pt x="62" y="18"/>
                    <a:pt x="73" y="18"/>
                    <a:pt x="86" y="30"/>
                  </a:cubicBezTo>
                  <a:cubicBezTo>
                    <a:pt x="113" y="58"/>
                    <a:pt x="147" y="71"/>
                    <a:pt x="183" y="71"/>
                  </a:cubicBezTo>
                  <a:cubicBezTo>
                    <a:pt x="195" y="71"/>
                    <a:pt x="207" y="70"/>
                    <a:pt x="219" y="67"/>
                  </a:cubicBezTo>
                  <a:cubicBezTo>
                    <a:pt x="243" y="67"/>
                    <a:pt x="268" y="79"/>
                    <a:pt x="268" y="103"/>
                  </a:cubicBezTo>
                  <a:cubicBezTo>
                    <a:pt x="268" y="116"/>
                    <a:pt x="268" y="127"/>
                    <a:pt x="243" y="140"/>
                  </a:cubicBezTo>
                  <a:cubicBezTo>
                    <a:pt x="225" y="146"/>
                    <a:pt x="205" y="149"/>
                    <a:pt x="185" y="149"/>
                  </a:cubicBezTo>
                  <a:cubicBezTo>
                    <a:pt x="129" y="149"/>
                    <a:pt x="73" y="124"/>
                    <a:pt x="37" y="79"/>
                  </a:cubicBezTo>
                  <a:cubicBezTo>
                    <a:pt x="13" y="67"/>
                    <a:pt x="25" y="43"/>
                    <a:pt x="37" y="30"/>
                  </a:cubicBezTo>
                  <a:cubicBezTo>
                    <a:pt x="37" y="18"/>
                    <a:pt x="49" y="18"/>
                    <a:pt x="62" y="18"/>
                  </a:cubicBezTo>
                  <a:close/>
                  <a:moveTo>
                    <a:pt x="57" y="0"/>
                  </a:moveTo>
                  <a:cubicBezTo>
                    <a:pt x="43" y="0"/>
                    <a:pt x="31" y="6"/>
                    <a:pt x="25" y="18"/>
                  </a:cubicBezTo>
                  <a:cubicBezTo>
                    <a:pt x="0" y="30"/>
                    <a:pt x="0" y="67"/>
                    <a:pt x="25" y="91"/>
                  </a:cubicBezTo>
                  <a:cubicBezTo>
                    <a:pt x="62" y="140"/>
                    <a:pt x="122" y="164"/>
                    <a:pt x="183" y="164"/>
                  </a:cubicBezTo>
                  <a:cubicBezTo>
                    <a:pt x="207" y="164"/>
                    <a:pt x="232" y="164"/>
                    <a:pt x="243" y="152"/>
                  </a:cubicBezTo>
                  <a:cubicBezTo>
                    <a:pt x="280" y="152"/>
                    <a:pt x="292" y="116"/>
                    <a:pt x="280" y="91"/>
                  </a:cubicBezTo>
                  <a:cubicBezTo>
                    <a:pt x="280" y="71"/>
                    <a:pt x="264" y="51"/>
                    <a:pt x="238" y="51"/>
                  </a:cubicBezTo>
                  <a:cubicBezTo>
                    <a:pt x="232" y="51"/>
                    <a:pt x="226" y="52"/>
                    <a:pt x="219" y="54"/>
                  </a:cubicBezTo>
                  <a:cubicBezTo>
                    <a:pt x="207" y="58"/>
                    <a:pt x="195" y="59"/>
                    <a:pt x="183" y="59"/>
                  </a:cubicBezTo>
                  <a:cubicBezTo>
                    <a:pt x="147" y="59"/>
                    <a:pt x="116" y="45"/>
                    <a:pt x="98" y="18"/>
                  </a:cubicBezTo>
                  <a:cubicBezTo>
                    <a:pt x="85" y="6"/>
                    <a:pt x="70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29" name="Google Shape;9129;p61"/>
            <p:cNvSpPr/>
            <p:nvPr/>
          </p:nvSpPr>
          <p:spPr>
            <a:xfrm>
              <a:off x="7600391" y="3500672"/>
              <a:ext cx="8761" cy="6595"/>
            </a:xfrm>
            <a:custGeom>
              <a:avLst/>
              <a:gdLst/>
              <a:ahLst/>
              <a:cxnLst/>
              <a:rect l="l" t="t" r="r" b="b"/>
              <a:pathLst>
                <a:path w="178" h="134" extrusionOk="0">
                  <a:moveTo>
                    <a:pt x="58" y="0"/>
                  </a:moveTo>
                  <a:cubicBezTo>
                    <a:pt x="27" y="0"/>
                    <a:pt x="0" y="34"/>
                    <a:pt x="27" y="61"/>
                  </a:cubicBezTo>
                  <a:lnTo>
                    <a:pt x="88" y="123"/>
                  </a:lnTo>
                  <a:cubicBezTo>
                    <a:pt x="96" y="130"/>
                    <a:pt x="105" y="134"/>
                    <a:pt x="114" y="134"/>
                  </a:cubicBezTo>
                  <a:cubicBezTo>
                    <a:pt x="146" y="134"/>
                    <a:pt x="178" y="90"/>
                    <a:pt x="149" y="61"/>
                  </a:cubicBezTo>
                  <a:cubicBezTo>
                    <a:pt x="124" y="37"/>
                    <a:pt x="113" y="25"/>
                    <a:pt x="88" y="13"/>
                  </a:cubicBezTo>
                  <a:cubicBezTo>
                    <a:pt x="79" y="4"/>
                    <a:pt x="69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30" name="Google Shape;9130;p61"/>
            <p:cNvSpPr/>
            <p:nvPr/>
          </p:nvSpPr>
          <p:spPr>
            <a:xfrm>
              <a:off x="7600490" y="3499983"/>
              <a:ext cx="8466" cy="7334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62" y="15"/>
                  </a:moveTo>
                  <a:cubicBezTo>
                    <a:pt x="74" y="15"/>
                    <a:pt x="74" y="27"/>
                    <a:pt x="86" y="27"/>
                  </a:cubicBezTo>
                  <a:lnTo>
                    <a:pt x="135" y="75"/>
                  </a:lnTo>
                  <a:cubicBezTo>
                    <a:pt x="159" y="88"/>
                    <a:pt x="147" y="112"/>
                    <a:pt x="135" y="124"/>
                  </a:cubicBezTo>
                  <a:cubicBezTo>
                    <a:pt x="129" y="130"/>
                    <a:pt x="123" y="134"/>
                    <a:pt x="115" y="134"/>
                  </a:cubicBezTo>
                  <a:cubicBezTo>
                    <a:pt x="108" y="134"/>
                    <a:pt x="99" y="130"/>
                    <a:pt x="86" y="124"/>
                  </a:cubicBezTo>
                  <a:lnTo>
                    <a:pt x="38" y="75"/>
                  </a:lnTo>
                  <a:cubicBezTo>
                    <a:pt x="25" y="64"/>
                    <a:pt x="25" y="39"/>
                    <a:pt x="38" y="27"/>
                  </a:cubicBezTo>
                  <a:cubicBezTo>
                    <a:pt x="38" y="27"/>
                    <a:pt x="49" y="15"/>
                    <a:pt x="62" y="15"/>
                  </a:cubicBezTo>
                  <a:close/>
                  <a:moveTo>
                    <a:pt x="63" y="1"/>
                  </a:moveTo>
                  <a:cubicBezTo>
                    <a:pt x="47" y="1"/>
                    <a:pt x="32" y="8"/>
                    <a:pt x="25" y="15"/>
                  </a:cubicBezTo>
                  <a:cubicBezTo>
                    <a:pt x="13" y="39"/>
                    <a:pt x="1" y="64"/>
                    <a:pt x="25" y="88"/>
                  </a:cubicBezTo>
                  <a:lnTo>
                    <a:pt x="74" y="137"/>
                  </a:lnTo>
                  <a:cubicBezTo>
                    <a:pt x="86" y="148"/>
                    <a:pt x="98" y="148"/>
                    <a:pt x="111" y="148"/>
                  </a:cubicBezTo>
                  <a:cubicBezTo>
                    <a:pt x="122" y="148"/>
                    <a:pt x="135" y="148"/>
                    <a:pt x="147" y="137"/>
                  </a:cubicBezTo>
                  <a:cubicBezTo>
                    <a:pt x="171" y="112"/>
                    <a:pt x="171" y="88"/>
                    <a:pt x="147" y="64"/>
                  </a:cubicBezTo>
                  <a:lnTo>
                    <a:pt x="98" y="15"/>
                  </a:lnTo>
                  <a:cubicBezTo>
                    <a:pt x="88" y="5"/>
                    <a:pt x="75" y="1"/>
                    <a:pt x="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31" name="Google Shape;9131;p61"/>
            <p:cNvSpPr/>
            <p:nvPr/>
          </p:nvSpPr>
          <p:spPr>
            <a:xfrm>
              <a:off x="7378450" y="3501902"/>
              <a:ext cx="370528" cy="399765"/>
            </a:xfrm>
            <a:custGeom>
              <a:avLst/>
              <a:gdLst/>
              <a:ahLst/>
              <a:cxnLst/>
              <a:rect l="l" t="t" r="r" b="b"/>
              <a:pathLst>
                <a:path w="7528" h="8122" extrusionOk="0">
                  <a:moveTo>
                    <a:pt x="49" y="0"/>
                  </a:moveTo>
                  <a:cubicBezTo>
                    <a:pt x="25" y="0"/>
                    <a:pt x="0" y="25"/>
                    <a:pt x="0" y="49"/>
                  </a:cubicBezTo>
                  <a:cubicBezTo>
                    <a:pt x="12" y="2676"/>
                    <a:pt x="0" y="5314"/>
                    <a:pt x="0" y="7941"/>
                  </a:cubicBezTo>
                  <a:cubicBezTo>
                    <a:pt x="0" y="7990"/>
                    <a:pt x="36" y="8014"/>
                    <a:pt x="85" y="8014"/>
                  </a:cubicBezTo>
                  <a:cubicBezTo>
                    <a:pt x="1308" y="8081"/>
                    <a:pt x="2536" y="8121"/>
                    <a:pt x="3764" y="8121"/>
                  </a:cubicBezTo>
                  <a:cubicBezTo>
                    <a:pt x="4992" y="8121"/>
                    <a:pt x="6221" y="8081"/>
                    <a:pt x="7443" y="7990"/>
                  </a:cubicBezTo>
                  <a:cubicBezTo>
                    <a:pt x="7479" y="7990"/>
                    <a:pt x="7516" y="7966"/>
                    <a:pt x="7516" y="7917"/>
                  </a:cubicBezTo>
                  <a:cubicBezTo>
                    <a:pt x="7528" y="7832"/>
                    <a:pt x="7528" y="7759"/>
                    <a:pt x="7528" y="7674"/>
                  </a:cubicBezTo>
                  <a:cubicBezTo>
                    <a:pt x="7528" y="7627"/>
                    <a:pt x="7494" y="7605"/>
                    <a:pt x="7459" y="7605"/>
                  </a:cubicBezTo>
                  <a:cubicBezTo>
                    <a:pt x="7421" y="7605"/>
                    <a:pt x="7382" y="7630"/>
                    <a:pt x="7382" y="7674"/>
                  </a:cubicBezTo>
                  <a:cubicBezTo>
                    <a:pt x="7374" y="7731"/>
                    <a:pt x="7372" y="7783"/>
                    <a:pt x="7367" y="7836"/>
                  </a:cubicBezTo>
                  <a:lnTo>
                    <a:pt x="7367" y="7836"/>
                  </a:lnTo>
                  <a:cubicBezTo>
                    <a:pt x="6022" y="7902"/>
                    <a:pt x="4680" y="7941"/>
                    <a:pt x="3337" y="7941"/>
                  </a:cubicBezTo>
                  <a:cubicBezTo>
                    <a:pt x="2283" y="7941"/>
                    <a:pt x="1228" y="7917"/>
                    <a:pt x="171" y="7861"/>
                  </a:cubicBezTo>
                  <a:lnTo>
                    <a:pt x="171" y="7861"/>
                  </a:lnTo>
                  <a:cubicBezTo>
                    <a:pt x="171" y="6514"/>
                    <a:pt x="170" y="5154"/>
                    <a:pt x="158" y="3806"/>
                  </a:cubicBezTo>
                  <a:cubicBezTo>
                    <a:pt x="158" y="3138"/>
                    <a:pt x="146" y="2457"/>
                    <a:pt x="134" y="1776"/>
                  </a:cubicBezTo>
                  <a:cubicBezTo>
                    <a:pt x="134" y="1447"/>
                    <a:pt x="122" y="1119"/>
                    <a:pt x="122" y="790"/>
                  </a:cubicBezTo>
                  <a:cubicBezTo>
                    <a:pt x="122" y="620"/>
                    <a:pt x="73" y="401"/>
                    <a:pt x="109" y="231"/>
                  </a:cubicBezTo>
                  <a:cubicBezTo>
                    <a:pt x="132" y="122"/>
                    <a:pt x="197" y="100"/>
                    <a:pt x="283" y="100"/>
                  </a:cubicBezTo>
                  <a:cubicBezTo>
                    <a:pt x="340" y="100"/>
                    <a:pt x="406" y="109"/>
                    <a:pt x="474" y="109"/>
                  </a:cubicBezTo>
                  <a:cubicBezTo>
                    <a:pt x="547" y="109"/>
                    <a:pt x="547" y="0"/>
                    <a:pt x="4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32" name="Google Shape;9132;p61"/>
            <p:cNvSpPr/>
            <p:nvPr/>
          </p:nvSpPr>
          <p:spPr>
            <a:xfrm>
              <a:off x="7377810" y="3501262"/>
              <a:ext cx="371808" cy="401094"/>
            </a:xfrm>
            <a:custGeom>
              <a:avLst/>
              <a:gdLst/>
              <a:ahLst/>
              <a:cxnLst/>
              <a:rect l="l" t="t" r="r" b="b"/>
              <a:pathLst>
                <a:path w="7554" h="8149" extrusionOk="0">
                  <a:moveTo>
                    <a:pt x="7432" y="7857"/>
                  </a:moveTo>
                  <a:lnTo>
                    <a:pt x="7383" y="7906"/>
                  </a:lnTo>
                  <a:lnTo>
                    <a:pt x="7383" y="7857"/>
                  </a:lnTo>
                  <a:close/>
                  <a:moveTo>
                    <a:pt x="171" y="7881"/>
                  </a:moveTo>
                  <a:lnTo>
                    <a:pt x="171" y="7930"/>
                  </a:lnTo>
                  <a:lnTo>
                    <a:pt x="122" y="7881"/>
                  </a:lnTo>
                  <a:close/>
                  <a:moveTo>
                    <a:pt x="62" y="13"/>
                  </a:moveTo>
                  <a:lnTo>
                    <a:pt x="487" y="25"/>
                  </a:lnTo>
                  <a:cubicBezTo>
                    <a:pt x="524" y="25"/>
                    <a:pt x="536" y="49"/>
                    <a:pt x="536" y="74"/>
                  </a:cubicBezTo>
                  <a:cubicBezTo>
                    <a:pt x="536" y="86"/>
                    <a:pt x="524" y="111"/>
                    <a:pt x="487" y="111"/>
                  </a:cubicBezTo>
                  <a:cubicBezTo>
                    <a:pt x="463" y="111"/>
                    <a:pt x="427" y="111"/>
                    <a:pt x="390" y="98"/>
                  </a:cubicBezTo>
                  <a:cubicBezTo>
                    <a:pt x="374" y="98"/>
                    <a:pt x="359" y="98"/>
                    <a:pt x="343" y="98"/>
                  </a:cubicBezTo>
                  <a:cubicBezTo>
                    <a:pt x="238" y="98"/>
                    <a:pt x="142" y="107"/>
                    <a:pt x="111" y="244"/>
                  </a:cubicBezTo>
                  <a:cubicBezTo>
                    <a:pt x="86" y="366"/>
                    <a:pt x="98" y="500"/>
                    <a:pt x="111" y="621"/>
                  </a:cubicBezTo>
                  <a:cubicBezTo>
                    <a:pt x="122" y="694"/>
                    <a:pt x="122" y="743"/>
                    <a:pt x="122" y="803"/>
                  </a:cubicBezTo>
                  <a:lnTo>
                    <a:pt x="122" y="974"/>
                  </a:lnTo>
                  <a:cubicBezTo>
                    <a:pt x="135" y="1241"/>
                    <a:pt x="135" y="1521"/>
                    <a:pt x="147" y="1789"/>
                  </a:cubicBezTo>
                  <a:cubicBezTo>
                    <a:pt x="147" y="2384"/>
                    <a:pt x="159" y="3005"/>
                    <a:pt x="159" y="3819"/>
                  </a:cubicBezTo>
                  <a:cubicBezTo>
                    <a:pt x="171" y="5157"/>
                    <a:pt x="171" y="6495"/>
                    <a:pt x="171" y="7870"/>
                  </a:cubicBezTo>
                  <a:cubicBezTo>
                    <a:pt x="147" y="7857"/>
                    <a:pt x="122" y="7857"/>
                    <a:pt x="98" y="7857"/>
                  </a:cubicBezTo>
                  <a:lnTo>
                    <a:pt x="74" y="7857"/>
                  </a:lnTo>
                  <a:lnTo>
                    <a:pt x="195" y="7967"/>
                  </a:lnTo>
                  <a:lnTo>
                    <a:pt x="195" y="7954"/>
                  </a:lnTo>
                  <a:lnTo>
                    <a:pt x="195" y="7881"/>
                  </a:lnTo>
                  <a:cubicBezTo>
                    <a:pt x="1207" y="7934"/>
                    <a:pt x="2253" y="7961"/>
                    <a:pt x="3370" y="7961"/>
                  </a:cubicBezTo>
                  <a:cubicBezTo>
                    <a:pt x="4603" y="7961"/>
                    <a:pt x="5922" y="7928"/>
                    <a:pt x="7371" y="7857"/>
                  </a:cubicBezTo>
                  <a:lnTo>
                    <a:pt x="7371" y="7930"/>
                  </a:lnTo>
                  <a:lnTo>
                    <a:pt x="7359" y="7954"/>
                  </a:lnTo>
                  <a:lnTo>
                    <a:pt x="7359" y="7954"/>
                  </a:lnTo>
                  <a:lnTo>
                    <a:pt x="7481" y="7833"/>
                  </a:lnTo>
                  <a:lnTo>
                    <a:pt x="7481" y="7833"/>
                  </a:lnTo>
                  <a:lnTo>
                    <a:pt x="7456" y="7845"/>
                  </a:lnTo>
                  <a:lnTo>
                    <a:pt x="7395" y="7845"/>
                  </a:lnTo>
                  <a:lnTo>
                    <a:pt x="7395" y="7687"/>
                  </a:lnTo>
                  <a:cubicBezTo>
                    <a:pt x="7408" y="7651"/>
                    <a:pt x="7444" y="7626"/>
                    <a:pt x="7481" y="7626"/>
                  </a:cubicBezTo>
                  <a:cubicBezTo>
                    <a:pt x="7505" y="7626"/>
                    <a:pt x="7529" y="7651"/>
                    <a:pt x="7529" y="7687"/>
                  </a:cubicBezTo>
                  <a:lnTo>
                    <a:pt x="7529" y="7930"/>
                  </a:lnTo>
                  <a:cubicBezTo>
                    <a:pt x="7529" y="7967"/>
                    <a:pt x="7492" y="7991"/>
                    <a:pt x="7456" y="8003"/>
                  </a:cubicBezTo>
                  <a:cubicBezTo>
                    <a:pt x="6277" y="8087"/>
                    <a:pt x="5051" y="8130"/>
                    <a:pt x="3752" y="8130"/>
                  </a:cubicBezTo>
                  <a:cubicBezTo>
                    <a:pt x="2598" y="8130"/>
                    <a:pt x="1386" y="8096"/>
                    <a:pt x="98" y="8027"/>
                  </a:cubicBezTo>
                  <a:cubicBezTo>
                    <a:pt x="62" y="8027"/>
                    <a:pt x="25" y="7991"/>
                    <a:pt x="25" y="7954"/>
                  </a:cubicBezTo>
                  <a:lnTo>
                    <a:pt x="25" y="5243"/>
                  </a:lnTo>
                  <a:cubicBezTo>
                    <a:pt x="25" y="3540"/>
                    <a:pt x="25" y="1789"/>
                    <a:pt x="13" y="62"/>
                  </a:cubicBezTo>
                  <a:cubicBezTo>
                    <a:pt x="13" y="49"/>
                    <a:pt x="25" y="38"/>
                    <a:pt x="38" y="38"/>
                  </a:cubicBezTo>
                  <a:cubicBezTo>
                    <a:pt x="38" y="25"/>
                    <a:pt x="49" y="13"/>
                    <a:pt x="62" y="13"/>
                  </a:cubicBezTo>
                  <a:close/>
                  <a:moveTo>
                    <a:pt x="62" y="1"/>
                  </a:moveTo>
                  <a:cubicBezTo>
                    <a:pt x="49" y="1"/>
                    <a:pt x="25" y="13"/>
                    <a:pt x="25" y="25"/>
                  </a:cubicBezTo>
                  <a:cubicBezTo>
                    <a:pt x="13" y="38"/>
                    <a:pt x="1" y="49"/>
                    <a:pt x="1" y="62"/>
                  </a:cubicBezTo>
                  <a:cubicBezTo>
                    <a:pt x="13" y="1789"/>
                    <a:pt x="13" y="3540"/>
                    <a:pt x="13" y="5243"/>
                  </a:cubicBezTo>
                  <a:lnTo>
                    <a:pt x="13" y="7954"/>
                  </a:lnTo>
                  <a:cubicBezTo>
                    <a:pt x="13" y="8003"/>
                    <a:pt x="49" y="8040"/>
                    <a:pt x="98" y="8040"/>
                  </a:cubicBezTo>
                  <a:cubicBezTo>
                    <a:pt x="1387" y="8113"/>
                    <a:pt x="2603" y="8149"/>
                    <a:pt x="3759" y="8149"/>
                  </a:cubicBezTo>
                  <a:cubicBezTo>
                    <a:pt x="5060" y="8149"/>
                    <a:pt x="6289" y="8100"/>
                    <a:pt x="7456" y="8016"/>
                  </a:cubicBezTo>
                  <a:cubicBezTo>
                    <a:pt x="7505" y="8016"/>
                    <a:pt x="7541" y="7979"/>
                    <a:pt x="7541" y="7930"/>
                  </a:cubicBezTo>
                  <a:cubicBezTo>
                    <a:pt x="7541" y="7845"/>
                    <a:pt x="7554" y="7772"/>
                    <a:pt x="7554" y="7687"/>
                  </a:cubicBezTo>
                  <a:cubicBezTo>
                    <a:pt x="7554" y="7638"/>
                    <a:pt x="7517" y="7614"/>
                    <a:pt x="7481" y="7614"/>
                  </a:cubicBezTo>
                  <a:cubicBezTo>
                    <a:pt x="7432" y="7614"/>
                    <a:pt x="7383" y="7638"/>
                    <a:pt x="7383" y="7687"/>
                  </a:cubicBezTo>
                  <a:cubicBezTo>
                    <a:pt x="7383" y="7748"/>
                    <a:pt x="7371" y="7797"/>
                    <a:pt x="7371" y="7845"/>
                  </a:cubicBezTo>
                  <a:cubicBezTo>
                    <a:pt x="5883" y="7911"/>
                    <a:pt x="4533" y="7945"/>
                    <a:pt x="3271" y="7945"/>
                  </a:cubicBezTo>
                  <a:cubicBezTo>
                    <a:pt x="2192" y="7945"/>
                    <a:pt x="1177" y="7920"/>
                    <a:pt x="195" y="7870"/>
                  </a:cubicBezTo>
                  <a:cubicBezTo>
                    <a:pt x="195" y="6495"/>
                    <a:pt x="184" y="5157"/>
                    <a:pt x="184" y="3819"/>
                  </a:cubicBezTo>
                  <a:cubicBezTo>
                    <a:pt x="171" y="3005"/>
                    <a:pt x="171" y="2384"/>
                    <a:pt x="159" y="1789"/>
                  </a:cubicBezTo>
                  <a:cubicBezTo>
                    <a:pt x="159" y="1521"/>
                    <a:pt x="147" y="1241"/>
                    <a:pt x="147" y="974"/>
                  </a:cubicBezTo>
                  <a:lnTo>
                    <a:pt x="147" y="803"/>
                  </a:lnTo>
                  <a:cubicBezTo>
                    <a:pt x="135" y="743"/>
                    <a:pt x="135" y="682"/>
                    <a:pt x="135" y="621"/>
                  </a:cubicBezTo>
                  <a:cubicBezTo>
                    <a:pt x="122" y="500"/>
                    <a:pt x="111" y="366"/>
                    <a:pt x="135" y="257"/>
                  </a:cubicBezTo>
                  <a:cubicBezTo>
                    <a:pt x="154" y="143"/>
                    <a:pt x="217" y="118"/>
                    <a:pt x="307" y="118"/>
                  </a:cubicBezTo>
                  <a:cubicBezTo>
                    <a:pt x="333" y="118"/>
                    <a:pt x="361" y="120"/>
                    <a:pt x="390" y="122"/>
                  </a:cubicBezTo>
                  <a:lnTo>
                    <a:pt x="487" y="122"/>
                  </a:lnTo>
                  <a:cubicBezTo>
                    <a:pt x="536" y="122"/>
                    <a:pt x="549" y="98"/>
                    <a:pt x="549" y="74"/>
                  </a:cubicBezTo>
                  <a:cubicBezTo>
                    <a:pt x="549" y="38"/>
                    <a:pt x="536" y="13"/>
                    <a:pt x="500" y="13"/>
                  </a:cubicBezTo>
                  <a:lnTo>
                    <a:pt x="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33" name="Google Shape;9133;p61"/>
            <p:cNvSpPr/>
            <p:nvPr/>
          </p:nvSpPr>
          <p:spPr>
            <a:xfrm>
              <a:off x="7381354" y="3503133"/>
              <a:ext cx="20082" cy="16095"/>
            </a:xfrm>
            <a:custGeom>
              <a:avLst/>
              <a:gdLst/>
              <a:ahLst/>
              <a:cxnLst/>
              <a:rect l="l" t="t" r="r" b="b"/>
              <a:pathLst>
                <a:path w="408" h="327" extrusionOk="0">
                  <a:moveTo>
                    <a:pt x="344" y="0"/>
                  </a:moveTo>
                  <a:cubicBezTo>
                    <a:pt x="335" y="0"/>
                    <a:pt x="326" y="4"/>
                    <a:pt x="318" y="11"/>
                  </a:cubicBezTo>
                  <a:cubicBezTo>
                    <a:pt x="221" y="84"/>
                    <a:pt x="123" y="170"/>
                    <a:pt x="39" y="255"/>
                  </a:cubicBezTo>
                  <a:cubicBezTo>
                    <a:pt x="1" y="284"/>
                    <a:pt x="37" y="327"/>
                    <a:pt x="72" y="327"/>
                  </a:cubicBezTo>
                  <a:cubicBezTo>
                    <a:pt x="82" y="327"/>
                    <a:pt x="91" y="324"/>
                    <a:pt x="99" y="316"/>
                  </a:cubicBezTo>
                  <a:cubicBezTo>
                    <a:pt x="196" y="230"/>
                    <a:pt x="282" y="146"/>
                    <a:pt x="379" y="73"/>
                  </a:cubicBezTo>
                  <a:cubicBezTo>
                    <a:pt x="407" y="44"/>
                    <a:pt x="376" y="0"/>
                    <a:pt x="3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34" name="Google Shape;9134;p61"/>
            <p:cNvSpPr/>
            <p:nvPr/>
          </p:nvSpPr>
          <p:spPr>
            <a:xfrm>
              <a:off x="7381404" y="3502444"/>
              <a:ext cx="19836" cy="17473"/>
            </a:xfrm>
            <a:custGeom>
              <a:avLst/>
              <a:gdLst/>
              <a:ahLst/>
              <a:cxnLst/>
              <a:rect l="l" t="t" r="r" b="b"/>
              <a:pathLst>
                <a:path w="403" h="355" extrusionOk="0">
                  <a:moveTo>
                    <a:pt x="342" y="17"/>
                  </a:moveTo>
                  <a:cubicBezTo>
                    <a:pt x="351" y="17"/>
                    <a:pt x="360" y="20"/>
                    <a:pt x="366" y="25"/>
                  </a:cubicBezTo>
                  <a:cubicBezTo>
                    <a:pt x="378" y="38"/>
                    <a:pt x="378" y="62"/>
                    <a:pt x="366" y="74"/>
                  </a:cubicBezTo>
                  <a:lnTo>
                    <a:pt x="305" y="135"/>
                  </a:lnTo>
                  <a:cubicBezTo>
                    <a:pt x="232" y="196"/>
                    <a:pt x="171" y="257"/>
                    <a:pt x="98" y="330"/>
                  </a:cubicBezTo>
                  <a:cubicBezTo>
                    <a:pt x="91" y="333"/>
                    <a:pt x="84" y="335"/>
                    <a:pt x="77" y="335"/>
                  </a:cubicBezTo>
                  <a:cubicBezTo>
                    <a:pt x="61" y="335"/>
                    <a:pt x="46" y="326"/>
                    <a:pt x="38" y="317"/>
                  </a:cubicBezTo>
                  <a:cubicBezTo>
                    <a:pt x="25" y="306"/>
                    <a:pt x="25" y="293"/>
                    <a:pt x="38" y="269"/>
                  </a:cubicBezTo>
                  <a:lnTo>
                    <a:pt x="257" y="87"/>
                  </a:lnTo>
                  <a:lnTo>
                    <a:pt x="317" y="25"/>
                  </a:lnTo>
                  <a:cubicBezTo>
                    <a:pt x="323" y="20"/>
                    <a:pt x="333" y="17"/>
                    <a:pt x="342" y="17"/>
                  </a:cubicBezTo>
                  <a:close/>
                  <a:moveTo>
                    <a:pt x="337" y="0"/>
                  </a:moveTo>
                  <a:cubicBezTo>
                    <a:pt x="326" y="0"/>
                    <a:pt x="315" y="4"/>
                    <a:pt x="305" y="14"/>
                  </a:cubicBezTo>
                  <a:lnTo>
                    <a:pt x="244" y="74"/>
                  </a:lnTo>
                  <a:lnTo>
                    <a:pt x="25" y="257"/>
                  </a:lnTo>
                  <a:cubicBezTo>
                    <a:pt x="1" y="281"/>
                    <a:pt x="13" y="317"/>
                    <a:pt x="25" y="330"/>
                  </a:cubicBezTo>
                  <a:cubicBezTo>
                    <a:pt x="38" y="342"/>
                    <a:pt x="49" y="354"/>
                    <a:pt x="74" y="354"/>
                  </a:cubicBezTo>
                  <a:cubicBezTo>
                    <a:pt x="86" y="354"/>
                    <a:pt x="98" y="342"/>
                    <a:pt x="111" y="342"/>
                  </a:cubicBezTo>
                  <a:cubicBezTo>
                    <a:pt x="184" y="281"/>
                    <a:pt x="244" y="208"/>
                    <a:pt x="317" y="147"/>
                  </a:cubicBezTo>
                  <a:lnTo>
                    <a:pt x="378" y="87"/>
                  </a:lnTo>
                  <a:cubicBezTo>
                    <a:pt x="403" y="62"/>
                    <a:pt x="403" y="38"/>
                    <a:pt x="378" y="25"/>
                  </a:cubicBezTo>
                  <a:cubicBezTo>
                    <a:pt x="370" y="10"/>
                    <a:pt x="354" y="0"/>
                    <a:pt x="3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35" name="Google Shape;9135;p61"/>
            <p:cNvSpPr/>
            <p:nvPr/>
          </p:nvSpPr>
          <p:spPr>
            <a:xfrm>
              <a:off x="7382437" y="3507317"/>
              <a:ext cx="22001" cy="21509"/>
            </a:xfrm>
            <a:custGeom>
              <a:avLst/>
              <a:gdLst/>
              <a:ahLst/>
              <a:cxnLst/>
              <a:rect l="l" t="t" r="r" b="b"/>
              <a:pathLst>
                <a:path w="447" h="437" extrusionOk="0">
                  <a:moveTo>
                    <a:pt x="383" y="1"/>
                  </a:moveTo>
                  <a:cubicBezTo>
                    <a:pt x="374" y="1"/>
                    <a:pt x="365" y="4"/>
                    <a:pt x="357" y="12"/>
                  </a:cubicBezTo>
                  <a:cubicBezTo>
                    <a:pt x="247" y="121"/>
                    <a:pt x="138" y="243"/>
                    <a:pt x="28" y="353"/>
                  </a:cubicBezTo>
                  <a:cubicBezTo>
                    <a:pt x="0" y="391"/>
                    <a:pt x="31" y="436"/>
                    <a:pt x="64" y="436"/>
                  </a:cubicBezTo>
                  <a:cubicBezTo>
                    <a:pt x="73" y="436"/>
                    <a:pt x="82" y="433"/>
                    <a:pt x="90" y="425"/>
                  </a:cubicBezTo>
                  <a:cubicBezTo>
                    <a:pt x="211" y="316"/>
                    <a:pt x="309" y="194"/>
                    <a:pt x="418" y="72"/>
                  </a:cubicBezTo>
                  <a:cubicBezTo>
                    <a:pt x="446" y="44"/>
                    <a:pt x="415" y="1"/>
                    <a:pt x="3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36" name="Google Shape;9136;p61"/>
            <p:cNvSpPr/>
            <p:nvPr/>
          </p:nvSpPr>
          <p:spPr>
            <a:xfrm>
              <a:off x="7382634" y="3506825"/>
              <a:ext cx="22198" cy="22641"/>
            </a:xfrm>
            <a:custGeom>
              <a:avLst/>
              <a:gdLst/>
              <a:ahLst/>
              <a:cxnLst/>
              <a:rect l="l" t="t" r="r" b="b"/>
              <a:pathLst>
                <a:path w="451" h="460" extrusionOk="0">
                  <a:moveTo>
                    <a:pt x="402" y="22"/>
                  </a:moveTo>
                  <a:cubicBezTo>
                    <a:pt x="414" y="34"/>
                    <a:pt x="426" y="58"/>
                    <a:pt x="414" y="82"/>
                  </a:cubicBezTo>
                  <a:lnTo>
                    <a:pt x="402" y="82"/>
                  </a:lnTo>
                  <a:cubicBezTo>
                    <a:pt x="305" y="192"/>
                    <a:pt x="195" y="314"/>
                    <a:pt x="86" y="423"/>
                  </a:cubicBezTo>
                  <a:cubicBezTo>
                    <a:pt x="75" y="433"/>
                    <a:pt x="67" y="437"/>
                    <a:pt x="60" y="437"/>
                  </a:cubicBezTo>
                  <a:cubicBezTo>
                    <a:pt x="51" y="437"/>
                    <a:pt x="44" y="430"/>
                    <a:pt x="37" y="423"/>
                  </a:cubicBezTo>
                  <a:cubicBezTo>
                    <a:pt x="24" y="411"/>
                    <a:pt x="13" y="387"/>
                    <a:pt x="37" y="374"/>
                  </a:cubicBezTo>
                  <a:cubicBezTo>
                    <a:pt x="134" y="253"/>
                    <a:pt x="243" y="144"/>
                    <a:pt x="353" y="34"/>
                  </a:cubicBezTo>
                  <a:lnTo>
                    <a:pt x="365" y="34"/>
                  </a:lnTo>
                  <a:cubicBezTo>
                    <a:pt x="365" y="22"/>
                    <a:pt x="378" y="22"/>
                    <a:pt x="378" y="22"/>
                  </a:cubicBezTo>
                  <a:close/>
                  <a:moveTo>
                    <a:pt x="388" y="1"/>
                  </a:moveTo>
                  <a:cubicBezTo>
                    <a:pt x="378" y="1"/>
                    <a:pt x="365" y="4"/>
                    <a:pt x="353" y="9"/>
                  </a:cubicBezTo>
                  <a:lnTo>
                    <a:pt x="341" y="22"/>
                  </a:lnTo>
                  <a:cubicBezTo>
                    <a:pt x="232" y="131"/>
                    <a:pt x="122" y="241"/>
                    <a:pt x="24" y="363"/>
                  </a:cubicBezTo>
                  <a:cubicBezTo>
                    <a:pt x="0" y="387"/>
                    <a:pt x="0" y="423"/>
                    <a:pt x="24" y="435"/>
                  </a:cubicBezTo>
                  <a:cubicBezTo>
                    <a:pt x="37" y="447"/>
                    <a:pt x="49" y="460"/>
                    <a:pt x="61" y="460"/>
                  </a:cubicBezTo>
                  <a:cubicBezTo>
                    <a:pt x="73" y="460"/>
                    <a:pt x="86" y="447"/>
                    <a:pt x="97" y="435"/>
                  </a:cubicBezTo>
                  <a:cubicBezTo>
                    <a:pt x="207" y="326"/>
                    <a:pt x="316" y="204"/>
                    <a:pt x="414" y="95"/>
                  </a:cubicBezTo>
                  <a:lnTo>
                    <a:pt x="426" y="95"/>
                  </a:lnTo>
                  <a:cubicBezTo>
                    <a:pt x="451" y="58"/>
                    <a:pt x="438" y="34"/>
                    <a:pt x="414" y="9"/>
                  </a:cubicBezTo>
                  <a:cubicBezTo>
                    <a:pt x="408" y="4"/>
                    <a:pt x="399" y="1"/>
                    <a:pt x="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37" name="Google Shape;9137;p61"/>
            <p:cNvSpPr/>
            <p:nvPr/>
          </p:nvSpPr>
          <p:spPr>
            <a:xfrm>
              <a:off x="7380616" y="3519524"/>
              <a:ext cx="23133" cy="20082"/>
            </a:xfrm>
            <a:custGeom>
              <a:avLst/>
              <a:gdLst/>
              <a:ahLst/>
              <a:cxnLst/>
              <a:rect l="l" t="t" r="r" b="b"/>
              <a:pathLst>
                <a:path w="470" h="408" extrusionOk="0">
                  <a:moveTo>
                    <a:pt x="398" y="1"/>
                  </a:moveTo>
                  <a:cubicBezTo>
                    <a:pt x="389" y="1"/>
                    <a:pt x="379" y="3"/>
                    <a:pt x="370" y="7"/>
                  </a:cubicBezTo>
                  <a:cubicBezTo>
                    <a:pt x="260" y="105"/>
                    <a:pt x="138" y="226"/>
                    <a:pt x="29" y="335"/>
                  </a:cubicBezTo>
                  <a:cubicBezTo>
                    <a:pt x="0" y="364"/>
                    <a:pt x="32" y="407"/>
                    <a:pt x="70" y="407"/>
                  </a:cubicBezTo>
                  <a:cubicBezTo>
                    <a:pt x="81" y="407"/>
                    <a:pt x="92" y="404"/>
                    <a:pt x="102" y="396"/>
                  </a:cubicBezTo>
                  <a:cubicBezTo>
                    <a:pt x="211" y="286"/>
                    <a:pt x="333" y="189"/>
                    <a:pt x="430" y="68"/>
                  </a:cubicBezTo>
                  <a:cubicBezTo>
                    <a:pt x="470" y="38"/>
                    <a:pt x="437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38" name="Google Shape;9138;p61"/>
            <p:cNvSpPr/>
            <p:nvPr/>
          </p:nvSpPr>
          <p:spPr>
            <a:xfrm>
              <a:off x="7380862" y="3519179"/>
              <a:ext cx="22789" cy="21066"/>
            </a:xfrm>
            <a:custGeom>
              <a:avLst/>
              <a:gdLst/>
              <a:ahLst/>
              <a:cxnLst/>
              <a:rect l="l" t="t" r="r" b="b"/>
              <a:pathLst>
                <a:path w="463" h="428" extrusionOk="0">
                  <a:moveTo>
                    <a:pt x="401" y="17"/>
                  </a:moveTo>
                  <a:cubicBezTo>
                    <a:pt x="410" y="17"/>
                    <a:pt x="419" y="20"/>
                    <a:pt x="425" y="26"/>
                  </a:cubicBezTo>
                  <a:cubicBezTo>
                    <a:pt x="438" y="39"/>
                    <a:pt x="438" y="50"/>
                    <a:pt x="425" y="75"/>
                  </a:cubicBezTo>
                  <a:cubicBezTo>
                    <a:pt x="316" y="184"/>
                    <a:pt x="195" y="293"/>
                    <a:pt x="85" y="391"/>
                  </a:cubicBezTo>
                  <a:cubicBezTo>
                    <a:pt x="74" y="401"/>
                    <a:pt x="66" y="405"/>
                    <a:pt x="59" y="405"/>
                  </a:cubicBezTo>
                  <a:cubicBezTo>
                    <a:pt x="50" y="405"/>
                    <a:pt x="43" y="398"/>
                    <a:pt x="36" y="391"/>
                  </a:cubicBezTo>
                  <a:cubicBezTo>
                    <a:pt x="24" y="379"/>
                    <a:pt x="12" y="366"/>
                    <a:pt x="36" y="342"/>
                  </a:cubicBezTo>
                  <a:cubicBezTo>
                    <a:pt x="146" y="233"/>
                    <a:pt x="255" y="123"/>
                    <a:pt x="377" y="26"/>
                  </a:cubicBezTo>
                  <a:cubicBezTo>
                    <a:pt x="383" y="20"/>
                    <a:pt x="392" y="17"/>
                    <a:pt x="401" y="17"/>
                  </a:cubicBezTo>
                  <a:close/>
                  <a:moveTo>
                    <a:pt x="400" y="0"/>
                  </a:moveTo>
                  <a:cubicBezTo>
                    <a:pt x="388" y="0"/>
                    <a:pt x="375" y="4"/>
                    <a:pt x="365" y="14"/>
                  </a:cubicBezTo>
                  <a:cubicBezTo>
                    <a:pt x="243" y="112"/>
                    <a:pt x="133" y="220"/>
                    <a:pt x="24" y="330"/>
                  </a:cubicBezTo>
                  <a:cubicBezTo>
                    <a:pt x="0" y="355"/>
                    <a:pt x="0" y="391"/>
                    <a:pt x="24" y="403"/>
                  </a:cubicBezTo>
                  <a:cubicBezTo>
                    <a:pt x="24" y="415"/>
                    <a:pt x="49" y="428"/>
                    <a:pt x="60" y="428"/>
                  </a:cubicBezTo>
                  <a:cubicBezTo>
                    <a:pt x="73" y="428"/>
                    <a:pt x="85" y="415"/>
                    <a:pt x="97" y="403"/>
                  </a:cubicBezTo>
                  <a:cubicBezTo>
                    <a:pt x="206" y="306"/>
                    <a:pt x="328" y="196"/>
                    <a:pt x="438" y="87"/>
                  </a:cubicBezTo>
                  <a:cubicBezTo>
                    <a:pt x="462" y="63"/>
                    <a:pt x="450" y="39"/>
                    <a:pt x="438" y="14"/>
                  </a:cubicBezTo>
                  <a:cubicBezTo>
                    <a:pt x="431" y="7"/>
                    <a:pt x="416" y="0"/>
                    <a:pt x="4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39" name="Google Shape;9139;p61"/>
            <p:cNvSpPr/>
            <p:nvPr/>
          </p:nvSpPr>
          <p:spPr>
            <a:xfrm>
              <a:off x="7379484" y="3528285"/>
              <a:ext cx="26136" cy="25742"/>
            </a:xfrm>
            <a:custGeom>
              <a:avLst/>
              <a:gdLst/>
              <a:ahLst/>
              <a:cxnLst/>
              <a:rect l="l" t="t" r="r" b="b"/>
              <a:pathLst>
                <a:path w="531" h="523" extrusionOk="0">
                  <a:moveTo>
                    <a:pt x="467" y="0"/>
                  </a:moveTo>
                  <a:cubicBezTo>
                    <a:pt x="458" y="0"/>
                    <a:pt x="449" y="3"/>
                    <a:pt x="442" y="11"/>
                  </a:cubicBezTo>
                  <a:cubicBezTo>
                    <a:pt x="283" y="145"/>
                    <a:pt x="150" y="291"/>
                    <a:pt x="28" y="449"/>
                  </a:cubicBezTo>
                  <a:cubicBezTo>
                    <a:pt x="0" y="486"/>
                    <a:pt x="35" y="523"/>
                    <a:pt x="70" y="523"/>
                  </a:cubicBezTo>
                  <a:cubicBezTo>
                    <a:pt x="81" y="523"/>
                    <a:pt x="92" y="519"/>
                    <a:pt x="101" y="510"/>
                  </a:cubicBezTo>
                  <a:lnTo>
                    <a:pt x="502" y="72"/>
                  </a:lnTo>
                  <a:cubicBezTo>
                    <a:pt x="531" y="43"/>
                    <a:pt x="499" y="0"/>
                    <a:pt x="4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40" name="Google Shape;9140;p61"/>
            <p:cNvSpPr/>
            <p:nvPr/>
          </p:nvSpPr>
          <p:spPr>
            <a:xfrm>
              <a:off x="7379632" y="3527891"/>
              <a:ext cx="25791" cy="26726"/>
            </a:xfrm>
            <a:custGeom>
              <a:avLst/>
              <a:gdLst/>
              <a:ahLst/>
              <a:cxnLst/>
              <a:rect l="l" t="t" r="r" b="b"/>
              <a:pathLst>
                <a:path w="524" h="543" extrusionOk="0">
                  <a:moveTo>
                    <a:pt x="463" y="19"/>
                  </a:moveTo>
                  <a:cubicBezTo>
                    <a:pt x="475" y="19"/>
                    <a:pt x="487" y="19"/>
                    <a:pt x="487" y="32"/>
                  </a:cubicBezTo>
                  <a:cubicBezTo>
                    <a:pt x="499" y="43"/>
                    <a:pt x="512" y="56"/>
                    <a:pt x="487" y="80"/>
                  </a:cubicBezTo>
                  <a:cubicBezTo>
                    <a:pt x="377" y="189"/>
                    <a:pt x="268" y="311"/>
                    <a:pt x="158" y="433"/>
                  </a:cubicBezTo>
                  <a:lnTo>
                    <a:pt x="85" y="506"/>
                  </a:lnTo>
                  <a:cubicBezTo>
                    <a:pt x="80" y="516"/>
                    <a:pt x="73" y="520"/>
                    <a:pt x="65" y="520"/>
                  </a:cubicBezTo>
                  <a:cubicBezTo>
                    <a:pt x="55" y="520"/>
                    <a:pt x="44" y="513"/>
                    <a:pt x="37" y="506"/>
                  </a:cubicBezTo>
                  <a:cubicBezTo>
                    <a:pt x="25" y="506"/>
                    <a:pt x="12" y="481"/>
                    <a:pt x="25" y="470"/>
                  </a:cubicBezTo>
                  <a:cubicBezTo>
                    <a:pt x="147" y="311"/>
                    <a:pt x="293" y="165"/>
                    <a:pt x="439" y="32"/>
                  </a:cubicBezTo>
                  <a:cubicBezTo>
                    <a:pt x="450" y="19"/>
                    <a:pt x="463" y="19"/>
                    <a:pt x="463" y="19"/>
                  </a:cubicBezTo>
                  <a:close/>
                  <a:moveTo>
                    <a:pt x="467" y="1"/>
                  </a:moveTo>
                  <a:cubicBezTo>
                    <a:pt x="453" y="1"/>
                    <a:pt x="438" y="7"/>
                    <a:pt x="426" y="19"/>
                  </a:cubicBezTo>
                  <a:cubicBezTo>
                    <a:pt x="280" y="153"/>
                    <a:pt x="134" y="299"/>
                    <a:pt x="12" y="457"/>
                  </a:cubicBezTo>
                  <a:cubicBezTo>
                    <a:pt x="1" y="481"/>
                    <a:pt x="1" y="506"/>
                    <a:pt x="25" y="518"/>
                  </a:cubicBezTo>
                  <a:cubicBezTo>
                    <a:pt x="37" y="530"/>
                    <a:pt x="49" y="543"/>
                    <a:pt x="61" y="543"/>
                  </a:cubicBezTo>
                  <a:cubicBezTo>
                    <a:pt x="74" y="543"/>
                    <a:pt x="85" y="530"/>
                    <a:pt x="98" y="518"/>
                  </a:cubicBezTo>
                  <a:lnTo>
                    <a:pt x="171" y="445"/>
                  </a:lnTo>
                  <a:cubicBezTo>
                    <a:pt x="280" y="324"/>
                    <a:pt x="390" y="202"/>
                    <a:pt x="499" y="92"/>
                  </a:cubicBezTo>
                  <a:cubicBezTo>
                    <a:pt x="523" y="68"/>
                    <a:pt x="523" y="32"/>
                    <a:pt x="499" y="19"/>
                  </a:cubicBezTo>
                  <a:cubicBezTo>
                    <a:pt x="493" y="7"/>
                    <a:pt x="481" y="1"/>
                    <a:pt x="4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41" name="Google Shape;9141;p61"/>
            <p:cNvSpPr/>
            <p:nvPr/>
          </p:nvSpPr>
          <p:spPr>
            <a:xfrm>
              <a:off x="7377121" y="3541969"/>
              <a:ext cx="25594" cy="26973"/>
            </a:xfrm>
            <a:custGeom>
              <a:avLst/>
              <a:gdLst/>
              <a:ahLst/>
              <a:cxnLst/>
              <a:rect l="l" t="t" r="r" b="b"/>
              <a:pathLst>
                <a:path w="520" h="548" extrusionOk="0">
                  <a:moveTo>
                    <a:pt x="464" y="0"/>
                  </a:moveTo>
                  <a:cubicBezTo>
                    <a:pt x="455" y="0"/>
                    <a:pt x="447" y="4"/>
                    <a:pt x="441" y="13"/>
                  </a:cubicBezTo>
                  <a:cubicBezTo>
                    <a:pt x="295" y="147"/>
                    <a:pt x="161" y="317"/>
                    <a:pt x="39" y="463"/>
                  </a:cubicBezTo>
                  <a:cubicBezTo>
                    <a:pt x="1" y="501"/>
                    <a:pt x="38" y="547"/>
                    <a:pt x="73" y="547"/>
                  </a:cubicBezTo>
                  <a:cubicBezTo>
                    <a:pt x="83" y="547"/>
                    <a:pt x="92" y="544"/>
                    <a:pt x="100" y="536"/>
                  </a:cubicBezTo>
                  <a:cubicBezTo>
                    <a:pt x="246" y="390"/>
                    <a:pt x="392" y="232"/>
                    <a:pt x="501" y="62"/>
                  </a:cubicBezTo>
                  <a:cubicBezTo>
                    <a:pt x="519" y="34"/>
                    <a:pt x="490" y="0"/>
                    <a:pt x="4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42" name="Google Shape;9142;p61"/>
            <p:cNvSpPr/>
            <p:nvPr/>
          </p:nvSpPr>
          <p:spPr>
            <a:xfrm>
              <a:off x="7377269" y="3541280"/>
              <a:ext cx="25742" cy="28301"/>
            </a:xfrm>
            <a:custGeom>
              <a:avLst/>
              <a:gdLst/>
              <a:ahLst/>
              <a:cxnLst/>
              <a:rect l="l" t="t" r="r" b="b"/>
              <a:pathLst>
                <a:path w="523" h="575" extrusionOk="0">
                  <a:moveTo>
                    <a:pt x="462" y="15"/>
                  </a:moveTo>
                  <a:cubicBezTo>
                    <a:pt x="474" y="15"/>
                    <a:pt x="474" y="27"/>
                    <a:pt x="487" y="27"/>
                  </a:cubicBezTo>
                  <a:cubicBezTo>
                    <a:pt x="498" y="39"/>
                    <a:pt x="498" y="52"/>
                    <a:pt x="498" y="63"/>
                  </a:cubicBezTo>
                  <a:cubicBezTo>
                    <a:pt x="365" y="258"/>
                    <a:pt x="206" y="428"/>
                    <a:pt x="97" y="538"/>
                  </a:cubicBezTo>
                  <a:cubicBezTo>
                    <a:pt x="87" y="548"/>
                    <a:pt x="77" y="552"/>
                    <a:pt x="68" y="552"/>
                  </a:cubicBezTo>
                  <a:cubicBezTo>
                    <a:pt x="55" y="552"/>
                    <a:pt x="43" y="545"/>
                    <a:pt x="36" y="538"/>
                  </a:cubicBezTo>
                  <a:cubicBezTo>
                    <a:pt x="24" y="526"/>
                    <a:pt x="24" y="501"/>
                    <a:pt x="36" y="490"/>
                  </a:cubicBezTo>
                  <a:cubicBezTo>
                    <a:pt x="60" y="453"/>
                    <a:pt x="85" y="428"/>
                    <a:pt x="109" y="404"/>
                  </a:cubicBezTo>
                  <a:cubicBezTo>
                    <a:pt x="219" y="271"/>
                    <a:pt x="328" y="149"/>
                    <a:pt x="438" y="27"/>
                  </a:cubicBezTo>
                  <a:cubicBezTo>
                    <a:pt x="450" y="27"/>
                    <a:pt x="450" y="15"/>
                    <a:pt x="462" y="15"/>
                  </a:cubicBezTo>
                  <a:close/>
                  <a:moveTo>
                    <a:pt x="456" y="1"/>
                  </a:moveTo>
                  <a:cubicBezTo>
                    <a:pt x="446" y="1"/>
                    <a:pt x="435" y="5"/>
                    <a:pt x="425" y="15"/>
                  </a:cubicBezTo>
                  <a:cubicBezTo>
                    <a:pt x="316" y="136"/>
                    <a:pt x="206" y="258"/>
                    <a:pt x="97" y="392"/>
                  </a:cubicBezTo>
                  <a:cubicBezTo>
                    <a:pt x="73" y="417"/>
                    <a:pt x="49" y="453"/>
                    <a:pt x="24" y="477"/>
                  </a:cubicBezTo>
                  <a:cubicBezTo>
                    <a:pt x="0" y="501"/>
                    <a:pt x="12" y="538"/>
                    <a:pt x="24" y="562"/>
                  </a:cubicBezTo>
                  <a:cubicBezTo>
                    <a:pt x="36" y="562"/>
                    <a:pt x="49" y="574"/>
                    <a:pt x="60" y="574"/>
                  </a:cubicBezTo>
                  <a:cubicBezTo>
                    <a:pt x="73" y="574"/>
                    <a:pt x="97" y="562"/>
                    <a:pt x="109" y="550"/>
                  </a:cubicBezTo>
                  <a:cubicBezTo>
                    <a:pt x="219" y="441"/>
                    <a:pt x="377" y="271"/>
                    <a:pt x="511" y="76"/>
                  </a:cubicBezTo>
                  <a:cubicBezTo>
                    <a:pt x="523" y="52"/>
                    <a:pt x="511" y="27"/>
                    <a:pt x="498" y="15"/>
                  </a:cubicBezTo>
                  <a:cubicBezTo>
                    <a:pt x="484" y="8"/>
                    <a:pt x="470" y="1"/>
                    <a:pt x="4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43" name="Google Shape;9143;p61"/>
            <p:cNvSpPr/>
            <p:nvPr/>
          </p:nvSpPr>
          <p:spPr>
            <a:xfrm>
              <a:off x="7379386" y="3553339"/>
              <a:ext cx="25151" cy="26973"/>
            </a:xfrm>
            <a:custGeom>
              <a:avLst/>
              <a:gdLst/>
              <a:ahLst/>
              <a:cxnLst/>
              <a:rect l="l" t="t" r="r" b="b"/>
              <a:pathLst>
                <a:path w="511" h="548" extrusionOk="0">
                  <a:moveTo>
                    <a:pt x="443" y="0"/>
                  </a:moveTo>
                  <a:cubicBezTo>
                    <a:pt x="434" y="0"/>
                    <a:pt x="425" y="4"/>
                    <a:pt x="419" y="13"/>
                  </a:cubicBezTo>
                  <a:cubicBezTo>
                    <a:pt x="298" y="172"/>
                    <a:pt x="163" y="317"/>
                    <a:pt x="30" y="463"/>
                  </a:cubicBezTo>
                  <a:cubicBezTo>
                    <a:pt x="1" y="502"/>
                    <a:pt x="33" y="547"/>
                    <a:pt x="71" y="547"/>
                  </a:cubicBezTo>
                  <a:cubicBezTo>
                    <a:pt x="82" y="547"/>
                    <a:pt x="93" y="544"/>
                    <a:pt x="103" y="536"/>
                  </a:cubicBezTo>
                  <a:cubicBezTo>
                    <a:pt x="236" y="390"/>
                    <a:pt x="371" y="232"/>
                    <a:pt x="492" y="74"/>
                  </a:cubicBezTo>
                  <a:cubicBezTo>
                    <a:pt x="511" y="37"/>
                    <a:pt x="473" y="0"/>
                    <a:pt x="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44" name="Google Shape;9144;p61"/>
            <p:cNvSpPr/>
            <p:nvPr/>
          </p:nvSpPr>
          <p:spPr>
            <a:xfrm>
              <a:off x="7379632" y="3552945"/>
              <a:ext cx="25201" cy="28006"/>
            </a:xfrm>
            <a:custGeom>
              <a:avLst/>
              <a:gdLst/>
              <a:ahLst/>
              <a:cxnLst/>
              <a:rect l="l" t="t" r="r" b="b"/>
              <a:pathLst>
                <a:path w="512" h="569" extrusionOk="0">
                  <a:moveTo>
                    <a:pt x="439" y="21"/>
                  </a:moveTo>
                  <a:cubicBezTo>
                    <a:pt x="450" y="21"/>
                    <a:pt x="463" y="21"/>
                    <a:pt x="463" y="34"/>
                  </a:cubicBezTo>
                  <a:cubicBezTo>
                    <a:pt x="475" y="34"/>
                    <a:pt x="487" y="58"/>
                    <a:pt x="475" y="70"/>
                  </a:cubicBezTo>
                  <a:cubicBezTo>
                    <a:pt x="341" y="264"/>
                    <a:pt x="207" y="410"/>
                    <a:pt x="85" y="532"/>
                  </a:cubicBezTo>
                  <a:cubicBezTo>
                    <a:pt x="80" y="542"/>
                    <a:pt x="73" y="546"/>
                    <a:pt x="65" y="546"/>
                  </a:cubicBezTo>
                  <a:cubicBezTo>
                    <a:pt x="55" y="546"/>
                    <a:pt x="44" y="539"/>
                    <a:pt x="37" y="532"/>
                  </a:cubicBezTo>
                  <a:cubicBezTo>
                    <a:pt x="25" y="520"/>
                    <a:pt x="12" y="496"/>
                    <a:pt x="37" y="483"/>
                  </a:cubicBezTo>
                  <a:cubicBezTo>
                    <a:pt x="74" y="447"/>
                    <a:pt x="98" y="398"/>
                    <a:pt x="134" y="361"/>
                  </a:cubicBezTo>
                  <a:cubicBezTo>
                    <a:pt x="231" y="253"/>
                    <a:pt x="329" y="143"/>
                    <a:pt x="414" y="34"/>
                  </a:cubicBezTo>
                  <a:cubicBezTo>
                    <a:pt x="426" y="21"/>
                    <a:pt x="439" y="21"/>
                    <a:pt x="439" y="21"/>
                  </a:cubicBezTo>
                  <a:close/>
                  <a:moveTo>
                    <a:pt x="444" y="1"/>
                  </a:moveTo>
                  <a:cubicBezTo>
                    <a:pt x="430" y="1"/>
                    <a:pt x="416" y="7"/>
                    <a:pt x="402" y="21"/>
                  </a:cubicBezTo>
                  <a:cubicBezTo>
                    <a:pt x="317" y="131"/>
                    <a:pt x="220" y="240"/>
                    <a:pt x="122" y="350"/>
                  </a:cubicBezTo>
                  <a:cubicBezTo>
                    <a:pt x="85" y="398"/>
                    <a:pt x="49" y="434"/>
                    <a:pt x="25" y="471"/>
                  </a:cubicBezTo>
                  <a:cubicBezTo>
                    <a:pt x="1" y="496"/>
                    <a:pt x="1" y="532"/>
                    <a:pt x="25" y="544"/>
                  </a:cubicBezTo>
                  <a:cubicBezTo>
                    <a:pt x="37" y="556"/>
                    <a:pt x="49" y="569"/>
                    <a:pt x="61" y="569"/>
                  </a:cubicBezTo>
                  <a:cubicBezTo>
                    <a:pt x="74" y="569"/>
                    <a:pt x="85" y="556"/>
                    <a:pt x="98" y="544"/>
                  </a:cubicBezTo>
                  <a:cubicBezTo>
                    <a:pt x="220" y="423"/>
                    <a:pt x="353" y="277"/>
                    <a:pt x="487" y="82"/>
                  </a:cubicBezTo>
                  <a:cubicBezTo>
                    <a:pt x="512" y="58"/>
                    <a:pt x="499" y="34"/>
                    <a:pt x="475" y="9"/>
                  </a:cubicBezTo>
                  <a:cubicBezTo>
                    <a:pt x="464" y="4"/>
                    <a:pt x="454" y="1"/>
                    <a:pt x="4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45" name="Google Shape;9145;p61"/>
            <p:cNvSpPr/>
            <p:nvPr/>
          </p:nvSpPr>
          <p:spPr>
            <a:xfrm>
              <a:off x="7379386" y="3567712"/>
              <a:ext cx="25151" cy="24561"/>
            </a:xfrm>
            <a:custGeom>
              <a:avLst/>
              <a:gdLst/>
              <a:ahLst/>
              <a:cxnLst/>
              <a:rect l="l" t="t" r="r" b="b"/>
              <a:pathLst>
                <a:path w="511" h="499" extrusionOk="0">
                  <a:moveTo>
                    <a:pt x="449" y="0"/>
                  </a:moveTo>
                  <a:cubicBezTo>
                    <a:pt x="439" y="0"/>
                    <a:pt x="428" y="4"/>
                    <a:pt x="419" y="13"/>
                  </a:cubicBezTo>
                  <a:cubicBezTo>
                    <a:pt x="298" y="147"/>
                    <a:pt x="163" y="280"/>
                    <a:pt x="30" y="415"/>
                  </a:cubicBezTo>
                  <a:cubicBezTo>
                    <a:pt x="1" y="453"/>
                    <a:pt x="33" y="499"/>
                    <a:pt x="71" y="499"/>
                  </a:cubicBezTo>
                  <a:cubicBezTo>
                    <a:pt x="82" y="499"/>
                    <a:pt x="93" y="495"/>
                    <a:pt x="103" y="488"/>
                  </a:cubicBezTo>
                  <a:cubicBezTo>
                    <a:pt x="236" y="366"/>
                    <a:pt x="382" y="220"/>
                    <a:pt x="492" y="61"/>
                  </a:cubicBezTo>
                  <a:cubicBezTo>
                    <a:pt x="511" y="34"/>
                    <a:pt x="480" y="0"/>
                    <a:pt x="4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46" name="Google Shape;9146;p61"/>
            <p:cNvSpPr/>
            <p:nvPr/>
          </p:nvSpPr>
          <p:spPr>
            <a:xfrm>
              <a:off x="7379632" y="3567023"/>
              <a:ext cx="25201" cy="25890"/>
            </a:xfrm>
            <a:custGeom>
              <a:avLst/>
              <a:gdLst/>
              <a:ahLst/>
              <a:cxnLst/>
              <a:rect l="l" t="t" r="r" b="b"/>
              <a:pathLst>
                <a:path w="512" h="526" extrusionOk="0">
                  <a:moveTo>
                    <a:pt x="451" y="18"/>
                  </a:moveTo>
                  <a:cubicBezTo>
                    <a:pt x="460" y="18"/>
                    <a:pt x="469" y="21"/>
                    <a:pt x="475" y="27"/>
                  </a:cubicBezTo>
                  <a:cubicBezTo>
                    <a:pt x="487" y="39"/>
                    <a:pt x="487" y="51"/>
                    <a:pt x="475" y="75"/>
                  </a:cubicBezTo>
                  <a:cubicBezTo>
                    <a:pt x="377" y="210"/>
                    <a:pt x="256" y="356"/>
                    <a:pt x="85" y="489"/>
                  </a:cubicBezTo>
                  <a:cubicBezTo>
                    <a:pt x="80" y="499"/>
                    <a:pt x="73" y="503"/>
                    <a:pt x="65" y="503"/>
                  </a:cubicBezTo>
                  <a:cubicBezTo>
                    <a:pt x="55" y="503"/>
                    <a:pt x="44" y="496"/>
                    <a:pt x="37" y="489"/>
                  </a:cubicBezTo>
                  <a:cubicBezTo>
                    <a:pt x="25" y="477"/>
                    <a:pt x="12" y="465"/>
                    <a:pt x="37" y="440"/>
                  </a:cubicBezTo>
                  <a:cubicBezTo>
                    <a:pt x="98" y="367"/>
                    <a:pt x="171" y="307"/>
                    <a:pt x="231" y="234"/>
                  </a:cubicBezTo>
                  <a:cubicBezTo>
                    <a:pt x="293" y="173"/>
                    <a:pt x="353" y="100"/>
                    <a:pt x="426" y="27"/>
                  </a:cubicBezTo>
                  <a:cubicBezTo>
                    <a:pt x="432" y="21"/>
                    <a:pt x="441" y="18"/>
                    <a:pt x="451" y="18"/>
                  </a:cubicBezTo>
                  <a:close/>
                  <a:moveTo>
                    <a:pt x="445" y="1"/>
                  </a:moveTo>
                  <a:cubicBezTo>
                    <a:pt x="435" y="1"/>
                    <a:pt x="425" y="5"/>
                    <a:pt x="414" y="15"/>
                  </a:cubicBezTo>
                  <a:cubicBezTo>
                    <a:pt x="341" y="88"/>
                    <a:pt x="280" y="161"/>
                    <a:pt x="220" y="221"/>
                  </a:cubicBezTo>
                  <a:cubicBezTo>
                    <a:pt x="158" y="294"/>
                    <a:pt x="85" y="356"/>
                    <a:pt x="25" y="429"/>
                  </a:cubicBezTo>
                  <a:cubicBezTo>
                    <a:pt x="1" y="453"/>
                    <a:pt x="1" y="489"/>
                    <a:pt x="25" y="502"/>
                  </a:cubicBezTo>
                  <a:cubicBezTo>
                    <a:pt x="37" y="513"/>
                    <a:pt x="49" y="526"/>
                    <a:pt x="61" y="526"/>
                  </a:cubicBezTo>
                  <a:cubicBezTo>
                    <a:pt x="74" y="526"/>
                    <a:pt x="85" y="513"/>
                    <a:pt x="98" y="502"/>
                  </a:cubicBezTo>
                  <a:cubicBezTo>
                    <a:pt x="268" y="367"/>
                    <a:pt x="402" y="221"/>
                    <a:pt x="499" y="75"/>
                  </a:cubicBezTo>
                  <a:cubicBezTo>
                    <a:pt x="512" y="51"/>
                    <a:pt x="499" y="27"/>
                    <a:pt x="487" y="15"/>
                  </a:cubicBezTo>
                  <a:cubicBezTo>
                    <a:pt x="473" y="8"/>
                    <a:pt x="459" y="1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47" name="Google Shape;9147;p61"/>
            <p:cNvSpPr/>
            <p:nvPr/>
          </p:nvSpPr>
          <p:spPr>
            <a:xfrm>
              <a:off x="7380567" y="3582331"/>
              <a:ext cx="23872" cy="19786"/>
            </a:xfrm>
            <a:custGeom>
              <a:avLst/>
              <a:gdLst/>
              <a:ahLst/>
              <a:cxnLst/>
              <a:rect l="l" t="t" r="r" b="b"/>
              <a:pathLst>
                <a:path w="485" h="402" extrusionOk="0">
                  <a:moveTo>
                    <a:pt x="410" y="0"/>
                  </a:moveTo>
                  <a:cubicBezTo>
                    <a:pt x="400" y="0"/>
                    <a:pt x="391" y="2"/>
                    <a:pt x="383" y="8"/>
                  </a:cubicBezTo>
                  <a:cubicBezTo>
                    <a:pt x="274" y="118"/>
                    <a:pt x="164" y="215"/>
                    <a:pt x="42" y="312"/>
                  </a:cubicBezTo>
                  <a:cubicBezTo>
                    <a:pt x="0" y="343"/>
                    <a:pt x="30" y="402"/>
                    <a:pt x="71" y="402"/>
                  </a:cubicBezTo>
                  <a:cubicBezTo>
                    <a:pt x="77" y="402"/>
                    <a:pt x="84" y="400"/>
                    <a:pt x="91" y="397"/>
                  </a:cubicBezTo>
                  <a:cubicBezTo>
                    <a:pt x="225" y="300"/>
                    <a:pt x="358" y="191"/>
                    <a:pt x="456" y="69"/>
                  </a:cubicBezTo>
                  <a:cubicBezTo>
                    <a:pt x="484" y="31"/>
                    <a:pt x="446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48" name="Google Shape;9148;p61"/>
            <p:cNvSpPr/>
            <p:nvPr/>
          </p:nvSpPr>
          <p:spPr>
            <a:xfrm>
              <a:off x="7380862" y="3581986"/>
              <a:ext cx="23330" cy="20525"/>
            </a:xfrm>
            <a:custGeom>
              <a:avLst/>
              <a:gdLst/>
              <a:ahLst/>
              <a:cxnLst/>
              <a:rect l="l" t="t" r="r" b="b"/>
              <a:pathLst>
                <a:path w="474" h="417" extrusionOk="0">
                  <a:moveTo>
                    <a:pt x="414" y="15"/>
                  </a:moveTo>
                  <a:cubicBezTo>
                    <a:pt x="425" y="15"/>
                    <a:pt x="438" y="27"/>
                    <a:pt x="438" y="27"/>
                  </a:cubicBezTo>
                  <a:cubicBezTo>
                    <a:pt x="450" y="39"/>
                    <a:pt x="462" y="52"/>
                    <a:pt x="438" y="63"/>
                  </a:cubicBezTo>
                  <a:cubicBezTo>
                    <a:pt x="352" y="185"/>
                    <a:pt x="231" y="295"/>
                    <a:pt x="73" y="392"/>
                  </a:cubicBezTo>
                  <a:cubicBezTo>
                    <a:pt x="69" y="396"/>
                    <a:pt x="65" y="397"/>
                    <a:pt x="60" y="397"/>
                  </a:cubicBezTo>
                  <a:cubicBezTo>
                    <a:pt x="48" y="397"/>
                    <a:pt x="36" y="389"/>
                    <a:pt x="36" y="380"/>
                  </a:cubicBezTo>
                  <a:cubicBezTo>
                    <a:pt x="24" y="368"/>
                    <a:pt x="24" y="344"/>
                    <a:pt x="36" y="331"/>
                  </a:cubicBezTo>
                  <a:cubicBezTo>
                    <a:pt x="133" y="258"/>
                    <a:pt x="231" y="173"/>
                    <a:pt x="316" y="100"/>
                  </a:cubicBezTo>
                  <a:lnTo>
                    <a:pt x="389" y="27"/>
                  </a:lnTo>
                  <a:cubicBezTo>
                    <a:pt x="389" y="15"/>
                    <a:pt x="401" y="15"/>
                    <a:pt x="414" y="15"/>
                  </a:cubicBezTo>
                  <a:close/>
                  <a:moveTo>
                    <a:pt x="411" y="1"/>
                  </a:moveTo>
                  <a:cubicBezTo>
                    <a:pt x="399" y="1"/>
                    <a:pt x="387" y="5"/>
                    <a:pt x="377" y="15"/>
                  </a:cubicBezTo>
                  <a:lnTo>
                    <a:pt x="304" y="88"/>
                  </a:lnTo>
                  <a:cubicBezTo>
                    <a:pt x="219" y="161"/>
                    <a:pt x="122" y="246"/>
                    <a:pt x="24" y="307"/>
                  </a:cubicBezTo>
                  <a:cubicBezTo>
                    <a:pt x="0" y="331"/>
                    <a:pt x="0" y="368"/>
                    <a:pt x="12" y="392"/>
                  </a:cubicBezTo>
                  <a:cubicBezTo>
                    <a:pt x="24" y="404"/>
                    <a:pt x="36" y="417"/>
                    <a:pt x="60" y="417"/>
                  </a:cubicBezTo>
                  <a:cubicBezTo>
                    <a:pt x="73" y="417"/>
                    <a:pt x="73" y="417"/>
                    <a:pt x="85" y="404"/>
                  </a:cubicBezTo>
                  <a:cubicBezTo>
                    <a:pt x="243" y="307"/>
                    <a:pt x="365" y="198"/>
                    <a:pt x="462" y="76"/>
                  </a:cubicBezTo>
                  <a:cubicBezTo>
                    <a:pt x="474" y="52"/>
                    <a:pt x="474" y="27"/>
                    <a:pt x="450" y="15"/>
                  </a:cubicBezTo>
                  <a:cubicBezTo>
                    <a:pt x="443" y="8"/>
                    <a:pt x="427" y="1"/>
                    <a:pt x="4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49" name="Google Shape;9149;p61"/>
            <p:cNvSpPr/>
            <p:nvPr/>
          </p:nvSpPr>
          <p:spPr>
            <a:xfrm>
              <a:off x="7379336" y="3594981"/>
              <a:ext cx="26234" cy="27908"/>
            </a:xfrm>
            <a:custGeom>
              <a:avLst/>
              <a:gdLst/>
              <a:ahLst/>
              <a:cxnLst/>
              <a:rect l="l" t="t" r="r" b="b"/>
              <a:pathLst>
                <a:path w="533" h="567" extrusionOk="0">
                  <a:moveTo>
                    <a:pt x="481" y="0"/>
                  </a:moveTo>
                  <a:cubicBezTo>
                    <a:pt x="470" y="0"/>
                    <a:pt x="457" y="6"/>
                    <a:pt x="445" y="18"/>
                  </a:cubicBezTo>
                  <a:cubicBezTo>
                    <a:pt x="286" y="153"/>
                    <a:pt x="140" y="323"/>
                    <a:pt x="18" y="493"/>
                  </a:cubicBezTo>
                  <a:cubicBezTo>
                    <a:pt x="0" y="530"/>
                    <a:pt x="30" y="566"/>
                    <a:pt x="62" y="566"/>
                  </a:cubicBezTo>
                  <a:cubicBezTo>
                    <a:pt x="72" y="566"/>
                    <a:pt x="83" y="562"/>
                    <a:pt x="91" y="553"/>
                  </a:cubicBezTo>
                  <a:cubicBezTo>
                    <a:pt x="237" y="396"/>
                    <a:pt x="372" y="237"/>
                    <a:pt x="505" y="80"/>
                  </a:cubicBezTo>
                  <a:cubicBezTo>
                    <a:pt x="532" y="43"/>
                    <a:pt x="513" y="0"/>
                    <a:pt x="4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50" name="Google Shape;9150;p61"/>
            <p:cNvSpPr/>
            <p:nvPr/>
          </p:nvSpPr>
          <p:spPr>
            <a:xfrm>
              <a:off x="7379041" y="3594587"/>
              <a:ext cx="26973" cy="28843"/>
            </a:xfrm>
            <a:custGeom>
              <a:avLst/>
              <a:gdLst/>
              <a:ahLst/>
              <a:cxnLst/>
              <a:rect l="l" t="t" r="r" b="b"/>
              <a:pathLst>
                <a:path w="548" h="586" extrusionOk="0">
                  <a:moveTo>
                    <a:pt x="487" y="15"/>
                  </a:moveTo>
                  <a:cubicBezTo>
                    <a:pt x="499" y="15"/>
                    <a:pt x="499" y="26"/>
                    <a:pt x="511" y="26"/>
                  </a:cubicBezTo>
                  <a:cubicBezTo>
                    <a:pt x="524" y="39"/>
                    <a:pt x="524" y="63"/>
                    <a:pt x="511" y="75"/>
                  </a:cubicBezTo>
                  <a:lnTo>
                    <a:pt x="256" y="367"/>
                  </a:lnTo>
                  <a:cubicBezTo>
                    <a:pt x="207" y="428"/>
                    <a:pt x="146" y="488"/>
                    <a:pt x="97" y="561"/>
                  </a:cubicBezTo>
                  <a:cubicBezTo>
                    <a:pt x="92" y="568"/>
                    <a:pt x="83" y="571"/>
                    <a:pt x="73" y="571"/>
                  </a:cubicBezTo>
                  <a:cubicBezTo>
                    <a:pt x="64" y="571"/>
                    <a:pt x="55" y="568"/>
                    <a:pt x="49" y="561"/>
                  </a:cubicBezTo>
                  <a:cubicBezTo>
                    <a:pt x="37" y="550"/>
                    <a:pt x="24" y="525"/>
                    <a:pt x="37" y="513"/>
                  </a:cubicBezTo>
                  <a:cubicBezTo>
                    <a:pt x="170" y="331"/>
                    <a:pt x="316" y="161"/>
                    <a:pt x="462" y="26"/>
                  </a:cubicBezTo>
                  <a:cubicBezTo>
                    <a:pt x="475" y="15"/>
                    <a:pt x="475" y="15"/>
                    <a:pt x="487" y="15"/>
                  </a:cubicBezTo>
                  <a:close/>
                  <a:moveTo>
                    <a:pt x="482" y="0"/>
                  </a:moveTo>
                  <a:cubicBezTo>
                    <a:pt x="471" y="0"/>
                    <a:pt x="461" y="4"/>
                    <a:pt x="451" y="15"/>
                  </a:cubicBezTo>
                  <a:cubicBezTo>
                    <a:pt x="305" y="148"/>
                    <a:pt x="146" y="318"/>
                    <a:pt x="24" y="501"/>
                  </a:cubicBezTo>
                  <a:cubicBezTo>
                    <a:pt x="0" y="525"/>
                    <a:pt x="13" y="561"/>
                    <a:pt x="37" y="574"/>
                  </a:cubicBezTo>
                  <a:cubicBezTo>
                    <a:pt x="49" y="574"/>
                    <a:pt x="61" y="586"/>
                    <a:pt x="73" y="586"/>
                  </a:cubicBezTo>
                  <a:cubicBezTo>
                    <a:pt x="86" y="586"/>
                    <a:pt x="97" y="586"/>
                    <a:pt x="110" y="574"/>
                  </a:cubicBezTo>
                  <a:cubicBezTo>
                    <a:pt x="159" y="501"/>
                    <a:pt x="219" y="440"/>
                    <a:pt x="268" y="379"/>
                  </a:cubicBezTo>
                  <a:lnTo>
                    <a:pt x="524" y="88"/>
                  </a:lnTo>
                  <a:cubicBezTo>
                    <a:pt x="548" y="63"/>
                    <a:pt x="535" y="26"/>
                    <a:pt x="524" y="15"/>
                  </a:cubicBezTo>
                  <a:cubicBezTo>
                    <a:pt x="510" y="7"/>
                    <a:pt x="496" y="0"/>
                    <a:pt x="4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51" name="Google Shape;9151;p61"/>
            <p:cNvSpPr/>
            <p:nvPr/>
          </p:nvSpPr>
          <p:spPr>
            <a:xfrm>
              <a:off x="7380124" y="3608763"/>
              <a:ext cx="25447" cy="25742"/>
            </a:xfrm>
            <a:custGeom>
              <a:avLst/>
              <a:gdLst/>
              <a:ahLst/>
              <a:cxnLst/>
              <a:rect l="l" t="t" r="r" b="b"/>
              <a:pathLst>
                <a:path w="517" h="523" extrusionOk="0">
                  <a:moveTo>
                    <a:pt x="455" y="0"/>
                  </a:moveTo>
                  <a:cubicBezTo>
                    <a:pt x="442" y="0"/>
                    <a:pt x="429" y="6"/>
                    <a:pt x="416" y="18"/>
                  </a:cubicBezTo>
                  <a:cubicBezTo>
                    <a:pt x="283" y="152"/>
                    <a:pt x="148" y="298"/>
                    <a:pt x="27" y="444"/>
                  </a:cubicBezTo>
                  <a:cubicBezTo>
                    <a:pt x="0" y="480"/>
                    <a:pt x="26" y="523"/>
                    <a:pt x="57" y="523"/>
                  </a:cubicBezTo>
                  <a:cubicBezTo>
                    <a:pt x="67" y="523"/>
                    <a:pt x="78" y="517"/>
                    <a:pt x="88" y="505"/>
                  </a:cubicBezTo>
                  <a:cubicBezTo>
                    <a:pt x="234" y="371"/>
                    <a:pt x="356" y="225"/>
                    <a:pt x="489" y="79"/>
                  </a:cubicBezTo>
                  <a:cubicBezTo>
                    <a:pt x="516" y="43"/>
                    <a:pt x="490" y="0"/>
                    <a:pt x="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52" name="Google Shape;9152;p61"/>
            <p:cNvSpPr/>
            <p:nvPr/>
          </p:nvSpPr>
          <p:spPr>
            <a:xfrm>
              <a:off x="7379632" y="3608320"/>
              <a:ext cx="25791" cy="26530"/>
            </a:xfrm>
            <a:custGeom>
              <a:avLst/>
              <a:gdLst/>
              <a:ahLst/>
              <a:cxnLst/>
              <a:rect l="l" t="t" r="r" b="b"/>
              <a:pathLst>
                <a:path w="524" h="539" extrusionOk="0">
                  <a:moveTo>
                    <a:pt x="463" y="18"/>
                  </a:moveTo>
                  <a:cubicBezTo>
                    <a:pt x="472" y="18"/>
                    <a:pt x="481" y="21"/>
                    <a:pt x="487" y="27"/>
                  </a:cubicBezTo>
                  <a:cubicBezTo>
                    <a:pt x="499" y="39"/>
                    <a:pt x="499" y="63"/>
                    <a:pt x="487" y="76"/>
                  </a:cubicBezTo>
                  <a:cubicBezTo>
                    <a:pt x="353" y="234"/>
                    <a:pt x="220" y="380"/>
                    <a:pt x="98" y="514"/>
                  </a:cubicBezTo>
                  <a:cubicBezTo>
                    <a:pt x="86" y="520"/>
                    <a:pt x="77" y="523"/>
                    <a:pt x="69" y="523"/>
                  </a:cubicBezTo>
                  <a:cubicBezTo>
                    <a:pt x="61" y="523"/>
                    <a:pt x="55" y="520"/>
                    <a:pt x="49" y="514"/>
                  </a:cubicBezTo>
                  <a:cubicBezTo>
                    <a:pt x="37" y="501"/>
                    <a:pt x="25" y="477"/>
                    <a:pt x="37" y="453"/>
                  </a:cubicBezTo>
                  <a:cubicBezTo>
                    <a:pt x="158" y="319"/>
                    <a:pt x="293" y="173"/>
                    <a:pt x="439" y="27"/>
                  </a:cubicBezTo>
                  <a:cubicBezTo>
                    <a:pt x="444" y="21"/>
                    <a:pt x="453" y="18"/>
                    <a:pt x="463" y="18"/>
                  </a:cubicBezTo>
                  <a:close/>
                  <a:moveTo>
                    <a:pt x="456" y="1"/>
                  </a:moveTo>
                  <a:cubicBezTo>
                    <a:pt x="446" y="1"/>
                    <a:pt x="436" y="5"/>
                    <a:pt x="426" y="15"/>
                  </a:cubicBezTo>
                  <a:cubicBezTo>
                    <a:pt x="280" y="161"/>
                    <a:pt x="147" y="307"/>
                    <a:pt x="25" y="441"/>
                  </a:cubicBezTo>
                  <a:cubicBezTo>
                    <a:pt x="1" y="477"/>
                    <a:pt x="12" y="501"/>
                    <a:pt x="37" y="526"/>
                  </a:cubicBezTo>
                  <a:cubicBezTo>
                    <a:pt x="49" y="538"/>
                    <a:pt x="61" y="538"/>
                    <a:pt x="74" y="538"/>
                  </a:cubicBezTo>
                  <a:cubicBezTo>
                    <a:pt x="85" y="538"/>
                    <a:pt x="98" y="538"/>
                    <a:pt x="110" y="526"/>
                  </a:cubicBezTo>
                  <a:cubicBezTo>
                    <a:pt x="231" y="392"/>
                    <a:pt x="366" y="246"/>
                    <a:pt x="499" y="88"/>
                  </a:cubicBezTo>
                  <a:cubicBezTo>
                    <a:pt x="523" y="63"/>
                    <a:pt x="512" y="27"/>
                    <a:pt x="499" y="15"/>
                  </a:cubicBezTo>
                  <a:cubicBezTo>
                    <a:pt x="485" y="8"/>
                    <a:pt x="471" y="1"/>
                    <a:pt x="4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53" name="Google Shape;9153;p61"/>
            <p:cNvSpPr/>
            <p:nvPr/>
          </p:nvSpPr>
          <p:spPr>
            <a:xfrm>
              <a:off x="7381207" y="3623972"/>
              <a:ext cx="23183" cy="22789"/>
            </a:xfrm>
            <a:custGeom>
              <a:avLst/>
              <a:gdLst/>
              <a:ahLst/>
              <a:cxnLst/>
              <a:rect l="l" t="t" r="r" b="b"/>
              <a:pathLst>
                <a:path w="471" h="463" extrusionOk="0">
                  <a:moveTo>
                    <a:pt x="401" y="1"/>
                  </a:moveTo>
                  <a:cubicBezTo>
                    <a:pt x="390" y="1"/>
                    <a:pt x="379" y="4"/>
                    <a:pt x="370" y="13"/>
                  </a:cubicBezTo>
                  <a:cubicBezTo>
                    <a:pt x="248" y="123"/>
                    <a:pt x="139" y="256"/>
                    <a:pt x="29" y="378"/>
                  </a:cubicBezTo>
                  <a:cubicBezTo>
                    <a:pt x="1" y="416"/>
                    <a:pt x="32" y="462"/>
                    <a:pt x="70" y="462"/>
                  </a:cubicBezTo>
                  <a:cubicBezTo>
                    <a:pt x="81" y="462"/>
                    <a:pt x="92" y="459"/>
                    <a:pt x="102" y="451"/>
                  </a:cubicBezTo>
                  <a:cubicBezTo>
                    <a:pt x="224" y="329"/>
                    <a:pt x="345" y="208"/>
                    <a:pt x="443" y="74"/>
                  </a:cubicBezTo>
                  <a:cubicBezTo>
                    <a:pt x="471" y="37"/>
                    <a:pt x="435" y="1"/>
                    <a:pt x="4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54" name="Google Shape;9154;p61"/>
            <p:cNvSpPr/>
            <p:nvPr/>
          </p:nvSpPr>
          <p:spPr>
            <a:xfrm>
              <a:off x="7380862" y="3623579"/>
              <a:ext cx="23330" cy="23232"/>
            </a:xfrm>
            <a:custGeom>
              <a:avLst/>
              <a:gdLst/>
              <a:ahLst/>
              <a:cxnLst/>
              <a:rect l="l" t="t" r="r" b="b"/>
              <a:pathLst>
                <a:path w="474" h="472" extrusionOk="0">
                  <a:moveTo>
                    <a:pt x="409" y="19"/>
                  </a:moveTo>
                  <a:cubicBezTo>
                    <a:pt x="420" y="19"/>
                    <a:pt x="431" y="26"/>
                    <a:pt x="438" y="34"/>
                  </a:cubicBezTo>
                  <a:cubicBezTo>
                    <a:pt x="450" y="34"/>
                    <a:pt x="462" y="45"/>
                    <a:pt x="450" y="70"/>
                  </a:cubicBezTo>
                  <a:cubicBezTo>
                    <a:pt x="352" y="191"/>
                    <a:pt x="243" y="326"/>
                    <a:pt x="97" y="447"/>
                  </a:cubicBezTo>
                  <a:cubicBezTo>
                    <a:pt x="92" y="457"/>
                    <a:pt x="85" y="461"/>
                    <a:pt x="77" y="461"/>
                  </a:cubicBezTo>
                  <a:cubicBezTo>
                    <a:pt x="67" y="461"/>
                    <a:pt x="56" y="454"/>
                    <a:pt x="49" y="447"/>
                  </a:cubicBezTo>
                  <a:cubicBezTo>
                    <a:pt x="36" y="434"/>
                    <a:pt x="24" y="410"/>
                    <a:pt x="49" y="386"/>
                  </a:cubicBezTo>
                  <a:cubicBezTo>
                    <a:pt x="146" y="277"/>
                    <a:pt x="268" y="143"/>
                    <a:pt x="389" y="34"/>
                  </a:cubicBezTo>
                  <a:cubicBezTo>
                    <a:pt x="394" y="23"/>
                    <a:pt x="401" y="19"/>
                    <a:pt x="409" y="19"/>
                  </a:cubicBezTo>
                  <a:close/>
                  <a:moveTo>
                    <a:pt x="411" y="1"/>
                  </a:moveTo>
                  <a:cubicBezTo>
                    <a:pt x="399" y="1"/>
                    <a:pt x="387" y="4"/>
                    <a:pt x="377" y="9"/>
                  </a:cubicBezTo>
                  <a:cubicBezTo>
                    <a:pt x="243" y="131"/>
                    <a:pt x="133" y="264"/>
                    <a:pt x="24" y="386"/>
                  </a:cubicBezTo>
                  <a:cubicBezTo>
                    <a:pt x="0" y="410"/>
                    <a:pt x="12" y="447"/>
                    <a:pt x="36" y="459"/>
                  </a:cubicBezTo>
                  <a:cubicBezTo>
                    <a:pt x="36" y="471"/>
                    <a:pt x="60" y="471"/>
                    <a:pt x="73" y="471"/>
                  </a:cubicBezTo>
                  <a:cubicBezTo>
                    <a:pt x="85" y="471"/>
                    <a:pt x="97" y="471"/>
                    <a:pt x="109" y="459"/>
                  </a:cubicBezTo>
                  <a:cubicBezTo>
                    <a:pt x="255" y="337"/>
                    <a:pt x="365" y="204"/>
                    <a:pt x="462" y="82"/>
                  </a:cubicBezTo>
                  <a:cubicBezTo>
                    <a:pt x="474" y="58"/>
                    <a:pt x="474" y="34"/>
                    <a:pt x="450" y="21"/>
                  </a:cubicBezTo>
                  <a:cubicBezTo>
                    <a:pt x="443" y="7"/>
                    <a:pt x="427" y="1"/>
                    <a:pt x="4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55" name="Google Shape;9155;p61"/>
            <p:cNvSpPr/>
            <p:nvPr/>
          </p:nvSpPr>
          <p:spPr>
            <a:xfrm>
              <a:off x="7380124" y="3640215"/>
              <a:ext cx="26087" cy="23626"/>
            </a:xfrm>
            <a:custGeom>
              <a:avLst/>
              <a:gdLst/>
              <a:ahLst/>
              <a:cxnLst/>
              <a:rect l="l" t="t" r="r" b="b"/>
              <a:pathLst>
                <a:path w="530" h="480" extrusionOk="0">
                  <a:moveTo>
                    <a:pt x="466" y="1"/>
                  </a:moveTo>
                  <a:cubicBezTo>
                    <a:pt x="457" y="1"/>
                    <a:pt x="448" y="4"/>
                    <a:pt x="440" y="12"/>
                  </a:cubicBezTo>
                  <a:cubicBezTo>
                    <a:pt x="294" y="145"/>
                    <a:pt x="161" y="267"/>
                    <a:pt x="27" y="401"/>
                  </a:cubicBezTo>
                  <a:cubicBezTo>
                    <a:pt x="0" y="437"/>
                    <a:pt x="26" y="479"/>
                    <a:pt x="61" y="479"/>
                  </a:cubicBezTo>
                  <a:cubicBezTo>
                    <a:pt x="74" y="479"/>
                    <a:pt x="87" y="474"/>
                    <a:pt x="100" y="461"/>
                  </a:cubicBezTo>
                  <a:cubicBezTo>
                    <a:pt x="234" y="340"/>
                    <a:pt x="367" y="206"/>
                    <a:pt x="502" y="85"/>
                  </a:cubicBezTo>
                  <a:cubicBezTo>
                    <a:pt x="530" y="47"/>
                    <a:pt x="499" y="1"/>
                    <a:pt x="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56" name="Google Shape;9156;p61"/>
            <p:cNvSpPr/>
            <p:nvPr/>
          </p:nvSpPr>
          <p:spPr>
            <a:xfrm>
              <a:off x="7380222" y="3639871"/>
              <a:ext cx="26382" cy="24265"/>
            </a:xfrm>
            <a:custGeom>
              <a:avLst/>
              <a:gdLst/>
              <a:ahLst/>
              <a:cxnLst/>
              <a:rect l="l" t="t" r="r" b="b"/>
              <a:pathLst>
                <a:path w="536" h="493" extrusionOk="0">
                  <a:moveTo>
                    <a:pt x="468" y="17"/>
                  </a:moveTo>
                  <a:cubicBezTo>
                    <a:pt x="481" y="17"/>
                    <a:pt x="492" y="24"/>
                    <a:pt x="500" y="31"/>
                  </a:cubicBezTo>
                  <a:cubicBezTo>
                    <a:pt x="511" y="43"/>
                    <a:pt x="511" y="67"/>
                    <a:pt x="500" y="79"/>
                  </a:cubicBezTo>
                  <a:lnTo>
                    <a:pt x="487" y="92"/>
                  </a:lnTo>
                  <a:cubicBezTo>
                    <a:pt x="354" y="213"/>
                    <a:pt x="219" y="347"/>
                    <a:pt x="86" y="468"/>
                  </a:cubicBezTo>
                  <a:cubicBezTo>
                    <a:pt x="80" y="475"/>
                    <a:pt x="70" y="478"/>
                    <a:pt x="61" y="478"/>
                  </a:cubicBezTo>
                  <a:cubicBezTo>
                    <a:pt x="52" y="478"/>
                    <a:pt x="43" y="475"/>
                    <a:pt x="37" y="468"/>
                  </a:cubicBezTo>
                  <a:cubicBezTo>
                    <a:pt x="25" y="457"/>
                    <a:pt x="25" y="432"/>
                    <a:pt x="37" y="420"/>
                  </a:cubicBezTo>
                  <a:cubicBezTo>
                    <a:pt x="159" y="286"/>
                    <a:pt x="305" y="165"/>
                    <a:pt x="427" y="43"/>
                  </a:cubicBezTo>
                  <a:lnTo>
                    <a:pt x="438" y="31"/>
                  </a:lnTo>
                  <a:cubicBezTo>
                    <a:pt x="448" y="20"/>
                    <a:pt x="459" y="17"/>
                    <a:pt x="468" y="17"/>
                  </a:cubicBezTo>
                  <a:close/>
                  <a:moveTo>
                    <a:pt x="469" y="1"/>
                  </a:moveTo>
                  <a:cubicBezTo>
                    <a:pt x="454" y="1"/>
                    <a:pt x="439" y="7"/>
                    <a:pt x="427" y="19"/>
                  </a:cubicBezTo>
                  <a:lnTo>
                    <a:pt x="414" y="31"/>
                  </a:lnTo>
                  <a:cubicBezTo>
                    <a:pt x="292" y="152"/>
                    <a:pt x="146" y="274"/>
                    <a:pt x="25" y="408"/>
                  </a:cubicBezTo>
                  <a:cubicBezTo>
                    <a:pt x="0" y="432"/>
                    <a:pt x="0" y="457"/>
                    <a:pt x="25" y="481"/>
                  </a:cubicBezTo>
                  <a:cubicBezTo>
                    <a:pt x="37" y="493"/>
                    <a:pt x="49" y="493"/>
                    <a:pt x="62" y="493"/>
                  </a:cubicBezTo>
                  <a:cubicBezTo>
                    <a:pt x="73" y="493"/>
                    <a:pt x="86" y="493"/>
                    <a:pt x="98" y="481"/>
                  </a:cubicBezTo>
                  <a:cubicBezTo>
                    <a:pt x="232" y="359"/>
                    <a:pt x="365" y="225"/>
                    <a:pt x="500" y="103"/>
                  </a:cubicBezTo>
                  <a:lnTo>
                    <a:pt x="511" y="92"/>
                  </a:lnTo>
                  <a:cubicBezTo>
                    <a:pt x="536" y="67"/>
                    <a:pt x="524" y="43"/>
                    <a:pt x="511" y="19"/>
                  </a:cubicBezTo>
                  <a:cubicBezTo>
                    <a:pt x="499" y="7"/>
                    <a:pt x="484" y="1"/>
                    <a:pt x="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57" name="Google Shape;9157;p61"/>
            <p:cNvSpPr/>
            <p:nvPr/>
          </p:nvSpPr>
          <p:spPr>
            <a:xfrm>
              <a:off x="7380025" y="3653604"/>
              <a:ext cx="25644" cy="21903"/>
            </a:xfrm>
            <a:custGeom>
              <a:avLst/>
              <a:gdLst/>
              <a:ahLst/>
              <a:cxnLst/>
              <a:rect l="l" t="t" r="r" b="b"/>
              <a:pathLst>
                <a:path w="521" h="445" extrusionOk="0">
                  <a:moveTo>
                    <a:pt x="453" y="1"/>
                  </a:moveTo>
                  <a:cubicBezTo>
                    <a:pt x="445" y="1"/>
                    <a:pt x="437" y="3"/>
                    <a:pt x="431" y="7"/>
                  </a:cubicBezTo>
                  <a:cubicBezTo>
                    <a:pt x="296" y="129"/>
                    <a:pt x="150" y="238"/>
                    <a:pt x="29" y="372"/>
                  </a:cubicBezTo>
                  <a:cubicBezTo>
                    <a:pt x="1" y="400"/>
                    <a:pt x="31" y="444"/>
                    <a:pt x="64" y="444"/>
                  </a:cubicBezTo>
                  <a:cubicBezTo>
                    <a:pt x="73" y="444"/>
                    <a:pt x="82" y="441"/>
                    <a:pt x="90" y="433"/>
                  </a:cubicBezTo>
                  <a:lnTo>
                    <a:pt x="491" y="68"/>
                  </a:lnTo>
                  <a:cubicBezTo>
                    <a:pt x="521" y="38"/>
                    <a:pt x="486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58" name="Google Shape;9158;p61"/>
            <p:cNvSpPr/>
            <p:nvPr/>
          </p:nvSpPr>
          <p:spPr>
            <a:xfrm>
              <a:off x="7380222" y="3653259"/>
              <a:ext cx="25201" cy="22838"/>
            </a:xfrm>
            <a:custGeom>
              <a:avLst/>
              <a:gdLst/>
              <a:ahLst/>
              <a:cxnLst/>
              <a:rect l="l" t="t" r="r" b="b"/>
              <a:pathLst>
                <a:path w="512" h="464" extrusionOk="0">
                  <a:moveTo>
                    <a:pt x="451" y="14"/>
                  </a:moveTo>
                  <a:cubicBezTo>
                    <a:pt x="463" y="14"/>
                    <a:pt x="475" y="26"/>
                    <a:pt x="475" y="26"/>
                  </a:cubicBezTo>
                  <a:cubicBezTo>
                    <a:pt x="487" y="39"/>
                    <a:pt x="500" y="50"/>
                    <a:pt x="475" y="75"/>
                  </a:cubicBezTo>
                  <a:cubicBezTo>
                    <a:pt x="354" y="196"/>
                    <a:pt x="219" y="318"/>
                    <a:pt x="86" y="428"/>
                  </a:cubicBezTo>
                  <a:cubicBezTo>
                    <a:pt x="76" y="438"/>
                    <a:pt x="66" y="442"/>
                    <a:pt x="56" y="442"/>
                  </a:cubicBezTo>
                  <a:cubicBezTo>
                    <a:pt x="43" y="442"/>
                    <a:pt x="32" y="435"/>
                    <a:pt x="25" y="428"/>
                  </a:cubicBezTo>
                  <a:cubicBezTo>
                    <a:pt x="25" y="415"/>
                    <a:pt x="13" y="404"/>
                    <a:pt x="37" y="379"/>
                  </a:cubicBezTo>
                  <a:cubicBezTo>
                    <a:pt x="171" y="245"/>
                    <a:pt x="317" y="123"/>
                    <a:pt x="427" y="26"/>
                  </a:cubicBezTo>
                  <a:cubicBezTo>
                    <a:pt x="438" y="14"/>
                    <a:pt x="451" y="14"/>
                    <a:pt x="451" y="14"/>
                  </a:cubicBezTo>
                  <a:close/>
                  <a:moveTo>
                    <a:pt x="450" y="0"/>
                  </a:moveTo>
                  <a:cubicBezTo>
                    <a:pt x="437" y="0"/>
                    <a:pt x="424" y="4"/>
                    <a:pt x="414" y="14"/>
                  </a:cubicBezTo>
                  <a:cubicBezTo>
                    <a:pt x="305" y="99"/>
                    <a:pt x="159" y="233"/>
                    <a:pt x="25" y="367"/>
                  </a:cubicBezTo>
                  <a:cubicBezTo>
                    <a:pt x="0" y="391"/>
                    <a:pt x="0" y="428"/>
                    <a:pt x="13" y="440"/>
                  </a:cubicBezTo>
                  <a:cubicBezTo>
                    <a:pt x="25" y="452"/>
                    <a:pt x="37" y="464"/>
                    <a:pt x="62" y="464"/>
                  </a:cubicBezTo>
                  <a:cubicBezTo>
                    <a:pt x="73" y="464"/>
                    <a:pt x="86" y="452"/>
                    <a:pt x="98" y="440"/>
                  </a:cubicBezTo>
                  <a:cubicBezTo>
                    <a:pt x="232" y="331"/>
                    <a:pt x="365" y="209"/>
                    <a:pt x="487" y="87"/>
                  </a:cubicBezTo>
                  <a:cubicBezTo>
                    <a:pt x="511" y="63"/>
                    <a:pt x="511" y="39"/>
                    <a:pt x="500" y="14"/>
                  </a:cubicBezTo>
                  <a:cubicBezTo>
                    <a:pt x="486" y="7"/>
                    <a:pt x="467" y="0"/>
                    <a:pt x="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59" name="Google Shape;9159;p61"/>
            <p:cNvSpPr/>
            <p:nvPr/>
          </p:nvSpPr>
          <p:spPr>
            <a:xfrm>
              <a:off x="7381896" y="3665269"/>
              <a:ext cx="21460" cy="21312"/>
            </a:xfrm>
            <a:custGeom>
              <a:avLst/>
              <a:gdLst/>
              <a:ahLst/>
              <a:cxnLst/>
              <a:rect l="l" t="t" r="r" b="b"/>
              <a:pathLst>
                <a:path w="436" h="433" extrusionOk="0">
                  <a:moveTo>
                    <a:pt x="374" y="0"/>
                  </a:moveTo>
                  <a:cubicBezTo>
                    <a:pt x="364" y="0"/>
                    <a:pt x="353" y="4"/>
                    <a:pt x="344" y="14"/>
                  </a:cubicBezTo>
                  <a:cubicBezTo>
                    <a:pt x="234" y="123"/>
                    <a:pt x="137" y="233"/>
                    <a:pt x="28" y="354"/>
                  </a:cubicBezTo>
                  <a:cubicBezTo>
                    <a:pt x="0" y="390"/>
                    <a:pt x="27" y="432"/>
                    <a:pt x="57" y="432"/>
                  </a:cubicBezTo>
                  <a:cubicBezTo>
                    <a:pt x="68" y="432"/>
                    <a:pt x="79" y="427"/>
                    <a:pt x="88" y="414"/>
                  </a:cubicBezTo>
                  <a:cubicBezTo>
                    <a:pt x="210" y="306"/>
                    <a:pt x="320" y="184"/>
                    <a:pt x="417" y="62"/>
                  </a:cubicBezTo>
                  <a:cubicBezTo>
                    <a:pt x="435" y="35"/>
                    <a:pt x="405" y="0"/>
                    <a:pt x="3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60" name="Google Shape;9160;p61"/>
            <p:cNvSpPr/>
            <p:nvPr/>
          </p:nvSpPr>
          <p:spPr>
            <a:xfrm>
              <a:off x="7382044" y="3664876"/>
              <a:ext cx="21608" cy="22001"/>
            </a:xfrm>
            <a:custGeom>
              <a:avLst/>
              <a:gdLst/>
              <a:ahLst/>
              <a:cxnLst/>
              <a:rect l="l" t="t" r="r" b="b"/>
              <a:pathLst>
                <a:path w="439" h="447" extrusionOk="0">
                  <a:moveTo>
                    <a:pt x="368" y="16"/>
                  </a:moveTo>
                  <a:cubicBezTo>
                    <a:pt x="380" y="16"/>
                    <a:pt x="393" y="22"/>
                    <a:pt x="401" y="22"/>
                  </a:cubicBezTo>
                  <a:cubicBezTo>
                    <a:pt x="414" y="33"/>
                    <a:pt x="414" y="46"/>
                    <a:pt x="401" y="70"/>
                  </a:cubicBezTo>
                  <a:cubicBezTo>
                    <a:pt x="317" y="192"/>
                    <a:pt x="207" y="314"/>
                    <a:pt x="85" y="422"/>
                  </a:cubicBezTo>
                  <a:cubicBezTo>
                    <a:pt x="73" y="429"/>
                    <a:pt x="64" y="432"/>
                    <a:pt x="56" y="432"/>
                  </a:cubicBezTo>
                  <a:cubicBezTo>
                    <a:pt x="49" y="432"/>
                    <a:pt x="43" y="429"/>
                    <a:pt x="36" y="422"/>
                  </a:cubicBezTo>
                  <a:cubicBezTo>
                    <a:pt x="25" y="411"/>
                    <a:pt x="12" y="386"/>
                    <a:pt x="36" y="362"/>
                  </a:cubicBezTo>
                  <a:cubicBezTo>
                    <a:pt x="146" y="241"/>
                    <a:pt x="255" y="131"/>
                    <a:pt x="353" y="22"/>
                  </a:cubicBezTo>
                  <a:cubicBezTo>
                    <a:pt x="357" y="17"/>
                    <a:pt x="362" y="16"/>
                    <a:pt x="368" y="16"/>
                  </a:cubicBezTo>
                  <a:close/>
                  <a:moveTo>
                    <a:pt x="377" y="0"/>
                  </a:moveTo>
                  <a:cubicBezTo>
                    <a:pt x="365" y="0"/>
                    <a:pt x="353" y="3"/>
                    <a:pt x="341" y="9"/>
                  </a:cubicBezTo>
                  <a:cubicBezTo>
                    <a:pt x="244" y="119"/>
                    <a:pt x="134" y="228"/>
                    <a:pt x="25" y="362"/>
                  </a:cubicBezTo>
                  <a:cubicBezTo>
                    <a:pt x="0" y="386"/>
                    <a:pt x="0" y="411"/>
                    <a:pt x="25" y="435"/>
                  </a:cubicBezTo>
                  <a:cubicBezTo>
                    <a:pt x="36" y="447"/>
                    <a:pt x="49" y="447"/>
                    <a:pt x="61" y="447"/>
                  </a:cubicBezTo>
                  <a:cubicBezTo>
                    <a:pt x="73" y="447"/>
                    <a:pt x="85" y="447"/>
                    <a:pt x="98" y="435"/>
                  </a:cubicBezTo>
                  <a:cubicBezTo>
                    <a:pt x="219" y="325"/>
                    <a:pt x="328" y="204"/>
                    <a:pt x="426" y="82"/>
                  </a:cubicBezTo>
                  <a:cubicBezTo>
                    <a:pt x="438" y="58"/>
                    <a:pt x="426" y="33"/>
                    <a:pt x="414" y="9"/>
                  </a:cubicBezTo>
                  <a:cubicBezTo>
                    <a:pt x="402" y="3"/>
                    <a:pt x="390" y="0"/>
                    <a:pt x="3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61" name="Google Shape;9161;p61"/>
            <p:cNvSpPr/>
            <p:nvPr/>
          </p:nvSpPr>
          <p:spPr>
            <a:xfrm>
              <a:off x="7381994" y="3677329"/>
              <a:ext cx="23527" cy="20574"/>
            </a:xfrm>
            <a:custGeom>
              <a:avLst/>
              <a:gdLst/>
              <a:ahLst/>
              <a:cxnLst/>
              <a:rect l="l" t="t" r="r" b="b"/>
              <a:pathLst>
                <a:path w="478" h="418" extrusionOk="0">
                  <a:moveTo>
                    <a:pt x="410" y="0"/>
                  </a:moveTo>
                  <a:cubicBezTo>
                    <a:pt x="400" y="0"/>
                    <a:pt x="389" y="4"/>
                    <a:pt x="378" y="12"/>
                  </a:cubicBezTo>
                  <a:cubicBezTo>
                    <a:pt x="256" y="109"/>
                    <a:pt x="147" y="231"/>
                    <a:pt x="37" y="340"/>
                  </a:cubicBezTo>
                  <a:cubicBezTo>
                    <a:pt x="0" y="368"/>
                    <a:pt x="34" y="417"/>
                    <a:pt x="69" y="417"/>
                  </a:cubicBezTo>
                  <a:cubicBezTo>
                    <a:pt x="79" y="417"/>
                    <a:pt x="90" y="413"/>
                    <a:pt x="99" y="401"/>
                  </a:cubicBezTo>
                  <a:cubicBezTo>
                    <a:pt x="220" y="291"/>
                    <a:pt x="329" y="194"/>
                    <a:pt x="439" y="72"/>
                  </a:cubicBezTo>
                  <a:cubicBezTo>
                    <a:pt x="477" y="44"/>
                    <a:pt x="448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62" name="Google Shape;9162;p61"/>
            <p:cNvSpPr/>
            <p:nvPr/>
          </p:nvSpPr>
          <p:spPr>
            <a:xfrm>
              <a:off x="7382044" y="3676886"/>
              <a:ext cx="23379" cy="21411"/>
            </a:xfrm>
            <a:custGeom>
              <a:avLst/>
              <a:gdLst/>
              <a:ahLst/>
              <a:cxnLst/>
              <a:rect l="l" t="t" r="r" b="b"/>
              <a:pathLst>
                <a:path w="475" h="435" extrusionOk="0">
                  <a:moveTo>
                    <a:pt x="403" y="16"/>
                  </a:moveTo>
                  <a:cubicBezTo>
                    <a:pt x="415" y="16"/>
                    <a:pt x="429" y="24"/>
                    <a:pt x="438" y="33"/>
                  </a:cubicBezTo>
                  <a:cubicBezTo>
                    <a:pt x="450" y="45"/>
                    <a:pt x="450" y="57"/>
                    <a:pt x="438" y="81"/>
                  </a:cubicBezTo>
                  <a:cubicBezTo>
                    <a:pt x="328" y="191"/>
                    <a:pt x="207" y="300"/>
                    <a:pt x="98" y="410"/>
                  </a:cubicBezTo>
                  <a:cubicBezTo>
                    <a:pt x="86" y="416"/>
                    <a:pt x="73" y="419"/>
                    <a:pt x="63" y="419"/>
                  </a:cubicBezTo>
                  <a:cubicBezTo>
                    <a:pt x="52" y="419"/>
                    <a:pt x="43" y="416"/>
                    <a:pt x="36" y="410"/>
                  </a:cubicBezTo>
                  <a:cubicBezTo>
                    <a:pt x="25" y="386"/>
                    <a:pt x="25" y="373"/>
                    <a:pt x="36" y="349"/>
                  </a:cubicBezTo>
                  <a:cubicBezTo>
                    <a:pt x="158" y="240"/>
                    <a:pt x="268" y="130"/>
                    <a:pt x="390" y="21"/>
                  </a:cubicBezTo>
                  <a:cubicBezTo>
                    <a:pt x="393" y="17"/>
                    <a:pt x="398" y="16"/>
                    <a:pt x="403" y="16"/>
                  </a:cubicBezTo>
                  <a:close/>
                  <a:moveTo>
                    <a:pt x="407" y="1"/>
                  </a:moveTo>
                  <a:cubicBezTo>
                    <a:pt x="397" y="1"/>
                    <a:pt x="387" y="3"/>
                    <a:pt x="377" y="8"/>
                  </a:cubicBezTo>
                  <a:cubicBezTo>
                    <a:pt x="255" y="118"/>
                    <a:pt x="146" y="227"/>
                    <a:pt x="25" y="337"/>
                  </a:cubicBezTo>
                  <a:cubicBezTo>
                    <a:pt x="0" y="361"/>
                    <a:pt x="12" y="397"/>
                    <a:pt x="25" y="422"/>
                  </a:cubicBezTo>
                  <a:cubicBezTo>
                    <a:pt x="36" y="422"/>
                    <a:pt x="49" y="434"/>
                    <a:pt x="73" y="434"/>
                  </a:cubicBezTo>
                  <a:cubicBezTo>
                    <a:pt x="85" y="434"/>
                    <a:pt x="98" y="434"/>
                    <a:pt x="109" y="422"/>
                  </a:cubicBezTo>
                  <a:cubicBezTo>
                    <a:pt x="219" y="313"/>
                    <a:pt x="341" y="203"/>
                    <a:pt x="450" y="94"/>
                  </a:cubicBezTo>
                  <a:cubicBezTo>
                    <a:pt x="474" y="57"/>
                    <a:pt x="463" y="33"/>
                    <a:pt x="450" y="21"/>
                  </a:cubicBezTo>
                  <a:cubicBezTo>
                    <a:pt x="436" y="6"/>
                    <a:pt x="421" y="1"/>
                    <a:pt x="4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63" name="Google Shape;9163;p61"/>
            <p:cNvSpPr/>
            <p:nvPr/>
          </p:nvSpPr>
          <p:spPr>
            <a:xfrm>
              <a:off x="7382437" y="3689831"/>
              <a:ext cx="22100" cy="21558"/>
            </a:xfrm>
            <a:custGeom>
              <a:avLst/>
              <a:gdLst/>
              <a:ahLst/>
              <a:cxnLst/>
              <a:rect l="l" t="t" r="r" b="b"/>
              <a:pathLst>
                <a:path w="449" h="438" extrusionOk="0">
                  <a:moveTo>
                    <a:pt x="387" y="0"/>
                  </a:moveTo>
                  <a:cubicBezTo>
                    <a:pt x="377" y="0"/>
                    <a:pt x="366" y="4"/>
                    <a:pt x="357" y="13"/>
                  </a:cubicBezTo>
                  <a:cubicBezTo>
                    <a:pt x="247" y="134"/>
                    <a:pt x="138" y="244"/>
                    <a:pt x="28" y="353"/>
                  </a:cubicBezTo>
                  <a:cubicBezTo>
                    <a:pt x="0" y="392"/>
                    <a:pt x="31" y="438"/>
                    <a:pt x="70" y="438"/>
                  </a:cubicBezTo>
                  <a:cubicBezTo>
                    <a:pt x="80" y="438"/>
                    <a:pt x="91" y="434"/>
                    <a:pt x="101" y="426"/>
                  </a:cubicBezTo>
                  <a:cubicBezTo>
                    <a:pt x="223" y="317"/>
                    <a:pt x="333" y="196"/>
                    <a:pt x="430" y="61"/>
                  </a:cubicBezTo>
                  <a:cubicBezTo>
                    <a:pt x="449" y="34"/>
                    <a:pt x="418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64" name="Google Shape;9164;p61"/>
            <p:cNvSpPr/>
            <p:nvPr/>
          </p:nvSpPr>
          <p:spPr>
            <a:xfrm>
              <a:off x="7382634" y="3689142"/>
              <a:ext cx="22198" cy="22297"/>
            </a:xfrm>
            <a:custGeom>
              <a:avLst/>
              <a:gdLst/>
              <a:ahLst/>
              <a:cxnLst/>
              <a:rect l="l" t="t" r="r" b="b"/>
              <a:pathLst>
                <a:path w="451" h="453" extrusionOk="0">
                  <a:moveTo>
                    <a:pt x="378" y="15"/>
                  </a:moveTo>
                  <a:cubicBezTo>
                    <a:pt x="389" y="15"/>
                    <a:pt x="402" y="27"/>
                    <a:pt x="402" y="27"/>
                  </a:cubicBezTo>
                  <a:cubicBezTo>
                    <a:pt x="414" y="39"/>
                    <a:pt x="426" y="51"/>
                    <a:pt x="414" y="75"/>
                  </a:cubicBezTo>
                  <a:cubicBezTo>
                    <a:pt x="305" y="210"/>
                    <a:pt x="195" y="331"/>
                    <a:pt x="86" y="429"/>
                  </a:cubicBezTo>
                  <a:cubicBezTo>
                    <a:pt x="74" y="434"/>
                    <a:pt x="64" y="437"/>
                    <a:pt x="57" y="437"/>
                  </a:cubicBezTo>
                  <a:cubicBezTo>
                    <a:pt x="49" y="437"/>
                    <a:pt x="43" y="434"/>
                    <a:pt x="37" y="429"/>
                  </a:cubicBezTo>
                  <a:cubicBezTo>
                    <a:pt x="24" y="416"/>
                    <a:pt x="13" y="392"/>
                    <a:pt x="37" y="380"/>
                  </a:cubicBezTo>
                  <a:cubicBezTo>
                    <a:pt x="146" y="270"/>
                    <a:pt x="256" y="148"/>
                    <a:pt x="365" y="27"/>
                  </a:cubicBezTo>
                  <a:lnTo>
                    <a:pt x="378" y="15"/>
                  </a:lnTo>
                  <a:close/>
                  <a:moveTo>
                    <a:pt x="376" y="1"/>
                  </a:moveTo>
                  <a:cubicBezTo>
                    <a:pt x="364" y="1"/>
                    <a:pt x="351" y="5"/>
                    <a:pt x="341" y="15"/>
                  </a:cubicBezTo>
                  <a:cubicBezTo>
                    <a:pt x="243" y="137"/>
                    <a:pt x="122" y="258"/>
                    <a:pt x="24" y="367"/>
                  </a:cubicBezTo>
                  <a:cubicBezTo>
                    <a:pt x="0" y="392"/>
                    <a:pt x="0" y="416"/>
                    <a:pt x="13" y="440"/>
                  </a:cubicBezTo>
                  <a:cubicBezTo>
                    <a:pt x="24" y="453"/>
                    <a:pt x="49" y="453"/>
                    <a:pt x="61" y="453"/>
                  </a:cubicBezTo>
                  <a:cubicBezTo>
                    <a:pt x="73" y="453"/>
                    <a:pt x="86" y="453"/>
                    <a:pt x="97" y="440"/>
                  </a:cubicBezTo>
                  <a:cubicBezTo>
                    <a:pt x="207" y="343"/>
                    <a:pt x="316" y="221"/>
                    <a:pt x="426" y="75"/>
                  </a:cubicBezTo>
                  <a:cubicBezTo>
                    <a:pt x="451" y="51"/>
                    <a:pt x="438" y="27"/>
                    <a:pt x="414" y="15"/>
                  </a:cubicBezTo>
                  <a:cubicBezTo>
                    <a:pt x="407" y="8"/>
                    <a:pt x="392" y="1"/>
                    <a:pt x="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65" name="Google Shape;9165;p61"/>
            <p:cNvSpPr/>
            <p:nvPr/>
          </p:nvSpPr>
          <p:spPr>
            <a:xfrm>
              <a:off x="7379336" y="3701841"/>
              <a:ext cx="24512" cy="22444"/>
            </a:xfrm>
            <a:custGeom>
              <a:avLst/>
              <a:gdLst/>
              <a:ahLst/>
              <a:cxnLst/>
              <a:rect l="l" t="t" r="r" b="b"/>
              <a:pathLst>
                <a:path w="498" h="456" extrusionOk="0">
                  <a:moveTo>
                    <a:pt x="438" y="1"/>
                  </a:moveTo>
                  <a:cubicBezTo>
                    <a:pt x="429" y="1"/>
                    <a:pt x="418" y="4"/>
                    <a:pt x="408" y="12"/>
                  </a:cubicBezTo>
                  <a:cubicBezTo>
                    <a:pt x="286" y="134"/>
                    <a:pt x="153" y="255"/>
                    <a:pt x="31" y="377"/>
                  </a:cubicBezTo>
                  <a:cubicBezTo>
                    <a:pt x="0" y="408"/>
                    <a:pt x="29" y="455"/>
                    <a:pt x="68" y="455"/>
                  </a:cubicBezTo>
                  <a:cubicBezTo>
                    <a:pt x="76" y="455"/>
                    <a:pt x="84" y="454"/>
                    <a:pt x="91" y="450"/>
                  </a:cubicBezTo>
                  <a:cubicBezTo>
                    <a:pt x="226" y="341"/>
                    <a:pt x="359" y="207"/>
                    <a:pt x="469" y="73"/>
                  </a:cubicBezTo>
                  <a:cubicBezTo>
                    <a:pt x="497" y="44"/>
                    <a:pt x="473" y="1"/>
                    <a:pt x="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66" name="Google Shape;9166;p61"/>
            <p:cNvSpPr/>
            <p:nvPr/>
          </p:nvSpPr>
          <p:spPr>
            <a:xfrm>
              <a:off x="7379632" y="3701349"/>
              <a:ext cx="24561" cy="23281"/>
            </a:xfrm>
            <a:custGeom>
              <a:avLst/>
              <a:gdLst/>
              <a:ahLst/>
              <a:cxnLst/>
              <a:rect l="l" t="t" r="r" b="b"/>
              <a:pathLst>
                <a:path w="499" h="473" extrusionOk="0">
                  <a:moveTo>
                    <a:pt x="463" y="22"/>
                  </a:moveTo>
                  <a:cubicBezTo>
                    <a:pt x="475" y="35"/>
                    <a:pt x="475" y="59"/>
                    <a:pt x="463" y="83"/>
                  </a:cubicBezTo>
                  <a:cubicBezTo>
                    <a:pt x="341" y="217"/>
                    <a:pt x="207" y="351"/>
                    <a:pt x="74" y="448"/>
                  </a:cubicBezTo>
                  <a:cubicBezTo>
                    <a:pt x="67" y="454"/>
                    <a:pt x="58" y="457"/>
                    <a:pt x="50" y="457"/>
                  </a:cubicBezTo>
                  <a:cubicBezTo>
                    <a:pt x="43" y="457"/>
                    <a:pt x="37" y="454"/>
                    <a:pt x="37" y="448"/>
                  </a:cubicBezTo>
                  <a:cubicBezTo>
                    <a:pt x="25" y="424"/>
                    <a:pt x="12" y="399"/>
                    <a:pt x="25" y="387"/>
                  </a:cubicBezTo>
                  <a:cubicBezTo>
                    <a:pt x="85" y="338"/>
                    <a:pt x="134" y="290"/>
                    <a:pt x="195" y="241"/>
                  </a:cubicBezTo>
                  <a:lnTo>
                    <a:pt x="414" y="22"/>
                  </a:lnTo>
                  <a:close/>
                  <a:moveTo>
                    <a:pt x="438" y="1"/>
                  </a:moveTo>
                  <a:cubicBezTo>
                    <a:pt x="426" y="1"/>
                    <a:pt x="414" y="4"/>
                    <a:pt x="402" y="10"/>
                  </a:cubicBezTo>
                  <a:lnTo>
                    <a:pt x="183" y="229"/>
                  </a:lnTo>
                  <a:cubicBezTo>
                    <a:pt x="122" y="278"/>
                    <a:pt x="74" y="327"/>
                    <a:pt x="12" y="375"/>
                  </a:cubicBezTo>
                  <a:cubicBezTo>
                    <a:pt x="1" y="399"/>
                    <a:pt x="1" y="435"/>
                    <a:pt x="12" y="460"/>
                  </a:cubicBezTo>
                  <a:cubicBezTo>
                    <a:pt x="25" y="472"/>
                    <a:pt x="37" y="472"/>
                    <a:pt x="61" y="472"/>
                  </a:cubicBezTo>
                  <a:cubicBezTo>
                    <a:pt x="61" y="472"/>
                    <a:pt x="74" y="472"/>
                    <a:pt x="85" y="460"/>
                  </a:cubicBezTo>
                  <a:cubicBezTo>
                    <a:pt x="220" y="363"/>
                    <a:pt x="353" y="241"/>
                    <a:pt x="475" y="95"/>
                  </a:cubicBezTo>
                  <a:cubicBezTo>
                    <a:pt x="499" y="59"/>
                    <a:pt x="487" y="35"/>
                    <a:pt x="475" y="10"/>
                  </a:cubicBezTo>
                  <a:cubicBezTo>
                    <a:pt x="462" y="4"/>
                    <a:pt x="450" y="1"/>
                    <a:pt x="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67" name="Google Shape;9167;p61"/>
            <p:cNvSpPr/>
            <p:nvPr/>
          </p:nvSpPr>
          <p:spPr>
            <a:xfrm>
              <a:off x="7379632" y="3715033"/>
              <a:ext cx="24216" cy="21263"/>
            </a:xfrm>
            <a:custGeom>
              <a:avLst/>
              <a:gdLst/>
              <a:ahLst/>
              <a:cxnLst/>
              <a:rect l="l" t="t" r="r" b="b"/>
              <a:pathLst>
                <a:path w="492" h="432" extrusionOk="0">
                  <a:moveTo>
                    <a:pt x="427" y="1"/>
                  </a:moveTo>
                  <a:cubicBezTo>
                    <a:pt x="418" y="1"/>
                    <a:pt x="409" y="4"/>
                    <a:pt x="402" y="12"/>
                  </a:cubicBezTo>
                  <a:cubicBezTo>
                    <a:pt x="280" y="121"/>
                    <a:pt x="147" y="230"/>
                    <a:pt x="37" y="352"/>
                  </a:cubicBezTo>
                  <a:cubicBezTo>
                    <a:pt x="1" y="388"/>
                    <a:pt x="31" y="431"/>
                    <a:pt x="70" y="431"/>
                  </a:cubicBezTo>
                  <a:cubicBezTo>
                    <a:pt x="83" y="431"/>
                    <a:pt x="97" y="426"/>
                    <a:pt x="110" y="413"/>
                  </a:cubicBezTo>
                  <a:cubicBezTo>
                    <a:pt x="231" y="316"/>
                    <a:pt x="341" y="194"/>
                    <a:pt x="463" y="85"/>
                  </a:cubicBezTo>
                  <a:cubicBezTo>
                    <a:pt x="491" y="46"/>
                    <a:pt x="460" y="1"/>
                    <a:pt x="4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68" name="Google Shape;9168;p61"/>
            <p:cNvSpPr/>
            <p:nvPr/>
          </p:nvSpPr>
          <p:spPr>
            <a:xfrm>
              <a:off x="7379632" y="3714885"/>
              <a:ext cx="24561" cy="21706"/>
            </a:xfrm>
            <a:custGeom>
              <a:avLst/>
              <a:gdLst/>
              <a:ahLst/>
              <a:cxnLst/>
              <a:rect l="l" t="t" r="r" b="b"/>
              <a:pathLst>
                <a:path w="499" h="441" extrusionOk="0">
                  <a:moveTo>
                    <a:pt x="437" y="18"/>
                  </a:moveTo>
                  <a:cubicBezTo>
                    <a:pt x="447" y="18"/>
                    <a:pt x="457" y="21"/>
                    <a:pt x="463" y="27"/>
                  </a:cubicBezTo>
                  <a:cubicBezTo>
                    <a:pt x="463" y="39"/>
                    <a:pt x="475" y="63"/>
                    <a:pt x="463" y="76"/>
                  </a:cubicBezTo>
                  <a:cubicBezTo>
                    <a:pt x="426" y="112"/>
                    <a:pt x="390" y="136"/>
                    <a:pt x="366" y="173"/>
                  </a:cubicBezTo>
                  <a:cubicBezTo>
                    <a:pt x="280" y="258"/>
                    <a:pt x="195" y="343"/>
                    <a:pt x="98" y="416"/>
                  </a:cubicBezTo>
                  <a:cubicBezTo>
                    <a:pt x="86" y="422"/>
                    <a:pt x="74" y="425"/>
                    <a:pt x="63" y="425"/>
                  </a:cubicBezTo>
                  <a:cubicBezTo>
                    <a:pt x="52" y="425"/>
                    <a:pt x="43" y="422"/>
                    <a:pt x="37" y="416"/>
                  </a:cubicBezTo>
                  <a:cubicBezTo>
                    <a:pt x="25" y="404"/>
                    <a:pt x="25" y="379"/>
                    <a:pt x="37" y="355"/>
                  </a:cubicBezTo>
                  <a:cubicBezTo>
                    <a:pt x="122" y="270"/>
                    <a:pt x="220" y="197"/>
                    <a:pt x="304" y="112"/>
                  </a:cubicBezTo>
                  <a:cubicBezTo>
                    <a:pt x="341" y="88"/>
                    <a:pt x="377" y="52"/>
                    <a:pt x="402" y="27"/>
                  </a:cubicBezTo>
                  <a:cubicBezTo>
                    <a:pt x="414" y="21"/>
                    <a:pt x="426" y="18"/>
                    <a:pt x="437" y="18"/>
                  </a:cubicBezTo>
                  <a:close/>
                  <a:moveTo>
                    <a:pt x="425" y="1"/>
                  </a:moveTo>
                  <a:cubicBezTo>
                    <a:pt x="412" y="1"/>
                    <a:pt x="400" y="4"/>
                    <a:pt x="390" y="15"/>
                  </a:cubicBezTo>
                  <a:cubicBezTo>
                    <a:pt x="366" y="39"/>
                    <a:pt x="329" y="76"/>
                    <a:pt x="293" y="100"/>
                  </a:cubicBezTo>
                  <a:cubicBezTo>
                    <a:pt x="207" y="185"/>
                    <a:pt x="110" y="258"/>
                    <a:pt x="25" y="343"/>
                  </a:cubicBezTo>
                  <a:cubicBezTo>
                    <a:pt x="1" y="379"/>
                    <a:pt x="12" y="404"/>
                    <a:pt x="25" y="428"/>
                  </a:cubicBezTo>
                  <a:cubicBezTo>
                    <a:pt x="37" y="441"/>
                    <a:pt x="49" y="441"/>
                    <a:pt x="74" y="441"/>
                  </a:cubicBezTo>
                  <a:cubicBezTo>
                    <a:pt x="85" y="441"/>
                    <a:pt x="98" y="441"/>
                    <a:pt x="110" y="428"/>
                  </a:cubicBezTo>
                  <a:cubicBezTo>
                    <a:pt x="207" y="355"/>
                    <a:pt x="293" y="270"/>
                    <a:pt x="377" y="185"/>
                  </a:cubicBezTo>
                  <a:cubicBezTo>
                    <a:pt x="402" y="149"/>
                    <a:pt x="439" y="124"/>
                    <a:pt x="475" y="88"/>
                  </a:cubicBezTo>
                  <a:cubicBezTo>
                    <a:pt x="499" y="63"/>
                    <a:pt x="487" y="39"/>
                    <a:pt x="475" y="15"/>
                  </a:cubicBezTo>
                  <a:cubicBezTo>
                    <a:pt x="460" y="8"/>
                    <a:pt x="442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69" name="Google Shape;9169;p61"/>
            <p:cNvSpPr/>
            <p:nvPr/>
          </p:nvSpPr>
          <p:spPr>
            <a:xfrm>
              <a:off x="7382486" y="3726944"/>
              <a:ext cx="22051" cy="21903"/>
            </a:xfrm>
            <a:custGeom>
              <a:avLst/>
              <a:gdLst/>
              <a:ahLst/>
              <a:cxnLst/>
              <a:rect l="l" t="t" r="r" b="b"/>
              <a:pathLst>
                <a:path w="448" h="445" extrusionOk="0">
                  <a:moveTo>
                    <a:pt x="386" y="0"/>
                  </a:moveTo>
                  <a:cubicBezTo>
                    <a:pt x="376" y="0"/>
                    <a:pt x="365" y="4"/>
                    <a:pt x="356" y="13"/>
                  </a:cubicBezTo>
                  <a:cubicBezTo>
                    <a:pt x="259" y="134"/>
                    <a:pt x="149" y="256"/>
                    <a:pt x="27" y="366"/>
                  </a:cubicBezTo>
                  <a:cubicBezTo>
                    <a:pt x="1" y="402"/>
                    <a:pt x="27" y="444"/>
                    <a:pt x="57" y="444"/>
                  </a:cubicBezTo>
                  <a:cubicBezTo>
                    <a:pt x="68" y="444"/>
                    <a:pt x="79" y="439"/>
                    <a:pt x="89" y="426"/>
                  </a:cubicBezTo>
                  <a:cubicBezTo>
                    <a:pt x="222" y="329"/>
                    <a:pt x="332" y="196"/>
                    <a:pt x="429" y="61"/>
                  </a:cubicBezTo>
                  <a:cubicBezTo>
                    <a:pt x="448" y="34"/>
                    <a:pt x="417" y="0"/>
                    <a:pt x="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70" name="Google Shape;9170;p61"/>
            <p:cNvSpPr/>
            <p:nvPr/>
          </p:nvSpPr>
          <p:spPr>
            <a:xfrm>
              <a:off x="7382634" y="3726501"/>
              <a:ext cx="22198" cy="22641"/>
            </a:xfrm>
            <a:custGeom>
              <a:avLst/>
              <a:gdLst/>
              <a:ahLst/>
              <a:cxnLst/>
              <a:rect l="l" t="t" r="r" b="b"/>
              <a:pathLst>
                <a:path w="451" h="460" extrusionOk="0">
                  <a:moveTo>
                    <a:pt x="383" y="13"/>
                  </a:moveTo>
                  <a:cubicBezTo>
                    <a:pt x="389" y="13"/>
                    <a:pt x="396" y="16"/>
                    <a:pt x="402" y="22"/>
                  </a:cubicBezTo>
                  <a:cubicBezTo>
                    <a:pt x="414" y="34"/>
                    <a:pt x="426" y="46"/>
                    <a:pt x="414" y="70"/>
                  </a:cubicBezTo>
                  <a:cubicBezTo>
                    <a:pt x="305" y="216"/>
                    <a:pt x="195" y="338"/>
                    <a:pt x="86" y="435"/>
                  </a:cubicBezTo>
                  <a:cubicBezTo>
                    <a:pt x="74" y="442"/>
                    <a:pt x="64" y="445"/>
                    <a:pt x="57" y="445"/>
                  </a:cubicBezTo>
                  <a:cubicBezTo>
                    <a:pt x="49" y="445"/>
                    <a:pt x="43" y="442"/>
                    <a:pt x="37" y="435"/>
                  </a:cubicBezTo>
                  <a:cubicBezTo>
                    <a:pt x="24" y="424"/>
                    <a:pt x="13" y="399"/>
                    <a:pt x="37" y="387"/>
                  </a:cubicBezTo>
                  <a:cubicBezTo>
                    <a:pt x="134" y="278"/>
                    <a:pt x="256" y="156"/>
                    <a:pt x="365" y="22"/>
                  </a:cubicBezTo>
                  <a:cubicBezTo>
                    <a:pt x="371" y="16"/>
                    <a:pt x="377" y="13"/>
                    <a:pt x="383" y="13"/>
                  </a:cubicBezTo>
                  <a:close/>
                  <a:moveTo>
                    <a:pt x="383" y="1"/>
                  </a:moveTo>
                  <a:cubicBezTo>
                    <a:pt x="371" y="1"/>
                    <a:pt x="359" y="4"/>
                    <a:pt x="353" y="10"/>
                  </a:cubicBezTo>
                  <a:cubicBezTo>
                    <a:pt x="243" y="143"/>
                    <a:pt x="122" y="265"/>
                    <a:pt x="24" y="375"/>
                  </a:cubicBezTo>
                  <a:cubicBezTo>
                    <a:pt x="0" y="399"/>
                    <a:pt x="0" y="424"/>
                    <a:pt x="13" y="448"/>
                  </a:cubicBezTo>
                  <a:cubicBezTo>
                    <a:pt x="24" y="460"/>
                    <a:pt x="49" y="460"/>
                    <a:pt x="61" y="460"/>
                  </a:cubicBezTo>
                  <a:cubicBezTo>
                    <a:pt x="73" y="460"/>
                    <a:pt x="86" y="460"/>
                    <a:pt x="97" y="448"/>
                  </a:cubicBezTo>
                  <a:cubicBezTo>
                    <a:pt x="207" y="351"/>
                    <a:pt x="316" y="229"/>
                    <a:pt x="426" y="83"/>
                  </a:cubicBezTo>
                  <a:cubicBezTo>
                    <a:pt x="451" y="59"/>
                    <a:pt x="438" y="22"/>
                    <a:pt x="414" y="10"/>
                  </a:cubicBezTo>
                  <a:cubicBezTo>
                    <a:pt x="408" y="4"/>
                    <a:pt x="396" y="1"/>
                    <a:pt x="3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71" name="Google Shape;9171;p61"/>
            <p:cNvSpPr/>
            <p:nvPr/>
          </p:nvSpPr>
          <p:spPr>
            <a:xfrm>
              <a:off x="7380272" y="3745255"/>
              <a:ext cx="21066" cy="21558"/>
            </a:xfrm>
            <a:custGeom>
              <a:avLst/>
              <a:gdLst/>
              <a:ahLst/>
              <a:cxnLst/>
              <a:rect l="l" t="t" r="r" b="b"/>
              <a:pathLst>
                <a:path w="428" h="438" extrusionOk="0">
                  <a:moveTo>
                    <a:pt x="372" y="0"/>
                  </a:moveTo>
                  <a:cubicBezTo>
                    <a:pt x="361" y="0"/>
                    <a:pt x="350" y="6"/>
                    <a:pt x="340" y="18"/>
                  </a:cubicBezTo>
                  <a:cubicBezTo>
                    <a:pt x="231" y="127"/>
                    <a:pt x="134" y="237"/>
                    <a:pt x="36" y="359"/>
                  </a:cubicBezTo>
                  <a:cubicBezTo>
                    <a:pt x="0" y="395"/>
                    <a:pt x="31" y="437"/>
                    <a:pt x="64" y="437"/>
                  </a:cubicBezTo>
                  <a:cubicBezTo>
                    <a:pt x="75" y="437"/>
                    <a:pt x="87" y="432"/>
                    <a:pt x="97" y="419"/>
                  </a:cubicBezTo>
                  <a:cubicBezTo>
                    <a:pt x="194" y="310"/>
                    <a:pt x="304" y="200"/>
                    <a:pt x="401" y="79"/>
                  </a:cubicBezTo>
                  <a:cubicBezTo>
                    <a:pt x="428" y="43"/>
                    <a:pt x="402" y="0"/>
                    <a:pt x="3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72" name="Google Shape;9172;p61"/>
            <p:cNvSpPr/>
            <p:nvPr/>
          </p:nvSpPr>
          <p:spPr>
            <a:xfrm>
              <a:off x="7380222" y="3744812"/>
              <a:ext cx="21017" cy="22297"/>
            </a:xfrm>
            <a:custGeom>
              <a:avLst/>
              <a:gdLst/>
              <a:ahLst/>
              <a:cxnLst/>
              <a:rect l="l" t="t" r="r" b="b"/>
              <a:pathLst>
                <a:path w="427" h="453" extrusionOk="0">
                  <a:moveTo>
                    <a:pt x="365" y="15"/>
                  </a:moveTo>
                  <a:cubicBezTo>
                    <a:pt x="378" y="15"/>
                    <a:pt x="378" y="27"/>
                    <a:pt x="390" y="27"/>
                  </a:cubicBezTo>
                  <a:cubicBezTo>
                    <a:pt x="402" y="39"/>
                    <a:pt x="402" y="63"/>
                    <a:pt x="390" y="76"/>
                  </a:cubicBezTo>
                  <a:cubicBezTo>
                    <a:pt x="292" y="198"/>
                    <a:pt x="195" y="306"/>
                    <a:pt x="86" y="428"/>
                  </a:cubicBezTo>
                  <a:cubicBezTo>
                    <a:pt x="80" y="434"/>
                    <a:pt x="70" y="438"/>
                    <a:pt x="63" y="438"/>
                  </a:cubicBezTo>
                  <a:cubicBezTo>
                    <a:pt x="55" y="438"/>
                    <a:pt x="49" y="434"/>
                    <a:pt x="49" y="428"/>
                  </a:cubicBezTo>
                  <a:cubicBezTo>
                    <a:pt x="25" y="416"/>
                    <a:pt x="25" y="392"/>
                    <a:pt x="37" y="379"/>
                  </a:cubicBezTo>
                  <a:cubicBezTo>
                    <a:pt x="135" y="258"/>
                    <a:pt x="244" y="136"/>
                    <a:pt x="341" y="27"/>
                  </a:cubicBezTo>
                  <a:cubicBezTo>
                    <a:pt x="354" y="27"/>
                    <a:pt x="365" y="15"/>
                    <a:pt x="365" y="15"/>
                  </a:cubicBezTo>
                  <a:close/>
                  <a:moveTo>
                    <a:pt x="360" y="1"/>
                  </a:moveTo>
                  <a:cubicBezTo>
                    <a:pt x="350" y="1"/>
                    <a:pt x="339" y="4"/>
                    <a:pt x="329" y="15"/>
                  </a:cubicBezTo>
                  <a:cubicBezTo>
                    <a:pt x="232" y="125"/>
                    <a:pt x="122" y="246"/>
                    <a:pt x="25" y="368"/>
                  </a:cubicBezTo>
                  <a:cubicBezTo>
                    <a:pt x="0" y="392"/>
                    <a:pt x="13" y="428"/>
                    <a:pt x="37" y="441"/>
                  </a:cubicBezTo>
                  <a:cubicBezTo>
                    <a:pt x="37" y="452"/>
                    <a:pt x="49" y="452"/>
                    <a:pt x="62" y="452"/>
                  </a:cubicBezTo>
                  <a:cubicBezTo>
                    <a:pt x="73" y="452"/>
                    <a:pt x="86" y="452"/>
                    <a:pt x="98" y="441"/>
                  </a:cubicBezTo>
                  <a:cubicBezTo>
                    <a:pt x="208" y="319"/>
                    <a:pt x="305" y="209"/>
                    <a:pt x="402" y="88"/>
                  </a:cubicBezTo>
                  <a:cubicBezTo>
                    <a:pt x="427" y="63"/>
                    <a:pt x="414" y="27"/>
                    <a:pt x="402" y="15"/>
                  </a:cubicBezTo>
                  <a:cubicBezTo>
                    <a:pt x="388" y="8"/>
                    <a:pt x="374" y="1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73" name="Google Shape;9173;p61"/>
            <p:cNvSpPr/>
            <p:nvPr/>
          </p:nvSpPr>
          <p:spPr>
            <a:xfrm>
              <a:off x="7380025" y="3759824"/>
              <a:ext cx="19737" cy="21017"/>
            </a:xfrm>
            <a:custGeom>
              <a:avLst/>
              <a:gdLst/>
              <a:ahLst/>
              <a:cxnLst/>
              <a:rect l="l" t="t" r="r" b="b"/>
              <a:pathLst>
                <a:path w="401" h="427" extrusionOk="0">
                  <a:moveTo>
                    <a:pt x="339" y="1"/>
                  </a:moveTo>
                  <a:cubicBezTo>
                    <a:pt x="329" y="1"/>
                    <a:pt x="318" y="5"/>
                    <a:pt x="309" y="14"/>
                  </a:cubicBezTo>
                  <a:cubicBezTo>
                    <a:pt x="223" y="123"/>
                    <a:pt x="126" y="233"/>
                    <a:pt x="29" y="355"/>
                  </a:cubicBezTo>
                  <a:cubicBezTo>
                    <a:pt x="1" y="383"/>
                    <a:pt x="31" y="426"/>
                    <a:pt x="69" y="426"/>
                  </a:cubicBezTo>
                  <a:cubicBezTo>
                    <a:pt x="80" y="426"/>
                    <a:pt x="91" y="423"/>
                    <a:pt x="102" y="415"/>
                  </a:cubicBezTo>
                  <a:cubicBezTo>
                    <a:pt x="199" y="306"/>
                    <a:pt x="296" y="184"/>
                    <a:pt x="382" y="63"/>
                  </a:cubicBezTo>
                  <a:cubicBezTo>
                    <a:pt x="400" y="35"/>
                    <a:pt x="370" y="1"/>
                    <a:pt x="3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74" name="Google Shape;9174;p61"/>
            <p:cNvSpPr/>
            <p:nvPr/>
          </p:nvSpPr>
          <p:spPr>
            <a:xfrm>
              <a:off x="7380222" y="3759480"/>
              <a:ext cx="19836" cy="22001"/>
            </a:xfrm>
            <a:custGeom>
              <a:avLst/>
              <a:gdLst/>
              <a:ahLst/>
              <a:cxnLst/>
              <a:rect l="l" t="t" r="r" b="b"/>
              <a:pathLst>
                <a:path w="403" h="447" extrusionOk="0">
                  <a:moveTo>
                    <a:pt x="365" y="21"/>
                  </a:moveTo>
                  <a:cubicBezTo>
                    <a:pt x="378" y="33"/>
                    <a:pt x="378" y="57"/>
                    <a:pt x="365" y="70"/>
                  </a:cubicBezTo>
                  <a:cubicBezTo>
                    <a:pt x="268" y="203"/>
                    <a:pt x="183" y="313"/>
                    <a:pt x="86" y="410"/>
                  </a:cubicBezTo>
                  <a:cubicBezTo>
                    <a:pt x="80" y="422"/>
                    <a:pt x="71" y="425"/>
                    <a:pt x="62" y="425"/>
                  </a:cubicBezTo>
                  <a:cubicBezTo>
                    <a:pt x="53" y="425"/>
                    <a:pt x="43" y="422"/>
                    <a:pt x="37" y="422"/>
                  </a:cubicBezTo>
                  <a:cubicBezTo>
                    <a:pt x="25" y="410"/>
                    <a:pt x="13" y="386"/>
                    <a:pt x="37" y="362"/>
                  </a:cubicBezTo>
                  <a:cubicBezTo>
                    <a:pt x="73" y="313"/>
                    <a:pt x="122" y="264"/>
                    <a:pt x="159" y="203"/>
                  </a:cubicBezTo>
                  <a:cubicBezTo>
                    <a:pt x="219" y="154"/>
                    <a:pt x="268" y="94"/>
                    <a:pt x="317" y="33"/>
                  </a:cubicBezTo>
                  <a:cubicBezTo>
                    <a:pt x="317" y="21"/>
                    <a:pt x="329" y="21"/>
                    <a:pt x="341" y="21"/>
                  </a:cubicBezTo>
                  <a:close/>
                  <a:moveTo>
                    <a:pt x="344" y="1"/>
                  </a:moveTo>
                  <a:cubicBezTo>
                    <a:pt x="328" y="1"/>
                    <a:pt x="312" y="7"/>
                    <a:pt x="305" y="21"/>
                  </a:cubicBezTo>
                  <a:cubicBezTo>
                    <a:pt x="256" y="81"/>
                    <a:pt x="195" y="143"/>
                    <a:pt x="146" y="203"/>
                  </a:cubicBezTo>
                  <a:cubicBezTo>
                    <a:pt x="110" y="252"/>
                    <a:pt x="62" y="300"/>
                    <a:pt x="25" y="349"/>
                  </a:cubicBezTo>
                  <a:cubicBezTo>
                    <a:pt x="0" y="373"/>
                    <a:pt x="0" y="410"/>
                    <a:pt x="25" y="435"/>
                  </a:cubicBezTo>
                  <a:cubicBezTo>
                    <a:pt x="37" y="435"/>
                    <a:pt x="49" y="446"/>
                    <a:pt x="62" y="446"/>
                  </a:cubicBezTo>
                  <a:cubicBezTo>
                    <a:pt x="73" y="446"/>
                    <a:pt x="86" y="435"/>
                    <a:pt x="98" y="422"/>
                  </a:cubicBezTo>
                  <a:cubicBezTo>
                    <a:pt x="195" y="325"/>
                    <a:pt x="281" y="216"/>
                    <a:pt x="390" y="81"/>
                  </a:cubicBezTo>
                  <a:cubicBezTo>
                    <a:pt x="402" y="57"/>
                    <a:pt x="390" y="33"/>
                    <a:pt x="378" y="8"/>
                  </a:cubicBezTo>
                  <a:cubicBezTo>
                    <a:pt x="368" y="4"/>
                    <a:pt x="356" y="1"/>
                    <a:pt x="3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75" name="Google Shape;9175;p61"/>
            <p:cNvSpPr/>
            <p:nvPr/>
          </p:nvSpPr>
          <p:spPr>
            <a:xfrm>
              <a:off x="7381207" y="3773114"/>
              <a:ext cx="22051" cy="20869"/>
            </a:xfrm>
            <a:custGeom>
              <a:avLst/>
              <a:gdLst/>
              <a:ahLst/>
              <a:cxnLst/>
              <a:rect l="l" t="t" r="r" b="b"/>
              <a:pathLst>
                <a:path w="448" h="424" extrusionOk="0">
                  <a:moveTo>
                    <a:pt x="384" y="0"/>
                  </a:moveTo>
                  <a:cubicBezTo>
                    <a:pt x="375" y="0"/>
                    <a:pt x="366" y="4"/>
                    <a:pt x="358" y="12"/>
                  </a:cubicBezTo>
                  <a:cubicBezTo>
                    <a:pt x="248" y="121"/>
                    <a:pt x="126" y="231"/>
                    <a:pt x="29" y="340"/>
                  </a:cubicBezTo>
                  <a:cubicBezTo>
                    <a:pt x="1" y="378"/>
                    <a:pt x="32" y="424"/>
                    <a:pt x="65" y="424"/>
                  </a:cubicBezTo>
                  <a:cubicBezTo>
                    <a:pt x="73" y="424"/>
                    <a:pt x="82" y="420"/>
                    <a:pt x="90" y="413"/>
                  </a:cubicBezTo>
                  <a:cubicBezTo>
                    <a:pt x="212" y="304"/>
                    <a:pt x="309" y="182"/>
                    <a:pt x="418" y="72"/>
                  </a:cubicBezTo>
                  <a:cubicBezTo>
                    <a:pt x="447" y="44"/>
                    <a:pt x="416" y="0"/>
                    <a:pt x="3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76" name="Google Shape;9176;p61"/>
            <p:cNvSpPr/>
            <p:nvPr/>
          </p:nvSpPr>
          <p:spPr>
            <a:xfrm>
              <a:off x="7381404" y="3772376"/>
              <a:ext cx="22247" cy="22247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403" y="27"/>
                  </a:moveTo>
                  <a:cubicBezTo>
                    <a:pt x="414" y="38"/>
                    <a:pt x="427" y="63"/>
                    <a:pt x="414" y="87"/>
                  </a:cubicBezTo>
                  <a:cubicBezTo>
                    <a:pt x="378" y="111"/>
                    <a:pt x="354" y="136"/>
                    <a:pt x="330" y="160"/>
                  </a:cubicBezTo>
                  <a:cubicBezTo>
                    <a:pt x="257" y="246"/>
                    <a:pt x="171" y="343"/>
                    <a:pt x="86" y="416"/>
                  </a:cubicBezTo>
                  <a:cubicBezTo>
                    <a:pt x="76" y="426"/>
                    <a:pt x="68" y="430"/>
                    <a:pt x="61" y="430"/>
                  </a:cubicBezTo>
                  <a:cubicBezTo>
                    <a:pt x="52" y="430"/>
                    <a:pt x="45" y="423"/>
                    <a:pt x="38" y="416"/>
                  </a:cubicBezTo>
                  <a:cubicBezTo>
                    <a:pt x="25" y="403"/>
                    <a:pt x="13" y="392"/>
                    <a:pt x="38" y="367"/>
                  </a:cubicBezTo>
                  <a:cubicBezTo>
                    <a:pt x="111" y="282"/>
                    <a:pt x="195" y="197"/>
                    <a:pt x="281" y="111"/>
                  </a:cubicBezTo>
                  <a:cubicBezTo>
                    <a:pt x="305" y="87"/>
                    <a:pt x="330" y="63"/>
                    <a:pt x="354" y="27"/>
                  </a:cubicBezTo>
                  <a:close/>
                  <a:moveTo>
                    <a:pt x="376" y="0"/>
                  </a:moveTo>
                  <a:cubicBezTo>
                    <a:pt x="364" y="0"/>
                    <a:pt x="351" y="4"/>
                    <a:pt x="341" y="14"/>
                  </a:cubicBezTo>
                  <a:cubicBezTo>
                    <a:pt x="317" y="51"/>
                    <a:pt x="293" y="75"/>
                    <a:pt x="268" y="100"/>
                  </a:cubicBezTo>
                  <a:lnTo>
                    <a:pt x="13" y="355"/>
                  </a:lnTo>
                  <a:cubicBezTo>
                    <a:pt x="1" y="379"/>
                    <a:pt x="1" y="416"/>
                    <a:pt x="25" y="428"/>
                  </a:cubicBezTo>
                  <a:cubicBezTo>
                    <a:pt x="25" y="440"/>
                    <a:pt x="49" y="452"/>
                    <a:pt x="62" y="452"/>
                  </a:cubicBezTo>
                  <a:cubicBezTo>
                    <a:pt x="74" y="452"/>
                    <a:pt x="86" y="440"/>
                    <a:pt x="98" y="428"/>
                  </a:cubicBezTo>
                  <a:cubicBezTo>
                    <a:pt x="184" y="355"/>
                    <a:pt x="268" y="257"/>
                    <a:pt x="341" y="173"/>
                  </a:cubicBezTo>
                  <a:cubicBezTo>
                    <a:pt x="366" y="148"/>
                    <a:pt x="403" y="124"/>
                    <a:pt x="427" y="100"/>
                  </a:cubicBezTo>
                  <a:cubicBezTo>
                    <a:pt x="451" y="75"/>
                    <a:pt x="439" y="38"/>
                    <a:pt x="414" y="14"/>
                  </a:cubicBezTo>
                  <a:cubicBezTo>
                    <a:pt x="407" y="7"/>
                    <a:pt x="392" y="0"/>
                    <a:pt x="3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77" name="Google Shape;9177;p61"/>
            <p:cNvSpPr/>
            <p:nvPr/>
          </p:nvSpPr>
          <p:spPr>
            <a:xfrm>
              <a:off x="7380715" y="3786306"/>
              <a:ext cx="21706" cy="23872"/>
            </a:xfrm>
            <a:custGeom>
              <a:avLst/>
              <a:gdLst/>
              <a:ahLst/>
              <a:cxnLst/>
              <a:rect l="l" t="t" r="r" b="b"/>
              <a:pathLst>
                <a:path w="441" h="485" extrusionOk="0">
                  <a:moveTo>
                    <a:pt x="376" y="0"/>
                  </a:moveTo>
                  <a:cubicBezTo>
                    <a:pt x="360" y="0"/>
                    <a:pt x="343" y="7"/>
                    <a:pt x="331" y="23"/>
                  </a:cubicBezTo>
                  <a:cubicBezTo>
                    <a:pt x="246" y="157"/>
                    <a:pt x="149" y="279"/>
                    <a:pt x="39" y="400"/>
                  </a:cubicBezTo>
                  <a:cubicBezTo>
                    <a:pt x="1" y="439"/>
                    <a:pt x="38" y="484"/>
                    <a:pt x="73" y="484"/>
                  </a:cubicBezTo>
                  <a:cubicBezTo>
                    <a:pt x="83" y="484"/>
                    <a:pt x="93" y="481"/>
                    <a:pt x="100" y="473"/>
                  </a:cubicBezTo>
                  <a:cubicBezTo>
                    <a:pt x="234" y="352"/>
                    <a:pt x="331" y="218"/>
                    <a:pt x="417" y="72"/>
                  </a:cubicBezTo>
                  <a:cubicBezTo>
                    <a:pt x="441" y="31"/>
                    <a:pt x="410" y="0"/>
                    <a:pt x="3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78" name="Google Shape;9178;p61"/>
            <p:cNvSpPr/>
            <p:nvPr/>
          </p:nvSpPr>
          <p:spPr>
            <a:xfrm>
              <a:off x="7380862" y="3785863"/>
              <a:ext cx="21558" cy="24364"/>
            </a:xfrm>
            <a:custGeom>
              <a:avLst/>
              <a:gdLst/>
              <a:ahLst/>
              <a:cxnLst/>
              <a:rect l="l" t="t" r="r" b="b"/>
              <a:pathLst>
                <a:path w="438" h="495" extrusionOk="0">
                  <a:moveTo>
                    <a:pt x="369" y="12"/>
                  </a:moveTo>
                  <a:cubicBezTo>
                    <a:pt x="377" y="12"/>
                    <a:pt x="384" y="15"/>
                    <a:pt x="389" y="20"/>
                  </a:cubicBezTo>
                  <a:cubicBezTo>
                    <a:pt x="414" y="32"/>
                    <a:pt x="414" y="45"/>
                    <a:pt x="401" y="69"/>
                  </a:cubicBezTo>
                  <a:cubicBezTo>
                    <a:pt x="304" y="239"/>
                    <a:pt x="206" y="372"/>
                    <a:pt x="97" y="470"/>
                  </a:cubicBezTo>
                  <a:cubicBezTo>
                    <a:pt x="87" y="480"/>
                    <a:pt x="79" y="484"/>
                    <a:pt x="71" y="484"/>
                  </a:cubicBezTo>
                  <a:cubicBezTo>
                    <a:pt x="60" y="484"/>
                    <a:pt x="50" y="477"/>
                    <a:pt x="36" y="470"/>
                  </a:cubicBezTo>
                  <a:cubicBezTo>
                    <a:pt x="24" y="458"/>
                    <a:pt x="24" y="434"/>
                    <a:pt x="36" y="409"/>
                  </a:cubicBezTo>
                  <a:cubicBezTo>
                    <a:pt x="133" y="299"/>
                    <a:pt x="243" y="178"/>
                    <a:pt x="341" y="32"/>
                  </a:cubicBezTo>
                  <a:cubicBezTo>
                    <a:pt x="347" y="18"/>
                    <a:pt x="358" y="12"/>
                    <a:pt x="369" y="12"/>
                  </a:cubicBezTo>
                  <a:close/>
                  <a:moveTo>
                    <a:pt x="368" y="0"/>
                  </a:moveTo>
                  <a:cubicBezTo>
                    <a:pt x="351" y="0"/>
                    <a:pt x="335" y="6"/>
                    <a:pt x="328" y="20"/>
                  </a:cubicBezTo>
                  <a:cubicBezTo>
                    <a:pt x="231" y="166"/>
                    <a:pt x="122" y="299"/>
                    <a:pt x="24" y="409"/>
                  </a:cubicBezTo>
                  <a:cubicBezTo>
                    <a:pt x="0" y="434"/>
                    <a:pt x="12" y="470"/>
                    <a:pt x="24" y="482"/>
                  </a:cubicBezTo>
                  <a:cubicBezTo>
                    <a:pt x="36" y="494"/>
                    <a:pt x="49" y="494"/>
                    <a:pt x="73" y="494"/>
                  </a:cubicBezTo>
                  <a:cubicBezTo>
                    <a:pt x="85" y="494"/>
                    <a:pt x="97" y="494"/>
                    <a:pt x="109" y="482"/>
                  </a:cubicBezTo>
                  <a:cubicBezTo>
                    <a:pt x="219" y="385"/>
                    <a:pt x="328" y="251"/>
                    <a:pt x="425" y="81"/>
                  </a:cubicBezTo>
                  <a:cubicBezTo>
                    <a:pt x="438" y="45"/>
                    <a:pt x="425" y="20"/>
                    <a:pt x="401" y="8"/>
                  </a:cubicBezTo>
                  <a:cubicBezTo>
                    <a:pt x="391" y="3"/>
                    <a:pt x="379" y="0"/>
                    <a:pt x="3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79" name="Google Shape;9179;p61"/>
            <p:cNvSpPr/>
            <p:nvPr/>
          </p:nvSpPr>
          <p:spPr>
            <a:xfrm>
              <a:off x="7384948" y="3802352"/>
              <a:ext cx="18408" cy="21460"/>
            </a:xfrm>
            <a:custGeom>
              <a:avLst/>
              <a:gdLst/>
              <a:ahLst/>
              <a:cxnLst/>
              <a:rect l="l" t="t" r="r" b="b"/>
              <a:pathLst>
                <a:path w="374" h="436" extrusionOk="0">
                  <a:moveTo>
                    <a:pt x="312" y="0"/>
                  </a:moveTo>
                  <a:cubicBezTo>
                    <a:pt x="301" y="0"/>
                    <a:pt x="291" y="4"/>
                    <a:pt x="282" y="13"/>
                  </a:cubicBezTo>
                  <a:cubicBezTo>
                    <a:pt x="196" y="123"/>
                    <a:pt x="112" y="245"/>
                    <a:pt x="26" y="366"/>
                  </a:cubicBezTo>
                  <a:cubicBezTo>
                    <a:pt x="1" y="401"/>
                    <a:pt x="30" y="435"/>
                    <a:pt x="62" y="435"/>
                  </a:cubicBezTo>
                  <a:cubicBezTo>
                    <a:pt x="75" y="435"/>
                    <a:pt x="88" y="429"/>
                    <a:pt x="99" y="415"/>
                  </a:cubicBezTo>
                  <a:cubicBezTo>
                    <a:pt x="185" y="305"/>
                    <a:pt x="269" y="183"/>
                    <a:pt x="355" y="62"/>
                  </a:cubicBezTo>
                  <a:cubicBezTo>
                    <a:pt x="373" y="35"/>
                    <a:pt x="343" y="0"/>
                    <a:pt x="3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80" name="Google Shape;9180;p61"/>
            <p:cNvSpPr/>
            <p:nvPr/>
          </p:nvSpPr>
          <p:spPr>
            <a:xfrm>
              <a:off x="7384997" y="3801712"/>
              <a:ext cx="18654" cy="22297"/>
            </a:xfrm>
            <a:custGeom>
              <a:avLst/>
              <a:gdLst/>
              <a:ahLst/>
              <a:cxnLst/>
              <a:rect l="l" t="t" r="r" b="b"/>
              <a:pathLst>
                <a:path w="379" h="453" extrusionOk="0">
                  <a:moveTo>
                    <a:pt x="311" y="17"/>
                  </a:moveTo>
                  <a:cubicBezTo>
                    <a:pt x="317" y="17"/>
                    <a:pt x="323" y="20"/>
                    <a:pt x="330" y="26"/>
                  </a:cubicBezTo>
                  <a:cubicBezTo>
                    <a:pt x="341" y="39"/>
                    <a:pt x="354" y="50"/>
                    <a:pt x="341" y="75"/>
                  </a:cubicBezTo>
                  <a:cubicBezTo>
                    <a:pt x="268" y="185"/>
                    <a:pt x="184" y="294"/>
                    <a:pt x="86" y="428"/>
                  </a:cubicBezTo>
                  <a:cubicBezTo>
                    <a:pt x="80" y="434"/>
                    <a:pt x="71" y="437"/>
                    <a:pt x="62" y="437"/>
                  </a:cubicBezTo>
                  <a:cubicBezTo>
                    <a:pt x="53" y="437"/>
                    <a:pt x="44" y="434"/>
                    <a:pt x="38" y="428"/>
                  </a:cubicBezTo>
                  <a:cubicBezTo>
                    <a:pt x="25" y="428"/>
                    <a:pt x="13" y="415"/>
                    <a:pt x="25" y="391"/>
                  </a:cubicBezTo>
                  <a:cubicBezTo>
                    <a:pt x="111" y="258"/>
                    <a:pt x="208" y="136"/>
                    <a:pt x="293" y="26"/>
                  </a:cubicBezTo>
                  <a:cubicBezTo>
                    <a:pt x="299" y="20"/>
                    <a:pt x="305" y="17"/>
                    <a:pt x="311" y="17"/>
                  </a:cubicBezTo>
                  <a:close/>
                  <a:moveTo>
                    <a:pt x="306" y="0"/>
                  </a:moveTo>
                  <a:cubicBezTo>
                    <a:pt x="295" y="0"/>
                    <a:pt x="286" y="4"/>
                    <a:pt x="281" y="14"/>
                  </a:cubicBezTo>
                  <a:cubicBezTo>
                    <a:pt x="184" y="136"/>
                    <a:pt x="98" y="245"/>
                    <a:pt x="13" y="379"/>
                  </a:cubicBezTo>
                  <a:cubicBezTo>
                    <a:pt x="1" y="404"/>
                    <a:pt x="1" y="428"/>
                    <a:pt x="25" y="440"/>
                  </a:cubicBezTo>
                  <a:cubicBezTo>
                    <a:pt x="38" y="452"/>
                    <a:pt x="49" y="452"/>
                    <a:pt x="62" y="452"/>
                  </a:cubicBezTo>
                  <a:cubicBezTo>
                    <a:pt x="74" y="452"/>
                    <a:pt x="98" y="452"/>
                    <a:pt x="111" y="428"/>
                  </a:cubicBezTo>
                  <a:cubicBezTo>
                    <a:pt x="195" y="306"/>
                    <a:pt x="281" y="196"/>
                    <a:pt x="354" y="87"/>
                  </a:cubicBezTo>
                  <a:cubicBezTo>
                    <a:pt x="378" y="63"/>
                    <a:pt x="366" y="26"/>
                    <a:pt x="341" y="14"/>
                  </a:cubicBezTo>
                  <a:cubicBezTo>
                    <a:pt x="335" y="7"/>
                    <a:pt x="320" y="0"/>
                    <a:pt x="3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81" name="Google Shape;9181;p61"/>
            <p:cNvSpPr/>
            <p:nvPr/>
          </p:nvSpPr>
          <p:spPr>
            <a:xfrm>
              <a:off x="7382486" y="3820318"/>
              <a:ext cx="18457" cy="20722"/>
            </a:xfrm>
            <a:custGeom>
              <a:avLst/>
              <a:gdLst/>
              <a:ahLst/>
              <a:cxnLst/>
              <a:rect l="l" t="t" r="r" b="b"/>
              <a:pathLst>
                <a:path w="375" h="421" extrusionOk="0">
                  <a:moveTo>
                    <a:pt x="312" y="1"/>
                  </a:moveTo>
                  <a:cubicBezTo>
                    <a:pt x="302" y="1"/>
                    <a:pt x="292" y="4"/>
                    <a:pt x="283" y="13"/>
                  </a:cubicBezTo>
                  <a:cubicBezTo>
                    <a:pt x="198" y="123"/>
                    <a:pt x="113" y="245"/>
                    <a:pt x="27" y="353"/>
                  </a:cubicBezTo>
                  <a:cubicBezTo>
                    <a:pt x="1" y="381"/>
                    <a:pt x="33" y="420"/>
                    <a:pt x="67" y="420"/>
                  </a:cubicBezTo>
                  <a:cubicBezTo>
                    <a:pt x="79" y="420"/>
                    <a:pt x="91" y="415"/>
                    <a:pt x="100" y="402"/>
                  </a:cubicBezTo>
                  <a:lnTo>
                    <a:pt x="356" y="74"/>
                  </a:lnTo>
                  <a:cubicBezTo>
                    <a:pt x="375" y="37"/>
                    <a:pt x="344" y="1"/>
                    <a:pt x="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82" name="Google Shape;9182;p61"/>
            <p:cNvSpPr/>
            <p:nvPr/>
          </p:nvSpPr>
          <p:spPr>
            <a:xfrm>
              <a:off x="7382634" y="3819924"/>
              <a:ext cx="18605" cy="21411"/>
            </a:xfrm>
            <a:custGeom>
              <a:avLst/>
              <a:gdLst/>
              <a:ahLst/>
              <a:cxnLst/>
              <a:rect l="l" t="t" r="r" b="b"/>
              <a:pathLst>
                <a:path w="378" h="435" extrusionOk="0">
                  <a:moveTo>
                    <a:pt x="311" y="18"/>
                  </a:moveTo>
                  <a:cubicBezTo>
                    <a:pt x="317" y="18"/>
                    <a:pt x="323" y="21"/>
                    <a:pt x="329" y="21"/>
                  </a:cubicBezTo>
                  <a:cubicBezTo>
                    <a:pt x="341" y="34"/>
                    <a:pt x="353" y="58"/>
                    <a:pt x="341" y="70"/>
                  </a:cubicBezTo>
                  <a:cubicBezTo>
                    <a:pt x="256" y="191"/>
                    <a:pt x="170" y="313"/>
                    <a:pt x="86" y="410"/>
                  </a:cubicBezTo>
                  <a:cubicBezTo>
                    <a:pt x="79" y="416"/>
                    <a:pt x="70" y="420"/>
                    <a:pt x="61" y="420"/>
                  </a:cubicBezTo>
                  <a:cubicBezTo>
                    <a:pt x="52" y="420"/>
                    <a:pt x="43" y="416"/>
                    <a:pt x="37" y="410"/>
                  </a:cubicBezTo>
                  <a:cubicBezTo>
                    <a:pt x="24" y="398"/>
                    <a:pt x="13" y="386"/>
                    <a:pt x="24" y="361"/>
                  </a:cubicBezTo>
                  <a:cubicBezTo>
                    <a:pt x="97" y="264"/>
                    <a:pt x="195" y="143"/>
                    <a:pt x="292" y="34"/>
                  </a:cubicBezTo>
                  <a:cubicBezTo>
                    <a:pt x="298" y="21"/>
                    <a:pt x="305" y="18"/>
                    <a:pt x="311" y="18"/>
                  </a:cubicBezTo>
                  <a:close/>
                  <a:moveTo>
                    <a:pt x="315" y="1"/>
                  </a:moveTo>
                  <a:cubicBezTo>
                    <a:pt x="300" y="1"/>
                    <a:pt x="282" y="7"/>
                    <a:pt x="268" y="21"/>
                  </a:cubicBezTo>
                  <a:cubicBezTo>
                    <a:pt x="170" y="131"/>
                    <a:pt x="86" y="253"/>
                    <a:pt x="13" y="361"/>
                  </a:cubicBezTo>
                  <a:cubicBezTo>
                    <a:pt x="0" y="386"/>
                    <a:pt x="13" y="410"/>
                    <a:pt x="24" y="423"/>
                  </a:cubicBezTo>
                  <a:cubicBezTo>
                    <a:pt x="37" y="434"/>
                    <a:pt x="49" y="434"/>
                    <a:pt x="61" y="434"/>
                  </a:cubicBezTo>
                  <a:cubicBezTo>
                    <a:pt x="73" y="434"/>
                    <a:pt x="86" y="434"/>
                    <a:pt x="97" y="423"/>
                  </a:cubicBezTo>
                  <a:cubicBezTo>
                    <a:pt x="183" y="325"/>
                    <a:pt x="268" y="204"/>
                    <a:pt x="353" y="82"/>
                  </a:cubicBezTo>
                  <a:cubicBezTo>
                    <a:pt x="378" y="58"/>
                    <a:pt x="365" y="34"/>
                    <a:pt x="341" y="9"/>
                  </a:cubicBezTo>
                  <a:cubicBezTo>
                    <a:pt x="336" y="4"/>
                    <a:pt x="326" y="1"/>
                    <a:pt x="3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83" name="Google Shape;9183;p61"/>
            <p:cNvSpPr/>
            <p:nvPr/>
          </p:nvSpPr>
          <p:spPr>
            <a:xfrm>
              <a:off x="7380665" y="3832968"/>
              <a:ext cx="21952" cy="20623"/>
            </a:xfrm>
            <a:custGeom>
              <a:avLst/>
              <a:gdLst/>
              <a:ahLst/>
              <a:cxnLst/>
              <a:rect l="l" t="t" r="r" b="b"/>
              <a:pathLst>
                <a:path w="446" h="419" extrusionOk="0">
                  <a:moveTo>
                    <a:pt x="383" y="0"/>
                  </a:moveTo>
                  <a:cubicBezTo>
                    <a:pt x="374" y="0"/>
                    <a:pt x="364" y="4"/>
                    <a:pt x="356" y="12"/>
                  </a:cubicBezTo>
                  <a:lnTo>
                    <a:pt x="28" y="340"/>
                  </a:lnTo>
                  <a:cubicBezTo>
                    <a:pt x="1" y="376"/>
                    <a:pt x="28" y="419"/>
                    <a:pt x="63" y="419"/>
                  </a:cubicBezTo>
                  <a:cubicBezTo>
                    <a:pt x="75" y="419"/>
                    <a:pt x="89" y="414"/>
                    <a:pt x="101" y="401"/>
                  </a:cubicBezTo>
                  <a:cubicBezTo>
                    <a:pt x="210" y="291"/>
                    <a:pt x="308" y="182"/>
                    <a:pt x="418" y="72"/>
                  </a:cubicBezTo>
                  <a:cubicBezTo>
                    <a:pt x="446" y="44"/>
                    <a:pt x="415" y="0"/>
                    <a:pt x="3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84" name="Google Shape;9184;p61"/>
            <p:cNvSpPr/>
            <p:nvPr/>
          </p:nvSpPr>
          <p:spPr>
            <a:xfrm>
              <a:off x="7380862" y="3832623"/>
              <a:ext cx="21558" cy="21312"/>
            </a:xfrm>
            <a:custGeom>
              <a:avLst/>
              <a:gdLst/>
              <a:ahLst/>
              <a:cxnLst/>
              <a:rect l="l" t="t" r="r" b="b"/>
              <a:pathLst>
                <a:path w="438" h="433" extrusionOk="0">
                  <a:moveTo>
                    <a:pt x="377" y="17"/>
                  </a:moveTo>
                  <a:cubicBezTo>
                    <a:pt x="387" y="17"/>
                    <a:pt x="394" y="24"/>
                    <a:pt x="401" y="31"/>
                  </a:cubicBezTo>
                  <a:cubicBezTo>
                    <a:pt x="414" y="43"/>
                    <a:pt x="425" y="55"/>
                    <a:pt x="401" y="79"/>
                  </a:cubicBezTo>
                  <a:cubicBezTo>
                    <a:pt x="304" y="189"/>
                    <a:pt x="206" y="286"/>
                    <a:pt x="85" y="408"/>
                  </a:cubicBezTo>
                  <a:cubicBezTo>
                    <a:pt x="79" y="414"/>
                    <a:pt x="70" y="417"/>
                    <a:pt x="61" y="417"/>
                  </a:cubicBezTo>
                  <a:cubicBezTo>
                    <a:pt x="52" y="417"/>
                    <a:pt x="42" y="414"/>
                    <a:pt x="36" y="408"/>
                  </a:cubicBezTo>
                  <a:cubicBezTo>
                    <a:pt x="24" y="395"/>
                    <a:pt x="12" y="371"/>
                    <a:pt x="36" y="359"/>
                  </a:cubicBezTo>
                  <a:cubicBezTo>
                    <a:pt x="146" y="238"/>
                    <a:pt x="255" y="128"/>
                    <a:pt x="352" y="31"/>
                  </a:cubicBezTo>
                  <a:cubicBezTo>
                    <a:pt x="362" y="20"/>
                    <a:pt x="371" y="17"/>
                    <a:pt x="377" y="17"/>
                  </a:cubicBezTo>
                  <a:close/>
                  <a:moveTo>
                    <a:pt x="381" y="1"/>
                  </a:moveTo>
                  <a:cubicBezTo>
                    <a:pt x="368" y="1"/>
                    <a:pt x="353" y="7"/>
                    <a:pt x="341" y="19"/>
                  </a:cubicBezTo>
                  <a:cubicBezTo>
                    <a:pt x="243" y="116"/>
                    <a:pt x="133" y="225"/>
                    <a:pt x="24" y="347"/>
                  </a:cubicBezTo>
                  <a:cubicBezTo>
                    <a:pt x="0" y="371"/>
                    <a:pt x="0" y="395"/>
                    <a:pt x="24" y="420"/>
                  </a:cubicBezTo>
                  <a:cubicBezTo>
                    <a:pt x="36" y="432"/>
                    <a:pt x="49" y="432"/>
                    <a:pt x="60" y="432"/>
                  </a:cubicBezTo>
                  <a:cubicBezTo>
                    <a:pt x="73" y="432"/>
                    <a:pt x="85" y="432"/>
                    <a:pt x="97" y="420"/>
                  </a:cubicBezTo>
                  <a:lnTo>
                    <a:pt x="425" y="92"/>
                  </a:lnTo>
                  <a:cubicBezTo>
                    <a:pt x="438" y="67"/>
                    <a:pt x="438" y="31"/>
                    <a:pt x="414" y="19"/>
                  </a:cubicBezTo>
                  <a:cubicBezTo>
                    <a:pt x="407" y="7"/>
                    <a:pt x="395" y="1"/>
                    <a:pt x="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85" name="Google Shape;9185;p61"/>
            <p:cNvSpPr/>
            <p:nvPr/>
          </p:nvSpPr>
          <p:spPr>
            <a:xfrm>
              <a:off x="7380715" y="3842812"/>
              <a:ext cx="21854" cy="22149"/>
            </a:xfrm>
            <a:custGeom>
              <a:avLst/>
              <a:gdLst/>
              <a:ahLst/>
              <a:cxnLst/>
              <a:rect l="l" t="t" r="r" b="b"/>
              <a:pathLst>
                <a:path w="444" h="450" extrusionOk="0">
                  <a:moveTo>
                    <a:pt x="392" y="0"/>
                  </a:moveTo>
                  <a:cubicBezTo>
                    <a:pt x="380" y="0"/>
                    <a:pt x="368" y="6"/>
                    <a:pt x="355" y="18"/>
                  </a:cubicBezTo>
                  <a:cubicBezTo>
                    <a:pt x="246" y="140"/>
                    <a:pt x="136" y="250"/>
                    <a:pt x="27" y="371"/>
                  </a:cubicBezTo>
                  <a:cubicBezTo>
                    <a:pt x="0" y="407"/>
                    <a:pt x="26" y="450"/>
                    <a:pt x="62" y="450"/>
                  </a:cubicBezTo>
                  <a:cubicBezTo>
                    <a:pt x="74" y="450"/>
                    <a:pt x="88" y="444"/>
                    <a:pt x="100" y="432"/>
                  </a:cubicBezTo>
                  <a:cubicBezTo>
                    <a:pt x="209" y="323"/>
                    <a:pt x="319" y="201"/>
                    <a:pt x="417" y="79"/>
                  </a:cubicBezTo>
                  <a:cubicBezTo>
                    <a:pt x="443" y="43"/>
                    <a:pt x="423" y="0"/>
                    <a:pt x="3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86" name="Google Shape;9186;p61"/>
            <p:cNvSpPr/>
            <p:nvPr/>
          </p:nvSpPr>
          <p:spPr>
            <a:xfrm>
              <a:off x="7380862" y="3842418"/>
              <a:ext cx="22149" cy="22838"/>
            </a:xfrm>
            <a:custGeom>
              <a:avLst/>
              <a:gdLst/>
              <a:ahLst/>
              <a:cxnLst/>
              <a:rect l="l" t="t" r="r" b="b"/>
              <a:pathLst>
                <a:path w="450" h="464" extrusionOk="0">
                  <a:moveTo>
                    <a:pt x="389" y="14"/>
                  </a:moveTo>
                  <a:lnTo>
                    <a:pt x="401" y="26"/>
                  </a:lnTo>
                  <a:cubicBezTo>
                    <a:pt x="414" y="39"/>
                    <a:pt x="425" y="63"/>
                    <a:pt x="414" y="75"/>
                  </a:cubicBezTo>
                  <a:cubicBezTo>
                    <a:pt x="316" y="196"/>
                    <a:pt x="206" y="318"/>
                    <a:pt x="85" y="440"/>
                  </a:cubicBezTo>
                  <a:cubicBezTo>
                    <a:pt x="79" y="446"/>
                    <a:pt x="70" y="449"/>
                    <a:pt x="61" y="449"/>
                  </a:cubicBezTo>
                  <a:cubicBezTo>
                    <a:pt x="52" y="449"/>
                    <a:pt x="42" y="446"/>
                    <a:pt x="36" y="440"/>
                  </a:cubicBezTo>
                  <a:cubicBezTo>
                    <a:pt x="24" y="428"/>
                    <a:pt x="12" y="404"/>
                    <a:pt x="36" y="391"/>
                  </a:cubicBezTo>
                  <a:cubicBezTo>
                    <a:pt x="97" y="318"/>
                    <a:pt x="158" y="245"/>
                    <a:pt x="219" y="185"/>
                  </a:cubicBezTo>
                  <a:cubicBezTo>
                    <a:pt x="268" y="136"/>
                    <a:pt x="316" y="75"/>
                    <a:pt x="365" y="26"/>
                  </a:cubicBezTo>
                  <a:cubicBezTo>
                    <a:pt x="377" y="26"/>
                    <a:pt x="377" y="14"/>
                    <a:pt x="389" y="14"/>
                  </a:cubicBezTo>
                  <a:close/>
                  <a:moveTo>
                    <a:pt x="382" y="0"/>
                  </a:moveTo>
                  <a:cubicBezTo>
                    <a:pt x="373" y="0"/>
                    <a:pt x="363" y="4"/>
                    <a:pt x="352" y="14"/>
                  </a:cubicBezTo>
                  <a:cubicBezTo>
                    <a:pt x="304" y="63"/>
                    <a:pt x="255" y="123"/>
                    <a:pt x="206" y="172"/>
                  </a:cubicBezTo>
                  <a:cubicBezTo>
                    <a:pt x="146" y="233"/>
                    <a:pt x="85" y="306"/>
                    <a:pt x="24" y="379"/>
                  </a:cubicBezTo>
                  <a:cubicBezTo>
                    <a:pt x="0" y="404"/>
                    <a:pt x="0" y="428"/>
                    <a:pt x="24" y="452"/>
                  </a:cubicBezTo>
                  <a:cubicBezTo>
                    <a:pt x="36" y="464"/>
                    <a:pt x="49" y="464"/>
                    <a:pt x="60" y="464"/>
                  </a:cubicBezTo>
                  <a:cubicBezTo>
                    <a:pt x="73" y="464"/>
                    <a:pt x="85" y="464"/>
                    <a:pt x="97" y="452"/>
                  </a:cubicBezTo>
                  <a:cubicBezTo>
                    <a:pt x="219" y="331"/>
                    <a:pt x="328" y="209"/>
                    <a:pt x="425" y="87"/>
                  </a:cubicBezTo>
                  <a:cubicBezTo>
                    <a:pt x="450" y="63"/>
                    <a:pt x="438" y="26"/>
                    <a:pt x="414" y="14"/>
                  </a:cubicBezTo>
                  <a:cubicBezTo>
                    <a:pt x="406" y="7"/>
                    <a:pt x="395" y="0"/>
                    <a:pt x="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87" name="Google Shape;9187;p61"/>
            <p:cNvSpPr/>
            <p:nvPr/>
          </p:nvSpPr>
          <p:spPr>
            <a:xfrm>
              <a:off x="7380616" y="3853247"/>
              <a:ext cx="23281" cy="24561"/>
            </a:xfrm>
            <a:custGeom>
              <a:avLst/>
              <a:gdLst/>
              <a:ahLst/>
              <a:cxnLst/>
              <a:rect l="l" t="t" r="r" b="b"/>
              <a:pathLst>
                <a:path w="473" h="499" extrusionOk="0">
                  <a:moveTo>
                    <a:pt x="412" y="0"/>
                  </a:moveTo>
                  <a:cubicBezTo>
                    <a:pt x="402" y="0"/>
                    <a:pt x="391" y="4"/>
                    <a:pt x="382" y="13"/>
                  </a:cubicBezTo>
                  <a:cubicBezTo>
                    <a:pt x="273" y="147"/>
                    <a:pt x="151" y="281"/>
                    <a:pt x="29" y="414"/>
                  </a:cubicBezTo>
                  <a:cubicBezTo>
                    <a:pt x="0" y="452"/>
                    <a:pt x="32" y="498"/>
                    <a:pt x="70" y="498"/>
                  </a:cubicBezTo>
                  <a:cubicBezTo>
                    <a:pt x="81" y="498"/>
                    <a:pt x="92" y="495"/>
                    <a:pt x="102" y="487"/>
                  </a:cubicBezTo>
                  <a:cubicBezTo>
                    <a:pt x="224" y="354"/>
                    <a:pt x="346" y="208"/>
                    <a:pt x="455" y="62"/>
                  </a:cubicBezTo>
                  <a:cubicBezTo>
                    <a:pt x="473" y="34"/>
                    <a:pt x="444" y="0"/>
                    <a:pt x="4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88" name="Google Shape;9188;p61"/>
            <p:cNvSpPr/>
            <p:nvPr/>
          </p:nvSpPr>
          <p:spPr>
            <a:xfrm>
              <a:off x="7380862" y="3852558"/>
              <a:ext cx="23330" cy="2589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401" y="15"/>
                  </a:moveTo>
                  <a:cubicBezTo>
                    <a:pt x="414" y="15"/>
                    <a:pt x="425" y="27"/>
                    <a:pt x="425" y="27"/>
                  </a:cubicBezTo>
                  <a:cubicBezTo>
                    <a:pt x="438" y="39"/>
                    <a:pt x="450" y="52"/>
                    <a:pt x="438" y="76"/>
                  </a:cubicBezTo>
                  <a:cubicBezTo>
                    <a:pt x="328" y="234"/>
                    <a:pt x="206" y="368"/>
                    <a:pt x="85" y="489"/>
                  </a:cubicBezTo>
                  <a:cubicBezTo>
                    <a:pt x="80" y="500"/>
                    <a:pt x="73" y="503"/>
                    <a:pt x="65" y="503"/>
                  </a:cubicBezTo>
                  <a:cubicBezTo>
                    <a:pt x="55" y="503"/>
                    <a:pt x="43" y="496"/>
                    <a:pt x="36" y="489"/>
                  </a:cubicBezTo>
                  <a:cubicBezTo>
                    <a:pt x="24" y="477"/>
                    <a:pt x="12" y="452"/>
                    <a:pt x="36" y="441"/>
                  </a:cubicBezTo>
                  <a:cubicBezTo>
                    <a:pt x="170" y="282"/>
                    <a:pt x="279" y="149"/>
                    <a:pt x="389" y="27"/>
                  </a:cubicBezTo>
                  <a:lnTo>
                    <a:pt x="401" y="15"/>
                  </a:lnTo>
                  <a:close/>
                  <a:moveTo>
                    <a:pt x="395" y="1"/>
                  </a:moveTo>
                  <a:cubicBezTo>
                    <a:pt x="385" y="1"/>
                    <a:pt x="375" y="4"/>
                    <a:pt x="365" y="15"/>
                  </a:cubicBezTo>
                  <a:cubicBezTo>
                    <a:pt x="268" y="136"/>
                    <a:pt x="158" y="271"/>
                    <a:pt x="24" y="428"/>
                  </a:cubicBezTo>
                  <a:cubicBezTo>
                    <a:pt x="0" y="452"/>
                    <a:pt x="0" y="489"/>
                    <a:pt x="24" y="501"/>
                  </a:cubicBezTo>
                  <a:cubicBezTo>
                    <a:pt x="36" y="514"/>
                    <a:pt x="49" y="525"/>
                    <a:pt x="60" y="525"/>
                  </a:cubicBezTo>
                  <a:cubicBezTo>
                    <a:pt x="73" y="525"/>
                    <a:pt x="85" y="514"/>
                    <a:pt x="97" y="501"/>
                  </a:cubicBezTo>
                  <a:cubicBezTo>
                    <a:pt x="219" y="380"/>
                    <a:pt x="341" y="246"/>
                    <a:pt x="450" y="88"/>
                  </a:cubicBezTo>
                  <a:cubicBezTo>
                    <a:pt x="474" y="63"/>
                    <a:pt x="462" y="27"/>
                    <a:pt x="438" y="15"/>
                  </a:cubicBezTo>
                  <a:cubicBezTo>
                    <a:pt x="424" y="8"/>
                    <a:pt x="410" y="1"/>
                    <a:pt x="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89" name="Google Shape;9189;p61"/>
            <p:cNvSpPr/>
            <p:nvPr/>
          </p:nvSpPr>
          <p:spPr>
            <a:xfrm>
              <a:off x="7383077" y="3864716"/>
              <a:ext cx="21165" cy="25398"/>
            </a:xfrm>
            <a:custGeom>
              <a:avLst/>
              <a:gdLst/>
              <a:ahLst/>
              <a:cxnLst/>
              <a:rect l="l" t="t" r="r" b="b"/>
              <a:pathLst>
                <a:path w="430" h="516" extrusionOk="0">
                  <a:moveTo>
                    <a:pt x="374" y="1"/>
                  </a:moveTo>
                  <a:cubicBezTo>
                    <a:pt x="359" y="1"/>
                    <a:pt x="344" y="8"/>
                    <a:pt x="332" y="24"/>
                  </a:cubicBezTo>
                  <a:cubicBezTo>
                    <a:pt x="234" y="170"/>
                    <a:pt x="137" y="303"/>
                    <a:pt x="28" y="449"/>
                  </a:cubicBezTo>
                  <a:cubicBezTo>
                    <a:pt x="1" y="476"/>
                    <a:pt x="33" y="516"/>
                    <a:pt x="67" y="516"/>
                  </a:cubicBezTo>
                  <a:cubicBezTo>
                    <a:pt x="79" y="516"/>
                    <a:pt x="91" y="510"/>
                    <a:pt x="101" y="497"/>
                  </a:cubicBezTo>
                  <a:cubicBezTo>
                    <a:pt x="223" y="376"/>
                    <a:pt x="320" y="218"/>
                    <a:pt x="405" y="72"/>
                  </a:cubicBezTo>
                  <a:cubicBezTo>
                    <a:pt x="430" y="31"/>
                    <a:pt x="404" y="1"/>
                    <a:pt x="3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90" name="Google Shape;9190;p61"/>
            <p:cNvSpPr/>
            <p:nvPr/>
          </p:nvSpPr>
          <p:spPr>
            <a:xfrm>
              <a:off x="7383225" y="3864273"/>
              <a:ext cx="20968" cy="26136"/>
            </a:xfrm>
            <a:custGeom>
              <a:avLst/>
              <a:gdLst/>
              <a:ahLst/>
              <a:cxnLst/>
              <a:rect l="l" t="t" r="r" b="b"/>
              <a:pathLst>
                <a:path w="426" h="531" extrusionOk="0">
                  <a:moveTo>
                    <a:pt x="390" y="20"/>
                  </a:moveTo>
                  <a:cubicBezTo>
                    <a:pt x="402" y="33"/>
                    <a:pt x="414" y="57"/>
                    <a:pt x="402" y="69"/>
                  </a:cubicBezTo>
                  <a:cubicBezTo>
                    <a:pt x="304" y="251"/>
                    <a:pt x="207" y="385"/>
                    <a:pt x="98" y="506"/>
                  </a:cubicBezTo>
                  <a:cubicBezTo>
                    <a:pt x="86" y="513"/>
                    <a:pt x="77" y="516"/>
                    <a:pt x="67" y="516"/>
                  </a:cubicBezTo>
                  <a:cubicBezTo>
                    <a:pt x="58" y="516"/>
                    <a:pt x="49" y="513"/>
                    <a:pt x="37" y="506"/>
                  </a:cubicBezTo>
                  <a:cubicBezTo>
                    <a:pt x="25" y="495"/>
                    <a:pt x="25" y="482"/>
                    <a:pt x="37" y="458"/>
                  </a:cubicBezTo>
                  <a:lnTo>
                    <a:pt x="61" y="422"/>
                  </a:lnTo>
                  <a:cubicBezTo>
                    <a:pt x="147" y="300"/>
                    <a:pt x="244" y="166"/>
                    <a:pt x="341" y="33"/>
                  </a:cubicBezTo>
                  <a:cubicBezTo>
                    <a:pt x="341" y="20"/>
                    <a:pt x="353" y="20"/>
                    <a:pt x="366" y="20"/>
                  </a:cubicBezTo>
                  <a:close/>
                  <a:moveTo>
                    <a:pt x="368" y="1"/>
                  </a:moveTo>
                  <a:cubicBezTo>
                    <a:pt x="352" y="1"/>
                    <a:pt x="332" y="9"/>
                    <a:pt x="317" y="33"/>
                  </a:cubicBezTo>
                  <a:cubicBezTo>
                    <a:pt x="231" y="154"/>
                    <a:pt x="134" y="287"/>
                    <a:pt x="49" y="409"/>
                  </a:cubicBezTo>
                  <a:lnTo>
                    <a:pt x="12" y="446"/>
                  </a:lnTo>
                  <a:cubicBezTo>
                    <a:pt x="1" y="470"/>
                    <a:pt x="12" y="506"/>
                    <a:pt x="25" y="519"/>
                  </a:cubicBezTo>
                  <a:cubicBezTo>
                    <a:pt x="37" y="531"/>
                    <a:pt x="61" y="531"/>
                    <a:pt x="74" y="531"/>
                  </a:cubicBezTo>
                  <a:cubicBezTo>
                    <a:pt x="85" y="531"/>
                    <a:pt x="98" y="531"/>
                    <a:pt x="110" y="519"/>
                  </a:cubicBezTo>
                  <a:cubicBezTo>
                    <a:pt x="220" y="397"/>
                    <a:pt x="317" y="263"/>
                    <a:pt x="414" y="81"/>
                  </a:cubicBezTo>
                  <a:cubicBezTo>
                    <a:pt x="426" y="44"/>
                    <a:pt x="414" y="20"/>
                    <a:pt x="390" y="8"/>
                  </a:cubicBezTo>
                  <a:cubicBezTo>
                    <a:pt x="385" y="4"/>
                    <a:pt x="377" y="1"/>
                    <a:pt x="3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91" name="Google Shape;9191;p61"/>
            <p:cNvSpPr/>
            <p:nvPr/>
          </p:nvSpPr>
          <p:spPr>
            <a:xfrm>
              <a:off x="7395629" y="3879679"/>
              <a:ext cx="10582" cy="12748"/>
            </a:xfrm>
            <a:custGeom>
              <a:avLst/>
              <a:gdLst/>
              <a:ahLst/>
              <a:cxnLst/>
              <a:rect l="l" t="t" r="r" b="b"/>
              <a:pathLst>
                <a:path w="215" h="259" extrusionOk="0">
                  <a:moveTo>
                    <a:pt x="157" y="0"/>
                  </a:moveTo>
                  <a:cubicBezTo>
                    <a:pt x="142" y="0"/>
                    <a:pt x="126" y="7"/>
                    <a:pt x="114" y="23"/>
                  </a:cubicBezTo>
                  <a:cubicBezTo>
                    <a:pt x="77" y="72"/>
                    <a:pt x="41" y="133"/>
                    <a:pt x="16" y="193"/>
                  </a:cubicBezTo>
                  <a:cubicBezTo>
                    <a:pt x="0" y="226"/>
                    <a:pt x="27" y="258"/>
                    <a:pt x="54" y="258"/>
                  </a:cubicBezTo>
                  <a:cubicBezTo>
                    <a:pt x="68" y="258"/>
                    <a:pt x="81" y="250"/>
                    <a:pt x="89" y="230"/>
                  </a:cubicBezTo>
                  <a:cubicBezTo>
                    <a:pt x="114" y="169"/>
                    <a:pt x="150" y="120"/>
                    <a:pt x="198" y="60"/>
                  </a:cubicBezTo>
                  <a:cubicBezTo>
                    <a:pt x="214" y="28"/>
                    <a:pt x="187" y="0"/>
                    <a:pt x="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92" name="Google Shape;9192;p61"/>
            <p:cNvSpPr/>
            <p:nvPr/>
          </p:nvSpPr>
          <p:spPr>
            <a:xfrm>
              <a:off x="7395186" y="3879039"/>
              <a:ext cx="10828" cy="13782"/>
            </a:xfrm>
            <a:custGeom>
              <a:avLst/>
              <a:gdLst/>
              <a:ahLst/>
              <a:cxnLst/>
              <a:rect l="l" t="t" r="r" b="b"/>
              <a:pathLst>
                <a:path w="220" h="280" extrusionOk="0">
                  <a:moveTo>
                    <a:pt x="171" y="24"/>
                  </a:moveTo>
                  <a:cubicBezTo>
                    <a:pt x="183" y="24"/>
                    <a:pt x="196" y="36"/>
                    <a:pt x="196" y="49"/>
                  </a:cubicBezTo>
                  <a:cubicBezTo>
                    <a:pt x="207" y="49"/>
                    <a:pt x="196" y="60"/>
                    <a:pt x="196" y="73"/>
                  </a:cubicBezTo>
                  <a:cubicBezTo>
                    <a:pt x="159" y="122"/>
                    <a:pt x="123" y="182"/>
                    <a:pt x="86" y="243"/>
                  </a:cubicBezTo>
                  <a:cubicBezTo>
                    <a:pt x="79" y="257"/>
                    <a:pt x="72" y="263"/>
                    <a:pt x="65" y="263"/>
                  </a:cubicBezTo>
                  <a:cubicBezTo>
                    <a:pt x="60" y="263"/>
                    <a:pt x="54" y="260"/>
                    <a:pt x="50" y="255"/>
                  </a:cubicBezTo>
                  <a:cubicBezTo>
                    <a:pt x="37" y="255"/>
                    <a:pt x="25" y="231"/>
                    <a:pt x="25" y="206"/>
                  </a:cubicBezTo>
                  <a:cubicBezTo>
                    <a:pt x="61" y="146"/>
                    <a:pt x="86" y="85"/>
                    <a:pt x="134" y="36"/>
                  </a:cubicBezTo>
                  <a:cubicBezTo>
                    <a:pt x="147" y="24"/>
                    <a:pt x="159" y="24"/>
                    <a:pt x="159" y="24"/>
                  </a:cubicBezTo>
                  <a:close/>
                  <a:moveTo>
                    <a:pt x="171" y="0"/>
                  </a:moveTo>
                  <a:cubicBezTo>
                    <a:pt x="147" y="0"/>
                    <a:pt x="134" y="12"/>
                    <a:pt x="123" y="24"/>
                  </a:cubicBezTo>
                  <a:cubicBezTo>
                    <a:pt x="74" y="85"/>
                    <a:pt x="37" y="133"/>
                    <a:pt x="13" y="206"/>
                  </a:cubicBezTo>
                  <a:cubicBezTo>
                    <a:pt x="1" y="231"/>
                    <a:pt x="13" y="268"/>
                    <a:pt x="37" y="279"/>
                  </a:cubicBezTo>
                  <a:lnTo>
                    <a:pt x="61" y="279"/>
                  </a:lnTo>
                  <a:cubicBezTo>
                    <a:pt x="74" y="279"/>
                    <a:pt x="98" y="268"/>
                    <a:pt x="98" y="255"/>
                  </a:cubicBezTo>
                  <a:cubicBezTo>
                    <a:pt x="134" y="195"/>
                    <a:pt x="171" y="133"/>
                    <a:pt x="207" y="85"/>
                  </a:cubicBezTo>
                  <a:cubicBezTo>
                    <a:pt x="220" y="60"/>
                    <a:pt x="220" y="49"/>
                    <a:pt x="220" y="36"/>
                  </a:cubicBezTo>
                  <a:cubicBezTo>
                    <a:pt x="207" y="24"/>
                    <a:pt x="196" y="12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93" name="Google Shape;9193;p61"/>
            <p:cNvSpPr/>
            <p:nvPr/>
          </p:nvSpPr>
          <p:spPr>
            <a:xfrm>
              <a:off x="7406507" y="3879433"/>
              <a:ext cx="12305" cy="15012"/>
            </a:xfrm>
            <a:custGeom>
              <a:avLst/>
              <a:gdLst/>
              <a:ahLst/>
              <a:cxnLst/>
              <a:rect l="l" t="t" r="r" b="b"/>
              <a:pathLst>
                <a:path w="250" h="305" extrusionOk="0">
                  <a:moveTo>
                    <a:pt x="195" y="0"/>
                  </a:moveTo>
                  <a:cubicBezTo>
                    <a:pt x="182" y="0"/>
                    <a:pt x="168" y="8"/>
                    <a:pt x="160" y="28"/>
                  </a:cubicBezTo>
                  <a:cubicBezTo>
                    <a:pt x="111" y="101"/>
                    <a:pt x="75" y="174"/>
                    <a:pt x="26" y="247"/>
                  </a:cubicBezTo>
                  <a:cubicBezTo>
                    <a:pt x="1" y="273"/>
                    <a:pt x="29" y="304"/>
                    <a:pt x="60" y="304"/>
                  </a:cubicBezTo>
                  <a:cubicBezTo>
                    <a:pt x="74" y="304"/>
                    <a:pt x="88" y="299"/>
                    <a:pt x="99" y="284"/>
                  </a:cubicBezTo>
                  <a:cubicBezTo>
                    <a:pt x="147" y="223"/>
                    <a:pt x="196" y="150"/>
                    <a:pt x="233" y="65"/>
                  </a:cubicBezTo>
                  <a:cubicBezTo>
                    <a:pt x="249" y="33"/>
                    <a:pt x="222" y="0"/>
                    <a:pt x="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94" name="Google Shape;9194;p61"/>
            <p:cNvSpPr/>
            <p:nvPr/>
          </p:nvSpPr>
          <p:spPr>
            <a:xfrm>
              <a:off x="7406556" y="3879039"/>
              <a:ext cx="12650" cy="15603"/>
            </a:xfrm>
            <a:custGeom>
              <a:avLst/>
              <a:gdLst/>
              <a:ahLst/>
              <a:cxnLst/>
              <a:rect l="l" t="t" r="r" b="b"/>
              <a:pathLst>
                <a:path w="257" h="317" extrusionOk="0">
                  <a:moveTo>
                    <a:pt x="180" y="16"/>
                  </a:moveTo>
                  <a:cubicBezTo>
                    <a:pt x="185" y="16"/>
                    <a:pt x="190" y="19"/>
                    <a:pt x="195" y="24"/>
                  </a:cubicBezTo>
                  <a:cubicBezTo>
                    <a:pt x="219" y="24"/>
                    <a:pt x="232" y="49"/>
                    <a:pt x="219" y="73"/>
                  </a:cubicBezTo>
                  <a:cubicBezTo>
                    <a:pt x="183" y="158"/>
                    <a:pt x="135" y="219"/>
                    <a:pt x="86" y="292"/>
                  </a:cubicBezTo>
                  <a:cubicBezTo>
                    <a:pt x="80" y="298"/>
                    <a:pt x="71" y="301"/>
                    <a:pt x="61" y="301"/>
                  </a:cubicBezTo>
                  <a:cubicBezTo>
                    <a:pt x="52" y="301"/>
                    <a:pt x="43" y="298"/>
                    <a:pt x="38" y="292"/>
                  </a:cubicBezTo>
                  <a:cubicBezTo>
                    <a:pt x="25" y="292"/>
                    <a:pt x="13" y="279"/>
                    <a:pt x="25" y="255"/>
                  </a:cubicBezTo>
                  <a:cubicBezTo>
                    <a:pt x="86" y="182"/>
                    <a:pt x="122" y="109"/>
                    <a:pt x="159" y="36"/>
                  </a:cubicBezTo>
                  <a:cubicBezTo>
                    <a:pt x="166" y="22"/>
                    <a:pt x="173" y="16"/>
                    <a:pt x="180" y="16"/>
                  </a:cubicBezTo>
                  <a:close/>
                  <a:moveTo>
                    <a:pt x="208" y="0"/>
                  </a:moveTo>
                  <a:cubicBezTo>
                    <a:pt x="183" y="0"/>
                    <a:pt x="159" y="0"/>
                    <a:pt x="146" y="24"/>
                  </a:cubicBezTo>
                  <a:cubicBezTo>
                    <a:pt x="110" y="97"/>
                    <a:pt x="62" y="170"/>
                    <a:pt x="13" y="243"/>
                  </a:cubicBezTo>
                  <a:cubicBezTo>
                    <a:pt x="1" y="268"/>
                    <a:pt x="13" y="292"/>
                    <a:pt x="25" y="316"/>
                  </a:cubicBezTo>
                  <a:lnTo>
                    <a:pt x="62" y="316"/>
                  </a:lnTo>
                  <a:cubicBezTo>
                    <a:pt x="74" y="316"/>
                    <a:pt x="98" y="316"/>
                    <a:pt x="110" y="304"/>
                  </a:cubicBezTo>
                  <a:cubicBezTo>
                    <a:pt x="159" y="231"/>
                    <a:pt x="195" y="158"/>
                    <a:pt x="232" y="73"/>
                  </a:cubicBezTo>
                  <a:cubicBezTo>
                    <a:pt x="256" y="49"/>
                    <a:pt x="232" y="12"/>
                    <a:pt x="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95" name="Google Shape;9195;p61"/>
            <p:cNvSpPr/>
            <p:nvPr/>
          </p:nvSpPr>
          <p:spPr>
            <a:xfrm>
              <a:off x="7416548" y="3879630"/>
              <a:ext cx="12896" cy="13388"/>
            </a:xfrm>
            <a:custGeom>
              <a:avLst/>
              <a:gdLst/>
              <a:ahLst/>
              <a:cxnLst/>
              <a:rect l="l" t="t" r="r" b="b"/>
              <a:pathLst>
                <a:path w="262" h="272" extrusionOk="0">
                  <a:moveTo>
                    <a:pt x="195" y="1"/>
                  </a:moveTo>
                  <a:cubicBezTo>
                    <a:pt x="184" y="1"/>
                    <a:pt x="173" y="4"/>
                    <a:pt x="162" y="12"/>
                  </a:cubicBezTo>
                  <a:cubicBezTo>
                    <a:pt x="102" y="61"/>
                    <a:pt x="53" y="121"/>
                    <a:pt x="16" y="207"/>
                  </a:cubicBezTo>
                  <a:cubicBezTo>
                    <a:pt x="0" y="239"/>
                    <a:pt x="27" y="272"/>
                    <a:pt x="54" y="272"/>
                  </a:cubicBezTo>
                  <a:cubicBezTo>
                    <a:pt x="68" y="272"/>
                    <a:pt x="81" y="264"/>
                    <a:pt x="89" y="243"/>
                  </a:cubicBezTo>
                  <a:cubicBezTo>
                    <a:pt x="126" y="183"/>
                    <a:pt x="162" y="121"/>
                    <a:pt x="224" y="73"/>
                  </a:cubicBezTo>
                  <a:cubicBezTo>
                    <a:pt x="262" y="45"/>
                    <a:pt x="233" y="1"/>
                    <a:pt x="1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96" name="Google Shape;9196;p61"/>
            <p:cNvSpPr/>
            <p:nvPr/>
          </p:nvSpPr>
          <p:spPr>
            <a:xfrm>
              <a:off x="7416154" y="3878941"/>
              <a:ext cx="13191" cy="14471"/>
            </a:xfrm>
            <a:custGeom>
              <a:avLst/>
              <a:gdLst/>
              <a:ahLst/>
              <a:cxnLst/>
              <a:rect l="l" t="t" r="r" b="b"/>
              <a:pathLst>
                <a:path w="268" h="294" extrusionOk="0">
                  <a:moveTo>
                    <a:pt x="195" y="26"/>
                  </a:moveTo>
                  <a:cubicBezTo>
                    <a:pt x="207" y="26"/>
                    <a:pt x="219" y="26"/>
                    <a:pt x="232" y="38"/>
                  </a:cubicBezTo>
                  <a:cubicBezTo>
                    <a:pt x="243" y="51"/>
                    <a:pt x="243" y="62"/>
                    <a:pt x="232" y="75"/>
                  </a:cubicBezTo>
                  <a:cubicBezTo>
                    <a:pt x="170" y="124"/>
                    <a:pt x="134" y="184"/>
                    <a:pt x="97" y="257"/>
                  </a:cubicBezTo>
                  <a:cubicBezTo>
                    <a:pt x="91" y="269"/>
                    <a:pt x="82" y="272"/>
                    <a:pt x="73" y="272"/>
                  </a:cubicBezTo>
                  <a:cubicBezTo>
                    <a:pt x="64" y="272"/>
                    <a:pt x="55" y="270"/>
                    <a:pt x="49" y="270"/>
                  </a:cubicBezTo>
                  <a:cubicBezTo>
                    <a:pt x="37" y="270"/>
                    <a:pt x="24" y="245"/>
                    <a:pt x="37" y="221"/>
                  </a:cubicBezTo>
                  <a:cubicBezTo>
                    <a:pt x="61" y="148"/>
                    <a:pt x="110" y="87"/>
                    <a:pt x="183" y="26"/>
                  </a:cubicBezTo>
                  <a:close/>
                  <a:moveTo>
                    <a:pt x="201" y="1"/>
                  </a:moveTo>
                  <a:cubicBezTo>
                    <a:pt x="191" y="1"/>
                    <a:pt x="180" y="5"/>
                    <a:pt x="170" y="14"/>
                  </a:cubicBezTo>
                  <a:cubicBezTo>
                    <a:pt x="97" y="75"/>
                    <a:pt x="49" y="135"/>
                    <a:pt x="13" y="208"/>
                  </a:cubicBezTo>
                  <a:cubicBezTo>
                    <a:pt x="0" y="245"/>
                    <a:pt x="24" y="281"/>
                    <a:pt x="49" y="294"/>
                  </a:cubicBezTo>
                  <a:lnTo>
                    <a:pt x="61" y="294"/>
                  </a:lnTo>
                  <a:cubicBezTo>
                    <a:pt x="86" y="294"/>
                    <a:pt x="97" y="281"/>
                    <a:pt x="110" y="270"/>
                  </a:cubicBezTo>
                  <a:cubicBezTo>
                    <a:pt x="146" y="197"/>
                    <a:pt x="183" y="135"/>
                    <a:pt x="243" y="87"/>
                  </a:cubicBezTo>
                  <a:cubicBezTo>
                    <a:pt x="268" y="75"/>
                    <a:pt x="256" y="38"/>
                    <a:pt x="243" y="26"/>
                  </a:cubicBezTo>
                  <a:cubicBezTo>
                    <a:pt x="236" y="11"/>
                    <a:pt x="219" y="1"/>
                    <a:pt x="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97" name="Google Shape;9197;p61"/>
            <p:cNvSpPr/>
            <p:nvPr/>
          </p:nvSpPr>
          <p:spPr>
            <a:xfrm>
              <a:off x="7425506" y="3877267"/>
              <a:ext cx="14225" cy="19688"/>
            </a:xfrm>
            <a:custGeom>
              <a:avLst/>
              <a:gdLst/>
              <a:ahLst/>
              <a:cxnLst/>
              <a:rect l="l" t="t" r="r" b="b"/>
              <a:pathLst>
                <a:path w="289" h="400" extrusionOk="0">
                  <a:moveTo>
                    <a:pt x="234" y="1"/>
                  </a:moveTo>
                  <a:cubicBezTo>
                    <a:pt x="221" y="1"/>
                    <a:pt x="207" y="7"/>
                    <a:pt x="199" y="23"/>
                  </a:cubicBezTo>
                  <a:cubicBezTo>
                    <a:pt x="139" y="121"/>
                    <a:pt x="78" y="231"/>
                    <a:pt x="17" y="328"/>
                  </a:cubicBezTo>
                  <a:cubicBezTo>
                    <a:pt x="1" y="369"/>
                    <a:pt x="29" y="399"/>
                    <a:pt x="60" y="399"/>
                  </a:cubicBezTo>
                  <a:cubicBezTo>
                    <a:pt x="75" y="399"/>
                    <a:pt x="90" y="392"/>
                    <a:pt x="102" y="377"/>
                  </a:cubicBezTo>
                  <a:cubicBezTo>
                    <a:pt x="163" y="279"/>
                    <a:pt x="212" y="169"/>
                    <a:pt x="272" y="60"/>
                  </a:cubicBezTo>
                  <a:cubicBezTo>
                    <a:pt x="289" y="28"/>
                    <a:pt x="261" y="1"/>
                    <a:pt x="2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98" name="Google Shape;9198;p61"/>
            <p:cNvSpPr/>
            <p:nvPr/>
          </p:nvSpPr>
          <p:spPr>
            <a:xfrm>
              <a:off x="7425162" y="3876824"/>
              <a:ext cx="14963" cy="20771"/>
            </a:xfrm>
            <a:custGeom>
              <a:avLst/>
              <a:gdLst/>
              <a:ahLst/>
              <a:cxnLst/>
              <a:rect l="l" t="t" r="r" b="b"/>
              <a:pathLst>
                <a:path w="304" h="422" extrusionOk="0">
                  <a:moveTo>
                    <a:pt x="255" y="21"/>
                  </a:moveTo>
                  <a:cubicBezTo>
                    <a:pt x="268" y="32"/>
                    <a:pt x="279" y="45"/>
                    <a:pt x="268" y="69"/>
                  </a:cubicBezTo>
                  <a:cubicBezTo>
                    <a:pt x="255" y="94"/>
                    <a:pt x="243" y="105"/>
                    <a:pt x="231" y="130"/>
                  </a:cubicBezTo>
                  <a:cubicBezTo>
                    <a:pt x="195" y="215"/>
                    <a:pt x="146" y="300"/>
                    <a:pt x="97" y="386"/>
                  </a:cubicBezTo>
                  <a:cubicBezTo>
                    <a:pt x="85" y="397"/>
                    <a:pt x="60" y="397"/>
                    <a:pt x="49" y="397"/>
                  </a:cubicBezTo>
                  <a:cubicBezTo>
                    <a:pt x="36" y="386"/>
                    <a:pt x="24" y="373"/>
                    <a:pt x="36" y="349"/>
                  </a:cubicBezTo>
                  <a:cubicBezTo>
                    <a:pt x="73" y="264"/>
                    <a:pt x="122" y="178"/>
                    <a:pt x="170" y="94"/>
                  </a:cubicBezTo>
                  <a:cubicBezTo>
                    <a:pt x="182" y="69"/>
                    <a:pt x="195" y="57"/>
                    <a:pt x="206" y="32"/>
                  </a:cubicBezTo>
                  <a:cubicBezTo>
                    <a:pt x="219" y="21"/>
                    <a:pt x="231" y="21"/>
                    <a:pt x="231" y="21"/>
                  </a:cubicBezTo>
                  <a:close/>
                  <a:moveTo>
                    <a:pt x="234" y="1"/>
                  </a:moveTo>
                  <a:cubicBezTo>
                    <a:pt x="217" y="1"/>
                    <a:pt x="202" y="6"/>
                    <a:pt x="195" y="21"/>
                  </a:cubicBezTo>
                  <a:cubicBezTo>
                    <a:pt x="182" y="45"/>
                    <a:pt x="170" y="69"/>
                    <a:pt x="158" y="81"/>
                  </a:cubicBezTo>
                  <a:cubicBezTo>
                    <a:pt x="109" y="167"/>
                    <a:pt x="60" y="251"/>
                    <a:pt x="24" y="337"/>
                  </a:cubicBezTo>
                  <a:cubicBezTo>
                    <a:pt x="0" y="373"/>
                    <a:pt x="24" y="397"/>
                    <a:pt x="49" y="410"/>
                  </a:cubicBezTo>
                  <a:cubicBezTo>
                    <a:pt x="49" y="410"/>
                    <a:pt x="60" y="422"/>
                    <a:pt x="73" y="422"/>
                  </a:cubicBezTo>
                  <a:cubicBezTo>
                    <a:pt x="85" y="422"/>
                    <a:pt x="97" y="410"/>
                    <a:pt x="109" y="397"/>
                  </a:cubicBezTo>
                  <a:lnTo>
                    <a:pt x="255" y="142"/>
                  </a:lnTo>
                  <a:cubicBezTo>
                    <a:pt x="268" y="118"/>
                    <a:pt x="279" y="94"/>
                    <a:pt x="279" y="81"/>
                  </a:cubicBezTo>
                  <a:cubicBezTo>
                    <a:pt x="304" y="45"/>
                    <a:pt x="292" y="21"/>
                    <a:pt x="268" y="8"/>
                  </a:cubicBezTo>
                  <a:cubicBezTo>
                    <a:pt x="258" y="3"/>
                    <a:pt x="246" y="1"/>
                    <a:pt x="2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99" name="Google Shape;9199;p61"/>
            <p:cNvSpPr/>
            <p:nvPr/>
          </p:nvSpPr>
          <p:spPr>
            <a:xfrm>
              <a:off x="7433874" y="3878449"/>
              <a:ext cx="13683" cy="20771"/>
            </a:xfrm>
            <a:custGeom>
              <a:avLst/>
              <a:gdLst/>
              <a:ahLst/>
              <a:cxnLst/>
              <a:rect l="l" t="t" r="r" b="b"/>
              <a:pathLst>
                <a:path w="278" h="422" extrusionOk="0">
                  <a:moveTo>
                    <a:pt x="223" y="1"/>
                  </a:moveTo>
                  <a:cubicBezTo>
                    <a:pt x="209" y="1"/>
                    <a:pt x="196" y="8"/>
                    <a:pt x="188" y="24"/>
                  </a:cubicBezTo>
                  <a:cubicBezTo>
                    <a:pt x="127" y="134"/>
                    <a:pt x="66" y="243"/>
                    <a:pt x="18" y="353"/>
                  </a:cubicBezTo>
                  <a:cubicBezTo>
                    <a:pt x="0" y="387"/>
                    <a:pt x="32" y="421"/>
                    <a:pt x="60" y="421"/>
                  </a:cubicBezTo>
                  <a:cubicBezTo>
                    <a:pt x="72" y="421"/>
                    <a:pt x="83" y="416"/>
                    <a:pt x="91" y="401"/>
                  </a:cubicBezTo>
                  <a:cubicBezTo>
                    <a:pt x="151" y="291"/>
                    <a:pt x="212" y="182"/>
                    <a:pt x="261" y="61"/>
                  </a:cubicBezTo>
                  <a:cubicBezTo>
                    <a:pt x="277" y="28"/>
                    <a:pt x="250" y="1"/>
                    <a:pt x="2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00" name="Google Shape;9200;p61"/>
            <p:cNvSpPr/>
            <p:nvPr/>
          </p:nvSpPr>
          <p:spPr>
            <a:xfrm>
              <a:off x="7433529" y="3878006"/>
              <a:ext cx="14421" cy="21411"/>
            </a:xfrm>
            <a:custGeom>
              <a:avLst/>
              <a:gdLst/>
              <a:ahLst/>
              <a:cxnLst/>
              <a:rect l="l" t="t" r="r" b="b"/>
              <a:pathLst>
                <a:path w="293" h="435" extrusionOk="0">
                  <a:moveTo>
                    <a:pt x="228" y="13"/>
                  </a:moveTo>
                  <a:cubicBezTo>
                    <a:pt x="233" y="13"/>
                    <a:pt x="238" y="16"/>
                    <a:pt x="244" y="21"/>
                  </a:cubicBezTo>
                  <a:cubicBezTo>
                    <a:pt x="268" y="33"/>
                    <a:pt x="280" y="45"/>
                    <a:pt x="268" y="70"/>
                  </a:cubicBezTo>
                  <a:lnTo>
                    <a:pt x="255" y="94"/>
                  </a:lnTo>
                  <a:cubicBezTo>
                    <a:pt x="195" y="191"/>
                    <a:pt x="146" y="300"/>
                    <a:pt x="85" y="410"/>
                  </a:cubicBezTo>
                  <a:cubicBezTo>
                    <a:pt x="73" y="422"/>
                    <a:pt x="61" y="422"/>
                    <a:pt x="49" y="422"/>
                  </a:cubicBezTo>
                  <a:cubicBezTo>
                    <a:pt x="25" y="410"/>
                    <a:pt x="12" y="386"/>
                    <a:pt x="25" y="373"/>
                  </a:cubicBezTo>
                  <a:cubicBezTo>
                    <a:pt x="73" y="264"/>
                    <a:pt x="134" y="154"/>
                    <a:pt x="195" y="57"/>
                  </a:cubicBezTo>
                  <a:lnTo>
                    <a:pt x="207" y="33"/>
                  </a:lnTo>
                  <a:cubicBezTo>
                    <a:pt x="214" y="19"/>
                    <a:pt x="221" y="13"/>
                    <a:pt x="228" y="13"/>
                  </a:cubicBezTo>
                  <a:close/>
                  <a:moveTo>
                    <a:pt x="226" y="1"/>
                  </a:moveTo>
                  <a:cubicBezTo>
                    <a:pt x="213" y="1"/>
                    <a:pt x="202" y="7"/>
                    <a:pt x="195" y="21"/>
                  </a:cubicBezTo>
                  <a:lnTo>
                    <a:pt x="182" y="45"/>
                  </a:lnTo>
                  <a:cubicBezTo>
                    <a:pt x="122" y="154"/>
                    <a:pt x="61" y="252"/>
                    <a:pt x="12" y="362"/>
                  </a:cubicBezTo>
                  <a:cubicBezTo>
                    <a:pt x="0" y="386"/>
                    <a:pt x="12" y="422"/>
                    <a:pt x="36" y="435"/>
                  </a:cubicBezTo>
                  <a:lnTo>
                    <a:pt x="61" y="435"/>
                  </a:lnTo>
                  <a:cubicBezTo>
                    <a:pt x="73" y="435"/>
                    <a:pt x="98" y="435"/>
                    <a:pt x="109" y="410"/>
                  </a:cubicBezTo>
                  <a:cubicBezTo>
                    <a:pt x="158" y="313"/>
                    <a:pt x="219" y="203"/>
                    <a:pt x="268" y="94"/>
                  </a:cubicBezTo>
                  <a:lnTo>
                    <a:pt x="280" y="81"/>
                  </a:lnTo>
                  <a:cubicBezTo>
                    <a:pt x="292" y="45"/>
                    <a:pt x="280" y="21"/>
                    <a:pt x="255" y="8"/>
                  </a:cubicBezTo>
                  <a:cubicBezTo>
                    <a:pt x="245" y="4"/>
                    <a:pt x="235" y="1"/>
                    <a:pt x="2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01" name="Google Shape;9201;p61"/>
            <p:cNvSpPr/>
            <p:nvPr/>
          </p:nvSpPr>
          <p:spPr>
            <a:xfrm>
              <a:off x="7445244" y="3879679"/>
              <a:ext cx="14077" cy="18457"/>
            </a:xfrm>
            <a:custGeom>
              <a:avLst/>
              <a:gdLst/>
              <a:ahLst/>
              <a:cxnLst/>
              <a:rect l="l" t="t" r="r" b="b"/>
              <a:pathLst>
                <a:path w="286" h="375" extrusionOk="0">
                  <a:moveTo>
                    <a:pt x="231" y="0"/>
                  </a:moveTo>
                  <a:cubicBezTo>
                    <a:pt x="216" y="0"/>
                    <a:pt x="200" y="7"/>
                    <a:pt x="187" y="23"/>
                  </a:cubicBezTo>
                  <a:cubicBezTo>
                    <a:pt x="127" y="109"/>
                    <a:pt x="66" y="206"/>
                    <a:pt x="17" y="303"/>
                  </a:cubicBezTo>
                  <a:cubicBezTo>
                    <a:pt x="1" y="344"/>
                    <a:pt x="29" y="374"/>
                    <a:pt x="56" y="374"/>
                  </a:cubicBezTo>
                  <a:cubicBezTo>
                    <a:pt x="69" y="374"/>
                    <a:pt x="82" y="368"/>
                    <a:pt x="90" y="352"/>
                  </a:cubicBezTo>
                  <a:cubicBezTo>
                    <a:pt x="151" y="255"/>
                    <a:pt x="212" y="157"/>
                    <a:pt x="260" y="60"/>
                  </a:cubicBezTo>
                  <a:cubicBezTo>
                    <a:pt x="285" y="28"/>
                    <a:pt x="261" y="0"/>
                    <a:pt x="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02" name="Google Shape;9202;p61"/>
            <p:cNvSpPr/>
            <p:nvPr/>
          </p:nvSpPr>
          <p:spPr>
            <a:xfrm>
              <a:off x="7444850" y="3879236"/>
              <a:ext cx="14421" cy="19540"/>
            </a:xfrm>
            <a:custGeom>
              <a:avLst/>
              <a:gdLst/>
              <a:ahLst/>
              <a:cxnLst/>
              <a:rect l="l" t="t" r="r" b="b"/>
              <a:pathLst>
                <a:path w="293" h="397" extrusionOk="0">
                  <a:moveTo>
                    <a:pt x="257" y="20"/>
                  </a:moveTo>
                  <a:cubicBezTo>
                    <a:pt x="268" y="32"/>
                    <a:pt x="281" y="45"/>
                    <a:pt x="268" y="69"/>
                  </a:cubicBezTo>
                  <a:cubicBezTo>
                    <a:pt x="208" y="166"/>
                    <a:pt x="159" y="264"/>
                    <a:pt x="98" y="361"/>
                  </a:cubicBezTo>
                  <a:cubicBezTo>
                    <a:pt x="86" y="373"/>
                    <a:pt x="62" y="373"/>
                    <a:pt x="50" y="373"/>
                  </a:cubicBezTo>
                  <a:cubicBezTo>
                    <a:pt x="25" y="361"/>
                    <a:pt x="25" y="337"/>
                    <a:pt x="38" y="324"/>
                  </a:cubicBezTo>
                  <a:cubicBezTo>
                    <a:pt x="86" y="227"/>
                    <a:pt x="147" y="129"/>
                    <a:pt x="208" y="32"/>
                  </a:cubicBezTo>
                  <a:cubicBezTo>
                    <a:pt x="220" y="20"/>
                    <a:pt x="220" y="20"/>
                    <a:pt x="232" y="20"/>
                  </a:cubicBezTo>
                  <a:close/>
                  <a:moveTo>
                    <a:pt x="235" y="0"/>
                  </a:moveTo>
                  <a:cubicBezTo>
                    <a:pt x="219" y="0"/>
                    <a:pt x="203" y="6"/>
                    <a:pt x="195" y="20"/>
                  </a:cubicBezTo>
                  <a:cubicBezTo>
                    <a:pt x="122" y="118"/>
                    <a:pt x="74" y="215"/>
                    <a:pt x="14" y="312"/>
                  </a:cubicBezTo>
                  <a:cubicBezTo>
                    <a:pt x="1" y="348"/>
                    <a:pt x="14" y="373"/>
                    <a:pt x="38" y="385"/>
                  </a:cubicBezTo>
                  <a:cubicBezTo>
                    <a:pt x="38" y="385"/>
                    <a:pt x="50" y="397"/>
                    <a:pt x="62" y="397"/>
                  </a:cubicBezTo>
                  <a:cubicBezTo>
                    <a:pt x="86" y="397"/>
                    <a:pt x="98" y="385"/>
                    <a:pt x="111" y="373"/>
                  </a:cubicBezTo>
                  <a:cubicBezTo>
                    <a:pt x="171" y="275"/>
                    <a:pt x="232" y="178"/>
                    <a:pt x="281" y="81"/>
                  </a:cubicBezTo>
                  <a:cubicBezTo>
                    <a:pt x="293" y="45"/>
                    <a:pt x="281" y="20"/>
                    <a:pt x="268" y="8"/>
                  </a:cubicBezTo>
                  <a:cubicBezTo>
                    <a:pt x="258" y="3"/>
                    <a:pt x="247" y="0"/>
                    <a:pt x="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03" name="Google Shape;9203;p61"/>
            <p:cNvSpPr/>
            <p:nvPr/>
          </p:nvSpPr>
          <p:spPr>
            <a:xfrm>
              <a:off x="7455433" y="3878301"/>
              <a:ext cx="12945" cy="17424"/>
            </a:xfrm>
            <a:custGeom>
              <a:avLst/>
              <a:gdLst/>
              <a:ahLst/>
              <a:cxnLst/>
              <a:rect l="l" t="t" r="r" b="b"/>
              <a:pathLst>
                <a:path w="263" h="354" extrusionOk="0">
                  <a:moveTo>
                    <a:pt x="200" y="0"/>
                  </a:moveTo>
                  <a:cubicBezTo>
                    <a:pt x="187" y="0"/>
                    <a:pt x="174" y="5"/>
                    <a:pt x="163" y="15"/>
                  </a:cubicBezTo>
                  <a:cubicBezTo>
                    <a:pt x="102" y="100"/>
                    <a:pt x="53" y="197"/>
                    <a:pt x="17" y="283"/>
                  </a:cubicBezTo>
                  <a:cubicBezTo>
                    <a:pt x="1" y="324"/>
                    <a:pt x="29" y="354"/>
                    <a:pt x="57" y="354"/>
                  </a:cubicBezTo>
                  <a:cubicBezTo>
                    <a:pt x="70" y="354"/>
                    <a:pt x="83" y="347"/>
                    <a:pt x="90" y="331"/>
                  </a:cubicBezTo>
                  <a:cubicBezTo>
                    <a:pt x="139" y="246"/>
                    <a:pt x="188" y="148"/>
                    <a:pt x="236" y="64"/>
                  </a:cubicBezTo>
                  <a:cubicBezTo>
                    <a:pt x="262" y="29"/>
                    <a:pt x="232" y="0"/>
                    <a:pt x="2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04" name="Google Shape;9204;p61"/>
            <p:cNvSpPr/>
            <p:nvPr/>
          </p:nvSpPr>
          <p:spPr>
            <a:xfrm>
              <a:off x="7455089" y="3878006"/>
              <a:ext cx="13782" cy="18408"/>
            </a:xfrm>
            <a:custGeom>
              <a:avLst/>
              <a:gdLst/>
              <a:ahLst/>
              <a:cxnLst/>
              <a:rect l="l" t="t" r="r" b="b"/>
              <a:pathLst>
                <a:path w="280" h="374" extrusionOk="0">
                  <a:moveTo>
                    <a:pt x="211" y="13"/>
                  </a:moveTo>
                  <a:cubicBezTo>
                    <a:pt x="219" y="13"/>
                    <a:pt x="226" y="16"/>
                    <a:pt x="231" y="21"/>
                  </a:cubicBezTo>
                  <a:cubicBezTo>
                    <a:pt x="243" y="33"/>
                    <a:pt x="255" y="45"/>
                    <a:pt x="243" y="70"/>
                  </a:cubicBezTo>
                  <a:cubicBezTo>
                    <a:pt x="195" y="130"/>
                    <a:pt x="158" y="203"/>
                    <a:pt x="122" y="276"/>
                  </a:cubicBezTo>
                  <a:cubicBezTo>
                    <a:pt x="109" y="289"/>
                    <a:pt x="97" y="313"/>
                    <a:pt x="85" y="337"/>
                  </a:cubicBezTo>
                  <a:cubicBezTo>
                    <a:pt x="79" y="349"/>
                    <a:pt x="73" y="352"/>
                    <a:pt x="67" y="352"/>
                  </a:cubicBezTo>
                  <a:cubicBezTo>
                    <a:pt x="61" y="352"/>
                    <a:pt x="55" y="349"/>
                    <a:pt x="49" y="349"/>
                  </a:cubicBezTo>
                  <a:cubicBezTo>
                    <a:pt x="36" y="337"/>
                    <a:pt x="24" y="325"/>
                    <a:pt x="24" y="300"/>
                  </a:cubicBezTo>
                  <a:cubicBezTo>
                    <a:pt x="73" y="191"/>
                    <a:pt x="133" y="106"/>
                    <a:pt x="182" y="33"/>
                  </a:cubicBezTo>
                  <a:cubicBezTo>
                    <a:pt x="189" y="19"/>
                    <a:pt x="201" y="13"/>
                    <a:pt x="211" y="13"/>
                  </a:cubicBezTo>
                  <a:close/>
                  <a:moveTo>
                    <a:pt x="210" y="1"/>
                  </a:moveTo>
                  <a:cubicBezTo>
                    <a:pt x="193" y="1"/>
                    <a:pt x="177" y="7"/>
                    <a:pt x="170" y="21"/>
                  </a:cubicBezTo>
                  <a:cubicBezTo>
                    <a:pt x="109" y="94"/>
                    <a:pt x="60" y="191"/>
                    <a:pt x="12" y="289"/>
                  </a:cubicBezTo>
                  <a:cubicBezTo>
                    <a:pt x="0" y="325"/>
                    <a:pt x="12" y="349"/>
                    <a:pt x="36" y="362"/>
                  </a:cubicBezTo>
                  <a:cubicBezTo>
                    <a:pt x="49" y="373"/>
                    <a:pt x="60" y="373"/>
                    <a:pt x="60" y="373"/>
                  </a:cubicBezTo>
                  <a:cubicBezTo>
                    <a:pt x="85" y="373"/>
                    <a:pt x="97" y="362"/>
                    <a:pt x="109" y="337"/>
                  </a:cubicBezTo>
                  <a:cubicBezTo>
                    <a:pt x="122" y="325"/>
                    <a:pt x="133" y="300"/>
                    <a:pt x="146" y="276"/>
                  </a:cubicBezTo>
                  <a:cubicBezTo>
                    <a:pt x="182" y="216"/>
                    <a:pt x="219" y="143"/>
                    <a:pt x="255" y="70"/>
                  </a:cubicBezTo>
                  <a:cubicBezTo>
                    <a:pt x="279" y="45"/>
                    <a:pt x="255" y="21"/>
                    <a:pt x="243" y="8"/>
                  </a:cubicBezTo>
                  <a:cubicBezTo>
                    <a:pt x="233" y="4"/>
                    <a:pt x="221" y="1"/>
                    <a:pt x="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05" name="Google Shape;9205;p61"/>
            <p:cNvSpPr/>
            <p:nvPr/>
          </p:nvSpPr>
          <p:spPr>
            <a:xfrm>
              <a:off x="7465425" y="3877858"/>
              <a:ext cx="12600" cy="19688"/>
            </a:xfrm>
            <a:custGeom>
              <a:avLst/>
              <a:gdLst/>
              <a:ahLst/>
              <a:cxnLst/>
              <a:rect l="l" t="t" r="r" b="b"/>
              <a:pathLst>
                <a:path w="256" h="400" extrusionOk="0">
                  <a:moveTo>
                    <a:pt x="203" y="1"/>
                  </a:moveTo>
                  <a:cubicBezTo>
                    <a:pt x="189" y="1"/>
                    <a:pt x="175" y="7"/>
                    <a:pt x="167" y="24"/>
                  </a:cubicBezTo>
                  <a:cubicBezTo>
                    <a:pt x="106" y="121"/>
                    <a:pt x="58" y="230"/>
                    <a:pt x="9" y="340"/>
                  </a:cubicBezTo>
                  <a:cubicBezTo>
                    <a:pt x="1" y="373"/>
                    <a:pt x="30" y="399"/>
                    <a:pt x="58" y="399"/>
                  </a:cubicBezTo>
                  <a:cubicBezTo>
                    <a:pt x="72" y="399"/>
                    <a:pt x="85" y="393"/>
                    <a:pt x="94" y="376"/>
                  </a:cubicBezTo>
                  <a:cubicBezTo>
                    <a:pt x="155" y="279"/>
                    <a:pt x="204" y="157"/>
                    <a:pt x="240" y="48"/>
                  </a:cubicBezTo>
                  <a:cubicBezTo>
                    <a:pt x="255" y="24"/>
                    <a:pt x="230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06" name="Google Shape;9206;p61"/>
            <p:cNvSpPr/>
            <p:nvPr/>
          </p:nvSpPr>
          <p:spPr>
            <a:xfrm>
              <a:off x="7465228" y="3877415"/>
              <a:ext cx="13191" cy="20820"/>
            </a:xfrm>
            <a:custGeom>
              <a:avLst/>
              <a:gdLst/>
              <a:ahLst/>
              <a:cxnLst/>
              <a:rect l="l" t="t" r="r" b="b"/>
              <a:pathLst>
                <a:path w="268" h="423" extrusionOk="0">
                  <a:moveTo>
                    <a:pt x="206" y="16"/>
                  </a:moveTo>
                  <a:cubicBezTo>
                    <a:pt x="211" y="16"/>
                    <a:pt x="216" y="17"/>
                    <a:pt x="219" y="20"/>
                  </a:cubicBezTo>
                  <a:cubicBezTo>
                    <a:pt x="232" y="33"/>
                    <a:pt x="244" y="45"/>
                    <a:pt x="244" y="57"/>
                  </a:cubicBezTo>
                  <a:cubicBezTo>
                    <a:pt x="195" y="179"/>
                    <a:pt x="146" y="288"/>
                    <a:pt x="98" y="385"/>
                  </a:cubicBezTo>
                  <a:cubicBezTo>
                    <a:pt x="86" y="398"/>
                    <a:pt x="62" y="398"/>
                    <a:pt x="49" y="398"/>
                  </a:cubicBezTo>
                  <a:cubicBezTo>
                    <a:pt x="37" y="385"/>
                    <a:pt x="13" y="374"/>
                    <a:pt x="25" y="349"/>
                  </a:cubicBezTo>
                  <a:cubicBezTo>
                    <a:pt x="62" y="252"/>
                    <a:pt x="122" y="142"/>
                    <a:pt x="171" y="33"/>
                  </a:cubicBezTo>
                  <a:cubicBezTo>
                    <a:pt x="180" y="24"/>
                    <a:pt x="194" y="16"/>
                    <a:pt x="206" y="16"/>
                  </a:cubicBezTo>
                  <a:close/>
                  <a:moveTo>
                    <a:pt x="197" y="0"/>
                  </a:moveTo>
                  <a:cubicBezTo>
                    <a:pt x="181" y="0"/>
                    <a:pt x="166" y="6"/>
                    <a:pt x="159" y="20"/>
                  </a:cubicBezTo>
                  <a:cubicBezTo>
                    <a:pt x="98" y="130"/>
                    <a:pt x="49" y="239"/>
                    <a:pt x="13" y="349"/>
                  </a:cubicBezTo>
                  <a:cubicBezTo>
                    <a:pt x="0" y="374"/>
                    <a:pt x="13" y="398"/>
                    <a:pt x="37" y="410"/>
                  </a:cubicBezTo>
                  <a:cubicBezTo>
                    <a:pt x="49" y="410"/>
                    <a:pt x="62" y="422"/>
                    <a:pt x="62" y="422"/>
                  </a:cubicBezTo>
                  <a:cubicBezTo>
                    <a:pt x="86" y="422"/>
                    <a:pt x="98" y="410"/>
                    <a:pt x="110" y="385"/>
                  </a:cubicBezTo>
                  <a:cubicBezTo>
                    <a:pt x="159" y="301"/>
                    <a:pt x="208" y="191"/>
                    <a:pt x="256" y="69"/>
                  </a:cubicBezTo>
                  <a:cubicBezTo>
                    <a:pt x="268" y="33"/>
                    <a:pt x="244" y="20"/>
                    <a:pt x="232" y="9"/>
                  </a:cubicBezTo>
                  <a:cubicBezTo>
                    <a:pt x="222" y="3"/>
                    <a:pt x="209" y="0"/>
                    <a:pt x="1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07" name="Google Shape;9207;p61"/>
            <p:cNvSpPr/>
            <p:nvPr/>
          </p:nvSpPr>
          <p:spPr>
            <a:xfrm>
              <a:off x="7478026" y="3877858"/>
              <a:ext cx="11960" cy="19097"/>
            </a:xfrm>
            <a:custGeom>
              <a:avLst/>
              <a:gdLst/>
              <a:ahLst/>
              <a:cxnLst/>
              <a:rect l="l" t="t" r="r" b="b"/>
              <a:pathLst>
                <a:path w="243" h="388" extrusionOk="0">
                  <a:moveTo>
                    <a:pt x="185" y="1"/>
                  </a:moveTo>
                  <a:cubicBezTo>
                    <a:pt x="171" y="1"/>
                    <a:pt x="158" y="7"/>
                    <a:pt x="154" y="24"/>
                  </a:cubicBezTo>
                  <a:cubicBezTo>
                    <a:pt x="105" y="121"/>
                    <a:pt x="45" y="219"/>
                    <a:pt x="8" y="328"/>
                  </a:cubicBezTo>
                  <a:cubicBezTo>
                    <a:pt x="0" y="360"/>
                    <a:pt x="30" y="387"/>
                    <a:pt x="58" y="387"/>
                  </a:cubicBezTo>
                  <a:cubicBezTo>
                    <a:pt x="72" y="387"/>
                    <a:pt x="85" y="381"/>
                    <a:pt x="94" y="365"/>
                  </a:cubicBezTo>
                  <a:cubicBezTo>
                    <a:pt x="142" y="267"/>
                    <a:pt x="191" y="157"/>
                    <a:pt x="227" y="48"/>
                  </a:cubicBezTo>
                  <a:cubicBezTo>
                    <a:pt x="243" y="24"/>
                    <a:pt x="212" y="1"/>
                    <a:pt x="1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08" name="Google Shape;9208;p61"/>
            <p:cNvSpPr/>
            <p:nvPr/>
          </p:nvSpPr>
          <p:spPr>
            <a:xfrm>
              <a:off x="7477829" y="3877415"/>
              <a:ext cx="12600" cy="19590"/>
            </a:xfrm>
            <a:custGeom>
              <a:avLst/>
              <a:gdLst/>
              <a:ahLst/>
              <a:cxnLst/>
              <a:rect l="l" t="t" r="r" b="b"/>
              <a:pathLst>
                <a:path w="256" h="398" extrusionOk="0">
                  <a:moveTo>
                    <a:pt x="206" y="20"/>
                  </a:moveTo>
                  <a:cubicBezTo>
                    <a:pt x="219" y="20"/>
                    <a:pt x="231" y="45"/>
                    <a:pt x="231" y="57"/>
                  </a:cubicBezTo>
                  <a:lnTo>
                    <a:pt x="206" y="106"/>
                  </a:lnTo>
                  <a:cubicBezTo>
                    <a:pt x="170" y="191"/>
                    <a:pt x="134" y="288"/>
                    <a:pt x="85" y="374"/>
                  </a:cubicBezTo>
                  <a:cubicBezTo>
                    <a:pt x="73" y="385"/>
                    <a:pt x="61" y="385"/>
                    <a:pt x="36" y="385"/>
                  </a:cubicBezTo>
                  <a:cubicBezTo>
                    <a:pt x="25" y="374"/>
                    <a:pt x="12" y="361"/>
                    <a:pt x="25" y="337"/>
                  </a:cubicBezTo>
                  <a:cubicBezTo>
                    <a:pt x="61" y="252"/>
                    <a:pt x="98" y="155"/>
                    <a:pt x="146" y="69"/>
                  </a:cubicBezTo>
                  <a:lnTo>
                    <a:pt x="158" y="33"/>
                  </a:lnTo>
                  <a:cubicBezTo>
                    <a:pt x="170" y="20"/>
                    <a:pt x="182" y="20"/>
                    <a:pt x="195" y="20"/>
                  </a:cubicBezTo>
                  <a:close/>
                  <a:moveTo>
                    <a:pt x="185" y="0"/>
                  </a:moveTo>
                  <a:cubicBezTo>
                    <a:pt x="168" y="0"/>
                    <a:pt x="153" y="6"/>
                    <a:pt x="146" y="20"/>
                  </a:cubicBezTo>
                  <a:lnTo>
                    <a:pt x="122" y="69"/>
                  </a:lnTo>
                  <a:cubicBezTo>
                    <a:pt x="85" y="155"/>
                    <a:pt x="36" y="239"/>
                    <a:pt x="0" y="337"/>
                  </a:cubicBezTo>
                  <a:cubicBezTo>
                    <a:pt x="0" y="361"/>
                    <a:pt x="12" y="385"/>
                    <a:pt x="36" y="398"/>
                  </a:cubicBezTo>
                  <a:lnTo>
                    <a:pt x="61" y="398"/>
                  </a:lnTo>
                  <a:cubicBezTo>
                    <a:pt x="73" y="398"/>
                    <a:pt x="98" y="398"/>
                    <a:pt x="109" y="374"/>
                  </a:cubicBezTo>
                  <a:lnTo>
                    <a:pt x="219" y="118"/>
                  </a:lnTo>
                  <a:lnTo>
                    <a:pt x="243" y="69"/>
                  </a:lnTo>
                  <a:cubicBezTo>
                    <a:pt x="255" y="33"/>
                    <a:pt x="231" y="9"/>
                    <a:pt x="219" y="9"/>
                  </a:cubicBezTo>
                  <a:cubicBezTo>
                    <a:pt x="209" y="3"/>
                    <a:pt x="197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09" name="Google Shape;9209;p61"/>
            <p:cNvSpPr/>
            <p:nvPr/>
          </p:nvSpPr>
          <p:spPr>
            <a:xfrm>
              <a:off x="7487772" y="3878596"/>
              <a:ext cx="13683" cy="18359"/>
            </a:xfrm>
            <a:custGeom>
              <a:avLst/>
              <a:gdLst/>
              <a:ahLst/>
              <a:cxnLst/>
              <a:rect l="l" t="t" r="r" b="b"/>
              <a:pathLst>
                <a:path w="278" h="373" extrusionOk="0">
                  <a:moveTo>
                    <a:pt x="213" y="1"/>
                  </a:moveTo>
                  <a:cubicBezTo>
                    <a:pt x="199" y="1"/>
                    <a:pt x="186" y="7"/>
                    <a:pt x="175" y="21"/>
                  </a:cubicBezTo>
                  <a:cubicBezTo>
                    <a:pt x="114" y="118"/>
                    <a:pt x="66" y="204"/>
                    <a:pt x="17" y="301"/>
                  </a:cubicBezTo>
                  <a:cubicBezTo>
                    <a:pt x="1" y="342"/>
                    <a:pt x="29" y="372"/>
                    <a:pt x="60" y="372"/>
                  </a:cubicBezTo>
                  <a:cubicBezTo>
                    <a:pt x="75" y="372"/>
                    <a:pt x="90" y="365"/>
                    <a:pt x="102" y="350"/>
                  </a:cubicBezTo>
                  <a:cubicBezTo>
                    <a:pt x="150" y="264"/>
                    <a:pt x="212" y="167"/>
                    <a:pt x="260" y="69"/>
                  </a:cubicBezTo>
                  <a:cubicBezTo>
                    <a:pt x="278" y="35"/>
                    <a:pt x="246" y="1"/>
                    <a:pt x="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10" name="Google Shape;9210;p61"/>
            <p:cNvSpPr/>
            <p:nvPr/>
          </p:nvSpPr>
          <p:spPr>
            <a:xfrm>
              <a:off x="7487378" y="3878055"/>
              <a:ext cx="14421" cy="19540"/>
            </a:xfrm>
            <a:custGeom>
              <a:avLst/>
              <a:gdLst/>
              <a:ahLst/>
              <a:cxnLst/>
              <a:rect l="l" t="t" r="r" b="b"/>
              <a:pathLst>
                <a:path w="293" h="397" extrusionOk="0">
                  <a:moveTo>
                    <a:pt x="224" y="24"/>
                  </a:moveTo>
                  <a:cubicBezTo>
                    <a:pt x="232" y="24"/>
                    <a:pt x="239" y="27"/>
                    <a:pt x="244" y="32"/>
                  </a:cubicBezTo>
                  <a:cubicBezTo>
                    <a:pt x="256" y="32"/>
                    <a:pt x="268" y="56"/>
                    <a:pt x="256" y="80"/>
                  </a:cubicBezTo>
                  <a:cubicBezTo>
                    <a:pt x="220" y="166"/>
                    <a:pt x="158" y="263"/>
                    <a:pt x="98" y="361"/>
                  </a:cubicBezTo>
                  <a:cubicBezTo>
                    <a:pt x="85" y="372"/>
                    <a:pt x="61" y="372"/>
                    <a:pt x="49" y="372"/>
                  </a:cubicBezTo>
                  <a:cubicBezTo>
                    <a:pt x="37" y="361"/>
                    <a:pt x="25" y="336"/>
                    <a:pt x="37" y="324"/>
                  </a:cubicBezTo>
                  <a:cubicBezTo>
                    <a:pt x="85" y="215"/>
                    <a:pt x="134" y="129"/>
                    <a:pt x="195" y="44"/>
                  </a:cubicBezTo>
                  <a:cubicBezTo>
                    <a:pt x="202" y="30"/>
                    <a:pt x="214" y="24"/>
                    <a:pt x="224" y="24"/>
                  </a:cubicBezTo>
                  <a:close/>
                  <a:moveTo>
                    <a:pt x="226" y="1"/>
                  </a:moveTo>
                  <a:cubicBezTo>
                    <a:pt x="208" y="1"/>
                    <a:pt x="191" y="9"/>
                    <a:pt x="183" y="32"/>
                  </a:cubicBezTo>
                  <a:cubicBezTo>
                    <a:pt x="122" y="117"/>
                    <a:pt x="74" y="215"/>
                    <a:pt x="12" y="312"/>
                  </a:cubicBezTo>
                  <a:cubicBezTo>
                    <a:pt x="1" y="348"/>
                    <a:pt x="12" y="372"/>
                    <a:pt x="37" y="385"/>
                  </a:cubicBezTo>
                  <a:cubicBezTo>
                    <a:pt x="49" y="385"/>
                    <a:pt x="61" y="397"/>
                    <a:pt x="61" y="397"/>
                  </a:cubicBezTo>
                  <a:cubicBezTo>
                    <a:pt x="85" y="397"/>
                    <a:pt x="98" y="385"/>
                    <a:pt x="110" y="361"/>
                  </a:cubicBezTo>
                  <a:cubicBezTo>
                    <a:pt x="171" y="275"/>
                    <a:pt x="231" y="178"/>
                    <a:pt x="268" y="80"/>
                  </a:cubicBezTo>
                  <a:cubicBezTo>
                    <a:pt x="293" y="56"/>
                    <a:pt x="268" y="20"/>
                    <a:pt x="256" y="7"/>
                  </a:cubicBezTo>
                  <a:cubicBezTo>
                    <a:pt x="247" y="3"/>
                    <a:pt x="237" y="1"/>
                    <a:pt x="2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11" name="Google Shape;9211;p61"/>
            <p:cNvSpPr/>
            <p:nvPr/>
          </p:nvSpPr>
          <p:spPr>
            <a:xfrm>
              <a:off x="7497370" y="3880122"/>
              <a:ext cx="12945" cy="18261"/>
            </a:xfrm>
            <a:custGeom>
              <a:avLst/>
              <a:gdLst/>
              <a:ahLst/>
              <a:cxnLst/>
              <a:rect l="l" t="t" r="r" b="b"/>
              <a:pathLst>
                <a:path w="263" h="371" extrusionOk="0">
                  <a:moveTo>
                    <a:pt x="213" y="0"/>
                  </a:moveTo>
                  <a:cubicBezTo>
                    <a:pt x="196" y="0"/>
                    <a:pt x="176" y="8"/>
                    <a:pt x="163" y="27"/>
                  </a:cubicBezTo>
                  <a:cubicBezTo>
                    <a:pt x="114" y="111"/>
                    <a:pt x="65" y="197"/>
                    <a:pt x="17" y="294"/>
                  </a:cubicBezTo>
                  <a:cubicBezTo>
                    <a:pt x="0" y="335"/>
                    <a:pt x="34" y="371"/>
                    <a:pt x="65" y="371"/>
                  </a:cubicBezTo>
                  <a:cubicBezTo>
                    <a:pt x="79" y="371"/>
                    <a:pt x="93" y="362"/>
                    <a:pt x="101" y="343"/>
                  </a:cubicBezTo>
                  <a:cubicBezTo>
                    <a:pt x="163" y="257"/>
                    <a:pt x="211" y="160"/>
                    <a:pt x="247" y="51"/>
                  </a:cubicBezTo>
                  <a:cubicBezTo>
                    <a:pt x="262" y="21"/>
                    <a:pt x="240" y="0"/>
                    <a:pt x="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12" name="Google Shape;9212;p61"/>
            <p:cNvSpPr/>
            <p:nvPr/>
          </p:nvSpPr>
          <p:spPr>
            <a:xfrm>
              <a:off x="7496976" y="3879827"/>
              <a:ext cx="13191" cy="18950"/>
            </a:xfrm>
            <a:custGeom>
              <a:avLst/>
              <a:gdLst/>
              <a:ahLst/>
              <a:cxnLst/>
              <a:rect l="l" t="t" r="r" b="b"/>
              <a:pathLst>
                <a:path w="268" h="385" extrusionOk="0">
                  <a:moveTo>
                    <a:pt x="218" y="15"/>
                  </a:moveTo>
                  <a:cubicBezTo>
                    <a:pt x="223" y="15"/>
                    <a:pt x="228" y="17"/>
                    <a:pt x="231" y="20"/>
                  </a:cubicBezTo>
                  <a:cubicBezTo>
                    <a:pt x="244" y="20"/>
                    <a:pt x="255" y="33"/>
                    <a:pt x="244" y="57"/>
                  </a:cubicBezTo>
                  <a:cubicBezTo>
                    <a:pt x="207" y="154"/>
                    <a:pt x="158" y="252"/>
                    <a:pt x="98" y="349"/>
                  </a:cubicBezTo>
                  <a:cubicBezTo>
                    <a:pt x="90" y="363"/>
                    <a:pt x="83" y="369"/>
                    <a:pt x="76" y="369"/>
                  </a:cubicBezTo>
                  <a:cubicBezTo>
                    <a:pt x="71" y="369"/>
                    <a:pt x="66" y="366"/>
                    <a:pt x="61" y="361"/>
                  </a:cubicBezTo>
                  <a:cubicBezTo>
                    <a:pt x="36" y="349"/>
                    <a:pt x="25" y="325"/>
                    <a:pt x="36" y="300"/>
                  </a:cubicBezTo>
                  <a:cubicBezTo>
                    <a:pt x="85" y="203"/>
                    <a:pt x="134" y="106"/>
                    <a:pt x="182" y="33"/>
                  </a:cubicBezTo>
                  <a:cubicBezTo>
                    <a:pt x="191" y="24"/>
                    <a:pt x="206" y="15"/>
                    <a:pt x="218" y="15"/>
                  </a:cubicBezTo>
                  <a:close/>
                  <a:moveTo>
                    <a:pt x="209" y="0"/>
                  </a:moveTo>
                  <a:cubicBezTo>
                    <a:pt x="193" y="0"/>
                    <a:pt x="177" y="6"/>
                    <a:pt x="171" y="20"/>
                  </a:cubicBezTo>
                  <a:cubicBezTo>
                    <a:pt x="122" y="106"/>
                    <a:pt x="73" y="190"/>
                    <a:pt x="25" y="300"/>
                  </a:cubicBezTo>
                  <a:cubicBezTo>
                    <a:pt x="0" y="336"/>
                    <a:pt x="25" y="361"/>
                    <a:pt x="49" y="373"/>
                  </a:cubicBezTo>
                  <a:cubicBezTo>
                    <a:pt x="61" y="385"/>
                    <a:pt x="61" y="385"/>
                    <a:pt x="73" y="385"/>
                  </a:cubicBezTo>
                  <a:cubicBezTo>
                    <a:pt x="85" y="385"/>
                    <a:pt x="109" y="373"/>
                    <a:pt x="122" y="349"/>
                  </a:cubicBezTo>
                  <a:cubicBezTo>
                    <a:pt x="182" y="252"/>
                    <a:pt x="231" y="154"/>
                    <a:pt x="268" y="69"/>
                  </a:cubicBezTo>
                  <a:cubicBezTo>
                    <a:pt x="268" y="44"/>
                    <a:pt x="268" y="20"/>
                    <a:pt x="244" y="8"/>
                  </a:cubicBezTo>
                  <a:cubicBezTo>
                    <a:pt x="233" y="3"/>
                    <a:pt x="221" y="0"/>
                    <a:pt x="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13" name="Google Shape;9213;p61"/>
            <p:cNvSpPr/>
            <p:nvPr/>
          </p:nvSpPr>
          <p:spPr>
            <a:xfrm>
              <a:off x="7505689" y="3880270"/>
              <a:ext cx="13043" cy="18310"/>
            </a:xfrm>
            <a:custGeom>
              <a:avLst/>
              <a:gdLst/>
              <a:ahLst/>
              <a:cxnLst/>
              <a:rect l="l" t="t" r="r" b="b"/>
              <a:pathLst>
                <a:path w="265" h="372" extrusionOk="0">
                  <a:moveTo>
                    <a:pt x="211" y="1"/>
                  </a:moveTo>
                  <a:cubicBezTo>
                    <a:pt x="197" y="1"/>
                    <a:pt x="184" y="7"/>
                    <a:pt x="176" y="24"/>
                  </a:cubicBezTo>
                  <a:cubicBezTo>
                    <a:pt x="127" y="108"/>
                    <a:pt x="67" y="206"/>
                    <a:pt x="18" y="303"/>
                  </a:cubicBezTo>
                  <a:cubicBezTo>
                    <a:pt x="1" y="337"/>
                    <a:pt x="32" y="372"/>
                    <a:pt x="61" y="372"/>
                  </a:cubicBezTo>
                  <a:cubicBezTo>
                    <a:pt x="73" y="372"/>
                    <a:pt x="84" y="366"/>
                    <a:pt x="91" y="352"/>
                  </a:cubicBezTo>
                  <a:cubicBezTo>
                    <a:pt x="151" y="254"/>
                    <a:pt x="200" y="157"/>
                    <a:pt x="249" y="60"/>
                  </a:cubicBezTo>
                  <a:cubicBezTo>
                    <a:pt x="265" y="27"/>
                    <a:pt x="238" y="1"/>
                    <a:pt x="2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14" name="Google Shape;9214;p61"/>
            <p:cNvSpPr/>
            <p:nvPr/>
          </p:nvSpPr>
          <p:spPr>
            <a:xfrm>
              <a:off x="7505344" y="3879827"/>
              <a:ext cx="13782" cy="18950"/>
            </a:xfrm>
            <a:custGeom>
              <a:avLst/>
              <a:gdLst/>
              <a:ahLst/>
              <a:cxnLst/>
              <a:rect l="l" t="t" r="r" b="b"/>
              <a:pathLst>
                <a:path w="280" h="385" extrusionOk="0">
                  <a:moveTo>
                    <a:pt x="212" y="13"/>
                  </a:moveTo>
                  <a:cubicBezTo>
                    <a:pt x="220" y="13"/>
                    <a:pt x="226" y="15"/>
                    <a:pt x="231" y="20"/>
                  </a:cubicBezTo>
                  <a:cubicBezTo>
                    <a:pt x="244" y="33"/>
                    <a:pt x="256" y="44"/>
                    <a:pt x="244" y="69"/>
                  </a:cubicBezTo>
                  <a:lnTo>
                    <a:pt x="207" y="142"/>
                  </a:lnTo>
                  <a:lnTo>
                    <a:pt x="98" y="361"/>
                  </a:lnTo>
                  <a:cubicBezTo>
                    <a:pt x="85" y="373"/>
                    <a:pt x="61" y="373"/>
                    <a:pt x="49" y="373"/>
                  </a:cubicBezTo>
                  <a:cubicBezTo>
                    <a:pt x="37" y="361"/>
                    <a:pt x="25" y="336"/>
                    <a:pt x="37" y="325"/>
                  </a:cubicBezTo>
                  <a:lnTo>
                    <a:pt x="147" y="106"/>
                  </a:lnTo>
                  <a:lnTo>
                    <a:pt x="183" y="33"/>
                  </a:lnTo>
                  <a:cubicBezTo>
                    <a:pt x="190" y="18"/>
                    <a:pt x="202" y="13"/>
                    <a:pt x="212" y="13"/>
                  </a:cubicBezTo>
                  <a:close/>
                  <a:moveTo>
                    <a:pt x="209" y="0"/>
                  </a:moveTo>
                  <a:cubicBezTo>
                    <a:pt x="193" y="0"/>
                    <a:pt x="178" y="6"/>
                    <a:pt x="171" y="20"/>
                  </a:cubicBezTo>
                  <a:cubicBezTo>
                    <a:pt x="158" y="44"/>
                    <a:pt x="147" y="69"/>
                    <a:pt x="134" y="106"/>
                  </a:cubicBezTo>
                  <a:cubicBezTo>
                    <a:pt x="98" y="166"/>
                    <a:pt x="49" y="239"/>
                    <a:pt x="12" y="312"/>
                  </a:cubicBezTo>
                  <a:cubicBezTo>
                    <a:pt x="1" y="349"/>
                    <a:pt x="12" y="373"/>
                    <a:pt x="37" y="385"/>
                  </a:cubicBezTo>
                  <a:lnTo>
                    <a:pt x="61" y="385"/>
                  </a:lnTo>
                  <a:cubicBezTo>
                    <a:pt x="85" y="385"/>
                    <a:pt x="98" y="385"/>
                    <a:pt x="110" y="361"/>
                  </a:cubicBezTo>
                  <a:cubicBezTo>
                    <a:pt x="147" y="300"/>
                    <a:pt x="183" y="227"/>
                    <a:pt x="220" y="154"/>
                  </a:cubicBezTo>
                  <a:cubicBezTo>
                    <a:pt x="231" y="130"/>
                    <a:pt x="244" y="106"/>
                    <a:pt x="268" y="81"/>
                  </a:cubicBezTo>
                  <a:cubicBezTo>
                    <a:pt x="280" y="44"/>
                    <a:pt x="268" y="20"/>
                    <a:pt x="244" y="8"/>
                  </a:cubicBezTo>
                  <a:cubicBezTo>
                    <a:pt x="234" y="3"/>
                    <a:pt x="221" y="0"/>
                    <a:pt x="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15" name="Google Shape;9215;p61"/>
            <p:cNvSpPr/>
            <p:nvPr/>
          </p:nvSpPr>
          <p:spPr>
            <a:xfrm>
              <a:off x="7514647" y="3880861"/>
              <a:ext cx="13093" cy="17178"/>
            </a:xfrm>
            <a:custGeom>
              <a:avLst/>
              <a:gdLst/>
              <a:ahLst/>
              <a:cxnLst/>
              <a:rect l="l" t="t" r="r" b="b"/>
              <a:pathLst>
                <a:path w="266" h="349" extrusionOk="0">
                  <a:moveTo>
                    <a:pt x="211" y="1"/>
                  </a:moveTo>
                  <a:cubicBezTo>
                    <a:pt x="198" y="1"/>
                    <a:pt x="185" y="7"/>
                    <a:pt x="176" y="23"/>
                  </a:cubicBezTo>
                  <a:cubicBezTo>
                    <a:pt x="128" y="109"/>
                    <a:pt x="67" y="194"/>
                    <a:pt x="18" y="279"/>
                  </a:cubicBezTo>
                  <a:cubicBezTo>
                    <a:pt x="1" y="314"/>
                    <a:pt x="32" y="348"/>
                    <a:pt x="61" y="348"/>
                  </a:cubicBezTo>
                  <a:cubicBezTo>
                    <a:pt x="72" y="348"/>
                    <a:pt x="84" y="342"/>
                    <a:pt x="91" y="328"/>
                  </a:cubicBezTo>
                  <a:cubicBezTo>
                    <a:pt x="152" y="242"/>
                    <a:pt x="201" y="158"/>
                    <a:pt x="249" y="60"/>
                  </a:cubicBezTo>
                  <a:cubicBezTo>
                    <a:pt x="266" y="28"/>
                    <a:pt x="239" y="1"/>
                    <a:pt x="2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16" name="Google Shape;9216;p61"/>
            <p:cNvSpPr/>
            <p:nvPr/>
          </p:nvSpPr>
          <p:spPr>
            <a:xfrm>
              <a:off x="7514302" y="3880418"/>
              <a:ext cx="13831" cy="17818"/>
            </a:xfrm>
            <a:custGeom>
              <a:avLst/>
              <a:gdLst/>
              <a:ahLst/>
              <a:cxnLst/>
              <a:rect l="l" t="t" r="r" b="b"/>
              <a:pathLst>
                <a:path w="281" h="362" extrusionOk="0">
                  <a:moveTo>
                    <a:pt x="232" y="21"/>
                  </a:moveTo>
                  <a:cubicBezTo>
                    <a:pt x="244" y="32"/>
                    <a:pt x="256" y="45"/>
                    <a:pt x="244" y="69"/>
                  </a:cubicBezTo>
                  <a:cubicBezTo>
                    <a:pt x="208" y="142"/>
                    <a:pt x="159" y="251"/>
                    <a:pt x="98" y="324"/>
                  </a:cubicBezTo>
                  <a:cubicBezTo>
                    <a:pt x="91" y="339"/>
                    <a:pt x="80" y="345"/>
                    <a:pt x="69" y="345"/>
                  </a:cubicBezTo>
                  <a:cubicBezTo>
                    <a:pt x="62" y="345"/>
                    <a:pt x="54" y="342"/>
                    <a:pt x="49" y="337"/>
                  </a:cubicBezTo>
                  <a:cubicBezTo>
                    <a:pt x="38" y="337"/>
                    <a:pt x="25" y="313"/>
                    <a:pt x="38" y="300"/>
                  </a:cubicBezTo>
                  <a:cubicBezTo>
                    <a:pt x="62" y="251"/>
                    <a:pt x="86" y="215"/>
                    <a:pt x="98" y="178"/>
                  </a:cubicBezTo>
                  <a:cubicBezTo>
                    <a:pt x="135" y="130"/>
                    <a:pt x="159" y="81"/>
                    <a:pt x="195" y="32"/>
                  </a:cubicBezTo>
                  <a:cubicBezTo>
                    <a:pt x="195" y="21"/>
                    <a:pt x="208" y="21"/>
                    <a:pt x="219" y="21"/>
                  </a:cubicBezTo>
                  <a:close/>
                  <a:moveTo>
                    <a:pt x="214" y="1"/>
                  </a:moveTo>
                  <a:cubicBezTo>
                    <a:pt x="200" y="1"/>
                    <a:pt x="185" y="6"/>
                    <a:pt x="171" y="21"/>
                  </a:cubicBezTo>
                  <a:cubicBezTo>
                    <a:pt x="147" y="69"/>
                    <a:pt x="122" y="118"/>
                    <a:pt x="86" y="167"/>
                  </a:cubicBezTo>
                  <a:cubicBezTo>
                    <a:pt x="62" y="215"/>
                    <a:pt x="38" y="251"/>
                    <a:pt x="25" y="288"/>
                  </a:cubicBezTo>
                  <a:cubicBezTo>
                    <a:pt x="1" y="313"/>
                    <a:pt x="13" y="337"/>
                    <a:pt x="38" y="349"/>
                  </a:cubicBezTo>
                  <a:cubicBezTo>
                    <a:pt x="49" y="361"/>
                    <a:pt x="49" y="361"/>
                    <a:pt x="62" y="361"/>
                  </a:cubicBezTo>
                  <a:cubicBezTo>
                    <a:pt x="86" y="361"/>
                    <a:pt x="98" y="361"/>
                    <a:pt x="111" y="337"/>
                  </a:cubicBezTo>
                  <a:cubicBezTo>
                    <a:pt x="171" y="251"/>
                    <a:pt x="219" y="154"/>
                    <a:pt x="268" y="69"/>
                  </a:cubicBezTo>
                  <a:cubicBezTo>
                    <a:pt x="281" y="45"/>
                    <a:pt x="268" y="21"/>
                    <a:pt x="244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17" name="Google Shape;9217;p61"/>
            <p:cNvSpPr/>
            <p:nvPr/>
          </p:nvSpPr>
          <p:spPr>
            <a:xfrm>
              <a:off x="7528577" y="3877907"/>
              <a:ext cx="11714" cy="21460"/>
            </a:xfrm>
            <a:custGeom>
              <a:avLst/>
              <a:gdLst/>
              <a:ahLst/>
              <a:cxnLst/>
              <a:rect l="l" t="t" r="r" b="b"/>
              <a:pathLst>
                <a:path w="238" h="436" extrusionOk="0">
                  <a:moveTo>
                    <a:pt x="184" y="0"/>
                  </a:moveTo>
                  <a:cubicBezTo>
                    <a:pt x="170" y="0"/>
                    <a:pt x="157" y="7"/>
                    <a:pt x="148" y="23"/>
                  </a:cubicBezTo>
                  <a:cubicBezTo>
                    <a:pt x="88" y="132"/>
                    <a:pt x="39" y="254"/>
                    <a:pt x="15" y="375"/>
                  </a:cubicBezTo>
                  <a:cubicBezTo>
                    <a:pt x="1" y="412"/>
                    <a:pt x="25" y="435"/>
                    <a:pt x="52" y="435"/>
                  </a:cubicBezTo>
                  <a:cubicBezTo>
                    <a:pt x="70" y="435"/>
                    <a:pt x="90" y="424"/>
                    <a:pt x="100" y="400"/>
                  </a:cubicBezTo>
                  <a:cubicBezTo>
                    <a:pt x="137" y="291"/>
                    <a:pt x="173" y="169"/>
                    <a:pt x="221" y="59"/>
                  </a:cubicBezTo>
                  <a:cubicBezTo>
                    <a:pt x="238" y="27"/>
                    <a:pt x="211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18" name="Google Shape;9218;p61"/>
            <p:cNvSpPr/>
            <p:nvPr/>
          </p:nvSpPr>
          <p:spPr>
            <a:xfrm>
              <a:off x="7528084" y="3877464"/>
              <a:ext cx="12600" cy="21952"/>
            </a:xfrm>
            <a:custGeom>
              <a:avLst/>
              <a:gdLst/>
              <a:ahLst/>
              <a:cxnLst/>
              <a:rect l="l" t="t" r="r" b="b"/>
              <a:pathLst>
                <a:path w="256" h="446" extrusionOk="0">
                  <a:moveTo>
                    <a:pt x="207" y="19"/>
                  </a:moveTo>
                  <a:cubicBezTo>
                    <a:pt x="231" y="32"/>
                    <a:pt x="244" y="44"/>
                    <a:pt x="231" y="68"/>
                  </a:cubicBezTo>
                  <a:cubicBezTo>
                    <a:pt x="171" y="190"/>
                    <a:pt x="134" y="311"/>
                    <a:pt x="98" y="409"/>
                  </a:cubicBezTo>
                  <a:cubicBezTo>
                    <a:pt x="85" y="433"/>
                    <a:pt x="74" y="433"/>
                    <a:pt x="49" y="433"/>
                  </a:cubicBezTo>
                  <a:cubicBezTo>
                    <a:pt x="37" y="421"/>
                    <a:pt x="25" y="409"/>
                    <a:pt x="25" y="384"/>
                  </a:cubicBezTo>
                  <a:cubicBezTo>
                    <a:pt x="49" y="275"/>
                    <a:pt x="98" y="154"/>
                    <a:pt x="171" y="32"/>
                  </a:cubicBezTo>
                  <a:cubicBezTo>
                    <a:pt x="171" y="19"/>
                    <a:pt x="183" y="19"/>
                    <a:pt x="195" y="19"/>
                  </a:cubicBezTo>
                  <a:close/>
                  <a:moveTo>
                    <a:pt x="193" y="0"/>
                  </a:moveTo>
                  <a:cubicBezTo>
                    <a:pt x="179" y="0"/>
                    <a:pt x="166" y="9"/>
                    <a:pt x="158" y="32"/>
                  </a:cubicBezTo>
                  <a:cubicBezTo>
                    <a:pt x="85" y="154"/>
                    <a:pt x="37" y="263"/>
                    <a:pt x="12" y="384"/>
                  </a:cubicBezTo>
                  <a:cubicBezTo>
                    <a:pt x="1" y="421"/>
                    <a:pt x="25" y="446"/>
                    <a:pt x="49" y="446"/>
                  </a:cubicBezTo>
                  <a:lnTo>
                    <a:pt x="61" y="446"/>
                  </a:lnTo>
                  <a:cubicBezTo>
                    <a:pt x="85" y="446"/>
                    <a:pt x="110" y="433"/>
                    <a:pt x="110" y="409"/>
                  </a:cubicBezTo>
                  <a:cubicBezTo>
                    <a:pt x="147" y="311"/>
                    <a:pt x="183" y="190"/>
                    <a:pt x="244" y="81"/>
                  </a:cubicBezTo>
                  <a:cubicBezTo>
                    <a:pt x="256" y="44"/>
                    <a:pt x="244" y="19"/>
                    <a:pt x="220" y="8"/>
                  </a:cubicBezTo>
                  <a:cubicBezTo>
                    <a:pt x="211" y="3"/>
                    <a:pt x="202" y="0"/>
                    <a:pt x="1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19" name="Google Shape;9219;p61"/>
            <p:cNvSpPr/>
            <p:nvPr/>
          </p:nvSpPr>
          <p:spPr>
            <a:xfrm>
              <a:off x="7539110" y="3878449"/>
              <a:ext cx="10976" cy="19688"/>
            </a:xfrm>
            <a:custGeom>
              <a:avLst/>
              <a:gdLst/>
              <a:ahLst/>
              <a:cxnLst/>
              <a:rect l="l" t="t" r="r" b="b"/>
              <a:pathLst>
                <a:path w="223" h="400" extrusionOk="0">
                  <a:moveTo>
                    <a:pt x="170" y="1"/>
                  </a:moveTo>
                  <a:cubicBezTo>
                    <a:pt x="156" y="1"/>
                    <a:pt x="141" y="8"/>
                    <a:pt x="129" y="24"/>
                  </a:cubicBezTo>
                  <a:cubicBezTo>
                    <a:pt x="80" y="121"/>
                    <a:pt x="32" y="231"/>
                    <a:pt x="7" y="340"/>
                  </a:cubicBezTo>
                  <a:cubicBezTo>
                    <a:pt x="0" y="376"/>
                    <a:pt x="28" y="400"/>
                    <a:pt x="53" y="400"/>
                  </a:cubicBezTo>
                  <a:cubicBezTo>
                    <a:pt x="71" y="400"/>
                    <a:pt x="88" y="389"/>
                    <a:pt x="93" y="364"/>
                  </a:cubicBezTo>
                  <a:cubicBezTo>
                    <a:pt x="129" y="267"/>
                    <a:pt x="166" y="158"/>
                    <a:pt x="215" y="61"/>
                  </a:cubicBezTo>
                  <a:cubicBezTo>
                    <a:pt x="222" y="28"/>
                    <a:pt x="198" y="1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20" name="Google Shape;9220;p61"/>
            <p:cNvSpPr/>
            <p:nvPr/>
          </p:nvSpPr>
          <p:spPr>
            <a:xfrm>
              <a:off x="7538864" y="3878006"/>
              <a:ext cx="11419" cy="20229"/>
            </a:xfrm>
            <a:custGeom>
              <a:avLst/>
              <a:gdLst/>
              <a:ahLst/>
              <a:cxnLst/>
              <a:rect l="l" t="t" r="r" b="b"/>
              <a:pathLst>
                <a:path w="232" h="411" extrusionOk="0">
                  <a:moveTo>
                    <a:pt x="168" y="13"/>
                  </a:moveTo>
                  <a:cubicBezTo>
                    <a:pt x="173" y="13"/>
                    <a:pt x="178" y="16"/>
                    <a:pt x="183" y="21"/>
                  </a:cubicBezTo>
                  <a:cubicBezTo>
                    <a:pt x="207" y="33"/>
                    <a:pt x="220" y="45"/>
                    <a:pt x="207" y="70"/>
                  </a:cubicBezTo>
                  <a:cubicBezTo>
                    <a:pt x="171" y="143"/>
                    <a:pt x="147" y="203"/>
                    <a:pt x="134" y="276"/>
                  </a:cubicBezTo>
                  <a:cubicBezTo>
                    <a:pt x="122" y="300"/>
                    <a:pt x="110" y="337"/>
                    <a:pt x="98" y="373"/>
                  </a:cubicBezTo>
                  <a:cubicBezTo>
                    <a:pt x="85" y="398"/>
                    <a:pt x="61" y="398"/>
                    <a:pt x="49" y="398"/>
                  </a:cubicBezTo>
                  <a:cubicBezTo>
                    <a:pt x="37" y="386"/>
                    <a:pt x="25" y="373"/>
                    <a:pt x="25" y="349"/>
                  </a:cubicBezTo>
                  <a:cubicBezTo>
                    <a:pt x="49" y="227"/>
                    <a:pt x="98" y="106"/>
                    <a:pt x="147" y="33"/>
                  </a:cubicBezTo>
                  <a:cubicBezTo>
                    <a:pt x="153" y="19"/>
                    <a:pt x="161" y="13"/>
                    <a:pt x="168" y="13"/>
                  </a:cubicBezTo>
                  <a:close/>
                  <a:moveTo>
                    <a:pt x="166" y="1"/>
                  </a:moveTo>
                  <a:cubicBezTo>
                    <a:pt x="153" y="1"/>
                    <a:pt x="141" y="7"/>
                    <a:pt x="134" y="21"/>
                  </a:cubicBezTo>
                  <a:cubicBezTo>
                    <a:pt x="85" y="106"/>
                    <a:pt x="25" y="227"/>
                    <a:pt x="12" y="349"/>
                  </a:cubicBezTo>
                  <a:cubicBezTo>
                    <a:pt x="1" y="386"/>
                    <a:pt x="25" y="410"/>
                    <a:pt x="49" y="410"/>
                  </a:cubicBezTo>
                  <a:lnTo>
                    <a:pt x="61" y="410"/>
                  </a:lnTo>
                  <a:cubicBezTo>
                    <a:pt x="85" y="410"/>
                    <a:pt x="98" y="398"/>
                    <a:pt x="110" y="373"/>
                  </a:cubicBezTo>
                  <a:cubicBezTo>
                    <a:pt x="122" y="349"/>
                    <a:pt x="134" y="313"/>
                    <a:pt x="147" y="276"/>
                  </a:cubicBezTo>
                  <a:cubicBezTo>
                    <a:pt x="171" y="216"/>
                    <a:pt x="195" y="143"/>
                    <a:pt x="220" y="81"/>
                  </a:cubicBezTo>
                  <a:cubicBezTo>
                    <a:pt x="231" y="45"/>
                    <a:pt x="220" y="21"/>
                    <a:pt x="195" y="8"/>
                  </a:cubicBezTo>
                  <a:cubicBezTo>
                    <a:pt x="185" y="4"/>
                    <a:pt x="175" y="1"/>
                    <a:pt x="1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21" name="Google Shape;9221;p61"/>
            <p:cNvSpPr/>
            <p:nvPr/>
          </p:nvSpPr>
          <p:spPr>
            <a:xfrm>
              <a:off x="7548118" y="3876086"/>
              <a:ext cx="11960" cy="23675"/>
            </a:xfrm>
            <a:custGeom>
              <a:avLst/>
              <a:gdLst/>
              <a:ahLst/>
              <a:cxnLst/>
              <a:rect l="l" t="t" r="r" b="b"/>
              <a:pathLst>
                <a:path w="243" h="481" extrusionOk="0">
                  <a:moveTo>
                    <a:pt x="184" y="0"/>
                  </a:moveTo>
                  <a:cubicBezTo>
                    <a:pt x="169" y="0"/>
                    <a:pt x="153" y="7"/>
                    <a:pt x="141" y="23"/>
                  </a:cubicBezTo>
                  <a:cubicBezTo>
                    <a:pt x="68" y="145"/>
                    <a:pt x="19" y="291"/>
                    <a:pt x="7" y="437"/>
                  </a:cubicBezTo>
                  <a:cubicBezTo>
                    <a:pt x="0" y="464"/>
                    <a:pt x="24" y="480"/>
                    <a:pt x="49" y="480"/>
                  </a:cubicBezTo>
                  <a:cubicBezTo>
                    <a:pt x="68" y="480"/>
                    <a:pt x="87" y="470"/>
                    <a:pt x="92" y="449"/>
                  </a:cubicBezTo>
                  <a:cubicBezTo>
                    <a:pt x="116" y="315"/>
                    <a:pt x="165" y="193"/>
                    <a:pt x="226" y="60"/>
                  </a:cubicBezTo>
                  <a:cubicBezTo>
                    <a:pt x="242" y="28"/>
                    <a:pt x="215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22" name="Google Shape;9222;p61"/>
            <p:cNvSpPr/>
            <p:nvPr/>
          </p:nvSpPr>
          <p:spPr>
            <a:xfrm>
              <a:off x="7547822" y="3875643"/>
              <a:ext cx="12010" cy="24364"/>
            </a:xfrm>
            <a:custGeom>
              <a:avLst/>
              <a:gdLst/>
              <a:ahLst/>
              <a:cxnLst/>
              <a:rect l="l" t="t" r="r" b="b"/>
              <a:pathLst>
                <a:path w="244" h="495" extrusionOk="0">
                  <a:moveTo>
                    <a:pt x="208" y="20"/>
                  </a:moveTo>
                  <a:cubicBezTo>
                    <a:pt x="220" y="32"/>
                    <a:pt x="232" y="45"/>
                    <a:pt x="220" y="69"/>
                  </a:cubicBezTo>
                  <a:cubicBezTo>
                    <a:pt x="159" y="191"/>
                    <a:pt x="122" y="324"/>
                    <a:pt x="98" y="458"/>
                  </a:cubicBezTo>
                  <a:cubicBezTo>
                    <a:pt x="86" y="483"/>
                    <a:pt x="74" y="483"/>
                    <a:pt x="49" y="483"/>
                  </a:cubicBezTo>
                  <a:cubicBezTo>
                    <a:pt x="38" y="483"/>
                    <a:pt x="13" y="470"/>
                    <a:pt x="25" y="446"/>
                  </a:cubicBezTo>
                  <a:cubicBezTo>
                    <a:pt x="38" y="300"/>
                    <a:pt x="86" y="154"/>
                    <a:pt x="159" y="32"/>
                  </a:cubicBezTo>
                  <a:cubicBezTo>
                    <a:pt x="171" y="20"/>
                    <a:pt x="171" y="20"/>
                    <a:pt x="184" y="20"/>
                  </a:cubicBezTo>
                  <a:close/>
                  <a:moveTo>
                    <a:pt x="184" y="0"/>
                  </a:moveTo>
                  <a:cubicBezTo>
                    <a:pt x="170" y="0"/>
                    <a:pt x="154" y="6"/>
                    <a:pt x="147" y="20"/>
                  </a:cubicBezTo>
                  <a:cubicBezTo>
                    <a:pt x="62" y="154"/>
                    <a:pt x="25" y="288"/>
                    <a:pt x="1" y="446"/>
                  </a:cubicBezTo>
                  <a:cubicBezTo>
                    <a:pt x="1" y="483"/>
                    <a:pt x="25" y="494"/>
                    <a:pt x="49" y="494"/>
                  </a:cubicBezTo>
                  <a:lnTo>
                    <a:pt x="62" y="494"/>
                  </a:lnTo>
                  <a:cubicBezTo>
                    <a:pt x="86" y="494"/>
                    <a:pt x="111" y="483"/>
                    <a:pt x="111" y="458"/>
                  </a:cubicBezTo>
                  <a:cubicBezTo>
                    <a:pt x="135" y="324"/>
                    <a:pt x="171" y="202"/>
                    <a:pt x="232" y="81"/>
                  </a:cubicBezTo>
                  <a:cubicBezTo>
                    <a:pt x="244" y="45"/>
                    <a:pt x="232" y="20"/>
                    <a:pt x="208" y="8"/>
                  </a:cubicBezTo>
                  <a:cubicBezTo>
                    <a:pt x="203" y="3"/>
                    <a:pt x="194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23" name="Google Shape;9223;p61"/>
            <p:cNvSpPr/>
            <p:nvPr/>
          </p:nvSpPr>
          <p:spPr>
            <a:xfrm>
              <a:off x="7556042" y="3877267"/>
              <a:ext cx="13191" cy="20229"/>
            </a:xfrm>
            <a:custGeom>
              <a:avLst/>
              <a:gdLst/>
              <a:ahLst/>
              <a:cxnLst/>
              <a:rect l="l" t="t" r="r" b="b"/>
              <a:pathLst>
                <a:path w="268" h="411" extrusionOk="0">
                  <a:moveTo>
                    <a:pt x="210" y="1"/>
                  </a:moveTo>
                  <a:cubicBezTo>
                    <a:pt x="196" y="1"/>
                    <a:pt x="182" y="7"/>
                    <a:pt x="174" y="23"/>
                  </a:cubicBezTo>
                  <a:cubicBezTo>
                    <a:pt x="114" y="121"/>
                    <a:pt x="65" y="231"/>
                    <a:pt x="17" y="340"/>
                  </a:cubicBezTo>
                  <a:cubicBezTo>
                    <a:pt x="0" y="381"/>
                    <a:pt x="28" y="411"/>
                    <a:pt x="55" y="411"/>
                  </a:cubicBezTo>
                  <a:cubicBezTo>
                    <a:pt x="69" y="411"/>
                    <a:pt x="82" y="404"/>
                    <a:pt x="90" y="388"/>
                  </a:cubicBezTo>
                  <a:cubicBezTo>
                    <a:pt x="162" y="291"/>
                    <a:pt x="211" y="169"/>
                    <a:pt x="260" y="60"/>
                  </a:cubicBezTo>
                  <a:cubicBezTo>
                    <a:pt x="268" y="28"/>
                    <a:pt x="238" y="1"/>
                    <a:pt x="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24" name="Google Shape;9224;p61"/>
            <p:cNvSpPr/>
            <p:nvPr/>
          </p:nvSpPr>
          <p:spPr>
            <a:xfrm>
              <a:off x="7555649" y="3876874"/>
              <a:ext cx="13782" cy="21361"/>
            </a:xfrm>
            <a:custGeom>
              <a:avLst/>
              <a:gdLst/>
              <a:ahLst/>
              <a:cxnLst/>
              <a:rect l="l" t="t" r="r" b="b"/>
              <a:pathLst>
                <a:path w="280" h="434" extrusionOk="0">
                  <a:moveTo>
                    <a:pt x="231" y="20"/>
                  </a:moveTo>
                  <a:cubicBezTo>
                    <a:pt x="255" y="31"/>
                    <a:pt x="255" y="44"/>
                    <a:pt x="255" y="56"/>
                  </a:cubicBezTo>
                  <a:cubicBezTo>
                    <a:pt x="206" y="190"/>
                    <a:pt x="158" y="299"/>
                    <a:pt x="98" y="396"/>
                  </a:cubicBezTo>
                  <a:cubicBezTo>
                    <a:pt x="91" y="409"/>
                    <a:pt x="82" y="412"/>
                    <a:pt x="72" y="412"/>
                  </a:cubicBezTo>
                  <a:cubicBezTo>
                    <a:pt x="63" y="412"/>
                    <a:pt x="55" y="409"/>
                    <a:pt x="49" y="409"/>
                  </a:cubicBezTo>
                  <a:cubicBezTo>
                    <a:pt x="25" y="396"/>
                    <a:pt x="12" y="372"/>
                    <a:pt x="25" y="348"/>
                  </a:cubicBezTo>
                  <a:cubicBezTo>
                    <a:pt x="73" y="250"/>
                    <a:pt x="122" y="153"/>
                    <a:pt x="195" y="31"/>
                  </a:cubicBezTo>
                  <a:cubicBezTo>
                    <a:pt x="195" y="20"/>
                    <a:pt x="219" y="20"/>
                    <a:pt x="231" y="20"/>
                  </a:cubicBezTo>
                  <a:close/>
                  <a:moveTo>
                    <a:pt x="217" y="0"/>
                  </a:moveTo>
                  <a:cubicBezTo>
                    <a:pt x="201" y="0"/>
                    <a:pt x="186" y="9"/>
                    <a:pt x="170" y="31"/>
                  </a:cubicBezTo>
                  <a:cubicBezTo>
                    <a:pt x="109" y="141"/>
                    <a:pt x="61" y="239"/>
                    <a:pt x="12" y="348"/>
                  </a:cubicBezTo>
                  <a:cubicBezTo>
                    <a:pt x="0" y="385"/>
                    <a:pt x="12" y="409"/>
                    <a:pt x="36" y="421"/>
                  </a:cubicBezTo>
                  <a:cubicBezTo>
                    <a:pt x="49" y="421"/>
                    <a:pt x="49" y="433"/>
                    <a:pt x="61" y="433"/>
                  </a:cubicBezTo>
                  <a:cubicBezTo>
                    <a:pt x="73" y="433"/>
                    <a:pt x="98" y="421"/>
                    <a:pt x="109" y="396"/>
                  </a:cubicBezTo>
                  <a:cubicBezTo>
                    <a:pt x="170" y="312"/>
                    <a:pt x="231" y="190"/>
                    <a:pt x="268" y="68"/>
                  </a:cubicBezTo>
                  <a:cubicBezTo>
                    <a:pt x="279" y="31"/>
                    <a:pt x="268" y="20"/>
                    <a:pt x="243" y="7"/>
                  </a:cubicBezTo>
                  <a:cubicBezTo>
                    <a:pt x="235" y="3"/>
                    <a:pt x="226" y="0"/>
                    <a:pt x="2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25" name="Google Shape;9225;p61"/>
            <p:cNvSpPr/>
            <p:nvPr/>
          </p:nvSpPr>
          <p:spPr>
            <a:xfrm>
              <a:off x="7565591" y="3876677"/>
              <a:ext cx="12010" cy="20869"/>
            </a:xfrm>
            <a:custGeom>
              <a:avLst/>
              <a:gdLst/>
              <a:ahLst/>
              <a:cxnLst/>
              <a:rect l="l" t="t" r="r" b="b"/>
              <a:pathLst>
                <a:path w="244" h="424" extrusionOk="0">
                  <a:moveTo>
                    <a:pt x="186" y="1"/>
                  </a:moveTo>
                  <a:cubicBezTo>
                    <a:pt x="172" y="1"/>
                    <a:pt x="159" y="7"/>
                    <a:pt x="150" y="24"/>
                  </a:cubicBezTo>
                  <a:cubicBezTo>
                    <a:pt x="102" y="133"/>
                    <a:pt x="53" y="243"/>
                    <a:pt x="17" y="364"/>
                  </a:cubicBezTo>
                  <a:cubicBezTo>
                    <a:pt x="1" y="397"/>
                    <a:pt x="33" y="423"/>
                    <a:pt x="63" y="423"/>
                  </a:cubicBezTo>
                  <a:cubicBezTo>
                    <a:pt x="79" y="423"/>
                    <a:pt x="94" y="417"/>
                    <a:pt x="102" y="400"/>
                  </a:cubicBezTo>
                  <a:cubicBezTo>
                    <a:pt x="150" y="291"/>
                    <a:pt x="199" y="170"/>
                    <a:pt x="236" y="60"/>
                  </a:cubicBezTo>
                  <a:cubicBezTo>
                    <a:pt x="244" y="27"/>
                    <a:pt x="214" y="1"/>
                    <a:pt x="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26" name="Google Shape;9226;p61"/>
            <p:cNvSpPr/>
            <p:nvPr/>
          </p:nvSpPr>
          <p:spPr>
            <a:xfrm>
              <a:off x="7565198" y="3876234"/>
              <a:ext cx="12600" cy="22001"/>
            </a:xfrm>
            <a:custGeom>
              <a:avLst/>
              <a:gdLst/>
              <a:ahLst/>
              <a:cxnLst/>
              <a:rect l="l" t="t" r="r" b="b"/>
              <a:pathLst>
                <a:path w="256" h="447" extrusionOk="0">
                  <a:moveTo>
                    <a:pt x="207" y="20"/>
                  </a:moveTo>
                  <a:cubicBezTo>
                    <a:pt x="231" y="20"/>
                    <a:pt x="244" y="44"/>
                    <a:pt x="231" y="57"/>
                  </a:cubicBezTo>
                  <a:cubicBezTo>
                    <a:pt x="195" y="179"/>
                    <a:pt x="158" y="300"/>
                    <a:pt x="98" y="409"/>
                  </a:cubicBezTo>
                  <a:cubicBezTo>
                    <a:pt x="91" y="424"/>
                    <a:pt x="83" y="430"/>
                    <a:pt x="74" y="430"/>
                  </a:cubicBezTo>
                  <a:cubicBezTo>
                    <a:pt x="67" y="430"/>
                    <a:pt x="59" y="427"/>
                    <a:pt x="49" y="422"/>
                  </a:cubicBezTo>
                  <a:cubicBezTo>
                    <a:pt x="37" y="422"/>
                    <a:pt x="25" y="398"/>
                    <a:pt x="25" y="373"/>
                  </a:cubicBezTo>
                  <a:cubicBezTo>
                    <a:pt x="61" y="263"/>
                    <a:pt x="110" y="154"/>
                    <a:pt x="171" y="33"/>
                  </a:cubicBezTo>
                  <a:cubicBezTo>
                    <a:pt x="171" y="20"/>
                    <a:pt x="183" y="20"/>
                    <a:pt x="195" y="20"/>
                  </a:cubicBezTo>
                  <a:close/>
                  <a:moveTo>
                    <a:pt x="185" y="0"/>
                  </a:moveTo>
                  <a:cubicBezTo>
                    <a:pt x="169" y="0"/>
                    <a:pt x="154" y="6"/>
                    <a:pt x="147" y="20"/>
                  </a:cubicBezTo>
                  <a:cubicBezTo>
                    <a:pt x="98" y="142"/>
                    <a:pt x="49" y="252"/>
                    <a:pt x="12" y="373"/>
                  </a:cubicBezTo>
                  <a:cubicBezTo>
                    <a:pt x="1" y="409"/>
                    <a:pt x="25" y="434"/>
                    <a:pt x="49" y="446"/>
                  </a:cubicBezTo>
                  <a:lnTo>
                    <a:pt x="74" y="446"/>
                  </a:lnTo>
                  <a:cubicBezTo>
                    <a:pt x="85" y="446"/>
                    <a:pt x="110" y="434"/>
                    <a:pt x="122" y="422"/>
                  </a:cubicBezTo>
                  <a:cubicBezTo>
                    <a:pt x="171" y="300"/>
                    <a:pt x="220" y="179"/>
                    <a:pt x="256" y="69"/>
                  </a:cubicBezTo>
                  <a:cubicBezTo>
                    <a:pt x="256" y="33"/>
                    <a:pt x="244" y="8"/>
                    <a:pt x="220" y="8"/>
                  </a:cubicBezTo>
                  <a:cubicBezTo>
                    <a:pt x="210" y="3"/>
                    <a:pt x="197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27" name="Google Shape;9227;p61"/>
            <p:cNvSpPr/>
            <p:nvPr/>
          </p:nvSpPr>
          <p:spPr>
            <a:xfrm>
              <a:off x="7576912" y="3876086"/>
              <a:ext cx="10878" cy="17129"/>
            </a:xfrm>
            <a:custGeom>
              <a:avLst/>
              <a:gdLst/>
              <a:ahLst/>
              <a:cxnLst/>
              <a:rect l="l" t="t" r="r" b="b"/>
              <a:pathLst>
                <a:path w="221" h="348" extrusionOk="0">
                  <a:moveTo>
                    <a:pt x="163" y="0"/>
                  </a:moveTo>
                  <a:cubicBezTo>
                    <a:pt x="149" y="0"/>
                    <a:pt x="136" y="7"/>
                    <a:pt x="128" y="23"/>
                  </a:cubicBezTo>
                  <a:lnTo>
                    <a:pt x="18" y="279"/>
                  </a:lnTo>
                  <a:cubicBezTo>
                    <a:pt x="0" y="313"/>
                    <a:pt x="32" y="348"/>
                    <a:pt x="60" y="348"/>
                  </a:cubicBezTo>
                  <a:cubicBezTo>
                    <a:pt x="72" y="348"/>
                    <a:pt x="84" y="342"/>
                    <a:pt x="91" y="328"/>
                  </a:cubicBezTo>
                  <a:cubicBezTo>
                    <a:pt x="139" y="230"/>
                    <a:pt x="176" y="145"/>
                    <a:pt x="212" y="60"/>
                  </a:cubicBezTo>
                  <a:cubicBezTo>
                    <a:pt x="221" y="28"/>
                    <a:pt x="191" y="0"/>
                    <a:pt x="1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28" name="Google Shape;9228;p61"/>
            <p:cNvSpPr/>
            <p:nvPr/>
          </p:nvSpPr>
          <p:spPr>
            <a:xfrm>
              <a:off x="7576568" y="3875643"/>
              <a:ext cx="12010" cy="17768"/>
            </a:xfrm>
            <a:custGeom>
              <a:avLst/>
              <a:gdLst/>
              <a:ahLst/>
              <a:cxnLst/>
              <a:rect l="l" t="t" r="r" b="b"/>
              <a:pathLst>
                <a:path w="244" h="361" extrusionOk="0">
                  <a:moveTo>
                    <a:pt x="195" y="20"/>
                  </a:moveTo>
                  <a:cubicBezTo>
                    <a:pt x="208" y="32"/>
                    <a:pt x="219" y="45"/>
                    <a:pt x="208" y="56"/>
                  </a:cubicBezTo>
                  <a:cubicBezTo>
                    <a:pt x="183" y="142"/>
                    <a:pt x="135" y="227"/>
                    <a:pt x="86" y="324"/>
                  </a:cubicBezTo>
                  <a:cubicBezTo>
                    <a:pt x="79" y="338"/>
                    <a:pt x="71" y="344"/>
                    <a:pt x="64" y="344"/>
                  </a:cubicBezTo>
                  <a:cubicBezTo>
                    <a:pt x="59" y="344"/>
                    <a:pt x="54" y="341"/>
                    <a:pt x="49" y="337"/>
                  </a:cubicBezTo>
                  <a:cubicBezTo>
                    <a:pt x="37" y="337"/>
                    <a:pt x="25" y="312"/>
                    <a:pt x="25" y="288"/>
                  </a:cubicBezTo>
                  <a:cubicBezTo>
                    <a:pt x="73" y="191"/>
                    <a:pt x="110" y="105"/>
                    <a:pt x="146" y="32"/>
                  </a:cubicBezTo>
                  <a:cubicBezTo>
                    <a:pt x="159" y="20"/>
                    <a:pt x="159" y="20"/>
                    <a:pt x="171" y="20"/>
                  </a:cubicBezTo>
                  <a:close/>
                  <a:moveTo>
                    <a:pt x="169" y="1"/>
                  </a:moveTo>
                  <a:cubicBezTo>
                    <a:pt x="155" y="1"/>
                    <a:pt x="142" y="9"/>
                    <a:pt x="135" y="32"/>
                  </a:cubicBezTo>
                  <a:cubicBezTo>
                    <a:pt x="98" y="93"/>
                    <a:pt x="62" y="178"/>
                    <a:pt x="13" y="288"/>
                  </a:cubicBezTo>
                  <a:cubicBezTo>
                    <a:pt x="0" y="312"/>
                    <a:pt x="13" y="348"/>
                    <a:pt x="37" y="361"/>
                  </a:cubicBezTo>
                  <a:lnTo>
                    <a:pt x="62" y="361"/>
                  </a:lnTo>
                  <a:cubicBezTo>
                    <a:pt x="86" y="361"/>
                    <a:pt x="98" y="348"/>
                    <a:pt x="110" y="337"/>
                  </a:cubicBezTo>
                  <a:cubicBezTo>
                    <a:pt x="159" y="239"/>
                    <a:pt x="195" y="154"/>
                    <a:pt x="232" y="69"/>
                  </a:cubicBezTo>
                  <a:cubicBezTo>
                    <a:pt x="244" y="45"/>
                    <a:pt x="219" y="20"/>
                    <a:pt x="195" y="8"/>
                  </a:cubicBezTo>
                  <a:cubicBezTo>
                    <a:pt x="186" y="4"/>
                    <a:pt x="177" y="1"/>
                    <a:pt x="1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29" name="Google Shape;9229;p61"/>
            <p:cNvSpPr/>
            <p:nvPr/>
          </p:nvSpPr>
          <p:spPr>
            <a:xfrm>
              <a:off x="7588184" y="3878990"/>
              <a:ext cx="10878" cy="14421"/>
            </a:xfrm>
            <a:custGeom>
              <a:avLst/>
              <a:gdLst/>
              <a:ahLst/>
              <a:cxnLst/>
              <a:rect l="l" t="t" r="r" b="b"/>
              <a:pathLst>
                <a:path w="221" h="293" extrusionOk="0">
                  <a:moveTo>
                    <a:pt x="159" y="0"/>
                  </a:moveTo>
                  <a:cubicBezTo>
                    <a:pt x="149" y="0"/>
                    <a:pt x="138" y="4"/>
                    <a:pt x="129" y="13"/>
                  </a:cubicBezTo>
                  <a:cubicBezTo>
                    <a:pt x="81" y="86"/>
                    <a:pt x="32" y="159"/>
                    <a:pt x="8" y="244"/>
                  </a:cubicBezTo>
                  <a:cubicBezTo>
                    <a:pt x="1" y="272"/>
                    <a:pt x="22" y="292"/>
                    <a:pt x="47" y="292"/>
                  </a:cubicBezTo>
                  <a:cubicBezTo>
                    <a:pt x="64" y="292"/>
                    <a:pt x="83" y="282"/>
                    <a:pt x="93" y="256"/>
                  </a:cubicBezTo>
                  <a:cubicBezTo>
                    <a:pt x="118" y="196"/>
                    <a:pt x="154" y="123"/>
                    <a:pt x="202" y="61"/>
                  </a:cubicBezTo>
                  <a:cubicBezTo>
                    <a:pt x="220" y="34"/>
                    <a:pt x="191" y="0"/>
                    <a:pt x="1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30" name="Google Shape;9230;p61"/>
            <p:cNvSpPr/>
            <p:nvPr/>
          </p:nvSpPr>
          <p:spPr>
            <a:xfrm>
              <a:off x="7587938" y="3878596"/>
              <a:ext cx="11419" cy="15406"/>
            </a:xfrm>
            <a:custGeom>
              <a:avLst/>
              <a:gdLst/>
              <a:ahLst/>
              <a:cxnLst/>
              <a:rect l="l" t="t" r="r" b="b"/>
              <a:pathLst>
                <a:path w="232" h="313" extrusionOk="0">
                  <a:moveTo>
                    <a:pt x="183" y="21"/>
                  </a:moveTo>
                  <a:cubicBezTo>
                    <a:pt x="196" y="33"/>
                    <a:pt x="207" y="58"/>
                    <a:pt x="196" y="69"/>
                  </a:cubicBezTo>
                  <a:cubicBezTo>
                    <a:pt x="147" y="131"/>
                    <a:pt x="123" y="204"/>
                    <a:pt x="86" y="264"/>
                  </a:cubicBezTo>
                  <a:cubicBezTo>
                    <a:pt x="86" y="282"/>
                    <a:pt x="73" y="293"/>
                    <a:pt x="56" y="293"/>
                  </a:cubicBezTo>
                  <a:cubicBezTo>
                    <a:pt x="50" y="293"/>
                    <a:pt x="43" y="292"/>
                    <a:pt x="37" y="288"/>
                  </a:cubicBezTo>
                  <a:cubicBezTo>
                    <a:pt x="25" y="288"/>
                    <a:pt x="13" y="277"/>
                    <a:pt x="25" y="252"/>
                  </a:cubicBezTo>
                  <a:cubicBezTo>
                    <a:pt x="37" y="179"/>
                    <a:pt x="74" y="106"/>
                    <a:pt x="147" y="21"/>
                  </a:cubicBezTo>
                  <a:close/>
                  <a:moveTo>
                    <a:pt x="165" y="1"/>
                  </a:moveTo>
                  <a:cubicBezTo>
                    <a:pt x="151" y="1"/>
                    <a:pt x="137" y="7"/>
                    <a:pt x="123" y="21"/>
                  </a:cubicBezTo>
                  <a:cubicBezTo>
                    <a:pt x="61" y="94"/>
                    <a:pt x="25" y="167"/>
                    <a:pt x="1" y="240"/>
                  </a:cubicBezTo>
                  <a:cubicBezTo>
                    <a:pt x="1" y="277"/>
                    <a:pt x="13" y="301"/>
                    <a:pt x="37" y="301"/>
                  </a:cubicBezTo>
                  <a:cubicBezTo>
                    <a:pt x="37" y="313"/>
                    <a:pt x="50" y="313"/>
                    <a:pt x="50" y="313"/>
                  </a:cubicBezTo>
                  <a:cubicBezTo>
                    <a:pt x="74" y="313"/>
                    <a:pt x="98" y="301"/>
                    <a:pt x="110" y="277"/>
                  </a:cubicBezTo>
                  <a:cubicBezTo>
                    <a:pt x="134" y="215"/>
                    <a:pt x="159" y="142"/>
                    <a:pt x="207" y="82"/>
                  </a:cubicBezTo>
                  <a:cubicBezTo>
                    <a:pt x="232" y="58"/>
                    <a:pt x="220" y="21"/>
                    <a:pt x="196" y="9"/>
                  </a:cubicBezTo>
                  <a:cubicBezTo>
                    <a:pt x="185" y="4"/>
                    <a:pt x="175" y="1"/>
                    <a:pt x="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31" name="Google Shape;9231;p61"/>
            <p:cNvSpPr/>
            <p:nvPr/>
          </p:nvSpPr>
          <p:spPr>
            <a:xfrm>
              <a:off x="7598127" y="3877415"/>
              <a:ext cx="11074" cy="20525"/>
            </a:xfrm>
            <a:custGeom>
              <a:avLst/>
              <a:gdLst/>
              <a:ahLst/>
              <a:cxnLst/>
              <a:rect l="l" t="t" r="r" b="b"/>
              <a:pathLst>
                <a:path w="225" h="417" extrusionOk="0">
                  <a:moveTo>
                    <a:pt x="165" y="0"/>
                  </a:moveTo>
                  <a:cubicBezTo>
                    <a:pt x="153" y="0"/>
                    <a:pt x="142" y="6"/>
                    <a:pt x="134" y="20"/>
                  </a:cubicBezTo>
                  <a:cubicBezTo>
                    <a:pt x="61" y="130"/>
                    <a:pt x="13" y="252"/>
                    <a:pt x="0" y="374"/>
                  </a:cubicBezTo>
                  <a:cubicBezTo>
                    <a:pt x="0" y="401"/>
                    <a:pt x="27" y="416"/>
                    <a:pt x="53" y="416"/>
                  </a:cubicBezTo>
                  <a:cubicBezTo>
                    <a:pt x="73" y="416"/>
                    <a:pt x="92" y="407"/>
                    <a:pt x="97" y="385"/>
                  </a:cubicBezTo>
                  <a:cubicBezTo>
                    <a:pt x="110" y="276"/>
                    <a:pt x="146" y="166"/>
                    <a:pt x="207" y="69"/>
                  </a:cubicBezTo>
                  <a:cubicBezTo>
                    <a:pt x="225" y="35"/>
                    <a:pt x="193" y="0"/>
                    <a:pt x="1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32" name="Google Shape;9232;p61"/>
            <p:cNvSpPr/>
            <p:nvPr/>
          </p:nvSpPr>
          <p:spPr>
            <a:xfrm>
              <a:off x="7598127" y="3876874"/>
              <a:ext cx="11419" cy="21361"/>
            </a:xfrm>
            <a:custGeom>
              <a:avLst/>
              <a:gdLst/>
              <a:ahLst/>
              <a:cxnLst/>
              <a:rect l="l" t="t" r="r" b="b"/>
              <a:pathLst>
                <a:path w="232" h="434" extrusionOk="0">
                  <a:moveTo>
                    <a:pt x="165" y="23"/>
                  </a:moveTo>
                  <a:cubicBezTo>
                    <a:pt x="174" y="23"/>
                    <a:pt x="183" y="26"/>
                    <a:pt x="195" y="31"/>
                  </a:cubicBezTo>
                  <a:cubicBezTo>
                    <a:pt x="207" y="31"/>
                    <a:pt x="207" y="56"/>
                    <a:pt x="195" y="68"/>
                  </a:cubicBezTo>
                  <a:cubicBezTo>
                    <a:pt x="146" y="166"/>
                    <a:pt x="110" y="263"/>
                    <a:pt x="86" y="396"/>
                  </a:cubicBezTo>
                  <a:cubicBezTo>
                    <a:pt x="86" y="421"/>
                    <a:pt x="61" y="421"/>
                    <a:pt x="49" y="421"/>
                  </a:cubicBezTo>
                  <a:cubicBezTo>
                    <a:pt x="37" y="421"/>
                    <a:pt x="13" y="409"/>
                    <a:pt x="13" y="385"/>
                  </a:cubicBezTo>
                  <a:cubicBezTo>
                    <a:pt x="25" y="263"/>
                    <a:pt x="61" y="141"/>
                    <a:pt x="134" y="31"/>
                  </a:cubicBezTo>
                  <a:cubicBezTo>
                    <a:pt x="147" y="26"/>
                    <a:pt x="156" y="23"/>
                    <a:pt x="165" y="23"/>
                  </a:cubicBezTo>
                  <a:close/>
                  <a:moveTo>
                    <a:pt x="174" y="0"/>
                  </a:moveTo>
                  <a:cubicBezTo>
                    <a:pt x="158" y="0"/>
                    <a:pt x="137" y="9"/>
                    <a:pt x="122" y="31"/>
                  </a:cubicBezTo>
                  <a:cubicBezTo>
                    <a:pt x="49" y="141"/>
                    <a:pt x="0" y="263"/>
                    <a:pt x="0" y="385"/>
                  </a:cubicBezTo>
                  <a:cubicBezTo>
                    <a:pt x="0" y="421"/>
                    <a:pt x="25" y="433"/>
                    <a:pt x="49" y="433"/>
                  </a:cubicBezTo>
                  <a:cubicBezTo>
                    <a:pt x="73" y="433"/>
                    <a:pt x="97" y="433"/>
                    <a:pt x="97" y="396"/>
                  </a:cubicBezTo>
                  <a:cubicBezTo>
                    <a:pt x="122" y="275"/>
                    <a:pt x="159" y="166"/>
                    <a:pt x="219" y="80"/>
                  </a:cubicBezTo>
                  <a:cubicBezTo>
                    <a:pt x="232" y="56"/>
                    <a:pt x="219" y="20"/>
                    <a:pt x="195" y="7"/>
                  </a:cubicBezTo>
                  <a:cubicBezTo>
                    <a:pt x="191" y="3"/>
                    <a:pt x="183" y="0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33" name="Google Shape;9233;p61"/>
            <p:cNvSpPr/>
            <p:nvPr/>
          </p:nvSpPr>
          <p:spPr>
            <a:xfrm>
              <a:off x="7607676" y="3878793"/>
              <a:ext cx="9844" cy="16341"/>
            </a:xfrm>
            <a:custGeom>
              <a:avLst/>
              <a:gdLst/>
              <a:ahLst/>
              <a:cxnLst/>
              <a:rect l="l" t="t" r="r" b="b"/>
              <a:pathLst>
                <a:path w="200" h="332" extrusionOk="0">
                  <a:moveTo>
                    <a:pt x="146" y="1"/>
                  </a:moveTo>
                  <a:cubicBezTo>
                    <a:pt x="132" y="1"/>
                    <a:pt x="119" y="9"/>
                    <a:pt x="111" y="29"/>
                  </a:cubicBezTo>
                  <a:cubicBezTo>
                    <a:pt x="62" y="102"/>
                    <a:pt x="13" y="187"/>
                    <a:pt x="1" y="273"/>
                  </a:cubicBezTo>
                  <a:cubicBezTo>
                    <a:pt x="1" y="309"/>
                    <a:pt x="27" y="332"/>
                    <a:pt x="53" y="332"/>
                  </a:cubicBezTo>
                  <a:cubicBezTo>
                    <a:pt x="71" y="332"/>
                    <a:pt x="88" y="321"/>
                    <a:pt x="98" y="297"/>
                  </a:cubicBezTo>
                  <a:cubicBezTo>
                    <a:pt x="122" y="224"/>
                    <a:pt x="147" y="151"/>
                    <a:pt x="184" y="65"/>
                  </a:cubicBezTo>
                  <a:cubicBezTo>
                    <a:pt x="200" y="33"/>
                    <a:pt x="173" y="1"/>
                    <a:pt x="1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34" name="Google Shape;9234;p61"/>
            <p:cNvSpPr/>
            <p:nvPr/>
          </p:nvSpPr>
          <p:spPr>
            <a:xfrm>
              <a:off x="7607135" y="3878596"/>
              <a:ext cx="10779" cy="17227"/>
            </a:xfrm>
            <a:custGeom>
              <a:avLst/>
              <a:gdLst/>
              <a:ahLst/>
              <a:cxnLst/>
              <a:rect l="l" t="t" r="r" b="b"/>
              <a:pathLst>
                <a:path w="219" h="350" extrusionOk="0">
                  <a:moveTo>
                    <a:pt x="158" y="9"/>
                  </a:moveTo>
                  <a:lnTo>
                    <a:pt x="170" y="21"/>
                  </a:lnTo>
                  <a:cubicBezTo>
                    <a:pt x="182" y="21"/>
                    <a:pt x="195" y="45"/>
                    <a:pt x="182" y="69"/>
                  </a:cubicBezTo>
                  <a:cubicBezTo>
                    <a:pt x="158" y="131"/>
                    <a:pt x="133" y="191"/>
                    <a:pt x="122" y="252"/>
                  </a:cubicBezTo>
                  <a:cubicBezTo>
                    <a:pt x="109" y="264"/>
                    <a:pt x="109" y="288"/>
                    <a:pt x="97" y="301"/>
                  </a:cubicBezTo>
                  <a:cubicBezTo>
                    <a:pt x="88" y="319"/>
                    <a:pt x="79" y="330"/>
                    <a:pt x="70" y="330"/>
                  </a:cubicBezTo>
                  <a:cubicBezTo>
                    <a:pt x="67" y="330"/>
                    <a:pt x="64" y="328"/>
                    <a:pt x="60" y="325"/>
                  </a:cubicBezTo>
                  <a:cubicBezTo>
                    <a:pt x="36" y="325"/>
                    <a:pt x="24" y="313"/>
                    <a:pt x="24" y="277"/>
                  </a:cubicBezTo>
                  <a:cubicBezTo>
                    <a:pt x="36" y="204"/>
                    <a:pt x="73" y="118"/>
                    <a:pt x="122" y="33"/>
                  </a:cubicBezTo>
                  <a:cubicBezTo>
                    <a:pt x="133" y="21"/>
                    <a:pt x="146" y="9"/>
                    <a:pt x="158" y="9"/>
                  </a:cubicBezTo>
                  <a:close/>
                  <a:moveTo>
                    <a:pt x="151" y="1"/>
                  </a:moveTo>
                  <a:cubicBezTo>
                    <a:pt x="137" y="1"/>
                    <a:pt x="123" y="7"/>
                    <a:pt x="109" y="21"/>
                  </a:cubicBezTo>
                  <a:cubicBezTo>
                    <a:pt x="60" y="106"/>
                    <a:pt x="24" y="204"/>
                    <a:pt x="12" y="277"/>
                  </a:cubicBezTo>
                  <a:cubicBezTo>
                    <a:pt x="0" y="313"/>
                    <a:pt x="24" y="337"/>
                    <a:pt x="49" y="350"/>
                  </a:cubicBezTo>
                  <a:lnTo>
                    <a:pt x="60" y="350"/>
                  </a:lnTo>
                  <a:cubicBezTo>
                    <a:pt x="85" y="350"/>
                    <a:pt x="109" y="337"/>
                    <a:pt x="122" y="313"/>
                  </a:cubicBezTo>
                  <a:cubicBezTo>
                    <a:pt x="122" y="288"/>
                    <a:pt x="133" y="277"/>
                    <a:pt x="133" y="252"/>
                  </a:cubicBezTo>
                  <a:cubicBezTo>
                    <a:pt x="158" y="191"/>
                    <a:pt x="182" y="131"/>
                    <a:pt x="206" y="82"/>
                  </a:cubicBezTo>
                  <a:cubicBezTo>
                    <a:pt x="219" y="45"/>
                    <a:pt x="206" y="21"/>
                    <a:pt x="182" y="9"/>
                  </a:cubicBezTo>
                  <a:cubicBezTo>
                    <a:pt x="172" y="4"/>
                    <a:pt x="162" y="1"/>
                    <a:pt x="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35" name="Google Shape;9235;p61"/>
            <p:cNvSpPr/>
            <p:nvPr/>
          </p:nvSpPr>
          <p:spPr>
            <a:xfrm>
              <a:off x="7616388" y="3879039"/>
              <a:ext cx="8515" cy="16686"/>
            </a:xfrm>
            <a:custGeom>
              <a:avLst/>
              <a:gdLst/>
              <a:ahLst/>
              <a:cxnLst/>
              <a:rect l="l" t="t" r="r" b="b"/>
              <a:pathLst>
                <a:path w="173" h="339" extrusionOk="0">
                  <a:moveTo>
                    <a:pt x="117" y="1"/>
                  </a:moveTo>
                  <a:cubicBezTo>
                    <a:pt x="102" y="1"/>
                    <a:pt x="88" y="8"/>
                    <a:pt x="80" y="24"/>
                  </a:cubicBezTo>
                  <a:cubicBezTo>
                    <a:pt x="43" y="97"/>
                    <a:pt x="7" y="206"/>
                    <a:pt x="7" y="292"/>
                  </a:cubicBezTo>
                  <a:cubicBezTo>
                    <a:pt x="0" y="324"/>
                    <a:pt x="21" y="339"/>
                    <a:pt x="43" y="339"/>
                  </a:cubicBezTo>
                  <a:cubicBezTo>
                    <a:pt x="64" y="339"/>
                    <a:pt x="86" y="327"/>
                    <a:pt x="91" y="304"/>
                  </a:cubicBezTo>
                  <a:cubicBezTo>
                    <a:pt x="116" y="231"/>
                    <a:pt x="140" y="133"/>
                    <a:pt x="164" y="49"/>
                  </a:cubicBezTo>
                  <a:cubicBezTo>
                    <a:pt x="173" y="25"/>
                    <a:pt x="144" y="1"/>
                    <a:pt x="1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36" name="Google Shape;9236;p61"/>
            <p:cNvSpPr/>
            <p:nvPr/>
          </p:nvSpPr>
          <p:spPr>
            <a:xfrm>
              <a:off x="7616093" y="3878400"/>
              <a:ext cx="9007" cy="18015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19" y="17"/>
                  </a:moveTo>
                  <a:cubicBezTo>
                    <a:pt x="124" y="17"/>
                    <a:pt x="129" y="20"/>
                    <a:pt x="134" y="25"/>
                  </a:cubicBezTo>
                  <a:cubicBezTo>
                    <a:pt x="159" y="25"/>
                    <a:pt x="170" y="49"/>
                    <a:pt x="159" y="62"/>
                  </a:cubicBezTo>
                  <a:lnTo>
                    <a:pt x="146" y="98"/>
                  </a:lnTo>
                  <a:cubicBezTo>
                    <a:pt x="134" y="171"/>
                    <a:pt x="110" y="256"/>
                    <a:pt x="86" y="317"/>
                  </a:cubicBezTo>
                  <a:cubicBezTo>
                    <a:pt x="86" y="334"/>
                    <a:pt x="73" y="346"/>
                    <a:pt x="61" y="346"/>
                  </a:cubicBezTo>
                  <a:cubicBezTo>
                    <a:pt x="56" y="346"/>
                    <a:pt x="52" y="344"/>
                    <a:pt x="49" y="341"/>
                  </a:cubicBezTo>
                  <a:cubicBezTo>
                    <a:pt x="37" y="341"/>
                    <a:pt x="13" y="341"/>
                    <a:pt x="13" y="305"/>
                  </a:cubicBezTo>
                  <a:cubicBezTo>
                    <a:pt x="24" y="232"/>
                    <a:pt x="49" y="122"/>
                    <a:pt x="97" y="37"/>
                  </a:cubicBezTo>
                  <a:cubicBezTo>
                    <a:pt x="105" y="23"/>
                    <a:pt x="112" y="17"/>
                    <a:pt x="119" y="17"/>
                  </a:cubicBezTo>
                  <a:close/>
                  <a:moveTo>
                    <a:pt x="146" y="0"/>
                  </a:moveTo>
                  <a:cubicBezTo>
                    <a:pt x="122" y="0"/>
                    <a:pt x="97" y="0"/>
                    <a:pt x="86" y="25"/>
                  </a:cubicBezTo>
                  <a:cubicBezTo>
                    <a:pt x="37" y="122"/>
                    <a:pt x="0" y="219"/>
                    <a:pt x="0" y="305"/>
                  </a:cubicBezTo>
                  <a:cubicBezTo>
                    <a:pt x="0" y="341"/>
                    <a:pt x="13" y="354"/>
                    <a:pt x="37" y="365"/>
                  </a:cubicBezTo>
                  <a:lnTo>
                    <a:pt x="49" y="365"/>
                  </a:lnTo>
                  <a:cubicBezTo>
                    <a:pt x="73" y="365"/>
                    <a:pt x="97" y="354"/>
                    <a:pt x="110" y="329"/>
                  </a:cubicBezTo>
                  <a:cubicBezTo>
                    <a:pt x="134" y="256"/>
                    <a:pt x="146" y="183"/>
                    <a:pt x="170" y="110"/>
                  </a:cubicBezTo>
                  <a:lnTo>
                    <a:pt x="183" y="73"/>
                  </a:lnTo>
                  <a:cubicBezTo>
                    <a:pt x="183" y="37"/>
                    <a:pt x="170" y="13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37" name="Google Shape;9237;p61"/>
            <p:cNvSpPr/>
            <p:nvPr/>
          </p:nvSpPr>
          <p:spPr>
            <a:xfrm>
              <a:off x="7626823" y="3879089"/>
              <a:ext cx="9253" cy="15701"/>
            </a:xfrm>
            <a:custGeom>
              <a:avLst/>
              <a:gdLst/>
              <a:ahLst/>
              <a:cxnLst/>
              <a:rect l="l" t="t" r="r" b="b"/>
              <a:pathLst>
                <a:path w="188" h="319" extrusionOk="0">
                  <a:moveTo>
                    <a:pt x="130" y="0"/>
                  </a:moveTo>
                  <a:cubicBezTo>
                    <a:pt x="115" y="0"/>
                    <a:pt x="99" y="7"/>
                    <a:pt x="87" y="23"/>
                  </a:cubicBezTo>
                  <a:cubicBezTo>
                    <a:pt x="38" y="84"/>
                    <a:pt x="1" y="181"/>
                    <a:pt x="1" y="267"/>
                  </a:cubicBezTo>
                  <a:cubicBezTo>
                    <a:pt x="1" y="300"/>
                    <a:pt x="27" y="319"/>
                    <a:pt x="52" y="319"/>
                  </a:cubicBezTo>
                  <a:cubicBezTo>
                    <a:pt x="73" y="319"/>
                    <a:pt x="93" y="306"/>
                    <a:pt x="98" y="278"/>
                  </a:cubicBezTo>
                  <a:cubicBezTo>
                    <a:pt x="111" y="205"/>
                    <a:pt x="135" y="132"/>
                    <a:pt x="171" y="59"/>
                  </a:cubicBezTo>
                  <a:cubicBezTo>
                    <a:pt x="187" y="27"/>
                    <a:pt x="16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38" name="Google Shape;9238;p61"/>
            <p:cNvSpPr/>
            <p:nvPr/>
          </p:nvSpPr>
          <p:spPr>
            <a:xfrm>
              <a:off x="7626282" y="3878596"/>
              <a:ext cx="10189" cy="16587"/>
            </a:xfrm>
            <a:custGeom>
              <a:avLst/>
              <a:gdLst/>
              <a:ahLst/>
              <a:cxnLst/>
              <a:rect l="l" t="t" r="r" b="b"/>
              <a:pathLst>
                <a:path w="207" h="337" extrusionOk="0">
                  <a:moveTo>
                    <a:pt x="158" y="21"/>
                  </a:moveTo>
                  <a:cubicBezTo>
                    <a:pt x="171" y="33"/>
                    <a:pt x="182" y="45"/>
                    <a:pt x="171" y="69"/>
                  </a:cubicBezTo>
                  <a:lnTo>
                    <a:pt x="98" y="288"/>
                  </a:lnTo>
                  <a:cubicBezTo>
                    <a:pt x="85" y="313"/>
                    <a:pt x="73" y="313"/>
                    <a:pt x="61" y="313"/>
                  </a:cubicBezTo>
                  <a:cubicBezTo>
                    <a:pt x="36" y="313"/>
                    <a:pt x="25" y="301"/>
                    <a:pt x="25" y="277"/>
                  </a:cubicBezTo>
                  <a:cubicBezTo>
                    <a:pt x="25" y="204"/>
                    <a:pt x="61" y="106"/>
                    <a:pt x="109" y="33"/>
                  </a:cubicBezTo>
                  <a:cubicBezTo>
                    <a:pt x="122" y="21"/>
                    <a:pt x="134" y="21"/>
                    <a:pt x="146" y="21"/>
                  </a:cubicBezTo>
                  <a:close/>
                  <a:moveTo>
                    <a:pt x="140" y="1"/>
                  </a:moveTo>
                  <a:cubicBezTo>
                    <a:pt x="126" y="1"/>
                    <a:pt x="112" y="7"/>
                    <a:pt x="98" y="21"/>
                  </a:cubicBezTo>
                  <a:cubicBezTo>
                    <a:pt x="36" y="94"/>
                    <a:pt x="12" y="191"/>
                    <a:pt x="0" y="277"/>
                  </a:cubicBezTo>
                  <a:cubicBezTo>
                    <a:pt x="0" y="313"/>
                    <a:pt x="25" y="325"/>
                    <a:pt x="49" y="337"/>
                  </a:cubicBezTo>
                  <a:lnTo>
                    <a:pt x="61" y="337"/>
                  </a:lnTo>
                  <a:cubicBezTo>
                    <a:pt x="85" y="337"/>
                    <a:pt x="109" y="325"/>
                    <a:pt x="109" y="301"/>
                  </a:cubicBezTo>
                  <a:cubicBezTo>
                    <a:pt x="134" y="215"/>
                    <a:pt x="158" y="155"/>
                    <a:pt x="195" y="82"/>
                  </a:cubicBezTo>
                  <a:cubicBezTo>
                    <a:pt x="207" y="45"/>
                    <a:pt x="195" y="21"/>
                    <a:pt x="171" y="9"/>
                  </a:cubicBezTo>
                  <a:cubicBezTo>
                    <a:pt x="160" y="4"/>
                    <a:pt x="150" y="1"/>
                    <a:pt x="1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39" name="Google Shape;9239;p61"/>
            <p:cNvSpPr/>
            <p:nvPr/>
          </p:nvSpPr>
          <p:spPr>
            <a:xfrm>
              <a:off x="7635831" y="3878892"/>
              <a:ext cx="9401" cy="17079"/>
            </a:xfrm>
            <a:custGeom>
              <a:avLst/>
              <a:gdLst/>
              <a:ahLst/>
              <a:cxnLst/>
              <a:rect l="l" t="t" r="r" b="b"/>
              <a:pathLst>
                <a:path w="191" h="347" extrusionOk="0">
                  <a:moveTo>
                    <a:pt x="140" y="1"/>
                  </a:moveTo>
                  <a:cubicBezTo>
                    <a:pt x="124" y="1"/>
                    <a:pt x="107" y="9"/>
                    <a:pt x="98" y="27"/>
                  </a:cubicBezTo>
                  <a:cubicBezTo>
                    <a:pt x="49" y="112"/>
                    <a:pt x="13" y="198"/>
                    <a:pt x="1" y="295"/>
                  </a:cubicBezTo>
                  <a:cubicBezTo>
                    <a:pt x="1" y="328"/>
                    <a:pt x="26" y="347"/>
                    <a:pt x="52" y="347"/>
                  </a:cubicBezTo>
                  <a:cubicBezTo>
                    <a:pt x="72" y="347"/>
                    <a:pt x="92" y="334"/>
                    <a:pt x="98" y="307"/>
                  </a:cubicBezTo>
                  <a:cubicBezTo>
                    <a:pt x="122" y="222"/>
                    <a:pt x="147" y="136"/>
                    <a:pt x="183" y="52"/>
                  </a:cubicBezTo>
                  <a:cubicBezTo>
                    <a:pt x="191" y="22"/>
                    <a:pt x="166" y="1"/>
                    <a:pt x="1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40" name="Google Shape;9240;p61"/>
            <p:cNvSpPr/>
            <p:nvPr/>
          </p:nvSpPr>
          <p:spPr>
            <a:xfrm>
              <a:off x="7635240" y="3878400"/>
              <a:ext cx="10238" cy="18015"/>
            </a:xfrm>
            <a:custGeom>
              <a:avLst/>
              <a:gdLst/>
              <a:ahLst/>
              <a:cxnLst/>
              <a:rect l="l" t="t" r="r" b="b"/>
              <a:pathLst>
                <a:path w="208" h="366" extrusionOk="0">
                  <a:moveTo>
                    <a:pt x="139" y="17"/>
                  </a:moveTo>
                  <a:cubicBezTo>
                    <a:pt x="146" y="17"/>
                    <a:pt x="154" y="20"/>
                    <a:pt x="159" y="25"/>
                  </a:cubicBezTo>
                  <a:cubicBezTo>
                    <a:pt x="170" y="25"/>
                    <a:pt x="183" y="49"/>
                    <a:pt x="183" y="62"/>
                  </a:cubicBezTo>
                  <a:cubicBezTo>
                    <a:pt x="159" y="122"/>
                    <a:pt x="146" y="183"/>
                    <a:pt x="122" y="256"/>
                  </a:cubicBezTo>
                  <a:cubicBezTo>
                    <a:pt x="110" y="268"/>
                    <a:pt x="110" y="292"/>
                    <a:pt x="97" y="317"/>
                  </a:cubicBezTo>
                  <a:cubicBezTo>
                    <a:pt x="97" y="334"/>
                    <a:pt x="85" y="346"/>
                    <a:pt x="68" y="346"/>
                  </a:cubicBezTo>
                  <a:cubicBezTo>
                    <a:pt x="62" y="346"/>
                    <a:pt x="55" y="344"/>
                    <a:pt x="49" y="341"/>
                  </a:cubicBezTo>
                  <a:cubicBezTo>
                    <a:pt x="49" y="341"/>
                    <a:pt x="25" y="341"/>
                    <a:pt x="25" y="305"/>
                  </a:cubicBezTo>
                  <a:cubicBezTo>
                    <a:pt x="37" y="219"/>
                    <a:pt x="61" y="122"/>
                    <a:pt x="110" y="37"/>
                  </a:cubicBezTo>
                  <a:cubicBezTo>
                    <a:pt x="117" y="23"/>
                    <a:pt x="128" y="17"/>
                    <a:pt x="139" y="17"/>
                  </a:cubicBezTo>
                  <a:close/>
                  <a:moveTo>
                    <a:pt x="170" y="0"/>
                  </a:moveTo>
                  <a:cubicBezTo>
                    <a:pt x="146" y="0"/>
                    <a:pt x="110" y="0"/>
                    <a:pt x="97" y="25"/>
                  </a:cubicBezTo>
                  <a:cubicBezTo>
                    <a:pt x="49" y="122"/>
                    <a:pt x="13" y="219"/>
                    <a:pt x="0" y="305"/>
                  </a:cubicBezTo>
                  <a:cubicBezTo>
                    <a:pt x="0" y="341"/>
                    <a:pt x="13" y="354"/>
                    <a:pt x="49" y="365"/>
                  </a:cubicBezTo>
                  <a:lnTo>
                    <a:pt x="61" y="365"/>
                  </a:lnTo>
                  <a:cubicBezTo>
                    <a:pt x="86" y="365"/>
                    <a:pt x="110" y="354"/>
                    <a:pt x="122" y="329"/>
                  </a:cubicBezTo>
                  <a:cubicBezTo>
                    <a:pt x="122" y="305"/>
                    <a:pt x="134" y="281"/>
                    <a:pt x="134" y="256"/>
                  </a:cubicBezTo>
                  <a:cubicBezTo>
                    <a:pt x="159" y="195"/>
                    <a:pt x="170" y="135"/>
                    <a:pt x="195" y="73"/>
                  </a:cubicBezTo>
                  <a:cubicBezTo>
                    <a:pt x="207" y="37"/>
                    <a:pt x="195" y="13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41" name="Google Shape;9241;p61"/>
            <p:cNvSpPr/>
            <p:nvPr/>
          </p:nvSpPr>
          <p:spPr>
            <a:xfrm>
              <a:off x="7647989" y="3878646"/>
              <a:ext cx="7974" cy="14717"/>
            </a:xfrm>
            <a:custGeom>
              <a:avLst/>
              <a:gdLst/>
              <a:ahLst/>
              <a:cxnLst/>
              <a:rect l="l" t="t" r="r" b="b"/>
              <a:pathLst>
                <a:path w="162" h="299" extrusionOk="0">
                  <a:moveTo>
                    <a:pt x="117" y="0"/>
                  </a:moveTo>
                  <a:cubicBezTo>
                    <a:pt x="97" y="0"/>
                    <a:pt x="75" y="10"/>
                    <a:pt x="70" y="32"/>
                  </a:cubicBezTo>
                  <a:cubicBezTo>
                    <a:pt x="57" y="105"/>
                    <a:pt x="33" y="166"/>
                    <a:pt x="9" y="239"/>
                  </a:cubicBezTo>
                  <a:cubicBezTo>
                    <a:pt x="1" y="271"/>
                    <a:pt x="31" y="299"/>
                    <a:pt x="59" y="299"/>
                  </a:cubicBezTo>
                  <a:cubicBezTo>
                    <a:pt x="73" y="299"/>
                    <a:pt x="86" y="292"/>
                    <a:pt x="94" y="276"/>
                  </a:cubicBezTo>
                  <a:cubicBezTo>
                    <a:pt x="130" y="203"/>
                    <a:pt x="143" y="117"/>
                    <a:pt x="155" y="32"/>
                  </a:cubicBezTo>
                  <a:cubicBezTo>
                    <a:pt x="161" y="13"/>
                    <a:pt x="140" y="0"/>
                    <a:pt x="1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42" name="Google Shape;9242;p61"/>
            <p:cNvSpPr/>
            <p:nvPr/>
          </p:nvSpPr>
          <p:spPr>
            <a:xfrm>
              <a:off x="7647841" y="3877809"/>
              <a:ext cx="8417" cy="16193"/>
            </a:xfrm>
            <a:custGeom>
              <a:avLst/>
              <a:gdLst/>
              <a:ahLst/>
              <a:cxnLst/>
              <a:rect l="l" t="t" r="r" b="b"/>
              <a:pathLst>
                <a:path w="171" h="329" extrusionOk="0">
                  <a:moveTo>
                    <a:pt x="122" y="25"/>
                  </a:moveTo>
                  <a:cubicBezTo>
                    <a:pt x="133" y="25"/>
                    <a:pt x="146" y="37"/>
                    <a:pt x="146" y="49"/>
                  </a:cubicBezTo>
                  <a:cubicBezTo>
                    <a:pt x="133" y="147"/>
                    <a:pt x="122" y="231"/>
                    <a:pt x="85" y="293"/>
                  </a:cubicBezTo>
                  <a:cubicBezTo>
                    <a:pt x="79" y="305"/>
                    <a:pt x="73" y="308"/>
                    <a:pt x="67" y="308"/>
                  </a:cubicBezTo>
                  <a:cubicBezTo>
                    <a:pt x="61" y="308"/>
                    <a:pt x="55" y="304"/>
                    <a:pt x="49" y="304"/>
                  </a:cubicBezTo>
                  <a:cubicBezTo>
                    <a:pt x="36" y="304"/>
                    <a:pt x="12" y="280"/>
                    <a:pt x="24" y="268"/>
                  </a:cubicBezTo>
                  <a:cubicBezTo>
                    <a:pt x="36" y="231"/>
                    <a:pt x="36" y="207"/>
                    <a:pt x="49" y="183"/>
                  </a:cubicBezTo>
                  <a:cubicBezTo>
                    <a:pt x="60" y="134"/>
                    <a:pt x="73" y="85"/>
                    <a:pt x="85" y="49"/>
                  </a:cubicBezTo>
                  <a:cubicBezTo>
                    <a:pt x="85" y="25"/>
                    <a:pt x="109" y="25"/>
                    <a:pt x="122" y="25"/>
                  </a:cubicBezTo>
                  <a:close/>
                  <a:moveTo>
                    <a:pt x="122" y="1"/>
                  </a:moveTo>
                  <a:cubicBezTo>
                    <a:pt x="97" y="1"/>
                    <a:pt x="73" y="12"/>
                    <a:pt x="60" y="37"/>
                  </a:cubicBezTo>
                  <a:cubicBezTo>
                    <a:pt x="60" y="85"/>
                    <a:pt x="36" y="134"/>
                    <a:pt x="24" y="171"/>
                  </a:cubicBezTo>
                  <a:cubicBezTo>
                    <a:pt x="24" y="207"/>
                    <a:pt x="12" y="231"/>
                    <a:pt x="12" y="256"/>
                  </a:cubicBezTo>
                  <a:cubicBezTo>
                    <a:pt x="0" y="293"/>
                    <a:pt x="24" y="317"/>
                    <a:pt x="49" y="329"/>
                  </a:cubicBezTo>
                  <a:lnTo>
                    <a:pt x="60" y="329"/>
                  </a:lnTo>
                  <a:cubicBezTo>
                    <a:pt x="85" y="329"/>
                    <a:pt x="97" y="317"/>
                    <a:pt x="109" y="304"/>
                  </a:cubicBezTo>
                  <a:cubicBezTo>
                    <a:pt x="133" y="231"/>
                    <a:pt x="158" y="158"/>
                    <a:pt x="170" y="61"/>
                  </a:cubicBezTo>
                  <a:cubicBezTo>
                    <a:pt x="170" y="37"/>
                    <a:pt x="158" y="12"/>
                    <a:pt x="1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43" name="Google Shape;9243;p61"/>
            <p:cNvSpPr/>
            <p:nvPr/>
          </p:nvSpPr>
          <p:spPr>
            <a:xfrm>
              <a:off x="7657045" y="3877563"/>
              <a:ext cx="10976" cy="18211"/>
            </a:xfrm>
            <a:custGeom>
              <a:avLst/>
              <a:gdLst/>
              <a:ahLst/>
              <a:cxnLst/>
              <a:rect l="l" t="t" r="r" b="b"/>
              <a:pathLst>
                <a:path w="223" h="370" extrusionOk="0">
                  <a:moveTo>
                    <a:pt x="165" y="0"/>
                  </a:moveTo>
                  <a:cubicBezTo>
                    <a:pt x="151" y="0"/>
                    <a:pt x="137" y="6"/>
                    <a:pt x="129" y="17"/>
                  </a:cubicBezTo>
                  <a:cubicBezTo>
                    <a:pt x="81" y="103"/>
                    <a:pt x="44" y="212"/>
                    <a:pt x="8" y="309"/>
                  </a:cubicBezTo>
                  <a:cubicBezTo>
                    <a:pt x="0" y="346"/>
                    <a:pt x="27" y="369"/>
                    <a:pt x="53" y="369"/>
                  </a:cubicBezTo>
                  <a:cubicBezTo>
                    <a:pt x="71" y="369"/>
                    <a:pt x="88" y="358"/>
                    <a:pt x="92" y="334"/>
                  </a:cubicBezTo>
                  <a:cubicBezTo>
                    <a:pt x="141" y="236"/>
                    <a:pt x="178" y="152"/>
                    <a:pt x="214" y="54"/>
                  </a:cubicBezTo>
                  <a:cubicBezTo>
                    <a:pt x="222" y="22"/>
                    <a:pt x="193" y="0"/>
                    <a:pt x="1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44" name="Google Shape;9244;p61"/>
            <p:cNvSpPr/>
            <p:nvPr/>
          </p:nvSpPr>
          <p:spPr>
            <a:xfrm>
              <a:off x="7656799" y="3876874"/>
              <a:ext cx="11419" cy="18950"/>
            </a:xfrm>
            <a:custGeom>
              <a:avLst/>
              <a:gdLst/>
              <a:ahLst/>
              <a:cxnLst/>
              <a:rect l="l" t="t" r="r" b="b"/>
              <a:pathLst>
                <a:path w="232" h="385" extrusionOk="0">
                  <a:moveTo>
                    <a:pt x="195" y="20"/>
                  </a:moveTo>
                  <a:cubicBezTo>
                    <a:pt x="207" y="31"/>
                    <a:pt x="219" y="44"/>
                    <a:pt x="207" y="56"/>
                  </a:cubicBezTo>
                  <a:cubicBezTo>
                    <a:pt x="183" y="141"/>
                    <a:pt x="146" y="239"/>
                    <a:pt x="110" y="312"/>
                  </a:cubicBezTo>
                  <a:lnTo>
                    <a:pt x="97" y="348"/>
                  </a:lnTo>
                  <a:cubicBezTo>
                    <a:pt x="86" y="372"/>
                    <a:pt x="61" y="372"/>
                    <a:pt x="49" y="372"/>
                  </a:cubicBezTo>
                  <a:cubicBezTo>
                    <a:pt x="24" y="360"/>
                    <a:pt x="13" y="348"/>
                    <a:pt x="24" y="323"/>
                  </a:cubicBezTo>
                  <a:cubicBezTo>
                    <a:pt x="49" y="226"/>
                    <a:pt x="97" y="117"/>
                    <a:pt x="146" y="31"/>
                  </a:cubicBezTo>
                  <a:cubicBezTo>
                    <a:pt x="159" y="20"/>
                    <a:pt x="170" y="20"/>
                    <a:pt x="170" y="20"/>
                  </a:cubicBezTo>
                  <a:close/>
                  <a:moveTo>
                    <a:pt x="178" y="0"/>
                  </a:moveTo>
                  <a:cubicBezTo>
                    <a:pt x="159" y="0"/>
                    <a:pt x="142" y="9"/>
                    <a:pt x="134" y="31"/>
                  </a:cubicBezTo>
                  <a:cubicBezTo>
                    <a:pt x="86" y="117"/>
                    <a:pt x="37" y="214"/>
                    <a:pt x="13" y="323"/>
                  </a:cubicBezTo>
                  <a:cubicBezTo>
                    <a:pt x="0" y="360"/>
                    <a:pt x="13" y="385"/>
                    <a:pt x="37" y="385"/>
                  </a:cubicBezTo>
                  <a:lnTo>
                    <a:pt x="61" y="385"/>
                  </a:lnTo>
                  <a:cubicBezTo>
                    <a:pt x="73" y="385"/>
                    <a:pt x="97" y="385"/>
                    <a:pt x="110" y="348"/>
                  </a:cubicBezTo>
                  <a:lnTo>
                    <a:pt x="122" y="323"/>
                  </a:lnTo>
                  <a:lnTo>
                    <a:pt x="232" y="68"/>
                  </a:lnTo>
                  <a:cubicBezTo>
                    <a:pt x="232" y="44"/>
                    <a:pt x="219" y="20"/>
                    <a:pt x="207" y="7"/>
                  </a:cubicBezTo>
                  <a:cubicBezTo>
                    <a:pt x="198" y="3"/>
                    <a:pt x="188" y="0"/>
                    <a:pt x="1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45" name="Google Shape;9245;p61"/>
            <p:cNvSpPr/>
            <p:nvPr/>
          </p:nvSpPr>
          <p:spPr>
            <a:xfrm>
              <a:off x="7669351" y="3877858"/>
              <a:ext cx="8810" cy="16686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123" y="1"/>
                  </a:moveTo>
                  <a:cubicBezTo>
                    <a:pt x="108" y="1"/>
                    <a:pt x="94" y="7"/>
                    <a:pt x="86" y="24"/>
                  </a:cubicBezTo>
                  <a:cubicBezTo>
                    <a:pt x="50" y="109"/>
                    <a:pt x="13" y="206"/>
                    <a:pt x="1" y="292"/>
                  </a:cubicBezTo>
                  <a:cubicBezTo>
                    <a:pt x="1" y="323"/>
                    <a:pt x="24" y="338"/>
                    <a:pt x="48" y="338"/>
                  </a:cubicBezTo>
                  <a:cubicBezTo>
                    <a:pt x="70" y="338"/>
                    <a:pt x="92" y="326"/>
                    <a:pt x="98" y="303"/>
                  </a:cubicBezTo>
                  <a:cubicBezTo>
                    <a:pt x="122" y="219"/>
                    <a:pt x="134" y="133"/>
                    <a:pt x="171" y="48"/>
                  </a:cubicBezTo>
                  <a:cubicBezTo>
                    <a:pt x="179" y="24"/>
                    <a:pt x="150" y="1"/>
                    <a:pt x="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46" name="Google Shape;9246;p61"/>
            <p:cNvSpPr/>
            <p:nvPr/>
          </p:nvSpPr>
          <p:spPr>
            <a:xfrm>
              <a:off x="7669351" y="3877218"/>
              <a:ext cx="9007" cy="17965"/>
            </a:xfrm>
            <a:custGeom>
              <a:avLst/>
              <a:gdLst/>
              <a:ahLst/>
              <a:cxnLst/>
              <a:rect l="l" t="t" r="r" b="b"/>
              <a:pathLst>
                <a:path w="183" h="365" extrusionOk="0">
                  <a:moveTo>
                    <a:pt x="116" y="17"/>
                  </a:moveTo>
                  <a:cubicBezTo>
                    <a:pt x="122" y="17"/>
                    <a:pt x="129" y="20"/>
                    <a:pt x="134" y="24"/>
                  </a:cubicBezTo>
                  <a:cubicBezTo>
                    <a:pt x="147" y="24"/>
                    <a:pt x="171" y="49"/>
                    <a:pt x="158" y="61"/>
                  </a:cubicBezTo>
                  <a:cubicBezTo>
                    <a:pt x="147" y="110"/>
                    <a:pt x="134" y="159"/>
                    <a:pt x="122" y="195"/>
                  </a:cubicBezTo>
                  <a:cubicBezTo>
                    <a:pt x="110" y="243"/>
                    <a:pt x="98" y="280"/>
                    <a:pt x="86" y="316"/>
                  </a:cubicBezTo>
                  <a:cubicBezTo>
                    <a:pt x="86" y="334"/>
                    <a:pt x="73" y="346"/>
                    <a:pt x="56" y="346"/>
                  </a:cubicBezTo>
                  <a:cubicBezTo>
                    <a:pt x="50" y="346"/>
                    <a:pt x="43" y="344"/>
                    <a:pt x="37" y="341"/>
                  </a:cubicBezTo>
                  <a:cubicBezTo>
                    <a:pt x="37" y="341"/>
                    <a:pt x="13" y="341"/>
                    <a:pt x="13" y="305"/>
                  </a:cubicBezTo>
                  <a:cubicBezTo>
                    <a:pt x="25" y="207"/>
                    <a:pt x="61" y="110"/>
                    <a:pt x="98" y="37"/>
                  </a:cubicBezTo>
                  <a:cubicBezTo>
                    <a:pt x="98" y="23"/>
                    <a:pt x="107" y="17"/>
                    <a:pt x="116" y="17"/>
                  </a:cubicBezTo>
                  <a:close/>
                  <a:moveTo>
                    <a:pt x="147" y="0"/>
                  </a:moveTo>
                  <a:cubicBezTo>
                    <a:pt x="122" y="0"/>
                    <a:pt x="86" y="0"/>
                    <a:pt x="74" y="24"/>
                  </a:cubicBezTo>
                  <a:cubicBezTo>
                    <a:pt x="50" y="97"/>
                    <a:pt x="1" y="207"/>
                    <a:pt x="1" y="305"/>
                  </a:cubicBezTo>
                  <a:cubicBezTo>
                    <a:pt x="1" y="341"/>
                    <a:pt x="13" y="353"/>
                    <a:pt x="37" y="365"/>
                  </a:cubicBezTo>
                  <a:lnTo>
                    <a:pt x="50" y="365"/>
                  </a:lnTo>
                  <a:cubicBezTo>
                    <a:pt x="74" y="365"/>
                    <a:pt x="98" y="353"/>
                    <a:pt x="110" y="329"/>
                  </a:cubicBezTo>
                  <a:cubicBezTo>
                    <a:pt x="122" y="280"/>
                    <a:pt x="122" y="243"/>
                    <a:pt x="134" y="207"/>
                  </a:cubicBezTo>
                  <a:cubicBezTo>
                    <a:pt x="147" y="159"/>
                    <a:pt x="158" y="110"/>
                    <a:pt x="171" y="73"/>
                  </a:cubicBezTo>
                  <a:cubicBezTo>
                    <a:pt x="183" y="37"/>
                    <a:pt x="171" y="13"/>
                    <a:pt x="1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47" name="Google Shape;9247;p61"/>
            <p:cNvSpPr/>
            <p:nvPr/>
          </p:nvSpPr>
          <p:spPr>
            <a:xfrm>
              <a:off x="7680130" y="3878596"/>
              <a:ext cx="8072" cy="16489"/>
            </a:xfrm>
            <a:custGeom>
              <a:avLst/>
              <a:gdLst/>
              <a:ahLst/>
              <a:cxnLst/>
              <a:rect l="l" t="t" r="r" b="b"/>
              <a:pathLst>
                <a:path w="164" h="335" extrusionOk="0">
                  <a:moveTo>
                    <a:pt x="104" y="1"/>
                  </a:moveTo>
                  <a:cubicBezTo>
                    <a:pt x="92" y="1"/>
                    <a:pt x="81" y="7"/>
                    <a:pt x="74" y="21"/>
                  </a:cubicBezTo>
                  <a:cubicBezTo>
                    <a:pt x="37" y="106"/>
                    <a:pt x="1" y="204"/>
                    <a:pt x="12" y="288"/>
                  </a:cubicBezTo>
                  <a:cubicBezTo>
                    <a:pt x="12" y="319"/>
                    <a:pt x="31" y="334"/>
                    <a:pt x="51" y="334"/>
                  </a:cubicBezTo>
                  <a:cubicBezTo>
                    <a:pt x="70" y="334"/>
                    <a:pt x="92" y="319"/>
                    <a:pt x="98" y="288"/>
                  </a:cubicBezTo>
                  <a:cubicBezTo>
                    <a:pt x="110" y="215"/>
                    <a:pt x="122" y="142"/>
                    <a:pt x="147" y="69"/>
                  </a:cubicBezTo>
                  <a:cubicBezTo>
                    <a:pt x="164" y="35"/>
                    <a:pt x="132" y="1"/>
                    <a:pt x="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48" name="Google Shape;9248;p61"/>
            <p:cNvSpPr/>
            <p:nvPr/>
          </p:nvSpPr>
          <p:spPr>
            <a:xfrm>
              <a:off x="7679540" y="3878153"/>
              <a:ext cx="9056" cy="17670"/>
            </a:xfrm>
            <a:custGeom>
              <a:avLst/>
              <a:gdLst/>
              <a:ahLst/>
              <a:cxnLst/>
              <a:rect l="l" t="t" r="r" b="b"/>
              <a:pathLst>
                <a:path w="184" h="359" extrusionOk="0">
                  <a:moveTo>
                    <a:pt x="122" y="18"/>
                  </a:moveTo>
                  <a:cubicBezTo>
                    <a:pt x="122" y="18"/>
                    <a:pt x="134" y="18"/>
                    <a:pt x="134" y="30"/>
                  </a:cubicBezTo>
                  <a:cubicBezTo>
                    <a:pt x="146" y="30"/>
                    <a:pt x="159" y="54"/>
                    <a:pt x="159" y="78"/>
                  </a:cubicBezTo>
                  <a:cubicBezTo>
                    <a:pt x="122" y="151"/>
                    <a:pt x="110" y="213"/>
                    <a:pt x="97" y="297"/>
                  </a:cubicBezTo>
                  <a:cubicBezTo>
                    <a:pt x="97" y="322"/>
                    <a:pt x="86" y="334"/>
                    <a:pt x="61" y="334"/>
                  </a:cubicBezTo>
                  <a:cubicBezTo>
                    <a:pt x="49" y="334"/>
                    <a:pt x="37" y="322"/>
                    <a:pt x="24" y="297"/>
                  </a:cubicBezTo>
                  <a:cubicBezTo>
                    <a:pt x="24" y="224"/>
                    <a:pt x="49" y="140"/>
                    <a:pt x="97" y="42"/>
                  </a:cubicBezTo>
                  <a:cubicBezTo>
                    <a:pt x="97" y="30"/>
                    <a:pt x="110" y="18"/>
                    <a:pt x="122" y="18"/>
                  </a:cubicBezTo>
                  <a:close/>
                  <a:moveTo>
                    <a:pt x="127" y="1"/>
                  </a:moveTo>
                  <a:cubicBezTo>
                    <a:pt x="109" y="1"/>
                    <a:pt x="91" y="12"/>
                    <a:pt x="73" y="30"/>
                  </a:cubicBezTo>
                  <a:cubicBezTo>
                    <a:pt x="24" y="140"/>
                    <a:pt x="0" y="224"/>
                    <a:pt x="13" y="297"/>
                  </a:cubicBezTo>
                  <a:cubicBezTo>
                    <a:pt x="13" y="334"/>
                    <a:pt x="37" y="359"/>
                    <a:pt x="61" y="359"/>
                  </a:cubicBezTo>
                  <a:cubicBezTo>
                    <a:pt x="86" y="359"/>
                    <a:pt x="110" y="334"/>
                    <a:pt x="122" y="297"/>
                  </a:cubicBezTo>
                  <a:cubicBezTo>
                    <a:pt x="134" y="224"/>
                    <a:pt x="134" y="151"/>
                    <a:pt x="170" y="78"/>
                  </a:cubicBezTo>
                  <a:cubicBezTo>
                    <a:pt x="183" y="54"/>
                    <a:pt x="170" y="18"/>
                    <a:pt x="146" y="5"/>
                  </a:cubicBezTo>
                  <a:cubicBezTo>
                    <a:pt x="140" y="2"/>
                    <a:pt x="133" y="1"/>
                    <a:pt x="1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49" name="Google Shape;9249;p61"/>
            <p:cNvSpPr/>
            <p:nvPr/>
          </p:nvSpPr>
          <p:spPr>
            <a:xfrm>
              <a:off x="7689089" y="3879433"/>
              <a:ext cx="9253" cy="16932"/>
            </a:xfrm>
            <a:custGeom>
              <a:avLst/>
              <a:gdLst/>
              <a:ahLst/>
              <a:cxnLst/>
              <a:rect l="l" t="t" r="r" b="b"/>
              <a:pathLst>
                <a:path w="188" h="344" extrusionOk="0">
                  <a:moveTo>
                    <a:pt x="133" y="0"/>
                  </a:moveTo>
                  <a:cubicBezTo>
                    <a:pt x="120" y="0"/>
                    <a:pt x="106" y="8"/>
                    <a:pt x="98" y="28"/>
                  </a:cubicBezTo>
                  <a:cubicBezTo>
                    <a:pt x="49" y="101"/>
                    <a:pt x="1" y="198"/>
                    <a:pt x="13" y="296"/>
                  </a:cubicBezTo>
                  <a:cubicBezTo>
                    <a:pt x="13" y="324"/>
                    <a:pt x="38" y="344"/>
                    <a:pt x="61" y="344"/>
                  </a:cubicBezTo>
                  <a:cubicBezTo>
                    <a:pt x="77" y="344"/>
                    <a:pt x="93" y="334"/>
                    <a:pt x="98" y="308"/>
                  </a:cubicBezTo>
                  <a:cubicBezTo>
                    <a:pt x="122" y="223"/>
                    <a:pt x="135" y="150"/>
                    <a:pt x="171" y="65"/>
                  </a:cubicBezTo>
                  <a:cubicBezTo>
                    <a:pt x="187" y="33"/>
                    <a:pt x="160" y="0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50" name="Google Shape;9250;p61"/>
            <p:cNvSpPr/>
            <p:nvPr/>
          </p:nvSpPr>
          <p:spPr>
            <a:xfrm>
              <a:off x="7689089" y="3879236"/>
              <a:ext cx="9647" cy="17768"/>
            </a:xfrm>
            <a:custGeom>
              <a:avLst/>
              <a:gdLst/>
              <a:ahLst/>
              <a:cxnLst/>
              <a:rect l="l" t="t" r="r" b="b"/>
              <a:pathLst>
                <a:path w="196" h="361" extrusionOk="0">
                  <a:moveTo>
                    <a:pt x="122" y="8"/>
                  </a:moveTo>
                  <a:cubicBezTo>
                    <a:pt x="135" y="8"/>
                    <a:pt x="135" y="20"/>
                    <a:pt x="147" y="20"/>
                  </a:cubicBezTo>
                  <a:cubicBezTo>
                    <a:pt x="159" y="32"/>
                    <a:pt x="171" y="45"/>
                    <a:pt x="159" y="69"/>
                  </a:cubicBezTo>
                  <a:cubicBezTo>
                    <a:pt x="135" y="129"/>
                    <a:pt x="122" y="178"/>
                    <a:pt x="111" y="239"/>
                  </a:cubicBezTo>
                  <a:cubicBezTo>
                    <a:pt x="111" y="264"/>
                    <a:pt x="98" y="288"/>
                    <a:pt x="98" y="312"/>
                  </a:cubicBezTo>
                  <a:cubicBezTo>
                    <a:pt x="86" y="337"/>
                    <a:pt x="74" y="337"/>
                    <a:pt x="49" y="337"/>
                  </a:cubicBezTo>
                  <a:cubicBezTo>
                    <a:pt x="38" y="337"/>
                    <a:pt x="25" y="324"/>
                    <a:pt x="13" y="300"/>
                  </a:cubicBezTo>
                  <a:cubicBezTo>
                    <a:pt x="13" y="202"/>
                    <a:pt x="62" y="105"/>
                    <a:pt x="98" y="32"/>
                  </a:cubicBezTo>
                  <a:lnTo>
                    <a:pt x="122" y="8"/>
                  </a:lnTo>
                  <a:close/>
                  <a:moveTo>
                    <a:pt x="123" y="0"/>
                  </a:moveTo>
                  <a:cubicBezTo>
                    <a:pt x="109" y="0"/>
                    <a:pt x="93" y="6"/>
                    <a:pt x="86" y="20"/>
                  </a:cubicBezTo>
                  <a:cubicBezTo>
                    <a:pt x="49" y="105"/>
                    <a:pt x="1" y="202"/>
                    <a:pt x="1" y="300"/>
                  </a:cubicBezTo>
                  <a:cubicBezTo>
                    <a:pt x="1" y="337"/>
                    <a:pt x="25" y="361"/>
                    <a:pt x="49" y="361"/>
                  </a:cubicBezTo>
                  <a:lnTo>
                    <a:pt x="62" y="361"/>
                  </a:lnTo>
                  <a:cubicBezTo>
                    <a:pt x="86" y="361"/>
                    <a:pt x="98" y="348"/>
                    <a:pt x="111" y="312"/>
                  </a:cubicBezTo>
                  <a:cubicBezTo>
                    <a:pt x="122" y="288"/>
                    <a:pt x="122" y="264"/>
                    <a:pt x="122" y="239"/>
                  </a:cubicBezTo>
                  <a:cubicBezTo>
                    <a:pt x="135" y="191"/>
                    <a:pt x="147" y="129"/>
                    <a:pt x="184" y="81"/>
                  </a:cubicBezTo>
                  <a:cubicBezTo>
                    <a:pt x="195" y="45"/>
                    <a:pt x="171" y="20"/>
                    <a:pt x="147" y="8"/>
                  </a:cubicBezTo>
                  <a:cubicBezTo>
                    <a:pt x="142" y="3"/>
                    <a:pt x="133" y="0"/>
                    <a:pt x="1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51" name="Google Shape;9251;p61"/>
            <p:cNvSpPr/>
            <p:nvPr/>
          </p:nvSpPr>
          <p:spPr>
            <a:xfrm>
              <a:off x="7698687" y="3880073"/>
              <a:ext cx="8712" cy="14717"/>
            </a:xfrm>
            <a:custGeom>
              <a:avLst/>
              <a:gdLst/>
              <a:ahLst/>
              <a:cxnLst/>
              <a:rect l="l" t="t" r="r" b="b"/>
              <a:pathLst>
                <a:path w="177" h="299" extrusionOk="0">
                  <a:moveTo>
                    <a:pt x="115" y="1"/>
                  </a:moveTo>
                  <a:cubicBezTo>
                    <a:pt x="104" y="1"/>
                    <a:pt x="93" y="5"/>
                    <a:pt x="86" y="15"/>
                  </a:cubicBezTo>
                  <a:cubicBezTo>
                    <a:pt x="37" y="88"/>
                    <a:pt x="0" y="174"/>
                    <a:pt x="0" y="247"/>
                  </a:cubicBezTo>
                  <a:cubicBezTo>
                    <a:pt x="0" y="280"/>
                    <a:pt x="26" y="299"/>
                    <a:pt x="51" y="299"/>
                  </a:cubicBezTo>
                  <a:cubicBezTo>
                    <a:pt x="72" y="299"/>
                    <a:pt x="92" y="286"/>
                    <a:pt x="98" y="258"/>
                  </a:cubicBezTo>
                  <a:cubicBezTo>
                    <a:pt x="110" y="198"/>
                    <a:pt x="122" y="125"/>
                    <a:pt x="159" y="64"/>
                  </a:cubicBezTo>
                  <a:cubicBezTo>
                    <a:pt x="176" y="29"/>
                    <a:pt x="144" y="1"/>
                    <a:pt x="1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52" name="Google Shape;9252;p61"/>
            <p:cNvSpPr/>
            <p:nvPr/>
          </p:nvSpPr>
          <p:spPr>
            <a:xfrm>
              <a:off x="7698096" y="3879827"/>
              <a:ext cx="9647" cy="15357"/>
            </a:xfrm>
            <a:custGeom>
              <a:avLst/>
              <a:gdLst/>
              <a:ahLst/>
              <a:cxnLst/>
              <a:rect l="l" t="t" r="r" b="b"/>
              <a:pathLst>
                <a:path w="196" h="312" extrusionOk="0">
                  <a:moveTo>
                    <a:pt x="147" y="20"/>
                  </a:moveTo>
                  <a:cubicBezTo>
                    <a:pt x="171" y="33"/>
                    <a:pt x="171" y="44"/>
                    <a:pt x="158" y="69"/>
                  </a:cubicBezTo>
                  <a:cubicBezTo>
                    <a:pt x="134" y="117"/>
                    <a:pt x="122" y="166"/>
                    <a:pt x="110" y="227"/>
                  </a:cubicBezTo>
                  <a:cubicBezTo>
                    <a:pt x="110" y="239"/>
                    <a:pt x="98" y="252"/>
                    <a:pt x="98" y="263"/>
                  </a:cubicBezTo>
                  <a:cubicBezTo>
                    <a:pt x="89" y="281"/>
                    <a:pt x="80" y="293"/>
                    <a:pt x="66" y="293"/>
                  </a:cubicBezTo>
                  <a:cubicBezTo>
                    <a:pt x="61" y="293"/>
                    <a:pt x="56" y="291"/>
                    <a:pt x="49" y="288"/>
                  </a:cubicBezTo>
                  <a:cubicBezTo>
                    <a:pt x="37" y="288"/>
                    <a:pt x="25" y="276"/>
                    <a:pt x="25" y="252"/>
                  </a:cubicBezTo>
                  <a:cubicBezTo>
                    <a:pt x="25" y="166"/>
                    <a:pt x="61" y="81"/>
                    <a:pt x="98" y="33"/>
                  </a:cubicBezTo>
                  <a:cubicBezTo>
                    <a:pt x="110" y="20"/>
                    <a:pt x="122" y="20"/>
                    <a:pt x="134" y="20"/>
                  </a:cubicBezTo>
                  <a:close/>
                  <a:moveTo>
                    <a:pt x="128" y="0"/>
                  </a:moveTo>
                  <a:cubicBezTo>
                    <a:pt x="114" y="0"/>
                    <a:pt x="99" y="6"/>
                    <a:pt x="85" y="20"/>
                  </a:cubicBezTo>
                  <a:cubicBezTo>
                    <a:pt x="49" y="81"/>
                    <a:pt x="1" y="166"/>
                    <a:pt x="1" y="252"/>
                  </a:cubicBezTo>
                  <a:cubicBezTo>
                    <a:pt x="1" y="288"/>
                    <a:pt x="25" y="312"/>
                    <a:pt x="49" y="312"/>
                  </a:cubicBezTo>
                  <a:lnTo>
                    <a:pt x="61" y="312"/>
                  </a:lnTo>
                  <a:cubicBezTo>
                    <a:pt x="85" y="312"/>
                    <a:pt x="110" y="300"/>
                    <a:pt x="110" y="276"/>
                  </a:cubicBezTo>
                  <a:cubicBezTo>
                    <a:pt x="122" y="252"/>
                    <a:pt x="122" y="239"/>
                    <a:pt x="122" y="227"/>
                  </a:cubicBezTo>
                  <a:cubicBezTo>
                    <a:pt x="147" y="179"/>
                    <a:pt x="158" y="130"/>
                    <a:pt x="183" y="69"/>
                  </a:cubicBezTo>
                  <a:cubicBezTo>
                    <a:pt x="195" y="44"/>
                    <a:pt x="183" y="20"/>
                    <a:pt x="158" y="8"/>
                  </a:cubicBezTo>
                  <a:cubicBezTo>
                    <a:pt x="148" y="3"/>
                    <a:pt x="138" y="0"/>
                    <a:pt x="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53" name="Google Shape;9253;p61"/>
            <p:cNvSpPr/>
            <p:nvPr/>
          </p:nvSpPr>
          <p:spPr>
            <a:xfrm>
              <a:off x="7709467" y="3878153"/>
              <a:ext cx="8810" cy="14766"/>
            </a:xfrm>
            <a:custGeom>
              <a:avLst/>
              <a:gdLst/>
              <a:ahLst/>
              <a:cxnLst/>
              <a:rect l="l" t="t" r="r" b="b"/>
              <a:pathLst>
                <a:path w="179" h="300" extrusionOk="0">
                  <a:moveTo>
                    <a:pt x="122" y="0"/>
                  </a:moveTo>
                  <a:cubicBezTo>
                    <a:pt x="108" y="0"/>
                    <a:pt x="94" y="6"/>
                    <a:pt x="86" y="18"/>
                  </a:cubicBezTo>
                  <a:cubicBezTo>
                    <a:pt x="49" y="91"/>
                    <a:pt x="13" y="176"/>
                    <a:pt x="0" y="261"/>
                  </a:cubicBezTo>
                  <a:cubicBezTo>
                    <a:pt x="0" y="287"/>
                    <a:pt x="21" y="299"/>
                    <a:pt x="44" y="299"/>
                  </a:cubicBezTo>
                  <a:cubicBezTo>
                    <a:pt x="64" y="299"/>
                    <a:pt x="86" y="290"/>
                    <a:pt x="98" y="273"/>
                  </a:cubicBezTo>
                  <a:cubicBezTo>
                    <a:pt x="122" y="200"/>
                    <a:pt x="134" y="127"/>
                    <a:pt x="170" y="54"/>
                  </a:cubicBezTo>
                  <a:cubicBezTo>
                    <a:pt x="179" y="22"/>
                    <a:pt x="149" y="0"/>
                    <a:pt x="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54" name="Google Shape;9254;p61"/>
            <p:cNvSpPr/>
            <p:nvPr/>
          </p:nvSpPr>
          <p:spPr>
            <a:xfrm>
              <a:off x="7708876" y="3877809"/>
              <a:ext cx="9647" cy="15603"/>
            </a:xfrm>
            <a:custGeom>
              <a:avLst/>
              <a:gdLst/>
              <a:ahLst/>
              <a:cxnLst/>
              <a:rect l="l" t="t" r="r" b="b"/>
              <a:pathLst>
                <a:path w="196" h="317" extrusionOk="0">
                  <a:moveTo>
                    <a:pt x="126" y="17"/>
                  </a:moveTo>
                  <a:cubicBezTo>
                    <a:pt x="134" y="17"/>
                    <a:pt x="141" y="20"/>
                    <a:pt x="146" y="25"/>
                  </a:cubicBezTo>
                  <a:cubicBezTo>
                    <a:pt x="158" y="25"/>
                    <a:pt x="182" y="37"/>
                    <a:pt x="171" y="61"/>
                  </a:cubicBezTo>
                  <a:lnTo>
                    <a:pt x="134" y="171"/>
                  </a:lnTo>
                  <a:cubicBezTo>
                    <a:pt x="122" y="195"/>
                    <a:pt x="110" y="231"/>
                    <a:pt x="98" y="268"/>
                  </a:cubicBezTo>
                  <a:cubicBezTo>
                    <a:pt x="89" y="286"/>
                    <a:pt x="73" y="297"/>
                    <a:pt x="61" y="297"/>
                  </a:cubicBezTo>
                  <a:cubicBezTo>
                    <a:pt x="56" y="297"/>
                    <a:pt x="52" y="296"/>
                    <a:pt x="49" y="293"/>
                  </a:cubicBezTo>
                  <a:cubicBezTo>
                    <a:pt x="37" y="293"/>
                    <a:pt x="25" y="280"/>
                    <a:pt x="25" y="268"/>
                  </a:cubicBezTo>
                  <a:cubicBezTo>
                    <a:pt x="25" y="183"/>
                    <a:pt x="61" y="110"/>
                    <a:pt x="98" y="37"/>
                  </a:cubicBezTo>
                  <a:cubicBezTo>
                    <a:pt x="105" y="23"/>
                    <a:pt x="116" y="17"/>
                    <a:pt x="126" y="17"/>
                  </a:cubicBezTo>
                  <a:close/>
                  <a:moveTo>
                    <a:pt x="158" y="1"/>
                  </a:moveTo>
                  <a:cubicBezTo>
                    <a:pt x="134" y="1"/>
                    <a:pt x="98" y="1"/>
                    <a:pt x="85" y="25"/>
                  </a:cubicBezTo>
                  <a:cubicBezTo>
                    <a:pt x="49" y="98"/>
                    <a:pt x="12" y="183"/>
                    <a:pt x="12" y="268"/>
                  </a:cubicBezTo>
                  <a:cubicBezTo>
                    <a:pt x="1" y="293"/>
                    <a:pt x="25" y="304"/>
                    <a:pt x="49" y="317"/>
                  </a:cubicBezTo>
                  <a:lnTo>
                    <a:pt x="61" y="317"/>
                  </a:lnTo>
                  <a:cubicBezTo>
                    <a:pt x="85" y="317"/>
                    <a:pt x="110" y="304"/>
                    <a:pt x="110" y="280"/>
                  </a:cubicBezTo>
                  <a:cubicBezTo>
                    <a:pt x="134" y="244"/>
                    <a:pt x="146" y="207"/>
                    <a:pt x="146" y="171"/>
                  </a:cubicBezTo>
                  <a:cubicBezTo>
                    <a:pt x="158" y="134"/>
                    <a:pt x="171" y="98"/>
                    <a:pt x="182" y="74"/>
                  </a:cubicBezTo>
                  <a:cubicBezTo>
                    <a:pt x="195" y="37"/>
                    <a:pt x="182" y="12"/>
                    <a:pt x="1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55" name="Google Shape;9255;p61"/>
            <p:cNvSpPr/>
            <p:nvPr/>
          </p:nvSpPr>
          <p:spPr>
            <a:xfrm>
              <a:off x="7720246" y="3877612"/>
              <a:ext cx="8023" cy="13732"/>
            </a:xfrm>
            <a:custGeom>
              <a:avLst/>
              <a:gdLst/>
              <a:ahLst/>
              <a:cxnLst/>
              <a:rect l="l" t="t" r="r" b="b"/>
              <a:pathLst>
                <a:path w="163" h="279" extrusionOk="0">
                  <a:moveTo>
                    <a:pt x="108" y="0"/>
                  </a:moveTo>
                  <a:cubicBezTo>
                    <a:pt x="95" y="0"/>
                    <a:pt x="81" y="9"/>
                    <a:pt x="73" y="29"/>
                  </a:cubicBezTo>
                  <a:cubicBezTo>
                    <a:pt x="37" y="89"/>
                    <a:pt x="13" y="162"/>
                    <a:pt x="0" y="235"/>
                  </a:cubicBezTo>
                  <a:cubicBezTo>
                    <a:pt x="0" y="263"/>
                    <a:pt x="27" y="279"/>
                    <a:pt x="53" y="279"/>
                  </a:cubicBezTo>
                  <a:cubicBezTo>
                    <a:pt x="73" y="279"/>
                    <a:pt x="92" y="269"/>
                    <a:pt x="97" y="248"/>
                  </a:cubicBezTo>
                  <a:cubicBezTo>
                    <a:pt x="122" y="187"/>
                    <a:pt x="122" y="126"/>
                    <a:pt x="146" y="65"/>
                  </a:cubicBezTo>
                  <a:cubicBezTo>
                    <a:pt x="162" y="33"/>
                    <a:pt x="135" y="0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56" name="Google Shape;9256;p61"/>
            <p:cNvSpPr/>
            <p:nvPr/>
          </p:nvSpPr>
          <p:spPr>
            <a:xfrm>
              <a:off x="7720246" y="3876972"/>
              <a:ext cx="8417" cy="14668"/>
            </a:xfrm>
            <a:custGeom>
              <a:avLst/>
              <a:gdLst/>
              <a:ahLst/>
              <a:cxnLst/>
              <a:rect l="l" t="t" r="r" b="b"/>
              <a:pathLst>
                <a:path w="171" h="298" extrusionOk="0">
                  <a:moveTo>
                    <a:pt x="104" y="22"/>
                  </a:moveTo>
                  <a:cubicBezTo>
                    <a:pt x="110" y="22"/>
                    <a:pt x="117" y="25"/>
                    <a:pt x="122" y="29"/>
                  </a:cubicBezTo>
                  <a:cubicBezTo>
                    <a:pt x="146" y="29"/>
                    <a:pt x="159" y="54"/>
                    <a:pt x="146" y="78"/>
                  </a:cubicBezTo>
                  <a:lnTo>
                    <a:pt x="110" y="188"/>
                  </a:lnTo>
                  <a:cubicBezTo>
                    <a:pt x="97" y="212"/>
                    <a:pt x="97" y="237"/>
                    <a:pt x="86" y="248"/>
                  </a:cubicBezTo>
                  <a:cubicBezTo>
                    <a:pt x="86" y="273"/>
                    <a:pt x="61" y="285"/>
                    <a:pt x="37" y="285"/>
                  </a:cubicBezTo>
                  <a:cubicBezTo>
                    <a:pt x="37" y="285"/>
                    <a:pt x="13" y="273"/>
                    <a:pt x="13" y="248"/>
                  </a:cubicBezTo>
                  <a:cubicBezTo>
                    <a:pt x="13" y="175"/>
                    <a:pt x="49" y="102"/>
                    <a:pt x="86" y="42"/>
                  </a:cubicBezTo>
                  <a:cubicBezTo>
                    <a:pt x="86" y="28"/>
                    <a:pt x="94" y="22"/>
                    <a:pt x="104" y="22"/>
                  </a:cubicBezTo>
                  <a:close/>
                  <a:moveTo>
                    <a:pt x="115" y="1"/>
                  </a:moveTo>
                  <a:cubicBezTo>
                    <a:pt x="97" y="1"/>
                    <a:pt x="79" y="12"/>
                    <a:pt x="61" y="29"/>
                  </a:cubicBezTo>
                  <a:cubicBezTo>
                    <a:pt x="37" y="91"/>
                    <a:pt x="0" y="164"/>
                    <a:pt x="0" y="248"/>
                  </a:cubicBezTo>
                  <a:cubicBezTo>
                    <a:pt x="0" y="273"/>
                    <a:pt x="13" y="297"/>
                    <a:pt x="37" y="297"/>
                  </a:cubicBezTo>
                  <a:lnTo>
                    <a:pt x="49" y="297"/>
                  </a:lnTo>
                  <a:cubicBezTo>
                    <a:pt x="73" y="297"/>
                    <a:pt x="97" y="285"/>
                    <a:pt x="110" y="261"/>
                  </a:cubicBezTo>
                  <a:cubicBezTo>
                    <a:pt x="110" y="237"/>
                    <a:pt x="122" y="212"/>
                    <a:pt x="122" y="188"/>
                  </a:cubicBezTo>
                  <a:cubicBezTo>
                    <a:pt x="134" y="151"/>
                    <a:pt x="146" y="115"/>
                    <a:pt x="159" y="91"/>
                  </a:cubicBezTo>
                  <a:cubicBezTo>
                    <a:pt x="170" y="54"/>
                    <a:pt x="159" y="18"/>
                    <a:pt x="134" y="5"/>
                  </a:cubicBezTo>
                  <a:cubicBezTo>
                    <a:pt x="128" y="2"/>
                    <a:pt x="121" y="1"/>
                    <a:pt x="1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57" name="Google Shape;9257;p61"/>
            <p:cNvSpPr/>
            <p:nvPr/>
          </p:nvSpPr>
          <p:spPr>
            <a:xfrm>
              <a:off x="7731862" y="3878301"/>
              <a:ext cx="8564" cy="15258"/>
            </a:xfrm>
            <a:custGeom>
              <a:avLst/>
              <a:gdLst/>
              <a:ahLst/>
              <a:cxnLst/>
              <a:rect l="l" t="t" r="r" b="b"/>
              <a:pathLst>
                <a:path w="174" h="310" extrusionOk="0">
                  <a:moveTo>
                    <a:pt x="114" y="0"/>
                  </a:moveTo>
                  <a:cubicBezTo>
                    <a:pt x="96" y="0"/>
                    <a:pt x="78" y="8"/>
                    <a:pt x="69" y="27"/>
                  </a:cubicBezTo>
                  <a:cubicBezTo>
                    <a:pt x="44" y="100"/>
                    <a:pt x="20" y="173"/>
                    <a:pt x="7" y="258"/>
                  </a:cubicBezTo>
                  <a:cubicBezTo>
                    <a:pt x="0" y="288"/>
                    <a:pt x="30" y="309"/>
                    <a:pt x="56" y="309"/>
                  </a:cubicBezTo>
                  <a:cubicBezTo>
                    <a:pt x="73" y="309"/>
                    <a:pt x="88" y="301"/>
                    <a:pt x="93" y="283"/>
                  </a:cubicBezTo>
                  <a:cubicBezTo>
                    <a:pt x="117" y="210"/>
                    <a:pt x="142" y="124"/>
                    <a:pt x="166" y="51"/>
                  </a:cubicBezTo>
                  <a:cubicBezTo>
                    <a:pt x="173" y="21"/>
                    <a:pt x="144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58" name="Google Shape;9258;p61"/>
            <p:cNvSpPr/>
            <p:nvPr/>
          </p:nvSpPr>
          <p:spPr>
            <a:xfrm>
              <a:off x="7731616" y="3877612"/>
              <a:ext cx="9007" cy="16390"/>
            </a:xfrm>
            <a:custGeom>
              <a:avLst/>
              <a:gdLst/>
              <a:ahLst/>
              <a:cxnLst/>
              <a:rect l="l" t="t" r="r" b="b"/>
              <a:pathLst>
                <a:path w="183" h="333" extrusionOk="0">
                  <a:moveTo>
                    <a:pt x="122" y="16"/>
                  </a:moveTo>
                  <a:cubicBezTo>
                    <a:pt x="122" y="16"/>
                    <a:pt x="134" y="16"/>
                    <a:pt x="134" y="29"/>
                  </a:cubicBezTo>
                  <a:cubicBezTo>
                    <a:pt x="147" y="29"/>
                    <a:pt x="171" y="41"/>
                    <a:pt x="158" y="65"/>
                  </a:cubicBezTo>
                  <a:lnTo>
                    <a:pt x="122" y="175"/>
                  </a:lnTo>
                  <a:cubicBezTo>
                    <a:pt x="122" y="211"/>
                    <a:pt x="110" y="248"/>
                    <a:pt x="98" y="284"/>
                  </a:cubicBezTo>
                  <a:cubicBezTo>
                    <a:pt x="85" y="308"/>
                    <a:pt x="61" y="321"/>
                    <a:pt x="49" y="321"/>
                  </a:cubicBezTo>
                  <a:cubicBezTo>
                    <a:pt x="37" y="308"/>
                    <a:pt x="12" y="297"/>
                    <a:pt x="12" y="272"/>
                  </a:cubicBezTo>
                  <a:cubicBezTo>
                    <a:pt x="25" y="187"/>
                    <a:pt x="61" y="126"/>
                    <a:pt x="85" y="53"/>
                  </a:cubicBezTo>
                  <a:cubicBezTo>
                    <a:pt x="85" y="29"/>
                    <a:pt x="110" y="16"/>
                    <a:pt x="122" y="16"/>
                  </a:cubicBezTo>
                  <a:close/>
                  <a:moveTo>
                    <a:pt x="126" y="0"/>
                  </a:moveTo>
                  <a:cubicBezTo>
                    <a:pt x="105" y="0"/>
                    <a:pt x="82" y="14"/>
                    <a:pt x="74" y="41"/>
                  </a:cubicBezTo>
                  <a:cubicBezTo>
                    <a:pt x="37" y="114"/>
                    <a:pt x="12" y="187"/>
                    <a:pt x="1" y="260"/>
                  </a:cubicBezTo>
                  <a:cubicBezTo>
                    <a:pt x="1" y="297"/>
                    <a:pt x="25" y="321"/>
                    <a:pt x="49" y="333"/>
                  </a:cubicBezTo>
                  <a:lnTo>
                    <a:pt x="61" y="333"/>
                  </a:lnTo>
                  <a:cubicBezTo>
                    <a:pt x="74" y="333"/>
                    <a:pt x="98" y="321"/>
                    <a:pt x="110" y="297"/>
                  </a:cubicBezTo>
                  <a:cubicBezTo>
                    <a:pt x="122" y="260"/>
                    <a:pt x="134" y="211"/>
                    <a:pt x="147" y="175"/>
                  </a:cubicBezTo>
                  <a:cubicBezTo>
                    <a:pt x="158" y="138"/>
                    <a:pt x="158" y="102"/>
                    <a:pt x="171" y="78"/>
                  </a:cubicBezTo>
                  <a:cubicBezTo>
                    <a:pt x="183" y="41"/>
                    <a:pt x="171" y="16"/>
                    <a:pt x="147" y="5"/>
                  </a:cubicBezTo>
                  <a:cubicBezTo>
                    <a:pt x="140" y="2"/>
                    <a:pt x="134" y="0"/>
                    <a:pt x="1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59" name="Google Shape;9259;p61"/>
            <p:cNvSpPr/>
            <p:nvPr/>
          </p:nvSpPr>
          <p:spPr>
            <a:xfrm>
              <a:off x="7552055" y="3476061"/>
              <a:ext cx="41591" cy="41640"/>
            </a:xfrm>
            <a:custGeom>
              <a:avLst/>
              <a:gdLst/>
              <a:ahLst/>
              <a:cxnLst/>
              <a:rect l="l" t="t" r="r" b="b"/>
              <a:pathLst>
                <a:path w="845" h="846" extrusionOk="0">
                  <a:moveTo>
                    <a:pt x="443" y="0"/>
                  </a:moveTo>
                  <a:cubicBezTo>
                    <a:pt x="356" y="0"/>
                    <a:pt x="263" y="42"/>
                    <a:pt x="195" y="88"/>
                  </a:cubicBezTo>
                  <a:cubicBezTo>
                    <a:pt x="73" y="172"/>
                    <a:pt x="0" y="318"/>
                    <a:pt x="25" y="477"/>
                  </a:cubicBezTo>
                  <a:cubicBezTo>
                    <a:pt x="82" y="700"/>
                    <a:pt x="304" y="845"/>
                    <a:pt x="521" y="845"/>
                  </a:cubicBezTo>
                  <a:cubicBezTo>
                    <a:pt x="622" y="845"/>
                    <a:pt x="722" y="814"/>
                    <a:pt x="803" y="744"/>
                  </a:cubicBezTo>
                  <a:cubicBezTo>
                    <a:pt x="845" y="712"/>
                    <a:pt x="814" y="654"/>
                    <a:pt x="774" y="654"/>
                  </a:cubicBezTo>
                  <a:cubicBezTo>
                    <a:pt x="768" y="654"/>
                    <a:pt x="761" y="655"/>
                    <a:pt x="754" y="659"/>
                  </a:cubicBezTo>
                  <a:cubicBezTo>
                    <a:pt x="674" y="684"/>
                    <a:pt x="594" y="701"/>
                    <a:pt x="516" y="701"/>
                  </a:cubicBezTo>
                  <a:cubicBezTo>
                    <a:pt x="405" y="701"/>
                    <a:pt x="300" y="667"/>
                    <a:pt x="207" y="574"/>
                  </a:cubicBezTo>
                  <a:cubicBezTo>
                    <a:pt x="134" y="477"/>
                    <a:pt x="109" y="355"/>
                    <a:pt x="182" y="258"/>
                  </a:cubicBezTo>
                  <a:cubicBezTo>
                    <a:pt x="230" y="183"/>
                    <a:pt x="349" y="100"/>
                    <a:pt x="452" y="100"/>
                  </a:cubicBezTo>
                  <a:cubicBezTo>
                    <a:pt x="482" y="100"/>
                    <a:pt x="510" y="107"/>
                    <a:pt x="535" y="124"/>
                  </a:cubicBezTo>
                  <a:cubicBezTo>
                    <a:pt x="541" y="127"/>
                    <a:pt x="547" y="129"/>
                    <a:pt x="553" y="129"/>
                  </a:cubicBezTo>
                  <a:cubicBezTo>
                    <a:pt x="585" y="129"/>
                    <a:pt x="614" y="82"/>
                    <a:pt x="584" y="51"/>
                  </a:cubicBezTo>
                  <a:cubicBezTo>
                    <a:pt x="543" y="15"/>
                    <a:pt x="494" y="0"/>
                    <a:pt x="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60" name="Google Shape;9260;p61"/>
            <p:cNvSpPr/>
            <p:nvPr/>
          </p:nvSpPr>
          <p:spPr>
            <a:xfrm>
              <a:off x="7551416" y="3475864"/>
              <a:ext cx="41935" cy="42231"/>
            </a:xfrm>
            <a:custGeom>
              <a:avLst/>
              <a:gdLst/>
              <a:ahLst/>
              <a:cxnLst/>
              <a:rect l="l" t="t" r="r" b="b"/>
              <a:pathLst>
                <a:path w="852" h="858" extrusionOk="0">
                  <a:moveTo>
                    <a:pt x="451" y="19"/>
                  </a:moveTo>
                  <a:cubicBezTo>
                    <a:pt x="511" y="19"/>
                    <a:pt x="548" y="30"/>
                    <a:pt x="597" y="67"/>
                  </a:cubicBezTo>
                  <a:cubicBezTo>
                    <a:pt x="609" y="79"/>
                    <a:pt x="609" y="92"/>
                    <a:pt x="597" y="103"/>
                  </a:cubicBezTo>
                  <a:cubicBezTo>
                    <a:pt x="588" y="112"/>
                    <a:pt x="580" y="121"/>
                    <a:pt x="567" y="121"/>
                  </a:cubicBezTo>
                  <a:cubicBezTo>
                    <a:pt x="561" y="121"/>
                    <a:pt x="555" y="119"/>
                    <a:pt x="548" y="116"/>
                  </a:cubicBezTo>
                  <a:cubicBezTo>
                    <a:pt x="523" y="99"/>
                    <a:pt x="494" y="92"/>
                    <a:pt x="464" y="92"/>
                  </a:cubicBezTo>
                  <a:cubicBezTo>
                    <a:pt x="361" y="92"/>
                    <a:pt x="240" y="174"/>
                    <a:pt x="184" y="249"/>
                  </a:cubicBezTo>
                  <a:cubicBezTo>
                    <a:pt x="122" y="359"/>
                    <a:pt x="135" y="481"/>
                    <a:pt x="220" y="578"/>
                  </a:cubicBezTo>
                  <a:cubicBezTo>
                    <a:pt x="311" y="682"/>
                    <a:pt x="416" y="717"/>
                    <a:pt x="519" y="717"/>
                  </a:cubicBezTo>
                  <a:cubicBezTo>
                    <a:pt x="607" y="717"/>
                    <a:pt x="694" y="691"/>
                    <a:pt x="767" y="663"/>
                  </a:cubicBezTo>
                  <a:cubicBezTo>
                    <a:pt x="792" y="663"/>
                    <a:pt x="816" y="675"/>
                    <a:pt x="828" y="687"/>
                  </a:cubicBezTo>
                  <a:cubicBezTo>
                    <a:pt x="828" y="711"/>
                    <a:pt x="840" y="724"/>
                    <a:pt x="816" y="748"/>
                  </a:cubicBezTo>
                  <a:cubicBezTo>
                    <a:pt x="739" y="810"/>
                    <a:pt x="643" y="842"/>
                    <a:pt x="542" y="842"/>
                  </a:cubicBezTo>
                  <a:cubicBezTo>
                    <a:pt x="484" y="842"/>
                    <a:pt x="424" y="831"/>
                    <a:pt x="365" y="809"/>
                  </a:cubicBezTo>
                  <a:cubicBezTo>
                    <a:pt x="208" y="748"/>
                    <a:pt x="86" y="627"/>
                    <a:pt x="49" y="481"/>
                  </a:cubicBezTo>
                  <a:cubicBezTo>
                    <a:pt x="25" y="335"/>
                    <a:pt x="86" y="189"/>
                    <a:pt x="220" y="92"/>
                  </a:cubicBezTo>
                  <a:cubicBezTo>
                    <a:pt x="292" y="55"/>
                    <a:pt x="378" y="19"/>
                    <a:pt x="451" y="19"/>
                  </a:cubicBezTo>
                  <a:close/>
                  <a:moveTo>
                    <a:pt x="456" y="0"/>
                  </a:moveTo>
                  <a:cubicBezTo>
                    <a:pt x="371" y="0"/>
                    <a:pt x="281" y="35"/>
                    <a:pt x="208" y="79"/>
                  </a:cubicBezTo>
                  <a:cubicBezTo>
                    <a:pt x="74" y="176"/>
                    <a:pt x="1" y="335"/>
                    <a:pt x="38" y="481"/>
                  </a:cubicBezTo>
                  <a:cubicBezTo>
                    <a:pt x="74" y="638"/>
                    <a:pt x="195" y="773"/>
                    <a:pt x="365" y="821"/>
                  </a:cubicBezTo>
                  <a:cubicBezTo>
                    <a:pt x="427" y="846"/>
                    <a:pt x="487" y="857"/>
                    <a:pt x="536" y="857"/>
                  </a:cubicBezTo>
                  <a:cubicBezTo>
                    <a:pt x="646" y="857"/>
                    <a:pt x="743" y="821"/>
                    <a:pt x="828" y="760"/>
                  </a:cubicBezTo>
                  <a:cubicBezTo>
                    <a:pt x="852" y="736"/>
                    <a:pt x="852" y="711"/>
                    <a:pt x="840" y="687"/>
                  </a:cubicBezTo>
                  <a:cubicBezTo>
                    <a:pt x="830" y="667"/>
                    <a:pt x="804" y="648"/>
                    <a:pt x="782" y="648"/>
                  </a:cubicBezTo>
                  <a:cubicBezTo>
                    <a:pt x="777" y="648"/>
                    <a:pt x="772" y="649"/>
                    <a:pt x="767" y="651"/>
                  </a:cubicBezTo>
                  <a:cubicBezTo>
                    <a:pt x="675" y="683"/>
                    <a:pt x="593" y="700"/>
                    <a:pt x="520" y="700"/>
                  </a:cubicBezTo>
                  <a:cubicBezTo>
                    <a:pt x="402" y="700"/>
                    <a:pt x="308" y="656"/>
                    <a:pt x="232" y="565"/>
                  </a:cubicBezTo>
                  <a:cubicBezTo>
                    <a:pt x="147" y="481"/>
                    <a:pt x="135" y="359"/>
                    <a:pt x="208" y="262"/>
                  </a:cubicBezTo>
                  <a:cubicBezTo>
                    <a:pt x="255" y="185"/>
                    <a:pt x="370" y="109"/>
                    <a:pt x="465" y="109"/>
                  </a:cubicBezTo>
                  <a:cubicBezTo>
                    <a:pt x="491" y="109"/>
                    <a:pt x="515" y="115"/>
                    <a:pt x="536" y="128"/>
                  </a:cubicBezTo>
                  <a:cubicBezTo>
                    <a:pt x="550" y="137"/>
                    <a:pt x="562" y="141"/>
                    <a:pt x="573" y="141"/>
                  </a:cubicBezTo>
                  <a:cubicBezTo>
                    <a:pt x="590" y="141"/>
                    <a:pt x="602" y="131"/>
                    <a:pt x="609" y="116"/>
                  </a:cubicBezTo>
                  <a:cubicBezTo>
                    <a:pt x="621" y="103"/>
                    <a:pt x="633" y="67"/>
                    <a:pt x="609" y="55"/>
                  </a:cubicBezTo>
                  <a:cubicBezTo>
                    <a:pt x="565" y="16"/>
                    <a:pt x="512" y="0"/>
                    <a:pt x="4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61" name="Google Shape;9261;p61"/>
            <p:cNvSpPr/>
            <p:nvPr/>
          </p:nvSpPr>
          <p:spPr>
            <a:xfrm>
              <a:off x="7419747" y="3497079"/>
              <a:ext cx="6645" cy="32830"/>
            </a:xfrm>
            <a:custGeom>
              <a:avLst/>
              <a:gdLst/>
              <a:ahLst/>
              <a:cxnLst/>
              <a:rect l="l" t="t" r="r" b="b"/>
              <a:pathLst>
                <a:path w="135" h="667" extrusionOk="0">
                  <a:moveTo>
                    <a:pt x="92" y="1"/>
                  </a:moveTo>
                  <a:cubicBezTo>
                    <a:pt x="70" y="1"/>
                    <a:pt x="49" y="13"/>
                    <a:pt x="49" y="37"/>
                  </a:cubicBezTo>
                  <a:cubicBezTo>
                    <a:pt x="24" y="232"/>
                    <a:pt x="13" y="426"/>
                    <a:pt x="0" y="621"/>
                  </a:cubicBezTo>
                  <a:cubicBezTo>
                    <a:pt x="0" y="651"/>
                    <a:pt x="21" y="667"/>
                    <a:pt x="44" y="667"/>
                  </a:cubicBezTo>
                  <a:cubicBezTo>
                    <a:pt x="67" y="667"/>
                    <a:pt x="92" y="651"/>
                    <a:pt x="97" y="621"/>
                  </a:cubicBezTo>
                  <a:lnTo>
                    <a:pt x="134" y="37"/>
                  </a:lnTo>
                  <a:cubicBezTo>
                    <a:pt x="134" y="13"/>
                    <a:pt x="113" y="1"/>
                    <a:pt x="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62" name="Google Shape;9262;p61"/>
            <p:cNvSpPr/>
            <p:nvPr/>
          </p:nvSpPr>
          <p:spPr>
            <a:xfrm>
              <a:off x="7419747" y="3496488"/>
              <a:ext cx="7235" cy="33568"/>
            </a:xfrm>
            <a:custGeom>
              <a:avLst/>
              <a:gdLst/>
              <a:ahLst/>
              <a:cxnLst/>
              <a:rect l="l" t="t" r="r" b="b"/>
              <a:pathLst>
                <a:path w="147" h="682" extrusionOk="0">
                  <a:moveTo>
                    <a:pt x="97" y="25"/>
                  </a:moveTo>
                  <a:cubicBezTo>
                    <a:pt x="110" y="25"/>
                    <a:pt x="122" y="25"/>
                    <a:pt x="122" y="49"/>
                  </a:cubicBezTo>
                  <a:cubicBezTo>
                    <a:pt x="122" y="232"/>
                    <a:pt x="97" y="414"/>
                    <a:pt x="86" y="584"/>
                  </a:cubicBezTo>
                  <a:lnTo>
                    <a:pt x="86" y="633"/>
                  </a:lnTo>
                  <a:cubicBezTo>
                    <a:pt x="86" y="657"/>
                    <a:pt x="61" y="670"/>
                    <a:pt x="49" y="670"/>
                  </a:cubicBezTo>
                  <a:cubicBezTo>
                    <a:pt x="24" y="670"/>
                    <a:pt x="13" y="657"/>
                    <a:pt x="13" y="633"/>
                  </a:cubicBezTo>
                  <a:lnTo>
                    <a:pt x="13" y="584"/>
                  </a:lnTo>
                  <a:cubicBezTo>
                    <a:pt x="24" y="414"/>
                    <a:pt x="37" y="232"/>
                    <a:pt x="49" y="49"/>
                  </a:cubicBezTo>
                  <a:cubicBezTo>
                    <a:pt x="61" y="25"/>
                    <a:pt x="73" y="25"/>
                    <a:pt x="86" y="25"/>
                  </a:cubicBezTo>
                  <a:close/>
                  <a:moveTo>
                    <a:pt x="86" y="0"/>
                  </a:moveTo>
                  <a:cubicBezTo>
                    <a:pt x="61" y="0"/>
                    <a:pt x="37" y="13"/>
                    <a:pt x="37" y="49"/>
                  </a:cubicBezTo>
                  <a:cubicBezTo>
                    <a:pt x="13" y="232"/>
                    <a:pt x="13" y="414"/>
                    <a:pt x="0" y="584"/>
                  </a:cubicBezTo>
                  <a:lnTo>
                    <a:pt x="0" y="633"/>
                  </a:lnTo>
                  <a:cubicBezTo>
                    <a:pt x="0" y="670"/>
                    <a:pt x="24" y="681"/>
                    <a:pt x="37" y="681"/>
                  </a:cubicBezTo>
                  <a:lnTo>
                    <a:pt x="49" y="681"/>
                  </a:lnTo>
                  <a:cubicBezTo>
                    <a:pt x="73" y="681"/>
                    <a:pt x="97" y="670"/>
                    <a:pt x="97" y="633"/>
                  </a:cubicBezTo>
                  <a:lnTo>
                    <a:pt x="110" y="584"/>
                  </a:lnTo>
                  <a:cubicBezTo>
                    <a:pt x="122" y="414"/>
                    <a:pt x="134" y="232"/>
                    <a:pt x="134" y="49"/>
                  </a:cubicBezTo>
                  <a:cubicBezTo>
                    <a:pt x="146" y="25"/>
                    <a:pt x="122" y="0"/>
                    <a:pt x="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63" name="Google Shape;9263;p61"/>
            <p:cNvSpPr/>
            <p:nvPr/>
          </p:nvSpPr>
          <p:spPr>
            <a:xfrm>
              <a:off x="7427229" y="3497079"/>
              <a:ext cx="5710" cy="64134"/>
            </a:xfrm>
            <a:custGeom>
              <a:avLst/>
              <a:gdLst/>
              <a:ahLst/>
              <a:cxnLst/>
              <a:rect l="l" t="t" r="r" b="b"/>
              <a:pathLst>
                <a:path w="116" h="1303" extrusionOk="0">
                  <a:moveTo>
                    <a:pt x="49" y="1"/>
                  </a:moveTo>
                  <a:cubicBezTo>
                    <a:pt x="28" y="1"/>
                    <a:pt x="7" y="13"/>
                    <a:pt x="7" y="37"/>
                  </a:cubicBezTo>
                  <a:lnTo>
                    <a:pt x="7" y="1266"/>
                  </a:lnTo>
                  <a:cubicBezTo>
                    <a:pt x="0" y="1290"/>
                    <a:pt x="22" y="1302"/>
                    <a:pt x="44" y="1302"/>
                  </a:cubicBezTo>
                  <a:cubicBezTo>
                    <a:pt x="67" y="1302"/>
                    <a:pt x="91" y="1290"/>
                    <a:pt x="91" y="1266"/>
                  </a:cubicBezTo>
                  <a:cubicBezTo>
                    <a:pt x="104" y="852"/>
                    <a:pt x="116" y="451"/>
                    <a:pt x="91" y="37"/>
                  </a:cubicBezTo>
                  <a:cubicBezTo>
                    <a:pt x="91" y="13"/>
                    <a:pt x="70" y="1"/>
                    <a:pt x="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64" name="Google Shape;9264;p61"/>
            <p:cNvSpPr/>
            <p:nvPr/>
          </p:nvSpPr>
          <p:spPr>
            <a:xfrm>
              <a:off x="7426934" y="3496488"/>
              <a:ext cx="6645" cy="65315"/>
            </a:xfrm>
            <a:custGeom>
              <a:avLst/>
              <a:gdLst/>
              <a:ahLst/>
              <a:cxnLst/>
              <a:rect l="l" t="t" r="r" b="b"/>
              <a:pathLst>
                <a:path w="135" h="1327" extrusionOk="0">
                  <a:moveTo>
                    <a:pt x="61" y="25"/>
                  </a:moveTo>
                  <a:cubicBezTo>
                    <a:pt x="73" y="25"/>
                    <a:pt x="97" y="25"/>
                    <a:pt x="97" y="49"/>
                  </a:cubicBezTo>
                  <a:cubicBezTo>
                    <a:pt x="122" y="475"/>
                    <a:pt x="110" y="900"/>
                    <a:pt x="86" y="1278"/>
                  </a:cubicBezTo>
                  <a:cubicBezTo>
                    <a:pt x="86" y="1302"/>
                    <a:pt x="73" y="1302"/>
                    <a:pt x="49" y="1302"/>
                  </a:cubicBezTo>
                  <a:cubicBezTo>
                    <a:pt x="37" y="1302"/>
                    <a:pt x="13" y="1302"/>
                    <a:pt x="13" y="1278"/>
                  </a:cubicBezTo>
                  <a:cubicBezTo>
                    <a:pt x="24" y="1010"/>
                    <a:pt x="24" y="754"/>
                    <a:pt x="24" y="500"/>
                  </a:cubicBezTo>
                  <a:lnTo>
                    <a:pt x="24" y="49"/>
                  </a:lnTo>
                  <a:cubicBezTo>
                    <a:pt x="24" y="25"/>
                    <a:pt x="49" y="25"/>
                    <a:pt x="61" y="25"/>
                  </a:cubicBezTo>
                  <a:close/>
                  <a:moveTo>
                    <a:pt x="61" y="0"/>
                  </a:moveTo>
                  <a:cubicBezTo>
                    <a:pt x="37" y="0"/>
                    <a:pt x="13" y="13"/>
                    <a:pt x="13" y="49"/>
                  </a:cubicBezTo>
                  <a:lnTo>
                    <a:pt x="13" y="500"/>
                  </a:lnTo>
                  <a:cubicBezTo>
                    <a:pt x="0" y="754"/>
                    <a:pt x="0" y="1010"/>
                    <a:pt x="0" y="1278"/>
                  </a:cubicBezTo>
                  <a:cubicBezTo>
                    <a:pt x="0" y="1302"/>
                    <a:pt x="24" y="1327"/>
                    <a:pt x="49" y="1327"/>
                  </a:cubicBezTo>
                  <a:cubicBezTo>
                    <a:pt x="73" y="1327"/>
                    <a:pt x="110" y="1302"/>
                    <a:pt x="110" y="1278"/>
                  </a:cubicBezTo>
                  <a:cubicBezTo>
                    <a:pt x="122" y="913"/>
                    <a:pt x="134" y="475"/>
                    <a:pt x="110" y="49"/>
                  </a:cubicBezTo>
                  <a:cubicBezTo>
                    <a:pt x="110" y="25"/>
                    <a:pt x="86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65" name="Google Shape;9265;p61"/>
            <p:cNvSpPr/>
            <p:nvPr/>
          </p:nvSpPr>
          <p:spPr>
            <a:xfrm>
              <a:off x="7437664" y="3517604"/>
              <a:ext cx="4873" cy="82936"/>
            </a:xfrm>
            <a:custGeom>
              <a:avLst/>
              <a:gdLst/>
              <a:ahLst/>
              <a:cxnLst/>
              <a:rect l="l" t="t" r="r" b="b"/>
              <a:pathLst>
                <a:path w="99" h="1685" extrusionOk="0">
                  <a:moveTo>
                    <a:pt x="56" y="0"/>
                  </a:moveTo>
                  <a:cubicBezTo>
                    <a:pt x="35" y="0"/>
                    <a:pt x="14" y="16"/>
                    <a:pt x="14" y="46"/>
                  </a:cubicBezTo>
                  <a:cubicBezTo>
                    <a:pt x="1" y="581"/>
                    <a:pt x="1" y="1116"/>
                    <a:pt x="1" y="1639"/>
                  </a:cubicBezTo>
                  <a:cubicBezTo>
                    <a:pt x="1" y="1670"/>
                    <a:pt x="22" y="1685"/>
                    <a:pt x="44" y="1685"/>
                  </a:cubicBezTo>
                  <a:cubicBezTo>
                    <a:pt x="65" y="1685"/>
                    <a:pt x="87" y="1670"/>
                    <a:pt x="87" y="1639"/>
                  </a:cubicBezTo>
                  <a:cubicBezTo>
                    <a:pt x="98" y="1116"/>
                    <a:pt x="98" y="581"/>
                    <a:pt x="98" y="46"/>
                  </a:cubicBezTo>
                  <a:cubicBezTo>
                    <a:pt x="98" y="16"/>
                    <a:pt x="77" y="0"/>
                    <a:pt x="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66" name="Google Shape;9266;p61"/>
            <p:cNvSpPr/>
            <p:nvPr/>
          </p:nvSpPr>
          <p:spPr>
            <a:xfrm>
              <a:off x="7437123" y="3516817"/>
              <a:ext cx="6005" cy="84511"/>
            </a:xfrm>
            <a:custGeom>
              <a:avLst/>
              <a:gdLst/>
              <a:ahLst/>
              <a:cxnLst/>
              <a:rect l="l" t="t" r="r" b="b"/>
              <a:pathLst>
                <a:path w="122" h="1717" extrusionOk="0">
                  <a:moveTo>
                    <a:pt x="73" y="25"/>
                  </a:moveTo>
                  <a:cubicBezTo>
                    <a:pt x="85" y="25"/>
                    <a:pt x="109" y="38"/>
                    <a:pt x="109" y="62"/>
                  </a:cubicBezTo>
                  <a:lnTo>
                    <a:pt x="98" y="293"/>
                  </a:lnTo>
                  <a:cubicBezTo>
                    <a:pt x="98" y="743"/>
                    <a:pt x="98" y="1205"/>
                    <a:pt x="85" y="1655"/>
                  </a:cubicBezTo>
                  <a:cubicBezTo>
                    <a:pt x="85" y="1679"/>
                    <a:pt x="73" y="1692"/>
                    <a:pt x="49" y="1692"/>
                  </a:cubicBezTo>
                  <a:cubicBezTo>
                    <a:pt x="36" y="1692"/>
                    <a:pt x="12" y="1679"/>
                    <a:pt x="12" y="1655"/>
                  </a:cubicBezTo>
                  <a:cubicBezTo>
                    <a:pt x="25" y="1205"/>
                    <a:pt x="25" y="743"/>
                    <a:pt x="25" y="293"/>
                  </a:cubicBezTo>
                  <a:lnTo>
                    <a:pt x="36" y="62"/>
                  </a:lnTo>
                  <a:cubicBezTo>
                    <a:pt x="36" y="38"/>
                    <a:pt x="49" y="25"/>
                    <a:pt x="73" y="25"/>
                  </a:cubicBezTo>
                  <a:close/>
                  <a:moveTo>
                    <a:pt x="73" y="1"/>
                  </a:moveTo>
                  <a:cubicBezTo>
                    <a:pt x="36" y="1"/>
                    <a:pt x="12" y="25"/>
                    <a:pt x="12" y="62"/>
                  </a:cubicBezTo>
                  <a:lnTo>
                    <a:pt x="12" y="293"/>
                  </a:lnTo>
                  <a:cubicBezTo>
                    <a:pt x="12" y="743"/>
                    <a:pt x="0" y="1205"/>
                    <a:pt x="0" y="1655"/>
                  </a:cubicBezTo>
                  <a:cubicBezTo>
                    <a:pt x="0" y="1692"/>
                    <a:pt x="25" y="1716"/>
                    <a:pt x="49" y="1716"/>
                  </a:cubicBezTo>
                  <a:cubicBezTo>
                    <a:pt x="85" y="1716"/>
                    <a:pt x="109" y="1692"/>
                    <a:pt x="109" y="1655"/>
                  </a:cubicBezTo>
                  <a:cubicBezTo>
                    <a:pt x="109" y="1205"/>
                    <a:pt x="122" y="743"/>
                    <a:pt x="122" y="293"/>
                  </a:cubicBezTo>
                  <a:lnTo>
                    <a:pt x="122" y="62"/>
                  </a:lnTo>
                  <a:cubicBezTo>
                    <a:pt x="122" y="25"/>
                    <a:pt x="98" y="1"/>
                    <a:pt x="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67" name="Google Shape;9267;p61"/>
            <p:cNvSpPr/>
            <p:nvPr/>
          </p:nvSpPr>
          <p:spPr>
            <a:xfrm>
              <a:off x="7742987" y="3805551"/>
              <a:ext cx="6005" cy="71566"/>
            </a:xfrm>
            <a:custGeom>
              <a:avLst/>
              <a:gdLst/>
              <a:ahLst/>
              <a:cxnLst/>
              <a:rect l="l" t="t" r="r" b="b"/>
              <a:pathLst>
                <a:path w="122" h="1454" extrusionOk="0">
                  <a:moveTo>
                    <a:pt x="67" y="0"/>
                  </a:moveTo>
                  <a:cubicBezTo>
                    <a:pt x="46" y="0"/>
                    <a:pt x="25" y="15"/>
                    <a:pt x="25" y="45"/>
                  </a:cubicBezTo>
                  <a:cubicBezTo>
                    <a:pt x="13" y="496"/>
                    <a:pt x="0" y="958"/>
                    <a:pt x="13" y="1407"/>
                  </a:cubicBezTo>
                  <a:cubicBezTo>
                    <a:pt x="13" y="1438"/>
                    <a:pt x="34" y="1453"/>
                    <a:pt x="55" y="1453"/>
                  </a:cubicBezTo>
                  <a:cubicBezTo>
                    <a:pt x="76" y="1453"/>
                    <a:pt x="98" y="1438"/>
                    <a:pt x="98" y="1407"/>
                  </a:cubicBezTo>
                  <a:cubicBezTo>
                    <a:pt x="122" y="958"/>
                    <a:pt x="110" y="496"/>
                    <a:pt x="110" y="45"/>
                  </a:cubicBezTo>
                  <a:cubicBezTo>
                    <a:pt x="110" y="15"/>
                    <a:pt x="89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68" name="Google Shape;9268;p61"/>
            <p:cNvSpPr/>
            <p:nvPr/>
          </p:nvSpPr>
          <p:spPr>
            <a:xfrm>
              <a:off x="7742987" y="3805354"/>
              <a:ext cx="6005" cy="71910"/>
            </a:xfrm>
            <a:custGeom>
              <a:avLst/>
              <a:gdLst/>
              <a:ahLst/>
              <a:cxnLst/>
              <a:rect l="l" t="t" r="r" b="b"/>
              <a:pathLst>
                <a:path w="122" h="1461" extrusionOk="0">
                  <a:moveTo>
                    <a:pt x="73" y="13"/>
                  </a:moveTo>
                  <a:cubicBezTo>
                    <a:pt x="86" y="13"/>
                    <a:pt x="110" y="25"/>
                    <a:pt x="110" y="49"/>
                  </a:cubicBezTo>
                  <a:lnTo>
                    <a:pt x="110" y="232"/>
                  </a:lnTo>
                  <a:cubicBezTo>
                    <a:pt x="110" y="621"/>
                    <a:pt x="110" y="1022"/>
                    <a:pt x="98" y="1411"/>
                  </a:cubicBezTo>
                  <a:cubicBezTo>
                    <a:pt x="86" y="1436"/>
                    <a:pt x="73" y="1448"/>
                    <a:pt x="49" y="1448"/>
                  </a:cubicBezTo>
                  <a:cubicBezTo>
                    <a:pt x="37" y="1448"/>
                    <a:pt x="25" y="1436"/>
                    <a:pt x="25" y="1411"/>
                  </a:cubicBezTo>
                  <a:cubicBezTo>
                    <a:pt x="13" y="1022"/>
                    <a:pt x="25" y="621"/>
                    <a:pt x="37" y="232"/>
                  </a:cubicBezTo>
                  <a:lnTo>
                    <a:pt x="37" y="49"/>
                  </a:lnTo>
                  <a:cubicBezTo>
                    <a:pt x="37" y="25"/>
                    <a:pt x="49" y="13"/>
                    <a:pt x="73" y="13"/>
                  </a:cubicBezTo>
                  <a:close/>
                  <a:moveTo>
                    <a:pt x="73" y="1"/>
                  </a:moveTo>
                  <a:cubicBezTo>
                    <a:pt x="49" y="1"/>
                    <a:pt x="13" y="13"/>
                    <a:pt x="13" y="49"/>
                  </a:cubicBezTo>
                  <a:lnTo>
                    <a:pt x="13" y="232"/>
                  </a:lnTo>
                  <a:cubicBezTo>
                    <a:pt x="0" y="621"/>
                    <a:pt x="0" y="1022"/>
                    <a:pt x="0" y="1411"/>
                  </a:cubicBezTo>
                  <a:cubicBezTo>
                    <a:pt x="0" y="1448"/>
                    <a:pt x="25" y="1460"/>
                    <a:pt x="49" y="1460"/>
                  </a:cubicBezTo>
                  <a:cubicBezTo>
                    <a:pt x="86" y="1460"/>
                    <a:pt x="110" y="1448"/>
                    <a:pt x="110" y="1411"/>
                  </a:cubicBezTo>
                  <a:cubicBezTo>
                    <a:pt x="122" y="1022"/>
                    <a:pt x="122" y="621"/>
                    <a:pt x="122" y="232"/>
                  </a:cubicBezTo>
                  <a:lnTo>
                    <a:pt x="122" y="49"/>
                  </a:lnTo>
                  <a:cubicBezTo>
                    <a:pt x="122" y="13"/>
                    <a:pt x="98" y="1"/>
                    <a:pt x="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69" name="Google Shape;9269;p61"/>
            <p:cNvSpPr/>
            <p:nvPr/>
          </p:nvSpPr>
          <p:spPr>
            <a:xfrm>
              <a:off x="7734028" y="3844289"/>
              <a:ext cx="6005" cy="37013"/>
            </a:xfrm>
            <a:custGeom>
              <a:avLst/>
              <a:gdLst/>
              <a:ahLst/>
              <a:cxnLst/>
              <a:rect l="l" t="t" r="r" b="b"/>
              <a:pathLst>
                <a:path w="122" h="752" extrusionOk="0">
                  <a:moveTo>
                    <a:pt x="50" y="0"/>
                  </a:moveTo>
                  <a:cubicBezTo>
                    <a:pt x="30" y="0"/>
                    <a:pt x="12" y="12"/>
                    <a:pt x="12" y="37"/>
                  </a:cubicBezTo>
                  <a:cubicBezTo>
                    <a:pt x="0" y="256"/>
                    <a:pt x="12" y="487"/>
                    <a:pt x="36" y="706"/>
                  </a:cubicBezTo>
                  <a:cubicBezTo>
                    <a:pt x="36" y="736"/>
                    <a:pt x="58" y="751"/>
                    <a:pt x="79" y="751"/>
                  </a:cubicBezTo>
                  <a:cubicBezTo>
                    <a:pt x="101" y="751"/>
                    <a:pt x="122" y="736"/>
                    <a:pt x="122" y="706"/>
                  </a:cubicBezTo>
                  <a:cubicBezTo>
                    <a:pt x="109" y="487"/>
                    <a:pt x="109" y="256"/>
                    <a:pt x="98" y="37"/>
                  </a:cubicBezTo>
                  <a:cubicBezTo>
                    <a:pt x="91" y="12"/>
                    <a:pt x="70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70" name="Google Shape;9270;p61"/>
            <p:cNvSpPr/>
            <p:nvPr/>
          </p:nvSpPr>
          <p:spPr>
            <a:xfrm>
              <a:off x="7733388" y="3843698"/>
              <a:ext cx="7235" cy="38342"/>
            </a:xfrm>
            <a:custGeom>
              <a:avLst/>
              <a:gdLst/>
              <a:ahLst/>
              <a:cxnLst/>
              <a:rect l="l" t="t" r="r" b="b"/>
              <a:pathLst>
                <a:path w="147" h="779" extrusionOk="0">
                  <a:moveTo>
                    <a:pt x="62" y="13"/>
                  </a:moveTo>
                  <a:cubicBezTo>
                    <a:pt x="74" y="13"/>
                    <a:pt x="98" y="24"/>
                    <a:pt x="98" y="49"/>
                  </a:cubicBezTo>
                  <a:cubicBezTo>
                    <a:pt x="111" y="268"/>
                    <a:pt x="122" y="487"/>
                    <a:pt x="122" y="694"/>
                  </a:cubicBezTo>
                  <a:lnTo>
                    <a:pt x="122" y="718"/>
                  </a:lnTo>
                  <a:cubicBezTo>
                    <a:pt x="122" y="742"/>
                    <a:pt x="111" y="754"/>
                    <a:pt x="98" y="754"/>
                  </a:cubicBezTo>
                  <a:cubicBezTo>
                    <a:pt x="74" y="754"/>
                    <a:pt x="62" y="742"/>
                    <a:pt x="49" y="718"/>
                  </a:cubicBezTo>
                  <a:cubicBezTo>
                    <a:pt x="25" y="487"/>
                    <a:pt x="25" y="256"/>
                    <a:pt x="25" y="49"/>
                  </a:cubicBezTo>
                  <a:cubicBezTo>
                    <a:pt x="25" y="24"/>
                    <a:pt x="49" y="13"/>
                    <a:pt x="62" y="13"/>
                  </a:cubicBezTo>
                  <a:close/>
                  <a:moveTo>
                    <a:pt x="62" y="0"/>
                  </a:moveTo>
                  <a:cubicBezTo>
                    <a:pt x="38" y="0"/>
                    <a:pt x="13" y="13"/>
                    <a:pt x="13" y="49"/>
                  </a:cubicBezTo>
                  <a:cubicBezTo>
                    <a:pt x="1" y="256"/>
                    <a:pt x="13" y="487"/>
                    <a:pt x="38" y="730"/>
                  </a:cubicBezTo>
                  <a:cubicBezTo>
                    <a:pt x="38" y="754"/>
                    <a:pt x="62" y="778"/>
                    <a:pt x="98" y="778"/>
                  </a:cubicBezTo>
                  <a:cubicBezTo>
                    <a:pt x="122" y="778"/>
                    <a:pt x="147" y="754"/>
                    <a:pt x="147" y="718"/>
                  </a:cubicBezTo>
                  <a:lnTo>
                    <a:pt x="147" y="694"/>
                  </a:lnTo>
                  <a:cubicBezTo>
                    <a:pt x="135" y="487"/>
                    <a:pt x="135" y="268"/>
                    <a:pt x="111" y="49"/>
                  </a:cubicBezTo>
                  <a:cubicBezTo>
                    <a:pt x="111" y="13"/>
                    <a:pt x="86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71" name="Google Shape;9271;p61"/>
            <p:cNvSpPr/>
            <p:nvPr/>
          </p:nvSpPr>
          <p:spPr>
            <a:xfrm>
              <a:off x="7723839" y="3852657"/>
              <a:ext cx="6645" cy="24905"/>
            </a:xfrm>
            <a:custGeom>
              <a:avLst/>
              <a:gdLst/>
              <a:ahLst/>
              <a:cxnLst/>
              <a:rect l="l" t="t" r="r" b="b"/>
              <a:pathLst>
                <a:path w="135" h="506" extrusionOk="0">
                  <a:moveTo>
                    <a:pt x="49" y="1"/>
                  </a:moveTo>
                  <a:cubicBezTo>
                    <a:pt x="24" y="1"/>
                    <a:pt x="0" y="13"/>
                    <a:pt x="0" y="37"/>
                  </a:cubicBezTo>
                  <a:cubicBezTo>
                    <a:pt x="0" y="183"/>
                    <a:pt x="13" y="329"/>
                    <a:pt x="37" y="475"/>
                  </a:cubicBezTo>
                  <a:cubicBezTo>
                    <a:pt x="42" y="496"/>
                    <a:pt x="62" y="506"/>
                    <a:pt x="82" y="506"/>
                  </a:cubicBezTo>
                  <a:cubicBezTo>
                    <a:pt x="108" y="506"/>
                    <a:pt x="134" y="490"/>
                    <a:pt x="134" y="463"/>
                  </a:cubicBezTo>
                  <a:cubicBezTo>
                    <a:pt x="110" y="317"/>
                    <a:pt x="97" y="183"/>
                    <a:pt x="97" y="37"/>
                  </a:cubicBezTo>
                  <a:cubicBezTo>
                    <a:pt x="97" y="13"/>
                    <a:pt x="73" y="1"/>
                    <a:pt x="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72" name="Google Shape;9272;p61"/>
            <p:cNvSpPr/>
            <p:nvPr/>
          </p:nvSpPr>
          <p:spPr>
            <a:xfrm>
              <a:off x="7723839" y="3852066"/>
              <a:ext cx="7235" cy="25791"/>
            </a:xfrm>
            <a:custGeom>
              <a:avLst/>
              <a:gdLst/>
              <a:ahLst/>
              <a:cxnLst/>
              <a:rect l="l" t="t" r="r" b="b"/>
              <a:pathLst>
                <a:path w="147" h="524" extrusionOk="0">
                  <a:moveTo>
                    <a:pt x="49" y="25"/>
                  </a:moveTo>
                  <a:cubicBezTo>
                    <a:pt x="61" y="25"/>
                    <a:pt x="86" y="25"/>
                    <a:pt x="86" y="49"/>
                  </a:cubicBezTo>
                  <a:cubicBezTo>
                    <a:pt x="86" y="195"/>
                    <a:pt x="110" y="341"/>
                    <a:pt x="122" y="475"/>
                  </a:cubicBezTo>
                  <a:cubicBezTo>
                    <a:pt x="122" y="499"/>
                    <a:pt x="110" y="499"/>
                    <a:pt x="97" y="511"/>
                  </a:cubicBezTo>
                  <a:cubicBezTo>
                    <a:pt x="73" y="511"/>
                    <a:pt x="49" y="499"/>
                    <a:pt x="49" y="487"/>
                  </a:cubicBezTo>
                  <a:cubicBezTo>
                    <a:pt x="24" y="354"/>
                    <a:pt x="13" y="219"/>
                    <a:pt x="13" y="49"/>
                  </a:cubicBezTo>
                  <a:cubicBezTo>
                    <a:pt x="13" y="25"/>
                    <a:pt x="24" y="25"/>
                    <a:pt x="49" y="25"/>
                  </a:cubicBezTo>
                  <a:close/>
                  <a:moveTo>
                    <a:pt x="49" y="0"/>
                  </a:moveTo>
                  <a:cubicBezTo>
                    <a:pt x="24" y="0"/>
                    <a:pt x="0" y="25"/>
                    <a:pt x="0" y="49"/>
                  </a:cubicBezTo>
                  <a:cubicBezTo>
                    <a:pt x="0" y="219"/>
                    <a:pt x="13" y="354"/>
                    <a:pt x="37" y="487"/>
                  </a:cubicBezTo>
                  <a:cubicBezTo>
                    <a:pt x="37" y="511"/>
                    <a:pt x="61" y="524"/>
                    <a:pt x="86" y="524"/>
                  </a:cubicBezTo>
                  <a:lnTo>
                    <a:pt x="97" y="524"/>
                  </a:lnTo>
                  <a:cubicBezTo>
                    <a:pt x="122" y="524"/>
                    <a:pt x="146" y="499"/>
                    <a:pt x="134" y="475"/>
                  </a:cubicBezTo>
                  <a:cubicBezTo>
                    <a:pt x="122" y="341"/>
                    <a:pt x="110" y="195"/>
                    <a:pt x="110" y="49"/>
                  </a:cubicBezTo>
                  <a:cubicBezTo>
                    <a:pt x="97" y="25"/>
                    <a:pt x="73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73" name="Google Shape;9273;p61"/>
            <p:cNvSpPr/>
            <p:nvPr/>
          </p:nvSpPr>
          <p:spPr>
            <a:xfrm>
              <a:off x="7750173" y="3786946"/>
              <a:ext cx="6645" cy="79540"/>
            </a:xfrm>
            <a:custGeom>
              <a:avLst/>
              <a:gdLst/>
              <a:ahLst/>
              <a:cxnLst/>
              <a:rect l="l" t="t" r="r" b="b"/>
              <a:pathLst>
                <a:path w="135" h="1616" extrusionOk="0">
                  <a:moveTo>
                    <a:pt x="57" y="1"/>
                  </a:moveTo>
                  <a:cubicBezTo>
                    <a:pt x="34" y="1"/>
                    <a:pt x="13" y="16"/>
                    <a:pt x="13" y="47"/>
                  </a:cubicBezTo>
                  <a:cubicBezTo>
                    <a:pt x="49" y="558"/>
                    <a:pt x="37" y="1068"/>
                    <a:pt x="0" y="1579"/>
                  </a:cubicBezTo>
                  <a:cubicBezTo>
                    <a:pt x="0" y="1604"/>
                    <a:pt x="22" y="1616"/>
                    <a:pt x="43" y="1616"/>
                  </a:cubicBezTo>
                  <a:cubicBezTo>
                    <a:pt x="64" y="1616"/>
                    <a:pt x="86" y="1604"/>
                    <a:pt x="86" y="1579"/>
                  </a:cubicBezTo>
                  <a:cubicBezTo>
                    <a:pt x="134" y="1068"/>
                    <a:pt x="134" y="558"/>
                    <a:pt x="110" y="47"/>
                  </a:cubicBezTo>
                  <a:cubicBezTo>
                    <a:pt x="104" y="16"/>
                    <a:pt x="79" y="1"/>
                    <a:pt x="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74" name="Google Shape;9274;p61"/>
            <p:cNvSpPr/>
            <p:nvPr/>
          </p:nvSpPr>
          <p:spPr>
            <a:xfrm>
              <a:off x="7749582" y="3786207"/>
              <a:ext cx="7826" cy="80868"/>
            </a:xfrm>
            <a:custGeom>
              <a:avLst/>
              <a:gdLst/>
              <a:ahLst/>
              <a:cxnLst/>
              <a:rect l="l" t="t" r="r" b="b"/>
              <a:pathLst>
                <a:path w="159" h="1643" extrusionOk="0">
                  <a:moveTo>
                    <a:pt x="73" y="25"/>
                  </a:moveTo>
                  <a:cubicBezTo>
                    <a:pt x="85" y="25"/>
                    <a:pt x="109" y="38"/>
                    <a:pt x="109" y="62"/>
                  </a:cubicBezTo>
                  <a:cubicBezTo>
                    <a:pt x="146" y="597"/>
                    <a:pt x="134" y="1095"/>
                    <a:pt x="98" y="1594"/>
                  </a:cubicBezTo>
                  <a:cubicBezTo>
                    <a:pt x="98" y="1612"/>
                    <a:pt x="85" y="1623"/>
                    <a:pt x="68" y="1623"/>
                  </a:cubicBezTo>
                  <a:cubicBezTo>
                    <a:pt x="62" y="1623"/>
                    <a:pt x="56" y="1622"/>
                    <a:pt x="49" y="1619"/>
                  </a:cubicBezTo>
                  <a:cubicBezTo>
                    <a:pt x="37" y="1619"/>
                    <a:pt x="25" y="1619"/>
                    <a:pt x="25" y="1594"/>
                  </a:cubicBezTo>
                  <a:cubicBezTo>
                    <a:pt x="61" y="1046"/>
                    <a:pt x="61" y="536"/>
                    <a:pt x="37" y="62"/>
                  </a:cubicBezTo>
                  <a:cubicBezTo>
                    <a:pt x="37" y="38"/>
                    <a:pt x="49" y="25"/>
                    <a:pt x="73" y="25"/>
                  </a:cubicBezTo>
                  <a:close/>
                  <a:moveTo>
                    <a:pt x="73" y="1"/>
                  </a:moveTo>
                  <a:cubicBezTo>
                    <a:pt x="49" y="1"/>
                    <a:pt x="25" y="25"/>
                    <a:pt x="25" y="62"/>
                  </a:cubicBezTo>
                  <a:cubicBezTo>
                    <a:pt x="49" y="536"/>
                    <a:pt x="37" y="1046"/>
                    <a:pt x="1" y="1594"/>
                  </a:cubicBezTo>
                  <a:cubicBezTo>
                    <a:pt x="1" y="1619"/>
                    <a:pt x="25" y="1643"/>
                    <a:pt x="49" y="1643"/>
                  </a:cubicBezTo>
                  <a:cubicBezTo>
                    <a:pt x="85" y="1643"/>
                    <a:pt x="109" y="1619"/>
                    <a:pt x="109" y="1594"/>
                  </a:cubicBezTo>
                  <a:cubicBezTo>
                    <a:pt x="158" y="1095"/>
                    <a:pt x="158" y="597"/>
                    <a:pt x="122" y="62"/>
                  </a:cubicBezTo>
                  <a:cubicBezTo>
                    <a:pt x="122" y="25"/>
                    <a:pt x="98" y="1"/>
                    <a:pt x="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75" name="Google Shape;9275;p61"/>
            <p:cNvSpPr/>
            <p:nvPr/>
          </p:nvSpPr>
          <p:spPr>
            <a:xfrm>
              <a:off x="7708876" y="3859597"/>
              <a:ext cx="54487" cy="5119"/>
            </a:xfrm>
            <a:custGeom>
              <a:avLst/>
              <a:gdLst/>
              <a:ahLst/>
              <a:cxnLst/>
              <a:rect l="l" t="t" r="r" b="b"/>
              <a:pathLst>
                <a:path w="1107" h="104" extrusionOk="0">
                  <a:moveTo>
                    <a:pt x="718" y="0"/>
                  </a:moveTo>
                  <a:cubicBezTo>
                    <a:pt x="499" y="0"/>
                    <a:pt x="280" y="6"/>
                    <a:pt x="61" y="6"/>
                  </a:cubicBezTo>
                  <a:cubicBezTo>
                    <a:pt x="1" y="6"/>
                    <a:pt x="1" y="103"/>
                    <a:pt x="61" y="103"/>
                  </a:cubicBezTo>
                  <a:cubicBezTo>
                    <a:pt x="390" y="103"/>
                    <a:pt x="718" y="103"/>
                    <a:pt x="1046" y="91"/>
                  </a:cubicBezTo>
                  <a:cubicBezTo>
                    <a:pt x="1107" y="91"/>
                    <a:pt x="1107" y="6"/>
                    <a:pt x="1046" y="6"/>
                  </a:cubicBezTo>
                  <a:cubicBezTo>
                    <a:pt x="937" y="2"/>
                    <a:pt x="827" y="0"/>
                    <a:pt x="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76" name="Google Shape;9276;p61"/>
            <p:cNvSpPr/>
            <p:nvPr/>
          </p:nvSpPr>
          <p:spPr>
            <a:xfrm>
              <a:off x="7709467" y="3859252"/>
              <a:ext cx="53896" cy="6005"/>
            </a:xfrm>
            <a:custGeom>
              <a:avLst/>
              <a:gdLst/>
              <a:ahLst/>
              <a:cxnLst/>
              <a:rect l="l" t="t" r="r" b="b"/>
              <a:pathLst>
                <a:path w="1095" h="122" extrusionOk="0">
                  <a:moveTo>
                    <a:pt x="597" y="13"/>
                  </a:moveTo>
                  <a:cubicBezTo>
                    <a:pt x="743" y="13"/>
                    <a:pt x="888" y="13"/>
                    <a:pt x="1034" y="25"/>
                  </a:cubicBezTo>
                  <a:cubicBezTo>
                    <a:pt x="1059" y="25"/>
                    <a:pt x="1070" y="37"/>
                    <a:pt x="1070" y="62"/>
                  </a:cubicBezTo>
                  <a:cubicBezTo>
                    <a:pt x="1070" y="73"/>
                    <a:pt x="1059" y="98"/>
                    <a:pt x="1034" y="98"/>
                  </a:cubicBezTo>
                  <a:cubicBezTo>
                    <a:pt x="929" y="102"/>
                    <a:pt x="824" y="103"/>
                    <a:pt x="718" y="103"/>
                  </a:cubicBezTo>
                  <a:cubicBezTo>
                    <a:pt x="507" y="103"/>
                    <a:pt x="297" y="98"/>
                    <a:pt x="86" y="98"/>
                  </a:cubicBezTo>
                  <a:lnTo>
                    <a:pt x="49" y="98"/>
                  </a:lnTo>
                  <a:cubicBezTo>
                    <a:pt x="25" y="98"/>
                    <a:pt x="13" y="73"/>
                    <a:pt x="13" y="62"/>
                  </a:cubicBezTo>
                  <a:cubicBezTo>
                    <a:pt x="13" y="37"/>
                    <a:pt x="25" y="25"/>
                    <a:pt x="49" y="25"/>
                  </a:cubicBezTo>
                  <a:lnTo>
                    <a:pt x="86" y="25"/>
                  </a:lnTo>
                  <a:cubicBezTo>
                    <a:pt x="256" y="25"/>
                    <a:pt x="426" y="13"/>
                    <a:pt x="597" y="13"/>
                  </a:cubicBezTo>
                  <a:close/>
                  <a:moveTo>
                    <a:pt x="49" y="0"/>
                  </a:moveTo>
                  <a:cubicBezTo>
                    <a:pt x="13" y="0"/>
                    <a:pt x="0" y="37"/>
                    <a:pt x="0" y="62"/>
                  </a:cubicBezTo>
                  <a:cubicBezTo>
                    <a:pt x="0" y="86"/>
                    <a:pt x="13" y="110"/>
                    <a:pt x="49" y="110"/>
                  </a:cubicBezTo>
                  <a:lnTo>
                    <a:pt x="86" y="110"/>
                  </a:lnTo>
                  <a:cubicBezTo>
                    <a:pt x="256" y="122"/>
                    <a:pt x="426" y="122"/>
                    <a:pt x="597" y="122"/>
                  </a:cubicBezTo>
                  <a:cubicBezTo>
                    <a:pt x="743" y="122"/>
                    <a:pt x="888" y="122"/>
                    <a:pt x="1034" y="110"/>
                  </a:cubicBezTo>
                  <a:cubicBezTo>
                    <a:pt x="1070" y="110"/>
                    <a:pt x="1095" y="86"/>
                    <a:pt x="1095" y="62"/>
                  </a:cubicBezTo>
                  <a:cubicBezTo>
                    <a:pt x="1095" y="37"/>
                    <a:pt x="1070" y="13"/>
                    <a:pt x="10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77" name="Google Shape;9277;p61"/>
            <p:cNvSpPr/>
            <p:nvPr/>
          </p:nvSpPr>
          <p:spPr>
            <a:xfrm>
              <a:off x="7732207" y="3498654"/>
              <a:ext cx="4824" cy="39671"/>
            </a:xfrm>
            <a:custGeom>
              <a:avLst/>
              <a:gdLst/>
              <a:ahLst/>
              <a:cxnLst/>
              <a:rect l="l" t="t" r="r" b="b"/>
              <a:pathLst>
                <a:path w="98" h="806" extrusionOk="0">
                  <a:moveTo>
                    <a:pt x="59" y="1"/>
                  </a:moveTo>
                  <a:cubicBezTo>
                    <a:pt x="37" y="1"/>
                    <a:pt x="13" y="16"/>
                    <a:pt x="13" y="42"/>
                  </a:cubicBezTo>
                  <a:cubicBezTo>
                    <a:pt x="0" y="285"/>
                    <a:pt x="0" y="529"/>
                    <a:pt x="13" y="759"/>
                  </a:cubicBezTo>
                  <a:cubicBezTo>
                    <a:pt x="13" y="790"/>
                    <a:pt x="34" y="805"/>
                    <a:pt x="55" y="805"/>
                  </a:cubicBezTo>
                  <a:cubicBezTo>
                    <a:pt x="76" y="805"/>
                    <a:pt x="98" y="790"/>
                    <a:pt x="98" y="759"/>
                  </a:cubicBezTo>
                  <a:lnTo>
                    <a:pt x="98" y="42"/>
                  </a:lnTo>
                  <a:cubicBezTo>
                    <a:pt x="98" y="13"/>
                    <a:pt x="79" y="1"/>
                    <a:pt x="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78" name="Google Shape;9278;p61"/>
            <p:cNvSpPr/>
            <p:nvPr/>
          </p:nvSpPr>
          <p:spPr>
            <a:xfrm>
              <a:off x="7732207" y="3498309"/>
              <a:ext cx="5463" cy="40754"/>
            </a:xfrm>
            <a:custGeom>
              <a:avLst/>
              <a:gdLst/>
              <a:ahLst/>
              <a:cxnLst/>
              <a:rect l="l" t="t" r="r" b="b"/>
              <a:pathLst>
                <a:path w="111" h="828" extrusionOk="0">
                  <a:moveTo>
                    <a:pt x="62" y="12"/>
                  </a:moveTo>
                  <a:cubicBezTo>
                    <a:pt x="73" y="12"/>
                    <a:pt x="98" y="25"/>
                    <a:pt x="98" y="49"/>
                  </a:cubicBezTo>
                  <a:cubicBezTo>
                    <a:pt x="86" y="304"/>
                    <a:pt x="86" y="547"/>
                    <a:pt x="86" y="766"/>
                  </a:cubicBezTo>
                  <a:cubicBezTo>
                    <a:pt x="86" y="790"/>
                    <a:pt x="73" y="803"/>
                    <a:pt x="62" y="803"/>
                  </a:cubicBezTo>
                  <a:cubicBezTo>
                    <a:pt x="37" y="803"/>
                    <a:pt x="25" y="790"/>
                    <a:pt x="25" y="766"/>
                  </a:cubicBezTo>
                  <a:cubicBezTo>
                    <a:pt x="13" y="523"/>
                    <a:pt x="13" y="280"/>
                    <a:pt x="25" y="49"/>
                  </a:cubicBezTo>
                  <a:cubicBezTo>
                    <a:pt x="25" y="25"/>
                    <a:pt x="37" y="12"/>
                    <a:pt x="62" y="12"/>
                  </a:cubicBezTo>
                  <a:close/>
                  <a:moveTo>
                    <a:pt x="62" y="0"/>
                  </a:moveTo>
                  <a:cubicBezTo>
                    <a:pt x="37" y="0"/>
                    <a:pt x="13" y="12"/>
                    <a:pt x="0" y="49"/>
                  </a:cubicBezTo>
                  <a:lnTo>
                    <a:pt x="0" y="766"/>
                  </a:lnTo>
                  <a:cubicBezTo>
                    <a:pt x="0" y="803"/>
                    <a:pt x="25" y="827"/>
                    <a:pt x="62" y="827"/>
                  </a:cubicBezTo>
                  <a:cubicBezTo>
                    <a:pt x="86" y="827"/>
                    <a:pt x="110" y="803"/>
                    <a:pt x="110" y="766"/>
                  </a:cubicBezTo>
                  <a:lnTo>
                    <a:pt x="110" y="49"/>
                  </a:lnTo>
                  <a:cubicBezTo>
                    <a:pt x="110" y="12"/>
                    <a:pt x="86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79" name="Google Shape;9279;p61"/>
            <p:cNvSpPr/>
            <p:nvPr/>
          </p:nvSpPr>
          <p:spPr>
            <a:xfrm>
              <a:off x="7738163" y="3501459"/>
              <a:ext cx="7235" cy="55372"/>
            </a:xfrm>
            <a:custGeom>
              <a:avLst/>
              <a:gdLst/>
              <a:ahLst/>
              <a:cxnLst/>
              <a:rect l="l" t="t" r="r" b="b"/>
              <a:pathLst>
                <a:path w="147" h="1125" extrusionOk="0">
                  <a:moveTo>
                    <a:pt x="50" y="0"/>
                  </a:moveTo>
                  <a:cubicBezTo>
                    <a:pt x="25" y="0"/>
                    <a:pt x="1" y="15"/>
                    <a:pt x="1" y="45"/>
                  </a:cubicBezTo>
                  <a:cubicBezTo>
                    <a:pt x="1" y="386"/>
                    <a:pt x="14" y="739"/>
                    <a:pt x="50" y="1080"/>
                  </a:cubicBezTo>
                  <a:cubicBezTo>
                    <a:pt x="56" y="1110"/>
                    <a:pt x="80" y="1125"/>
                    <a:pt x="103" y="1125"/>
                  </a:cubicBezTo>
                  <a:cubicBezTo>
                    <a:pt x="126" y="1125"/>
                    <a:pt x="147" y="1110"/>
                    <a:pt x="147" y="1080"/>
                  </a:cubicBezTo>
                  <a:cubicBezTo>
                    <a:pt x="111" y="739"/>
                    <a:pt x="98" y="386"/>
                    <a:pt x="98" y="45"/>
                  </a:cubicBezTo>
                  <a:cubicBezTo>
                    <a:pt x="98" y="15"/>
                    <a:pt x="74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80" name="Google Shape;9280;p61"/>
            <p:cNvSpPr/>
            <p:nvPr/>
          </p:nvSpPr>
          <p:spPr>
            <a:xfrm>
              <a:off x="7737621" y="3501262"/>
              <a:ext cx="8417" cy="55766"/>
            </a:xfrm>
            <a:custGeom>
              <a:avLst/>
              <a:gdLst/>
              <a:ahLst/>
              <a:cxnLst/>
              <a:rect l="l" t="t" r="r" b="b"/>
              <a:pathLst>
                <a:path w="171" h="1133" extrusionOk="0">
                  <a:moveTo>
                    <a:pt x="61" y="13"/>
                  </a:moveTo>
                  <a:cubicBezTo>
                    <a:pt x="73" y="13"/>
                    <a:pt x="98" y="25"/>
                    <a:pt x="98" y="49"/>
                  </a:cubicBezTo>
                  <a:cubicBezTo>
                    <a:pt x="98" y="366"/>
                    <a:pt x="109" y="706"/>
                    <a:pt x="146" y="1084"/>
                  </a:cubicBezTo>
                  <a:cubicBezTo>
                    <a:pt x="146" y="1108"/>
                    <a:pt x="134" y="1120"/>
                    <a:pt x="122" y="1120"/>
                  </a:cubicBezTo>
                  <a:cubicBezTo>
                    <a:pt x="98" y="1120"/>
                    <a:pt x="73" y="1108"/>
                    <a:pt x="73" y="1084"/>
                  </a:cubicBezTo>
                  <a:cubicBezTo>
                    <a:pt x="36" y="755"/>
                    <a:pt x="25" y="414"/>
                    <a:pt x="25" y="49"/>
                  </a:cubicBezTo>
                  <a:cubicBezTo>
                    <a:pt x="25" y="25"/>
                    <a:pt x="36" y="13"/>
                    <a:pt x="61" y="13"/>
                  </a:cubicBezTo>
                  <a:close/>
                  <a:moveTo>
                    <a:pt x="61" y="1"/>
                  </a:moveTo>
                  <a:cubicBezTo>
                    <a:pt x="36" y="1"/>
                    <a:pt x="0" y="13"/>
                    <a:pt x="0" y="49"/>
                  </a:cubicBezTo>
                  <a:cubicBezTo>
                    <a:pt x="0" y="414"/>
                    <a:pt x="25" y="755"/>
                    <a:pt x="49" y="1084"/>
                  </a:cubicBezTo>
                  <a:cubicBezTo>
                    <a:pt x="61" y="1120"/>
                    <a:pt x="85" y="1132"/>
                    <a:pt x="109" y="1132"/>
                  </a:cubicBezTo>
                  <a:lnTo>
                    <a:pt x="122" y="1132"/>
                  </a:lnTo>
                  <a:cubicBezTo>
                    <a:pt x="146" y="1132"/>
                    <a:pt x="171" y="1120"/>
                    <a:pt x="158" y="1084"/>
                  </a:cubicBezTo>
                  <a:cubicBezTo>
                    <a:pt x="134" y="706"/>
                    <a:pt x="122" y="366"/>
                    <a:pt x="109" y="49"/>
                  </a:cubicBezTo>
                  <a:cubicBezTo>
                    <a:pt x="109" y="13"/>
                    <a:pt x="85" y="1"/>
                    <a:pt x="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81" name="Google Shape;9281;p61"/>
            <p:cNvSpPr/>
            <p:nvPr/>
          </p:nvSpPr>
          <p:spPr>
            <a:xfrm>
              <a:off x="7722215" y="3508597"/>
              <a:ext cx="45381" cy="9549"/>
            </a:xfrm>
            <a:custGeom>
              <a:avLst/>
              <a:gdLst/>
              <a:ahLst/>
              <a:cxnLst/>
              <a:rect l="l" t="t" r="r" b="b"/>
              <a:pathLst>
                <a:path w="922" h="194" extrusionOk="0">
                  <a:moveTo>
                    <a:pt x="780" y="0"/>
                  </a:moveTo>
                  <a:cubicBezTo>
                    <a:pt x="716" y="0"/>
                    <a:pt x="648" y="15"/>
                    <a:pt x="593" y="22"/>
                  </a:cubicBezTo>
                  <a:cubicBezTo>
                    <a:pt x="411" y="46"/>
                    <a:pt x="228" y="71"/>
                    <a:pt x="46" y="108"/>
                  </a:cubicBezTo>
                  <a:cubicBezTo>
                    <a:pt x="0" y="108"/>
                    <a:pt x="8" y="193"/>
                    <a:pt x="49" y="193"/>
                  </a:cubicBezTo>
                  <a:cubicBezTo>
                    <a:pt x="52" y="193"/>
                    <a:pt x="54" y="193"/>
                    <a:pt x="57" y="192"/>
                  </a:cubicBezTo>
                  <a:cubicBezTo>
                    <a:pt x="143" y="192"/>
                    <a:pt x="824" y="132"/>
                    <a:pt x="824" y="83"/>
                  </a:cubicBezTo>
                  <a:cubicBezTo>
                    <a:pt x="824" y="110"/>
                    <a:pt x="847" y="126"/>
                    <a:pt x="869" y="126"/>
                  </a:cubicBezTo>
                  <a:cubicBezTo>
                    <a:pt x="887" y="126"/>
                    <a:pt x="904" y="116"/>
                    <a:pt x="909" y="95"/>
                  </a:cubicBezTo>
                  <a:cubicBezTo>
                    <a:pt x="921" y="95"/>
                    <a:pt x="921" y="83"/>
                    <a:pt x="921" y="83"/>
                  </a:cubicBezTo>
                  <a:cubicBezTo>
                    <a:pt x="921" y="71"/>
                    <a:pt x="921" y="46"/>
                    <a:pt x="909" y="35"/>
                  </a:cubicBezTo>
                  <a:cubicBezTo>
                    <a:pt x="873" y="9"/>
                    <a:pt x="828" y="0"/>
                    <a:pt x="7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82" name="Google Shape;9282;p61"/>
            <p:cNvSpPr/>
            <p:nvPr/>
          </p:nvSpPr>
          <p:spPr>
            <a:xfrm>
              <a:off x="7722067" y="3508301"/>
              <a:ext cx="46119" cy="10385"/>
            </a:xfrm>
            <a:custGeom>
              <a:avLst/>
              <a:gdLst/>
              <a:ahLst/>
              <a:cxnLst/>
              <a:rect l="l" t="t" r="r" b="b"/>
              <a:pathLst>
                <a:path w="937" h="211" extrusionOk="0">
                  <a:moveTo>
                    <a:pt x="778" y="16"/>
                  </a:moveTo>
                  <a:cubicBezTo>
                    <a:pt x="827" y="16"/>
                    <a:pt x="876" y="28"/>
                    <a:pt x="900" y="52"/>
                  </a:cubicBezTo>
                  <a:cubicBezTo>
                    <a:pt x="912" y="52"/>
                    <a:pt x="912" y="77"/>
                    <a:pt x="912" y="89"/>
                  </a:cubicBezTo>
                  <a:lnTo>
                    <a:pt x="912" y="101"/>
                  </a:lnTo>
                  <a:cubicBezTo>
                    <a:pt x="900" y="114"/>
                    <a:pt x="887" y="125"/>
                    <a:pt x="863" y="125"/>
                  </a:cubicBezTo>
                  <a:cubicBezTo>
                    <a:pt x="863" y="114"/>
                    <a:pt x="839" y="114"/>
                    <a:pt x="839" y="89"/>
                  </a:cubicBezTo>
                  <a:lnTo>
                    <a:pt x="827" y="89"/>
                  </a:lnTo>
                  <a:cubicBezTo>
                    <a:pt x="803" y="114"/>
                    <a:pt x="584" y="138"/>
                    <a:pt x="133" y="187"/>
                  </a:cubicBezTo>
                  <a:cubicBezTo>
                    <a:pt x="97" y="187"/>
                    <a:pt x="73" y="187"/>
                    <a:pt x="60" y="198"/>
                  </a:cubicBezTo>
                  <a:cubicBezTo>
                    <a:pt x="36" y="198"/>
                    <a:pt x="24" y="174"/>
                    <a:pt x="24" y="162"/>
                  </a:cubicBezTo>
                  <a:cubicBezTo>
                    <a:pt x="24" y="138"/>
                    <a:pt x="36" y="125"/>
                    <a:pt x="49" y="114"/>
                  </a:cubicBezTo>
                  <a:cubicBezTo>
                    <a:pt x="219" y="89"/>
                    <a:pt x="401" y="65"/>
                    <a:pt x="596" y="41"/>
                  </a:cubicBezTo>
                  <a:cubicBezTo>
                    <a:pt x="620" y="41"/>
                    <a:pt x="632" y="28"/>
                    <a:pt x="657" y="28"/>
                  </a:cubicBezTo>
                  <a:cubicBezTo>
                    <a:pt x="693" y="28"/>
                    <a:pt x="741" y="16"/>
                    <a:pt x="778" y="16"/>
                  </a:cubicBezTo>
                  <a:close/>
                  <a:moveTo>
                    <a:pt x="792" y="1"/>
                  </a:moveTo>
                  <a:cubicBezTo>
                    <a:pt x="745" y="1"/>
                    <a:pt x="693" y="10"/>
                    <a:pt x="644" y="16"/>
                  </a:cubicBezTo>
                  <a:lnTo>
                    <a:pt x="596" y="16"/>
                  </a:lnTo>
                  <a:cubicBezTo>
                    <a:pt x="401" y="52"/>
                    <a:pt x="219" y="77"/>
                    <a:pt x="49" y="101"/>
                  </a:cubicBezTo>
                  <a:cubicBezTo>
                    <a:pt x="24" y="101"/>
                    <a:pt x="0" y="138"/>
                    <a:pt x="12" y="162"/>
                  </a:cubicBezTo>
                  <a:cubicBezTo>
                    <a:pt x="12" y="187"/>
                    <a:pt x="24" y="211"/>
                    <a:pt x="60" y="211"/>
                  </a:cubicBezTo>
                  <a:cubicBezTo>
                    <a:pt x="73" y="211"/>
                    <a:pt x="109" y="211"/>
                    <a:pt x="146" y="198"/>
                  </a:cubicBezTo>
                  <a:cubicBezTo>
                    <a:pt x="608" y="162"/>
                    <a:pt x="778" y="125"/>
                    <a:pt x="827" y="101"/>
                  </a:cubicBezTo>
                  <a:cubicBezTo>
                    <a:pt x="827" y="125"/>
                    <a:pt x="839" y="138"/>
                    <a:pt x="863" y="138"/>
                  </a:cubicBezTo>
                  <a:cubicBezTo>
                    <a:pt x="887" y="138"/>
                    <a:pt x="912" y="138"/>
                    <a:pt x="924" y="101"/>
                  </a:cubicBezTo>
                  <a:lnTo>
                    <a:pt x="924" y="89"/>
                  </a:lnTo>
                  <a:cubicBezTo>
                    <a:pt x="936" y="77"/>
                    <a:pt x="936" y="52"/>
                    <a:pt x="912" y="41"/>
                  </a:cubicBezTo>
                  <a:cubicBezTo>
                    <a:pt x="882" y="10"/>
                    <a:pt x="839" y="1"/>
                    <a:pt x="7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83" name="Google Shape;9283;p61"/>
            <p:cNvSpPr/>
            <p:nvPr/>
          </p:nvSpPr>
          <p:spPr>
            <a:xfrm>
              <a:off x="7395186" y="3474338"/>
              <a:ext cx="377173" cy="409067"/>
            </a:xfrm>
            <a:custGeom>
              <a:avLst/>
              <a:gdLst/>
              <a:ahLst/>
              <a:cxnLst/>
              <a:rect l="l" t="t" r="r" b="b"/>
              <a:pathLst>
                <a:path w="7663" h="8311" extrusionOk="0">
                  <a:moveTo>
                    <a:pt x="3494" y="104"/>
                  </a:moveTo>
                  <a:cubicBezTo>
                    <a:pt x="3810" y="104"/>
                    <a:pt x="4150" y="301"/>
                    <a:pt x="4063" y="609"/>
                  </a:cubicBezTo>
                  <a:cubicBezTo>
                    <a:pt x="3994" y="838"/>
                    <a:pt x="3741" y="938"/>
                    <a:pt x="3508" y="938"/>
                  </a:cubicBezTo>
                  <a:cubicBezTo>
                    <a:pt x="3494" y="938"/>
                    <a:pt x="3480" y="938"/>
                    <a:pt x="3466" y="937"/>
                  </a:cubicBezTo>
                  <a:cubicBezTo>
                    <a:pt x="3223" y="925"/>
                    <a:pt x="3090" y="791"/>
                    <a:pt x="3004" y="585"/>
                  </a:cubicBezTo>
                  <a:cubicBezTo>
                    <a:pt x="3017" y="585"/>
                    <a:pt x="3029" y="560"/>
                    <a:pt x="3017" y="548"/>
                  </a:cubicBezTo>
                  <a:cubicBezTo>
                    <a:pt x="2995" y="236"/>
                    <a:pt x="3237" y="104"/>
                    <a:pt x="3494" y="104"/>
                  </a:cubicBezTo>
                  <a:close/>
                  <a:moveTo>
                    <a:pt x="705" y="529"/>
                  </a:moveTo>
                  <a:cubicBezTo>
                    <a:pt x="1123" y="529"/>
                    <a:pt x="1541" y="560"/>
                    <a:pt x="1958" y="560"/>
                  </a:cubicBezTo>
                  <a:cubicBezTo>
                    <a:pt x="2275" y="560"/>
                    <a:pt x="2579" y="572"/>
                    <a:pt x="2883" y="572"/>
                  </a:cubicBezTo>
                  <a:cubicBezTo>
                    <a:pt x="3001" y="856"/>
                    <a:pt x="3188" y="1047"/>
                    <a:pt x="3522" y="1047"/>
                  </a:cubicBezTo>
                  <a:cubicBezTo>
                    <a:pt x="3532" y="1047"/>
                    <a:pt x="3542" y="1047"/>
                    <a:pt x="3552" y="1047"/>
                  </a:cubicBezTo>
                  <a:cubicBezTo>
                    <a:pt x="3831" y="1034"/>
                    <a:pt x="4136" y="864"/>
                    <a:pt x="4172" y="572"/>
                  </a:cubicBezTo>
                  <a:cubicBezTo>
                    <a:pt x="4665" y="578"/>
                    <a:pt x="5161" y="583"/>
                    <a:pt x="5657" y="583"/>
                  </a:cubicBezTo>
                  <a:cubicBezTo>
                    <a:pt x="6273" y="583"/>
                    <a:pt x="6891" y="575"/>
                    <a:pt x="7504" y="548"/>
                  </a:cubicBezTo>
                  <a:lnTo>
                    <a:pt x="7504" y="548"/>
                  </a:lnTo>
                  <a:cubicBezTo>
                    <a:pt x="7504" y="1837"/>
                    <a:pt x="7577" y="3139"/>
                    <a:pt x="7480" y="4415"/>
                  </a:cubicBezTo>
                  <a:cubicBezTo>
                    <a:pt x="7395" y="5680"/>
                    <a:pt x="7517" y="6933"/>
                    <a:pt x="7468" y="8198"/>
                  </a:cubicBezTo>
                  <a:cubicBezTo>
                    <a:pt x="6376" y="8187"/>
                    <a:pt x="5274" y="8159"/>
                    <a:pt x="4179" y="8159"/>
                  </a:cubicBezTo>
                  <a:cubicBezTo>
                    <a:pt x="4006" y="8159"/>
                    <a:pt x="3833" y="8159"/>
                    <a:pt x="3661" y="8161"/>
                  </a:cubicBezTo>
                  <a:cubicBezTo>
                    <a:pt x="3358" y="8161"/>
                    <a:pt x="3066" y="8209"/>
                    <a:pt x="2774" y="8209"/>
                  </a:cubicBezTo>
                  <a:cubicBezTo>
                    <a:pt x="2506" y="8209"/>
                    <a:pt x="2239" y="8149"/>
                    <a:pt x="1971" y="8149"/>
                  </a:cubicBezTo>
                  <a:cubicBezTo>
                    <a:pt x="1945" y="8149"/>
                    <a:pt x="1918" y="8148"/>
                    <a:pt x="1891" y="8148"/>
                  </a:cubicBezTo>
                  <a:cubicBezTo>
                    <a:pt x="1444" y="8148"/>
                    <a:pt x="996" y="8226"/>
                    <a:pt x="548" y="8226"/>
                  </a:cubicBezTo>
                  <a:cubicBezTo>
                    <a:pt x="439" y="8226"/>
                    <a:pt x="329" y="8221"/>
                    <a:pt x="220" y="8209"/>
                  </a:cubicBezTo>
                  <a:lnTo>
                    <a:pt x="220" y="8185"/>
                  </a:lnTo>
                  <a:cubicBezTo>
                    <a:pt x="86" y="6920"/>
                    <a:pt x="183" y="5644"/>
                    <a:pt x="196" y="4379"/>
                  </a:cubicBezTo>
                  <a:cubicBezTo>
                    <a:pt x="220" y="3102"/>
                    <a:pt x="220" y="1825"/>
                    <a:pt x="207" y="548"/>
                  </a:cubicBezTo>
                  <a:cubicBezTo>
                    <a:pt x="373" y="534"/>
                    <a:pt x="539" y="529"/>
                    <a:pt x="705" y="529"/>
                  </a:cubicBezTo>
                  <a:close/>
                  <a:moveTo>
                    <a:pt x="3513" y="0"/>
                  </a:moveTo>
                  <a:cubicBezTo>
                    <a:pt x="3212" y="0"/>
                    <a:pt x="2919" y="150"/>
                    <a:pt x="2907" y="463"/>
                  </a:cubicBezTo>
                  <a:cubicBezTo>
                    <a:pt x="2895" y="463"/>
                    <a:pt x="2883" y="475"/>
                    <a:pt x="2871" y="475"/>
                  </a:cubicBezTo>
                  <a:lnTo>
                    <a:pt x="1958" y="475"/>
                  </a:lnTo>
                  <a:cubicBezTo>
                    <a:pt x="1539" y="475"/>
                    <a:pt x="1114" y="439"/>
                    <a:pt x="690" y="439"/>
                  </a:cubicBezTo>
                  <a:cubicBezTo>
                    <a:pt x="512" y="439"/>
                    <a:pt x="335" y="445"/>
                    <a:pt x="159" y="463"/>
                  </a:cubicBezTo>
                  <a:cubicBezTo>
                    <a:pt x="147" y="463"/>
                    <a:pt x="134" y="475"/>
                    <a:pt x="134" y="487"/>
                  </a:cubicBezTo>
                  <a:cubicBezTo>
                    <a:pt x="123" y="487"/>
                    <a:pt x="123" y="499"/>
                    <a:pt x="123" y="512"/>
                  </a:cubicBezTo>
                  <a:cubicBezTo>
                    <a:pt x="134" y="1801"/>
                    <a:pt x="123" y="3090"/>
                    <a:pt x="110" y="4379"/>
                  </a:cubicBezTo>
                  <a:cubicBezTo>
                    <a:pt x="86" y="5644"/>
                    <a:pt x="1" y="6920"/>
                    <a:pt x="123" y="8185"/>
                  </a:cubicBezTo>
                  <a:cubicBezTo>
                    <a:pt x="123" y="8198"/>
                    <a:pt x="134" y="8198"/>
                    <a:pt x="134" y="8209"/>
                  </a:cubicBezTo>
                  <a:cubicBezTo>
                    <a:pt x="98" y="8222"/>
                    <a:pt x="98" y="8282"/>
                    <a:pt x="134" y="8282"/>
                  </a:cubicBezTo>
                  <a:cubicBezTo>
                    <a:pt x="278" y="8303"/>
                    <a:pt x="422" y="8311"/>
                    <a:pt x="565" y="8311"/>
                  </a:cubicBezTo>
                  <a:cubicBezTo>
                    <a:pt x="1014" y="8311"/>
                    <a:pt x="1458" y="8234"/>
                    <a:pt x="1910" y="8234"/>
                  </a:cubicBezTo>
                  <a:cubicBezTo>
                    <a:pt x="2153" y="8234"/>
                    <a:pt x="2396" y="8282"/>
                    <a:pt x="2639" y="8295"/>
                  </a:cubicBezTo>
                  <a:cubicBezTo>
                    <a:pt x="2673" y="8296"/>
                    <a:pt x="2706" y="8297"/>
                    <a:pt x="2740" y="8297"/>
                  </a:cubicBezTo>
                  <a:cubicBezTo>
                    <a:pt x="3023" y="8297"/>
                    <a:pt x="3305" y="8257"/>
                    <a:pt x="3588" y="8246"/>
                  </a:cubicBezTo>
                  <a:cubicBezTo>
                    <a:pt x="3770" y="8245"/>
                    <a:pt x="3952" y="8244"/>
                    <a:pt x="4134" y="8244"/>
                  </a:cubicBezTo>
                  <a:cubicBezTo>
                    <a:pt x="5257" y="8244"/>
                    <a:pt x="6385" y="8274"/>
                    <a:pt x="7504" y="8295"/>
                  </a:cubicBezTo>
                  <a:cubicBezTo>
                    <a:pt x="7517" y="8295"/>
                    <a:pt x="7528" y="8282"/>
                    <a:pt x="7541" y="8271"/>
                  </a:cubicBezTo>
                  <a:cubicBezTo>
                    <a:pt x="7565" y="8258"/>
                    <a:pt x="7565" y="8234"/>
                    <a:pt x="7565" y="8209"/>
                  </a:cubicBezTo>
                  <a:cubicBezTo>
                    <a:pt x="7601" y="6945"/>
                    <a:pt x="7480" y="5680"/>
                    <a:pt x="7577" y="4415"/>
                  </a:cubicBezTo>
                  <a:cubicBezTo>
                    <a:pt x="7663" y="3126"/>
                    <a:pt x="7601" y="1813"/>
                    <a:pt x="7590" y="512"/>
                  </a:cubicBezTo>
                  <a:cubicBezTo>
                    <a:pt x="7590" y="487"/>
                    <a:pt x="7577" y="475"/>
                    <a:pt x="7553" y="475"/>
                  </a:cubicBezTo>
                  <a:cubicBezTo>
                    <a:pt x="7553" y="463"/>
                    <a:pt x="7541" y="450"/>
                    <a:pt x="7517" y="450"/>
                  </a:cubicBezTo>
                  <a:cubicBezTo>
                    <a:pt x="6769" y="483"/>
                    <a:pt x="6015" y="489"/>
                    <a:pt x="5260" y="489"/>
                  </a:cubicBezTo>
                  <a:cubicBezTo>
                    <a:pt x="4898" y="489"/>
                    <a:pt x="4535" y="487"/>
                    <a:pt x="4172" y="487"/>
                  </a:cubicBezTo>
                  <a:cubicBezTo>
                    <a:pt x="4159" y="168"/>
                    <a:pt x="3831" y="0"/>
                    <a:pt x="3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84" name="Google Shape;9284;p61"/>
            <p:cNvSpPr/>
            <p:nvPr/>
          </p:nvSpPr>
          <p:spPr>
            <a:xfrm>
              <a:off x="7396416" y="3473748"/>
              <a:ext cx="375302" cy="410101"/>
            </a:xfrm>
            <a:custGeom>
              <a:avLst/>
              <a:gdLst/>
              <a:ahLst/>
              <a:cxnLst/>
              <a:rect l="l" t="t" r="r" b="b"/>
              <a:pathLst>
                <a:path w="7625" h="8332" extrusionOk="0">
                  <a:moveTo>
                    <a:pt x="3458" y="123"/>
                  </a:moveTo>
                  <a:cubicBezTo>
                    <a:pt x="3618" y="123"/>
                    <a:pt x="3790" y="176"/>
                    <a:pt x="3904" y="268"/>
                  </a:cubicBezTo>
                  <a:cubicBezTo>
                    <a:pt x="3989" y="329"/>
                    <a:pt x="4074" y="451"/>
                    <a:pt x="4025" y="621"/>
                  </a:cubicBezTo>
                  <a:cubicBezTo>
                    <a:pt x="3978" y="785"/>
                    <a:pt x="3796" y="950"/>
                    <a:pt x="3477" y="950"/>
                  </a:cubicBezTo>
                  <a:cubicBezTo>
                    <a:pt x="3465" y="950"/>
                    <a:pt x="3453" y="949"/>
                    <a:pt x="3441" y="949"/>
                  </a:cubicBezTo>
                  <a:cubicBezTo>
                    <a:pt x="3187" y="937"/>
                    <a:pt x="3065" y="767"/>
                    <a:pt x="2979" y="608"/>
                  </a:cubicBezTo>
                  <a:cubicBezTo>
                    <a:pt x="3004" y="597"/>
                    <a:pt x="3004" y="572"/>
                    <a:pt x="3004" y="560"/>
                  </a:cubicBezTo>
                  <a:cubicBezTo>
                    <a:pt x="2992" y="341"/>
                    <a:pt x="3101" y="232"/>
                    <a:pt x="3198" y="183"/>
                  </a:cubicBezTo>
                  <a:cubicBezTo>
                    <a:pt x="3271" y="142"/>
                    <a:pt x="3362" y="123"/>
                    <a:pt x="3458" y="123"/>
                  </a:cubicBezTo>
                  <a:close/>
                  <a:moveTo>
                    <a:pt x="3467" y="108"/>
                  </a:moveTo>
                  <a:cubicBezTo>
                    <a:pt x="3365" y="108"/>
                    <a:pt x="3266" y="128"/>
                    <a:pt x="3187" y="171"/>
                  </a:cubicBezTo>
                  <a:cubicBezTo>
                    <a:pt x="3089" y="219"/>
                    <a:pt x="2968" y="329"/>
                    <a:pt x="2992" y="560"/>
                  </a:cubicBezTo>
                  <a:cubicBezTo>
                    <a:pt x="2992" y="572"/>
                    <a:pt x="2979" y="584"/>
                    <a:pt x="2968" y="597"/>
                  </a:cubicBezTo>
                  <a:lnTo>
                    <a:pt x="2968" y="608"/>
                  </a:lnTo>
                  <a:cubicBezTo>
                    <a:pt x="3052" y="779"/>
                    <a:pt x="3162" y="949"/>
                    <a:pt x="3441" y="962"/>
                  </a:cubicBezTo>
                  <a:lnTo>
                    <a:pt x="3478" y="962"/>
                  </a:lnTo>
                  <a:cubicBezTo>
                    <a:pt x="3600" y="962"/>
                    <a:pt x="3709" y="937"/>
                    <a:pt x="3806" y="889"/>
                  </a:cubicBezTo>
                  <a:cubicBezTo>
                    <a:pt x="3928" y="827"/>
                    <a:pt x="4014" y="743"/>
                    <a:pt x="4050" y="621"/>
                  </a:cubicBezTo>
                  <a:cubicBezTo>
                    <a:pt x="4087" y="487"/>
                    <a:pt x="4038" y="353"/>
                    <a:pt x="3916" y="256"/>
                  </a:cubicBezTo>
                  <a:cubicBezTo>
                    <a:pt x="3797" y="159"/>
                    <a:pt x="3627" y="108"/>
                    <a:pt x="3467" y="108"/>
                  </a:cubicBezTo>
                  <a:close/>
                  <a:moveTo>
                    <a:pt x="616" y="547"/>
                  </a:moveTo>
                  <a:cubicBezTo>
                    <a:pt x="850" y="547"/>
                    <a:pt x="1087" y="557"/>
                    <a:pt x="1314" y="572"/>
                  </a:cubicBezTo>
                  <a:cubicBezTo>
                    <a:pt x="1520" y="572"/>
                    <a:pt x="1727" y="584"/>
                    <a:pt x="1933" y="584"/>
                  </a:cubicBezTo>
                  <a:lnTo>
                    <a:pt x="2858" y="584"/>
                  </a:lnTo>
                  <a:cubicBezTo>
                    <a:pt x="2987" y="912"/>
                    <a:pt x="3195" y="1071"/>
                    <a:pt x="3492" y="1071"/>
                  </a:cubicBezTo>
                  <a:cubicBezTo>
                    <a:pt x="3504" y="1071"/>
                    <a:pt x="3515" y="1071"/>
                    <a:pt x="3527" y="1071"/>
                  </a:cubicBezTo>
                  <a:cubicBezTo>
                    <a:pt x="3806" y="1059"/>
                    <a:pt x="4111" y="889"/>
                    <a:pt x="4159" y="597"/>
                  </a:cubicBezTo>
                  <a:lnTo>
                    <a:pt x="4244" y="597"/>
                  </a:lnTo>
                  <a:cubicBezTo>
                    <a:pt x="4628" y="601"/>
                    <a:pt x="5017" y="604"/>
                    <a:pt x="5408" y="604"/>
                  </a:cubicBezTo>
                  <a:cubicBezTo>
                    <a:pt x="6094" y="604"/>
                    <a:pt x="6786" y="595"/>
                    <a:pt x="7467" y="572"/>
                  </a:cubicBezTo>
                  <a:cubicBezTo>
                    <a:pt x="7467" y="986"/>
                    <a:pt x="7479" y="1399"/>
                    <a:pt x="7479" y="1800"/>
                  </a:cubicBezTo>
                  <a:cubicBezTo>
                    <a:pt x="7503" y="2664"/>
                    <a:pt x="7516" y="3564"/>
                    <a:pt x="7455" y="4427"/>
                  </a:cubicBezTo>
                  <a:cubicBezTo>
                    <a:pt x="7394" y="5145"/>
                    <a:pt x="7419" y="5875"/>
                    <a:pt x="7430" y="6580"/>
                  </a:cubicBezTo>
                  <a:cubicBezTo>
                    <a:pt x="7443" y="7115"/>
                    <a:pt x="7455" y="7662"/>
                    <a:pt x="7443" y="8197"/>
                  </a:cubicBezTo>
                  <a:cubicBezTo>
                    <a:pt x="6944" y="8197"/>
                    <a:pt x="6446" y="8185"/>
                    <a:pt x="5959" y="8185"/>
                  </a:cubicBezTo>
                  <a:cubicBezTo>
                    <a:pt x="5193" y="8173"/>
                    <a:pt x="4403" y="8161"/>
                    <a:pt x="3636" y="8161"/>
                  </a:cubicBezTo>
                  <a:cubicBezTo>
                    <a:pt x="3490" y="8173"/>
                    <a:pt x="3344" y="8173"/>
                    <a:pt x="3198" y="8185"/>
                  </a:cubicBezTo>
                  <a:cubicBezTo>
                    <a:pt x="3052" y="8197"/>
                    <a:pt x="2895" y="8210"/>
                    <a:pt x="2749" y="8210"/>
                  </a:cubicBezTo>
                  <a:cubicBezTo>
                    <a:pt x="2603" y="8210"/>
                    <a:pt x="2469" y="8197"/>
                    <a:pt x="2335" y="8185"/>
                  </a:cubicBezTo>
                  <a:cubicBezTo>
                    <a:pt x="2201" y="8173"/>
                    <a:pt x="2079" y="8148"/>
                    <a:pt x="1946" y="8148"/>
                  </a:cubicBezTo>
                  <a:cubicBezTo>
                    <a:pt x="1703" y="8148"/>
                    <a:pt x="1447" y="8173"/>
                    <a:pt x="1204" y="8185"/>
                  </a:cubicBezTo>
                  <a:cubicBezTo>
                    <a:pt x="990" y="8209"/>
                    <a:pt x="770" y="8228"/>
                    <a:pt x="552" y="8228"/>
                  </a:cubicBezTo>
                  <a:cubicBezTo>
                    <a:pt x="436" y="8228"/>
                    <a:pt x="321" y="8222"/>
                    <a:pt x="207" y="8210"/>
                  </a:cubicBezTo>
                  <a:lnTo>
                    <a:pt x="207" y="8197"/>
                  </a:lnTo>
                  <a:cubicBezTo>
                    <a:pt x="109" y="7249"/>
                    <a:pt x="134" y="6276"/>
                    <a:pt x="158" y="5327"/>
                  </a:cubicBezTo>
                  <a:cubicBezTo>
                    <a:pt x="171" y="5023"/>
                    <a:pt x="182" y="4707"/>
                    <a:pt x="182" y="4391"/>
                  </a:cubicBezTo>
                  <a:cubicBezTo>
                    <a:pt x="207" y="3102"/>
                    <a:pt x="207" y="1813"/>
                    <a:pt x="195" y="560"/>
                  </a:cubicBezTo>
                  <a:cubicBezTo>
                    <a:pt x="333" y="551"/>
                    <a:pt x="474" y="547"/>
                    <a:pt x="616" y="547"/>
                  </a:cubicBezTo>
                  <a:close/>
                  <a:moveTo>
                    <a:pt x="668" y="534"/>
                  </a:moveTo>
                  <a:cubicBezTo>
                    <a:pt x="506" y="534"/>
                    <a:pt x="343" y="538"/>
                    <a:pt x="182" y="548"/>
                  </a:cubicBezTo>
                  <a:lnTo>
                    <a:pt x="171" y="548"/>
                  </a:lnTo>
                  <a:lnTo>
                    <a:pt x="171" y="560"/>
                  </a:lnTo>
                  <a:cubicBezTo>
                    <a:pt x="182" y="1813"/>
                    <a:pt x="182" y="3102"/>
                    <a:pt x="171" y="4391"/>
                  </a:cubicBezTo>
                  <a:cubicBezTo>
                    <a:pt x="158" y="4695"/>
                    <a:pt x="158" y="5023"/>
                    <a:pt x="146" y="5327"/>
                  </a:cubicBezTo>
                  <a:cubicBezTo>
                    <a:pt x="122" y="6276"/>
                    <a:pt x="85" y="7249"/>
                    <a:pt x="182" y="8197"/>
                  </a:cubicBezTo>
                  <a:lnTo>
                    <a:pt x="182" y="8221"/>
                  </a:lnTo>
                  <a:lnTo>
                    <a:pt x="182" y="8234"/>
                  </a:lnTo>
                  <a:lnTo>
                    <a:pt x="195" y="8234"/>
                  </a:lnTo>
                  <a:cubicBezTo>
                    <a:pt x="304" y="8246"/>
                    <a:pt x="414" y="8246"/>
                    <a:pt x="523" y="8246"/>
                  </a:cubicBezTo>
                  <a:cubicBezTo>
                    <a:pt x="754" y="8246"/>
                    <a:pt x="985" y="8221"/>
                    <a:pt x="1204" y="8210"/>
                  </a:cubicBezTo>
                  <a:cubicBezTo>
                    <a:pt x="1447" y="8185"/>
                    <a:pt x="1703" y="8173"/>
                    <a:pt x="1946" y="8173"/>
                  </a:cubicBezTo>
                  <a:cubicBezTo>
                    <a:pt x="2079" y="8173"/>
                    <a:pt x="2201" y="8185"/>
                    <a:pt x="2335" y="8197"/>
                  </a:cubicBezTo>
                  <a:cubicBezTo>
                    <a:pt x="2469" y="8210"/>
                    <a:pt x="2603" y="8221"/>
                    <a:pt x="2749" y="8221"/>
                  </a:cubicBezTo>
                  <a:cubicBezTo>
                    <a:pt x="2906" y="8221"/>
                    <a:pt x="3052" y="8221"/>
                    <a:pt x="3198" y="8210"/>
                  </a:cubicBezTo>
                  <a:cubicBezTo>
                    <a:pt x="3344" y="8197"/>
                    <a:pt x="3490" y="8185"/>
                    <a:pt x="3636" y="8185"/>
                  </a:cubicBezTo>
                  <a:cubicBezTo>
                    <a:pt x="3862" y="8182"/>
                    <a:pt x="4091" y="8180"/>
                    <a:pt x="4320" y="8180"/>
                  </a:cubicBezTo>
                  <a:cubicBezTo>
                    <a:pt x="4867" y="8180"/>
                    <a:pt x="5419" y="8189"/>
                    <a:pt x="5959" y="8197"/>
                  </a:cubicBezTo>
                  <a:cubicBezTo>
                    <a:pt x="6446" y="8210"/>
                    <a:pt x="6957" y="8221"/>
                    <a:pt x="7443" y="8221"/>
                  </a:cubicBezTo>
                  <a:lnTo>
                    <a:pt x="7455" y="8221"/>
                  </a:lnTo>
                  <a:lnTo>
                    <a:pt x="7455" y="8210"/>
                  </a:lnTo>
                  <a:cubicBezTo>
                    <a:pt x="7467" y="7662"/>
                    <a:pt x="7455" y="7115"/>
                    <a:pt x="7443" y="6580"/>
                  </a:cubicBezTo>
                  <a:cubicBezTo>
                    <a:pt x="7430" y="5875"/>
                    <a:pt x="7419" y="5145"/>
                    <a:pt x="7467" y="4427"/>
                  </a:cubicBezTo>
                  <a:cubicBezTo>
                    <a:pt x="7528" y="3564"/>
                    <a:pt x="7516" y="2664"/>
                    <a:pt x="7503" y="1800"/>
                  </a:cubicBezTo>
                  <a:cubicBezTo>
                    <a:pt x="7492" y="1399"/>
                    <a:pt x="7492" y="973"/>
                    <a:pt x="7492" y="560"/>
                  </a:cubicBezTo>
                  <a:lnTo>
                    <a:pt x="7492" y="548"/>
                  </a:lnTo>
                  <a:lnTo>
                    <a:pt x="7479" y="548"/>
                  </a:lnTo>
                  <a:cubicBezTo>
                    <a:pt x="6767" y="580"/>
                    <a:pt x="6050" y="586"/>
                    <a:pt x="5341" y="586"/>
                  </a:cubicBezTo>
                  <a:cubicBezTo>
                    <a:pt x="4973" y="586"/>
                    <a:pt x="4606" y="584"/>
                    <a:pt x="4244" y="584"/>
                  </a:cubicBezTo>
                  <a:lnTo>
                    <a:pt x="4135" y="584"/>
                  </a:lnTo>
                  <a:cubicBezTo>
                    <a:pt x="4098" y="876"/>
                    <a:pt x="3795" y="1035"/>
                    <a:pt x="3527" y="1046"/>
                  </a:cubicBezTo>
                  <a:cubicBezTo>
                    <a:pt x="3515" y="1047"/>
                    <a:pt x="3502" y="1047"/>
                    <a:pt x="3490" y="1047"/>
                  </a:cubicBezTo>
                  <a:cubicBezTo>
                    <a:pt x="3195" y="1047"/>
                    <a:pt x="2998" y="899"/>
                    <a:pt x="2870" y="572"/>
                  </a:cubicBezTo>
                  <a:lnTo>
                    <a:pt x="1933" y="572"/>
                  </a:lnTo>
                  <a:cubicBezTo>
                    <a:pt x="1727" y="560"/>
                    <a:pt x="1520" y="560"/>
                    <a:pt x="1314" y="548"/>
                  </a:cubicBezTo>
                  <a:cubicBezTo>
                    <a:pt x="1104" y="541"/>
                    <a:pt x="887" y="534"/>
                    <a:pt x="668" y="534"/>
                  </a:cubicBezTo>
                  <a:close/>
                  <a:moveTo>
                    <a:pt x="3490" y="13"/>
                  </a:moveTo>
                  <a:cubicBezTo>
                    <a:pt x="3806" y="13"/>
                    <a:pt x="4123" y="183"/>
                    <a:pt x="4147" y="499"/>
                  </a:cubicBezTo>
                  <a:lnTo>
                    <a:pt x="4281" y="511"/>
                  </a:lnTo>
                  <a:cubicBezTo>
                    <a:pt x="4643" y="511"/>
                    <a:pt x="5008" y="513"/>
                    <a:pt x="5374" y="513"/>
                  </a:cubicBezTo>
                  <a:cubicBezTo>
                    <a:pt x="6078" y="513"/>
                    <a:pt x="6788" y="507"/>
                    <a:pt x="7492" y="475"/>
                  </a:cubicBezTo>
                  <a:cubicBezTo>
                    <a:pt x="7516" y="475"/>
                    <a:pt x="7516" y="487"/>
                    <a:pt x="7528" y="487"/>
                  </a:cubicBezTo>
                  <a:lnTo>
                    <a:pt x="7528" y="499"/>
                  </a:lnTo>
                  <a:cubicBezTo>
                    <a:pt x="7540" y="499"/>
                    <a:pt x="7552" y="499"/>
                    <a:pt x="7552" y="524"/>
                  </a:cubicBezTo>
                  <a:cubicBezTo>
                    <a:pt x="7552" y="827"/>
                    <a:pt x="7565" y="1132"/>
                    <a:pt x="7565" y="1435"/>
                  </a:cubicBezTo>
                  <a:cubicBezTo>
                    <a:pt x="7589" y="2421"/>
                    <a:pt x="7613" y="3442"/>
                    <a:pt x="7540" y="4427"/>
                  </a:cubicBezTo>
                  <a:cubicBezTo>
                    <a:pt x="7492" y="5145"/>
                    <a:pt x="7503" y="5862"/>
                    <a:pt x="7516" y="6568"/>
                  </a:cubicBezTo>
                  <a:cubicBezTo>
                    <a:pt x="7540" y="7103"/>
                    <a:pt x="7552" y="7662"/>
                    <a:pt x="7528" y="8221"/>
                  </a:cubicBezTo>
                  <a:cubicBezTo>
                    <a:pt x="7540" y="8234"/>
                    <a:pt x="7528" y="8258"/>
                    <a:pt x="7516" y="8270"/>
                  </a:cubicBezTo>
                  <a:lnTo>
                    <a:pt x="7503" y="8270"/>
                  </a:lnTo>
                  <a:cubicBezTo>
                    <a:pt x="7503" y="8283"/>
                    <a:pt x="7492" y="8294"/>
                    <a:pt x="7479" y="8294"/>
                  </a:cubicBezTo>
                  <a:cubicBezTo>
                    <a:pt x="7151" y="8294"/>
                    <a:pt x="6822" y="8283"/>
                    <a:pt x="6519" y="8283"/>
                  </a:cubicBezTo>
                  <a:cubicBezTo>
                    <a:pt x="5831" y="8266"/>
                    <a:pt x="5131" y="8248"/>
                    <a:pt x="4431" y="8248"/>
                  </a:cubicBezTo>
                  <a:cubicBezTo>
                    <a:pt x="4141" y="8248"/>
                    <a:pt x="3852" y="8251"/>
                    <a:pt x="3563" y="8258"/>
                  </a:cubicBezTo>
                  <a:cubicBezTo>
                    <a:pt x="3430" y="8258"/>
                    <a:pt x="3308" y="8270"/>
                    <a:pt x="3174" y="8283"/>
                  </a:cubicBezTo>
                  <a:cubicBezTo>
                    <a:pt x="3046" y="8291"/>
                    <a:pt x="2911" y="8300"/>
                    <a:pt x="2779" y="8300"/>
                  </a:cubicBezTo>
                  <a:cubicBezTo>
                    <a:pt x="2724" y="8300"/>
                    <a:pt x="2669" y="8298"/>
                    <a:pt x="2614" y="8294"/>
                  </a:cubicBezTo>
                  <a:cubicBezTo>
                    <a:pt x="2506" y="8294"/>
                    <a:pt x="2408" y="8283"/>
                    <a:pt x="2298" y="8270"/>
                  </a:cubicBezTo>
                  <a:cubicBezTo>
                    <a:pt x="2165" y="8258"/>
                    <a:pt x="2031" y="8246"/>
                    <a:pt x="1885" y="8246"/>
                  </a:cubicBezTo>
                  <a:cubicBezTo>
                    <a:pt x="1654" y="8246"/>
                    <a:pt x="1435" y="8258"/>
                    <a:pt x="1216" y="8283"/>
                  </a:cubicBezTo>
                  <a:cubicBezTo>
                    <a:pt x="984" y="8298"/>
                    <a:pt x="751" y="8319"/>
                    <a:pt x="515" y="8319"/>
                  </a:cubicBezTo>
                  <a:cubicBezTo>
                    <a:pt x="381" y="8319"/>
                    <a:pt x="246" y="8312"/>
                    <a:pt x="109" y="8294"/>
                  </a:cubicBezTo>
                  <a:cubicBezTo>
                    <a:pt x="98" y="8283"/>
                    <a:pt x="98" y="8270"/>
                    <a:pt x="98" y="8258"/>
                  </a:cubicBezTo>
                  <a:cubicBezTo>
                    <a:pt x="85" y="8246"/>
                    <a:pt x="98" y="8234"/>
                    <a:pt x="109" y="8221"/>
                  </a:cubicBezTo>
                  <a:lnTo>
                    <a:pt x="122" y="8221"/>
                  </a:lnTo>
                  <a:lnTo>
                    <a:pt x="122" y="8210"/>
                  </a:lnTo>
                  <a:cubicBezTo>
                    <a:pt x="109" y="8210"/>
                    <a:pt x="109" y="8210"/>
                    <a:pt x="109" y="8197"/>
                  </a:cubicBezTo>
                  <a:cubicBezTo>
                    <a:pt x="12" y="7249"/>
                    <a:pt x="36" y="6264"/>
                    <a:pt x="73" y="5327"/>
                  </a:cubicBezTo>
                  <a:cubicBezTo>
                    <a:pt x="73" y="5011"/>
                    <a:pt x="85" y="4695"/>
                    <a:pt x="98" y="4391"/>
                  </a:cubicBezTo>
                  <a:cubicBezTo>
                    <a:pt x="109" y="3162"/>
                    <a:pt x="109" y="1898"/>
                    <a:pt x="109" y="524"/>
                  </a:cubicBezTo>
                  <a:lnTo>
                    <a:pt x="109" y="499"/>
                  </a:lnTo>
                  <a:cubicBezTo>
                    <a:pt x="122" y="499"/>
                    <a:pt x="122" y="487"/>
                    <a:pt x="146" y="487"/>
                  </a:cubicBezTo>
                  <a:cubicBezTo>
                    <a:pt x="316" y="462"/>
                    <a:pt x="498" y="462"/>
                    <a:pt x="669" y="462"/>
                  </a:cubicBezTo>
                  <a:cubicBezTo>
                    <a:pt x="900" y="462"/>
                    <a:pt x="1119" y="462"/>
                    <a:pt x="1338" y="475"/>
                  </a:cubicBezTo>
                  <a:cubicBezTo>
                    <a:pt x="1533" y="487"/>
                    <a:pt x="1739" y="487"/>
                    <a:pt x="1933" y="499"/>
                  </a:cubicBezTo>
                  <a:lnTo>
                    <a:pt x="2858" y="499"/>
                  </a:lnTo>
                  <a:cubicBezTo>
                    <a:pt x="2858" y="487"/>
                    <a:pt x="2870" y="487"/>
                    <a:pt x="2882" y="487"/>
                  </a:cubicBezTo>
                  <a:lnTo>
                    <a:pt x="2895" y="487"/>
                  </a:lnTo>
                  <a:lnTo>
                    <a:pt x="2895" y="475"/>
                  </a:lnTo>
                  <a:cubicBezTo>
                    <a:pt x="2906" y="159"/>
                    <a:pt x="3198" y="25"/>
                    <a:pt x="3490" y="13"/>
                  </a:cubicBezTo>
                  <a:close/>
                  <a:moveTo>
                    <a:pt x="3490" y="0"/>
                  </a:moveTo>
                  <a:cubicBezTo>
                    <a:pt x="3198" y="0"/>
                    <a:pt x="2895" y="146"/>
                    <a:pt x="2870" y="462"/>
                  </a:cubicBezTo>
                  <a:cubicBezTo>
                    <a:pt x="2858" y="475"/>
                    <a:pt x="2858" y="475"/>
                    <a:pt x="2846" y="475"/>
                  </a:cubicBezTo>
                  <a:lnTo>
                    <a:pt x="1933" y="475"/>
                  </a:lnTo>
                  <a:cubicBezTo>
                    <a:pt x="1739" y="475"/>
                    <a:pt x="1533" y="462"/>
                    <a:pt x="1338" y="462"/>
                  </a:cubicBezTo>
                  <a:cubicBezTo>
                    <a:pt x="1125" y="449"/>
                    <a:pt x="905" y="440"/>
                    <a:pt x="683" y="440"/>
                  </a:cubicBezTo>
                  <a:cubicBezTo>
                    <a:pt x="500" y="440"/>
                    <a:pt x="316" y="446"/>
                    <a:pt x="134" y="462"/>
                  </a:cubicBezTo>
                  <a:cubicBezTo>
                    <a:pt x="122" y="462"/>
                    <a:pt x="109" y="475"/>
                    <a:pt x="98" y="487"/>
                  </a:cubicBezTo>
                  <a:cubicBezTo>
                    <a:pt x="85" y="499"/>
                    <a:pt x="85" y="511"/>
                    <a:pt x="85" y="524"/>
                  </a:cubicBezTo>
                  <a:cubicBezTo>
                    <a:pt x="98" y="1898"/>
                    <a:pt x="98" y="3162"/>
                    <a:pt x="73" y="4391"/>
                  </a:cubicBezTo>
                  <a:cubicBezTo>
                    <a:pt x="73" y="4695"/>
                    <a:pt x="61" y="5011"/>
                    <a:pt x="49" y="5327"/>
                  </a:cubicBezTo>
                  <a:cubicBezTo>
                    <a:pt x="25" y="6264"/>
                    <a:pt x="0" y="7249"/>
                    <a:pt x="98" y="8197"/>
                  </a:cubicBezTo>
                  <a:lnTo>
                    <a:pt x="98" y="8210"/>
                  </a:lnTo>
                  <a:cubicBezTo>
                    <a:pt x="73" y="8221"/>
                    <a:pt x="73" y="8246"/>
                    <a:pt x="73" y="8270"/>
                  </a:cubicBezTo>
                  <a:cubicBezTo>
                    <a:pt x="73" y="8283"/>
                    <a:pt x="85" y="8307"/>
                    <a:pt x="109" y="8307"/>
                  </a:cubicBezTo>
                  <a:cubicBezTo>
                    <a:pt x="255" y="8331"/>
                    <a:pt x="401" y="8331"/>
                    <a:pt x="547" y="8331"/>
                  </a:cubicBezTo>
                  <a:cubicBezTo>
                    <a:pt x="766" y="8331"/>
                    <a:pt x="998" y="8319"/>
                    <a:pt x="1216" y="8294"/>
                  </a:cubicBezTo>
                  <a:cubicBezTo>
                    <a:pt x="1435" y="8283"/>
                    <a:pt x="1654" y="8258"/>
                    <a:pt x="1885" y="8258"/>
                  </a:cubicBezTo>
                  <a:cubicBezTo>
                    <a:pt x="2019" y="8258"/>
                    <a:pt x="2165" y="8270"/>
                    <a:pt x="2298" y="8283"/>
                  </a:cubicBezTo>
                  <a:cubicBezTo>
                    <a:pt x="2396" y="8294"/>
                    <a:pt x="2506" y="8307"/>
                    <a:pt x="2614" y="8319"/>
                  </a:cubicBezTo>
                  <a:cubicBezTo>
                    <a:pt x="2797" y="8319"/>
                    <a:pt x="2992" y="8307"/>
                    <a:pt x="3174" y="8294"/>
                  </a:cubicBezTo>
                  <a:cubicBezTo>
                    <a:pt x="3308" y="8283"/>
                    <a:pt x="3430" y="8270"/>
                    <a:pt x="3563" y="8270"/>
                  </a:cubicBezTo>
                  <a:cubicBezTo>
                    <a:pt x="3825" y="8267"/>
                    <a:pt x="4089" y="8266"/>
                    <a:pt x="4352" y="8266"/>
                  </a:cubicBezTo>
                  <a:cubicBezTo>
                    <a:pt x="5078" y="8266"/>
                    <a:pt x="5805" y="8277"/>
                    <a:pt x="6519" y="8294"/>
                  </a:cubicBezTo>
                  <a:cubicBezTo>
                    <a:pt x="6822" y="8294"/>
                    <a:pt x="7151" y="8307"/>
                    <a:pt x="7479" y="8307"/>
                  </a:cubicBezTo>
                  <a:cubicBezTo>
                    <a:pt x="7492" y="8307"/>
                    <a:pt x="7516" y="8307"/>
                    <a:pt x="7516" y="8283"/>
                  </a:cubicBezTo>
                  <a:cubicBezTo>
                    <a:pt x="7552" y="8270"/>
                    <a:pt x="7552" y="8246"/>
                    <a:pt x="7552" y="8221"/>
                  </a:cubicBezTo>
                  <a:cubicBezTo>
                    <a:pt x="7565" y="7662"/>
                    <a:pt x="7552" y="7103"/>
                    <a:pt x="7540" y="6568"/>
                  </a:cubicBezTo>
                  <a:cubicBezTo>
                    <a:pt x="7528" y="5862"/>
                    <a:pt x="7503" y="5145"/>
                    <a:pt x="7552" y="4427"/>
                  </a:cubicBezTo>
                  <a:cubicBezTo>
                    <a:pt x="7625" y="3442"/>
                    <a:pt x="7601" y="2421"/>
                    <a:pt x="7589" y="1435"/>
                  </a:cubicBezTo>
                  <a:cubicBezTo>
                    <a:pt x="7576" y="1132"/>
                    <a:pt x="7576" y="827"/>
                    <a:pt x="7576" y="524"/>
                  </a:cubicBezTo>
                  <a:cubicBezTo>
                    <a:pt x="7576" y="499"/>
                    <a:pt x="7565" y="487"/>
                    <a:pt x="7540" y="475"/>
                  </a:cubicBezTo>
                  <a:cubicBezTo>
                    <a:pt x="7528" y="462"/>
                    <a:pt x="7516" y="462"/>
                    <a:pt x="7492" y="462"/>
                  </a:cubicBezTo>
                  <a:cubicBezTo>
                    <a:pt x="6816" y="486"/>
                    <a:pt x="6136" y="494"/>
                    <a:pt x="5460" y="494"/>
                  </a:cubicBezTo>
                  <a:cubicBezTo>
                    <a:pt x="5065" y="494"/>
                    <a:pt x="4671" y="491"/>
                    <a:pt x="4281" y="487"/>
                  </a:cubicBezTo>
                  <a:lnTo>
                    <a:pt x="4159" y="487"/>
                  </a:lnTo>
                  <a:cubicBezTo>
                    <a:pt x="4135" y="171"/>
                    <a:pt x="3806" y="0"/>
                    <a:pt x="34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</p:grpSp>
      <p:grpSp>
        <p:nvGrpSpPr>
          <p:cNvPr id="9285" name="Google Shape;9285;p61"/>
          <p:cNvGrpSpPr/>
          <p:nvPr/>
        </p:nvGrpSpPr>
        <p:grpSpPr>
          <a:xfrm>
            <a:off x="1689378" y="2084042"/>
            <a:ext cx="1550044" cy="1868668"/>
            <a:chOff x="7890110" y="3444313"/>
            <a:chExt cx="395877" cy="477253"/>
          </a:xfrm>
          <a:solidFill>
            <a:srgbClr val="00B050"/>
          </a:solidFill>
        </p:grpSpPr>
        <p:sp>
          <p:nvSpPr>
            <p:cNvPr id="9286" name="Google Shape;9286;p61"/>
            <p:cNvSpPr/>
            <p:nvPr/>
          </p:nvSpPr>
          <p:spPr>
            <a:xfrm>
              <a:off x="7890849" y="3516275"/>
              <a:ext cx="375352" cy="404441"/>
            </a:xfrm>
            <a:custGeom>
              <a:avLst/>
              <a:gdLst/>
              <a:ahLst/>
              <a:cxnLst/>
              <a:rect l="l" t="t" r="r" b="b"/>
              <a:pathLst>
                <a:path w="7626" h="8217" extrusionOk="0">
                  <a:moveTo>
                    <a:pt x="536" y="0"/>
                  </a:moveTo>
                  <a:cubicBezTo>
                    <a:pt x="401" y="0"/>
                    <a:pt x="256" y="12"/>
                    <a:pt x="122" y="12"/>
                  </a:cubicBezTo>
                  <a:cubicBezTo>
                    <a:pt x="98" y="12"/>
                    <a:pt x="74" y="36"/>
                    <a:pt x="74" y="61"/>
                  </a:cubicBezTo>
                  <a:cubicBezTo>
                    <a:pt x="220" y="1216"/>
                    <a:pt x="122" y="2384"/>
                    <a:pt x="61" y="3551"/>
                  </a:cubicBezTo>
                  <a:cubicBezTo>
                    <a:pt x="1" y="4706"/>
                    <a:pt x="1" y="5874"/>
                    <a:pt x="25" y="7041"/>
                  </a:cubicBezTo>
                  <a:cubicBezTo>
                    <a:pt x="25" y="7321"/>
                    <a:pt x="25" y="7613"/>
                    <a:pt x="37" y="7893"/>
                  </a:cubicBezTo>
                  <a:cubicBezTo>
                    <a:pt x="37" y="8027"/>
                    <a:pt x="25" y="8100"/>
                    <a:pt x="147" y="8160"/>
                  </a:cubicBezTo>
                  <a:cubicBezTo>
                    <a:pt x="217" y="8195"/>
                    <a:pt x="319" y="8206"/>
                    <a:pt x="429" y="8206"/>
                  </a:cubicBezTo>
                  <a:cubicBezTo>
                    <a:pt x="586" y="8206"/>
                    <a:pt x="756" y="8184"/>
                    <a:pt x="864" y="8184"/>
                  </a:cubicBezTo>
                  <a:cubicBezTo>
                    <a:pt x="1168" y="8197"/>
                    <a:pt x="1484" y="8209"/>
                    <a:pt x="1788" y="8209"/>
                  </a:cubicBezTo>
                  <a:cubicBezTo>
                    <a:pt x="2219" y="8213"/>
                    <a:pt x="2648" y="8216"/>
                    <a:pt x="3077" y="8216"/>
                  </a:cubicBezTo>
                  <a:cubicBezTo>
                    <a:pt x="3810" y="8216"/>
                    <a:pt x="4542" y="8208"/>
                    <a:pt x="5279" y="8184"/>
                  </a:cubicBezTo>
                  <a:cubicBezTo>
                    <a:pt x="5887" y="8160"/>
                    <a:pt x="6543" y="8197"/>
                    <a:pt x="7139" y="8100"/>
                  </a:cubicBezTo>
                  <a:cubicBezTo>
                    <a:pt x="7370" y="8063"/>
                    <a:pt x="7625" y="7857"/>
                    <a:pt x="7406" y="7625"/>
                  </a:cubicBezTo>
                  <a:cubicBezTo>
                    <a:pt x="7393" y="7612"/>
                    <a:pt x="7378" y="7606"/>
                    <a:pt x="7364" y="7606"/>
                  </a:cubicBezTo>
                  <a:cubicBezTo>
                    <a:pt x="7315" y="7606"/>
                    <a:pt x="7274" y="7675"/>
                    <a:pt x="7322" y="7722"/>
                  </a:cubicBezTo>
                  <a:cubicBezTo>
                    <a:pt x="7528" y="7954"/>
                    <a:pt x="6847" y="7978"/>
                    <a:pt x="6811" y="7978"/>
                  </a:cubicBezTo>
                  <a:cubicBezTo>
                    <a:pt x="6641" y="7990"/>
                    <a:pt x="6482" y="7990"/>
                    <a:pt x="6312" y="8003"/>
                  </a:cubicBezTo>
                  <a:cubicBezTo>
                    <a:pt x="5996" y="8014"/>
                    <a:pt x="5668" y="8027"/>
                    <a:pt x="5339" y="8039"/>
                  </a:cubicBezTo>
                  <a:cubicBezTo>
                    <a:pt x="4731" y="8063"/>
                    <a:pt x="4111" y="8075"/>
                    <a:pt x="3503" y="8075"/>
                  </a:cubicBezTo>
                  <a:cubicBezTo>
                    <a:pt x="2895" y="8075"/>
                    <a:pt x="2274" y="8075"/>
                    <a:pt x="1666" y="8063"/>
                  </a:cubicBezTo>
                  <a:cubicBezTo>
                    <a:pt x="1338" y="8063"/>
                    <a:pt x="1010" y="8051"/>
                    <a:pt x="682" y="8039"/>
                  </a:cubicBezTo>
                  <a:cubicBezTo>
                    <a:pt x="618" y="8039"/>
                    <a:pt x="545" y="8047"/>
                    <a:pt x="473" y="8047"/>
                  </a:cubicBezTo>
                  <a:cubicBezTo>
                    <a:pt x="352" y="8047"/>
                    <a:pt x="236" y="8023"/>
                    <a:pt x="183" y="7893"/>
                  </a:cubicBezTo>
                  <a:cubicBezTo>
                    <a:pt x="134" y="7795"/>
                    <a:pt x="171" y="7576"/>
                    <a:pt x="171" y="7467"/>
                  </a:cubicBezTo>
                  <a:cubicBezTo>
                    <a:pt x="147" y="6227"/>
                    <a:pt x="134" y="4974"/>
                    <a:pt x="183" y="3733"/>
                  </a:cubicBezTo>
                  <a:cubicBezTo>
                    <a:pt x="243" y="2526"/>
                    <a:pt x="338" y="1317"/>
                    <a:pt x="179" y="109"/>
                  </a:cubicBezTo>
                  <a:lnTo>
                    <a:pt x="179" y="109"/>
                  </a:lnTo>
                  <a:cubicBezTo>
                    <a:pt x="296" y="109"/>
                    <a:pt x="420" y="108"/>
                    <a:pt x="536" y="98"/>
                  </a:cubicBezTo>
                  <a:cubicBezTo>
                    <a:pt x="596" y="98"/>
                    <a:pt x="596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87" name="Google Shape;9287;p61"/>
            <p:cNvSpPr/>
            <p:nvPr/>
          </p:nvSpPr>
          <p:spPr>
            <a:xfrm>
              <a:off x="7890209" y="3516275"/>
              <a:ext cx="370627" cy="404687"/>
            </a:xfrm>
            <a:custGeom>
              <a:avLst/>
              <a:gdLst/>
              <a:ahLst/>
              <a:cxnLst/>
              <a:rect l="l" t="t" r="r" b="b"/>
              <a:pathLst>
                <a:path w="7530" h="8222" extrusionOk="0">
                  <a:moveTo>
                    <a:pt x="184" y="73"/>
                  </a:moveTo>
                  <a:lnTo>
                    <a:pt x="184" y="109"/>
                  </a:lnTo>
                  <a:lnTo>
                    <a:pt x="160" y="109"/>
                  </a:lnTo>
                  <a:lnTo>
                    <a:pt x="184" y="73"/>
                  </a:lnTo>
                  <a:close/>
                  <a:moveTo>
                    <a:pt x="549" y="12"/>
                  </a:moveTo>
                  <a:cubicBezTo>
                    <a:pt x="573" y="12"/>
                    <a:pt x="585" y="36"/>
                    <a:pt x="585" y="49"/>
                  </a:cubicBezTo>
                  <a:cubicBezTo>
                    <a:pt x="585" y="73"/>
                    <a:pt x="573" y="85"/>
                    <a:pt x="549" y="85"/>
                  </a:cubicBezTo>
                  <a:cubicBezTo>
                    <a:pt x="427" y="98"/>
                    <a:pt x="317" y="98"/>
                    <a:pt x="208" y="98"/>
                  </a:cubicBezTo>
                  <a:cubicBezTo>
                    <a:pt x="196" y="85"/>
                    <a:pt x="196" y="61"/>
                    <a:pt x="196" y="49"/>
                  </a:cubicBezTo>
                  <a:lnTo>
                    <a:pt x="196" y="25"/>
                  </a:lnTo>
                  <a:lnTo>
                    <a:pt x="123" y="122"/>
                  </a:lnTo>
                  <a:lnTo>
                    <a:pt x="184" y="122"/>
                  </a:lnTo>
                  <a:cubicBezTo>
                    <a:pt x="317" y="1155"/>
                    <a:pt x="269" y="2201"/>
                    <a:pt x="220" y="3223"/>
                  </a:cubicBezTo>
                  <a:cubicBezTo>
                    <a:pt x="208" y="3393"/>
                    <a:pt x="196" y="3563"/>
                    <a:pt x="196" y="3733"/>
                  </a:cubicBezTo>
                  <a:cubicBezTo>
                    <a:pt x="135" y="4998"/>
                    <a:pt x="147" y="6263"/>
                    <a:pt x="171" y="7467"/>
                  </a:cubicBezTo>
                  <a:lnTo>
                    <a:pt x="171" y="7589"/>
                  </a:lnTo>
                  <a:cubicBezTo>
                    <a:pt x="160" y="7698"/>
                    <a:pt x="147" y="7832"/>
                    <a:pt x="184" y="7905"/>
                  </a:cubicBezTo>
                  <a:cubicBezTo>
                    <a:pt x="238" y="8032"/>
                    <a:pt x="352" y="8057"/>
                    <a:pt x="467" y="8057"/>
                  </a:cubicBezTo>
                  <a:cubicBezTo>
                    <a:pt x="507" y="8057"/>
                    <a:pt x="547" y="8054"/>
                    <a:pt x="585" y="8051"/>
                  </a:cubicBezTo>
                  <a:lnTo>
                    <a:pt x="695" y="8051"/>
                  </a:lnTo>
                  <a:cubicBezTo>
                    <a:pt x="1035" y="8063"/>
                    <a:pt x="1363" y="8063"/>
                    <a:pt x="1679" y="8075"/>
                  </a:cubicBezTo>
                  <a:cubicBezTo>
                    <a:pt x="2324" y="8087"/>
                    <a:pt x="2932" y="8087"/>
                    <a:pt x="3516" y="8087"/>
                  </a:cubicBezTo>
                  <a:cubicBezTo>
                    <a:pt x="4148" y="8075"/>
                    <a:pt x="4768" y="8063"/>
                    <a:pt x="5352" y="8051"/>
                  </a:cubicBezTo>
                  <a:lnTo>
                    <a:pt x="6338" y="8014"/>
                  </a:lnTo>
                  <a:cubicBezTo>
                    <a:pt x="6495" y="8003"/>
                    <a:pt x="6665" y="7990"/>
                    <a:pt x="6824" y="7990"/>
                  </a:cubicBezTo>
                  <a:lnTo>
                    <a:pt x="6824" y="7978"/>
                  </a:lnTo>
                  <a:cubicBezTo>
                    <a:pt x="7019" y="7978"/>
                    <a:pt x="7335" y="7941"/>
                    <a:pt x="7371" y="7832"/>
                  </a:cubicBezTo>
                  <a:cubicBezTo>
                    <a:pt x="7383" y="7795"/>
                    <a:pt x="7371" y="7759"/>
                    <a:pt x="7335" y="7711"/>
                  </a:cubicBezTo>
                  <a:cubicBezTo>
                    <a:pt x="7310" y="7686"/>
                    <a:pt x="7322" y="7649"/>
                    <a:pt x="7335" y="7625"/>
                  </a:cubicBezTo>
                  <a:cubicBezTo>
                    <a:pt x="7349" y="7618"/>
                    <a:pt x="7367" y="7611"/>
                    <a:pt x="7384" y="7611"/>
                  </a:cubicBezTo>
                  <a:cubicBezTo>
                    <a:pt x="7397" y="7611"/>
                    <a:pt x="7409" y="7615"/>
                    <a:pt x="7419" y="7625"/>
                  </a:cubicBezTo>
                  <a:cubicBezTo>
                    <a:pt x="7492" y="7711"/>
                    <a:pt x="7517" y="7784"/>
                    <a:pt x="7492" y="7857"/>
                  </a:cubicBezTo>
                  <a:cubicBezTo>
                    <a:pt x="7444" y="7978"/>
                    <a:pt x="7286" y="8063"/>
                    <a:pt x="7152" y="8087"/>
                  </a:cubicBezTo>
                  <a:cubicBezTo>
                    <a:pt x="6714" y="8160"/>
                    <a:pt x="6240" y="8160"/>
                    <a:pt x="5790" y="8173"/>
                  </a:cubicBezTo>
                  <a:lnTo>
                    <a:pt x="5292" y="8173"/>
                  </a:lnTo>
                  <a:cubicBezTo>
                    <a:pt x="4590" y="8196"/>
                    <a:pt x="3862" y="8210"/>
                    <a:pt x="3093" y="8210"/>
                  </a:cubicBezTo>
                  <a:cubicBezTo>
                    <a:pt x="2676" y="8210"/>
                    <a:pt x="2246" y="8206"/>
                    <a:pt x="1801" y="8197"/>
                  </a:cubicBezTo>
                  <a:cubicBezTo>
                    <a:pt x="1509" y="8197"/>
                    <a:pt x="1193" y="8184"/>
                    <a:pt x="877" y="8184"/>
                  </a:cubicBezTo>
                  <a:lnTo>
                    <a:pt x="682" y="8184"/>
                  </a:lnTo>
                  <a:cubicBezTo>
                    <a:pt x="608" y="8190"/>
                    <a:pt x="527" y="8195"/>
                    <a:pt x="450" y="8195"/>
                  </a:cubicBezTo>
                  <a:cubicBezTo>
                    <a:pt x="337" y="8195"/>
                    <a:pt x="231" y="8184"/>
                    <a:pt x="160" y="8148"/>
                  </a:cubicBezTo>
                  <a:cubicBezTo>
                    <a:pt x="62" y="8100"/>
                    <a:pt x="62" y="8039"/>
                    <a:pt x="62" y="7941"/>
                  </a:cubicBezTo>
                  <a:lnTo>
                    <a:pt x="62" y="7893"/>
                  </a:lnTo>
                  <a:cubicBezTo>
                    <a:pt x="50" y="7649"/>
                    <a:pt x="50" y="7394"/>
                    <a:pt x="50" y="7163"/>
                  </a:cubicBezTo>
                  <a:lnTo>
                    <a:pt x="38" y="7041"/>
                  </a:lnTo>
                  <a:cubicBezTo>
                    <a:pt x="25" y="5995"/>
                    <a:pt x="25" y="4755"/>
                    <a:pt x="87" y="3551"/>
                  </a:cubicBezTo>
                  <a:cubicBezTo>
                    <a:pt x="98" y="3405"/>
                    <a:pt x="98" y="3260"/>
                    <a:pt x="111" y="3114"/>
                  </a:cubicBezTo>
                  <a:cubicBezTo>
                    <a:pt x="171" y="2116"/>
                    <a:pt x="220" y="1082"/>
                    <a:pt x="98" y="61"/>
                  </a:cubicBezTo>
                  <a:lnTo>
                    <a:pt x="98" y="36"/>
                  </a:lnTo>
                  <a:cubicBezTo>
                    <a:pt x="111" y="25"/>
                    <a:pt x="123" y="25"/>
                    <a:pt x="135" y="25"/>
                  </a:cubicBezTo>
                  <a:cubicBezTo>
                    <a:pt x="269" y="12"/>
                    <a:pt x="414" y="12"/>
                    <a:pt x="549" y="12"/>
                  </a:cubicBezTo>
                  <a:close/>
                  <a:moveTo>
                    <a:pt x="135" y="0"/>
                  </a:moveTo>
                  <a:cubicBezTo>
                    <a:pt x="123" y="0"/>
                    <a:pt x="98" y="12"/>
                    <a:pt x="87" y="25"/>
                  </a:cubicBezTo>
                  <a:cubicBezTo>
                    <a:pt x="74" y="36"/>
                    <a:pt x="74" y="49"/>
                    <a:pt x="74" y="61"/>
                  </a:cubicBezTo>
                  <a:cubicBezTo>
                    <a:pt x="208" y="1082"/>
                    <a:pt x="147" y="2116"/>
                    <a:pt x="87" y="3114"/>
                  </a:cubicBezTo>
                  <a:cubicBezTo>
                    <a:pt x="87" y="3260"/>
                    <a:pt x="74" y="3405"/>
                    <a:pt x="74" y="3551"/>
                  </a:cubicBezTo>
                  <a:cubicBezTo>
                    <a:pt x="1" y="4755"/>
                    <a:pt x="14" y="5995"/>
                    <a:pt x="25" y="7041"/>
                  </a:cubicBezTo>
                  <a:lnTo>
                    <a:pt x="25" y="7163"/>
                  </a:lnTo>
                  <a:cubicBezTo>
                    <a:pt x="25" y="7394"/>
                    <a:pt x="38" y="7649"/>
                    <a:pt x="38" y="7893"/>
                  </a:cubicBezTo>
                  <a:lnTo>
                    <a:pt x="38" y="7941"/>
                  </a:lnTo>
                  <a:cubicBezTo>
                    <a:pt x="38" y="8039"/>
                    <a:pt x="50" y="8111"/>
                    <a:pt x="147" y="8173"/>
                  </a:cubicBezTo>
                  <a:cubicBezTo>
                    <a:pt x="226" y="8208"/>
                    <a:pt x="335" y="8219"/>
                    <a:pt x="449" y="8219"/>
                  </a:cubicBezTo>
                  <a:cubicBezTo>
                    <a:pt x="527" y="8219"/>
                    <a:pt x="608" y="8214"/>
                    <a:pt x="682" y="8209"/>
                  </a:cubicBezTo>
                  <a:cubicBezTo>
                    <a:pt x="755" y="8197"/>
                    <a:pt x="828" y="8197"/>
                    <a:pt x="877" y="8197"/>
                  </a:cubicBezTo>
                  <a:cubicBezTo>
                    <a:pt x="1193" y="8209"/>
                    <a:pt x="1509" y="8209"/>
                    <a:pt x="1801" y="8221"/>
                  </a:cubicBezTo>
                  <a:lnTo>
                    <a:pt x="3103" y="8221"/>
                  </a:lnTo>
                  <a:cubicBezTo>
                    <a:pt x="3868" y="8221"/>
                    <a:pt x="4598" y="8221"/>
                    <a:pt x="5292" y="8197"/>
                  </a:cubicBezTo>
                  <a:cubicBezTo>
                    <a:pt x="5449" y="8184"/>
                    <a:pt x="5632" y="8184"/>
                    <a:pt x="5790" y="8184"/>
                  </a:cubicBezTo>
                  <a:cubicBezTo>
                    <a:pt x="6240" y="8184"/>
                    <a:pt x="6714" y="8173"/>
                    <a:pt x="7152" y="8100"/>
                  </a:cubicBezTo>
                  <a:cubicBezTo>
                    <a:pt x="7298" y="8075"/>
                    <a:pt x="7468" y="7990"/>
                    <a:pt x="7505" y="7857"/>
                  </a:cubicBezTo>
                  <a:cubicBezTo>
                    <a:pt x="7529" y="7784"/>
                    <a:pt x="7505" y="7698"/>
                    <a:pt x="7432" y="7613"/>
                  </a:cubicBezTo>
                  <a:cubicBezTo>
                    <a:pt x="7415" y="7597"/>
                    <a:pt x="7396" y="7590"/>
                    <a:pt x="7378" y="7590"/>
                  </a:cubicBezTo>
                  <a:cubicBezTo>
                    <a:pt x="7356" y="7590"/>
                    <a:pt x="7336" y="7600"/>
                    <a:pt x="7322" y="7613"/>
                  </a:cubicBezTo>
                  <a:cubicBezTo>
                    <a:pt x="7298" y="7649"/>
                    <a:pt x="7286" y="7686"/>
                    <a:pt x="7322" y="7722"/>
                  </a:cubicBezTo>
                  <a:cubicBezTo>
                    <a:pt x="7359" y="7759"/>
                    <a:pt x="7371" y="7795"/>
                    <a:pt x="7359" y="7820"/>
                  </a:cubicBezTo>
                  <a:cubicBezTo>
                    <a:pt x="7335" y="7893"/>
                    <a:pt x="7128" y="7954"/>
                    <a:pt x="6824" y="7966"/>
                  </a:cubicBezTo>
                  <a:cubicBezTo>
                    <a:pt x="6665" y="7978"/>
                    <a:pt x="6495" y="7990"/>
                    <a:pt x="6325" y="7990"/>
                  </a:cubicBezTo>
                  <a:cubicBezTo>
                    <a:pt x="6009" y="8003"/>
                    <a:pt x="5681" y="8027"/>
                    <a:pt x="5352" y="8027"/>
                  </a:cubicBezTo>
                  <a:cubicBezTo>
                    <a:pt x="4768" y="8051"/>
                    <a:pt x="4148" y="8063"/>
                    <a:pt x="3516" y="8063"/>
                  </a:cubicBezTo>
                  <a:cubicBezTo>
                    <a:pt x="2932" y="8063"/>
                    <a:pt x="2324" y="8063"/>
                    <a:pt x="1679" y="8051"/>
                  </a:cubicBezTo>
                  <a:cubicBezTo>
                    <a:pt x="1363" y="8051"/>
                    <a:pt x="1035" y="8039"/>
                    <a:pt x="695" y="8039"/>
                  </a:cubicBezTo>
                  <a:lnTo>
                    <a:pt x="585" y="8039"/>
                  </a:lnTo>
                  <a:cubicBezTo>
                    <a:pt x="565" y="8039"/>
                    <a:pt x="544" y="8039"/>
                    <a:pt x="523" y="8039"/>
                  </a:cubicBezTo>
                  <a:cubicBezTo>
                    <a:pt x="394" y="8039"/>
                    <a:pt x="258" y="8029"/>
                    <a:pt x="196" y="7893"/>
                  </a:cubicBezTo>
                  <a:cubicBezTo>
                    <a:pt x="171" y="7820"/>
                    <a:pt x="171" y="7698"/>
                    <a:pt x="184" y="7589"/>
                  </a:cubicBezTo>
                  <a:cubicBezTo>
                    <a:pt x="184" y="7540"/>
                    <a:pt x="196" y="7503"/>
                    <a:pt x="196" y="7467"/>
                  </a:cubicBezTo>
                  <a:cubicBezTo>
                    <a:pt x="171" y="6263"/>
                    <a:pt x="147" y="4998"/>
                    <a:pt x="208" y="3733"/>
                  </a:cubicBezTo>
                  <a:cubicBezTo>
                    <a:pt x="220" y="3563"/>
                    <a:pt x="220" y="3393"/>
                    <a:pt x="233" y="3223"/>
                  </a:cubicBezTo>
                  <a:cubicBezTo>
                    <a:pt x="281" y="2201"/>
                    <a:pt x="341" y="1155"/>
                    <a:pt x="208" y="122"/>
                  </a:cubicBezTo>
                  <a:cubicBezTo>
                    <a:pt x="317" y="122"/>
                    <a:pt x="439" y="109"/>
                    <a:pt x="549" y="109"/>
                  </a:cubicBezTo>
                  <a:cubicBezTo>
                    <a:pt x="585" y="109"/>
                    <a:pt x="609" y="73"/>
                    <a:pt x="597" y="49"/>
                  </a:cubicBezTo>
                  <a:cubicBezTo>
                    <a:pt x="597" y="25"/>
                    <a:pt x="585" y="0"/>
                    <a:pt x="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88" name="Google Shape;9288;p61"/>
            <p:cNvSpPr/>
            <p:nvPr/>
          </p:nvSpPr>
          <p:spPr>
            <a:xfrm>
              <a:off x="7900152" y="3518096"/>
              <a:ext cx="17276" cy="18950"/>
            </a:xfrm>
            <a:custGeom>
              <a:avLst/>
              <a:gdLst/>
              <a:ahLst/>
              <a:cxnLst/>
              <a:rect l="l" t="t" r="r" b="b"/>
              <a:pathLst>
                <a:path w="351" h="385" extrusionOk="0">
                  <a:moveTo>
                    <a:pt x="287" y="0"/>
                  </a:moveTo>
                  <a:cubicBezTo>
                    <a:pt x="278" y="0"/>
                    <a:pt x="269" y="4"/>
                    <a:pt x="261" y="12"/>
                  </a:cubicBezTo>
                  <a:cubicBezTo>
                    <a:pt x="164" y="97"/>
                    <a:pt x="79" y="206"/>
                    <a:pt x="18" y="315"/>
                  </a:cubicBezTo>
                  <a:cubicBezTo>
                    <a:pt x="1" y="350"/>
                    <a:pt x="32" y="384"/>
                    <a:pt x="61" y="384"/>
                  </a:cubicBezTo>
                  <a:cubicBezTo>
                    <a:pt x="72" y="384"/>
                    <a:pt x="84" y="378"/>
                    <a:pt x="91" y="364"/>
                  </a:cubicBezTo>
                  <a:cubicBezTo>
                    <a:pt x="164" y="255"/>
                    <a:pt x="237" y="158"/>
                    <a:pt x="322" y="72"/>
                  </a:cubicBezTo>
                  <a:cubicBezTo>
                    <a:pt x="351" y="44"/>
                    <a:pt x="320" y="0"/>
                    <a:pt x="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89" name="Google Shape;9289;p61"/>
            <p:cNvSpPr/>
            <p:nvPr/>
          </p:nvSpPr>
          <p:spPr>
            <a:xfrm>
              <a:off x="7899807" y="3517358"/>
              <a:ext cx="17424" cy="19885"/>
            </a:xfrm>
            <a:custGeom>
              <a:avLst/>
              <a:gdLst/>
              <a:ahLst/>
              <a:cxnLst/>
              <a:rect l="l" t="t" r="r" b="b"/>
              <a:pathLst>
                <a:path w="354" h="404" extrusionOk="0">
                  <a:moveTo>
                    <a:pt x="297" y="17"/>
                  </a:moveTo>
                  <a:cubicBezTo>
                    <a:pt x="305" y="17"/>
                    <a:pt x="311" y="21"/>
                    <a:pt x="317" y="27"/>
                  </a:cubicBezTo>
                  <a:cubicBezTo>
                    <a:pt x="329" y="39"/>
                    <a:pt x="341" y="63"/>
                    <a:pt x="317" y="76"/>
                  </a:cubicBezTo>
                  <a:cubicBezTo>
                    <a:pt x="244" y="160"/>
                    <a:pt x="171" y="257"/>
                    <a:pt x="98" y="379"/>
                  </a:cubicBezTo>
                  <a:cubicBezTo>
                    <a:pt x="92" y="385"/>
                    <a:pt x="83" y="389"/>
                    <a:pt x="74" y="389"/>
                  </a:cubicBezTo>
                  <a:cubicBezTo>
                    <a:pt x="65" y="389"/>
                    <a:pt x="56" y="385"/>
                    <a:pt x="49" y="379"/>
                  </a:cubicBezTo>
                  <a:cubicBezTo>
                    <a:pt x="38" y="379"/>
                    <a:pt x="25" y="355"/>
                    <a:pt x="38" y="343"/>
                  </a:cubicBezTo>
                  <a:cubicBezTo>
                    <a:pt x="98" y="233"/>
                    <a:pt x="171" y="136"/>
                    <a:pt x="268" y="27"/>
                  </a:cubicBezTo>
                  <a:cubicBezTo>
                    <a:pt x="280" y="21"/>
                    <a:pt x="289" y="17"/>
                    <a:pt x="297" y="17"/>
                  </a:cubicBezTo>
                  <a:close/>
                  <a:moveTo>
                    <a:pt x="291" y="0"/>
                  </a:moveTo>
                  <a:cubicBezTo>
                    <a:pt x="279" y="0"/>
                    <a:pt x="267" y="4"/>
                    <a:pt x="256" y="14"/>
                  </a:cubicBezTo>
                  <a:cubicBezTo>
                    <a:pt x="159" y="124"/>
                    <a:pt x="86" y="221"/>
                    <a:pt x="13" y="330"/>
                  </a:cubicBezTo>
                  <a:cubicBezTo>
                    <a:pt x="1" y="355"/>
                    <a:pt x="13" y="392"/>
                    <a:pt x="38" y="403"/>
                  </a:cubicBezTo>
                  <a:lnTo>
                    <a:pt x="62" y="403"/>
                  </a:lnTo>
                  <a:cubicBezTo>
                    <a:pt x="86" y="403"/>
                    <a:pt x="98" y="403"/>
                    <a:pt x="110" y="379"/>
                  </a:cubicBezTo>
                  <a:cubicBezTo>
                    <a:pt x="183" y="270"/>
                    <a:pt x="256" y="173"/>
                    <a:pt x="329" y="87"/>
                  </a:cubicBezTo>
                  <a:cubicBezTo>
                    <a:pt x="354" y="63"/>
                    <a:pt x="354" y="39"/>
                    <a:pt x="329" y="14"/>
                  </a:cubicBezTo>
                  <a:cubicBezTo>
                    <a:pt x="322" y="7"/>
                    <a:pt x="307" y="0"/>
                    <a:pt x="2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90" name="Google Shape;9290;p61"/>
            <p:cNvSpPr/>
            <p:nvPr/>
          </p:nvSpPr>
          <p:spPr>
            <a:xfrm>
              <a:off x="7899659" y="3526612"/>
              <a:ext cx="18211" cy="20229"/>
            </a:xfrm>
            <a:custGeom>
              <a:avLst/>
              <a:gdLst/>
              <a:ahLst/>
              <a:cxnLst/>
              <a:rect l="l" t="t" r="r" b="b"/>
              <a:pathLst>
                <a:path w="370" h="411" extrusionOk="0">
                  <a:moveTo>
                    <a:pt x="305" y="0"/>
                  </a:moveTo>
                  <a:cubicBezTo>
                    <a:pt x="291" y="0"/>
                    <a:pt x="278" y="6"/>
                    <a:pt x="271" y="21"/>
                  </a:cubicBezTo>
                  <a:cubicBezTo>
                    <a:pt x="186" y="131"/>
                    <a:pt x="101" y="228"/>
                    <a:pt x="28" y="337"/>
                  </a:cubicBezTo>
                  <a:cubicBezTo>
                    <a:pt x="1" y="374"/>
                    <a:pt x="36" y="411"/>
                    <a:pt x="70" y="411"/>
                  </a:cubicBezTo>
                  <a:cubicBezTo>
                    <a:pt x="81" y="411"/>
                    <a:pt x="92" y="407"/>
                    <a:pt x="101" y="398"/>
                  </a:cubicBezTo>
                  <a:cubicBezTo>
                    <a:pt x="186" y="288"/>
                    <a:pt x="259" y="179"/>
                    <a:pt x="344" y="58"/>
                  </a:cubicBezTo>
                  <a:cubicBezTo>
                    <a:pt x="370" y="32"/>
                    <a:pt x="336" y="0"/>
                    <a:pt x="3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91" name="Google Shape;9291;p61"/>
            <p:cNvSpPr/>
            <p:nvPr/>
          </p:nvSpPr>
          <p:spPr>
            <a:xfrm>
              <a:off x="7899807" y="3526021"/>
              <a:ext cx="18015" cy="21411"/>
            </a:xfrm>
            <a:custGeom>
              <a:avLst/>
              <a:gdLst/>
              <a:ahLst/>
              <a:cxnLst/>
              <a:rect l="l" t="t" r="r" b="b"/>
              <a:pathLst>
                <a:path w="366" h="435" extrusionOk="0">
                  <a:moveTo>
                    <a:pt x="294" y="24"/>
                  </a:moveTo>
                  <a:cubicBezTo>
                    <a:pt x="305" y="24"/>
                    <a:pt x="317" y="27"/>
                    <a:pt x="329" y="33"/>
                  </a:cubicBezTo>
                  <a:cubicBezTo>
                    <a:pt x="329" y="33"/>
                    <a:pt x="354" y="45"/>
                    <a:pt x="329" y="70"/>
                  </a:cubicBezTo>
                  <a:cubicBezTo>
                    <a:pt x="317" y="94"/>
                    <a:pt x="292" y="118"/>
                    <a:pt x="281" y="143"/>
                  </a:cubicBezTo>
                  <a:cubicBezTo>
                    <a:pt x="219" y="227"/>
                    <a:pt x="159" y="325"/>
                    <a:pt x="86" y="398"/>
                  </a:cubicBezTo>
                  <a:cubicBezTo>
                    <a:pt x="80" y="410"/>
                    <a:pt x="70" y="413"/>
                    <a:pt x="61" y="413"/>
                  </a:cubicBezTo>
                  <a:cubicBezTo>
                    <a:pt x="52" y="413"/>
                    <a:pt x="43" y="410"/>
                    <a:pt x="38" y="410"/>
                  </a:cubicBezTo>
                  <a:cubicBezTo>
                    <a:pt x="25" y="398"/>
                    <a:pt x="13" y="373"/>
                    <a:pt x="25" y="362"/>
                  </a:cubicBezTo>
                  <a:cubicBezTo>
                    <a:pt x="86" y="276"/>
                    <a:pt x="146" y="191"/>
                    <a:pt x="219" y="106"/>
                  </a:cubicBezTo>
                  <a:cubicBezTo>
                    <a:pt x="232" y="81"/>
                    <a:pt x="256" y="57"/>
                    <a:pt x="268" y="33"/>
                  </a:cubicBezTo>
                  <a:cubicBezTo>
                    <a:pt x="274" y="27"/>
                    <a:pt x="284" y="24"/>
                    <a:pt x="294" y="24"/>
                  </a:cubicBezTo>
                  <a:close/>
                  <a:moveTo>
                    <a:pt x="307" y="1"/>
                  </a:moveTo>
                  <a:cubicBezTo>
                    <a:pt x="289" y="1"/>
                    <a:pt x="271" y="7"/>
                    <a:pt x="256" y="21"/>
                  </a:cubicBezTo>
                  <a:cubicBezTo>
                    <a:pt x="232" y="45"/>
                    <a:pt x="219" y="70"/>
                    <a:pt x="195" y="94"/>
                  </a:cubicBezTo>
                  <a:lnTo>
                    <a:pt x="13" y="349"/>
                  </a:lnTo>
                  <a:cubicBezTo>
                    <a:pt x="1" y="373"/>
                    <a:pt x="13" y="398"/>
                    <a:pt x="38" y="422"/>
                  </a:cubicBezTo>
                  <a:cubicBezTo>
                    <a:pt x="38" y="422"/>
                    <a:pt x="49" y="435"/>
                    <a:pt x="62" y="435"/>
                  </a:cubicBezTo>
                  <a:cubicBezTo>
                    <a:pt x="74" y="435"/>
                    <a:pt x="86" y="422"/>
                    <a:pt x="98" y="410"/>
                  </a:cubicBezTo>
                  <a:cubicBezTo>
                    <a:pt x="171" y="325"/>
                    <a:pt x="232" y="240"/>
                    <a:pt x="292" y="154"/>
                  </a:cubicBezTo>
                  <a:cubicBezTo>
                    <a:pt x="317" y="130"/>
                    <a:pt x="329" y="106"/>
                    <a:pt x="341" y="81"/>
                  </a:cubicBezTo>
                  <a:cubicBezTo>
                    <a:pt x="365" y="57"/>
                    <a:pt x="354" y="33"/>
                    <a:pt x="341" y="9"/>
                  </a:cubicBezTo>
                  <a:cubicBezTo>
                    <a:pt x="331" y="4"/>
                    <a:pt x="319" y="1"/>
                    <a:pt x="3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92" name="Google Shape;9292;p61"/>
            <p:cNvSpPr/>
            <p:nvPr/>
          </p:nvSpPr>
          <p:spPr>
            <a:xfrm>
              <a:off x="7899561" y="3537244"/>
              <a:ext cx="19048" cy="20672"/>
            </a:xfrm>
            <a:custGeom>
              <a:avLst/>
              <a:gdLst/>
              <a:ahLst/>
              <a:cxnLst/>
              <a:rect l="l" t="t" r="r" b="b"/>
              <a:pathLst>
                <a:path w="387" h="420" extrusionOk="0">
                  <a:moveTo>
                    <a:pt x="313" y="1"/>
                  </a:moveTo>
                  <a:cubicBezTo>
                    <a:pt x="303" y="1"/>
                    <a:pt x="294" y="4"/>
                    <a:pt x="286" y="12"/>
                  </a:cubicBezTo>
                  <a:cubicBezTo>
                    <a:pt x="200" y="121"/>
                    <a:pt x="103" y="231"/>
                    <a:pt x="18" y="353"/>
                  </a:cubicBezTo>
                  <a:cubicBezTo>
                    <a:pt x="0" y="379"/>
                    <a:pt x="28" y="419"/>
                    <a:pt x="59" y="419"/>
                  </a:cubicBezTo>
                  <a:cubicBezTo>
                    <a:pt x="70" y="419"/>
                    <a:pt x="81" y="414"/>
                    <a:pt x="91" y="401"/>
                  </a:cubicBezTo>
                  <a:cubicBezTo>
                    <a:pt x="188" y="304"/>
                    <a:pt x="273" y="182"/>
                    <a:pt x="359" y="72"/>
                  </a:cubicBezTo>
                  <a:cubicBezTo>
                    <a:pt x="387" y="44"/>
                    <a:pt x="348" y="1"/>
                    <a:pt x="3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93" name="Google Shape;9293;p61"/>
            <p:cNvSpPr/>
            <p:nvPr/>
          </p:nvSpPr>
          <p:spPr>
            <a:xfrm>
              <a:off x="7899216" y="3536899"/>
              <a:ext cx="19245" cy="21312"/>
            </a:xfrm>
            <a:custGeom>
              <a:avLst/>
              <a:gdLst/>
              <a:ahLst/>
              <a:cxnLst/>
              <a:rect l="l" t="t" r="r" b="b"/>
              <a:pathLst>
                <a:path w="391" h="433" extrusionOk="0">
                  <a:moveTo>
                    <a:pt x="329" y="22"/>
                  </a:moveTo>
                  <a:cubicBezTo>
                    <a:pt x="338" y="22"/>
                    <a:pt x="347" y="25"/>
                    <a:pt x="353" y="31"/>
                  </a:cubicBezTo>
                  <a:cubicBezTo>
                    <a:pt x="366" y="43"/>
                    <a:pt x="366" y="55"/>
                    <a:pt x="353" y="68"/>
                  </a:cubicBezTo>
                  <a:lnTo>
                    <a:pt x="317" y="128"/>
                  </a:lnTo>
                  <a:cubicBezTo>
                    <a:pt x="244" y="214"/>
                    <a:pt x="171" y="311"/>
                    <a:pt x="86" y="408"/>
                  </a:cubicBezTo>
                  <a:cubicBezTo>
                    <a:pt x="80" y="414"/>
                    <a:pt x="74" y="417"/>
                    <a:pt x="66" y="417"/>
                  </a:cubicBezTo>
                  <a:cubicBezTo>
                    <a:pt x="58" y="417"/>
                    <a:pt x="49" y="414"/>
                    <a:pt x="37" y="408"/>
                  </a:cubicBezTo>
                  <a:cubicBezTo>
                    <a:pt x="25" y="396"/>
                    <a:pt x="25" y="384"/>
                    <a:pt x="37" y="360"/>
                  </a:cubicBezTo>
                  <a:cubicBezTo>
                    <a:pt x="110" y="262"/>
                    <a:pt x="195" y="165"/>
                    <a:pt x="268" y="68"/>
                  </a:cubicBezTo>
                  <a:lnTo>
                    <a:pt x="304" y="31"/>
                  </a:lnTo>
                  <a:cubicBezTo>
                    <a:pt x="311" y="25"/>
                    <a:pt x="320" y="22"/>
                    <a:pt x="329" y="22"/>
                  </a:cubicBezTo>
                  <a:close/>
                  <a:moveTo>
                    <a:pt x="329" y="1"/>
                  </a:moveTo>
                  <a:cubicBezTo>
                    <a:pt x="317" y="1"/>
                    <a:pt x="305" y="7"/>
                    <a:pt x="293" y="19"/>
                  </a:cubicBezTo>
                  <a:lnTo>
                    <a:pt x="256" y="55"/>
                  </a:lnTo>
                  <a:cubicBezTo>
                    <a:pt x="171" y="152"/>
                    <a:pt x="98" y="250"/>
                    <a:pt x="25" y="347"/>
                  </a:cubicBezTo>
                  <a:cubicBezTo>
                    <a:pt x="1" y="384"/>
                    <a:pt x="13" y="408"/>
                    <a:pt x="37" y="420"/>
                  </a:cubicBezTo>
                  <a:cubicBezTo>
                    <a:pt x="37" y="433"/>
                    <a:pt x="50" y="433"/>
                    <a:pt x="74" y="433"/>
                  </a:cubicBezTo>
                  <a:cubicBezTo>
                    <a:pt x="86" y="433"/>
                    <a:pt x="98" y="433"/>
                    <a:pt x="98" y="420"/>
                  </a:cubicBezTo>
                  <a:cubicBezTo>
                    <a:pt x="183" y="323"/>
                    <a:pt x="256" y="225"/>
                    <a:pt x="329" y="141"/>
                  </a:cubicBezTo>
                  <a:lnTo>
                    <a:pt x="377" y="79"/>
                  </a:lnTo>
                  <a:cubicBezTo>
                    <a:pt x="390" y="55"/>
                    <a:pt x="377" y="31"/>
                    <a:pt x="366" y="19"/>
                  </a:cubicBezTo>
                  <a:cubicBezTo>
                    <a:pt x="354" y="7"/>
                    <a:pt x="341" y="1"/>
                    <a:pt x="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94" name="Google Shape;9294;p61"/>
            <p:cNvSpPr/>
            <p:nvPr/>
          </p:nvSpPr>
          <p:spPr>
            <a:xfrm>
              <a:off x="7899019" y="3547925"/>
              <a:ext cx="19688" cy="21608"/>
            </a:xfrm>
            <a:custGeom>
              <a:avLst/>
              <a:gdLst/>
              <a:ahLst/>
              <a:cxnLst/>
              <a:rect l="l" t="t" r="r" b="b"/>
              <a:pathLst>
                <a:path w="400" h="439" extrusionOk="0">
                  <a:moveTo>
                    <a:pt x="344" y="1"/>
                  </a:moveTo>
                  <a:cubicBezTo>
                    <a:pt x="336" y="1"/>
                    <a:pt x="327" y="5"/>
                    <a:pt x="321" y="14"/>
                  </a:cubicBezTo>
                  <a:cubicBezTo>
                    <a:pt x="211" y="123"/>
                    <a:pt x="114" y="245"/>
                    <a:pt x="29" y="366"/>
                  </a:cubicBezTo>
                  <a:cubicBezTo>
                    <a:pt x="0" y="395"/>
                    <a:pt x="39" y="439"/>
                    <a:pt x="75" y="439"/>
                  </a:cubicBezTo>
                  <a:cubicBezTo>
                    <a:pt x="85" y="439"/>
                    <a:pt x="94" y="435"/>
                    <a:pt x="102" y="427"/>
                  </a:cubicBezTo>
                  <a:cubicBezTo>
                    <a:pt x="199" y="306"/>
                    <a:pt x="297" y="184"/>
                    <a:pt x="381" y="63"/>
                  </a:cubicBezTo>
                  <a:cubicBezTo>
                    <a:pt x="400" y="35"/>
                    <a:pt x="370" y="1"/>
                    <a:pt x="3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95" name="Google Shape;9295;p61"/>
            <p:cNvSpPr/>
            <p:nvPr/>
          </p:nvSpPr>
          <p:spPr>
            <a:xfrm>
              <a:off x="7899216" y="3547285"/>
              <a:ext cx="19786" cy="22297"/>
            </a:xfrm>
            <a:custGeom>
              <a:avLst/>
              <a:gdLst/>
              <a:ahLst/>
              <a:cxnLst/>
              <a:rect l="l" t="t" r="r" b="b"/>
              <a:pathLst>
                <a:path w="402" h="453" extrusionOk="0">
                  <a:moveTo>
                    <a:pt x="341" y="14"/>
                  </a:moveTo>
                  <a:cubicBezTo>
                    <a:pt x="353" y="14"/>
                    <a:pt x="353" y="27"/>
                    <a:pt x="366" y="27"/>
                  </a:cubicBezTo>
                  <a:cubicBezTo>
                    <a:pt x="377" y="39"/>
                    <a:pt x="377" y="51"/>
                    <a:pt x="366" y="76"/>
                  </a:cubicBezTo>
                  <a:cubicBezTo>
                    <a:pt x="280" y="209"/>
                    <a:pt x="171" y="331"/>
                    <a:pt x="86" y="428"/>
                  </a:cubicBezTo>
                  <a:cubicBezTo>
                    <a:pt x="80" y="434"/>
                    <a:pt x="71" y="437"/>
                    <a:pt x="62" y="437"/>
                  </a:cubicBezTo>
                  <a:cubicBezTo>
                    <a:pt x="52" y="437"/>
                    <a:pt x="43" y="434"/>
                    <a:pt x="37" y="428"/>
                  </a:cubicBezTo>
                  <a:cubicBezTo>
                    <a:pt x="25" y="416"/>
                    <a:pt x="13" y="404"/>
                    <a:pt x="25" y="379"/>
                  </a:cubicBezTo>
                  <a:cubicBezTo>
                    <a:pt x="110" y="270"/>
                    <a:pt x="207" y="149"/>
                    <a:pt x="317" y="27"/>
                  </a:cubicBezTo>
                  <a:cubicBezTo>
                    <a:pt x="329" y="27"/>
                    <a:pt x="329" y="14"/>
                    <a:pt x="341" y="14"/>
                  </a:cubicBezTo>
                  <a:close/>
                  <a:moveTo>
                    <a:pt x="335" y="0"/>
                  </a:moveTo>
                  <a:cubicBezTo>
                    <a:pt x="325" y="0"/>
                    <a:pt x="315" y="4"/>
                    <a:pt x="304" y="14"/>
                  </a:cubicBezTo>
                  <a:cubicBezTo>
                    <a:pt x="195" y="136"/>
                    <a:pt x="98" y="258"/>
                    <a:pt x="13" y="379"/>
                  </a:cubicBezTo>
                  <a:cubicBezTo>
                    <a:pt x="1" y="404"/>
                    <a:pt x="13" y="428"/>
                    <a:pt x="25" y="440"/>
                  </a:cubicBezTo>
                  <a:cubicBezTo>
                    <a:pt x="37" y="452"/>
                    <a:pt x="50" y="452"/>
                    <a:pt x="61" y="452"/>
                  </a:cubicBezTo>
                  <a:cubicBezTo>
                    <a:pt x="74" y="452"/>
                    <a:pt x="86" y="452"/>
                    <a:pt x="98" y="440"/>
                  </a:cubicBezTo>
                  <a:cubicBezTo>
                    <a:pt x="183" y="343"/>
                    <a:pt x="293" y="222"/>
                    <a:pt x="390" y="76"/>
                  </a:cubicBezTo>
                  <a:cubicBezTo>
                    <a:pt x="402" y="51"/>
                    <a:pt x="390" y="27"/>
                    <a:pt x="377" y="14"/>
                  </a:cubicBezTo>
                  <a:cubicBezTo>
                    <a:pt x="363" y="8"/>
                    <a:pt x="349" y="0"/>
                    <a:pt x="3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96" name="Google Shape;9296;p61"/>
            <p:cNvSpPr/>
            <p:nvPr/>
          </p:nvSpPr>
          <p:spPr>
            <a:xfrm>
              <a:off x="7901382" y="3560279"/>
              <a:ext cx="17768" cy="18211"/>
            </a:xfrm>
            <a:custGeom>
              <a:avLst/>
              <a:gdLst/>
              <a:ahLst/>
              <a:cxnLst/>
              <a:rect l="l" t="t" r="r" b="b"/>
              <a:pathLst>
                <a:path w="361" h="370" extrusionOk="0">
                  <a:moveTo>
                    <a:pt x="304" y="0"/>
                  </a:moveTo>
                  <a:cubicBezTo>
                    <a:pt x="293" y="0"/>
                    <a:pt x="282" y="5"/>
                    <a:pt x="273" y="18"/>
                  </a:cubicBezTo>
                  <a:cubicBezTo>
                    <a:pt x="187" y="104"/>
                    <a:pt x="103" y="201"/>
                    <a:pt x="30" y="285"/>
                  </a:cubicBezTo>
                  <a:cubicBezTo>
                    <a:pt x="1" y="324"/>
                    <a:pt x="32" y="370"/>
                    <a:pt x="65" y="370"/>
                  </a:cubicBezTo>
                  <a:cubicBezTo>
                    <a:pt x="74" y="370"/>
                    <a:pt x="82" y="366"/>
                    <a:pt x="90" y="358"/>
                  </a:cubicBezTo>
                  <a:cubicBezTo>
                    <a:pt x="176" y="261"/>
                    <a:pt x="260" y="176"/>
                    <a:pt x="333" y="79"/>
                  </a:cubicBezTo>
                  <a:cubicBezTo>
                    <a:pt x="361" y="43"/>
                    <a:pt x="334" y="0"/>
                    <a:pt x="3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97" name="Google Shape;9297;p61"/>
            <p:cNvSpPr/>
            <p:nvPr/>
          </p:nvSpPr>
          <p:spPr>
            <a:xfrm>
              <a:off x="7900988" y="3559886"/>
              <a:ext cx="18654" cy="19245"/>
            </a:xfrm>
            <a:custGeom>
              <a:avLst/>
              <a:gdLst/>
              <a:ahLst/>
              <a:cxnLst/>
              <a:rect l="l" t="t" r="r" b="b"/>
              <a:pathLst>
                <a:path w="379" h="391" extrusionOk="0">
                  <a:moveTo>
                    <a:pt x="317" y="14"/>
                  </a:moveTo>
                  <a:lnTo>
                    <a:pt x="330" y="26"/>
                  </a:lnTo>
                  <a:cubicBezTo>
                    <a:pt x="354" y="39"/>
                    <a:pt x="354" y="63"/>
                    <a:pt x="341" y="75"/>
                  </a:cubicBezTo>
                  <a:cubicBezTo>
                    <a:pt x="257" y="172"/>
                    <a:pt x="184" y="269"/>
                    <a:pt x="98" y="355"/>
                  </a:cubicBezTo>
                  <a:cubicBezTo>
                    <a:pt x="88" y="365"/>
                    <a:pt x="80" y="369"/>
                    <a:pt x="73" y="369"/>
                  </a:cubicBezTo>
                  <a:cubicBezTo>
                    <a:pt x="64" y="369"/>
                    <a:pt x="57" y="362"/>
                    <a:pt x="50" y="355"/>
                  </a:cubicBezTo>
                  <a:cubicBezTo>
                    <a:pt x="38" y="342"/>
                    <a:pt x="25" y="318"/>
                    <a:pt x="38" y="306"/>
                  </a:cubicBezTo>
                  <a:cubicBezTo>
                    <a:pt x="122" y="209"/>
                    <a:pt x="208" y="123"/>
                    <a:pt x="293" y="26"/>
                  </a:cubicBezTo>
                  <a:cubicBezTo>
                    <a:pt x="293" y="26"/>
                    <a:pt x="305" y="14"/>
                    <a:pt x="317" y="14"/>
                  </a:cubicBezTo>
                  <a:close/>
                  <a:moveTo>
                    <a:pt x="311" y="0"/>
                  </a:moveTo>
                  <a:cubicBezTo>
                    <a:pt x="302" y="0"/>
                    <a:pt x="291" y="4"/>
                    <a:pt x="281" y="14"/>
                  </a:cubicBezTo>
                  <a:cubicBezTo>
                    <a:pt x="195" y="112"/>
                    <a:pt x="111" y="196"/>
                    <a:pt x="25" y="293"/>
                  </a:cubicBezTo>
                  <a:cubicBezTo>
                    <a:pt x="1" y="318"/>
                    <a:pt x="14" y="355"/>
                    <a:pt x="38" y="366"/>
                  </a:cubicBezTo>
                  <a:cubicBezTo>
                    <a:pt x="50" y="379"/>
                    <a:pt x="62" y="391"/>
                    <a:pt x="74" y="391"/>
                  </a:cubicBezTo>
                  <a:cubicBezTo>
                    <a:pt x="86" y="391"/>
                    <a:pt x="98" y="379"/>
                    <a:pt x="111" y="366"/>
                  </a:cubicBezTo>
                  <a:cubicBezTo>
                    <a:pt x="195" y="282"/>
                    <a:pt x="268" y="184"/>
                    <a:pt x="354" y="87"/>
                  </a:cubicBezTo>
                  <a:cubicBezTo>
                    <a:pt x="378" y="63"/>
                    <a:pt x="366" y="26"/>
                    <a:pt x="341" y="14"/>
                  </a:cubicBezTo>
                  <a:cubicBezTo>
                    <a:pt x="335" y="7"/>
                    <a:pt x="324" y="0"/>
                    <a:pt x="3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98" name="Google Shape;9298;p61"/>
            <p:cNvSpPr/>
            <p:nvPr/>
          </p:nvSpPr>
          <p:spPr>
            <a:xfrm>
              <a:off x="7901382" y="3570764"/>
              <a:ext cx="19048" cy="17325"/>
            </a:xfrm>
            <a:custGeom>
              <a:avLst/>
              <a:gdLst/>
              <a:ahLst/>
              <a:cxnLst/>
              <a:rect l="l" t="t" r="r" b="b"/>
              <a:pathLst>
                <a:path w="387" h="352" extrusionOk="0">
                  <a:moveTo>
                    <a:pt x="317" y="1"/>
                  </a:moveTo>
                  <a:cubicBezTo>
                    <a:pt x="307" y="1"/>
                    <a:pt x="295" y="4"/>
                    <a:pt x="285" y="12"/>
                  </a:cubicBezTo>
                  <a:cubicBezTo>
                    <a:pt x="200" y="97"/>
                    <a:pt x="114" y="182"/>
                    <a:pt x="30" y="280"/>
                  </a:cubicBezTo>
                  <a:cubicBezTo>
                    <a:pt x="1" y="308"/>
                    <a:pt x="32" y="351"/>
                    <a:pt x="64" y="351"/>
                  </a:cubicBezTo>
                  <a:cubicBezTo>
                    <a:pt x="73" y="351"/>
                    <a:pt x="82" y="348"/>
                    <a:pt x="90" y="340"/>
                  </a:cubicBezTo>
                  <a:cubicBezTo>
                    <a:pt x="187" y="255"/>
                    <a:pt x="273" y="170"/>
                    <a:pt x="358" y="72"/>
                  </a:cubicBezTo>
                  <a:cubicBezTo>
                    <a:pt x="387" y="44"/>
                    <a:pt x="355" y="1"/>
                    <a:pt x="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99" name="Google Shape;9299;p61"/>
            <p:cNvSpPr/>
            <p:nvPr/>
          </p:nvSpPr>
          <p:spPr>
            <a:xfrm>
              <a:off x="7900988" y="3570419"/>
              <a:ext cx="19245" cy="18310"/>
            </a:xfrm>
            <a:custGeom>
              <a:avLst/>
              <a:gdLst/>
              <a:ahLst/>
              <a:cxnLst/>
              <a:rect l="l" t="t" r="r" b="b"/>
              <a:pathLst>
                <a:path w="391" h="372" extrusionOk="0">
                  <a:moveTo>
                    <a:pt x="325" y="17"/>
                  </a:moveTo>
                  <a:cubicBezTo>
                    <a:pt x="335" y="17"/>
                    <a:pt x="347" y="24"/>
                    <a:pt x="354" y="31"/>
                  </a:cubicBezTo>
                  <a:cubicBezTo>
                    <a:pt x="366" y="43"/>
                    <a:pt x="366" y="55"/>
                    <a:pt x="354" y="79"/>
                  </a:cubicBezTo>
                  <a:lnTo>
                    <a:pt x="305" y="128"/>
                  </a:lnTo>
                  <a:cubicBezTo>
                    <a:pt x="232" y="201"/>
                    <a:pt x="171" y="274"/>
                    <a:pt x="98" y="335"/>
                  </a:cubicBezTo>
                  <a:cubicBezTo>
                    <a:pt x="88" y="346"/>
                    <a:pt x="78" y="349"/>
                    <a:pt x="69" y="349"/>
                  </a:cubicBezTo>
                  <a:cubicBezTo>
                    <a:pt x="56" y="349"/>
                    <a:pt x="45" y="342"/>
                    <a:pt x="38" y="335"/>
                  </a:cubicBezTo>
                  <a:cubicBezTo>
                    <a:pt x="25" y="323"/>
                    <a:pt x="25" y="311"/>
                    <a:pt x="38" y="287"/>
                  </a:cubicBezTo>
                  <a:cubicBezTo>
                    <a:pt x="111" y="214"/>
                    <a:pt x="184" y="152"/>
                    <a:pt x="244" y="79"/>
                  </a:cubicBezTo>
                  <a:cubicBezTo>
                    <a:pt x="268" y="68"/>
                    <a:pt x="281" y="43"/>
                    <a:pt x="305" y="31"/>
                  </a:cubicBezTo>
                  <a:cubicBezTo>
                    <a:pt x="310" y="21"/>
                    <a:pt x="317" y="17"/>
                    <a:pt x="325" y="17"/>
                  </a:cubicBezTo>
                  <a:close/>
                  <a:moveTo>
                    <a:pt x="329" y="1"/>
                  </a:moveTo>
                  <a:cubicBezTo>
                    <a:pt x="317" y="1"/>
                    <a:pt x="305" y="7"/>
                    <a:pt x="293" y="19"/>
                  </a:cubicBezTo>
                  <a:cubicBezTo>
                    <a:pt x="268" y="31"/>
                    <a:pt x="257" y="55"/>
                    <a:pt x="232" y="68"/>
                  </a:cubicBezTo>
                  <a:lnTo>
                    <a:pt x="25" y="274"/>
                  </a:lnTo>
                  <a:cubicBezTo>
                    <a:pt x="1" y="298"/>
                    <a:pt x="14" y="335"/>
                    <a:pt x="25" y="347"/>
                  </a:cubicBezTo>
                  <a:cubicBezTo>
                    <a:pt x="38" y="360"/>
                    <a:pt x="50" y="371"/>
                    <a:pt x="74" y="371"/>
                  </a:cubicBezTo>
                  <a:cubicBezTo>
                    <a:pt x="86" y="371"/>
                    <a:pt x="98" y="360"/>
                    <a:pt x="111" y="347"/>
                  </a:cubicBezTo>
                  <a:cubicBezTo>
                    <a:pt x="184" y="287"/>
                    <a:pt x="244" y="214"/>
                    <a:pt x="317" y="141"/>
                  </a:cubicBezTo>
                  <a:lnTo>
                    <a:pt x="366" y="92"/>
                  </a:lnTo>
                  <a:cubicBezTo>
                    <a:pt x="390" y="68"/>
                    <a:pt x="378" y="31"/>
                    <a:pt x="366" y="19"/>
                  </a:cubicBezTo>
                  <a:cubicBezTo>
                    <a:pt x="354" y="7"/>
                    <a:pt x="341" y="1"/>
                    <a:pt x="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00" name="Google Shape;9300;p61"/>
            <p:cNvSpPr/>
            <p:nvPr/>
          </p:nvSpPr>
          <p:spPr>
            <a:xfrm>
              <a:off x="7900348" y="3582675"/>
              <a:ext cx="18211" cy="16784"/>
            </a:xfrm>
            <a:custGeom>
              <a:avLst/>
              <a:gdLst/>
              <a:ahLst/>
              <a:cxnLst/>
              <a:rect l="l" t="t" r="r" b="b"/>
              <a:pathLst>
                <a:path w="370" h="341" extrusionOk="0">
                  <a:moveTo>
                    <a:pt x="307" y="0"/>
                  </a:moveTo>
                  <a:cubicBezTo>
                    <a:pt x="297" y="0"/>
                    <a:pt x="288" y="4"/>
                    <a:pt x="281" y="13"/>
                  </a:cubicBezTo>
                  <a:cubicBezTo>
                    <a:pt x="197" y="98"/>
                    <a:pt x="124" y="184"/>
                    <a:pt x="38" y="268"/>
                  </a:cubicBezTo>
                  <a:cubicBezTo>
                    <a:pt x="0" y="297"/>
                    <a:pt x="30" y="341"/>
                    <a:pt x="67" y="341"/>
                  </a:cubicBezTo>
                  <a:cubicBezTo>
                    <a:pt x="78" y="341"/>
                    <a:pt x="89" y="337"/>
                    <a:pt x="99" y="330"/>
                  </a:cubicBezTo>
                  <a:cubicBezTo>
                    <a:pt x="197" y="257"/>
                    <a:pt x="270" y="159"/>
                    <a:pt x="343" y="62"/>
                  </a:cubicBezTo>
                  <a:cubicBezTo>
                    <a:pt x="370" y="34"/>
                    <a:pt x="336" y="0"/>
                    <a:pt x="3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01" name="Google Shape;9301;p61"/>
            <p:cNvSpPr/>
            <p:nvPr/>
          </p:nvSpPr>
          <p:spPr>
            <a:xfrm>
              <a:off x="7900447" y="3581986"/>
              <a:ext cx="18015" cy="18113"/>
            </a:xfrm>
            <a:custGeom>
              <a:avLst/>
              <a:gdLst/>
              <a:ahLst/>
              <a:cxnLst/>
              <a:rect l="l" t="t" r="r" b="b"/>
              <a:pathLst>
                <a:path w="366" h="368" extrusionOk="0">
                  <a:moveTo>
                    <a:pt x="304" y="18"/>
                  </a:moveTo>
                  <a:cubicBezTo>
                    <a:pt x="313" y="18"/>
                    <a:pt x="322" y="21"/>
                    <a:pt x="328" y="27"/>
                  </a:cubicBezTo>
                  <a:cubicBezTo>
                    <a:pt x="341" y="39"/>
                    <a:pt x="352" y="63"/>
                    <a:pt x="341" y="76"/>
                  </a:cubicBezTo>
                  <a:cubicBezTo>
                    <a:pt x="268" y="173"/>
                    <a:pt x="182" y="258"/>
                    <a:pt x="97" y="344"/>
                  </a:cubicBezTo>
                  <a:cubicBezTo>
                    <a:pt x="90" y="347"/>
                    <a:pt x="83" y="348"/>
                    <a:pt x="77" y="348"/>
                  </a:cubicBezTo>
                  <a:cubicBezTo>
                    <a:pt x="60" y="348"/>
                    <a:pt x="45" y="340"/>
                    <a:pt x="36" y="331"/>
                  </a:cubicBezTo>
                  <a:cubicBezTo>
                    <a:pt x="25" y="319"/>
                    <a:pt x="25" y="307"/>
                    <a:pt x="36" y="282"/>
                  </a:cubicBezTo>
                  <a:cubicBezTo>
                    <a:pt x="122" y="209"/>
                    <a:pt x="206" y="125"/>
                    <a:pt x="279" y="27"/>
                  </a:cubicBezTo>
                  <a:cubicBezTo>
                    <a:pt x="286" y="21"/>
                    <a:pt x="295" y="18"/>
                    <a:pt x="304" y="18"/>
                  </a:cubicBezTo>
                  <a:close/>
                  <a:moveTo>
                    <a:pt x="298" y="1"/>
                  </a:moveTo>
                  <a:cubicBezTo>
                    <a:pt x="288" y="1"/>
                    <a:pt x="278" y="5"/>
                    <a:pt x="268" y="15"/>
                  </a:cubicBezTo>
                  <a:cubicBezTo>
                    <a:pt x="195" y="112"/>
                    <a:pt x="109" y="198"/>
                    <a:pt x="25" y="271"/>
                  </a:cubicBezTo>
                  <a:cubicBezTo>
                    <a:pt x="0" y="295"/>
                    <a:pt x="0" y="331"/>
                    <a:pt x="25" y="344"/>
                  </a:cubicBezTo>
                  <a:cubicBezTo>
                    <a:pt x="36" y="355"/>
                    <a:pt x="49" y="368"/>
                    <a:pt x="73" y="368"/>
                  </a:cubicBezTo>
                  <a:cubicBezTo>
                    <a:pt x="85" y="368"/>
                    <a:pt x="97" y="368"/>
                    <a:pt x="109" y="355"/>
                  </a:cubicBezTo>
                  <a:cubicBezTo>
                    <a:pt x="195" y="271"/>
                    <a:pt x="279" y="185"/>
                    <a:pt x="352" y="88"/>
                  </a:cubicBezTo>
                  <a:cubicBezTo>
                    <a:pt x="365" y="63"/>
                    <a:pt x="352" y="27"/>
                    <a:pt x="341" y="15"/>
                  </a:cubicBezTo>
                  <a:cubicBezTo>
                    <a:pt x="327" y="8"/>
                    <a:pt x="312" y="1"/>
                    <a:pt x="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02" name="Google Shape;9302;p61"/>
            <p:cNvSpPr/>
            <p:nvPr/>
          </p:nvSpPr>
          <p:spPr>
            <a:xfrm>
              <a:off x="7899118" y="3596408"/>
              <a:ext cx="21411" cy="19836"/>
            </a:xfrm>
            <a:custGeom>
              <a:avLst/>
              <a:gdLst/>
              <a:ahLst/>
              <a:cxnLst/>
              <a:rect l="l" t="t" r="r" b="b"/>
              <a:pathLst>
                <a:path w="435" h="403" extrusionOk="0">
                  <a:moveTo>
                    <a:pt x="373" y="1"/>
                  </a:moveTo>
                  <a:cubicBezTo>
                    <a:pt x="363" y="1"/>
                    <a:pt x="352" y="5"/>
                    <a:pt x="343" y="14"/>
                  </a:cubicBezTo>
                  <a:cubicBezTo>
                    <a:pt x="246" y="124"/>
                    <a:pt x="149" y="232"/>
                    <a:pt x="39" y="330"/>
                  </a:cubicBezTo>
                  <a:cubicBezTo>
                    <a:pt x="1" y="359"/>
                    <a:pt x="30" y="402"/>
                    <a:pt x="68" y="402"/>
                  </a:cubicBezTo>
                  <a:cubicBezTo>
                    <a:pt x="79" y="402"/>
                    <a:pt x="90" y="399"/>
                    <a:pt x="100" y="391"/>
                  </a:cubicBezTo>
                  <a:cubicBezTo>
                    <a:pt x="209" y="294"/>
                    <a:pt x="331" y="184"/>
                    <a:pt x="416" y="62"/>
                  </a:cubicBezTo>
                  <a:cubicBezTo>
                    <a:pt x="435" y="35"/>
                    <a:pt x="405" y="1"/>
                    <a:pt x="3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03" name="Google Shape;9303;p61"/>
            <p:cNvSpPr/>
            <p:nvPr/>
          </p:nvSpPr>
          <p:spPr>
            <a:xfrm>
              <a:off x="7899216" y="3596162"/>
              <a:ext cx="21608" cy="20722"/>
            </a:xfrm>
            <a:custGeom>
              <a:avLst/>
              <a:gdLst/>
              <a:ahLst/>
              <a:cxnLst/>
              <a:rect l="l" t="t" r="r" b="b"/>
              <a:pathLst>
                <a:path w="439" h="421" extrusionOk="0">
                  <a:moveTo>
                    <a:pt x="378" y="22"/>
                  </a:moveTo>
                  <a:cubicBezTo>
                    <a:pt x="387" y="22"/>
                    <a:pt x="396" y="25"/>
                    <a:pt x="402" y="31"/>
                  </a:cubicBezTo>
                  <a:cubicBezTo>
                    <a:pt x="414" y="31"/>
                    <a:pt x="414" y="56"/>
                    <a:pt x="402" y="67"/>
                  </a:cubicBezTo>
                  <a:cubicBezTo>
                    <a:pt x="329" y="177"/>
                    <a:pt x="231" y="274"/>
                    <a:pt x="98" y="396"/>
                  </a:cubicBezTo>
                  <a:cubicBezTo>
                    <a:pt x="91" y="399"/>
                    <a:pt x="84" y="401"/>
                    <a:pt x="77" y="401"/>
                  </a:cubicBezTo>
                  <a:cubicBezTo>
                    <a:pt x="61" y="401"/>
                    <a:pt x="46" y="392"/>
                    <a:pt x="37" y="383"/>
                  </a:cubicBezTo>
                  <a:cubicBezTo>
                    <a:pt x="25" y="372"/>
                    <a:pt x="25" y="359"/>
                    <a:pt x="37" y="347"/>
                  </a:cubicBezTo>
                  <a:lnTo>
                    <a:pt x="256" y="129"/>
                  </a:lnTo>
                  <a:cubicBezTo>
                    <a:pt x="293" y="92"/>
                    <a:pt x="317" y="56"/>
                    <a:pt x="353" y="31"/>
                  </a:cubicBezTo>
                  <a:cubicBezTo>
                    <a:pt x="359" y="25"/>
                    <a:pt x="369" y="22"/>
                    <a:pt x="378" y="22"/>
                  </a:cubicBezTo>
                  <a:close/>
                  <a:moveTo>
                    <a:pt x="378" y="0"/>
                  </a:moveTo>
                  <a:cubicBezTo>
                    <a:pt x="366" y="0"/>
                    <a:pt x="354" y="6"/>
                    <a:pt x="341" y="19"/>
                  </a:cubicBezTo>
                  <a:cubicBezTo>
                    <a:pt x="304" y="43"/>
                    <a:pt x="280" y="80"/>
                    <a:pt x="244" y="116"/>
                  </a:cubicBezTo>
                  <a:lnTo>
                    <a:pt x="25" y="335"/>
                  </a:lnTo>
                  <a:cubicBezTo>
                    <a:pt x="1" y="347"/>
                    <a:pt x="13" y="383"/>
                    <a:pt x="25" y="396"/>
                  </a:cubicBezTo>
                  <a:cubicBezTo>
                    <a:pt x="37" y="408"/>
                    <a:pt x="50" y="420"/>
                    <a:pt x="74" y="420"/>
                  </a:cubicBezTo>
                  <a:cubicBezTo>
                    <a:pt x="74" y="420"/>
                    <a:pt x="98" y="420"/>
                    <a:pt x="98" y="408"/>
                  </a:cubicBezTo>
                  <a:cubicBezTo>
                    <a:pt x="244" y="286"/>
                    <a:pt x="341" y="189"/>
                    <a:pt x="426" y="80"/>
                  </a:cubicBezTo>
                  <a:cubicBezTo>
                    <a:pt x="439" y="56"/>
                    <a:pt x="426" y="31"/>
                    <a:pt x="414" y="19"/>
                  </a:cubicBezTo>
                  <a:cubicBezTo>
                    <a:pt x="402" y="6"/>
                    <a:pt x="390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04" name="Google Shape;9304;p61"/>
            <p:cNvSpPr/>
            <p:nvPr/>
          </p:nvSpPr>
          <p:spPr>
            <a:xfrm>
              <a:off x="7899069" y="3613291"/>
              <a:ext cx="18507" cy="19786"/>
            </a:xfrm>
            <a:custGeom>
              <a:avLst/>
              <a:gdLst/>
              <a:ahLst/>
              <a:cxnLst/>
              <a:rect l="l" t="t" r="r" b="b"/>
              <a:pathLst>
                <a:path w="376" h="402" extrusionOk="0">
                  <a:moveTo>
                    <a:pt x="320" y="0"/>
                  </a:moveTo>
                  <a:cubicBezTo>
                    <a:pt x="312" y="0"/>
                    <a:pt x="303" y="3"/>
                    <a:pt x="296" y="11"/>
                  </a:cubicBezTo>
                  <a:cubicBezTo>
                    <a:pt x="186" y="108"/>
                    <a:pt x="101" y="218"/>
                    <a:pt x="28" y="327"/>
                  </a:cubicBezTo>
                  <a:cubicBezTo>
                    <a:pt x="0" y="364"/>
                    <a:pt x="35" y="401"/>
                    <a:pt x="70" y="401"/>
                  </a:cubicBezTo>
                  <a:cubicBezTo>
                    <a:pt x="81" y="401"/>
                    <a:pt x="92" y="397"/>
                    <a:pt x="101" y="389"/>
                  </a:cubicBezTo>
                  <a:cubicBezTo>
                    <a:pt x="186" y="279"/>
                    <a:pt x="271" y="181"/>
                    <a:pt x="356" y="84"/>
                  </a:cubicBezTo>
                  <a:cubicBezTo>
                    <a:pt x="375" y="46"/>
                    <a:pt x="349" y="0"/>
                    <a:pt x="3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05" name="Google Shape;9305;p61"/>
            <p:cNvSpPr/>
            <p:nvPr/>
          </p:nvSpPr>
          <p:spPr>
            <a:xfrm>
              <a:off x="7899216" y="3612897"/>
              <a:ext cx="18605" cy="20722"/>
            </a:xfrm>
            <a:custGeom>
              <a:avLst/>
              <a:gdLst/>
              <a:ahLst/>
              <a:cxnLst/>
              <a:rect l="l" t="t" r="r" b="b"/>
              <a:pathLst>
                <a:path w="378" h="421" extrusionOk="0">
                  <a:moveTo>
                    <a:pt x="317" y="19"/>
                  </a:moveTo>
                  <a:cubicBezTo>
                    <a:pt x="329" y="19"/>
                    <a:pt x="329" y="19"/>
                    <a:pt x="341" y="32"/>
                  </a:cubicBezTo>
                  <a:cubicBezTo>
                    <a:pt x="353" y="43"/>
                    <a:pt x="353" y="68"/>
                    <a:pt x="341" y="80"/>
                  </a:cubicBezTo>
                  <a:cubicBezTo>
                    <a:pt x="293" y="141"/>
                    <a:pt x="231" y="214"/>
                    <a:pt x="183" y="275"/>
                  </a:cubicBezTo>
                  <a:cubicBezTo>
                    <a:pt x="147" y="311"/>
                    <a:pt x="122" y="348"/>
                    <a:pt x="86" y="397"/>
                  </a:cubicBezTo>
                  <a:cubicBezTo>
                    <a:pt x="80" y="402"/>
                    <a:pt x="71" y="405"/>
                    <a:pt x="62" y="405"/>
                  </a:cubicBezTo>
                  <a:cubicBezTo>
                    <a:pt x="52" y="405"/>
                    <a:pt x="43" y="402"/>
                    <a:pt x="37" y="397"/>
                  </a:cubicBezTo>
                  <a:cubicBezTo>
                    <a:pt x="25" y="384"/>
                    <a:pt x="13" y="360"/>
                    <a:pt x="25" y="348"/>
                  </a:cubicBezTo>
                  <a:cubicBezTo>
                    <a:pt x="122" y="214"/>
                    <a:pt x="207" y="116"/>
                    <a:pt x="293" y="32"/>
                  </a:cubicBezTo>
                  <a:cubicBezTo>
                    <a:pt x="304" y="19"/>
                    <a:pt x="304" y="19"/>
                    <a:pt x="317" y="19"/>
                  </a:cubicBezTo>
                  <a:close/>
                  <a:moveTo>
                    <a:pt x="317" y="1"/>
                  </a:moveTo>
                  <a:cubicBezTo>
                    <a:pt x="304" y="1"/>
                    <a:pt x="292" y="7"/>
                    <a:pt x="280" y="19"/>
                  </a:cubicBezTo>
                  <a:cubicBezTo>
                    <a:pt x="195" y="105"/>
                    <a:pt x="110" y="202"/>
                    <a:pt x="13" y="335"/>
                  </a:cubicBezTo>
                  <a:cubicBezTo>
                    <a:pt x="1" y="360"/>
                    <a:pt x="13" y="397"/>
                    <a:pt x="25" y="408"/>
                  </a:cubicBezTo>
                  <a:cubicBezTo>
                    <a:pt x="37" y="421"/>
                    <a:pt x="50" y="421"/>
                    <a:pt x="61" y="421"/>
                  </a:cubicBezTo>
                  <a:cubicBezTo>
                    <a:pt x="74" y="421"/>
                    <a:pt x="86" y="421"/>
                    <a:pt x="98" y="397"/>
                  </a:cubicBezTo>
                  <a:cubicBezTo>
                    <a:pt x="134" y="360"/>
                    <a:pt x="171" y="324"/>
                    <a:pt x="195" y="287"/>
                  </a:cubicBezTo>
                  <a:cubicBezTo>
                    <a:pt x="256" y="226"/>
                    <a:pt x="304" y="153"/>
                    <a:pt x="353" y="92"/>
                  </a:cubicBezTo>
                  <a:cubicBezTo>
                    <a:pt x="377" y="68"/>
                    <a:pt x="366" y="32"/>
                    <a:pt x="353" y="19"/>
                  </a:cubicBezTo>
                  <a:cubicBezTo>
                    <a:pt x="341" y="7"/>
                    <a:pt x="329" y="1"/>
                    <a:pt x="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06" name="Google Shape;9306;p61"/>
            <p:cNvSpPr/>
            <p:nvPr/>
          </p:nvSpPr>
          <p:spPr>
            <a:xfrm>
              <a:off x="7899659" y="3626975"/>
              <a:ext cx="20279" cy="21214"/>
            </a:xfrm>
            <a:custGeom>
              <a:avLst/>
              <a:gdLst/>
              <a:ahLst/>
              <a:cxnLst/>
              <a:rect l="l" t="t" r="r" b="b"/>
              <a:pathLst>
                <a:path w="412" h="431" extrusionOk="0">
                  <a:moveTo>
                    <a:pt x="350" y="0"/>
                  </a:moveTo>
                  <a:cubicBezTo>
                    <a:pt x="339" y="0"/>
                    <a:pt x="329" y="4"/>
                    <a:pt x="320" y="13"/>
                  </a:cubicBezTo>
                  <a:cubicBezTo>
                    <a:pt x="211" y="122"/>
                    <a:pt x="113" y="232"/>
                    <a:pt x="28" y="354"/>
                  </a:cubicBezTo>
                  <a:cubicBezTo>
                    <a:pt x="0" y="381"/>
                    <a:pt x="29" y="430"/>
                    <a:pt x="61" y="430"/>
                  </a:cubicBezTo>
                  <a:cubicBezTo>
                    <a:pt x="70" y="430"/>
                    <a:pt x="80" y="426"/>
                    <a:pt x="89" y="414"/>
                  </a:cubicBezTo>
                  <a:cubicBezTo>
                    <a:pt x="198" y="305"/>
                    <a:pt x="295" y="184"/>
                    <a:pt x="393" y="74"/>
                  </a:cubicBezTo>
                  <a:cubicBezTo>
                    <a:pt x="411" y="37"/>
                    <a:pt x="381" y="0"/>
                    <a:pt x="3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07" name="Google Shape;9307;p61"/>
            <p:cNvSpPr/>
            <p:nvPr/>
          </p:nvSpPr>
          <p:spPr>
            <a:xfrm>
              <a:off x="7899216" y="3626729"/>
              <a:ext cx="21017" cy="21854"/>
            </a:xfrm>
            <a:custGeom>
              <a:avLst/>
              <a:gdLst/>
              <a:ahLst/>
              <a:cxnLst/>
              <a:rect l="l" t="t" r="r" b="b"/>
              <a:pathLst>
                <a:path w="427" h="444" extrusionOk="0">
                  <a:moveTo>
                    <a:pt x="353" y="18"/>
                  </a:moveTo>
                  <a:cubicBezTo>
                    <a:pt x="366" y="18"/>
                    <a:pt x="377" y="18"/>
                    <a:pt x="377" y="30"/>
                  </a:cubicBezTo>
                  <a:cubicBezTo>
                    <a:pt x="390" y="30"/>
                    <a:pt x="402" y="54"/>
                    <a:pt x="390" y="67"/>
                  </a:cubicBezTo>
                  <a:cubicBezTo>
                    <a:pt x="304" y="176"/>
                    <a:pt x="207" y="286"/>
                    <a:pt x="98" y="419"/>
                  </a:cubicBezTo>
                  <a:cubicBezTo>
                    <a:pt x="86" y="425"/>
                    <a:pt x="77" y="429"/>
                    <a:pt x="69" y="429"/>
                  </a:cubicBezTo>
                  <a:cubicBezTo>
                    <a:pt x="61" y="429"/>
                    <a:pt x="55" y="425"/>
                    <a:pt x="50" y="419"/>
                  </a:cubicBezTo>
                  <a:cubicBezTo>
                    <a:pt x="37" y="407"/>
                    <a:pt x="25" y="383"/>
                    <a:pt x="37" y="359"/>
                  </a:cubicBezTo>
                  <a:cubicBezTo>
                    <a:pt x="147" y="225"/>
                    <a:pt x="244" y="116"/>
                    <a:pt x="329" y="30"/>
                  </a:cubicBezTo>
                  <a:cubicBezTo>
                    <a:pt x="341" y="18"/>
                    <a:pt x="353" y="18"/>
                    <a:pt x="353" y="18"/>
                  </a:cubicBezTo>
                  <a:close/>
                  <a:moveTo>
                    <a:pt x="358" y="0"/>
                  </a:moveTo>
                  <a:cubicBezTo>
                    <a:pt x="344" y="0"/>
                    <a:pt x="329" y="6"/>
                    <a:pt x="317" y="18"/>
                  </a:cubicBezTo>
                  <a:cubicBezTo>
                    <a:pt x="231" y="103"/>
                    <a:pt x="134" y="213"/>
                    <a:pt x="25" y="346"/>
                  </a:cubicBezTo>
                  <a:cubicBezTo>
                    <a:pt x="1" y="383"/>
                    <a:pt x="13" y="419"/>
                    <a:pt x="37" y="432"/>
                  </a:cubicBezTo>
                  <a:cubicBezTo>
                    <a:pt x="50" y="443"/>
                    <a:pt x="61" y="443"/>
                    <a:pt x="74" y="443"/>
                  </a:cubicBezTo>
                  <a:cubicBezTo>
                    <a:pt x="86" y="443"/>
                    <a:pt x="98" y="443"/>
                    <a:pt x="110" y="432"/>
                  </a:cubicBezTo>
                  <a:cubicBezTo>
                    <a:pt x="220" y="298"/>
                    <a:pt x="317" y="189"/>
                    <a:pt x="402" y="79"/>
                  </a:cubicBezTo>
                  <a:cubicBezTo>
                    <a:pt x="426" y="54"/>
                    <a:pt x="414" y="30"/>
                    <a:pt x="390" y="18"/>
                  </a:cubicBezTo>
                  <a:cubicBezTo>
                    <a:pt x="384" y="6"/>
                    <a:pt x="372" y="0"/>
                    <a:pt x="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08" name="Google Shape;9308;p61"/>
            <p:cNvSpPr/>
            <p:nvPr/>
          </p:nvSpPr>
          <p:spPr>
            <a:xfrm>
              <a:off x="7901333" y="3641397"/>
              <a:ext cx="18507" cy="18851"/>
            </a:xfrm>
            <a:custGeom>
              <a:avLst/>
              <a:gdLst/>
              <a:ahLst/>
              <a:cxnLst/>
              <a:rect l="l" t="t" r="r" b="b"/>
              <a:pathLst>
                <a:path w="376" h="383" extrusionOk="0">
                  <a:moveTo>
                    <a:pt x="306" y="1"/>
                  </a:moveTo>
                  <a:cubicBezTo>
                    <a:pt x="295" y="1"/>
                    <a:pt x="284" y="4"/>
                    <a:pt x="274" y="12"/>
                  </a:cubicBezTo>
                  <a:cubicBezTo>
                    <a:pt x="188" y="109"/>
                    <a:pt x="91" y="207"/>
                    <a:pt x="18" y="316"/>
                  </a:cubicBezTo>
                  <a:cubicBezTo>
                    <a:pt x="0" y="343"/>
                    <a:pt x="29" y="383"/>
                    <a:pt x="59" y="383"/>
                  </a:cubicBezTo>
                  <a:cubicBezTo>
                    <a:pt x="70" y="383"/>
                    <a:pt x="82" y="377"/>
                    <a:pt x="91" y="364"/>
                  </a:cubicBezTo>
                  <a:cubicBezTo>
                    <a:pt x="177" y="267"/>
                    <a:pt x="250" y="170"/>
                    <a:pt x="347" y="85"/>
                  </a:cubicBezTo>
                  <a:cubicBezTo>
                    <a:pt x="375" y="47"/>
                    <a:pt x="344" y="1"/>
                    <a:pt x="3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09" name="Google Shape;9309;p61"/>
            <p:cNvSpPr/>
            <p:nvPr/>
          </p:nvSpPr>
          <p:spPr>
            <a:xfrm>
              <a:off x="7900988" y="3641052"/>
              <a:ext cx="18654" cy="19491"/>
            </a:xfrm>
            <a:custGeom>
              <a:avLst/>
              <a:gdLst/>
              <a:ahLst/>
              <a:cxnLst/>
              <a:rect l="l" t="t" r="r" b="b"/>
              <a:pathLst>
                <a:path w="379" h="396" extrusionOk="0">
                  <a:moveTo>
                    <a:pt x="317" y="22"/>
                  </a:moveTo>
                  <a:cubicBezTo>
                    <a:pt x="327" y="22"/>
                    <a:pt x="336" y="25"/>
                    <a:pt x="341" y="31"/>
                  </a:cubicBezTo>
                  <a:cubicBezTo>
                    <a:pt x="354" y="43"/>
                    <a:pt x="354" y="68"/>
                    <a:pt x="341" y="79"/>
                  </a:cubicBezTo>
                  <a:cubicBezTo>
                    <a:pt x="257" y="177"/>
                    <a:pt x="171" y="274"/>
                    <a:pt x="98" y="371"/>
                  </a:cubicBezTo>
                  <a:cubicBezTo>
                    <a:pt x="92" y="378"/>
                    <a:pt x="83" y="381"/>
                    <a:pt x="74" y="381"/>
                  </a:cubicBezTo>
                  <a:cubicBezTo>
                    <a:pt x="65" y="381"/>
                    <a:pt x="56" y="378"/>
                    <a:pt x="50" y="371"/>
                  </a:cubicBezTo>
                  <a:cubicBezTo>
                    <a:pt x="38" y="360"/>
                    <a:pt x="25" y="347"/>
                    <a:pt x="38" y="323"/>
                  </a:cubicBezTo>
                  <a:cubicBezTo>
                    <a:pt x="98" y="225"/>
                    <a:pt x="184" y="128"/>
                    <a:pt x="293" y="31"/>
                  </a:cubicBezTo>
                  <a:cubicBezTo>
                    <a:pt x="299" y="25"/>
                    <a:pt x="308" y="22"/>
                    <a:pt x="317" y="22"/>
                  </a:cubicBezTo>
                  <a:close/>
                  <a:moveTo>
                    <a:pt x="318" y="1"/>
                  </a:moveTo>
                  <a:cubicBezTo>
                    <a:pt x="305" y="1"/>
                    <a:pt x="293" y="7"/>
                    <a:pt x="281" y="19"/>
                  </a:cubicBezTo>
                  <a:cubicBezTo>
                    <a:pt x="171" y="116"/>
                    <a:pt x="86" y="214"/>
                    <a:pt x="25" y="311"/>
                  </a:cubicBezTo>
                  <a:cubicBezTo>
                    <a:pt x="1" y="335"/>
                    <a:pt x="14" y="371"/>
                    <a:pt x="38" y="384"/>
                  </a:cubicBezTo>
                  <a:cubicBezTo>
                    <a:pt x="50" y="396"/>
                    <a:pt x="62" y="396"/>
                    <a:pt x="74" y="396"/>
                  </a:cubicBezTo>
                  <a:cubicBezTo>
                    <a:pt x="86" y="396"/>
                    <a:pt x="98" y="396"/>
                    <a:pt x="111" y="384"/>
                  </a:cubicBezTo>
                  <a:cubicBezTo>
                    <a:pt x="184" y="287"/>
                    <a:pt x="268" y="189"/>
                    <a:pt x="354" y="92"/>
                  </a:cubicBezTo>
                  <a:cubicBezTo>
                    <a:pt x="378" y="68"/>
                    <a:pt x="366" y="31"/>
                    <a:pt x="354" y="19"/>
                  </a:cubicBezTo>
                  <a:cubicBezTo>
                    <a:pt x="342" y="7"/>
                    <a:pt x="330" y="1"/>
                    <a:pt x="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10" name="Google Shape;9310;p61"/>
            <p:cNvSpPr/>
            <p:nvPr/>
          </p:nvSpPr>
          <p:spPr>
            <a:xfrm>
              <a:off x="7895475" y="3653998"/>
              <a:ext cx="26185" cy="26579"/>
            </a:xfrm>
            <a:custGeom>
              <a:avLst/>
              <a:gdLst/>
              <a:ahLst/>
              <a:cxnLst/>
              <a:rect l="l" t="t" r="r" b="b"/>
              <a:pathLst>
                <a:path w="532" h="540" extrusionOk="0">
                  <a:moveTo>
                    <a:pt x="467" y="0"/>
                  </a:moveTo>
                  <a:cubicBezTo>
                    <a:pt x="458" y="0"/>
                    <a:pt x="449" y="3"/>
                    <a:pt x="442" y="11"/>
                  </a:cubicBezTo>
                  <a:cubicBezTo>
                    <a:pt x="296" y="157"/>
                    <a:pt x="162" y="316"/>
                    <a:pt x="28" y="462"/>
                  </a:cubicBezTo>
                  <a:cubicBezTo>
                    <a:pt x="1" y="497"/>
                    <a:pt x="27" y="540"/>
                    <a:pt x="57" y="540"/>
                  </a:cubicBezTo>
                  <a:cubicBezTo>
                    <a:pt x="68" y="540"/>
                    <a:pt x="79" y="535"/>
                    <a:pt x="89" y="522"/>
                  </a:cubicBezTo>
                  <a:cubicBezTo>
                    <a:pt x="234" y="376"/>
                    <a:pt x="369" y="230"/>
                    <a:pt x="502" y="72"/>
                  </a:cubicBezTo>
                  <a:cubicBezTo>
                    <a:pt x="531" y="43"/>
                    <a:pt x="500" y="0"/>
                    <a:pt x="4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11" name="Google Shape;9311;p61"/>
            <p:cNvSpPr/>
            <p:nvPr/>
          </p:nvSpPr>
          <p:spPr>
            <a:xfrm>
              <a:off x="7895032" y="3653555"/>
              <a:ext cx="26382" cy="27366"/>
            </a:xfrm>
            <a:custGeom>
              <a:avLst/>
              <a:gdLst/>
              <a:ahLst/>
              <a:cxnLst/>
              <a:rect l="l" t="t" r="r" b="b"/>
              <a:pathLst>
                <a:path w="536" h="556" extrusionOk="0">
                  <a:moveTo>
                    <a:pt x="475" y="20"/>
                  </a:moveTo>
                  <a:cubicBezTo>
                    <a:pt x="487" y="20"/>
                    <a:pt x="499" y="20"/>
                    <a:pt x="499" y="33"/>
                  </a:cubicBezTo>
                  <a:cubicBezTo>
                    <a:pt x="511" y="44"/>
                    <a:pt x="524" y="57"/>
                    <a:pt x="499" y="81"/>
                  </a:cubicBezTo>
                  <a:cubicBezTo>
                    <a:pt x="378" y="227"/>
                    <a:pt x="243" y="373"/>
                    <a:pt x="98" y="531"/>
                  </a:cubicBezTo>
                  <a:cubicBezTo>
                    <a:pt x="85" y="537"/>
                    <a:pt x="76" y="540"/>
                    <a:pt x="69" y="540"/>
                  </a:cubicBezTo>
                  <a:cubicBezTo>
                    <a:pt x="61" y="540"/>
                    <a:pt x="55" y="537"/>
                    <a:pt x="49" y="531"/>
                  </a:cubicBezTo>
                  <a:cubicBezTo>
                    <a:pt x="37" y="519"/>
                    <a:pt x="25" y="495"/>
                    <a:pt x="37" y="482"/>
                  </a:cubicBezTo>
                  <a:cubicBezTo>
                    <a:pt x="183" y="325"/>
                    <a:pt x="316" y="166"/>
                    <a:pt x="451" y="33"/>
                  </a:cubicBezTo>
                  <a:cubicBezTo>
                    <a:pt x="462" y="20"/>
                    <a:pt x="475" y="20"/>
                    <a:pt x="475" y="20"/>
                  </a:cubicBezTo>
                  <a:close/>
                  <a:moveTo>
                    <a:pt x="486" y="0"/>
                  </a:moveTo>
                  <a:cubicBezTo>
                    <a:pt x="471" y="0"/>
                    <a:pt x="452" y="6"/>
                    <a:pt x="438" y="20"/>
                  </a:cubicBezTo>
                  <a:cubicBezTo>
                    <a:pt x="305" y="154"/>
                    <a:pt x="171" y="312"/>
                    <a:pt x="25" y="471"/>
                  </a:cubicBezTo>
                  <a:cubicBezTo>
                    <a:pt x="0" y="495"/>
                    <a:pt x="13" y="531"/>
                    <a:pt x="37" y="544"/>
                  </a:cubicBezTo>
                  <a:cubicBezTo>
                    <a:pt x="49" y="555"/>
                    <a:pt x="62" y="555"/>
                    <a:pt x="73" y="555"/>
                  </a:cubicBezTo>
                  <a:cubicBezTo>
                    <a:pt x="86" y="555"/>
                    <a:pt x="98" y="555"/>
                    <a:pt x="110" y="544"/>
                  </a:cubicBezTo>
                  <a:cubicBezTo>
                    <a:pt x="256" y="385"/>
                    <a:pt x="389" y="239"/>
                    <a:pt x="511" y="93"/>
                  </a:cubicBezTo>
                  <a:cubicBezTo>
                    <a:pt x="535" y="69"/>
                    <a:pt x="535" y="33"/>
                    <a:pt x="511" y="8"/>
                  </a:cubicBezTo>
                  <a:cubicBezTo>
                    <a:pt x="506" y="3"/>
                    <a:pt x="497" y="0"/>
                    <a:pt x="4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12" name="Google Shape;9312;p61"/>
            <p:cNvSpPr/>
            <p:nvPr/>
          </p:nvSpPr>
          <p:spPr>
            <a:xfrm>
              <a:off x="7898035" y="3671274"/>
              <a:ext cx="23970" cy="21903"/>
            </a:xfrm>
            <a:custGeom>
              <a:avLst/>
              <a:gdLst/>
              <a:ahLst/>
              <a:cxnLst/>
              <a:rect l="l" t="t" r="r" b="b"/>
              <a:pathLst>
                <a:path w="487" h="445" extrusionOk="0">
                  <a:moveTo>
                    <a:pt x="426" y="0"/>
                  </a:moveTo>
                  <a:cubicBezTo>
                    <a:pt x="414" y="0"/>
                    <a:pt x="402" y="4"/>
                    <a:pt x="390" y="13"/>
                  </a:cubicBezTo>
                  <a:cubicBezTo>
                    <a:pt x="268" y="111"/>
                    <a:pt x="146" y="244"/>
                    <a:pt x="37" y="365"/>
                  </a:cubicBezTo>
                  <a:cubicBezTo>
                    <a:pt x="0" y="402"/>
                    <a:pt x="25" y="445"/>
                    <a:pt x="60" y="445"/>
                  </a:cubicBezTo>
                  <a:cubicBezTo>
                    <a:pt x="72" y="445"/>
                    <a:pt x="85" y="439"/>
                    <a:pt x="98" y="427"/>
                  </a:cubicBezTo>
                  <a:cubicBezTo>
                    <a:pt x="219" y="305"/>
                    <a:pt x="341" y="195"/>
                    <a:pt x="450" y="74"/>
                  </a:cubicBezTo>
                  <a:cubicBezTo>
                    <a:pt x="487" y="37"/>
                    <a:pt x="461" y="0"/>
                    <a:pt x="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13" name="Google Shape;9313;p61"/>
            <p:cNvSpPr/>
            <p:nvPr/>
          </p:nvSpPr>
          <p:spPr>
            <a:xfrm>
              <a:off x="7898035" y="3670585"/>
              <a:ext cx="23970" cy="22937"/>
            </a:xfrm>
            <a:custGeom>
              <a:avLst/>
              <a:gdLst/>
              <a:ahLst/>
              <a:cxnLst/>
              <a:rect l="l" t="t" r="r" b="b"/>
              <a:pathLst>
                <a:path w="487" h="466" extrusionOk="0">
                  <a:moveTo>
                    <a:pt x="426" y="18"/>
                  </a:moveTo>
                  <a:cubicBezTo>
                    <a:pt x="435" y="18"/>
                    <a:pt x="444" y="21"/>
                    <a:pt x="450" y="27"/>
                  </a:cubicBezTo>
                  <a:cubicBezTo>
                    <a:pt x="463" y="39"/>
                    <a:pt x="463" y="63"/>
                    <a:pt x="450" y="76"/>
                  </a:cubicBezTo>
                  <a:cubicBezTo>
                    <a:pt x="353" y="185"/>
                    <a:pt x="244" y="282"/>
                    <a:pt x="146" y="392"/>
                  </a:cubicBezTo>
                  <a:lnTo>
                    <a:pt x="85" y="441"/>
                  </a:lnTo>
                  <a:cubicBezTo>
                    <a:pt x="79" y="447"/>
                    <a:pt x="70" y="449"/>
                    <a:pt x="61" y="449"/>
                  </a:cubicBezTo>
                  <a:cubicBezTo>
                    <a:pt x="52" y="449"/>
                    <a:pt x="43" y="447"/>
                    <a:pt x="37" y="441"/>
                  </a:cubicBezTo>
                  <a:cubicBezTo>
                    <a:pt x="25" y="428"/>
                    <a:pt x="25" y="404"/>
                    <a:pt x="37" y="379"/>
                  </a:cubicBezTo>
                  <a:cubicBezTo>
                    <a:pt x="158" y="246"/>
                    <a:pt x="280" y="125"/>
                    <a:pt x="401" y="27"/>
                  </a:cubicBezTo>
                  <a:cubicBezTo>
                    <a:pt x="408" y="21"/>
                    <a:pt x="417" y="18"/>
                    <a:pt x="426" y="18"/>
                  </a:cubicBezTo>
                  <a:close/>
                  <a:moveTo>
                    <a:pt x="424" y="1"/>
                  </a:moveTo>
                  <a:cubicBezTo>
                    <a:pt x="412" y="1"/>
                    <a:pt x="400" y="4"/>
                    <a:pt x="390" y="15"/>
                  </a:cubicBezTo>
                  <a:cubicBezTo>
                    <a:pt x="268" y="112"/>
                    <a:pt x="146" y="234"/>
                    <a:pt x="25" y="368"/>
                  </a:cubicBezTo>
                  <a:cubicBezTo>
                    <a:pt x="1" y="404"/>
                    <a:pt x="12" y="428"/>
                    <a:pt x="25" y="452"/>
                  </a:cubicBezTo>
                  <a:cubicBezTo>
                    <a:pt x="37" y="465"/>
                    <a:pt x="49" y="465"/>
                    <a:pt x="61" y="465"/>
                  </a:cubicBezTo>
                  <a:cubicBezTo>
                    <a:pt x="74" y="465"/>
                    <a:pt x="85" y="465"/>
                    <a:pt x="98" y="452"/>
                  </a:cubicBezTo>
                  <a:lnTo>
                    <a:pt x="158" y="404"/>
                  </a:lnTo>
                  <a:cubicBezTo>
                    <a:pt x="255" y="295"/>
                    <a:pt x="365" y="198"/>
                    <a:pt x="463" y="88"/>
                  </a:cubicBezTo>
                  <a:cubicBezTo>
                    <a:pt x="487" y="63"/>
                    <a:pt x="474" y="39"/>
                    <a:pt x="463" y="15"/>
                  </a:cubicBezTo>
                  <a:cubicBezTo>
                    <a:pt x="455" y="8"/>
                    <a:pt x="440" y="1"/>
                    <a:pt x="4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14" name="Google Shape;9314;p61"/>
            <p:cNvSpPr/>
            <p:nvPr/>
          </p:nvSpPr>
          <p:spPr>
            <a:xfrm>
              <a:off x="7894836" y="3687518"/>
              <a:ext cx="24856" cy="21509"/>
            </a:xfrm>
            <a:custGeom>
              <a:avLst/>
              <a:gdLst/>
              <a:ahLst/>
              <a:cxnLst/>
              <a:rect l="l" t="t" r="r" b="b"/>
              <a:pathLst>
                <a:path w="505" h="437" extrusionOk="0">
                  <a:moveTo>
                    <a:pt x="438" y="0"/>
                  </a:moveTo>
                  <a:cubicBezTo>
                    <a:pt x="428" y="0"/>
                    <a:pt x="417" y="3"/>
                    <a:pt x="406" y="11"/>
                  </a:cubicBezTo>
                  <a:cubicBezTo>
                    <a:pt x="284" y="121"/>
                    <a:pt x="150" y="243"/>
                    <a:pt x="29" y="364"/>
                  </a:cubicBezTo>
                  <a:cubicBezTo>
                    <a:pt x="0" y="392"/>
                    <a:pt x="31" y="436"/>
                    <a:pt x="64" y="436"/>
                  </a:cubicBezTo>
                  <a:cubicBezTo>
                    <a:pt x="73" y="436"/>
                    <a:pt x="82" y="433"/>
                    <a:pt x="90" y="425"/>
                  </a:cubicBezTo>
                  <a:cubicBezTo>
                    <a:pt x="223" y="316"/>
                    <a:pt x="345" y="194"/>
                    <a:pt x="466" y="72"/>
                  </a:cubicBezTo>
                  <a:cubicBezTo>
                    <a:pt x="505" y="43"/>
                    <a:pt x="476" y="0"/>
                    <a:pt x="4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15" name="Google Shape;9315;p61"/>
            <p:cNvSpPr/>
            <p:nvPr/>
          </p:nvSpPr>
          <p:spPr>
            <a:xfrm>
              <a:off x="7895032" y="3687075"/>
              <a:ext cx="24610" cy="22543"/>
            </a:xfrm>
            <a:custGeom>
              <a:avLst/>
              <a:gdLst/>
              <a:ahLst/>
              <a:cxnLst/>
              <a:rect l="l" t="t" r="r" b="b"/>
              <a:pathLst>
                <a:path w="500" h="458" extrusionOk="0">
                  <a:moveTo>
                    <a:pt x="427" y="15"/>
                  </a:moveTo>
                  <a:cubicBezTo>
                    <a:pt x="439" y="15"/>
                    <a:pt x="454" y="24"/>
                    <a:pt x="462" y="33"/>
                  </a:cubicBezTo>
                  <a:cubicBezTo>
                    <a:pt x="475" y="44"/>
                    <a:pt x="475" y="57"/>
                    <a:pt x="462" y="69"/>
                  </a:cubicBezTo>
                  <a:cubicBezTo>
                    <a:pt x="353" y="179"/>
                    <a:pt x="232" y="288"/>
                    <a:pt x="86" y="434"/>
                  </a:cubicBezTo>
                  <a:cubicBezTo>
                    <a:pt x="79" y="437"/>
                    <a:pt x="73" y="439"/>
                    <a:pt x="67" y="439"/>
                  </a:cubicBezTo>
                  <a:cubicBezTo>
                    <a:pt x="54" y="439"/>
                    <a:pt x="45" y="430"/>
                    <a:pt x="37" y="422"/>
                  </a:cubicBezTo>
                  <a:cubicBezTo>
                    <a:pt x="25" y="409"/>
                    <a:pt x="13" y="398"/>
                    <a:pt x="37" y="373"/>
                  </a:cubicBezTo>
                  <a:cubicBezTo>
                    <a:pt x="183" y="239"/>
                    <a:pt x="305" y="130"/>
                    <a:pt x="414" y="20"/>
                  </a:cubicBezTo>
                  <a:cubicBezTo>
                    <a:pt x="417" y="17"/>
                    <a:pt x="422" y="15"/>
                    <a:pt x="427" y="15"/>
                  </a:cubicBezTo>
                  <a:close/>
                  <a:moveTo>
                    <a:pt x="436" y="0"/>
                  </a:moveTo>
                  <a:cubicBezTo>
                    <a:pt x="424" y="0"/>
                    <a:pt x="412" y="3"/>
                    <a:pt x="402" y="8"/>
                  </a:cubicBezTo>
                  <a:cubicBezTo>
                    <a:pt x="292" y="106"/>
                    <a:pt x="171" y="227"/>
                    <a:pt x="25" y="361"/>
                  </a:cubicBezTo>
                  <a:cubicBezTo>
                    <a:pt x="0" y="385"/>
                    <a:pt x="0" y="422"/>
                    <a:pt x="13" y="434"/>
                  </a:cubicBezTo>
                  <a:cubicBezTo>
                    <a:pt x="25" y="446"/>
                    <a:pt x="49" y="458"/>
                    <a:pt x="62" y="458"/>
                  </a:cubicBezTo>
                  <a:cubicBezTo>
                    <a:pt x="73" y="458"/>
                    <a:pt x="86" y="446"/>
                    <a:pt x="98" y="446"/>
                  </a:cubicBezTo>
                  <a:cubicBezTo>
                    <a:pt x="243" y="300"/>
                    <a:pt x="365" y="190"/>
                    <a:pt x="475" y="81"/>
                  </a:cubicBezTo>
                  <a:cubicBezTo>
                    <a:pt x="499" y="57"/>
                    <a:pt x="487" y="33"/>
                    <a:pt x="475" y="20"/>
                  </a:cubicBezTo>
                  <a:cubicBezTo>
                    <a:pt x="468" y="6"/>
                    <a:pt x="452" y="0"/>
                    <a:pt x="4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16" name="Google Shape;9316;p61"/>
            <p:cNvSpPr/>
            <p:nvPr/>
          </p:nvSpPr>
          <p:spPr>
            <a:xfrm>
              <a:off x="7894245" y="3700660"/>
              <a:ext cx="23822" cy="24118"/>
            </a:xfrm>
            <a:custGeom>
              <a:avLst/>
              <a:gdLst/>
              <a:ahLst/>
              <a:cxnLst/>
              <a:rect l="l" t="t" r="r" b="b"/>
              <a:pathLst>
                <a:path w="484" h="490" extrusionOk="0">
                  <a:moveTo>
                    <a:pt x="419" y="1"/>
                  </a:moveTo>
                  <a:cubicBezTo>
                    <a:pt x="410" y="1"/>
                    <a:pt x="402" y="4"/>
                    <a:pt x="394" y="12"/>
                  </a:cubicBezTo>
                  <a:cubicBezTo>
                    <a:pt x="259" y="133"/>
                    <a:pt x="151" y="279"/>
                    <a:pt x="29" y="413"/>
                  </a:cubicBezTo>
                  <a:cubicBezTo>
                    <a:pt x="1" y="441"/>
                    <a:pt x="30" y="490"/>
                    <a:pt x="67" y="490"/>
                  </a:cubicBezTo>
                  <a:cubicBezTo>
                    <a:pt x="78" y="490"/>
                    <a:pt x="90" y="485"/>
                    <a:pt x="102" y="474"/>
                  </a:cubicBezTo>
                  <a:cubicBezTo>
                    <a:pt x="223" y="352"/>
                    <a:pt x="345" y="219"/>
                    <a:pt x="454" y="73"/>
                  </a:cubicBezTo>
                  <a:cubicBezTo>
                    <a:pt x="483" y="44"/>
                    <a:pt x="452" y="1"/>
                    <a:pt x="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17" name="Google Shape;9317;p61"/>
            <p:cNvSpPr/>
            <p:nvPr/>
          </p:nvSpPr>
          <p:spPr>
            <a:xfrm>
              <a:off x="7894442" y="3700217"/>
              <a:ext cx="23379" cy="25004"/>
            </a:xfrm>
            <a:custGeom>
              <a:avLst/>
              <a:gdLst/>
              <a:ahLst/>
              <a:cxnLst/>
              <a:rect l="l" t="t" r="r" b="b"/>
              <a:pathLst>
                <a:path w="475" h="508" extrusionOk="0">
                  <a:moveTo>
                    <a:pt x="438" y="21"/>
                  </a:moveTo>
                  <a:cubicBezTo>
                    <a:pt x="450" y="33"/>
                    <a:pt x="463" y="58"/>
                    <a:pt x="438" y="82"/>
                  </a:cubicBezTo>
                  <a:cubicBezTo>
                    <a:pt x="328" y="215"/>
                    <a:pt x="207" y="350"/>
                    <a:pt x="85" y="483"/>
                  </a:cubicBezTo>
                  <a:cubicBezTo>
                    <a:pt x="79" y="489"/>
                    <a:pt x="70" y="492"/>
                    <a:pt x="61" y="492"/>
                  </a:cubicBezTo>
                  <a:cubicBezTo>
                    <a:pt x="52" y="492"/>
                    <a:pt x="43" y="489"/>
                    <a:pt x="37" y="483"/>
                  </a:cubicBezTo>
                  <a:cubicBezTo>
                    <a:pt x="25" y="471"/>
                    <a:pt x="12" y="447"/>
                    <a:pt x="37" y="422"/>
                  </a:cubicBezTo>
                  <a:cubicBezTo>
                    <a:pt x="147" y="288"/>
                    <a:pt x="268" y="155"/>
                    <a:pt x="390" y="33"/>
                  </a:cubicBezTo>
                  <a:cubicBezTo>
                    <a:pt x="401" y="21"/>
                    <a:pt x="414" y="21"/>
                    <a:pt x="414" y="21"/>
                  </a:cubicBezTo>
                  <a:close/>
                  <a:moveTo>
                    <a:pt x="425" y="1"/>
                  </a:moveTo>
                  <a:cubicBezTo>
                    <a:pt x="410" y="1"/>
                    <a:pt x="391" y="7"/>
                    <a:pt x="377" y="21"/>
                  </a:cubicBezTo>
                  <a:cubicBezTo>
                    <a:pt x="255" y="142"/>
                    <a:pt x="134" y="277"/>
                    <a:pt x="25" y="410"/>
                  </a:cubicBezTo>
                  <a:cubicBezTo>
                    <a:pt x="1" y="447"/>
                    <a:pt x="12" y="471"/>
                    <a:pt x="25" y="495"/>
                  </a:cubicBezTo>
                  <a:cubicBezTo>
                    <a:pt x="37" y="507"/>
                    <a:pt x="49" y="507"/>
                    <a:pt x="61" y="507"/>
                  </a:cubicBezTo>
                  <a:cubicBezTo>
                    <a:pt x="74" y="507"/>
                    <a:pt x="85" y="507"/>
                    <a:pt x="98" y="495"/>
                  </a:cubicBezTo>
                  <a:lnTo>
                    <a:pt x="463" y="94"/>
                  </a:lnTo>
                  <a:cubicBezTo>
                    <a:pt x="474" y="58"/>
                    <a:pt x="474" y="33"/>
                    <a:pt x="450" y="9"/>
                  </a:cubicBezTo>
                  <a:cubicBezTo>
                    <a:pt x="445" y="4"/>
                    <a:pt x="4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18" name="Google Shape;9318;p61"/>
            <p:cNvSpPr/>
            <p:nvPr/>
          </p:nvSpPr>
          <p:spPr>
            <a:xfrm>
              <a:off x="7894393" y="3712571"/>
              <a:ext cx="25398" cy="24216"/>
            </a:xfrm>
            <a:custGeom>
              <a:avLst/>
              <a:gdLst/>
              <a:ahLst/>
              <a:cxnLst/>
              <a:rect l="l" t="t" r="r" b="b"/>
              <a:pathLst>
                <a:path w="516" h="492" extrusionOk="0">
                  <a:moveTo>
                    <a:pt x="451" y="0"/>
                  </a:moveTo>
                  <a:cubicBezTo>
                    <a:pt x="442" y="0"/>
                    <a:pt x="433" y="4"/>
                    <a:pt x="427" y="13"/>
                  </a:cubicBezTo>
                  <a:cubicBezTo>
                    <a:pt x="293" y="147"/>
                    <a:pt x="172" y="280"/>
                    <a:pt x="38" y="415"/>
                  </a:cubicBezTo>
                  <a:cubicBezTo>
                    <a:pt x="0" y="442"/>
                    <a:pt x="34" y="491"/>
                    <a:pt x="69" y="491"/>
                  </a:cubicBezTo>
                  <a:cubicBezTo>
                    <a:pt x="79" y="491"/>
                    <a:pt x="90" y="487"/>
                    <a:pt x="99" y="475"/>
                  </a:cubicBezTo>
                  <a:cubicBezTo>
                    <a:pt x="245" y="353"/>
                    <a:pt x="378" y="220"/>
                    <a:pt x="488" y="62"/>
                  </a:cubicBezTo>
                  <a:cubicBezTo>
                    <a:pt x="515" y="34"/>
                    <a:pt x="481" y="0"/>
                    <a:pt x="4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19" name="Google Shape;9319;p61"/>
            <p:cNvSpPr/>
            <p:nvPr/>
          </p:nvSpPr>
          <p:spPr>
            <a:xfrm>
              <a:off x="7894442" y="3712178"/>
              <a:ext cx="25201" cy="25004"/>
            </a:xfrm>
            <a:custGeom>
              <a:avLst/>
              <a:gdLst/>
              <a:ahLst/>
              <a:cxnLst/>
              <a:rect l="l" t="t" r="r" b="b"/>
              <a:pathLst>
                <a:path w="512" h="508" extrusionOk="0">
                  <a:moveTo>
                    <a:pt x="446" y="19"/>
                  </a:moveTo>
                  <a:cubicBezTo>
                    <a:pt x="457" y="19"/>
                    <a:pt x="468" y="26"/>
                    <a:pt x="474" y="34"/>
                  </a:cubicBezTo>
                  <a:cubicBezTo>
                    <a:pt x="487" y="34"/>
                    <a:pt x="499" y="58"/>
                    <a:pt x="487" y="70"/>
                  </a:cubicBezTo>
                  <a:cubicBezTo>
                    <a:pt x="377" y="204"/>
                    <a:pt x="255" y="337"/>
                    <a:pt x="98" y="483"/>
                  </a:cubicBezTo>
                  <a:cubicBezTo>
                    <a:pt x="88" y="488"/>
                    <a:pt x="77" y="491"/>
                    <a:pt x="68" y="491"/>
                  </a:cubicBezTo>
                  <a:cubicBezTo>
                    <a:pt x="55" y="491"/>
                    <a:pt x="44" y="485"/>
                    <a:pt x="37" y="471"/>
                  </a:cubicBezTo>
                  <a:cubicBezTo>
                    <a:pt x="25" y="459"/>
                    <a:pt x="25" y="447"/>
                    <a:pt x="37" y="423"/>
                  </a:cubicBezTo>
                  <a:cubicBezTo>
                    <a:pt x="171" y="313"/>
                    <a:pt x="280" y="191"/>
                    <a:pt x="390" y="58"/>
                  </a:cubicBezTo>
                  <a:lnTo>
                    <a:pt x="426" y="34"/>
                  </a:lnTo>
                  <a:cubicBezTo>
                    <a:pt x="431" y="23"/>
                    <a:pt x="439" y="19"/>
                    <a:pt x="446" y="19"/>
                  </a:cubicBezTo>
                  <a:close/>
                  <a:moveTo>
                    <a:pt x="461" y="1"/>
                  </a:moveTo>
                  <a:cubicBezTo>
                    <a:pt x="446" y="1"/>
                    <a:pt x="428" y="7"/>
                    <a:pt x="414" y="21"/>
                  </a:cubicBezTo>
                  <a:lnTo>
                    <a:pt x="377" y="58"/>
                  </a:lnTo>
                  <a:cubicBezTo>
                    <a:pt x="268" y="167"/>
                    <a:pt x="158" y="301"/>
                    <a:pt x="25" y="410"/>
                  </a:cubicBezTo>
                  <a:cubicBezTo>
                    <a:pt x="1" y="434"/>
                    <a:pt x="12" y="471"/>
                    <a:pt x="25" y="483"/>
                  </a:cubicBezTo>
                  <a:cubicBezTo>
                    <a:pt x="37" y="496"/>
                    <a:pt x="49" y="507"/>
                    <a:pt x="74" y="507"/>
                  </a:cubicBezTo>
                  <a:cubicBezTo>
                    <a:pt x="85" y="507"/>
                    <a:pt x="98" y="507"/>
                    <a:pt x="110" y="496"/>
                  </a:cubicBezTo>
                  <a:cubicBezTo>
                    <a:pt x="268" y="350"/>
                    <a:pt x="401" y="215"/>
                    <a:pt x="499" y="82"/>
                  </a:cubicBezTo>
                  <a:cubicBezTo>
                    <a:pt x="511" y="58"/>
                    <a:pt x="511" y="34"/>
                    <a:pt x="487" y="9"/>
                  </a:cubicBezTo>
                  <a:cubicBezTo>
                    <a:pt x="482" y="4"/>
                    <a:pt x="472" y="1"/>
                    <a:pt x="4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20" name="Google Shape;9320;p61"/>
            <p:cNvSpPr/>
            <p:nvPr/>
          </p:nvSpPr>
          <p:spPr>
            <a:xfrm>
              <a:off x="7891242" y="3727584"/>
              <a:ext cx="30861" cy="28695"/>
            </a:xfrm>
            <a:custGeom>
              <a:avLst/>
              <a:gdLst/>
              <a:ahLst/>
              <a:cxnLst/>
              <a:rect l="l" t="t" r="r" b="b"/>
              <a:pathLst>
                <a:path w="627" h="583" extrusionOk="0">
                  <a:moveTo>
                    <a:pt x="560" y="1"/>
                  </a:moveTo>
                  <a:cubicBezTo>
                    <a:pt x="549" y="1"/>
                    <a:pt x="538" y="4"/>
                    <a:pt x="528" y="12"/>
                  </a:cubicBezTo>
                  <a:cubicBezTo>
                    <a:pt x="357" y="170"/>
                    <a:pt x="187" y="329"/>
                    <a:pt x="29" y="499"/>
                  </a:cubicBezTo>
                  <a:cubicBezTo>
                    <a:pt x="0" y="537"/>
                    <a:pt x="32" y="583"/>
                    <a:pt x="64" y="583"/>
                  </a:cubicBezTo>
                  <a:cubicBezTo>
                    <a:pt x="73" y="583"/>
                    <a:pt x="82" y="579"/>
                    <a:pt x="90" y="572"/>
                  </a:cubicBezTo>
                  <a:cubicBezTo>
                    <a:pt x="260" y="402"/>
                    <a:pt x="418" y="231"/>
                    <a:pt x="588" y="73"/>
                  </a:cubicBezTo>
                  <a:cubicBezTo>
                    <a:pt x="626" y="45"/>
                    <a:pt x="597" y="1"/>
                    <a:pt x="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21" name="Google Shape;9321;p61"/>
            <p:cNvSpPr/>
            <p:nvPr/>
          </p:nvSpPr>
          <p:spPr>
            <a:xfrm>
              <a:off x="7890849" y="3727486"/>
              <a:ext cx="31156" cy="29483"/>
            </a:xfrm>
            <a:custGeom>
              <a:avLst/>
              <a:gdLst/>
              <a:ahLst/>
              <a:cxnLst/>
              <a:rect l="l" t="t" r="r" b="b"/>
              <a:pathLst>
                <a:path w="633" h="599" extrusionOk="0">
                  <a:moveTo>
                    <a:pt x="572" y="17"/>
                  </a:moveTo>
                  <a:cubicBezTo>
                    <a:pt x="581" y="17"/>
                    <a:pt x="590" y="20"/>
                    <a:pt x="596" y="26"/>
                  </a:cubicBezTo>
                  <a:cubicBezTo>
                    <a:pt x="609" y="39"/>
                    <a:pt x="609" y="50"/>
                    <a:pt x="596" y="75"/>
                  </a:cubicBezTo>
                  <a:cubicBezTo>
                    <a:pt x="499" y="160"/>
                    <a:pt x="401" y="269"/>
                    <a:pt x="304" y="355"/>
                  </a:cubicBezTo>
                  <a:lnTo>
                    <a:pt x="98" y="561"/>
                  </a:lnTo>
                  <a:cubicBezTo>
                    <a:pt x="88" y="572"/>
                    <a:pt x="79" y="575"/>
                    <a:pt x="72" y="575"/>
                  </a:cubicBezTo>
                  <a:cubicBezTo>
                    <a:pt x="63" y="575"/>
                    <a:pt x="56" y="568"/>
                    <a:pt x="49" y="561"/>
                  </a:cubicBezTo>
                  <a:cubicBezTo>
                    <a:pt x="25" y="550"/>
                    <a:pt x="25" y="525"/>
                    <a:pt x="37" y="513"/>
                  </a:cubicBezTo>
                  <a:cubicBezTo>
                    <a:pt x="207" y="331"/>
                    <a:pt x="390" y="172"/>
                    <a:pt x="547" y="26"/>
                  </a:cubicBezTo>
                  <a:cubicBezTo>
                    <a:pt x="554" y="20"/>
                    <a:pt x="563" y="17"/>
                    <a:pt x="572" y="17"/>
                  </a:cubicBezTo>
                  <a:close/>
                  <a:moveTo>
                    <a:pt x="570" y="0"/>
                  </a:moveTo>
                  <a:cubicBezTo>
                    <a:pt x="559" y="0"/>
                    <a:pt x="546" y="4"/>
                    <a:pt x="536" y="14"/>
                  </a:cubicBezTo>
                  <a:cubicBezTo>
                    <a:pt x="377" y="148"/>
                    <a:pt x="195" y="318"/>
                    <a:pt x="25" y="501"/>
                  </a:cubicBezTo>
                  <a:cubicBezTo>
                    <a:pt x="1" y="525"/>
                    <a:pt x="12" y="561"/>
                    <a:pt x="37" y="574"/>
                  </a:cubicBezTo>
                  <a:cubicBezTo>
                    <a:pt x="37" y="586"/>
                    <a:pt x="49" y="598"/>
                    <a:pt x="74" y="598"/>
                  </a:cubicBezTo>
                  <a:cubicBezTo>
                    <a:pt x="85" y="598"/>
                    <a:pt x="98" y="586"/>
                    <a:pt x="110" y="574"/>
                  </a:cubicBezTo>
                  <a:lnTo>
                    <a:pt x="317" y="367"/>
                  </a:lnTo>
                  <a:cubicBezTo>
                    <a:pt x="414" y="282"/>
                    <a:pt x="511" y="172"/>
                    <a:pt x="609" y="87"/>
                  </a:cubicBezTo>
                  <a:cubicBezTo>
                    <a:pt x="633" y="63"/>
                    <a:pt x="620" y="26"/>
                    <a:pt x="609" y="14"/>
                  </a:cubicBezTo>
                  <a:cubicBezTo>
                    <a:pt x="601" y="7"/>
                    <a:pt x="586" y="0"/>
                    <a:pt x="5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22" name="Google Shape;9322;p61"/>
            <p:cNvSpPr/>
            <p:nvPr/>
          </p:nvSpPr>
          <p:spPr>
            <a:xfrm>
              <a:off x="7896017" y="3743827"/>
              <a:ext cx="25053" cy="21460"/>
            </a:xfrm>
            <a:custGeom>
              <a:avLst/>
              <a:gdLst/>
              <a:ahLst/>
              <a:cxnLst/>
              <a:rect l="l" t="t" r="r" b="b"/>
              <a:pathLst>
                <a:path w="509" h="436" extrusionOk="0">
                  <a:moveTo>
                    <a:pt x="445" y="1"/>
                  </a:moveTo>
                  <a:cubicBezTo>
                    <a:pt x="436" y="1"/>
                    <a:pt x="427" y="3"/>
                    <a:pt x="418" y="10"/>
                  </a:cubicBezTo>
                  <a:cubicBezTo>
                    <a:pt x="285" y="108"/>
                    <a:pt x="151" y="229"/>
                    <a:pt x="29" y="351"/>
                  </a:cubicBezTo>
                  <a:cubicBezTo>
                    <a:pt x="1" y="389"/>
                    <a:pt x="32" y="435"/>
                    <a:pt x="70" y="435"/>
                  </a:cubicBezTo>
                  <a:cubicBezTo>
                    <a:pt x="81" y="435"/>
                    <a:pt x="91" y="432"/>
                    <a:pt x="102" y="424"/>
                  </a:cubicBezTo>
                  <a:cubicBezTo>
                    <a:pt x="223" y="302"/>
                    <a:pt x="345" y="193"/>
                    <a:pt x="479" y="83"/>
                  </a:cubicBezTo>
                  <a:cubicBezTo>
                    <a:pt x="509" y="54"/>
                    <a:pt x="482" y="1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23" name="Google Shape;9323;p61"/>
            <p:cNvSpPr/>
            <p:nvPr/>
          </p:nvSpPr>
          <p:spPr>
            <a:xfrm>
              <a:off x="7896214" y="3743483"/>
              <a:ext cx="24610" cy="22444"/>
            </a:xfrm>
            <a:custGeom>
              <a:avLst/>
              <a:gdLst/>
              <a:ahLst/>
              <a:cxnLst/>
              <a:rect l="l" t="t" r="r" b="b"/>
              <a:pathLst>
                <a:path w="500" h="456" extrusionOk="0">
                  <a:moveTo>
                    <a:pt x="438" y="17"/>
                  </a:moveTo>
                  <a:cubicBezTo>
                    <a:pt x="451" y="17"/>
                    <a:pt x="463" y="30"/>
                    <a:pt x="463" y="30"/>
                  </a:cubicBezTo>
                  <a:cubicBezTo>
                    <a:pt x="475" y="42"/>
                    <a:pt x="475" y="66"/>
                    <a:pt x="463" y="79"/>
                  </a:cubicBezTo>
                  <a:cubicBezTo>
                    <a:pt x="427" y="115"/>
                    <a:pt x="378" y="163"/>
                    <a:pt x="329" y="200"/>
                  </a:cubicBezTo>
                  <a:cubicBezTo>
                    <a:pt x="256" y="273"/>
                    <a:pt x="171" y="346"/>
                    <a:pt x="86" y="419"/>
                  </a:cubicBezTo>
                  <a:cubicBezTo>
                    <a:pt x="81" y="429"/>
                    <a:pt x="74" y="433"/>
                    <a:pt x="66" y="433"/>
                  </a:cubicBezTo>
                  <a:cubicBezTo>
                    <a:pt x="55" y="433"/>
                    <a:pt x="44" y="426"/>
                    <a:pt x="38" y="419"/>
                  </a:cubicBezTo>
                  <a:cubicBezTo>
                    <a:pt x="25" y="406"/>
                    <a:pt x="13" y="382"/>
                    <a:pt x="38" y="370"/>
                  </a:cubicBezTo>
                  <a:cubicBezTo>
                    <a:pt x="159" y="236"/>
                    <a:pt x="292" y="127"/>
                    <a:pt x="427" y="30"/>
                  </a:cubicBezTo>
                  <a:cubicBezTo>
                    <a:pt x="427" y="17"/>
                    <a:pt x="438" y="17"/>
                    <a:pt x="438" y="17"/>
                  </a:cubicBezTo>
                  <a:close/>
                  <a:moveTo>
                    <a:pt x="435" y="0"/>
                  </a:moveTo>
                  <a:cubicBezTo>
                    <a:pt x="428" y="0"/>
                    <a:pt x="421" y="2"/>
                    <a:pt x="414" y="6"/>
                  </a:cubicBezTo>
                  <a:cubicBezTo>
                    <a:pt x="281" y="115"/>
                    <a:pt x="147" y="225"/>
                    <a:pt x="25" y="358"/>
                  </a:cubicBezTo>
                  <a:cubicBezTo>
                    <a:pt x="1" y="382"/>
                    <a:pt x="1" y="419"/>
                    <a:pt x="25" y="431"/>
                  </a:cubicBezTo>
                  <a:cubicBezTo>
                    <a:pt x="38" y="443"/>
                    <a:pt x="49" y="455"/>
                    <a:pt x="62" y="455"/>
                  </a:cubicBezTo>
                  <a:cubicBezTo>
                    <a:pt x="74" y="455"/>
                    <a:pt x="86" y="443"/>
                    <a:pt x="98" y="431"/>
                  </a:cubicBezTo>
                  <a:cubicBezTo>
                    <a:pt x="183" y="358"/>
                    <a:pt x="268" y="285"/>
                    <a:pt x="341" y="212"/>
                  </a:cubicBezTo>
                  <a:cubicBezTo>
                    <a:pt x="390" y="176"/>
                    <a:pt x="438" y="127"/>
                    <a:pt x="475" y="90"/>
                  </a:cubicBezTo>
                  <a:cubicBezTo>
                    <a:pt x="500" y="66"/>
                    <a:pt x="500" y="42"/>
                    <a:pt x="475" y="17"/>
                  </a:cubicBezTo>
                  <a:cubicBezTo>
                    <a:pt x="466" y="9"/>
                    <a:pt x="452" y="0"/>
                    <a:pt x="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24" name="Google Shape;9324;p61"/>
            <p:cNvSpPr/>
            <p:nvPr/>
          </p:nvSpPr>
          <p:spPr>
            <a:xfrm>
              <a:off x="7895475" y="3758052"/>
              <a:ext cx="23724" cy="23724"/>
            </a:xfrm>
            <a:custGeom>
              <a:avLst/>
              <a:gdLst/>
              <a:ahLst/>
              <a:cxnLst/>
              <a:rect l="l" t="t" r="r" b="b"/>
              <a:pathLst>
                <a:path w="482" h="482" extrusionOk="0">
                  <a:moveTo>
                    <a:pt x="422" y="1"/>
                  </a:moveTo>
                  <a:cubicBezTo>
                    <a:pt x="412" y="1"/>
                    <a:pt x="402" y="4"/>
                    <a:pt x="393" y="13"/>
                  </a:cubicBezTo>
                  <a:cubicBezTo>
                    <a:pt x="271" y="135"/>
                    <a:pt x="150" y="269"/>
                    <a:pt x="28" y="402"/>
                  </a:cubicBezTo>
                  <a:cubicBezTo>
                    <a:pt x="1" y="438"/>
                    <a:pt x="27" y="481"/>
                    <a:pt x="58" y="481"/>
                  </a:cubicBezTo>
                  <a:cubicBezTo>
                    <a:pt x="68" y="481"/>
                    <a:pt x="79" y="476"/>
                    <a:pt x="89" y="464"/>
                  </a:cubicBezTo>
                  <a:cubicBezTo>
                    <a:pt x="223" y="342"/>
                    <a:pt x="344" y="208"/>
                    <a:pt x="453" y="74"/>
                  </a:cubicBezTo>
                  <a:cubicBezTo>
                    <a:pt x="481" y="38"/>
                    <a:pt x="453" y="1"/>
                    <a:pt x="4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25" name="Google Shape;9325;p61"/>
            <p:cNvSpPr/>
            <p:nvPr/>
          </p:nvSpPr>
          <p:spPr>
            <a:xfrm>
              <a:off x="7895623" y="3757412"/>
              <a:ext cx="23379" cy="24659"/>
            </a:xfrm>
            <a:custGeom>
              <a:avLst/>
              <a:gdLst/>
              <a:ahLst/>
              <a:cxnLst/>
              <a:rect l="l" t="t" r="r" b="b"/>
              <a:pathLst>
                <a:path w="475" h="501" extrusionOk="0">
                  <a:moveTo>
                    <a:pt x="420" y="17"/>
                  </a:moveTo>
                  <a:cubicBezTo>
                    <a:pt x="426" y="17"/>
                    <a:pt x="432" y="20"/>
                    <a:pt x="439" y="26"/>
                  </a:cubicBezTo>
                  <a:cubicBezTo>
                    <a:pt x="450" y="39"/>
                    <a:pt x="463" y="63"/>
                    <a:pt x="450" y="75"/>
                  </a:cubicBezTo>
                  <a:cubicBezTo>
                    <a:pt x="329" y="221"/>
                    <a:pt x="207" y="355"/>
                    <a:pt x="86" y="477"/>
                  </a:cubicBezTo>
                  <a:cubicBezTo>
                    <a:pt x="73" y="482"/>
                    <a:pt x="64" y="485"/>
                    <a:pt x="57" y="485"/>
                  </a:cubicBezTo>
                  <a:cubicBezTo>
                    <a:pt x="49" y="485"/>
                    <a:pt x="43" y="482"/>
                    <a:pt x="37" y="477"/>
                  </a:cubicBezTo>
                  <a:cubicBezTo>
                    <a:pt x="25" y="464"/>
                    <a:pt x="13" y="440"/>
                    <a:pt x="37" y="428"/>
                  </a:cubicBezTo>
                  <a:cubicBezTo>
                    <a:pt x="147" y="294"/>
                    <a:pt x="268" y="160"/>
                    <a:pt x="402" y="26"/>
                  </a:cubicBezTo>
                  <a:cubicBezTo>
                    <a:pt x="408" y="20"/>
                    <a:pt x="414" y="17"/>
                    <a:pt x="420" y="17"/>
                  </a:cubicBezTo>
                  <a:close/>
                  <a:moveTo>
                    <a:pt x="420" y="0"/>
                  </a:moveTo>
                  <a:cubicBezTo>
                    <a:pt x="411" y="0"/>
                    <a:pt x="400" y="4"/>
                    <a:pt x="390" y="14"/>
                  </a:cubicBezTo>
                  <a:cubicBezTo>
                    <a:pt x="256" y="148"/>
                    <a:pt x="134" y="282"/>
                    <a:pt x="25" y="415"/>
                  </a:cubicBezTo>
                  <a:cubicBezTo>
                    <a:pt x="1" y="440"/>
                    <a:pt x="1" y="477"/>
                    <a:pt x="25" y="488"/>
                  </a:cubicBezTo>
                  <a:cubicBezTo>
                    <a:pt x="37" y="501"/>
                    <a:pt x="50" y="501"/>
                    <a:pt x="61" y="501"/>
                  </a:cubicBezTo>
                  <a:cubicBezTo>
                    <a:pt x="74" y="501"/>
                    <a:pt x="86" y="501"/>
                    <a:pt x="98" y="488"/>
                  </a:cubicBezTo>
                  <a:cubicBezTo>
                    <a:pt x="220" y="367"/>
                    <a:pt x="341" y="233"/>
                    <a:pt x="463" y="87"/>
                  </a:cubicBezTo>
                  <a:cubicBezTo>
                    <a:pt x="475" y="63"/>
                    <a:pt x="475" y="39"/>
                    <a:pt x="450" y="14"/>
                  </a:cubicBezTo>
                  <a:cubicBezTo>
                    <a:pt x="444" y="7"/>
                    <a:pt x="433" y="0"/>
                    <a:pt x="4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26" name="Google Shape;9326;p61"/>
            <p:cNvSpPr/>
            <p:nvPr/>
          </p:nvSpPr>
          <p:spPr>
            <a:xfrm>
              <a:off x="7895426" y="3774000"/>
              <a:ext cx="26726" cy="25988"/>
            </a:xfrm>
            <a:custGeom>
              <a:avLst/>
              <a:gdLst/>
              <a:ahLst/>
              <a:cxnLst/>
              <a:rect l="l" t="t" r="r" b="b"/>
              <a:pathLst>
                <a:path w="543" h="528" extrusionOk="0">
                  <a:moveTo>
                    <a:pt x="496" y="0"/>
                  </a:moveTo>
                  <a:cubicBezTo>
                    <a:pt x="487" y="0"/>
                    <a:pt x="476" y="5"/>
                    <a:pt x="467" y="18"/>
                  </a:cubicBezTo>
                  <a:lnTo>
                    <a:pt x="29" y="456"/>
                  </a:lnTo>
                  <a:cubicBezTo>
                    <a:pt x="0" y="484"/>
                    <a:pt x="31" y="528"/>
                    <a:pt x="70" y="528"/>
                  </a:cubicBezTo>
                  <a:cubicBezTo>
                    <a:pt x="80" y="528"/>
                    <a:pt x="92" y="524"/>
                    <a:pt x="102" y="516"/>
                  </a:cubicBezTo>
                  <a:cubicBezTo>
                    <a:pt x="248" y="383"/>
                    <a:pt x="381" y="224"/>
                    <a:pt x="516" y="78"/>
                  </a:cubicBezTo>
                  <a:cubicBezTo>
                    <a:pt x="542" y="42"/>
                    <a:pt x="523" y="0"/>
                    <a:pt x="4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27" name="Google Shape;9327;p61"/>
            <p:cNvSpPr/>
            <p:nvPr/>
          </p:nvSpPr>
          <p:spPr>
            <a:xfrm>
              <a:off x="7895623" y="3773557"/>
              <a:ext cx="26973" cy="27071"/>
            </a:xfrm>
            <a:custGeom>
              <a:avLst/>
              <a:gdLst/>
              <a:ahLst/>
              <a:cxnLst/>
              <a:rect l="l" t="t" r="r" b="b"/>
              <a:pathLst>
                <a:path w="548" h="550" extrusionOk="0">
                  <a:moveTo>
                    <a:pt x="487" y="18"/>
                  </a:moveTo>
                  <a:cubicBezTo>
                    <a:pt x="496" y="18"/>
                    <a:pt x="505" y="21"/>
                    <a:pt x="512" y="27"/>
                  </a:cubicBezTo>
                  <a:cubicBezTo>
                    <a:pt x="523" y="39"/>
                    <a:pt x="523" y="63"/>
                    <a:pt x="512" y="76"/>
                  </a:cubicBezTo>
                  <a:cubicBezTo>
                    <a:pt x="390" y="222"/>
                    <a:pt x="244" y="379"/>
                    <a:pt x="86" y="525"/>
                  </a:cubicBezTo>
                  <a:cubicBezTo>
                    <a:pt x="82" y="529"/>
                    <a:pt x="78" y="530"/>
                    <a:pt x="73" y="530"/>
                  </a:cubicBezTo>
                  <a:cubicBezTo>
                    <a:pt x="61" y="530"/>
                    <a:pt x="46" y="522"/>
                    <a:pt x="37" y="513"/>
                  </a:cubicBezTo>
                  <a:cubicBezTo>
                    <a:pt x="25" y="501"/>
                    <a:pt x="25" y="489"/>
                    <a:pt x="37" y="465"/>
                  </a:cubicBezTo>
                  <a:cubicBezTo>
                    <a:pt x="86" y="416"/>
                    <a:pt x="134" y="355"/>
                    <a:pt x="195" y="306"/>
                  </a:cubicBezTo>
                  <a:cubicBezTo>
                    <a:pt x="280" y="222"/>
                    <a:pt x="377" y="124"/>
                    <a:pt x="463" y="27"/>
                  </a:cubicBezTo>
                  <a:cubicBezTo>
                    <a:pt x="469" y="21"/>
                    <a:pt x="478" y="18"/>
                    <a:pt x="487" y="18"/>
                  </a:cubicBezTo>
                  <a:close/>
                  <a:moveTo>
                    <a:pt x="481" y="0"/>
                  </a:moveTo>
                  <a:cubicBezTo>
                    <a:pt x="471" y="0"/>
                    <a:pt x="461" y="4"/>
                    <a:pt x="450" y="14"/>
                  </a:cubicBezTo>
                  <a:cubicBezTo>
                    <a:pt x="366" y="112"/>
                    <a:pt x="268" y="209"/>
                    <a:pt x="183" y="295"/>
                  </a:cubicBezTo>
                  <a:cubicBezTo>
                    <a:pt x="123" y="343"/>
                    <a:pt x="74" y="404"/>
                    <a:pt x="25" y="452"/>
                  </a:cubicBezTo>
                  <a:cubicBezTo>
                    <a:pt x="1" y="477"/>
                    <a:pt x="1" y="513"/>
                    <a:pt x="25" y="525"/>
                  </a:cubicBezTo>
                  <a:cubicBezTo>
                    <a:pt x="37" y="538"/>
                    <a:pt x="50" y="549"/>
                    <a:pt x="61" y="549"/>
                  </a:cubicBezTo>
                  <a:cubicBezTo>
                    <a:pt x="74" y="549"/>
                    <a:pt x="86" y="549"/>
                    <a:pt x="98" y="538"/>
                  </a:cubicBezTo>
                  <a:cubicBezTo>
                    <a:pt x="256" y="392"/>
                    <a:pt x="402" y="233"/>
                    <a:pt x="523" y="87"/>
                  </a:cubicBezTo>
                  <a:cubicBezTo>
                    <a:pt x="548" y="63"/>
                    <a:pt x="536" y="27"/>
                    <a:pt x="523" y="14"/>
                  </a:cubicBezTo>
                  <a:cubicBezTo>
                    <a:pt x="509" y="8"/>
                    <a:pt x="495" y="0"/>
                    <a:pt x="4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28" name="Google Shape;9328;p61"/>
            <p:cNvSpPr/>
            <p:nvPr/>
          </p:nvSpPr>
          <p:spPr>
            <a:xfrm>
              <a:off x="7890701" y="3790736"/>
              <a:ext cx="30073" cy="29335"/>
            </a:xfrm>
            <a:custGeom>
              <a:avLst/>
              <a:gdLst/>
              <a:ahLst/>
              <a:cxnLst/>
              <a:rect l="l" t="t" r="r" b="b"/>
              <a:pathLst>
                <a:path w="611" h="596" extrusionOk="0">
                  <a:moveTo>
                    <a:pt x="553" y="1"/>
                  </a:moveTo>
                  <a:cubicBezTo>
                    <a:pt x="541" y="1"/>
                    <a:pt x="527" y="6"/>
                    <a:pt x="514" y="19"/>
                  </a:cubicBezTo>
                  <a:cubicBezTo>
                    <a:pt x="356" y="176"/>
                    <a:pt x="186" y="346"/>
                    <a:pt x="28" y="517"/>
                  </a:cubicBezTo>
                  <a:cubicBezTo>
                    <a:pt x="1" y="553"/>
                    <a:pt x="27" y="596"/>
                    <a:pt x="57" y="596"/>
                  </a:cubicBezTo>
                  <a:cubicBezTo>
                    <a:pt x="68" y="596"/>
                    <a:pt x="79" y="591"/>
                    <a:pt x="88" y="578"/>
                  </a:cubicBezTo>
                  <a:cubicBezTo>
                    <a:pt x="259" y="419"/>
                    <a:pt x="417" y="249"/>
                    <a:pt x="575" y="79"/>
                  </a:cubicBezTo>
                  <a:cubicBezTo>
                    <a:pt x="611" y="43"/>
                    <a:pt x="587" y="1"/>
                    <a:pt x="5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29" name="Google Shape;9329;p61"/>
            <p:cNvSpPr/>
            <p:nvPr/>
          </p:nvSpPr>
          <p:spPr>
            <a:xfrm>
              <a:off x="7890209" y="3790293"/>
              <a:ext cx="30615" cy="30123"/>
            </a:xfrm>
            <a:custGeom>
              <a:avLst/>
              <a:gdLst/>
              <a:ahLst/>
              <a:cxnLst/>
              <a:rect l="l" t="t" r="r" b="b"/>
              <a:pathLst>
                <a:path w="622" h="612" extrusionOk="0">
                  <a:moveTo>
                    <a:pt x="561" y="18"/>
                  </a:moveTo>
                  <a:cubicBezTo>
                    <a:pt x="570" y="18"/>
                    <a:pt x="579" y="21"/>
                    <a:pt x="585" y="28"/>
                  </a:cubicBezTo>
                  <a:cubicBezTo>
                    <a:pt x="597" y="39"/>
                    <a:pt x="597" y="64"/>
                    <a:pt x="585" y="76"/>
                  </a:cubicBezTo>
                  <a:lnTo>
                    <a:pt x="549" y="112"/>
                  </a:lnTo>
                  <a:cubicBezTo>
                    <a:pt x="403" y="271"/>
                    <a:pt x="257" y="428"/>
                    <a:pt x="98" y="587"/>
                  </a:cubicBezTo>
                  <a:cubicBezTo>
                    <a:pt x="86" y="593"/>
                    <a:pt x="77" y="596"/>
                    <a:pt x="70" y="596"/>
                  </a:cubicBezTo>
                  <a:cubicBezTo>
                    <a:pt x="62" y="596"/>
                    <a:pt x="56" y="593"/>
                    <a:pt x="50" y="587"/>
                  </a:cubicBezTo>
                  <a:cubicBezTo>
                    <a:pt x="38" y="574"/>
                    <a:pt x="25" y="550"/>
                    <a:pt x="38" y="526"/>
                  </a:cubicBezTo>
                  <a:cubicBezTo>
                    <a:pt x="184" y="368"/>
                    <a:pt x="341" y="209"/>
                    <a:pt x="500" y="64"/>
                  </a:cubicBezTo>
                  <a:lnTo>
                    <a:pt x="536" y="28"/>
                  </a:lnTo>
                  <a:cubicBezTo>
                    <a:pt x="542" y="21"/>
                    <a:pt x="552" y="18"/>
                    <a:pt x="561" y="18"/>
                  </a:cubicBezTo>
                  <a:close/>
                  <a:moveTo>
                    <a:pt x="555" y="1"/>
                  </a:moveTo>
                  <a:cubicBezTo>
                    <a:pt x="545" y="1"/>
                    <a:pt x="535" y="5"/>
                    <a:pt x="524" y="15"/>
                  </a:cubicBezTo>
                  <a:lnTo>
                    <a:pt x="487" y="52"/>
                  </a:lnTo>
                  <a:cubicBezTo>
                    <a:pt x="330" y="198"/>
                    <a:pt x="171" y="355"/>
                    <a:pt x="25" y="514"/>
                  </a:cubicBezTo>
                  <a:cubicBezTo>
                    <a:pt x="1" y="550"/>
                    <a:pt x="14" y="574"/>
                    <a:pt x="38" y="599"/>
                  </a:cubicBezTo>
                  <a:cubicBezTo>
                    <a:pt x="38" y="611"/>
                    <a:pt x="50" y="611"/>
                    <a:pt x="74" y="611"/>
                  </a:cubicBezTo>
                  <a:cubicBezTo>
                    <a:pt x="87" y="611"/>
                    <a:pt x="98" y="611"/>
                    <a:pt x="111" y="599"/>
                  </a:cubicBezTo>
                  <a:cubicBezTo>
                    <a:pt x="269" y="441"/>
                    <a:pt x="414" y="282"/>
                    <a:pt x="560" y="125"/>
                  </a:cubicBezTo>
                  <a:lnTo>
                    <a:pt x="597" y="88"/>
                  </a:lnTo>
                  <a:cubicBezTo>
                    <a:pt x="622" y="64"/>
                    <a:pt x="609" y="39"/>
                    <a:pt x="597" y="15"/>
                  </a:cubicBezTo>
                  <a:cubicBezTo>
                    <a:pt x="583" y="8"/>
                    <a:pt x="569" y="1"/>
                    <a:pt x="5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30" name="Google Shape;9330;p61"/>
            <p:cNvSpPr/>
            <p:nvPr/>
          </p:nvSpPr>
          <p:spPr>
            <a:xfrm>
              <a:off x="7890110" y="3801811"/>
              <a:ext cx="29729" cy="29384"/>
            </a:xfrm>
            <a:custGeom>
              <a:avLst/>
              <a:gdLst/>
              <a:ahLst/>
              <a:cxnLst/>
              <a:rect l="l" t="t" r="r" b="b"/>
              <a:pathLst>
                <a:path w="604" h="597" extrusionOk="0">
                  <a:moveTo>
                    <a:pt x="535" y="1"/>
                  </a:moveTo>
                  <a:cubicBezTo>
                    <a:pt x="527" y="1"/>
                    <a:pt x="519" y="4"/>
                    <a:pt x="514" y="12"/>
                  </a:cubicBezTo>
                  <a:cubicBezTo>
                    <a:pt x="356" y="194"/>
                    <a:pt x="198" y="353"/>
                    <a:pt x="27" y="523"/>
                  </a:cubicBezTo>
                  <a:cubicBezTo>
                    <a:pt x="0" y="560"/>
                    <a:pt x="28" y="597"/>
                    <a:pt x="64" y="597"/>
                  </a:cubicBezTo>
                  <a:cubicBezTo>
                    <a:pt x="76" y="597"/>
                    <a:pt x="88" y="593"/>
                    <a:pt x="100" y="584"/>
                  </a:cubicBezTo>
                  <a:cubicBezTo>
                    <a:pt x="283" y="438"/>
                    <a:pt x="441" y="256"/>
                    <a:pt x="575" y="73"/>
                  </a:cubicBezTo>
                  <a:cubicBezTo>
                    <a:pt x="603" y="45"/>
                    <a:pt x="565" y="1"/>
                    <a:pt x="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31" name="Google Shape;9331;p61"/>
            <p:cNvSpPr/>
            <p:nvPr/>
          </p:nvSpPr>
          <p:spPr>
            <a:xfrm>
              <a:off x="7890209" y="3801515"/>
              <a:ext cx="29434" cy="30221"/>
            </a:xfrm>
            <a:custGeom>
              <a:avLst/>
              <a:gdLst/>
              <a:ahLst/>
              <a:cxnLst/>
              <a:rect l="l" t="t" r="r" b="b"/>
              <a:pathLst>
                <a:path w="598" h="614" extrusionOk="0">
                  <a:moveTo>
                    <a:pt x="536" y="21"/>
                  </a:moveTo>
                  <a:cubicBezTo>
                    <a:pt x="546" y="21"/>
                    <a:pt x="555" y="24"/>
                    <a:pt x="560" y="30"/>
                  </a:cubicBezTo>
                  <a:cubicBezTo>
                    <a:pt x="573" y="43"/>
                    <a:pt x="585" y="54"/>
                    <a:pt x="573" y="67"/>
                  </a:cubicBezTo>
                  <a:cubicBezTo>
                    <a:pt x="403" y="286"/>
                    <a:pt x="244" y="456"/>
                    <a:pt x="87" y="590"/>
                  </a:cubicBezTo>
                  <a:cubicBezTo>
                    <a:pt x="80" y="596"/>
                    <a:pt x="71" y="599"/>
                    <a:pt x="62" y="599"/>
                  </a:cubicBezTo>
                  <a:cubicBezTo>
                    <a:pt x="53" y="599"/>
                    <a:pt x="44" y="596"/>
                    <a:pt x="38" y="590"/>
                  </a:cubicBezTo>
                  <a:cubicBezTo>
                    <a:pt x="25" y="578"/>
                    <a:pt x="25" y="554"/>
                    <a:pt x="38" y="529"/>
                  </a:cubicBezTo>
                  <a:cubicBezTo>
                    <a:pt x="87" y="481"/>
                    <a:pt x="147" y="432"/>
                    <a:pt x="196" y="371"/>
                  </a:cubicBezTo>
                  <a:cubicBezTo>
                    <a:pt x="305" y="262"/>
                    <a:pt x="414" y="152"/>
                    <a:pt x="512" y="30"/>
                  </a:cubicBezTo>
                  <a:cubicBezTo>
                    <a:pt x="518" y="24"/>
                    <a:pt x="527" y="21"/>
                    <a:pt x="536" y="21"/>
                  </a:cubicBezTo>
                  <a:close/>
                  <a:moveTo>
                    <a:pt x="537" y="0"/>
                  </a:moveTo>
                  <a:cubicBezTo>
                    <a:pt x="524" y="0"/>
                    <a:pt x="512" y="6"/>
                    <a:pt x="500" y="18"/>
                  </a:cubicBezTo>
                  <a:cubicBezTo>
                    <a:pt x="403" y="140"/>
                    <a:pt x="293" y="249"/>
                    <a:pt x="184" y="359"/>
                  </a:cubicBezTo>
                  <a:cubicBezTo>
                    <a:pt x="123" y="408"/>
                    <a:pt x="74" y="468"/>
                    <a:pt x="25" y="517"/>
                  </a:cubicBezTo>
                  <a:cubicBezTo>
                    <a:pt x="1" y="554"/>
                    <a:pt x="1" y="578"/>
                    <a:pt x="25" y="590"/>
                  </a:cubicBezTo>
                  <a:cubicBezTo>
                    <a:pt x="38" y="602"/>
                    <a:pt x="50" y="614"/>
                    <a:pt x="62" y="614"/>
                  </a:cubicBezTo>
                  <a:cubicBezTo>
                    <a:pt x="74" y="614"/>
                    <a:pt x="87" y="614"/>
                    <a:pt x="98" y="602"/>
                  </a:cubicBezTo>
                  <a:cubicBezTo>
                    <a:pt x="257" y="468"/>
                    <a:pt x="414" y="298"/>
                    <a:pt x="585" y="79"/>
                  </a:cubicBezTo>
                  <a:cubicBezTo>
                    <a:pt x="597" y="54"/>
                    <a:pt x="597" y="30"/>
                    <a:pt x="573" y="18"/>
                  </a:cubicBezTo>
                  <a:cubicBezTo>
                    <a:pt x="561" y="6"/>
                    <a:pt x="549" y="0"/>
                    <a:pt x="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32" name="Google Shape;9332;p61"/>
            <p:cNvSpPr/>
            <p:nvPr/>
          </p:nvSpPr>
          <p:spPr>
            <a:xfrm>
              <a:off x="7891932" y="3815593"/>
              <a:ext cx="30270" cy="26923"/>
            </a:xfrm>
            <a:custGeom>
              <a:avLst/>
              <a:gdLst/>
              <a:ahLst/>
              <a:cxnLst/>
              <a:rect l="l" t="t" r="r" b="b"/>
              <a:pathLst>
                <a:path w="615" h="547" extrusionOk="0">
                  <a:moveTo>
                    <a:pt x="551" y="1"/>
                  </a:moveTo>
                  <a:cubicBezTo>
                    <a:pt x="542" y="1"/>
                    <a:pt x="533" y="4"/>
                    <a:pt x="525" y="12"/>
                  </a:cubicBezTo>
                  <a:cubicBezTo>
                    <a:pt x="355" y="158"/>
                    <a:pt x="198" y="304"/>
                    <a:pt x="39" y="462"/>
                  </a:cubicBezTo>
                  <a:cubicBezTo>
                    <a:pt x="1" y="500"/>
                    <a:pt x="38" y="546"/>
                    <a:pt x="73" y="546"/>
                  </a:cubicBezTo>
                  <a:cubicBezTo>
                    <a:pt x="83" y="546"/>
                    <a:pt x="92" y="543"/>
                    <a:pt x="100" y="535"/>
                  </a:cubicBezTo>
                  <a:cubicBezTo>
                    <a:pt x="270" y="389"/>
                    <a:pt x="428" y="231"/>
                    <a:pt x="587" y="73"/>
                  </a:cubicBezTo>
                  <a:cubicBezTo>
                    <a:pt x="615" y="44"/>
                    <a:pt x="584" y="1"/>
                    <a:pt x="5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33" name="Google Shape;9333;p61"/>
            <p:cNvSpPr/>
            <p:nvPr/>
          </p:nvSpPr>
          <p:spPr>
            <a:xfrm>
              <a:off x="7892030" y="3814904"/>
              <a:ext cx="29975" cy="28252"/>
            </a:xfrm>
            <a:custGeom>
              <a:avLst/>
              <a:gdLst/>
              <a:ahLst/>
              <a:cxnLst/>
              <a:rect l="l" t="t" r="r" b="b"/>
              <a:pathLst>
                <a:path w="609" h="574" extrusionOk="0">
                  <a:moveTo>
                    <a:pt x="548" y="26"/>
                  </a:moveTo>
                  <a:cubicBezTo>
                    <a:pt x="560" y="26"/>
                    <a:pt x="572" y="26"/>
                    <a:pt x="572" y="38"/>
                  </a:cubicBezTo>
                  <a:cubicBezTo>
                    <a:pt x="585" y="50"/>
                    <a:pt x="596" y="63"/>
                    <a:pt x="572" y="74"/>
                  </a:cubicBezTo>
                  <a:lnTo>
                    <a:pt x="512" y="136"/>
                  </a:lnTo>
                  <a:cubicBezTo>
                    <a:pt x="377" y="269"/>
                    <a:pt x="244" y="415"/>
                    <a:pt x="98" y="536"/>
                  </a:cubicBezTo>
                  <a:cubicBezTo>
                    <a:pt x="88" y="547"/>
                    <a:pt x="77" y="551"/>
                    <a:pt x="68" y="551"/>
                  </a:cubicBezTo>
                  <a:cubicBezTo>
                    <a:pt x="55" y="551"/>
                    <a:pt x="44" y="544"/>
                    <a:pt x="37" y="536"/>
                  </a:cubicBezTo>
                  <a:cubicBezTo>
                    <a:pt x="25" y="525"/>
                    <a:pt x="25" y="500"/>
                    <a:pt x="37" y="488"/>
                  </a:cubicBezTo>
                  <a:cubicBezTo>
                    <a:pt x="171" y="355"/>
                    <a:pt x="317" y="220"/>
                    <a:pt x="463" y="87"/>
                  </a:cubicBezTo>
                  <a:lnTo>
                    <a:pt x="523" y="26"/>
                  </a:lnTo>
                  <a:close/>
                  <a:moveTo>
                    <a:pt x="543" y="1"/>
                  </a:moveTo>
                  <a:cubicBezTo>
                    <a:pt x="532" y="1"/>
                    <a:pt x="521" y="5"/>
                    <a:pt x="512" y="14"/>
                  </a:cubicBezTo>
                  <a:lnTo>
                    <a:pt x="450" y="74"/>
                  </a:lnTo>
                  <a:cubicBezTo>
                    <a:pt x="304" y="209"/>
                    <a:pt x="159" y="342"/>
                    <a:pt x="25" y="476"/>
                  </a:cubicBezTo>
                  <a:cubicBezTo>
                    <a:pt x="1" y="500"/>
                    <a:pt x="13" y="536"/>
                    <a:pt x="25" y="549"/>
                  </a:cubicBezTo>
                  <a:cubicBezTo>
                    <a:pt x="37" y="561"/>
                    <a:pt x="50" y="573"/>
                    <a:pt x="74" y="573"/>
                  </a:cubicBezTo>
                  <a:cubicBezTo>
                    <a:pt x="86" y="573"/>
                    <a:pt x="98" y="561"/>
                    <a:pt x="110" y="549"/>
                  </a:cubicBezTo>
                  <a:cubicBezTo>
                    <a:pt x="256" y="427"/>
                    <a:pt x="390" y="282"/>
                    <a:pt x="523" y="147"/>
                  </a:cubicBezTo>
                  <a:lnTo>
                    <a:pt x="585" y="87"/>
                  </a:lnTo>
                  <a:cubicBezTo>
                    <a:pt x="609" y="63"/>
                    <a:pt x="609" y="38"/>
                    <a:pt x="585" y="26"/>
                  </a:cubicBezTo>
                  <a:cubicBezTo>
                    <a:pt x="577" y="11"/>
                    <a:pt x="560" y="1"/>
                    <a:pt x="5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34" name="Google Shape;9334;p61"/>
            <p:cNvSpPr/>
            <p:nvPr/>
          </p:nvSpPr>
          <p:spPr>
            <a:xfrm>
              <a:off x="7890553" y="3829621"/>
              <a:ext cx="30418" cy="28400"/>
            </a:xfrm>
            <a:custGeom>
              <a:avLst/>
              <a:gdLst/>
              <a:ahLst/>
              <a:cxnLst/>
              <a:rect l="l" t="t" r="r" b="b"/>
              <a:pathLst>
                <a:path w="618" h="577" extrusionOk="0">
                  <a:moveTo>
                    <a:pt x="560" y="1"/>
                  </a:moveTo>
                  <a:cubicBezTo>
                    <a:pt x="550" y="1"/>
                    <a:pt x="539" y="6"/>
                    <a:pt x="529" y="19"/>
                  </a:cubicBezTo>
                  <a:cubicBezTo>
                    <a:pt x="371" y="177"/>
                    <a:pt x="189" y="323"/>
                    <a:pt x="31" y="493"/>
                  </a:cubicBezTo>
                  <a:cubicBezTo>
                    <a:pt x="1" y="523"/>
                    <a:pt x="36" y="576"/>
                    <a:pt x="69" y="576"/>
                  </a:cubicBezTo>
                  <a:cubicBezTo>
                    <a:pt x="77" y="576"/>
                    <a:pt x="84" y="573"/>
                    <a:pt x="91" y="566"/>
                  </a:cubicBezTo>
                  <a:cubicBezTo>
                    <a:pt x="274" y="420"/>
                    <a:pt x="444" y="250"/>
                    <a:pt x="590" y="80"/>
                  </a:cubicBezTo>
                  <a:cubicBezTo>
                    <a:pt x="617" y="44"/>
                    <a:pt x="591" y="1"/>
                    <a:pt x="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35" name="Google Shape;9335;p61"/>
            <p:cNvSpPr/>
            <p:nvPr/>
          </p:nvSpPr>
          <p:spPr>
            <a:xfrm>
              <a:off x="7890849" y="3829227"/>
              <a:ext cx="29975" cy="29483"/>
            </a:xfrm>
            <a:custGeom>
              <a:avLst/>
              <a:gdLst/>
              <a:ahLst/>
              <a:cxnLst/>
              <a:rect l="l" t="t" r="r" b="b"/>
              <a:pathLst>
                <a:path w="609" h="599" extrusionOk="0">
                  <a:moveTo>
                    <a:pt x="552" y="18"/>
                  </a:moveTo>
                  <a:cubicBezTo>
                    <a:pt x="560" y="18"/>
                    <a:pt x="566" y="21"/>
                    <a:pt x="572" y="27"/>
                  </a:cubicBezTo>
                  <a:cubicBezTo>
                    <a:pt x="584" y="39"/>
                    <a:pt x="596" y="64"/>
                    <a:pt x="572" y="75"/>
                  </a:cubicBezTo>
                  <a:cubicBezTo>
                    <a:pt x="426" y="245"/>
                    <a:pt x="268" y="428"/>
                    <a:pt x="85" y="562"/>
                  </a:cubicBezTo>
                  <a:cubicBezTo>
                    <a:pt x="75" y="572"/>
                    <a:pt x="67" y="576"/>
                    <a:pt x="60" y="576"/>
                  </a:cubicBezTo>
                  <a:cubicBezTo>
                    <a:pt x="51" y="576"/>
                    <a:pt x="44" y="569"/>
                    <a:pt x="37" y="562"/>
                  </a:cubicBezTo>
                  <a:cubicBezTo>
                    <a:pt x="25" y="550"/>
                    <a:pt x="25" y="526"/>
                    <a:pt x="37" y="501"/>
                  </a:cubicBezTo>
                  <a:cubicBezTo>
                    <a:pt x="122" y="416"/>
                    <a:pt x="220" y="331"/>
                    <a:pt x="317" y="234"/>
                  </a:cubicBezTo>
                  <a:cubicBezTo>
                    <a:pt x="377" y="172"/>
                    <a:pt x="463" y="100"/>
                    <a:pt x="523" y="27"/>
                  </a:cubicBezTo>
                  <a:cubicBezTo>
                    <a:pt x="535" y="21"/>
                    <a:pt x="544" y="18"/>
                    <a:pt x="552" y="18"/>
                  </a:cubicBezTo>
                  <a:close/>
                  <a:moveTo>
                    <a:pt x="546" y="1"/>
                  </a:moveTo>
                  <a:cubicBezTo>
                    <a:pt x="534" y="1"/>
                    <a:pt x="522" y="5"/>
                    <a:pt x="511" y="15"/>
                  </a:cubicBezTo>
                  <a:cubicBezTo>
                    <a:pt x="450" y="88"/>
                    <a:pt x="365" y="161"/>
                    <a:pt x="304" y="221"/>
                  </a:cubicBezTo>
                  <a:cubicBezTo>
                    <a:pt x="207" y="318"/>
                    <a:pt x="110" y="404"/>
                    <a:pt x="25" y="489"/>
                  </a:cubicBezTo>
                  <a:cubicBezTo>
                    <a:pt x="1" y="513"/>
                    <a:pt x="12" y="550"/>
                    <a:pt x="25" y="574"/>
                  </a:cubicBezTo>
                  <a:cubicBezTo>
                    <a:pt x="37" y="586"/>
                    <a:pt x="49" y="599"/>
                    <a:pt x="61" y="599"/>
                  </a:cubicBezTo>
                  <a:cubicBezTo>
                    <a:pt x="74" y="599"/>
                    <a:pt x="85" y="586"/>
                    <a:pt x="98" y="586"/>
                  </a:cubicBezTo>
                  <a:cubicBezTo>
                    <a:pt x="280" y="440"/>
                    <a:pt x="438" y="258"/>
                    <a:pt x="596" y="88"/>
                  </a:cubicBezTo>
                  <a:cubicBezTo>
                    <a:pt x="609" y="64"/>
                    <a:pt x="609" y="39"/>
                    <a:pt x="584" y="15"/>
                  </a:cubicBezTo>
                  <a:cubicBezTo>
                    <a:pt x="577" y="8"/>
                    <a:pt x="562" y="1"/>
                    <a:pt x="5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36" name="Google Shape;9336;p61"/>
            <p:cNvSpPr/>
            <p:nvPr/>
          </p:nvSpPr>
          <p:spPr>
            <a:xfrm>
              <a:off x="7899118" y="3841877"/>
              <a:ext cx="24265" cy="23379"/>
            </a:xfrm>
            <a:custGeom>
              <a:avLst/>
              <a:gdLst/>
              <a:ahLst/>
              <a:cxnLst/>
              <a:rect l="l" t="t" r="r" b="b"/>
              <a:pathLst>
                <a:path w="493" h="475" extrusionOk="0">
                  <a:moveTo>
                    <a:pt x="428" y="0"/>
                  </a:moveTo>
                  <a:cubicBezTo>
                    <a:pt x="419" y="0"/>
                    <a:pt x="410" y="4"/>
                    <a:pt x="404" y="13"/>
                  </a:cubicBezTo>
                  <a:cubicBezTo>
                    <a:pt x="295" y="147"/>
                    <a:pt x="160" y="280"/>
                    <a:pt x="39" y="402"/>
                  </a:cubicBezTo>
                  <a:cubicBezTo>
                    <a:pt x="1" y="431"/>
                    <a:pt x="30" y="474"/>
                    <a:pt x="68" y="474"/>
                  </a:cubicBezTo>
                  <a:cubicBezTo>
                    <a:pt x="79" y="474"/>
                    <a:pt x="90" y="471"/>
                    <a:pt x="100" y="463"/>
                  </a:cubicBezTo>
                  <a:cubicBezTo>
                    <a:pt x="233" y="342"/>
                    <a:pt x="355" y="207"/>
                    <a:pt x="465" y="61"/>
                  </a:cubicBezTo>
                  <a:cubicBezTo>
                    <a:pt x="492" y="34"/>
                    <a:pt x="458" y="0"/>
                    <a:pt x="4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37" name="Google Shape;9337;p61"/>
            <p:cNvSpPr/>
            <p:nvPr/>
          </p:nvSpPr>
          <p:spPr>
            <a:xfrm>
              <a:off x="7899216" y="3841483"/>
              <a:ext cx="24561" cy="24413"/>
            </a:xfrm>
            <a:custGeom>
              <a:avLst/>
              <a:gdLst/>
              <a:ahLst/>
              <a:cxnLst/>
              <a:rect l="l" t="t" r="r" b="b"/>
              <a:pathLst>
                <a:path w="499" h="496" extrusionOk="0">
                  <a:moveTo>
                    <a:pt x="417" y="16"/>
                  </a:moveTo>
                  <a:cubicBezTo>
                    <a:pt x="429" y="16"/>
                    <a:pt x="443" y="21"/>
                    <a:pt x="450" y="21"/>
                  </a:cubicBezTo>
                  <a:cubicBezTo>
                    <a:pt x="463" y="33"/>
                    <a:pt x="475" y="58"/>
                    <a:pt x="463" y="69"/>
                  </a:cubicBezTo>
                  <a:cubicBezTo>
                    <a:pt x="341" y="228"/>
                    <a:pt x="220" y="361"/>
                    <a:pt x="86" y="471"/>
                  </a:cubicBezTo>
                  <a:cubicBezTo>
                    <a:pt x="80" y="477"/>
                    <a:pt x="71" y="480"/>
                    <a:pt x="62" y="480"/>
                  </a:cubicBezTo>
                  <a:cubicBezTo>
                    <a:pt x="52" y="480"/>
                    <a:pt x="43" y="477"/>
                    <a:pt x="37" y="471"/>
                  </a:cubicBezTo>
                  <a:cubicBezTo>
                    <a:pt x="25" y="459"/>
                    <a:pt x="25" y="434"/>
                    <a:pt x="37" y="423"/>
                  </a:cubicBezTo>
                  <a:cubicBezTo>
                    <a:pt x="195" y="277"/>
                    <a:pt x="304" y="155"/>
                    <a:pt x="402" y="21"/>
                  </a:cubicBezTo>
                  <a:cubicBezTo>
                    <a:pt x="406" y="17"/>
                    <a:pt x="411" y="16"/>
                    <a:pt x="417" y="16"/>
                  </a:cubicBezTo>
                  <a:close/>
                  <a:moveTo>
                    <a:pt x="432" y="1"/>
                  </a:moveTo>
                  <a:cubicBezTo>
                    <a:pt x="418" y="1"/>
                    <a:pt x="404" y="7"/>
                    <a:pt x="390" y="21"/>
                  </a:cubicBezTo>
                  <a:cubicBezTo>
                    <a:pt x="293" y="142"/>
                    <a:pt x="183" y="264"/>
                    <a:pt x="25" y="410"/>
                  </a:cubicBezTo>
                  <a:cubicBezTo>
                    <a:pt x="1" y="434"/>
                    <a:pt x="13" y="459"/>
                    <a:pt x="25" y="471"/>
                  </a:cubicBezTo>
                  <a:cubicBezTo>
                    <a:pt x="37" y="483"/>
                    <a:pt x="50" y="496"/>
                    <a:pt x="74" y="496"/>
                  </a:cubicBezTo>
                  <a:cubicBezTo>
                    <a:pt x="74" y="496"/>
                    <a:pt x="98" y="496"/>
                    <a:pt x="98" y="483"/>
                  </a:cubicBezTo>
                  <a:cubicBezTo>
                    <a:pt x="231" y="374"/>
                    <a:pt x="353" y="240"/>
                    <a:pt x="475" y="82"/>
                  </a:cubicBezTo>
                  <a:cubicBezTo>
                    <a:pt x="499" y="58"/>
                    <a:pt x="487" y="21"/>
                    <a:pt x="463" y="9"/>
                  </a:cubicBezTo>
                  <a:cubicBezTo>
                    <a:pt x="453" y="4"/>
                    <a:pt x="443" y="1"/>
                    <a:pt x="4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38" name="Google Shape;9338;p61"/>
            <p:cNvSpPr/>
            <p:nvPr/>
          </p:nvSpPr>
          <p:spPr>
            <a:xfrm>
              <a:off x="7893014" y="3858022"/>
              <a:ext cx="28449" cy="27563"/>
            </a:xfrm>
            <a:custGeom>
              <a:avLst/>
              <a:gdLst/>
              <a:ahLst/>
              <a:cxnLst/>
              <a:rect l="l" t="t" r="r" b="b"/>
              <a:pathLst>
                <a:path w="578" h="560" extrusionOk="0">
                  <a:moveTo>
                    <a:pt x="515" y="1"/>
                  </a:moveTo>
                  <a:cubicBezTo>
                    <a:pt x="504" y="1"/>
                    <a:pt x="491" y="5"/>
                    <a:pt x="479" y="14"/>
                  </a:cubicBezTo>
                  <a:cubicBezTo>
                    <a:pt x="321" y="147"/>
                    <a:pt x="163" y="306"/>
                    <a:pt x="30" y="476"/>
                  </a:cubicBezTo>
                  <a:cubicBezTo>
                    <a:pt x="0" y="514"/>
                    <a:pt x="32" y="560"/>
                    <a:pt x="65" y="560"/>
                  </a:cubicBezTo>
                  <a:cubicBezTo>
                    <a:pt x="73" y="560"/>
                    <a:pt x="82" y="556"/>
                    <a:pt x="90" y="549"/>
                  </a:cubicBezTo>
                  <a:cubicBezTo>
                    <a:pt x="236" y="378"/>
                    <a:pt x="394" y="220"/>
                    <a:pt x="540" y="74"/>
                  </a:cubicBezTo>
                  <a:cubicBezTo>
                    <a:pt x="577" y="37"/>
                    <a:pt x="551" y="1"/>
                    <a:pt x="5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39" name="Google Shape;9339;p61"/>
            <p:cNvSpPr/>
            <p:nvPr/>
          </p:nvSpPr>
          <p:spPr>
            <a:xfrm>
              <a:off x="7893260" y="3857382"/>
              <a:ext cx="28154" cy="28892"/>
            </a:xfrm>
            <a:custGeom>
              <a:avLst/>
              <a:gdLst/>
              <a:ahLst/>
              <a:cxnLst/>
              <a:rect l="l" t="t" r="r" b="b"/>
              <a:pathLst>
                <a:path w="572" h="587" extrusionOk="0">
                  <a:moveTo>
                    <a:pt x="511" y="14"/>
                  </a:moveTo>
                  <a:cubicBezTo>
                    <a:pt x="523" y="14"/>
                    <a:pt x="523" y="27"/>
                    <a:pt x="535" y="27"/>
                  </a:cubicBezTo>
                  <a:cubicBezTo>
                    <a:pt x="547" y="38"/>
                    <a:pt x="547" y="63"/>
                    <a:pt x="535" y="75"/>
                  </a:cubicBezTo>
                  <a:cubicBezTo>
                    <a:pt x="377" y="233"/>
                    <a:pt x="231" y="379"/>
                    <a:pt x="85" y="549"/>
                  </a:cubicBezTo>
                  <a:cubicBezTo>
                    <a:pt x="72" y="561"/>
                    <a:pt x="63" y="565"/>
                    <a:pt x="56" y="565"/>
                  </a:cubicBezTo>
                  <a:cubicBezTo>
                    <a:pt x="48" y="565"/>
                    <a:pt x="42" y="562"/>
                    <a:pt x="36" y="562"/>
                  </a:cubicBezTo>
                  <a:cubicBezTo>
                    <a:pt x="25" y="549"/>
                    <a:pt x="12" y="525"/>
                    <a:pt x="36" y="500"/>
                  </a:cubicBezTo>
                  <a:cubicBezTo>
                    <a:pt x="171" y="330"/>
                    <a:pt x="316" y="173"/>
                    <a:pt x="487" y="27"/>
                  </a:cubicBezTo>
                  <a:cubicBezTo>
                    <a:pt x="487" y="27"/>
                    <a:pt x="498" y="14"/>
                    <a:pt x="511" y="14"/>
                  </a:cubicBezTo>
                  <a:close/>
                  <a:moveTo>
                    <a:pt x="509" y="0"/>
                  </a:moveTo>
                  <a:cubicBezTo>
                    <a:pt x="497" y="0"/>
                    <a:pt x="484" y="4"/>
                    <a:pt x="474" y="14"/>
                  </a:cubicBezTo>
                  <a:cubicBezTo>
                    <a:pt x="304" y="160"/>
                    <a:pt x="146" y="319"/>
                    <a:pt x="12" y="489"/>
                  </a:cubicBezTo>
                  <a:cubicBezTo>
                    <a:pt x="0" y="513"/>
                    <a:pt x="0" y="549"/>
                    <a:pt x="25" y="573"/>
                  </a:cubicBezTo>
                  <a:cubicBezTo>
                    <a:pt x="36" y="573"/>
                    <a:pt x="49" y="586"/>
                    <a:pt x="61" y="586"/>
                  </a:cubicBezTo>
                  <a:cubicBezTo>
                    <a:pt x="73" y="586"/>
                    <a:pt x="85" y="573"/>
                    <a:pt x="98" y="562"/>
                  </a:cubicBezTo>
                  <a:cubicBezTo>
                    <a:pt x="243" y="391"/>
                    <a:pt x="389" y="246"/>
                    <a:pt x="547" y="87"/>
                  </a:cubicBezTo>
                  <a:cubicBezTo>
                    <a:pt x="571" y="63"/>
                    <a:pt x="560" y="38"/>
                    <a:pt x="547" y="14"/>
                  </a:cubicBezTo>
                  <a:cubicBezTo>
                    <a:pt x="540" y="7"/>
                    <a:pt x="525" y="0"/>
                    <a:pt x="5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40" name="Google Shape;9340;p61"/>
            <p:cNvSpPr/>
            <p:nvPr/>
          </p:nvSpPr>
          <p:spPr>
            <a:xfrm>
              <a:off x="7895918" y="3870672"/>
              <a:ext cx="23330" cy="26973"/>
            </a:xfrm>
            <a:custGeom>
              <a:avLst/>
              <a:gdLst/>
              <a:ahLst/>
              <a:cxnLst/>
              <a:rect l="l" t="t" r="r" b="b"/>
              <a:pathLst>
                <a:path w="474" h="548" extrusionOk="0">
                  <a:moveTo>
                    <a:pt x="410" y="0"/>
                  </a:moveTo>
                  <a:cubicBezTo>
                    <a:pt x="401" y="0"/>
                    <a:pt x="392" y="4"/>
                    <a:pt x="384" y="12"/>
                  </a:cubicBezTo>
                  <a:cubicBezTo>
                    <a:pt x="250" y="157"/>
                    <a:pt x="128" y="316"/>
                    <a:pt x="19" y="486"/>
                  </a:cubicBezTo>
                  <a:cubicBezTo>
                    <a:pt x="1" y="513"/>
                    <a:pt x="31" y="548"/>
                    <a:pt x="62" y="548"/>
                  </a:cubicBezTo>
                  <a:cubicBezTo>
                    <a:pt x="72" y="548"/>
                    <a:pt x="83" y="544"/>
                    <a:pt x="92" y="535"/>
                  </a:cubicBezTo>
                  <a:cubicBezTo>
                    <a:pt x="201" y="376"/>
                    <a:pt x="323" y="230"/>
                    <a:pt x="444" y="73"/>
                  </a:cubicBezTo>
                  <a:cubicBezTo>
                    <a:pt x="473" y="44"/>
                    <a:pt x="442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41" name="Google Shape;9341;p61"/>
            <p:cNvSpPr/>
            <p:nvPr/>
          </p:nvSpPr>
          <p:spPr>
            <a:xfrm>
              <a:off x="7895623" y="3870229"/>
              <a:ext cx="24019" cy="28006"/>
            </a:xfrm>
            <a:custGeom>
              <a:avLst/>
              <a:gdLst/>
              <a:ahLst/>
              <a:cxnLst/>
              <a:rect l="l" t="t" r="r" b="b"/>
              <a:pathLst>
                <a:path w="488" h="569" extrusionOk="0">
                  <a:moveTo>
                    <a:pt x="421" y="18"/>
                  </a:moveTo>
                  <a:cubicBezTo>
                    <a:pt x="427" y="18"/>
                    <a:pt x="433" y="21"/>
                    <a:pt x="439" y="21"/>
                  </a:cubicBezTo>
                  <a:cubicBezTo>
                    <a:pt x="463" y="33"/>
                    <a:pt x="463" y="58"/>
                    <a:pt x="450" y="82"/>
                  </a:cubicBezTo>
                  <a:cubicBezTo>
                    <a:pt x="353" y="191"/>
                    <a:pt x="256" y="312"/>
                    <a:pt x="171" y="422"/>
                  </a:cubicBezTo>
                  <a:cubicBezTo>
                    <a:pt x="147" y="471"/>
                    <a:pt x="110" y="507"/>
                    <a:pt x="86" y="544"/>
                  </a:cubicBezTo>
                  <a:cubicBezTo>
                    <a:pt x="80" y="550"/>
                    <a:pt x="74" y="553"/>
                    <a:pt x="68" y="553"/>
                  </a:cubicBezTo>
                  <a:cubicBezTo>
                    <a:pt x="61" y="553"/>
                    <a:pt x="55" y="550"/>
                    <a:pt x="50" y="544"/>
                  </a:cubicBezTo>
                  <a:cubicBezTo>
                    <a:pt x="25" y="531"/>
                    <a:pt x="25" y="520"/>
                    <a:pt x="25" y="495"/>
                  </a:cubicBezTo>
                  <a:cubicBezTo>
                    <a:pt x="123" y="349"/>
                    <a:pt x="244" y="203"/>
                    <a:pt x="402" y="33"/>
                  </a:cubicBezTo>
                  <a:cubicBezTo>
                    <a:pt x="408" y="21"/>
                    <a:pt x="414" y="18"/>
                    <a:pt x="421" y="18"/>
                  </a:cubicBezTo>
                  <a:close/>
                  <a:moveTo>
                    <a:pt x="430" y="0"/>
                  </a:moveTo>
                  <a:cubicBezTo>
                    <a:pt x="418" y="0"/>
                    <a:pt x="404" y="6"/>
                    <a:pt x="390" y="21"/>
                  </a:cubicBezTo>
                  <a:cubicBezTo>
                    <a:pt x="231" y="191"/>
                    <a:pt x="110" y="337"/>
                    <a:pt x="13" y="483"/>
                  </a:cubicBezTo>
                  <a:cubicBezTo>
                    <a:pt x="1" y="520"/>
                    <a:pt x="13" y="544"/>
                    <a:pt x="37" y="556"/>
                  </a:cubicBezTo>
                  <a:cubicBezTo>
                    <a:pt x="37" y="568"/>
                    <a:pt x="50" y="568"/>
                    <a:pt x="61" y="568"/>
                  </a:cubicBezTo>
                  <a:cubicBezTo>
                    <a:pt x="74" y="568"/>
                    <a:pt x="86" y="568"/>
                    <a:pt x="98" y="556"/>
                  </a:cubicBezTo>
                  <a:cubicBezTo>
                    <a:pt x="134" y="520"/>
                    <a:pt x="159" y="471"/>
                    <a:pt x="183" y="434"/>
                  </a:cubicBezTo>
                  <a:cubicBezTo>
                    <a:pt x="280" y="325"/>
                    <a:pt x="366" y="203"/>
                    <a:pt x="463" y="93"/>
                  </a:cubicBezTo>
                  <a:cubicBezTo>
                    <a:pt x="487" y="69"/>
                    <a:pt x="475" y="33"/>
                    <a:pt x="450" y="9"/>
                  </a:cubicBezTo>
                  <a:cubicBezTo>
                    <a:pt x="445" y="4"/>
                    <a:pt x="438" y="0"/>
                    <a:pt x="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42" name="Google Shape;9342;p61"/>
            <p:cNvSpPr/>
            <p:nvPr/>
          </p:nvSpPr>
          <p:spPr>
            <a:xfrm>
              <a:off x="7896115" y="3881451"/>
              <a:ext cx="26087" cy="28991"/>
            </a:xfrm>
            <a:custGeom>
              <a:avLst/>
              <a:gdLst/>
              <a:ahLst/>
              <a:cxnLst/>
              <a:rect l="l" t="t" r="r" b="b"/>
              <a:pathLst>
                <a:path w="530" h="589" extrusionOk="0">
                  <a:moveTo>
                    <a:pt x="476" y="1"/>
                  </a:moveTo>
                  <a:cubicBezTo>
                    <a:pt x="462" y="1"/>
                    <a:pt x="449" y="8"/>
                    <a:pt x="440" y="24"/>
                  </a:cubicBezTo>
                  <a:cubicBezTo>
                    <a:pt x="307" y="194"/>
                    <a:pt x="173" y="352"/>
                    <a:pt x="27" y="511"/>
                  </a:cubicBezTo>
                  <a:cubicBezTo>
                    <a:pt x="0" y="546"/>
                    <a:pt x="26" y="589"/>
                    <a:pt x="57" y="589"/>
                  </a:cubicBezTo>
                  <a:cubicBezTo>
                    <a:pt x="67" y="589"/>
                    <a:pt x="79" y="584"/>
                    <a:pt x="88" y="571"/>
                  </a:cubicBezTo>
                  <a:cubicBezTo>
                    <a:pt x="246" y="425"/>
                    <a:pt x="392" y="243"/>
                    <a:pt x="513" y="60"/>
                  </a:cubicBezTo>
                  <a:cubicBezTo>
                    <a:pt x="530" y="28"/>
                    <a:pt x="503" y="1"/>
                    <a:pt x="4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43" name="Google Shape;9343;p61"/>
            <p:cNvSpPr/>
            <p:nvPr/>
          </p:nvSpPr>
          <p:spPr>
            <a:xfrm>
              <a:off x="7895623" y="3881008"/>
              <a:ext cx="26973" cy="29778"/>
            </a:xfrm>
            <a:custGeom>
              <a:avLst/>
              <a:gdLst/>
              <a:ahLst/>
              <a:cxnLst/>
              <a:rect l="l" t="t" r="r" b="b"/>
              <a:pathLst>
                <a:path w="548" h="605" extrusionOk="0">
                  <a:moveTo>
                    <a:pt x="512" y="20"/>
                  </a:moveTo>
                  <a:cubicBezTo>
                    <a:pt x="523" y="33"/>
                    <a:pt x="523" y="45"/>
                    <a:pt x="512" y="69"/>
                  </a:cubicBezTo>
                  <a:cubicBezTo>
                    <a:pt x="390" y="264"/>
                    <a:pt x="244" y="434"/>
                    <a:pt x="98" y="580"/>
                  </a:cubicBezTo>
                  <a:cubicBezTo>
                    <a:pt x="86" y="586"/>
                    <a:pt x="77" y="589"/>
                    <a:pt x="69" y="589"/>
                  </a:cubicBezTo>
                  <a:cubicBezTo>
                    <a:pt x="61" y="589"/>
                    <a:pt x="55" y="586"/>
                    <a:pt x="50" y="580"/>
                  </a:cubicBezTo>
                  <a:cubicBezTo>
                    <a:pt x="25" y="568"/>
                    <a:pt x="25" y="544"/>
                    <a:pt x="37" y="520"/>
                  </a:cubicBezTo>
                  <a:cubicBezTo>
                    <a:pt x="220" y="337"/>
                    <a:pt x="341" y="179"/>
                    <a:pt x="450" y="33"/>
                  </a:cubicBezTo>
                  <a:cubicBezTo>
                    <a:pt x="463" y="20"/>
                    <a:pt x="475" y="20"/>
                    <a:pt x="487" y="20"/>
                  </a:cubicBezTo>
                  <a:close/>
                  <a:moveTo>
                    <a:pt x="486" y="0"/>
                  </a:moveTo>
                  <a:cubicBezTo>
                    <a:pt x="471" y="0"/>
                    <a:pt x="453" y="6"/>
                    <a:pt x="439" y="20"/>
                  </a:cubicBezTo>
                  <a:cubicBezTo>
                    <a:pt x="329" y="179"/>
                    <a:pt x="195" y="325"/>
                    <a:pt x="25" y="507"/>
                  </a:cubicBezTo>
                  <a:cubicBezTo>
                    <a:pt x="1" y="544"/>
                    <a:pt x="13" y="568"/>
                    <a:pt x="37" y="593"/>
                  </a:cubicBezTo>
                  <a:cubicBezTo>
                    <a:pt x="37" y="604"/>
                    <a:pt x="50" y="604"/>
                    <a:pt x="74" y="604"/>
                  </a:cubicBezTo>
                  <a:cubicBezTo>
                    <a:pt x="86" y="604"/>
                    <a:pt x="98" y="604"/>
                    <a:pt x="110" y="593"/>
                  </a:cubicBezTo>
                  <a:cubicBezTo>
                    <a:pt x="256" y="447"/>
                    <a:pt x="402" y="276"/>
                    <a:pt x="523" y="82"/>
                  </a:cubicBezTo>
                  <a:cubicBezTo>
                    <a:pt x="548" y="45"/>
                    <a:pt x="536" y="20"/>
                    <a:pt x="512" y="9"/>
                  </a:cubicBezTo>
                  <a:cubicBezTo>
                    <a:pt x="506" y="3"/>
                    <a:pt x="497" y="0"/>
                    <a:pt x="4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44" name="Google Shape;9344;p61"/>
            <p:cNvSpPr/>
            <p:nvPr/>
          </p:nvSpPr>
          <p:spPr>
            <a:xfrm>
              <a:off x="7905615" y="3890705"/>
              <a:ext cx="23724" cy="23626"/>
            </a:xfrm>
            <a:custGeom>
              <a:avLst/>
              <a:gdLst/>
              <a:ahLst/>
              <a:cxnLst/>
              <a:rect l="l" t="t" r="r" b="b"/>
              <a:pathLst>
                <a:path w="482" h="480" extrusionOk="0">
                  <a:moveTo>
                    <a:pt x="425" y="0"/>
                  </a:moveTo>
                  <a:cubicBezTo>
                    <a:pt x="414" y="0"/>
                    <a:pt x="403" y="5"/>
                    <a:pt x="393" y="18"/>
                  </a:cubicBezTo>
                  <a:cubicBezTo>
                    <a:pt x="272" y="140"/>
                    <a:pt x="150" y="274"/>
                    <a:pt x="28" y="407"/>
                  </a:cubicBezTo>
                  <a:cubicBezTo>
                    <a:pt x="0" y="436"/>
                    <a:pt x="31" y="480"/>
                    <a:pt x="69" y="480"/>
                  </a:cubicBezTo>
                  <a:cubicBezTo>
                    <a:pt x="80" y="480"/>
                    <a:pt x="91" y="476"/>
                    <a:pt x="101" y="468"/>
                  </a:cubicBezTo>
                  <a:cubicBezTo>
                    <a:pt x="223" y="347"/>
                    <a:pt x="333" y="213"/>
                    <a:pt x="455" y="79"/>
                  </a:cubicBezTo>
                  <a:cubicBezTo>
                    <a:pt x="481" y="43"/>
                    <a:pt x="455" y="0"/>
                    <a:pt x="4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45" name="Google Shape;9345;p61"/>
            <p:cNvSpPr/>
            <p:nvPr/>
          </p:nvSpPr>
          <p:spPr>
            <a:xfrm>
              <a:off x="7905812" y="3890311"/>
              <a:ext cx="23379" cy="24659"/>
            </a:xfrm>
            <a:custGeom>
              <a:avLst/>
              <a:gdLst/>
              <a:ahLst/>
              <a:cxnLst/>
              <a:rect l="l" t="t" r="r" b="b"/>
              <a:pathLst>
                <a:path w="475" h="501" extrusionOk="0">
                  <a:moveTo>
                    <a:pt x="414" y="17"/>
                  </a:moveTo>
                  <a:cubicBezTo>
                    <a:pt x="423" y="17"/>
                    <a:pt x="432" y="20"/>
                    <a:pt x="438" y="26"/>
                  </a:cubicBezTo>
                  <a:cubicBezTo>
                    <a:pt x="451" y="39"/>
                    <a:pt x="451" y="63"/>
                    <a:pt x="438" y="75"/>
                  </a:cubicBezTo>
                  <a:cubicBezTo>
                    <a:pt x="414" y="99"/>
                    <a:pt x="402" y="123"/>
                    <a:pt x="378" y="148"/>
                  </a:cubicBezTo>
                  <a:cubicBezTo>
                    <a:pt x="280" y="258"/>
                    <a:pt x="183" y="367"/>
                    <a:pt x="86" y="464"/>
                  </a:cubicBezTo>
                  <a:cubicBezTo>
                    <a:pt x="79" y="476"/>
                    <a:pt x="70" y="479"/>
                    <a:pt x="61" y="479"/>
                  </a:cubicBezTo>
                  <a:cubicBezTo>
                    <a:pt x="52" y="479"/>
                    <a:pt x="43" y="476"/>
                    <a:pt x="37" y="476"/>
                  </a:cubicBezTo>
                  <a:cubicBezTo>
                    <a:pt x="24" y="464"/>
                    <a:pt x="13" y="440"/>
                    <a:pt x="37" y="415"/>
                  </a:cubicBezTo>
                  <a:cubicBezTo>
                    <a:pt x="122" y="306"/>
                    <a:pt x="232" y="196"/>
                    <a:pt x="316" y="99"/>
                  </a:cubicBezTo>
                  <a:lnTo>
                    <a:pt x="389" y="26"/>
                  </a:lnTo>
                  <a:cubicBezTo>
                    <a:pt x="396" y="20"/>
                    <a:pt x="405" y="17"/>
                    <a:pt x="414" y="17"/>
                  </a:cubicBezTo>
                  <a:close/>
                  <a:moveTo>
                    <a:pt x="409" y="0"/>
                  </a:moveTo>
                  <a:cubicBezTo>
                    <a:pt x="398" y="0"/>
                    <a:pt x="388" y="4"/>
                    <a:pt x="378" y="14"/>
                  </a:cubicBezTo>
                  <a:lnTo>
                    <a:pt x="305" y="87"/>
                  </a:lnTo>
                  <a:cubicBezTo>
                    <a:pt x="207" y="185"/>
                    <a:pt x="110" y="294"/>
                    <a:pt x="24" y="404"/>
                  </a:cubicBezTo>
                  <a:cubicBezTo>
                    <a:pt x="0" y="428"/>
                    <a:pt x="13" y="464"/>
                    <a:pt x="24" y="488"/>
                  </a:cubicBezTo>
                  <a:cubicBezTo>
                    <a:pt x="37" y="488"/>
                    <a:pt x="49" y="501"/>
                    <a:pt x="61" y="501"/>
                  </a:cubicBezTo>
                  <a:cubicBezTo>
                    <a:pt x="73" y="501"/>
                    <a:pt x="86" y="488"/>
                    <a:pt x="97" y="476"/>
                  </a:cubicBezTo>
                  <a:cubicBezTo>
                    <a:pt x="195" y="379"/>
                    <a:pt x="292" y="269"/>
                    <a:pt x="389" y="160"/>
                  </a:cubicBezTo>
                  <a:cubicBezTo>
                    <a:pt x="414" y="136"/>
                    <a:pt x="426" y="112"/>
                    <a:pt x="451" y="87"/>
                  </a:cubicBezTo>
                  <a:cubicBezTo>
                    <a:pt x="475" y="63"/>
                    <a:pt x="462" y="26"/>
                    <a:pt x="451" y="14"/>
                  </a:cubicBezTo>
                  <a:cubicBezTo>
                    <a:pt x="437" y="7"/>
                    <a:pt x="423" y="0"/>
                    <a:pt x="4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46" name="Google Shape;9346;p61"/>
            <p:cNvSpPr/>
            <p:nvPr/>
          </p:nvSpPr>
          <p:spPr>
            <a:xfrm>
              <a:off x="7923630" y="3892822"/>
              <a:ext cx="17719" cy="20968"/>
            </a:xfrm>
            <a:custGeom>
              <a:avLst/>
              <a:gdLst/>
              <a:ahLst/>
              <a:cxnLst/>
              <a:rect l="l" t="t" r="r" b="b"/>
              <a:pathLst>
                <a:path w="360" h="426" extrusionOk="0">
                  <a:moveTo>
                    <a:pt x="305" y="1"/>
                  </a:moveTo>
                  <a:cubicBezTo>
                    <a:pt x="292" y="1"/>
                    <a:pt x="279" y="8"/>
                    <a:pt x="271" y="24"/>
                  </a:cubicBezTo>
                  <a:cubicBezTo>
                    <a:pt x="186" y="134"/>
                    <a:pt x="100" y="243"/>
                    <a:pt x="27" y="353"/>
                  </a:cubicBezTo>
                  <a:cubicBezTo>
                    <a:pt x="0" y="389"/>
                    <a:pt x="35" y="426"/>
                    <a:pt x="64" y="426"/>
                  </a:cubicBezTo>
                  <a:cubicBezTo>
                    <a:pt x="74" y="426"/>
                    <a:pt x="83" y="422"/>
                    <a:pt x="89" y="413"/>
                  </a:cubicBezTo>
                  <a:cubicBezTo>
                    <a:pt x="186" y="304"/>
                    <a:pt x="259" y="182"/>
                    <a:pt x="344" y="61"/>
                  </a:cubicBezTo>
                  <a:cubicBezTo>
                    <a:pt x="360" y="28"/>
                    <a:pt x="333" y="1"/>
                    <a:pt x="3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47" name="Google Shape;9347;p61"/>
            <p:cNvSpPr/>
            <p:nvPr/>
          </p:nvSpPr>
          <p:spPr>
            <a:xfrm>
              <a:off x="7923729" y="3892379"/>
              <a:ext cx="18015" cy="22001"/>
            </a:xfrm>
            <a:custGeom>
              <a:avLst/>
              <a:gdLst/>
              <a:ahLst/>
              <a:cxnLst/>
              <a:rect l="l" t="t" r="r" b="b"/>
              <a:pathLst>
                <a:path w="366" h="447" extrusionOk="0">
                  <a:moveTo>
                    <a:pt x="306" y="21"/>
                  </a:moveTo>
                  <a:cubicBezTo>
                    <a:pt x="306" y="21"/>
                    <a:pt x="317" y="21"/>
                    <a:pt x="330" y="33"/>
                  </a:cubicBezTo>
                  <a:cubicBezTo>
                    <a:pt x="330" y="33"/>
                    <a:pt x="342" y="45"/>
                    <a:pt x="330" y="70"/>
                  </a:cubicBezTo>
                  <a:cubicBezTo>
                    <a:pt x="257" y="179"/>
                    <a:pt x="171" y="300"/>
                    <a:pt x="87" y="410"/>
                  </a:cubicBezTo>
                  <a:cubicBezTo>
                    <a:pt x="81" y="420"/>
                    <a:pt x="74" y="424"/>
                    <a:pt x="66" y="424"/>
                  </a:cubicBezTo>
                  <a:cubicBezTo>
                    <a:pt x="56" y="424"/>
                    <a:pt x="45" y="417"/>
                    <a:pt x="38" y="410"/>
                  </a:cubicBezTo>
                  <a:cubicBezTo>
                    <a:pt x="25" y="410"/>
                    <a:pt x="14" y="386"/>
                    <a:pt x="25" y="373"/>
                  </a:cubicBezTo>
                  <a:cubicBezTo>
                    <a:pt x="98" y="252"/>
                    <a:pt x="196" y="143"/>
                    <a:pt x="269" y="33"/>
                  </a:cubicBezTo>
                  <a:cubicBezTo>
                    <a:pt x="281" y="21"/>
                    <a:pt x="293" y="21"/>
                    <a:pt x="306" y="21"/>
                  </a:cubicBezTo>
                  <a:close/>
                  <a:moveTo>
                    <a:pt x="307" y="1"/>
                  </a:moveTo>
                  <a:cubicBezTo>
                    <a:pt x="290" y="1"/>
                    <a:pt x="271" y="7"/>
                    <a:pt x="257" y="21"/>
                  </a:cubicBezTo>
                  <a:cubicBezTo>
                    <a:pt x="171" y="130"/>
                    <a:pt x="87" y="240"/>
                    <a:pt x="14" y="362"/>
                  </a:cubicBezTo>
                  <a:cubicBezTo>
                    <a:pt x="1" y="386"/>
                    <a:pt x="14" y="410"/>
                    <a:pt x="25" y="434"/>
                  </a:cubicBezTo>
                  <a:cubicBezTo>
                    <a:pt x="38" y="434"/>
                    <a:pt x="50" y="446"/>
                    <a:pt x="62" y="446"/>
                  </a:cubicBezTo>
                  <a:cubicBezTo>
                    <a:pt x="74" y="446"/>
                    <a:pt x="87" y="434"/>
                    <a:pt x="98" y="422"/>
                  </a:cubicBezTo>
                  <a:cubicBezTo>
                    <a:pt x="184" y="300"/>
                    <a:pt x="281" y="179"/>
                    <a:pt x="342" y="81"/>
                  </a:cubicBezTo>
                  <a:cubicBezTo>
                    <a:pt x="366" y="57"/>
                    <a:pt x="354" y="21"/>
                    <a:pt x="342" y="8"/>
                  </a:cubicBezTo>
                  <a:cubicBezTo>
                    <a:pt x="332" y="4"/>
                    <a:pt x="320" y="1"/>
                    <a:pt x="3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48" name="Google Shape;9348;p61"/>
            <p:cNvSpPr/>
            <p:nvPr/>
          </p:nvSpPr>
          <p:spPr>
            <a:xfrm>
              <a:off x="7934902" y="3894594"/>
              <a:ext cx="18457" cy="21952"/>
            </a:xfrm>
            <a:custGeom>
              <a:avLst/>
              <a:gdLst/>
              <a:ahLst/>
              <a:cxnLst/>
              <a:rect l="l" t="t" r="r" b="b"/>
              <a:pathLst>
                <a:path w="375" h="446" extrusionOk="0">
                  <a:moveTo>
                    <a:pt x="315" y="1"/>
                  </a:moveTo>
                  <a:cubicBezTo>
                    <a:pt x="306" y="1"/>
                    <a:pt x="295" y="4"/>
                    <a:pt x="285" y="12"/>
                  </a:cubicBezTo>
                  <a:cubicBezTo>
                    <a:pt x="187" y="122"/>
                    <a:pt x="90" y="244"/>
                    <a:pt x="17" y="377"/>
                  </a:cubicBezTo>
                  <a:cubicBezTo>
                    <a:pt x="0" y="411"/>
                    <a:pt x="31" y="446"/>
                    <a:pt x="64" y="446"/>
                  </a:cubicBezTo>
                  <a:cubicBezTo>
                    <a:pt x="78" y="446"/>
                    <a:pt x="92" y="440"/>
                    <a:pt x="103" y="425"/>
                  </a:cubicBezTo>
                  <a:cubicBezTo>
                    <a:pt x="176" y="304"/>
                    <a:pt x="260" y="182"/>
                    <a:pt x="346" y="73"/>
                  </a:cubicBezTo>
                  <a:cubicBezTo>
                    <a:pt x="374" y="44"/>
                    <a:pt x="350" y="1"/>
                    <a:pt x="3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49" name="Google Shape;9349;p61"/>
            <p:cNvSpPr/>
            <p:nvPr/>
          </p:nvSpPr>
          <p:spPr>
            <a:xfrm>
              <a:off x="7934508" y="3893904"/>
              <a:ext cx="19245" cy="22838"/>
            </a:xfrm>
            <a:custGeom>
              <a:avLst/>
              <a:gdLst/>
              <a:ahLst/>
              <a:cxnLst/>
              <a:rect l="l" t="t" r="r" b="b"/>
              <a:pathLst>
                <a:path w="391" h="464" extrusionOk="0">
                  <a:moveTo>
                    <a:pt x="341" y="26"/>
                  </a:moveTo>
                  <a:cubicBezTo>
                    <a:pt x="366" y="39"/>
                    <a:pt x="366" y="63"/>
                    <a:pt x="354" y="87"/>
                  </a:cubicBezTo>
                  <a:cubicBezTo>
                    <a:pt x="268" y="185"/>
                    <a:pt x="184" y="306"/>
                    <a:pt x="98" y="428"/>
                  </a:cubicBezTo>
                  <a:cubicBezTo>
                    <a:pt x="91" y="442"/>
                    <a:pt x="80" y="448"/>
                    <a:pt x="70" y="448"/>
                  </a:cubicBezTo>
                  <a:cubicBezTo>
                    <a:pt x="62" y="448"/>
                    <a:pt x="55" y="445"/>
                    <a:pt x="50" y="439"/>
                  </a:cubicBezTo>
                  <a:cubicBezTo>
                    <a:pt x="38" y="428"/>
                    <a:pt x="25" y="415"/>
                    <a:pt x="38" y="391"/>
                  </a:cubicBezTo>
                  <a:cubicBezTo>
                    <a:pt x="111" y="269"/>
                    <a:pt x="195" y="136"/>
                    <a:pt x="305" y="26"/>
                  </a:cubicBezTo>
                  <a:close/>
                  <a:moveTo>
                    <a:pt x="323" y="0"/>
                  </a:moveTo>
                  <a:cubicBezTo>
                    <a:pt x="314" y="0"/>
                    <a:pt x="303" y="4"/>
                    <a:pt x="293" y="14"/>
                  </a:cubicBezTo>
                  <a:cubicBezTo>
                    <a:pt x="184" y="123"/>
                    <a:pt x="87" y="258"/>
                    <a:pt x="25" y="379"/>
                  </a:cubicBezTo>
                  <a:cubicBezTo>
                    <a:pt x="1" y="415"/>
                    <a:pt x="14" y="439"/>
                    <a:pt x="38" y="452"/>
                  </a:cubicBezTo>
                  <a:cubicBezTo>
                    <a:pt x="50" y="464"/>
                    <a:pt x="62" y="464"/>
                    <a:pt x="74" y="464"/>
                  </a:cubicBezTo>
                  <a:cubicBezTo>
                    <a:pt x="87" y="464"/>
                    <a:pt x="98" y="452"/>
                    <a:pt x="111" y="439"/>
                  </a:cubicBezTo>
                  <a:cubicBezTo>
                    <a:pt x="195" y="318"/>
                    <a:pt x="281" y="196"/>
                    <a:pt x="366" y="87"/>
                  </a:cubicBezTo>
                  <a:cubicBezTo>
                    <a:pt x="390" y="63"/>
                    <a:pt x="378" y="39"/>
                    <a:pt x="354" y="14"/>
                  </a:cubicBezTo>
                  <a:cubicBezTo>
                    <a:pt x="347" y="7"/>
                    <a:pt x="336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50" name="Google Shape;9350;p61"/>
            <p:cNvSpPr/>
            <p:nvPr/>
          </p:nvSpPr>
          <p:spPr>
            <a:xfrm>
              <a:off x="7946912" y="3893117"/>
              <a:ext cx="22100" cy="23576"/>
            </a:xfrm>
            <a:custGeom>
              <a:avLst/>
              <a:gdLst/>
              <a:ahLst/>
              <a:cxnLst/>
              <a:rect l="l" t="t" r="r" b="b"/>
              <a:pathLst>
                <a:path w="449" h="479" extrusionOk="0">
                  <a:moveTo>
                    <a:pt x="387" y="0"/>
                  </a:moveTo>
                  <a:cubicBezTo>
                    <a:pt x="381" y="0"/>
                    <a:pt x="375" y="2"/>
                    <a:pt x="370" y="6"/>
                  </a:cubicBezTo>
                  <a:cubicBezTo>
                    <a:pt x="224" y="115"/>
                    <a:pt x="102" y="261"/>
                    <a:pt x="16" y="419"/>
                  </a:cubicBezTo>
                  <a:cubicBezTo>
                    <a:pt x="0" y="452"/>
                    <a:pt x="27" y="479"/>
                    <a:pt x="58" y="479"/>
                  </a:cubicBezTo>
                  <a:cubicBezTo>
                    <a:pt x="73" y="479"/>
                    <a:pt x="90" y="472"/>
                    <a:pt x="102" y="455"/>
                  </a:cubicBezTo>
                  <a:cubicBezTo>
                    <a:pt x="187" y="322"/>
                    <a:pt x="297" y="201"/>
                    <a:pt x="418" y="79"/>
                  </a:cubicBezTo>
                  <a:cubicBezTo>
                    <a:pt x="449" y="48"/>
                    <a:pt x="419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51" name="Google Shape;9351;p61"/>
            <p:cNvSpPr/>
            <p:nvPr/>
          </p:nvSpPr>
          <p:spPr>
            <a:xfrm>
              <a:off x="7946518" y="3892674"/>
              <a:ext cx="22198" cy="24708"/>
            </a:xfrm>
            <a:custGeom>
              <a:avLst/>
              <a:gdLst/>
              <a:ahLst/>
              <a:cxnLst/>
              <a:rect l="l" t="t" r="r" b="b"/>
              <a:pathLst>
                <a:path w="451" h="502" extrusionOk="0">
                  <a:moveTo>
                    <a:pt x="402" y="15"/>
                  </a:moveTo>
                  <a:lnTo>
                    <a:pt x="414" y="27"/>
                  </a:lnTo>
                  <a:cubicBezTo>
                    <a:pt x="426" y="39"/>
                    <a:pt x="438" y="64"/>
                    <a:pt x="414" y="75"/>
                  </a:cubicBezTo>
                  <a:cubicBezTo>
                    <a:pt x="292" y="210"/>
                    <a:pt x="183" y="331"/>
                    <a:pt x="97" y="464"/>
                  </a:cubicBezTo>
                  <a:cubicBezTo>
                    <a:pt x="91" y="479"/>
                    <a:pt x="79" y="485"/>
                    <a:pt x="69" y="485"/>
                  </a:cubicBezTo>
                  <a:cubicBezTo>
                    <a:pt x="61" y="485"/>
                    <a:pt x="54" y="482"/>
                    <a:pt x="49" y="477"/>
                  </a:cubicBezTo>
                  <a:cubicBezTo>
                    <a:pt x="37" y="464"/>
                    <a:pt x="24" y="453"/>
                    <a:pt x="37" y="428"/>
                  </a:cubicBezTo>
                  <a:cubicBezTo>
                    <a:pt x="122" y="270"/>
                    <a:pt x="243" y="124"/>
                    <a:pt x="378" y="27"/>
                  </a:cubicBezTo>
                  <a:cubicBezTo>
                    <a:pt x="389" y="15"/>
                    <a:pt x="389" y="15"/>
                    <a:pt x="402" y="15"/>
                  </a:cubicBezTo>
                  <a:close/>
                  <a:moveTo>
                    <a:pt x="395" y="1"/>
                  </a:moveTo>
                  <a:cubicBezTo>
                    <a:pt x="386" y="1"/>
                    <a:pt x="375" y="5"/>
                    <a:pt x="365" y="15"/>
                  </a:cubicBezTo>
                  <a:cubicBezTo>
                    <a:pt x="232" y="112"/>
                    <a:pt x="110" y="258"/>
                    <a:pt x="24" y="416"/>
                  </a:cubicBezTo>
                  <a:cubicBezTo>
                    <a:pt x="0" y="453"/>
                    <a:pt x="13" y="477"/>
                    <a:pt x="37" y="489"/>
                  </a:cubicBezTo>
                  <a:cubicBezTo>
                    <a:pt x="49" y="501"/>
                    <a:pt x="61" y="501"/>
                    <a:pt x="73" y="501"/>
                  </a:cubicBezTo>
                  <a:cubicBezTo>
                    <a:pt x="86" y="501"/>
                    <a:pt x="97" y="489"/>
                    <a:pt x="110" y="477"/>
                  </a:cubicBezTo>
                  <a:cubicBezTo>
                    <a:pt x="207" y="343"/>
                    <a:pt x="305" y="221"/>
                    <a:pt x="438" y="88"/>
                  </a:cubicBezTo>
                  <a:cubicBezTo>
                    <a:pt x="451" y="64"/>
                    <a:pt x="451" y="39"/>
                    <a:pt x="426" y="15"/>
                  </a:cubicBezTo>
                  <a:cubicBezTo>
                    <a:pt x="419" y="8"/>
                    <a:pt x="408" y="1"/>
                    <a:pt x="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52" name="Google Shape;9352;p61"/>
            <p:cNvSpPr/>
            <p:nvPr/>
          </p:nvSpPr>
          <p:spPr>
            <a:xfrm>
              <a:off x="7961285" y="3894003"/>
              <a:ext cx="19590" cy="22690"/>
            </a:xfrm>
            <a:custGeom>
              <a:avLst/>
              <a:gdLst/>
              <a:ahLst/>
              <a:cxnLst/>
              <a:rect l="l" t="t" r="r" b="b"/>
              <a:pathLst>
                <a:path w="398" h="461" extrusionOk="0">
                  <a:moveTo>
                    <a:pt x="334" y="1"/>
                  </a:moveTo>
                  <a:cubicBezTo>
                    <a:pt x="325" y="1"/>
                    <a:pt x="316" y="4"/>
                    <a:pt x="308" y="12"/>
                  </a:cubicBezTo>
                  <a:cubicBezTo>
                    <a:pt x="199" y="134"/>
                    <a:pt x="89" y="256"/>
                    <a:pt x="16" y="401"/>
                  </a:cubicBezTo>
                  <a:cubicBezTo>
                    <a:pt x="0" y="434"/>
                    <a:pt x="27" y="461"/>
                    <a:pt x="54" y="461"/>
                  </a:cubicBezTo>
                  <a:cubicBezTo>
                    <a:pt x="68" y="461"/>
                    <a:pt x="81" y="454"/>
                    <a:pt x="89" y="437"/>
                  </a:cubicBezTo>
                  <a:cubicBezTo>
                    <a:pt x="187" y="316"/>
                    <a:pt x="272" y="194"/>
                    <a:pt x="369" y="73"/>
                  </a:cubicBezTo>
                  <a:cubicBezTo>
                    <a:pt x="398" y="44"/>
                    <a:pt x="367" y="1"/>
                    <a:pt x="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53" name="Google Shape;9353;p61"/>
            <p:cNvSpPr/>
            <p:nvPr/>
          </p:nvSpPr>
          <p:spPr>
            <a:xfrm>
              <a:off x="7960891" y="3893708"/>
              <a:ext cx="19786" cy="23675"/>
            </a:xfrm>
            <a:custGeom>
              <a:avLst/>
              <a:gdLst/>
              <a:ahLst/>
              <a:cxnLst/>
              <a:rect l="l" t="t" r="r" b="b"/>
              <a:pathLst>
                <a:path w="402" h="481" extrusionOk="0">
                  <a:moveTo>
                    <a:pt x="341" y="18"/>
                  </a:moveTo>
                  <a:cubicBezTo>
                    <a:pt x="353" y="18"/>
                    <a:pt x="365" y="18"/>
                    <a:pt x="365" y="30"/>
                  </a:cubicBezTo>
                  <a:cubicBezTo>
                    <a:pt x="377" y="43"/>
                    <a:pt x="389" y="67"/>
                    <a:pt x="377" y="79"/>
                  </a:cubicBezTo>
                  <a:cubicBezTo>
                    <a:pt x="280" y="189"/>
                    <a:pt x="195" y="310"/>
                    <a:pt x="110" y="419"/>
                  </a:cubicBezTo>
                  <a:lnTo>
                    <a:pt x="97" y="443"/>
                  </a:lnTo>
                  <a:cubicBezTo>
                    <a:pt x="90" y="458"/>
                    <a:pt x="79" y="464"/>
                    <a:pt x="66" y="464"/>
                  </a:cubicBezTo>
                  <a:cubicBezTo>
                    <a:pt x="57" y="464"/>
                    <a:pt x="47" y="461"/>
                    <a:pt x="37" y="456"/>
                  </a:cubicBezTo>
                  <a:cubicBezTo>
                    <a:pt x="24" y="443"/>
                    <a:pt x="24" y="432"/>
                    <a:pt x="37" y="407"/>
                  </a:cubicBezTo>
                  <a:cubicBezTo>
                    <a:pt x="110" y="273"/>
                    <a:pt x="207" y="152"/>
                    <a:pt x="329" y="30"/>
                  </a:cubicBezTo>
                  <a:cubicBezTo>
                    <a:pt x="329" y="18"/>
                    <a:pt x="341" y="18"/>
                    <a:pt x="341" y="18"/>
                  </a:cubicBezTo>
                  <a:close/>
                  <a:moveTo>
                    <a:pt x="347" y="0"/>
                  </a:moveTo>
                  <a:cubicBezTo>
                    <a:pt x="335" y="0"/>
                    <a:pt x="323" y="6"/>
                    <a:pt x="316" y="18"/>
                  </a:cubicBezTo>
                  <a:cubicBezTo>
                    <a:pt x="195" y="140"/>
                    <a:pt x="86" y="273"/>
                    <a:pt x="13" y="395"/>
                  </a:cubicBezTo>
                  <a:cubicBezTo>
                    <a:pt x="0" y="432"/>
                    <a:pt x="13" y="456"/>
                    <a:pt x="37" y="468"/>
                  </a:cubicBezTo>
                  <a:cubicBezTo>
                    <a:pt x="37" y="468"/>
                    <a:pt x="49" y="480"/>
                    <a:pt x="61" y="480"/>
                  </a:cubicBezTo>
                  <a:cubicBezTo>
                    <a:pt x="86" y="480"/>
                    <a:pt x="97" y="468"/>
                    <a:pt x="110" y="456"/>
                  </a:cubicBezTo>
                  <a:lnTo>
                    <a:pt x="122" y="432"/>
                  </a:lnTo>
                  <a:cubicBezTo>
                    <a:pt x="207" y="322"/>
                    <a:pt x="292" y="200"/>
                    <a:pt x="389" y="91"/>
                  </a:cubicBezTo>
                  <a:cubicBezTo>
                    <a:pt x="402" y="67"/>
                    <a:pt x="402" y="30"/>
                    <a:pt x="377" y="18"/>
                  </a:cubicBezTo>
                  <a:cubicBezTo>
                    <a:pt x="371" y="6"/>
                    <a:pt x="359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54" name="Google Shape;9354;p61"/>
            <p:cNvSpPr/>
            <p:nvPr/>
          </p:nvSpPr>
          <p:spPr>
            <a:xfrm>
              <a:off x="7976445" y="3892132"/>
              <a:ext cx="22346" cy="26776"/>
            </a:xfrm>
            <a:custGeom>
              <a:avLst/>
              <a:gdLst/>
              <a:ahLst/>
              <a:cxnLst/>
              <a:rect l="l" t="t" r="r" b="b"/>
              <a:pathLst>
                <a:path w="454" h="544" extrusionOk="0">
                  <a:moveTo>
                    <a:pt x="385" y="1"/>
                  </a:moveTo>
                  <a:cubicBezTo>
                    <a:pt x="373" y="1"/>
                    <a:pt x="362" y="4"/>
                    <a:pt x="353" y="13"/>
                  </a:cubicBezTo>
                  <a:cubicBezTo>
                    <a:pt x="280" y="99"/>
                    <a:pt x="207" y="184"/>
                    <a:pt x="122" y="269"/>
                  </a:cubicBezTo>
                  <a:cubicBezTo>
                    <a:pt x="61" y="342"/>
                    <a:pt x="13" y="403"/>
                    <a:pt x="0" y="500"/>
                  </a:cubicBezTo>
                  <a:cubicBezTo>
                    <a:pt x="0" y="527"/>
                    <a:pt x="27" y="543"/>
                    <a:pt x="53" y="543"/>
                  </a:cubicBezTo>
                  <a:cubicBezTo>
                    <a:pt x="73" y="543"/>
                    <a:pt x="92" y="534"/>
                    <a:pt x="97" y="512"/>
                  </a:cubicBezTo>
                  <a:cubicBezTo>
                    <a:pt x="110" y="415"/>
                    <a:pt x="195" y="342"/>
                    <a:pt x="256" y="269"/>
                  </a:cubicBezTo>
                  <a:cubicBezTo>
                    <a:pt x="316" y="196"/>
                    <a:pt x="378" y="135"/>
                    <a:pt x="426" y="62"/>
                  </a:cubicBezTo>
                  <a:cubicBezTo>
                    <a:pt x="453" y="35"/>
                    <a:pt x="419" y="1"/>
                    <a:pt x="3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55" name="Google Shape;9355;p61"/>
            <p:cNvSpPr/>
            <p:nvPr/>
          </p:nvSpPr>
          <p:spPr>
            <a:xfrm>
              <a:off x="7975855" y="3891493"/>
              <a:ext cx="22789" cy="27662"/>
            </a:xfrm>
            <a:custGeom>
              <a:avLst/>
              <a:gdLst/>
              <a:ahLst/>
              <a:cxnLst/>
              <a:rect l="l" t="t" r="r" b="b"/>
              <a:pathLst>
                <a:path w="463" h="562" extrusionOk="0">
                  <a:moveTo>
                    <a:pt x="402" y="18"/>
                  </a:moveTo>
                  <a:cubicBezTo>
                    <a:pt x="411" y="18"/>
                    <a:pt x="420" y="21"/>
                    <a:pt x="426" y="26"/>
                  </a:cubicBezTo>
                  <a:cubicBezTo>
                    <a:pt x="438" y="39"/>
                    <a:pt x="438" y="51"/>
                    <a:pt x="438" y="63"/>
                  </a:cubicBezTo>
                  <a:cubicBezTo>
                    <a:pt x="377" y="148"/>
                    <a:pt x="317" y="221"/>
                    <a:pt x="268" y="270"/>
                  </a:cubicBezTo>
                  <a:cubicBezTo>
                    <a:pt x="255" y="294"/>
                    <a:pt x="244" y="307"/>
                    <a:pt x="219" y="318"/>
                  </a:cubicBezTo>
                  <a:cubicBezTo>
                    <a:pt x="171" y="380"/>
                    <a:pt x="109" y="440"/>
                    <a:pt x="98" y="525"/>
                  </a:cubicBezTo>
                  <a:cubicBezTo>
                    <a:pt x="98" y="550"/>
                    <a:pt x="73" y="550"/>
                    <a:pt x="61" y="550"/>
                  </a:cubicBezTo>
                  <a:cubicBezTo>
                    <a:pt x="37" y="550"/>
                    <a:pt x="25" y="537"/>
                    <a:pt x="25" y="513"/>
                  </a:cubicBezTo>
                  <a:cubicBezTo>
                    <a:pt x="25" y="428"/>
                    <a:pt x="85" y="367"/>
                    <a:pt x="134" y="307"/>
                  </a:cubicBezTo>
                  <a:lnTo>
                    <a:pt x="171" y="258"/>
                  </a:lnTo>
                  <a:cubicBezTo>
                    <a:pt x="244" y="185"/>
                    <a:pt x="304" y="99"/>
                    <a:pt x="377" y="26"/>
                  </a:cubicBezTo>
                  <a:cubicBezTo>
                    <a:pt x="383" y="21"/>
                    <a:pt x="393" y="18"/>
                    <a:pt x="402" y="18"/>
                  </a:cubicBezTo>
                  <a:close/>
                  <a:moveTo>
                    <a:pt x="396" y="0"/>
                  </a:moveTo>
                  <a:cubicBezTo>
                    <a:pt x="386" y="0"/>
                    <a:pt x="376" y="4"/>
                    <a:pt x="365" y="15"/>
                  </a:cubicBezTo>
                  <a:cubicBezTo>
                    <a:pt x="292" y="88"/>
                    <a:pt x="231" y="172"/>
                    <a:pt x="158" y="245"/>
                  </a:cubicBezTo>
                  <a:lnTo>
                    <a:pt x="122" y="294"/>
                  </a:lnTo>
                  <a:cubicBezTo>
                    <a:pt x="61" y="355"/>
                    <a:pt x="12" y="416"/>
                    <a:pt x="12" y="513"/>
                  </a:cubicBezTo>
                  <a:cubicBezTo>
                    <a:pt x="1" y="550"/>
                    <a:pt x="37" y="561"/>
                    <a:pt x="61" y="561"/>
                  </a:cubicBezTo>
                  <a:cubicBezTo>
                    <a:pt x="85" y="561"/>
                    <a:pt x="109" y="550"/>
                    <a:pt x="122" y="525"/>
                  </a:cubicBezTo>
                  <a:cubicBezTo>
                    <a:pt x="134" y="452"/>
                    <a:pt x="182" y="391"/>
                    <a:pt x="244" y="331"/>
                  </a:cubicBezTo>
                  <a:cubicBezTo>
                    <a:pt x="255" y="318"/>
                    <a:pt x="268" y="307"/>
                    <a:pt x="280" y="282"/>
                  </a:cubicBezTo>
                  <a:cubicBezTo>
                    <a:pt x="328" y="234"/>
                    <a:pt x="390" y="161"/>
                    <a:pt x="450" y="75"/>
                  </a:cubicBezTo>
                  <a:cubicBezTo>
                    <a:pt x="463" y="63"/>
                    <a:pt x="463" y="39"/>
                    <a:pt x="438" y="15"/>
                  </a:cubicBezTo>
                  <a:cubicBezTo>
                    <a:pt x="424" y="7"/>
                    <a:pt x="410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56" name="Google Shape;9356;p61"/>
            <p:cNvSpPr/>
            <p:nvPr/>
          </p:nvSpPr>
          <p:spPr>
            <a:xfrm>
              <a:off x="7988701" y="3892231"/>
              <a:ext cx="23921" cy="27219"/>
            </a:xfrm>
            <a:custGeom>
              <a:avLst/>
              <a:gdLst/>
              <a:ahLst/>
              <a:cxnLst/>
              <a:rect l="l" t="t" r="r" b="b"/>
              <a:pathLst>
                <a:path w="486" h="553" extrusionOk="0">
                  <a:moveTo>
                    <a:pt x="422" y="0"/>
                  </a:moveTo>
                  <a:cubicBezTo>
                    <a:pt x="413" y="0"/>
                    <a:pt x="404" y="4"/>
                    <a:pt x="396" y="11"/>
                  </a:cubicBezTo>
                  <a:cubicBezTo>
                    <a:pt x="262" y="157"/>
                    <a:pt x="129" y="316"/>
                    <a:pt x="19" y="486"/>
                  </a:cubicBezTo>
                  <a:cubicBezTo>
                    <a:pt x="1" y="513"/>
                    <a:pt x="29" y="553"/>
                    <a:pt x="60" y="553"/>
                  </a:cubicBezTo>
                  <a:cubicBezTo>
                    <a:pt x="71" y="553"/>
                    <a:pt x="82" y="548"/>
                    <a:pt x="92" y="535"/>
                  </a:cubicBezTo>
                  <a:cubicBezTo>
                    <a:pt x="213" y="389"/>
                    <a:pt x="323" y="230"/>
                    <a:pt x="457" y="73"/>
                  </a:cubicBezTo>
                  <a:cubicBezTo>
                    <a:pt x="486" y="44"/>
                    <a:pt x="454" y="0"/>
                    <a:pt x="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57" name="Google Shape;9357;p61"/>
            <p:cNvSpPr/>
            <p:nvPr/>
          </p:nvSpPr>
          <p:spPr>
            <a:xfrm>
              <a:off x="7988406" y="3891788"/>
              <a:ext cx="23970" cy="28006"/>
            </a:xfrm>
            <a:custGeom>
              <a:avLst/>
              <a:gdLst/>
              <a:ahLst/>
              <a:cxnLst/>
              <a:rect l="l" t="t" r="r" b="b"/>
              <a:pathLst>
                <a:path w="487" h="569" extrusionOk="0">
                  <a:moveTo>
                    <a:pt x="427" y="20"/>
                  </a:moveTo>
                  <a:cubicBezTo>
                    <a:pt x="438" y="20"/>
                    <a:pt x="438" y="20"/>
                    <a:pt x="451" y="33"/>
                  </a:cubicBezTo>
                  <a:cubicBezTo>
                    <a:pt x="463" y="45"/>
                    <a:pt x="475" y="57"/>
                    <a:pt x="451" y="82"/>
                  </a:cubicBezTo>
                  <a:lnTo>
                    <a:pt x="195" y="410"/>
                  </a:lnTo>
                  <a:cubicBezTo>
                    <a:pt x="159" y="458"/>
                    <a:pt x="122" y="495"/>
                    <a:pt x="86" y="544"/>
                  </a:cubicBezTo>
                  <a:cubicBezTo>
                    <a:pt x="80" y="550"/>
                    <a:pt x="74" y="553"/>
                    <a:pt x="68" y="553"/>
                  </a:cubicBezTo>
                  <a:cubicBezTo>
                    <a:pt x="61" y="553"/>
                    <a:pt x="55" y="550"/>
                    <a:pt x="49" y="544"/>
                  </a:cubicBezTo>
                  <a:cubicBezTo>
                    <a:pt x="25" y="531"/>
                    <a:pt x="25" y="519"/>
                    <a:pt x="25" y="495"/>
                  </a:cubicBezTo>
                  <a:cubicBezTo>
                    <a:pt x="122" y="349"/>
                    <a:pt x="244" y="203"/>
                    <a:pt x="402" y="33"/>
                  </a:cubicBezTo>
                  <a:cubicBezTo>
                    <a:pt x="414" y="20"/>
                    <a:pt x="427" y="20"/>
                    <a:pt x="427" y="20"/>
                  </a:cubicBezTo>
                  <a:close/>
                  <a:moveTo>
                    <a:pt x="432" y="0"/>
                  </a:moveTo>
                  <a:cubicBezTo>
                    <a:pt x="418" y="0"/>
                    <a:pt x="404" y="6"/>
                    <a:pt x="390" y="20"/>
                  </a:cubicBezTo>
                  <a:cubicBezTo>
                    <a:pt x="232" y="191"/>
                    <a:pt x="110" y="337"/>
                    <a:pt x="13" y="482"/>
                  </a:cubicBezTo>
                  <a:cubicBezTo>
                    <a:pt x="0" y="507"/>
                    <a:pt x="13" y="544"/>
                    <a:pt x="37" y="555"/>
                  </a:cubicBezTo>
                  <a:cubicBezTo>
                    <a:pt x="37" y="568"/>
                    <a:pt x="49" y="568"/>
                    <a:pt x="62" y="568"/>
                  </a:cubicBezTo>
                  <a:cubicBezTo>
                    <a:pt x="73" y="568"/>
                    <a:pt x="98" y="568"/>
                    <a:pt x="98" y="555"/>
                  </a:cubicBezTo>
                  <a:cubicBezTo>
                    <a:pt x="135" y="507"/>
                    <a:pt x="171" y="458"/>
                    <a:pt x="208" y="422"/>
                  </a:cubicBezTo>
                  <a:lnTo>
                    <a:pt x="463" y="93"/>
                  </a:lnTo>
                  <a:cubicBezTo>
                    <a:pt x="487" y="69"/>
                    <a:pt x="487" y="33"/>
                    <a:pt x="463" y="9"/>
                  </a:cubicBezTo>
                  <a:cubicBezTo>
                    <a:pt x="452" y="3"/>
                    <a:pt x="442" y="0"/>
                    <a:pt x="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58" name="Google Shape;9358;p61"/>
            <p:cNvSpPr/>
            <p:nvPr/>
          </p:nvSpPr>
          <p:spPr>
            <a:xfrm>
              <a:off x="8007504" y="3886767"/>
              <a:ext cx="24216" cy="30959"/>
            </a:xfrm>
            <a:custGeom>
              <a:avLst/>
              <a:gdLst/>
              <a:ahLst/>
              <a:cxnLst/>
              <a:rect l="l" t="t" r="r" b="b"/>
              <a:pathLst>
                <a:path w="492" h="629" extrusionOk="0">
                  <a:moveTo>
                    <a:pt x="422" y="0"/>
                  </a:moveTo>
                  <a:cubicBezTo>
                    <a:pt x="411" y="0"/>
                    <a:pt x="400" y="4"/>
                    <a:pt x="391" y="13"/>
                  </a:cubicBezTo>
                  <a:cubicBezTo>
                    <a:pt x="257" y="184"/>
                    <a:pt x="123" y="366"/>
                    <a:pt x="26" y="560"/>
                  </a:cubicBezTo>
                  <a:cubicBezTo>
                    <a:pt x="0" y="595"/>
                    <a:pt x="29" y="629"/>
                    <a:pt x="61" y="629"/>
                  </a:cubicBezTo>
                  <a:cubicBezTo>
                    <a:pt x="75" y="629"/>
                    <a:pt x="88" y="623"/>
                    <a:pt x="99" y="609"/>
                  </a:cubicBezTo>
                  <a:cubicBezTo>
                    <a:pt x="221" y="427"/>
                    <a:pt x="330" y="244"/>
                    <a:pt x="464" y="74"/>
                  </a:cubicBezTo>
                  <a:cubicBezTo>
                    <a:pt x="492" y="37"/>
                    <a:pt x="457" y="0"/>
                    <a:pt x="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59" name="Google Shape;9359;p61"/>
            <p:cNvSpPr/>
            <p:nvPr/>
          </p:nvSpPr>
          <p:spPr>
            <a:xfrm>
              <a:off x="8006963" y="3886423"/>
              <a:ext cx="24610" cy="31550"/>
            </a:xfrm>
            <a:custGeom>
              <a:avLst/>
              <a:gdLst/>
              <a:ahLst/>
              <a:cxnLst/>
              <a:rect l="l" t="t" r="r" b="b"/>
              <a:pathLst>
                <a:path w="500" h="641" extrusionOk="0">
                  <a:moveTo>
                    <a:pt x="463" y="20"/>
                  </a:moveTo>
                  <a:cubicBezTo>
                    <a:pt x="475" y="32"/>
                    <a:pt x="487" y="56"/>
                    <a:pt x="475" y="69"/>
                  </a:cubicBezTo>
                  <a:cubicBezTo>
                    <a:pt x="353" y="227"/>
                    <a:pt x="256" y="385"/>
                    <a:pt x="147" y="543"/>
                  </a:cubicBezTo>
                  <a:lnTo>
                    <a:pt x="110" y="604"/>
                  </a:lnTo>
                  <a:cubicBezTo>
                    <a:pt x="96" y="618"/>
                    <a:pt x="86" y="624"/>
                    <a:pt x="75" y="624"/>
                  </a:cubicBezTo>
                  <a:cubicBezTo>
                    <a:pt x="68" y="624"/>
                    <a:pt x="60" y="621"/>
                    <a:pt x="50" y="616"/>
                  </a:cubicBezTo>
                  <a:cubicBezTo>
                    <a:pt x="37" y="616"/>
                    <a:pt x="25" y="591"/>
                    <a:pt x="37" y="567"/>
                  </a:cubicBezTo>
                  <a:cubicBezTo>
                    <a:pt x="134" y="410"/>
                    <a:pt x="244" y="239"/>
                    <a:pt x="414" y="32"/>
                  </a:cubicBezTo>
                  <a:cubicBezTo>
                    <a:pt x="414" y="20"/>
                    <a:pt x="426" y="20"/>
                    <a:pt x="439" y="20"/>
                  </a:cubicBezTo>
                  <a:close/>
                  <a:moveTo>
                    <a:pt x="441" y="0"/>
                  </a:moveTo>
                  <a:cubicBezTo>
                    <a:pt x="425" y="0"/>
                    <a:pt x="409" y="6"/>
                    <a:pt x="402" y="20"/>
                  </a:cubicBezTo>
                  <a:cubicBezTo>
                    <a:pt x="232" y="227"/>
                    <a:pt x="110" y="397"/>
                    <a:pt x="25" y="555"/>
                  </a:cubicBezTo>
                  <a:cubicBezTo>
                    <a:pt x="1" y="591"/>
                    <a:pt x="25" y="616"/>
                    <a:pt x="50" y="640"/>
                  </a:cubicBezTo>
                  <a:lnTo>
                    <a:pt x="74" y="640"/>
                  </a:lnTo>
                  <a:cubicBezTo>
                    <a:pt x="86" y="640"/>
                    <a:pt x="110" y="640"/>
                    <a:pt x="123" y="616"/>
                  </a:cubicBezTo>
                  <a:lnTo>
                    <a:pt x="171" y="543"/>
                  </a:lnTo>
                  <a:cubicBezTo>
                    <a:pt x="268" y="397"/>
                    <a:pt x="366" y="227"/>
                    <a:pt x="487" y="81"/>
                  </a:cubicBezTo>
                  <a:cubicBezTo>
                    <a:pt x="499" y="56"/>
                    <a:pt x="487" y="32"/>
                    <a:pt x="475" y="8"/>
                  </a:cubicBezTo>
                  <a:cubicBezTo>
                    <a:pt x="465" y="3"/>
                    <a:pt x="453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60" name="Google Shape;9360;p61"/>
            <p:cNvSpPr/>
            <p:nvPr/>
          </p:nvSpPr>
          <p:spPr>
            <a:xfrm>
              <a:off x="8023058" y="3887112"/>
              <a:ext cx="24807" cy="29434"/>
            </a:xfrm>
            <a:custGeom>
              <a:avLst/>
              <a:gdLst/>
              <a:ahLst/>
              <a:cxnLst/>
              <a:rect l="l" t="t" r="r" b="b"/>
              <a:pathLst>
                <a:path w="504" h="598" extrusionOk="0">
                  <a:moveTo>
                    <a:pt x="447" y="0"/>
                  </a:moveTo>
                  <a:cubicBezTo>
                    <a:pt x="436" y="0"/>
                    <a:pt x="425" y="5"/>
                    <a:pt x="415" y="18"/>
                  </a:cubicBezTo>
                  <a:cubicBezTo>
                    <a:pt x="269" y="177"/>
                    <a:pt x="148" y="359"/>
                    <a:pt x="26" y="529"/>
                  </a:cubicBezTo>
                  <a:cubicBezTo>
                    <a:pt x="1" y="563"/>
                    <a:pt x="36" y="598"/>
                    <a:pt x="67" y="598"/>
                  </a:cubicBezTo>
                  <a:cubicBezTo>
                    <a:pt x="80" y="598"/>
                    <a:pt x="92" y="592"/>
                    <a:pt x="99" y="577"/>
                  </a:cubicBezTo>
                  <a:cubicBezTo>
                    <a:pt x="221" y="407"/>
                    <a:pt x="342" y="237"/>
                    <a:pt x="477" y="79"/>
                  </a:cubicBezTo>
                  <a:cubicBezTo>
                    <a:pt x="503" y="43"/>
                    <a:pt x="477" y="0"/>
                    <a:pt x="4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61" name="Google Shape;9361;p61"/>
            <p:cNvSpPr/>
            <p:nvPr/>
          </p:nvSpPr>
          <p:spPr>
            <a:xfrm>
              <a:off x="8023107" y="3886521"/>
              <a:ext cx="24610" cy="30221"/>
            </a:xfrm>
            <a:custGeom>
              <a:avLst/>
              <a:gdLst/>
              <a:ahLst/>
              <a:cxnLst/>
              <a:rect l="l" t="t" r="r" b="b"/>
              <a:pathLst>
                <a:path w="500" h="614" extrusionOk="0">
                  <a:moveTo>
                    <a:pt x="439" y="16"/>
                  </a:moveTo>
                  <a:cubicBezTo>
                    <a:pt x="449" y="16"/>
                    <a:pt x="456" y="23"/>
                    <a:pt x="463" y="30"/>
                  </a:cubicBezTo>
                  <a:cubicBezTo>
                    <a:pt x="476" y="43"/>
                    <a:pt x="487" y="67"/>
                    <a:pt x="463" y="79"/>
                  </a:cubicBezTo>
                  <a:cubicBezTo>
                    <a:pt x="341" y="237"/>
                    <a:pt x="220" y="408"/>
                    <a:pt x="98" y="589"/>
                  </a:cubicBezTo>
                  <a:cubicBezTo>
                    <a:pt x="92" y="596"/>
                    <a:pt x="83" y="599"/>
                    <a:pt x="73" y="599"/>
                  </a:cubicBezTo>
                  <a:cubicBezTo>
                    <a:pt x="62" y="599"/>
                    <a:pt x="50" y="596"/>
                    <a:pt x="38" y="589"/>
                  </a:cubicBezTo>
                  <a:cubicBezTo>
                    <a:pt x="25" y="589"/>
                    <a:pt x="25" y="565"/>
                    <a:pt x="38" y="553"/>
                  </a:cubicBezTo>
                  <a:cubicBezTo>
                    <a:pt x="147" y="371"/>
                    <a:pt x="281" y="200"/>
                    <a:pt x="414" y="30"/>
                  </a:cubicBezTo>
                  <a:cubicBezTo>
                    <a:pt x="424" y="20"/>
                    <a:pt x="433" y="16"/>
                    <a:pt x="439" y="16"/>
                  </a:cubicBezTo>
                  <a:close/>
                  <a:moveTo>
                    <a:pt x="439" y="0"/>
                  </a:moveTo>
                  <a:cubicBezTo>
                    <a:pt x="427" y="0"/>
                    <a:pt x="415" y="6"/>
                    <a:pt x="403" y="18"/>
                  </a:cubicBezTo>
                  <a:cubicBezTo>
                    <a:pt x="268" y="189"/>
                    <a:pt x="135" y="359"/>
                    <a:pt x="13" y="541"/>
                  </a:cubicBezTo>
                  <a:cubicBezTo>
                    <a:pt x="1" y="565"/>
                    <a:pt x="13" y="602"/>
                    <a:pt x="38" y="614"/>
                  </a:cubicBezTo>
                  <a:lnTo>
                    <a:pt x="62" y="614"/>
                  </a:lnTo>
                  <a:cubicBezTo>
                    <a:pt x="86" y="614"/>
                    <a:pt x="98" y="614"/>
                    <a:pt x="111" y="602"/>
                  </a:cubicBezTo>
                  <a:cubicBezTo>
                    <a:pt x="232" y="419"/>
                    <a:pt x="354" y="249"/>
                    <a:pt x="476" y="91"/>
                  </a:cubicBezTo>
                  <a:cubicBezTo>
                    <a:pt x="500" y="67"/>
                    <a:pt x="487" y="30"/>
                    <a:pt x="476" y="18"/>
                  </a:cubicBezTo>
                  <a:cubicBezTo>
                    <a:pt x="463" y="6"/>
                    <a:pt x="451" y="0"/>
                    <a:pt x="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62" name="Google Shape;9362;p61"/>
            <p:cNvSpPr/>
            <p:nvPr/>
          </p:nvSpPr>
          <p:spPr>
            <a:xfrm>
              <a:off x="8041270" y="3890360"/>
              <a:ext cx="17522" cy="23921"/>
            </a:xfrm>
            <a:custGeom>
              <a:avLst/>
              <a:gdLst/>
              <a:ahLst/>
              <a:cxnLst/>
              <a:rect l="l" t="t" r="r" b="b"/>
              <a:pathLst>
                <a:path w="356" h="486" extrusionOk="0">
                  <a:moveTo>
                    <a:pt x="304" y="0"/>
                  </a:moveTo>
                  <a:cubicBezTo>
                    <a:pt x="295" y="0"/>
                    <a:pt x="286" y="4"/>
                    <a:pt x="277" y="13"/>
                  </a:cubicBezTo>
                  <a:cubicBezTo>
                    <a:pt x="155" y="122"/>
                    <a:pt x="70" y="281"/>
                    <a:pt x="9" y="427"/>
                  </a:cubicBezTo>
                  <a:cubicBezTo>
                    <a:pt x="1" y="459"/>
                    <a:pt x="30" y="486"/>
                    <a:pt x="58" y="486"/>
                  </a:cubicBezTo>
                  <a:cubicBezTo>
                    <a:pt x="72" y="486"/>
                    <a:pt x="86" y="479"/>
                    <a:pt x="94" y="463"/>
                  </a:cubicBezTo>
                  <a:cubicBezTo>
                    <a:pt x="155" y="317"/>
                    <a:pt x="240" y="195"/>
                    <a:pt x="337" y="74"/>
                  </a:cubicBezTo>
                  <a:cubicBezTo>
                    <a:pt x="355" y="37"/>
                    <a:pt x="332" y="0"/>
                    <a:pt x="3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63" name="Google Shape;9363;p61"/>
            <p:cNvSpPr/>
            <p:nvPr/>
          </p:nvSpPr>
          <p:spPr>
            <a:xfrm>
              <a:off x="8041073" y="3889671"/>
              <a:ext cx="18015" cy="25299"/>
            </a:xfrm>
            <a:custGeom>
              <a:avLst/>
              <a:gdLst/>
              <a:ahLst/>
              <a:cxnLst/>
              <a:rect l="l" t="t" r="r" b="b"/>
              <a:pathLst>
                <a:path w="366" h="514" extrusionOk="0">
                  <a:moveTo>
                    <a:pt x="305" y="15"/>
                  </a:moveTo>
                  <a:cubicBezTo>
                    <a:pt x="317" y="15"/>
                    <a:pt x="317" y="27"/>
                    <a:pt x="329" y="27"/>
                  </a:cubicBezTo>
                  <a:cubicBezTo>
                    <a:pt x="341" y="39"/>
                    <a:pt x="341" y="63"/>
                    <a:pt x="329" y="76"/>
                  </a:cubicBezTo>
                  <a:cubicBezTo>
                    <a:pt x="220" y="222"/>
                    <a:pt x="147" y="344"/>
                    <a:pt x="86" y="477"/>
                  </a:cubicBezTo>
                  <a:cubicBezTo>
                    <a:pt x="74" y="489"/>
                    <a:pt x="62" y="489"/>
                    <a:pt x="49" y="489"/>
                  </a:cubicBezTo>
                  <a:cubicBezTo>
                    <a:pt x="25" y="489"/>
                    <a:pt x="13" y="465"/>
                    <a:pt x="25" y="453"/>
                  </a:cubicBezTo>
                  <a:cubicBezTo>
                    <a:pt x="62" y="331"/>
                    <a:pt x="147" y="161"/>
                    <a:pt x="281" y="27"/>
                  </a:cubicBezTo>
                  <a:cubicBezTo>
                    <a:pt x="293" y="27"/>
                    <a:pt x="305" y="15"/>
                    <a:pt x="305" y="15"/>
                  </a:cubicBezTo>
                  <a:close/>
                  <a:moveTo>
                    <a:pt x="299" y="1"/>
                  </a:moveTo>
                  <a:cubicBezTo>
                    <a:pt x="289" y="1"/>
                    <a:pt x="278" y="5"/>
                    <a:pt x="268" y="15"/>
                  </a:cubicBezTo>
                  <a:cubicBezTo>
                    <a:pt x="135" y="149"/>
                    <a:pt x="49" y="319"/>
                    <a:pt x="1" y="441"/>
                  </a:cubicBezTo>
                  <a:cubicBezTo>
                    <a:pt x="1" y="477"/>
                    <a:pt x="13" y="501"/>
                    <a:pt x="38" y="501"/>
                  </a:cubicBezTo>
                  <a:cubicBezTo>
                    <a:pt x="49" y="514"/>
                    <a:pt x="49" y="514"/>
                    <a:pt x="62" y="514"/>
                  </a:cubicBezTo>
                  <a:cubicBezTo>
                    <a:pt x="74" y="514"/>
                    <a:pt x="98" y="501"/>
                    <a:pt x="98" y="477"/>
                  </a:cubicBezTo>
                  <a:cubicBezTo>
                    <a:pt x="159" y="355"/>
                    <a:pt x="232" y="234"/>
                    <a:pt x="341" y="88"/>
                  </a:cubicBezTo>
                  <a:cubicBezTo>
                    <a:pt x="365" y="63"/>
                    <a:pt x="354" y="27"/>
                    <a:pt x="341" y="15"/>
                  </a:cubicBezTo>
                  <a:cubicBezTo>
                    <a:pt x="327" y="8"/>
                    <a:pt x="313" y="1"/>
                    <a:pt x="2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64" name="Google Shape;9364;p61"/>
            <p:cNvSpPr/>
            <p:nvPr/>
          </p:nvSpPr>
          <p:spPr>
            <a:xfrm>
              <a:off x="8055200" y="3889474"/>
              <a:ext cx="18999" cy="24659"/>
            </a:xfrm>
            <a:custGeom>
              <a:avLst/>
              <a:gdLst/>
              <a:ahLst/>
              <a:cxnLst/>
              <a:rect l="l" t="t" r="r" b="b"/>
              <a:pathLst>
                <a:path w="386" h="501" extrusionOk="0">
                  <a:moveTo>
                    <a:pt x="324" y="1"/>
                  </a:moveTo>
                  <a:cubicBezTo>
                    <a:pt x="314" y="1"/>
                    <a:pt x="304" y="6"/>
                    <a:pt x="297" y="19"/>
                  </a:cubicBezTo>
                  <a:cubicBezTo>
                    <a:pt x="188" y="153"/>
                    <a:pt x="91" y="286"/>
                    <a:pt x="18" y="432"/>
                  </a:cubicBezTo>
                  <a:cubicBezTo>
                    <a:pt x="1" y="467"/>
                    <a:pt x="32" y="501"/>
                    <a:pt x="61" y="501"/>
                  </a:cubicBezTo>
                  <a:cubicBezTo>
                    <a:pt x="73" y="501"/>
                    <a:pt x="84" y="495"/>
                    <a:pt x="91" y="481"/>
                  </a:cubicBezTo>
                  <a:cubicBezTo>
                    <a:pt x="176" y="335"/>
                    <a:pt x="261" y="202"/>
                    <a:pt x="359" y="67"/>
                  </a:cubicBezTo>
                  <a:cubicBezTo>
                    <a:pt x="385" y="41"/>
                    <a:pt x="353" y="1"/>
                    <a:pt x="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65" name="Google Shape;9365;p61"/>
            <p:cNvSpPr/>
            <p:nvPr/>
          </p:nvSpPr>
          <p:spPr>
            <a:xfrm>
              <a:off x="8054855" y="3889081"/>
              <a:ext cx="19196" cy="25299"/>
            </a:xfrm>
            <a:custGeom>
              <a:avLst/>
              <a:gdLst/>
              <a:ahLst/>
              <a:cxnLst/>
              <a:rect l="l" t="t" r="r" b="b"/>
              <a:pathLst>
                <a:path w="390" h="514" extrusionOk="0">
                  <a:moveTo>
                    <a:pt x="329" y="18"/>
                  </a:moveTo>
                  <a:cubicBezTo>
                    <a:pt x="338" y="18"/>
                    <a:pt x="347" y="21"/>
                    <a:pt x="353" y="27"/>
                  </a:cubicBezTo>
                  <a:cubicBezTo>
                    <a:pt x="366" y="39"/>
                    <a:pt x="377" y="51"/>
                    <a:pt x="366" y="75"/>
                  </a:cubicBezTo>
                  <a:cubicBezTo>
                    <a:pt x="268" y="197"/>
                    <a:pt x="183" y="331"/>
                    <a:pt x="98" y="489"/>
                  </a:cubicBezTo>
                  <a:cubicBezTo>
                    <a:pt x="85" y="501"/>
                    <a:pt x="61" y="501"/>
                    <a:pt x="49" y="501"/>
                  </a:cubicBezTo>
                  <a:cubicBezTo>
                    <a:pt x="37" y="489"/>
                    <a:pt x="25" y="465"/>
                    <a:pt x="37" y="453"/>
                  </a:cubicBezTo>
                  <a:cubicBezTo>
                    <a:pt x="110" y="307"/>
                    <a:pt x="195" y="173"/>
                    <a:pt x="304" y="27"/>
                  </a:cubicBezTo>
                  <a:cubicBezTo>
                    <a:pt x="311" y="21"/>
                    <a:pt x="320" y="18"/>
                    <a:pt x="329" y="18"/>
                  </a:cubicBezTo>
                  <a:close/>
                  <a:moveTo>
                    <a:pt x="324" y="1"/>
                  </a:moveTo>
                  <a:cubicBezTo>
                    <a:pt x="313" y="1"/>
                    <a:pt x="303" y="5"/>
                    <a:pt x="293" y="15"/>
                  </a:cubicBezTo>
                  <a:cubicBezTo>
                    <a:pt x="183" y="161"/>
                    <a:pt x="98" y="294"/>
                    <a:pt x="13" y="440"/>
                  </a:cubicBezTo>
                  <a:cubicBezTo>
                    <a:pt x="1" y="465"/>
                    <a:pt x="13" y="501"/>
                    <a:pt x="37" y="513"/>
                  </a:cubicBezTo>
                  <a:lnTo>
                    <a:pt x="61" y="513"/>
                  </a:lnTo>
                  <a:cubicBezTo>
                    <a:pt x="85" y="513"/>
                    <a:pt x="98" y="513"/>
                    <a:pt x="110" y="489"/>
                  </a:cubicBezTo>
                  <a:cubicBezTo>
                    <a:pt x="195" y="343"/>
                    <a:pt x="293" y="210"/>
                    <a:pt x="377" y="75"/>
                  </a:cubicBezTo>
                  <a:cubicBezTo>
                    <a:pt x="390" y="51"/>
                    <a:pt x="377" y="27"/>
                    <a:pt x="366" y="15"/>
                  </a:cubicBezTo>
                  <a:cubicBezTo>
                    <a:pt x="352" y="8"/>
                    <a:pt x="338" y="1"/>
                    <a:pt x="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66" name="Google Shape;9366;p61"/>
            <p:cNvSpPr/>
            <p:nvPr/>
          </p:nvSpPr>
          <p:spPr>
            <a:xfrm>
              <a:off x="8065537" y="3883371"/>
              <a:ext cx="26136" cy="32584"/>
            </a:xfrm>
            <a:custGeom>
              <a:avLst/>
              <a:gdLst/>
              <a:ahLst/>
              <a:cxnLst/>
              <a:rect l="l" t="t" r="r" b="b"/>
              <a:pathLst>
                <a:path w="531" h="662" extrusionOk="0">
                  <a:moveTo>
                    <a:pt x="467" y="1"/>
                  </a:moveTo>
                  <a:cubicBezTo>
                    <a:pt x="453" y="1"/>
                    <a:pt x="439" y="6"/>
                    <a:pt x="428" y="21"/>
                  </a:cubicBezTo>
                  <a:cubicBezTo>
                    <a:pt x="295" y="204"/>
                    <a:pt x="149" y="399"/>
                    <a:pt x="27" y="593"/>
                  </a:cubicBezTo>
                  <a:cubicBezTo>
                    <a:pt x="1" y="628"/>
                    <a:pt x="36" y="662"/>
                    <a:pt x="68" y="662"/>
                  </a:cubicBezTo>
                  <a:cubicBezTo>
                    <a:pt x="81" y="662"/>
                    <a:pt x="93" y="656"/>
                    <a:pt x="100" y="642"/>
                  </a:cubicBezTo>
                  <a:cubicBezTo>
                    <a:pt x="233" y="447"/>
                    <a:pt x="368" y="253"/>
                    <a:pt x="514" y="58"/>
                  </a:cubicBezTo>
                  <a:cubicBezTo>
                    <a:pt x="531" y="32"/>
                    <a:pt x="500" y="1"/>
                    <a:pt x="4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67" name="Google Shape;9367;p61"/>
            <p:cNvSpPr/>
            <p:nvPr/>
          </p:nvSpPr>
          <p:spPr>
            <a:xfrm>
              <a:off x="8065635" y="3882830"/>
              <a:ext cx="26382" cy="33371"/>
            </a:xfrm>
            <a:custGeom>
              <a:avLst/>
              <a:gdLst/>
              <a:ahLst/>
              <a:cxnLst/>
              <a:rect l="l" t="t" r="r" b="b"/>
              <a:pathLst>
                <a:path w="536" h="678" extrusionOk="0">
                  <a:moveTo>
                    <a:pt x="463" y="23"/>
                  </a:moveTo>
                  <a:cubicBezTo>
                    <a:pt x="472" y="23"/>
                    <a:pt x="481" y="26"/>
                    <a:pt x="487" y="32"/>
                  </a:cubicBezTo>
                  <a:cubicBezTo>
                    <a:pt x="499" y="32"/>
                    <a:pt x="512" y="45"/>
                    <a:pt x="499" y="69"/>
                  </a:cubicBezTo>
                  <a:cubicBezTo>
                    <a:pt x="426" y="178"/>
                    <a:pt x="353" y="275"/>
                    <a:pt x="280" y="385"/>
                  </a:cubicBezTo>
                  <a:cubicBezTo>
                    <a:pt x="220" y="470"/>
                    <a:pt x="158" y="556"/>
                    <a:pt x="98" y="653"/>
                  </a:cubicBezTo>
                  <a:cubicBezTo>
                    <a:pt x="86" y="659"/>
                    <a:pt x="77" y="662"/>
                    <a:pt x="67" y="662"/>
                  </a:cubicBezTo>
                  <a:cubicBezTo>
                    <a:pt x="58" y="662"/>
                    <a:pt x="49" y="659"/>
                    <a:pt x="37" y="653"/>
                  </a:cubicBezTo>
                  <a:cubicBezTo>
                    <a:pt x="25" y="653"/>
                    <a:pt x="25" y="628"/>
                    <a:pt x="37" y="616"/>
                  </a:cubicBezTo>
                  <a:cubicBezTo>
                    <a:pt x="171" y="397"/>
                    <a:pt x="317" y="191"/>
                    <a:pt x="439" y="32"/>
                  </a:cubicBezTo>
                  <a:cubicBezTo>
                    <a:pt x="444" y="26"/>
                    <a:pt x="453" y="23"/>
                    <a:pt x="463" y="23"/>
                  </a:cubicBezTo>
                  <a:close/>
                  <a:moveTo>
                    <a:pt x="466" y="0"/>
                  </a:moveTo>
                  <a:cubicBezTo>
                    <a:pt x="449" y="0"/>
                    <a:pt x="433" y="6"/>
                    <a:pt x="426" y="20"/>
                  </a:cubicBezTo>
                  <a:cubicBezTo>
                    <a:pt x="304" y="178"/>
                    <a:pt x="158" y="385"/>
                    <a:pt x="12" y="604"/>
                  </a:cubicBezTo>
                  <a:cubicBezTo>
                    <a:pt x="1" y="628"/>
                    <a:pt x="12" y="653"/>
                    <a:pt x="25" y="677"/>
                  </a:cubicBezTo>
                  <a:lnTo>
                    <a:pt x="61" y="677"/>
                  </a:lnTo>
                  <a:cubicBezTo>
                    <a:pt x="85" y="677"/>
                    <a:pt x="98" y="677"/>
                    <a:pt x="110" y="653"/>
                  </a:cubicBezTo>
                  <a:lnTo>
                    <a:pt x="293" y="397"/>
                  </a:lnTo>
                  <a:cubicBezTo>
                    <a:pt x="366" y="288"/>
                    <a:pt x="439" y="178"/>
                    <a:pt x="512" y="81"/>
                  </a:cubicBezTo>
                  <a:cubicBezTo>
                    <a:pt x="536" y="56"/>
                    <a:pt x="523" y="32"/>
                    <a:pt x="499" y="8"/>
                  </a:cubicBezTo>
                  <a:cubicBezTo>
                    <a:pt x="489" y="3"/>
                    <a:pt x="477" y="0"/>
                    <a:pt x="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68" name="Google Shape;9368;p61"/>
            <p:cNvSpPr/>
            <p:nvPr/>
          </p:nvSpPr>
          <p:spPr>
            <a:xfrm>
              <a:off x="8078531" y="3886423"/>
              <a:ext cx="22740" cy="33125"/>
            </a:xfrm>
            <a:custGeom>
              <a:avLst/>
              <a:gdLst/>
              <a:ahLst/>
              <a:cxnLst/>
              <a:rect l="l" t="t" r="r" b="b"/>
              <a:pathLst>
                <a:path w="462" h="673" extrusionOk="0">
                  <a:moveTo>
                    <a:pt x="401" y="0"/>
                  </a:moveTo>
                  <a:cubicBezTo>
                    <a:pt x="390" y="0"/>
                    <a:pt x="378" y="6"/>
                    <a:pt x="371" y="20"/>
                  </a:cubicBezTo>
                  <a:cubicBezTo>
                    <a:pt x="237" y="202"/>
                    <a:pt x="115" y="397"/>
                    <a:pt x="18" y="604"/>
                  </a:cubicBezTo>
                  <a:cubicBezTo>
                    <a:pt x="1" y="639"/>
                    <a:pt x="26" y="673"/>
                    <a:pt x="56" y="673"/>
                  </a:cubicBezTo>
                  <a:cubicBezTo>
                    <a:pt x="68" y="673"/>
                    <a:pt x="80" y="667"/>
                    <a:pt x="91" y="653"/>
                  </a:cubicBezTo>
                  <a:cubicBezTo>
                    <a:pt x="213" y="458"/>
                    <a:pt x="322" y="251"/>
                    <a:pt x="444" y="69"/>
                  </a:cubicBezTo>
                  <a:cubicBezTo>
                    <a:pt x="461" y="35"/>
                    <a:pt x="430" y="0"/>
                    <a:pt x="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69" name="Google Shape;9369;p61"/>
            <p:cNvSpPr/>
            <p:nvPr/>
          </p:nvSpPr>
          <p:spPr>
            <a:xfrm>
              <a:off x="8078187" y="3885931"/>
              <a:ext cx="23429" cy="33863"/>
            </a:xfrm>
            <a:custGeom>
              <a:avLst/>
              <a:gdLst/>
              <a:ahLst/>
              <a:cxnLst/>
              <a:rect l="l" t="t" r="r" b="b"/>
              <a:pathLst>
                <a:path w="476" h="688" extrusionOk="0">
                  <a:moveTo>
                    <a:pt x="414" y="18"/>
                  </a:moveTo>
                  <a:lnTo>
                    <a:pt x="427" y="30"/>
                  </a:lnTo>
                  <a:cubicBezTo>
                    <a:pt x="438" y="42"/>
                    <a:pt x="451" y="55"/>
                    <a:pt x="438" y="66"/>
                  </a:cubicBezTo>
                  <a:cubicBezTo>
                    <a:pt x="365" y="188"/>
                    <a:pt x="281" y="322"/>
                    <a:pt x="220" y="444"/>
                  </a:cubicBezTo>
                  <a:cubicBezTo>
                    <a:pt x="171" y="517"/>
                    <a:pt x="135" y="590"/>
                    <a:pt x="86" y="650"/>
                  </a:cubicBezTo>
                  <a:cubicBezTo>
                    <a:pt x="79" y="664"/>
                    <a:pt x="72" y="670"/>
                    <a:pt x="64" y="670"/>
                  </a:cubicBezTo>
                  <a:cubicBezTo>
                    <a:pt x="59" y="670"/>
                    <a:pt x="54" y="668"/>
                    <a:pt x="49" y="663"/>
                  </a:cubicBezTo>
                  <a:cubicBezTo>
                    <a:pt x="25" y="663"/>
                    <a:pt x="13" y="638"/>
                    <a:pt x="25" y="614"/>
                  </a:cubicBezTo>
                  <a:cubicBezTo>
                    <a:pt x="122" y="407"/>
                    <a:pt x="268" y="212"/>
                    <a:pt x="378" y="42"/>
                  </a:cubicBezTo>
                  <a:cubicBezTo>
                    <a:pt x="390" y="30"/>
                    <a:pt x="402" y="18"/>
                    <a:pt x="414" y="18"/>
                  </a:cubicBezTo>
                  <a:close/>
                  <a:moveTo>
                    <a:pt x="406" y="1"/>
                  </a:moveTo>
                  <a:cubicBezTo>
                    <a:pt x="392" y="1"/>
                    <a:pt x="379" y="10"/>
                    <a:pt x="365" y="30"/>
                  </a:cubicBezTo>
                  <a:cubicBezTo>
                    <a:pt x="244" y="201"/>
                    <a:pt x="111" y="395"/>
                    <a:pt x="13" y="614"/>
                  </a:cubicBezTo>
                  <a:cubicBezTo>
                    <a:pt x="1" y="638"/>
                    <a:pt x="13" y="674"/>
                    <a:pt x="38" y="687"/>
                  </a:cubicBezTo>
                  <a:lnTo>
                    <a:pt x="62" y="687"/>
                  </a:lnTo>
                  <a:cubicBezTo>
                    <a:pt x="74" y="687"/>
                    <a:pt x="98" y="687"/>
                    <a:pt x="111" y="663"/>
                  </a:cubicBezTo>
                  <a:cubicBezTo>
                    <a:pt x="147" y="590"/>
                    <a:pt x="184" y="517"/>
                    <a:pt x="232" y="456"/>
                  </a:cubicBezTo>
                  <a:cubicBezTo>
                    <a:pt x="305" y="334"/>
                    <a:pt x="378" y="201"/>
                    <a:pt x="451" y="79"/>
                  </a:cubicBezTo>
                  <a:cubicBezTo>
                    <a:pt x="475" y="55"/>
                    <a:pt x="463" y="30"/>
                    <a:pt x="438" y="18"/>
                  </a:cubicBezTo>
                  <a:cubicBezTo>
                    <a:pt x="428" y="7"/>
                    <a:pt x="417" y="1"/>
                    <a:pt x="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70" name="Google Shape;9370;p61"/>
            <p:cNvSpPr/>
            <p:nvPr/>
          </p:nvSpPr>
          <p:spPr>
            <a:xfrm>
              <a:off x="8092215" y="3888047"/>
              <a:ext cx="20771" cy="29975"/>
            </a:xfrm>
            <a:custGeom>
              <a:avLst/>
              <a:gdLst/>
              <a:ahLst/>
              <a:cxnLst/>
              <a:rect l="l" t="t" r="r" b="b"/>
              <a:pathLst>
                <a:path w="422" h="609" extrusionOk="0">
                  <a:moveTo>
                    <a:pt x="367" y="1"/>
                  </a:moveTo>
                  <a:cubicBezTo>
                    <a:pt x="352" y="1"/>
                    <a:pt x="336" y="7"/>
                    <a:pt x="324" y="23"/>
                  </a:cubicBezTo>
                  <a:cubicBezTo>
                    <a:pt x="202" y="182"/>
                    <a:pt x="93" y="364"/>
                    <a:pt x="8" y="547"/>
                  </a:cubicBezTo>
                  <a:cubicBezTo>
                    <a:pt x="0" y="585"/>
                    <a:pt x="27" y="609"/>
                    <a:pt x="53" y="609"/>
                  </a:cubicBezTo>
                  <a:cubicBezTo>
                    <a:pt x="69" y="609"/>
                    <a:pt x="84" y="601"/>
                    <a:pt x="93" y="583"/>
                  </a:cubicBezTo>
                  <a:cubicBezTo>
                    <a:pt x="202" y="413"/>
                    <a:pt x="299" y="231"/>
                    <a:pt x="397" y="60"/>
                  </a:cubicBezTo>
                  <a:cubicBezTo>
                    <a:pt x="421" y="28"/>
                    <a:pt x="397" y="1"/>
                    <a:pt x="3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71" name="Google Shape;9371;p61"/>
            <p:cNvSpPr/>
            <p:nvPr/>
          </p:nvSpPr>
          <p:spPr>
            <a:xfrm>
              <a:off x="8091969" y="3887604"/>
              <a:ext cx="20968" cy="30959"/>
            </a:xfrm>
            <a:custGeom>
              <a:avLst/>
              <a:gdLst/>
              <a:ahLst/>
              <a:cxnLst/>
              <a:rect l="l" t="t" r="r" b="b"/>
              <a:pathLst>
                <a:path w="426" h="629" extrusionOk="0">
                  <a:moveTo>
                    <a:pt x="390" y="21"/>
                  </a:moveTo>
                  <a:cubicBezTo>
                    <a:pt x="402" y="32"/>
                    <a:pt x="414" y="45"/>
                    <a:pt x="402" y="69"/>
                  </a:cubicBezTo>
                  <a:cubicBezTo>
                    <a:pt x="329" y="178"/>
                    <a:pt x="268" y="288"/>
                    <a:pt x="207" y="397"/>
                  </a:cubicBezTo>
                  <a:cubicBezTo>
                    <a:pt x="171" y="459"/>
                    <a:pt x="134" y="531"/>
                    <a:pt x="98" y="592"/>
                  </a:cubicBezTo>
                  <a:cubicBezTo>
                    <a:pt x="91" y="606"/>
                    <a:pt x="79" y="612"/>
                    <a:pt x="66" y="612"/>
                  </a:cubicBezTo>
                  <a:cubicBezTo>
                    <a:pt x="57" y="612"/>
                    <a:pt x="47" y="609"/>
                    <a:pt x="37" y="604"/>
                  </a:cubicBezTo>
                  <a:cubicBezTo>
                    <a:pt x="25" y="592"/>
                    <a:pt x="13" y="580"/>
                    <a:pt x="25" y="567"/>
                  </a:cubicBezTo>
                  <a:cubicBezTo>
                    <a:pt x="98" y="397"/>
                    <a:pt x="195" y="227"/>
                    <a:pt x="341" y="32"/>
                  </a:cubicBezTo>
                  <a:cubicBezTo>
                    <a:pt x="341" y="21"/>
                    <a:pt x="353" y="21"/>
                    <a:pt x="366" y="21"/>
                  </a:cubicBezTo>
                  <a:close/>
                  <a:moveTo>
                    <a:pt x="368" y="0"/>
                  </a:moveTo>
                  <a:cubicBezTo>
                    <a:pt x="352" y="0"/>
                    <a:pt x="336" y="6"/>
                    <a:pt x="329" y="21"/>
                  </a:cubicBezTo>
                  <a:cubicBezTo>
                    <a:pt x="183" y="215"/>
                    <a:pt x="74" y="386"/>
                    <a:pt x="13" y="556"/>
                  </a:cubicBezTo>
                  <a:cubicBezTo>
                    <a:pt x="1" y="592"/>
                    <a:pt x="13" y="604"/>
                    <a:pt x="37" y="616"/>
                  </a:cubicBezTo>
                  <a:cubicBezTo>
                    <a:pt x="49" y="629"/>
                    <a:pt x="49" y="629"/>
                    <a:pt x="61" y="629"/>
                  </a:cubicBezTo>
                  <a:cubicBezTo>
                    <a:pt x="85" y="629"/>
                    <a:pt x="98" y="616"/>
                    <a:pt x="110" y="604"/>
                  </a:cubicBezTo>
                  <a:cubicBezTo>
                    <a:pt x="147" y="531"/>
                    <a:pt x="183" y="470"/>
                    <a:pt x="220" y="410"/>
                  </a:cubicBezTo>
                  <a:cubicBezTo>
                    <a:pt x="280" y="300"/>
                    <a:pt x="341" y="178"/>
                    <a:pt x="414" y="81"/>
                  </a:cubicBezTo>
                  <a:cubicBezTo>
                    <a:pt x="426" y="45"/>
                    <a:pt x="426" y="21"/>
                    <a:pt x="402" y="8"/>
                  </a:cubicBezTo>
                  <a:cubicBezTo>
                    <a:pt x="392" y="3"/>
                    <a:pt x="380" y="0"/>
                    <a:pt x="3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72" name="Google Shape;9372;p61"/>
            <p:cNvSpPr/>
            <p:nvPr/>
          </p:nvSpPr>
          <p:spPr>
            <a:xfrm>
              <a:off x="8105948" y="3888441"/>
              <a:ext cx="20476" cy="33027"/>
            </a:xfrm>
            <a:custGeom>
              <a:avLst/>
              <a:gdLst/>
              <a:ahLst/>
              <a:cxnLst/>
              <a:rect l="l" t="t" r="r" b="b"/>
              <a:pathLst>
                <a:path w="416" h="671" extrusionOk="0">
                  <a:moveTo>
                    <a:pt x="349" y="1"/>
                  </a:moveTo>
                  <a:cubicBezTo>
                    <a:pt x="336" y="1"/>
                    <a:pt x="323" y="5"/>
                    <a:pt x="312" y="15"/>
                  </a:cubicBezTo>
                  <a:cubicBezTo>
                    <a:pt x="191" y="198"/>
                    <a:pt x="82" y="405"/>
                    <a:pt x="9" y="612"/>
                  </a:cubicBezTo>
                  <a:cubicBezTo>
                    <a:pt x="0" y="644"/>
                    <a:pt x="30" y="671"/>
                    <a:pt x="58" y="671"/>
                  </a:cubicBezTo>
                  <a:cubicBezTo>
                    <a:pt x="72" y="671"/>
                    <a:pt x="85" y="664"/>
                    <a:pt x="93" y="648"/>
                  </a:cubicBezTo>
                  <a:cubicBezTo>
                    <a:pt x="191" y="442"/>
                    <a:pt x="276" y="259"/>
                    <a:pt x="398" y="64"/>
                  </a:cubicBezTo>
                  <a:cubicBezTo>
                    <a:pt x="415" y="29"/>
                    <a:pt x="383" y="1"/>
                    <a:pt x="3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73" name="Google Shape;9373;p61"/>
            <p:cNvSpPr/>
            <p:nvPr/>
          </p:nvSpPr>
          <p:spPr>
            <a:xfrm>
              <a:off x="8105160" y="3888195"/>
              <a:ext cx="21608" cy="33371"/>
            </a:xfrm>
            <a:custGeom>
              <a:avLst/>
              <a:gdLst/>
              <a:ahLst/>
              <a:cxnLst/>
              <a:rect l="l" t="t" r="r" b="b"/>
              <a:pathLst>
                <a:path w="439" h="678" extrusionOk="0">
                  <a:moveTo>
                    <a:pt x="370" y="13"/>
                  </a:moveTo>
                  <a:cubicBezTo>
                    <a:pt x="377" y="13"/>
                    <a:pt x="384" y="16"/>
                    <a:pt x="390" y="20"/>
                  </a:cubicBezTo>
                  <a:cubicBezTo>
                    <a:pt x="401" y="33"/>
                    <a:pt x="414" y="45"/>
                    <a:pt x="401" y="69"/>
                  </a:cubicBezTo>
                  <a:cubicBezTo>
                    <a:pt x="292" y="239"/>
                    <a:pt x="219" y="410"/>
                    <a:pt x="122" y="592"/>
                  </a:cubicBezTo>
                  <a:lnTo>
                    <a:pt x="98" y="641"/>
                  </a:lnTo>
                  <a:cubicBezTo>
                    <a:pt x="85" y="665"/>
                    <a:pt x="73" y="665"/>
                    <a:pt x="61" y="665"/>
                  </a:cubicBezTo>
                  <a:cubicBezTo>
                    <a:pt x="36" y="653"/>
                    <a:pt x="25" y="641"/>
                    <a:pt x="36" y="617"/>
                  </a:cubicBezTo>
                  <a:cubicBezTo>
                    <a:pt x="98" y="434"/>
                    <a:pt x="195" y="228"/>
                    <a:pt x="341" y="33"/>
                  </a:cubicBezTo>
                  <a:cubicBezTo>
                    <a:pt x="348" y="19"/>
                    <a:pt x="359" y="13"/>
                    <a:pt x="370" y="13"/>
                  </a:cubicBezTo>
                  <a:close/>
                  <a:moveTo>
                    <a:pt x="367" y="0"/>
                  </a:moveTo>
                  <a:cubicBezTo>
                    <a:pt x="351" y="0"/>
                    <a:pt x="336" y="6"/>
                    <a:pt x="328" y="20"/>
                  </a:cubicBezTo>
                  <a:cubicBezTo>
                    <a:pt x="182" y="228"/>
                    <a:pt x="73" y="422"/>
                    <a:pt x="12" y="617"/>
                  </a:cubicBezTo>
                  <a:cubicBezTo>
                    <a:pt x="0" y="641"/>
                    <a:pt x="25" y="665"/>
                    <a:pt x="49" y="677"/>
                  </a:cubicBezTo>
                  <a:lnTo>
                    <a:pt x="73" y="677"/>
                  </a:lnTo>
                  <a:cubicBezTo>
                    <a:pt x="85" y="677"/>
                    <a:pt x="109" y="677"/>
                    <a:pt x="109" y="653"/>
                  </a:cubicBezTo>
                  <a:lnTo>
                    <a:pt x="146" y="604"/>
                  </a:lnTo>
                  <a:cubicBezTo>
                    <a:pt x="231" y="422"/>
                    <a:pt x="317" y="239"/>
                    <a:pt x="414" y="69"/>
                  </a:cubicBezTo>
                  <a:cubicBezTo>
                    <a:pt x="438" y="45"/>
                    <a:pt x="426" y="20"/>
                    <a:pt x="401" y="9"/>
                  </a:cubicBezTo>
                  <a:cubicBezTo>
                    <a:pt x="391" y="3"/>
                    <a:pt x="379" y="0"/>
                    <a:pt x="3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74" name="Google Shape;9374;p61"/>
            <p:cNvSpPr/>
            <p:nvPr/>
          </p:nvSpPr>
          <p:spPr>
            <a:xfrm>
              <a:off x="8123323" y="3890262"/>
              <a:ext cx="19048" cy="28597"/>
            </a:xfrm>
            <a:custGeom>
              <a:avLst/>
              <a:gdLst/>
              <a:ahLst/>
              <a:cxnLst/>
              <a:rect l="l" t="t" r="r" b="b"/>
              <a:pathLst>
                <a:path w="387" h="581" extrusionOk="0">
                  <a:moveTo>
                    <a:pt x="324" y="0"/>
                  </a:moveTo>
                  <a:cubicBezTo>
                    <a:pt x="312" y="0"/>
                    <a:pt x="298" y="5"/>
                    <a:pt x="288" y="15"/>
                  </a:cubicBezTo>
                  <a:cubicBezTo>
                    <a:pt x="178" y="173"/>
                    <a:pt x="57" y="343"/>
                    <a:pt x="8" y="526"/>
                  </a:cubicBezTo>
                  <a:cubicBezTo>
                    <a:pt x="0" y="558"/>
                    <a:pt x="30" y="580"/>
                    <a:pt x="58" y="580"/>
                  </a:cubicBezTo>
                  <a:cubicBezTo>
                    <a:pt x="72" y="580"/>
                    <a:pt x="85" y="575"/>
                    <a:pt x="94" y="562"/>
                  </a:cubicBezTo>
                  <a:cubicBezTo>
                    <a:pt x="178" y="392"/>
                    <a:pt x="251" y="222"/>
                    <a:pt x="361" y="64"/>
                  </a:cubicBezTo>
                  <a:cubicBezTo>
                    <a:pt x="387" y="29"/>
                    <a:pt x="357" y="0"/>
                    <a:pt x="3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75" name="Google Shape;9375;p61"/>
            <p:cNvSpPr/>
            <p:nvPr/>
          </p:nvSpPr>
          <p:spPr>
            <a:xfrm>
              <a:off x="8123126" y="3890016"/>
              <a:ext cx="19196" cy="29138"/>
            </a:xfrm>
            <a:custGeom>
              <a:avLst/>
              <a:gdLst/>
              <a:ahLst/>
              <a:cxnLst/>
              <a:rect l="l" t="t" r="r" b="b"/>
              <a:pathLst>
                <a:path w="390" h="592" extrusionOk="0">
                  <a:moveTo>
                    <a:pt x="352" y="20"/>
                  </a:moveTo>
                  <a:cubicBezTo>
                    <a:pt x="365" y="32"/>
                    <a:pt x="377" y="45"/>
                    <a:pt x="365" y="69"/>
                  </a:cubicBezTo>
                  <a:cubicBezTo>
                    <a:pt x="268" y="191"/>
                    <a:pt x="206" y="324"/>
                    <a:pt x="134" y="458"/>
                  </a:cubicBezTo>
                  <a:cubicBezTo>
                    <a:pt x="122" y="494"/>
                    <a:pt x="109" y="531"/>
                    <a:pt x="85" y="555"/>
                  </a:cubicBezTo>
                  <a:cubicBezTo>
                    <a:pt x="85" y="570"/>
                    <a:pt x="77" y="576"/>
                    <a:pt x="68" y="576"/>
                  </a:cubicBezTo>
                  <a:cubicBezTo>
                    <a:pt x="61" y="576"/>
                    <a:pt x="54" y="572"/>
                    <a:pt x="49" y="567"/>
                  </a:cubicBezTo>
                  <a:cubicBezTo>
                    <a:pt x="36" y="567"/>
                    <a:pt x="12" y="555"/>
                    <a:pt x="25" y="531"/>
                  </a:cubicBezTo>
                  <a:cubicBezTo>
                    <a:pt x="85" y="337"/>
                    <a:pt x="206" y="154"/>
                    <a:pt x="304" y="32"/>
                  </a:cubicBezTo>
                  <a:cubicBezTo>
                    <a:pt x="304" y="20"/>
                    <a:pt x="316" y="20"/>
                    <a:pt x="328" y="20"/>
                  </a:cubicBezTo>
                  <a:close/>
                  <a:moveTo>
                    <a:pt x="331" y="0"/>
                  </a:moveTo>
                  <a:cubicBezTo>
                    <a:pt x="313" y="0"/>
                    <a:pt x="294" y="6"/>
                    <a:pt x="279" y="20"/>
                  </a:cubicBezTo>
                  <a:cubicBezTo>
                    <a:pt x="195" y="142"/>
                    <a:pt x="61" y="324"/>
                    <a:pt x="0" y="518"/>
                  </a:cubicBezTo>
                  <a:cubicBezTo>
                    <a:pt x="0" y="555"/>
                    <a:pt x="12" y="580"/>
                    <a:pt x="36" y="591"/>
                  </a:cubicBezTo>
                  <a:lnTo>
                    <a:pt x="61" y="591"/>
                  </a:lnTo>
                  <a:cubicBezTo>
                    <a:pt x="73" y="591"/>
                    <a:pt x="98" y="580"/>
                    <a:pt x="109" y="567"/>
                  </a:cubicBezTo>
                  <a:cubicBezTo>
                    <a:pt x="122" y="531"/>
                    <a:pt x="134" y="507"/>
                    <a:pt x="146" y="470"/>
                  </a:cubicBezTo>
                  <a:cubicBezTo>
                    <a:pt x="219" y="337"/>
                    <a:pt x="279" y="202"/>
                    <a:pt x="377" y="69"/>
                  </a:cubicBezTo>
                  <a:cubicBezTo>
                    <a:pt x="389" y="45"/>
                    <a:pt x="389" y="20"/>
                    <a:pt x="365" y="8"/>
                  </a:cubicBezTo>
                  <a:cubicBezTo>
                    <a:pt x="355" y="3"/>
                    <a:pt x="343" y="0"/>
                    <a:pt x="3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76" name="Google Shape;9376;p61"/>
            <p:cNvSpPr/>
            <p:nvPr/>
          </p:nvSpPr>
          <p:spPr>
            <a:xfrm>
              <a:off x="8140452" y="3890557"/>
              <a:ext cx="17473" cy="28105"/>
            </a:xfrm>
            <a:custGeom>
              <a:avLst/>
              <a:gdLst/>
              <a:ahLst/>
              <a:cxnLst/>
              <a:rect l="l" t="t" r="r" b="b"/>
              <a:pathLst>
                <a:path w="355" h="571" extrusionOk="0">
                  <a:moveTo>
                    <a:pt x="294" y="1"/>
                  </a:moveTo>
                  <a:cubicBezTo>
                    <a:pt x="281" y="1"/>
                    <a:pt x="267" y="7"/>
                    <a:pt x="256" y="21"/>
                  </a:cubicBezTo>
                  <a:cubicBezTo>
                    <a:pt x="159" y="180"/>
                    <a:pt x="37" y="337"/>
                    <a:pt x="0" y="520"/>
                  </a:cubicBezTo>
                  <a:cubicBezTo>
                    <a:pt x="0" y="550"/>
                    <a:pt x="28" y="571"/>
                    <a:pt x="53" y="571"/>
                  </a:cubicBezTo>
                  <a:cubicBezTo>
                    <a:pt x="68" y="571"/>
                    <a:pt x="81" y="563"/>
                    <a:pt x="86" y="544"/>
                  </a:cubicBezTo>
                  <a:cubicBezTo>
                    <a:pt x="146" y="374"/>
                    <a:pt x="244" y="228"/>
                    <a:pt x="329" y="70"/>
                  </a:cubicBezTo>
                  <a:cubicBezTo>
                    <a:pt x="355" y="35"/>
                    <a:pt x="326" y="1"/>
                    <a:pt x="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77" name="Google Shape;9377;p61"/>
            <p:cNvSpPr/>
            <p:nvPr/>
          </p:nvSpPr>
          <p:spPr>
            <a:xfrm>
              <a:off x="8139861" y="3890016"/>
              <a:ext cx="18015" cy="29138"/>
            </a:xfrm>
            <a:custGeom>
              <a:avLst/>
              <a:gdLst/>
              <a:ahLst/>
              <a:cxnLst/>
              <a:rect l="l" t="t" r="r" b="b"/>
              <a:pathLst>
                <a:path w="366" h="592" extrusionOk="0">
                  <a:moveTo>
                    <a:pt x="310" y="24"/>
                  </a:moveTo>
                  <a:cubicBezTo>
                    <a:pt x="317" y="24"/>
                    <a:pt x="324" y="27"/>
                    <a:pt x="329" y="32"/>
                  </a:cubicBezTo>
                  <a:cubicBezTo>
                    <a:pt x="341" y="32"/>
                    <a:pt x="353" y="56"/>
                    <a:pt x="341" y="69"/>
                  </a:cubicBezTo>
                  <a:cubicBezTo>
                    <a:pt x="317" y="93"/>
                    <a:pt x="304" y="118"/>
                    <a:pt x="293" y="142"/>
                  </a:cubicBezTo>
                  <a:cubicBezTo>
                    <a:pt x="220" y="275"/>
                    <a:pt x="147" y="410"/>
                    <a:pt x="98" y="555"/>
                  </a:cubicBezTo>
                  <a:cubicBezTo>
                    <a:pt x="85" y="580"/>
                    <a:pt x="74" y="580"/>
                    <a:pt x="49" y="580"/>
                  </a:cubicBezTo>
                  <a:cubicBezTo>
                    <a:pt x="37" y="567"/>
                    <a:pt x="25" y="555"/>
                    <a:pt x="25" y="531"/>
                  </a:cubicBezTo>
                  <a:cubicBezTo>
                    <a:pt x="49" y="373"/>
                    <a:pt x="147" y="227"/>
                    <a:pt x="244" y="93"/>
                  </a:cubicBezTo>
                  <a:cubicBezTo>
                    <a:pt x="256" y="81"/>
                    <a:pt x="268" y="56"/>
                    <a:pt x="280" y="45"/>
                  </a:cubicBezTo>
                  <a:cubicBezTo>
                    <a:pt x="287" y="30"/>
                    <a:pt x="299" y="24"/>
                    <a:pt x="310" y="24"/>
                  </a:cubicBezTo>
                  <a:close/>
                  <a:moveTo>
                    <a:pt x="308" y="1"/>
                  </a:moveTo>
                  <a:cubicBezTo>
                    <a:pt x="292" y="1"/>
                    <a:pt x="271" y="9"/>
                    <a:pt x="256" y="32"/>
                  </a:cubicBezTo>
                  <a:cubicBezTo>
                    <a:pt x="244" y="45"/>
                    <a:pt x="231" y="69"/>
                    <a:pt x="220" y="81"/>
                  </a:cubicBezTo>
                  <a:cubicBezTo>
                    <a:pt x="134" y="227"/>
                    <a:pt x="37" y="361"/>
                    <a:pt x="12" y="531"/>
                  </a:cubicBezTo>
                  <a:cubicBezTo>
                    <a:pt x="1" y="567"/>
                    <a:pt x="25" y="591"/>
                    <a:pt x="49" y="591"/>
                  </a:cubicBezTo>
                  <a:lnTo>
                    <a:pt x="61" y="591"/>
                  </a:lnTo>
                  <a:cubicBezTo>
                    <a:pt x="85" y="591"/>
                    <a:pt x="98" y="580"/>
                    <a:pt x="110" y="555"/>
                  </a:cubicBezTo>
                  <a:cubicBezTo>
                    <a:pt x="158" y="410"/>
                    <a:pt x="231" y="288"/>
                    <a:pt x="304" y="154"/>
                  </a:cubicBezTo>
                  <a:cubicBezTo>
                    <a:pt x="329" y="129"/>
                    <a:pt x="341" y="105"/>
                    <a:pt x="353" y="81"/>
                  </a:cubicBezTo>
                  <a:cubicBezTo>
                    <a:pt x="366" y="56"/>
                    <a:pt x="353" y="20"/>
                    <a:pt x="329" y="8"/>
                  </a:cubicBezTo>
                  <a:cubicBezTo>
                    <a:pt x="324" y="3"/>
                    <a:pt x="317" y="1"/>
                    <a:pt x="3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78" name="Google Shape;9378;p61"/>
            <p:cNvSpPr/>
            <p:nvPr/>
          </p:nvSpPr>
          <p:spPr>
            <a:xfrm>
              <a:off x="8160485" y="3890262"/>
              <a:ext cx="14225" cy="25348"/>
            </a:xfrm>
            <a:custGeom>
              <a:avLst/>
              <a:gdLst/>
              <a:ahLst/>
              <a:cxnLst/>
              <a:rect l="l" t="t" r="r" b="b"/>
              <a:pathLst>
                <a:path w="289" h="515" extrusionOk="0">
                  <a:moveTo>
                    <a:pt x="226" y="0"/>
                  </a:moveTo>
                  <a:cubicBezTo>
                    <a:pt x="213" y="0"/>
                    <a:pt x="200" y="5"/>
                    <a:pt x="190" y="15"/>
                  </a:cubicBezTo>
                  <a:cubicBezTo>
                    <a:pt x="93" y="149"/>
                    <a:pt x="20" y="307"/>
                    <a:pt x="7" y="465"/>
                  </a:cubicBezTo>
                  <a:cubicBezTo>
                    <a:pt x="0" y="499"/>
                    <a:pt x="24" y="514"/>
                    <a:pt x="49" y="514"/>
                  </a:cubicBezTo>
                  <a:cubicBezTo>
                    <a:pt x="68" y="514"/>
                    <a:pt x="87" y="505"/>
                    <a:pt x="93" y="489"/>
                  </a:cubicBezTo>
                  <a:cubicBezTo>
                    <a:pt x="129" y="332"/>
                    <a:pt x="177" y="197"/>
                    <a:pt x="263" y="64"/>
                  </a:cubicBezTo>
                  <a:cubicBezTo>
                    <a:pt x="289" y="29"/>
                    <a:pt x="258" y="0"/>
                    <a:pt x="2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79" name="Google Shape;9379;p61"/>
            <p:cNvSpPr/>
            <p:nvPr/>
          </p:nvSpPr>
          <p:spPr>
            <a:xfrm>
              <a:off x="8160239" y="3890016"/>
              <a:ext cx="14963" cy="26185"/>
            </a:xfrm>
            <a:custGeom>
              <a:avLst/>
              <a:gdLst/>
              <a:ahLst/>
              <a:cxnLst/>
              <a:rect l="l" t="t" r="r" b="b"/>
              <a:pathLst>
                <a:path w="304" h="532" extrusionOk="0">
                  <a:moveTo>
                    <a:pt x="236" y="12"/>
                  </a:moveTo>
                  <a:cubicBezTo>
                    <a:pt x="243" y="12"/>
                    <a:pt x="250" y="15"/>
                    <a:pt x="255" y="20"/>
                  </a:cubicBezTo>
                  <a:cubicBezTo>
                    <a:pt x="268" y="32"/>
                    <a:pt x="279" y="45"/>
                    <a:pt x="268" y="69"/>
                  </a:cubicBezTo>
                  <a:cubicBezTo>
                    <a:pt x="171" y="215"/>
                    <a:pt x="122" y="361"/>
                    <a:pt x="85" y="482"/>
                  </a:cubicBezTo>
                  <a:cubicBezTo>
                    <a:pt x="85" y="500"/>
                    <a:pt x="72" y="511"/>
                    <a:pt x="60" y="511"/>
                  </a:cubicBezTo>
                  <a:cubicBezTo>
                    <a:pt x="56" y="511"/>
                    <a:pt x="52" y="510"/>
                    <a:pt x="49" y="507"/>
                  </a:cubicBezTo>
                  <a:cubicBezTo>
                    <a:pt x="25" y="507"/>
                    <a:pt x="12" y="494"/>
                    <a:pt x="12" y="482"/>
                  </a:cubicBezTo>
                  <a:cubicBezTo>
                    <a:pt x="36" y="324"/>
                    <a:pt x="98" y="178"/>
                    <a:pt x="207" y="32"/>
                  </a:cubicBezTo>
                  <a:cubicBezTo>
                    <a:pt x="214" y="18"/>
                    <a:pt x="225" y="12"/>
                    <a:pt x="236" y="12"/>
                  </a:cubicBezTo>
                  <a:close/>
                  <a:moveTo>
                    <a:pt x="233" y="0"/>
                  </a:moveTo>
                  <a:cubicBezTo>
                    <a:pt x="215" y="0"/>
                    <a:pt x="197" y="6"/>
                    <a:pt x="182" y="20"/>
                  </a:cubicBezTo>
                  <a:cubicBezTo>
                    <a:pt x="85" y="166"/>
                    <a:pt x="25" y="324"/>
                    <a:pt x="0" y="470"/>
                  </a:cubicBezTo>
                  <a:cubicBezTo>
                    <a:pt x="0" y="507"/>
                    <a:pt x="12" y="518"/>
                    <a:pt x="36" y="531"/>
                  </a:cubicBezTo>
                  <a:lnTo>
                    <a:pt x="49" y="531"/>
                  </a:lnTo>
                  <a:cubicBezTo>
                    <a:pt x="73" y="531"/>
                    <a:pt x="98" y="518"/>
                    <a:pt x="109" y="494"/>
                  </a:cubicBezTo>
                  <a:cubicBezTo>
                    <a:pt x="146" y="361"/>
                    <a:pt x="182" y="215"/>
                    <a:pt x="279" y="81"/>
                  </a:cubicBezTo>
                  <a:cubicBezTo>
                    <a:pt x="304" y="45"/>
                    <a:pt x="292" y="20"/>
                    <a:pt x="268" y="8"/>
                  </a:cubicBezTo>
                  <a:cubicBezTo>
                    <a:pt x="258" y="3"/>
                    <a:pt x="246" y="0"/>
                    <a:pt x="2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80" name="Google Shape;9380;p61"/>
            <p:cNvSpPr/>
            <p:nvPr/>
          </p:nvSpPr>
          <p:spPr>
            <a:xfrm>
              <a:off x="8174218" y="3891640"/>
              <a:ext cx="15406" cy="25840"/>
            </a:xfrm>
            <a:custGeom>
              <a:avLst/>
              <a:gdLst/>
              <a:ahLst/>
              <a:cxnLst/>
              <a:rect l="l" t="t" r="r" b="b"/>
              <a:pathLst>
                <a:path w="313" h="525" extrusionOk="0">
                  <a:moveTo>
                    <a:pt x="252" y="0"/>
                  </a:moveTo>
                  <a:cubicBezTo>
                    <a:pt x="237" y="0"/>
                    <a:pt x="222" y="7"/>
                    <a:pt x="214" y="23"/>
                  </a:cubicBezTo>
                  <a:cubicBezTo>
                    <a:pt x="117" y="158"/>
                    <a:pt x="44" y="304"/>
                    <a:pt x="8" y="474"/>
                  </a:cubicBezTo>
                  <a:cubicBezTo>
                    <a:pt x="0" y="504"/>
                    <a:pt x="30" y="525"/>
                    <a:pt x="57" y="525"/>
                  </a:cubicBezTo>
                  <a:cubicBezTo>
                    <a:pt x="73" y="525"/>
                    <a:pt x="88" y="517"/>
                    <a:pt x="93" y="498"/>
                  </a:cubicBezTo>
                  <a:cubicBezTo>
                    <a:pt x="154" y="340"/>
                    <a:pt x="203" y="206"/>
                    <a:pt x="287" y="60"/>
                  </a:cubicBezTo>
                  <a:cubicBezTo>
                    <a:pt x="312" y="28"/>
                    <a:pt x="282" y="0"/>
                    <a:pt x="2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81" name="Google Shape;9381;p61"/>
            <p:cNvSpPr/>
            <p:nvPr/>
          </p:nvSpPr>
          <p:spPr>
            <a:xfrm>
              <a:off x="8173972" y="3891197"/>
              <a:ext cx="15603" cy="26776"/>
            </a:xfrm>
            <a:custGeom>
              <a:avLst/>
              <a:gdLst/>
              <a:ahLst/>
              <a:cxnLst/>
              <a:rect l="l" t="t" r="r" b="b"/>
              <a:pathLst>
                <a:path w="317" h="544" extrusionOk="0">
                  <a:moveTo>
                    <a:pt x="255" y="12"/>
                  </a:moveTo>
                  <a:cubicBezTo>
                    <a:pt x="262" y="12"/>
                    <a:pt x="270" y="15"/>
                    <a:pt x="281" y="21"/>
                  </a:cubicBezTo>
                  <a:cubicBezTo>
                    <a:pt x="292" y="32"/>
                    <a:pt x="305" y="45"/>
                    <a:pt x="281" y="69"/>
                  </a:cubicBezTo>
                  <a:cubicBezTo>
                    <a:pt x="195" y="215"/>
                    <a:pt x="146" y="361"/>
                    <a:pt x="98" y="494"/>
                  </a:cubicBezTo>
                  <a:cubicBezTo>
                    <a:pt x="89" y="512"/>
                    <a:pt x="74" y="524"/>
                    <a:pt x="61" y="524"/>
                  </a:cubicBezTo>
                  <a:cubicBezTo>
                    <a:pt x="57" y="524"/>
                    <a:pt x="53" y="522"/>
                    <a:pt x="49" y="519"/>
                  </a:cubicBezTo>
                  <a:cubicBezTo>
                    <a:pt x="37" y="519"/>
                    <a:pt x="13" y="507"/>
                    <a:pt x="25" y="483"/>
                  </a:cubicBezTo>
                  <a:cubicBezTo>
                    <a:pt x="49" y="337"/>
                    <a:pt x="122" y="178"/>
                    <a:pt x="219" y="32"/>
                  </a:cubicBezTo>
                  <a:cubicBezTo>
                    <a:pt x="234" y="18"/>
                    <a:pt x="244" y="12"/>
                    <a:pt x="255" y="12"/>
                  </a:cubicBezTo>
                  <a:close/>
                  <a:moveTo>
                    <a:pt x="258" y="0"/>
                  </a:moveTo>
                  <a:cubicBezTo>
                    <a:pt x="241" y="0"/>
                    <a:pt x="222" y="6"/>
                    <a:pt x="208" y="21"/>
                  </a:cubicBezTo>
                  <a:cubicBezTo>
                    <a:pt x="110" y="167"/>
                    <a:pt x="37" y="324"/>
                    <a:pt x="0" y="470"/>
                  </a:cubicBezTo>
                  <a:cubicBezTo>
                    <a:pt x="0" y="507"/>
                    <a:pt x="25" y="531"/>
                    <a:pt x="49" y="543"/>
                  </a:cubicBezTo>
                  <a:lnTo>
                    <a:pt x="62" y="543"/>
                  </a:lnTo>
                  <a:cubicBezTo>
                    <a:pt x="86" y="543"/>
                    <a:pt x="98" y="531"/>
                    <a:pt x="110" y="507"/>
                  </a:cubicBezTo>
                  <a:cubicBezTo>
                    <a:pt x="159" y="373"/>
                    <a:pt x="219" y="227"/>
                    <a:pt x="305" y="81"/>
                  </a:cubicBezTo>
                  <a:cubicBezTo>
                    <a:pt x="317" y="45"/>
                    <a:pt x="305" y="21"/>
                    <a:pt x="292" y="8"/>
                  </a:cubicBezTo>
                  <a:cubicBezTo>
                    <a:pt x="282" y="3"/>
                    <a:pt x="270" y="0"/>
                    <a:pt x="2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82" name="Google Shape;9382;p61"/>
            <p:cNvSpPr/>
            <p:nvPr/>
          </p:nvSpPr>
          <p:spPr>
            <a:xfrm>
              <a:off x="8190363" y="3890016"/>
              <a:ext cx="17473" cy="28843"/>
            </a:xfrm>
            <a:custGeom>
              <a:avLst/>
              <a:gdLst/>
              <a:ahLst/>
              <a:cxnLst/>
              <a:rect l="l" t="t" r="r" b="b"/>
              <a:pathLst>
                <a:path w="355" h="586" extrusionOk="0">
                  <a:moveTo>
                    <a:pt x="290" y="0"/>
                  </a:moveTo>
                  <a:cubicBezTo>
                    <a:pt x="276" y="0"/>
                    <a:pt x="262" y="6"/>
                    <a:pt x="251" y="20"/>
                  </a:cubicBezTo>
                  <a:cubicBezTo>
                    <a:pt x="167" y="191"/>
                    <a:pt x="81" y="348"/>
                    <a:pt x="8" y="531"/>
                  </a:cubicBezTo>
                  <a:cubicBezTo>
                    <a:pt x="0" y="563"/>
                    <a:pt x="30" y="585"/>
                    <a:pt x="58" y="585"/>
                  </a:cubicBezTo>
                  <a:cubicBezTo>
                    <a:pt x="72" y="585"/>
                    <a:pt x="85" y="580"/>
                    <a:pt x="94" y="567"/>
                  </a:cubicBezTo>
                  <a:cubicBezTo>
                    <a:pt x="178" y="397"/>
                    <a:pt x="251" y="227"/>
                    <a:pt x="337" y="69"/>
                  </a:cubicBezTo>
                  <a:cubicBezTo>
                    <a:pt x="354" y="35"/>
                    <a:pt x="323" y="0"/>
                    <a:pt x="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83" name="Google Shape;9383;p61"/>
            <p:cNvSpPr/>
            <p:nvPr/>
          </p:nvSpPr>
          <p:spPr>
            <a:xfrm>
              <a:off x="8190166" y="3889425"/>
              <a:ext cx="18015" cy="29729"/>
            </a:xfrm>
            <a:custGeom>
              <a:avLst/>
              <a:gdLst/>
              <a:ahLst/>
              <a:cxnLst/>
              <a:rect l="l" t="t" r="r" b="b"/>
              <a:pathLst>
                <a:path w="366" h="604" extrusionOk="0">
                  <a:moveTo>
                    <a:pt x="317" y="20"/>
                  </a:moveTo>
                  <a:cubicBezTo>
                    <a:pt x="328" y="32"/>
                    <a:pt x="341" y="57"/>
                    <a:pt x="328" y="81"/>
                  </a:cubicBezTo>
                  <a:cubicBezTo>
                    <a:pt x="280" y="166"/>
                    <a:pt x="244" y="251"/>
                    <a:pt x="207" y="336"/>
                  </a:cubicBezTo>
                  <a:cubicBezTo>
                    <a:pt x="171" y="422"/>
                    <a:pt x="134" y="494"/>
                    <a:pt x="85" y="567"/>
                  </a:cubicBezTo>
                  <a:cubicBezTo>
                    <a:pt x="85" y="582"/>
                    <a:pt x="77" y="588"/>
                    <a:pt x="68" y="588"/>
                  </a:cubicBezTo>
                  <a:cubicBezTo>
                    <a:pt x="61" y="588"/>
                    <a:pt x="54" y="584"/>
                    <a:pt x="49" y="579"/>
                  </a:cubicBezTo>
                  <a:cubicBezTo>
                    <a:pt x="25" y="579"/>
                    <a:pt x="12" y="567"/>
                    <a:pt x="25" y="543"/>
                  </a:cubicBezTo>
                  <a:cubicBezTo>
                    <a:pt x="85" y="373"/>
                    <a:pt x="171" y="203"/>
                    <a:pt x="268" y="44"/>
                  </a:cubicBezTo>
                  <a:cubicBezTo>
                    <a:pt x="280" y="20"/>
                    <a:pt x="304" y="20"/>
                    <a:pt x="317" y="20"/>
                  </a:cubicBezTo>
                  <a:close/>
                  <a:moveTo>
                    <a:pt x="295" y="0"/>
                  </a:moveTo>
                  <a:cubicBezTo>
                    <a:pt x="280" y="0"/>
                    <a:pt x="263" y="9"/>
                    <a:pt x="255" y="32"/>
                  </a:cubicBezTo>
                  <a:cubicBezTo>
                    <a:pt x="158" y="190"/>
                    <a:pt x="73" y="360"/>
                    <a:pt x="0" y="530"/>
                  </a:cubicBezTo>
                  <a:cubicBezTo>
                    <a:pt x="0" y="567"/>
                    <a:pt x="12" y="592"/>
                    <a:pt x="36" y="603"/>
                  </a:cubicBezTo>
                  <a:lnTo>
                    <a:pt x="61" y="603"/>
                  </a:lnTo>
                  <a:cubicBezTo>
                    <a:pt x="85" y="603"/>
                    <a:pt x="98" y="603"/>
                    <a:pt x="109" y="579"/>
                  </a:cubicBezTo>
                  <a:cubicBezTo>
                    <a:pt x="146" y="506"/>
                    <a:pt x="182" y="422"/>
                    <a:pt x="219" y="349"/>
                  </a:cubicBezTo>
                  <a:cubicBezTo>
                    <a:pt x="255" y="263"/>
                    <a:pt x="304" y="166"/>
                    <a:pt x="341" y="81"/>
                  </a:cubicBezTo>
                  <a:cubicBezTo>
                    <a:pt x="365" y="57"/>
                    <a:pt x="341" y="20"/>
                    <a:pt x="317" y="8"/>
                  </a:cubicBezTo>
                  <a:cubicBezTo>
                    <a:pt x="312" y="3"/>
                    <a:pt x="304" y="0"/>
                    <a:pt x="2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84" name="Google Shape;9384;p61"/>
            <p:cNvSpPr/>
            <p:nvPr/>
          </p:nvSpPr>
          <p:spPr>
            <a:xfrm>
              <a:off x="8208920" y="3893215"/>
              <a:ext cx="12600" cy="23921"/>
            </a:xfrm>
            <a:custGeom>
              <a:avLst/>
              <a:gdLst/>
              <a:ahLst/>
              <a:cxnLst/>
              <a:rect l="l" t="t" r="r" b="b"/>
              <a:pathLst>
                <a:path w="256" h="486" extrusionOk="0">
                  <a:moveTo>
                    <a:pt x="197" y="0"/>
                  </a:moveTo>
                  <a:cubicBezTo>
                    <a:pt x="182" y="0"/>
                    <a:pt x="166" y="8"/>
                    <a:pt x="154" y="28"/>
                  </a:cubicBezTo>
                  <a:cubicBezTo>
                    <a:pt x="93" y="150"/>
                    <a:pt x="33" y="283"/>
                    <a:pt x="8" y="429"/>
                  </a:cubicBezTo>
                  <a:cubicBezTo>
                    <a:pt x="1" y="460"/>
                    <a:pt x="31" y="486"/>
                    <a:pt x="58" y="486"/>
                  </a:cubicBezTo>
                  <a:cubicBezTo>
                    <a:pt x="74" y="486"/>
                    <a:pt x="89" y="476"/>
                    <a:pt x="93" y="453"/>
                  </a:cubicBezTo>
                  <a:cubicBezTo>
                    <a:pt x="130" y="320"/>
                    <a:pt x="179" y="199"/>
                    <a:pt x="239" y="77"/>
                  </a:cubicBezTo>
                  <a:cubicBezTo>
                    <a:pt x="255" y="36"/>
                    <a:pt x="228" y="0"/>
                    <a:pt x="1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85" name="Google Shape;9385;p61"/>
            <p:cNvSpPr/>
            <p:nvPr/>
          </p:nvSpPr>
          <p:spPr>
            <a:xfrm>
              <a:off x="8208673" y="3892969"/>
              <a:ext cx="13240" cy="24413"/>
            </a:xfrm>
            <a:custGeom>
              <a:avLst/>
              <a:gdLst/>
              <a:ahLst/>
              <a:cxnLst/>
              <a:rect l="l" t="t" r="r" b="b"/>
              <a:pathLst>
                <a:path w="269" h="496" extrusionOk="0">
                  <a:moveTo>
                    <a:pt x="220" y="21"/>
                  </a:moveTo>
                  <a:cubicBezTo>
                    <a:pt x="232" y="33"/>
                    <a:pt x="244" y="45"/>
                    <a:pt x="232" y="69"/>
                  </a:cubicBezTo>
                  <a:cubicBezTo>
                    <a:pt x="171" y="191"/>
                    <a:pt x="135" y="325"/>
                    <a:pt x="86" y="458"/>
                  </a:cubicBezTo>
                  <a:cubicBezTo>
                    <a:pt x="86" y="483"/>
                    <a:pt x="62" y="483"/>
                    <a:pt x="49" y="483"/>
                  </a:cubicBezTo>
                  <a:cubicBezTo>
                    <a:pt x="38" y="471"/>
                    <a:pt x="13" y="458"/>
                    <a:pt x="25" y="434"/>
                  </a:cubicBezTo>
                  <a:cubicBezTo>
                    <a:pt x="38" y="313"/>
                    <a:pt x="86" y="179"/>
                    <a:pt x="171" y="33"/>
                  </a:cubicBezTo>
                  <a:cubicBezTo>
                    <a:pt x="184" y="21"/>
                    <a:pt x="195" y="21"/>
                    <a:pt x="195" y="21"/>
                  </a:cubicBezTo>
                  <a:close/>
                  <a:moveTo>
                    <a:pt x="198" y="1"/>
                  </a:moveTo>
                  <a:cubicBezTo>
                    <a:pt x="182" y="1"/>
                    <a:pt x="166" y="7"/>
                    <a:pt x="159" y="21"/>
                  </a:cubicBezTo>
                  <a:cubicBezTo>
                    <a:pt x="74" y="167"/>
                    <a:pt x="25" y="301"/>
                    <a:pt x="1" y="434"/>
                  </a:cubicBezTo>
                  <a:cubicBezTo>
                    <a:pt x="1" y="471"/>
                    <a:pt x="13" y="495"/>
                    <a:pt x="49" y="495"/>
                  </a:cubicBezTo>
                  <a:lnTo>
                    <a:pt x="62" y="495"/>
                  </a:lnTo>
                  <a:cubicBezTo>
                    <a:pt x="74" y="495"/>
                    <a:pt x="98" y="483"/>
                    <a:pt x="111" y="458"/>
                  </a:cubicBezTo>
                  <a:cubicBezTo>
                    <a:pt x="147" y="325"/>
                    <a:pt x="195" y="204"/>
                    <a:pt x="257" y="82"/>
                  </a:cubicBezTo>
                  <a:cubicBezTo>
                    <a:pt x="268" y="45"/>
                    <a:pt x="257" y="21"/>
                    <a:pt x="232" y="9"/>
                  </a:cubicBezTo>
                  <a:cubicBezTo>
                    <a:pt x="222" y="4"/>
                    <a:pt x="210" y="1"/>
                    <a:pt x="1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86" name="Google Shape;9386;p61"/>
            <p:cNvSpPr/>
            <p:nvPr/>
          </p:nvSpPr>
          <p:spPr>
            <a:xfrm>
              <a:off x="8226885" y="3891985"/>
              <a:ext cx="12010" cy="21115"/>
            </a:xfrm>
            <a:custGeom>
              <a:avLst/>
              <a:gdLst/>
              <a:ahLst/>
              <a:cxnLst/>
              <a:rect l="l" t="t" r="r" b="b"/>
              <a:pathLst>
                <a:path w="244" h="429" extrusionOk="0">
                  <a:moveTo>
                    <a:pt x="186" y="0"/>
                  </a:moveTo>
                  <a:cubicBezTo>
                    <a:pt x="170" y="0"/>
                    <a:pt x="154" y="8"/>
                    <a:pt x="142" y="29"/>
                  </a:cubicBezTo>
                  <a:cubicBezTo>
                    <a:pt x="81" y="126"/>
                    <a:pt x="33" y="248"/>
                    <a:pt x="8" y="370"/>
                  </a:cubicBezTo>
                  <a:cubicBezTo>
                    <a:pt x="1" y="406"/>
                    <a:pt x="28" y="429"/>
                    <a:pt x="54" y="429"/>
                  </a:cubicBezTo>
                  <a:cubicBezTo>
                    <a:pt x="72" y="429"/>
                    <a:pt x="88" y="418"/>
                    <a:pt x="93" y="394"/>
                  </a:cubicBezTo>
                  <a:cubicBezTo>
                    <a:pt x="117" y="284"/>
                    <a:pt x="166" y="175"/>
                    <a:pt x="227" y="65"/>
                  </a:cubicBezTo>
                  <a:cubicBezTo>
                    <a:pt x="243" y="33"/>
                    <a:pt x="217" y="0"/>
                    <a:pt x="1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87" name="Google Shape;9387;p61"/>
            <p:cNvSpPr/>
            <p:nvPr/>
          </p:nvSpPr>
          <p:spPr>
            <a:xfrm>
              <a:off x="8226098" y="3891788"/>
              <a:ext cx="13191" cy="22001"/>
            </a:xfrm>
            <a:custGeom>
              <a:avLst/>
              <a:gdLst/>
              <a:ahLst/>
              <a:cxnLst/>
              <a:rect l="l" t="t" r="r" b="b"/>
              <a:pathLst>
                <a:path w="268" h="447" extrusionOk="0">
                  <a:moveTo>
                    <a:pt x="195" y="9"/>
                  </a:moveTo>
                  <a:cubicBezTo>
                    <a:pt x="206" y="9"/>
                    <a:pt x="219" y="20"/>
                    <a:pt x="219" y="20"/>
                  </a:cubicBezTo>
                  <a:cubicBezTo>
                    <a:pt x="231" y="33"/>
                    <a:pt x="243" y="45"/>
                    <a:pt x="231" y="69"/>
                  </a:cubicBezTo>
                  <a:cubicBezTo>
                    <a:pt x="170" y="166"/>
                    <a:pt x="133" y="264"/>
                    <a:pt x="97" y="398"/>
                  </a:cubicBezTo>
                  <a:cubicBezTo>
                    <a:pt x="97" y="422"/>
                    <a:pt x="73" y="422"/>
                    <a:pt x="60" y="422"/>
                  </a:cubicBezTo>
                  <a:cubicBezTo>
                    <a:pt x="36" y="422"/>
                    <a:pt x="24" y="398"/>
                    <a:pt x="24" y="374"/>
                  </a:cubicBezTo>
                  <a:cubicBezTo>
                    <a:pt x="49" y="264"/>
                    <a:pt x="97" y="142"/>
                    <a:pt x="170" y="33"/>
                  </a:cubicBezTo>
                  <a:cubicBezTo>
                    <a:pt x="182" y="20"/>
                    <a:pt x="182" y="9"/>
                    <a:pt x="195" y="9"/>
                  </a:cubicBezTo>
                  <a:close/>
                  <a:moveTo>
                    <a:pt x="196" y="0"/>
                  </a:moveTo>
                  <a:cubicBezTo>
                    <a:pt x="180" y="0"/>
                    <a:pt x="165" y="6"/>
                    <a:pt x="158" y="20"/>
                  </a:cubicBezTo>
                  <a:cubicBezTo>
                    <a:pt x="85" y="142"/>
                    <a:pt x="36" y="252"/>
                    <a:pt x="12" y="374"/>
                  </a:cubicBezTo>
                  <a:cubicBezTo>
                    <a:pt x="0" y="410"/>
                    <a:pt x="24" y="434"/>
                    <a:pt x="60" y="434"/>
                  </a:cubicBezTo>
                  <a:cubicBezTo>
                    <a:pt x="60" y="446"/>
                    <a:pt x="60" y="446"/>
                    <a:pt x="73" y="446"/>
                  </a:cubicBezTo>
                  <a:cubicBezTo>
                    <a:pt x="85" y="446"/>
                    <a:pt x="109" y="434"/>
                    <a:pt x="122" y="398"/>
                  </a:cubicBezTo>
                  <a:cubicBezTo>
                    <a:pt x="146" y="276"/>
                    <a:pt x="195" y="166"/>
                    <a:pt x="243" y="82"/>
                  </a:cubicBezTo>
                  <a:cubicBezTo>
                    <a:pt x="268" y="45"/>
                    <a:pt x="255" y="20"/>
                    <a:pt x="231" y="9"/>
                  </a:cubicBezTo>
                  <a:cubicBezTo>
                    <a:pt x="220" y="3"/>
                    <a:pt x="208" y="0"/>
                    <a:pt x="1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88" name="Google Shape;9388;p61"/>
            <p:cNvSpPr/>
            <p:nvPr/>
          </p:nvSpPr>
          <p:spPr>
            <a:xfrm>
              <a:off x="8242686" y="3891443"/>
              <a:ext cx="7728" cy="14471"/>
            </a:xfrm>
            <a:custGeom>
              <a:avLst/>
              <a:gdLst/>
              <a:ahLst/>
              <a:cxnLst/>
              <a:rect l="l" t="t" r="r" b="b"/>
              <a:pathLst>
                <a:path w="157" h="294" extrusionOk="0">
                  <a:moveTo>
                    <a:pt x="100" y="1"/>
                  </a:moveTo>
                  <a:cubicBezTo>
                    <a:pt x="84" y="1"/>
                    <a:pt x="69" y="9"/>
                    <a:pt x="64" y="27"/>
                  </a:cubicBezTo>
                  <a:cubicBezTo>
                    <a:pt x="52" y="100"/>
                    <a:pt x="40" y="173"/>
                    <a:pt x="15" y="235"/>
                  </a:cubicBezTo>
                  <a:cubicBezTo>
                    <a:pt x="1" y="271"/>
                    <a:pt x="25" y="294"/>
                    <a:pt x="53" y="294"/>
                  </a:cubicBezTo>
                  <a:cubicBezTo>
                    <a:pt x="71" y="294"/>
                    <a:pt x="91" y="283"/>
                    <a:pt x="101" y="259"/>
                  </a:cubicBezTo>
                  <a:cubicBezTo>
                    <a:pt x="125" y="198"/>
                    <a:pt x="149" y="125"/>
                    <a:pt x="149" y="52"/>
                  </a:cubicBezTo>
                  <a:cubicBezTo>
                    <a:pt x="157" y="22"/>
                    <a:pt x="127" y="1"/>
                    <a:pt x="1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89" name="Google Shape;9389;p61"/>
            <p:cNvSpPr/>
            <p:nvPr/>
          </p:nvSpPr>
          <p:spPr>
            <a:xfrm>
              <a:off x="8242193" y="3891000"/>
              <a:ext cx="9056" cy="15603"/>
            </a:xfrm>
            <a:custGeom>
              <a:avLst/>
              <a:gdLst/>
              <a:ahLst/>
              <a:cxnLst/>
              <a:rect l="l" t="t" r="r" b="b"/>
              <a:pathLst>
                <a:path w="184" h="317" extrusionOk="0">
                  <a:moveTo>
                    <a:pt x="122" y="12"/>
                  </a:moveTo>
                  <a:cubicBezTo>
                    <a:pt x="135" y="25"/>
                    <a:pt x="159" y="36"/>
                    <a:pt x="159" y="61"/>
                  </a:cubicBezTo>
                  <a:cubicBezTo>
                    <a:pt x="147" y="146"/>
                    <a:pt x="122" y="207"/>
                    <a:pt x="98" y="268"/>
                  </a:cubicBezTo>
                  <a:cubicBezTo>
                    <a:pt x="86" y="292"/>
                    <a:pt x="62" y="292"/>
                    <a:pt x="50" y="292"/>
                  </a:cubicBezTo>
                  <a:cubicBezTo>
                    <a:pt x="38" y="292"/>
                    <a:pt x="25" y="280"/>
                    <a:pt x="38" y="255"/>
                  </a:cubicBezTo>
                  <a:cubicBezTo>
                    <a:pt x="50" y="195"/>
                    <a:pt x="74" y="122"/>
                    <a:pt x="86" y="36"/>
                  </a:cubicBezTo>
                  <a:cubicBezTo>
                    <a:pt x="86" y="25"/>
                    <a:pt x="111" y="12"/>
                    <a:pt x="111" y="12"/>
                  </a:cubicBezTo>
                  <a:close/>
                  <a:moveTo>
                    <a:pt x="122" y="0"/>
                  </a:moveTo>
                  <a:cubicBezTo>
                    <a:pt x="98" y="0"/>
                    <a:pt x="74" y="12"/>
                    <a:pt x="74" y="36"/>
                  </a:cubicBezTo>
                  <a:cubicBezTo>
                    <a:pt x="50" y="109"/>
                    <a:pt x="38" y="182"/>
                    <a:pt x="14" y="244"/>
                  </a:cubicBezTo>
                  <a:cubicBezTo>
                    <a:pt x="1" y="280"/>
                    <a:pt x="25" y="304"/>
                    <a:pt x="50" y="304"/>
                  </a:cubicBezTo>
                  <a:cubicBezTo>
                    <a:pt x="50" y="317"/>
                    <a:pt x="62" y="317"/>
                    <a:pt x="62" y="317"/>
                  </a:cubicBezTo>
                  <a:cubicBezTo>
                    <a:pt x="86" y="317"/>
                    <a:pt x="111" y="304"/>
                    <a:pt x="122" y="280"/>
                  </a:cubicBezTo>
                  <a:cubicBezTo>
                    <a:pt x="147" y="219"/>
                    <a:pt x="159" y="146"/>
                    <a:pt x="171" y="61"/>
                  </a:cubicBezTo>
                  <a:cubicBezTo>
                    <a:pt x="184" y="25"/>
                    <a:pt x="147" y="0"/>
                    <a:pt x="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90" name="Google Shape;9390;p61"/>
            <p:cNvSpPr/>
            <p:nvPr/>
          </p:nvSpPr>
          <p:spPr>
            <a:xfrm>
              <a:off x="8109098" y="3449186"/>
              <a:ext cx="22346" cy="36324"/>
            </a:xfrm>
            <a:custGeom>
              <a:avLst/>
              <a:gdLst/>
              <a:ahLst/>
              <a:cxnLst/>
              <a:rect l="l" t="t" r="r" b="b"/>
              <a:pathLst>
                <a:path w="454" h="738" extrusionOk="0">
                  <a:moveTo>
                    <a:pt x="149" y="1"/>
                  </a:moveTo>
                  <a:cubicBezTo>
                    <a:pt x="110" y="1"/>
                    <a:pt x="70" y="12"/>
                    <a:pt x="29" y="37"/>
                  </a:cubicBezTo>
                  <a:cubicBezTo>
                    <a:pt x="0" y="67"/>
                    <a:pt x="18" y="120"/>
                    <a:pt x="52" y="120"/>
                  </a:cubicBezTo>
                  <a:cubicBezTo>
                    <a:pt x="60" y="120"/>
                    <a:pt x="69" y="117"/>
                    <a:pt x="78" y="110"/>
                  </a:cubicBezTo>
                  <a:cubicBezTo>
                    <a:pt x="103" y="97"/>
                    <a:pt x="128" y="92"/>
                    <a:pt x="151" y="92"/>
                  </a:cubicBezTo>
                  <a:cubicBezTo>
                    <a:pt x="259" y="92"/>
                    <a:pt x="336" y="219"/>
                    <a:pt x="346" y="329"/>
                  </a:cubicBezTo>
                  <a:cubicBezTo>
                    <a:pt x="346" y="373"/>
                    <a:pt x="346" y="632"/>
                    <a:pt x="258" y="632"/>
                  </a:cubicBezTo>
                  <a:cubicBezTo>
                    <a:pt x="248" y="632"/>
                    <a:pt x="236" y="628"/>
                    <a:pt x="224" y="621"/>
                  </a:cubicBezTo>
                  <a:cubicBezTo>
                    <a:pt x="220" y="620"/>
                    <a:pt x="216" y="619"/>
                    <a:pt x="211" y="619"/>
                  </a:cubicBezTo>
                  <a:cubicBezTo>
                    <a:pt x="168" y="619"/>
                    <a:pt x="130" y="672"/>
                    <a:pt x="164" y="694"/>
                  </a:cubicBezTo>
                  <a:cubicBezTo>
                    <a:pt x="202" y="725"/>
                    <a:pt x="237" y="738"/>
                    <a:pt x="266" y="738"/>
                  </a:cubicBezTo>
                  <a:cubicBezTo>
                    <a:pt x="413" y="738"/>
                    <a:pt x="453" y="416"/>
                    <a:pt x="443" y="305"/>
                  </a:cubicBezTo>
                  <a:cubicBezTo>
                    <a:pt x="424" y="161"/>
                    <a:pt x="298" y="1"/>
                    <a:pt x="1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91" name="Google Shape;9391;p61"/>
            <p:cNvSpPr/>
            <p:nvPr/>
          </p:nvSpPr>
          <p:spPr>
            <a:xfrm>
              <a:off x="8109344" y="3448841"/>
              <a:ext cx="22789" cy="37555"/>
            </a:xfrm>
            <a:custGeom>
              <a:avLst/>
              <a:gdLst/>
              <a:ahLst/>
              <a:cxnLst/>
              <a:rect l="l" t="t" r="r" b="b"/>
              <a:pathLst>
                <a:path w="463" h="763" extrusionOk="0">
                  <a:moveTo>
                    <a:pt x="147" y="18"/>
                  </a:moveTo>
                  <a:cubicBezTo>
                    <a:pt x="185" y="18"/>
                    <a:pt x="217" y="31"/>
                    <a:pt x="243" y="44"/>
                  </a:cubicBezTo>
                  <a:cubicBezTo>
                    <a:pt x="341" y="81"/>
                    <a:pt x="414" y="203"/>
                    <a:pt x="426" y="312"/>
                  </a:cubicBezTo>
                  <a:cubicBezTo>
                    <a:pt x="438" y="409"/>
                    <a:pt x="414" y="677"/>
                    <a:pt x="305" y="725"/>
                  </a:cubicBezTo>
                  <a:cubicBezTo>
                    <a:pt x="291" y="734"/>
                    <a:pt x="277" y="738"/>
                    <a:pt x="261" y="738"/>
                  </a:cubicBezTo>
                  <a:cubicBezTo>
                    <a:pt x="233" y="738"/>
                    <a:pt x="202" y="725"/>
                    <a:pt x="170" y="701"/>
                  </a:cubicBezTo>
                  <a:cubicBezTo>
                    <a:pt x="146" y="689"/>
                    <a:pt x="159" y="665"/>
                    <a:pt x="159" y="665"/>
                  </a:cubicBezTo>
                  <a:cubicBezTo>
                    <a:pt x="170" y="652"/>
                    <a:pt x="183" y="641"/>
                    <a:pt x="195" y="641"/>
                  </a:cubicBezTo>
                  <a:lnTo>
                    <a:pt x="219" y="641"/>
                  </a:lnTo>
                  <a:cubicBezTo>
                    <a:pt x="231" y="646"/>
                    <a:pt x="240" y="649"/>
                    <a:pt x="250" y="649"/>
                  </a:cubicBezTo>
                  <a:cubicBezTo>
                    <a:pt x="259" y="649"/>
                    <a:pt x="268" y="646"/>
                    <a:pt x="280" y="641"/>
                  </a:cubicBezTo>
                  <a:cubicBezTo>
                    <a:pt x="353" y="592"/>
                    <a:pt x="353" y="360"/>
                    <a:pt x="353" y="336"/>
                  </a:cubicBezTo>
                  <a:cubicBezTo>
                    <a:pt x="341" y="239"/>
                    <a:pt x="292" y="154"/>
                    <a:pt x="219" y="117"/>
                  </a:cubicBezTo>
                  <a:cubicBezTo>
                    <a:pt x="197" y="101"/>
                    <a:pt x="175" y="94"/>
                    <a:pt x="153" y="94"/>
                  </a:cubicBezTo>
                  <a:cubicBezTo>
                    <a:pt x="126" y="94"/>
                    <a:pt x="100" y="104"/>
                    <a:pt x="73" y="117"/>
                  </a:cubicBezTo>
                  <a:cubicBezTo>
                    <a:pt x="66" y="121"/>
                    <a:pt x="60" y="122"/>
                    <a:pt x="54" y="122"/>
                  </a:cubicBezTo>
                  <a:cubicBezTo>
                    <a:pt x="42" y="122"/>
                    <a:pt x="33" y="114"/>
                    <a:pt x="24" y="105"/>
                  </a:cubicBezTo>
                  <a:cubicBezTo>
                    <a:pt x="13" y="93"/>
                    <a:pt x="13" y="68"/>
                    <a:pt x="37" y="57"/>
                  </a:cubicBezTo>
                  <a:cubicBezTo>
                    <a:pt x="77" y="28"/>
                    <a:pt x="114" y="18"/>
                    <a:pt x="147" y="18"/>
                  </a:cubicBezTo>
                  <a:close/>
                  <a:moveTo>
                    <a:pt x="162" y="0"/>
                  </a:moveTo>
                  <a:cubicBezTo>
                    <a:pt x="122" y="0"/>
                    <a:pt x="77" y="12"/>
                    <a:pt x="24" y="44"/>
                  </a:cubicBezTo>
                  <a:cubicBezTo>
                    <a:pt x="0" y="57"/>
                    <a:pt x="0" y="93"/>
                    <a:pt x="13" y="117"/>
                  </a:cubicBezTo>
                  <a:cubicBezTo>
                    <a:pt x="21" y="126"/>
                    <a:pt x="36" y="135"/>
                    <a:pt x="52" y="135"/>
                  </a:cubicBezTo>
                  <a:cubicBezTo>
                    <a:pt x="59" y="135"/>
                    <a:pt x="66" y="133"/>
                    <a:pt x="73" y="130"/>
                  </a:cubicBezTo>
                  <a:cubicBezTo>
                    <a:pt x="97" y="118"/>
                    <a:pt x="122" y="112"/>
                    <a:pt x="146" y="112"/>
                  </a:cubicBezTo>
                  <a:cubicBezTo>
                    <a:pt x="170" y="112"/>
                    <a:pt x="195" y="118"/>
                    <a:pt x="219" y="130"/>
                  </a:cubicBezTo>
                  <a:cubicBezTo>
                    <a:pt x="280" y="166"/>
                    <a:pt x="329" y="251"/>
                    <a:pt x="329" y="336"/>
                  </a:cubicBezTo>
                  <a:cubicBezTo>
                    <a:pt x="341" y="397"/>
                    <a:pt x="329" y="592"/>
                    <a:pt x="268" y="628"/>
                  </a:cubicBezTo>
                  <a:cubicBezTo>
                    <a:pt x="262" y="634"/>
                    <a:pt x="256" y="637"/>
                    <a:pt x="248" y="637"/>
                  </a:cubicBezTo>
                  <a:cubicBezTo>
                    <a:pt x="240" y="637"/>
                    <a:pt x="231" y="634"/>
                    <a:pt x="219" y="628"/>
                  </a:cubicBezTo>
                  <a:cubicBezTo>
                    <a:pt x="212" y="625"/>
                    <a:pt x="205" y="623"/>
                    <a:pt x="198" y="623"/>
                  </a:cubicBezTo>
                  <a:cubicBezTo>
                    <a:pt x="177" y="623"/>
                    <a:pt x="155" y="634"/>
                    <a:pt x="146" y="652"/>
                  </a:cubicBezTo>
                  <a:cubicBezTo>
                    <a:pt x="134" y="677"/>
                    <a:pt x="134" y="701"/>
                    <a:pt x="159" y="714"/>
                  </a:cubicBezTo>
                  <a:cubicBezTo>
                    <a:pt x="195" y="738"/>
                    <a:pt x="232" y="762"/>
                    <a:pt x="256" y="762"/>
                  </a:cubicBezTo>
                  <a:cubicBezTo>
                    <a:pt x="280" y="762"/>
                    <a:pt x="292" y="750"/>
                    <a:pt x="316" y="750"/>
                  </a:cubicBezTo>
                  <a:cubicBezTo>
                    <a:pt x="426" y="677"/>
                    <a:pt x="462" y="409"/>
                    <a:pt x="450" y="312"/>
                  </a:cubicBezTo>
                  <a:cubicBezTo>
                    <a:pt x="438" y="190"/>
                    <a:pt x="353" y="68"/>
                    <a:pt x="256" y="20"/>
                  </a:cubicBezTo>
                  <a:cubicBezTo>
                    <a:pt x="228" y="9"/>
                    <a:pt x="197" y="0"/>
                    <a:pt x="1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92" name="Google Shape;9392;p61"/>
            <p:cNvSpPr/>
            <p:nvPr/>
          </p:nvSpPr>
          <p:spPr>
            <a:xfrm>
              <a:off x="8122388" y="3451942"/>
              <a:ext cx="14668" cy="13782"/>
            </a:xfrm>
            <a:custGeom>
              <a:avLst/>
              <a:gdLst/>
              <a:ahLst/>
              <a:cxnLst/>
              <a:rect l="l" t="t" r="r" b="b"/>
              <a:pathLst>
                <a:path w="298" h="280" extrusionOk="0">
                  <a:moveTo>
                    <a:pt x="246" y="0"/>
                  </a:moveTo>
                  <a:cubicBezTo>
                    <a:pt x="235" y="0"/>
                    <a:pt x="223" y="5"/>
                    <a:pt x="210" y="18"/>
                  </a:cubicBezTo>
                  <a:cubicBezTo>
                    <a:pt x="149" y="67"/>
                    <a:pt x="88" y="140"/>
                    <a:pt x="27" y="200"/>
                  </a:cubicBezTo>
                  <a:cubicBezTo>
                    <a:pt x="0" y="236"/>
                    <a:pt x="26" y="279"/>
                    <a:pt x="62" y="279"/>
                  </a:cubicBezTo>
                  <a:cubicBezTo>
                    <a:pt x="74" y="279"/>
                    <a:pt x="87" y="274"/>
                    <a:pt x="100" y="261"/>
                  </a:cubicBezTo>
                  <a:cubicBezTo>
                    <a:pt x="161" y="200"/>
                    <a:pt x="221" y="140"/>
                    <a:pt x="270" y="78"/>
                  </a:cubicBezTo>
                  <a:cubicBezTo>
                    <a:pt x="297" y="43"/>
                    <a:pt x="278" y="0"/>
                    <a:pt x="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93" name="Google Shape;9393;p61"/>
            <p:cNvSpPr/>
            <p:nvPr/>
          </p:nvSpPr>
          <p:spPr>
            <a:xfrm>
              <a:off x="8122486" y="3451499"/>
              <a:ext cx="15061" cy="14520"/>
            </a:xfrm>
            <a:custGeom>
              <a:avLst/>
              <a:gdLst/>
              <a:ahLst/>
              <a:cxnLst/>
              <a:rect l="l" t="t" r="r" b="b"/>
              <a:pathLst>
                <a:path w="306" h="295" extrusionOk="0">
                  <a:moveTo>
                    <a:pt x="243" y="18"/>
                  </a:moveTo>
                  <a:cubicBezTo>
                    <a:pt x="250" y="18"/>
                    <a:pt x="256" y="21"/>
                    <a:pt x="256" y="27"/>
                  </a:cubicBezTo>
                  <a:cubicBezTo>
                    <a:pt x="268" y="39"/>
                    <a:pt x="281" y="63"/>
                    <a:pt x="268" y="76"/>
                  </a:cubicBezTo>
                  <a:cubicBezTo>
                    <a:pt x="219" y="136"/>
                    <a:pt x="159" y="197"/>
                    <a:pt x="86" y="270"/>
                  </a:cubicBezTo>
                  <a:cubicBezTo>
                    <a:pt x="80" y="276"/>
                    <a:pt x="71" y="279"/>
                    <a:pt x="62" y="279"/>
                  </a:cubicBezTo>
                  <a:cubicBezTo>
                    <a:pt x="52" y="279"/>
                    <a:pt x="43" y="276"/>
                    <a:pt x="38" y="270"/>
                  </a:cubicBezTo>
                  <a:cubicBezTo>
                    <a:pt x="25" y="258"/>
                    <a:pt x="25" y="233"/>
                    <a:pt x="38" y="209"/>
                  </a:cubicBezTo>
                  <a:cubicBezTo>
                    <a:pt x="111" y="136"/>
                    <a:pt x="159" y="76"/>
                    <a:pt x="219" y="27"/>
                  </a:cubicBezTo>
                  <a:cubicBezTo>
                    <a:pt x="226" y="21"/>
                    <a:pt x="235" y="18"/>
                    <a:pt x="243" y="18"/>
                  </a:cubicBezTo>
                  <a:close/>
                  <a:moveTo>
                    <a:pt x="237" y="1"/>
                  </a:moveTo>
                  <a:cubicBezTo>
                    <a:pt x="228" y="1"/>
                    <a:pt x="218" y="4"/>
                    <a:pt x="208" y="14"/>
                  </a:cubicBezTo>
                  <a:cubicBezTo>
                    <a:pt x="147" y="63"/>
                    <a:pt x="98" y="124"/>
                    <a:pt x="25" y="209"/>
                  </a:cubicBezTo>
                  <a:cubicBezTo>
                    <a:pt x="1" y="233"/>
                    <a:pt x="13" y="258"/>
                    <a:pt x="25" y="282"/>
                  </a:cubicBezTo>
                  <a:cubicBezTo>
                    <a:pt x="38" y="295"/>
                    <a:pt x="49" y="295"/>
                    <a:pt x="62" y="295"/>
                  </a:cubicBezTo>
                  <a:cubicBezTo>
                    <a:pt x="74" y="295"/>
                    <a:pt x="86" y="295"/>
                    <a:pt x="98" y="282"/>
                  </a:cubicBezTo>
                  <a:cubicBezTo>
                    <a:pt x="171" y="209"/>
                    <a:pt x="232" y="149"/>
                    <a:pt x="281" y="87"/>
                  </a:cubicBezTo>
                  <a:cubicBezTo>
                    <a:pt x="305" y="63"/>
                    <a:pt x="292" y="27"/>
                    <a:pt x="268" y="14"/>
                  </a:cubicBezTo>
                  <a:cubicBezTo>
                    <a:pt x="261" y="8"/>
                    <a:pt x="250" y="1"/>
                    <a:pt x="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94" name="Google Shape;9394;p61"/>
            <p:cNvSpPr/>
            <p:nvPr/>
          </p:nvSpPr>
          <p:spPr>
            <a:xfrm>
              <a:off x="8124603" y="3460310"/>
              <a:ext cx="15603" cy="11370"/>
            </a:xfrm>
            <a:custGeom>
              <a:avLst/>
              <a:gdLst/>
              <a:ahLst/>
              <a:cxnLst/>
              <a:rect l="l" t="t" r="r" b="b"/>
              <a:pathLst>
                <a:path w="317" h="231" extrusionOk="0">
                  <a:moveTo>
                    <a:pt x="256" y="0"/>
                  </a:moveTo>
                  <a:cubicBezTo>
                    <a:pt x="250" y="0"/>
                    <a:pt x="244" y="2"/>
                    <a:pt x="238" y="6"/>
                  </a:cubicBezTo>
                  <a:cubicBezTo>
                    <a:pt x="165" y="54"/>
                    <a:pt x="92" y="91"/>
                    <a:pt x="31" y="152"/>
                  </a:cubicBezTo>
                  <a:cubicBezTo>
                    <a:pt x="0" y="183"/>
                    <a:pt x="30" y="230"/>
                    <a:pt x="69" y="230"/>
                  </a:cubicBezTo>
                  <a:cubicBezTo>
                    <a:pt x="76" y="230"/>
                    <a:pt x="84" y="229"/>
                    <a:pt x="92" y="225"/>
                  </a:cubicBezTo>
                  <a:cubicBezTo>
                    <a:pt x="152" y="176"/>
                    <a:pt x="225" y="127"/>
                    <a:pt x="286" y="67"/>
                  </a:cubicBezTo>
                  <a:cubicBezTo>
                    <a:pt x="317" y="47"/>
                    <a:pt x="28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95" name="Google Shape;9395;p61"/>
            <p:cNvSpPr/>
            <p:nvPr/>
          </p:nvSpPr>
          <p:spPr>
            <a:xfrm>
              <a:off x="8124307" y="3459719"/>
              <a:ext cx="16193" cy="12305"/>
            </a:xfrm>
            <a:custGeom>
              <a:avLst/>
              <a:gdLst/>
              <a:ahLst/>
              <a:cxnLst/>
              <a:rect l="l" t="t" r="r" b="b"/>
              <a:pathLst>
                <a:path w="329" h="250" extrusionOk="0">
                  <a:moveTo>
                    <a:pt x="268" y="18"/>
                  </a:moveTo>
                  <a:cubicBezTo>
                    <a:pt x="280" y="18"/>
                    <a:pt x="292" y="30"/>
                    <a:pt x="292" y="30"/>
                  </a:cubicBezTo>
                  <a:cubicBezTo>
                    <a:pt x="304" y="42"/>
                    <a:pt x="304" y="66"/>
                    <a:pt x="292" y="79"/>
                  </a:cubicBezTo>
                  <a:cubicBezTo>
                    <a:pt x="231" y="128"/>
                    <a:pt x="158" y="188"/>
                    <a:pt x="85" y="225"/>
                  </a:cubicBezTo>
                  <a:cubicBezTo>
                    <a:pt x="82" y="228"/>
                    <a:pt x="77" y="230"/>
                    <a:pt x="72" y="230"/>
                  </a:cubicBezTo>
                  <a:cubicBezTo>
                    <a:pt x="60" y="230"/>
                    <a:pt x="46" y="221"/>
                    <a:pt x="37" y="212"/>
                  </a:cubicBezTo>
                  <a:cubicBezTo>
                    <a:pt x="25" y="201"/>
                    <a:pt x="25" y="188"/>
                    <a:pt x="37" y="176"/>
                  </a:cubicBezTo>
                  <a:cubicBezTo>
                    <a:pt x="110" y="115"/>
                    <a:pt x="171" y="66"/>
                    <a:pt x="244" y="18"/>
                  </a:cubicBezTo>
                  <a:close/>
                  <a:moveTo>
                    <a:pt x="265" y="1"/>
                  </a:moveTo>
                  <a:cubicBezTo>
                    <a:pt x="258" y="1"/>
                    <a:pt x="251" y="2"/>
                    <a:pt x="244" y="6"/>
                  </a:cubicBezTo>
                  <a:lnTo>
                    <a:pt x="25" y="152"/>
                  </a:lnTo>
                  <a:cubicBezTo>
                    <a:pt x="1" y="176"/>
                    <a:pt x="12" y="212"/>
                    <a:pt x="25" y="225"/>
                  </a:cubicBezTo>
                  <a:cubicBezTo>
                    <a:pt x="37" y="237"/>
                    <a:pt x="49" y="249"/>
                    <a:pt x="74" y="249"/>
                  </a:cubicBezTo>
                  <a:lnTo>
                    <a:pt x="98" y="249"/>
                  </a:lnTo>
                  <a:cubicBezTo>
                    <a:pt x="171" y="201"/>
                    <a:pt x="244" y="139"/>
                    <a:pt x="304" y="91"/>
                  </a:cubicBezTo>
                  <a:cubicBezTo>
                    <a:pt x="328" y="66"/>
                    <a:pt x="317" y="42"/>
                    <a:pt x="304" y="18"/>
                  </a:cubicBezTo>
                  <a:cubicBezTo>
                    <a:pt x="296" y="10"/>
                    <a:pt x="281" y="1"/>
                    <a:pt x="2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96" name="Google Shape;9396;p61"/>
            <p:cNvSpPr/>
            <p:nvPr/>
          </p:nvSpPr>
          <p:spPr>
            <a:xfrm>
              <a:off x="8121895" y="3466512"/>
              <a:ext cx="23183" cy="10878"/>
            </a:xfrm>
            <a:custGeom>
              <a:avLst/>
              <a:gdLst/>
              <a:ahLst/>
              <a:cxnLst/>
              <a:rect l="l" t="t" r="r" b="b"/>
              <a:pathLst>
                <a:path w="471" h="221" extrusionOk="0">
                  <a:moveTo>
                    <a:pt x="401" y="0"/>
                  </a:moveTo>
                  <a:cubicBezTo>
                    <a:pt x="398" y="0"/>
                    <a:pt x="394" y="1"/>
                    <a:pt x="390" y="1"/>
                  </a:cubicBezTo>
                  <a:cubicBezTo>
                    <a:pt x="280" y="38"/>
                    <a:pt x="159" y="74"/>
                    <a:pt x="50" y="123"/>
                  </a:cubicBezTo>
                  <a:cubicBezTo>
                    <a:pt x="1" y="147"/>
                    <a:pt x="37" y="220"/>
                    <a:pt x="86" y="220"/>
                  </a:cubicBezTo>
                  <a:cubicBezTo>
                    <a:pt x="195" y="184"/>
                    <a:pt x="317" y="136"/>
                    <a:pt x="414" y="87"/>
                  </a:cubicBezTo>
                  <a:cubicBezTo>
                    <a:pt x="471" y="75"/>
                    <a:pt x="453" y="0"/>
                    <a:pt x="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97" name="Google Shape;9397;p61"/>
            <p:cNvSpPr/>
            <p:nvPr/>
          </p:nvSpPr>
          <p:spPr>
            <a:xfrm>
              <a:off x="8122486" y="3466315"/>
              <a:ext cx="22247" cy="11075"/>
            </a:xfrm>
            <a:custGeom>
              <a:avLst/>
              <a:gdLst/>
              <a:ahLst/>
              <a:cxnLst/>
              <a:rect l="l" t="t" r="r" b="b"/>
              <a:pathLst>
                <a:path w="452" h="225" extrusionOk="0">
                  <a:moveTo>
                    <a:pt x="402" y="18"/>
                  </a:moveTo>
                  <a:cubicBezTo>
                    <a:pt x="414" y="18"/>
                    <a:pt x="427" y="30"/>
                    <a:pt x="427" y="42"/>
                  </a:cubicBezTo>
                  <a:cubicBezTo>
                    <a:pt x="427" y="54"/>
                    <a:pt x="427" y="78"/>
                    <a:pt x="402" y="91"/>
                  </a:cubicBezTo>
                  <a:cubicBezTo>
                    <a:pt x="378" y="103"/>
                    <a:pt x="354" y="103"/>
                    <a:pt x="329" y="115"/>
                  </a:cubicBezTo>
                  <a:cubicBezTo>
                    <a:pt x="256" y="151"/>
                    <a:pt x="159" y="188"/>
                    <a:pt x="74" y="213"/>
                  </a:cubicBezTo>
                  <a:cubicBezTo>
                    <a:pt x="49" y="213"/>
                    <a:pt x="38" y="200"/>
                    <a:pt x="25" y="188"/>
                  </a:cubicBezTo>
                  <a:cubicBezTo>
                    <a:pt x="25" y="164"/>
                    <a:pt x="25" y="151"/>
                    <a:pt x="49" y="140"/>
                  </a:cubicBezTo>
                  <a:cubicBezTo>
                    <a:pt x="135" y="103"/>
                    <a:pt x="232" y="67"/>
                    <a:pt x="317" y="42"/>
                  </a:cubicBezTo>
                  <a:cubicBezTo>
                    <a:pt x="341" y="30"/>
                    <a:pt x="365" y="30"/>
                    <a:pt x="390" y="18"/>
                  </a:cubicBezTo>
                  <a:close/>
                  <a:moveTo>
                    <a:pt x="404" y="1"/>
                  </a:moveTo>
                  <a:cubicBezTo>
                    <a:pt x="396" y="1"/>
                    <a:pt x="388" y="2"/>
                    <a:pt x="378" y="5"/>
                  </a:cubicBezTo>
                  <a:cubicBezTo>
                    <a:pt x="354" y="5"/>
                    <a:pt x="341" y="18"/>
                    <a:pt x="317" y="30"/>
                  </a:cubicBezTo>
                  <a:cubicBezTo>
                    <a:pt x="219" y="54"/>
                    <a:pt x="122" y="78"/>
                    <a:pt x="38" y="127"/>
                  </a:cubicBezTo>
                  <a:cubicBezTo>
                    <a:pt x="13" y="140"/>
                    <a:pt x="1" y="164"/>
                    <a:pt x="13" y="188"/>
                  </a:cubicBezTo>
                  <a:cubicBezTo>
                    <a:pt x="25" y="213"/>
                    <a:pt x="38" y="224"/>
                    <a:pt x="62" y="224"/>
                  </a:cubicBezTo>
                  <a:lnTo>
                    <a:pt x="74" y="224"/>
                  </a:lnTo>
                  <a:cubicBezTo>
                    <a:pt x="171" y="200"/>
                    <a:pt x="256" y="164"/>
                    <a:pt x="341" y="127"/>
                  </a:cubicBezTo>
                  <a:cubicBezTo>
                    <a:pt x="365" y="127"/>
                    <a:pt x="390" y="115"/>
                    <a:pt x="414" y="103"/>
                  </a:cubicBezTo>
                  <a:cubicBezTo>
                    <a:pt x="438" y="91"/>
                    <a:pt x="451" y="54"/>
                    <a:pt x="438" y="30"/>
                  </a:cubicBezTo>
                  <a:cubicBezTo>
                    <a:pt x="438" y="12"/>
                    <a:pt x="425" y="1"/>
                    <a:pt x="4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98" name="Google Shape;9398;p61"/>
            <p:cNvSpPr/>
            <p:nvPr/>
          </p:nvSpPr>
          <p:spPr>
            <a:xfrm>
              <a:off x="8115940" y="3475913"/>
              <a:ext cx="25398" cy="9844"/>
            </a:xfrm>
            <a:custGeom>
              <a:avLst/>
              <a:gdLst/>
              <a:ahLst/>
              <a:cxnLst/>
              <a:rect l="l" t="t" r="r" b="b"/>
              <a:pathLst>
                <a:path w="516" h="200" extrusionOk="0">
                  <a:moveTo>
                    <a:pt x="446" y="0"/>
                  </a:moveTo>
                  <a:cubicBezTo>
                    <a:pt x="439" y="0"/>
                    <a:pt x="432" y="2"/>
                    <a:pt x="425" y="5"/>
                  </a:cubicBezTo>
                  <a:cubicBezTo>
                    <a:pt x="316" y="66"/>
                    <a:pt x="182" y="91"/>
                    <a:pt x="61" y="115"/>
                  </a:cubicBezTo>
                  <a:cubicBezTo>
                    <a:pt x="0" y="115"/>
                    <a:pt x="12" y="200"/>
                    <a:pt x="73" y="200"/>
                  </a:cubicBezTo>
                  <a:cubicBezTo>
                    <a:pt x="219" y="200"/>
                    <a:pt x="352" y="151"/>
                    <a:pt x="474" y="78"/>
                  </a:cubicBezTo>
                  <a:cubicBezTo>
                    <a:pt x="516" y="57"/>
                    <a:pt x="486" y="0"/>
                    <a:pt x="4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99" name="Google Shape;9399;p61"/>
            <p:cNvSpPr/>
            <p:nvPr/>
          </p:nvSpPr>
          <p:spPr>
            <a:xfrm>
              <a:off x="8116481" y="3475323"/>
              <a:ext cx="24659" cy="11075"/>
            </a:xfrm>
            <a:custGeom>
              <a:avLst/>
              <a:gdLst/>
              <a:ahLst/>
              <a:cxnLst/>
              <a:rect l="l" t="t" r="r" b="b"/>
              <a:pathLst>
                <a:path w="501" h="225" extrusionOk="0">
                  <a:moveTo>
                    <a:pt x="440" y="24"/>
                  </a:moveTo>
                  <a:cubicBezTo>
                    <a:pt x="452" y="24"/>
                    <a:pt x="467" y="33"/>
                    <a:pt x="476" y="41"/>
                  </a:cubicBezTo>
                  <a:cubicBezTo>
                    <a:pt x="476" y="54"/>
                    <a:pt x="476" y="78"/>
                    <a:pt x="463" y="90"/>
                  </a:cubicBezTo>
                  <a:cubicBezTo>
                    <a:pt x="332" y="156"/>
                    <a:pt x="211" y="202"/>
                    <a:pt x="99" y="202"/>
                  </a:cubicBezTo>
                  <a:cubicBezTo>
                    <a:pt x="87" y="202"/>
                    <a:pt x="74" y="201"/>
                    <a:pt x="62" y="200"/>
                  </a:cubicBezTo>
                  <a:cubicBezTo>
                    <a:pt x="38" y="200"/>
                    <a:pt x="25" y="187"/>
                    <a:pt x="25" y="163"/>
                  </a:cubicBezTo>
                  <a:cubicBezTo>
                    <a:pt x="25" y="163"/>
                    <a:pt x="25" y="139"/>
                    <a:pt x="50" y="127"/>
                  </a:cubicBezTo>
                  <a:cubicBezTo>
                    <a:pt x="171" y="103"/>
                    <a:pt x="305" y="90"/>
                    <a:pt x="427" y="30"/>
                  </a:cubicBezTo>
                  <a:cubicBezTo>
                    <a:pt x="431" y="26"/>
                    <a:pt x="435" y="24"/>
                    <a:pt x="440" y="24"/>
                  </a:cubicBezTo>
                  <a:close/>
                  <a:moveTo>
                    <a:pt x="442" y="0"/>
                  </a:moveTo>
                  <a:cubicBezTo>
                    <a:pt x="433" y="0"/>
                    <a:pt x="424" y="2"/>
                    <a:pt x="414" y="5"/>
                  </a:cubicBezTo>
                  <a:cubicBezTo>
                    <a:pt x="293" y="66"/>
                    <a:pt x="171" y="90"/>
                    <a:pt x="38" y="114"/>
                  </a:cubicBezTo>
                  <a:cubicBezTo>
                    <a:pt x="14" y="114"/>
                    <a:pt x="1" y="139"/>
                    <a:pt x="1" y="163"/>
                  </a:cubicBezTo>
                  <a:cubicBezTo>
                    <a:pt x="1" y="187"/>
                    <a:pt x="25" y="224"/>
                    <a:pt x="62" y="224"/>
                  </a:cubicBezTo>
                  <a:lnTo>
                    <a:pt x="74" y="224"/>
                  </a:lnTo>
                  <a:cubicBezTo>
                    <a:pt x="196" y="224"/>
                    <a:pt x="330" y="187"/>
                    <a:pt x="463" y="103"/>
                  </a:cubicBezTo>
                  <a:cubicBezTo>
                    <a:pt x="500" y="90"/>
                    <a:pt x="500" y="54"/>
                    <a:pt x="487" y="30"/>
                  </a:cubicBezTo>
                  <a:cubicBezTo>
                    <a:pt x="479" y="12"/>
                    <a:pt x="464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00" name="Google Shape;9400;p61"/>
            <p:cNvSpPr/>
            <p:nvPr/>
          </p:nvSpPr>
          <p:spPr>
            <a:xfrm>
              <a:off x="8106341" y="3451844"/>
              <a:ext cx="20918" cy="33765"/>
            </a:xfrm>
            <a:custGeom>
              <a:avLst/>
              <a:gdLst/>
              <a:ahLst/>
              <a:cxnLst/>
              <a:rect l="l" t="t" r="r" b="b"/>
              <a:pathLst>
                <a:path w="425" h="686" extrusionOk="0">
                  <a:moveTo>
                    <a:pt x="113" y="0"/>
                  </a:moveTo>
                  <a:cubicBezTo>
                    <a:pt x="92" y="0"/>
                    <a:pt x="71" y="3"/>
                    <a:pt x="49" y="7"/>
                  </a:cubicBezTo>
                  <a:cubicBezTo>
                    <a:pt x="1" y="20"/>
                    <a:pt x="12" y="105"/>
                    <a:pt x="74" y="105"/>
                  </a:cubicBezTo>
                  <a:cubicBezTo>
                    <a:pt x="195" y="105"/>
                    <a:pt x="268" y="190"/>
                    <a:pt x="293" y="312"/>
                  </a:cubicBezTo>
                  <a:cubicBezTo>
                    <a:pt x="303" y="377"/>
                    <a:pt x="324" y="589"/>
                    <a:pt x="223" y="589"/>
                  </a:cubicBezTo>
                  <a:cubicBezTo>
                    <a:pt x="211" y="589"/>
                    <a:pt x="198" y="586"/>
                    <a:pt x="183" y="580"/>
                  </a:cubicBezTo>
                  <a:cubicBezTo>
                    <a:pt x="180" y="579"/>
                    <a:pt x="177" y="578"/>
                    <a:pt x="174" y="578"/>
                  </a:cubicBezTo>
                  <a:cubicBezTo>
                    <a:pt x="141" y="578"/>
                    <a:pt x="114" y="642"/>
                    <a:pt x="158" y="664"/>
                  </a:cubicBezTo>
                  <a:cubicBezTo>
                    <a:pt x="188" y="679"/>
                    <a:pt x="215" y="686"/>
                    <a:pt x="240" y="686"/>
                  </a:cubicBezTo>
                  <a:cubicBezTo>
                    <a:pt x="373" y="686"/>
                    <a:pt x="424" y="484"/>
                    <a:pt x="414" y="361"/>
                  </a:cubicBezTo>
                  <a:cubicBezTo>
                    <a:pt x="403" y="186"/>
                    <a:pt x="294" y="0"/>
                    <a:pt x="1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01" name="Google Shape;9401;p61"/>
            <p:cNvSpPr/>
            <p:nvPr/>
          </p:nvSpPr>
          <p:spPr>
            <a:xfrm>
              <a:off x="8106932" y="3451598"/>
              <a:ext cx="21017" cy="34159"/>
            </a:xfrm>
            <a:custGeom>
              <a:avLst/>
              <a:gdLst/>
              <a:ahLst/>
              <a:cxnLst/>
              <a:rect l="l" t="t" r="r" b="b"/>
              <a:pathLst>
                <a:path w="427" h="694" extrusionOk="0">
                  <a:moveTo>
                    <a:pt x="119" y="13"/>
                  </a:moveTo>
                  <a:cubicBezTo>
                    <a:pt x="163" y="13"/>
                    <a:pt x="204" y="29"/>
                    <a:pt x="244" y="61"/>
                  </a:cubicBezTo>
                  <a:cubicBezTo>
                    <a:pt x="329" y="122"/>
                    <a:pt x="390" y="244"/>
                    <a:pt x="402" y="366"/>
                  </a:cubicBezTo>
                  <a:cubicBezTo>
                    <a:pt x="402" y="463"/>
                    <a:pt x="365" y="609"/>
                    <a:pt x="292" y="658"/>
                  </a:cubicBezTo>
                  <a:cubicBezTo>
                    <a:pt x="273" y="671"/>
                    <a:pt x="249" y="680"/>
                    <a:pt x="222" y="680"/>
                  </a:cubicBezTo>
                  <a:cubicBezTo>
                    <a:pt x="199" y="680"/>
                    <a:pt x="174" y="674"/>
                    <a:pt x="146" y="658"/>
                  </a:cubicBezTo>
                  <a:cubicBezTo>
                    <a:pt x="122" y="658"/>
                    <a:pt x="122" y="633"/>
                    <a:pt x="135" y="621"/>
                  </a:cubicBezTo>
                  <a:cubicBezTo>
                    <a:pt x="135" y="609"/>
                    <a:pt x="146" y="596"/>
                    <a:pt x="171" y="596"/>
                  </a:cubicBezTo>
                  <a:cubicBezTo>
                    <a:pt x="186" y="602"/>
                    <a:pt x="199" y="605"/>
                    <a:pt x="211" y="605"/>
                  </a:cubicBezTo>
                  <a:cubicBezTo>
                    <a:pt x="228" y="605"/>
                    <a:pt x="242" y="599"/>
                    <a:pt x="256" y="585"/>
                  </a:cubicBezTo>
                  <a:cubicBezTo>
                    <a:pt x="317" y="536"/>
                    <a:pt x="305" y="353"/>
                    <a:pt x="292" y="304"/>
                  </a:cubicBezTo>
                  <a:cubicBezTo>
                    <a:pt x="256" y="183"/>
                    <a:pt x="171" y="110"/>
                    <a:pt x="62" y="110"/>
                  </a:cubicBezTo>
                  <a:cubicBezTo>
                    <a:pt x="37" y="110"/>
                    <a:pt x="25" y="85"/>
                    <a:pt x="13" y="74"/>
                  </a:cubicBezTo>
                  <a:cubicBezTo>
                    <a:pt x="13" y="49"/>
                    <a:pt x="25" y="37"/>
                    <a:pt x="49" y="25"/>
                  </a:cubicBezTo>
                  <a:cubicBezTo>
                    <a:pt x="74" y="17"/>
                    <a:pt x="97" y="13"/>
                    <a:pt x="119" y="13"/>
                  </a:cubicBezTo>
                  <a:close/>
                  <a:moveTo>
                    <a:pt x="117" y="0"/>
                  </a:moveTo>
                  <a:cubicBezTo>
                    <a:pt x="92" y="0"/>
                    <a:pt x="65" y="4"/>
                    <a:pt x="37" y="12"/>
                  </a:cubicBezTo>
                  <a:cubicBezTo>
                    <a:pt x="13" y="12"/>
                    <a:pt x="0" y="49"/>
                    <a:pt x="0" y="74"/>
                  </a:cubicBezTo>
                  <a:cubicBezTo>
                    <a:pt x="0" y="98"/>
                    <a:pt x="25" y="122"/>
                    <a:pt x="62" y="122"/>
                  </a:cubicBezTo>
                  <a:cubicBezTo>
                    <a:pt x="171" y="122"/>
                    <a:pt x="244" y="195"/>
                    <a:pt x="268" y="317"/>
                  </a:cubicBezTo>
                  <a:cubicBezTo>
                    <a:pt x="281" y="377"/>
                    <a:pt x="292" y="523"/>
                    <a:pt x="244" y="572"/>
                  </a:cubicBezTo>
                  <a:cubicBezTo>
                    <a:pt x="235" y="581"/>
                    <a:pt x="221" y="589"/>
                    <a:pt x="200" y="589"/>
                  </a:cubicBezTo>
                  <a:cubicBezTo>
                    <a:pt x="191" y="589"/>
                    <a:pt x="181" y="588"/>
                    <a:pt x="171" y="585"/>
                  </a:cubicBezTo>
                  <a:cubicBezTo>
                    <a:pt x="164" y="581"/>
                    <a:pt x="158" y="580"/>
                    <a:pt x="151" y="580"/>
                  </a:cubicBezTo>
                  <a:cubicBezTo>
                    <a:pt x="134" y="580"/>
                    <a:pt x="119" y="591"/>
                    <a:pt x="110" y="609"/>
                  </a:cubicBezTo>
                  <a:cubicBezTo>
                    <a:pt x="110" y="633"/>
                    <a:pt x="110" y="669"/>
                    <a:pt x="135" y="682"/>
                  </a:cubicBezTo>
                  <a:cubicBezTo>
                    <a:pt x="171" y="694"/>
                    <a:pt x="195" y="694"/>
                    <a:pt x="219" y="694"/>
                  </a:cubicBezTo>
                  <a:cubicBezTo>
                    <a:pt x="256" y="694"/>
                    <a:pt x="281" y="694"/>
                    <a:pt x="305" y="669"/>
                  </a:cubicBezTo>
                  <a:cubicBezTo>
                    <a:pt x="390" y="621"/>
                    <a:pt x="427" y="475"/>
                    <a:pt x="414" y="366"/>
                  </a:cubicBezTo>
                  <a:cubicBezTo>
                    <a:pt x="402" y="231"/>
                    <a:pt x="341" y="110"/>
                    <a:pt x="256" y="49"/>
                  </a:cubicBezTo>
                  <a:cubicBezTo>
                    <a:pt x="215" y="17"/>
                    <a:pt x="169" y="0"/>
                    <a:pt x="1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02" name="Google Shape;9402;p61"/>
            <p:cNvSpPr/>
            <p:nvPr/>
          </p:nvSpPr>
          <p:spPr>
            <a:xfrm>
              <a:off x="8113971" y="3487185"/>
              <a:ext cx="8909" cy="19639"/>
            </a:xfrm>
            <a:custGeom>
              <a:avLst/>
              <a:gdLst/>
              <a:ahLst/>
              <a:cxnLst/>
              <a:rect l="l" t="t" r="r" b="b"/>
              <a:pathLst>
                <a:path w="181" h="399" extrusionOk="0">
                  <a:moveTo>
                    <a:pt x="133" y="1"/>
                  </a:moveTo>
                  <a:cubicBezTo>
                    <a:pt x="114" y="1"/>
                    <a:pt x="94" y="10"/>
                    <a:pt x="89" y="32"/>
                  </a:cubicBezTo>
                  <a:cubicBezTo>
                    <a:pt x="76" y="141"/>
                    <a:pt x="40" y="238"/>
                    <a:pt x="16" y="348"/>
                  </a:cubicBezTo>
                  <a:cubicBezTo>
                    <a:pt x="1" y="378"/>
                    <a:pt x="28" y="399"/>
                    <a:pt x="56" y="399"/>
                  </a:cubicBezTo>
                  <a:cubicBezTo>
                    <a:pt x="73" y="399"/>
                    <a:pt x="91" y="391"/>
                    <a:pt x="101" y="372"/>
                  </a:cubicBezTo>
                  <a:cubicBezTo>
                    <a:pt x="138" y="262"/>
                    <a:pt x="162" y="153"/>
                    <a:pt x="174" y="44"/>
                  </a:cubicBezTo>
                  <a:cubicBezTo>
                    <a:pt x="181" y="16"/>
                    <a:pt x="157" y="1"/>
                    <a:pt x="1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03" name="Google Shape;9403;p61"/>
            <p:cNvSpPr/>
            <p:nvPr/>
          </p:nvSpPr>
          <p:spPr>
            <a:xfrm>
              <a:off x="8113528" y="3486693"/>
              <a:ext cx="9647" cy="20623"/>
            </a:xfrm>
            <a:custGeom>
              <a:avLst/>
              <a:gdLst/>
              <a:ahLst/>
              <a:cxnLst/>
              <a:rect l="l" t="t" r="r" b="b"/>
              <a:pathLst>
                <a:path w="196" h="419" extrusionOk="0">
                  <a:moveTo>
                    <a:pt x="147" y="18"/>
                  </a:moveTo>
                  <a:cubicBezTo>
                    <a:pt x="171" y="18"/>
                    <a:pt x="183" y="29"/>
                    <a:pt x="183" y="54"/>
                  </a:cubicBezTo>
                  <a:cubicBezTo>
                    <a:pt x="158" y="175"/>
                    <a:pt x="134" y="272"/>
                    <a:pt x="98" y="370"/>
                  </a:cubicBezTo>
                  <a:cubicBezTo>
                    <a:pt x="89" y="387"/>
                    <a:pt x="80" y="399"/>
                    <a:pt x="66" y="399"/>
                  </a:cubicBezTo>
                  <a:cubicBezTo>
                    <a:pt x="61" y="399"/>
                    <a:pt x="56" y="397"/>
                    <a:pt x="49" y="394"/>
                  </a:cubicBezTo>
                  <a:cubicBezTo>
                    <a:pt x="37" y="394"/>
                    <a:pt x="25" y="382"/>
                    <a:pt x="25" y="358"/>
                  </a:cubicBezTo>
                  <a:cubicBezTo>
                    <a:pt x="61" y="248"/>
                    <a:pt x="85" y="139"/>
                    <a:pt x="110" y="42"/>
                  </a:cubicBezTo>
                  <a:cubicBezTo>
                    <a:pt x="110" y="29"/>
                    <a:pt x="122" y="18"/>
                    <a:pt x="147" y="18"/>
                  </a:cubicBezTo>
                  <a:close/>
                  <a:moveTo>
                    <a:pt x="129" y="1"/>
                  </a:moveTo>
                  <a:cubicBezTo>
                    <a:pt x="112" y="1"/>
                    <a:pt x="98" y="14"/>
                    <a:pt x="98" y="42"/>
                  </a:cubicBezTo>
                  <a:cubicBezTo>
                    <a:pt x="74" y="139"/>
                    <a:pt x="49" y="236"/>
                    <a:pt x="12" y="358"/>
                  </a:cubicBezTo>
                  <a:cubicBezTo>
                    <a:pt x="1" y="382"/>
                    <a:pt x="25" y="407"/>
                    <a:pt x="49" y="418"/>
                  </a:cubicBezTo>
                  <a:lnTo>
                    <a:pt x="61" y="418"/>
                  </a:lnTo>
                  <a:cubicBezTo>
                    <a:pt x="85" y="418"/>
                    <a:pt x="110" y="407"/>
                    <a:pt x="122" y="382"/>
                  </a:cubicBezTo>
                  <a:cubicBezTo>
                    <a:pt x="158" y="285"/>
                    <a:pt x="183" y="175"/>
                    <a:pt x="195" y="54"/>
                  </a:cubicBezTo>
                  <a:cubicBezTo>
                    <a:pt x="195" y="29"/>
                    <a:pt x="171" y="5"/>
                    <a:pt x="147" y="5"/>
                  </a:cubicBezTo>
                  <a:cubicBezTo>
                    <a:pt x="141" y="2"/>
                    <a:pt x="135" y="1"/>
                    <a:pt x="1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04" name="Google Shape;9404;p61"/>
            <p:cNvSpPr/>
            <p:nvPr/>
          </p:nvSpPr>
          <p:spPr>
            <a:xfrm>
              <a:off x="8117367" y="3488612"/>
              <a:ext cx="9746" cy="20180"/>
            </a:xfrm>
            <a:custGeom>
              <a:avLst/>
              <a:gdLst/>
              <a:ahLst/>
              <a:cxnLst/>
              <a:rect l="l" t="t" r="r" b="b"/>
              <a:pathLst>
                <a:path w="198" h="410" extrusionOk="0">
                  <a:moveTo>
                    <a:pt x="141" y="1"/>
                  </a:moveTo>
                  <a:cubicBezTo>
                    <a:pt x="125" y="1"/>
                    <a:pt x="109" y="9"/>
                    <a:pt x="105" y="27"/>
                  </a:cubicBezTo>
                  <a:cubicBezTo>
                    <a:pt x="69" y="136"/>
                    <a:pt x="32" y="246"/>
                    <a:pt x="7" y="355"/>
                  </a:cubicBezTo>
                  <a:cubicBezTo>
                    <a:pt x="1" y="391"/>
                    <a:pt x="26" y="410"/>
                    <a:pt x="52" y="410"/>
                  </a:cubicBezTo>
                  <a:cubicBezTo>
                    <a:pt x="70" y="410"/>
                    <a:pt x="88" y="400"/>
                    <a:pt x="93" y="379"/>
                  </a:cubicBezTo>
                  <a:cubicBezTo>
                    <a:pt x="129" y="270"/>
                    <a:pt x="153" y="160"/>
                    <a:pt x="190" y="51"/>
                  </a:cubicBezTo>
                  <a:cubicBezTo>
                    <a:pt x="197" y="21"/>
                    <a:pt x="168" y="1"/>
                    <a:pt x="1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05" name="Google Shape;9405;p61"/>
            <p:cNvSpPr/>
            <p:nvPr/>
          </p:nvSpPr>
          <p:spPr>
            <a:xfrm>
              <a:off x="8117121" y="3488120"/>
              <a:ext cx="10189" cy="21017"/>
            </a:xfrm>
            <a:custGeom>
              <a:avLst/>
              <a:gdLst/>
              <a:ahLst/>
              <a:cxnLst/>
              <a:rect l="l" t="t" r="r" b="b"/>
              <a:pathLst>
                <a:path w="207" h="427" extrusionOk="0">
                  <a:moveTo>
                    <a:pt x="147" y="13"/>
                  </a:moveTo>
                  <a:cubicBezTo>
                    <a:pt x="158" y="13"/>
                    <a:pt x="158" y="13"/>
                    <a:pt x="158" y="25"/>
                  </a:cubicBezTo>
                  <a:cubicBezTo>
                    <a:pt x="171" y="25"/>
                    <a:pt x="195" y="37"/>
                    <a:pt x="183" y="61"/>
                  </a:cubicBezTo>
                  <a:cubicBezTo>
                    <a:pt x="158" y="159"/>
                    <a:pt x="122" y="280"/>
                    <a:pt x="98" y="389"/>
                  </a:cubicBezTo>
                  <a:cubicBezTo>
                    <a:pt x="85" y="414"/>
                    <a:pt x="61" y="414"/>
                    <a:pt x="49" y="414"/>
                  </a:cubicBezTo>
                  <a:cubicBezTo>
                    <a:pt x="25" y="402"/>
                    <a:pt x="12" y="389"/>
                    <a:pt x="25" y="365"/>
                  </a:cubicBezTo>
                  <a:cubicBezTo>
                    <a:pt x="49" y="256"/>
                    <a:pt x="85" y="146"/>
                    <a:pt x="122" y="37"/>
                  </a:cubicBezTo>
                  <a:cubicBezTo>
                    <a:pt x="122" y="25"/>
                    <a:pt x="134" y="13"/>
                    <a:pt x="147" y="13"/>
                  </a:cubicBezTo>
                  <a:close/>
                  <a:moveTo>
                    <a:pt x="171" y="0"/>
                  </a:moveTo>
                  <a:cubicBezTo>
                    <a:pt x="134" y="0"/>
                    <a:pt x="110" y="0"/>
                    <a:pt x="98" y="37"/>
                  </a:cubicBezTo>
                  <a:cubicBezTo>
                    <a:pt x="74" y="134"/>
                    <a:pt x="37" y="256"/>
                    <a:pt x="1" y="365"/>
                  </a:cubicBezTo>
                  <a:cubicBezTo>
                    <a:pt x="1" y="402"/>
                    <a:pt x="12" y="426"/>
                    <a:pt x="37" y="426"/>
                  </a:cubicBezTo>
                  <a:lnTo>
                    <a:pt x="61" y="426"/>
                  </a:lnTo>
                  <a:cubicBezTo>
                    <a:pt x="85" y="426"/>
                    <a:pt x="98" y="414"/>
                    <a:pt x="110" y="389"/>
                  </a:cubicBezTo>
                  <a:cubicBezTo>
                    <a:pt x="147" y="280"/>
                    <a:pt x="171" y="170"/>
                    <a:pt x="195" y="61"/>
                  </a:cubicBezTo>
                  <a:cubicBezTo>
                    <a:pt x="207" y="37"/>
                    <a:pt x="183" y="13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06" name="Google Shape;9406;p61"/>
            <p:cNvSpPr/>
            <p:nvPr/>
          </p:nvSpPr>
          <p:spPr>
            <a:xfrm>
              <a:off x="8094085" y="3505791"/>
              <a:ext cx="9106" cy="12108"/>
            </a:xfrm>
            <a:custGeom>
              <a:avLst/>
              <a:gdLst/>
              <a:ahLst/>
              <a:cxnLst/>
              <a:rect l="l" t="t" r="r" b="b"/>
              <a:pathLst>
                <a:path w="185" h="246" extrusionOk="0">
                  <a:moveTo>
                    <a:pt x="136" y="1"/>
                  </a:moveTo>
                  <a:cubicBezTo>
                    <a:pt x="124" y="1"/>
                    <a:pt x="112" y="6"/>
                    <a:pt x="104" y="19"/>
                  </a:cubicBezTo>
                  <a:cubicBezTo>
                    <a:pt x="67" y="67"/>
                    <a:pt x="42" y="128"/>
                    <a:pt x="18" y="176"/>
                  </a:cubicBezTo>
                  <a:cubicBezTo>
                    <a:pt x="1" y="211"/>
                    <a:pt x="32" y="245"/>
                    <a:pt x="61" y="245"/>
                  </a:cubicBezTo>
                  <a:cubicBezTo>
                    <a:pt x="73" y="245"/>
                    <a:pt x="84" y="239"/>
                    <a:pt x="91" y="225"/>
                  </a:cubicBezTo>
                  <a:cubicBezTo>
                    <a:pt x="128" y="165"/>
                    <a:pt x="152" y="116"/>
                    <a:pt x="177" y="55"/>
                  </a:cubicBezTo>
                  <a:cubicBezTo>
                    <a:pt x="185" y="22"/>
                    <a:pt x="160" y="1"/>
                    <a:pt x="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07" name="Google Shape;9407;p61"/>
            <p:cNvSpPr/>
            <p:nvPr/>
          </p:nvSpPr>
          <p:spPr>
            <a:xfrm>
              <a:off x="8093741" y="3505692"/>
              <a:ext cx="9647" cy="12403"/>
            </a:xfrm>
            <a:custGeom>
              <a:avLst/>
              <a:gdLst/>
              <a:ahLst/>
              <a:cxnLst/>
              <a:rect l="l" t="t" r="r" b="b"/>
              <a:pathLst>
                <a:path w="196" h="252" extrusionOk="0">
                  <a:moveTo>
                    <a:pt x="139" y="12"/>
                  </a:moveTo>
                  <a:cubicBezTo>
                    <a:pt x="147" y="12"/>
                    <a:pt x="154" y="15"/>
                    <a:pt x="159" y="21"/>
                  </a:cubicBezTo>
                  <a:cubicBezTo>
                    <a:pt x="171" y="21"/>
                    <a:pt x="184" y="32"/>
                    <a:pt x="171" y="57"/>
                  </a:cubicBezTo>
                  <a:cubicBezTo>
                    <a:pt x="159" y="105"/>
                    <a:pt x="122" y="167"/>
                    <a:pt x="86" y="215"/>
                  </a:cubicBezTo>
                  <a:cubicBezTo>
                    <a:pt x="86" y="240"/>
                    <a:pt x="62" y="240"/>
                    <a:pt x="49" y="240"/>
                  </a:cubicBezTo>
                  <a:cubicBezTo>
                    <a:pt x="38" y="227"/>
                    <a:pt x="25" y="203"/>
                    <a:pt x="38" y="191"/>
                  </a:cubicBezTo>
                  <a:cubicBezTo>
                    <a:pt x="62" y="118"/>
                    <a:pt x="86" y="69"/>
                    <a:pt x="111" y="32"/>
                  </a:cubicBezTo>
                  <a:cubicBezTo>
                    <a:pt x="118" y="18"/>
                    <a:pt x="129" y="12"/>
                    <a:pt x="139" y="12"/>
                  </a:cubicBezTo>
                  <a:close/>
                  <a:moveTo>
                    <a:pt x="138" y="0"/>
                  </a:moveTo>
                  <a:cubicBezTo>
                    <a:pt x="121" y="0"/>
                    <a:pt x="106" y="6"/>
                    <a:pt x="98" y="21"/>
                  </a:cubicBezTo>
                  <a:cubicBezTo>
                    <a:pt x="74" y="69"/>
                    <a:pt x="38" y="118"/>
                    <a:pt x="13" y="178"/>
                  </a:cubicBezTo>
                  <a:cubicBezTo>
                    <a:pt x="1" y="215"/>
                    <a:pt x="13" y="240"/>
                    <a:pt x="38" y="251"/>
                  </a:cubicBezTo>
                  <a:lnTo>
                    <a:pt x="62" y="251"/>
                  </a:lnTo>
                  <a:cubicBezTo>
                    <a:pt x="86" y="251"/>
                    <a:pt x="98" y="251"/>
                    <a:pt x="111" y="227"/>
                  </a:cubicBezTo>
                  <a:cubicBezTo>
                    <a:pt x="147" y="167"/>
                    <a:pt x="171" y="118"/>
                    <a:pt x="195" y="57"/>
                  </a:cubicBezTo>
                  <a:cubicBezTo>
                    <a:pt x="195" y="32"/>
                    <a:pt x="195" y="21"/>
                    <a:pt x="171" y="8"/>
                  </a:cubicBezTo>
                  <a:cubicBezTo>
                    <a:pt x="161" y="3"/>
                    <a:pt x="149" y="0"/>
                    <a:pt x="1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08" name="Google Shape;9408;p61"/>
            <p:cNvSpPr/>
            <p:nvPr/>
          </p:nvSpPr>
          <p:spPr>
            <a:xfrm>
              <a:off x="8102158" y="3506923"/>
              <a:ext cx="5759" cy="13880"/>
            </a:xfrm>
            <a:custGeom>
              <a:avLst/>
              <a:gdLst/>
              <a:ahLst/>
              <a:cxnLst/>
              <a:rect l="l" t="t" r="r" b="b"/>
              <a:pathLst>
                <a:path w="117" h="282" extrusionOk="0">
                  <a:moveTo>
                    <a:pt x="70" y="1"/>
                  </a:moveTo>
                  <a:cubicBezTo>
                    <a:pt x="53" y="1"/>
                    <a:pt x="37" y="10"/>
                    <a:pt x="37" y="32"/>
                  </a:cubicBezTo>
                  <a:cubicBezTo>
                    <a:pt x="24" y="105"/>
                    <a:pt x="13" y="178"/>
                    <a:pt x="0" y="239"/>
                  </a:cubicBezTo>
                  <a:cubicBezTo>
                    <a:pt x="0" y="266"/>
                    <a:pt x="23" y="282"/>
                    <a:pt x="45" y="282"/>
                  </a:cubicBezTo>
                  <a:cubicBezTo>
                    <a:pt x="63" y="282"/>
                    <a:pt x="80" y="272"/>
                    <a:pt x="86" y="251"/>
                  </a:cubicBezTo>
                  <a:cubicBezTo>
                    <a:pt x="97" y="190"/>
                    <a:pt x="110" y="117"/>
                    <a:pt x="110" y="44"/>
                  </a:cubicBezTo>
                  <a:cubicBezTo>
                    <a:pt x="117" y="17"/>
                    <a:pt x="93" y="1"/>
                    <a:pt x="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09" name="Google Shape;9409;p61"/>
            <p:cNvSpPr/>
            <p:nvPr/>
          </p:nvSpPr>
          <p:spPr>
            <a:xfrm>
              <a:off x="8101567" y="3506677"/>
              <a:ext cx="6595" cy="15012"/>
            </a:xfrm>
            <a:custGeom>
              <a:avLst/>
              <a:gdLst/>
              <a:ahLst/>
              <a:cxnLst/>
              <a:rect l="l" t="t" r="r" b="b"/>
              <a:pathLst>
                <a:path w="134" h="305" extrusionOk="0">
                  <a:moveTo>
                    <a:pt x="72" y="20"/>
                  </a:moveTo>
                  <a:cubicBezTo>
                    <a:pt x="77" y="20"/>
                    <a:pt x="82" y="21"/>
                    <a:pt x="85" y="25"/>
                  </a:cubicBezTo>
                  <a:cubicBezTo>
                    <a:pt x="109" y="25"/>
                    <a:pt x="122" y="37"/>
                    <a:pt x="122" y="49"/>
                  </a:cubicBezTo>
                  <a:lnTo>
                    <a:pt x="109" y="74"/>
                  </a:lnTo>
                  <a:cubicBezTo>
                    <a:pt x="109" y="134"/>
                    <a:pt x="98" y="195"/>
                    <a:pt x="85" y="256"/>
                  </a:cubicBezTo>
                  <a:cubicBezTo>
                    <a:pt x="85" y="280"/>
                    <a:pt x="73" y="280"/>
                    <a:pt x="49" y="280"/>
                  </a:cubicBezTo>
                  <a:cubicBezTo>
                    <a:pt x="36" y="280"/>
                    <a:pt x="25" y="268"/>
                    <a:pt x="25" y="244"/>
                  </a:cubicBezTo>
                  <a:cubicBezTo>
                    <a:pt x="25" y="183"/>
                    <a:pt x="36" y="122"/>
                    <a:pt x="49" y="61"/>
                  </a:cubicBezTo>
                  <a:lnTo>
                    <a:pt x="49" y="37"/>
                  </a:lnTo>
                  <a:cubicBezTo>
                    <a:pt x="49" y="28"/>
                    <a:pt x="61" y="20"/>
                    <a:pt x="72" y="20"/>
                  </a:cubicBezTo>
                  <a:close/>
                  <a:moveTo>
                    <a:pt x="85" y="1"/>
                  </a:moveTo>
                  <a:cubicBezTo>
                    <a:pt x="61" y="1"/>
                    <a:pt x="36" y="12"/>
                    <a:pt x="36" y="37"/>
                  </a:cubicBezTo>
                  <a:lnTo>
                    <a:pt x="25" y="61"/>
                  </a:lnTo>
                  <a:cubicBezTo>
                    <a:pt x="25" y="122"/>
                    <a:pt x="12" y="183"/>
                    <a:pt x="0" y="244"/>
                  </a:cubicBezTo>
                  <a:cubicBezTo>
                    <a:pt x="0" y="280"/>
                    <a:pt x="25" y="293"/>
                    <a:pt x="49" y="304"/>
                  </a:cubicBezTo>
                  <a:lnTo>
                    <a:pt x="61" y="304"/>
                  </a:lnTo>
                  <a:cubicBezTo>
                    <a:pt x="85" y="304"/>
                    <a:pt x="98" y="293"/>
                    <a:pt x="109" y="256"/>
                  </a:cubicBezTo>
                  <a:cubicBezTo>
                    <a:pt x="122" y="195"/>
                    <a:pt x="122" y="134"/>
                    <a:pt x="134" y="74"/>
                  </a:cubicBezTo>
                  <a:lnTo>
                    <a:pt x="134" y="49"/>
                  </a:lnTo>
                  <a:cubicBezTo>
                    <a:pt x="134" y="25"/>
                    <a:pt x="109" y="1"/>
                    <a:pt x="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10" name="Google Shape;9410;p61"/>
            <p:cNvSpPr/>
            <p:nvPr/>
          </p:nvSpPr>
          <p:spPr>
            <a:xfrm>
              <a:off x="8109935" y="3507169"/>
              <a:ext cx="5414" cy="15750"/>
            </a:xfrm>
            <a:custGeom>
              <a:avLst/>
              <a:gdLst/>
              <a:ahLst/>
              <a:cxnLst/>
              <a:rect l="l" t="t" r="r" b="b"/>
              <a:pathLst>
                <a:path w="110" h="320" extrusionOk="0">
                  <a:moveTo>
                    <a:pt x="53" y="0"/>
                  </a:moveTo>
                  <a:cubicBezTo>
                    <a:pt x="37" y="0"/>
                    <a:pt x="25" y="8"/>
                    <a:pt x="25" y="27"/>
                  </a:cubicBezTo>
                  <a:cubicBezTo>
                    <a:pt x="1" y="112"/>
                    <a:pt x="1" y="197"/>
                    <a:pt x="1" y="283"/>
                  </a:cubicBezTo>
                  <a:cubicBezTo>
                    <a:pt x="7" y="307"/>
                    <a:pt x="28" y="319"/>
                    <a:pt x="47" y="319"/>
                  </a:cubicBezTo>
                  <a:cubicBezTo>
                    <a:pt x="67" y="319"/>
                    <a:pt x="85" y="307"/>
                    <a:pt x="85" y="283"/>
                  </a:cubicBezTo>
                  <a:cubicBezTo>
                    <a:pt x="85" y="197"/>
                    <a:pt x="98" y="124"/>
                    <a:pt x="110" y="51"/>
                  </a:cubicBezTo>
                  <a:cubicBezTo>
                    <a:pt x="110" y="21"/>
                    <a:pt x="77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11" name="Google Shape;9411;p61"/>
            <p:cNvSpPr/>
            <p:nvPr/>
          </p:nvSpPr>
          <p:spPr>
            <a:xfrm>
              <a:off x="8109344" y="3506677"/>
              <a:ext cx="6645" cy="16833"/>
            </a:xfrm>
            <a:custGeom>
              <a:avLst/>
              <a:gdLst/>
              <a:ahLst/>
              <a:cxnLst/>
              <a:rect l="l" t="t" r="r" b="b"/>
              <a:pathLst>
                <a:path w="135" h="342" extrusionOk="0">
                  <a:moveTo>
                    <a:pt x="73" y="12"/>
                  </a:moveTo>
                  <a:lnTo>
                    <a:pt x="73" y="25"/>
                  </a:lnTo>
                  <a:cubicBezTo>
                    <a:pt x="97" y="25"/>
                    <a:pt x="110" y="37"/>
                    <a:pt x="110" y="61"/>
                  </a:cubicBezTo>
                  <a:cubicBezTo>
                    <a:pt x="97" y="147"/>
                    <a:pt x="97" y="220"/>
                    <a:pt x="97" y="293"/>
                  </a:cubicBezTo>
                  <a:cubicBezTo>
                    <a:pt x="97" y="317"/>
                    <a:pt x="73" y="317"/>
                    <a:pt x="61" y="317"/>
                  </a:cubicBezTo>
                  <a:cubicBezTo>
                    <a:pt x="49" y="317"/>
                    <a:pt x="24" y="317"/>
                    <a:pt x="24" y="293"/>
                  </a:cubicBezTo>
                  <a:cubicBezTo>
                    <a:pt x="13" y="207"/>
                    <a:pt x="24" y="134"/>
                    <a:pt x="37" y="37"/>
                  </a:cubicBezTo>
                  <a:cubicBezTo>
                    <a:pt x="49" y="25"/>
                    <a:pt x="61" y="12"/>
                    <a:pt x="73" y="12"/>
                  </a:cubicBezTo>
                  <a:close/>
                  <a:moveTo>
                    <a:pt x="73" y="1"/>
                  </a:moveTo>
                  <a:cubicBezTo>
                    <a:pt x="49" y="1"/>
                    <a:pt x="24" y="12"/>
                    <a:pt x="24" y="37"/>
                  </a:cubicBezTo>
                  <a:cubicBezTo>
                    <a:pt x="0" y="134"/>
                    <a:pt x="0" y="207"/>
                    <a:pt x="0" y="293"/>
                  </a:cubicBezTo>
                  <a:cubicBezTo>
                    <a:pt x="13" y="317"/>
                    <a:pt x="37" y="341"/>
                    <a:pt x="61" y="341"/>
                  </a:cubicBezTo>
                  <a:cubicBezTo>
                    <a:pt x="86" y="341"/>
                    <a:pt x="110" y="317"/>
                    <a:pt x="110" y="293"/>
                  </a:cubicBezTo>
                  <a:cubicBezTo>
                    <a:pt x="110" y="220"/>
                    <a:pt x="110" y="147"/>
                    <a:pt x="122" y="61"/>
                  </a:cubicBezTo>
                  <a:cubicBezTo>
                    <a:pt x="134" y="37"/>
                    <a:pt x="110" y="1"/>
                    <a:pt x="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12" name="Google Shape;9412;p61"/>
            <p:cNvSpPr/>
            <p:nvPr/>
          </p:nvSpPr>
          <p:spPr>
            <a:xfrm>
              <a:off x="8117121" y="3508498"/>
              <a:ext cx="8121" cy="14421"/>
            </a:xfrm>
            <a:custGeom>
              <a:avLst/>
              <a:gdLst/>
              <a:ahLst/>
              <a:cxnLst/>
              <a:rect l="l" t="t" r="r" b="b"/>
              <a:pathLst>
                <a:path w="165" h="293" extrusionOk="0">
                  <a:moveTo>
                    <a:pt x="54" y="0"/>
                  </a:moveTo>
                  <a:cubicBezTo>
                    <a:pt x="36" y="0"/>
                    <a:pt x="18" y="11"/>
                    <a:pt x="12" y="37"/>
                  </a:cubicBezTo>
                  <a:cubicBezTo>
                    <a:pt x="1" y="121"/>
                    <a:pt x="12" y="219"/>
                    <a:pt x="74" y="280"/>
                  </a:cubicBezTo>
                  <a:cubicBezTo>
                    <a:pt x="83" y="289"/>
                    <a:pt x="93" y="293"/>
                    <a:pt x="103" y="293"/>
                  </a:cubicBezTo>
                  <a:cubicBezTo>
                    <a:pt x="135" y="293"/>
                    <a:pt x="165" y="258"/>
                    <a:pt x="147" y="231"/>
                  </a:cubicBezTo>
                  <a:cubicBezTo>
                    <a:pt x="110" y="170"/>
                    <a:pt x="85" y="121"/>
                    <a:pt x="98" y="48"/>
                  </a:cubicBezTo>
                  <a:cubicBezTo>
                    <a:pt x="105" y="20"/>
                    <a:pt x="79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13" name="Google Shape;9413;p61"/>
            <p:cNvSpPr/>
            <p:nvPr/>
          </p:nvSpPr>
          <p:spPr>
            <a:xfrm>
              <a:off x="8116481" y="3507907"/>
              <a:ext cx="9056" cy="15603"/>
            </a:xfrm>
            <a:custGeom>
              <a:avLst/>
              <a:gdLst/>
              <a:ahLst/>
              <a:cxnLst/>
              <a:rect l="l" t="t" r="r" b="b"/>
              <a:pathLst>
                <a:path w="184" h="317" extrusionOk="0">
                  <a:moveTo>
                    <a:pt x="64" y="19"/>
                  </a:moveTo>
                  <a:cubicBezTo>
                    <a:pt x="68" y="19"/>
                    <a:pt x="71" y="21"/>
                    <a:pt x="74" y="24"/>
                  </a:cubicBezTo>
                  <a:cubicBezTo>
                    <a:pt x="98" y="24"/>
                    <a:pt x="111" y="36"/>
                    <a:pt x="111" y="60"/>
                  </a:cubicBezTo>
                  <a:cubicBezTo>
                    <a:pt x="98" y="146"/>
                    <a:pt x="123" y="195"/>
                    <a:pt x="147" y="243"/>
                  </a:cubicBezTo>
                  <a:cubicBezTo>
                    <a:pt x="160" y="268"/>
                    <a:pt x="160" y="279"/>
                    <a:pt x="147" y="292"/>
                  </a:cubicBezTo>
                  <a:cubicBezTo>
                    <a:pt x="141" y="298"/>
                    <a:pt x="132" y="301"/>
                    <a:pt x="123" y="301"/>
                  </a:cubicBezTo>
                  <a:cubicBezTo>
                    <a:pt x="114" y="301"/>
                    <a:pt x="105" y="298"/>
                    <a:pt x="98" y="292"/>
                  </a:cubicBezTo>
                  <a:cubicBezTo>
                    <a:pt x="38" y="231"/>
                    <a:pt x="14" y="133"/>
                    <a:pt x="38" y="49"/>
                  </a:cubicBezTo>
                  <a:cubicBezTo>
                    <a:pt x="46" y="31"/>
                    <a:pt x="56" y="19"/>
                    <a:pt x="64" y="19"/>
                  </a:cubicBezTo>
                  <a:close/>
                  <a:moveTo>
                    <a:pt x="87" y="0"/>
                  </a:moveTo>
                  <a:cubicBezTo>
                    <a:pt x="62" y="0"/>
                    <a:pt x="25" y="12"/>
                    <a:pt x="25" y="36"/>
                  </a:cubicBezTo>
                  <a:cubicBezTo>
                    <a:pt x="1" y="146"/>
                    <a:pt x="25" y="231"/>
                    <a:pt x="87" y="304"/>
                  </a:cubicBezTo>
                  <a:cubicBezTo>
                    <a:pt x="98" y="316"/>
                    <a:pt x="111" y="316"/>
                    <a:pt x="123" y="316"/>
                  </a:cubicBezTo>
                  <a:cubicBezTo>
                    <a:pt x="135" y="316"/>
                    <a:pt x="147" y="316"/>
                    <a:pt x="160" y="304"/>
                  </a:cubicBezTo>
                  <a:cubicBezTo>
                    <a:pt x="171" y="292"/>
                    <a:pt x="184" y="268"/>
                    <a:pt x="171" y="231"/>
                  </a:cubicBezTo>
                  <a:cubicBezTo>
                    <a:pt x="123" y="170"/>
                    <a:pt x="111" y="122"/>
                    <a:pt x="123" y="73"/>
                  </a:cubicBezTo>
                  <a:cubicBezTo>
                    <a:pt x="135" y="36"/>
                    <a:pt x="111" y="12"/>
                    <a:pt x="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14" name="Google Shape;9414;p61"/>
            <p:cNvSpPr/>
            <p:nvPr/>
          </p:nvSpPr>
          <p:spPr>
            <a:xfrm>
              <a:off x="8121551" y="3507760"/>
              <a:ext cx="12945" cy="10336"/>
            </a:xfrm>
            <a:custGeom>
              <a:avLst/>
              <a:gdLst/>
              <a:ahLst/>
              <a:cxnLst/>
              <a:rect l="l" t="t" r="r" b="b"/>
              <a:pathLst>
                <a:path w="263" h="210" extrusionOk="0">
                  <a:moveTo>
                    <a:pt x="56" y="1"/>
                  </a:moveTo>
                  <a:cubicBezTo>
                    <a:pt x="30" y="1"/>
                    <a:pt x="0" y="22"/>
                    <a:pt x="8" y="52"/>
                  </a:cubicBezTo>
                  <a:cubicBezTo>
                    <a:pt x="32" y="149"/>
                    <a:pt x="117" y="198"/>
                    <a:pt x="202" y="209"/>
                  </a:cubicBezTo>
                  <a:cubicBezTo>
                    <a:pt x="263" y="209"/>
                    <a:pt x="263" y="112"/>
                    <a:pt x="202" y="112"/>
                  </a:cubicBezTo>
                  <a:cubicBezTo>
                    <a:pt x="154" y="112"/>
                    <a:pt x="117" y="76"/>
                    <a:pt x="93" y="27"/>
                  </a:cubicBezTo>
                  <a:cubicBezTo>
                    <a:pt x="88" y="9"/>
                    <a:pt x="73" y="1"/>
                    <a:pt x="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15" name="Google Shape;9415;p61"/>
            <p:cNvSpPr/>
            <p:nvPr/>
          </p:nvSpPr>
          <p:spPr>
            <a:xfrm>
              <a:off x="8121305" y="3507268"/>
              <a:ext cx="12650" cy="10828"/>
            </a:xfrm>
            <a:custGeom>
              <a:avLst/>
              <a:gdLst/>
              <a:ahLst/>
              <a:cxnLst/>
              <a:rect l="l" t="t" r="r" b="b"/>
              <a:pathLst>
                <a:path w="257" h="220" extrusionOk="0">
                  <a:moveTo>
                    <a:pt x="62" y="25"/>
                  </a:moveTo>
                  <a:cubicBezTo>
                    <a:pt x="73" y="25"/>
                    <a:pt x="86" y="25"/>
                    <a:pt x="98" y="49"/>
                  </a:cubicBezTo>
                  <a:cubicBezTo>
                    <a:pt x="110" y="98"/>
                    <a:pt x="159" y="135"/>
                    <a:pt x="207" y="135"/>
                  </a:cubicBezTo>
                  <a:cubicBezTo>
                    <a:pt x="232" y="135"/>
                    <a:pt x="243" y="159"/>
                    <a:pt x="243" y="171"/>
                  </a:cubicBezTo>
                  <a:cubicBezTo>
                    <a:pt x="243" y="183"/>
                    <a:pt x="232" y="208"/>
                    <a:pt x="207" y="208"/>
                  </a:cubicBezTo>
                  <a:cubicBezTo>
                    <a:pt x="122" y="208"/>
                    <a:pt x="49" y="146"/>
                    <a:pt x="25" y="62"/>
                  </a:cubicBezTo>
                  <a:cubicBezTo>
                    <a:pt x="25" y="37"/>
                    <a:pt x="37" y="25"/>
                    <a:pt x="49" y="25"/>
                  </a:cubicBezTo>
                  <a:close/>
                  <a:moveTo>
                    <a:pt x="49" y="0"/>
                  </a:moveTo>
                  <a:cubicBezTo>
                    <a:pt x="25" y="13"/>
                    <a:pt x="0" y="37"/>
                    <a:pt x="13" y="73"/>
                  </a:cubicBezTo>
                  <a:cubicBezTo>
                    <a:pt x="37" y="159"/>
                    <a:pt x="110" y="219"/>
                    <a:pt x="207" y="219"/>
                  </a:cubicBezTo>
                  <a:cubicBezTo>
                    <a:pt x="243" y="219"/>
                    <a:pt x="256" y="195"/>
                    <a:pt x="256" y="171"/>
                  </a:cubicBezTo>
                  <a:cubicBezTo>
                    <a:pt x="256" y="146"/>
                    <a:pt x="243" y="122"/>
                    <a:pt x="207" y="110"/>
                  </a:cubicBezTo>
                  <a:cubicBezTo>
                    <a:pt x="159" y="110"/>
                    <a:pt x="122" y="86"/>
                    <a:pt x="110" y="37"/>
                  </a:cubicBezTo>
                  <a:cubicBezTo>
                    <a:pt x="98" y="13"/>
                    <a:pt x="73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16" name="Google Shape;9416;p61"/>
            <p:cNvSpPr/>
            <p:nvPr/>
          </p:nvSpPr>
          <p:spPr>
            <a:xfrm>
              <a:off x="8125735" y="3502788"/>
              <a:ext cx="12157" cy="10582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47" y="1"/>
                  </a:moveTo>
                  <a:cubicBezTo>
                    <a:pt x="23" y="1"/>
                    <a:pt x="1" y="20"/>
                    <a:pt x="8" y="55"/>
                  </a:cubicBezTo>
                  <a:cubicBezTo>
                    <a:pt x="45" y="128"/>
                    <a:pt x="93" y="189"/>
                    <a:pt x="166" y="213"/>
                  </a:cubicBezTo>
                  <a:cubicBezTo>
                    <a:pt x="170" y="214"/>
                    <a:pt x="174" y="214"/>
                    <a:pt x="177" y="214"/>
                  </a:cubicBezTo>
                  <a:cubicBezTo>
                    <a:pt x="220" y="214"/>
                    <a:pt x="247" y="151"/>
                    <a:pt x="202" y="128"/>
                  </a:cubicBezTo>
                  <a:cubicBezTo>
                    <a:pt x="153" y="116"/>
                    <a:pt x="117" y="80"/>
                    <a:pt x="93" y="31"/>
                  </a:cubicBezTo>
                  <a:cubicBezTo>
                    <a:pt x="83" y="11"/>
                    <a:pt x="64" y="1"/>
                    <a:pt x="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17" name="Google Shape;9417;p61"/>
            <p:cNvSpPr/>
            <p:nvPr/>
          </p:nvSpPr>
          <p:spPr>
            <a:xfrm>
              <a:off x="8125489" y="3502247"/>
              <a:ext cx="12059" cy="11665"/>
            </a:xfrm>
            <a:custGeom>
              <a:avLst/>
              <a:gdLst/>
              <a:ahLst/>
              <a:cxnLst/>
              <a:rect l="l" t="t" r="r" b="b"/>
              <a:pathLst>
                <a:path w="245" h="237" extrusionOk="0">
                  <a:moveTo>
                    <a:pt x="37" y="18"/>
                  </a:moveTo>
                  <a:cubicBezTo>
                    <a:pt x="61" y="18"/>
                    <a:pt x="86" y="18"/>
                    <a:pt x="98" y="42"/>
                  </a:cubicBezTo>
                  <a:cubicBezTo>
                    <a:pt x="110" y="91"/>
                    <a:pt x="147" y="127"/>
                    <a:pt x="207" y="151"/>
                  </a:cubicBezTo>
                  <a:cubicBezTo>
                    <a:pt x="220" y="164"/>
                    <a:pt x="231" y="175"/>
                    <a:pt x="220" y="200"/>
                  </a:cubicBezTo>
                  <a:cubicBezTo>
                    <a:pt x="220" y="209"/>
                    <a:pt x="208" y="217"/>
                    <a:pt x="196" y="217"/>
                  </a:cubicBezTo>
                  <a:cubicBezTo>
                    <a:pt x="191" y="217"/>
                    <a:pt x="186" y="216"/>
                    <a:pt x="183" y="212"/>
                  </a:cubicBezTo>
                  <a:cubicBezTo>
                    <a:pt x="110" y="188"/>
                    <a:pt x="50" y="139"/>
                    <a:pt x="25" y="54"/>
                  </a:cubicBezTo>
                  <a:cubicBezTo>
                    <a:pt x="13" y="29"/>
                    <a:pt x="37" y="29"/>
                    <a:pt x="37" y="18"/>
                  </a:cubicBezTo>
                  <a:close/>
                  <a:moveTo>
                    <a:pt x="57" y="1"/>
                  </a:moveTo>
                  <a:cubicBezTo>
                    <a:pt x="50" y="1"/>
                    <a:pt x="43" y="2"/>
                    <a:pt x="37" y="5"/>
                  </a:cubicBezTo>
                  <a:cubicBezTo>
                    <a:pt x="13" y="18"/>
                    <a:pt x="1" y="42"/>
                    <a:pt x="13" y="66"/>
                  </a:cubicBezTo>
                  <a:cubicBezTo>
                    <a:pt x="37" y="151"/>
                    <a:pt x="98" y="200"/>
                    <a:pt x="171" y="237"/>
                  </a:cubicBezTo>
                  <a:lnTo>
                    <a:pt x="195" y="237"/>
                  </a:lnTo>
                  <a:cubicBezTo>
                    <a:pt x="207" y="237"/>
                    <a:pt x="231" y="224"/>
                    <a:pt x="231" y="200"/>
                  </a:cubicBezTo>
                  <a:cubicBezTo>
                    <a:pt x="244" y="175"/>
                    <a:pt x="244" y="151"/>
                    <a:pt x="220" y="139"/>
                  </a:cubicBezTo>
                  <a:cubicBezTo>
                    <a:pt x="158" y="115"/>
                    <a:pt x="122" y="78"/>
                    <a:pt x="110" y="42"/>
                  </a:cubicBezTo>
                  <a:cubicBezTo>
                    <a:pt x="101" y="14"/>
                    <a:pt x="78" y="1"/>
                    <a:pt x="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18" name="Google Shape;9418;p61"/>
            <p:cNvSpPr/>
            <p:nvPr/>
          </p:nvSpPr>
          <p:spPr>
            <a:xfrm>
              <a:off x="8129082" y="3496488"/>
              <a:ext cx="12453" cy="6103"/>
            </a:xfrm>
            <a:custGeom>
              <a:avLst/>
              <a:gdLst/>
              <a:ahLst/>
              <a:cxnLst/>
              <a:rect l="l" t="t" r="r" b="b"/>
              <a:pathLst>
                <a:path w="253" h="124" extrusionOk="0">
                  <a:moveTo>
                    <a:pt x="74" y="0"/>
                  </a:moveTo>
                  <a:cubicBezTo>
                    <a:pt x="25" y="0"/>
                    <a:pt x="1" y="73"/>
                    <a:pt x="49" y="86"/>
                  </a:cubicBezTo>
                  <a:cubicBezTo>
                    <a:pt x="98" y="98"/>
                    <a:pt x="134" y="110"/>
                    <a:pt x="183" y="122"/>
                  </a:cubicBezTo>
                  <a:cubicBezTo>
                    <a:pt x="186" y="123"/>
                    <a:pt x="189" y="123"/>
                    <a:pt x="192" y="123"/>
                  </a:cubicBezTo>
                  <a:cubicBezTo>
                    <a:pt x="234" y="123"/>
                    <a:pt x="252" y="48"/>
                    <a:pt x="207" y="37"/>
                  </a:cubicBezTo>
                  <a:cubicBezTo>
                    <a:pt x="158" y="25"/>
                    <a:pt x="122" y="13"/>
                    <a:pt x="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19" name="Google Shape;9419;p61"/>
            <p:cNvSpPr/>
            <p:nvPr/>
          </p:nvSpPr>
          <p:spPr>
            <a:xfrm>
              <a:off x="8129673" y="3496340"/>
              <a:ext cx="11468" cy="6792"/>
            </a:xfrm>
            <a:custGeom>
              <a:avLst/>
              <a:gdLst/>
              <a:ahLst/>
              <a:cxnLst/>
              <a:rect l="l" t="t" r="r" b="b"/>
              <a:pathLst>
                <a:path w="233" h="138" extrusionOk="0">
                  <a:moveTo>
                    <a:pt x="62" y="16"/>
                  </a:moveTo>
                  <a:cubicBezTo>
                    <a:pt x="98" y="28"/>
                    <a:pt x="146" y="40"/>
                    <a:pt x="195" y="52"/>
                  </a:cubicBezTo>
                  <a:cubicBezTo>
                    <a:pt x="219" y="52"/>
                    <a:pt x="219" y="65"/>
                    <a:pt x="219" y="89"/>
                  </a:cubicBezTo>
                  <a:cubicBezTo>
                    <a:pt x="208" y="101"/>
                    <a:pt x="195" y="113"/>
                    <a:pt x="171" y="113"/>
                  </a:cubicBezTo>
                  <a:cubicBezTo>
                    <a:pt x="122" y="101"/>
                    <a:pt x="86" y="89"/>
                    <a:pt x="37" y="89"/>
                  </a:cubicBezTo>
                  <a:cubicBezTo>
                    <a:pt x="25" y="76"/>
                    <a:pt x="13" y="65"/>
                    <a:pt x="13" y="52"/>
                  </a:cubicBezTo>
                  <a:cubicBezTo>
                    <a:pt x="25" y="28"/>
                    <a:pt x="37" y="16"/>
                    <a:pt x="62" y="16"/>
                  </a:cubicBezTo>
                  <a:close/>
                  <a:moveTo>
                    <a:pt x="43" y="0"/>
                  </a:moveTo>
                  <a:cubicBezTo>
                    <a:pt x="17" y="0"/>
                    <a:pt x="1" y="20"/>
                    <a:pt x="1" y="40"/>
                  </a:cubicBezTo>
                  <a:cubicBezTo>
                    <a:pt x="1" y="65"/>
                    <a:pt x="1" y="89"/>
                    <a:pt x="37" y="101"/>
                  </a:cubicBezTo>
                  <a:cubicBezTo>
                    <a:pt x="73" y="113"/>
                    <a:pt x="122" y="125"/>
                    <a:pt x="171" y="125"/>
                  </a:cubicBezTo>
                  <a:cubicBezTo>
                    <a:pt x="171" y="138"/>
                    <a:pt x="171" y="138"/>
                    <a:pt x="183" y="138"/>
                  </a:cubicBezTo>
                  <a:cubicBezTo>
                    <a:pt x="208" y="138"/>
                    <a:pt x="232" y="113"/>
                    <a:pt x="232" y="89"/>
                  </a:cubicBezTo>
                  <a:cubicBezTo>
                    <a:pt x="232" y="65"/>
                    <a:pt x="232" y="40"/>
                    <a:pt x="195" y="28"/>
                  </a:cubicBezTo>
                  <a:cubicBezTo>
                    <a:pt x="146" y="16"/>
                    <a:pt x="98" y="3"/>
                    <a:pt x="62" y="3"/>
                  </a:cubicBezTo>
                  <a:cubicBezTo>
                    <a:pt x="55" y="1"/>
                    <a:pt x="49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20" name="Google Shape;9420;p61"/>
            <p:cNvSpPr/>
            <p:nvPr/>
          </p:nvSpPr>
          <p:spPr>
            <a:xfrm>
              <a:off x="7931555" y="3509827"/>
              <a:ext cx="4824" cy="33273"/>
            </a:xfrm>
            <a:custGeom>
              <a:avLst/>
              <a:gdLst/>
              <a:ahLst/>
              <a:cxnLst/>
              <a:rect l="l" t="t" r="r" b="b"/>
              <a:pathLst>
                <a:path w="98" h="676" extrusionOk="0">
                  <a:moveTo>
                    <a:pt x="55" y="0"/>
                  </a:moveTo>
                  <a:cubicBezTo>
                    <a:pt x="34" y="0"/>
                    <a:pt x="12" y="15"/>
                    <a:pt x="12" y="46"/>
                  </a:cubicBezTo>
                  <a:cubicBezTo>
                    <a:pt x="1" y="240"/>
                    <a:pt x="1" y="435"/>
                    <a:pt x="12" y="629"/>
                  </a:cubicBezTo>
                  <a:cubicBezTo>
                    <a:pt x="12" y="660"/>
                    <a:pt x="34" y="675"/>
                    <a:pt x="55" y="675"/>
                  </a:cubicBezTo>
                  <a:cubicBezTo>
                    <a:pt x="76" y="675"/>
                    <a:pt x="98" y="660"/>
                    <a:pt x="98" y="629"/>
                  </a:cubicBezTo>
                  <a:cubicBezTo>
                    <a:pt x="85" y="435"/>
                    <a:pt x="85" y="240"/>
                    <a:pt x="98" y="46"/>
                  </a:cubicBezTo>
                  <a:cubicBezTo>
                    <a:pt x="98" y="15"/>
                    <a:pt x="76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21" name="Google Shape;9421;p61"/>
            <p:cNvSpPr/>
            <p:nvPr/>
          </p:nvSpPr>
          <p:spPr>
            <a:xfrm>
              <a:off x="7930915" y="3509089"/>
              <a:ext cx="6054" cy="34159"/>
            </a:xfrm>
            <a:custGeom>
              <a:avLst/>
              <a:gdLst/>
              <a:ahLst/>
              <a:cxnLst/>
              <a:rect l="l" t="t" r="r" b="b"/>
              <a:pathLst>
                <a:path w="123" h="694" extrusionOk="0">
                  <a:moveTo>
                    <a:pt x="74" y="25"/>
                  </a:moveTo>
                  <a:cubicBezTo>
                    <a:pt x="87" y="25"/>
                    <a:pt x="98" y="36"/>
                    <a:pt x="98" y="61"/>
                  </a:cubicBezTo>
                  <a:lnTo>
                    <a:pt x="98" y="644"/>
                  </a:lnTo>
                  <a:cubicBezTo>
                    <a:pt x="98" y="669"/>
                    <a:pt x="87" y="681"/>
                    <a:pt x="62" y="681"/>
                  </a:cubicBezTo>
                  <a:cubicBezTo>
                    <a:pt x="50" y="681"/>
                    <a:pt x="25" y="669"/>
                    <a:pt x="25" y="644"/>
                  </a:cubicBezTo>
                  <a:cubicBezTo>
                    <a:pt x="25" y="438"/>
                    <a:pt x="25" y="244"/>
                    <a:pt x="38" y="61"/>
                  </a:cubicBezTo>
                  <a:cubicBezTo>
                    <a:pt x="38" y="36"/>
                    <a:pt x="50" y="25"/>
                    <a:pt x="74" y="25"/>
                  </a:cubicBezTo>
                  <a:close/>
                  <a:moveTo>
                    <a:pt x="74" y="0"/>
                  </a:moveTo>
                  <a:cubicBezTo>
                    <a:pt x="50" y="0"/>
                    <a:pt x="25" y="25"/>
                    <a:pt x="14" y="61"/>
                  </a:cubicBezTo>
                  <a:cubicBezTo>
                    <a:pt x="1" y="244"/>
                    <a:pt x="1" y="438"/>
                    <a:pt x="14" y="644"/>
                  </a:cubicBezTo>
                  <a:cubicBezTo>
                    <a:pt x="14" y="681"/>
                    <a:pt x="38" y="693"/>
                    <a:pt x="62" y="693"/>
                  </a:cubicBezTo>
                  <a:cubicBezTo>
                    <a:pt x="87" y="693"/>
                    <a:pt x="111" y="681"/>
                    <a:pt x="111" y="644"/>
                  </a:cubicBezTo>
                  <a:cubicBezTo>
                    <a:pt x="111" y="462"/>
                    <a:pt x="111" y="255"/>
                    <a:pt x="123" y="61"/>
                  </a:cubicBezTo>
                  <a:cubicBezTo>
                    <a:pt x="123" y="25"/>
                    <a:pt x="98" y="12"/>
                    <a:pt x="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22" name="Google Shape;9422;p61"/>
            <p:cNvSpPr/>
            <p:nvPr/>
          </p:nvSpPr>
          <p:spPr>
            <a:xfrm>
              <a:off x="7936034" y="3509827"/>
              <a:ext cx="6940" cy="67973"/>
            </a:xfrm>
            <a:custGeom>
              <a:avLst/>
              <a:gdLst/>
              <a:ahLst/>
              <a:cxnLst/>
              <a:rect l="l" t="t" r="r" b="b"/>
              <a:pathLst>
                <a:path w="141" h="1381" extrusionOk="0">
                  <a:moveTo>
                    <a:pt x="44" y="0"/>
                  </a:moveTo>
                  <a:cubicBezTo>
                    <a:pt x="22" y="0"/>
                    <a:pt x="1" y="15"/>
                    <a:pt x="7" y="46"/>
                  </a:cubicBezTo>
                  <a:cubicBezTo>
                    <a:pt x="19" y="472"/>
                    <a:pt x="31" y="910"/>
                    <a:pt x="56" y="1335"/>
                  </a:cubicBezTo>
                  <a:cubicBezTo>
                    <a:pt x="56" y="1365"/>
                    <a:pt x="77" y="1381"/>
                    <a:pt x="98" y="1381"/>
                  </a:cubicBezTo>
                  <a:cubicBezTo>
                    <a:pt x="119" y="1381"/>
                    <a:pt x="140" y="1365"/>
                    <a:pt x="140" y="1335"/>
                  </a:cubicBezTo>
                  <a:cubicBezTo>
                    <a:pt x="128" y="910"/>
                    <a:pt x="104" y="472"/>
                    <a:pt x="92" y="46"/>
                  </a:cubicBezTo>
                  <a:cubicBezTo>
                    <a:pt x="92" y="15"/>
                    <a:pt x="67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23" name="Google Shape;9423;p61"/>
            <p:cNvSpPr/>
            <p:nvPr/>
          </p:nvSpPr>
          <p:spPr>
            <a:xfrm>
              <a:off x="7935739" y="3509089"/>
              <a:ext cx="7826" cy="68859"/>
            </a:xfrm>
            <a:custGeom>
              <a:avLst/>
              <a:gdLst/>
              <a:ahLst/>
              <a:cxnLst/>
              <a:rect l="l" t="t" r="r" b="b"/>
              <a:pathLst>
                <a:path w="159" h="1399" extrusionOk="0">
                  <a:moveTo>
                    <a:pt x="49" y="25"/>
                  </a:moveTo>
                  <a:cubicBezTo>
                    <a:pt x="62" y="25"/>
                    <a:pt x="86" y="36"/>
                    <a:pt x="86" y="61"/>
                  </a:cubicBezTo>
                  <a:cubicBezTo>
                    <a:pt x="110" y="535"/>
                    <a:pt x="122" y="961"/>
                    <a:pt x="134" y="1350"/>
                  </a:cubicBezTo>
                  <a:cubicBezTo>
                    <a:pt x="134" y="1374"/>
                    <a:pt x="122" y="1387"/>
                    <a:pt x="110" y="1387"/>
                  </a:cubicBezTo>
                  <a:cubicBezTo>
                    <a:pt x="86" y="1387"/>
                    <a:pt x="62" y="1374"/>
                    <a:pt x="62" y="1350"/>
                  </a:cubicBezTo>
                  <a:cubicBezTo>
                    <a:pt x="49" y="961"/>
                    <a:pt x="37" y="535"/>
                    <a:pt x="13" y="61"/>
                  </a:cubicBezTo>
                  <a:cubicBezTo>
                    <a:pt x="13" y="36"/>
                    <a:pt x="37" y="25"/>
                    <a:pt x="49" y="25"/>
                  </a:cubicBezTo>
                  <a:close/>
                  <a:moveTo>
                    <a:pt x="49" y="0"/>
                  </a:moveTo>
                  <a:cubicBezTo>
                    <a:pt x="25" y="12"/>
                    <a:pt x="0" y="25"/>
                    <a:pt x="0" y="61"/>
                  </a:cubicBezTo>
                  <a:cubicBezTo>
                    <a:pt x="13" y="535"/>
                    <a:pt x="25" y="961"/>
                    <a:pt x="49" y="1350"/>
                  </a:cubicBezTo>
                  <a:cubicBezTo>
                    <a:pt x="49" y="1387"/>
                    <a:pt x="73" y="1398"/>
                    <a:pt x="110" y="1398"/>
                  </a:cubicBezTo>
                  <a:cubicBezTo>
                    <a:pt x="134" y="1398"/>
                    <a:pt x="159" y="1387"/>
                    <a:pt x="159" y="1350"/>
                  </a:cubicBezTo>
                  <a:cubicBezTo>
                    <a:pt x="146" y="961"/>
                    <a:pt x="122" y="535"/>
                    <a:pt x="110" y="61"/>
                  </a:cubicBezTo>
                  <a:cubicBezTo>
                    <a:pt x="98" y="25"/>
                    <a:pt x="73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24" name="Google Shape;9424;p61"/>
            <p:cNvSpPr/>
            <p:nvPr/>
          </p:nvSpPr>
          <p:spPr>
            <a:xfrm>
              <a:off x="7948340" y="3512239"/>
              <a:ext cx="6005" cy="86676"/>
            </a:xfrm>
            <a:custGeom>
              <a:avLst/>
              <a:gdLst/>
              <a:ahLst/>
              <a:cxnLst/>
              <a:rect l="l" t="t" r="r" b="b"/>
              <a:pathLst>
                <a:path w="122" h="1761" extrusionOk="0">
                  <a:moveTo>
                    <a:pt x="79" y="0"/>
                  </a:moveTo>
                  <a:cubicBezTo>
                    <a:pt x="58" y="0"/>
                    <a:pt x="36" y="15"/>
                    <a:pt x="36" y="45"/>
                  </a:cubicBezTo>
                  <a:cubicBezTo>
                    <a:pt x="12" y="605"/>
                    <a:pt x="0" y="1164"/>
                    <a:pt x="0" y="1724"/>
                  </a:cubicBezTo>
                  <a:cubicBezTo>
                    <a:pt x="0" y="1748"/>
                    <a:pt x="21" y="1760"/>
                    <a:pt x="42" y="1760"/>
                  </a:cubicBezTo>
                  <a:cubicBezTo>
                    <a:pt x="64" y="1760"/>
                    <a:pt x="85" y="1748"/>
                    <a:pt x="85" y="1724"/>
                  </a:cubicBezTo>
                  <a:cubicBezTo>
                    <a:pt x="109" y="1164"/>
                    <a:pt x="109" y="605"/>
                    <a:pt x="122" y="45"/>
                  </a:cubicBezTo>
                  <a:cubicBezTo>
                    <a:pt x="122" y="15"/>
                    <a:pt x="100" y="0"/>
                    <a:pt x="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25" name="Google Shape;9425;p61"/>
            <p:cNvSpPr/>
            <p:nvPr/>
          </p:nvSpPr>
          <p:spPr>
            <a:xfrm>
              <a:off x="7947700" y="3512042"/>
              <a:ext cx="7235" cy="87464"/>
            </a:xfrm>
            <a:custGeom>
              <a:avLst/>
              <a:gdLst/>
              <a:ahLst/>
              <a:cxnLst/>
              <a:rect l="l" t="t" r="r" b="b"/>
              <a:pathLst>
                <a:path w="147" h="1777" extrusionOk="0">
                  <a:moveTo>
                    <a:pt x="86" y="13"/>
                  </a:moveTo>
                  <a:cubicBezTo>
                    <a:pt x="110" y="13"/>
                    <a:pt x="122" y="25"/>
                    <a:pt x="122" y="49"/>
                  </a:cubicBezTo>
                  <a:cubicBezTo>
                    <a:pt x="122" y="560"/>
                    <a:pt x="110" y="1144"/>
                    <a:pt x="98" y="1728"/>
                  </a:cubicBezTo>
                  <a:cubicBezTo>
                    <a:pt x="98" y="1740"/>
                    <a:pt x="73" y="1752"/>
                    <a:pt x="62" y="1752"/>
                  </a:cubicBezTo>
                  <a:cubicBezTo>
                    <a:pt x="37" y="1752"/>
                    <a:pt x="25" y="1740"/>
                    <a:pt x="25" y="1728"/>
                  </a:cubicBezTo>
                  <a:cubicBezTo>
                    <a:pt x="25" y="1144"/>
                    <a:pt x="37" y="548"/>
                    <a:pt x="49" y="49"/>
                  </a:cubicBezTo>
                  <a:cubicBezTo>
                    <a:pt x="49" y="25"/>
                    <a:pt x="73" y="13"/>
                    <a:pt x="86" y="13"/>
                  </a:cubicBezTo>
                  <a:close/>
                  <a:moveTo>
                    <a:pt x="86" y="1"/>
                  </a:moveTo>
                  <a:cubicBezTo>
                    <a:pt x="62" y="1"/>
                    <a:pt x="37" y="13"/>
                    <a:pt x="37" y="49"/>
                  </a:cubicBezTo>
                  <a:cubicBezTo>
                    <a:pt x="25" y="548"/>
                    <a:pt x="13" y="1144"/>
                    <a:pt x="0" y="1728"/>
                  </a:cubicBezTo>
                  <a:cubicBezTo>
                    <a:pt x="0" y="1752"/>
                    <a:pt x="25" y="1776"/>
                    <a:pt x="49" y="1776"/>
                  </a:cubicBezTo>
                  <a:lnTo>
                    <a:pt x="62" y="1776"/>
                  </a:lnTo>
                  <a:cubicBezTo>
                    <a:pt x="86" y="1776"/>
                    <a:pt x="110" y="1752"/>
                    <a:pt x="110" y="1728"/>
                  </a:cubicBezTo>
                  <a:cubicBezTo>
                    <a:pt x="122" y="1144"/>
                    <a:pt x="135" y="560"/>
                    <a:pt x="146" y="49"/>
                  </a:cubicBezTo>
                  <a:cubicBezTo>
                    <a:pt x="146" y="13"/>
                    <a:pt x="122" y="1"/>
                    <a:pt x="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26" name="Google Shape;9426;p61"/>
            <p:cNvSpPr/>
            <p:nvPr/>
          </p:nvSpPr>
          <p:spPr>
            <a:xfrm>
              <a:off x="8243424" y="3508498"/>
              <a:ext cx="7629" cy="32584"/>
            </a:xfrm>
            <a:custGeom>
              <a:avLst/>
              <a:gdLst/>
              <a:ahLst/>
              <a:cxnLst/>
              <a:rect l="l" t="t" r="r" b="b"/>
              <a:pathLst>
                <a:path w="155" h="662" extrusionOk="0">
                  <a:moveTo>
                    <a:pt x="106" y="0"/>
                  </a:moveTo>
                  <a:cubicBezTo>
                    <a:pt x="94" y="0"/>
                    <a:pt x="81" y="4"/>
                    <a:pt x="73" y="12"/>
                  </a:cubicBezTo>
                  <a:cubicBezTo>
                    <a:pt x="73" y="24"/>
                    <a:pt x="61" y="24"/>
                    <a:pt x="49" y="37"/>
                  </a:cubicBezTo>
                  <a:cubicBezTo>
                    <a:pt x="28" y="58"/>
                    <a:pt x="36" y="88"/>
                    <a:pt x="54" y="104"/>
                  </a:cubicBezTo>
                  <a:lnTo>
                    <a:pt x="54" y="104"/>
                  </a:lnTo>
                  <a:cubicBezTo>
                    <a:pt x="34" y="276"/>
                    <a:pt x="22" y="448"/>
                    <a:pt x="0" y="620"/>
                  </a:cubicBezTo>
                  <a:cubicBezTo>
                    <a:pt x="0" y="649"/>
                    <a:pt x="19" y="661"/>
                    <a:pt x="41" y="661"/>
                  </a:cubicBezTo>
                  <a:cubicBezTo>
                    <a:pt x="65" y="661"/>
                    <a:pt x="91" y="646"/>
                    <a:pt x="97" y="620"/>
                  </a:cubicBezTo>
                  <a:cubicBezTo>
                    <a:pt x="122" y="426"/>
                    <a:pt x="146" y="231"/>
                    <a:pt x="146" y="48"/>
                  </a:cubicBezTo>
                  <a:cubicBezTo>
                    <a:pt x="155" y="16"/>
                    <a:pt x="130" y="0"/>
                    <a:pt x="1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27" name="Google Shape;9427;p61"/>
            <p:cNvSpPr/>
            <p:nvPr/>
          </p:nvSpPr>
          <p:spPr>
            <a:xfrm>
              <a:off x="8242833" y="3508104"/>
              <a:ext cx="8417" cy="33371"/>
            </a:xfrm>
            <a:custGeom>
              <a:avLst/>
              <a:gdLst/>
              <a:ahLst/>
              <a:cxnLst/>
              <a:rect l="l" t="t" r="r" b="b"/>
              <a:pathLst>
                <a:path w="171" h="678" extrusionOk="0">
                  <a:moveTo>
                    <a:pt x="134" y="20"/>
                  </a:moveTo>
                  <a:cubicBezTo>
                    <a:pt x="146" y="32"/>
                    <a:pt x="158" y="32"/>
                    <a:pt x="158" y="56"/>
                  </a:cubicBezTo>
                  <a:lnTo>
                    <a:pt x="158" y="93"/>
                  </a:lnTo>
                  <a:lnTo>
                    <a:pt x="85" y="32"/>
                  </a:lnTo>
                  <a:lnTo>
                    <a:pt x="98" y="32"/>
                  </a:lnTo>
                  <a:cubicBezTo>
                    <a:pt x="109" y="20"/>
                    <a:pt x="122" y="20"/>
                    <a:pt x="134" y="20"/>
                  </a:cubicBezTo>
                  <a:close/>
                  <a:moveTo>
                    <a:pt x="85" y="56"/>
                  </a:moveTo>
                  <a:lnTo>
                    <a:pt x="122" y="93"/>
                  </a:lnTo>
                  <a:lnTo>
                    <a:pt x="109" y="105"/>
                  </a:lnTo>
                  <a:cubicBezTo>
                    <a:pt x="106" y="109"/>
                    <a:pt x="102" y="111"/>
                    <a:pt x="98" y="111"/>
                  </a:cubicBezTo>
                  <a:cubicBezTo>
                    <a:pt x="89" y="111"/>
                    <a:pt x="81" y="105"/>
                    <a:pt x="73" y="105"/>
                  </a:cubicBezTo>
                  <a:cubicBezTo>
                    <a:pt x="85" y="93"/>
                    <a:pt x="85" y="69"/>
                    <a:pt x="85" y="56"/>
                  </a:cubicBezTo>
                  <a:close/>
                  <a:moveTo>
                    <a:pt x="146" y="93"/>
                  </a:moveTo>
                  <a:cubicBezTo>
                    <a:pt x="146" y="264"/>
                    <a:pt x="122" y="421"/>
                    <a:pt x="98" y="591"/>
                  </a:cubicBezTo>
                  <a:lnTo>
                    <a:pt x="98" y="628"/>
                  </a:lnTo>
                  <a:cubicBezTo>
                    <a:pt x="98" y="653"/>
                    <a:pt x="73" y="664"/>
                    <a:pt x="49" y="664"/>
                  </a:cubicBezTo>
                  <a:cubicBezTo>
                    <a:pt x="49" y="653"/>
                    <a:pt x="25" y="653"/>
                    <a:pt x="25" y="628"/>
                  </a:cubicBezTo>
                  <a:lnTo>
                    <a:pt x="25" y="604"/>
                  </a:lnTo>
                  <a:cubicBezTo>
                    <a:pt x="37" y="445"/>
                    <a:pt x="49" y="288"/>
                    <a:pt x="73" y="129"/>
                  </a:cubicBezTo>
                  <a:cubicBezTo>
                    <a:pt x="85" y="129"/>
                    <a:pt x="109" y="129"/>
                    <a:pt x="122" y="118"/>
                  </a:cubicBezTo>
                  <a:lnTo>
                    <a:pt x="146" y="93"/>
                  </a:lnTo>
                  <a:close/>
                  <a:moveTo>
                    <a:pt x="117" y="0"/>
                  </a:moveTo>
                  <a:cubicBezTo>
                    <a:pt x="104" y="0"/>
                    <a:pt x="93" y="6"/>
                    <a:pt x="85" y="20"/>
                  </a:cubicBezTo>
                  <a:lnTo>
                    <a:pt x="73" y="20"/>
                  </a:lnTo>
                  <a:lnTo>
                    <a:pt x="61" y="32"/>
                  </a:lnTo>
                  <a:cubicBezTo>
                    <a:pt x="37" y="56"/>
                    <a:pt x="37" y="93"/>
                    <a:pt x="49" y="105"/>
                  </a:cubicBezTo>
                  <a:cubicBezTo>
                    <a:pt x="61" y="105"/>
                    <a:pt x="61" y="105"/>
                    <a:pt x="61" y="118"/>
                  </a:cubicBezTo>
                  <a:cubicBezTo>
                    <a:pt x="37" y="275"/>
                    <a:pt x="25" y="445"/>
                    <a:pt x="12" y="604"/>
                  </a:cubicBezTo>
                  <a:lnTo>
                    <a:pt x="12" y="628"/>
                  </a:lnTo>
                  <a:cubicBezTo>
                    <a:pt x="1" y="653"/>
                    <a:pt x="25" y="677"/>
                    <a:pt x="49" y="677"/>
                  </a:cubicBezTo>
                  <a:lnTo>
                    <a:pt x="61" y="677"/>
                  </a:lnTo>
                  <a:cubicBezTo>
                    <a:pt x="85" y="677"/>
                    <a:pt x="109" y="653"/>
                    <a:pt x="109" y="628"/>
                  </a:cubicBezTo>
                  <a:lnTo>
                    <a:pt x="122" y="591"/>
                  </a:lnTo>
                  <a:cubicBezTo>
                    <a:pt x="146" y="409"/>
                    <a:pt x="158" y="227"/>
                    <a:pt x="171" y="56"/>
                  </a:cubicBezTo>
                  <a:cubicBezTo>
                    <a:pt x="171" y="32"/>
                    <a:pt x="158" y="20"/>
                    <a:pt x="146" y="8"/>
                  </a:cubicBezTo>
                  <a:cubicBezTo>
                    <a:pt x="137" y="3"/>
                    <a:pt x="127" y="0"/>
                    <a:pt x="1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28" name="Google Shape;9428;p61"/>
            <p:cNvSpPr/>
            <p:nvPr/>
          </p:nvSpPr>
          <p:spPr>
            <a:xfrm>
              <a:off x="8250906" y="3512780"/>
              <a:ext cx="6349" cy="56062"/>
            </a:xfrm>
            <a:custGeom>
              <a:avLst/>
              <a:gdLst/>
              <a:ahLst/>
              <a:cxnLst/>
              <a:rect l="l" t="t" r="r" b="b"/>
              <a:pathLst>
                <a:path w="129" h="1139" extrusionOk="0">
                  <a:moveTo>
                    <a:pt x="73" y="1"/>
                  </a:moveTo>
                  <a:cubicBezTo>
                    <a:pt x="52" y="1"/>
                    <a:pt x="31" y="16"/>
                    <a:pt x="31" y="47"/>
                  </a:cubicBezTo>
                  <a:cubicBezTo>
                    <a:pt x="31" y="399"/>
                    <a:pt x="31" y="740"/>
                    <a:pt x="7" y="1093"/>
                  </a:cubicBezTo>
                  <a:cubicBezTo>
                    <a:pt x="0" y="1123"/>
                    <a:pt x="22" y="1138"/>
                    <a:pt x="44" y="1138"/>
                  </a:cubicBezTo>
                  <a:cubicBezTo>
                    <a:pt x="67" y="1138"/>
                    <a:pt x="91" y="1123"/>
                    <a:pt x="91" y="1093"/>
                  </a:cubicBezTo>
                  <a:cubicBezTo>
                    <a:pt x="116" y="740"/>
                    <a:pt x="128" y="399"/>
                    <a:pt x="116" y="47"/>
                  </a:cubicBezTo>
                  <a:cubicBezTo>
                    <a:pt x="116" y="16"/>
                    <a:pt x="95" y="1"/>
                    <a:pt x="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29" name="Google Shape;9429;p61"/>
            <p:cNvSpPr/>
            <p:nvPr/>
          </p:nvSpPr>
          <p:spPr>
            <a:xfrm>
              <a:off x="8250610" y="3512682"/>
              <a:ext cx="7235" cy="56308"/>
            </a:xfrm>
            <a:custGeom>
              <a:avLst/>
              <a:gdLst/>
              <a:ahLst/>
              <a:cxnLst/>
              <a:rect l="l" t="t" r="r" b="b"/>
              <a:pathLst>
                <a:path w="147" h="1144" extrusionOk="0">
                  <a:moveTo>
                    <a:pt x="73" y="12"/>
                  </a:moveTo>
                  <a:cubicBezTo>
                    <a:pt x="97" y="12"/>
                    <a:pt x="110" y="25"/>
                    <a:pt x="110" y="49"/>
                  </a:cubicBezTo>
                  <a:cubicBezTo>
                    <a:pt x="122" y="377"/>
                    <a:pt x="122" y="730"/>
                    <a:pt x="86" y="1095"/>
                  </a:cubicBezTo>
                  <a:cubicBezTo>
                    <a:pt x="86" y="1119"/>
                    <a:pt x="61" y="1131"/>
                    <a:pt x="49" y="1131"/>
                  </a:cubicBezTo>
                  <a:cubicBezTo>
                    <a:pt x="37" y="1131"/>
                    <a:pt x="13" y="1119"/>
                    <a:pt x="13" y="1095"/>
                  </a:cubicBezTo>
                  <a:cubicBezTo>
                    <a:pt x="37" y="766"/>
                    <a:pt x="49" y="425"/>
                    <a:pt x="37" y="49"/>
                  </a:cubicBezTo>
                  <a:cubicBezTo>
                    <a:pt x="37" y="25"/>
                    <a:pt x="61" y="12"/>
                    <a:pt x="73" y="12"/>
                  </a:cubicBezTo>
                  <a:close/>
                  <a:moveTo>
                    <a:pt x="73" y="0"/>
                  </a:moveTo>
                  <a:cubicBezTo>
                    <a:pt x="49" y="0"/>
                    <a:pt x="24" y="12"/>
                    <a:pt x="24" y="49"/>
                  </a:cubicBezTo>
                  <a:cubicBezTo>
                    <a:pt x="24" y="425"/>
                    <a:pt x="24" y="766"/>
                    <a:pt x="0" y="1095"/>
                  </a:cubicBezTo>
                  <a:cubicBezTo>
                    <a:pt x="0" y="1131"/>
                    <a:pt x="24" y="1143"/>
                    <a:pt x="49" y="1143"/>
                  </a:cubicBezTo>
                  <a:cubicBezTo>
                    <a:pt x="73" y="1143"/>
                    <a:pt x="110" y="1131"/>
                    <a:pt x="110" y="1095"/>
                  </a:cubicBezTo>
                  <a:cubicBezTo>
                    <a:pt x="134" y="730"/>
                    <a:pt x="146" y="377"/>
                    <a:pt x="134" y="49"/>
                  </a:cubicBezTo>
                  <a:cubicBezTo>
                    <a:pt x="134" y="12"/>
                    <a:pt x="97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30" name="Google Shape;9430;p61"/>
            <p:cNvSpPr/>
            <p:nvPr/>
          </p:nvSpPr>
          <p:spPr>
            <a:xfrm>
              <a:off x="8214088" y="3522034"/>
              <a:ext cx="68859" cy="6251"/>
            </a:xfrm>
            <a:custGeom>
              <a:avLst/>
              <a:gdLst/>
              <a:ahLst/>
              <a:cxnLst/>
              <a:rect l="l" t="t" r="r" b="b"/>
              <a:pathLst>
                <a:path w="1399" h="127" extrusionOk="0">
                  <a:moveTo>
                    <a:pt x="384" y="0"/>
                  </a:moveTo>
                  <a:cubicBezTo>
                    <a:pt x="276" y="0"/>
                    <a:pt x="169" y="2"/>
                    <a:pt x="61" y="5"/>
                  </a:cubicBezTo>
                  <a:cubicBezTo>
                    <a:pt x="1" y="17"/>
                    <a:pt x="1" y="102"/>
                    <a:pt x="61" y="102"/>
                  </a:cubicBezTo>
                  <a:cubicBezTo>
                    <a:pt x="176" y="99"/>
                    <a:pt x="291" y="97"/>
                    <a:pt x="406" y="97"/>
                  </a:cubicBezTo>
                  <a:cubicBezTo>
                    <a:pt x="717" y="97"/>
                    <a:pt x="1027" y="109"/>
                    <a:pt x="1339" y="126"/>
                  </a:cubicBezTo>
                  <a:cubicBezTo>
                    <a:pt x="1399" y="126"/>
                    <a:pt x="1399" y="41"/>
                    <a:pt x="1339" y="41"/>
                  </a:cubicBezTo>
                  <a:cubicBezTo>
                    <a:pt x="1020" y="14"/>
                    <a:pt x="702" y="0"/>
                    <a:pt x="3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31" name="Google Shape;9431;p61"/>
            <p:cNvSpPr/>
            <p:nvPr/>
          </p:nvSpPr>
          <p:spPr>
            <a:xfrm>
              <a:off x="8214678" y="3521886"/>
              <a:ext cx="68268" cy="6989"/>
            </a:xfrm>
            <a:custGeom>
              <a:avLst/>
              <a:gdLst/>
              <a:ahLst/>
              <a:cxnLst/>
              <a:rect l="l" t="t" r="r" b="b"/>
              <a:pathLst>
                <a:path w="1387" h="142" extrusionOk="0">
                  <a:moveTo>
                    <a:pt x="396" y="15"/>
                  </a:moveTo>
                  <a:cubicBezTo>
                    <a:pt x="713" y="15"/>
                    <a:pt x="1023" y="26"/>
                    <a:pt x="1327" y="44"/>
                  </a:cubicBezTo>
                  <a:cubicBezTo>
                    <a:pt x="1363" y="44"/>
                    <a:pt x="1375" y="68"/>
                    <a:pt x="1363" y="93"/>
                  </a:cubicBezTo>
                  <a:cubicBezTo>
                    <a:pt x="1363" y="103"/>
                    <a:pt x="1363" y="120"/>
                    <a:pt x="1344" y="120"/>
                  </a:cubicBezTo>
                  <a:cubicBezTo>
                    <a:pt x="1339" y="120"/>
                    <a:pt x="1334" y="119"/>
                    <a:pt x="1327" y="117"/>
                  </a:cubicBezTo>
                  <a:cubicBezTo>
                    <a:pt x="998" y="105"/>
                    <a:pt x="657" y="93"/>
                    <a:pt x="329" y="93"/>
                  </a:cubicBezTo>
                  <a:lnTo>
                    <a:pt x="49" y="93"/>
                  </a:lnTo>
                  <a:cubicBezTo>
                    <a:pt x="25" y="93"/>
                    <a:pt x="13" y="81"/>
                    <a:pt x="13" y="57"/>
                  </a:cubicBezTo>
                  <a:cubicBezTo>
                    <a:pt x="13" y="44"/>
                    <a:pt x="25" y="20"/>
                    <a:pt x="49" y="20"/>
                  </a:cubicBezTo>
                  <a:cubicBezTo>
                    <a:pt x="166" y="16"/>
                    <a:pt x="281" y="15"/>
                    <a:pt x="396" y="15"/>
                  </a:cubicBezTo>
                  <a:close/>
                  <a:moveTo>
                    <a:pt x="530" y="0"/>
                  </a:moveTo>
                  <a:cubicBezTo>
                    <a:pt x="371" y="0"/>
                    <a:pt x="211" y="3"/>
                    <a:pt x="49" y="8"/>
                  </a:cubicBezTo>
                  <a:cubicBezTo>
                    <a:pt x="13" y="8"/>
                    <a:pt x="0" y="32"/>
                    <a:pt x="0" y="57"/>
                  </a:cubicBezTo>
                  <a:cubicBezTo>
                    <a:pt x="0" y="81"/>
                    <a:pt x="13" y="117"/>
                    <a:pt x="49" y="117"/>
                  </a:cubicBezTo>
                  <a:cubicBezTo>
                    <a:pt x="159" y="114"/>
                    <a:pt x="271" y="112"/>
                    <a:pt x="384" y="112"/>
                  </a:cubicBezTo>
                  <a:cubicBezTo>
                    <a:pt x="695" y="112"/>
                    <a:pt x="1014" y="123"/>
                    <a:pt x="1327" y="141"/>
                  </a:cubicBezTo>
                  <a:lnTo>
                    <a:pt x="1338" y="141"/>
                  </a:lnTo>
                  <a:cubicBezTo>
                    <a:pt x="1363" y="141"/>
                    <a:pt x="1387" y="117"/>
                    <a:pt x="1387" y="93"/>
                  </a:cubicBezTo>
                  <a:cubicBezTo>
                    <a:pt x="1387" y="68"/>
                    <a:pt x="1375" y="32"/>
                    <a:pt x="1338" y="32"/>
                  </a:cubicBezTo>
                  <a:cubicBezTo>
                    <a:pt x="1070" y="9"/>
                    <a:pt x="801" y="0"/>
                    <a:pt x="5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32" name="Google Shape;9432;p61"/>
            <p:cNvSpPr/>
            <p:nvPr/>
          </p:nvSpPr>
          <p:spPr>
            <a:xfrm>
              <a:off x="8260159" y="3813328"/>
              <a:ext cx="4824" cy="66792"/>
            </a:xfrm>
            <a:custGeom>
              <a:avLst/>
              <a:gdLst/>
              <a:ahLst/>
              <a:cxnLst/>
              <a:rect l="l" t="t" r="r" b="b"/>
              <a:pathLst>
                <a:path w="98" h="1357" extrusionOk="0">
                  <a:moveTo>
                    <a:pt x="56" y="0"/>
                  </a:moveTo>
                  <a:cubicBezTo>
                    <a:pt x="35" y="0"/>
                    <a:pt x="13" y="15"/>
                    <a:pt x="13" y="46"/>
                  </a:cubicBezTo>
                  <a:cubicBezTo>
                    <a:pt x="13" y="471"/>
                    <a:pt x="1" y="897"/>
                    <a:pt x="13" y="1311"/>
                  </a:cubicBezTo>
                  <a:cubicBezTo>
                    <a:pt x="13" y="1341"/>
                    <a:pt x="35" y="1356"/>
                    <a:pt x="56" y="1356"/>
                  </a:cubicBezTo>
                  <a:cubicBezTo>
                    <a:pt x="77" y="1356"/>
                    <a:pt x="98" y="1341"/>
                    <a:pt x="98" y="1311"/>
                  </a:cubicBezTo>
                  <a:lnTo>
                    <a:pt x="98" y="46"/>
                  </a:lnTo>
                  <a:cubicBezTo>
                    <a:pt x="98" y="15"/>
                    <a:pt x="77" y="0"/>
                    <a:pt x="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33" name="Google Shape;9433;p61"/>
            <p:cNvSpPr/>
            <p:nvPr/>
          </p:nvSpPr>
          <p:spPr>
            <a:xfrm>
              <a:off x="8260159" y="3812885"/>
              <a:ext cx="5463" cy="67973"/>
            </a:xfrm>
            <a:custGeom>
              <a:avLst/>
              <a:gdLst/>
              <a:ahLst/>
              <a:cxnLst/>
              <a:rect l="l" t="t" r="r" b="b"/>
              <a:pathLst>
                <a:path w="111" h="1381" extrusionOk="0">
                  <a:moveTo>
                    <a:pt x="49" y="18"/>
                  </a:moveTo>
                  <a:cubicBezTo>
                    <a:pt x="74" y="18"/>
                    <a:pt x="86" y="31"/>
                    <a:pt x="86" y="55"/>
                  </a:cubicBezTo>
                  <a:lnTo>
                    <a:pt x="86" y="286"/>
                  </a:lnTo>
                  <a:cubicBezTo>
                    <a:pt x="98" y="626"/>
                    <a:pt x="98" y="979"/>
                    <a:pt x="86" y="1320"/>
                  </a:cubicBezTo>
                  <a:cubicBezTo>
                    <a:pt x="86" y="1344"/>
                    <a:pt x="74" y="1356"/>
                    <a:pt x="49" y="1356"/>
                  </a:cubicBezTo>
                  <a:cubicBezTo>
                    <a:pt x="38" y="1356"/>
                    <a:pt x="25" y="1344"/>
                    <a:pt x="25" y="1320"/>
                  </a:cubicBezTo>
                  <a:cubicBezTo>
                    <a:pt x="13" y="979"/>
                    <a:pt x="13" y="626"/>
                    <a:pt x="13" y="286"/>
                  </a:cubicBezTo>
                  <a:lnTo>
                    <a:pt x="13" y="55"/>
                  </a:lnTo>
                  <a:cubicBezTo>
                    <a:pt x="13" y="31"/>
                    <a:pt x="38" y="18"/>
                    <a:pt x="49" y="18"/>
                  </a:cubicBezTo>
                  <a:close/>
                  <a:moveTo>
                    <a:pt x="56" y="0"/>
                  </a:moveTo>
                  <a:cubicBezTo>
                    <a:pt x="28" y="0"/>
                    <a:pt x="1" y="19"/>
                    <a:pt x="1" y="55"/>
                  </a:cubicBezTo>
                  <a:lnTo>
                    <a:pt x="1" y="286"/>
                  </a:lnTo>
                  <a:lnTo>
                    <a:pt x="1" y="1320"/>
                  </a:lnTo>
                  <a:cubicBezTo>
                    <a:pt x="1" y="1356"/>
                    <a:pt x="25" y="1380"/>
                    <a:pt x="49" y="1380"/>
                  </a:cubicBezTo>
                  <a:cubicBezTo>
                    <a:pt x="86" y="1380"/>
                    <a:pt x="111" y="1356"/>
                    <a:pt x="111" y="1320"/>
                  </a:cubicBezTo>
                  <a:lnTo>
                    <a:pt x="111" y="286"/>
                  </a:lnTo>
                  <a:lnTo>
                    <a:pt x="111" y="55"/>
                  </a:lnTo>
                  <a:cubicBezTo>
                    <a:pt x="111" y="19"/>
                    <a:pt x="83" y="0"/>
                    <a:pt x="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34" name="Google Shape;9434;p61"/>
            <p:cNvSpPr/>
            <p:nvPr/>
          </p:nvSpPr>
          <p:spPr>
            <a:xfrm>
              <a:off x="8252432" y="3850885"/>
              <a:ext cx="4184" cy="36374"/>
            </a:xfrm>
            <a:custGeom>
              <a:avLst/>
              <a:gdLst/>
              <a:ahLst/>
              <a:cxnLst/>
              <a:rect l="l" t="t" r="r" b="b"/>
              <a:pathLst>
                <a:path w="85" h="739" extrusionOk="0">
                  <a:moveTo>
                    <a:pt x="42" y="1"/>
                  </a:moveTo>
                  <a:cubicBezTo>
                    <a:pt x="21" y="1"/>
                    <a:pt x="0" y="13"/>
                    <a:pt x="0" y="37"/>
                  </a:cubicBezTo>
                  <a:lnTo>
                    <a:pt x="0" y="694"/>
                  </a:lnTo>
                  <a:cubicBezTo>
                    <a:pt x="0" y="724"/>
                    <a:pt x="21" y="739"/>
                    <a:pt x="42" y="739"/>
                  </a:cubicBezTo>
                  <a:cubicBezTo>
                    <a:pt x="64" y="739"/>
                    <a:pt x="85" y="724"/>
                    <a:pt x="85" y="694"/>
                  </a:cubicBezTo>
                  <a:lnTo>
                    <a:pt x="85" y="37"/>
                  </a:lnTo>
                  <a:cubicBezTo>
                    <a:pt x="85" y="13"/>
                    <a:pt x="64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35" name="Google Shape;9435;p61"/>
            <p:cNvSpPr/>
            <p:nvPr/>
          </p:nvSpPr>
          <p:spPr>
            <a:xfrm>
              <a:off x="8251792" y="3850294"/>
              <a:ext cx="5463" cy="37752"/>
            </a:xfrm>
            <a:custGeom>
              <a:avLst/>
              <a:gdLst/>
              <a:ahLst/>
              <a:cxnLst/>
              <a:rect l="l" t="t" r="r" b="b"/>
              <a:pathLst>
                <a:path w="111" h="767" extrusionOk="0">
                  <a:moveTo>
                    <a:pt x="49" y="25"/>
                  </a:moveTo>
                  <a:cubicBezTo>
                    <a:pt x="73" y="25"/>
                    <a:pt x="98" y="25"/>
                    <a:pt x="98" y="49"/>
                  </a:cubicBezTo>
                  <a:lnTo>
                    <a:pt x="98" y="134"/>
                  </a:lnTo>
                  <a:cubicBezTo>
                    <a:pt x="98" y="328"/>
                    <a:pt x="98" y="523"/>
                    <a:pt x="86" y="706"/>
                  </a:cubicBezTo>
                  <a:cubicBezTo>
                    <a:pt x="86" y="730"/>
                    <a:pt x="73" y="742"/>
                    <a:pt x="49" y="742"/>
                  </a:cubicBezTo>
                  <a:cubicBezTo>
                    <a:pt x="37" y="742"/>
                    <a:pt x="13" y="730"/>
                    <a:pt x="13" y="706"/>
                  </a:cubicBezTo>
                  <a:lnTo>
                    <a:pt x="13" y="134"/>
                  </a:lnTo>
                  <a:lnTo>
                    <a:pt x="13" y="49"/>
                  </a:lnTo>
                  <a:cubicBezTo>
                    <a:pt x="13" y="25"/>
                    <a:pt x="37" y="25"/>
                    <a:pt x="49" y="25"/>
                  </a:cubicBezTo>
                  <a:close/>
                  <a:moveTo>
                    <a:pt x="49" y="0"/>
                  </a:moveTo>
                  <a:cubicBezTo>
                    <a:pt x="25" y="0"/>
                    <a:pt x="0" y="25"/>
                    <a:pt x="0" y="49"/>
                  </a:cubicBezTo>
                  <a:lnTo>
                    <a:pt x="0" y="134"/>
                  </a:lnTo>
                  <a:lnTo>
                    <a:pt x="0" y="706"/>
                  </a:lnTo>
                  <a:cubicBezTo>
                    <a:pt x="0" y="742"/>
                    <a:pt x="25" y="766"/>
                    <a:pt x="49" y="766"/>
                  </a:cubicBezTo>
                  <a:cubicBezTo>
                    <a:pt x="86" y="766"/>
                    <a:pt x="110" y="742"/>
                    <a:pt x="110" y="706"/>
                  </a:cubicBezTo>
                  <a:lnTo>
                    <a:pt x="110" y="134"/>
                  </a:lnTo>
                  <a:lnTo>
                    <a:pt x="110" y="49"/>
                  </a:lnTo>
                  <a:cubicBezTo>
                    <a:pt x="110" y="25"/>
                    <a:pt x="86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36" name="Google Shape;9436;p61"/>
            <p:cNvSpPr/>
            <p:nvPr/>
          </p:nvSpPr>
          <p:spPr>
            <a:xfrm>
              <a:off x="7937560" y="3809145"/>
              <a:ext cx="7235" cy="91697"/>
            </a:xfrm>
            <a:custGeom>
              <a:avLst/>
              <a:gdLst/>
              <a:ahLst/>
              <a:cxnLst/>
              <a:rect l="l" t="t" r="r" b="b"/>
              <a:pathLst>
                <a:path w="147" h="1863" extrusionOk="0">
                  <a:moveTo>
                    <a:pt x="73" y="0"/>
                  </a:moveTo>
                  <a:cubicBezTo>
                    <a:pt x="49" y="0"/>
                    <a:pt x="25" y="15"/>
                    <a:pt x="25" y="45"/>
                  </a:cubicBezTo>
                  <a:cubicBezTo>
                    <a:pt x="0" y="629"/>
                    <a:pt x="0" y="1226"/>
                    <a:pt x="49" y="1821"/>
                  </a:cubicBezTo>
                  <a:cubicBezTo>
                    <a:pt x="55" y="1847"/>
                    <a:pt x="82" y="1862"/>
                    <a:pt x="106" y="1862"/>
                  </a:cubicBezTo>
                  <a:cubicBezTo>
                    <a:pt x="127" y="1862"/>
                    <a:pt x="146" y="1850"/>
                    <a:pt x="146" y="1821"/>
                  </a:cubicBezTo>
                  <a:cubicBezTo>
                    <a:pt x="109" y="1226"/>
                    <a:pt x="97" y="629"/>
                    <a:pt x="122" y="45"/>
                  </a:cubicBezTo>
                  <a:cubicBezTo>
                    <a:pt x="122" y="15"/>
                    <a:pt x="97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37" name="Google Shape;9437;p61"/>
            <p:cNvSpPr/>
            <p:nvPr/>
          </p:nvSpPr>
          <p:spPr>
            <a:xfrm>
              <a:off x="7936920" y="3808406"/>
              <a:ext cx="7875" cy="92780"/>
            </a:xfrm>
            <a:custGeom>
              <a:avLst/>
              <a:gdLst/>
              <a:ahLst/>
              <a:cxnLst/>
              <a:rect l="l" t="t" r="r" b="b"/>
              <a:pathLst>
                <a:path w="160" h="1885" extrusionOk="0">
                  <a:moveTo>
                    <a:pt x="86" y="24"/>
                  </a:moveTo>
                  <a:cubicBezTo>
                    <a:pt x="98" y="24"/>
                    <a:pt x="122" y="36"/>
                    <a:pt x="122" y="60"/>
                  </a:cubicBezTo>
                  <a:cubicBezTo>
                    <a:pt x="98" y="595"/>
                    <a:pt x="110" y="1155"/>
                    <a:pt x="146" y="1836"/>
                  </a:cubicBezTo>
                  <a:cubicBezTo>
                    <a:pt x="146" y="1860"/>
                    <a:pt x="135" y="1873"/>
                    <a:pt x="110" y="1873"/>
                  </a:cubicBezTo>
                  <a:cubicBezTo>
                    <a:pt x="98" y="1873"/>
                    <a:pt x="74" y="1860"/>
                    <a:pt x="74" y="1836"/>
                  </a:cubicBezTo>
                  <a:cubicBezTo>
                    <a:pt x="25" y="1289"/>
                    <a:pt x="13" y="705"/>
                    <a:pt x="49" y="60"/>
                  </a:cubicBezTo>
                  <a:cubicBezTo>
                    <a:pt x="49" y="36"/>
                    <a:pt x="74" y="24"/>
                    <a:pt x="86" y="24"/>
                  </a:cubicBezTo>
                  <a:close/>
                  <a:moveTo>
                    <a:pt x="86" y="0"/>
                  </a:moveTo>
                  <a:cubicBezTo>
                    <a:pt x="62" y="0"/>
                    <a:pt x="38" y="24"/>
                    <a:pt x="25" y="60"/>
                  </a:cubicBezTo>
                  <a:cubicBezTo>
                    <a:pt x="1" y="705"/>
                    <a:pt x="13" y="1289"/>
                    <a:pt x="62" y="1836"/>
                  </a:cubicBezTo>
                  <a:cubicBezTo>
                    <a:pt x="62" y="1873"/>
                    <a:pt x="86" y="1885"/>
                    <a:pt x="110" y="1885"/>
                  </a:cubicBezTo>
                  <a:lnTo>
                    <a:pt x="122" y="1885"/>
                  </a:lnTo>
                  <a:cubicBezTo>
                    <a:pt x="135" y="1885"/>
                    <a:pt x="159" y="1873"/>
                    <a:pt x="159" y="1836"/>
                  </a:cubicBezTo>
                  <a:cubicBezTo>
                    <a:pt x="122" y="1155"/>
                    <a:pt x="122" y="595"/>
                    <a:pt x="135" y="60"/>
                  </a:cubicBezTo>
                  <a:cubicBezTo>
                    <a:pt x="135" y="24"/>
                    <a:pt x="110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38" name="Google Shape;9438;p61"/>
            <p:cNvSpPr/>
            <p:nvPr/>
          </p:nvSpPr>
          <p:spPr>
            <a:xfrm>
              <a:off x="7944746" y="3837250"/>
              <a:ext cx="5414" cy="50008"/>
            </a:xfrm>
            <a:custGeom>
              <a:avLst/>
              <a:gdLst/>
              <a:ahLst/>
              <a:cxnLst/>
              <a:rect l="l" t="t" r="r" b="b"/>
              <a:pathLst>
                <a:path w="110" h="1016" extrusionOk="0">
                  <a:moveTo>
                    <a:pt x="55" y="0"/>
                  </a:moveTo>
                  <a:cubicBezTo>
                    <a:pt x="33" y="0"/>
                    <a:pt x="12" y="16"/>
                    <a:pt x="12" y="46"/>
                  </a:cubicBezTo>
                  <a:cubicBezTo>
                    <a:pt x="12" y="350"/>
                    <a:pt x="0" y="666"/>
                    <a:pt x="12" y="971"/>
                  </a:cubicBezTo>
                  <a:cubicBezTo>
                    <a:pt x="12" y="1001"/>
                    <a:pt x="33" y="1016"/>
                    <a:pt x="55" y="1016"/>
                  </a:cubicBezTo>
                  <a:cubicBezTo>
                    <a:pt x="76" y="1016"/>
                    <a:pt x="97" y="1001"/>
                    <a:pt x="97" y="971"/>
                  </a:cubicBezTo>
                  <a:cubicBezTo>
                    <a:pt x="109" y="666"/>
                    <a:pt x="97" y="350"/>
                    <a:pt x="97" y="46"/>
                  </a:cubicBezTo>
                  <a:cubicBezTo>
                    <a:pt x="97" y="16"/>
                    <a:pt x="76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39" name="Google Shape;9439;p61"/>
            <p:cNvSpPr/>
            <p:nvPr/>
          </p:nvSpPr>
          <p:spPr>
            <a:xfrm>
              <a:off x="7944746" y="3837103"/>
              <a:ext cx="5414" cy="50943"/>
            </a:xfrm>
            <a:custGeom>
              <a:avLst/>
              <a:gdLst/>
              <a:ahLst/>
              <a:cxnLst/>
              <a:rect l="l" t="t" r="r" b="b"/>
              <a:pathLst>
                <a:path w="110" h="1035" extrusionOk="0">
                  <a:moveTo>
                    <a:pt x="60" y="12"/>
                  </a:moveTo>
                  <a:cubicBezTo>
                    <a:pt x="73" y="12"/>
                    <a:pt x="97" y="25"/>
                    <a:pt x="97" y="49"/>
                  </a:cubicBezTo>
                  <a:lnTo>
                    <a:pt x="97" y="293"/>
                  </a:lnTo>
                  <a:lnTo>
                    <a:pt x="97" y="974"/>
                  </a:lnTo>
                  <a:cubicBezTo>
                    <a:pt x="97" y="998"/>
                    <a:pt x="73" y="1010"/>
                    <a:pt x="60" y="1010"/>
                  </a:cubicBezTo>
                  <a:cubicBezTo>
                    <a:pt x="36" y="1010"/>
                    <a:pt x="12" y="998"/>
                    <a:pt x="12" y="974"/>
                  </a:cubicBezTo>
                  <a:lnTo>
                    <a:pt x="12" y="293"/>
                  </a:lnTo>
                  <a:cubicBezTo>
                    <a:pt x="12" y="207"/>
                    <a:pt x="12" y="122"/>
                    <a:pt x="24" y="49"/>
                  </a:cubicBezTo>
                  <a:cubicBezTo>
                    <a:pt x="24" y="25"/>
                    <a:pt x="36" y="12"/>
                    <a:pt x="60" y="12"/>
                  </a:cubicBezTo>
                  <a:close/>
                  <a:moveTo>
                    <a:pt x="60" y="1"/>
                  </a:moveTo>
                  <a:cubicBezTo>
                    <a:pt x="24" y="1"/>
                    <a:pt x="0" y="12"/>
                    <a:pt x="0" y="49"/>
                  </a:cubicBezTo>
                  <a:lnTo>
                    <a:pt x="0" y="293"/>
                  </a:lnTo>
                  <a:lnTo>
                    <a:pt x="0" y="974"/>
                  </a:lnTo>
                  <a:cubicBezTo>
                    <a:pt x="0" y="1010"/>
                    <a:pt x="24" y="1034"/>
                    <a:pt x="60" y="1034"/>
                  </a:cubicBezTo>
                  <a:cubicBezTo>
                    <a:pt x="85" y="1034"/>
                    <a:pt x="109" y="1010"/>
                    <a:pt x="109" y="974"/>
                  </a:cubicBezTo>
                  <a:lnTo>
                    <a:pt x="109" y="293"/>
                  </a:lnTo>
                  <a:lnTo>
                    <a:pt x="109" y="49"/>
                  </a:lnTo>
                  <a:cubicBezTo>
                    <a:pt x="109" y="12"/>
                    <a:pt x="85" y="1"/>
                    <a:pt x="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40" name="Google Shape;9440;p61"/>
            <p:cNvSpPr/>
            <p:nvPr/>
          </p:nvSpPr>
          <p:spPr>
            <a:xfrm>
              <a:off x="7915361" y="3879039"/>
              <a:ext cx="56308" cy="5956"/>
            </a:xfrm>
            <a:custGeom>
              <a:avLst/>
              <a:gdLst/>
              <a:ahLst/>
              <a:cxnLst/>
              <a:rect l="l" t="t" r="r" b="b"/>
              <a:pathLst>
                <a:path w="1144" h="121" extrusionOk="0">
                  <a:moveTo>
                    <a:pt x="62" y="0"/>
                  </a:moveTo>
                  <a:cubicBezTo>
                    <a:pt x="1" y="0"/>
                    <a:pt x="1" y="85"/>
                    <a:pt x="62" y="97"/>
                  </a:cubicBezTo>
                  <a:cubicBezTo>
                    <a:pt x="248" y="111"/>
                    <a:pt x="435" y="120"/>
                    <a:pt x="621" y="120"/>
                  </a:cubicBezTo>
                  <a:cubicBezTo>
                    <a:pt x="775" y="120"/>
                    <a:pt x="929" y="114"/>
                    <a:pt x="1084" y="97"/>
                  </a:cubicBezTo>
                  <a:cubicBezTo>
                    <a:pt x="1144" y="97"/>
                    <a:pt x="1144" y="12"/>
                    <a:pt x="1084" y="12"/>
                  </a:cubicBezTo>
                  <a:cubicBezTo>
                    <a:pt x="913" y="18"/>
                    <a:pt x="743" y="24"/>
                    <a:pt x="573" y="24"/>
                  </a:cubicBezTo>
                  <a:cubicBezTo>
                    <a:pt x="403" y="24"/>
                    <a:pt x="232" y="18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41" name="Google Shape;9441;p61"/>
            <p:cNvSpPr/>
            <p:nvPr/>
          </p:nvSpPr>
          <p:spPr>
            <a:xfrm>
              <a:off x="7916001" y="3878843"/>
              <a:ext cx="55668" cy="6792"/>
            </a:xfrm>
            <a:custGeom>
              <a:avLst/>
              <a:gdLst/>
              <a:ahLst/>
              <a:cxnLst/>
              <a:rect l="l" t="t" r="r" b="b"/>
              <a:pathLst>
                <a:path w="1131" h="138" extrusionOk="0">
                  <a:moveTo>
                    <a:pt x="49" y="16"/>
                  </a:moveTo>
                  <a:cubicBezTo>
                    <a:pt x="228" y="30"/>
                    <a:pt x="416" y="36"/>
                    <a:pt x="621" y="36"/>
                  </a:cubicBezTo>
                  <a:cubicBezTo>
                    <a:pt x="762" y="36"/>
                    <a:pt x="911" y="33"/>
                    <a:pt x="1071" y="28"/>
                  </a:cubicBezTo>
                  <a:cubicBezTo>
                    <a:pt x="1095" y="28"/>
                    <a:pt x="1107" y="40"/>
                    <a:pt x="1107" y="53"/>
                  </a:cubicBezTo>
                  <a:cubicBezTo>
                    <a:pt x="1107" y="77"/>
                    <a:pt x="1095" y="101"/>
                    <a:pt x="1071" y="101"/>
                  </a:cubicBezTo>
                  <a:cubicBezTo>
                    <a:pt x="929" y="112"/>
                    <a:pt x="785" y="118"/>
                    <a:pt x="635" y="118"/>
                  </a:cubicBezTo>
                  <a:cubicBezTo>
                    <a:pt x="450" y="118"/>
                    <a:pt x="257" y="109"/>
                    <a:pt x="49" y="89"/>
                  </a:cubicBezTo>
                  <a:cubicBezTo>
                    <a:pt x="25" y="89"/>
                    <a:pt x="12" y="64"/>
                    <a:pt x="12" y="40"/>
                  </a:cubicBezTo>
                  <a:cubicBezTo>
                    <a:pt x="12" y="28"/>
                    <a:pt x="25" y="16"/>
                    <a:pt x="49" y="16"/>
                  </a:cubicBezTo>
                  <a:close/>
                  <a:moveTo>
                    <a:pt x="35" y="1"/>
                  </a:moveTo>
                  <a:cubicBezTo>
                    <a:pt x="16" y="1"/>
                    <a:pt x="0" y="20"/>
                    <a:pt x="0" y="40"/>
                  </a:cubicBezTo>
                  <a:cubicBezTo>
                    <a:pt x="0" y="77"/>
                    <a:pt x="12" y="101"/>
                    <a:pt x="49" y="101"/>
                  </a:cubicBezTo>
                  <a:cubicBezTo>
                    <a:pt x="255" y="126"/>
                    <a:pt x="450" y="137"/>
                    <a:pt x="633" y="137"/>
                  </a:cubicBezTo>
                  <a:cubicBezTo>
                    <a:pt x="790" y="137"/>
                    <a:pt x="936" y="126"/>
                    <a:pt x="1071" y="113"/>
                  </a:cubicBezTo>
                  <a:cubicBezTo>
                    <a:pt x="1107" y="113"/>
                    <a:pt x="1131" y="77"/>
                    <a:pt x="1119" y="53"/>
                  </a:cubicBezTo>
                  <a:cubicBezTo>
                    <a:pt x="1119" y="28"/>
                    <a:pt x="1107" y="4"/>
                    <a:pt x="1071" y="4"/>
                  </a:cubicBezTo>
                  <a:cubicBezTo>
                    <a:pt x="876" y="16"/>
                    <a:pt x="697" y="22"/>
                    <a:pt x="528" y="22"/>
                  </a:cubicBezTo>
                  <a:cubicBezTo>
                    <a:pt x="359" y="22"/>
                    <a:pt x="201" y="16"/>
                    <a:pt x="49" y="4"/>
                  </a:cubicBezTo>
                  <a:cubicBezTo>
                    <a:pt x="44" y="2"/>
                    <a:pt x="40" y="1"/>
                    <a:pt x="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42" name="Google Shape;9442;p61"/>
            <p:cNvSpPr/>
            <p:nvPr/>
          </p:nvSpPr>
          <p:spPr>
            <a:xfrm>
              <a:off x="7925107" y="3866389"/>
              <a:ext cx="72157" cy="8072"/>
            </a:xfrm>
            <a:custGeom>
              <a:avLst/>
              <a:gdLst/>
              <a:ahLst/>
              <a:cxnLst/>
              <a:rect l="l" t="t" r="r" b="b"/>
              <a:pathLst>
                <a:path w="1466" h="164" extrusionOk="0">
                  <a:moveTo>
                    <a:pt x="61" y="0"/>
                  </a:moveTo>
                  <a:cubicBezTo>
                    <a:pt x="19" y="0"/>
                    <a:pt x="0" y="75"/>
                    <a:pt x="46" y="87"/>
                  </a:cubicBezTo>
                  <a:cubicBezTo>
                    <a:pt x="287" y="139"/>
                    <a:pt x="532" y="163"/>
                    <a:pt x="776" y="163"/>
                  </a:cubicBezTo>
                  <a:cubicBezTo>
                    <a:pt x="988" y="163"/>
                    <a:pt x="1199" y="145"/>
                    <a:pt x="1408" y="111"/>
                  </a:cubicBezTo>
                  <a:cubicBezTo>
                    <a:pt x="1466" y="99"/>
                    <a:pt x="1448" y="13"/>
                    <a:pt x="1394" y="13"/>
                  </a:cubicBezTo>
                  <a:cubicBezTo>
                    <a:pt x="1391" y="13"/>
                    <a:pt x="1387" y="13"/>
                    <a:pt x="1384" y="14"/>
                  </a:cubicBezTo>
                  <a:cubicBezTo>
                    <a:pt x="1184" y="47"/>
                    <a:pt x="984" y="63"/>
                    <a:pt x="784" y="63"/>
                  </a:cubicBezTo>
                  <a:cubicBezTo>
                    <a:pt x="546" y="63"/>
                    <a:pt x="308" y="41"/>
                    <a:pt x="70" y="1"/>
                  </a:cubicBezTo>
                  <a:cubicBezTo>
                    <a:pt x="67" y="0"/>
                    <a:pt x="64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43" name="Google Shape;9443;p61"/>
            <p:cNvSpPr/>
            <p:nvPr/>
          </p:nvSpPr>
          <p:spPr>
            <a:xfrm>
              <a:off x="7925550" y="3865848"/>
              <a:ext cx="71271" cy="9007"/>
            </a:xfrm>
            <a:custGeom>
              <a:avLst/>
              <a:gdLst/>
              <a:ahLst/>
              <a:cxnLst/>
              <a:rect l="l" t="t" r="r" b="b"/>
              <a:pathLst>
                <a:path w="1448" h="183" extrusionOk="0">
                  <a:moveTo>
                    <a:pt x="61" y="25"/>
                  </a:moveTo>
                  <a:cubicBezTo>
                    <a:pt x="302" y="63"/>
                    <a:pt x="534" y="81"/>
                    <a:pt x="760" y="81"/>
                  </a:cubicBezTo>
                  <a:cubicBezTo>
                    <a:pt x="968" y="81"/>
                    <a:pt x="1171" y="66"/>
                    <a:pt x="1375" y="37"/>
                  </a:cubicBezTo>
                  <a:cubicBezTo>
                    <a:pt x="1379" y="34"/>
                    <a:pt x="1383" y="34"/>
                    <a:pt x="1388" y="34"/>
                  </a:cubicBezTo>
                  <a:cubicBezTo>
                    <a:pt x="1407" y="34"/>
                    <a:pt x="1423" y="54"/>
                    <a:pt x="1423" y="74"/>
                  </a:cubicBezTo>
                  <a:cubicBezTo>
                    <a:pt x="1423" y="85"/>
                    <a:pt x="1423" y="98"/>
                    <a:pt x="1399" y="110"/>
                  </a:cubicBezTo>
                  <a:cubicBezTo>
                    <a:pt x="1179" y="143"/>
                    <a:pt x="964" y="162"/>
                    <a:pt x="753" y="162"/>
                  </a:cubicBezTo>
                  <a:cubicBezTo>
                    <a:pt x="510" y="162"/>
                    <a:pt x="272" y="137"/>
                    <a:pt x="37" y="85"/>
                  </a:cubicBezTo>
                  <a:cubicBezTo>
                    <a:pt x="25" y="85"/>
                    <a:pt x="13" y="61"/>
                    <a:pt x="25" y="49"/>
                  </a:cubicBezTo>
                  <a:cubicBezTo>
                    <a:pt x="25" y="37"/>
                    <a:pt x="37" y="25"/>
                    <a:pt x="61" y="25"/>
                  </a:cubicBezTo>
                  <a:close/>
                  <a:moveTo>
                    <a:pt x="61" y="1"/>
                  </a:moveTo>
                  <a:cubicBezTo>
                    <a:pt x="25" y="1"/>
                    <a:pt x="13" y="25"/>
                    <a:pt x="1" y="49"/>
                  </a:cubicBezTo>
                  <a:cubicBezTo>
                    <a:pt x="1" y="74"/>
                    <a:pt x="13" y="98"/>
                    <a:pt x="37" y="110"/>
                  </a:cubicBezTo>
                  <a:cubicBezTo>
                    <a:pt x="269" y="158"/>
                    <a:pt x="512" y="182"/>
                    <a:pt x="755" y="182"/>
                  </a:cubicBezTo>
                  <a:cubicBezTo>
                    <a:pt x="974" y="182"/>
                    <a:pt x="1180" y="158"/>
                    <a:pt x="1399" y="122"/>
                  </a:cubicBezTo>
                  <a:cubicBezTo>
                    <a:pt x="1436" y="122"/>
                    <a:pt x="1448" y="98"/>
                    <a:pt x="1436" y="74"/>
                  </a:cubicBezTo>
                  <a:cubicBezTo>
                    <a:pt x="1436" y="37"/>
                    <a:pt x="1412" y="12"/>
                    <a:pt x="1375" y="12"/>
                  </a:cubicBezTo>
                  <a:cubicBezTo>
                    <a:pt x="1179" y="46"/>
                    <a:pt x="983" y="61"/>
                    <a:pt x="784" y="61"/>
                  </a:cubicBezTo>
                  <a:cubicBezTo>
                    <a:pt x="550" y="61"/>
                    <a:pt x="311" y="40"/>
                    <a:pt x="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44" name="Google Shape;9444;p61"/>
            <p:cNvSpPr/>
            <p:nvPr/>
          </p:nvSpPr>
          <p:spPr>
            <a:xfrm>
              <a:off x="7916001" y="3444805"/>
              <a:ext cx="369347" cy="451544"/>
            </a:xfrm>
            <a:custGeom>
              <a:avLst/>
              <a:gdLst/>
              <a:ahLst/>
              <a:cxnLst/>
              <a:rect l="l" t="t" r="r" b="b"/>
              <a:pathLst>
                <a:path w="7504" h="9174" extrusionOk="0">
                  <a:moveTo>
                    <a:pt x="4152" y="109"/>
                  </a:moveTo>
                  <a:cubicBezTo>
                    <a:pt x="4189" y="109"/>
                    <a:pt x="4228" y="115"/>
                    <a:pt x="4269" y="126"/>
                  </a:cubicBezTo>
                  <a:cubicBezTo>
                    <a:pt x="4463" y="187"/>
                    <a:pt x="4646" y="406"/>
                    <a:pt x="4536" y="613"/>
                  </a:cubicBezTo>
                  <a:cubicBezTo>
                    <a:pt x="4461" y="740"/>
                    <a:pt x="4320" y="825"/>
                    <a:pt x="4180" y="825"/>
                  </a:cubicBezTo>
                  <a:cubicBezTo>
                    <a:pt x="4119" y="825"/>
                    <a:pt x="4057" y="808"/>
                    <a:pt x="4001" y="771"/>
                  </a:cubicBezTo>
                  <a:cubicBezTo>
                    <a:pt x="3879" y="698"/>
                    <a:pt x="3612" y="418"/>
                    <a:pt x="3806" y="285"/>
                  </a:cubicBezTo>
                  <a:cubicBezTo>
                    <a:pt x="3819" y="272"/>
                    <a:pt x="3831" y="260"/>
                    <a:pt x="3831" y="248"/>
                  </a:cubicBezTo>
                  <a:cubicBezTo>
                    <a:pt x="3924" y="165"/>
                    <a:pt x="4030" y="109"/>
                    <a:pt x="4152" y="109"/>
                  </a:cubicBezTo>
                  <a:close/>
                  <a:moveTo>
                    <a:pt x="3843" y="783"/>
                  </a:moveTo>
                  <a:lnTo>
                    <a:pt x="3843" y="783"/>
                  </a:lnTo>
                  <a:cubicBezTo>
                    <a:pt x="3948" y="879"/>
                    <a:pt x="4059" y="925"/>
                    <a:pt x="4172" y="925"/>
                  </a:cubicBezTo>
                  <a:cubicBezTo>
                    <a:pt x="4216" y="925"/>
                    <a:pt x="4261" y="918"/>
                    <a:pt x="4306" y="905"/>
                  </a:cubicBezTo>
                  <a:lnTo>
                    <a:pt x="4306" y="905"/>
                  </a:lnTo>
                  <a:cubicBezTo>
                    <a:pt x="4257" y="990"/>
                    <a:pt x="4220" y="1087"/>
                    <a:pt x="4208" y="1185"/>
                  </a:cubicBezTo>
                  <a:lnTo>
                    <a:pt x="4208" y="1209"/>
                  </a:lnTo>
                  <a:cubicBezTo>
                    <a:pt x="4208" y="1254"/>
                    <a:pt x="4138" y="1267"/>
                    <a:pt x="4072" y="1267"/>
                  </a:cubicBezTo>
                  <a:cubicBezTo>
                    <a:pt x="4033" y="1267"/>
                    <a:pt x="3995" y="1262"/>
                    <a:pt x="3977" y="1258"/>
                  </a:cubicBezTo>
                  <a:cubicBezTo>
                    <a:pt x="3904" y="1245"/>
                    <a:pt x="3806" y="1209"/>
                    <a:pt x="3795" y="1123"/>
                  </a:cubicBezTo>
                  <a:cubicBezTo>
                    <a:pt x="3843" y="1014"/>
                    <a:pt x="3855" y="893"/>
                    <a:pt x="3843" y="783"/>
                  </a:cubicBezTo>
                  <a:close/>
                  <a:moveTo>
                    <a:pt x="3733" y="905"/>
                  </a:moveTo>
                  <a:lnTo>
                    <a:pt x="3733" y="905"/>
                  </a:lnTo>
                  <a:cubicBezTo>
                    <a:pt x="3733" y="953"/>
                    <a:pt x="3722" y="1014"/>
                    <a:pt x="3709" y="1063"/>
                  </a:cubicBezTo>
                  <a:lnTo>
                    <a:pt x="3709" y="1075"/>
                  </a:lnTo>
                  <a:cubicBezTo>
                    <a:pt x="3660" y="1258"/>
                    <a:pt x="3855" y="1342"/>
                    <a:pt x="3989" y="1367"/>
                  </a:cubicBezTo>
                  <a:cubicBezTo>
                    <a:pt x="4005" y="1368"/>
                    <a:pt x="4023" y="1369"/>
                    <a:pt x="4044" y="1369"/>
                  </a:cubicBezTo>
                  <a:cubicBezTo>
                    <a:pt x="4167" y="1369"/>
                    <a:pt x="4357" y="1331"/>
                    <a:pt x="4306" y="1185"/>
                  </a:cubicBezTo>
                  <a:cubicBezTo>
                    <a:pt x="4317" y="1148"/>
                    <a:pt x="4330" y="1099"/>
                    <a:pt x="4354" y="1063"/>
                  </a:cubicBezTo>
                  <a:cubicBezTo>
                    <a:pt x="4512" y="1087"/>
                    <a:pt x="4560" y="1185"/>
                    <a:pt x="4476" y="1367"/>
                  </a:cubicBezTo>
                  <a:cubicBezTo>
                    <a:pt x="4414" y="1428"/>
                    <a:pt x="4354" y="1464"/>
                    <a:pt x="4269" y="1501"/>
                  </a:cubicBezTo>
                  <a:cubicBezTo>
                    <a:pt x="4215" y="1519"/>
                    <a:pt x="4155" y="1530"/>
                    <a:pt x="4093" y="1530"/>
                  </a:cubicBezTo>
                  <a:cubicBezTo>
                    <a:pt x="4071" y="1530"/>
                    <a:pt x="4048" y="1528"/>
                    <a:pt x="4025" y="1525"/>
                  </a:cubicBezTo>
                  <a:cubicBezTo>
                    <a:pt x="3916" y="1525"/>
                    <a:pt x="3795" y="1501"/>
                    <a:pt x="3709" y="1452"/>
                  </a:cubicBezTo>
                  <a:cubicBezTo>
                    <a:pt x="3649" y="1415"/>
                    <a:pt x="3588" y="1342"/>
                    <a:pt x="3539" y="1269"/>
                  </a:cubicBezTo>
                  <a:lnTo>
                    <a:pt x="3539" y="1245"/>
                  </a:lnTo>
                  <a:cubicBezTo>
                    <a:pt x="3466" y="1099"/>
                    <a:pt x="3479" y="941"/>
                    <a:pt x="3722" y="917"/>
                  </a:cubicBezTo>
                  <a:cubicBezTo>
                    <a:pt x="3733" y="917"/>
                    <a:pt x="3733" y="905"/>
                    <a:pt x="3733" y="905"/>
                  </a:cubicBezTo>
                  <a:close/>
                  <a:moveTo>
                    <a:pt x="73" y="1318"/>
                  </a:moveTo>
                  <a:lnTo>
                    <a:pt x="73" y="1318"/>
                  </a:lnTo>
                  <a:cubicBezTo>
                    <a:pt x="400" y="1353"/>
                    <a:pt x="727" y="1365"/>
                    <a:pt x="1055" y="1365"/>
                  </a:cubicBezTo>
                  <a:cubicBezTo>
                    <a:pt x="1692" y="1365"/>
                    <a:pt x="2330" y="1321"/>
                    <a:pt x="2966" y="1321"/>
                  </a:cubicBezTo>
                  <a:cubicBezTo>
                    <a:pt x="3125" y="1321"/>
                    <a:pt x="3283" y="1324"/>
                    <a:pt x="3442" y="1331"/>
                  </a:cubicBezTo>
                  <a:cubicBezTo>
                    <a:pt x="3527" y="1501"/>
                    <a:pt x="3709" y="1598"/>
                    <a:pt x="3892" y="1634"/>
                  </a:cubicBezTo>
                  <a:cubicBezTo>
                    <a:pt x="3868" y="1756"/>
                    <a:pt x="3843" y="1877"/>
                    <a:pt x="3806" y="1999"/>
                  </a:cubicBezTo>
                  <a:cubicBezTo>
                    <a:pt x="3799" y="2036"/>
                    <a:pt x="3827" y="2059"/>
                    <a:pt x="3855" y="2059"/>
                  </a:cubicBezTo>
                  <a:cubicBezTo>
                    <a:pt x="3874" y="2059"/>
                    <a:pt x="3894" y="2048"/>
                    <a:pt x="3904" y="2023"/>
                  </a:cubicBezTo>
                  <a:cubicBezTo>
                    <a:pt x="3941" y="1902"/>
                    <a:pt x="3977" y="1780"/>
                    <a:pt x="3989" y="1647"/>
                  </a:cubicBezTo>
                  <a:lnTo>
                    <a:pt x="4025" y="1647"/>
                  </a:lnTo>
                  <a:cubicBezTo>
                    <a:pt x="4038" y="1648"/>
                    <a:pt x="4051" y="1648"/>
                    <a:pt x="4064" y="1648"/>
                  </a:cubicBezTo>
                  <a:cubicBezTo>
                    <a:pt x="4266" y="1648"/>
                    <a:pt x="4518" y="1562"/>
                    <a:pt x="4622" y="1379"/>
                  </a:cubicBezTo>
                  <a:cubicBezTo>
                    <a:pt x="4749" y="1381"/>
                    <a:pt x="4877" y="1382"/>
                    <a:pt x="5005" y="1382"/>
                  </a:cubicBezTo>
                  <a:cubicBezTo>
                    <a:pt x="5794" y="1382"/>
                    <a:pt x="6597" y="1355"/>
                    <a:pt x="7382" y="1355"/>
                  </a:cubicBezTo>
                  <a:lnTo>
                    <a:pt x="7395" y="1355"/>
                  </a:lnTo>
                  <a:cubicBezTo>
                    <a:pt x="7297" y="3909"/>
                    <a:pt x="7346" y="6474"/>
                    <a:pt x="7406" y="9041"/>
                  </a:cubicBezTo>
                  <a:cubicBezTo>
                    <a:pt x="7164" y="8997"/>
                    <a:pt x="6921" y="8983"/>
                    <a:pt x="6679" y="8983"/>
                  </a:cubicBezTo>
                  <a:cubicBezTo>
                    <a:pt x="6386" y="8983"/>
                    <a:pt x="6094" y="9003"/>
                    <a:pt x="5801" y="9017"/>
                  </a:cubicBezTo>
                  <a:cubicBezTo>
                    <a:pt x="5726" y="9020"/>
                    <a:pt x="5651" y="9021"/>
                    <a:pt x="5576" y="9021"/>
                  </a:cubicBezTo>
                  <a:cubicBezTo>
                    <a:pt x="5046" y="9021"/>
                    <a:pt x="4522" y="8954"/>
                    <a:pt x="3989" y="8944"/>
                  </a:cubicBezTo>
                  <a:cubicBezTo>
                    <a:pt x="3919" y="8942"/>
                    <a:pt x="3848" y="8942"/>
                    <a:pt x="3777" y="8942"/>
                  </a:cubicBezTo>
                  <a:cubicBezTo>
                    <a:pt x="3213" y="8942"/>
                    <a:pt x="2641" y="8982"/>
                    <a:pt x="2080" y="9004"/>
                  </a:cubicBezTo>
                  <a:cubicBezTo>
                    <a:pt x="1643" y="9021"/>
                    <a:pt x="1183" y="9076"/>
                    <a:pt x="736" y="9076"/>
                  </a:cubicBezTo>
                  <a:cubicBezTo>
                    <a:pt x="523" y="9076"/>
                    <a:pt x="313" y="9064"/>
                    <a:pt x="109" y="9028"/>
                  </a:cubicBezTo>
                  <a:lnTo>
                    <a:pt x="109" y="9017"/>
                  </a:lnTo>
                  <a:cubicBezTo>
                    <a:pt x="109" y="6450"/>
                    <a:pt x="98" y="3885"/>
                    <a:pt x="73" y="1318"/>
                  </a:cubicBezTo>
                  <a:close/>
                  <a:moveTo>
                    <a:pt x="4152" y="1"/>
                  </a:moveTo>
                  <a:cubicBezTo>
                    <a:pt x="3992" y="1"/>
                    <a:pt x="3832" y="69"/>
                    <a:pt x="3722" y="199"/>
                  </a:cubicBezTo>
                  <a:cubicBezTo>
                    <a:pt x="3709" y="223"/>
                    <a:pt x="3709" y="236"/>
                    <a:pt x="3709" y="248"/>
                  </a:cubicBezTo>
                  <a:cubicBezTo>
                    <a:pt x="3612" y="345"/>
                    <a:pt x="3649" y="491"/>
                    <a:pt x="3709" y="625"/>
                  </a:cubicBezTo>
                  <a:lnTo>
                    <a:pt x="3709" y="637"/>
                  </a:lnTo>
                  <a:cubicBezTo>
                    <a:pt x="3733" y="710"/>
                    <a:pt x="3733" y="771"/>
                    <a:pt x="3733" y="832"/>
                  </a:cubicBezTo>
                  <a:cubicBezTo>
                    <a:pt x="3733" y="820"/>
                    <a:pt x="3733" y="820"/>
                    <a:pt x="3722" y="820"/>
                  </a:cubicBezTo>
                  <a:cubicBezTo>
                    <a:pt x="3503" y="820"/>
                    <a:pt x="3357" y="1026"/>
                    <a:pt x="3406" y="1233"/>
                  </a:cubicBezTo>
                  <a:cubicBezTo>
                    <a:pt x="3284" y="1229"/>
                    <a:pt x="3162" y="1228"/>
                    <a:pt x="3040" y="1228"/>
                  </a:cubicBezTo>
                  <a:cubicBezTo>
                    <a:pt x="2364" y="1228"/>
                    <a:pt x="1689" y="1280"/>
                    <a:pt x="1016" y="1280"/>
                  </a:cubicBezTo>
                  <a:cubicBezTo>
                    <a:pt x="697" y="1280"/>
                    <a:pt x="378" y="1268"/>
                    <a:pt x="61" y="1233"/>
                  </a:cubicBezTo>
                  <a:cubicBezTo>
                    <a:pt x="55" y="1230"/>
                    <a:pt x="48" y="1229"/>
                    <a:pt x="41" y="1229"/>
                  </a:cubicBezTo>
                  <a:cubicBezTo>
                    <a:pt x="21" y="1229"/>
                    <a:pt x="0" y="1242"/>
                    <a:pt x="0" y="1269"/>
                  </a:cubicBezTo>
                  <a:cubicBezTo>
                    <a:pt x="0" y="3860"/>
                    <a:pt x="25" y="6438"/>
                    <a:pt x="12" y="9017"/>
                  </a:cubicBezTo>
                  <a:cubicBezTo>
                    <a:pt x="12" y="9028"/>
                    <a:pt x="25" y="9041"/>
                    <a:pt x="36" y="9053"/>
                  </a:cubicBezTo>
                  <a:cubicBezTo>
                    <a:pt x="25" y="9077"/>
                    <a:pt x="36" y="9101"/>
                    <a:pt x="61" y="9101"/>
                  </a:cubicBezTo>
                  <a:cubicBezTo>
                    <a:pt x="273" y="9150"/>
                    <a:pt x="491" y="9165"/>
                    <a:pt x="710" y="9165"/>
                  </a:cubicBezTo>
                  <a:cubicBezTo>
                    <a:pt x="1045" y="9165"/>
                    <a:pt x="1385" y="9129"/>
                    <a:pt x="1715" y="9114"/>
                  </a:cubicBezTo>
                  <a:cubicBezTo>
                    <a:pt x="2371" y="9090"/>
                    <a:pt x="3041" y="9041"/>
                    <a:pt x="3697" y="9041"/>
                  </a:cubicBezTo>
                  <a:cubicBezTo>
                    <a:pt x="3733" y="9040"/>
                    <a:pt x="3769" y="9040"/>
                    <a:pt x="3805" y="9040"/>
                  </a:cubicBezTo>
                  <a:cubicBezTo>
                    <a:pt x="4320" y="9040"/>
                    <a:pt x="4834" y="9115"/>
                    <a:pt x="5349" y="9115"/>
                  </a:cubicBezTo>
                  <a:cubicBezTo>
                    <a:pt x="5382" y="9115"/>
                    <a:pt x="5416" y="9115"/>
                    <a:pt x="5449" y="9114"/>
                  </a:cubicBezTo>
                  <a:cubicBezTo>
                    <a:pt x="5853" y="9114"/>
                    <a:pt x="6252" y="9077"/>
                    <a:pt x="6653" y="9077"/>
                  </a:cubicBezTo>
                  <a:cubicBezTo>
                    <a:pt x="6903" y="9077"/>
                    <a:pt x="7154" y="9092"/>
                    <a:pt x="7406" y="9138"/>
                  </a:cubicBezTo>
                  <a:cubicBezTo>
                    <a:pt x="7412" y="9161"/>
                    <a:pt x="7434" y="9173"/>
                    <a:pt x="7456" y="9173"/>
                  </a:cubicBezTo>
                  <a:cubicBezTo>
                    <a:pt x="7480" y="9173"/>
                    <a:pt x="7503" y="9158"/>
                    <a:pt x="7503" y="9126"/>
                  </a:cubicBezTo>
                  <a:cubicBezTo>
                    <a:pt x="7455" y="6511"/>
                    <a:pt x="7492" y="3896"/>
                    <a:pt x="7479" y="1282"/>
                  </a:cubicBezTo>
                  <a:cubicBezTo>
                    <a:pt x="7479" y="1258"/>
                    <a:pt x="7459" y="1245"/>
                    <a:pt x="7438" y="1245"/>
                  </a:cubicBezTo>
                  <a:cubicBezTo>
                    <a:pt x="7427" y="1245"/>
                    <a:pt x="7415" y="1249"/>
                    <a:pt x="7406" y="1258"/>
                  </a:cubicBezTo>
                  <a:lnTo>
                    <a:pt x="7382" y="1258"/>
                  </a:lnTo>
                  <a:cubicBezTo>
                    <a:pt x="6693" y="1276"/>
                    <a:pt x="5990" y="1302"/>
                    <a:pt x="5289" y="1302"/>
                  </a:cubicBezTo>
                  <a:cubicBezTo>
                    <a:pt x="5074" y="1302"/>
                    <a:pt x="4860" y="1299"/>
                    <a:pt x="4646" y="1294"/>
                  </a:cubicBezTo>
                  <a:cubicBezTo>
                    <a:pt x="4695" y="1123"/>
                    <a:pt x="4560" y="977"/>
                    <a:pt x="4403" y="966"/>
                  </a:cubicBezTo>
                  <a:cubicBezTo>
                    <a:pt x="4427" y="917"/>
                    <a:pt x="4451" y="880"/>
                    <a:pt x="4487" y="832"/>
                  </a:cubicBezTo>
                  <a:cubicBezTo>
                    <a:pt x="4500" y="820"/>
                    <a:pt x="4500" y="820"/>
                    <a:pt x="4500" y="807"/>
                  </a:cubicBezTo>
                  <a:cubicBezTo>
                    <a:pt x="4524" y="783"/>
                    <a:pt x="4536" y="771"/>
                    <a:pt x="4560" y="759"/>
                  </a:cubicBezTo>
                  <a:cubicBezTo>
                    <a:pt x="4743" y="564"/>
                    <a:pt x="4695" y="285"/>
                    <a:pt x="4500" y="126"/>
                  </a:cubicBezTo>
                  <a:cubicBezTo>
                    <a:pt x="4399" y="41"/>
                    <a:pt x="4275" y="1"/>
                    <a:pt x="41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45" name="Google Shape;9445;p61"/>
            <p:cNvSpPr/>
            <p:nvPr/>
          </p:nvSpPr>
          <p:spPr>
            <a:xfrm>
              <a:off x="7915361" y="3444313"/>
              <a:ext cx="370627" cy="452676"/>
            </a:xfrm>
            <a:custGeom>
              <a:avLst/>
              <a:gdLst/>
              <a:ahLst/>
              <a:cxnLst/>
              <a:rect l="l" t="t" r="r" b="b"/>
              <a:pathLst>
                <a:path w="7530" h="9197" extrusionOk="0">
                  <a:moveTo>
                    <a:pt x="4166" y="130"/>
                  </a:moveTo>
                  <a:cubicBezTo>
                    <a:pt x="4205" y="130"/>
                    <a:pt x="4243" y="136"/>
                    <a:pt x="4282" y="149"/>
                  </a:cubicBezTo>
                  <a:cubicBezTo>
                    <a:pt x="4403" y="185"/>
                    <a:pt x="4513" y="282"/>
                    <a:pt x="4549" y="392"/>
                  </a:cubicBezTo>
                  <a:cubicBezTo>
                    <a:pt x="4586" y="465"/>
                    <a:pt x="4573" y="550"/>
                    <a:pt x="4537" y="611"/>
                  </a:cubicBezTo>
                  <a:cubicBezTo>
                    <a:pt x="4489" y="708"/>
                    <a:pt x="4391" y="793"/>
                    <a:pt x="4282" y="817"/>
                  </a:cubicBezTo>
                  <a:cubicBezTo>
                    <a:pt x="4249" y="825"/>
                    <a:pt x="4216" y="830"/>
                    <a:pt x="4184" y="830"/>
                  </a:cubicBezTo>
                  <a:cubicBezTo>
                    <a:pt x="4122" y="830"/>
                    <a:pt x="4062" y="814"/>
                    <a:pt x="4014" y="781"/>
                  </a:cubicBezTo>
                  <a:cubicBezTo>
                    <a:pt x="3929" y="720"/>
                    <a:pt x="3759" y="562"/>
                    <a:pt x="3759" y="416"/>
                  </a:cubicBezTo>
                  <a:cubicBezTo>
                    <a:pt x="3759" y="368"/>
                    <a:pt x="3783" y="331"/>
                    <a:pt x="3819" y="295"/>
                  </a:cubicBezTo>
                  <a:cubicBezTo>
                    <a:pt x="3844" y="295"/>
                    <a:pt x="3844" y="270"/>
                    <a:pt x="3844" y="258"/>
                  </a:cubicBezTo>
                  <a:cubicBezTo>
                    <a:pt x="3951" y="177"/>
                    <a:pt x="4059" y="130"/>
                    <a:pt x="4166" y="130"/>
                  </a:cubicBezTo>
                  <a:close/>
                  <a:moveTo>
                    <a:pt x="4155" y="115"/>
                  </a:moveTo>
                  <a:cubicBezTo>
                    <a:pt x="4047" y="115"/>
                    <a:pt x="3936" y="159"/>
                    <a:pt x="3832" y="246"/>
                  </a:cubicBezTo>
                  <a:lnTo>
                    <a:pt x="3832" y="258"/>
                  </a:lnTo>
                  <a:cubicBezTo>
                    <a:pt x="3832" y="270"/>
                    <a:pt x="3819" y="282"/>
                    <a:pt x="3819" y="282"/>
                  </a:cubicBezTo>
                  <a:cubicBezTo>
                    <a:pt x="3771" y="319"/>
                    <a:pt x="3735" y="368"/>
                    <a:pt x="3746" y="416"/>
                  </a:cubicBezTo>
                  <a:cubicBezTo>
                    <a:pt x="3746" y="562"/>
                    <a:pt x="3917" y="733"/>
                    <a:pt x="4002" y="793"/>
                  </a:cubicBezTo>
                  <a:cubicBezTo>
                    <a:pt x="4063" y="830"/>
                    <a:pt x="4124" y="842"/>
                    <a:pt x="4184" y="842"/>
                  </a:cubicBezTo>
                  <a:cubicBezTo>
                    <a:pt x="4221" y="842"/>
                    <a:pt x="4246" y="842"/>
                    <a:pt x="4282" y="830"/>
                  </a:cubicBezTo>
                  <a:cubicBezTo>
                    <a:pt x="4391" y="806"/>
                    <a:pt x="4500" y="720"/>
                    <a:pt x="4549" y="623"/>
                  </a:cubicBezTo>
                  <a:cubicBezTo>
                    <a:pt x="4598" y="550"/>
                    <a:pt x="4598" y="465"/>
                    <a:pt x="4562" y="379"/>
                  </a:cubicBezTo>
                  <a:cubicBezTo>
                    <a:pt x="4525" y="270"/>
                    <a:pt x="4403" y="173"/>
                    <a:pt x="4282" y="136"/>
                  </a:cubicBezTo>
                  <a:cubicBezTo>
                    <a:pt x="4240" y="122"/>
                    <a:pt x="4198" y="115"/>
                    <a:pt x="4155" y="115"/>
                  </a:cubicBezTo>
                  <a:close/>
                  <a:moveTo>
                    <a:pt x="3868" y="806"/>
                  </a:moveTo>
                  <a:lnTo>
                    <a:pt x="3868" y="806"/>
                  </a:lnTo>
                  <a:cubicBezTo>
                    <a:pt x="3973" y="900"/>
                    <a:pt x="4085" y="951"/>
                    <a:pt x="4204" y="951"/>
                  </a:cubicBezTo>
                  <a:cubicBezTo>
                    <a:pt x="4237" y="951"/>
                    <a:pt x="4271" y="947"/>
                    <a:pt x="4306" y="939"/>
                  </a:cubicBezTo>
                  <a:lnTo>
                    <a:pt x="4306" y="939"/>
                  </a:lnTo>
                  <a:cubicBezTo>
                    <a:pt x="4257" y="1000"/>
                    <a:pt x="4221" y="1097"/>
                    <a:pt x="4209" y="1195"/>
                  </a:cubicBezTo>
                  <a:cubicBezTo>
                    <a:pt x="4209" y="1206"/>
                    <a:pt x="4221" y="1206"/>
                    <a:pt x="4221" y="1219"/>
                  </a:cubicBezTo>
                  <a:lnTo>
                    <a:pt x="4197" y="1243"/>
                  </a:lnTo>
                  <a:cubicBezTo>
                    <a:pt x="4173" y="1261"/>
                    <a:pt x="4133" y="1267"/>
                    <a:pt x="4095" y="1267"/>
                  </a:cubicBezTo>
                  <a:cubicBezTo>
                    <a:pt x="4057" y="1267"/>
                    <a:pt x="4020" y="1261"/>
                    <a:pt x="4002" y="1255"/>
                  </a:cubicBezTo>
                  <a:cubicBezTo>
                    <a:pt x="3929" y="1243"/>
                    <a:pt x="3832" y="1206"/>
                    <a:pt x="3819" y="1146"/>
                  </a:cubicBezTo>
                  <a:lnTo>
                    <a:pt x="3819" y="1133"/>
                  </a:lnTo>
                  <a:cubicBezTo>
                    <a:pt x="3856" y="1049"/>
                    <a:pt x="3881" y="927"/>
                    <a:pt x="3868" y="806"/>
                  </a:cubicBezTo>
                  <a:close/>
                  <a:moveTo>
                    <a:pt x="3844" y="769"/>
                  </a:moveTo>
                  <a:lnTo>
                    <a:pt x="3844" y="793"/>
                  </a:lnTo>
                  <a:cubicBezTo>
                    <a:pt x="3856" y="915"/>
                    <a:pt x="3844" y="1036"/>
                    <a:pt x="3795" y="1133"/>
                  </a:cubicBezTo>
                  <a:lnTo>
                    <a:pt x="3795" y="1146"/>
                  </a:lnTo>
                  <a:cubicBezTo>
                    <a:pt x="3819" y="1219"/>
                    <a:pt x="3917" y="1255"/>
                    <a:pt x="3990" y="1279"/>
                  </a:cubicBezTo>
                  <a:lnTo>
                    <a:pt x="4087" y="1279"/>
                  </a:lnTo>
                  <a:cubicBezTo>
                    <a:pt x="4124" y="1279"/>
                    <a:pt x="4184" y="1279"/>
                    <a:pt x="4209" y="1255"/>
                  </a:cubicBezTo>
                  <a:cubicBezTo>
                    <a:pt x="4221" y="1243"/>
                    <a:pt x="4233" y="1231"/>
                    <a:pt x="4233" y="1219"/>
                  </a:cubicBezTo>
                  <a:lnTo>
                    <a:pt x="4233" y="1206"/>
                  </a:lnTo>
                  <a:lnTo>
                    <a:pt x="4233" y="1195"/>
                  </a:lnTo>
                  <a:cubicBezTo>
                    <a:pt x="4233" y="1085"/>
                    <a:pt x="4282" y="987"/>
                    <a:pt x="4330" y="927"/>
                  </a:cubicBezTo>
                  <a:lnTo>
                    <a:pt x="4343" y="903"/>
                  </a:lnTo>
                  <a:lnTo>
                    <a:pt x="4319" y="915"/>
                  </a:lnTo>
                  <a:cubicBezTo>
                    <a:pt x="4278" y="927"/>
                    <a:pt x="4238" y="933"/>
                    <a:pt x="4198" y="933"/>
                  </a:cubicBezTo>
                  <a:cubicBezTo>
                    <a:pt x="4081" y="933"/>
                    <a:pt x="3965" y="881"/>
                    <a:pt x="3856" y="781"/>
                  </a:cubicBezTo>
                  <a:lnTo>
                    <a:pt x="3844" y="769"/>
                  </a:lnTo>
                  <a:close/>
                  <a:moveTo>
                    <a:pt x="3735" y="927"/>
                  </a:moveTo>
                  <a:cubicBezTo>
                    <a:pt x="3735" y="976"/>
                    <a:pt x="3722" y="1024"/>
                    <a:pt x="3722" y="1073"/>
                  </a:cubicBezTo>
                  <a:cubicBezTo>
                    <a:pt x="3710" y="1073"/>
                    <a:pt x="3710" y="1085"/>
                    <a:pt x="3710" y="1085"/>
                  </a:cubicBezTo>
                  <a:cubicBezTo>
                    <a:pt x="3698" y="1146"/>
                    <a:pt x="3698" y="1195"/>
                    <a:pt x="3735" y="1243"/>
                  </a:cubicBezTo>
                  <a:cubicBezTo>
                    <a:pt x="3795" y="1328"/>
                    <a:pt x="3905" y="1365"/>
                    <a:pt x="4002" y="1377"/>
                  </a:cubicBezTo>
                  <a:cubicBezTo>
                    <a:pt x="4018" y="1379"/>
                    <a:pt x="4039" y="1381"/>
                    <a:pt x="4062" y="1381"/>
                  </a:cubicBezTo>
                  <a:cubicBezTo>
                    <a:pt x="4145" y="1381"/>
                    <a:pt x="4261" y="1361"/>
                    <a:pt x="4319" y="1304"/>
                  </a:cubicBezTo>
                  <a:cubicBezTo>
                    <a:pt x="4343" y="1279"/>
                    <a:pt x="4343" y="1243"/>
                    <a:pt x="4330" y="1195"/>
                  </a:cubicBezTo>
                  <a:cubicBezTo>
                    <a:pt x="4343" y="1182"/>
                    <a:pt x="4343" y="1158"/>
                    <a:pt x="4343" y="1146"/>
                  </a:cubicBezTo>
                  <a:cubicBezTo>
                    <a:pt x="4355" y="1122"/>
                    <a:pt x="4355" y="1097"/>
                    <a:pt x="4367" y="1085"/>
                  </a:cubicBezTo>
                  <a:cubicBezTo>
                    <a:pt x="4440" y="1097"/>
                    <a:pt x="4489" y="1122"/>
                    <a:pt x="4500" y="1158"/>
                  </a:cubicBezTo>
                  <a:cubicBezTo>
                    <a:pt x="4537" y="1206"/>
                    <a:pt x="4525" y="1279"/>
                    <a:pt x="4476" y="1377"/>
                  </a:cubicBezTo>
                  <a:cubicBezTo>
                    <a:pt x="4427" y="1438"/>
                    <a:pt x="4355" y="1474"/>
                    <a:pt x="4282" y="1498"/>
                  </a:cubicBezTo>
                  <a:cubicBezTo>
                    <a:pt x="4209" y="1523"/>
                    <a:pt x="4124" y="1535"/>
                    <a:pt x="4038" y="1535"/>
                  </a:cubicBezTo>
                  <a:cubicBezTo>
                    <a:pt x="3929" y="1523"/>
                    <a:pt x="3808" y="1498"/>
                    <a:pt x="3722" y="1450"/>
                  </a:cubicBezTo>
                  <a:cubicBezTo>
                    <a:pt x="3673" y="1414"/>
                    <a:pt x="3613" y="1352"/>
                    <a:pt x="3565" y="1268"/>
                  </a:cubicBezTo>
                  <a:lnTo>
                    <a:pt x="3565" y="1255"/>
                  </a:lnTo>
                  <a:lnTo>
                    <a:pt x="3565" y="1243"/>
                  </a:lnTo>
                  <a:lnTo>
                    <a:pt x="3552" y="1243"/>
                  </a:lnTo>
                  <a:cubicBezTo>
                    <a:pt x="3516" y="1158"/>
                    <a:pt x="3503" y="1085"/>
                    <a:pt x="3540" y="1036"/>
                  </a:cubicBezTo>
                  <a:cubicBezTo>
                    <a:pt x="3565" y="976"/>
                    <a:pt x="3637" y="939"/>
                    <a:pt x="3735" y="927"/>
                  </a:cubicBezTo>
                  <a:close/>
                  <a:moveTo>
                    <a:pt x="3759" y="903"/>
                  </a:moveTo>
                  <a:lnTo>
                    <a:pt x="3746" y="915"/>
                  </a:lnTo>
                  <a:lnTo>
                    <a:pt x="3735" y="915"/>
                  </a:lnTo>
                  <a:cubicBezTo>
                    <a:pt x="3625" y="927"/>
                    <a:pt x="3552" y="963"/>
                    <a:pt x="3528" y="1024"/>
                  </a:cubicBezTo>
                  <a:cubicBezTo>
                    <a:pt x="3492" y="1085"/>
                    <a:pt x="3492" y="1170"/>
                    <a:pt x="3540" y="1255"/>
                  </a:cubicBezTo>
                  <a:lnTo>
                    <a:pt x="3540" y="1268"/>
                  </a:lnTo>
                  <a:lnTo>
                    <a:pt x="3552" y="1268"/>
                  </a:lnTo>
                  <a:lnTo>
                    <a:pt x="3552" y="1279"/>
                  </a:lnTo>
                  <a:cubicBezTo>
                    <a:pt x="3589" y="1352"/>
                    <a:pt x="3662" y="1425"/>
                    <a:pt x="3722" y="1462"/>
                  </a:cubicBezTo>
                  <a:cubicBezTo>
                    <a:pt x="3808" y="1511"/>
                    <a:pt x="3917" y="1547"/>
                    <a:pt x="4038" y="1547"/>
                  </a:cubicBezTo>
                  <a:lnTo>
                    <a:pt x="4063" y="1547"/>
                  </a:lnTo>
                  <a:cubicBezTo>
                    <a:pt x="4148" y="1547"/>
                    <a:pt x="4221" y="1535"/>
                    <a:pt x="4294" y="1511"/>
                  </a:cubicBezTo>
                  <a:cubicBezTo>
                    <a:pt x="4367" y="1487"/>
                    <a:pt x="4440" y="1450"/>
                    <a:pt x="4489" y="1389"/>
                  </a:cubicBezTo>
                  <a:cubicBezTo>
                    <a:pt x="4537" y="1279"/>
                    <a:pt x="4549" y="1206"/>
                    <a:pt x="4525" y="1146"/>
                  </a:cubicBezTo>
                  <a:cubicBezTo>
                    <a:pt x="4500" y="1097"/>
                    <a:pt x="4440" y="1073"/>
                    <a:pt x="4367" y="1060"/>
                  </a:cubicBezTo>
                  <a:lnTo>
                    <a:pt x="4355" y="1060"/>
                  </a:lnTo>
                  <a:lnTo>
                    <a:pt x="4355" y="1073"/>
                  </a:lnTo>
                  <a:cubicBezTo>
                    <a:pt x="4343" y="1097"/>
                    <a:pt x="4343" y="1109"/>
                    <a:pt x="4330" y="1133"/>
                  </a:cubicBezTo>
                  <a:cubicBezTo>
                    <a:pt x="4330" y="1158"/>
                    <a:pt x="4319" y="1170"/>
                    <a:pt x="4319" y="1195"/>
                  </a:cubicBezTo>
                  <a:lnTo>
                    <a:pt x="4319" y="1206"/>
                  </a:lnTo>
                  <a:cubicBezTo>
                    <a:pt x="4330" y="1243"/>
                    <a:pt x="4319" y="1268"/>
                    <a:pt x="4294" y="1292"/>
                  </a:cubicBezTo>
                  <a:cubicBezTo>
                    <a:pt x="4256" y="1349"/>
                    <a:pt x="4150" y="1369"/>
                    <a:pt x="4065" y="1369"/>
                  </a:cubicBezTo>
                  <a:cubicBezTo>
                    <a:pt x="4042" y="1369"/>
                    <a:pt x="4020" y="1367"/>
                    <a:pt x="4002" y="1365"/>
                  </a:cubicBezTo>
                  <a:cubicBezTo>
                    <a:pt x="3917" y="1352"/>
                    <a:pt x="3795" y="1304"/>
                    <a:pt x="3746" y="1231"/>
                  </a:cubicBezTo>
                  <a:cubicBezTo>
                    <a:pt x="3722" y="1182"/>
                    <a:pt x="3710" y="1146"/>
                    <a:pt x="3722" y="1097"/>
                  </a:cubicBezTo>
                  <a:cubicBezTo>
                    <a:pt x="3722" y="1085"/>
                    <a:pt x="3735" y="1085"/>
                    <a:pt x="3735" y="1085"/>
                  </a:cubicBezTo>
                  <a:lnTo>
                    <a:pt x="3735" y="1073"/>
                  </a:lnTo>
                  <a:cubicBezTo>
                    <a:pt x="3746" y="1024"/>
                    <a:pt x="3746" y="963"/>
                    <a:pt x="3759" y="915"/>
                  </a:cubicBezTo>
                  <a:lnTo>
                    <a:pt x="3759" y="903"/>
                  </a:lnTo>
                  <a:close/>
                  <a:moveTo>
                    <a:pt x="98" y="1341"/>
                  </a:moveTo>
                  <a:lnTo>
                    <a:pt x="98" y="1341"/>
                  </a:lnTo>
                  <a:cubicBezTo>
                    <a:pt x="421" y="1377"/>
                    <a:pt x="746" y="1389"/>
                    <a:pt x="1070" y="1389"/>
                  </a:cubicBezTo>
                  <a:cubicBezTo>
                    <a:pt x="1394" y="1389"/>
                    <a:pt x="1716" y="1377"/>
                    <a:pt x="2032" y="1365"/>
                  </a:cubicBezTo>
                  <a:cubicBezTo>
                    <a:pt x="2359" y="1356"/>
                    <a:pt x="2687" y="1342"/>
                    <a:pt x="3015" y="1342"/>
                  </a:cubicBezTo>
                  <a:cubicBezTo>
                    <a:pt x="3161" y="1342"/>
                    <a:pt x="3308" y="1345"/>
                    <a:pt x="3455" y="1352"/>
                  </a:cubicBezTo>
                  <a:cubicBezTo>
                    <a:pt x="3528" y="1498"/>
                    <a:pt x="3686" y="1608"/>
                    <a:pt x="3905" y="1644"/>
                  </a:cubicBezTo>
                  <a:cubicBezTo>
                    <a:pt x="3868" y="1790"/>
                    <a:pt x="3844" y="1900"/>
                    <a:pt x="3819" y="2009"/>
                  </a:cubicBezTo>
                  <a:cubicBezTo>
                    <a:pt x="3808" y="2046"/>
                    <a:pt x="3832" y="2070"/>
                    <a:pt x="3844" y="2082"/>
                  </a:cubicBezTo>
                  <a:cubicBezTo>
                    <a:pt x="3881" y="2082"/>
                    <a:pt x="3905" y="2082"/>
                    <a:pt x="3917" y="2046"/>
                  </a:cubicBezTo>
                  <a:cubicBezTo>
                    <a:pt x="3965" y="1924"/>
                    <a:pt x="3990" y="1803"/>
                    <a:pt x="4014" y="1669"/>
                  </a:cubicBezTo>
                  <a:lnTo>
                    <a:pt x="4038" y="1669"/>
                  </a:lnTo>
                  <a:cubicBezTo>
                    <a:pt x="4052" y="1669"/>
                    <a:pt x="4065" y="1670"/>
                    <a:pt x="4079" y="1670"/>
                  </a:cubicBezTo>
                  <a:cubicBezTo>
                    <a:pt x="4281" y="1670"/>
                    <a:pt x="4532" y="1583"/>
                    <a:pt x="4635" y="1401"/>
                  </a:cubicBezTo>
                  <a:cubicBezTo>
                    <a:pt x="4782" y="1405"/>
                    <a:pt x="4930" y="1406"/>
                    <a:pt x="5079" y="1406"/>
                  </a:cubicBezTo>
                  <a:cubicBezTo>
                    <a:pt x="5433" y="1406"/>
                    <a:pt x="5791" y="1398"/>
                    <a:pt x="6143" y="1389"/>
                  </a:cubicBezTo>
                  <a:cubicBezTo>
                    <a:pt x="6556" y="1377"/>
                    <a:pt x="6981" y="1377"/>
                    <a:pt x="7395" y="1377"/>
                  </a:cubicBezTo>
                  <a:cubicBezTo>
                    <a:pt x="7298" y="3846"/>
                    <a:pt x="7346" y="6303"/>
                    <a:pt x="7408" y="9038"/>
                  </a:cubicBezTo>
                  <a:cubicBezTo>
                    <a:pt x="7157" y="8994"/>
                    <a:pt x="6907" y="8979"/>
                    <a:pt x="6659" y="8979"/>
                  </a:cubicBezTo>
                  <a:cubicBezTo>
                    <a:pt x="6436" y="8979"/>
                    <a:pt x="6215" y="8991"/>
                    <a:pt x="5997" y="9002"/>
                  </a:cubicBezTo>
                  <a:cubicBezTo>
                    <a:pt x="5936" y="9002"/>
                    <a:pt x="5875" y="9014"/>
                    <a:pt x="5802" y="9014"/>
                  </a:cubicBezTo>
                  <a:cubicBezTo>
                    <a:pt x="5736" y="9016"/>
                    <a:pt x="5668" y="9018"/>
                    <a:pt x="5601" y="9018"/>
                  </a:cubicBezTo>
                  <a:cubicBezTo>
                    <a:pt x="5312" y="9018"/>
                    <a:pt x="5020" y="8998"/>
                    <a:pt x="4744" y="8978"/>
                  </a:cubicBezTo>
                  <a:lnTo>
                    <a:pt x="4014" y="8941"/>
                  </a:lnTo>
                  <a:cubicBezTo>
                    <a:pt x="3516" y="8941"/>
                    <a:pt x="3017" y="8965"/>
                    <a:pt x="2530" y="8990"/>
                  </a:cubicBezTo>
                  <a:cubicBezTo>
                    <a:pt x="2384" y="8990"/>
                    <a:pt x="2238" y="9002"/>
                    <a:pt x="2093" y="9002"/>
                  </a:cubicBezTo>
                  <a:lnTo>
                    <a:pt x="1582" y="9038"/>
                  </a:lnTo>
                  <a:cubicBezTo>
                    <a:pt x="1315" y="9059"/>
                    <a:pt x="1045" y="9079"/>
                    <a:pt x="780" y="9079"/>
                  </a:cubicBezTo>
                  <a:cubicBezTo>
                    <a:pt x="560" y="9079"/>
                    <a:pt x="344" y="9065"/>
                    <a:pt x="135" y="9027"/>
                  </a:cubicBezTo>
                  <a:cubicBezTo>
                    <a:pt x="135" y="6303"/>
                    <a:pt x="122" y="3614"/>
                    <a:pt x="98" y="1341"/>
                  </a:cubicBezTo>
                  <a:close/>
                  <a:moveTo>
                    <a:pt x="3076" y="1323"/>
                  </a:moveTo>
                  <a:cubicBezTo>
                    <a:pt x="2728" y="1323"/>
                    <a:pt x="2380" y="1334"/>
                    <a:pt x="2032" y="1352"/>
                  </a:cubicBezTo>
                  <a:cubicBezTo>
                    <a:pt x="1716" y="1359"/>
                    <a:pt x="1394" y="1368"/>
                    <a:pt x="1070" y="1368"/>
                  </a:cubicBezTo>
                  <a:cubicBezTo>
                    <a:pt x="746" y="1368"/>
                    <a:pt x="421" y="1359"/>
                    <a:pt x="98" y="1328"/>
                  </a:cubicBezTo>
                  <a:lnTo>
                    <a:pt x="86" y="1328"/>
                  </a:lnTo>
                  <a:cubicBezTo>
                    <a:pt x="98" y="3603"/>
                    <a:pt x="122" y="6290"/>
                    <a:pt x="111" y="9027"/>
                  </a:cubicBezTo>
                  <a:lnTo>
                    <a:pt x="111" y="9038"/>
                  </a:lnTo>
                  <a:lnTo>
                    <a:pt x="111" y="9051"/>
                  </a:lnTo>
                  <a:lnTo>
                    <a:pt x="122" y="9051"/>
                  </a:lnTo>
                  <a:cubicBezTo>
                    <a:pt x="330" y="9087"/>
                    <a:pt x="548" y="9100"/>
                    <a:pt x="767" y="9100"/>
                  </a:cubicBezTo>
                  <a:cubicBezTo>
                    <a:pt x="1035" y="9100"/>
                    <a:pt x="1314" y="9075"/>
                    <a:pt x="1582" y="9051"/>
                  </a:cubicBezTo>
                  <a:cubicBezTo>
                    <a:pt x="1752" y="9038"/>
                    <a:pt x="1922" y="9027"/>
                    <a:pt x="2093" y="9027"/>
                  </a:cubicBezTo>
                  <a:cubicBezTo>
                    <a:pt x="2238" y="9014"/>
                    <a:pt x="2384" y="9014"/>
                    <a:pt x="2530" y="9002"/>
                  </a:cubicBezTo>
                  <a:cubicBezTo>
                    <a:pt x="2930" y="8982"/>
                    <a:pt x="3339" y="8962"/>
                    <a:pt x="3741" y="8962"/>
                  </a:cubicBezTo>
                  <a:cubicBezTo>
                    <a:pt x="3829" y="8962"/>
                    <a:pt x="3916" y="8963"/>
                    <a:pt x="4002" y="8965"/>
                  </a:cubicBezTo>
                  <a:cubicBezTo>
                    <a:pt x="4257" y="8965"/>
                    <a:pt x="4500" y="8978"/>
                    <a:pt x="4744" y="9002"/>
                  </a:cubicBezTo>
                  <a:cubicBezTo>
                    <a:pt x="4984" y="9020"/>
                    <a:pt x="5237" y="9037"/>
                    <a:pt x="5494" y="9037"/>
                  </a:cubicBezTo>
                  <a:cubicBezTo>
                    <a:pt x="5600" y="9037"/>
                    <a:pt x="5707" y="9034"/>
                    <a:pt x="5814" y="9027"/>
                  </a:cubicBezTo>
                  <a:lnTo>
                    <a:pt x="5997" y="9027"/>
                  </a:lnTo>
                  <a:cubicBezTo>
                    <a:pt x="6228" y="9015"/>
                    <a:pt x="6465" y="9002"/>
                    <a:pt x="6702" y="9002"/>
                  </a:cubicBezTo>
                  <a:cubicBezTo>
                    <a:pt x="6939" y="9002"/>
                    <a:pt x="7176" y="9015"/>
                    <a:pt x="7408" y="9051"/>
                  </a:cubicBezTo>
                  <a:lnTo>
                    <a:pt x="7419" y="9051"/>
                  </a:lnTo>
                  <a:cubicBezTo>
                    <a:pt x="7359" y="6314"/>
                    <a:pt x="7322" y="3846"/>
                    <a:pt x="7419" y="1365"/>
                  </a:cubicBezTo>
                  <a:lnTo>
                    <a:pt x="7419" y="1352"/>
                  </a:lnTo>
                  <a:lnTo>
                    <a:pt x="7395" y="1352"/>
                  </a:lnTo>
                  <a:cubicBezTo>
                    <a:pt x="6981" y="1352"/>
                    <a:pt x="6556" y="1365"/>
                    <a:pt x="6143" y="1377"/>
                  </a:cubicBezTo>
                  <a:cubicBezTo>
                    <a:pt x="5810" y="1377"/>
                    <a:pt x="5472" y="1382"/>
                    <a:pt x="5136" y="1382"/>
                  </a:cubicBezTo>
                  <a:cubicBezTo>
                    <a:pt x="4968" y="1382"/>
                    <a:pt x="4801" y="1381"/>
                    <a:pt x="4635" y="1377"/>
                  </a:cubicBezTo>
                  <a:lnTo>
                    <a:pt x="4622" y="1377"/>
                  </a:lnTo>
                  <a:lnTo>
                    <a:pt x="4622" y="1389"/>
                  </a:lnTo>
                  <a:cubicBezTo>
                    <a:pt x="4521" y="1570"/>
                    <a:pt x="4284" y="1646"/>
                    <a:pt x="4084" y="1646"/>
                  </a:cubicBezTo>
                  <a:cubicBezTo>
                    <a:pt x="4069" y="1646"/>
                    <a:pt x="4053" y="1645"/>
                    <a:pt x="4038" y="1644"/>
                  </a:cubicBezTo>
                  <a:lnTo>
                    <a:pt x="3990" y="1644"/>
                  </a:lnTo>
                  <a:lnTo>
                    <a:pt x="3990" y="1657"/>
                  </a:lnTo>
                  <a:cubicBezTo>
                    <a:pt x="3978" y="1790"/>
                    <a:pt x="3954" y="1912"/>
                    <a:pt x="3905" y="2033"/>
                  </a:cubicBezTo>
                  <a:cubicBezTo>
                    <a:pt x="3896" y="2051"/>
                    <a:pt x="3880" y="2063"/>
                    <a:pt x="3868" y="2063"/>
                  </a:cubicBezTo>
                  <a:cubicBezTo>
                    <a:pt x="3864" y="2063"/>
                    <a:pt x="3860" y="2061"/>
                    <a:pt x="3856" y="2058"/>
                  </a:cubicBezTo>
                  <a:cubicBezTo>
                    <a:pt x="3844" y="2058"/>
                    <a:pt x="3832" y="2046"/>
                    <a:pt x="3832" y="2022"/>
                  </a:cubicBezTo>
                  <a:cubicBezTo>
                    <a:pt x="3868" y="1900"/>
                    <a:pt x="3892" y="1790"/>
                    <a:pt x="3917" y="1644"/>
                  </a:cubicBezTo>
                  <a:lnTo>
                    <a:pt x="3917" y="1633"/>
                  </a:lnTo>
                  <a:cubicBezTo>
                    <a:pt x="3698" y="1596"/>
                    <a:pt x="3540" y="1487"/>
                    <a:pt x="3467" y="1341"/>
                  </a:cubicBezTo>
                  <a:lnTo>
                    <a:pt x="3467" y="1328"/>
                  </a:lnTo>
                  <a:lnTo>
                    <a:pt x="3455" y="1328"/>
                  </a:lnTo>
                  <a:cubicBezTo>
                    <a:pt x="3328" y="1325"/>
                    <a:pt x="3202" y="1323"/>
                    <a:pt x="3076" y="1323"/>
                  </a:cubicBezTo>
                  <a:close/>
                  <a:moveTo>
                    <a:pt x="4155" y="25"/>
                  </a:moveTo>
                  <a:cubicBezTo>
                    <a:pt x="4282" y="25"/>
                    <a:pt x="4405" y="64"/>
                    <a:pt x="4500" y="149"/>
                  </a:cubicBezTo>
                  <a:cubicBezTo>
                    <a:pt x="4610" y="233"/>
                    <a:pt x="4671" y="343"/>
                    <a:pt x="4671" y="465"/>
                  </a:cubicBezTo>
                  <a:cubicBezTo>
                    <a:pt x="4683" y="574"/>
                    <a:pt x="4646" y="671"/>
                    <a:pt x="4562" y="757"/>
                  </a:cubicBezTo>
                  <a:cubicBezTo>
                    <a:pt x="4549" y="769"/>
                    <a:pt x="4537" y="781"/>
                    <a:pt x="4513" y="793"/>
                  </a:cubicBezTo>
                  <a:lnTo>
                    <a:pt x="4500" y="806"/>
                  </a:lnTo>
                  <a:lnTo>
                    <a:pt x="4500" y="817"/>
                  </a:lnTo>
                  <a:lnTo>
                    <a:pt x="4500" y="842"/>
                  </a:lnTo>
                  <a:cubicBezTo>
                    <a:pt x="4464" y="879"/>
                    <a:pt x="4427" y="915"/>
                    <a:pt x="4403" y="963"/>
                  </a:cubicBezTo>
                  <a:lnTo>
                    <a:pt x="4391" y="976"/>
                  </a:lnTo>
                  <a:lnTo>
                    <a:pt x="4403" y="987"/>
                  </a:lnTo>
                  <a:cubicBezTo>
                    <a:pt x="4489" y="987"/>
                    <a:pt x="4573" y="1036"/>
                    <a:pt x="4622" y="1109"/>
                  </a:cubicBezTo>
                  <a:cubicBezTo>
                    <a:pt x="4659" y="1158"/>
                    <a:pt x="4671" y="1231"/>
                    <a:pt x="4659" y="1304"/>
                  </a:cubicBezTo>
                  <a:lnTo>
                    <a:pt x="4659" y="1316"/>
                  </a:lnTo>
                  <a:cubicBezTo>
                    <a:pt x="4864" y="1322"/>
                    <a:pt x="5068" y="1324"/>
                    <a:pt x="5272" y="1324"/>
                  </a:cubicBezTo>
                  <a:cubicBezTo>
                    <a:pt x="5954" y="1324"/>
                    <a:pt x="6633" y="1298"/>
                    <a:pt x="7298" y="1279"/>
                  </a:cubicBezTo>
                  <a:lnTo>
                    <a:pt x="7419" y="1279"/>
                  </a:lnTo>
                  <a:cubicBezTo>
                    <a:pt x="7432" y="1268"/>
                    <a:pt x="7444" y="1268"/>
                    <a:pt x="7468" y="1268"/>
                  </a:cubicBezTo>
                  <a:cubicBezTo>
                    <a:pt x="7468" y="1268"/>
                    <a:pt x="7480" y="1279"/>
                    <a:pt x="7480" y="1292"/>
                  </a:cubicBezTo>
                  <a:cubicBezTo>
                    <a:pt x="7492" y="2265"/>
                    <a:pt x="7480" y="3262"/>
                    <a:pt x="7480" y="4211"/>
                  </a:cubicBezTo>
                  <a:cubicBezTo>
                    <a:pt x="7480" y="5828"/>
                    <a:pt x="7468" y="7494"/>
                    <a:pt x="7505" y="9136"/>
                  </a:cubicBezTo>
                  <a:cubicBezTo>
                    <a:pt x="7505" y="9160"/>
                    <a:pt x="7492" y="9173"/>
                    <a:pt x="7468" y="9173"/>
                  </a:cubicBezTo>
                  <a:cubicBezTo>
                    <a:pt x="7456" y="9173"/>
                    <a:pt x="7432" y="9173"/>
                    <a:pt x="7432" y="9148"/>
                  </a:cubicBezTo>
                  <a:lnTo>
                    <a:pt x="7432" y="9136"/>
                  </a:lnTo>
                  <a:lnTo>
                    <a:pt x="7419" y="9136"/>
                  </a:lnTo>
                  <a:cubicBezTo>
                    <a:pt x="7176" y="9087"/>
                    <a:pt x="6921" y="9075"/>
                    <a:pt x="6678" y="9075"/>
                  </a:cubicBezTo>
                  <a:cubicBezTo>
                    <a:pt x="6459" y="9075"/>
                    <a:pt x="6252" y="9087"/>
                    <a:pt x="6045" y="9100"/>
                  </a:cubicBezTo>
                  <a:cubicBezTo>
                    <a:pt x="5851" y="9111"/>
                    <a:pt x="5656" y="9111"/>
                    <a:pt x="5462" y="9124"/>
                  </a:cubicBezTo>
                  <a:cubicBezTo>
                    <a:pt x="5170" y="9124"/>
                    <a:pt x="4878" y="9100"/>
                    <a:pt x="4598" y="9075"/>
                  </a:cubicBezTo>
                  <a:cubicBezTo>
                    <a:pt x="4306" y="9051"/>
                    <a:pt x="4002" y="9038"/>
                    <a:pt x="3710" y="9038"/>
                  </a:cubicBezTo>
                  <a:cubicBezTo>
                    <a:pt x="3224" y="9038"/>
                    <a:pt x="2738" y="9063"/>
                    <a:pt x="2263" y="9087"/>
                  </a:cubicBezTo>
                  <a:cubicBezTo>
                    <a:pt x="2081" y="9100"/>
                    <a:pt x="1911" y="9111"/>
                    <a:pt x="1728" y="9111"/>
                  </a:cubicBezTo>
                  <a:cubicBezTo>
                    <a:pt x="1606" y="9124"/>
                    <a:pt x="1473" y="9124"/>
                    <a:pt x="1351" y="9136"/>
                  </a:cubicBezTo>
                  <a:cubicBezTo>
                    <a:pt x="1137" y="9148"/>
                    <a:pt x="920" y="9163"/>
                    <a:pt x="705" y="9163"/>
                  </a:cubicBezTo>
                  <a:cubicBezTo>
                    <a:pt x="492" y="9163"/>
                    <a:pt x="280" y="9148"/>
                    <a:pt x="74" y="9100"/>
                  </a:cubicBezTo>
                  <a:cubicBezTo>
                    <a:pt x="62" y="9100"/>
                    <a:pt x="62" y="9100"/>
                    <a:pt x="49" y="9087"/>
                  </a:cubicBezTo>
                  <a:lnTo>
                    <a:pt x="49" y="9063"/>
                  </a:lnTo>
                  <a:lnTo>
                    <a:pt x="62" y="9063"/>
                  </a:lnTo>
                  <a:lnTo>
                    <a:pt x="49" y="9051"/>
                  </a:lnTo>
                  <a:cubicBezTo>
                    <a:pt x="38" y="9051"/>
                    <a:pt x="38" y="9038"/>
                    <a:pt x="38" y="9027"/>
                  </a:cubicBezTo>
                  <a:cubicBezTo>
                    <a:pt x="38" y="7628"/>
                    <a:pt x="38" y="6217"/>
                    <a:pt x="25" y="4843"/>
                  </a:cubicBezTo>
                  <a:cubicBezTo>
                    <a:pt x="25" y="3676"/>
                    <a:pt x="13" y="2471"/>
                    <a:pt x="13" y="1279"/>
                  </a:cubicBezTo>
                  <a:cubicBezTo>
                    <a:pt x="13" y="1268"/>
                    <a:pt x="25" y="1268"/>
                    <a:pt x="25" y="1255"/>
                  </a:cubicBezTo>
                  <a:lnTo>
                    <a:pt x="74" y="1255"/>
                  </a:lnTo>
                  <a:cubicBezTo>
                    <a:pt x="396" y="1292"/>
                    <a:pt x="725" y="1304"/>
                    <a:pt x="1051" y="1304"/>
                  </a:cubicBezTo>
                  <a:cubicBezTo>
                    <a:pt x="1378" y="1304"/>
                    <a:pt x="1703" y="1292"/>
                    <a:pt x="2020" y="1279"/>
                  </a:cubicBezTo>
                  <a:cubicBezTo>
                    <a:pt x="2359" y="1262"/>
                    <a:pt x="2705" y="1250"/>
                    <a:pt x="3047" y="1250"/>
                  </a:cubicBezTo>
                  <a:cubicBezTo>
                    <a:pt x="3172" y="1250"/>
                    <a:pt x="3296" y="1252"/>
                    <a:pt x="3419" y="1255"/>
                  </a:cubicBezTo>
                  <a:lnTo>
                    <a:pt x="3430" y="1255"/>
                  </a:lnTo>
                  <a:lnTo>
                    <a:pt x="3430" y="1243"/>
                  </a:lnTo>
                  <a:cubicBezTo>
                    <a:pt x="3406" y="1146"/>
                    <a:pt x="3430" y="1036"/>
                    <a:pt x="3492" y="951"/>
                  </a:cubicBezTo>
                  <a:cubicBezTo>
                    <a:pt x="3552" y="879"/>
                    <a:pt x="3637" y="842"/>
                    <a:pt x="3735" y="842"/>
                  </a:cubicBezTo>
                  <a:lnTo>
                    <a:pt x="3759" y="842"/>
                  </a:lnTo>
                  <a:lnTo>
                    <a:pt x="3759" y="830"/>
                  </a:lnTo>
                  <a:cubicBezTo>
                    <a:pt x="3759" y="769"/>
                    <a:pt x="3746" y="708"/>
                    <a:pt x="3735" y="647"/>
                  </a:cubicBezTo>
                  <a:lnTo>
                    <a:pt x="3735" y="635"/>
                  </a:lnTo>
                  <a:lnTo>
                    <a:pt x="3735" y="623"/>
                  </a:lnTo>
                  <a:cubicBezTo>
                    <a:pt x="3698" y="562"/>
                    <a:pt x="3613" y="379"/>
                    <a:pt x="3735" y="270"/>
                  </a:cubicBezTo>
                  <a:lnTo>
                    <a:pt x="3735" y="258"/>
                  </a:lnTo>
                  <a:cubicBezTo>
                    <a:pt x="3735" y="246"/>
                    <a:pt x="3735" y="233"/>
                    <a:pt x="3746" y="222"/>
                  </a:cubicBezTo>
                  <a:cubicBezTo>
                    <a:pt x="3832" y="112"/>
                    <a:pt x="3954" y="39"/>
                    <a:pt x="4100" y="27"/>
                  </a:cubicBezTo>
                  <a:cubicBezTo>
                    <a:pt x="4118" y="26"/>
                    <a:pt x="4136" y="25"/>
                    <a:pt x="4155" y="25"/>
                  </a:cubicBezTo>
                  <a:close/>
                  <a:moveTo>
                    <a:pt x="4146" y="1"/>
                  </a:moveTo>
                  <a:cubicBezTo>
                    <a:pt x="4130" y="1"/>
                    <a:pt x="4115" y="2"/>
                    <a:pt x="4100" y="3"/>
                  </a:cubicBezTo>
                  <a:cubicBezTo>
                    <a:pt x="3954" y="27"/>
                    <a:pt x="3819" y="88"/>
                    <a:pt x="3722" y="209"/>
                  </a:cubicBezTo>
                  <a:cubicBezTo>
                    <a:pt x="3710" y="222"/>
                    <a:pt x="3710" y="246"/>
                    <a:pt x="3710" y="258"/>
                  </a:cubicBezTo>
                  <a:cubicBezTo>
                    <a:pt x="3637" y="343"/>
                    <a:pt x="3637" y="477"/>
                    <a:pt x="3722" y="635"/>
                  </a:cubicBezTo>
                  <a:lnTo>
                    <a:pt x="3722" y="647"/>
                  </a:lnTo>
                  <a:cubicBezTo>
                    <a:pt x="3735" y="708"/>
                    <a:pt x="3735" y="757"/>
                    <a:pt x="3746" y="830"/>
                  </a:cubicBezTo>
                  <a:lnTo>
                    <a:pt x="3735" y="830"/>
                  </a:lnTo>
                  <a:cubicBezTo>
                    <a:pt x="3637" y="830"/>
                    <a:pt x="3540" y="866"/>
                    <a:pt x="3479" y="951"/>
                  </a:cubicBezTo>
                  <a:cubicBezTo>
                    <a:pt x="3419" y="1024"/>
                    <a:pt x="3394" y="1133"/>
                    <a:pt x="3406" y="1243"/>
                  </a:cubicBezTo>
                  <a:cubicBezTo>
                    <a:pt x="3262" y="1236"/>
                    <a:pt x="3119" y="1233"/>
                    <a:pt x="2975" y="1233"/>
                  </a:cubicBezTo>
                  <a:cubicBezTo>
                    <a:pt x="2656" y="1233"/>
                    <a:pt x="2338" y="1247"/>
                    <a:pt x="2020" y="1255"/>
                  </a:cubicBezTo>
                  <a:cubicBezTo>
                    <a:pt x="1681" y="1268"/>
                    <a:pt x="1331" y="1281"/>
                    <a:pt x="981" y="1281"/>
                  </a:cubicBezTo>
                  <a:cubicBezTo>
                    <a:pt x="677" y="1281"/>
                    <a:pt x="373" y="1271"/>
                    <a:pt x="74" y="1243"/>
                  </a:cubicBezTo>
                  <a:cubicBezTo>
                    <a:pt x="62" y="1237"/>
                    <a:pt x="53" y="1234"/>
                    <a:pt x="45" y="1234"/>
                  </a:cubicBezTo>
                  <a:cubicBezTo>
                    <a:pt x="37" y="1234"/>
                    <a:pt x="31" y="1237"/>
                    <a:pt x="25" y="1243"/>
                  </a:cubicBezTo>
                  <a:cubicBezTo>
                    <a:pt x="13" y="1255"/>
                    <a:pt x="1" y="1268"/>
                    <a:pt x="1" y="1279"/>
                  </a:cubicBezTo>
                  <a:cubicBezTo>
                    <a:pt x="1" y="2471"/>
                    <a:pt x="1" y="3676"/>
                    <a:pt x="13" y="4843"/>
                  </a:cubicBezTo>
                  <a:cubicBezTo>
                    <a:pt x="13" y="6217"/>
                    <a:pt x="25" y="7628"/>
                    <a:pt x="25" y="9027"/>
                  </a:cubicBezTo>
                  <a:cubicBezTo>
                    <a:pt x="25" y="9038"/>
                    <a:pt x="25" y="9051"/>
                    <a:pt x="38" y="9063"/>
                  </a:cubicBezTo>
                  <a:lnTo>
                    <a:pt x="38" y="9100"/>
                  </a:lnTo>
                  <a:cubicBezTo>
                    <a:pt x="38" y="9111"/>
                    <a:pt x="49" y="9124"/>
                    <a:pt x="74" y="9124"/>
                  </a:cubicBezTo>
                  <a:cubicBezTo>
                    <a:pt x="280" y="9166"/>
                    <a:pt x="493" y="9181"/>
                    <a:pt x="708" y="9181"/>
                  </a:cubicBezTo>
                  <a:cubicBezTo>
                    <a:pt x="922" y="9181"/>
                    <a:pt x="1138" y="9166"/>
                    <a:pt x="1351" y="9148"/>
                  </a:cubicBezTo>
                  <a:cubicBezTo>
                    <a:pt x="1473" y="9148"/>
                    <a:pt x="1606" y="9136"/>
                    <a:pt x="1728" y="9136"/>
                  </a:cubicBezTo>
                  <a:cubicBezTo>
                    <a:pt x="1911" y="9124"/>
                    <a:pt x="2081" y="9111"/>
                    <a:pt x="2263" y="9111"/>
                  </a:cubicBezTo>
                  <a:cubicBezTo>
                    <a:pt x="2738" y="9087"/>
                    <a:pt x="3224" y="9063"/>
                    <a:pt x="3710" y="9051"/>
                  </a:cubicBezTo>
                  <a:cubicBezTo>
                    <a:pt x="4002" y="9051"/>
                    <a:pt x="4306" y="9075"/>
                    <a:pt x="4598" y="9100"/>
                  </a:cubicBezTo>
                  <a:cubicBezTo>
                    <a:pt x="4878" y="9111"/>
                    <a:pt x="5170" y="9136"/>
                    <a:pt x="5462" y="9136"/>
                  </a:cubicBezTo>
                  <a:cubicBezTo>
                    <a:pt x="5656" y="9136"/>
                    <a:pt x="5851" y="9124"/>
                    <a:pt x="6045" y="9111"/>
                  </a:cubicBezTo>
                  <a:cubicBezTo>
                    <a:pt x="6252" y="9106"/>
                    <a:pt x="6462" y="9098"/>
                    <a:pt x="6672" y="9098"/>
                  </a:cubicBezTo>
                  <a:cubicBezTo>
                    <a:pt x="6918" y="9098"/>
                    <a:pt x="7165" y="9109"/>
                    <a:pt x="7408" y="9148"/>
                  </a:cubicBezTo>
                  <a:cubicBezTo>
                    <a:pt x="7419" y="9184"/>
                    <a:pt x="7444" y="9197"/>
                    <a:pt x="7468" y="9197"/>
                  </a:cubicBezTo>
                  <a:lnTo>
                    <a:pt x="7480" y="9197"/>
                  </a:lnTo>
                  <a:cubicBezTo>
                    <a:pt x="7505" y="9184"/>
                    <a:pt x="7529" y="9173"/>
                    <a:pt x="7529" y="9136"/>
                  </a:cubicBezTo>
                  <a:cubicBezTo>
                    <a:pt x="7492" y="7494"/>
                    <a:pt x="7492" y="5828"/>
                    <a:pt x="7505" y="4211"/>
                  </a:cubicBezTo>
                  <a:lnTo>
                    <a:pt x="7505" y="1292"/>
                  </a:lnTo>
                  <a:cubicBezTo>
                    <a:pt x="7505" y="1268"/>
                    <a:pt x="7492" y="1255"/>
                    <a:pt x="7468" y="1255"/>
                  </a:cubicBezTo>
                  <a:cubicBezTo>
                    <a:pt x="7458" y="1250"/>
                    <a:pt x="7450" y="1247"/>
                    <a:pt x="7443" y="1247"/>
                  </a:cubicBezTo>
                  <a:cubicBezTo>
                    <a:pt x="7434" y="1247"/>
                    <a:pt x="7427" y="1253"/>
                    <a:pt x="7419" y="1268"/>
                  </a:cubicBezTo>
                  <a:cubicBezTo>
                    <a:pt x="7408" y="1255"/>
                    <a:pt x="7408" y="1255"/>
                    <a:pt x="7395" y="1255"/>
                  </a:cubicBezTo>
                  <a:lnTo>
                    <a:pt x="7298" y="1268"/>
                  </a:lnTo>
                  <a:cubicBezTo>
                    <a:pt x="6696" y="1285"/>
                    <a:pt x="6069" y="1302"/>
                    <a:pt x="5445" y="1302"/>
                  </a:cubicBezTo>
                  <a:cubicBezTo>
                    <a:pt x="5186" y="1302"/>
                    <a:pt x="4927" y="1299"/>
                    <a:pt x="4671" y="1292"/>
                  </a:cubicBezTo>
                  <a:cubicBezTo>
                    <a:pt x="4695" y="1219"/>
                    <a:pt x="4671" y="1158"/>
                    <a:pt x="4635" y="1097"/>
                  </a:cubicBezTo>
                  <a:cubicBezTo>
                    <a:pt x="4586" y="1024"/>
                    <a:pt x="4513" y="976"/>
                    <a:pt x="4427" y="963"/>
                  </a:cubicBezTo>
                  <a:cubicBezTo>
                    <a:pt x="4452" y="927"/>
                    <a:pt x="4476" y="890"/>
                    <a:pt x="4513" y="854"/>
                  </a:cubicBezTo>
                  <a:cubicBezTo>
                    <a:pt x="4513" y="842"/>
                    <a:pt x="4525" y="830"/>
                    <a:pt x="4525" y="817"/>
                  </a:cubicBezTo>
                  <a:lnTo>
                    <a:pt x="4525" y="806"/>
                  </a:lnTo>
                  <a:cubicBezTo>
                    <a:pt x="4549" y="793"/>
                    <a:pt x="4562" y="781"/>
                    <a:pt x="4573" y="769"/>
                  </a:cubicBezTo>
                  <a:cubicBezTo>
                    <a:pt x="4659" y="684"/>
                    <a:pt x="4695" y="587"/>
                    <a:pt x="4695" y="465"/>
                  </a:cubicBezTo>
                  <a:cubicBezTo>
                    <a:pt x="4683" y="343"/>
                    <a:pt x="4622" y="222"/>
                    <a:pt x="4513" y="136"/>
                  </a:cubicBezTo>
                  <a:cubicBezTo>
                    <a:pt x="4415" y="49"/>
                    <a:pt x="4278" y="1"/>
                    <a:pt x="41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46" name="Google Shape;9446;p61"/>
            <p:cNvSpPr/>
            <p:nvPr/>
          </p:nvSpPr>
          <p:spPr>
            <a:xfrm>
              <a:off x="8088129" y="3543987"/>
              <a:ext cx="24610" cy="12945"/>
            </a:xfrm>
            <a:custGeom>
              <a:avLst/>
              <a:gdLst/>
              <a:ahLst/>
              <a:cxnLst/>
              <a:rect l="l" t="t" r="r" b="b"/>
              <a:pathLst>
                <a:path w="500" h="263" extrusionOk="0">
                  <a:moveTo>
                    <a:pt x="60" y="1"/>
                  </a:moveTo>
                  <a:cubicBezTo>
                    <a:pt x="32" y="1"/>
                    <a:pt x="0" y="35"/>
                    <a:pt x="18" y="70"/>
                  </a:cubicBezTo>
                  <a:cubicBezTo>
                    <a:pt x="87" y="198"/>
                    <a:pt x="212" y="262"/>
                    <a:pt x="348" y="262"/>
                  </a:cubicBezTo>
                  <a:cubicBezTo>
                    <a:pt x="380" y="262"/>
                    <a:pt x="412" y="259"/>
                    <a:pt x="444" y="252"/>
                  </a:cubicBezTo>
                  <a:cubicBezTo>
                    <a:pt x="500" y="241"/>
                    <a:pt x="483" y="166"/>
                    <a:pt x="431" y="166"/>
                  </a:cubicBezTo>
                  <a:cubicBezTo>
                    <a:pt x="427" y="166"/>
                    <a:pt x="423" y="166"/>
                    <a:pt x="419" y="167"/>
                  </a:cubicBezTo>
                  <a:cubicBezTo>
                    <a:pt x="402" y="171"/>
                    <a:pt x="383" y="172"/>
                    <a:pt x="365" y="172"/>
                  </a:cubicBezTo>
                  <a:cubicBezTo>
                    <a:pt x="260" y="172"/>
                    <a:pt x="153" y="114"/>
                    <a:pt x="91" y="21"/>
                  </a:cubicBezTo>
                  <a:cubicBezTo>
                    <a:pt x="83" y="7"/>
                    <a:pt x="72" y="1"/>
                    <a:pt x="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47" name="Google Shape;9447;p61"/>
            <p:cNvSpPr/>
            <p:nvPr/>
          </p:nvSpPr>
          <p:spPr>
            <a:xfrm>
              <a:off x="8087785" y="3543741"/>
              <a:ext cx="24610" cy="13831"/>
            </a:xfrm>
            <a:custGeom>
              <a:avLst/>
              <a:gdLst/>
              <a:ahLst/>
              <a:cxnLst/>
              <a:rect l="l" t="t" r="r" b="b"/>
              <a:pathLst>
                <a:path w="500" h="281" extrusionOk="0">
                  <a:moveTo>
                    <a:pt x="62" y="13"/>
                  </a:moveTo>
                  <a:cubicBezTo>
                    <a:pt x="73" y="13"/>
                    <a:pt x="86" y="26"/>
                    <a:pt x="98" y="38"/>
                  </a:cubicBezTo>
                  <a:cubicBezTo>
                    <a:pt x="160" y="131"/>
                    <a:pt x="266" y="189"/>
                    <a:pt x="379" y="189"/>
                  </a:cubicBezTo>
                  <a:cubicBezTo>
                    <a:pt x="399" y="189"/>
                    <a:pt x="418" y="187"/>
                    <a:pt x="438" y="184"/>
                  </a:cubicBezTo>
                  <a:cubicBezTo>
                    <a:pt x="443" y="181"/>
                    <a:pt x="447" y="181"/>
                    <a:pt x="450" y="181"/>
                  </a:cubicBezTo>
                  <a:cubicBezTo>
                    <a:pt x="467" y="181"/>
                    <a:pt x="475" y="198"/>
                    <a:pt x="475" y="208"/>
                  </a:cubicBezTo>
                  <a:cubicBezTo>
                    <a:pt x="487" y="232"/>
                    <a:pt x="475" y="245"/>
                    <a:pt x="451" y="257"/>
                  </a:cubicBezTo>
                  <a:cubicBezTo>
                    <a:pt x="421" y="263"/>
                    <a:pt x="392" y="266"/>
                    <a:pt x="364" y="266"/>
                  </a:cubicBezTo>
                  <a:cubicBezTo>
                    <a:pt x="228" y="266"/>
                    <a:pt x="107" y="195"/>
                    <a:pt x="37" y="75"/>
                  </a:cubicBezTo>
                  <a:cubicBezTo>
                    <a:pt x="25" y="50"/>
                    <a:pt x="25" y="38"/>
                    <a:pt x="49" y="26"/>
                  </a:cubicBezTo>
                  <a:lnTo>
                    <a:pt x="62" y="13"/>
                  </a:lnTo>
                  <a:close/>
                  <a:moveTo>
                    <a:pt x="65" y="0"/>
                  </a:moveTo>
                  <a:cubicBezTo>
                    <a:pt x="56" y="0"/>
                    <a:pt x="46" y="4"/>
                    <a:pt x="37" y="13"/>
                  </a:cubicBezTo>
                  <a:cubicBezTo>
                    <a:pt x="13" y="26"/>
                    <a:pt x="0" y="50"/>
                    <a:pt x="13" y="75"/>
                  </a:cubicBezTo>
                  <a:cubicBezTo>
                    <a:pt x="86" y="208"/>
                    <a:pt x="219" y="281"/>
                    <a:pt x="365" y="281"/>
                  </a:cubicBezTo>
                  <a:cubicBezTo>
                    <a:pt x="389" y="281"/>
                    <a:pt x="426" y="281"/>
                    <a:pt x="462" y="269"/>
                  </a:cubicBezTo>
                  <a:cubicBezTo>
                    <a:pt x="487" y="257"/>
                    <a:pt x="499" y="232"/>
                    <a:pt x="499" y="208"/>
                  </a:cubicBezTo>
                  <a:cubicBezTo>
                    <a:pt x="487" y="184"/>
                    <a:pt x="462" y="159"/>
                    <a:pt x="426" y="159"/>
                  </a:cubicBezTo>
                  <a:cubicBezTo>
                    <a:pt x="406" y="163"/>
                    <a:pt x="385" y="165"/>
                    <a:pt x="365" y="165"/>
                  </a:cubicBezTo>
                  <a:cubicBezTo>
                    <a:pt x="265" y="165"/>
                    <a:pt x="171" y="117"/>
                    <a:pt x="110" y="26"/>
                  </a:cubicBezTo>
                  <a:cubicBezTo>
                    <a:pt x="95" y="11"/>
                    <a:pt x="80" y="0"/>
                    <a:pt x="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48" name="Google Shape;9448;p61"/>
            <p:cNvSpPr/>
            <p:nvPr/>
          </p:nvSpPr>
          <p:spPr>
            <a:xfrm>
              <a:off x="7963254" y="3812639"/>
              <a:ext cx="4282" cy="9647"/>
            </a:xfrm>
            <a:custGeom>
              <a:avLst/>
              <a:gdLst/>
              <a:ahLst/>
              <a:cxnLst/>
              <a:rect l="l" t="t" r="r" b="b"/>
              <a:pathLst>
                <a:path w="87" h="196" extrusionOk="0">
                  <a:moveTo>
                    <a:pt x="35" y="0"/>
                  </a:moveTo>
                  <a:cubicBezTo>
                    <a:pt x="26" y="0"/>
                    <a:pt x="19" y="7"/>
                    <a:pt x="13" y="23"/>
                  </a:cubicBezTo>
                  <a:cubicBezTo>
                    <a:pt x="1" y="47"/>
                    <a:pt x="1" y="72"/>
                    <a:pt x="1" y="96"/>
                  </a:cubicBezTo>
                  <a:cubicBezTo>
                    <a:pt x="1" y="120"/>
                    <a:pt x="1" y="157"/>
                    <a:pt x="13" y="182"/>
                  </a:cubicBezTo>
                  <a:cubicBezTo>
                    <a:pt x="20" y="188"/>
                    <a:pt x="35" y="196"/>
                    <a:pt x="49" y="196"/>
                  </a:cubicBezTo>
                  <a:cubicBezTo>
                    <a:pt x="59" y="196"/>
                    <a:pt x="69" y="192"/>
                    <a:pt x="74" y="182"/>
                  </a:cubicBezTo>
                  <a:cubicBezTo>
                    <a:pt x="86" y="157"/>
                    <a:pt x="74" y="133"/>
                    <a:pt x="74" y="96"/>
                  </a:cubicBezTo>
                  <a:cubicBezTo>
                    <a:pt x="74" y="72"/>
                    <a:pt x="74" y="47"/>
                    <a:pt x="62" y="23"/>
                  </a:cubicBezTo>
                  <a:cubicBezTo>
                    <a:pt x="55" y="10"/>
                    <a:pt x="45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49" name="Google Shape;9449;p61"/>
            <p:cNvSpPr/>
            <p:nvPr/>
          </p:nvSpPr>
          <p:spPr>
            <a:xfrm>
              <a:off x="7962663" y="3811999"/>
              <a:ext cx="5414" cy="10779"/>
            </a:xfrm>
            <a:custGeom>
              <a:avLst/>
              <a:gdLst/>
              <a:ahLst/>
              <a:cxnLst/>
              <a:rect l="l" t="t" r="r" b="b"/>
              <a:pathLst>
                <a:path w="110" h="219" extrusionOk="0">
                  <a:moveTo>
                    <a:pt x="50" y="24"/>
                  </a:moveTo>
                  <a:cubicBezTo>
                    <a:pt x="61" y="24"/>
                    <a:pt x="61" y="24"/>
                    <a:pt x="74" y="36"/>
                  </a:cubicBezTo>
                  <a:lnTo>
                    <a:pt x="74" y="97"/>
                  </a:lnTo>
                  <a:lnTo>
                    <a:pt x="74" y="109"/>
                  </a:lnTo>
                  <a:cubicBezTo>
                    <a:pt x="74" y="122"/>
                    <a:pt x="86" y="122"/>
                    <a:pt x="86" y="133"/>
                  </a:cubicBezTo>
                  <a:cubicBezTo>
                    <a:pt x="86" y="158"/>
                    <a:pt x="86" y="170"/>
                    <a:pt x="74" y="182"/>
                  </a:cubicBezTo>
                  <a:cubicBezTo>
                    <a:pt x="74" y="195"/>
                    <a:pt x="61" y="195"/>
                    <a:pt x="61" y="195"/>
                  </a:cubicBezTo>
                  <a:lnTo>
                    <a:pt x="50" y="195"/>
                  </a:lnTo>
                  <a:cubicBezTo>
                    <a:pt x="50" y="195"/>
                    <a:pt x="37" y="195"/>
                    <a:pt x="37" y="182"/>
                  </a:cubicBezTo>
                  <a:cubicBezTo>
                    <a:pt x="25" y="170"/>
                    <a:pt x="25" y="158"/>
                    <a:pt x="25" y="133"/>
                  </a:cubicBezTo>
                  <a:lnTo>
                    <a:pt x="25" y="109"/>
                  </a:lnTo>
                  <a:lnTo>
                    <a:pt x="25" y="97"/>
                  </a:lnTo>
                  <a:lnTo>
                    <a:pt x="25" y="36"/>
                  </a:lnTo>
                  <a:cubicBezTo>
                    <a:pt x="37" y="24"/>
                    <a:pt x="37" y="24"/>
                    <a:pt x="50" y="24"/>
                  </a:cubicBezTo>
                  <a:close/>
                  <a:moveTo>
                    <a:pt x="50" y="0"/>
                  </a:moveTo>
                  <a:cubicBezTo>
                    <a:pt x="37" y="0"/>
                    <a:pt x="25" y="12"/>
                    <a:pt x="13" y="24"/>
                  </a:cubicBezTo>
                  <a:cubicBezTo>
                    <a:pt x="1" y="49"/>
                    <a:pt x="1" y="73"/>
                    <a:pt x="1" y="97"/>
                  </a:cubicBezTo>
                  <a:cubicBezTo>
                    <a:pt x="13" y="97"/>
                    <a:pt x="13" y="109"/>
                    <a:pt x="13" y="109"/>
                  </a:cubicBezTo>
                  <a:cubicBezTo>
                    <a:pt x="1" y="122"/>
                    <a:pt x="1" y="122"/>
                    <a:pt x="1" y="133"/>
                  </a:cubicBezTo>
                  <a:cubicBezTo>
                    <a:pt x="1" y="158"/>
                    <a:pt x="1" y="182"/>
                    <a:pt x="13" y="195"/>
                  </a:cubicBezTo>
                  <a:cubicBezTo>
                    <a:pt x="25" y="206"/>
                    <a:pt x="37" y="219"/>
                    <a:pt x="50" y="219"/>
                  </a:cubicBezTo>
                  <a:lnTo>
                    <a:pt x="61" y="219"/>
                  </a:lnTo>
                  <a:cubicBezTo>
                    <a:pt x="74" y="219"/>
                    <a:pt x="86" y="206"/>
                    <a:pt x="86" y="195"/>
                  </a:cubicBezTo>
                  <a:cubicBezTo>
                    <a:pt x="110" y="170"/>
                    <a:pt x="98" y="146"/>
                    <a:pt x="98" y="133"/>
                  </a:cubicBezTo>
                  <a:lnTo>
                    <a:pt x="98" y="109"/>
                  </a:lnTo>
                  <a:lnTo>
                    <a:pt x="98" y="97"/>
                  </a:lnTo>
                  <a:cubicBezTo>
                    <a:pt x="98" y="73"/>
                    <a:pt x="98" y="49"/>
                    <a:pt x="86" y="24"/>
                  </a:cubicBezTo>
                  <a:cubicBezTo>
                    <a:pt x="74" y="12"/>
                    <a:pt x="61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</p:grpSp>
      <p:grpSp>
        <p:nvGrpSpPr>
          <p:cNvPr id="9453" name="Google Shape;9453;p61"/>
          <p:cNvGrpSpPr/>
          <p:nvPr/>
        </p:nvGrpSpPr>
        <p:grpSpPr>
          <a:xfrm rot="-2959579" flipH="1">
            <a:off x="3480435" y="2548418"/>
            <a:ext cx="1600797" cy="1066489"/>
            <a:chOff x="5820219" y="3594987"/>
            <a:chExt cx="964489" cy="642565"/>
          </a:xfrm>
          <a:solidFill>
            <a:schemeClr val="tx1"/>
          </a:solidFill>
        </p:grpSpPr>
        <p:grpSp>
          <p:nvGrpSpPr>
            <p:cNvPr id="9454" name="Google Shape;9454;p61"/>
            <p:cNvGrpSpPr/>
            <p:nvPr/>
          </p:nvGrpSpPr>
          <p:grpSpPr>
            <a:xfrm>
              <a:off x="5820219" y="3779012"/>
              <a:ext cx="70809" cy="100723"/>
              <a:chOff x="1415384" y="2231193"/>
              <a:chExt cx="22247" cy="31649"/>
            </a:xfrm>
            <a:grpFill/>
          </p:grpSpPr>
          <p:sp>
            <p:nvSpPr>
              <p:cNvPr id="9455" name="Google Shape;9455;p61"/>
              <p:cNvSpPr/>
              <p:nvPr/>
            </p:nvSpPr>
            <p:spPr>
              <a:xfrm>
                <a:off x="1415384" y="2231193"/>
                <a:ext cx="6989" cy="29532"/>
              </a:xfrm>
              <a:custGeom>
                <a:avLst/>
                <a:gdLst/>
                <a:ahLst/>
                <a:cxnLst/>
                <a:rect l="l" t="t" r="r" b="b"/>
                <a:pathLst>
                  <a:path w="142" h="600" extrusionOk="0">
                    <a:moveTo>
                      <a:pt x="129" y="0"/>
                    </a:moveTo>
                    <a:cubicBezTo>
                      <a:pt x="123" y="0"/>
                      <a:pt x="117" y="3"/>
                      <a:pt x="117" y="10"/>
                    </a:cubicBezTo>
                    <a:lnTo>
                      <a:pt x="7" y="557"/>
                    </a:lnTo>
                    <a:cubicBezTo>
                      <a:pt x="0" y="584"/>
                      <a:pt x="21" y="600"/>
                      <a:pt x="42" y="600"/>
                    </a:cubicBezTo>
                    <a:cubicBezTo>
                      <a:pt x="58" y="600"/>
                      <a:pt x="75" y="590"/>
                      <a:pt x="80" y="569"/>
                    </a:cubicBezTo>
                    <a:cubicBezTo>
                      <a:pt x="104" y="386"/>
                      <a:pt x="129" y="204"/>
                      <a:pt x="141" y="10"/>
                    </a:cubicBezTo>
                    <a:cubicBezTo>
                      <a:pt x="141" y="3"/>
                      <a:pt x="135" y="0"/>
                      <a:pt x="129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9456" name="Google Shape;9456;p61"/>
              <p:cNvSpPr/>
              <p:nvPr/>
            </p:nvSpPr>
            <p:spPr>
              <a:xfrm>
                <a:off x="1415729" y="2243351"/>
                <a:ext cx="21903" cy="19491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96" extrusionOk="0">
                    <a:moveTo>
                      <a:pt x="395" y="0"/>
                    </a:moveTo>
                    <a:cubicBezTo>
                      <a:pt x="389" y="0"/>
                      <a:pt x="383" y="2"/>
                      <a:pt x="378" y="6"/>
                    </a:cubicBezTo>
                    <a:cubicBezTo>
                      <a:pt x="232" y="103"/>
                      <a:pt x="110" y="225"/>
                      <a:pt x="0" y="371"/>
                    </a:cubicBezTo>
                    <a:cubicBezTo>
                      <a:pt x="0" y="382"/>
                      <a:pt x="13" y="395"/>
                      <a:pt x="24" y="395"/>
                    </a:cubicBezTo>
                    <a:cubicBezTo>
                      <a:pt x="146" y="274"/>
                      <a:pt x="268" y="164"/>
                      <a:pt x="414" y="66"/>
                    </a:cubicBezTo>
                    <a:cubicBezTo>
                      <a:pt x="444" y="46"/>
                      <a:pt x="424" y="0"/>
                      <a:pt x="395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9457" name="Google Shape;9457;p61"/>
              <p:cNvSpPr/>
              <p:nvPr/>
            </p:nvSpPr>
            <p:spPr>
              <a:xfrm>
                <a:off x="1421094" y="2231932"/>
                <a:ext cx="3052" cy="16046"/>
              </a:xfrm>
              <a:custGeom>
                <a:avLst/>
                <a:gdLst/>
                <a:ahLst/>
                <a:cxnLst/>
                <a:rect l="l" t="t" r="r" b="b"/>
                <a:pathLst>
                  <a:path w="62" h="326" extrusionOk="0">
                    <a:moveTo>
                      <a:pt x="31" y="1"/>
                    </a:moveTo>
                    <a:cubicBezTo>
                      <a:pt x="25" y="1"/>
                      <a:pt x="19" y="7"/>
                      <a:pt x="13" y="19"/>
                    </a:cubicBezTo>
                    <a:cubicBezTo>
                      <a:pt x="13" y="104"/>
                      <a:pt x="1" y="201"/>
                      <a:pt x="1" y="298"/>
                    </a:cubicBezTo>
                    <a:cubicBezTo>
                      <a:pt x="1" y="317"/>
                      <a:pt x="16" y="326"/>
                      <a:pt x="31" y="326"/>
                    </a:cubicBezTo>
                    <a:cubicBezTo>
                      <a:pt x="46" y="326"/>
                      <a:pt x="61" y="317"/>
                      <a:pt x="61" y="298"/>
                    </a:cubicBezTo>
                    <a:cubicBezTo>
                      <a:pt x="61" y="201"/>
                      <a:pt x="50" y="104"/>
                      <a:pt x="50" y="19"/>
                    </a:cubicBezTo>
                    <a:cubicBezTo>
                      <a:pt x="43" y="7"/>
                      <a:pt x="37" y="1"/>
                      <a:pt x="3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9458" name="Google Shape;9458;p61"/>
              <p:cNvSpPr/>
              <p:nvPr/>
            </p:nvSpPr>
            <p:spPr>
              <a:xfrm>
                <a:off x="1421389" y="2243400"/>
                <a:ext cx="13535" cy="59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20" extrusionOk="0">
                    <a:moveTo>
                      <a:pt x="203" y="0"/>
                    </a:moveTo>
                    <a:cubicBezTo>
                      <a:pt x="142" y="0"/>
                      <a:pt x="87" y="17"/>
                      <a:pt x="31" y="54"/>
                    </a:cubicBezTo>
                    <a:cubicBezTo>
                      <a:pt x="1" y="74"/>
                      <a:pt x="21" y="120"/>
                      <a:pt x="50" y="120"/>
                    </a:cubicBezTo>
                    <a:cubicBezTo>
                      <a:pt x="56" y="120"/>
                      <a:pt x="62" y="118"/>
                      <a:pt x="68" y="114"/>
                    </a:cubicBezTo>
                    <a:cubicBezTo>
                      <a:pt x="117" y="65"/>
                      <a:pt x="190" y="29"/>
                      <a:pt x="263" y="29"/>
                    </a:cubicBezTo>
                    <a:cubicBezTo>
                      <a:pt x="263" y="29"/>
                      <a:pt x="274" y="17"/>
                      <a:pt x="263" y="5"/>
                    </a:cubicBezTo>
                    <a:cubicBezTo>
                      <a:pt x="242" y="2"/>
                      <a:pt x="222" y="0"/>
                      <a:pt x="203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9459" name="Google Shape;9459;p61"/>
              <p:cNvSpPr/>
              <p:nvPr/>
            </p:nvSpPr>
            <p:spPr>
              <a:xfrm>
                <a:off x="1419322" y="2244090"/>
                <a:ext cx="11813" cy="13043"/>
              </a:xfrm>
              <a:custGeom>
                <a:avLst/>
                <a:gdLst/>
                <a:ahLst/>
                <a:cxnLst/>
                <a:rect l="l" t="t" r="r" b="b"/>
                <a:pathLst>
                  <a:path w="240" h="265" extrusionOk="0">
                    <a:moveTo>
                      <a:pt x="193" y="0"/>
                    </a:moveTo>
                    <a:cubicBezTo>
                      <a:pt x="190" y="0"/>
                      <a:pt x="186" y="1"/>
                      <a:pt x="183" y="3"/>
                    </a:cubicBezTo>
                    <a:lnTo>
                      <a:pt x="79" y="72"/>
                    </a:lnTo>
                    <a:lnTo>
                      <a:pt x="79" y="72"/>
                    </a:lnTo>
                    <a:cubicBezTo>
                      <a:pt x="78" y="57"/>
                      <a:pt x="76" y="42"/>
                      <a:pt x="73" y="27"/>
                    </a:cubicBezTo>
                    <a:cubicBezTo>
                      <a:pt x="73" y="21"/>
                      <a:pt x="70" y="18"/>
                      <a:pt x="67" y="18"/>
                    </a:cubicBezTo>
                    <a:cubicBezTo>
                      <a:pt x="64" y="18"/>
                      <a:pt x="61" y="21"/>
                      <a:pt x="61" y="27"/>
                    </a:cubicBezTo>
                    <a:cubicBezTo>
                      <a:pt x="61" y="56"/>
                      <a:pt x="59" y="83"/>
                      <a:pt x="55" y="109"/>
                    </a:cubicBezTo>
                    <a:lnTo>
                      <a:pt x="55" y="109"/>
                    </a:lnTo>
                    <a:cubicBezTo>
                      <a:pt x="53" y="110"/>
                      <a:pt x="51" y="112"/>
                      <a:pt x="49" y="113"/>
                    </a:cubicBezTo>
                    <a:cubicBezTo>
                      <a:pt x="50" y="115"/>
                      <a:pt x="51" y="117"/>
                      <a:pt x="53" y="120"/>
                    </a:cubicBezTo>
                    <a:lnTo>
                      <a:pt x="53" y="120"/>
                    </a:lnTo>
                    <a:cubicBezTo>
                      <a:pt x="52" y="120"/>
                      <a:pt x="52" y="120"/>
                      <a:pt x="52" y="121"/>
                    </a:cubicBezTo>
                    <a:lnTo>
                      <a:pt x="52" y="121"/>
                    </a:lnTo>
                    <a:cubicBezTo>
                      <a:pt x="51" y="122"/>
                      <a:pt x="50" y="123"/>
                      <a:pt x="49" y="124"/>
                    </a:cubicBezTo>
                    <a:cubicBezTo>
                      <a:pt x="40" y="130"/>
                      <a:pt x="36" y="136"/>
                      <a:pt x="36" y="143"/>
                    </a:cubicBezTo>
                    <a:lnTo>
                      <a:pt x="36" y="143"/>
                    </a:lnTo>
                    <a:cubicBezTo>
                      <a:pt x="18" y="168"/>
                      <a:pt x="6" y="198"/>
                      <a:pt x="0" y="234"/>
                    </a:cubicBezTo>
                    <a:cubicBezTo>
                      <a:pt x="0" y="250"/>
                      <a:pt x="19" y="265"/>
                      <a:pt x="37" y="265"/>
                    </a:cubicBezTo>
                    <a:cubicBezTo>
                      <a:pt x="47" y="265"/>
                      <a:pt x="57" y="260"/>
                      <a:pt x="61" y="246"/>
                    </a:cubicBezTo>
                    <a:cubicBezTo>
                      <a:pt x="64" y="237"/>
                      <a:pt x="67" y="228"/>
                      <a:pt x="69" y="219"/>
                    </a:cubicBezTo>
                    <a:lnTo>
                      <a:pt x="69" y="219"/>
                    </a:lnTo>
                    <a:cubicBezTo>
                      <a:pt x="83" y="180"/>
                      <a:pt x="106" y="144"/>
                      <a:pt x="146" y="124"/>
                    </a:cubicBezTo>
                    <a:cubicBezTo>
                      <a:pt x="145" y="122"/>
                      <a:pt x="143" y="119"/>
                      <a:pt x="142" y="117"/>
                    </a:cubicBezTo>
                    <a:lnTo>
                      <a:pt x="142" y="117"/>
                    </a:lnTo>
                    <a:cubicBezTo>
                      <a:pt x="143" y="115"/>
                      <a:pt x="145" y="114"/>
                      <a:pt x="146" y="113"/>
                    </a:cubicBezTo>
                    <a:cubicBezTo>
                      <a:pt x="149" y="111"/>
                      <a:pt x="151" y="109"/>
                      <a:pt x="153" y="106"/>
                    </a:cubicBezTo>
                    <a:lnTo>
                      <a:pt x="153" y="106"/>
                    </a:lnTo>
                    <a:cubicBezTo>
                      <a:pt x="174" y="88"/>
                      <a:pt x="195" y="70"/>
                      <a:pt x="219" y="51"/>
                    </a:cubicBezTo>
                    <a:cubicBezTo>
                      <a:pt x="240" y="30"/>
                      <a:pt x="216" y="0"/>
                      <a:pt x="193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9460" name="Google Shape;9460;p61"/>
              <p:cNvSpPr/>
              <p:nvPr/>
            </p:nvSpPr>
            <p:spPr>
              <a:xfrm>
                <a:off x="1418977" y="2243499"/>
                <a:ext cx="4577" cy="11419"/>
              </a:xfrm>
              <a:custGeom>
                <a:avLst/>
                <a:gdLst/>
                <a:ahLst/>
                <a:cxnLst/>
                <a:rect l="l" t="t" r="r" b="b"/>
                <a:pathLst>
                  <a:path w="93" h="232" extrusionOk="0">
                    <a:moveTo>
                      <a:pt x="75" y="1"/>
                    </a:moveTo>
                    <a:cubicBezTo>
                      <a:pt x="68" y="1"/>
                      <a:pt x="61" y="4"/>
                      <a:pt x="56" y="15"/>
                    </a:cubicBezTo>
                    <a:cubicBezTo>
                      <a:pt x="44" y="76"/>
                      <a:pt x="20" y="136"/>
                      <a:pt x="7" y="198"/>
                    </a:cubicBezTo>
                    <a:cubicBezTo>
                      <a:pt x="0" y="218"/>
                      <a:pt x="14" y="231"/>
                      <a:pt x="29" y="231"/>
                    </a:cubicBezTo>
                    <a:cubicBezTo>
                      <a:pt x="39" y="231"/>
                      <a:pt x="51" y="225"/>
                      <a:pt x="56" y="209"/>
                    </a:cubicBezTo>
                    <a:cubicBezTo>
                      <a:pt x="68" y="149"/>
                      <a:pt x="80" y="88"/>
                      <a:pt x="93" y="15"/>
                    </a:cubicBezTo>
                    <a:cubicBezTo>
                      <a:pt x="93" y="8"/>
                      <a:pt x="84" y="1"/>
                      <a:pt x="75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</p:grpSp>
        <p:grpSp>
          <p:nvGrpSpPr>
            <p:cNvPr id="9461" name="Google Shape;9461;p61"/>
            <p:cNvGrpSpPr/>
            <p:nvPr/>
          </p:nvGrpSpPr>
          <p:grpSpPr>
            <a:xfrm>
              <a:off x="5822693" y="3594987"/>
              <a:ext cx="962015" cy="642565"/>
              <a:chOff x="1415286" y="2200774"/>
              <a:chExt cx="215984" cy="144264"/>
            </a:xfrm>
            <a:grpFill/>
          </p:grpSpPr>
          <p:sp>
            <p:nvSpPr>
              <p:cNvPr id="9462" name="Google Shape;9462;p61"/>
              <p:cNvSpPr/>
              <p:nvPr/>
            </p:nvSpPr>
            <p:spPr>
              <a:xfrm>
                <a:off x="1415286" y="2200774"/>
                <a:ext cx="202393" cy="144264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2931" extrusionOk="0">
                    <a:moveTo>
                      <a:pt x="1281" y="1"/>
                    </a:moveTo>
                    <a:cubicBezTo>
                      <a:pt x="1171" y="1"/>
                      <a:pt x="1043" y="50"/>
                      <a:pt x="958" y="93"/>
                    </a:cubicBezTo>
                    <a:cubicBezTo>
                      <a:pt x="495" y="323"/>
                      <a:pt x="241" y="798"/>
                      <a:pt x="9" y="1236"/>
                    </a:cubicBezTo>
                    <a:cubicBezTo>
                      <a:pt x="1" y="1244"/>
                      <a:pt x="10" y="1253"/>
                      <a:pt x="21" y="1253"/>
                    </a:cubicBezTo>
                    <a:cubicBezTo>
                      <a:pt x="25" y="1253"/>
                      <a:pt x="30" y="1251"/>
                      <a:pt x="33" y="1247"/>
                    </a:cubicBezTo>
                    <a:cubicBezTo>
                      <a:pt x="277" y="847"/>
                      <a:pt x="544" y="396"/>
                      <a:pt x="970" y="177"/>
                    </a:cubicBezTo>
                    <a:cubicBezTo>
                      <a:pt x="1052" y="137"/>
                      <a:pt x="1150" y="85"/>
                      <a:pt x="1243" y="85"/>
                    </a:cubicBezTo>
                    <a:cubicBezTo>
                      <a:pt x="1288" y="85"/>
                      <a:pt x="1331" y="97"/>
                      <a:pt x="1371" y="129"/>
                    </a:cubicBezTo>
                    <a:cubicBezTo>
                      <a:pt x="1457" y="190"/>
                      <a:pt x="1432" y="287"/>
                      <a:pt x="1395" y="360"/>
                    </a:cubicBezTo>
                    <a:cubicBezTo>
                      <a:pt x="1347" y="493"/>
                      <a:pt x="1201" y="615"/>
                      <a:pt x="1104" y="725"/>
                    </a:cubicBezTo>
                    <a:cubicBezTo>
                      <a:pt x="946" y="895"/>
                      <a:pt x="787" y="1077"/>
                      <a:pt x="641" y="1260"/>
                    </a:cubicBezTo>
                    <a:cubicBezTo>
                      <a:pt x="495" y="1442"/>
                      <a:pt x="374" y="1637"/>
                      <a:pt x="277" y="1844"/>
                    </a:cubicBezTo>
                    <a:cubicBezTo>
                      <a:pt x="241" y="1941"/>
                      <a:pt x="106" y="2196"/>
                      <a:pt x="228" y="2282"/>
                    </a:cubicBezTo>
                    <a:cubicBezTo>
                      <a:pt x="251" y="2300"/>
                      <a:pt x="279" y="2308"/>
                      <a:pt x="308" y="2308"/>
                    </a:cubicBezTo>
                    <a:cubicBezTo>
                      <a:pt x="429" y="2308"/>
                      <a:pt x="585" y="2170"/>
                      <a:pt x="654" y="2111"/>
                    </a:cubicBezTo>
                    <a:cubicBezTo>
                      <a:pt x="812" y="1990"/>
                      <a:pt x="958" y="1844"/>
                      <a:pt x="1104" y="1685"/>
                    </a:cubicBezTo>
                    <a:cubicBezTo>
                      <a:pt x="1384" y="1382"/>
                      <a:pt x="1627" y="1041"/>
                      <a:pt x="1931" y="737"/>
                    </a:cubicBezTo>
                    <a:cubicBezTo>
                      <a:pt x="2076" y="579"/>
                      <a:pt x="2247" y="421"/>
                      <a:pt x="2441" y="312"/>
                    </a:cubicBezTo>
                    <a:cubicBezTo>
                      <a:pt x="2522" y="258"/>
                      <a:pt x="2650" y="157"/>
                      <a:pt x="2760" y="157"/>
                    </a:cubicBezTo>
                    <a:cubicBezTo>
                      <a:pt x="2799" y="157"/>
                      <a:pt x="2836" y="170"/>
                      <a:pt x="2867" y="202"/>
                    </a:cubicBezTo>
                    <a:cubicBezTo>
                      <a:pt x="2989" y="312"/>
                      <a:pt x="2830" y="518"/>
                      <a:pt x="2770" y="615"/>
                    </a:cubicBezTo>
                    <a:cubicBezTo>
                      <a:pt x="2514" y="1066"/>
                      <a:pt x="2186" y="1466"/>
                      <a:pt x="1906" y="1893"/>
                    </a:cubicBezTo>
                    <a:cubicBezTo>
                      <a:pt x="1760" y="2123"/>
                      <a:pt x="1627" y="2355"/>
                      <a:pt x="1517" y="2598"/>
                    </a:cubicBezTo>
                    <a:cubicBezTo>
                      <a:pt x="1457" y="2707"/>
                      <a:pt x="1395" y="2853"/>
                      <a:pt x="1554" y="2914"/>
                    </a:cubicBezTo>
                    <a:cubicBezTo>
                      <a:pt x="1581" y="2925"/>
                      <a:pt x="1611" y="2930"/>
                      <a:pt x="1641" y="2930"/>
                    </a:cubicBezTo>
                    <a:cubicBezTo>
                      <a:pt x="1774" y="2930"/>
                      <a:pt x="1929" y="2837"/>
                      <a:pt x="2028" y="2768"/>
                    </a:cubicBezTo>
                    <a:cubicBezTo>
                      <a:pt x="2198" y="2658"/>
                      <a:pt x="2332" y="2512"/>
                      <a:pt x="2454" y="2366"/>
                    </a:cubicBezTo>
                    <a:cubicBezTo>
                      <a:pt x="2600" y="2196"/>
                      <a:pt x="2722" y="2026"/>
                      <a:pt x="2867" y="1868"/>
                    </a:cubicBezTo>
                    <a:cubicBezTo>
                      <a:pt x="2932" y="1814"/>
                      <a:pt x="3199" y="1538"/>
                      <a:pt x="3326" y="1538"/>
                    </a:cubicBezTo>
                    <a:cubicBezTo>
                      <a:pt x="3341" y="1538"/>
                      <a:pt x="3355" y="1543"/>
                      <a:pt x="3366" y="1552"/>
                    </a:cubicBezTo>
                    <a:cubicBezTo>
                      <a:pt x="3463" y="1637"/>
                      <a:pt x="3208" y="1990"/>
                      <a:pt x="3159" y="2074"/>
                    </a:cubicBezTo>
                    <a:cubicBezTo>
                      <a:pt x="3098" y="2196"/>
                      <a:pt x="3013" y="2403"/>
                      <a:pt x="3098" y="2525"/>
                    </a:cubicBezTo>
                    <a:cubicBezTo>
                      <a:pt x="3131" y="2581"/>
                      <a:pt x="3178" y="2601"/>
                      <a:pt x="3230" y="2601"/>
                    </a:cubicBezTo>
                    <a:cubicBezTo>
                      <a:pt x="3313" y="2601"/>
                      <a:pt x="3408" y="2550"/>
                      <a:pt x="3476" y="2512"/>
                    </a:cubicBezTo>
                    <a:cubicBezTo>
                      <a:pt x="3694" y="2391"/>
                      <a:pt x="3901" y="2245"/>
                      <a:pt x="4084" y="2063"/>
                    </a:cubicBezTo>
                    <a:cubicBezTo>
                      <a:pt x="4112" y="2034"/>
                      <a:pt x="4081" y="1990"/>
                      <a:pt x="4043" y="1990"/>
                    </a:cubicBezTo>
                    <a:cubicBezTo>
                      <a:pt x="4032" y="1990"/>
                      <a:pt x="4021" y="1994"/>
                      <a:pt x="4011" y="2001"/>
                    </a:cubicBezTo>
                    <a:cubicBezTo>
                      <a:pt x="3876" y="2136"/>
                      <a:pt x="3719" y="2257"/>
                      <a:pt x="3560" y="2355"/>
                    </a:cubicBezTo>
                    <a:cubicBezTo>
                      <a:pt x="3487" y="2403"/>
                      <a:pt x="3403" y="2452"/>
                      <a:pt x="3317" y="2476"/>
                    </a:cubicBezTo>
                    <a:cubicBezTo>
                      <a:pt x="3295" y="2487"/>
                      <a:pt x="3271" y="2493"/>
                      <a:pt x="3249" y="2493"/>
                    </a:cubicBezTo>
                    <a:cubicBezTo>
                      <a:pt x="3221" y="2493"/>
                      <a:pt x="3197" y="2484"/>
                      <a:pt x="3184" y="2464"/>
                    </a:cubicBezTo>
                    <a:cubicBezTo>
                      <a:pt x="3135" y="2428"/>
                      <a:pt x="3159" y="2355"/>
                      <a:pt x="3171" y="2306"/>
                    </a:cubicBezTo>
                    <a:cubicBezTo>
                      <a:pt x="3184" y="2257"/>
                      <a:pt x="3195" y="2209"/>
                      <a:pt x="3220" y="2160"/>
                    </a:cubicBezTo>
                    <a:cubicBezTo>
                      <a:pt x="3293" y="2001"/>
                      <a:pt x="3597" y="1637"/>
                      <a:pt x="3451" y="1466"/>
                    </a:cubicBezTo>
                    <a:cubicBezTo>
                      <a:pt x="3430" y="1443"/>
                      <a:pt x="3402" y="1433"/>
                      <a:pt x="3369" y="1433"/>
                    </a:cubicBezTo>
                    <a:cubicBezTo>
                      <a:pt x="3235" y="1433"/>
                      <a:pt x="3030" y="1602"/>
                      <a:pt x="2952" y="1661"/>
                    </a:cubicBezTo>
                    <a:cubicBezTo>
                      <a:pt x="2819" y="1783"/>
                      <a:pt x="2685" y="1929"/>
                      <a:pt x="2576" y="2074"/>
                    </a:cubicBezTo>
                    <a:cubicBezTo>
                      <a:pt x="2441" y="2220"/>
                      <a:pt x="2332" y="2379"/>
                      <a:pt x="2186" y="2525"/>
                    </a:cubicBezTo>
                    <a:cubicBezTo>
                      <a:pt x="2113" y="2585"/>
                      <a:pt x="2040" y="2658"/>
                      <a:pt x="1955" y="2707"/>
                    </a:cubicBezTo>
                    <a:cubicBezTo>
                      <a:pt x="1906" y="2731"/>
                      <a:pt x="1870" y="2756"/>
                      <a:pt x="1822" y="2780"/>
                    </a:cubicBezTo>
                    <a:cubicBezTo>
                      <a:pt x="1797" y="2792"/>
                      <a:pt x="1760" y="2804"/>
                      <a:pt x="1736" y="2817"/>
                    </a:cubicBezTo>
                    <a:cubicBezTo>
                      <a:pt x="1709" y="2823"/>
                      <a:pt x="1679" y="2833"/>
                      <a:pt x="1652" y="2833"/>
                    </a:cubicBezTo>
                    <a:cubicBezTo>
                      <a:pt x="1628" y="2833"/>
                      <a:pt x="1607" y="2826"/>
                      <a:pt x="1590" y="2804"/>
                    </a:cubicBezTo>
                    <a:cubicBezTo>
                      <a:pt x="1566" y="2792"/>
                      <a:pt x="1554" y="2756"/>
                      <a:pt x="1566" y="2720"/>
                    </a:cubicBezTo>
                    <a:cubicBezTo>
                      <a:pt x="1566" y="2647"/>
                      <a:pt x="1627" y="2574"/>
                      <a:pt x="1651" y="2512"/>
                    </a:cubicBezTo>
                    <a:cubicBezTo>
                      <a:pt x="1687" y="2452"/>
                      <a:pt x="1712" y="2403"/>
                      <a:pt x="1736" y="2355"/>
                    </a:cubicBezTo>
                    <a:lnTo>
                      <a:pt x="1955" y="1990"/>
                    </a:lnTo>
                    <a:cubicBezTo>
                      <a:pt x="2101" y="1758"/>
                      <a:pt x="2271" y="1539"/>
                      <a:pt x="2430" y="1309"/>
                    </a:cubicBezTo>
                    <a:cubicBezTo>
                      <a:pt x="2587" y="1090"/>
                      <a:pt x="2733" y="871"/>
                      <a:pt x="2867" y="639"/>
                    </a:cubicBezTo>
                    <a:cubicBezTo>
                      <a:pt x="2940" y="506"/>
                      <a:pt x="3062" y="312"/>
                      <a:pt x="2989" y="166"/>
                    </a:cubicBezTo>
                    <a:cubicBezTo>
                      <a:pt x="2948" y="87"/>
                      <a:pt x="2883" y="55"/>
                      <a:pt x="2805" y="55"/>
                    </a:cubicBezTo>
                    <a:cubicBezTo>
                      <a:pt x="2558" y="55"/>
                      <a:pt x="2185" y="368"/>
                      <a:pt x="2065" y="469"/>
                    </a:cubicBezTo>
                    <a:cubicBezTo>
                      <a:pt x="1736" y="761"/>
                      <a:pt x="1468" y="1126"/>
                      <a:pt x="1177" y="1466"/>
                    </a:cubicBezTo>
                    <a:cubicBezTo>
                      <a:pt x="1043" y="1625"/>
                      <a:pt x="885" y="1783"/>
                      <a:pt x="727" y="1929"/>
                    </a:cubicBezTo>
                    <a:cubicBezTo>
                      <a:pt x="641" y="2001"/>
                      <a:pt x="544" y="2074"/>
                      <a:pt x="447" y="2136"/>
                    </a:cubicBezTo>
                    <a:cubicBezTo>
                      <a:pt x="418" y="2155"/>
                      <a:pt x="373" y="2206"/>
                      <a:pt x="331" y="2206"/>
                    </a:cubicBezTo>
                    <a:cubicBezTo>
                      <a:pt x="320" y="2206"/>
                      <a:pt x="310" y="2203"/>
                      <a:pt x="301" y="2196"/>
                    </a:cubicBezTo>
                    <a:cubicBezTo>
                      <a:pt x="289" y="2184"/>
                      <a:pt x="277" y="2147"/>
                      <a:pt x="277" y="2136"/>
                    </a:cubicBezTo>
                    <a:cubicBezTo>
                      <a:pt x="277" y="2050"/>
                      <a:pt x="325" y="1990"/>
                      <a:pt x="350" y="1929"/>
                    </a:cubicBezTo>
                    <a:cubicBezTo>
                      <a:pt x="544" y="1406"/>
                      <a:pt x="970" y="1017"/>
                      <a:pt x="1322" y="615"/>
                    </a:cubicBezTo>
                    <a:cubicBezTo>
                      <a:pt x="1408" y="518"/>
                      <a:pt x="1505" y="396"/>
                      <a:pt x="1505" y="250"/>
                    </a:cubicBezTo>
                    <a:cubicBezTo>
                      <a:pt x="1505" y="177"/>
                      <a:pt x="1481" y="68"/>
                      <a:pt x="1408" y="31"/>
                    </a:cubicBezTo>
                    <a:cubicBezTo>
                      <a:pt x="1372" y="10"/>
                      <a:pt x="1328" y="1"/>
                      <a:pt x="128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9463" name="Google Shape;9463;p61"/>
              <p:cNvSpPr/>
              <p:nvPr/>
            </p:nvSpPr>
            <p:spPr>
              <a:xfrm>
                <a:off x="1610253" y="2281104"/>
                <a:ext cx="21017" cy="23626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80" extrusionOk="0">
                    <a:moveTo>
                      <a:pt x="238" y="85"/>
                    </a:moveTo>
                    <a:cubicBezTo>
                      <a:pt x="256" y="85"/>
                      <a:pt x="275" y="94"/>
                      <a:pt x="293" y="115"/>
                    </a:cubicBezTo>
                    <a:cubicBezTo>
                      <a:pt x="342" y="163"/>
                      <a:pt x="342" y="297"/>
                      <a:pt x="293" y="345"/>
                    </a:cubicBezTo>
                    <a:cubicBezTo>
                      <a:pt x="273" y="383"/>
                      <a:pt x="231" y="402"/>
                      <a:pt x="188" y="402"/>
                    </a:cubicBezTo>
                    <a:cubicBezTo>
                      <a:pt x="149" y="402"/>
                      <a:pt x="109" y="387"/>
                      <a:pt x="86" y="358"/>
                    </a:cubicBezTo>
                    <a:cubicBezTo>
                      <a:pt x="66" y="324"/>
                      <a:pt x="64" y="275"/>
                      <a:pt x="75" y="232"/>
                    </a:cubicBezTo>
                    <a:lnTo>
                      <a:pt x="75" y="232"/>
                    </a:lnTo>
                    <a:cubicBezTo>
                      <a:pt x="88" y="231"/>
                      <a:pt x="100" y="225"/>
                      <a:pt x="110" y="212"/>
                    </a:cubicBezTo>
                    <a:cubicBezTo>
                      <a:pt x="128" y="166"/>
                      <a:pt x="182" y="85"/>
                      <a:pt x="238" y="85"/>
                    </a:cubicBezTo>
                    <a:close/>
                    <a:moveTo>
                      <a:pt x="238" y="0"/>
                    </a:moveTo>
                    <a:cubicBezTo>
                      <a:pt x="154" y="0"/>
                      <a:pt x="70" y="92"/>
                      <a:pt x="25" y="163"/>
                    </a:cubicBezTo>
                    <a:cubicBezTo>
                      <a:pt x="16" y="182"/>
                      <a:pt x="21" y="201"/>
                      <a:pt x="33" y="214"/>
                    </a:cubicBezTo>
                    <a:lnTo>
                      <a:pt x="33" y="214"/>
                    </a:lnTo>
                    <a:cubicBezTo>
                      <a:pt x="30" y="221"/>
                      <a:pt x="27" y="228"/>
                      <a:pt x="25" y="236"/>
                    </a:cubicBezTo>
                    <a:cubicBezTo>
                      <a:pt x="1" y="285"/>
                      <a:pt x="13" y="358"/>
                      <a:pt x="37" y="406"/>
                    </a:cubicBezTo>
                    <a:cubicBezTo>
                      <a:pt x="73" y="455"/>
                      <a:pt x="131" y="479"/>
                      <a:pt x="191" y="479"/>
                    </a:cubicBezTo>
                    <a:cubicBezTo>
                      <a:pt x="250" y="479"/>
                      <a:pt x="311" y="455"/>
                      <a:pt x="353" y="406"/>
                    </a:cubicBezTo>
                    <a:cubicBezTo>
                      <a:pt x="426" y="321"/>
                      <a:pt x="426" y="126"/>
                      <a:pt x="329" y="42"/>
                    </a:cubicBezTo>
                    <a:cubicBezTo>
                      <a:pt x="300" y="12"/>
                      <a:pt x="269" y="0"/>
                      <a:pt x="238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</p:grpSp>
      </p:grpSp>
      <p:grpSp>
        <p:nvGrpSpPr>
          <p:cNvPr id="9464" name="Google Shape;9464;p61"/>
          <p:cNvGrpSpPr/>
          <p:nvPr/>
        </p:nvGrpSpPr>
        <p:grpSpPr>
          <a:xfrm rot="-7840421">
            <a:off x="7179802" y="2548418"/>
            <a:ext cx="1600797" cy="1066489"/>
            <a:chOff x="5820219" y="3594987"/>
            <a:chExt cx="964489" cy="642565"/>
          </a:xfrm>
        </p:grpSpPr>
        <p:grpSp>
          <p:nvGrpSpPr>
            <p:cNvPr id="9465" name="Google Shape;9465;p61"/>
            <p:cNvGrpSpPr/>
            <p:nvPr/>
          </p:nvGrpSpPr>
          <p:grpSpPr>
            <a:xfrm>
              <a:off x="5820219" y="3779012"/>
              <a:ext cx="70809" cy="100723"/>
              <a:chOff x="1415384" y="2231193"/>
              <a:chExt cx="22247" cy="31649"/>
            </a:xfrm>
          </p:grpSpPr>
          <p:sp>
            <p:nvSpPr>
              <p:cNvPr id="9466" name="Google Shape;9466;p61"/>
              <p:cNvSpPr/>
              <p:nvPr/>
            </p:nvSpPr>
            <p:spPr>
              <a:xfrm>
                <a:off x="1415384" y="2231193"/>
                <a:ext cx="6989" cy="29532"/>
              </a:xfrm>
              <a:custGeom>
                <a:avLst/>
                <a:gdLst/>
                <a:ahLst/>
                <a:cxnLst/>
                <a:rect l="l" t="t" r="r" b="b"/>
                <a:pathLst>
                  <a:path w="142" h="600" extrusionOk="0">
                    <a:moveTo>
                      <a:pt x="129" y="0"/>
                    </a:moveTo>
                    <a:cubicBezTo>
                      <a:pt x="123" y="0"/>
                      <a:pt x="117" y="3"/>
                      <a:pt x="117" y="10"/>
                    </a:cubicBezTo>
                    <a:lnTo>
                      <a:pt x="7" y="557"/>
                    </a:lnTo>
                    <a:cubicBezTo>
                      <a:pt x="0" y="584"/>
                      <a:pt x="21" y="600"/>
                      <a:pt x="42" y="600"/>
                    </a:cubicBezTo>
                    <a:cubicBezTo>
                      <a:pt x="58" y="600"/>
                      <a:pt x="75" y="590"/>
                      <a:pt x="80" y="569"/>
                    </a:cubicBezTo>
                    <a:cubicBezTo>
                      <a:pt x="104" y="386"/>
                      <a:pt x="129" y="204"/>
                      <a:pt x="141" y="10"/>
                    </a:cubicBezTo>
                    <a:cubicBezTo>
                      <a:pt x="141" y="3"/>
                      <a:pt x="135" y="0"/>
                      <a:pt x="1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9467" name="Google Shape;9467;p61"/>
              <p:cNvSpPr/>
              <p:nvPr/>
            </p:nvSpPr>
            <p:spPr>
              <a:xfrm>
                <a:off x="1415729" y="2243351"/>
                <a:ext cx="21903" cy="19491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96" extrusionOk="0">
                    <a:moveTo>
                      <a:pt x="395" y="0"/>
                    </a:moveTo>
                    <a:cubicBezTo>
                      <a:pt x="389" y="0"/>
                      <a:pt x="383" y="2"/>
                      <a:pt x="378" y="6"/>
                    </a:cubicBezTo>
                    <a:cubicBezTo>
                      <a:pt x="232" y="103"/>
                      <a:pt x="110" y="225"/>
                      <a:pt x="0" y="371"/>
                    </a:cubicBezTo>
                    <a:cubicBezTo>
                      <a:pt x="0" y="382"/>
                      <a:pt x="13" y="395"/>
                      <a:pt x="24" y="395"/>
                    </a:cubicBezTo>
                    <a:cubicBezTo>
                      <a:pt x="146" y="274"/>
                      <a:pt x="268" y="164"/>
                      <a:pt x="414" y="66"/>
                    </a:cubicBezTo>
                    <a:cubicBezTo>
                      <a:pt x="444" y="46"/>
                      <a:pt x="424" y="0"/>
                      <a:pt x="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9468" name="Google Shape;9468;p61"/>
              <p:cNvSpPr/>
              <p:nvPr/>
            </p:nvSpPr>
            <p:spPr>
              <a:xfrm>
                <a:off x="1421094" y="2231932"/>
                <a:ext cx="3052" cy="16046"/>
              </a:xfrm>
              <a:custGeom>
                <a:avLst/>
                <a:gdLst/>
                <a:ahLst/>
                <a:cxnLst/>
                <a:rect l="l" t="t" r="r" b="b"/>
                <a:pathLst>
                  <a:path w="62" h="326" extrusionOk="0">
                    <a:moveTo>
                      <a:pt x="31" y="1"/>
                    </a:moveTo>
                    <a:cubicBezTo>
                      <a:pt x="25" y="1"/>
                      <a:pt x="19" y="7"/>
                      <a:pt x="13" y="19"/>
                    </a:cubicBezTo>
                    <a:cubicBezTo>
                      <a:pt x="13" y="104"/>
                      <a:pt x="1" y="201"/>
                      <a:pt x="1" y="298"/>
                    </a:cubicBezTo>
                    <a:cubicBezTo>
                      <a:pt x="1" y="317"/>
                      <a:pt x="16" y="326"/>
                      <a:pt x="31" y="326"/>
                    </a:cubicBezTo>
                    <a:cubicBezTo>
                      <a:pt x="46" y="326"/>
                      <a:pt x="61" y="317"/>
                      <a:pt x="61" y="298"/>
                    </a:cubicBezTo>
                    <a:cubicBezTo>
                      <a:pt x="61" y="201"/>
                      <a:pt x="50" y="104"/>
                      <a:pt x="50" y="19"/>
                    </a:cubicBezTo>
                    <a:cubicBezTo>
                      <a:pt x="43" y="7"/>
                      <a:pt x="37" y="1"/>
                      <a:pt x="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9469" name="Google Shape;9469;p61"/>
              <p:cNvSpPr/>
              <p:nvPr/>
            </p:nvSpPr>
            <p:spPr>
              <a:xfrm>
                <a:off x="1421389" y="2243400"/>
                <a:ext cx="13535" cy="59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20" extrusionOk="0">
                    <a:moveTo>
                      <a:pt x="203" y="0"/>
                    </a:moveTo>
                    <a:cubicBezTo>
                      <a:pt x="142" y="0"/>
                      <a:pt x="87" y="17"/>
                      <a:pt x="31" y="54"/>
                    </a:cubicBezTo>
                    <a:cubicBezTo>
                      <a:pt x="1" y="74"/>
                      <a:pt x="21" y="120"/>
                      <a:pt x="50" y="120"/>
                    </a:cubicBezTo>
                    <a:cubicBezTo>
                      <a:pt x="56" y="120"/>
                      <a:pt x="62" y="118"/>
                      <a:pt x="68" y="114"/>
                    </a:cubicBezTo>
                    <a:cubicBezTo>
                      <a:pt x="117" y="65"/>
                      <a:pt x="190" y="29"/>
                      <a:pt x="263" y="29"/>
                    </a:cubicBezTo>
                    <a:cubicBezTo>
                      <a:pt x="263" y="29"/>
                      <a:pt x="274" y="17"/>
                      <a:pt x="263" y="5"/>
                    </a:cubicBezTo>
                    <a:cubicBezTo>
                      <a:pt x="242" y="2"/>
                      <a:pt x="222" y="0"/>
                      <a:pt x="2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9470" name="Google Shape;9470;p61"/>
              <p:cNvSpPr/>
              <p:nvPr/>
            </p:nvSpPr>
            <p:spPr>
              <a:xfrm>
                <a:off x="1419322" y="2244090"/>
                <a:ext cx="11813" cy="13043"/>
              </a:xfrm>
              <a:custGeom>
                <a:avLst/>
                <a:gdLst/>
                <a:ahLst/>
                <a:cxnLst/>
                <a:rect l="l" t="t" r="r" b="b"/>
                <a:pathLst>
                  <a:path w="240" h="265" extrusionOk="0">
                    <a:moveTo>
                      <a:pt x="193" y="0"/>
                    </a:moveTo>
                    <a:cubicBezTo>
                      <a:pt x="190" y="0"/>
                      <a:pt x="186" y="1"/>
                      <a:pt x="183" y="3"/>
                    </a:cubicBezTo>
                    <a:lnTo>
                      <a:pt x="79" y="72"/>
                    </a:lnTo>
                    <a:lnTo>
                      <a:pt x="79" y="72"/>
                    </a:lnTo>
                    <a:cubicBezTo>
                      <a:pt x="78" y="57"/>
                      <a:pt x="76" y="42"/>
                      <a:pt x="73" y="27"/>
                    </a:cubicBezTo>
                    <a:cubicBezTo>
                      <a:pt x="73" y="21"/>
                      <a:pt x="70" y="18"/>
                      <a:pt x="67" y="18"/>
                    </a:cubicBezTo>
                    <a:cubicBezTo>
                      <a:pt x="64" y="18"/>
                      <a:pt x="61" y="21"/>
                      <a:pt x="61" y="27"/>
                    </a:cubicBezTo>
                    <a:cubicBezTo>
                      <a:pt x="61" y="56"/>
                      <a:pt x="59" y="83"/>
                      <a:pt x="55" y="109"/>
                    </a:cubicBezTo>
                    <a:lnTo>
                      <a:pt x="55" y="109"/>
                    </a:lnTo>
                    <a:cubicBezTo>
                      <a:pt x="53" y="110"/>
                      <a:pt x="51" y="112"/>
                      <a:pt x="49" y="113"/>
                    </a:cubicBezTo>
                    <a:cubicBezTo>
                      <a:pt x="50" y="115"/>
                      <a:pt x="51" y="117"/>
                      <a:pt x="53" y="120"/>
                    </a:cubicBezTo>
                    <a:lnTo>
                      <a:pt x="53" y="120"/>
                    </a:lnTo>
                    <a:cubicBezTo>
                      <a:pt x="52" y="120"/>
                      <a:pt x="52" y="120"/>
                      <a:pt x="52" y="121"/>
                    </a:cubicBezTo>
                    <a:lnTo>
                      <a:pt x="52" y="121"/>
                    </a:lnTo>
                    <a:cubicBezTo>
                      <a:pt x="51" y="122"/>
                      <a:pt x="50" y="123"/>
                      <a:pt x="49" y="124"/>
                    </a:cubicBezTo>
                    <a:cubicBezTo>
                      <a:pt x="40" y="130"/>
                      <a:pt x="36" y="136"/>
                      <a:pt x="36" y="143"/>
                    </a:cubicBezTo>
                    <a:lnTo>
                      <a:pt x="36" y="143"/>
                    </a:lnTo>
                    <a:cubicBezTo>
                      <a:pt x="18" y="168"/>
                      <a:pt x="6" y="198"/>
                      <a:pt x="0" y="234"/>
                    </a:cubicBezTo>
                    <a:cubicBezTo>
                      <a:pt x="0" y="250"/>
                      <a:pt x="19" y="265"/>
                      <a:pt x="37" y="265"/>
                    </a:cubicBezTo>
                    <a:cubicBezTo>
                      <a:pt x="47" y="265"/>
                      <a:pt x="57" y="260"/>
                      <a:pt x="61" y="246"/>
                    </a:cubicBezTo>
                    <a:cubicBezTo>
                      <a:pt x="64" y="237"/>
                      <a:pt x="67" y="228"/>
                      <a:pt x="69" y="219"/>
                    </a:cubicBezTo>
                    <a:lnTo>
                      <a:pt x="69" y="219"/>
                    </a:lnTo>
                    <a:cubicBezTo>
                      <a:pt x="83" y="180"/>
                      <a:pt x="106" y="144"/>
                      <a:pt x="146" y="124"/>
                    </a:cubicBezTo>
                    <a:cubicBezTo>
                      <a:pt x="145" y="122"/>
                      <a:pt x="143" y="119"/>
                      <a:pt x="142" y="117"/>
                    </a:cubicBezTo>
                    <a:lnTo>
                      <a:pt x="142" y="117"/>
                    </a:lnTo>
                    <a:cubicBezTo>
                      <a:pt x="143" y="115"/>
                      <a:pt x="145" y="114"/>
                      <a:pt x="146" y="113"/>
                    </a:cubicBezTo>
                    <a:cubicBezTo>
                      <a:pt x="149" y="111"/>
                      <a:pt x="151" y="109"/>
                      <a:pt x="153" y="106"/>
                    </a:cubicBezTo>
                    <a:lnTo>
                      <a:pt x="153" y="106"/>
                    </a:lnTo>
                    <a:cubicBezTo>
                      <a:pt x="174" y="88"/>
                      <a:pt x="195" y="70"/>
                      <a:pt x="219" y="51"/>
                    </a:cubicBezTo>
                    <a:cubicBezTo>
                      <a:pt x="240" y="30"/>
                      <a:pt x="216" y="0"/>
                      <a:pt x="1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9471" name="Google Shape;9471;p61"/>
              <p:cNvSpPr/>
              <p:nvPr/>
            </p:nvSpPr>
            <p:spPr>
              <a:xfrm>
                <a:off x="1418977" y="2243499"/>
                <a:ext cx="4577" cy="11419"/>
              </a:xfrm>
              <a:custGeom>
                <a:avLst/>
                <a:gdLst/>
                <a:ahLst/>
                <a:cxnLst/>
                <a:rect l="l" t="t" r="r" b="b"/>
                <a:pathLst>
                  <a:path w="93" h="232" extrusionOk="0">
                    <a:moveTo>
                      <a:pt x="75" y="1"/>
                    </a:moveTo>
                    <a:cubicBezTo>
                      <a:pt x="68" y="1"/>
                      <a:pt x="61" y="4"/>
                      <a:pt x="56" y="15"/>
                    </a:cubicBezTo>
                    <a:cubicBezTo>
                      <a:pt x="44" y="76"/>
                      <a:pt x="20" y="136"/>
                      <a:pt x="7" y="198"/>
                    </a:cubicBezTo>
                    <a:cubicBezTo>
                      <a:pt x="0" y="218"/>
                      <a:pt x="14" y="231"/>
                      <a:pt x="29" y="231"/>
                    </a:cubicBezTo>
                    <a:cubicBezTo>
                      <a:pt x="39" y="231"/>
                      <a:pt x="51" y="225"/>
                      <a:pt x="56" y="209"/>
                    </a:cubicBezTo>
                    <a:cubicBezTo>
                      <a:pt x="68" y="149"/>
                      <a:pt x="80" y="88"/>
                      <a:pt x="93" y="15"/>
                    </a:cubicBezTo>
                    <a:cubicBezTo>
                      <a:pt x="93" y="8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</p:grpSp>
        <p:grpSp>
          <p:nvGrpSpPr>
            <p:cNvPr id="9472" name="Google Shape;9472;p61"/>
            <p:cNvGrpSpPr/>
            <p:nvPr/>
          </p:nvGrpSpPr>
          <p:grpSpPr>
            <a:xfrm>
              <a:off x="5822693" y="3594987"/>
              <a:ext cx="962015" cy="642565"/>
              <a:chOff x="1415286" y="2200774"/>
              <a:chExt cx="215984" cy="144264"/>
            </a:xfrm>
          </p:grpSpPr>
          <p:sp>
            <p:nvSpPr>
              <p:cNvPr id="9473" name="Google Shape;9473;p61"/>
              <p:cNvSpPr/>
              <p:nvPr/>
            </p:nvSpPr>
            <p:spPr>
              <a:xfrm>
                <a:off x="1415286" y="2200774"/>
                <a:ext cx="202393" cy="144264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2931" extrusionOk="0">
                    <a:moveTo>
                      <a:pt x="1281" y="1"/>
                    </a:moveTo>
                    <a:cubicBezTo>
                      <a:pt x="1171" y="1"/>
                      <a:pt x="1043" y="50"/>
                      <a:pt x="958" y="93"/>
                    </a:cubicBezTo>
                    <a:cubicBezTo>
                      <a:pt x="495" y="323"/>
                      <a:pt x="241" y="798"/>
                      <a:pt x="9" y="1236"/>
                    </a:cubicBezTo>
                    <a:cubicBezTo>
                      <a:pt x="1" y="1244"/>
                      <a:pt x="10" y="1253"/>
                      <a:pt x="21" y="1253"/>
                    </a:cubicBezTo>
                    <a:cubicBezTo>
                      <a:pt x="25" y="1253"/>
                      <a:pt x="30" y="1251"/>
                      <a:pt x="33" y="1247"/>
                    </a:cubicBezTo>
                    <a:cubicBezTo>
                      <a:pt x="277" y="847"/>
                      <a:pt x="544" y="396"/>
                      <a:pt x="970" y="177"/>
                    </a:cubicBezTo>
                    <a:cubicBezTo>
                      <a:pt x="1052" y="137"/>
                      <a:pt x="1150" y="85"/>
                      <a:pt x="1243" y="85"/>
                    </a:cubicBezTo>
                    <a:cubicBezTo>
                      <a:pt x="1288" y="85"/>
                      <a:pt x="1331" y="97"/>
                      <a:pt x="1371" y="129"/>
                    </a:cubicBezTo>
                    <a:cubicBezTo>
                      <a:pt x="1457" y="190"/>
                      <a:pt x="1432" y="287"/>
                      <a:pt x="1395" y="360"/>
                    </a:cubicBezTo>
                    <a:cubicBezTo>
                      <a:pt x="1347" y="493"/>
                      <a:pt x="1201" y="615"/>
                      <a:pt x="1104" y="725"/>
                    </a:cubicBezTo>
                    <a:cubicBezTo>
                      <a:pt x="946" y="895"/>
                      <a:pt x="787" y="1077"/>
                      <a:pt x="641" y="1260"/>
                    </a:cubicBezTo>
                    <a:cubicBezTo>
                      <a:pt x="495" y="1442"/>
                      <a:pt x="374" y="1637"/>
                      <a:pt x="277" y="1844"/>
                    </a:cubicBezTo>
                    <a:cubicBezTo>
                      <a:pt x="241" y="1941"/>
                      <a:pt x="106" y="2196"/>
                      <a:pt x="228" y="2282"/>
                    </a:cubicBezTo>
                    <a:cubicBezTo>
                      <a:pt x="251" y="2300"/>
                      <a:pt x="279" y="2308"/>
                      <a:pt x="308" y="2308"/>
                    </a:cubicBezTo>
                    <a:cubicBezTo>
                      <a:pt x="429" y="2308"/>
                      <a:pt x="585" y="2170"/>
                      <a:pt x="654" y="2111"/>
                    </a:cubicBezTo>
                    <a:cubicBezTo>
                      <a:pt x="812" y="1990"/>
                      <a:pt x="958" y="1844"/>
                      <a:pt x="1104" y="1685"/>
                    </a:cubicBezTo>
                    <a:cubicBezTo>
                      <a:pt x="1384" y="1382"/>
                      <a:pt x="1627" y="1041"/>
                      <a:pt x="1931" y="737"/>
                    </a:cubicBezTo>
                    <a:cubicBezTo>
                      <a:pt x="2076" y="579"/>
                      <a:pt x="2247" y="421"/>
                      <a:pt x="2441" y="312"/>
                    </a:cubicBezTo>
                    <a:cubicBezTo>
                      <a:pt x="2522" y="258"/>
                      <a:pt x="2650" y="157"/>
                      <a:pt x="2760" y="157"/>
                    </a:cubicBezTo>
                    <a:cubicBezTo>
                      <a:pt x="2799" y="157"/>
                      <a:pt x="2836" y="170"/>
                      <a:pt x="2867" y="202"/>
                    </a:cubicBezTo>
                    <a:cubicBezTo>
                      <a:pt x="2989" y="312"/>
                      <a:pt x="2830" y="518"/>
                      <a:pt x="2770" y="615"/>
                    </a:cubicBezTo>
                    <a:cubicBezTo>
                      <a:pt x="2514" y="1066"/>
                      <a:pt x="2186" y="1466"/>
                      <a:pt x="1906" y="1893"/>
                    </a:cubicBezTo>
                    <a:cubicBezTo>
                      <a:pt x="1760" y="2123"/>
                      <a:pt x="1627" y="2355"/>
                      <a:pt x="1517" y="2598"/>
                    </a:cubicBezTo>
                    <a:cubicBezTo>
                      <a:pt x="1457" y="2707"/>
                      <a:pt x="1395" y="2853"/>
                      <a:pt x="1554" y="2914"/>
                    </a:cubicBezTo>
                    <a:cubicBezTo>
                      <a:pt x="1581" y="2925"/>
                      <a:pt x="1611" y="2930"/>
                      <a:pt x="1641" y="2930"/>
                    </a:cubicBezTo>
                    <a:cubicBezTo>
                      <a:pt x="1774" y="2930"/>
                      <a:pt x="1929" y="2837"/>
                      <a:pt x="2028" y="2768"/>
                    </a:cubicBezTo>
                    <a:cubicBezTo>
                      <a:pt x="2198" y="2658"/>
                      <a:pt x="2332" y="2512"/>
                      <a:pt x="2454" y="2366"/>
                    </a:cubicBezTo>
                    <a:cubicBezTo>
                      <a:pt x="2600" y="2196"/>
                      <a:pt x="2722" y="2026"/>
                      <a:pt x="2867" y="1868"/>
                    </a:cubicBezTo>
                    <a:cubicBezTo>
                      <a:pt x="2932" y="1814"/>
                      <a:pt x="3199" y="1538"/>
                      <a:pt x="3326" y="1538"/>
                    </a:cubicBezTo>
                    <a:cubicBezTo>
                      <a:pt x="3341" y="1538"/>
                      <a:pt x="3355" y="1543"/>
                      <a:pt x="3366" y="1552"/>
                    </a:cubicBezTo>
                    <a:cubicBezTo>
                      <a:pt x="3463" y="1637"/>
                      <a:pt x="3208" y="1990"/>
                      <a:pt x="3159" y="2074"/>
                    </a:cubicBezTo>
                    <a:cubicBezTo>
                      <a:pt x="3098" y="2196"/>
                      <a:pt x="3013" y="2403"/>
                      <a:pt x="3098" y="2525"/>
                    </a:cubicBezTo>
                    <a:cubicBezTo>
                      <a:pt x="3131" y="2581"/>
                      <a:pt x="3178" y="2601"/>
                      <a:pt x="3230" y="2601"/>
                    </a:cubicBezTo>
                    <a:cubicBezTo>
                      <a:pt x="3313" y="2601"/>
                      <a:pt x="3408" y="2550"/>
                      <a:pt x="3476" y="2512"/>
                    </a:cubicBezTo>
                    <a:cubicBezTo>
                      <a:pt x="3694" y="2391"/>
                      <a:pt x="3901" y="2245"/>
                      <a:pt x="4084" y="2063"/>
                    </a:cubicBezTo>
                    <a:cubicBezTo>
                      <a:pt x="4112" y="2034"/>
                      <a:pt x="4081" y="1990"/>
                      <a:pt x="4043" y="1990"/>
                    </a:cubicBezTo>
                    <a:cubicBezTo>
                      <a:pt x="4032" y="1990"/>
                      <a:pt x="4021" y="1994"/>
                      <a:pt x="4011" y="2001"/>
                    </a:cubicBezTo>
                    <a:cubicBezTo>
                      <a:pt x="3876" y="2136"/>
                      <a:pt x="3719" y="2257"/>
                      <a:pt x="3560" y="2355"/>
                    </a:cubicBezTo>
                    <a:cubicBezTo>
                      <a:pt x="3487" y="2403"/>
                      <a:pt x="3403" y="2452"/>
                      <a:pt x="3317" y="2476"/>
                    </a:cubicBezTo>
                    <a:cubicBezTo>
                      <a:pt x="3295" y="2487"/>
                      <a:pt x="3271" y="2493"/>
                      <a:pt x="3249" y="2493"/>
                    </a:cubicBezTo>
                    <a:cubicBezTo>
                      <a:pt x="3221" y="2493"/>
                      <a:pt x="3197" y="2484"/>
                      <a:pt x="3184" y="2464"/>
                    </a:cubicBezTo>
                    <a:cubicBezTo>
                      <a:pt x="3135" y="2428"/>
                      <a:pt x="3159" y="2355"/>
                      <a:pt x="3171" y="2306"/>
                    </a:cubicBezTo>
                    <a:cubicBezTo>
                      <a:pt x="3184" y="2257"/>
                      <a:pt x="3195" y="2209"/>
                      <a:pt x="3220" y="2160"/>
                    </a:cubicBezTo>
                    <a:cubicBezTo>
                      <a:pt x="3293" y="2001"/>
                      <a:pt x="3597" y="1637"/>
                      <a:pt x="3451" y="1466"/>
                    </a:cubicBezTo>
                    <a:cubicBezTo>
                      <a:pt x="3430" y="1443"/>
                      <a:pt x="3402" y="1433"/>
                      <a:pt x="3369" y="1433"/>
                    </a:cubicBezTo>
                    <a:cubicBezTo>
                      <a:pt x="3235" y="1433"/>
                      <a:pt x="3030" y="1602"/>
                      <a:pt x="2952" y="1661"/>
                    </a:cubicBezTo>
                    <a:cubicBezTo>
                      <a:pt x="2819" y="1783"/>
                      <a:pt x="2685" y="1929"/>
                      <a:pt x="2576" y="2074"/>
                    </a:cubicBezTo>
                    <a:cubicBezTo>
                      <a:pt x="2441" y="2220"/>
                      <a:pt x="2332" y="2379"/>
                      <a:pt x="2186" y="2525"/>
                    </a:cubicBezTo>
                    <a:cubicBezTo>
                      <a:pt x="2113" y="2585"/>
                      <a:pt x="2040" y="2658"/>
                      <a:pt x="1955" y="2707"/>
                    </a:cubicBezTo>
                    <a:cubicBezTo>
                      <a:pt x="1906" y="2731"/>
                      <a:pt x="1870" y="2756"/>
                      <a:pt x="1822" y="2780"/>
                    </a:cubicBezTo>
                    <a:cubicBezTo>
                      <a:pt x="1797" y="2792"/>
                      <a:pt x="1760" y="2804"/>
                      <a:pt x="1736" y="2817"/>
                    </a:cubicBezTo>
                    <a:cubicBezTo>
                      <a:pt x="1709" y="2823"/>
                      <a:pt x="1679" y="2833"/>
                      <a:pt x="1652" y="2833"/>
                    </a:cubicBezTo>
                    <a:cubicBezTo>
                      <a:pt x="1628" y="2833"/>
                      <a:pt x="1607" y="2826"/>
                      <a:pt x="1590" y="2804"/>
                    </a:cubicBezTo>
                    <a:cubicBezTo>
                      <a:pt x="1566" y="2792"/>
                      <a:pt x="1554" y="2756"/>
                      <a:pt x="1566" y="2720"/>
                    </a:cubicBezTo>
                    <a:cubicBezTo>
                      <a:pt x="1566" y="2647"/>
                      <a:pt x="1627" y="2574"/>
                      <a:pt x="1651" y="2512"/>
                    </a:cubicBezTo>
                    <a:cubicBezTo>
                      <a:pt x="1687" y="2452"/>
                      <a:pt x="1712" y="2403"/>
                      <a:pt x="1736" y="2355"/>
                    </a:cubicBezTo>
                    <a:lnTo>
                      <a:pt x="1955" y="1990"/>
                    </a:lnTo>
                    <a:cubicBezTo>
                      <a:pt x="2101" y="1758"/>
                      <a:pt x="2271" y="1539"/>
                      <a:pt x="2430" y="1309"/>
                    </a:cubicBezTo>
                    <a:cubicBezTo>
                      <a:pt x="2587" y="1090"/>
                      <a:pt x="2733" y="871"/>
                      <a:pt x="2867" y="639"/>
                    </a:cubicBezTo>
                    <a:cubicBezTo>
                      <a:pt x="2940" y="506"/>
                      <a:pt x="3062" y="312"/>
                      <a:pt x="2989" y="166"/>
                    </a:cubicBezTo>
                    <a:cubicBezTo>
                      <a:pt x="2948" y="87"/>
                      <a:pt x="2883" y="55"/>
                      <a:pt x="2805" y="55"/>
                    </a:cubicBezTo>
                    <a:cubicBezTo>
                      <a:pt x="2558" y="55"/>
                      <a:pt x="2185" y="368"/>
                      <a:pt x="2065" y="469"/>
                    </a:cubicBezTo>
                    <a:cubicBezTo>
                      <a:pt x="1736" y="761"/>
                      <a:pt x="1468" y="1126"/>
                      <a:pt x="1177" y="1466"/>
                    </a:cubicBezTo>
                    <a:cubicBezTo>
                      <a:pt x="1043" y="1625"/>
                      <a:pt x="885" y="1783"/>
                      <a:pt x="727" y="1929"/>
                    </a:cubicBezTo>
                    <a:cubicBezTo>
                      <a:pt x="641" y="2001"/>
                      <a:pt x="544" y="2074"/>
                      <a:pt x="447" y="2136"/>
                    </a:cubicBezTo>
                    <a:cubicBezTo>
                      <a:pt x="418" y="2155"/>
                      <a:pt x="373" y="2206"/>
                      <a:pt x="331" y="2206"/>
                    </a:cubicBezTo>
                    <a:cubicBezTo>
                      <a:pt x="320" y="2206"/>
                      <a:pt x="310" y="2203"/>
                      <a:pt x="301" y="2196"/>
                    </a:cubicBezTo>
                    <a:cubicBezTo>
                      <a:pt x="289" y="2184"/>
                      <a:pt x="277" y="2147"/>
                      <a:pt x="277" y="2136"/>
                    </a:cubicBezTo>
                    <a:cubicBezTo>
                      <a:pt x="277" y="2050"/>
                      <a:pt x="325" y="1990"/>
                      <a:pt x="350" y="1929"/>
                    </a:cubicBezTo>
                    <a:cubicBezTo>
                      <a:pt x="544" y="1406"/>
                      <a:pt x="970" y="1017"/>
                      <a:pt x="1322" y="615"/>
                    </a:cubicBezTo>
                    <a:cubicBezTo>
                      <a:pt x="1408" y="518"/>
                      <a:pt x="1505" y="396"/>
                      <a:pt x="1505" y="250"/>
                    </a:cubicBezTo>
                    <a:cubicBezTo>
                      <a:pt x="1505" y="177"/>
                      <a:pt x="1481" y="68"/>
                      <a:pt x="1408" y="31"/>
                    </a:cubicBezTo>
                    <a:cubicBezTo>
                      <a:pt x="1372" y="10"/>
                      <a:pt x="1328" y="1"/>
                      <a:pt x="1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rgbClr val="7030A0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9474" name="Google Shape;9474;p61"/>
              <p:cNvSpPr/>
              <p:nvPr/>
            </p:nvSpPr>
            <p:spPr>
              <a:xfrm>
                <a:off x="1610253" y="2281104"/>
                <a:ext cx="21017" cy="23626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80" extrusionOk="0">
                    <a:moveTo>
                      <a:pt x="238" y="85"/>
                    </a:moveTo>
                    <a:cubicBezTo>
                      <a:pt x="256" y="85"/>
                      <a:pt x="275" y="94"/>
                      <a:pt x="293" y="115"/>
                    </a:cubicBezTo>
                    <a:cubicBezTo>
                      <a:pt x="342" y="163"/>
                      <a:pt x="342" y="297"/>
                      <a:pt x="293" y="345"/>
                    </a:cubicBezTo>
                    <a:cubicBezTo>
                      <a:pt x="273" y="383"/>
                      <a:pt x="231" y="402"/>
                      <a:pt x="188" y="402"/>
                    </a:cubicBezTo>
                    <a:cubicBezTo>
                      <a:pt x="149" y="402"/>
                      <a:pt x="109" y="387"/>
                      <a:pt x="86" y="358"/>
                    </a:cubicBezTo>
                    <a:cubicBezTo>
                      <a:pt x="66" y="324"/>
                      <a:pt x="64" y="275"/>
                      <a:pt x="75" y="232"/>
                    </a:cubicBezTo>
                    <a:lnTo>
                      <a:pt x="75" y="232"/>
                    </a:lnTo>
                    <a:cubicBezTo>
                      <a:pt x="88" y="231"/>
                      <a:pt x="100" y="225"/>
                      <a:pt x="110" y="212"/>
                    </a:cubicBezTo>
                    <a:cubicBezTo>
                      <a:pt x="128" y="166"/>
                      <a:pt x="182" y="85"/>
                      <a:pt x="238" y="85"/>
                    </a:cubicBezTo>
                    <a:close/>
                    <a:moveTo>
                      <a:pt x="238" y="0"/>
                    </a:moveTo>
                    <a:cubicBezTo>
                      <a:pt x="154" y="0"/>
                      <a:pt x="70" y="92"/>
                      <a:pt x="25" y="163"/>
                    </a:cubicBezTo>
                    <a:cubicBezTo>
                      <a:pt x="16" y="182"/>
                      <a:pt x="21" y="201"/>
                      <a:pt x="33" y="214"/>
                    </a:cubicBezTo>
                    <a:lnTo>
                      <a:pt x="33" y="214"/>
                    </a:lnTo>
                    <a:cubicBezTo>
                      <a:pt x="30" y="221"/>
                      <a:pt x="27" y="228"/>
                      <a:pt x="25" y="236"/>
                    </a:cubicBezTo>
                    <a:cubicBezTo>
                      <a:pt x="1" y="285"/>
                      <a:pt x="13" y="358"/>
                      <a:pt x="37" y="406"/>
                    </a:cubicBezTo>
                    <a:cubicBezTo>
                      <a:pt x="73" y="455"/>
                      <a:pt x="131" y="479"/>
                      <a:pt x="191" y="479"/>
                    </a:cubicBezTo>
                    <a:cubicBezTo>
                      <a:pt x="250" y="479"/>
                      <a:pt x="311" y="455"/>
                      <a:pt x="353" y="406"/>
                    </a:cubicBezTo>
                    <a:cubicBezTo>
                      <a:pt x="426" y="321"/>
                      <a:pt x="426" y="126"/>
                      <a:pt x="329" y="42"/>
                    </a:cubicBezTo>
                    <a:cubicBezTo>
                      <a:pt x="300" y="12"/>
                      <a:pt x="269" y="0"/>
                      <a:pt x="2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</p:grpSp>
      </p:grpSp>
      <p:grpSp>
        <p:nvGrpSpPr>
          <p:cNvPr id="8" name="Google Shape;10575;p67"/>
          <p:cNvGrpSpPr/>
          <p:nvPr/>
        </p:nvGrpSpPr>
        <p:grpSpPr>
          <a:xfrm>
            <a:off x="5906304" y="2652906"/>
            <a:ext cx="466671" cy="607595"/>
            <a:chOff x="1493412" y="1315780"/>
            <a:chExt cx="244920" cy="318864"/>
          </a:xfrm>
          <a:solidFill>
            <a:srgbClr val="FF0000"/>
          </a:solidFill>
        </p:grpSpPr>
        <p:sp>
          <p:nvSpPr>
            <p:cNvPr id="9" name="Google Shape;10576;p67"/>
            <p:cNvSpPr/>
            <p:nvPr/>
          </p:nvSpPr>
          <p:spPr>
            <a:xfrm>
              <a:off x="1535221" y="1356497"/>
              <a:ext cx="148044" cy="140400"/>
            </a:xfrm>
            <a:custGeom>
              <a:avLst/>
              <a:gdLst/>
              <a:ahLst/>
              <a:cxnLst/>
              <a:rect l="l" t="t" r="r" b="b"/>
              <a:pathLst>
                <a:path w="949" h="900" extrusionOk="0">
                  <a:moveTo>
                    <a:pt x="538" y="65"/>
                  </a:moveTo>
                  <a:cubicBezTo>
                    <a:pt x="670" y="65"/>
                    <a:pt x="801" y="124"/>
                    <a:pt x="840" y="259"/>
                  </a:cubicBezTo>
                  <a:cubicBezTo>
                    <a:pt x="888" y="417"/>
                    <a:pt x="851" y="600"/>
                    <a:pt x="730" y="709"/>
                  </a:cubicBezTo>
                  <a:cubicBezTo>
                    <a:pt x="656" y="792"/>
                    <a:pt x="547" y="835"/>
                    <a:pt x="439" y="835"/>
                  </a:cubicBezTo>
                  <a:cubicBezTo>
                    <a:pt x="389" y="835"/>
                    <a:pt x="338" y="826"/>
                    <a:pt x="292" y="806"/>
                  </a:cubicBezTo>
                  <a:cubicBezTo>
                    <a:pt x="146" y="733"/>
                    <a:pt x="73" y="551"/>
                    <a:pt x="122" y="393"/>
                  </a:cubicBezTo>
                  <a:cubicBezTo>
                    <a:pt x="134" y="393"/>
                    <a:pt x="134" y="393"/>
                    <a:pt x="134" y="381"/>
                  </a:cubicBezTo>
                  <a:cubicBezTo>
                    <a:pt x="170" y="235"/>
                    <a:pt x="292" y="125"/>
                    <a:pt x="438" y="77"/>
                  </a:cubicBezTo>
                  <a:cubicBezTo>
                    <a:pt x="470" y="69"/>
                    <a:pt x="504" y="65"/>
                    <a:pt x="538" y="65"/>
                  </a:cubicBezTo>
                  <a:close/>
                  <a:moveTo>
                    <a:pt x="548" y="1"/>
                  </a:moveTo>
                  <a:cubicBezTo>
                    <a:pt x="532" y="1"/>
                    <a:pt x="515" y="2"/>
                    <a:pt x="499" y="4"/>
                  </a:cubicBezTo>
                  <a:cubicBezTo>
                    <a:pt x="305" y="28"/>
                    <a:pt x="134" y="162"/>
                    <a:pt x="73" y="357"/>
                  </a:cubicBezTo>
                  <a:lnTo>
                    <a:pt x="73" y="368"/>
                  </a:lnTo>
                  <a:cubicBezTo>
                    <a:pt x="0" y="527"/>
                    <a:pt x="73" y="722"/>
                    <a:pt x="207" y="819"/>
                  </a:cubicBezTo>
                  <a:cubicBezTo>
                    <a:pt x="280" y="875"/>
                    <a:pt x="365" y="900"/>
                    <a:pt x="451" y="900"/>
                  </a:cubicBezTo>
                  <a:cubicBezTo>
                    <a:pt x="551" y="900"/>
                    <a:pt x="651" y="866"/>
                    <a:pt x="730" y="806"/>
                  </a:cubicBezTo>
                  <a:cubicBezTo>
                    <a:pt x="876" y="685"/>
                    <a:pt x="949" y="490"/>
                    <a:pt x="913" y="308"/>
                  </a:cubicBezTo>
                  <a:cubicBezTo>
                    <a:pt x="900" y="198"/>
                    <a:pt x="864" y="114"/>
                    <a:pt x="767" y="65"/>
                  </a:cubicBezTo>
                  <a:cubicBezTo>
                    <a:pt x="706" y="24"/>
                    <a:pt x="628" y="1"/>
                    <a:pt x="5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10" name="Google Shape;10577;p67"/>
            <p:cNvSpPr/>
            <p:nvPr/>
          </p:nvSpPr>
          <p:spPr>
            <a:xfrm>
              <a:off x="1590290" y="1405638"/>
              <a:ext cx="24648" cy="60372"/>
            </a:xfrm>
            <a:custGeom>
              <a:avLst/>
              <a:gdLst/>
              <a:ahLst/>
              <a:cxnLst/>
              <a:rect l="l" t="t" r="r" b="b"/>
              <a:pathLst>
                <a:path w="158" h="387" extrusionOk="0">
                  <a:moveTo>
                    <a:pt x="110" y="0"/>
                  </a:moveTo>
                  <a:cubicBezTo>
                    <a:pt x="97" y="0"/>
                    <a:pt x="82" y="11"/>
                    <a:pt x="73" y="29"/>
                  </a:cubicBezTo>
                  <a:cubicBezTo>
                    <a:pt x="61" y="78"/>
                    <a:pt x="49" y="139"/>
                    <a:pt x="36" y="188"/>
                  </a:cubicBezTo>
                  <a:cubicBezTo>
                    <a:pt x="36" y="224"/>
                    <a:pt x="25" y="248"/>
                    <a:pt x="25" y="272"/>
                  </a:cubicBezTo>
                  <a:cubicBezTo>
                    <a:pt x="12" y="297"/>
                    <a:pt x="0" y="334"/>
                    <a:pt x="12" y="358"/>
                  </a:cubicBezTo>
                  <a:cubicBezTo>
                    <a:pt x="21" y="376"/>
                    <a:pt x="37" y="387"/>
                    <a:pt x="49" y="387"/>
                  </a:cubicBezTo>
                  <a:cubicBezTo>
                    <a:pt x="53" y="387"/>
                    <a:pt x="57" y="385"/>
                    <a:pt x="61" y="382"/>
                  </a:cubicBezTo>
                  <a:cubicBezTo>
                    <a:pt x="85" y="358"/>
                    <a:pt x="85" y="321"/>
                    <a:pt x="98" y="297"/>
                  </a:cubicBezTo>
                  <a:cubicBezTo>
                    <a:pt x="98" y="261"/>
                    <a:pt x="109" y="236"/>
                    <a:pt x="109" y="212"/>
                  </a:cubicBezTo>
                  <a:cubicBezTo>
                    <a:pt x="122" y="163"/>
                    <a:pt x="133" y="102"/>
                    <a:pt x="158" y="53"/>
                  </a:cubicBezTo>
                  <a:cubicBezTo>
                    <a:pt x="158" y="29"/>
                    <a:pt x="146" y="5"/>
                    <a:pt x="122" y="5"/>
                  </a:cubicBezTo>
                  <a:cubicBezTo>
                    <a:pt x="118" y="2"/>
                    <a:pt x="114" y="0"/>
                    <a:pt x="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11" name="Google Shape;10578;p67"/>
            <p:cNvSpPr/>
            <p:nvPr/>
          </p:nvSpPr>
          <p:spPr>
            <a:xfrm>
              <a:off x="1613067" y="1415155"/>
              <a:ext cx="19032" cy="43992"/>
            </a:xfrm>
            <a:custGeom>
              <a:avLst/>
              <a:gdLst/>
              <a:ahLst/>
              <a:cxnLst/>
              <a:rect l="l" t="t" r="r" b="b"/>
              <a:pathLst>
                <a:path w="122" h="282" extrusionOk="0">
                  <a:moveTo>
                    <a:pt x="65" y="0"/>
                  </a:moveTo>
                  <a:cubicBezTo>
                    <a:pt x="48" y="0"/>
                    <a:pt x="33" y="12"/>
                    <a:pt x="24" y="29"/>
                  </a:cubicBezTo>
                  <a:cubicBezTo>
                    <a:pt x="24" y="65"/>
                    <a:pt x="24" y="102"/>
                    <a:pt x="12" y="138"/>
                  </a:cubicBezTo>
                  <a:cubicBezTo>
                    <a:pt x="12" y="163"/>
                    <a:pt x="12" y="175"/>
                    <a:pt x="0" y="187"/>
                  </a:cubicBezTo>
                  <a:cubicBezTo>
                    <a:pt x="0" y="224"/>
                    <a:pt x="0" y="248"/>
                    <a:pt x="12" y="273"/>
                  </a:cubicBezTo>
                  <a:cubicBezTo>
                    <a:pt x="18" y="278"/>
                    <a:pt x="27" y="281"/>
                    <a:pt x="37" y="281"/>
                  </a:cubicBezTo>
                  <a:cubicBezTo>
                    <a:pt x="46" y="281"/>
                    <a:pt x="55" y="278"/>
                    <a:pt x="60" y="273"/>
                  </a:cubicBezTo>
                  <a:cubicBezTo>
                    <a:pt x="85" y="260"/>
                    <a:pt x="85" y="236"/>
                    <a:pt x="85" y="211"/>
                  </a:cubicBezTo>
                  <a:cubicBezTo>
                    <a:pt x="97" y="200"/>
                    <a:pt x="97" y="175"/>
                    <a:pt x="97" y="163"/>
                  </a:cubicBezTo>
                  <a:cubicBezTo>
                    <a:pt x="109" y="127"/>
                    <a:pt x="109" y="90"/>
                    <a:pt x="122" y="54"/>
                  </a:cubicBezTo>
                  <a:cubicBezTo>
                    <a:pt x="122" y="29"/>
                    <a:pt x="109" y="5"/>
                    <a:pt x="85" y="5"/>
                  </a:cubicBezTo>
                  <a:cubicBezTo>
                    <a:pt x="78" y="2"/>
                    <a:pt x="72" y="0"/>
                    <a:pt x="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12" name="Google Shape;10579;p67"/>
            <p:cNvSpPr/>
            <p:nvPr/>
          </p:nvSpPr>
          <p:spPr>
            <a:xfrm>
              <a:off x="1493412" y="1315780"/>
              <a:ext cx="244920" cy="318864"/>
            </a:xfrm>
            <a:custGeom>
              <a:avLst/>
              <a:gdLst/>
              <a:ahLst/>
              <a:cxnLst/>
              <a:rect l="l" t="t" r="r" b="b"/>
              <a:pathLst>
                <a:path w="1570" h="2044" extrusionOk="0">
                  <a:moveTo>
                    <a:pt x="824" y="80"/>
                  </a:moveTo>
                  <a:cubicBezTo>
                    <a:pt x="841" y="80"/>
                    <a:pt x="859" y="81"/>
                    <a:pt x="876" y="83"/>
                  </a:cubicBezTo>
                  <a:cubicBezTo>
                    <a:pt x="1144" y="107"/>
                    <a:pt x="1375" y="302"/>
                    <a:pt x="1411" y="569"/>
                  </a:cubicBezTo>
                  <a:cubicBezTo>
                    <a:pt x="1436" y="691"/>
                    <a:pt x="1400" y="812"/>
                    <a:pt x="1338" y="921"/>
                  </a:cubicBezTo>
                  <a:cubicBezTo>
                    <a:pt x="1302" y="970"/>
                    <a:pt x="1278" y="1019"/>
                    <a:pt x="1229" y="1056"/>
                  </a:cubicBezTo>
                  <a:lnTo>
                    <a:pt x="1168" y="1116"/>
                  </a:lnTo>
                  <a:cubicBezTo>
                    <a:pt x="1119" y="1153"/>
                    <a:pt x="1059" y="1189"/>
                    <a:pt x="1010" y="1213"/>
                  </a:cubicBezTo>
                  <a:cubicBezTo>
                    <a:pt x="912" y="1262"/>
                    <a:pt x="806" y="1288"/>
                    <a:pt x="702" y="1288"/>
                  </a:cubicBezTo>
                  <a:cubicBezTo>
                    <a:pt x="548" y="1288"/>
                    <a:pt x="397" y="1232"/>
                    <a:pt x="281" y="1116"/>
                  </a:cubicBezTo>
                  <a:cubicBezTo>
                    <a:pt x="98" y="946"/>
                    <a:pt x="86" y="654"/>
                    <a:pt x="208" y="435"/>
                  </a:cubicBezTo>
                  <a:lnTo>
                    <a:pt x="219" y="435"/>
                  </a:lnTo>
                  <a:cubicBezTo>
                    <a:pt x="344" y="231"/>
                    <a:pt x="585" y="80"/>
                    <a:pt x="824" y="80"/>
                  </a:cubicBezTo>
                  <a:close/>
                  <a:moveTo>
                    <a:pt x="1119" y="1226"/>
                  </a:moveTo>
                  <a:cubicBezTo>
                    <a:pt x="1205" y="1347"/>
                    <a:pt x="1278" y="1481"/>
                    <a:pt x="1351" y="1602"/>
                  </a:cubicBezTo>
                  <a:cubicBezTo>
                    <a:pt x="1387" y="1675"/>
                    <a:pt x="1424" y="1737"/>
                    <a:pt x="1460" y="1797"/>
                  </a:cubicBezTo>
                  <a:cubicBezTo>
                    <a:pt x="1484" y="1846"/>
                    <a:pt x="1521" y="1943"/>
                    <a:pt x="1460" y="1967"/>
                  </a:cubicBezTo>
                  <a:cubicBezTo>
                    <a:pt x="1443" y="1975"/>
                    <a:pt x="1427" y="1978"/>
                    <a:pt x="1412" y="1978"/>
                  </a:cubicBezTo>
                  <a:cubicBezTo>
                    <a:pt x="1309" y="1978"/>
                    <a:pt x="1247" y="1812"/>
                    <a:pt x="1205" y="1748"/>
                  </a:cubicBezTo>
                  <a:lnTo>
                    <a:pt x="1035" y="1408"/>
                  </a:lnTo>
                  <a:lnTo>
                    <a:pt x="1035" y="1274"/>
                  </a:lnTo>
                  <a:cubicBezTo>
                    <a:pt x="1071" y="1262"/>
                    <a:pt x="1095" y="1237"/>
                    <a:pt x="1119" y="1226"/>
                  </a:cubicBezTo>
                  <a:close/>
                  <a:moveTo>
                    <a:pt x="840" y="0"/>
                  </a:moveTo>
                  <a:cubicBezTo>
                    <a:pt x="605" y="0"/>
                    <a:pt x="379" y="117"/>
                    <a:pt x="232" y="313"/>
                  </a:cubicBezTo>
                  <a:cubicBezTo>
                    <a:pt x="49" y="508"/>
                    <a:pt x="0" y="837"/>
                    <a:pt x="159" y="1080"/>
                  </a:cubicBezTo>
                  <a:cubicBezTo>
                    <a:pt x="279" y="1265"/>
                    <a:pt x="490" y="1365"/>
                    <a:pt x="702" y="1365"/>
                  </a:cubicBezTo>
                  <a:cubicBezTo>
                    <a:pt x="769" y="1365"/>
                    <a:pt x="836" y="1355"/>
                    <a:pt x="900" y="1335"/>
                  </a:cubicBezTo>
                  <a:lnTo>
                    <a:pt x="925" y="1359"/>
                  </a:lnTo>
                  <a:cubicBezTo>
                    <a:pt x="986" y="1493"/>
                    <a:pt x="1059" y="1615"/>
                    <a:pt x="1119" y="1748"/>
                  </a:cubicBezTo>
                  <a:cubicBezTo>
                    <a:pt x="1181" y="1846"/>
                    <a:pt x="1229" y="1980"/>
                    <a:pt x="1338" y="2028"/>
                  </a:cubicBezTo>
                  <a:cubicBezTo>
                    <a:pt x="1362" y="2039"/>
                    <a:pt x="1389" y="2044"/>
                    <a:pt x="1416" y="2044"/>
                  </a:cubicBezTo>
                  <a:cubicBezTo>
                    <a:pt x="1484" y="2044"/>
                    <a:pt x="1549" y="2009"/>
                    <a:pt x="1557" y="1931"/>
                  </a:cubicBezTo>
                  <a:cubicBezTo>
                    <a:pt x="1570" y="1883"/>
                    <a:pt x="1545" y="1821"/>
                    <a:pt x="1521" y="1773"/>
                  </a:cubicBezTo>
                  <a:cubicBezTo>
                    <a:pt x="1484" y="1712"/>
                    <a:pt x="1448" y="1651"/>
                    <a:pt x="1424" y="1591"/>
                  </a:cubicBezTo>
                  <a:cubicBezTo>
                    <a:pt x="1338" y="1456"/>
                    <a:pt x="1265" y="1323"/>
                    <a:pt x="1181" y="1177"/>
                  </a:cubicBezTo>
                  <a:cubicBezTo>
                    <a:pt x="1351" y="1056"/>
                    <a:pt x="1473" y="873"/>
                    <a:pt x="1484" y="666"/>
                  </a:cubicBezTo>
                  <a:cubicBezTo>
                    <a:pt x="1509" y="362"/>
                    <a:pt x="1302" y="107"/>
                    <a:pt x="1010" y="21"/>
                  </a:cubicBezTo>
                  <a:cubicBezTo>
                    <a:pt x="954" y="7"/>
                    <a:pt x="896" y="0"/>
                    <a:pt x="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</p:grpSp>
      <p:grpSp>
        <p:nvGrpSpPr>
          <p:cNvPr id="13" name="Google Shape;10580;p67"/>
          <p:cNvGrpSpPr/>
          <p:nvPr/>
        </p:nvGrpSpPr>
        <p:grpSpPr>
          <a:xfrm>
            <a:off x="9537858" y="2578979"/>
            <a:ext cx="608081" cy="768046"/>
            <a:chOff x="3224282" y="1673032"/>
            <a:chExt cx="364360" cy="460211"/>
          </a:xfrm>
          <a:solidFill>
            <a:srgbClr val="00B050"/>
          </a:solidFill>
        </p:grpSpPr>
        <p:sp>
          <p:nvSpPr>
            <p:cNvPr id="14" name="Google Shape;10581;p67"/>
            <p:cNvSpPr/>
            <p:nvPr/>
          </p:nvSpPr>
          <p:spPr>
            <a:xfrm>
              <a:off x="3224282" y="2027317"/>
              <a:ext cx="65208" cy="77064"/>
            </a:xfrm>
            <a:custGeom>
              <a:avLst/>
              <a:gdLst/>
              <a:ahLst/>
              <a:cxnLst/>
              <a:rect l="l" t="t" r="r" b="b"/>
              <a:pathLst>
                <a:path w="418" h="494" extrusionOk="0">
                  <a:moveTo>
                    <a:pt x="369" y="1"/>
                  </a:moveTo>
                  <a:cubicBezTo>
                    <a:pt x="362" y="1"/>
                    <a:pt x="355" y="3"/>
                    <a:pt x="350" y="9"/>
                  </a:cubicBezTo>
                  <a:cubicBezTo>
                    <a:pt x="289" y="82"/>
                    <a:pt x="228" y="155"/>
                    <a:pt x="180" y="228"/>
                  </a:cubicBezTo>
                  <a:cubicBezTo>
                    <a:pt x="118" y="301"/>
                    <a:pt x="58" y="374"/>
                    <a:pt x="9" y="447"/>
                  </a:cubicBezTo>
                  <a:cubicBezTo>
                    <a:pt x="0" y="473"/>
                    <a:pt x="17" y="493"/>
                    <a:pt x="36" y="493"/>
                  </a:cubicBezTo>
                  <a:cubicBezTo>
                    <a:pt x="43" y="493"/>
                    <a:pt x="51" y="490"/>
                    <a:pt x="58" y="484"/>
                  </a:cubicBezTo>
                  <a:cubicBezTo>
                    <a:pt x="107" y="411"/>
                    <a:pt x="167" y="338"/>
                    <a:pt x="216" y="265"/>
                  </a:cubicBezTo>
                  <a:lnTo>
                    <a:pt x="399" y="46"/>
                  </a:lnTo>
                  <a:cubicBezTo>
                    <a:pt x="417" y="27"/>
                    <a:pt x="393" y="1"/>
                    <a:pt x="3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15" name="Google Shape;10582;p67"/>
            <p:cNvSpPr/>
            <p:nvPr/>
          </p:nvSpPr>
          <p:spPr>
            <a:xfrm>
              <a:off x="3279352" y="2026225"/>
              <a:ext cx="51636" cy="64740"/>
            </a:xfrm>
            <a:custGeom>
              <a:avLst/>
              <a:gdLst/>
              <a:ahLst/>
              <a:cxnLst/>
              <a:rect l="l" t="t" r="r" b="b"/>
              <a:pathLst>
                <a:path w="331" h="415" extrusionOk="0">
                  <a:moveTo>
                    <a:pt x="290" y="1"/>
                  </a:moveTo>
                  <a:cubicBezTo>
                    <a:pt x="281" y="1"/>
                    <a:pt x="272" y="5"/>
                    <a:pt x="264" y="16"/>
                  </a:cubicBezTo>
                  <a:cubicBezTo>
                    <a:pt x="227" y="77"/>
                    <a:pt x="179" y="137"/>
                    <a:pt x="143" y="199"/>
                  </a:cubicBezTo>
                  <a:cubicBezTo>
                    <a:pt x="118" y="223"/>
                    <a:pt x="94" y="259"/>
                    <a:pt x="70" y="283"/>
                  </a:cubicBezTo>
                  <a:cubicBezTo>
                    <a:pt x="57" y="320"/>
                    <a:pt x="33" y="345"/>
                    <a:pt x="9" y="381"/>
                  </a:cubicBezTo>
                  <a:cubicBezTo>
                    <a:pt x="0" y="398"/>
                    <a:pt x="16" y="415"/>
                    <a:pt x="34" y="415"/>
                  </a:cubicBezTo>
                  <a:cubicBezTo>
                    <a:pt x="42" y="415"/>
                    <a:pt x="50" y="412"/>
                    <a:pt x="57" y="405"/>
                  </a:cubicBezTo>
                  <a:cubicBezTo>
                    <a:pt x="82" y="381"/>
                    <a:pt x="94" y="356"/>
                    <a:pt x="118" y="320"/>
                  </a:cubicBezTo>
                  <a:cubicBezTo>
                    <a:pt x="143" y="296"/>
                    <a:pt x="167" y="259"/>
                    <a:pt x="191" y="235"/>
                  </a:cubicBezTo>
                  <a:cubicBezTo>
                    <a:pt x="227" y="174"/>
                    <a:pt x="276" y="113"/>
                    <a:pt x="313" y="53"/>
                  </a:cubicBezTo>
                  <a:cubicBezTo>
                    <a:pt x="330" y="27"/>
                    <a:pt x="311" y="1"/>
                    <a:pt x="2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16" name="Google Shape;10583;p67"/>
            <p:cNvSpPr/>
            <p:nvPr/>
          </p:nvSpPr>
          <p:spPr>
            <a:xfrm>
              <a:off x="3284344" y="2101887"/>
              <a:ext cx="26832" cy="31356"/>
            </a:xfrm>
            <a:custGeom>
              <a:avLst/>
              <a:gdLst/>
              <a:ahLst/>
              <a:cxnLst/>
              <a:rect l="l" t="t" r="r" b="b"/>
              <a:pathLst>
                <a:path w="172" h="201" extrusionOk="0">
                  <a:moveTo>
                    <a:pt x="146" y="0"/>
                  </a:moveTo>
                  <a:cubicBezTo>
                    <a:pt x="135" y="0"/>
                    <a:pt x="122" y="9"/>
                    <a:pt x="122" y="17"/>
                  </a:cubicBezTo>
                  <a:cubicBezTo>
                    <a:pt x="98" y="42"/>
                    <a:pt x="74" y="66"/>
                    <a:pt x="62" y="90"/>
                  </a:cubicBezTo>
                  <a:lnTo>
                    <a:pt x="25" y="127"/>
                  </a:lnTo>
                  <a:cubicBezTo>
                    <a:pt x="25" y="127"/>
                    <a:pt x="25" y="139"/>
                    <a:pt x="14" y="139"/>
                  </a:cubicBezTo>
                  <a:cubicBezTo>
                    <a:pt x="14" y="151"/>
                    <a:pt x="1" y="163"/>
                    <a:pt x="1" y="176"/>
                  </a:cubicBezTo>
                  <a:cubicBezTo>
                    <a:pt x="1" y="187"/>
                    <a:pt x="14" y="200"/>
                    <a:pt x="25" y="200"/>
                  </a:cubicBezTo>
                  <a:cubicBezTo>
                    <a:pt x="50" y="200"/>
                    <a:pt x="62" y="176"/>
                    <a:pt x="74" y="163"/>
                  </a:cubicBezTo>
                  <a:lnTo>
                    <a:pt x="111" y="127"/>
                  </a:lnTo>
                  <a:cubicBezTo>
                    <a:pt x="122" y="103"/>
                    <a:pt x="147" y="78"/>
                    <a:pt x="171" y="54"/>
                  </a:cubicBezTo>
                  <a:cubicBezTo>
                    <a:pt x="171" y="42"/>
                    <a:pt x="171" y="17"/>
                    <a:pt x="159" y="6"/>
                  </a:cubicBezTo>
                  <a:cubicBezTo>
                    <a:pt x="156" y="2"/>
                    <a:pt x="151" y="0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17" name="Google Shape;10584;p67"/>
            <p:cNvSpPr/>
            <p:nvPr/>
          </p:nvSpPr>
          <p:spPr>
            <a:xfrm>
              <a:off x="3263596" y="2104540"/>
              <a:ext cx="11544" cy="11544"/>
            </a:xfrm>
            <a:custGeom>
              <a:avLst/>
              <a:gdLst/>
              <a:ahLst/>
              <a:cxnLst/>
              <a:rect l="l" t="t" r="r" b="b"/>
              <a:pathLst>
                <a:path w="74" h="74" extrusionOk="0">
                  <a:moveTo>
                    <a:pt x="49" y="0"/>
                  </a:moveTo>
                  <a:lnTo>
                    <a:pt x="37" y="13"/>
                  </a:lnTo>
                  <a:cubicBezTo>
                    <a:pt x="25" y="13"/>
                    <a:pt x="25" y="25"/>
                    <a:pt x="25" y="25"/>
                  </a:cubicBezTo>
                  <a:cubicBezTo>
                    <a:pt x="12" y="37"/>
                    <a:pt x="12" y="37"/>
                    <a:pt x="1" y="37"/>
                  </a:cubicBezTo>
                  <a:lnTo>
                    <a:pt x="1" y="49"/>
                  </a:lnTo>
                  <a:lnTo>
                    <a:pt x="1" y="61"/>
                  </a:lnTo>
                  <a:cubicBezTo>
                    <a:pt x="1" y="73"/>
                    <a:pt x="1" y="73"/>
                    <a:pt x="12" y="73"/>
                  </a:cubicBezTo>
                  <a:lnTo>
                    <a:pt x="37" y="73"/>
                  </a:lnTo>
                  <a:cubicBezTo>
                    <a:pt x="49" y="73"/>
                    <a:pt x="49" y="61"/>
                    <a:pt x="61" y="61"/>
                  </a:cubicBezTo>
                  <a:cubicBezTo>
                    <a:pt x="61" y="49"/>
                    <a:pt x="61" y="49"/>
                    <a:pt x="74" y="37"/>
                  </a:cubicBezTo>
                  <a:lnTo>
                    <a:pt x="74" y="25"/>
                  </a:lnTo>
                  <a:lnTo>
                    <a:pt x="74" y="13"/>
                  </a:lnTo>
                  <a:cubicBezTo>
                    <a:pt x="61" y="0"/>
                    <a:pt x="61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18" name="Google Shape;10585;p67"/>
            <p:cNvSpPr/>
            <p:nvPr/>
          </p:nvSpPr>
          <p:spPr>
            <a:xfrm>
              <a:off x="3298170" y="1673032"/>
              <a:ext cx="290472" cy="355056"/>
            </a:xfrm>
            <a:custGeom>
              <a:avLst/>
              <a:gdLst/>
              <a:ahLst/>
              <a:cxnLst/>
              <a:rect l="l" t="t" r="r" b="b"/>
              <a:pathLst>
                <a:path w="1862" h="2276" extrusionOk="0">
                  <a:moveTo>
                    <a:pt x="1374" y="65"/>
                  </a:moveTo>
                  <a:cubicBezTo>
                    <a:pt x="1452" y="65"/>
                    <a:pt x="1528" y="93"/>
                    <a:pt x="1594" y="159"/>
                  </a:cubicBezTo>
                  <a:cubicBezTo>
                    <a:pt x="1703" y="245"/>
                    <a:pt x="1740" y="403"/>
                    <a:pt x="1703" y="537"/>
                  </a:cubicBezTo>
                  <a:cubicBezTo>
                    <a:pt x="1691" y="597"/>
                    <a:pt x="1667" y="646"/>
                    <a:pt x="1643" y="694"/>
                  </a:cubicBezTo>
                  <a:cubicBezTo>
                    <a:pt x="1606" y="658"/>
                    <a:pt x="1022" y="221"/>
                    <a:pt x="1022" y="221"/>
                  </a:cubicBezTo>
                  <a:cubicBezTo>
                    <a:pt x="1126" y="132"/>
                    <a:pt x="1252" y="65"/>
                    <a:pt x="1374" y="65"/>
                  </a:cubicBezTo>
                  <a:close/>
                  <a:moveTo>
                    <a:pt x="973" y="257"/>
                  </a:moveTo>
                  <a:cubicBezTo>
                    <a:pt x="973" y="269"/>
                    <a:pt x="1606" y="767"/>
                    <a:pt x="1606" y="767"/>
                  </a:cubicBezTo>
                  <a:cubicBezTo>
                    <a:pt x="1582" y="804"/>
                    <a:pt x="1557" y="840"/>
                    <a:pt x="1546" y="877"/>
                  </a:cubicBezTo>
                  <a:cubicBezTo>
                    <a:pt x="1497" y="829"/>
                    <a:pt x="889" y="354"/>
                    <a:pt x="889" y="342"/>
                  </a:cubicBezTo>
                  <a:cubicBezTo>
                    <a:pt x="913" y="318"/>
                    <a:pt x="937" y="281"/>
                    <a:pt x="973" y="257"/>
                  </a:cubicBezTo>
                  <a:close/>
                  <a:moveTo>
                    <a:pt x="852" y="403"/>
                  </a:moveTo>
                  <a:cubicBezTo>
                    <a:pt x="852" y="415"/>
                    <a:pt x="1436" y="902"/>
                    <a:pt x="1497" y="926"/>
                  </a:cubicBezTo>
                  <a:cubicBezTo>
                    <a:pt x="1351" y="1145"/>
                    <a:pt x="1217" y="1364"/>
                    <a:pt x="1083" y="1594"/>
                  </a:cubicBezTo>
                  <a:cubicBezTo>
                    <a:pt x="1010" y="1704"/>
                    <a:pt x="962" y="1813"/>
                    <a:pt x="889" y="1935"/>
                  </a:cubicBezTo>
                  <a:cubicBezTo>
                    <a:pt x="876" y="1959"/>
                    <a:pt x="865" y="1984"/>
                    <a:pt x="840" y="1996"/>
                  </a:cubicBezTo>
                  <a:lnTo>
                    <a:pt x="840" y="1740"/>
                  </a:lnTo>
                  <a:cubicBezTo>
                    <a:pt x="840" y="1723"/>
                    <a:pt x="820" y="1711"/>
                    <a:pt x="805" y="1711"/>
                  </a:cubicBezTo>
                  <a:cubicBezTo>
                    <a:pt x="800" y="1711"/>
                    <a:pt x="795" y="1713"/>
                    <a:pt x="792" y="1716"/>
                  </a:cubicBezTo>
                  <a:cubicBezTo>
                    <a:pt x="719" y="1740"/>
                    <a:pt x="657" y="1753"/>
                    <a:pt x="584" y="1777"/>
                  </a:cubicBezTo>
                  <a:cubicBezTo>
                    <a:pt x="597" y="1716"/>
                    <a:pt x="609" y="1643"/>
                    <a:pt x="621" y="1583"/>
                  </a:cubicBezTo>
                  <a:cubicBezTo>
                    <a:pt x="621" y="1563"/>
                    <a:pt x="613" y="1543"/>
                    <a:pt x="596" y="1543"/>
                  </a:cubicBezTo>
                  <a:cubicBezTo>
                    <a:pt x="593" y="1543"/>
                    <a:pt x="589" y="1544"/>
                    <a:pt x="584" y="1546"/>
                  </a:cubicBezTo>
                  <a:cubicBezTo>
                    <a:pt x="500" y="1558"/>
                    <a:pt x="402" y="1570"/>
                    <a:pt x="317" y="1594"/>
                  </a:cubicBezTo>
                  <a:cubicBezTo>
                    <a:pt x="341" y="1521"/>
                    <a:pt x="354" y="1448"/>
                    <a:pt x="365" y="1376"/>
                  </a:cubicBezTo>
                  <a:cubicBezTo>
                    <a:pt x="378" y="1364"/>
                    <a:pt x="354" y="1340"/>
                    <a:pt x="329" y="1340"/>
                  </a:cubicBezTo>
                  <a:cubicBezTo>
                    <a:pt x="256" y="1364"/>
                    <a:pt x="183" y="1376"/>
                    <a:pt x="98" y="1388"/>
                  </a:cubicBezTo>
                  <a:cubicBezTo>
                    <a:pt x="98" y="1388"/>
                    <a:pt x="98" y="1376"/>
                    <a:pt x="111" y="1364"/>
                  </a:cubicBezTo>
                  <a:cubicBezTo>
                    <a:pt x="171" y="1254"/>
                    <a:pt x="268" y="1145"/>
                    <a:pt x="341" y="1035"/>
                  </a:cubicBezTo>
                  <a:cubicBezTo>
                    <a:pt x="427" y="938"/>
                    <a:pt x="500" y="829"/>
                    <a:pt x="584" y="731"/>
                  </a:cubicBezTo>
                  <a:cubicBezTo>
                    <a:pt x="670" y="622"/>
                    <a:pt x="767" y="513"/>
                    <a:pt x="852" y="403"/>
                  </a:cubicBezTo>
                  <a:close/>
                  <a:moveTo>
                    <a:pt x="292" y="1424"/>
                  </a:moveTo>
                  <a:lnTo>
                    <a:pt x="292" y="1424"/>
                  </a:lnTo>
                  <a:cubicBezTo>
                    <a:pt x="281" y="1485"/>
                    <a:pt x="256" y="1558"/>
                    <a:pt x="244" y="1631"/>
                  </a:cubicBezTo>
                  <a:cubicBezTo>
                    <a:pt x="244" y="1643"/>
                    <a:pt x="256" y="1667"/>
                    <a:pt x="281" y="1667"/>
                  </a:cubicBezTo>
                  <a:cubicBezTo>
                    <a:pt x="365" y="1643"/>
                    <a:pt x="463" y="1631"/>
                    <a:pt x="548" y="1619"/>
                  </a:cubicBezTo>
                  <a:lnTo>
                    <a:pt x="548" y="1619"/>
                  </a:lnTo>
                  <a:cubicBezTo>
                    <a:pt x="536" y="1680"/>
                    <a:pt x="524" y="1753"/>
                    <a:pt x="511" y="1826"/>
                  </a:cubicBezTo>
                  <a:cubicBezTo>
                    <a:pt x="511" y="1850"/>
                    <a:pt x="536" y="1862"/>
                    <a:pt x="560" y="1862"/>
                  </a:cubicBezTo>
                  <a:cubicBezTo>
                    <a:pt x="621" y="1838"/>
                    <a:pt x="694" y="1813"/>
                    <a:pt x="767" y="1789"/>
                  </a:cubicBezTo>
                  <a:lnTo>
                    <a:pt x="767" y="2021"/>
                  </a:lnTo>
                  <a:cubicBezTo>
                    <a:pt x="755" y="2021"/>
                    <a:pt x="427" y="2118"/>
                    <a:pt x="365" y="2130"/>
                  </a:cubicBezTo>
                  <a:cubicBezTo>
                    <a:pt x="365" y="2105"/>
                    <a:pt x="341" y="2057"/>
                    <a:pt x="292" y="2008"/>
                  </a:cubicBezTo>
                  <a:cubicBezTo>
                    <a:pt x="244" y="1972"/>
                    <a:pt x="147" y="1959"/>
                    <a:pt x="135" y="1959"/>
                  </a:cubicBezTo>
                  <a:cubicBezTo>
                    <a:pt x="135" y="1899"/>
                    <a:pt x="98" y="1631"/>
                    <a:pt x="86" y="1570"/>
                  </a:cubicBezTo>
                  <a:lnTo>
                    <a:pt x="86" y="1448"/>
                  </a:lnTo>
                  <a:cubicBezTo>
                    <a:pt x="86" y="1451"/>
                    <a:pt x="92" y="1452"/>
                    <a:pt x="101" y="1452"/>
                  </a:cubicBezTo>
                  <a:cubicBezTo>
                    <a:pt x="140" y="1452"/>
                    <a:pt x="244" y="1434"/>
                    <a:pt x="292" y="1424"/>
                  </a:cubicBezTo>
                  <a:close/>
                  <a:moveTo>
                    <a:pt x="147" y="2008"/>
                  </a:moveTo>
                  <a:cubicBezTo>
                    <a:pt x="268" y="2008"/>
                    <a:pt x="305" y="2154"/>
                    <a:pt x="305" y="2154"/>
                  </a:cubicBezTo>
                  <a:lnTo>
                    <a:pt x="159" y="2191"/>
                  </a:lnTo>
                  <a:cubicBezTo>
                    <a:pt x="159" y="2130"/>
                    <a:pt x="147" y="2069"/>
                    <a:pt x="147" y="2008"/>
                  </a:cubicBezTo>
                  <a:close/>
                  <a:moveTo>
                    <a:pt x="1371" y="0"/>
                  </a:moveTo>
                  <a:cubicBezTo>
                    <a:pt x="1292" y="0"/>
                    <a:pt x="1213" y="24"/>
                    <a:pt x="1144" y="62"/>
                  </a:cubicBezTo>
                  <a:cubicBezTo>
                    <a:pt x="1022" y="135"/>
                    <a:pt x="901" y="232"/>
                    <a:pt x="816" y="342"/>
                  </a:cubicBezTo>
                  <a:cubicBezTo>
                    <a:pt x="803" y="354"/>
                    <a:pt x="463" y="767"/>
                    <a:pt x="305" y="986"/>
                  </a:cubicBezTo>
                  <a:cubicBezTo>
                    <a:pt x="219" y="1096"/>
                    <a:pt x="135" y="1205"/>
                    <a:pt x="62" y="1327"/>
                  </a:cubicBezTo>
                  <a:cubicBezTo>
                    <a:pt x="25" y="1376"/>
                    <a:pt x="1" y="1424"/>
                    <a:pt x="13" y="1497"/>
                  </a:cubicBezTo>
                  <a:cubicBezTo>
                    <a:pt x="13" y="1570"/>
                    <a:pt x="74" y="2045"/>
                    <a:pt x="98" y="2203"/>
                  </a:cubicBezTo>
                  <a:cubicBezTo>
                    <a:pt x="98" y="2215"/>
                    <a:pt x="86" y="2275"/>
                    <a:pt x="122" y="2275"/>
                  </a:cubicBezTo>
                  <a:cubicBezTo>
                    <a:pt x="195" y="2264"/>
                    <a:pt x="268" y="2239"/>
                    <a:pt x="329" y="2215"/>
                  </a:cubicBezTo>
                  <a:cubicBezTo>
                    <a:pt x="402" y="2203"/>
                    <a:pt x="463" y="2178"/>
                    <a:pt x="536" y="2167"/>
                  </a:cubicBezTo>
                  <a:cubicBezTo>
                    <a:pt x="609" y="2142"/>
                    <a:pt x="670" y="2130"/>
                    <a:pt x="743" y="2105"/>
                  </a:cubicBezTo>
                  <a:cubicBezTo>
                    <a:pt x="792" y="2094"/>
                    <a:pt x="865" y="2081"/>
                    <a:pt x="901" y="2045"/>
                  </a:cubicBezTo>
                  <a:cubicBezTo>
                    <a:pt x="937" y="2008"/>
                    <a:pt x="1229" y="1473"/>
                    <a:pt x="1302" y="1364"/>
                  </a:cubicBezTo>
                  <a:lnTo>
                    <a:pt x="1557" y="962"/>
                  </a:lnTo>
                  <a:cubicBezTo>
                    <a:pt x="1570" y="950"/>
                    <a:pt x="1862" y="597"/>
                    <a:pt x="1752" y="269"/>
                  </a:cubicBezTo>
                  <a:cubicBezTo>
                    <a:pt x="1716" y="148"/>
                    <a:pt x="1619" y="62"/>
                    <a:pt x="1509" y="26"/>
                  </a:cubicBezTo>
                  <a:cubicBezTo>
                    <a:pt x="1464" y="8"/>
                    <a:pt x="1418" y="0"/>
                    <a:pt x="1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19" name="Google Shape;10586;p67"/>
            <p:cNvSpPr/>
            <p:nvPr/>
          </p:nvSpPr>
          <p:spPr>
            <a:xfrm>
              <a:off x="3333798" y="1914526"/>
              <a:ext cx="30420" cy="19344"/>
            </a:xfrm>
            <a:custGeom>
              <a:avLst/>
              <a:gdLst/>
              <a:ahLst/>
              <a:cxnLst/>
              <a:rect l="l" t="t" r="r" b="b"/>
              <a:pathLst>
                <a:path w="195" h="124" extrusionOk="0">
                  <a:moveTo>
                    <a:pt x="158" y="0"/>
                  </a:moveTo>
                  <a:cubicBezTo>
                    <a:pt x="119" y="0"/>
                    <a:pt x="58" y="42"/>
                    <a:pt x="24" y="63"/>
                  </a:cubicBezTo>
                  <a:cubicBezTo>
                    <a:pt x="0" y="75"/>
                    <a:pt x="13" y="112"/>
                    <a:pt x="37" y="124"/>
                  </a:cubicBezTo>
                  <a:cubicBezTo>
                    <a:pt x="49" y="124"/>
                    <a:pt x="61" y="124"/>
                    <a:pt x="73" y="112"/>
                  </a:cubicBezTo>
                  <a:cubicBezTo>
                    <a:pt x="73" y="112"/>
                    <a:pt x="86" y="112"/>
                    <a:pt x="86" y="99"/>
                  </a:cubicBezTo>
                  <a:cubicBezTo>
                    <a:pt x="110" y="88"/>
                    <a:pt x="122" y="88"/>
                    <a:pt x="146" y="75"/>
                  </a:cubicBezTo>
                  <a:cubicBezTo>
                    <a:pt x="159" y="75"/>
                    <a:pt x="183" y="63"/>
                    <a:pt x="195" y="51"/>
                  </a:cubicBezTo>
                  <a:cubicBezTo>
                    <a:pt x="195" y="39"/>
                    <a:pt x="195" y="15"/>
                    <a:pt x="170" y="2"/>
                  </a:cubicBezTo>
                  <a:cubicBezTo>
                    <a:pt x="167" y="1"/>
                    <a:pt x="162" y="0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20" name="Google Shape;10587;p67"/>
            <p:cNvSpPr/>
            <p:nvPr/>
          </p:nvSpPr>
          <p:spPr>
            <a:xfrm>
              <a:off x="3367807" y="1914838"/>
              <a:ext cx="21216" cy="11544"/>
            </a:xfrm>
            <a:custGeom>
              <a:avLst/>
              <a:gdLst/>
              <a:ahLst/>
              <a:cxnLst/>
              <a:rect l="l" t="t" r="r" b="b"/>
              <a:pathLst>
                <a:path w="136" h="74" extrusionOk="0">
                  <a:moveTo>
                    <a:pt x="50" y="0"/>
                  </a:moveTo>
                  <a:cubicBezTo>
                    <a:pt x="25" y="0"/>
                    <a:pt x="1" y="24"/>
                    <a:pt x="14" y="49"/>
                  </a:cubicBezTo>
                  <a:cubicBezTo>
                    <a:pt x="14" y="61"/>
                    <a:pt x="25" y="61"/>
                    <a:pt x="38" y="61"/>
                  </a:cubicBezTo>
                  <a:cubicBezTo>
                    <a:pt x="62" y="73"/>
                    <a:pt x="74" y="73"/>
                    <a:pt x="98" y="73"/>
                  </a:cubicBezTo>
                  <a:cubicBezTo>
                    <a:pt x="111" y="73"/>
                    <a:pt x="123" y="61"/>
                    <a:pt x="135" y="49"/>
                  </a:cubicBezTo>
                  <a:cubicBezTo>
                    <a:pt x="135" y="37"/>
                    <a:pt x="123" y="24"/>
                    <a:pt x="123" y="13"/>
                  </a:cubicBezTo>
                  <a:cubicBezTo>
                    <a:pt x="98" y="0"/>
                    <a:pt x="74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21" name="Google Shape;10588;p67"/>
            <p:cNvSpPr/>
            <p:nvPr/>
          </p:nvSpPr>
          <p:spPr>
            <a:xfrm>
              <a:off x="3290116" y="2004540"/>
              <a:ext cx="13416" cy="14352"/>
            </a:xfrm>
            <a:custGeom>
              <a:avLst/>
              <a:gdLst/>
              <a:ahLst/>
              <a:cxnLst/>
              <a:rect l="l" t="t" r="r" b="b"/>
              <a:pathLst>
                <a:path w="86" h="92" extrusionOk="0">
                  <a:moveTo>
                    <a:pt x="60" y="0"/>
                  </a:moveTo>
                  <a:cubicBezTo>
                    <a:pt x="52" y="0"/>
                    <a:pt x="43" y="3"/>
                    <a:pt x="37" y="9"/>
                  </a:cubicBezTo>
                  <a:cubicBezTo>
                    <a:pt x="25" y="9"/>
                    <a:pt x="13" y="21"/>
                    <a:pt x="13" y="33"/>
                  </a:cubicBezTo>
                  <a:cubicBezTo>
                    <a:pt x="1" y="46"/>
                    <a:pt x="1" y="57"/>
                    <a:pt x="1" y="70"/>
                  </a:cubicBezTo>
                  <a:cubicBezTo>
                    <a:pt x="1" y="70"/>
                    <a:pt x="1" y="82"/>
                    <a:pt x="13" y="82"/>
                  </a:cubicBezTo>
                  <a:cubicBezTo>
                    <a:pt x="20" y="89"/>
                    <a:pt x="27" y="92"/>
                    <a:pt x="34" y="92"/>
                  </a:cubicBezTo>
                  <a:cubicBezTo>
                    <a:pt x="50" y="92"/>
                    <a:pt x="65" y="75"/>
                    <a:pt x="74" y="57"/>
                  </a:cubicBezTo>
                  <a:cubicBezTo>
                    <a:pt x="85" y="46"/>
                    <a:pt x="85" y="21"/>
                    <a:pt x="74" y="9"/>
                  </a:cubicBezTo>
                  <a:cubicBezTo>
                    <a:pt x="74" y="3"/>
                    <a:pt x="68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</p:grpSp>
      <p:grpSp>
        <p:nvGrpSpPr>
          <p:cNvPr id="22" name="Google Shape;10589;p67"/>
          <p:cNvGrpSpPr/>
          <p:nvPr/>
        </p:nvGrpSpPr>
        <p:grpSpPr>
          <a:xfrm>
            <a:off x="2243272" y="2730734"/>
            <a:ext cx="289516" cy="582638"/>
            <a:chOff x="6199926" y="546550"/>
            <a:chExt cx="151945" cy="305766"/>
          </a:xfrm>
          <a:solidFill>
            <a:srgbClr val="FF0000"/>
          </a:solidFill>
        </p:grpSpPr>
        <p:sp>
          <p:nvSpPr>
            <p:cNvPr id="23" name="Google Shape;10590;p67"/>
            <p:cNvSpPr/>
            <p:nvPr/>
          </p:nvSpPr>
          <p:spPr>
            <a:xfrm>
              <a:off x="6199926" y="546550"/>
              <a:ext cx="150228" cy="198432"/>
            </a:xfrm>
            <a:custGeom>
              <a:avLst/>
              <a:gdLst/>
              <a:ahLst/>
              <a:cxnLst/>
              <a:rect l="l" t="t" r="r" b="b"/>
              <a:pathLst>
                <a:path w="963" h="1272" extrusionOk="0">
                  <a:moveTo>
                    <a:pt x="658" y="86"/>
                  </a:moveTo>
                  <a:cubicBezTo>
                    <a:pt x="658" y="244"/>
                    <a:pt x="597" y="876"/>
                    <a:pt x="585" y="1047"/>
                  </a:cubicBezTo>
                  <a:cubicBezTo>
                    <a:pt x="512" y="1047"/>
                    <a:pt x="427" y="1059"/>
                    <a:pt x="341" y="1059"/>
                  </a:cubicBezTo>
                  <a:cubicBezTo>
                    <a:pt x="293" y="913"/>
                    <a:pt x="122" y="317"/>
                    <a:pt x="86" y="171"/>
                  </a:cubicBezTo>
                  <a:cubicBezTo>
                    <a:pt x="184" y="135"/>
                    <a:pt x="573" y="86"/>
                    <a:pt x="658" y="86"/>
                  </a:cubicBezTo>
                  <a:close/>
                  <a:moveTo>
                    <a:pt x="730" y="184"/>
                  </a:moveTo>
                  <a:cubicBezTo>
                    <a:pt x="767" y="232"/>
                    <a:pt x="816" y="281"/>
                    <a:pt x="852" y="330"/>
                  </a:cubicBezTo>
                  <a:cubicBezTo>
                    <a:pt x="889" y="378"/>
                    <a:pt x="876" y="414"/>
                    <a:pt x="865" y="463"/>
                  </a:cubicBezTo>
                  <a:lnTo>
                    <a:pt x="828" y="609"/>
                  </a:lnTo>
                  <a:lnTo>
                    <a:pt x="719" y="1192"/>
                  </a:lnTo>
                  <a:cubicBezTo>
                    <a:pt x="686" y="1196"/>
                    <a:pt x="652" y="1199"/>
                    <a:pt x="618" y="1199"/>
                  </a:cubicBezTo>
                  <a:cubicBezTo>
                    <a:pt x="535" y="1199"/>
                    <a:pt x="450" y="1184"/>
                    <a:pt x="390" y="1132"/>
                  </a:cubicBezTo>
                  <a:cubicBezTo>
                    <a:pt x="463" y="1120"/>
                    <a:pt x="549" y="1108"/>
                    <a:pt x="622" y="1108"/>
                  </a:cubicBezTo>
                  <a:cubicBezTo>
                    <a:pt x="633" y="1108"/>
                    <a:pt x="658" y="1095"/>
                    <a:pt x="658" y="1084"/>
                  </a:cubicBezTo>
                  <a:cubicBezTo>
                    <a:pt x="682" y="913"/>
                    <a:pt x="694" y="743"/>
                    <a:pt x="706" y="560"/>
                  </a:cubicBezTo>
                  <a:cubicBezTo>
                    <a:pt x="719" y="438"/>
                    <a:pt x="719" y="305"/>
                    <a:pt x="730" y="184"/>
                  </a:cubicBezTo>
                  <a:close/>
                  <a:moveTo>
                    <a:pt x="706" y="1"/>
                  </a:moveTo>
                  <a:cubicBezTo>
                    <a:pt x="597" y="13"/>
                    <a:pt x="171" y="86"/>
                    <a:pt x="62" y="98"/>
                  </a:cubicBezTo>
                  <a:cubicBezTo>
                    <a:pt x="38" y="98"/>
                    <a:pt x="1" y="147"/>
                    <a:pt x="13" y="171"/>
                  </a:cubicBezTo>
                  <a:cubicBezTo>
                    <a:pt x="74" y="487"/>
                    <a:pt x="159" y="803"/>
                    <a:pt x="268" y="1120"/>
                  </a:cubicBezTo>
                  <a:lnTo>
                    <a:pt x="317" y="1168"/>
                  </a:lnTo>
                  <a:cubicBezTo>
                    <a:pt x="399" y="1250"/>
                    <a:pt x="515" y="1271"/>
                    <a:pt x="634" y="1271"/>
                  </a:cubicBezTo>
                  <a:cubicBezTo>
                    <a:pt x="674" y="1271"/>
                    <a:pt x="715" y="1269"/>
                    <a:pt x="755" y="1265"/>
                  </a:cubicBezTo>
                  <a:cubicBezTo>
                    <a:pt x="767" y="1254"/>
                    <a:pt x="779" y="1254"/>
                    <a:pt x="779" y="1229"/>
                  </a:cubicBezTo>
                  <a:cubicBezTo>
                    <a:pt x="840" y="1022"/>
                    <a:pt x="876" y="792"/>
                    <a:pt x="913" y="573"/>
                  </a:cubicBezTo>
                  <a:cubicBezTo>
                    <a:pt x="925" y="524"/>
                    <a:pt x="938" y="475"/>
                    <a:pt x="949" y="414"/>
                  </a:cubicBezTo>
                  <a:cubicBezTo>
                    <a:pt x="962" y="378"/>
                    <a:pt x="962" y="341"/>
                    <a:pt x="938" y="305"/>
                  </a:cubicBezTo>
                  <a:cubicBezTo>
                    <a:pt x="901" y="257"/>
                    <a:pt x="719" y="1"/>
                    <a:pt x="7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24" name="Google Shape;10591;p67"/>
            <p:cNvSpPr/>
            <p:nvPr/>
          </p:nvSpPr>
          <p:spPr>
            <a:xfrm>
              <a:off x="6234091" y="758404"/>
              <a:ext cx="117780" cy="93912"/>
            </a:xfrm>
            <a:custGeom>
              <a:avLst/>
              <a:gdLst/>
              <a:ahLst/>
              <a:cxnLst/>
              <a:rect l="l" t="t" r="r" b="b"/>
              <a:pathLst>
                <a:path w="755" h="602" extrusionOk="0">
                  <a:moveTo>
                    <a:pt x="299" y="81"/>
                  </a:moveTo>
                  <a:cubicBezTo>
                    <a:pt x="320" y="81"/>
                    <a:pt x="341" y="84"/>
                    <a:pt x="366" y="90"/>
                  </a:cubicBezTo>
                  <a:cubicBezTo>
                    <a:pt x="451" y="115"/>
                    <a:pt x="511" y="199"/>
                    <a:pt x="500" y="285"/>
                  </a:cubicBezTo>
                  <a:cubicBezTo>
                    <a:pt x="485" y="400"/>
                    <a:pt x="385" y="464"/>
                    <a:pt x="286" y="464"/>
                  </a:cubicBezTo>
                  <a:cubicBezTo>
                    <a:pt x="218" y="464"/>
                    <a:pt x="150" y="434"/>
                    <a:pt x="111" y="370"/>
                  </a:cubicBezTo>
                  <a:cubicBezTo>
                    <a:pt x="74" y="285"/>
                    <a:pt x="98" y="188"/>
                    <a:pt x="184" y="139"/>
                  </a:cubicBezTo>
                  <a:cubicBezTo>
                    <a:pt x="195" y="126"/>
                    <a:pt x="208" y="115"/>
                    <a:pt x="195" y="102"/>
                  </a:cubicBezTo>
                  <a:cubicBezTo>
                    <a:pt x="208" y="102"/>
                    <a:pt x="220" y="90"/>
                    <a:pt x="232" y="90"/>
                  </a:cubicBezTo>
                  <a:cubicBezTo>
                    <a:pt x="257" y="84"/>
                    <a:pt x="278" y="81"/>
                    <a:pt x="299" y="81"/>
                  </a:cubicBezTo>
                  <a:close/>
                  <a:moveTo>
                    <a:pt x="560" y="175"/>
                  </a:moveTo>
                  <a:lnTo>
                    <a:pt x="560" y="175"/>
                  </a:lnTo>
                  <a:cubicBezTo>
                    <a:pt x="597" y="188"/>
                    <a:pt x="621" y="224"/>
                    <a:pt x="646" y="261"/>
                  </a:cubicBezTo>
                  <a:cubicBezTo>
                    <a:pt x="657" y="334"/>
                    <a:pt x="646" y="394"/>
                    <a:pt x="597" y="443"/>
                  </a:cubicBezTo>
                  <a:cubicBezTo>
                    <a:pt x="560" y="491"/>
                    <a:pt x="500" y="516"/>
                    <a:pt x="439" y="528"/>
                  </a:cubicBezTo>
                  <a:lnTo>
                    <a:pt x="378" y="528"/>
                  </a:lnTo>
                  <a:cubicBezTo>
                    <a:pt x="463" y="504"/>
                    <a:pt x="548" y="431"/>
                    <a:pt x="573" y="345"/>
                  </a:cubicBezTo>
                  <a:cubicBezTo>
                    <a:pt x="584" y="285"/>
                    <a:pt x="584" y="224"/>
                    <a:pt x="560" y="175"/>
                  </a:cubicBezTo>
                  <a:close/>
                  <a:moveTo>
                    <a:pt x="290" y="0"/>
                  </a:moveTo>
                  <a:cubicBezTo>
                    <a:pt x="271" y="0"/>
                    <a:pt x="252" y="2"/>
                    <a:pt x="232" y="5"/>
                  </a:cubicBezTo>
                  <a:cubicBezTo>
                    <a:pt x="171" y="29"/>
                    <a:pt x="98" y="66"/>
                    <a:pt x="62" y="126"/>
                  </a:cubicBezTo>
                  <a:lnTo>
                    <a:pt x="62" y="151"/>
                  </a:lnTo>
                  <a:cubicBezTo>
                    <a:pt x="25" y="212"/>
                    <a:pt x="1" y="285"/>
                    <a:pt x="25" y="358"/>
                  </a:cubicBezTo>
                  <a:cubicBezTo>
                    <a:pt x="62" y="455"/>
                    <a:pt x="147" y="516"/>
                    <a:pt x="244" y="540"/>
                  </a:cubicBezTo>
                  <a:cubicBezTo>
                    <a:pt x="268" y="577"/>
                    <a:pt x="330" y="601"/>
                    <a:pt x="378" y="601"/>
                  </a:cubicBezTo>
                  <a:cubicBezTo>
                    <a:pt x="439" y="601"/>
                    <a:pt x="511" y="589"/>
                    <a:pt x="560" y="564"/>
                  </a:cubicBezTo>
                  <a:cubicBezTo>
                    <a:pt x="694" y="491"/>
                    <a:pt x="755" y="345"/>
                    <a:pt x="694" y="212"/>
                  </a:cubicBezTo>
                  <a:cubicBezTo>
                    <a:pt x="657" y="139"/>
                    <a:pt x="597" y="90"/>
                    <a:pt x="511" y="78"/>
                  </a:cubicBezTo>
                  <a:lnTo>
                    <a:pt x="500" y="78"/>
                  </a:lnTo>
                  <a:cubicBezTo>
                    <a:pt x="487" y="53"/>
                    <a:pt x="463" y="42"/>
                    <a:pt x="439" y="29"/>
                  </a:cubicBezTo>
                  <a:cubicBezTo>
                    <a:pt x="394" y="11"/>
                    <a:pt x="343" y="0"/>
                    <a:pt x="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5" grpId="0" build="p"/>
      <p:bldP spid="8947" grpId="0" build="p"/>
      <p:bldP spid="895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5" name="Google Shape;8945;p61"/>
          <p:cNvSpPr txBox="1">
            <a:spLocks noGrp="1"/>
          </p:cNvSpPr>
          <p:nvPr>
            <p:ph type="subTitle" idx="6"/>
          </p:nvPr>
        </p:nvSpPr>
        <p:spPr>
          <a:xfrm>
            <a:off x="7809865" y="3866515"/>
            <a:ext cx="3589020" cy="2668905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90525" algn="l"/>
              </a:tabLs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47" name="Google Shape;8947;p61"/>
          <p:cNvSpPr txBox="1">
            <a:spLocks noGrp="1"/>
          </p:cNvSpPr>
          <p:nvPr>
            <p:ph type="subTitle" idx="4"/>
          </p:nvPr>
        </p:nvSpPr>
        <p:spPr>
          <a:xfrm>
            <a:off x="4335145" y="3866515"/>
            <a:ext cx="3008630" cy="2353945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90525" algn="l"/>
              </a:tabLs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49" name="Google Shape;8949;p61"/>
          <p:cNvSpPr txBox="1">
            <a:spLocks noGrp="1"/>
          </p:cNvSpPr>
          <p:nvPr>
            <p:ph type="title"/>
          </p:nvPr>
        </p:nvSpPr>
        <p:spPr>
          <a:xfrm>
            <a:off x="1506626" y="256104"/>
            <a:ext cx="9466000" cy="568400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r>
              <a:rPr lang="en-GB" dirty="0">
                <a:latin typeface="Viner Hand ITC" panose="03070502030502020203" pitchFamily="66" charset="0"/>
              </a:rPr>
              <a:t>Ý nghĩa</a:t>
            </a:r>
            <a:endParaRPr dirty="0">
              <a:latin typeface="Viner Hand ITC" panose="03070502030502020203" pitchFamily="66" charset="0"/>
            </a:endParaRPr>
          </a:p>
        </p:txBody>
      </p:sp>
      <p:sp>
        <p:nvSpPr>
          <p:cNvPr id="8950" name="Google Shape;8950;p61"/>
          <p:cNvSpPr txBox="1">
            <a:spLocks noGrp="1"/>
          </p:cNvSpPr>
          <p:nvPr>
            <p:ph type="subTitle" idx="2"/>
          </p:nvPr>
        </p:nvSpPr>
        <p:spPr>
          <a:xfrm>
            <a:off x="703580" y="3866515"/>
            <a:ext cx="3008630" cy="2800985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9052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oàn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951" name="Google Shape;8951;p61"/>
          <p:cNvGrpSpPr/>
          <p:nvPr/>
        </p:nvGrpSpPr>
        <p:grpSpPr>
          <a:xfrm>
            <a:off x="519185" y="316796"/>
            <a:ext cx="892707" cy="252197"/>
            <a:chOff x="470524" y="2358481"/>
            <a:chExt cx="174239" cy="49220"/>
          </a:xfrm>
          <a:solidFill>
            <a:srgbClr val="FF0000"/>
          </a:solidFill>
        </p:grpSpPr>
        <p:sp>
          <p:nvSpPr>
            <p:cNvPr id="8952" name="Google Shape;8952;p61"/>
            <p:cNvSpPr/>
            <p:nvPr/>
          </p:nvSpPr>
          <p:spPr>
            <a:xfrm>
              <a:off x="542929" y="2371082"/>
              <a:ext cx="47350" cy="5463"/>
            </a:xfrm>
            <a:custGeom>
              <a:avLst/>
              <a:gdLst/>
              <a:ahLst/>
              <a:cxnLst/>
              <a:rect l="l" t="t" r="r" b="b"/>
              <a:pathLst>
                <a:path w="962" h="111" extrusionOk="0">
                  <a:moveTo>
                    <a:pt x="840" y="1"/>
                  </a:moveTo>
                  <a:cubicBezTo>
                    <a:pt x="803" y="1"/>
                    <a:pt x="767" y="1"/>
                    <a:pt x="719" y="14"/>
                  </a:cubicBezTo>
                  <a:lnTo>
                    <a:pt x="500" y="14"/>
                  </a:lnTo>
                  <a:cubicBezTo>
                    <a:pt x="354" y="25"/>
                    <a:pt x="195" y="25"/>
                    <a:pt x="38" y="38"/>
                  </a:cubicBezTo>
                  <a:cubicBezTo>
                    <a:pt x="1" y="38"/>
                    <a:pt x="1" y="111"/>
                    <a:pt x="38" y="111"/>
                  </a:cubicBezTo>
                  <a:cubicBezTo>
                    <a:pt x="195" y="98"/>
                    <a:pt x="354" y="98"/>
                    <a:pt x="511" y="86"/>
                  </a:cubicBezTo>
                  <a:lnTo>
                    <a:pt x="743" y="86"/>
                  </a:lnTo>
                  <a:cubicBezTo>
                    <a:pt x="779" y="86"/>
                    <a:pt x="816" y="86"/>
                    <a:pt x="852" y="74"/>
                  </a:cubicBezTo>
                  <a:cubicBezTo>
                    <a:pt x="889" y="74"/>
                    <a:pt x="925" y="74"/>
                    <a:pt x="949" y="50"/>
                  </a:cubicBezTo>
                  <a:cubicBezTo>
                    <a:pt x="962" y="50"/>
                    <a:pt x="949" y="25"/>
                    <a:pt x="938" y="14"/>
                  </a:cubicBezTo>
                  <a:cubicBezTo>
                    <a:pt x="913" y="1"/>
                    <a:pt x="876" y="1"/>
                    <a:pt x="8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53" name="Google Shape;8953;p61"/>
            <p:cNvSpPr/>
            <p:nvPr/>
          </p:nvSpPr>
          <p:spPr>
            <a:xfrm>
              <a:off x="595596" y="2369900"/>
              <a:ext cx="9647" cy="4577"/>
            </a:xfrm>
            <a:custGeom>
              <a:avLst/>
              <a:gdLst/>
              <a:ahLst/>
              <a:cxnLst/>
              <a:rect l="l" t="t" r="r" b="b"/>
              <a:pathLst>
                <a:path w="196" h="93" extrusionOk="0">
                  <a:moveTo>
                    <a:pt x="38" y="1"/>
                  </a:moveTo>
                  <a:cubicBezTo>
                    <a:pt x="14" y="1"/>
                    <a:pt x="1" y="25"/>
                    <a:pt x="1" y="49"/>
                  </a:cubicBezTo>
                  <a:cubicBezTo>
                    <a:pt x="1" y="82"/>
                    <a:pt x="45" y="93"/>
                    <a:pt x="85" y="93"/>
                  </a:cubicBezTo>
                  <a:cubicBezTo>
                    <a:pt x="104" y="93"/>
                    <a:pt x="123" y="90"/>
                    <a:pt x="135" y="86"/>
                  </a:cubicBezTo>
                  <a:cubicBezTo>
                    <a:pt x="159" y="86"/>
                    <a:pt x="195" y="62"/>
                    <a:pt x="184" y="25"/>
                  </a:cubicBezTo>
                  <a:lnTo>
                    <a:pt x="171" y="13"/>
                  </a:lnTo>
                  <a:cubicBezTo>
                    <a:pt x="135" y="1"/>
                    <a:pt x="62" y="1"/>
                    <a:pt x="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54" name="Google Shape;8954;p61"/>
            <p:cNvSpPr/>
            <p:nvPr/>
          </p:nvSpPr>
          <p:spPr>
            <a:xfrm>
              <a:off x="470524" y="2358481"/>
              <a:ext cx="174239" cy="49220"/>
            </a:xfrm>
            <a:custGeom>
              <a:avLst/>
              <a:gdLst/>
              <a:ahLst/>
              <a:cxnLst/>
              <a:rect l="l" t="t" r="r" b="b"/>
              <a:pathLst>
                <a:path w="3540" h="1000" extrusionOk="0">
                  <a:moveTo>
                    <a:pt x="207" y="281"/>
                  </a:moveTo>
                  <a:lnTo>
                    <a:pt x="207" y="440"/>
                  </a:lnTo>
                  <a:lnTo>
                    <a:pt x="85" y="524"/>
                  </a:lnTo>
                  <a:cubicBezTo>
                    <a:pt x="85" y="500"/>
                    <a:pt x="74" y="451"/>
                    <a:pt x="74" y="440"/>
                  </a:cubicBezTo>
                  <a:cubicBezTo>
                    <a:pt x="122" y="391"/>
                    <a:pt x="171" y="342"/>
                    <a:pt x="207" y="281"/>
                  </a:cubicBezTo>
                  <a:close/>
                  <a:moveTo>
                    <a:pt x="207" y="513"/>
                  </a:moveTo>
                  <a:lnTo>
                    <a:pt x="207" y="622"/>
                  </a:lnTo>
                  <a:cubicBezTo>
                    <a:pt x="207" y="622"/>
                    <a:pt x="98" y="695"/>
                    <a:pt x="85" y="707"/>
                  </a:cubicBezTo>
                  <a:lnTo>
                    <a:pt x="85" y="597"/>
                  </a:lnTo>
                  <a:cubicBezTo>
                    <a:pt x="85" y="597"/>
                    <a:pt x="207" y="524"/>
                    <a:pt x="207" y="513"/>
                  </a:cubicBezTo>
                  <a:close/>
                  <a:moveTo>
                    <a:pt x="2970" y="86"/>
                  </a:moveTo>
                  <a:cubicBezTo>
                    <a:pt x="2976" y="86"/>
                    <a:pt x="2980" y="86"/>
                    <a:pt x="2980" y="87"/>
                  </a:cubicBezTo>
                  <a:lnTo>
                    <a:pt x="3418" y="342"/>
                  </a:lnTo>
                  <a:cubicBezTo>
                    <a:pt x="3345" y="415"/>
                    <a:pt x="3163" y="610"/>
                    <a:pt x="3126" y="646"/>
                  </a:cubicBezTo>
                  <a:cubicBezTo>
                    <a:pt x="3077" y="670"/>
                    <a:pt x="3028" y="683"/>
                    <a:pt x="2980" y="683"/>
                  </a:cubicBezTo>
                  <a:cubicBezTo>
                    <a:pt x="2761" y="695"/>
                    <a:pt x="523" y="756"/>
                    <a:pt x="293" y="768"/>
                  </a:cubicBezTo>
                  <a:lnTo>
                    <a:pt x="293" y="245"/>
                  </a:lnTo>
                  <a:cubicBezTo>
                    <a:pt x="445" y="233"/>
                    <a:pt x="2802" y="86"/>
                    <a:pt x="2970" y="86"/>
                  </a:cubicBezTo>
                  <a:close/>
                  <a:moveTo>
                    <a:pt x="220" y="695"/>
                  </a:moveTo>
                  <a:lnTo>
                    <a:pt x="220" y="780"/>
                  </a:lnTo>
                  <a:cubicBezTo>
                    <a:pt x="207" y="780"/>
                    <a:pt x="98" y="865"/>
                    <a:pt x="85" y="878"/>
                  </a:cubicBezTo>
                  <a:lnTo>
                    <a:pt x="85" y="780"/>
                  </a:lnTo>
                  <a:cubicBezTo>
                    <a:pt x="110" y="768"/>
                    <a:pt x="195" y="707"/>
                    <a:pt x="220" y="695"/>
                  </a:cubicBezTo>
                  <a:close/>
                  <a:moveTo>
                    <a:pt x="1910" y="792"/>
                  </a:moveTo>
                  <a:cubicBezTo>
                    <a:pt x="1910" y="805"/>
                    <a:pt x="1861" y="878"/>
                    <a:pt x="1861" y="878"/>
                  </a:cubicBezTo>
                  <a:lnTo>
                    <a:pt x="1679" y="878"/>
                  </a:lnTo>
                  <a:cubicBezTo>
                    <a:pt x="1691" y="878"/>
                    <a:pt x="1739" y="805"/>
                    <a:pt x="1739" y="805"/>
                  </a:cubicBezTo>
                  <a:cubicBezTo>
                    <a:pt x="1801" y="792"/>
                    <a:pt x="1861" y="792"/>
                    <a:pt x="1910" y="792"/>
                  </a:cubicBezTo>
                  <a:close/>
                  <a:moveTo>
                    <a:pt x="2177" y="792"/>
                  </a:moveTo>
                  <a:cubicBezTo>
                    <a:pt x="2177" y="805"/>
                    <a:pt x="2141" y="878"/>
                    <a:pt x="2141" y="878"/>
                  </a:cubicBezTo>
                  <a:lnTo>
                    <a:pt x="1922" y="878"/>
                  </a:lnTo>
                  <a:cubicBezTo>
                    <a:pt x="1922" y="878"/>
                    <a:pt x="1958" y="816"/>
                    <a:pt x="1982" y="792"/>
                  </a:cubicBezTo>
                  <a:close/>
                  <a:moveTo>
                    <a:pt x="2445" y="780"/>
                  </a:moveTo>
                  <a:cubicBezTo>
                    <a:pt x="2433" y="805"/>
                    <a:pt x="2384" y="878"/>
                    <a:pt x="2384" y="878"/>
                  </a:cubicBezTo>
                  <a:lnTo>
                    <a:pt x="2190" y="878"/>
                  </a:lnTo>
                  <a:cubicBezTo>
                    <a:pt x="2201" y="878"/>
                    <a:pt x="2238" y="792"/>
                    <a:pt x="2238" y="792"/>
                  </a:cubicBezTo>
                  <a:cubicBezTo>
                    <a:pt x="2311" y="780"/>
                    <a:pt x="2372" y="780"/>
                    <a:pt x="2445" y="780"/>
                  </a:cubicBezTo>
                  <a:close/>
                  <a:moveTo>
                    <a:pt x="2676" y="768"/>
                  </a:moveTo>
                  <a:lnTo>
                    <a:pt x="2676" y="768"/>
                  </a:lnTo>
                  <a:cubicBezTo>
                    <a:pt x="2664" y="792"/>
                    <a:pt x="2615" y="878"/>
                    <a:pt x="2615" y="878"/>
                  </a:cubicBezTo>
                  <a:lnTo>
                    <a:pt x="2457" y="878"/>
                  </a:lnTo>
                  <a:cubicBezTo>
                    <a:pt x="2457" y="878"/>
                    <a:pt x="2506" y="792"/>
                    <a:pt x="2493" y="780"/>
                  </a:cubicBezTo>
                  <a:cubicBezTo>
                    <a:pt x="2555" y="780"/>
                    <a:pt x="2615" y="780"/>
                    <a:pt x="2676" y="768"/>
                  </a:cubicBezTo>
                  <a:close/>
                  <a:moveTo>
                    <a:pt x="2955" y="768"/>
                  </a:moveTo>
                  <a:cubicBezTo>
                    <a:pt x="2944" y="780"/>
                    <a:pt x="2834" y="878"/>
                    <a:pt x="2834" y="878"/>
                  </a:cubicBezTo>
                  <a:lnTo>
                    <a:pt x="2688" y="878"/>
                  </a:lnTo>
                  <a:cubicBezTo>
                    <a:pt x="2688" y="878"/>
                    <a:pt x="2749" y="780"/>
                    <a:pt x="2749" y="768"/>
                  </a:cubicBezTo>
                  <a:close/>
                  <a:moveTo>
                    <a:pt x="1168" y="816"/>
                  </a:moveTo>
                  <a:cubicBezTo>
                    <a:pt x="1168" y="816"/>
                    <a:pt x="1131" y="865"/>
                    <a:pt x="1131" y="889"/>
                  </a:cubicBezTo>
                  <a:lnTo>
                    <a:pt x="912" y="889"/>
                  </a:lnTo>
                  <a:cubicBezTo>
                    <a:pt x="925" y="889"/>
                    <a:pt x="974" y="829"/>
                    <a:pt x="974" y="816"/>
                  </a:cubicBezTo>
                  <a:close/>
                  <a:moveTo>
                    <a:pt x="1411" y="805"/>
                  </a:moveTo>
                  <a:cubicBezTo>
                    <a:pt x="1399" y="816"/>
                    <a:pt x="1374" y="878"/>
                    <a:pt x="1374" y="889"/>
                  </a:cubicBezTo>
                  <a:lnTo>
                    <a:pt x="1192" y="889"/>
                  </a:lnTo>
                  <a:cubicBezTo>
                    <a:pt x="1192" y="878"/>
                    <a:pt x="1228" y="829"/>
                    <a:pt x="1241" y="816"/>
                  </a:cubicBezTo>
                  <a:cubicBezTo>
                    <a:pt x="1301" y="805"/>
                    <a:pt x="1350" y="805"/>
                    <a:pt x="1411" y="805"/>
                  </a:cubicBezTo>
                  <a:close/>
                  <a:moveTo>
                    <a:pt x="1666" y="805"/>
                  </a:moveTo>
                  <a:lnTo>
                    <a:pt x="1618" y="878"/>
                  </a:lnTo>
                  <a:cubicBezTo>
                    <a:pt x="1557" y="889"/>
                    <a:pt x="1496" y="889"/>
                    <a:pt x="1423" y="889"/>
                  </a:cubicBezTo>
                  <a:cubicBezTo>
                    <a:pt x="1436" y="878"/>
                    <a:pt x="1484" y="816"/>
                    <a:pt x="1484" y="80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88" y="829"/>
                    <a:pt x="839" y="889"/>
                    <a:pt x="839" y="902"/>
                  </a:cubicBezTo>
                  <a:lnTo>
                    <a:pt x="657" y="902"/>
                  </a:lnTo>
                  <a:lnTo>
                    <a:pt x="718" y="829"/>
                  </a:lnTo>
                  <a:cubicBezTo>
                    <a:pt x="779" y="829"/>
                    <a:pt x="839" y="829"/>
                    <a:pt x="901" y="816"/>
                  </a:cubicBezTo>
                  <a:close/>
                  <a:moveTo>
                    <a:pt x="377" y="829"/>
                  </a:moveTo>
                  <a:cubicBezTo>
                    <a:pt x="377" y="841"/>
                    <a:pt x="293" y="914"/>
                    <a:pt x="293" y="914"/>
                  </a:cubicBezTo>
                  <a:lnTo>
                    <a:pt x="147" y="914"/>
                  </a:lnTo>
                  <a:cubicBezTo>
                    <a:pt x="158" y="902"/>
                    <a:pt x="256" y="841"/>
                    <a:pt x="256" y="841"/>
                  </a:cubicBezTo>
                  <a:cubicBezTo>
                    <a:pt x="293" y="841"/>
                    <a:pt x="341" y="841"/>
                    <a:pt x="377" y="829"/>
                  </a:cubicBezTo>
                  <a:close/>
                  <a:moveTo>
                    <a:pt x="633" y="829"/>
                  </a:moveTo>
                  <a:cubicBezTo>
                    <a:pt x="633" y="841"/>
                    <a:pt x="584" y="902"/>
                    <a:pt x="584" y="902"/>
                  </a:cubicBezTo>
                  <a:cubicBezTo>
                    <a:pt x="523" y="902"/>
                    <a:pt x="463" y="914"/>
                    <a:pt x="401" y="914"/>
                  </a:cubicBezTo>
                  <a:lnTo>
                    <a:pt x="487" y="829"/>
                  </a:lnTo>
                  <a:close/>
                  <a:moveTo>
                    <a:pt x="2999" y="1"/>
                  </a:moveTo>
                  <a:cubicBezTo>
                    <a:pt x="2833" y="1"/>
                    <a:pt x="1515" y="90"/>
                    <a:pt x="852" y="135"/>
                  </a:cubicBezTo>
                  <a:cubicBezTo>
                    <a:pt x="657" y="148"/>
                    <a:pt x="450" y="172"/>
                    <a:pt x="244" y="172"/>
                  </a:cubicBezTo>
                  <a:cubicBezTo>
                    <a:pt x="244" y="172"/>
                    <a:pt x="195" y="197"/>
                    <a:pt x="183" y="208"/>
                  </a:cubicBezTo>
                  <a:cubicBezTo>
                    <a:pt x="134" y="281"/>
                    <a:pt x="85" y="342"/>
                    <a:pt x="25" y="403"/>
                  </a:cubicBezTo>
                  <a:cubicBezTo>
                    <a:pt x="12" y="415"/>
                    <a:pt x="1" y="451"/>
                    <a:pt x="1" y="464"/>
                  </a:cubicBezTo>
                  <a:cubicBezTo>
                    <a:pt x="12" y="537"/>
                    <a:pt x="12" y="914"/>
                    <a:pt x="25" y="938"/>
                  </a:cubicBezTo>
                  <a:cubicBezTo>
                    <a:pt x="25" y="951"/>
                    <a:pt x="61" y="999"/>
                    <a:pt x="85" y="999"/>
                  </a:cubicBezTo>
                  <a:cubicBezTo>
                    <a:pt x="803" y="962"/>
                    <a:pt x="2846" y="962"/>
                    <a:pt x="2846" y="962"/>
                  </a:cubicBezTo>
                  <a:cubicBezTo>
                    <a:pt x="2882" y="951"/>
                    <a:pt x="3028" y="805"/>
                    <a:pt x="3041" y="792"/>
                  </a:cubicBezTo>
                  <a:cubicBezTo>
                    <a:pt x="3053" y="780"/>
                    <a:pt x="3065" y="780"/>
                    <a:pt x="3077" y="768"/>
                  </a:cubicBezTo>
                  <a:cubicBezTo>
                    <a:pt x="3077" y="768"/>
                    <a:pt x="3114" y="743"/>
                    <a:pt x="3138" y="743"/>
                  </a:cubicBezTo>
                  <a:cubicBezTo>
                    <a:pt x="3187" y="719"/>
                    <a:pt x="3430" y="451"/>
                    <a:pt x="3515" y="367"/>
                  </a:cubicBezTo>
                  <a:cubicBezTo>
                    <a:pt x="3539" y="342"/>
                    <a:pt x="3527" y="306"/>
                    <a:pt x="3503" y="294"/>
                  </a:cubicBezTo>
                  <a:cubicBezTo>
                    <a:pt x="3345" y="197"/>
                    <a:pt x="3187" y="99"/>
                    <a:pt x="3017" y="2"/>
                  </a:cubicBezTo>
                  <a:cubicBezTo>
                    <a:pt x="3016" y="1"/>
                    <a:pt x="3010" y="1"/>
                    <a:pt x="29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</p:grpSp>
      <p:grpSp>
        <p:nvGrpSpPr>
          <p:cNvPr id="8955" name="Google Shape;8955;p61"/>
          <p:cNvGrpSpPr/>
          <p:nvPr/>
        </p:nvGrpSpPr>
        <p:grpSpPr>
          <a:xfrm>
            <a:off x="8700595" y="1647001"/>
            <a:ext cx="1535397" cy="1758571"/>
            <a:chOff x="8388284" y="3468235"/>
            <a:chExt cx="392136" cy="449134"/>
          </a:xfrm>
          <a:solidFill>
            <a:srgbClr val="00B050"/>
          </a:solidFill>
        </p:grpSpPr>
        <p:sp>
          <p:nvSpPr>
            <p:cNvPr id="8956" name="Google Shape;8956;p61"/>
            <p:cNvSpPr/>
            <p:nvPr/>
          </p:nvSpPr>
          <p:spPr>
            <a:xfrm>
              <a:off x="8388284" y="3517407"/>
              <a:ext cx="368756" cy="399125"/>
            </a:xfrm>
            <a:custGeom>
              <a:avLst/>
              <a:gdLst/>
              <a:ahLst/>
              <a:cxnLst/>
              <a:rect l="l" t="t" r="r" b="b"/>
              <a:pathLst>
                <a:path w="7492" h="8109" extrusionOk="0">
                  <a:moveTo>
                    <a:pt x="485" y="0"/>
                  </a:moveTo>
                  <a:cubicBezTo>
                    <a:pt x="482" y="0"/>
                    <a:pt x="479" y="1"/>
                    <a:pt x="475" y="2"/>
                  </a:cubicBezTo>
                  <a:cubicBezTo>
                    <a:pt x="341" y="13"/>
                    <a:pt x="195" y="26"/>
                    <a:pt x="62" y="38"/>
                  </a:cubicBezTo>
                  <a:cubicBezTo>
                    <a:pt x="25" y="38"/>
                    <a:pt x="0" y="75"/>
                    <a:pt x="13" y="111"/>
                  </a:cubicBezTo>
                  <a:cubicBezTo>
                    <a:pt x="207" y="1412"/>
                    <a:pt x="13" y="2750"/>
                    <a:pt x="37" y="4064"/>
                  </a:cubicBezTo>
                  <a:cubicBezTo>
                    <a:pt x="73" y="5389"/>
                    <a:pt x="183" y="6715"/>
                    <a:pt x="207" y="8040"/>
                  </a:cubicBezTo>
                  <a:cubicBezTo>
                    <a:pt x="207" y="8078"/>
                    <a:pt x="244" y="8109"/>
                    <a:pt x="278" y="8109"/>
                  </a:cubicBezTo>
                  <a:cubicBezTo>
                    <a:pt x="288" y="8109"/>
                    <a:pt x="297" y="8106"/>
                    <a:pt x="305" y="8101"/>
                  </a:cubicBezTo>
                  <a:cubicBezTo>
                    <a:pt x="507" y="7964"/>
                    <a:pt x="760" y="7923"/>
                    <a:pt x="1023" y="7923"/>
                  </a:cubicBezTo>
                  <a:cubicBezTo>
                    <a:pt x="1343" y="7923"/>
                    <a:pt x="1678" y="7984"/>
                    <a:pt x="1959" y="8004"/>
                  </a:cubicBezTo>
                  <a:cubicBezTo>
                    <a:pt x="2567" y="8040"/>
                    <a:pt x="3175" y="8064"/>
                    <a:pt x="3783" y="8077"/>
                  </a:cubicBezTo>
                  <a:cubicBezTo>
                    <a:pt x="4087" y="8083"/>
                    <a:pt x="4391" y="8086"/>
                    <a:pt x="4695" y="8086"/>
                  </a:cubicBezTo>
                  <a:cubicBezTo>
                    <a:pt x="5607" y="8086"/>
                    <a:pt x="6519" y="8059"/>
                    <a:pt x="7431" y="8004"/>
                  </a:cubicBezTo>
                  <a:cubicBezTo>
                    <a:pt x="7456" y="8004"/>
                    <a:pt x="7492" y="7967"/>
                    <a:pt x="7492" y="7943"/>
                  </a:cubicBezTo>
                  <a:cubicBezTo>
                    <a:pt x="7480" y="7809"/>
                    <a:pt x="7492" y="7834"/>
                    <a:pt x="7431" y="7712"/>
                  </a:cubicBezTo>
                  <a:cubicBezTo>
                    <a:pt x="7422" y="7684"/>
                    <a:pt x="7398" y="7672"/>
                    <a:pt x="7374" y="7672"/>
                  </a:cubicBezTo>
                  <a:cubicBezTo>
                    <a:pt x="7335" y="7672"/>
                    <a:pt x="7295" y="7703"/>
                    <a:pt x="7310" y="7748"/>
                  </a:cubicBezTo>
                  <a:cubicBezTo>
                    <a:pt x="7326" y="7789"/>
                    <a:pt x="7337" y="7830"/>
                    <a:pt x="7349" y="7874"/>
                  </a:cubicBezTo>
                  <a:lnTo>
                    <a:pt x="7349" y="7874"/>
                  </a:lnTo>
                  <a:cubicBezTo>
                    <a:pt x="6475" y="7922"/>
                    <a:pt x="5602" y="7947"/>
                    <a:pt x="4732" y="7947"/>
                  </a:cubicBezTo>
                  <a:cubicBezTo>
                    <a:pt x="4334" y="7947"/>
                    <a:pt x="3936" y="7942"/>
                    <a:pt x="3540" y="7931"/>
                  </a:cubicBezTo>
                  <a:cubicBezTo>
                    <a:pt x="2883" y="7918"/>
                    <a:pt x="2238" y="7882"/>
                    <a:pt x="1594" y="7845"/>
                  </a:cubicBezTo>
                  <a:cubicBezTo>
                    <a:pt x="1383" y="7828"/>
                    <a:pt x="1159" y="7798"/>
                    <a:pt x="940" y="7798"/>
                  </a:cubicBezTo>
                  <a:cubicBezTo>
                    <a:pt x="729" y="7798"/>
                    <a:pt x="523" y="7826"/>
                    <a:pt x="339" y="7922"/>
                  </a:cubicBezTo>
                  <a:lnTo>
                    <a:pt x="339" y="7922"/>
                  </a:lnTo>
                  <a:cubicBezTo>
                    <a:pt x="309" y="6551"/>
                    <a:pt x="183" y="5192"/>
                    <a:pt x="171" y="3820"/>
                  </a:cubicBezTo>
                  <a:cubicBezTo>
                    <a:pt x="159" y="3151"/>
                    <a:pt x="195" y="2470"/>
                    <a:pt x="219" y="1789"/>
                  </a:cubicBezTo>
                  <a:cubicBezTo>
                    <a:pt x="219" y="1461"/>
                    <a:pt x="219" y="1120"/>
                    <a:pt x="195" y="792"/>
                  </a:cubicBezTo>
                  <a:cubicBezTo>
                    <a:pt x="195" y="634"/>
                    <a:pt x="171" y="475"/>
                    <a:pt x="159" y="329"/>
                  </a:cubicBezTo>
                  <a:cubicBezTo>
                    <a:pt x="135" y="220"/>
                    <a:pt x="110" y="220"/>
                    <a:pt x="195" y="159"/>
                  </a:cubicBezTo>
                  <a:cubicBezTo>
                    <a:pt x="280" y="99"/>
                    <a:pt x="389" y="99"/>
                    <a:pt x="475" y="86"/>
                  </a:cubicBezTo>
                  <a:cubicBezTo>
                    <a:pt x="532" y="86"/>
                    <a:pt x="535" y="0"/>
                    <a:pt x="4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57" name="Google Shape;8957;p61"/>
            <p:cNvSpPr/>
            <p:nvPr/>
          </p:nvSpPr>
          <p:spPr>
            <a:xfrm>
              <a:off x="8388284" y="3516817"/>
              <a:ext cx="369396" cy="400552"/>
            </a:xfrm>
            <a:custGeom>
              <a:avLst/>
              <a:gdLst/>
              <a:ahLst/>
              <a:cxnLst/>
              <a:rect l="l" t="t" r="r" b="b"/>
              <a:pathLst>
                <a:path w="7505" h="8138" extrusionOk="0">
                  <a:moveTo>
                    <a:pt x="7407" y="7894"/>
                  </a:moveTo>
                  <a:lnTo>
                    <a:pt x="7370" y="7930"/>
                  </a:lnTo>
                  <a:lnTo>
                    <a:pt x="7358" y="7894"/>
                  </a:lnTo>
                  <a:close/>
                  <a:moveTo>
                    <a:pt x="329" y="7955"/>
                  </a:moveTo>
                  <a:lnTo>
                    <a:pt x="329" y="8040"/>
                  </a:lnTo>
                  <a:lnTo>
                    <a:pt x="256" y="7992"/>
                  </a:lnTo>
                  <a:lnTo>
                    <a:pt x="329" y="7955"/>
                  </a:lnTo>
                  <a:close/>
                  <a:moveTo>
                    <a:pt x="475" y="14"/>
                  </a:moveTo>
                  <a:cubicBezTo>
                    <a:pt x="499" y="14"/>
                    <a:pt x="511" y="38"/>
                    <a:pt x="511" y="50"/>
                  </a:cubicBezTo>
                  <a:cubicBezTo>
                    <a:pt x="511" y="62"/>
                    <a:pt x="499" y="87"/>
                    <a:pt x="475" y="98"/>
                  </a:cubicBezTo>
                  <a:lnTo>
                    <a:pt x="414" y="98"/>
                  </a:lnTo>
                  <a:cubicBezTo>
                    <a:pt x="341" y="111"/>
                    <a:pt x="256" y="111"/>
                    <a:pt x="195" y="160"/>
                  </a:cubicBezTo>
                  <a:cubicBezTo>
                    <a:pt x="122" y="220"/>
                    <a:pt x="122" y="232"/>
                    <a:pt x="135" y="293"/>
                  </a:cubicBezTo>
                  <a:cubicBezTo>
                    <a:pt x="135" y="305"/>
                    <a:pt x="146" y="317"/>
                    <a:pt x="146" y="341"/>
                  </a:cubicBezTo>
                  <a:cubicBezTo>
                    <a:pt x="171" y="500"/>
                    <a:pt x="183" y="646"/>
                    <a:pt x="195" y="804"/>
                  </a:cubicBezTo>
                  <a:cubicBezTo>
                    <a:pt x="219" y="1168"/>
                    <a:pt x="207" y="1533"/>
                    <a:pt x="207" y="1801"/>
                  </a:cubicBezTo>
                  <a:cubicBezTo>
                    <a:pt x="195" y="2020"/>
                    <a:pt x="195" y="2239"/>
                    <a:pt x="183" y="2458"/>
                  </a:cubicBezTo>
                  <a:cubicBezTo>
                    <a:pt x="171" y="2908"/>
                    <a:pt x="146" y="3382"/>
                    <a:pt x="159" y="3832"/>
                  </a:cubicBezTo>
                  <a:cubicBezTo>
                    <a:pt x="171" y="4574"/>
                    <a:pt x="207" y="5328"/>
                    <a:pt x="243" y="6046"/>
                  </a:cubicBezTo>
                  <a:cubicBezTo>
                    <a:pt x="280" y="6665"/>
                    <a:pt x="316" y="7298"/>
                    <a:pt x="329" y="7930"/>
                  </a:cubicBezTo>
                  <a:cubicBezTo>
                    <a:pt x="292" y="7943"/>
                    <a:pt x="268" y="7967"/>
                    <a:pt x="232" y="7992"/>
                  </a:cubicBezTo>
                  <a:lnTo>
                    <a:pt x="219" y="7992"/>
                  </a:lnTo>
                  <a:lnTo>
                    <a:pt x="353" y="8064"/>
                  </a:lnTo>
                  <a:lnTo>
                    <a:pt x="353" y="8052"/>
                  </a:lnTo>
                  <a:lnTo>
                    <a:pt x="353" y="7943"/>
                  </a:lnTo>
                  <a:cubicBezTo>
                    <a:pt x="536" y="7847"/>
                    <a:pt x="746" y="7818"/>
                    <a:pt x="961" y="7818"/>
                  </a:cubicBezTo>
                  <a:cubicBezTo>
                    <a:pt x="1103" y="7818"/>
                    <a:pt x="1247" y="7831"/>
                    <a:pt x="1387" y="7846"/>
                  </a:cubicBezTo>
                  <a:cubicBezTo>
                    <a:pt x="1448" y="7846"/>
                    <a:pt x="1521" y="7857"/>
                    <a:pt x="1594" y="7857"/>
                  </a:cubicBezTo>
                  <a:cubicBezTo>
                    <a:pt x="2238" y="7906"/>
                    <a:pt x="2895" y="7930"/>
                    <a:pt x="3540" y="7955"/>
                  </a:cubicBezTo>
                  <a:cubicBezTo>
                    <a:pt x="3900" y="7962"/>
                    <a:pt x="4266" y="7966"/>
                    <a:pt x="4641" y="7966"/>
                  </a:cubicBezTo>
                  <a:cubicBezTo>
                    <a:pt x="5495" y="7966"/>
                    <a:pt x="6391" y="7945"/>
                    <a:pt x="7346" y="7894"/>
                  </a:cubicBezTo>
                  <a:lnTo>
                    <a:pt x="7358" y="7967"/>
                  </a:lnTo>
                  <a:lnTo>
                    <a:pt x="7456" y="7870"/>
                  </a:lnTo>
                  <a:lnTo>
                    <a:pt x="7431" y="7882"/>
                  </a:lnTo>
                  <a:lnTo>
                    <a:pt x="7358" y="7882"/>
                  </a:lnTo>
                  <a:lnTo>
                    <a:pt x="7321" y="7760"/>
                  </a:lnTo>
                  <a:cubicBezTo>
                    <a:pt x="7310" y="7724"/>
                    <a:pt x="7321" y="7711"/>
                    <a:pt x="7346" y="7700"/>
                  </a:cubicBezTo>
                  <a:cubicBezTo>
                    <a:pt x="7352" y="7696"/>
                    <a:pt x="7360" y="7695"/>
                    <a:pt x="7368" y="7695"/>
                  </a:cubicBezTo>
                  <a:cubicBezTo>
                    <a:pt x="7392" y="7695"/>
                    <a:pt x="7422" y="7709"/>
                    <a:pt x="7431" y="7736"/>
                  </a:cubicBezTo>
                  <a:lnTo>
                    <a:pt x="7443" y="7748"/>
                  </a:lnTo>
                  <a:cubicBezTo>
                    <a:pt x="7467" y="7833"/>
                    <a:pt x="7467" y="7833"/>
                    <a:pt x="7480" y="7894"/>
                  </a:cubicBezTo>
                  <a:lnTo>
                    <a:pt x="7480" y="7955"/>
                  </a:lnTo>
                  <a:cubicBezTo>
                    <a:pt x="7480" y="7967"/>
                    <a:pt x="7480" y="7979"/>
                    <a:pt x="7467" y="7979"/>
                  </a:cubicBezTo>
                  <a:cubicBezTo>
                    <a:pt x="7467" y="7992"/>
                    <a:pt x="7443" y="8003"/>
                    <a:pt x="7431" y="8003"/>
                  </a:cubicBezTo>
                  <a:cubicBezTo>
                    <a:pt x="6556" y="8058"/>
                    <a:pt x="5646" y="8085"/>
                    <a:pt x="4717" y="8085"/>
                  </a:cubicBezTo>
                  <a:cubicBezTo>
                    <a:pt x="4408" y="8085"/>
                    <a:pt x="4096" y="8082"/>
                    <a:pt x="3783" y="8076"/>
                  </a:cubicBezTo>
                  <a:cubicBezTo>
                    <a:pt x="3175" y="8064"/>
                    <a:pt x="2554" y="8040"/>
                    <a:pt x="1959" y="8003"/>
                  </a:cubicBezTo>
                  <a:cubicBezTo>
                    <a:pt x="1849" y="7992"/>
                    <a:pt x="1727" y="7979"/>
                    <a:pt x="1606" y="7967"/>
                  </a:cubicBezTo>
                  <a:cubicBezTo>
                    <a:pt x="1416" y="7946"/>
                    <a:pt x="1212" y="7923"/>
                    <a:pt x="1014" y="7923"/>
                  </a:cubicBezTo>
                  <a:cubicBezTo>
                    <a:pt x="755" y="7923"/>
                    <a:pt x="504" y="7963"/>
                    <a:pt x="305" y="8100"/>
                  </a:cubicBezTo>
                  <a:cubicBezTo>
                    <a:pt x="292" y="8113"/>
                    <a:pt x="268" y="8113"/>
                    <a:pt x="256" y="8113"/>
                  </a:cubicBezTo>
                  <a:cubicBezTo>
                    <a:pt x="232" y="8100"/>
                    <a:pt x="219" y="8076"/>
                    <a:pt x="219" y="8052"/>
                  </a:cubicBezTo>
                  <a:cubicBezTo>
                    <a:pt x="207" y="7383"/>
                    <a:pt x="171" y="6702"/>
                    <a:pt x="135" y="6046"/>
                  </a:cubicBezTo>
                  <a:cubicBezTo>
                    <a:pt x="98" y="5401"/>
                    <a:pt x="62" y="4732"/>
                    <a:pt x="49" y="4076"/>
                  </a:cubicBezTo>
                  <a:cubicBezTo>
                    <a:pt x="37" y="3613"/>
                    <a:pt x="62" y="3127"/>
                    <a:pt x="73" y="2652"/>
                  </a:cubicBezTo>
                  <a:cubicBezTo>
                    <a:pt x="110" y="1825"/>
                    <a:pt x="146" y="962"/>
                    <a:pt x="13" y="123"/>
                  </a:cubicBezTo>
                  <a:cubicBezTo>
                    <a:pt x="13" y="98"/>
                    <a:pt x="13" y="87"/>
                    <a:pt x="25" y="74"/>
                  </a:cubicBezTo>
                  <a:cubicBezTo>
                    <a:pt x="37" y="62"/>
                    <a:pt x="49" y="62"/>
                    <a:pt x="62" y="62"/>
                  </a:cubicBezTo>
                  <a:lnTo>
                    <a:pt x="353" y="25"/>
                  </a:lnTo>
                  <a:cubicBezTo>
                    <a:pt x="402" y="25"/>
                    <a:pt x="438" y="25"/>
                    <a:pt x="475" y="14"/>
                  </a:cubicBezTo>
                  <a:close/>
                  <a:moveTo>
                    <a:pt x="475" y="1"/>
                  </a:moveTo>
                  <a:cubicBezTo>
                    <a:pt x="438" y="1"/>
                    <a:pt x="389" y="1"/>
                    <a:pt x="353" y="14"/>
                  </a:cubicBezTo>
                  <a:cubicBezTo>
                    <a:pt x="256" y="25"/>
                    <a:pt x="159" y="38"/>
                    <a:pt x="62" y="38"/>
                  </a:cubicBezTo>
                  <a:cubicBezTo>
                    <a:pt x="37" y="50"/>
                    <a:pt x="25" y="50"/>
                    <a:pt x="13" y="62"/>
                  </a:cubicBezTo>
                  <a:cubicBezTo>
                    <a:pt x="0" y="87"/>
                    <a:pt x="0" y="98"/>
                    <a:pt x="0" y="123"/>
                  </a:cubicBezTo>
                  <a:cubicBezTo>
                    <a:pt x="122" y="962"/>
                    <a:pt x="98" y="1825"/>
                    <a:pt x="62" y="2652"/>
                  </a:cubicBezTo>
                  <a:cubicBezTo>
                    <a:pt x="37" y="3127"/>
                    <a:pt x="25" y="3613"/>
                    <a:pt x="37" y="4076"/>
                  </a:cubicBezTo>
                  <a:cubicBezTo>
                    <a:pt x="49" y="4744"/>
                    <a:pt x="86" y="5401"/>
                    <a:pt x="110" y="6057"/>
                  </a:cubicBezTo>
                  <a:cubicBezTo>
                    <a:pt x="146" y="6702"/>
                    <a:pt x="183" y="7383"/>
                    <a:pt x="195" y="8052"/>
                  </a:cubicBezTo>
                  <a:cubicBezTo>
                    <a:pt x="195" y="8076"/>
                    <a:pt x="219" y="8113"/>
                    <a:pt x="243" y="8125"/>
                  </a:cubicBezTo>
                  <a:cubicBezTo>
                    <a:pt x="256" y="8125"/>
                    <a:pt x="268" y="8137"/>
                    <a:pt x="280" y="8137"/>
                  </a:cubicBezTo>
                  <a:cubicBezTo>
                    <a:pt x="292" y="8137"/>
                    <a:pt x="305" y="8125"/>
                    <a:pt x="316" y="8125"/>
                  </a:cubicBezTo>
                  <a:cubicBezTo>
                    <a:pt x="519" y="7985"/>
                    <a:pt x="770" y="7942"/>
                    <a:pt x="1030" y="7942"/>
                  </a:cubicBezTo>
                  <a:cubicBezTo>
                    <a:pt x="1222" y="7942"/>
                    <a:pt x="1419" y="7965"/>
                    <a:pt x="1606" y="7992"/>
                  </a:cubicBezTo>
                  <a:cubicBezTo>
                    <a:pt x="1727" y="8003"/>
                    <a:pt x="1849" y="8016"/>
                    <a:pt x="1959" y="8016"/>
                  </a:cubicBezTo>
                  <a:cubicBezTo>
                    <a:pt x="2554" y="8052"/>
                    <a:pt x="3175" y="8076"/>
                    <a:pt x="3783" y="8089"/>
                  </a:cubicBezTo>
                  <a:cubicBezTo>
                    <a:pt x="4106" y="8095"/>
                    <a:pt x="4427" y="8098"/>
                    <a:pt x="4747" y="8098"/>
                  </a:cubicBezTo>
                  <a:cubicBezTo>
                    <a:pt x="5665" y="8098"/>
                    <a:pt x="6565" y="8073"/>
                    <a:pt x="7431" y="8028"/>
                  </a:cubicBezTo>
                  <a:cubicBezTo>
                    <a:pt x="7456" y="8016"/>
                    <a:pt x="7467" y="8003"/>
                    <a:pt x="7492" y="7992"/>
                  </a:cubicBezTo>
                  <a:cubicBezTo>
                    <a:pt x="7492" y="7979"/>
                    <a:pt x="7504" y="7967"/>
                    <a:pt x="7504" y="7943"/>
                  </a:cubicBezTo>
                  <a:cubicBezTo>
                    <a:pt x="7504" y="7930"/>
                    <a:pt x="7492" y="7906"/>
                    <a:pt x="7492" y="7894"/>
                  </a:cubicBezTo>
                  <a:cubicBezTo>
                    <a:pt x="7492" y="7833"/>
                    <a:pt x="7492" y="7833"/>
                    <a:pt x="7456" y="7748"/>
                  </a:cubicBezTo>
                  <a:lnTo>
                    <a:pt x="7443" y="7724"/>
                  </a:lnTo>
                  <a:cubicBezTo>
                    <a:pt x="7435" y="7691"/>
                    <a:pt x="7411" y="7681"/>
                    <a:pt x="7384" y="7681"/>
                  </a:cubicBezTo>
                  <a:cubicBezTo>
                    <a:pt x="7371" y="7681"/>
                    <a:pt x="7358" y="7683"/>
                    <a:pt x="7346" y="7687"/>
                  </a:cubicBezTo>
                  <a:cubicBezTo>
                    <a:pt x="7310" y="7700"/>
                    <a:pt x="7285" y="7724"/>
                    <a:pt x="7310" y="7760"/>
                  </a:cubicBezTo>
                  <a:lnTo>
                    <a:pt x="7334" y="7882"/>
                  </a:lnTo>
                  <a:cubicBezTo>
                    <a:pt x="6411" y="7923"/>
                    <a:pt x="5538" y="7948"/>
                    <a:pt x="4704" y="7948"/>
                  </a:cubicBezTo>
                  <a:cubicBezTo>
                    <a:pt x="4307" y="7948"/>
                    <a:pt x="3920" y="7942"/>
                    <a:pt x="3540" y="7930"/>
                  </a:cubicBezTo>
                  <a:cubicBezTo>
                    <a:pt x="2895" y="7919"/>
                    <a:pt x="2238" y="7882"/>
                    <a:pt x="1594" y="7846"/>
                  </a:cubicBezTo>
                  <a:cubicBezTo>
                    <a:pt x="1521" y="7833"/>
                    <a:pt x="1460" y="7833"/>
                    <a:pt x="1387" y="7821"/>
                  </a:cubicBezTo>
                  <a:cubicBezTo>
                    <a:pt x="1243" y="7811"/>
                    <a:pt x="1097" y="7799"/>
                    <a:pt x="954" y="7799"/>
                  </a:cubicBezTo>
                  <a:cubicBezTo>
                    <a:pt x="745" y="7799"/>
                    <a:pt x="541" y="7825"/>
                    <a:pt x="353" y="7919"/>
                  </a:cubicBezTo>
                  <a:cubicBezTo>
                    <a:pt x="329" y="7298"/>
                    <a:pt x="292" y="6665"/>
                    <a:pt x="268" y="6046"/>
                  </a:cubicBezTo>
                  <a:cubicBezTo>
                    <a:pt x="219" y="5328"/>
                    <a:pt x="183" y="4574"/>
                    <a:pt x="171" y="3832"/>
                  </a:cubicBezTo>
                  <a:cubicBezTo>
                    <a:pt x="171" y="3382"/>
                    <a:pt x="183" y="2908"/>
                    <a:pt x="207" y="2458"/>
                  </a:cubicBezTo>
                  <a:cubicBezTo>
                    <a:pt x="207" y="2251"/>
                    <a:pt x="219" y="2020"/>
                    <a:pt x="219" y="1801"/>
                  </a:cubicBezTo>
                  <a:cubicBezTo>
                    <a:pt x="232" y="1533"/>
                    <a:pt x="232" y="1168"/>
                    <a:pt x="207" y="804"/>
                  </a:cubicBezTo>
                  <a:cubicBezTo>
                    <a:pt x="195" y="646"/>
                    <a:pt x="183" y="487"/>
                    <a:pt x="159" y="341"/>
                  </a:cubicBezTo>
                  <a:lnTo>
                    <a:pt x="159" y="281"/>
                  </a:lnTo>
                  <a:cubicBezTo>
                    <a:pt x="146" y="232"/>
                    <a:pt x="146" y="220"/>
                    <a:pt x="207" y="171"/>
                  </a:cubicBezTo>
                  <a:cubicBezTo>
                    <a:pt x="268" y="135"/>
                    <a:pt x="341" y="123"/>
                    <a:pt x="414" y="123"/>
                  </a:cubicBezTo>
                  <a:cubicBezTo>
                    <a:pt x="438" y="123"/>
                    <a:pt x="451" y="111"/>
                    <a:pt x="475" y="111"/>
                  </a:cubicBezTo>
                  <a:cubicBezTo>
                    <a:pt x="511" y="111"/>
                    <a:pt x="535" y="74"/>
                    <a:pt x="524" y="38"/>
                  </a:cubicBezTo>
                  <a:cubicBezTo>
                    <a:pt x="524" y="14"/>
                    <a:pt x="511" y="1"/>
                    <a:pt x="4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58" name="Google Shape;8958;p61"/>
            <p:cNvSpPr/>
            <p:nvPr/>
          </p:nvSpPr>
          <p:spPr>
            <a:xfrm>
              <a:off x="8395962" y="3520164"/>
              <a:ext cx="19442" cy="17621"/>
            </a:xfrm>
            <a:custGeom>
              <a:avLst/>
              <a:gdLst/>
              <a:ahLst/>
              <a:cxnLst/>
              <a:rect l="l" t="t" r="r" b="b"/>
              <a:pathLst>
                <a:path w="395" h="358" extrusionOk="0">
                  <a:moveTo>
                    <a:pt x="338" y="1"/>
                  </a:moveTo>
                  <a:cubicBezTo>
                    <a:pt x="327" y="1"/>
                    <a:pt x="316" y="6"/>
                    <a:pt x="306" y="19"/>
                  </a:cubicBezTo>
                  <a:cubicBezTo>
                    <a:pt x="209" y="103"/>
                    <a:pt x="124" y="189"/>
                    <a:pt x="39" y="286"/>
                  </a:cubicBezTo>
                  <a:cubicBezTo>
                    <a:pt x="1" y="314"/>
                    <a:pt x="30" y="358"/>
                    <a:pt x="68" y="358"/>
                  </a:cubicBezTo>
                  <a:cubicBezTo>
                    <a:pt x="78" y="358"/>
                    <a:pt x="90" y="354"/>
                    <a:pt x="100" y="346"/>
                  </a:cubicBezTo>
                  <a:cubicBezTo>
                    <a:pt x="197" y="262"/>
                    <a:pt x="282" y="176"/>
                    <a:pt x="368" y="79"/>
                  </a:cubicBezTo>
                  <a:cubicBezTo>
                    <a:pt x="394" y="43"/>
                    <a:pt x="368" y="1"/>
                    <a:pt x="3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59" name="Google Shape;8959;p61"/>
            <p:cNvSpPr/>
            <p:nvPr/>
          </p:nvSpPr>
          <p:spPr>
            <a:xfrm>
              <a:off x="8396061" y="3519770"/>
              <a:ext cx="19196" cy="18654"/>
            </a:xfrm>
            <a:custGeom>
              <a:avLst/>
              <a:gdLst/>
              <a:ahLst/>
              <a:cxnLst/>
              <a:rect l="l" t="t" r="r" b="b"/>
              <a:pathLst>
                <a:path w="390" h="379" extrusionOk="0">
                  <a:moveTo>
                    <a:pt x="333" y="17"/>
                  </a:moveTo>
                  <a:cubicBezTo>
                    <a:pt x="341" y="17"/>
                    <a:pt x="347" y="20"/>
                    <a:pt x="353" y="27"/>
                  </a:cubicBezTo>
                  <a:cubicBezTo>
                    <a:pt x="366" y="38"/>
                    <a:pt x="366" y="63"/>
                    <a:pt x="353" y="75"/>
                  </a:cubicBezTo>
                  <a:cubicBezTo>
                    <a:pt x="280" y="172"/>
                    <a:pt x="183" y="257"/>
                    <a:pt x="85" y="343"/>
                  </a:cubicBezTo>
                  <a:cubicBezTo>
                    <a:pt x="81" y="353"/>
                    <a:pt x="73" y="357"/>
                    <a:pt x="66" y="357"/>
                  </a:cubicBezTo>
                  <a:cubicBezTo>
                    <a:pt x="55" y="357"/>
                    <a:pt x="44" y="350"/>
                    <a:pt x="37" y="343"/>
                  </a:cubicBezTo>
                  <a:cubicBezTo>
                    <a:pt x="25" y="330"/>
                    <a:pt x="25" y="318"/>
                    <a:pt x="37" y="294"/>
                  </a:cubicBezTo>
                  <a:lnTo>
                    <a:pt x="183" y="148"/>
                  </a:lnTo>
                  <a:cubicBezTo>
                    <a:pt x="231" y="111"/>
                    <a:pt x="268" y="63"/>
                    <a:pt x="304" y="27"/>
                  </a:cubicBezTo>
                  <a:cubicBezTo>
                    <a:pt x="317" y="20"/>
                    <a:pt x="326" y="17"/>
                    <a:pt x="333" y="17"/>
                  </a:cubicBezTo>
                  <a:close/>
                  <a:moveTo>
                    <a:pt x="323" y="0"/>
                  </a:moveTo>
                  <a:cubicBezTo>
                    <a:pt x="313" y="0"/>
                    <a:pt x="303" y="4"/>
                    <a:pt x="293" y="14"/>
                  </a:cubicBezTo>
                  <a:lnTo>
                    <a:pt x="171" y="136"/>
                  </a:lnTo>
                  <a:lnTo>
                    <a:pt x="25" y="281"/>
                  </a:lnTo>
                  <a:cubicBezTo>
                    <a:pt x="1" y="306"/>
                    <a:pt x="13" y="343"/>
                    <a:pt x="25" y="354"/>
                  </a:cubicBezTo>
                  <a:cubicBezTo>
                    <a:pt x="37" y="367"/>
                    <a:pt x="49" y="379"/>
                    <a:pt x="61" y="379"/>
                  </a:cubicBezTo>
                  <a:cubicBezTo>
                    <a:pt x="74" y="379"/>
                    <a:pt x="85" y="367"/>
                    <a:pt x="98" y="354"/>
                  </a:cubicBezTo>
                  <a:cubicBezTo>
                    <a:pt x="195" y="270"/>
                    <a:pt x="293" y="184"/>
                    <a:pt x="366" y="87"/>
                  </a:cubicBezTo>
                  <a:cubicBezTo>
                    <a:pt x="390" y="63"/>
                    <a:pt x="377" y="27"/>
                    <a:pt x="366" y="14"/>
                  </a:cubicBezTo>
                  <a:cubicBezTo>
                    <a:pt x="352" y="7"/>
                    <a:pt x="337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60" name="Google Shape;8960;p61"/>
            <p:cNvSpPr/>
            <p:nvPr/>
          </p:nvSpPr>
          <p:spPr>
            <a:xfrm>
              <a:off x="8392270" y="3530943"/>
              <a:ext cx="22395" cy="22395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396" y="0"/>
                  </a:moveTo>
                  <a:cubicBezTo>
                    <a:pt x="383" y="0"/>
                    <a:pt x="370" y="6"/>
                    <a:pt x="357" y="18"/>
                  </a:cubicBezTo>
                  <a:cubicBezTo>
                    <a:pt x="248" y="140"/>
                    <a:pt x="138" y="249"/>
                    <a:pt x="29" y="371"/>
                  </a:cubicBezTo>
                  <a:cubicBezTo>
                    <a:pt x="0" y="409"/>
                    <a:pt x="32" y="455"/>
                    <a:pt x="64" y="455"/>
                  </a:cubicBezTo>
                  <a:cubicBezTo>
                    <a:pt x="73" y="455"/>
                    <a:pt x="82" y="452"/>
                    <a:pt x="90" y="444"/>
                  </a:cubicBezTo>
                  <a:cubicBezTo>
                    <a:pt x="211" y="322"/>
                    <a:pt x="308" y="200"/>
                    <a:pt x="418" y="79"/>
                  </a:cubicBezTo>
                  <a:cubicBezTo>
                    <a:pt x="454" y="43"/>
                    <a:pt x="430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61" name="Google Shape;8961;p61"/>
            <p:cNvSpPr/>
            <p:nvPr/>
          </p:nvSpPr>
          <p:spPr>
            <a:xfrm>
              <a:off x="8392467" y="3530500"/>
              <a:ext cx="22198" cy="22937"/>
            </a:xfrm>
            <a:custGeom>
              <a:avLst/>
              <a:gdLst/>
              <a:ahLst/>
              <a:cxnLst/>
              <a:rect l="l" t="t" r="r" b="b"/>
              <a:pathLst>
                <a:path w="451" h="466" extrusionOk="0">
                  <a:moveTo>
                    <a:pt x="390" y="15"/>
                  </a:moveTo>
                  <a:cubicBezTo>
                    <a:pt x="390" y="15"/>
                    <a:pt x="402" y="27"/>
                    <a:pt x="414" y="27"/>
                  </a:cubicBezTo>
                  <a:cubicBezTo>
                    <a:pt x="426" y="39"/>
                    <a:pt x="426" y="63"/>
                    <a:pt x="414" y="76"/>
                  </a:cubicBezTo>
                  <a:cubicBezTo>
                    <a:pt x="377" y="112"/>
                    <a:pt x="353" y="149"/>
                    <a:pt x="329" y="173"/>
                  </a:cubicBezTo>
                  <a:cubicBezTo>
                    <a:pt x="244" y="271"/>
                    <a:pt x="158" y="355"/>
                    <a:pt x="86" y="441"/>
                  </a:cubicBezTo>
                  <a:cubicBezTo>
                    <a:pt x="73" y="447"/>
                    <a:pt x="64" y="450"/>
                    <a:pt x="57" y="450"/>
                  </a:cubicBezTo>
                  <a:cubicBezTo>
                    <a:pt x="49" y="450"/>
                    <a:pt x="43" y="447"/>
                    <a:pt x="37" y="441"/>
                  </a:cubicBezTo>
                  <a:cubicBezTo>
                    <a:pt x="25" y="428"/>
                    <a:pt x="13" y="404"/>
                    <a:pt x="37" y="392"/>
                  </a:cubicBezTo>
                  <a:cubicBezTo>
                    <a:pt x="110" y="295"/>
                    <a:pt x="195" y="209"/>
                    <a:pt x="280" y="125"/>
                  </a:cubicBezTo>
                  <a:cubicBezTo>
                    <a:pt x="304" y="88"/>
                    <a:pt x="341" y="63"/>
                    <a:pt x="366" y="27"/>
                  </a:cubicBezTo>
                  <a:cubicBezTo>
                    <a:pt x="377" y="27"/>
                    <a:pt x="377" y="15"/>
                    <a:pt x="390" y="15"/>
                  </a:cubicBezTo>
                  <a:close/>
                  <a:moveTo>
                    <a:pt x="384" y="1"/>
                  </a:moveTo>
                  <a:cubicBezTo>
                    <a:pt x="373" y="1"/>
                    <a:pt x="363" y="5"/>
                    <a:pt x="353" y="15"/>
                  </a:cubicBezTo>
                  <a:cubicBezTo>
                    <a:pt x="317" y="52"/>
                    <a:pt x="293" y="76"/>
                    <a:pt x="268" y="112"/>
                  </a:cubicBezTo>
                  <a:cubicBezTo>
                    <a:pt x="183" y="198"/>
                    <a:pt x="98" y="282"/>
                    <a:pt x="25" y="380"/>
                  </a:cubicBezTo>
                  <a:cubicBezTo>
                    <a:pt x="1" y="404"/>
                    <a:pt x="1" y="441"/>
                    <a:pt x="25" y="453"/>
                  </a:cubicBezTo>
                  <a:cubicBezTo>
                    <a:pt x="37" y="465"/>
                    <a:pt x="50" y="465"/>
                    <a:pt x="61" y="465"/>
                  </a:cubicBezTo>
                  <a:cubicBezTo>
                    <a:pt x="74" y="465"/>
                    <a:pt x="86" y="465"/>
                    <a:pt x="98" y="453"/>
                  </a:cubicBezTo>
                  <a:cubicBezTo>
                    <a:pt x="183" y="368"/>
                    <a:pt x="256" y="282"/>
                    <a:pt x="341" y="185"/>
                  </a:cubicBezTo>
                  <a:cubicBezTo>
                    <a:pt x="366" y="161"/>
                    <a:pt x="402" y="125"/>
                    <a:pt x="426" y="88"/>
                  </a:cubicBezTo>
                  <a:cubicBezTo>
                    <a:pt x="450" y="63"/>
                    <a:pt x="439" y="27"/>
                    <a:pt x="426" y="15"/>
                  </a:cubicBezTo>
                  <a:cubicBezTo>
                    <a:pt x="412" y="8"/>
                    <a:pt x="398" y="1"/>
                    <a:pt x="3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62" name="Google Shape;8962;p61"/>
            <p:cNvSpPr/>
            <p:nvPr/>
          </p:nvSpPr>
          <p:spPr>
            <a:xfrm>
              <a:off x="8394584" y="3543839"/>
              <a:ext cx="20426" cy="22444"/>
            </a:xfrm>
            <a:custGeom>
              <a:avLst/>
              <a:gdLst/>
              <a:ahLst/>
              <a:cxnLst/>
              <a:rect l="l" t="t" r="r" b="b"/>
              <a:pathLst>
                <a:path w="415" h="456" extrusionOk="0">
                  <a:moveTo>
                    <a:pt x="344" y="0"/>
                  </a:moveTo>
                  <a:cubicBezTo>
                    <a:pt x="335" y="0"/>
                    <a:pt x="328" y="4"/>
                    <a:pt x="323" y="11"/>
                  </a:cubicBezTo>
                  <a:cubicBezTo>
                    <a:pt x="225" y="133"/>
                    <a:pt x="115" y="255"/>
                    <a:pt x="18" y="376"/>
                  </a:cubicBezTo>
                  <a:cubicBezTo>
                    <a:pt x="0" y="412"/>
                    <a:pt x="22" y="455"/>
                    <a:pt x="55" y="455"/>
                  </a:cubicBezTo>
                  <a:cubicBezTo>
                    <a:pt x="66" y="455"/>
                    <a:pt x="79" y="450"/>
                    <a:pt x="91" y="438"/>
                  </a:cubicBezTo>
                  <a:cubicBezTo>
                    <a:pt x="201" y="328"/>
                    <a:pt x="298" y="194"/>
                    <a:pt x="396" y="73"/>
                  </a:cubicBezTo>
                  <a:cubicBezTo>
                    <a:pt x="415" y="44"/>
                    <a:pt x="374" y="0"/>
                    <a:pt x="3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63" name="Google Shape;8963;p61"/>
            <p:cNvSpPr/>
            <p:nvPr/>
          </p:nvSpPr>
          <p:spPr>
            <a:xfrm>
              <a:off x="8394239" y="3543495"/>
              <a:ext cx="21017" cy="23084"/>
            </a:xfrm>
            <a:custGeom>
              <a:avLst/>
              <a:gdLst/>
              <a:ahLst/>
              <a:cxnLst/>
              <a:rect l="l" t="t" r="r" b="b"/>
              <a:pathLst>
                <a:path w="427" h="469" extrusionOk="0">
                  <a:moveTo>
                    <a:pt x="354" y="22"/>
                  </a:moveTo>
                  <a:cubicBezTo>
                    <a:pt x="363" y="22"/>
                    <a:pt x="372" y="25"/>
                    <a:pt x="378" y="31"/>
                  </a:cubicBezTo>
                  <a:cubicBezTo>
                    <a:pt x="390" y="43"/>
                    <a:pt x="403" y="55"/>
                    <a:pt x="390" y="67"/>
                  </a:cubicBezTo>
                  <a:cubicBezTo>
                    <a:pt x="305" y="177"/>
                    <a:pt x="208" y="310"/>
                    <a:pt x="86" y="445"/>
                  </a:cubicBezTo>
                  <a:cubicBezTo>
                    <a:pt x="80" y="450"/>
                    <a:pt x="71" y="453"/>
                    <a:pt x="63" y="453"/>
                  </a:cubicBezTo>
                  <a:cubicBezTo>
                    <a:pt x="56" y="453"/>
                    <a:pt x="50" y="450"/>
                    <a:pt x="50" y="445"/>
                  </a:cubicBezTo>
                  <a:cubicBezTo>
                    <a:pt x="25" y="432"/>
                    <a:pt x="25" y="408"/>
                    <a:pt x="38" y="383"/>
                  </a:cubicBezTo>
                  <a:cubicBezTo>
                    <a:pt x="98" y="323"/>
                    <a:pt x="147" y="250"/>
                    <a:pt x="208" y="189"/>
                  </a:cubicBezTo>
                  <a:cubicBezTo>
                    <a:pt x="244" y="128"/>
                    <a:pt x="293" y="80"/>
                    <a:pt x="330" y="31"/>
                  </a:cubicBezTo>
                  <a:cubicBezTo>
                    <a:pt x="336" y="25"/>
                    <a:pt x="345" y="22"/>
                    <a:pt x="354" y="22"/>
                  </a:cubicBezTo>
                  <a:close/>
                  <a:moveTo>
                    <a:pt x="354" y="0"/>
                  </a:moveTo>
                  <a:cubicBezTo>
                    <a:pt x="341" y="0"/>
                    <a:pt x="329" y="6"/>
                    <a:pt x="317" y="18"/>
                  </a:cubicBezTo>
                  <a:cubicBezTo>
                    <a:pt x="281" y="67"/>
                    <a:pt x="232" y="116"/>
                    <a:pt x="195" y="177"/>
                  </a:cubicBezTo>
                  <a:cubicBezTo>
                    <a:pt x="135" y="237"/>
                    <a:pt x="86" y="310"/>
                    <a:pt x="25" y="383"/>
                  </a:cubicBezTo>
                  <a:cubicBezTo>
                    <a:pt x="1" y="408"/>
                    <a:pt x="14" y="445"/>
                    <a:pt x="38" y="456"/>
                  </a:cubicBezTo>
                  <a:cubicBezTo>
                    <a:pt x="38" y="469"/>
                    <a:pt x="50" y="469"/>
                    <a:pt x="62" y="469"/>
                  </a:cubicBezTo>
                  <a:cubicBezTo>
                    <a:pt x="74" y="469"/>
                    <a:pt x="86" y="469"/>
                    <a:pt x="98" y="456"/>
                  </a:cubicBezTo>
                  <a:cubicBezTo>
                    <a:pt x="220" y="323"/>
                    <a:pt x="330" y="189"/>
                    <a:pt x="403" y="80"/>
                  </a:cubicBezTo>
                  <a:cubicBezTo>
                    <a:pt x="427" y="55"/>
                    <a:pt x="414" y="31"/>
                    <a:pt x="390" y="18"/>
                  </a:cubicBezTo>
                  <a:cubicBezTo>
                    <a:pt x="378" y="6"/>
                    <a:pt x="366" y="0"/>
                    <a:pt x="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64" name="Google Shape;8964;p61"/>
            <p:cNvSpPr/>
            <p:nvPr/>
          </p:nvSpPr>
          <p:spPr>
            <a:xfrm>
              <a:off x="8393452" y="3557031"/>
              <a:ext cx="21017" cy="24462"/>
            </a:xfrm>
            <a:custGeom>
              <a:avLst/>
              <a:gdLst/>
              <a:ahLst/>
              <a:cxnLst/>
              <a:rect l="l" t="t" r="r" b="b"/>
              <a:pathLst>
                <a:path w="427" h="497" extrusionOk="0">
                  <a:moveTo>
                    <a:pt x="375" y="0"/>
                  </a:moveTo>
                  <a:cubicBezTo>
                    <a:pt x="360" y="0"/>
                    <a:pt x="345" y="7"/>
                    <a:pt x="333" y="24"/>
                  </a:cubicBezTo>
                  <a:cubicBezTo>
                    <a:pt x="248" y="170"/>
                    <a:pt x="151" y="303"/>
                    <a:pt x="30" y="424"/>
                  </a:cubicBezTo>
                  <a:cubicBezTo>
                    <a:pt x="1" y="453"/>
                    <a:pt x="32" y="497"/>
                    <a:pt x="64" y="497"/>
                  </a:cubicBezTo>
                  <a:cubicBezTo>
                    <a:pt x="73" y="497"/>
                    <a:pt x="82" y="493"/>
                    <a:pt x="90" y="486"/>
                  </a:cubicBezTo>
                  <a:cubicBezTo>
                    <a:pt x="224" y="364"/>
                    <a:pt x="333" y="218"/>
                    <a:pt x="419" y="60"/>
                  </a:cubicBezTo>
                  <a:cubicBezTo>
                    <a:pt x="426" y="27"/>
                    <a:pt x="402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65" name="Google Shape;8965;p61"/>
            <p:cNvSpPr/>
            <p:nvPr/>
          </p:nvSpPr>
          <p:spPr>
            <a:xfrm>
              <a:off x="8393698" y="3556539"/>
              <a:ext cx="20968" cy="25644"/>
            </a:xfrm>
            <a:custGeom>
              <a:avLst/>
              <a:gdLst/>
              <a:ahLst/>
              <a:cxnLst/>
              <a:rect l="l" t="t" r="r" b="b"/>
              <a:pathLst>
                <a:path w="426" h="521" extrusionOk="0">
                  <a:moveTo>
                    <a:pt x="365" y="13"/>
                  </a:moveTo>
                  <a:cubicBezTo>
                    <a:pt x="371" y="13"/>
                    <a:pt x="379" y="16"/>
                    <a:pt x="389" y="21"/>
                  </a:cubicBezTo>
                  <a:cubicBezTo>
                    <a:pt x="401" y="34"/>
                    <a:pt x="414" y="45"/>
                    <a:pt x="401" y="70"/>
                  </a:cubicBezTo>
                  <a:cubicBezTo>
                    <a:pt x="328" y="216"/>
                    <a:pt x="219" y="361"/>
                    <a:pt x="85" y="483"/>
                  </a:cubicBezTo>
                  <a:cubicBezTo>
                    <a:pt x="74" y="493"/>
                    <a:pt x="66" y="497"/>
                    <a:pt x="60" y="497"/>
                  </a:cubicBezTo>
                  <a:cubicBezTo>
                    <a:pt x="50" y="497"/>
                    <a:pt x="43" y="490"/>
                    <a:pt x="36" y="483"/>
                  </a:cubicBezTo>
                  <a:cubicBezTo>
                    <a:pt x="25" y="471"/>
                    <a:pt x="12" y="459"/>
                    <a:pt x="36" y="434"/>
                  </a:cubicBezTo>
                  <a:cubicBezTo>
                    <a:pt x="146" y="325"/>
                    <a:pt x="243" y="191"/>
                    <a:pt x="341" y="34"/>
                  </a:cubicBezTo>
                  <a:cubicBezTo>
                    <a:pt x="348" y="19"/>
                    <a:pt x="355" y="13"/>
                    <a:pt x="365" y="13"/>
                  </a:cubicBezTo>
                  <a:close/>
                  <a:moveTo>
                    <a:pt x="360" y="1"/>
                  </a:moveTo>
                  <a:cubicBezTo>
                    <a:pt x="347" y="1"/>
                    <a:pt x="335" y="7"/>
                    <a:pt x="328" y="21"/>
                  </a:cubicBezTo>
                  <a:cubicBezTo>
                    <a:pt x="231" y="180"/>
                    <a:pt x="133" y="313"/>
                    <a:pt x="25" y="423"/>
                  </a:cubicBezTo>
                  <a:cubicBezTo>
                    <a:pt x="0" y="447"/>
                    <a:pt x="0" y="483"/>
                    <a:pt x="25" y="496"/>
                  </a:cubicBezTo>
                  <a:cubicBezTo>
                    <a:pt x="25" y="507"/>
                    <a:pt x="49" y="520"/>
                    <a:pt x="61" y="520"/>
                  </a:cubicBezTo>
                  <a:cubicBezTo>
                    <a:pt x="73" y="520"/>
                    <a:pt x="85" y="507"/>
                    <a:pt x="97" y="496"/>
                  </a:cubicBezTo>
                  <a:cubicBezTo>
                    <a:pt x="231" y="374"/>
                    <a:pt x="341" y="228"/>
                    <a:pt x="414" y="82"/>
                  </a:cubicBezTo>
                  <a:cubicBezTo>
                    <a:pt x="425" y="45"/>
                    <a:pt x="414" y="21"/>
                    <a:pt x="389" y="9"/>
                  </a:cubicBezTo>
                  <a:cubicBezTo>
                    <a:pt x="379" y="4"/>
                    <a:pt x="369" y="1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66" name="Google Shape;8966;p61"/>
            <p:cNvSpPr/>
            <p:nvPr/>
          </p:nvSpPr>
          <p:spPr>
            <a:xfrm>
              <a:off x="8394141" y="3570321"/>
              <a:ext cx="20623" cy="23478"/>
            </a:xfrm>
            <a:custGeom>
              <a:avLst/>
              <a:gdLst/>
              <a:ahLst/>
              <a:cxnLst/>
              <a:rect l="l" t="t" r="r" b="b"/>
              <a:pathLst>
                <a:path w="419" h="477" extrusionOk="0">
                  <a:moveTo>
                    <a:pt x="352" y="1"/>
                  </a:moveTo>
                  <a:cubicBezTo>
                    <a:pt x="339" y="1"/>
                    <a:pt x="326" y="7"/>
                    <a:pt x="319" y="21"/>
                  </a:cubicBezTo>
                  <a:cubicBezTo>
                    <a:pt x="234" y="154"/>
                    <a:pt x="137" y="276"/>
                    <a:pt x="27" y="398"/>
                  </a:cubicBezTo>
                  <a:cubicBezTo>
                    <a:pt x="1" y="434"/>
                    <a:pt x="27" y="477"/>
                    <a:pt x="62" y="477"/>
                  </a:cubicBezTo>
                  <a:cubicBezTo>
                    <a:pt x="74" y="477"/>
                    <a:pt x="88" y="472"/>
                    <a:pt x="100" y="459"/>
                  </a:cubicBezTo>
                  <a:cubicBezTo>
                    <a:pt x="210" y="349"/>
                    <a:pt x="307" y="216"/>
                    <a:pt x="392" y="70"/>
                  </a:cubicBezTo>
                  <a:cubicBezTo>
                    <a:pt x="418" y="35"/>
                    <a:pt x="383" y="1"/>
                    <a:pt x="3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67" name="Google Shape;8967;p61"/>
            <p:cNvSpPr/>
            <p:nvPr/>
          </p:nvSpPr>
          <p:spPr>
            <a:xfrm>
              <a:off x="8394239" y="3569779"/>
              <a:ext cx="20426" cy="24364"/>
            </a:xfrm>
            <a:custGeom>
              <a:avLst/>
              <a:gdLst/>
              <a:ahLst/>
              <a:cxnLst/>
              <a:rect l="l" t="t" r="r" b="b"/>
              <a:pathLst>
                <a:path w="415" h="495" extrusionOk="0">
                  <a:moveTo>
                    <a:pt x="378" y="19"/>
                  </a:moveTo>
                  <a:cubicBezTo>
                    <a:pt x="390" y="32"/>
                    <a:pt x="403" y="56"/>
                    <a:pt x="390" y="68"/>
                  </a:cubicBezTo>
                  <a:cubicBezTo>
                    <a:pt x="293" y="227"/>
                    <a:pt x="195" y="360"/>
                    <a:pt x="86" y="470"/>
                  </a:cubicBezTo>
                  <a:cubicBezTo>
                    <a:pt x="80" y="476"/>
                    <a:pt x="71" y="479"/>
                    <a:pt x="62" y="479"/>
                  </a:cubicBezTo>
                  <a:cubicBezTo>
                    <a:pt x="53" y="479"/>
                    <a:pt x="44" y="476"/>
                    <a:pt x="38" y="470"/>
                  </a:cubicBezTo>
                  <a:cubicBezTo>
                    <a:pt x="25" y="457"/>
                    <a:pt x="25" y="433"/>
                    <a:pt x="38" y="421"/>
                  </a:cubicBezTo>
                  <a:cubicBezTo>
                    <a:pt x="159" y="287"/>
                    <a:pt x="244" y="165"/>
                    <a:pt x="330" y="32"/>
                  </a:cubicBezTo>
                  <a:cubicBezTo>
                    <a:pt x="330" y="19"/>
                    <a:pt x="341" y="19"/>
                    <a:pt x="354" y="19"/>
                  </a:cubicBezTo>
                  <a:close/>
                  <a:moveTo>
                    <a:pt x="357" y="0"/>
                  </a:moveTo>
                  <a:cubicBezTo>
                    <a:pt x="341" y="0"/>
                    <a:pt x="321" y="9"/>
                    <a:pt x="305" y="32"/>
                  </a:cubicBezTo>
                  <a:cubicBezTo>
                    <a:pt x="232" y="154"/>
                    <a:pt x="135" y="275"/>
                    <a:pt x="25" y="409"/>
                  </a:cubicBezTo>
                  <a:cubicBezTo>
                    <a:pt x="1" y="433"/>
                    <a:pt x="14" y="470"/>
                    <a:pt x="25" y="482"/>
                  </a:cubicBezTo>
                  <a:cubicBezTo>
                    <a:pt x="38" y="494"/>
                    <a:pt x="50" y="494"/>
                    <a:pt x="62" y="494"/>
                  </a:cubicBezTo>
                  <a:cubicBezTo>
                    <a:pt x="74" y="494"/>
                    <a:pt x="86" y="494"/>
                    <a:pt x="98" y="482"/>
                  </a:cubicBezTo>
                  <a:cubicBezTo>
                    <a:pt x="220" y="373"/>
                    <a:pt x="317" y="238"/>
                    <a:pt x="403" y="81"/>
                  </a:cubicBezTo>
                  <a:cubicBezTo>
                    <a:pt x="414" y="56"/>
                    <a:pt x="403" y="19"/>
                    <a:pt x="378" y="8"/>
                  </a:cubicBezTo>
                  <a:cubicBezTo>
                    <a:pt x="374" y="3"/>
                    <a:pt x="366" y="0"/>
                    <a:pt x="3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68" name="Google Shape;8968;p61"/>
            <p:cNvSpPr/>
            <p:nvPr/>
          </p:nvSpPr>
          <p:spPr>
            <a:xfrm>
              <a:off x="8396602" y="3585579"/>
              <a:ext cx="18753" cy="20869"/>
            </a:xfrm>
            <a:custGeom>
              <a:avLst/>
              <a:gdLst/>
              <a:ahLst/>
              <a:cxnLst/>
              <a:rect l="l" t="t" r="r" b="b"/>
              <a:pathLst>
                <a:path w="381" h="424" extrusionOk="0">
                  <a:moveTo>
                    <a:pt x="313" y="0"/>
                  </a:moveTo>
                  <a:cubicBezTo>
                    <a:pt x="300" y="0"/>
                    <a:pt x="289" y="4"/>
                    <a:pt x="282" y="15"/>
                  </a:cubicBezTo>
                  <a:cubicBezTo>
                    <a:pt x="196" y="136"/>
                    <a:pt x="111" y="246"/>
                    <a:pt x="26" y="355"/>
                  </a:cubicBezTo>
                  <a:cubicBezTo>
                    <a:pt x="0" y="390"/>
                    <a:pt x="35" y="424"/>
                    <a:pt x="71" y="424"/>
                  </a:cubicBezTo>
                  <a:cubicBezTo>
                    <a:pt x="86" y="424"/>
                    <a:pt x="101" y="418"/>
                    <a:pt x="111" y="404"/>
                  </a:cubicBezTo>
                  <a:cubicBezTo>
                    <a:pt x="184" y="295"/>
                    <a:pt x="269" y="185"/>
                    <a:pt x="355" y="63"/>
                  </a:cubicBezTo>
                  <a:cubicBezTo>
                    <a:pt x="380" y="28"/>
                    <a:pt x="344" y="0"/>
                    <a:pt x="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69" name="Google Shape;8969;p61"/>
            <p:cNvSpPr/>
            <p:nvPr/>
          </p:nvSpPr>
          <p:spPr>
            <a:xfrm>
              <a:off x="8396651" y="3585284"/>
              <a:ext cx="18605" cy="22001"/>
            </a:xfrm>
            <a:custGeom>
              <a:avLst/>
              <a:gdLst/>
              <a:ahLst/>
              <a:cxnLst/>
              <a:rect l="l" t="t" r="r" b="b"/>
              <a:pathLst>
                <a:path w="378" h="447" extrusionOk="0">
                  <a:moveTo>
                    <a:pt x="312" y="13"/>
                  </a:moveTo>
                  <a:cubicBezTo>
                    <a:pt x="321" y="13"/>
                    <a:pt x="331" y="16"/>
                    <a:pt x="341" y="21"/>
                  </a:cubicBezTo>
                  <a:cubicBezTo>
                    <a:pt x="341" y="33"/>
                    <a:pt x="365" y="45"/>
                    <a:pt x="341" y="69"/>
                  </a:cubicBezTo>
                  <a:cubicBezTo>
                    <a:pt x="268" y="179"/>
                    <a:pt x="183" y="301"/>
                    <a:pt x="98" y="410"/>
                  </a:cubicBezTo>
                  <a:cubicBezTo>
                    <a:pt x="92" y="416"/>
                    <a:pt x="83" y="419"/>
                    <a:pt x="72" y="419"/>
                  </a:cubicBezTo>
                  <a:cubicBezTo>
                    <a:pt x="62" y="419"/>
                    <a:pt x="50" y="416"/>
                    <a:pt x="37" y="410"/>
                  </a:cubicBezTo>
                  <a:cubicBezTo>
                    <a:pt x="37" y="410"/>
                    <a:pt x="13" y="398"/>
                    <a:pt x="37" y="374"/>
                  </a:cubicBezTo>
                  <a:cubicBezTo>
                    <a:pt x="110" y="264"/>
                    <a:pt x="195" y="142"/>
                    <a:pt x="281" y="33"/>
                  </a:cubicBezTo>
                  <a:cubicBezTo>
                    <a:pt x="288" y="19"/>
                    <a:pt x="299" y="13"/>
                    <a:pt x="312" y="13"/>
                  </a:cubicBezTo>
                  <a:close/>
                  <a:moveTo>
                    <a:pt x="318" y="1"/>
                  </a:moveTo>
                  <a:cubicBezTo>
                    <a:pt x="301" y="1"/>
                    <a:pt x="282" y="7"/>
                    <a:pt x="268" y="21"/>
                  </a:cubicBezTo>
                  <a:cubicBezTo>
                    <a:pt x="183" y="131"/>
                    <a:pt x="98" y="252"/>
                    <a:pt x="13" y="361"/>
                  </a:cubicBezTo>
                  <a:cubicBezTo>
                    <a:pt x="1" y="386"/>
                    <a:pt x="13" y="410"/>
                    <a:pt x="25" y="434"/>
                  </a:cubicBezTo>
                  <a:cubicBezTo>
                    <a:pt x="37" y="434"/>
                    <a:pt x="49" y="447"/>
                    <a:pt x="62" y="447"/>
                  </a:cubicBezTo>
                  <a:cubicBezTo>
                    <a:pt x="86" y="447"/>
                    <a:pt x="98" y="434"/>
                    <a:pt x="110" y="422"/>
                  </a:cubicBezTo>
                  <a:cubicBezTo>
                    <a:pt x="195" y="301"/>
                    <a:pt x="281" y="191"/>
                    <a:pt x="354" y="82"/>
                  </a:cubicBezTo>
                  <a:cubicBezTo>
                    <a:pt x="378" y="45"/>
                    <a:pt x="365" y="21"/>
                    <a:pt x="354" y="9"/>
                  </a:cubicBezTo>
                  <a:cubicBezTo>
                    <a:pt x="343" y="4"/>
                    <a:pt x="331" y="1"/>
                    <a:pt x="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70" name="Google Shape;8970;p61"/>
            <p:cNvSpPr/>
            <p:nvPr/>
          </p:nvSpPr>
          <p:spPr>
            <a:xfrm>
              <a:off x="8395371" y="3603250"/>
              <a:ext cx="19983" cy="23921"/>
            </a:xfrm>
            <a:custGeom>
              <a:avLst/>
              <a:gdLst/>
              <a:ahLst/>
              <a:cxnLst/>
              <a:rect l="l" t="t" r="r" b="b"/>
              <a:pathLst>
                <a:path w="406" h="486" extrusionOk="0">
                  <a:moveTo>
                    <a:pt x="344" y="0"/>
                  </a:moveTo>
                  <a:cubicBezTo>
                    <a:pt x="331" y="0"/>
                    <a:pt x="317" y="6"/>
                    <a:pt x="307" y="21"/>
                  </a:cubicBezTo>
                  <a:cubicBezTo>
                    <a:pt x="209" y="155"/>
                    <a:pt x="112" y="288"/>
                    <a:pt x="27" y="422"/>
                  </a:cubicBezTo>
                  <a:cubicBezTo>
                    <a:pt x="1" y="457"/>
                    <a:pt x="37" y="486"/>
                    <a:pt x="68" y="486"/>
                  </a:cubicBezTo>
                  <a:cubicBezTo>
                    <a:pt x="81" y="486"/>
                    <a:pt x="93" y="481"/>
                    <a:pt x="99" y="471"/>
                  </a:cubicBezTo>
                  <a:cubicBezTo>
                    <a:pt x="197" y="337"/>
                    <a:pt x="294" y="203"/>
                    <a:pt x="380" y="69"/>
                  </a:cubicBezTo>
                  <a:cubicBezTo>
                    <a:pt x="405" y="35"/>
                    <a:pt x="376" y="0"/>
                    <a:pt x="3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71" name="Google Shape;8971;p61"/>
            <p:cNvSpPr/>
            <p:nvPr/>
          </p:nvSpPr>
          <p:spPr>
            <a:xfrm>
              <a:off x="8395470" y="3602659"/>
              <a:ext cx="19786" cy="25004"/>
            </a:xfrm>
            <a:custGeom>
              <a:avLst/>
              <a:gdLst/>
              <a:ahLst/>
              <a:cxnLst/>
              <a:rect l="l" t="t" r="r" b="b"/>
              <a:pathLst>
                <a:path w="402" h="508" extrusionOk="0">
                  <a:moveTo>
                    <a:pt x="341" y="21"/>
                  </a:moveTo>
                  <a:cubicBezTo>
                    <a:pt x="353" y="21"/>
                    <a:pt x="353" y="21"/>
                    <a:pt x="365" y="33"/>
                  </a:cubicBezTo>
                  <a:cubicBezTo>
                    <a:pt x="378" y="33"/>
                    <a:pt x="389" y="57"/>
                    <a:pt x="378" y="69"/>
                  </a:cubicBezTo>
                  <a:lnTo>
                    <a:pt x="316" y="154"/>
                  </a:lnTo>
                  <a:cubicBezTo>
                    <a:pt x="243" y="264"/>
                    <a:pt x="170" y="373"/>
                    <a:pt x="97" y="470"/>
                  </a:cubicBezTo>
                  <a:cubicBezTo>
                    <a:pt x="83" y="485"/>
                    <a:pt x="69" y="491"/>
                    <a:pt x="57" y="491"/>
                  </a:cubicBezTo>
                  <a:cubicBezTo>
                    <a:pt x="49" y="491"/>
                    <a:pt x="42" y="488"/>
                    <a:pt x="37" y="483"/>
                  </a:cubicBezTo>
                  <a:cubicBezTo>
                    <a:pt x="25" y="470"/>
                    <a:pt x="13" y="459"/>
                    <a:pt x="37" y="434"/>
                  </a:cubicBezTo>
                  <a:cubicBezTo>
                    <a:pt x="97" y="337"/>
                    <a:pt x="183" y="227"/>
                    <a:pt x="256" y="118"/>
                  </a:cubicBezTo>
                  <a:lnTo>
                    <a:pt x="316" y="33"/>
                  </a:lnTo>
                  <a:cubicBezTo>
                    <a:pt x="316" y="21"/>
                    <a:pt x="329" y="21"/>
                    <a:pt x="341" y="21"/>
                  </a:cubicBezTo>
                  <a:close/>
                  <a:moveTo>
                    <a:pt x="343" y="1"/>
                  </a:moveTo>
                  <a:cubicBezTo>
                    <a:pt x="325" y="1"/>
                    <a:pt x="306" y="6"/>
                    <a:pt x="292" y="21"/>
                  </a:cubicBezTo>
                  <a:lnTo>
                    <a:pt x="232" y="118"/>
                  </a:lnTo>
                  <a:cubicBezTo>
                    <a:pt x="159" y="215"/>
                    <a:pt x="86" y="324"/>
                    <a:pt x="13" y="422"/>
                  </a:cubicBezTo>
                  <a:cubicBezTo>
                    <a:pt x="0" y="459"/>
                    <a:pt x="13" y="483"/>
                    <a:pt x="25" y="495"/>
                  </a:cubicBezTo>
                  <a:cubicBezTo>
                    <a:pt x="37" y="507"/>
                    <a:pt x="49" y="507"/>
                    <a:pt x="61" y="507"/>
                  </a:cubicBezTo>
                  <a:cubicBezTo>
                    <a:pt x="86" y="507"/>
                    <a:pt x="97" y="495"/>
                    <a:pt x="110" y="483"/>
                  </a:cubicBezTo>
                  <a:cubicBezTo>
                    <a:pt x="183" y="373"/>
                    <a:pt x="256" y="276"/>
                    <a:pt x="329" y="167"/>
                  </a:cubicBezTo>
                  <a:lnTo>
                    <a:pt x="389" y="81"/>
                  </a:lnTo>
                  <a:cubicBezTo>
                    <a:pt x="402" y="57"/>
                    <a:pt x="389" y="33"/>
                    <a:pt x="378" y="8"/>
                  </a:cubicBezTo>
                  <a:cubicBezTo>
                    <a:pt x="368" y="3"/>
                    <a:pt x="356" y="1"/>
                    <a:pt x="3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72" name="Google Shape;8972;p61"/>
            <p:cNvSpPr/>
            <p:nvPr/>
          </p:nvSpPr>
          <p:spPr>
            <a:xfrm>
              <a:off x="8389859" y="3619247"/>
              <a:ext cx="25053" cy="29237"/>
            </a:xfrm>
            <a:custGeom>
              <a:avLst/>
              <a:gdLst/>
              <a:ahLst/>
              <a:cxnLst/>
              <a:rect l="l" t="t" r="r" b="b"/>
              <a:pathLst>
                <a:path w="509" h="594" extrusionOk="0">
                  <a:moveTo>
                    <a:pt x="444" y="1"/>
                  </a:moveTo>
                  <a:cubicBezTo>
                    <a:pt x="435" y="1"/>
                    <a:pt x="426" y="4"/>
                    <a:pt x="419" y="12"/>
                  </a:cubicBezTo>
                  <a:cubicBezTo>
                    <a:pt x="260" y="170"/>
                    <a:pt x="127" y="341"/>
                    <a:pt x="17" y="522"/>
                  </a:cubicBezTo>
                  <a:cubicBezTo>
                    <a:pt x="0" y="564"/>
                    <a:pt x="28" y="594"/>
                    <a:pt x="60" y="594"/>
                  </a:cubicBezTo>
                  <a:cubicBezTo>
                    <a:pt x="75" y="594"/>
                    <a:pt x="91" y="587"/>
                    <a:pt x="103" y="571"/>
                  </a:cubicBezTo>
                  <a:cubicBezTo>
                    <a:pt x="211" y="401"/>
                    <a:pt x="333" y="231"/>
                    <a:pt x="479" y="73"/>
                  </a:cubicBezTo>
                  <a:cubicBezTo>
                    <a:pt x="508" y="44"/>
                    <a:pt x="477" y="1"/>
                    <a:pt x="4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73" name="Google Shape;8973;p61"/>
            <p:cNvSpPr/>
            <p:nvPr/>
          </p:nvSpPr>
          <p:spPr>
            <a:xfrm>
              <a:off x="8389465" y="3618902"/>
              <a:ext cx="25201" cy="30320"/>
            </a:xfrm>
            <a:custGeom>
              <a:avLst/>
              <a:gdLst/>
              <a:ahLst/>
              <a:cxnLst/>
              <a:rect l="l" t="t" r="r" b="b"/>
              <a:pathLst>
                <a:path w="512" h="616" extrusionOk="0">
                  <a:moveTo>
                    <a:pt x="447" y="17"/>
                  </a:moveTo>
                  <a:cubicBezTo>
                    <a:pt x="457" y="17"/>
                    <a:pt x="468" y="24"/>
                    <a:pt x="475" y="31"/>
                  </a:cubicBezTo>
                  <a:cubicBezTo>
                    <a:pt x="487" y="43"/>
                    <a:pt x="487" y="56"/>
                    <a:pt x="475" y="80"/>
                  </a:cubicBezTo>
                  <a:cubicBezTo>
                    <a:pt x="329" y="238"/>
                    <a:pt x="208" y="421"/>
                    <a:pt x="98" y="578"/>
                  </a:cubicBezTo>
                  <a:cubicBezTo>
                    <a:pt x="92" y="591"/>
                    <a:pt x="83" y="594"/>
                    <a:pt x="73" y="594"/>
                  </a:cubicBezTo>
                  <a:cubicBezTo>
                    <a:pt x="64" y="594"/>
                    <a:pt x="55" y="591"/>
                    <a:pt x="49" y="591"/>
                  </a:cubicBezTo>
                  <a:cubicBezTo>
                    <a:pt x="38" y="578"/>
                    <a:pt x="25" y="554"/>
                    <a:pt x="38" y="542"/>
                  </a:cubicBezTo>
                  <a:cubicBezTo>
                    <a:pt x="135" y="372"/>
                    <a:pt x="256" y="202"/>
                    <a:pt x="427" y="31"/>
                  </a:cubicBezTo>
                  <a:cubicBezTo>
                    <a:pt x="432" y="21"/>
                    <a:pt x="439" y="17"/>
                    <a:pt x="447" y="17"/>
                  </a:cubicBezTo>
                  <a:close/>
                  <a:moveTo>
                    <a:pt x="451" y="0"/>
                  </a:moveTo>
                  <a:cubicBezTo>
                    <a:pt x="438" y="0"/>
                    <a:pt x="426" y="7"/>
                    <a:pt x="414" y="19"/>
                  </a:cubicBezTo>
                  <a:cubicBezTo>
                    <a:pt x="244" y="189"/>
                    <a:pt x="111" y="359"/>
                    <a:pt x="25" y="529"/>
                  </a:cubicBezTo>
                  <a:cubicBezTo>
                    <a:pt x="1" y="566"/>
                    <a:pt x="13" y="591"/>
                    <a:pt x="38" y="602"/>
                  </a:cubicBezTo>
                  <a:cubicBezTo>
                    <a:pt x="49" y="602"/>
                    <a:pt x="62" y="615"/>
                    <a:pt x="74" y="615"/>
                  </a:cubicBezTo>
                  <a:cubicBezTo>
                    <a:pt x="86" y="615"/>
                    <a:pt x="98" y="602"/>
                    <a:pt x="111" y="591"/>
                  </a:cubicBezTo>
                  <a:cubicBezTo>
                    <a:pt x="219" y="432"/>
                    <a:pt x="341" y="250"/>
                    <a:pt x="487" y="92"/>
                  </a:cubicBezTo>
                  <a:cubicBezTo>
                    <a:pt x="511" y="67"/>
                    <a:pt x="500" y="31"/>
                    <a:pt x="487" y="19"/>
                  </a:cubicBezTo>
                  <a:cubicBezTo>
                    <a:pt x="475" y="7"/>
                    <a:pt x="463" y="0"/>
                    <a:pt x="4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74" name="Google Shape;8974;p61"/>
            <p:cNvSpPr/>
            <p:nvPr/>
          </p:nvSpPr>
          <p:spPr>
            <a:xfrm>
              <a:off x="8392812" y="3636032"/>
              <a:ext cx="20229" cy="27219"/>
            </a:xfrm>
            <a:custGeom>
              <a:avLst/>
              <a:gdLst/>
              <a:ahLst/>
              <a:cxnLst/>
              <a:rect l="l" t="t" r="r" b="b"/>
              <a:pathLst>
                <a:path w="411" h="553" extrusionOk="0">
                  <a:moveTo>
                    <a:pt x="357" y="1"/>
                  </a:moveTo>
                  <a:cubicBezTo>
                    <a:pt x="344" y="1"/>
                    <a:pt x="330" y="8"/>
                    <a:pt x="322" y="24"/>
                  </a:cubicBezTo>
                  <a:cubicBezTo>
                    <a:pt x="237" y="181"/>
                    <a:pt x="140" y="340"/>
                    <a:pt x="18" y="486"/>
                  </a:cubicBezTo>
                  <a:cubicBezTo>
                    <a:pt x="0" y="513"/>
                    <a:pt x="35" y="553"/>
                    <a:pt x="64" y="553"/>
                  </a:cubicBezTo>
                  <a:cubicBezTo>
                    <a:pt x="75" y="553"/>
                    <a:pt x="85" y="548"/>
                    <a:pt x="91" y="535"/>
                  </a:cubicBezTo>
                  <a:cubicBezTo>
                    <a:pt x="213" y="389"/>
                    <a:pt x="322" y="230"/>
                    <a:pt x="395" y="60"/>
                  </a:cubicBezTo>
                  <a:cubicBezTo>
                    <a:pt x="411" y="28"/>
                    <a:pt x="384" y="1"/>
                    <a:pt x="3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75" name="Google Shape;8975;p61"/>
            <p:cNvSpPr/>
            <p:nvPr/>
          </p:nvSpPr>
          <p:spPr>
            <a:xfrm>
              <a:off x="8392467" y="3635589"/>
              <a:ext cx="21017" cy="27957"/>
            </a:xfrm>
            <a:custGeom>
              <a:avLst/>
              <a:gdLst/>
              <a:ahLst/>
              <a:cxnLst/>
              <a:rect l="l" t="t" r="r" b="b"/>
              <a:pathLst>
                <a:path w="427" h="568" extrusionOk="0">
                  <a:moveTo>
                    <a:pt x="363" y="13"/>
                  </a:moveTo>
                  <a:cubicBezTo>
                    <a:pt x="368" y="13"/>
                    <a:pt x="373" y="15"/>
                    <a:pt x="377" y="20"/>
                  </a:cubicBezTo>
                  <a:cubicBezTo>
                    <a:pt x="390" y="33"/>
                    <a:pt x="402" y="45"/>
                    <a:pt x="402" y="69"/>
                  </a:cubicBezTo>
                  <a:cubicBezTo>
                    <a:pt x="317" y="239"/>
                    <a:pt x="220" y="398"/>
                    <a:pt x="98" y="544"/>
                  </a:cubicBezTo>
                  <a:cubicBezTo>
                    <a:pt x="92" y="549"/>
                    <a:pt x="83" y="552"/>
                    <a:pt x="73" y="552"/>
                  </a:cubicBezTo>
                  <a:cubicBezTo>
                    <a:pt x="64" y="552"/>
                    <a:pt x="55" y="549"/>
                    <a:pt x="50" y="544"/>
                  </a:cubicBezTo>
                  <a:cubicBezTo>
                    <a:pt x="37" y="531"/>
                    <a:pt x="25" y="519"/>
                    <a:pt x="37" y="495"/>
                  </a:cubicBezTo>
                  <a:cubicBezTo>
                    <a:pt x="147" y="349"/>
                    <a:pt x="244" y="203"/>
                    <a:pt x="341" y="33"/>
                  </a:cubicBezTo>
                  <a:cubicBezTo>
                    <a:pt x="348" y="19"/>
                    <a:pt x="356" y="13"/>
                    <a:pt x="363" y="13"/>
                  </a:cubicBezTo>
                  <a:close/>
                  <a:moveTo>
                    <a:pt x="359" y="0"/>
                  </a:moveTo>
                  <a:cubicBezTo>
                    <a:pt x="345" y="0"/>
                    <a:pt x="331" y="6"/>
                    <a:pt x="317" y="20"/>
                  </a:cubicBezTo>
                  <a:cubicBezTo>
                    <a:pt x="231" y="190"/>
                    <a:pt x="134" y="349"/>
                    <a:pt x="25" y="482"/>
                  </a:cubicBezTo>
                  <a:cubicBezTo>
                    <a:pt x="1" y="507"/>
                    <a:pt x="13" y="544"/>
                    <a:pt x="37" y="555"/>
                  </a:cubicBezTo>
                  <a:cubicBezTo>
                    <a:pt x="50" y="568"/>
                    <a:pt x="61" y="568"/>
                    <a:pt x="74" y="568"/>
                  </a:cubicBezTo>
                  <a:cubicBezTo>
                    <a:pt x="86" y="568"/>
                    <a:pt x="98" y="568"/>
                    <a:pt x="110" y="555"/>
                  </a:cubicBezTo>
                  <a:cubicBezTo>
                    <a:pt x="231" y="409"/>
                    <a:pt x="329" y="239"/>
                    <a:pt x="414" y="82"/>
                  </a:cubicBezTo>
                  <a:cubicBezTo>
                    <a:pt x="426" y="45"/>
                    <a:pt x="414" y="20"/>
                    <a:pt x="390" y="9"/>
                  </a:cubicBezTo>
                  <a:cubicBezTo>
                    <a:pt x="380" y="3"/>
                    <a:pt x="370" y="0"/>
                    <a:pt x="3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76" name="Google Shape;8976;p61"/>
            <p:cNvSpPr/>
            <p:nvPr/>
          </p:nvSpPr>
          <p:spPr>
            <a:xfrm>
              <a:off x="8391040" y="3651389"/>
              <a:ext cx="22100" cy="27071"/>
            </a:xfrm>
            <a:custGeom>
              <a:avLst/>
              <a:gdLst/>
              <a:ahLst/>
              <a:cxnLst/>
              <a:rect l="l" t="t" r="r" b="b"/>
              <a:pathLst>
                <a:path w="449" h="550" extrusionOk="0">
                  <a:moveTo>
                    <a:pt x="387" y="1"/>
                  </a:moveTo>
                  <a:cubicBezTo>
                    <a:pt x="375" y="1"/>
                    <a:pt x="365" y="5"/>
                    <a:pt x="358" y="15"/>
                  </a:cubicBezTo>
                  <a:cubicBezTo>
                    <a:pt x="249" y="174"/>
                    <a:pt x="151" y="320"/>
                    <a:pt x="30" y="466"/>
                  </a:cubicBezTo>
                  <a:cubicBezTo>
                    <a:pt x="1" y="504"/>
                    <a:pt x="33" y="550"/>
                    <a:pt x="71" y="550"/>
                  </a:cubicBezTo>
                  <a:cubicBezTo>
                    <a:pt x="82" y="550"/>
                    <a:pt x="93" y="546"/>
                    <a:pt x="103" y="539"/>
                  </a:cubicBezTo>
                  <a:cubicBezTo>
                    <a:pt x="224" y="393"/>
                    <a:pt x="333" y="234"/>
                    <a:pt x="431" y="64"/>
                  </a:cubicBezTo>
                  <a:cubicBezTo>
                    <a:pt x="448" y="29"/>
                    <a:pt x="416" y="1"/>
                    <a:pt x="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77" name="Google Shape;8977;p61"/>
            <p:cNvSpPr/>
            <p:nvPr/>
          </p:nvSpPr>
          <p:spPr>
            <a:xfrm>
              <a:off x="8391286" y="3651143"/>
              <a:ext cx="22198" cy="28006"/>
            </a:xfrm>
            <a:custGeom>
              <a:avLst/>
              <a:gdLst/>
              <a:ahLst/>
              <a:cxnLst/>
              <a:rect l="l" t="t" r="r" b="b"/>
              <a:pathLst>
                <a:path w="451" h="569" extrusionOk="0">
                  <a:moveTo>
                    <a:pt x="390" y="9"/>
                  </a:moveTo>
                  <a:lnTo>
                    <a:pt x="401" y="20"/>
                  </a:lnTo>
                  <a:cubicBezTo>
                    <a:pt x="414" y="33"/>
                    <a:pt x="426" y="45"/>
                    <a:pt x="414" y="69"/>
                  </a:cubicBezTo>
                  <a:cubicBezTo>
                    <a:pt x="328" y="228"/>
                    <a:pt x="219" y="385"/>
                    <a:pt x="85" y="531"/>
                  </a:cubicBezTo>
                  <a:cubicBezTo>
                    <a:pt x="75" y="542"/>
                    <a:pt x="67" y="545"/>
                    <a:pt x="60" y="545"/>
                  </a:cubicBezTo>
                  <a:cubicBezTo>
                    <a:pt x="51" y="545"/>
                    <a:pt x="44" y="538"/>
                    <a:pt x="37" y="531"/>
                  </a:cubicBezTo>
                  <a:cubicBezTo>
                    <a:pt x="25" y="520"/>
                    <a:pt x="25" y="495"/>
                    <a:pt x="37" y="483"/>
                  </a:cubicBezTo>
                  <a:cubicBezTo>
                    <a:pt x="134" y="349"/>
                    <a:pt x="244" y="203"/>
                    <a:pt x="353" y="33"/>
                  </a:cubicBezTo>
                  <a:cubicBezTo>
                    <a:pt x="365" y="20"/>
                    <a:pt x="377" y="9"/>
                    <a:pt x="390" y="9"/>
                  </a:cubicBezTo>
                  <a:close/>
                  <a:moveTo>
                    <a:pt x="383" y="0"/>
                  </a:moveTo>
                  <a:cubicBezTo>
                    <a:pt x="369" y="0"/>
                    <a:pt x="355" y="6"/>
                    <a:pt x="341" y="20"/>
                  </a:cubicBezTo>
                  <a:cubicBezTo>
                    <a:pt x="231" y="191"/>
                    <a:pt x="122" y="337"/>
                    <a:pt x="25" y="471"/>
                  </a:cubicBezTo>
                  <a:cubicBezTo>
                    <a:pt x="1" y="495"/>
                    <a:pt x="12" y="531"/>
                    <a:pt x="37" y="556"/>
                  </a:cubicBezTo>
                  <a:cubicBezTo>
                    <a:pt x="37" y="556"/>
                    <a:pt x="49" y="568"/>
                    <a:pt x="61" y="568"/>
                  </a:cubicBezTo>
                  <a:cubicBezTo>
                    <a:pt x="74" y="568"/>
                    <a:pt x="85" y="556"/>
                    <a:pt x="98" y="544"/>
                  </a:cubicBezTo>
                  <a:cubicBezTo>
                    <a:pt x="231" y="398"/>
                    <a:pt x="341" y="239"/>
                    <a:pt x="426" y="69"/>
                  </a:cubicBezTo>
                  <a:cubicBezTo>
                    <a:pt x="450" y="45"/>
                    <a:pt x="438" y="20"/>
                    <a:pt x="414" y="9"/>
                  </a:cubicBezTo>
                  <a:cubicBezTo>
                    <a:pt x="404" y="3"/>
                    <a:pt x="394" y="0"/>
                    <a:pt x="3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78" name="Google Shape;8978;p61"/>
            <p:cNvSpPr/>
            <p:nvPr/>
          </p:nvSpPr>
          <p:spPr>
            <a:xfrm>
              <a:off x="8393501" y="3666106"/>
              <a:ext cx="20820" cy="25644"/>
            </a:xfrm>
            <a:custGeom>
              <a:avLst/>
              <a:gdLst/>
              <a:ahLst/>
              <a:cxnLst/>
              <a:rect l="l" t="t" r="r" b="b"/>
              <a:pathLst>
                <a:path w="423" h="521" extrusionOk="0">
                  <a:moveTo>
                    <a:pt x="362" y="1"/>
                  </a:moveTo>
                  <a:cubicBezTo>
                    <a:pt x="350" y="1"/>
                    <a:pt x="339" y="7"/>
                    <a:pt x="332" y="21"/>
                  </a:cubicBezTo>
                  <a:cubicBezTo>
                    <a:pt x="235" y="167"/>
                    <a:pt x="126" y="313"/>
                    <a:pt x="29" y="459"/>
                  </a:cubicBezTo>
                  <a:cubicBezTo>
                    <a:pt x="1" y="486"/>
                    <a:pt x="35" y="520"/>
                    <a:pt x="70" y="520"/>
                  </a:cubicBezTo>
                  <a:cubicBezTo>
                    <a:pt x="81" y="520"/>
                    <a:pt x="92" y="516"/>
                    <a:pt x="101" y="507"/>
                  </a:cubicBezTo>
                  <a:cubicBezTo>
                    <a:pt x="210" y="373"/>
                    <a:pt x="308" y="216"/>
                    <a:pt x="405" y="70"/>
                  </a:cubicBezTo>
                  <a:cubicBezTo>
                    <a:pt x="422" y="35"/>
                    <a:pt x="391" y="1"/>
                    <a:pt x="3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79" name="Google Shape;8979;p61"/>
            <p:cNvSpPr/>
            <p:nvPr/>
          </p:nvSpPr>
          <p:spPr>
            <a:xfrm>
              <a:off x="8393698" y="3665565"/>
              <a:ext cx="20968" cy="26726"/>
            </a:xfrm>
            <a:custGeom>
              <a:avLst/>
              <a:gdLst/>
              <a:ahLst/>
              <a:cxnLst/>
              <a:rect l="l" t="t" r="r" b="b"/>
              <a:pathLst>
                <a:path w="426" h="543" extrusionOk="0">
                  <a:moveTo>
                    <a:pt x="377" y="19"/>
                  </a:moveTo>
                  <a:cubicBezTo>
                    <a:pt x="389" y="32"/>
                    <a:pt x="401" y="56"/>
                    <a:pt x="389" y="68"/>
                  </a:cubicBezTo>
                  <a:cubicBezTo>
                    <a:pt x="292" y="251"/>
                    <a:pt x="195" y="397"/>
                    <a:pt x="85" y="518"/>
                  </a:cubicBezTo>
                  <a:cubicBezTo>
                    <a:pt x="79" y="524"/>
                    <a:pt x="73" y="527"/>
                    <a:pt x="65" y="527"/>
                  </a:cubicBezTo>
                  <a:cubicBezTo>
                    <a:pt x="58" y="527"/>
                    <a:pt x="48" y="524"/>
                    <a:pt x="36" y="518"/>
                  </a:cubicBezTo>
                  <a:cubicBezTo>
                    <a:pt x="25" y="506"/>
                    <a:pt x="12" y="481"/>
                    <a:pt x="36" y="470"/>
                  </a:cubicBezTo>
                  <a:lnTo>
                    <a:pt x="49" y="457"/>
                  </a:lnTo>
                  <a:cubicBezTo>
                    <a:pt x="133" y="324"/>
                    <a:pt x="243" y="178"/>
                    <a:pt x="328" y="32"/>
                  </a:cubicBezTo>
                  <a:cubicBezTo>
                    <a:pt x="341" y="19"/>
                    <a:pt x="365" y="19"/>
                    <a:pt x="377" y="19"/>
                  </a:cubicBezTo>
                  <a:close/>
                  <a:moveTo>
                    <a:pt x="359" y="0"/>
                  </a:moveTo>
                  <a:cubicBezTo>
                    <a:pt x="341" y="0"/>
                    <a:pt x="324" y="9"/>
                    <a:pt x="316" y="32"/>
                  </a:cubicBezTo>
                  <a:cubicBezTo>
                    <a:pt x="231" y="165"/>
                    <a:pt x="122" y="311"/>
                    <a:pt x="25" y="445"/>
                  </a:cubicBezTo>
                  <a:lnTo>
                    <a:pt x="12" y="457"/>
                  </a:lnTo>
                  <a:cubicBezTo>
                    <a:pt x="0" y="481"/>
                    <a:pt x="12" y="518"/>
                    <a:pt x="25" y="530"/>
                  </a:cubicBezTo>
                  <a:cubicBezTo>
                    <a:pt x="36" y="543"/>
                    <a:pt x="49" y="543"/>
                    <a:pt x="61" y="543"/>
                  </a:cubicBezTo>
                  <a:cubicBezTo>
                    <a:pt x="73" y="543"/>
                    <a:pt x="97" y="543"/>
                    <a:pt x="97" y="530"/>
                  </a:cubicBezTo>
                  <a:cubicBezTo>
                    <a:pt x="206" y="397"/>
                    <a:pt x="304" y="263"/>
                    <a:pt x="414" y="81"/>
                  </a:cubicBezTo>
                  <a:cubicBezTo>
                    <a:pt x="425" y="56"/>
                    <a:pt x="414" y="19"/>
                    <a:pt x="389" y="8"/>
                  </a:cubicBezTo>
                  <a:cubicBezTo>
                    <a:pt x="380" y="3"/>
                    <a:pt x="370" y="0"/>
                    <a:pt x="3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80" name="Google Shape;8980;p61"/>
            <p:cNvSpPr/>
            <p:nvPr/>
          </p:nvSpPr>
          <p:spPr>
            <a:xfrm>
              <a:off x="8392910" y="3683924"/>
              <a:ext cx="22001" cy="25151"/>
            </a:xfrm>
            <a:custGeom>
              <a:avLst/>
              <a:gdLst/>
              <a:ahLst/>
              <a:cxnLst/>
              <a:rect l="l" t="t" r="r" b="b"/>
              <a:pathLst>
                <a:path w="447" h="511" extrusionOk="0">
                  <a:moveTo>
                    <a:pt x="382" y="0"/>
                  </a:moveTo>
                  <a:cubicBezTo>
                    <a:pt x="373" y="0"/>
                    <a:pt x="364" y="3"/>
                    <a:pt x="357" y="11"/>
                  </a:cubicBezTo>
                  <a:cubicBezTo>
                    <a:pt x="247" y="157"/>
                    <a:pt x="138" y="303"/>
                    <a:pt x="28" y="437"/>
                  </a:cubicBezTo>
                  <a:cubicBezTo>
                    <a:pt x="1" y="474"/>
                    <a:pt x="36" y="511"/>
                    <a:pt x="65" y="511"/>
                  </a:cubicBezTo>
                  <a:cubicBezTo>
                    <a:pt x="74" y="511"/>
                    <a:pt x="83" y="507"/>
                    <a:pt x="89" y="498"/>
                  </a:cubicBezTo>
                  <a:cubicBezTo>
                    <a:pt x="198" y="352"/>
                    <a:pt x="308" y="218"/>
                    <a:pt x="417" y="72"/>
                  </a:cubicBezTo>
                  <a:cubicBezTo>
                    <a:pt x="446" y="43"/>
                    <a:pt x="415" y="0"/>
                    <a:pt x="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81" name="Google Shape;8981;p61"/>
            <p:cNvSpPr/>
            <p:nvPr/>
          </p:nvSpPr>
          <p:spPr>
            <a:xfrm>
              <a:off x="8392467" y="3683481"/>
              <a:ext cx="22789" cy="26136"/>
            </a:xfrm>
            <a:custGeom>
              <a:avLst/>
              <a:gdLst/>
              <a:ahLst/>
              <a:cxnLst/>
              <a:rect l="l" t="t" r="r" b="b"/>
              <a:pathLst>
                <a:path w="463" h="531" extrusionOk="0">
                  <a:moveTo>
                    <a:pt x="401" y="17"/>
                  </a:moveTo>
                  <a:cubicBezTo>
                    <a:pt x="409" y="17"/>
                    <a:pt x="414" y="20"/>
                    <a:pt x="414" y="20"/>
                  </a:cubicBezTo>
                  <a:cubicBezTo>
                    <a:pt x="426" y="33"/>
                    <a:pt x="439" y="57"/>
                    <a:pt x="426" y="81"/>
                  </a:cubicBezTo>
                  <a:lnTo>
                    <a:pt x="353" y="166"/>
                  </a:lnTo>
                  <a:lnTo>
                    <a:pt x="98" y="495"/>
                  </a:lnTo>
                  <a:cubicBezTo>
                    <a:pt x="93" y="505"/>
                    <a:pt x="86" y="509"/>
                    <a:pt x="78" y="509"/>
                  </a:cubicBezTo>
                  <a:cubicBezTo>
                    <a:pt x="67" y="509"/>
                    <a:pt x="56" y="502"/>
                    <a:pt x="50" y="495"/>
                  </a:cubicBezTo>
                  <a:cubicBezTo>
                    <a:pt x="37" y="482"/>
                    <a:pt x="25" y="471"/>
                    <a:pt x="37" y="458"/>
                  </a:cubicBezTo>
                  <a:cubicBezTo>
                    <a:pt x="122" y="336"/>
                    <a:pt x="220" y="227"/>
                    <a:pt x="304" y="117"/>
                  </a:cubicBezTo>
                  <a:lnTo>
                    <a:pt x="377" y="33"/>
                  </a:lnTo>
                  <a:cubicBezTo>
                    <a:pt x="384" y="20"/>
                    <a:pt x="393" y="17"/>
                    <a:pt x="401" y="17"/>
                  </a:cubicBezTo>
                  <a:close/>
                  <a:moveTo>
                    <a:pt x="396" y="0"/>
                  </a:moveTo>
                  <a:cubicBezTo>
                    <a:pt x="384" y="0"/>
                    <a:pt x="373" y="6"/>
                    <a:pt x="366" y="20"/>
                  </a:cubicBezTo>
                  <a:lnTo>
                    <a:pt x="293" y="106"/>
                  </a:lnTo>
                  <a:cubicBezTo>
                    <a:pt x="207" y="215"/>
                    <a:pt x="110" y="325"/>
                    <a:pt x="25" y="446"/>
                  </a:cubicBezTo>
                  <a:cubicBezTo>
                    <a:pt x="1" y="471"/>
                    <a:pt x="13" y="495"/>
                    <a:pt x="37" y="519"/>
                  </a:cubicBezTo>
                  <a:cubicBezTo>
                    <a:pt x="50" y="519"/>
                    <a:pt x="61" y="531"/>
                    <a:pt x="74" y="531"/>
                  </a:cubicBezTo>
                  <a:cubicBezTo>
                    <a:pt x="86" y="531"/>
                    <a:pt x="98" y="519"/>
                    <a:pt x="110" y="507"/>
                  </a:cubicBezTo>
                  <a:lnTo>
                    <a:pt x="366" y="179"/>
                  </a:lnTo>
                  <a:lnTo>
                    <a:pt x="439" y="93"/>
                  </a:lnTo>
                  <a:cubicBezTo>
                    <a:pt x="463" y="69"/>
                    <a:pt x="450" y="33"/>
                    <a:pt x="426" y="8"/>
                  </a:cubicBezTo>
                  <a:cubicBezTo>
                    <a:pt x="416" y="3"/>
                    <a:pt x="406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82" name="Google Shape;8982;p61"/>
            <p:cNvSpPr/>
            <p:nvPr/>
          </p:nvSpPr>
          <p:spPr>
            <a:xfrm>
              <a:off x="8392270" y="3699035"/>
              <a:ext cx="19639" cy="24315"/>
            </a:xfrm>
            <a:custGeom>
              <a:avLst/>
              <a:gdLst/>
              <a:ahLst/>
              <a:cxnLst/>
              <a:rect l="l" t="t" r="r" b="b"/>
              <a:pathLst>
                <a:path w="399" h="494" extrusionOk="0">
                  <a:moveTo>
                    <a:pt x="339" y="0"/>
                  </a:moveTo>
                  <a:cubicBezTo>
                    <a:pt x="327" y="0"/>
                    <a:pt x="316" y="6"/>
                    <a:pt x="308" y="20"/>
                  </a:cubicBezTo>
                  <a:cubicBezTo>
                    <a:pt x="224" y="155"/>
                    <a:pt x="126" y="288"/>
                    <a:pt x="29" y="422"/>
                  </a:cubicBezTo>
                  <a:cubicBezTo>
                    <a:pt x="0" y="450"/>
                    <a:pt x="39" y="494"/>
                    <a:pt x="74" y="494"/>
                  </a:cubicBezTo>
                  <a:cubicBezTo>
                    <a:pt x="84" y="494"/>
                    <a:pt x="94" y="491"/>
                    <a:pt x="102" y="482"/>
                  </a:cubicBezTo>
                  <a:cubicBezTo>
                    <a:pt x="199" y="349"/>
                    <a:pt x="297" y="215"/>
                    <a:pt x="381" y="69"/>
                  </a:cubicBezTo>
                  <a:cubicBezTo>
                    <a:pt x="399" y="35"/>
                    <a:pt x="367" y="0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83" name="Google Shape;8983;p61"/>
            <p:cNvSpPr/>
            <p:nvPr/>
          </p:nvSpPr>
          <p:spPr>
            <a:xfrm>
              <a:off x="8392467" y="3698494"/>
              <a:ext cx="19786" cy="25496"/>
            </a:xfrm>
            <a:custGeom>
              <a:avLst/>
              <a:gdLst/>
              <a:ahLst/>
              <a:cxnLst/>
              <a:rect l="l" t="t" r="r" b="b"/>
              <a:pathLst>
                <a:path w="402" h="518" extrusionOk="0">
                  <a:moveTo>
                    <a:pt x="353" y="20"/>
                  </a:moveTo>
                  <a:cubicBezTo>
                    <a:pt x="366" y="31"/>
                    <a:pt x="377" y="56"/>
                    <a:pt x="366" y="68"/>
                  </a:cubicBezTo>
                  <a:cubicBezTo>
                    <a:pt x="280" y="226"/>
                    <a:pt x="183" y="360"/>
                    <a:pt x="86" y="482"/>
                  </a:cubicBezTo>
                  <a:cubicBezTo>
                    <a:pt x="81" y="492"/>
                    <a:pt x="74" y="496"/>
                    <a:pt x="66" y="496"/>
                  </a:cubicBezTo>
                  <a:cubicBezTo>
                    <a:pt x="56" y="496"/>
                    <a:pt x="44" y="489"/>
                    <a:pt x="37" y="482"/>
                  </a:cubicBezTo>
                  <a:cubicBezTo>
                    <a:pt x="25" y="469"/>
                    <a:pt x="13" y="457"/>
                    <a:pt x="25" y="445"/>
                  </a:cubicBezTo>
                  <a:cubicBezTo>
                    <a:pt x="134" y="299"/>
                    <a:pt x="231" y="166"/>
                    <a:pt x="304" y="31"/>
                  </a:cubicBezTo>
                  <a:cubicBezTo>
                    <a:pt x="317" y="20"/>
                    <a:pt x="329" y="20"/>
                    <a:pt x="329" y="20"/>
                  </a:cubicBezTo>
                  <a:close/>
                  <a:moveTo>
                    <a:pt x="336" y="0"/>
                  </a:moveTo>
                  <a:cubicBezTo>
                    <a:pt x="318" y="0"/>
                    <a:pt x="300" y="8"/>
                    <a:pt x="293" y="31"/>
                  </a:cubicBezTo>
                  <a:cubicBezTo>
                    <a:pt x="220" y="153"/>
                    <a:pt x="122" y="287"/>
                    <a:pt x="13" y="433"/>
                  </a:cubicBezTo>
                  <a:cubicBezTo>
                    <a:pt x="1" y="457"/>
                    <a:pt x="1" y="482"/>
                    <a:pt x="25" y="493"/>
                  </a:cubicBezTo>
                  <a:cubicBezTo>
                    <a:pt x="37" y="506"/>
                    <a:pt x="50" y="518"/>
                    <a:pt x="61" y="518"/>
                  </a:cubicBezTo>
                  <a:cubicBezTo>
                    <a:pt x="74" y="518"/>
                    <a:pt x="86" y="506"/>
                    <a:pt x="98" y="493"/>
                  </a:cubicBezTo>
                  <a:cubicBezTo>
                    <a:pt x="195" y="372"/>
                    <a:pt x="293" y="239"/>
                    <a:pt x="377" y="80"/>
                  </a:cubicBezTo>
                  <a:cubicBezTo>
                    <a:pt x="402" y="56"/>
                    <a:pt x="390" y="20"/>
                    <a:pt x="366" y="7"/>
                  </a:cubicBezTo>
                  <a:cubicBezTo>
                    <a:pt x="357" y="3"/>
                    <a:pt x="346" y="0"/>
                    <a:pt x="3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84" name="Google Shape;8984;p61"/>
            <p:cNvSpPr/>
            <p:nvPr/>
          </p:nvSpPr>
          <p:spPr>
            <a:xfrm>
              <a:off x="8393599" y="3711489"/>
              <a:ext cx="21066" cy="24610"/>
            </a:xfrm>
            <a:custGeom>
              <a:avLst/>
              <a:gdLst/>
              <a:ahLst/>
              <a:cxnLst/>
              <a:rect l="l" t="t" r="r" b="b"/>
              <a:pathLst>
                <a:path w="428" h="500" extrusionOk="0">
                  <a:moveTo>
                    <a:pt x="374" y="0"/>
                  </a:moveTo>
                  <a:cubicBezTo>
                    <a:pt x="359" y="0"/>
                    <a:pt x="342" y="7"/>
                    <a:pt x="330" y="23"/>
                  </a:cubicBezTo>
                  <a:cubicBezTo>
                    <a:pt x="233" y="157"/>
                    <a:pt x="124" y="291"/>
                    <a:pt x="27" y="437"/>
                  </a:cubicBezTo>
                  <a:cubicBezTo>
                    <a:pt x="0" y="472"/>
                    <a:pt x="37" y="500"/>
                    <a:pt x="68" y="500"/>
                  </a:cubicBezTo>
                  <a:cubicBezTo>
                    <a:pt x="81" y="500"/>
                    <a:pt x="93" y="496"/>
                    <a:pt x="99" y="485"/>
                  </a:cubicBezTo>
                  <a:cubicBezTo>
                    <a:pt x="208" y="339"/>
                    <a:pt x="306" y="205"/>
                    <a:pt x="403" y="59"/>
                  </a:cubicBezTo>
                  <a:cubicBezTo>
                    <a:pt x="428" y="27"/>
                    <a:pt x="404" y="0"/>
                    <a:pt x="3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85" name="Google Shape;8985;p61"/>
            <p:cNvSpPr/>
            <p:nvPr/>
          </p:nvSpPr>
          <p:spPr>
            <a:xfrm>
              <a:off x="8393698" y="3710996"/>
              <a:ext cx="20968" cy="25594"/>
            </a:xfrm>
            <a:custGeom>
              <a:avLst/>
              <a:gdLst/>
              <a:ahLst/>
              <a:cxnLst/>
              <a:rect l="l" t="t" r="r" b="b"/>
              <a:pathLst>
                <a:path w="426" h="520" extrusionOk="0">
                  <a:moveTo>
                    <a:pt x="389" y="21"/>
                  </a:moveTo>
                  <a:cubicBezTo>
                    <a:pt x="401" y="33"/>
                    <a:pt x="414" y="45"/>
                    <a:pt x="401" y="69"/>
                  </a:cubicBezTo>
                  <a:lnTo>
                    <a:pt x="365" y="106"/>
                  </a:lnTo>
                  <a:cubicBezTo>
                    <a:pt x="279" y="228"/>
                    <a:pt x="195" y="361"/>
                    <a:pt x="97" y="483"/>
                  </a:cubicBezTo>
                  <a:cubicBezTo>
                    <a:pt x="90" y="497"/>
                    <a:pt x="78" y="503"/>
                    <a:pt x="65" y="503"/>
                  </a:cubicBezTo>
                  <a:cubicBezTo>
                    <a:pt x="56" y="503"/>
                    <a:pt x="46" y="500"/>
                    <a:pt x="36" y="495"/>
                  </a:cubicBezTo>
                  <a:cubicBezTo>
                    <a:pt x="36" y="483"/>
                    <a:pt x="12" y="471"/>
                    <a:pt x="36" y="447"/>
                  </a:cubicBezTo>
                  <a:cubicBezTo>
                    <a:pt x="122" y="325"/>
                    <a:pt x="219" y="191"/>
                    <a:pt x="304" y="69"/>
                  </a:cubicBezTo>
                  <a:lnTo>
                    <a:pt x="341" y="33"/>
                  </a:lnTo>
                  <a:cubicBezTo>
                    <a:pt x="341" y="21"/>
                    <a:pt x="352" y="21"/>
                    <a:pt x="365" y="21"/>
                  </a:cubicBezTo>
                  <a:close/>
                  <a:moveTo>
                    <a:pt x="367" y="1"/>
                  </a:moveTo>
                  <a:cubicBezTo>
                    <a:pt x="351" y="1"/>
                    <a:pt x="335" y="6"/>
                    <a:pt x="328" y="21"/>
                  </a:cubicBezTo>
                  <a:lnTo>
                    <a:pt x="292" y="58"/>
                  </a:lnTo>
                  <a:cubicBezTo>
                    <a:pt x="206" y="191"/>
                    <a:pt x="109" y="312"/>
                    <a:pt x="25" y="434"/>
                  </a:cubicBezTo>
                  <a:cubicBezTo>
                    <a:pt x="0" y="471"/>
                    <a:pt x="12" y="495"/>
                    <a:pt x="25" y="507"/>
                  </a:cubicBezTo>
                  <a:cubicBezTo>
                    <a:pt x="36" y="520"/>
                    <a:pt x="49" y="520"/>
                    <a:pt x="61" y="520"/>
                  </a:cubicBezTo>
                  <a:cubicBezTo>
                    <a:pt x="85" y="520"/>
                    <a:pt x="97" y="507"/>
                    <a:pt x="109" y="495"/>
                  </a:cubicBezTo>
                  <a:cubicBezTo>
                    <a:pt x="206" y="374"/>
                    <a:pt x="292" y="239"/>
                    <a:pt x="389" y="118"/>
                  </a:cubicBezTo>
                  <a:lnTo>
                    <a:pt x="414" y="82"/>
                  </a:lnTo>
                  <a:cubicBezTo>
                    <a:pt x="425" y="58"/>
                    <a:pt x="425" y="21"/>
                    <a:pt x="401" y="9"/>
                  </a:cubicBezTo>
                  <a:cubicBezTo>
                    <a:pt x="391" y="4"/>
                    <a:pt x="379" y="1"/>
                    <a:pt x="3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86" name="Google Shape;8986;p61"/>
            <p:cNvSpPr/>
            <p:nvPr/>
          </p:nvSpPr>
          <p:spPr>
            <a:xfrm>
              <a:off x="8395224" y="3723449"/>
              <a:ext cx="20229" cy="26677"/>
            </a:xfrm>
            <a:custGeom>
              <a:avLst/>
              <a:gdLst/>
              <a:ahLst/>
              <a:cxnLst/>
              <a:rect l="l" t="t" r="r" b="b"/>
              <a:pathLst>
                <a:path w="411" h="542" extrusionOk="0">
                  <a:moveTo>
                    <a:pt x="357" y="0"/>
                  </a:moveTo>
                  <a:cubicBezTo>
                    <a:pt x="343" y="0"/>
                    <a:pt x="330" y="7"/>
                    <a:pt x="321" y="23"/>
                  </a:cubicBezTo>
                  <a:cubicBezTo>
                    <a:pt x="224" y="181"/>
                    <a:pt x="127" y="327"/>
                    <a:pt x="18" y="473"/>
                  </a:cubicBezTo>
                  <a:cubicBezTo>
                    <a:pt x="1" y="507"/>
                    <a:pt x="32" y="542"/>
                    <a:pt x="61" y="542"/>
                  </a:cubicBezTo>
                  <a:cubicBezTo>
                    <a:pt x="72" y="542"/>
                    <a:pt x="84" y="536"/>
                    <a:pt x="91" y="522"/>
                  </a:cubicBezTo>
                  <a:cubicBezTo>
                    <a:pt x="200" y="376"/>
                    <a:pt x="297" y="218"/>
                    <a:pt x="394" y="59"/>
                  </a:cubicBezTo>
                  <a:cubicBezTo>
                    <a:pt x="411" y="27"/>
                    <a:pt x="384" y="0"/>
                    <a:pt x="3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87" name="Google Shape;8987;p61"/>
            <p:cNvSpPr/>
            <p:nvPr/>
          </p:nvSpPr>
          <p:spPr>
            <a:xfrm>
              <a:off x="8394879" y="3722957"/>
              <a:ext cx="20968" cy="27366"/>
            </a:xfrm>
            <a:custGeom>
              <a:avLst/>
              <a:gdLst/>
              <a:ahLst/>
              <a:cxnLst/>
              <a:rect l="l" t="t" r="r" b="b"/>
              <a:pathLst>
                <a:path w="426" h="556" extrusionOk="0">
                  <a:moveTo>
                    <a:pt x="377" y="21"/>
                  </a:moveTo>
                  <a:cubicBezTo>
                    <a:pt x="390" y="33"/>
                    <a:pt x="401" y="45"/>
                    <a:pt x="390" y="69"/>
                  </a:cubicBezTo>
                  <a:cubicBezTo>
                    <a:pt x="292" y="240"/>
                    <a:pt x="195" y="398"/>
                    <a:pt x="98" y="532"/>
                  </a:cubicBezTo>
                  <a:cubicBezTo>
                    <a:pt x="91" y="538"/>
                    <a:pt x="82" y="541"/>
                    <a:pt x="72" y="541"/>
                  </a:cubicBezTo>
                  <a:cubicBezTo>
                    <a:pt x="61" y="541"/>
                    <a:pt x="49" y="538"/>
                    <a:pt x="37" y="532"/>
                  </a:cubicBezTo>
                  <a:cubicBezTo>
                    <a:pt x="25" y="532"/>
                    <a:pt x="25" y="507"/>
                    <a:pt x="37" y="496"/>
                  </a:cubicBezTo>
                  <a:cubicBezTo>
                    <a:pt x="158" y="313"/>
                    <a:pt x="255" y="167"/>
                    <a:pt x="328" y="33"/>
                  </a:cubicBezTo>
                  <a:cubicBezTo>
                    <a:pt x="341" y="21"/>
                    <a:pt x="353" y="21"/>
                    <a:pt x="353" y="21"/>
                  </a:cubicBezTo>
                  <a:close/>
                  <a:moveTo>
                    <a:pt x="355" y="1"/>
                  </a:moveTo>
                  <a:cubicBezTo>
                    <a:pt x="339" y="1"/>
                    <a:pt x="324" y="7"/>
                    <a:pt x="317" y="21"/>
                  </a:cubicBezTo>
                  <a:cubicBezTo>
                    <a:pt x="231" y="155"/>
                    <a:pt x="146" y="301"/>
                    <a:pt x="25" y="483"/>
                  </a:cubicBezTo>
                  <a:cubicBezTo>
                    <a:pt x="1" y="507"/>
                    <a:pt x="12" y="532"/>
                    <a:pt x="37" y="544"/>
                  </a:cubicBezTo>
                  <a:cubicBezTo>
                    <a:pt x="37" y="556"/>
                    <a:pt x="49" y="556"/>
                    <a:pt x="61" y="556"/>
                  </a:cubicBezTo>
                  <a:cubicBezTo>
                    <a:pt x="85" y="556"/>
                    <a:pt x="98" y="556"/>
                    <a:pt x="109" y="532"/>
                  </a:cubicBezTo>
                  <a:cubicBezTo>
                    <a:pt x="207" y="398"/>
                    <a:pt x="304" y="252"/>
                    <a:pt x="401" y="82"/>
                  </a:cubicBezTo>
                  <a:cubicBezTo>
                    <a:pt x="426" y="45"/>
                    <a:pt x="414" y="21"/>
                    <a:pt x="390" y="9"/>
                  </a:cubicBezTo>
                  <a:cubicBezTo>
                    <a:pt x="379" y="4"/>
                    <a:pt x="367" y="1"/>
                    <a:pt x="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88" name="Google Shape;8988;p61"/>
            <p:cNvSpPr/>
            <p:nvPr/>
          </p:nvSpPr>
          <p:spPr>
            <a:xfrm>
              <a:off x="8393599" y="3738413"/>
              <a:ext cx="21657" cy="27268"/>
            </a:xfrm>
            <a:custGeom>
              <a:avLst/>
              <a:gdLst/>
              <a:ahLst/>
              <a:cxnLst/>
              <a:rect l="l" t="t" r="r" b="b"/>
              <a:pathLst>
                <a:path w="440" h="554" extrusionOk="0">
                  <a:moveTo>
                    <a:pt x="385" y="0"/>
                  </a:moveTo>
                  <a:cubicBezTo>
                    <a:pt x="371" y="0"/>
                    <a:pt x="355" y="7"/>
                    <a:pt x="343" y="23"/>
                  </a:cubicBezTo>
                  <a:cubicBezTo>
                    <a:pt x="233" y="169"/>
                    <a:pt x="124" y="328"/>
                    <a:pt x="27" y="485"/>
                  </a:cubicBezTo>
                  <a:cubicBezTo>
                    <a:pt x="0" y="520"/>
                    <a:pt x="29" y="554"/>
                    <a:pt x="61" y="554"/>
                  </a:cubicBezTo>
                  <a:cubicBezTo>
                    <a:pt x="75" y="554"/>
                    <a:pt x="89" y="548"/>
                    <a:pt x="99" y="534"/>
                  </a:cubicBezTo>
                  <a:cubicBezTo>
                    <a:pt x="208" y="376"/>
                    <a:pt x="318" y="218"/>
                    <a:pt x="416" y="60"/>
                  </a:cubicBezTo>
                  <a:cubicBezTo>
                    <a:pt x="440" y="27"/>
                    <a:pt x="415" y="0"/>
                    <a:pt x="3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89" name="Google Shape;8989;p61"/>
            <p:cNvSpPr/>
            <p:nvPr/>
          </p:nvSpPr>
          <p:spPr>
            <a:xfrm>
              <a:off x="8393698" y="3737970"/>
              <a:ext cx="21558" cy="27957"/>
            </a:xfrm>
            <a:custGeom>
              <a:avLst/>
              <a:gdLst/>
              <a:ahLst/>
              <a:cxnLst/>
              <a:rect l="l" t="t" r="r" b="b"/>
              <a:pathLst>
                <a:path w="438" h="568" extrusionOk="0">
                  <a:moveTo>
                    <a:pt x="381" y="12"/>
                  </a:moveTo>
                  <a:cubicBezTo>
                    <a:pt x="389" y="12"/>
                    <a:pt x="396" y="15"/>
                    <a:pt x="401" y="20"/>
                  </a:cubicBezTo>
                  <a:cubicBezTo>
                    <a:pt x="414" y="32"/>
                    <a:pt x="425" y="45"/>
                    <a:pt x="414" y="69"/>
                  </a:cubicBezTo>
                  <a:lnTo>
                    <a:pt x="365" y="142"/>
                  </a:lnTo>
                  <a:cubicBezTo>
                    <a:pt x="268" y="275"/>
                    <a:pt x="182" y="409"/>
                    <a:pt x="97" y="531"/>
                  </a:cubicBezTo>
                  <a:cubicBezTo>
                    <a:pt x="83" y="545"/>
                    <a:pt x="69" y="551"/>
                    <a:pt x="57" y="551"/>
                  </a:cubicBezTo>
                  <a:cubicBezTo>
                    <a:pt x="49" y="551"/>
                    <a:pt x="41" y="548"/>
                    <a:pt x="36" y="543"/>
                  </a:cubicBezTo>
                  <a:cubicBezTo>
                    <a:pt x="25" y="531"/>
                    <a:pt x="12" y="518"/>
                    <a:pt x="25" y="494"/>
                  </a:cubicBezTo>
                  <a:cubicBezTo>
                    <a:pt x="109" y="373"/>
                    <a:pt x="206" y="239"/>
                    <a:pt x="292" y="105"/>
                  </a:cubicBezTo>
                  <a:lnTo>
                    <a:pt x="352" y="32"/>
                  </a:lnTo>
                  <a:cubicBezTo>
                    <a:pt x="360" y="18"/>
                    <a:pt x="371" y="12"/>
                    <a:pt x="381" y="12"/>
                  </a:cubicBezTo>
                  <a:close/>
                  <a:moveTo>
                    <a:pt x="379" y="0"/>
                  </a:moveTo>
                  <a:cubicBezTo>
                    <a:pt x="361" y="0"/>
                    <a:pt x="342" y="6"/>
                    <a:pt x="328" y="20"/>
                  </a:cubicBezTo>
                  <a:lnTo>
                    <a:pt x="279" y="93"/>
                  </a:lnTo>
                  <a:cubicBezTo>
                    <a:pt x="195" y="227"/>
                    <a:pt x="97" y="361"/>
                    <a:pt x="12" y="494"/>
                  </a:cubicBezTo>
                  <a:cubicBezTo>
                    <a:pt x="0" y="518"/>
                    <a:pt x="12" y="543"/>
                    <a:pt x="25" y="555"/>
                  </a:cubicBezTo>
                  <a:cubicBezTo>
                    <a:pt x="36" y="567"/>
                    <a:pt x="49" y="567"/>
                    <a:pt x="61" y="567"/>
                  </a:cubicBezTo>
                  <a:cubicBezTo>
                    <a:pt x="73" y="567"/>
                    <a:pt x="97" y="567"/>
                    <a:pt x="109" y="543"/>
                  </a:cubicBezTo>
                  <a:cubicBezTo>
                    <a:pt x="195" y="421"/>
                    <a:pt x="292" y="288"/>
                    <a:pt x="377" y="154"/>
                  </a:cubicBezTo>
                  <a:lnTo>
                    <a:pt x="425" y="81"/>
                  </a:lnTo>
                  <a:cubicBezTo>
                    <a:pt x="438" y="45"/>
                    <a:pt x="425" y="20"/>
                    <a:pt x="414" y="8"/>
                  </a:cubicBezTo>
                  <a:cubicBezTo>
                    <a:pt x="404" y="3"/>
                    <a:pt x="392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90" name="Google Shape;8990;p61"/>
            <p:cNvSpPr/>
            <p:nvPr/>
          </p:nvSpPr>
          <p:spPr>
            <a:xfrm>
              <a:off x="8392369" y="3757560"/>
              <a:ext cx="20672" cy="24659"/>
            </a:xfrm>
            <a:custGeom>
              <a:avLst/>
              <a:gdLst/>
              <a:ahLst/>
              <a:cxnLst/>
              <a:rect l="l" t="t" r="r" b="b"/>
              <a:pathLst>
                <a:path w="420" h="501" extrusionOk="0">
                  <a:moveTo>
                    <a:pt x="362" y="0"/>
                  </a:moveTo>
                  <a:cubicBezTo>
                    <a:pt x="347" y="0"/>
                    <a:pt x="331" y="7"/>
                    <a:pt x="319" y="23"/>
                  </a:cubicBezTo>
                  <a:cubicBezTo>
                    <a:pt x="222" y="157"/>
                    <a:pt x="124" y="291"/>
                    <a:pt x="27" y="437"/>
                  </a:cubicBezTo>
                  <a:cubicBezTo>
                    <a:pt x="1" y="471"/>
                    <a:pt x="31" y="500"/>
                    <a:pt x="63" y="500"/>
                  </a:cubicBezTo>
                  <a:cubicBezTo>
                    <a:pt x="76" y="500"/>
                    <a:pt x="90" y="496"/>
                    <a:pt x="100" y="485"/>
                  </a:cubicBezTo>
                  <a:cubicBezTo>
                    <a:pt x="197" y="339"/>
                    <a:pt x="306" y="206"/>
                    <a:pt x="404" y="60"/>
                  </a:cubicBezTo>
                  <a:cubicBezTo>
                    <a:pt x="420" y="28"/>
                    <a:pt x="393" y="0"/>
                    <a:pt x="3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91" name="Google Shape;8991;p61"/>
            <p:cNvSpPr/>
            <p:nvPr/>
          </p:nvSpPr>
          <p:spPr>
            <a:xfrm>
              <a:off x="8392467" y="3757117"/>
              <a:ext cx="21017" cy="25545"/>
            </a:xfrm>
            <a:custGeom>
              <a:avLst/>
              <a:gdLst/>
              <a:ahLst/>
              <a:cxnLst/>
              <a:rect l="l" t="t" r="r" b="b"/>
              <a:pathLst>
                <a:path w="427" h="519" extrusionOk="0">
                  <a:moveTo>
                    <a:pt x="377" y="20"/>
                  </a:moveTo>
                  <a:cubicBezTo>
                    <a:pt x="390" y="32"/>
                    <a:pt x="402" y="45"/>
                    <a:pt x="390" y="69"/>
                  </a:cubicBezTo>
                  <a:cubicBezTo>
                    <a:pt x="366" y="105"/>
                    <a:pt x="341" y="129"/>
                    <a:pt x="317" y="166"/>
                  </a:cubicBezTo>
                  <a:cubicBezTo>
                    <a:pt x="244" y="275"/>
                    <a:pt x="171" y="385"/>
                    <a:pt x="86" y="483"/>
                  </a:cubicBezTo>
                  <a:cubicBezTo>
                    <a:pt x="79" y="497"/>
                    <a:pt x="68" y="503"/>
                    <a:pt x="57" y="503"/>
                  </a:cubicBezTo>
                  <a:cubicBezTo>
                    <a:pt x="50" y="503"/>
                    <a:pt x="42" y="500"/>
                    <a:pt x="37" y="494"/>
                  </a:cubicBezTo>
                  <a:cubicBezTo>
                    <a:pt x="25" y="494"/>
                    <a:pt x="13" y="470"/>
                    <a:pt x="25" y="458"/>
                  </a:cubicBezTo>
                  <a:cubicBezTo>
                    <a:pt x="98" y="348"/>
                    <a:pt x="183" y="239"/>
                    <a:pt x="256" y="129"/>
                  </a:cubicBezTo>
                  <a:cubicBezTo>
                    <a:pt x="280" y="105"/>
                    <a:pt x="304" y="69"/>
                    <a:pt x="329" y="32"/>
                  </a:cubicBezTo>
                  <a:cubicBezTo>
                    <a:pt x="341" y="20"/>
                    <a:pt x="353" y="20"/>
                    <a:pt x="353" y="20"/>
                  </a:cubicBezTo>
                  <a:close/>
                  <a:moveTo>
                    <a:pt x="360" y="0"/>
                  </a:moveTo>
                  <a:cubicBezTo>
                    <a:pt x="346" y="0"/>
                    <a:pt x="331" y="6"/>
                    <a:pt x="317" y="20"/>
                  </a:cubicBezTo>
                  <a:cubicBezTo>
                    <a:pt x="293" y="56"/>
                    <a:pt x="268" y="93"/>
                    <a:pt x="244" y="118"/>
                  </a:cubicBezTo>
                  <a:cubicBezTo>
                    <a:pt x="171" y="227"/>
                    <a:pt x="86" y="337"/>
                    <a:pt x="13" y="446"/>
                  </a:cubicBezTo>
                  <a:cubicBezTo>
                    <a:pt x="1" y="470"/>
                    <a:pt x="1" y="494"/>
                    <a:pt x="25" y="507"/>
                  </a:cubicBezTo>
                  <a:cubicBezTo>
                    <a:pt x="37" y="519"/>
                    <a:pt x="50" y="519"/>
                    <a:pt x="61" y="519"/>
                  </a:cubicBezTo>
                  <a:cubicBezTo>
                    <a:pt x="74" y="519"/>
                    <a:pt x="98" y="507"/>
                    <a:pt x="110" y="494"/>
                  </a:cubicBezTo>
                  <a:cubicBezTo>
                    <a:pt x="183" y="397"/>
                    <a:pt x="256" y="288"/>
                    <a:pt x="329" y="178"/>
                  </a:cubicBezTo>
                  <a:cubicBezTo>
                    <a:pt x="353" y="142"/>
                    <a:pt x="377" y="105"/>
                    <a:pt x="402" y="81"/>
                  </a:cubicBezTo>
                  <a:cubicBezTo>
                    <a:pt x="426" y="56"/>
                    <a:pt x="414" y="20"/>
                    <a:pt x="390" y="8"/>
                  </a:cubicBezTo>
                  <a:cubicBezTo>
                    <a:pt x="380" y="3"/>
                    <a:pt x="370" y="0"/>
                    <a:pt x="3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92" name="Google Shape;8992;p61"/>
            <p:cNvSpPr/>
            <p:nvPr/>
          </p:nvSpPr>
          <p:spPr>
            <a:xfrm>
              <a:off x="8393649" y="3773114"/>
              <a:ext cx="17621" cy="22641"/>
            </a:xfrm>
            <a:custGeom>
              <a:avLst/>
              <a:gdLst/>
              <a:ahLst/>
              <a:cxnLst/>
              <a:rect l="l" t="t" r="r" b="b"/>
              <a:pathLst>
                <a:path w="358" h="460" extrusionOk="0">
                  <a:moveTo>
                    <a:pt x="300" y="1"/>
                  </a:moveTo>
                  <a:cubicBezTo>
                    <a:pt x="285" y="1"/>
                    <a:pt x="268" y="7"/>
                    <a:pt x="256" y="23"/>
                  </a:cubicBezTo>
                  <a:cubicBezTo>
                    <a:pt x="183" y="145"/>
                    <a:pt x="98" y="267"/>
                    <a:pt x="26" y="401"/>
                  </a:cubicBezTo>
                  <a:cubicBezTo>
                    <a:pt x="1" y="433"/>
                    <a:pt x="31" y="460"/>
                    <a:pt x="60" y="460"/>
                  </a:cubicBezTo>
                  <a:cubicBezTo>
                    <a:pt x="75" y="460"/>
                    <a:pt x="90" y="453"/>
                    <a:pt x="98" y="437"/>
                  </a:cubicBezTo>
                  <a:cubicBezTo>
                    <a:pt x="183" y="315"/>
                    <a:pt x="256" y="194"/>
                    <a:pt x="342" y="60"/>
                  </a:cubicBezTo>
                  <a:cubicBezTo>
                    <a:pt x="358" y="28"/>
                    <a:pt x="331" y="1"/>
                    <a:pt x="3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93" name="Google Shape;8993;p61"/>
            <p:cNvSpPr/>
            <p:nvPr/>
          </p:nvSpPr>
          <p:spPr>
            <a:xfrm>
              <a:off x="8393698" y="3772671"/>
              <a:ext cx="18015" cy="23773"/>
            </a:xfrm>
            <a:custGeom>
              <a:avLst/>
              <a:gdLst/>
              <a:ahLst/>
              <a:cxnLst/>
              <a:rect l="l" t="t" r="r" b="b"/>
              <a:pathLst>
                <a:path w="366" h="483" extrusionOk="0">
                  <a:moveTo>
                    <a:pt x="316" y="21"/>
                  </a:moveTo>
                  <a:cubicBezTo>
                    <a:pt x="328" y="32"/>
                    <a:pt x="341" y="45"/>
                    <a:pt x="328" y="69"/>
                  </a:cubicBezTo>
                  <a:lnTo>
                    <a:pt x="292" y="130"/>
                  </a:lnTo>
                  <a:cubicBezTo>
                    <a:pt x="231" y="240"/>
                    <a:pt x="170" y="349"/>
                    <a:pt x="97" y="446"/>
                  </a:cubicBezTo>
                  <a:cubicBezTo>
                    <a:pt x="90" y="460"/>
                    <a:pt x="78" y="466"/>
                    <a:pt x="65" y="466"/>
                  </a:cubicBezTo>
                  <a:cubicBezTo>
                    <a:pt x="56" y="466"/>
                    <a:pt x="46" y="463"/>
                    <a:pt x="36" y="459"/>
                  </a:cubicBezTo>
                  <a:cubicBezTo>
                    <a:pt x="25" y="446"/>
                    <a:pt x="12" y="434"/>
                    <a:pt x="25" y="410"/>
                  </a:cubicBezTo>
                  <a:cubicBezTo>
                    <a:pt x="97" y="300"/>
                    <a:pt x="158" y="191"/>
                    <a:pt x="231" y="94"/>
                  </a:cubicBezTo>
                  <a:lnTo>
                    <a:pt x="268" y="32"/>
                  </a:lnTo>
                  <a:cubicBezTo>
                    <a:pt x="279" y="21"/>
                    <a:pt x="279" y="21"/>
                    <a:pt x="292" y="21"/>
                  </a:cubicBezTo>
                  <a:close/>
                  <a:moveTo>
                    <a:pt x="295" y="0"/>
                  </a:moveTo>
                  <a:cubicBezTo>
                    <a:pt x="278" y="0"/>
                    <a:pt x="263" y="6"/>
                    <a:pt x="255" y="21"/>
                  </a:cubicBezTo>
                  <a:lnTo>
                    <a:pt x="219" y="81"/>
                  </a:lnTo>
                  <a:cubicBezTo>
                    <a:pt x="146" y="191"/>
                    <a:pt x="73" y="288"/>
                    <a:pt x="12" y="397"/>
                  </a:cubicBezTo>
                  <a:cubicBezTo>
                    <a:pt x="0" y="434"/>
                    <a:pt x="12" y="459"/>
                    <a:pt x="36" y="470"/>
                  </a:cubicBezTo>
                  <a:cubicBezTo>
                    <a:pt x="36" y="483"/>
                    <a:pt x="49" y="483"/>
                    <a:pt x="61" y="483"/>
                  </a:cubicBezTo>
                  <a:cubicBezTo>
                    <a:pt x="85" y="483"/>
                    <a:pt x="97" y="470"/>
                    <a:pt x="109" y="459"/>
                  </a:cubicBezTo>
                  <a:cubicBezTo>
                    <a:pt x="182" y="349"/>
                    <a:pt x="243" y="240"/>
                    <a:pt x="304" y="142"/>
                  </a:cubicBezTo>
                  <a:lnTo>
                    <a:pt x="341" y="81"/>
                  </a:lnTo>
                  <a:cubicBezTo>
                    <a:pt x="365" y="45"/>
                    <a:pt x="352" y="21"/>
                    <a:pt x="328" y="8"/>
                  </a:cubicBezTo>
                  <a:cubicBezTo>
                    <a:pt x="318" y="3"/>
                    <a:pt x="306" y="0"/>
                    <a:pt x="2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94" name="Google Shape;8994;p61"/>
            <p:cNvSpPr/>
            <p:nvPr/>
          </p:nvSpPr>
          <p:spPr>
            <a:xfrm>
              <a:off x="8395814" y="3787635"/>
              <a:ext cx="17276" cy="24758"/>
            </a:xfrm>
            <a:custGeom>
              <a:avLst/>
              <a:gdLst/>
              <a:ahLst/>
              <a:cxnLst/>
              <a:rect l="l" t="t" r="r" b="b"/>
              <a:pathLst>
                <a:path w="351" h="503" extrusionOk="0">
                  <a:moveTo>
                    <a:pt x="287" y="0"/>
                  </a:moveTo>
                  <a:cubicBezTo>
                    <a:pt x="273" y="0"/>
                    <a:pt x="260" y="6"/>
                    <a:pt x="249" y="20"/>
                  </a:cubicBezTo>
                  <a:cubicBezTo>
                    <a:pt x="176" y="155"/>
                    <a:pt x="90" y="288"/>
                    <a:pt x="18" y="434"/>
                  </a:cubicBezTo>
                  <a:cubicBezTo>
                    <a:pt x="0" y="468"/>
                    <a:pt x="32" y="503"/>
                    <a:pt x="65" y="503"/>
                  </a:cubicBezTo>
                  <a:cubicBezTo>
                    <a:pt x="78" y="503"/>
                    <a:pt x="92" y="497"/>
                    <a:pt x="103" y="482"/>
                  </a:cubicBezTo>
                  <a:cubicBezTo>
                    <a:pt x="188" y="349"/>
                    <a:pt x="261" y="203"/>
                    <a:pt x="334" y="69"/>
                  </a:cubicBezTo>
                  <a:cubicBezTo>
                    <a:pt x="351" y="34"/>
                    <a:pt x="319" y="0"/>
                    <a:pt x="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95" name="Google Shape;8995;p61"/>
            <p:cNvSpPr/>
            <p:nvPr/>
          </p:nvSpPr>
          <p:spPr>
            <a:xfrm>
              <a:off x="8395470" y="3787044"/>
              <a:ext cx="18015" cy="25545"/>
            </a:xfrm>
            <a:custGeom>
              <a:avLst/>
              <a:gdLst/>
              <a:ahLst/>
              <a:cxnLst/>
              <a:rect l="l" t="t" r="r" b="b"/>
              <a:pathLst>
                <a:path w="366" h="519" extrusionOk="0">
                  <a:moveTo>
                    <a:pt x="292" y="21"/>
                  </a:moveTo>
                  <a:cubicBezTo>
                    <a:pt x="305" y="21"/>
                    <a:pt x="316" y="21"/>
                    <a:pt x="316" y="32"/>
                  </a:cubicBezTo>
                  <a:cubicBezTo>
                    <a:pt x="329" y="32"/>
                    <a:pt x="341" y="57"/>
                    <a:pt x="329" y="81"/>
                  </a:cubicBezTo>
                  <a:lnTo>
                    <a:pt x="292" y="154"/>
                  </a:lnTo>
                  <a:cubicBezTo>
                    <a:pt x="232" y="264"/>
                    <a:pt x="170" y="373"/>
                    <a:pt x="97" y="483"/>
                  </a:cubicBezTo>
                  <a:cubicBezTo>
                    <a:pt x="91" y="497"/>
                    <a:pt x="80" y="503"/>
                    <a:pt x="69" y="503"/>
                  </a:cubicBezTo>
                  <a:cubicBezTo>
                    <a:pt x="61" y="503"/>
                    <a:pt x="54" y="500"/>
                    <a:pt x="49" y="494"/>
                  </a:cubicBezTo>
                  <a:cubicBezTo>
                    <a:pt x="37" y="494"/>
                    <a:pt x="25" y="470"/>
                    <a:pt x="37" y="446"/>
                  </a:cubicBezTo>
                  <a:cubicBezTo>
                    <a:pt x="97" y="337"/>
                    <a:pt x="159" y="215"/>
                    <a:pt x="219" y="118"/>
                  </a:cubicBezTo>
                  <a:cubicBezTo>
                    <a:pt x="243" y="94"/>
                    <a:pt x="256" y="69"/>
                    <a:pt x="268" y="45"/>
                  </a:cubicBezTo>
                  <a:lnTo>
                    <a:pt x="292" y="21"/>
                  </a:lnTo>
                  <a:close/>
                  <a:moveTo>
                    <a:pt x="299" y="1"/>
                  </a:moveTo>
                  <a:cubicBezTo>
                    <a:pt x="281" y="1"/>
                    <a:pt x="264" y="9"/>
                    <a:pt x="256" y="32"/>
                  </a:cubicBezTo>
                  <a:cubicBezTo>
                    <a:pt x="243" y="57"/>
                    <a:pt x="219" y="81"/>
                    <a:pt x="207" y="105"/>
                  </a:cubicBezTo>
                  <a:cubicBezTo>
                    <a:pt x="146" y="215"/>
                    <a:pt x="73" y="324"/>
                    <a:pt x="25" y="434"/>
                  </a:cubicBezTo>
                  <a:cubicBezTo>
                    <a:pt x="0" y="470"/>
                    <a:pt x="25" y="507"/>
                    <a:pt x="37" y="519"/>
                  </a:cubicBezTo>
                  <a:lnTo>
                    <a:pt x="73" y="519"/>
                  </a:lnTo>
                  <a:cubicBezTo>
                    <a:pt x="86" y="519"/>
                    <a:pt x="110" y="519"/>
                    <a:pt x="122" y="494"/>
                  </a:cubicBezTo>
                  <a:lnTo>
                    <a:pt x="305" y="167"/>
                  </a:lnTo>
                  <a:cubicBezTo>
                    <a:pt x="316" y="142"/>
                    <a:pt x="329" y="105"/>
                    <a:pt x="353" y="81"/>
                  </a:cubicBezTo>
                  <a:cubicBezTo>
                    <a:pt x="365" y="57"/>
                    <a:pt x="353" y="21"/>
                    <a:pt x="329" y="8"/>
                  </a:cubicBezTo>
                  <a:cubicBezTo>
                    <a:pt x="320" y="4"/>
                    <a:pt x="310" y="1"/>
                    <a:pt x="2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96" name="Google Shape;8996;p61"/>
            <p:cNvSpPr/>
            <p:nvPr/>
          </p:nvSpPr>
          <p:spPr>
            <a:xfrm>
              <a:off x="8399014" y="3803779"/>
              <a:ext cx="14717" cy="21214"/>
            </a:xfrm>
            <a:custGeom>
              <a:avLst/>
              <a:gdLst/>
              <a:ahLst/>
              <a:cxnLst/>
              <a:rect l="l" t="t" r="r" b="b"/>
              <a:pathLst>
                <a:path w="299" h="431" extrusionOk="0">
                  <a:moveTo>
                    <a:pt x="239" y="1"/>
                  </a:moveTo>
                  <a:cubicBezTo>
                    <a:pt x="227" y="1"/>
                    <a:pt x="216" y="7"/>
                    <a:pt x="208" y="21"/>
                  </a:cubicBezTo>
                  <a:cubicBezTo>
                    <a:pt x="147" y="143"/>
                    <a:pt x="87" y="252"/>
                    <a:pt x="25" y="362"/>
                  </a:cubicBezTo>
                  <a:cubicBezTo>
                    <a:pt x="0" y="396"/>
                    <a:pt x="29" y="430"/>
                    <a:pt x="61" y="430"/>
                  </a:cubicBezTo>
                  <a:cubicBezTo>
                    <a:pt x="74" y="430"/>
                    <a:pt x="88" y="425"/>
                    <a:pt x="98" y="410"/>
                  </a:cubicBezTo>
                  <a:cubicBezTo>
                    <a:pt x="171" y="300"/>
                    <a:pt x="233" y="191"/>
                    <a:pt x="281" y="70"/>
                  </a:cubicBezTo>
                  <a:cubicBezTo>
                    <a:pt x="299" y="35"/>
                    <a:pt x="267" y="1"/>
                    <a:pt x="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97" name="Google Shape;8997;p61"/>
            <p:cNvSpPr/>
            <p:nvPr/>
          </p:nvSpPr>
          <p:spPr>
            <a:xfrm>
              <a:off x="8399063" y="3803336"/>
              <a:ext cx="15012" cy="21854"/>
            </a:xfrm>
            <a:custGeom>
              <a:avLst/>
              <a:gdLst/>
              <a:ahLst/>
              <a:cxnLst/>
              <a:rect l="l" t="t" r="r" b="b"/>
              <a:pathLst>
                <a:path w="305" h="444" extrusionOk="0">
                  <a:moveTo>
                    <a:pt x="243" y="17"/>
                  </a:moveTo>
                  <a:cubicBezTo>
                    <a:pt x="268" y="30"/>
                    <a:pt x="280" y="54"/>
                    <a:pt x="268" y="79"/>
                  </a:cubicBezTo>
                  <a:cubicBezTo>
                    <a:pt x="219" y="200"/>
                    <a:pt x="159" y="309"/>
                    <a:pt x="86" y="407"/>
                  </a:cubicBezTo>
                  <a:cubicBezTo>
                    <a:pt x="78" y="421"/>
                    <a:pt x="67" y="427"/>
                    <a:pt x="56" y="427"/>
                  </a:cubicBezTo>
                  <a:cubicBezTo>
                    <a:pt x="49" y="427"/>
                    <a:pt x="42" y="424"/>
                    <a:pt x="37" y="419"/>
                  </a:cubicBezTo>
                  <a:cubicBezTo>
                    <a:pt x="24" y="419"/>
                    <a:pt x="13" y="395"/>
                    <a:pt x="24" y="382"/>
                  </a:cubicBezTo>
                  <a:cubicBezTo>
                    <a:pt x="97" y="249"/>
                    <a:pt x="159" y="139"/>
                    <a:pt x="207" y="30"/>
                  </a:cubicBezTo>
                  <a:cubicBezTo>
                    <a:pt x="219" y="17"/>
                    <a:pt x="232" y="17"/>
                    <a:pt x="232" y="17"/>
                  </a:cubicBezTo>
                  <a:close/>
                  <a:moveTo>
                    <a:pt x="237" y="1"/>
                  </a:moveTo>
                  <a:cubicBezTo>
                    <a:pt x="219" y="1"/>
                    <a:pt x="204" y="12"/>
                    <a:pt x="195" y="30"/>
                  </a:cubicBezTo>
                  <a:cubicBezTo>
                    <a:pt x="146" y="139"/>
                    <a:pt x="86" y="249"/>
                    <a:pt x="13" y="371"/>
                  </a:cubicBezTo>
                  <a:cubicBezTo>
                    <a:pt x="0" y="395"/>
                    <a:pt x="13" y="419"/>
                    <a:pt x="24" y="431"/>
                  </a:cubicBezTo>
                  <a:cubicBezTo>
                    <a:pt x="37" y="444"/>
                    <a:pt x="49" y="444"/>
                    <a:pt x="61" y="444"/>
                  </a:cubicBezTo>
                  <a:cubicBezTo>
                    <a:pt x="73" y="444"/>
                    <a:pt x="97" y="444"/>
                    <a:pt x="97" y="419"/>
                  </a:cubicBezTo>
                  <a:cubicBezTo>
                    <a:pt x="170" y="322"/>
                    <a:pt x="232" y="212"/>
                    <a:pt x="292" y="79"/>
                  </a:cubicBezTo>
                  <a:cubicBezTo>
                    <a:pt x="305" y="42"/>
                    <a:pt x="280" y="17"/>
                    <a:pt x="256" y="6"/>
                  </a:cubicBezTo>
                  <a:cubicBezTo>
                    <a:pt x="249" y="2"/>
                    <a:pt x="243" y="1"/>
                    <a:pt x="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98" name="Google Shape;8998;p61"/>
            <p:cNvSpPr/>
            <p:nvPr/>
          </p:nvSpPr>
          <p:spPr>
            <a:xfrm>
              <a:off x="8399358" y="3818152"/>
              <a:ext cx="16587" cy="19048"/>
            </a:xfrm>
            <a:custGeom>
              <a:avLst/>
              <a:gdLst/>
              <a:ahLst/>
              <a:cxnLst/>
              <a:rect l="l" t="t" r="r" b="b"/>
              <a:pathLst>
                <a:path w="337" h="387" extrusionOk="0">
                  <a:moveTo>
                    <a:pt x="275" y="1"/>
                  </a:moveTo>
                  <a:cubicBezTo>
                    <a:pt x="262" y="1"/>
                    <a:pt x="248" y="7"/>
                    <a:pt x="237" y="21"/>
                  </a:cubicBezTo>
                  <a:lnTo>
                    <a:pt x="18" y="313"/>
                  </a:lnTo>
                  <a:cubicBezTo>
                    <a:pt x="0" y="350"/>
                    <a:pt x="30" y="386"/>
                    <a:pt x="62" y="386"/>
                  </a:cubicBezTo>
                  <a:cubicBezTo>
                    <a:pt x="72" y="386"/>
                    <a:pt x="83" y="382"/>
                    <a:pt x="91" y="373"/>
                  </a:cubicBezTo>
                  <a:cubicBezTo>
                    <a:pt x="164" y="276"/>
                    <a:pt x="237" y="167"/>
                    <a:pt x="310" y="70"/>
                  </a:cubicBezTo>
                  <a:cubicBezTo>
                    <a:pt x="337" y="35"/>
                    <a:pt x="308" y="1"/>
                    <a:pt x="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8999" name="Google Shape;8999;p61"/>
            <p:cNvSpPr/>
            <p:nvPr/>
          </p:nvSpPr>
          <p:spPr>
            <a:xfrm>
              <a:off x="8399063" y="3817709"/>
              <a:ext cx="16784" cy="20033"/>
            </a:xfrm>
            <a:custGeom>
              <a:avLst/>
              <a:gdLst/>
              <a:ahLst/>
              <a:cxnLst/>
              <a:rect l="l" t="t" r="r" b="b"/>
              <a:pathLst>
                <a:path w="341" h="407" extrusionOk="0">
                  <a:moveTo>
                    <a:pt x="280" y="20"/>
                  </a:moveTo>
                  <a:cubicBezTo>
                    <a:pt x="289" y="20"/>
                    <a:pt x="298" y="24"/>
                    <a:pt x="305" y="30"/>
                  </a:cubicBezTo>
                  <a:cubicBezTo>
                    <a:pt x="316" y="30"/>
                    <a:pt x="329" y="42"/>
                    <a:pt x="316" y="66"/>
                  </a:cubicBezTo>
                  <a:lnTo>
                    <a:pt x="268" y="127"/>
                  </a:lnTo>
                  <a:cubicBezTo>
                    <a:pt x="219" y="212"/>
                    <a:pt x="159" y="298"/>
                    <a:pt x="86" y="370"/>
                  </a:cubicBezTo>
                  <a:cubicBezTo>
                    <a:pt x="80" y="381"/>
                    <a:pt x="75" y="384"/>
                    <a:pt x="70" y="384"/>
                  </a:cubicBezTo>
                  <a:cubicBezTo>
                    <a:pt x="63" y="384"/>
                    <a:pt x="56" y="377"/>
                    <a:pt x="49" y="370"/>
                  </a:cubicBezTo>
                  <a:cubicBezTo>
                    <a:pt x="37" y="370"/>
                    <a:pt x="24" y="346"/>
                    <a:pt x="37" y="334"/>
                  </a:cubicBezTo>
                  <a:cubicBezTo>
                    <a:pt x="86" y="249"/>
                    <a:pt x="146" y="176"/>
                    <a:pt x="207" y="90"/>
                  </a:cubicBezTo>
                  <a:lnTo>
                    <a:pt x="256" y="30"/>
                  </a:lnTo>
                  <a:cubicBezTo>
                    <a:pt x="262" y="24"/>
                    <a:pt x="271" y="20"/>
                    <a:pt x="280" y="20"/>
                  </a:cubicBezTo>
                  <a:close/>
                  <a:moveTo>
                    <a:pt x="280" y="0"/>
                  </a:moveTo>
                  <a:cubicBezTo>
                    <a:pt x="264" y="0"/>
                    <a:pt x="250" y="10"/>
                    <a:pt x="243" y="30"/>
                  </a:cubicBezTo>
                  <a:lnTo>
                    <a:pt x="195" y="90"/>
                  </a:lnTo>
                  <a:cubicBezTo>
                    <a:pt x="134" y="163"/>
                    <a:pt x="73" y="236"/>
                    <a:pt x="24" y="322"/>
                  </a:cubicBezTo>
                  <a:cubicBezTo>
                    <a:pt x="0" y="346"/>
                    <a:pt x="13" y="370"/>
                    <a:pt x="37" y="395"/>
                  </a:cubicBezTo>
                  <a:cubicBezTo>
                    <a:pt x="49" y="395"/>
                    <a:pt x="61" y="406"/>
                    <a:pt x="73" y="406"/>
                  </a:cubicBezTo>
                  <a:cubicBezTo>
                    <a:pt x="86" y="406"/>
                    <a:pt x="97" y="395"/>
                    <a:pt x="110" y="382"/>
                  </a:cubicBezTo>
                  <a:cubicBezTo>
                    <a:pt x="170" y="298"/>
                    <a:pt x="232" y="212"/>
                    <a:pt x="292" y="139"/>
                  </a:cubicBezTo>
                  <a:lnTo>
                    <a:pt x="329" y="79"/>
                  </a:lnTo>
                  <a:cubicBezTo>
                    <a:pt x="341" y="54"/>
                    <a:pt x="341" y="30"/>
                    <a:pt x="316" y="17"/>
                  </a:cubicBezTo>
                  <a:cubicBezTo>
                    <a:pt x="305" y="6"/>
                    <a:pt x="292" y="0"/>
                    <a:pt x="2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00" name="Google Shape;9000;p61"/>
            <p:cNvSpPr/>
            <p:nvPr/>
          </p:nvSpPr>
          <p:spPr>
            <a:xfrm>
              <a:off x="8399358" y="3831590"/>
              <a:ext cx="16144" cy="18999"/>
            </a:xfrm>
            <a:custGeom>
              <a:avLst/>
              <a:gdLst/>
              <a:ahLst/>
              <a:cxnLst/>
              <a:rect l="l" t="t" r="r" b="b"/>
              <a:pathLst>
                <a:path w="328" h="386" extrusionOk="0">
                  <a:moveTo>
                    <a:pt x="267" y="0"/>
                  </a:moveTo>
                  <a:cubicBezTo>
                    <a:pt x="255" y="0"/>
                    <a:pt x="244" y="5"/>
                    <a:pt x="237" y="16"/>
                  </a:cubicBezTo>
                  <a:cubicBezTo>
                    <a:pt x="164" y="113"/>
                    <a:pt x="91" y="210"/>
                    <a:pt x="18" y="319"/>
                  </a:cubicBezTo>
                  <a:cubicBezTo>
                    <a:pt x="1" y="346"/>
                    <a:pt x="29" y="386"/>
                    <a:pt x="59" y="386"/>
                  </a:cubicBezTo>
                  <a:cubicBezTo>
                    <a:pt x="70" y="386"/>
                    <a:pt x="82" y="381"/>
                    <a:pt x="91" y="368"/>
                  </a:cubicBezTo>
                  <a:cubicBezTo>
                    <a:pt x="164" y="270"/>
                    <a:pt x="237" y="161"/>
                    <a:pt x="310" y="64"/>
                  </a:cubicBezTo>
                  <a:cubicBezTo>
                    <a:pt x="328" y="29"/>
                    <a:pt x="295" y="0"/>
                    <a:pt x="2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01" name="Google Shape;9001;p61"/>
            <p:cNvSpPr/>
            <p:nvPr/>
          </p:nvSpPr>
          <p:spPr>
            <a:xfrm>
              <a:off x="8399063" y="3831097"/>
              <a:ext cx="16784" cy="19836"/>
            </a:xfrm>
            <a:custGeom>
              <a:avLst/>
              <a:gdLst/>
              <a:ahLst/>
              <a:cxnLst/>
              <a:rect l="l" t="t" r="r" b="b"/>
              <a:pathLst>
                <a:path w="341" h="403" extrusionOk="0">
                  <a:moveTo>
                    <a:pt x="280" y="13"/>
                  </a:moveTo>
                  <a:cubicBezTo>
                    <a:pt x="280" y="13"/>
                    <a:pt x="292" y="26"/>
                    <a:pt x="305" y="26"/>
                  </a:cubicBezTo>
                  <a:cubicBezTo>
                    <a:pt x="316" y="37"/>
                    <a:pt x="316" y="50"/>
                    <a:pt x="305" y="62"/>
                  </a:cubicBezTo>
                  <a:lnTo>
                    <a:pt x="292" y="86"/>
                  </a:lnTo>
                  <a:cubicBezTo>
                    <a:pt x="232" y="183"/>
                    <a:pt x="159" y="280"/>
                    <a:pt x="97" y="378"/>
                  </a:cubicBezTo>
                  <a:cubicBezTo>
                    <a:pt x="85" y="384"/>
                    <a:pt x="76" y="387"/>
                    <a:pt x="69" y="387"/>
                  </a:cubicBezTo>
                  <a:cubicBezTo>
                    <a:pt x="61" y="387"/>
                    <a:pt x="55" y="384"/>
                    <a:pt x="49" y="378"/>
                  </a:cubicBezTo>
                  <a:cubicBezTo>
                    <a:pt x="37" y="366"/>
                    <a:pt x="24" y="353"/>
                    <a:pt x="37" y="329"/>
                  </a:cubicBezTo>
                  <a:cubicBezTo>
                    <a:pt x="97" y="244"/>
                    <a:pt x="159" y="147"/>
                    <a:pt x="219" y="62"/>
                  </a:cubicBezTo>
                  <a:lnTo>
                    <a:pt x="243" y="37"/>
                  </a:lnTo>
                  <a:cubicBezTo>
                    <a:pt x="256" y="26"/>
                    <a:pt x="268" y="13"/>
                    <a:pt x="280" y="13"/>
                  </a:cubicBezTo>
                  <a:close/>
                  <a:moveTo>
                    <a:pt x="273" y="1"/>
                  </a:moveTo>
                  <a:cubicBezTo>
                    <a:pt x="259" y="1"/>
                    <a:pt x="244" y="7"/>
                    <a:pt x="232" y="26"/>
                  </a:cubicBezTo>
                  <a:lnTo>
                    <a:pt x="207" y="62"/>
                  </a:lnTo>
                  <a:cubicBezTo>
                    <a:pt x="146" y="147"/>
                    <a:pt x="73" y="232"/>
                    <a:pt x="24" y="329"/>
                  </a:cubicBezTo>
                  <a:cubicBezTo>
                    <a:pt x="0" y="353"/>
                    <a:pt x="13" y="378"/>
                    <a:pt x="37" y="390"/>
                  </a:cubicBezTo>
                  <a:cubicBezTo>
                    <a:pt x="49" y="402"/>
                    <a:pt x="61" y="402"/>
                    <a:pt x="73" y="402"/>
                  </a:cubicBezTo>
                  <a:cubicBezTo>
                    <a:pt x="86" y="402"/>
                    <a:pt x="97" y="402"/>
                    <a:pt x="110" y="390"/>
                  </a:cubicBezTo>
                  <a:cubicBezTo>
                    <a:pt x="183" y="293"/>
                    <a:pt x="243" y="196"/>
                    <a:pt x="305" y="98"/>
                  </a:cubicBezTo>
                  <a:lnTo>
                    <a:pt x="316" y="74"/>
                  </a:lnTo>
                  <a:cubicBezTo>
                    <a:pt x="341" y="50"/>
                    <a:pt x="329" y="26"/>
                    <a:pt x="305" y="13"/>
                  </a:cubicBezTo>
                  <a:cubicBezTo>
                    <a:pt x="298" y="7"/>
                    <a:pt x="286" y="1"/>
                    <a:pt x="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02" name="Google Shape;9002;p61"/>
            <p:cNvSpPr/>
            <p:nvPr/>
          </p:nvSpPr>
          <p:spPr>
            <a:xfrm>
              <a:off x="8396947" y="3844240"/>
              <a:ext cx="20279" cy="23133"/>
            </a:xfrm>
            <a:custGeom>
              <a:avLst/>
              <a:gdLst/>
              <a:ahLst/>
              <a:cxnLst/>
              <a:rect l="l" t="t" r="r" b="b"/>
              <a:pathLst>
                <a:path w="412" h="470" extrusionOk="0">
                  <a:moveTo>
                    <a:pt x="343" y="1"/>
                  </a:moveTo>
                  <a:cubicBezTo>
                    <a:pt x="331" y="1"/>
                    <a:pt x="320" y="4"/>
                    <a:pt x="311" y="13"/>
                  </a:cubicBezTo>
                  <a:cubicBezTo>
                    <a:pt x="213" y="148"/>
                    <a:pt x="116" y="269"/>
                    <a:pt x="19" y="403"/>
                  </a:cubicBezTo>
                  <a:cubicBezTo>
                    <a:pt x="1" y="430"/>
                    <a:pt x="29" y="469"/>
                    <a:pt x="60" y="469"/>
                  </a:cubicBezTo>
                  <a:cubicBezTo>
                    <a:pt x="71" y="469"/>
                    <a:pt x="82" y="464"/>
                    <a:pt x="92" y="451"/>
                  </a:cubicBezTo>
                  <a:cubicBezTo>
                    <a:pt x="189" y="330"/>
                    <a:pt x="286" y="196"/>
                    <a:pt x="384" y="62"/>
                  </a:cubicBezTo>
                  <a:cubicBezTo>
                    <a:pt x="411" y="35"/>
                    <a:pt x="377" y="1"/>
                    <a:pt x="3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03" name="Google Shape;9003;p61"/>
            <p:cNvSpPr/>
            <p:nvPr/>
          </p:nvSpPr>
          <p:spPr>
            <a:xfrm>
              <a:off x="8396651" y="3843895"/>
              <a:ext cx="20377" cy="23773"/>
            </a:xfrm>
            <a:custGeom>
              <a:avLst/>
              <a:gdLst/>
              <a:ahLst/>
              <a:cxnLst/>
              <a:rect l="l" t="t" r="r" b="b"/>
              <a:pathLst>
                <a:path w="414" h="483" extrusionOk="0">
                  <a:moveTo>
                    <a:pt x="354" y="18"/>
                  </a:moveTo>
                  <a:cubicBezTo>
                    <a:pt x="363" y="18"/>
                    <a:pt x="372" y="20"/>
                    <a:pt x="378" y="20"/>
                  </a:cubicBezTo>
                  <a:cubicBezTo>
                    <a:pt x="390" y="33"/>
                    <a:pt x="402" y="57"/>
                    <a:pt x="390" y="69"/>
                  </a:cubicBezTo>
                  <a:lnTo>
                    <a:pt x="354" y="118"/>
                  </a:lnTo>
                  <a:cubicBezTo>
                    <a:pt x="268" y="228"/>
                    <a:pt x="171" y="349"/>
                    <a:pt x="86" y="458"/>
                  </a:cubicBezTo>
                  <a:cubicBezTo>
                    <a:pt x="80" y="465"/>
                    <a:pt x="74" y="468"/>
                    <a:pt x="68" y="468"/>
                  </a:cubicBezTo>
                  <a:cubicBezTo>
                    <a:pt x="62" y="468"/>
                    <a:pt x="55" y="465"/>
                    <a:pt x="49" y="458"/>
                  </a:cubicBezTo>
                  <a:cubicBezTo>
                    <a:pt x="25" y="447"/>
                    <a:pt x="25" y="434"/>
                    <a:pt x="37" y="410"/>
                  </a:cubicBezTo>
                  <a:cubicBezTo>
                    <a:pt x="110" y="301"/>
                    <a:pt x="208" y="191"/>
                    <a:pt x="281" y="82"/>
                  </a:cubicBezTo>
                  <a:lnTo>
                    <a:pt x="329" y="33"/>
                  </a:lnTo>
                  <a:cubicBezTo>
                    <a:pt x="335" y="21"/>
                    <a:pt x="345" y="18"/>
                    <a:pt x="354" y="18"/>
                  </a:cubicBezTo>
                  <a:close/>
                  <a:moveTo>
                    <a:pt x="356" y="0"/>
                  </a:moveTo>
                  <a:cubicBezTo>
                    <a:pt x="339" y="0"/>
                    <a:pt x="324" y="6"/>
                    <a:pt x="317" y="20"/>
                  </a:cubicBezTo>
                  <a:lnTo>
                    <a:pt x="268" y="69"/>
                  </a:lnTo>
                  <a:lnTo>
                    <a:pt x="13" y="398"/>
                  </a:lnTo>
                  <a:cubicBezTo>
                    <a:pt x="1" y="422"/>
                    <a:pt x="13" y="458"/>
                    <a:pt x="37" y="471"/>
                  </a:cubicBezTo>
                  <a:cubicBezTo>
                    <a:pt x="37" y="483"/>
                    <a:pt x="49" y="483"/>
                    <a:pt x="62" y="483"/>
                  </a:cubicBezTo>
                  <a:cubicBezTo>
                    <a:pt x="86" y="483"/>
                    <a:pt x="98" y="483"/>
                    <a:pt x="98" y="471"/>
                  </a:cubicBezTo>
                  <a:cubicBezTo>
                    <a:pt x="195" y="361"/>
                    <a:pt x="281" y="239"/>
                    <a:pt x="365" y="130"/>
                  </a:cubicBezTo>
                  <a:lnTo>
                    <a:pt x="402" y="82"/>
                  </a:lnTo>
                  <a:cubicBezTo>
                    <a:pt x="414" y="57"/>
                    <a:pt x="402" y="33"/>
                    <a:pt x="390" y="9"/>
                  </a:cubicBezTo>
                  <a:cubicBezTo>
                    <a:pt x="379" y="3"/>
                    <a:pt x="367" y="0"/>
                    <a:pt x="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04" name="Google Shape;9004;p61"/>
            <p:cNvSpPr/>
            <p:nvPr/>
          </p:nvSpPr>
          <p:spPr>
            <a:xfrm>
              <a:off x="8399654" y="3858711"/>
              <a:ext cx="15800" cy="21460"/>
            </a:xfrm>
            <a:custGeom>
              <a:avLst/>
              <a:gdLst/>
              <a:ahLst/>
              <a:cxnLst/>
              <a:rect l="l" t="t" r="r" b="b"/>
              <a:pathLst>
                <a:path w="321" h="436" extrusionOk="0">
                  <a:moveTo>
                    <a:pt x="267" y="1"/>
                  </a:moveTo>
                  <a:cubicBezTo>
                    <a:pt x="253" y="1"/>
                    <a:pt x="240" y="8"/>
                    <a:pt x="231" y="24"/>
                  </a:cubicBezTo>
                  <a:cubicBezTo>
                    <a:pt x="158" y="133"/>
                    <a:pt x="85" y="255"/>
                    <a:pt x="25" y="376"/>
                  </a:cubicBezTo>
                  <a:cubicBezTo>
                    <a:pt x="0" y="409"/>
                    <a:pt x="25" y="436"/>
                    <a:pt x="55" y="436"/>
                  </a:cubicBezTo>
                  <a:cubicBezTo>
                    <a:pt x="70" y="436"/>
                    <a:pt x="86" y="429"/>
                    <a:pt x="98" y="413"/>
                  </a:cubicBezTo>
                  <a:cubicBezTo>
                    <a:pt x="171" y="303"/>
                    <a:pt x="231" y="182"/>
                    <a:pt x="304" y="60"/>
                  </a:cubicBezTo>
                  <a:cubicBezTo>
                    <a:pt x="321" y="28"/>
                    <a:pt x="294" y="1"/>
                    <a:pt x="2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05" name="Google Shape;9005;p61"/>
            <p:cNvSpPr/>
            <p:nvPr/>
          </p:nvSpPr>
          <p:spPr>
            <a:xfrm>
              <a:off x="8399654" y="3858268"/>
              <a:ext cx="16193" cy="22592"/>
            </a:xfrm>
            <a:custGeom>
              <a:avLst/>
              <a:gdLst/>
              <a:ahLst/>
              <a:cxnLst/>
              <a:rect l="l" t="t" r="r" b="b"/>
              <a:pathLst>
                <a:path w="329" h="459" extrusionOk="0">
                  <a:moveTo>
                    <a:pt x="280" y="20"/>
                  </a:moveTo>
                  <a:cubicBezTo>
                    <a:pt x="304" y="33"/>
                    <a:pt x="304" y="45"/>
                    <a:pt x="293" y="69"/>
                  </a:cubicBezTo>
                  <a:cubicBezTo>
                    <a:pt x="220" y="191"/>
                    <a:pt x="158" y="312"/>
                    <a:pt x="85" y="422"/>
                  </a:cubicBezTo>
                  <a:cubicBezTo>
                    <a:pt x="74" y="434"/>
                    <a:pt x="49" y="434"/>
                    <a:pt x="37" y="434"/>
                  </a:cubicBezTo>
                  <a:cubicBezTo>
                    <a:pt x="25" y="422"/>
                    <a:pt x="12" y="409"/>
                    <a:pt x="25" y="385"/>
                  </a:cubicBezTo>
                  <a:cubicBezTo>
                    <a:pt x="98" y="264"/>
                    <a:pt x="158" y="155"/>
                    <a:pt x="244" y="33"/>
                  </a:cubicBezTo>
                  <a:cubicBezTo>
                    <a:pt x="244" y="20"/>
                    <a:pt x="256" y="20"/>
                    <a:pt x="268" y="20"/>
                  </a:cubicBezTo>
                  <a:close/>
                  <a:moveTo>
                    <a:pt x="262" y="0"/>
                  </a:moveTo>
                  <a:cubicBezTo>
                    <a:pt x="248" y="0"/>
                    <a:pt x="234" y="6"/>
                    <a:pt x="220" y="20"/>
                  </a:cubicBezTo>
                  <a:cubicBezTo>
                    <a:pt x="147" y="142"/>
                    <a:pt x="74" y="264"/>
                    <a:pt x="12" y="373"/>
                  </a:cubicBezTo>
                  <a:cubicBezTo>
                    <a:pt x="1" y="409"/>
                    <a:pt x="12" y="434"/>
                    <a:pt x="25" y="446"/>
                  </a:cubicBezTo>
                  <a:cubicBezTo>
                    <a:pt x="37" y="446"/>
                    <a:pt x="49" y="458"/>
                    <a:pt x="61" y="458"/>
                  </a:cubicBezTo>
                  <a:cubicBezTo>
                    <a:pt x="74" y="458"/>
                    <a:pt x="98" y="446"/>
                    <a:pt x="98" y="434"/>
                  </a:cubicBezTo>
                  <a:cubicBezTo>
                    <a:pt x="171" y="312"/>
                    <a:pt x="244" y="203"/>
                    <a:pt x="317" y="82"/>
                  </a:cubicBezTo>
                  <a:cubicBezTo>
                    <a:pt x="329" y="45"/>
                    <a:pt x="317" y="20"/>
                    <a:pt x="293" y="9"/>
                  </a:cubicBezTo>
                  <a:cubicBezTo>
                    <a:pt x="282" y="3"/>
                    <a:pt x="272" y="0"/>
                    <a:pt x="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06" name="Google Shape;9006;p61"/>
            <p:cNvSpPr/>
            <p:nvPr/>
          </p:nvSpPr>
          <p:spPr>
            <a:xfrm>
              <a:off x="8398915" y="3873231"/>
              <a:ext cx="16439" cy="25693"/>
            </a:xfrm>
            <a:custGeom>
              <a:avLst/>
              <a:gdLst/>
              <a:ahLst/>
              <a:cxnLst/>
              <a:rect l="l" t="t" r="r" b="b"/>
              <a:pathLst>
                <a:path w="334" h="522" extrusionOk="0">
                  <a:moveTo>
                    <a:pt x="267" y="1"/>
                  </a:moveTo>
                  <a:cubicBezTo>
                    <a:pt x="254" y="1"/>
                    <a:pt x="242" y="7"/>
                    <a:pt x="235" y="21"/>
                  </a:cubicBezTo>
                  <a:cubicBezTo>
                    <a:pt x="149" y="167"/>
                    <a:pt x="64" y="313"/>
                    <a:pt x="16" y="470"/>
                  </a:cubicBezTo>
                  <a:cubicBezTo>
                    <a:pt x="1" y="500"/>
                    <a:pt x="27" y="521"/>
                    <a:pt x="56" y="521"/>
                  </a:cubicBezTo>
                  <a:cubicBezTo>
                    <a:pt x="73" y="521"/>
                    <a:pt x="91" y="513"/>
                    <a:pt x="100" y="495"/>
                  </a:cubicBezTo>
                  <a:cubicBezTo>
                    <a:pt x="162" y="349"/>
                    <a:pt x="222" y="203"/>
                    <a:pt x="308" y="69"/>
                  </a:cubicBezTo>
                  <a:cubicBezTo>
                    <a:pt x="333" y="35"/>
                    <a:pt x="298" y="1"/>
                    <a:pt x="2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07" name="Google Shape;9007;p61"/>
            <p:cNvSpPr/>
            <p:nvPr/>
          </p:nvSpPr>
          <p:spPr>
            <a:xfrm>
              <a:off x="8398472" y="3872985"/>
              <a:ext cx="16784" cy="26431"/>
            </a:xfrm>
            <a:custGeom>
              <a:avLst/>
              <a:gdLst/>
              <a:ahLst/>
              <a:cxnLst/>
              <a:rect l="l" t="t" r="r" b="b"/>
              <a:pathLst>
                <a:path w="341" h="537" extrusionOk="0">
                  <a:moveTo>
                    <a:pt x="278" y="17"/>
                  </a:moveTo>
                  <a:cubicBezTo>
                    <a:pt x="286" y="17"/>
                    <a:pt x="294" y="21"/>
                    <a:pt x="304" y="26"/>
                  </a:cubicBezTo>
                  <a:cubicBezTo>
                    <a:pt x="317" y="37"/>
                    <a:pt x="328" y="50"/>
                    <a:pt x="317" y="74"/>
                  </a:cubicBezTo>
                  <a:cubicBezTo>
                    <a:pt x="231" y="196"/>
                    <a:pt x="171" y="329"/>
                    <a:pt x="98" y="488"/>
                  </a:cubicBezTo>
                  <a:cubicBezTo>
                    <a:pt x="98" y="506"/>
                    <a:pt x="85" y="517"/>
                    <a:pt x="68" y="517"/>
                  </a:cubicBezTo>
                  <a:cubicBezTo>
                    <a:pt x="62" y="517"/>
                    <a:pt x="56" y="515"/>
                    <a:pt x="49" y="512"/>
                  </a:cubicBezTo>
                  <a:cubicBezTo>
                    <a:pt x="49" y="512"/>
                    <a:pt x="25" y="500"/>
                    <a:pt x="36" y="475"/>
                  </a:cubicBezTo>
                  <a:cubicBezTo>
                    <a:pt x="85" y="329"/>
                    <a:pt x="158" y="183"/>
                    <a:pt x="244" y="37"/>
                  </a:cubicBezTo>
                  <a:cubicBezTo>
                    <a:pt x="258" y="23"/>
                    <a:pt x="268" y="17"/>
                    <a:pt x="278" y="17"/>
                  </a:cubicBezTo>
                  <a:close/>
                  <a:moveTo>
                    <a:pt x="282" y="0"/>
                  </a:moveTo>
                  <a:cubicBezTo>
                    <a:pt x="266" y="0"/>
                    <a:pt x="246" y="11"/>
                    <a:pt x="231" y="26"/>
                  </a:cubicBezTo>
                  <a:cubicBezTo>
                    <a:pt x="134" y="172"/>
                    <a:pt x="61" y="318"/>
                    <a:pt x="12" y="464"/>
                  </a:cubicBezTo>
                  <a:cubicBezTo>
                    <a:pt x="0" y="500"/>
                    <a:pt x="25" y="524"/>
                    <a:pt x="49" y="524"/>
                  </a:cubicBezTo>
                  <a:cubicBezTo>
                    <a:pt x="49" y="537"/>
                    <a:pt x="61" y="537"/>
                    <a:pt x="61" y="537"/>
                  </a:cubicBezTo>
                  <a:cubicBezTo>
                    <a:pt x="85" y="537"/>
                    <a:pt x="109" y="524"/>
                    <a:pt x="122" y="500"/>
                  </a:cubicBezTo>
                  <a:cubicBezTo>
                    <a:pt x="182" y="342"/>
                    <a:pt x="255" y="196"/>
                    <a:pt x="328" y="74"/>
                  </a:cubicBezTo>
                  <a:cubicBezTo>
                    <a:pt x="341" y="50"/>
                    <a:pt x="328" y="26"/>
                    <a:pt x="304" y="13"/>
                  </a:cubicBezTo>
                  <a:cubicBezTo>
                    <a:pt x="300" y="4"/>
                    <a:pt x="292" y="0"/>
                    <a:pt x="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08" name="Google Shape;9008;p61"/>
            <p:cNvSpPr/>
            <p:nvPr/>
          </p:nvSpPr>
          <p:spPr>
            <a:xfrm>
              <a:off x="8401081" y="3886767"/>
              <a:ext cx="15554" cy="20672"/>
            </a:xfrm>
            <a:custGeom>
              <a:avLst/>
              <a:gdLst/>
              <a:ahLst/>
              <a:cxnLst/>
              <a:rect l="l" t="t" r="r" b="b"/>
              <a:pathLst>
                <a:path w="316" h="420" extrusionOk="0">
                  <a:moveTo>
                    <a:pt x="246" y="0"/>
                  </a:moveTo>
                  <a:cubicBezTo>
                    <a:pt x="235" y="0"/>
                    <a:pt x="224" y="4"/>
                    <a:pt x="215" y="13"/>
                  </a:cubicBezTo>
                  <a:cubicBezTo>
                    <a:pt x="129" y="111"/>
                    <a:pt x="56" y="232"/>
                    <a:pt x="8" y="366"/>
                  </a:cubicBezTo>
                  <a:cubicBezTo>
                    <a:pt x="0" y="398"/>
                    <a:pt x="30" y="420"/>
                    <a:pt x="58" y="420"/>
                  </a:cubicBezTo>
                  <a:cubicBezTo>
                    <a:pt x="72" y="420"/>
                    <a:pt x="85" y="414"/>
                    <a:pt x="93" y="403"/>
                  </a:cubicBezTo>
                  <a:cubicBezTo>
                    <a:pt x="154" y="281"/>
                    <a:pt x="215" y="171"/>
                    <a:pt x="288" y="74"/>
                  </a:cubicBezTo>
                  <a:cubicBezTo>
                    <a:pt x="315" y="37"/>
                    <a:pt x="280" y="0"/>
                    <a:pt x="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09" name="Google Shape;9009;p61"/>
            <p:cNvSpPr/>
            <p:nvPr/>
          </p:nvSpPr>
          <p:spPr>
            <a:xfrm>
              <a:off x="8400884" y="3886423"/>
              <a:ext cx="15603" cy="21361"/>
            </a:xfrm>
            <a:custGeom>
              <a:avLst/>
              <a:gdLst/>
              <a:ahLst/>
              <a:cxnLst/>
              <a:rect l="l" t="t" r="r" b="b"/>
              <a:pathLst>
                <a:path w="317" h="434" extrusionOk="0">
                  <a:moveTo>
                    <a:pt x="255" y="20"/>
                  </a:moveTo>
                  <a:cubicBezTo>
                    <a:pt x="268" y="20"/>
                    <a:pt x="268" y="20"/>
                    <a:pt x="279" y="32"/>
                  </a:cubicBezTo>
                  <a:cubicBezTo>
                    <a:pt x="292" y="32"/>
                    <a:pt x="304" y="56"/>
                    <a:pt x="292" y="69"/>
                  </a:cubicBezTo>
                  <a:cubicBezTo>
                    <a:pt x="206" y="178"/>
                    <a:pt x="146" y="288"/>
                    <a:pt x="97" y="397"/>
                  </a:cubicBezTo>
                  <a:cubicBezTo>
                    <a:pt x="90" y="411"/>
                    <a:pt x="78" y="417"/>
                    <a:pt x="68" y="417"/>
                  </a:cubicBezTo>
                  <a:cubicBezTo>
                    <a:pt x="60" y="417"/>
                    <a:pt x="54" y="414"/>
                    <a:pt x="49" y="410"/>
                  </a:cubicBezTo>
                  <a:cubicBezTo>
                    <a:pt x="24" y="410"/>
                    <a:pt x="12" y="385"/>
                    <a:pt x="24" y="373"/>
                  </a:cubicBezTo>
                  <a:cubicBezTo>
                    <a:pt x="73" y="239"/>
                    <a:pt x="146" y="118"/>
                    <a:pt x="231" y="32"/>
                  </a:cubicBezTo>
                  <a:cubicBezTo>
                    <a:pt x="231" y="20"/>
                    <a:pt x="243" y="20"/>
                    <a:pt x="255" y="20"/>
                  </a:cubicBezTo>
                  <a:close/>
                  <a:moveTo>
                    <a:pt x="262" y="0"/>
                  </a:moveTo>
                  <a:cubicBezTo>
                    <a:pt x="248" y="0"/>
                    <a:pt x="233" y="6"/>
                    <a:pt x="219" y="20"/>
                  </a:cubicBezTo>
                  <a:cubicBezTo>
                    <a:pt x="122" y="105"/>
                    <a:pt x="49" y="227"/>
                    <a:pt x="0" y="361"/>
                  </a:cubicBezTo>
                  <a:cubicBezTo>
                    <a:pt x="0" y="397"/>
                    <a:pt x="12" y="421"/>
                    <a:pt x="36" y="434"/>
                  </a:cubicBezTo>
                  <a:lnTo>
                    <a:pt x="60" y="434"/>
                  </a:lnTo>
                  <a:cubicBezTo>
                    <a:pt x="85" y="434"/>
                    <a:pt x="97" y="421"/>
                    <a:pt x="109" y="410"/>
                  </a:cubicBezTo>
                  <a:cubicBezTo>
                    <a:pt x="158" y="300"/>
                    <a:pt x="219" y="191"/>
                    <a:pt x="304" y="81"/>
                  </a:cubicBezTo>
                  <a:cubicBezTo>
                    <a:pt x="316" y="56"/>
                    <a:pt x="316" y="32"/>
                    <a:pt x="292" y="8"/>
                  </a:cubicBezTo>
                  <a:cubicBezTo>
                    <a:pt x="282" y="3"/>
                    <a:pt x="272" y="0"/>
                    <a:pt x="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10" name="Google Shape;9010;p61"/>
            <p:cNvSpPr/>
            <p:nvPr/>
          </p:nvSpPr>
          <p:spPr>
            <a:xfrm>
              <a:off x="8414617" y="3884454"/>
              <a:ext cx="17030" cy="22100"/>
            </a:xfrm>
            <a:custGeom>
              <a:avLst/>
              <a:gdLst/>
              <a:ahLst/>
              <a:cxnLst/>
              <a:rect l="l" t="t" r="r" b="b"/>
              <a:pathLst>
                <a:path w="346" h="449" extrusionOk="0">
                  <a:moveTo>
                    <a:pt x="291" y="1"/>
                  </a:moveTo>
                  <a:cubicBezTo>
                    <a:pt x="278" y="1"/>
                    <a:pt x="264" y="7"/>
                    <a:pt x="256" y="23"/>
                  </a:cubicBezTo>
                  <a:cubicBezTo>
                    <a:pt x="171" y="145"/>
                    <a:pt x="98" y="267"/>
                    <a:pt x="25" y="388"/>
                  </a:cubicBezTo>
                  <a:cubicBezTo>
                    <a:pt x="1" y="421"/>
                    <a:pt x="25" y="448"/>
                    <a:pt x="55" y="448"/>
                  </a:cubicBezTo>
                  <a:cubicBezTo>
                    <a:pt x="70" y="448"/>
                    <a:pt x="86" y="441"/>
                    <a:pt x="98" y="425"/>
                  </a:cubicBezTo>
                  <a:cubicBezTo>
                    <a:pt x="171" y="315"/>
                    <a:pt x="256" y="194"/>
                    <a:pt x="329" y="60"/>
                  </a:cubicBezTo>
                  <a:cubicBezTo>
                    <a:pt x="345" y="28"/>
                    <a:pt x="318" y="1"/>
                    <a:pt x="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11" name="Google Shape;9011;p61"/>
            <p:cNvSpPr/>
            <p:nvPr/>
          </p:nvSpPr>
          <p:spPr>
            <a:xfrm>
              <a:off x="8414617" y="3884011"/>
              <a:ext cx="17424" cy="23183"/>
            </a:xfrm>
            <a:custGeom>
              <a:avLst/>
              <a:gdLst/>
              <a:ahLst/>
              <a:cxnLst/>
              <a:rect l="l" t="t" r="r" b="b"/>
              <a:pathLst>
                <a:path w="354" h="471" extrusionOk="0">
                  <a:moveTo>
                    <a:pt x="317" y="21"/>
                  </a:moveTo>
                  <a:cubicBezTo>
                    <a:pt x="329" y="32"/>
                    <a:pt x="329" y="45"/>
                    <a:pt x="317" y="69"/>
                  </a:cubicBezTo>
                  <a:cubicBezTo>
                    <a:pt x="244" y="191"/>
                    <a:pt x="159" y="324"/>
                    <a:pt x="86" y="434"/>
                  </a:cubicBezTo>
                  <a:cubicBezTo>
                    <a:pt x="79" y="448"/>
                    <a:pt x="67" y="454"/>
                    <a:pt x="57" y="454"/>
                  </a:cubicBezTo>
                  <a:cubicBezTo>
                    <a:pt x="49" y="454"/>
                    <a:pt x="42" y="451"/>
                    <a:pt x="37" y="446"/>
                  </a:cubicBezTo>
                  <a:cubicBezTo>
                    <a:pt x="25" y="434"/>
                    <a:pt x="13" y="422"/>
                    <a:pt x="25" y="397"/>
                  </a:cubicBezTo>
                  <a:cubicBezTo>
                    <a:pt x="98" y="288"/>
                    <a:pt x="183" y="154"/>
                    <a:pt x="256" y="32"/>
                  </a:cubicBezTo>
                  <a:cubicBezTo>
                    <a:pt x="268" y="21"/>
                    <a:pt x="281" y="21"/>
                    <a:pt x="292" y="21"/>
                  </a:cubicBezTo>
                  <a:close/>
                  <a:moveTo>
                    <a:pt x="287" y="0"/>
                  </a:moveTo>
                  <a:cubicBezTo>
                    <a:pt x="272" y="0"/>
                    <a:pt x="258" y="6"/>
                    <a:pt x="244" y="21"/>
                  </a:cubicBezTo>
                  <a:cubicBezTo>
                    <a:pt x="159" y="142"/>
                    <a:pt x="86" y="276"/>
                    <a:pt x="13" y="397"/>
                  </a:cubicBezTo>
                  <a:cubicBezTo>
                    <a:pt x="0" y="422"/>
                    <a:pt x="13" y="446"/>
                    <a:pt x="25" y="459"/>
                  </a:cubicBezTo>
                  <a:cubicBezTo>
                    <a:pt x="37" y="470"/>
                    <a:pt x="49" y="470"/>
                    <a:pt x="62" y="470"/>
                  </a:cubicBezTo>
                  <a:cubicBezTo>
                    <a:pt x="73" y="470"/>
                    <a:pt x="98" y="459"/>
                    <a:pt x="98" y="446"/>
                  </a:cubicBezTo>
                  <a:cubicBezTo>
                    <a:pt x="183" y="337"/>
                    <a:pt x="256" y="203"/>
                    <a:pt x="341" y="81"/>
                  </a:cubicBezTo>
                  <a:cubicBezTo>
                    <a:pt x="354" y="45"/>
                    <a:pt x="341" y="21"/>
                    <a:pt x="317" y="8"/>
                  </a:cubicBezTo>
                  <a:cubicBezTo>
                    <a:pt x="307" y="3"/>
                    <a:pt x="297" y="0"/>
                    <a:pt x="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12" name="Google Shape;9012;p61"/>
            <p:cNvSpPr/>
            <p:nvPr/>
          </p:nvSpPr>
          <p:spPr>
            <a:xfrm>
              <a:off x="8432386" y="3885635"/>
              <a:ext cx="14815" cy="20279"/>
            </a:xfrm>
            <a:custGeom>
              <a:avLst/>
              <a:gdLst/>
              <a:ahLst/>
              <a:cxnLst/>
              <a:rect l="l" t="t" r="r" b="b"/>
              <a:pathLst>
                <a:path w="301" h="412" extrusionOk="0">
                  <a:moveTo>
                    <a:pt x="243" y="1"/>
                  </a:moveTo>
                  <a:cubicBezTo>
                    <a:pt x="227" y="1"/>
                    <a:pt x="211" y="8"/>
                    <a:pt x="199" y="24"/>
                  </a:cubicBezTo>
                  <a:cubicBezTo>
                    <a:pt x="138" y="134"/>
                    <a:pt x="77" y="231"/>
                    <a:pt x="17" y="340"/>
                  </a:cubicBezTo>
                  <a:cubicBezTo>
                    <a:pt x="0" y="381"/>
                    <a:pt x="28" y="411"/>
                    <a:pt x="56" y="411"/>
                  </a:cubicBezTo>
                  <a:cubicBezTo>
                    <a:pt x="69" y="411"/>
                    <a:pt x="82" y="404"/>
                    <a:pt x="90" y="389"/>
                  </a:cubicBezTo>
                  <a:cubicBezTo>
                    <a:pt x="163" y="280"/>
                    <a:pt x="223" y="170"/>
                    <a:pt x="284" y="61"/>
                  </a:cubicBezTo>
                  <a:cubicBezTo>
                    <a:pt x="301" y="28"/>
                    <a:pt x="273" y="1"/>
                    <a:pt x="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13" name="Google Shape;9013;p61"/>
            <p:cNvSpPr/>
            <p:nvPr/>
          </p:nvSpPr>
          <p:spPr>
            <a:xfrm>
              <a:off x="8431992" y="3885192"/>
              <a:ext cx="15603" cy="21411"/>
            </a:xfrm>
            <a:custGeom>
              <a:avLst/>
              <a:gdLst/>
              <a:ahLst/>
              <a:cxnLst/>
              <a:rect l="l" t="t" r="r" b="b"/>
              <a:pathLst>
                <a:path w="317" h="435" extrusionOk="0">
                  <a:moveTo>
                    <a:pt x="248" y="13"/>
                  </a:moveTo>
                  <a:cubicBezTo>
                    <a:pt x="255" y="13"/>
                    <a:pt x="263" y="16"/>
                    <a:pt x="268" y="21"/>
                  </a:cubicBezTo>
                  <a:cubicBezTo>
                    <a:pt x="280" y="33"/>
                    <a:pt x="292" y="45"/>
                    <a:pt x="280" y="70"/>
                  </a:cubicBezTo>
                  <a:lnTo>
                    <a:pt x="244" y="143"/>
                  </a:lnTo>
                  <a:lnTo>
                    <a:pt x="98" y="398"/>
                  </a:lnTo>
                  <a:cubicBezTo>
                    <a:pt x="85" y="410"/>
                    <a:pt x="61" y="410"/>
                    <a:pt x="49" y="410"/>
                  </a:cubicBezTo>
                  <a:cubicBezTo>
                    <a:pt x="37" y="398"/>
                    <a:pt x="25" y="373"/>
                    <a:pt x="37" y="362"/>
                  </a:cubicBezTo>
                  <a:cubicBezTo>
                    <a:pt x="73" y="276"/>
                    <a:pt x="122" y="191"/>
                    <a:pt x="171" y="106"/>
                  </a:cubicBezTo>
                  <a:cubicBezTo>
                    <a:pt x="195" y="81"/>
                    <a:pt x="207" y="57"/>
                    <a:pt x="219" y="33"/>
                  </a:cubicBezTo>
                  <a:cubicBezTo>
                    <a:pt x="226" y="19"/>
                    <a:pt x="237" y="13"/>
                    <a:pt x="248" y="13"/>
                  </a:cubicBezTo>
                  <a:close/>
                  <a:moveTo>
                    <a:pt x="246" y="1"/>
                  </a:moveTo>
                  <a:cubicBezTo>
                    <a:pt x="230" y="1"/>
                    <a:pt x="214" y="7"/>
                    <a:pt x="207" y="21"/>
                  </a:cubicBezTo>
                  <a:cubicBezTo>
                    <a:pt x="195" y="45"/>
                    <a:pt x="171" y="70"/>
                    <a:pt x="158" y="94"/>
                  </a:cubicBezTo>
                  <a:lnTo>
                    <a:pt x="12" y="349"/>
                  </a:lnTo>
                  <a:cubicBezTo>
                    <a:pt x="1" y="386"/>
                    <a:pt x="12" y="410"/>
                    <a:pt x="37" y="422"/>
                  </a:cubicBezTo>
                  <a:cubicBezTo>
                    <a:pt x="49" y="422"/>
                    <a:pt x="61" y="435"/>
                    <a:pt x="61" y="435"/>
                  </a:cubicBezTo>
                  <a:cubicBezTo>
                    <a:pt x="85" y="435"/>
                    <a:pt x="98" y="422"/>
                    <a:pt x="109" y="398"/>
                  </a:cubicBezTo>
                  <a:cubicBezTo>
                    <a:pt x="158" y="325"/>
                    <a:pt x="207" y="240"/>
                    <a:pt x="255" y="154"/>
                  </a:cubicBezTo>
                  <a:lnTo>
                    <a:pt x="292" y="81"/>
                  </a:lnTo>
                  <a:cubicBezTo>
                    <a:pt x="317" y="45"/>
                    <a:pt x="292" y="21"/>
                    <a:pt x="280" y="8"/>
                  </a:cubicBezTo>
                  <a:cubicBezTo>
                    <a:pt x="270" y="4"/>
                    <a:pt x="258" y="1"/>
                    <a:pt x="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14" name="Google Shape;9014;p61"/>
            <p:cNvSpPr/>
            <p:nvPr/>
          </p:nvSpPr>
          <p:spPr>
            <a:xfrm>
              <a:off x="8446759" y="3889524"/>
              <a:ext cx="11419" cy="15800"/>
            </a:xfrm>
            <a:custGeom>
              <a:avLst/>
              <a:gdLst/>
              <a:ahLst/>
              <a:cxnLst/>
              <a:rect l="l" t="t" r="r" b="b"/>
              <a:pathLst>
                <a:path w="232" h="321" extrusionOk="0">
                  <a:moveTo>
                    <a:pt x="174" y="0"/>
                  </a:moveTo>
                  <a:cubicBezTo>
                    <a:pt x="160" y="0"/>
                    <a:pt x="146" y="6"/>
                    <a:pt x="138" y="18"/>
                  </a:cubicBezTo>
                  <a:cubicBezTo>
                    <a:pt x="101" y="103"/>
                    <a:pt x="65" y="176"/>
                    <a:pt x="17" y="261"/>
                  </a:cubicBezTo>
                  <a:cubicBezTo>
                    <a:pt x="0" y="293"/>
                    <a:pt x="28" y="321"/>
                    <a:pt x="55" y="321"/>
                  </a:cubicBezTo>
                  <a:cubicBezTo>
                    <a:pt x="68" y="321"/>
                    <a:pt x="82" y="314"/>
                    <a:pt x="90" y="298"/>
                  </a:cubicBezTo>
                  <a:cubicBezTo>
                    <a:pt x="150" y="225"/>
                    <a:pt x="187" y="139"/>
                    <a:pt x="223" y="55"/>
                  </a:cubicBezTo>
                  <a:cubicBezTo>
                    <a:pt x="231" y="22"/>
                    <a:pt x="202" y="0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15" name="Google Shape;9015;p61"/>
            <p:cNvSpPr/>
            <p:nvPr/>
          </p:nvSpPr>
          <p:spPr>
            <a:xfrm>
              <a:off x="8446365" y="3889179"/>
              <a:ext cx="12010" cy="16784"/>
            </a:xfrm>
            <a:custGeom>
              <a:avLst/>
              <a:gdLst/>
              <a:ahLst/>
              <a:cxnLst/>
              <a:rect l="l" t="t" r="r" b="b"/>
              <a:pathLst>
                <a:path w="244" h="341" extrusionOk="0">
                  <a:moveTo>
                    <a:pt x="182" y="17"/>
                  </a:moveTo>
                  <a:cubicBezTo>
                    <a:pt x="189" y="17"/>
                    <a:pt x="197" y="20"/>
                    <a:pt x="207" y="25"/>
                  </a:cubicBezTo>
                  <a:cubicBezTo>
                    <a:pt x="219" y="25"/>
                    <a:pt x="231" y="37"/>
                    <a:pt x="219" y="62"/>
                  </a:cubicBezTo>
                  <a:cubicBezTo>
                    <a:pt x="195" y="146"/>
                    <a:pt x="146" y="232"/>
                    <a:pt x="98" y="305"/>
                  </a:cubicBezTo>
                  <a:cubicBezTo>
                    <a:pt x="85" y="317"/>
                    <a:pt x="61" y="317"/>
                    <a:pt x="49" y="317"/>
                  </a:cubicBezTo>
                  <a:cubicBezTo>
                    <a:pt x="36" y="305"/>
                    <a:pt x="25" y="292"/>
                    <a:pt x="36" y="268"/>
                  </a:cubicBezTo>
                  <a:cubicBezTo>
                    <a:pt x="73" y="195"/>
                    <a:pt x="109" y="122"/>
                    <a:pt x="158" y="37"/>
                  </a:cubicBezTo>
                  <a:cubicBezTo>
                    <a:pt x="165" y="23"/>
                    <a:pt x="173" y="17"/>
                    <a:pt x="182" y="17"/>
                  </a:cubicBezTo>
                  <a:close/>
                  <a:moveTo>
                    <a:pt x="207" y="0"/>
                  </a:moveTo>
                  <a:cubicBezTo>
                    <a:pt x="182" y="0"/>
                    <a:pt x="158" y="0"/>
                    <a:pt x="146" y="25"/>
                  </a:cubicBezTo>
                  <a:cubicBezTo>
                    <a:pt x="98" y="110"/>
                    <a:pt x="61" y="183"/>
                    <a:pt x="12" y="256"/>
                  </a:cubicBezTo>
                  <a:cubicBezTo>
                    <a:pt x="0" y="292"/>
                    <a:pt x="12" y="317"/>
                    <a:pt x="36" y="329"/>
                  </a:cubicBezTo>
                  <a:cubicBezTo>
                    <a:pt x="49" y="329"/>
                    <a:pt x="49" y="341"/>
                    <a:pt x="61" y="341"/>
                  </a:cubicBezTo>
                  <a:cubicBezTo>
                    <a:pt x="85" y="341"/>
                    <a:pt x="98" y="329"/>
                    <a:pt x="109" y="317"/>
                  </a:cubicBezTo>
                  <a:cubicBezTo>
                    <a:pt x="158" y="232"/>
                    <a:pt x="207" y="146"/>
                    <a:pt x="231" y="62"/>
                  </a:cubicBezTo>
                  <a:cubicBezTo>
                    <a:pt x="244" y="37"/>
                    <a:pt x="231" y="13"/>
                    <a:pt x="2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16" name="Google Shape;9016;p61"/>
            <p:cNvSpPr/>
            <p:nvPr/>
          </p:nvSpPr>
          <p:spPr>
            <a:xfrm>
              <a:off x="8456849" y="3888490"/>
              <a:ext cx="12797" cy="17276"/>
            </a:xfrm>
            <a:custGeom>
              <a:avLst/>
              <a:gdLst/>
              <a:ahLst/>
              <a:cxnLst/>
              <a:rect l="l" t="t" r="r" b="b"/>
              <a:pathLst>
                <a:path w="260" h="351" extrusionOk="0">
                  <a:moveTo>
                    <a:pt x="215" y="0"/>
                  </a:moveTo>
                  <a:cubicBezTo>
                    <a:pt x="211" y="0"/>
                    <a:pt x="206" y="1"/>
                    <a:pt x="201" y="3"/>
                  </a:cubicBezTo>
                  <a:cubicBezTo>
                    <a:pt x="177" y="3"/>
                    <a:pt x="164" y="14"/>
                    <a:pt x="140" y="39"/>
                  </a:cubicBezTo>
                  <a:cubicBezTo>
                    <a:pt x="131" y="52"/>
                    <a:pt x="133" y="67"/>
                    <a:pt x="142" y="79"/>
                  </a:cubicBezTo>
                  <a:lnTo>
                    <a:pt x="142" y="79"/>
                  </a:lnTo>
                  <a:cubicBezTo>
                    <a:pt x="101" y="151"/>
                    <a:pt x="56" y="217"/>
                    <a:pt x="18" y="282"/>
                  </a:cubicBezTo>
                  <a:cubicBezTo>
                    <a:pt x="1" y="316"/>
                    <a:pt x="32" y="351"/>
                    <a:pt x="61" y="351"/>
                  </a:cubicBezTo>
                  <a:cubicBezTo>
                    <a:pt x="73" y="351"/>
                    <a:pt x="84" y="345"/>
                    <a:pt x="91" y="331"/>
                  </a:cubicBezTo>
                  <a:cubicBezTo>
                    <a:pt x="152" y="246"/>
                    <a:pt x="201" y="149"/>
                    <a:pt x="250" y="63"/>
                  </a:cubicBezTo>
                  <a:cubicBezTo>
                    <a:pt x="260" y="32"/>
                    <a:pt x="243" y="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17" name="Google Shape;9017;p61"/>
            <p:cNvSpPr/>
            <p:nvPr/>
          </p:nvSpPr>
          <p:spPr>
            <a:xfrm>
              <a:off x="8456505" y="3887752"/>
              <a:ext cx="13831" cy="18211"/>
            </a:xfrm>
            <a:custGeom>
              <a:avLst/>
              <a:gdLst/>
              <a:ahLst/>
              <a:cxnLst/>
              <a:rect l="l" t="t" r="r" b="b"/>
              <a:pathLst>
                <a:path w="281" h="370" extrusionOk="0">
                  <a:moveTo>
                    <a:pt x="208" y="18"/>
                  </a:moveTo>
                  <a:cubicBezTo>
                    <a:pt x="232" y="18"/>
                    <a:pt x="244" y="29"/>
                    <a:pt x="244" y="29"/>
                  </a:cubicBezTo>
                  <a:cubicBezTo>
                    <a:pt x="257" y="42"/>
                    <a:pt x="257" y="54"/>
                    <a:pt x="244" y="66"/>
                  </a:cubicBezTo>
                  <a:lnTo>
                    <a:pt x="244" y="91"/>
                  </a:lnTo>
                  <a:lnTo>
                    <a:pt x="195" y="29"/>
                  </a:lnTo>
                  <a:lnTo>
                    <a:pt x="208" y="18"/>
                  </a:lnTo>
                  <a:close/>
                  <a:moveTo>
                    <a:pt x="184" y="42"/>
                  </a:moveTo>
                  <a:lnTo>
                    <a:pt x="220" y="91"/>
                  </a:lnTo>
                  <a:lnTo>
                    <a:pt x="208" y="102"/>
                  </a:lnTo>
                  <a:cubicBezTo>
                    <a:pt x="202" y="109"/>
                    <a:pt x="192" y="112"/>
                    <a:pt x="183" y="112"/>
                  </a:cubicBezTo>
                  <a:cubicBezTo>
                    <a:pt x="174" y="112"/>
                    <a:pt x="165" y="109"/>
                    <a:pt x="159" y="102"/>
                  </a:cubicBezTo>
                  <a:lnTo>
                    <a:pt x="159" y="91"/>
                  </a:lnTo>
                  <a:cubicBezTo>
                    <a:pt x="171" y="78"/>
                    <a:pt x="171" y="66"/>
                    <a:pt x="184" y="42"/>
                  </a:cubicBezTo>
                  <a:close/>
                  <a:moveTo>
                    <a:pt x="232" y="102"/>
                  </a:moveTo>
                  <a:lnTo>
                    <a:pt x="232" y="102"/>
                  </a:lnTo>
                  <a:cubicBezTo>
                    <a:pt x="184" y="200"/>
                    <a:pt x="135" y="273"/>
                    <a:pt x="86" y="346"/>
                  </a:cubicBezTo>
                  <a:cubicBezTo>
                    <a:pt x="74" y="358"/>
                    <a:pt x="62" y="358"/>
                    <a:pt x="49" y="358"/>
                  </a:cubicBezTo>
                  <a:cubicBezTo>
                    <a:pt x="25" y="346"/>
                    <a:pt x="25" y="321"/>
                    <a:pt x="38" y="310"/>
                  </a:cubicBezTo>
                  <a:cubicBezTo>
                    <a:pt x="62" y="248"/>
                    <a:pt x="98" y="175"/>
                    <a:pt x="147" y="115"/>
                  </a:cubicBezTo>
                  <a:lnTo>
                    <a:pt x="159" y="115"/>
                  </a:lnTo>
                  <a:cubicBezTo>
                    <a:pt x="166" y="122"/>
                    <a:pt x="181" y="129"/>
                    <a:pt x="195" y="129"/>
                  </a:cubicBezTo>
                  <a:cubicBezTo>
                    <a:pt x="205" y="129"/>
                    <a:pt x="215" y="125"/>
                    <a:pt x="220" y="115"/>
                  </a:cubicBezTo>
                  <a:lnTo>
                    <a:pt x="232" y="102"/>
                  </a:lnTo>
                  <a:close/>
                  <a:moveTo>
                    <a:pt x="221" y="0"/>
                  </a:moveTo>
                  <a:cubicBezTo>
                    <a:pt x="216" y="0"/>
                    <a:pt x="211" y="2"/>
                    <a:pt x="208" y="5"/>
                  </a:cubicBezTo>
                  <a:cubicBezTo>
                    <a:pt x="184" y="18"/>
                    <a:pt x="159" y="29"/>
                    <a:pt x="147" y="54"/>
                  </a:cubicBezTo>
                  <a:cubicBezTo>
                    <a:pt x="135" y="66"/>
                    <a:pt x="135" y="78"/>
                    <a:pt x="135" y="91"/>
                  </a:cubicBezTo>
                  <a:cubicBezTo>
                    <a:pt x="86" y="164"/>
                    <a:pt x="49" y="237"/>
                    <a:pt x="13" y="297"/>
                  </a:cubicBezTo>
                  <a:cubicBezTo>
                    <a:pt x="1" y="321"/>
                    <a:pt x="13" y="358"/>
                    <a:pt x="38" y="370"/>
                  </a:cubicBezTo>
                  <a:lnTo>
                    <a:pt x="62" y="370"/>
                  </a:lnTo>
                  <a:cubicBezTo>
                    <a:pt x="86" y="370"/>
                    <a:pt x="98" y="370"/>
                    <a:pt x="111" y="346"/>
                  </a:cubicBezTo>
                  <a:cubicBezTo>
                    <a:pt x="159" y="273"/>
                    <a:pt x="208" y="175"/>
                    <a:pt x="268" y="78"/>
                  </a:cubicBezTo>
                  <a:cubicBezTo>
                    <a:pt x="281" y="66"/>
                    <a:pt x="268" y="42"/>
                    <a:pt x="257" y="18"/>
                  </a:cubicBezTo>
                  <a:cubicBezTo>
                    <a:pt x="248" y="9"/>
                    <a:pt x="233" y="0"/>
                    <a:pt x="2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18" name="Google Shape;9018;p61"/>
            <p:cNvSpPr/>
            <p:nvPr/>
          </p:nvSpPr>
          <p:spPr>
            <a:xfrm>
              <a:off x="8467678" y="3888785"/>
              <a:ext cx="13683" cy="19786"/>
            </a:xfrm>
            <a:custGeom>
              <a:avLst/>
              <a:gdLst/>
              <a:ahLst/>
              <a:cxnLst/>
              <a:rect l="l" t="t" r="r" b="b"/>
              <a:pathLst>
                <a:path w="278" h="402" extrusionOk="0">
                  <a:moveTo>
                    <a:pt x="213" y="1"/>
                  </a:moveTo>
                  <a:cubicBezTo>
                    <a:pt x="200" y="1"/>
                    <a:pt x="186" y="7"/>
                    <a:pt x="175" y="21"/>
                  </a:cubicBezTo>
                  <a:cubicBezTo>
                    <a:pt x="127" y="130"/>
                    <a:pt x="66" y="227"/>
                    <a:pt x="17" y="337"/>
                  </a:cubicBezTo>
                  <a:cubicBezTo>
                    <a:pt x="1" y="370"/>
                    <a:pt x="28" y="402"/>
                    <a:pt x="58" y="402"/>
                  </a:cubicBezTo>
                  <a:cubicBezTo>
                    <a:pt x="74" y="402"/>
                    <a:pt x="90" y="394"/>
                    <a:pt x="103" y="373"/>
                  </a:cubicBezTo>
                  <a:cubicBezTo>
                    <a:pt x="151" y="276"/>
                    <a:pt x="200" y="167"/>
                    <a:pt x="260" y="70"/>
                  </a:cubicBezTo>
                  <a:cubicBezTo>
                    <a:pt x="277" y="35"/>
                    <a:pt x="246" y="1"/>
                    <a:pt x="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19" name="Google Shape;9019;p61"/>
            <p:cNvSpPr/>
            <p:nvPr/>
          </p:nvSpPr>
          <p:spPr>
            <a:xfrm>
              <a:off x="8467924" y="3888244"/>
              <a:ext cx="13782" cy="20771"/>
            </a:xfrm>
            <a:custGeom>
              <a:avLst/>
              <a:gdLst/>
              <a:ahLst/>
              <a:cxnLst/>
              <a:rect l="l" t="t" r="r" b="b"/>
              <a:pathLst>
                <a:path w="280" h="422" extrusionOk="0">
                  <a:moveTo>
                    <a:pt x="231" y="19"/>
                  </a:moveTo>
                  <a:cubicBezTo>
                    <a:pt x="243" y="32"/>
                    <a:pt x="255" y="56"/>
                    <a:pt x="243" y="68"/>
                  </a:cubicBezTo>
                  <a:cubicBezTo>
                    <a:pt x="231" y="105"/>
                    <a:pt x="219" y="129"/>
                    <a:pt x="206" y="154"/>
                  </a:cubicBezTo>
                  <a:cubicBezTo>
                    <a:pt x="158" y="227"/>
                    <a:pt x="122" y="311"/>
                    <a:pt x="85" y="384"/>
                  </a:cubicBezTo>
                  <a:cubicBezTo>
                    <a:pt x="78" y="399"/>
                    <a:pt x="71" y="404"/>
                    <a:pt x="61" y="404"/>
                  </a:cubicBezTo>
                  <a:cubicBezTo>
                    <a:pt x="54" y="404"/>
                    <a:pt x="46" y="402"/>
                    <a:pt x="36" y="397"/>
                  </a:cubicBezTo>
                  <a:cubicBezTo>
                    <a:pt x="25" y="384"/>
                    <a:pt x="12" y="373"/>
                    <a:pt x="25" y="348"/>
                  </a:cubicBezTo>
                  <a:cubicBezTo>
                    <a:pt x="61" y="275"/>
                    <a:pt x="98" y="190"/>
                    <a:pt x="146" y="117"/>
                  </a:cubicBezTo>
                  <a:cubicBezTo>
                    <a:pt x="158" y="92"/>
                    <a:pt x="170" y="68"/>
                    <a:pt x="182" y="32"/>
                  </a:cubicBezTo>
                  <a:cubicBezTo>
                    <a:pt x="195" y="19"/>
                    <a:pt x="206" y="19"/>
                    <a:pt x="231" y="19"/>
                  </a:cubicBezTo>
                  <a:close/>
                  <a:moveTo>
                    <a:pt x="205" y="0"/>
                  </a:moveTo>
                  <a:cubicBezTo>
                    <a:pt x="190" y="0"/>
                    <a:pt x="178" y="9"/>
                    <a:pt x="170" y="32"/>
                  </a:cubicBezTo>
                  <a:cubicBezTo>
                    <a:pt x="158" y="56"/>
                    <a:pt x="134" y="81"/>
                    <a:pt x="122" y="117"/>
                  </a:cubicBezTo>
                  <a:lnTo>
                    <a:pt x="12" y="336"/>
                  </a:lnTo>
                  <a:cubicBezTo>
                    <a:pt x="0" y="373"/>
                    <a:pt x="12" y="397"/>
                    <a:pt x="36" y="409"/>
                  </a:cubicBezTo>
                  <a:cubicBezTo>
                    <a:pt x="36" y="421"/>
                    <a:pt x="49" y="421"/>
                    <a:pt x="61" y="421"/>
                  </a:cubicBezTo>
                  <a:cubicBezTo>
                    <a:pt x="73" y="421"/>
                    <a:pt x="85" y="409"/>
                    <a:pt x="98" y="397"/>
                  </a:cubicBezTo>
                  <a:cubicBezTo>
                    <a:pt x="146" y="324"/>
                    <a:pt x="182" y="238"/>
                    <a:pt x="219" y="165"/>
                  </a:cubicBezTo>
                  <a:cubicBezTo>
                    <a:pt x="231" y="141"/>
                    <a:pt x="243" y="105"/>
                    <a:pt x="255" y="81"/>
                  </a:cubicBezTo>
                  <a:cubicBezTo>
                    <a:pt x="279" y="44"/>
                    <a:pt x="255" y="19"/>
                    <a:pt x="231" y="8"/>
                  </a:cubicBezTo>
                  <a:cubicBezTo>
                    <a:pt x="222" y="3"/>
                    <a:pt x="213" y="0"/>
                    <a:pt x="2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20" name="Google Shape;9020;p61"/>
            <p:cNvSpPr/>
            <p:nvPr/>
          </p:nvSpPr>
          <p:spPr>
            <a:xfrm>
              <a:off x="8480870" y="3890016"/>
              <a:ext cx="11862" cy="18556"/>
            </a:xfrm>
            <a:custGeom>
              <a:avLst/>
              <a:gdLst/>
              <a:ahLst/>
              <a:cxnLst/>
              <a:rect l="l" t="t" r="r" b="b"/>
              <a:pathLst>
                <a:path w="241" h="377" extrusionOk="0">
                  <a:moveTo>
                    <a:pt x="181" y="0"/>
                  </a:moveTo>
                  <a:cubicBezTo>
                    <a:pt x="169" y="0"/>
                    <a:pt x="158" y="6"/>
                    <a:pt x="151" y="20"/>
                  </a:cubicBezTo>
                  <a:cubicBezTo>
                    <a:pt x="102" y="118"/>
                    <a:pt x="53" y="215"/>
                    <a:pt x="16" y="312"/>
                  </a:cubicBezTo>
                  <a:cubicBezTo>
                    <a:pt x="0" y="345"/>
                    <a:pt x="27" y="377"/>
                    <a:pt x="54" y="377"/>
                  </a:cubicBezTo>
                  <a:cubicBezTo>
                    <a:pt x="68" y="377"/>
                    <a:pt x="81" y="369"/>
                    <a:pt x="89" y="348"/>
                  </a:cubicBezTo>
                  <a:cubicBezTo>
                    <a:pt x="138" y="264"/>
                    <a:pt x="187" y="166"/>
                    <a:pt x="224" y="69"/>
                  </a:cubicBezTo>
                  <a:cubicBezTo>
                    <a:pt x="241" y="35"/>
                    <a:pt x="209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21" name="Google Shape;9021;p61"/>
            <p:cNvSpPr/>
            <p:nvPr/>
          </p:nvSpPr>
          <p:spPr>
            <a:xfrm>
              <a:off x="8480476" y="3889819"/>
              <a:ext cx="12600" cy="19196"/>
            </a:xfrm>
            <a:custGeom>
              <a:avLst/>
              <a:gdLst/>
              <a:ahLst/>
              <a:cxnLst/>
              <a:rect l="l" t="t" r="r" b="b"/>
              <a:pathLst>
                <a:path w="256" h="390" extrusionOk="0">
                  <a:moveTo>
                    <a:pt x="195" y="12"/>
                  </a:moveTo>
                  <a:cubicBezTo>
                    <a:pt x="195" y="12"/>
                    <a:pt x="207" y="12"/>
                    <a:pt x="207" y="24"/>
                  </a:cubicBezTo>
                  <a:cubicBezTo>
                    <a:pt x="232" y="24"/>
                    <a:pt x="243" y="49"/>
                    <a:pt x="232" y="73"/>
                  </a:cubicBezTo>
                  <a:cubicBezTo>
                    <a:pt x="183" y="182"/>
                    <a:pt x="134" y="268"/>
                    <a:pt x="97" y="352"/>
                  </a:cubicBezTo>
                  <a:cubicBezTo>
                    <a:pt x="91" y="367"/>
                    <a:pt x="79" y="372"/>
                    <a:pt x="68" y="372"/>
                  </a:cubicBezTo>
                  <a:cubicBezTo>
                    <a:pt x="61" y="372"/>
                    <a:pt x="54" y="370"/>
                    <a:pt x="49" y="365"/>
                  </a:cubicBezTo>
                  <a:cubicBezTo>
                    <a:pt x="37" y="365"/>
                    <a:pt x="24" y="341"/>
                    <a:pt x="37" y="316"/>
                  </a:cubicBezTo>
                  <a:cubicBezTo>
                    <a:pt x="73" y="231"/>
                    <a:pt x="110" y="146"/>
                    <a:pt x="170" y="36"/>
                  </a:cubicBezTo>
                  <a:cubicBezTo>
                    <a:pt x="170" y="24"/>
                    <a:pt x="183" y="12"/>
                    <a:pt x="195" y="12"/>
                  </a:cubicBezTo>
                  <a:close/>
                  <a:moveTo>
                    <a:pt x="219" y="0"/>
                  </a:moveTo>
                  <a:cubicBezTo>
                    <a:pt x="195" y="0"/>
                    <a:pt x="170" y="0"/>
                    <a:pt x="159" y="24"/>
                  </a:cubicBezTo>
                  <a:cubicBezTo>
                    <a:pt x="97" y="133"/>
                    <a:pt x="49" y="231"/>
                    <a:pt x="13" y="304"/>
                  </a:cubicBezTo>
                  <a:cubicBezTo>
                    <a:pt x="0" y="341"/>
                    <a:pt x="13" y="377"/>
                    <a:pt x="37" y="389"/>
                  </a:cubicBezTo>
                  <a:lnTo>
                    <a:pt x="61" y="389"/>
                  </a:lnTo>
                  <a:cubicBezTo>
                    <a:pt x="86" y="389"/>
                    <a:pt x="97" y="377"/>
                    <a:pt x="110" y="365"/>
                  </a:cubicBezTo>
                  <a:cubicBezTo>
                    <a:pt x="146" y="279"/>
                    <a:pt x="195" y="195"/>
                    <a:pt x="243" y="73"/>
                  </a:cubicBezTo>
                  <a:cubicBezTo>
                    <a:pt x="256" y="49"/>
                    <a:pt x="243" y="12"/>
                    <a:pt x="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22" name="Google Shape;9022;p61"/>
            <p:cNvSpPr/>
            <p:nvPr/>
          </p:nvSpPr>
          <p:spPr>
            <a:xfrm>
              <a:off x="8490812" y="3889819"/>
              <a:ext cx="16833" cy="21361"/>
            </a:xfrm>
            <a:custGeom>
              <a:avLst/>
              <a:gdLst/>
              <a:ahLst/>
              <a:cxnLst/>
              <a:rect l="l" t="t" r="r" b="b"/>
              <a:pathLst>
                <a:path w="342" h="434" extrusionOk="0">
                  <a:moveTo>
                    <a:pt x="278" y="1"/>
                  </a:moveTo>
                  <a:cubicBezTo>
                    <a:pt x="269" y="1"/>
                    <a:pt x="260" y="4"/>
                    <a:pt x="252" y="12"/>
                  </a:cubicBezTo>
                  <a:cubicBezTo>
                    <a:pt x="155" y="122"/>
                    <a:pt x="70" y="231"/>
                    <a:pt x="9" y="365"/>
                  </a:cubicBezTo>
                  <a:cubicBezTo>
                    <a:pt x="1" y="399"/>
                    <a:pt x="35" y="434"/>
                    <a:pt x="64" y="434"/>
                  </a:cubicBezTo>
                  <a:cubicBezTo>
                    <a:pt x="76" y="434"/>
                    <a:pt x="88" y="428"/>
                    <a:pt x="95" y="414"/>
                  </a:cubicBezTo>
                  <a:cubicBezTo>
                    <a:pt x="155" y="292"/>
                    <a:pt x="228" y="182"/>
                    <a:pt x="314" y="85"/>
                  </a:cubicBezTo>
                  <a:cubicBezTo>
                    <a:pt x="342" y="46"/>
                    <a:pt x="310" y="1"/>
                    <a:pt x="2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23" name="Google Shape;9023;p61"/>
            <p:cNvSpPr/>
            <p:nvPr/>
          </p:nvSpPr>
          <p:spPr>
            <a:xfrm>
              <a:off x="8490665" y="3889474"/>
              <a:ext cx="17375" cy="22494"/>
            </a:xfrm>
            <a:custGeom>
              <a:avLst/>
              <a:gdLst/>
              <a:ahLst/>
              <a:cxnLst/>
              <a:rect l="l" t="t" r="r" b="b"/>
              <a:pathLst>
                <a:path w="353" h="457" extrusionOk="0">
                  <a:moveTo>
                    <a:pt x="292" y="19"/>
                  </a:moveTo>
                  <a:cubicBezTo>
                    <a:pt x="292" y="19"/>
                    <a:pt x="304" y="19"/>
                    <a:pt x="317" y="31"/>
                  </a:cubicBezTo>
                  <a:cubicBezTo>
                    <a:pt x="328" y="43"/>
                    <a:pt x="328" y="67"/>
                    <a:pt x="317" y="80"/>
                  </a:cubicBezTo>
                  <a:cubicBezTo>
                    <a:pt x="219" y="177"/>
                    <a:pt x="146" y="286"/>
                    <a:pt x="85" y="421"/>
                  </a:cubicBezTo>
                  <a:cubicBezTo>
                    <a:pt x="79" y="432"/>
                    <a:pt x="71" y="435"/>
                    <a:pt x="63" y="435"/>
                  </a:cubicBezTo>
                  <a:cubicBezTo>
                    <a:pt x="55" y="435"/>
                    <a:pt x="49" y="432"/>
                    <a:pt x="49" y="432"/>
                  </a:cubicBezTo>
                  <a:cubicBezTo>
                    <a:pt x="25" y="421"/>
                    <a:pt x="12" y="396"/>
                    <a:pt x="25" y="384"/>
                  </a:cubicBezTo>
                  <a:cubicBezTo>
                    <a:pt x="85" y="250"/>
                    <a:pt x="158" y="140"/>
                    <a:pt x="268" y="31"/>
                  </a:cubicBezTo>
                  <a:cubicBezTo>
                    <a:pt x="268" y="19"/>
                    <a:pt x="280" y="19"/>
                    <a:pt x="292" y="19"/>
                  </a:cubicBezTo>
                  <a:close/>
                  <a:moveTo>
                    <a:pt x="292" y="0"/>
                  </a:moveTo>
                  <a:cubicBezTo>
                    <a:pt x="280" y="0"/>
                    <a:pt x="267" y="7"/>
                    <a:pt x="255" y="19"/>
                  </a:cubicBezTo>
                  <a:cubicBezTo>
                    <a:pt x="146" y="129"/>
                    <a:pt x="61" y="250"/>
                    <a:pt x="12" y="372"/>
                  </a:cubicBezTo>
                  <a:cubicBezTo>
                    <a:pt x="0" y="408"/>
                    <a:pt x="12" y="432"/>
                    <a:pt x="36" y="445"/>
                  </a:cubicBezTo>
                  <a:cubicBezTo>
                    <a:pt x="49" y="445"/>
                    <a:pt x="49" y="457"/>
                    <a:pt x="61" y="457"/>
                  </a:cubicBezTo>
                  <a:cubicBezTo>
                    <a:pt x="73" y="457"/>
                    <a:pt x="98" y="445"/>
                    <a:pt x="98" y="421"/>
                  </a:cubicBezTo>
                  <a:cubicBezTo>
                    <a:pt x="158" y="299"/>
                    <a:pt x="231" y="189"/>
                    <a:pt x="328" y="92"/>
                  </a:cubicBezTo>
                  <a:cubicBezTo>
                    <a:pt x="353" y="67"/>
                    <a:pt x="341" y="31"/>
                    <a:pt x="328" y="19"/>
                  </a:cubicBezTo>
                  <a:cubicBezTo>
                    <a:pt x="316" y="7"/>
                    <a:pt x="304" y="0"/>
                    <a:pt x="2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24" name="Google Shape;9024;p61"/>
            <p:cNvSpPr/>
            <p:nvPr/>
          </p:nvSpPr>
          <p:spPr>
            <a:xfrm>
              <a:off x="8503019" y="3891640"/>
              <a:ext cx="15406" cy="20033"/>
            </a:xfrm>
            <a:custGeom>
              <a:avLst/>
              <a:gdLst/>
              <a:ahLst/>
              <a:cxnLst/>
              <a:rect l="l" t="t" r="r" b="b"/>
              <a:pathLst>
                <a:path w="313" h="407" extrusionOk="0">
                  <a:moveTo>
                    <a:pt x="249" y="0"/>
                  </a:moveTo>
                  <a:cubicBezTo>
                    <a:pt x="240" y="0"/>
                    <a:pt x="231" y="4"/>
                    <a:pt x="223" y="12"/>
                  </a:cubicBezTo>
                  <a:cubicBezTo>
                    <a:pt x="139" y="109"/>
                    <a:pt x="66" y="231"/>
                    <a:pt x="17" y="352"/>
                  </a:cubicBezTo>
                  <a:cubicBezTo>
                    <a:pt x="1" y="385"/>
                    <a:pt x="33" y="406"/>
                    <a:pt x="63" y="406"/>
                  </a:cubicBezTo>
                  <a:cubicBezTo>
                    <a:pt x="78" y="406"/>
                    <a:pt x="93" y="401"/>
                    <a:pt x="102" y="388"/>
                  </a:cubicBezTo>
                  <a:cubicBezTo>
                    <a:pt x="150" y="279"/>
                    <a:pt x="211" y="169"/>
                    <a:pt x="284" y="72"/>
                  </a:cubicBezTo>
                  <a:cubicBezTo>
                    <a:pt x="313" y="44"/>
                    <a:pt x="282" y="0"/>
                    <a:pt x="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25" name="Google Shape;9025;p61"/>
            <p:cNvSpPr/>
            <p:nvPr/>
          </p:nvSpPr>
          <p:spPr>
            <a:xfrm>
              <a:off x="8502626" y="3891197"/>
              <a:ext cx="15603" cy="20771"/>
            </a:xfrm>
            <a:custGeom>
              <a:avLst/>
              <a:gdLst/>
              <a:ahLst/>
              <a:cxnLst/>
              <a:rect l="l" t="t" r="r" b="b"/>
              <a:pathLst>
                <a:path w="317" h="422" extrusionOk="0">
                  <a:moveTo>
                    <a:pt x="260" y="17"/>
                  </a:moveTo>
                  <a:cubicBezTo>
                    <a:pt x="268" y="17"/>
                    <a:pt x="274" y="21"/>
                    <a:pt x="280" y="21"/>
                  </a:cubicBezTo>
                  <a:cubicBezTo>
                    <a:pt x="292" y="32"/>
                    <a:pt x="304" y="57"/>
                    <a:pt x="280" y="81"/>
                  </a:cubicBezTo>
                  <a:cubicBezTo>
                    <a:pt x="207" y="178"/>
                    <a:pt x="147" y="288"/>
                    <a:pt x="98" y="386"/>
                  </a:cubicBezTo>
                  <a:cubicBezTo>
                    <a:pt x="85" y="410"/>
                    <a:pt x="74" y="410"/>
                    <a:pt x="49" y="410"/>
                  </a:cubicBezTo>
                  <a:cubicBezTo>
                    <a:pt x="37" y="397"/>
                    <a:pt x="25" y="386"/>
                    <a:pt x="37" y="361"/>
                  </a:cubicBezTo>
                  <a:cubicBezTo>
                    <a:pt x="74" y="251"/>
                    <a:pt x="147" y="142"/>
                    <a:pt x="231" y="32"/>
                  </a:cubicBezTo>
                  <a:cubicBezTo>
                    <a:pt x="243" y="20"/>
                    <a:pt x="252" y="17"/>
                    <a:pt x="260" y="17"/>
                  </a:cubicBezTo>
                  <a:close/>
                  <a:moveTo>
                    <a:pt x="263" y="0"/>
                  </a:moveTo>
                  <a:cubicBezTo>
                    <a:pt x="248" y="0"/>
                    <a:pt x="234" y="6"/>
                    <a:pt x="219" y="21"/>
                  </a:cubicBezTo>
                  <a:cubicBezTo>
                    <a:pt x="122" y="130"/>
                    <a:pt x="61" y="240"/>
                    <a:pt x="12" y="361"/>
                  </a:cubicBezTo>
                  <a:cubicBezTo>
                    <a:pt x="1" y="386"/>
                    <a:pt x="25" y="410"/>
                    <a:pt x="49" y="422"/>
                  </a:cubicBezTo>
                  <a:lnTo>
                    <a:pt x="74" y="422"/>
                  </a:lnTo>
                  <a:cubicBezTo>
                    <a:pt x="85" y="422"/>
                    <a:pt x="98" y="422"/>
                    <a:pt x="110" y="397"/>
                  </a:cubicBezTo>
                  <a:cubicBezTo>
                    <a:pt x="158" y="300"/>
                    <a:pt x="219" y="191"/>
                    <a:pt x="304" y="94"/>
                  </a:cubicBezTo>
                  <a:cubicBezTo>
                    <a:pt x="317" y="57"/>
                    <a:pt x="317" y="32"/>
                    <a:pt x="292" y="8"/>
                  </a:cubicBezTo>
                  <a:cubicBezTo>
                    <a:pt x="282" y="3"/>
                    <a:pt x="273" y="0"/>
                    <a:pt x="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26" name="Google Shape;9026;p61"/>
            <p:cNvSpPr/>
            <p:nvPr/>
          </p:nvSpPr>
          <p:spPr>
            <a:xfrm>
              <a:off x="8516555" y="3889228"/>
              <a:ext cx="14864" cy="21804"/>
            </a:xfrm>
            <a:custGeom>
              <a:avLst/>
              <a:gdLst/>
              <a:ahLst/>
              <a:cxnLst/>
              <a:rect l="l" t="t" r="r" b="b"/>
              <a:pathLst>
                <a:path w="302" h="443" extrusionOk="0">
                  <a:moveTo>
                    <a:pt x="247" y="1"/>
                  </a:moveTo>
                  <a:cubicBezTo>
                    <a:pt x="232" y="1"/>
                    <a:pt x="216" y="8"/>
                    <a:pt x="204" y="24"/>
                  </a:cubicBezTo>
                  <a:cubicBezTo>
                    <a:pt x="131" y="134"/>
                    <a:pt x="58" y="255"/>
                    <a:pt x="9" y="389"/>
                  </a:cubicBezTo>
                  <a:cubicBezTo>
                    <a:pt x="1" y="421"/>
                    <a:pt x="31" y="443"/>
                    <a:pt x="59" y="443"/>
                  </a:cubicBezTo>
                  <a:cubicBezTo>
                    <a:pt x="73" y="443"/>
                    <a:pt x="86" y="437"/>
                    <a:pt x="94" y="426"/>
                  </a:cubicBezTo>
                  <a:cubicBezTo>
                    <a:pt x="155" y="291"/>
                    <a:pt x="204" y="182"/>
                    <a:pt x="277" y="61"/>
                  </a:cubicBezTo>
                  <a:cubicBezTo>
                    <a:pt x="301" y="28"/>
                    <a:pt x="276" y="1"/>
                    <a:pt x="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27" name="Google Shape;9027;p61"/>
            <p:cNvSpPr/>
            <p:nvPr/>
          </p:nvSpPr>
          <p:spPr>
            <a:xfrm>
              <a:off x="8516358" y="3888785"/>
              <a:ext cx="15061" cy="22592"/>
            </a:xfrm>
            <a:custGeom>
              <a:avLst/>
              <a:gdLst/>
              <a:ahLst/>
              <a:cxnLst/>
              <a:rect l="l" t="t" r="r" b="b"/>
              <a:pathLst>
                <a:path w="306" h="459" extrusionOk="0">
                  <a:moveTo>
                    <a:pt x="268" y="21"/>
                  </a:moveTo>
                  <a:cubicBezTo>
                    <a:pt x="281" y="33"/>
                    <a:pt x="293" y="45"/>
                    <a:pt x="281" y="70"/>
                  </a:cubicBezTo>
                  <a:cubicBezTo>
                    <a:pt x="208" y="167"/>
                    <a:pt x="147" y="289"/>
                    <a:pt x="86" y="422"/>
                  </a:cubicBezTo>
                  <a:cubicBezTo>
                    <a:pt x="86" y="436"/>
                    <a:pt x="78" y="442"/>
                    <a:pt x="68" y="442"/>
                  </a:cubicBezTo>
                  <a:cubicBezTo>
                    <a:pt x="62" y="442"/>
                    <a:pt x="55" y="439"/>
                    <a:pt x="49" y="435"/>
                  </a:cubicBezTo>
                  <a:cubicBezTo>
                    <a:pt x="38" y="435"/>
                    <a:pt x="13" y="422"/>
                    <a:pt x="25" y="398"/>
                  </a:cubicBezTo>
                  <a:cubicBezTo>
                    <a:pt x="74" y="276"/>
                    <a:pt x="135" y="154"/>
                    <a:pt x="220" y="33"/>
                  </a:cubicBezTo>
                  <a:cubicBezTo>
                    <a:pt x="220" y="21"/>
                    <a:pt x="232" y="21"/>
                    <a:pt x="244" y="21"/>
                  </a:cubicBezTo>
                  <a:close/>
                  <a:moveTo>
                    <a:pt x="244" y="1"/>
                  </a:moveTo>
                  <a:cubicBezTo>
                    <a:pt x="229" y="1"/>
                    <a:pt x="210" y="7"/>
                    <a:pt x="195" y="21"/>
                  </a:cubicBezTo>
                  <a:cubicBezTo>
                    <a:pt x="122" y="143"/>
                    <a:pt x="62" y="264"/>
                    <a:pt x="13" y="398"/>
                  </a:cubicBezTo>
                  <a:cubicBezTo>
                    <a:pt x="1" y="422"/>
                    <a:pt x="13" y="446"/>
                    <a:pt x="38" y="459"/>
                  </a:cubicBezTo>
                  <a:lnTo>
                    <a:pt x="62" y="459"/>
                  </a:lnTo>
                  <a:cubicBezTo>
                    <a:pt x="86" y="459"/>
                    <a:pt x="98" y="459"/>
                    <a:pt x="111" y="435"/>
                  </a:cubicBezTo>
                  <a:cubicBezTo>
                    <a:pt x="171" y="300"/>
                    <a:pt x="232" y="179"/>
                    <a:pt x="293" y="81"/>
                  </a:cubicBezTo>
                  <a:cubicBezTo>
                    <a:pt x="305" y="45"/>
                    <a:pt x="293" y="21"/>
                    <a:pt x="268" y="8"/>
                  </a:cubicBezTo>
                  <a:cubicBezTo>
                    <a:pt x="264" y="4"/>
                    <a:pt x="255" y="1"/>
                    <a:pt x="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28" name="Google Shape;9028;p61"/>
            <p:cNvSpPr/>
            <p:nvPr/>
          </p:nvSpPr>
          <p:spPr>
            <a:xfrm>
              <a:off x="8527483" y="3889671"/>
              <a:ext cx="15996" cy="21509"/>
            </a:xfrm>
            <a:custGeom>
              <a:avLst/>
              <a:gdLst/>
              <a:ahLst/>
              <a:cxnLst/>
              <a:rect l="l" t="t" r="r" b="b"/>
              <a:pathLst>
                <a:path w="325" h="437" extrusionOk="0">
                  <a:moveTo>
                    <a:pt x="261" y="0"/>
                  </a:moveTo>
                  <a:cubicBezTo>
                    <a:pt x="249" y="0"/>
                    <a:pt x="235" y="5"/>
                    <a:pt x="225" y="15"/>
                  </a:cubicBezTo>
                  <a:cubicBezTo>
                    <a:pt x="140" y="125"/>
                    <a:pt x="79" y="246"/>
                    <a:pt x="18" y="368"/>
                  </a:cubicBezTo>
                  <a:cubicBezTo>
                    <a:pt x="1" y="402"/>
                    <a:pt x="32" y="437"/>
                    <a:pt x="65" y="437"/>
                  </a:cubicBezTo>
                  <a:cubicBezTo>
                    <a:pt x="79" y="437"/>
                    <a:pt x="93" y="431"/>
                    <a:pt x="104" y="417"/>
                  </a:cubicBezTo>
                  <a:cubicBezTo>
                    <a:pt x="164" y="295"/>
                    <a:pt x="225" y="173"/>
                    <a:pt x="298" y="63"/>
                  </a:cubicBezTo>
                  <a:cubicBezTo>
                    <a:pt x="324" y="28"/>
                    <a:pt x="294" y="0"/>
                    <a:pt x="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29" name="Google Shape;9029;p61"/>
            <p:cNvSpPr/>
            <p:nvPr/>
          </p:nvSpPr>
          <p:spPr>
            <a:xfrm>
              <a:off x="8527138" y="3889376"/>
              <a:ext cx="16243" cy="22001"/>
            </a:xfrm>
            <a:custGeom>
              <a:avLst/>
              <a:gdLst/>
              <a:ahLst/>
              <a:cxnLst/>
              <a:rect l="l" t="t" r="r" b="b"/>
              <a:pathLst>
                <a:path w="330" h="447" extrusionOk="0">
                  <a:moveTo>
                    <a:pt x="268" y="9"/>
                  </a:moveTo>
                  <a:cubicBezTo>
                    <a:pt x="281" y="9"/>
                    <a:pt x="281" y="21"/>
                    <a:pt x="293" y="21"/>
                  </a:cubicBezTo>
                  <a:cubicBezTo>
                    <a:pt x="305" y="33"/>
                    <a:pt x="305" y="45"/>
                    <a:pt x="293" y="69"/>
                  </a:cubicBezTo>
                  <a:cubicBezTo>
                    <a:pt x="220" y="191"/>
                    <a:pt x="159" y="301"/>
                    <a:pt x="98" y="410"/>
                  </a:cubicBezTo>
                  <a:cubicBezTo>
                    <a:pt x="86" y="434"/>
                    <a:pt x="74" y="434"/>
                    <a:pt x="49" y="434"/>
                  </a:cubicBezTo>
                  <a:cubicBezTo>
                    <a:pt x="38" y="423"/>
                    <a:pt x="25" y="398"/>
                    <a:pt x="38" y="374"/>
                  </a:cubicBezTo>
                  <a:cubicBezTo>
                    <a:pt x="98" y="240"/>
                    <a:pt x="159" y="131"/>
                    <a:pt x="232" y="33"/>
                  </a:cubicBezTo>
                  <a:cubicBezTo>
                    <a:pt x="244" y="21"/>
                    <a:pt x="257" y="9"/>
                    <a:pt x="268" y="9"/>
                  </a:cubicBezTo>
                  <a:close/>
                  <a:moveTo>
                    <a:pt x="270" y="1"/>
                  </a:moveTo>
                  <a:cubicBezTo>
                    <a:pt x="252" y="1"/>
                    <a:pt x="234" y="7"/>
                    <a:pt x="220" y="21"/>
                  </a:cubicBezTo>
                  <a:cubicBezTo>
                    <a:pt x="147" y="118"/>
                    <a:pt x="86" y="228"/>
                    <a:pt x="13" y="374"/>
                  </a:cubicBezTo>
                  <a:cubicBezTo>
                    <a:pt x="1" y="398"/>
                    <a:pt x="25" y="434"/>
                    <a:pt x="49" y="447"/>
                  </a:cubicBezTo>
                  <a:lnTo>
                    <a:pt x="74" y="447"/>
                  </a:lnTo>
                  <a:cubicBezTo>
                    <a:pt x="86" y="447"/>
                    <a:pt x="98" y="447"/>
                    <a:pt x="111" y="423"/>
                  </a:cubicBezTo>
                  <a:cubicBezTo>
                    <a:pt x="171" y="301"/>
                    <a:pt x="244" y="191"/>
                    <a:pt x="317" y="69"/>
                  </a:cubicBezTo>
                  <a:cubicBezTo>
                    <a:pt x="330" y="45"/>
                    <a:pt x="317" y="21"/>
                    <a:pt x="305" y="9"/>
                  </a:cubicBezTo>
                  <a:cubicBezTo>
                    <a:pt x="295" y="4"/>
                    <a:pt x="283" y="1"/>
                    <a:pt x="2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30" name="Google Shape;9030;p61"/>
            <p:cNvSpPr/>
            <p:nvPr/>
          </p:nvSpPr>
          <p:spPr>
            <a:xfrm>
              <a:off x="8540772" y="3888638"/>
              <a:ext cx="14175" cy="21657"/>
            </a:xfrm>
            <a:custGeom>
              <a:avLst/>
              <a:gdLst/>
              <a:ahLst/>
              <a:cxnLst/>
              <a:rect l="l" t="t" r="r" b="b"/>
              <a:pathLst>
                <a:path w="288" h="440" extrusionOk="0">
                  <a:moveTo>
                    <a:pt x="234" y="1"/>
                  </a:moveTo>
                  <a:cubicBezTo>
                    <a:pt x="220" y="1"/>
                    <a:pt x="207" y="8"/>
                    <a:pt x="198" y="24"/>
                  </a:cubicBezTo>
                  <a:cubicBezTo>
                    <a:pt x="113" y="133"/>
                    <a:pt x="53" y="255"/>
                    <a:pt x="16" y="389"/>
                  </a:cubicBezTo>
                  <a:cubicBezTo>
                    <a:pt x="1" y="419"/>
                    <a:pt x="28" y="440"/>
                    <a:pt x="53" y="440"/>
                  </a:cubicBezTo>
                  <a:cubicBezTo>
                    <a:pt x="69" y="440"/>
                    <a:pt x="84" y="432"/>
                    <a:pt x="89" y="413"/>
                  </a:cubicBezTo>
                  <a:cubicBezTo>
                    <a:pt x="150" y="292"/>
                    <a:pt x="198" y="170"/>
                    <a:pt x="271" y="60"/>
                  </a:cubicBezTo>
                  <a:cubicBezTo>
                    <a:pt x="288" y="28"/>
                    <a:pt x="261" y="1"/>
                    <a:pt x="2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31" name="Google Shape;9031;p61"/>
            <p:cNvSpPr/>
            <p:nvPr/>
          </p:nvSpPr>
          <p:spPr>
            <a:xfrm>
              <a:off x="8540329" y="3888195"/>
              <a:ext cx="15012" cy="22592"/>
            </a:xfrm>
            <a:custGeom>
              <a:avLst/>
              <a:gdLst/>
              <a:ahLst/>
              <a:cxnLst/>
              <a:rect l="l" t="t" r="r" b="b"/>
              <a:pathLst>
                <a:path w="305" h="459" extrusionOk="0">
                  <a:moveTo>
                    <a:pt x="256" y="20"/>
                  </a:moveTo>
                  <a:cubicBezTo>
                    <a:pt x="268" y="33"/>
                    <a:pt x="280" y="45"/>
                    <a:pt x="268" y="69"/>
                  </a:cubicBezTo>
                  <a:cubicBezTo>
                    <a:pt x="219" y="166"/>
                    <a:pt x="146" y="288"/>
                    <a:pt x="98" y="422"/>
                  </a:cubicBezTo>
                  <a:cubicBezTo>
                    <a:pt x="89" y="430"/>
                    <a:pt x="75" y="439"/>
                    <a:pt x="63" y="439"/>
                  </a:cubicBezTo>
                  <a:cubicBezTo>
                    <a:pt x="57" y="439"/>
                    <a:pt x="53" y="438"/>
                    <a:pt x="49" y="434"/>
                  </a:cubicBezTo>
                  <a:cubicBezTo>
                    <a:pt x="37" y="434"/>
                    <a:pt x="25" y="422"/>
                    <a:pt x="25" y="398"/>
                  </a:cubicBezTo>
                  <a:cubicBezTo>
                    <a:pt x="73" y="264"/>
                    <a:pt x="135" y="130"/>
                    <a:pt x="207" y="33"/>
                  </a:cubicBezTo>
                  <a:cubicBezTo>
                    <a:pt x="219" y="20"/>
                    <a:pt x="232" y="20"/>
                    <a:pt x="243" y="20"/>
                  </a:cubicBezTo>
                  <a:close/>
                  <a:moveTo>
                    <a:pt x="237" y="0"/>
                  </a:moveTo>
                  <a:cubicBezTo>
                    <a:pt x="223" y="0"/>
                    <a:pt x="209" y="6"/>
                    <a:pt x="195" y="20"/>
                  </a:cubicBezTo>
                  <a:cubicBezTo>
                    <a:pt x="122" y="130"/>
                    <a:pt x="62" y="252"/>
                    <a:pt x="13" y="398"/>
                  </a:cubicBezTo>
                  <a:cubicBezTo>
                    <a:pt x="0" y="422"/>
                    <a:pt x="13" y="447"/>
                    <a:pt x="37" y="458"/>
                  </a:cubicBezTo>
                  <a:lnTo>
                    <a:pt x="62" y="458"/>
                  </a:lnTo>
                  <a:cubicBezTo>
                    <a:pt x="86" y="458"/>
                    <a:pt x="98" y="447"/>
                    <a:pt x="110" y="422"/>
                  </a:cubicBezTo>
                  <a:cubicBezTo>
                    <a:pt x="159" y="288"/>
                    <a:pt x="232" y="166"/>
                    <a:pt x="292" y="69"/>
                  </a:cubicBezTo>
                  <a:cubicBezTo>
                    <a:pt x="305" y="45"/>
                    <a:pt x="292" y="20"/>
                    <a:pt x="268" y="9"/>
                  </a:cubicBezTo>
                  <a:cubicBezTo>
                    <a:pt x="258" y="3"/>
                    <a:pt x="247" y="0"/>
                    <a:pt x="2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32" name="Google Shape;9032;p61"/>
            <p:cNvSpPr/>
            <p:nvPr/>
          </p:nvSpPr>
          <p:spPr>
            <a:xfrm>
              <a:off x="8552241" y="3891050"/>
              <a:ext cx="13486" cy="21214"/>
            </a:xfrm>
            <a:custGeom>
              <a:avLst/>
              <a:gdLst/>
              <a:ahLst/>
              <a:cxnLst/>
              <a:rect l="l" t="t" r="r" b="b"/>
              <a:pathLst>
                <a:path w="274" h="431" extrusionOk="0">
                  <a:moveTo>
                    <a:pt x="220" y="1"/>
                  </a:moveTo>
                  <a:cubicBezTo>
                    <a:pt x="206" y="1"/>
                    <a:pt x="193" y="7"/>
                    <a:pt x="184" y="24"/>
                  </a:cubicBezTo>
                  <a:cubicBezTo>
                    <a:pt x="111" y="133"/>
                    <a:pt x="50" y="254"/>
                    <a:pt x="14" y="376"/>
                  </a:cubicBezTo>
                  <a:cubicBezTo>
                    <a:pt x="0" y="411"/>
                    <a:pt x="23" y="430"/>
                    <a:pt x="49" y="430"/>
                  </a:cubicBezTo>
                  <a:cubicBezTo>
                    <a:pt x="68" y="430"/>
                    <a:pt x="89" y="421"/>
                    <a:pt x="99" y="400"/>
                  </a:cubicBezTo>
                  <a:cubicBezTo>
                    <a:pt x="136" y="279"/>
                    <a:pt x="196" y="170"/>
                    <a:pt x="257" y="60"/>
                  </a:cubicBezTo>
                  <a:cubicBezTo>
                    <a:pt x="274" y="27"/>
                    <a:pt x="247" y="1"/>
                    <a:pt x="2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33" name="Google Shape;9033;p61"/>
            <p:cNvSpPr/>
            <p:nvPr/>
          </p:nvSpPr>
          <p:spPr>
            <a:xfrm>
              <a:off x="8551700" y="3890557"/>
              <a:ext cx="14421" cy="22051"/>
            </a:xfrm>
            <a:custGeom>
              <a:avLst/>
              <a:gdLst/>
              <a:ahLst/>
              <a:cxnLst/>
              <a:rect l="l" t="t" r="r" b="b"/>
              <a:pathLst>
                <a:path w="293" h="448" extrusionOk="0">
                  <a:moveTo>
                    <a:pt x="244" y="21"/>
                  </a:moveTo>
                  <a:cubicBezTo>
                    <a:pt x="268" y="34"/>
                    <a:pt x="268" y="45"/>
                    <a:pt x="256" y="70"/>
                  </a:cubicBezTo>
                  <a:cubicBezTo>
                    <a:pt x="195" y="167"/>
                    <a:pt x="147" y="277"/>
                    <a:pt x="98" y="410"/>
                  </a:cubicBezTo>
                  <a:cubicBezTo>
                    <a:pt x="85" y="435"/>
                    <a:pt x="61" y="435"/>
                    <a:pt x="49" y="435"/>
                  </a:cubicBezTo>
                  <a:cubicBezTo>
                    <a:pt x="37" y="423"/>
                    <a:pt x="25" y="410"/>
                    <a:pt x="25" y="386"/>
                  </a:cubicBezTo>
                  <a:cubicBezTo>
                    <a:pt x="74" y="264"/>
                    <a:pt x="122" y="155"/>
                    <a:pt x="195" y="34"/>
                  </a:cubicBezTo>
                  <a:cubicBezTo>
                    <a:pt x="207" y="21"/>
                    <a:pt x="220" y="21"/>
                    <a:pt x="231" y="21"/>
                  </a:cubicBezTo>
                  <a:close/>
                  <a:moveTo>
                    <a:pt x="225" y="1"/>
                  </a:moveTo>
                  <a:cubicBezTo>
                    <a:pt x="211" y="1"/>
                    <a:pt x="197" y="7"/>
                    <a:pt x="183" y="21"/>
                  </a:cubicBezTo>
                  <a:cubicBezTo>
                    <a:pt x="110" y="143"/>
                    <a:pt x="49" y="264"/>
                    <a:pt x="12" y="386"/>
                  </a:cubicBezTo>
                  <a:cubicBezTo>
                    <a:pt x="1" y="410"/>
                    <a:pt x="25" y="435"/>
                    <a:pt x="49" y="447"/>
                  </a:cubicBezTo>
                  <a:lnTo>
                    <a:pt x="61" y="447"/>
                  </a:lnTo>
                  <a:cubicBezTo>
                    <a:pt x="85" y="447"/>
                    <a:pt x="110" y="435"/>
                    <a:pt x="110" y="410"/>
                  </a:cubicBezTo>
                  <a:cubicBezTo>
                    <a:pt x="158" y="289"/>
                    <a:pt x="220" y="180"/>
                    <a:pt x="280" y="82"/>
                  </a:cubicBezTo>
                  <a:cubicBezTo>
                    <a:pt x="293" y="45"/>
                    <a:pt x="280" y="21"/>
                    <a:pt x="256" y="9"/>
                  </a:cubicBezTo>
                  <a:cubicBezTo>
                    <a:pt x="246" y="4"/>
                    <a:pt x="235" y="1"/>
                    <a:pt x="2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34" name="Google Shape;9034;p61"/>
            <p:cNvSpPr/>
            <p:nvPr/>
          </p:nvSpPr>
          <p:spPr>
            <a:xfrm>
              <a:off x="8565383" y="3889376"/>
              <a:ext cx="13585" cy="22297"/>
            </a:xfrm>
            <a:custGeom>
              <a:avLst/>
              <a:gdLst/>
              <a:ahLst/>
              <a:cxnLst/>
              <a:rect l="l" t="t" r="r" b="b"/>
              <a:pathLst>
                <a:path w="276" h="453" extrusionOk="0">
                  <a:moveTo>
                    <a:pt x="215" y="1"/>
                  </a:moveTo>
                  <a:cubicBezTo>
                    <a:pt x="203" y="1"/>
                    <a:pt x="192" y="6"/>
                    <a:pt x="185" y="21"/>
                  </a:cubicBezTo>
                  <a:cubicBezTo>
                    <a:pt x="112" y="142"/>
                    <a:pt x="51" y="264"/>
                    <a:pt x="15" y="398"/>
                  </a:cubicBezTo>
                  <a:cubicBezTo>
                    <a:pt x="0" y="433"/>
                    <a:pt x="23" y="452"/>
                    <a:pt x="50" y="452"/>
                  </a:cubicBezTo>
                  <a:cubicBezTo>
                    <a:pt x="69" y="452"/>
                    <a:pt x="89" y="443"/>
                    <a:pt x="99" y="423"/>
                  </a:cubicBezTo>
                  <a:cubicBezTo>
                    <a:pt x="148" y="301"/>
                    <a:pt x="197" y="179"/>
                    <a:pt x="258" y="69"/>
                  </a:cubicBezTo>
                  <a:cubicBezTo>
                    <a:pt x="275" y="35"/>
                    <a:pt x="24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35" name="Google Shape;9035;p61"/>
            <p:cNvSpPr/>
            <p:nvPr/>
          </p:nvSpPr>
          <p:spPr>
            <a:xfrm>
              <a:off x="8564891" y="3888835"/>
              <a:ext cx="14421" cy="23133"/>
            </a:xfrm>
            <a:custGeom>
              <a:avLst/>
              <a:gdLst/>
              <a:ahLst/>
              <a:cxnLst/>
              <a:rect l="l" t="t" r="r" b="b"/>
              <a:pathLst>
                <a:path w="293" h="470" extrusionOk="0">
                  <a:moveTo>
                    <a:pt x="231" y="20"/>
                  </a:moveTo>
                  <a:cubicBezTo>
                    <a:pt x="231" y="20"/>
                    <a:pt x="244" y="20"/>
                    <a:pt x="244" y="32"/>
                  </a:cubicBezTo>
                  <a:cubicBezTo>
                    <a:pt x="255" y="32"/>
                    <a:pt x="268" y="56"/>
                    <a:pt x="255" y="69"/>
                  </a:cubicBezTo>
                  <a:cubicBezTo>
                    <a:pt x="195" y="190"/>
                    <a:pt x="146" y="299"/>
                    <a:pt x="98" y="434"/>
                  </a:cubicBezTo>
                  <a:cubicBezTo>
                    <a:pt x="85" y="458"/>
                    <a:pt x="61" y="458"/>
                    <a:pt x="49" y="458"/>
                  </a:cubicBezTo>
                  <a:cubicBezTo>
                    <a:pt x="36" y="445"/>
                    <a:pt x="25" y="445"/>
                    <a:pt x="25" y="409"/>
                  </a:cubicBezTo>
                  <a:cubicBezTo>
                    <a:pt x="61" y="299"/>
                    <a:pt x="122" y="178"/>
                    <a:pt x="207" y="44"/>
                  </a:cubicBezTo>
                  <a:cubicBezTo>
                    <a:pt x="207" y="32"/>
                    <a:pt x="219" y="20"/>
                    <a:pt x="231" y="20"/>
                  </a:cubicBezTo>
                  <a:close/>
                  <a:moveTo>
                    <a:pt x="229" y="0"/>
                  </a:moveTo>
                  <a:cubicBezTo>
                    <a:pt x="213" y="0"/>
                    <a:pt x="198" y="9"/>
                    <a:pt x="182" y="32"/>
                  </a:cubicBezTo>
                  <a:cubicBezTo>
                    <a:pt x="109" y="178"/>
                    <a:pt x="49" y="299"/>
                    <a:pt x="12" y="409"/>
                  </a:cubicBezTo>
                  <a:cubicBezTo>
                    <a:pt x="0" y="434"/>
                    <a:pt x="12" y="458"/>
                    <a:pt x="36" y="470"/>
                  </a:cubicBezTo>
                  <a:lnTo>
                    <a:pt x="61" y="470"/>
                  </a:lnTo>
                  <a:cubicBezTo>
                    <a:pt x="85" y="470"/>
                    <a:pt x="98" y="458"/>
                    <a:pt x="109" y="434"/>
                  </a:cubicBezTo>
                  <a:cubicBezTo>
                    <a:pt x="171" y="312"/>
                    <a:pt x="219" y="190"/>
                    <a:pt x="280" y="80"/>
                  </a:cubicBezTo>
                  <a:cubicBezTo>
                    <a:pt x="292" y="56"/>
                    <a:pt x="280" y="20"/>
                    <a:pt x="255" y="7"/>
                  </a:cubicBezTo>
                  <a:cubicBezTo>
                    <a:pt x="246" y="3"/>
                    <a:pt x="238" y="0"/>
                    <a:pt x="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36" name="Google Shape;9036;p61"/>
            <p:cNvSpPr/>
            <p:nvPr/>
          </p:nvSpPr>
          <p:spPr>
            <a:xfrm>
              <a:off x="8581430" y="3888195"/>
              <a:ext cx="14274" cy="20968"/>
            </a:xfrm>
            <a:custGeom>
              <a:avLst/>
              <a:gdLst/>
              <a:ahLst/>
              <a:cxnLst/>
              <a:rect l="l" t="t" r="r" b="b"/>
              <a:pathLst>
                <a:path w="290" h="426" extrusionOk="0">
                  <a:moveTo>
                    <a:pt x="225" y="0"/>
                  </a:moveTo>
                  <a:cubicBezTo>
                    <a:pt x="212" y="0"/>
                    <a:pt x="198" y="6"/>
                    <a:pt x="187" y="20"/>
                  </a:cubicBezTo>
                  <a:cubicBezTo>
                    <a:pt x="126" y="130"/>
                    <a:pt x="65" y="239"/>
                    <a:pt x="17" y="361"/>
                  </a:cubicBezTo>
                  <a:cubicBezTo>
                    <a:pt x="0" y="393"/>
                    <a:pt x="27" y="426"/>
                    <a:pt x="58" y="426"/>
                  </a:cubicBezTo>
                  <a:cubicBezTo>
                    <a:pt x="74" y="426"/>
                    <a:pt x="90" y="418"/>
                    <a:pt x="102" y="398"/>
                  </a:cubicBezTo>
                  <a:cubicBezTo>
                    <a:pt x="162" y="301"/>
                    <a:pt x="211" y="179"/>
                    <a:pt x="272" y="69"/>
                  </a:cubicBezTo>
                  <a:cubicBezTo>
                    <a:pt x="290" y="35"/>
                    <a:pt x="258" y="0"/>
                    <a:pt x="2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37" name="Google Shape;9037;p61"/>
            <p:cNvSpPr/>
            <p:nvPr/>
          </p:nvSpPr>
          <p:spPr>
            <a:xfrm>
              <a:off x="8581036" y="3887752"/>
              <a:ext cx="15012" cy="21804"/>
            </a:xfrm>
            <a:custGeom>
              <a:avLst/>
              <a:gdLst/>
              <a:ahLst/>
              <a:cxnLst/>
              <a:rect l="l" t="t" r="r" b="b"/>
              <a:pathLst>
                <a:path w="305" h="443" extrusionOk="0">
                  <a:moveTo>
                    <a:pt x="232" y="18"/>
                  </a:moveTo>
                  <a:cubicBezTo>
                    <a:pt x="243" y="18"/>
                    <a:pt x="243" y="18"/>
                    <a:pt x="256" y="29"/>
                  </a:cubicBezTo>
                  <a:cubicBezTo>
                    <a:pt x="268" y="29"/>
                    <a:pt x="280" y="54"/>
                    <a:pt x="268" y="78"/>
                  </a:cubicBezTo>
                  <a:cubicBezTo>
                    <a:pt x="219" y="188"/>
                    <a:pt x="159" y="297"/>
                    <a:pt x="98" y="407"/>
                  </a:cubicBezTo>
                  <a:cubicBezTo>
                    <a:pt x="91" y="421"/>
                    <a:pt x="80" y="427"/>
                    <a:pt x="69" y="427"/>
                  </a:cubicBezTo>
                  <a:cubicBezTo>
                    <a:pt x="62" y="427"/>
                    <a:pt x="54" y="424"/>
                    <a:pt x="49" y="419"/>
                  </a:cubicBezTo>
                  <a:cubicBezTo>
                    <a:pt x="37" y="407"/>
                    <a:pt x="25" y="394"/>
                    <a:pt x="37" y="370"/>
                  </a:cubicBezTo>
                  <a:cubicBezTo>
                    <a:pt x="86" y="248"/>
                    <a:pt x="146" y="139"/>
                    <a:pt x="207" y="42"/>
                  </a:cubicBezTo>
                  <a:lnTo>
                    <a:pt x="232" y="18"/>
                  </a:lnTo>
                  <a:close/>
                  <a:moveTo>
                    <a:pt x="242" y="0"/>
                  </a:moveTo>
                  <a:cubicBezTo>
                    <a:pt x="226" y="0"/>
                    <a:pt x="204" y="12"/>
                    <a:pt x="195" y="29"/>
                  </a:cubicBezTo>
                  <a:lnTo>
                    <a:pt x="13" y="358"/>
                  </a:lnTo>
                  <a:cubicBezTo>
                    <a:pt x="0" y="394"/>
                    <a:pt x="25" y="419"/>
                    <a:pt x="49" y="431"/>
                  </a:cubicBezTo>
                  <a:cubicBezTo>
                    <a:pt x="49" y="443"/>
                    <a:pt x="62" y="443"/>
                    <a:pt x="73" y="443"/>
                  </a:cubicBezTo>
                  <a:cubicBezTo>
                    <a:pt x="86" y="443"/>
                    <a:pt x="98" y="431"/>
                    <a:pt x="110" y="419"/>
                  </a:cubicBezTo>
                  <a:cubicBezTo>
                    <a:pt x="183" y="310"/>
                    <a:pt x="232" y="188"/>
                    <a:pt x="280" y="78"/>
                  </a:cubicBezTo>
                  <a:cubicBezTo>
                    <a:pt x="305" y="54"/>
                    <a:pt x="280" y="18"/>
                    <a:pt x="256" y="5"/>
                  </a:cubicBezTo>
                  <a:cubicBezTo>
                    <a:pt x="253" y="2"/>
                    <a:pt x="248" y="0"/>
                    <a:pt x="2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38" name="Google Shape;9038;p61"/>
            <p:cNvSpPr/>
            <p:nvPr/>
          </p:nvSpPr>
          <p:spPr>
            <a:xfrm>
              <a:off x="8596787" y="3887604"/>
              <a:ext cx="14914" cy="22247"/>
            </a:xfrm>
            <a:custGeom>
              <a:avLst/>
              <a:gdLst/>
              <a:ahLst/>
              <a:cxnLst/>
              <a:rect l="l" t="t" r="r" b="b"/>
              <a:pathLst>
                <a:path w="303" h="452" extrusionOk="0">
                  <a:moveTo>
                    <a:pt x="236" y="1"/>
                  </a:moveTo>
                  <a:cubicBezTo>
                    <a:pt x="223" y="1"/>
                    <a:pt x="211" y="6"/>
                    <a:pt x="204" y="21"/>
                  </a:cubicBezTo>
                  <a:cubicBezTo>
                    <a:pt x="131" y="142"/>
                    <a:pt x="58" y="264"/>
                    <a:pt x="9" y="397"/>
                  </a:cubicBezTo>
                  <a:cubicBezTo>
                    <a:pt x="1" y="430"/>
                    <a:pt x="30" y="451"/>
                    <a:pt x="58" y="451"/>
                  </a:cubicBezTo>
                  <a:cubicBezTo>
                    <a:pt x="72" y="451"/>
                    <a:pt x="86" y="446"/>
                    <a:pt x="94" y="434"/>
                  </a:cubicBezTo>
                  <a:lnTo>
                    <a:pt x="277" y="69"/>
                  </a:lnTo>
                  <a:cubicBezTo>
                    <a:pt x="302" y="35"/>
                    <a:pt x="267" y="1"/>
                    <a:pt x="2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39" name="Google Shape;9039;p61"/>
            <p:cNvSpPr/>
            <p:nvPr/>
          </p:nvSpPr>
          <p:spPr>
            <a:xfrm>
              <a:off x="8595999" y="3887013"/>
              <a:ext cx="15603" cy="23183"/>
            </a:xfrm>
            <a:custGeom>
              <a:avLst/>
              <a:gdLst/>
              <a:ahLst/>
              <a:cxnLst/>
              <a:rect l="l" t="t" r="r" b="b"/>
              <a:pathLst>
                <a:path w="317" h="471" extrusionOk="0">
                  <a:moveTo>
                    <a:pt x="256" y="20"/>
                  </a:moveTo>
                  <a:cubicBezTo>
                    <a:pt x="268" y="20"/>
                    <a:pt x="268" y="20"/>
                    <a:pt x="280" y="33"/>
                  </a:cubicBezTo>
                  <a:cubicBezTo>
                    <a:pt x="293" y="33"/>
                    <a:pt x="304" y="57"/>
                    <a:pt x="293" y="69"/>
                  </a:cubicBezTo>
                  <a:cubicBezTo>
                    <a:pt x="244" y="142"/>
                    <a:pt x="207" y="227"/>
                    <a:pt x="171" y="300"/>
                  </a:cubicBezTo>
                  <a:cubicBezTo>
                    <a:pt x="147" y="336"/>
                    <a:pt x="122" y="385"/>
                    <a:pt x="98" y="434"/>
                  </a:cubicBezTo>
                  <a:cubicBezTo>
                    <a:pt x="91" y="448"/>
                    <a:pt x="83" y="454"/>
                    <a:pt x="74" y="454"/>
                  </a:cubicBezTo>
                  <a:cubicBezTo>
                    <a:pt x="67" y="454"/>
                    <a:pt x="59" y="451"/>
                    <a:pt x="49" y="446"/>
                  </a:cubicBezTo>
                  <a:cubicBezTo>
                    <a:pt x="37" y="446"/>
                    <a:pt x="25" y="434"/>
                    <a:pt x="37" y="409"/>
                  </a:cubicBezTo>
                  <a:cubicBezTo>
                    <a:pt x="85" y="288"/>
                    <a:pt x="147" y="179"/>
                    <a:pt x="231" y="44"/>
                  </a:cubicBezTo>
                  <a:cubicBezTo>
                    <a:pt x="231" y="33"/>
                    <a:pt x="244" y="20"/>
                    <a:pt x="256" y="20"/>
                  </a:cubicBezTo>
                  <a:close/>
                  <a:moveTo>
                    <a:pt x="253" y="1"/>
                  </a:moveTo>
                  <a:cubicBezTo>
                    <a:pt x="238" y="1"/>
                    <a:pt x="222" y="9"/>
                    <a:pt x="207" y="33"/>
                  </a:cubicBezTo>
                  <a:cubicBezTo>
                    <a:pt x="134" y="166"/>
                    <a:pt x="74" y="276"/>
                    <a:pt x="12" y="409"/>
                  </a:cubicBezTo>
                  <a:cubicBezTo>
                    <a:pt x="1" y="434"/>
                    <a:pt x="25" y="458"/>
                    <a:pt x="49" y="471"/>
                  </a:cubicBezTo>
                  <a:lnTo>
                    <a:pt x="74" y="471"/>
                  </a:lnTo>
                  <a:cubicBezTo>
                    <a:pt x="85" y="471"/>
                    <a:pt x="110" y="458"/>
                    <a:pt x="110" y="446"/>
                  </a:cubicBezTo>
                  <a:lnTo>
                    <a:pt x="183" y="300"/>
                  </a:lnTo>
                  <a:cubicBezTo>
                    <a:pt x="220" y="227"/>
                    <a:pt x="268" y="154"/>
                    <a:pt x="304" y="81"/>
                  </a:cubicBezTo>
                  <a:cubicBezTo>
                    <a:pt x="317" y="57"/>
                    <a:pt x="304" y="20"/>
                    <a:pt x="280" y="8"/>
                  </a:cubicBezTo>
                  <a:cubicBezTo>
                    <a:pt x="271" y="4"/>
                    <a:pt x="262" y="1"/>
                    <a:pt x="2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40" name="Google Shape;9040;p61"/>
            <p:cNvSpPr/>
            <p:nvPr/>
          </p:nvSpPr>
          <p:spPr>
            <a:xfrm>
              <a:off x="8608206" y="3889376"/>
              <a:ext cx="14225" cy="21115"/>
            </a:xfrm>
            <a:custGeom>
              <a:avLst/>
              <a:gdLst/>
              <a:ahLst/>
              <a:cxnLst/>
              <a:rect l="l" t="t" r="r" b="b"/>
              <a:pathLst>
                <a:path w="289" h="429" extrusionOk="0">
                  <a:moveTo>
                    <a:pt x="228" y="1"/>
                  </a:moveTo>
                  <a:cubicBezTo>
                    <a:pt x="215" y="1"/>
                    <a:pt x="201" y="6"/>
                    <a:pt x="191" y="21"/>
                  </a:cubicBezTo>
                  <a:cubicBezTo>
                    <a:pt x="118" y="131"/>
                    <a:pt x="56" y="240"/>
                    <a:pt x="8" y="374"/>
                  </a:cubicBezTo>
                  <a:cubicBezTo>
                    <a:pt x="1" y="409"/>
                    <a:pt x="27" y="428"/>
                    <a:pt x="55" y="428"/>
                  </a:cubicBezTo>
                  <a:cubicBezTo>
                    <a:pt x="74" y="428"/>
                    <a:pt x="95" y="418"/>
                    <a:pt x="105" y="398"/>
                  </a:cubicBezTo>
                  <a:cubicBezTo>
                    <a:pt x="142" y="277"/>
                    <a:pt x="202" y="167"/>
                    <a:pt x="264" y="69"/>
                  </a:cubicBezTo>
                  <a:cubicBezTo>
                    <a:pt x="289" y="35"/>
                    <a:pt x="260" y="1"/>
                    <a:pt x="2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41" name="Google Shape;9041;p61"/>
            <p:cNvSpPr/>
            <p:nvPr/>
          </p:nvSpPr>
          <p:spPr>
            <a:xfrm>
              <a:off x="8607960" y="3888982"/>
              <a:ext cx="14421" cy="21804"/>
            </a:xfrm>
            <a:custGeom>
              <a:avLst/>
              <a:gdLst/>
              <a:ahLst/>
              <a:cxnLst/>
              <a:rect l="l" t="t" r="r" b="b"/>
              <a:pathLst>
                <a:path w="293" h="443" extrusionOk="0">
                  <a:moveTo>
                    <a:pt x="232" y="17"/>
                  </a:moveTo>
                  <a:cubicBezTo>
                    <a:pt x="244" y="17"/>
                    <a:pt x="244" y="17"/>
                    <a:pt x="256" y="29"/>
                  </a:cubicBezTo>
                  <a:cubicBezTo>
                    <a:pt x="269" y="29"/>
                    <a:pt x="280" y="53"/>
                    <a:pt x="269" y="66"/>
                  </a:cubicBezTo>
                  <a:cubicBezTo>
                    <a:pt x="207" y="163"/>
                    <a:pt x="147" y="272"/>
                    <a:pt x="98" y="406"/>
                  </a:cubicBezTo>
                  <a:cubicBezTo>
                    <a:pt x="86" y="431"/>
                    <a:pt x="61" y="431"/>
                    <a:pt x="50" y="431"/>
                  </a:cubicBezTo>
                  <a:cubicBezTo>
                    <a:pt x="37" y="418"/>
                    <a:pt x="25" y="406"/>
                    <a:pt x="25" y="382"/>
                  </a:cubicBezTo>
                  <a:cubicBezTo>
                    <a:pt x="61" y="260"/>
                    <a:pt x="123" y="150"/>
                    <a:pt x="196" y="41"/>
                  </a:cubicBezTo>
                  <a:cubicBezTo>
                    <a:pt x="207" y="29"/>
                    <a:pt x="220" y="17"/>
                    <a:pt x="232" y="17"/>
                  </a:cubicBezTo>
                  <a:close/>
                  <a:moveTo>
                    <a:pt x="230" y="0"/>
                  </a:moveTo>
                  <a:cubicBezTo>
                    <a:pt x="213" y="0"/>
                    <a:pt x="196" y="9"/>
                    <a:pt x="183" y="29"/>
                  </a:cubicBezTo>
                  <a:cubicBezTo>
                    <a:pt x="98" y="139"/>
                    <a:pt x="50" y="260"/>
                    <a:pt x="13" y="382"/>
                  </a:cubicBezTo>
                  <a:cubicBezTo>
                    <a:pt x="1" y="406"/>
                    <a:pt x="13" y="431"/>
                    <a:pt x="37" y="442"/>
                  </a:cubicBezTo>
                  <a:lnTo>
                    <a:pt x="61" y="442"/>
                  </a:lnTo>
                  <a:cubicBezTo>
                    <a:pt x="86" y="442"/>
                    <a:pt x="98" y="431"/>
                    <a:pt x="110" y="406"/>
                  </a:cubicBezTo>
                  <a:cubicBezTo>
                    <a:pt x="171" y="272"/>
                    <a:pt x="220" y="175"/>
                    <a:pt x="280" y="77"/>
                  </a:cubicBezTo>
                  <a:cubicBezTo>
                    <a:pt x="293" y="53"/>
                    <a:pt x="280" y="29"/>
                    <a:pt x="269" y="17"/>
                  </a:cubicBezTo>
                  <a:cubicBezTo>
                    <a:pt x="258" y="6"/>
                    <a:pt x="244" y="0"/>
                    <a:pt x="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42" name="Google Shape;9042;p61"/>
            <p:cNvSpPr/>
            <p:nvPr/>
          </p:nvSpPr>
          <p:spPr>
            <a:xfrm>
              <a:off x="8620315" y="3890459"/>
              <a:ext cx="13683" cy="20722"/>
            </a:xfrm>
            <a:custGeom>
              <a:avLst/>
              <a:gdLst/>
              <a:ahLst/>
              <a:cxnLst/>
              <a:rect l="l" t="t" r="r" b="b"/>
              <a:pathLst>
                <a:path w="278" h="421" extrusionOk="0">
                  <a:moveTo>
                    <a:pt x="223" y="0"/>
                  </a:moveTo>
                  <a:cubicBezTo>
                    <a:pt x="209" y="0"/>
                    <a:pt x="196" y="7"/>
                    <a:pt x="188" y="23"/>
                  </a:cubicBezTo>
                  <a:cubicBezTo>
                    <a:pt x="127" y="120"/>
                    <a:pt x="66" y="242"/>
                    <a:pt x="18" y="352"/>
                  </a:cubicBezTo>
                  <a:cubicBezTo>
                    <a:pt x="0" y="386"/>
                    <a:pt x="32" y="421"/>
                    <a:pt x="60" y="421"/>
                  </a:cubicBezTo>
                  <a:cubicBezTo>
                    <a:pt x="72" y="421"/>
                    <a:pt x="83" y="415"/>
                    <a:pt x="91" y="401"/>
                  </a:cubicBezTo>
                  <a:cubicBezTo>
                    <a:pt x="151" y="291"/>
                    <a:pt x="212" y="169"/>
                    <a:pt x="261" y="60"/>
                  </a:cubicBezTo>
                  <a:cubicBezTo>
                    <a:pt x="277" y="27"/>
                    <a:pt x="250" y="0"/>
                    <a:pt x="2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43" name="Google Shape;9043;p61"/>
            <p:cNvSpPr/>
            <p:nvPr/>
          </p:nvSpPr>
          <p:spPr>
            <a:xfrm>
              <a:off x="8619970" y="3890016"/>
              <a:ext cx="14421" cy="21361"/>
            </a:xfrm>
            <a:custGeom>
              <a:avLst/>
              <a:gdLst/>
              <a:ahLst/>
              <a:cxnLst/>
              <a:rect l="l" t="t" r="r" b="b"/>
              <a:pathLst>
                <a:path w="293" h="434" extrusionOk="0">
                  <a:moveTo>
                    <a:pt x="243" y="20"/>
                  </a:moveTo>
                  <a:cubicBezTo>
                    <a:pt x="255" y="20"/>
                    <a:pt x="268" y="45"/>
                    <a:pt x="255" y="69"/>
                  </a:cubicBezTo>
                  <a:cubicBezTo>
                    <a:pt x="206" y="178"/>
                    <a:pt x="158" y="275"/>
                    <a:pt x="98" y="385"/>
                  </a:cubicBezTo>
                  <a:lnTo>
                    <a:pt x="85" y="397"/>
                  </a:lnTo>
                  <a:cubicBezTo>
                    <a:pt x="85" y="411"/>
                    <a:pt x="76" y="417"/>
                    <a:pt x="67" y="417"/>
                  </a:cubicBezTo>
                  <a:cubicBezTo>
                    <a:pt x="61" y="417"/>
                    <a:pt x="54" y="414"/>
                    <a:pt x="49" y="410"/>
                  </a:cubicBezTo>
                  <a:cubicBezTo>
                    <a:pt x="36" y="410"/>
                    <a:pt x="25" y="385"/>
                    <a:pt x="25" y="361"/>
                  </a:cubicBezTo>
                  <a:lnTo>
                    <a:pt x="36" y="348"/>
                  </a:lnTo>
                  <a:cubicBezTo>
                    <a:pt x="85" y="239"/>
                    <a:pt x="146" y="129"/>
                    <a:pt x="206" y="32"/>
                  </a:cubicBezTo>
                  <a:cubicBezTo>
                    <a:pt x="206" y="20"/>
                    <a:pt x="219" y="20"/>
                    <a:pt x="231" y="20"/>
                  </a:cubicBezTo>
                  <a:close/>
                  <a:moveTo>
                    <a:pt x="225" y="0"/>
                  </a:moveTo>
                  <a:cubicBezTo>
                    <a:pt x="211" y="0"/>
                    <a:pt x="197" y="6"/>
                    <a:pt x="182" y="20"/>
                  </a:cubicBezTo>
                  <a:cubicBezTo>
                    <a:pt x="122" y="129"/>
                    <a:pt x="73" y="227"/>
                    <a:pt x="25" y="337"/>
                  </a:cubicBezTo>
                  <a:lnTo>
                    <a:pt x="12" y="361"/>
                  </a:lnTo>
                  <a:cubicBezTo>
                    <a:pt x="0" y="385"/>
                    <a:pt x="12" y="421"/>
                    <a:pt x="36" y="434"/>
                  </a:cubicBezTo>
                  <a:lnTo>
                    <a:pt x="61" y="434"/>
                  </a:lnTo>
                  <a:cubicBezTo>
                    <a:pt x="85" y="434"/>
                    <a:pt x="98" y="434"/>
                    <a:pt x="109" y="410"/>
                  </a:cubicBezTo>
                  <a:lnTo>
                    <a:pt x="109" y="397"/>
                  </a:lnTo>
                  <a:cubicBezTo>
                    <a:pt x="170" y="288"/>
                    <a:pt x="231" y="178"/>
                    <a:pt x="279" y="69"/>
                  </a:cubicBezTo>
                  <a:cubicBezTo>
                    <a:pt x="292" y="45"/>
                    <a:pt x="268" y="8"/>
                    <a:pt x="255" y="8"/>
                  </a:cubicBezTo>
                  <a:cubicBezTo>
                    <a:pt x="245" y="3"/>
                    <a:pt x="235" y="0"/>
                    <a:pt x="2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44" name="Google Shape;9044;p61"/>
            <p:cNvSpPr/>
            <p:nvPr/>
          </p:nvSpPr>
          <p:spPr>
            <a:xfrm>
              <a:off x="8630504" y="3892822"/>
              <a:ext cx="13043" cy="20869"/>
            </a:xfrm>
            <a:custGeom>
              <a:avLst/>
              <a:gdLst/>
              <a:ahLst/>
              <a:cxnLst/>
              <a:rect l="l" t="t" r="r" b="b"/>
              <a:pathLst>
                <a:path w="265" h="424" extrusionOk="0">
                  <a:moveTo>
                    <a:pt x="212" y="0"/>
                  </a:moveTo>
                  <a:cubicBezTo>
                    <a:pt x="198" y="0"/>
                    <a:pt x="184" y="7"/>
                    <a:pt x="175" y="24"/>
                  </a:cubicBezTo>
                  <a:cubicBezTo>
                    <a:pt x="114" y="134"/>
                    <a:pt x="65" y="243"/>
                    <a:pt x="17" y="364"/>
                  </a:cubicBezTo>
                  <a:cubicBezTo>
                    <a:pt x="1" y="397"/>
                    <a:pt x="33" y="424"/>
                    <a:pt x="60" y="424"/>
                  </a:cubicBezTo>
                  <a:cubicBezTo>
                    <a:pt x="74" y="424"/>
                    <a:pt x="86" y="417"/>
                    <a:pt x="90" y="401"/>
                  </a:cubicBezTo>
                  <a:cubicBezTo>
                    <a:pt x="151" y="291"/>
                    <a:pt x="200" y="170"/>
                    <a:pt x="248" y="48"/>
                  </a:cubicBezTo>
                  <a:cubicBezTo>
                    <a:pt x="264" y="24"/>
                    <a:pt x="238" y="0"/>
                    <a:pt x="2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45" name="Google Shape;9045;p61"/>
            <p:cNvSpPr/>
            <p:nvPr/>
          </p:nvSpPr>
          <p:spPr>
            <a:xfrm>
              <a:off x="8630110" y="3892379"/>
              <a:ext cx="13831" cy="21411"/>
            </a:xfrm>
            <a:custGeom>
              <a:avLst/>
              <a:gdLst/>
              <a:ahLst/>
              <a:cxnLst/>
              <a:rect l="l" t="t" r="r" b="b"/>
              <a:pathLst>
                <a:path w="281" h="435" extrusionOk="0">
                  <a:moveTo>
                    <a:pt x="218" y="16"/>
                  </a:moveTo>
                  <a:cubicBezTo>
                    <a:pt x="224" y="16"/>
                    <a:pt x="228" y="17"/>
                    <a:pt x="232" y="21"/>
                  </a:cubicBezTo>
                  <a:cubicBezTo>
                    <a:pt x="244" y="33"/>
                    <a:pt x="256" y="45"/>
                    <a:pt x="256" y="57"/>
                  </a:cubicBezTo>
                  <a:cubicBezTo>
                    <a:pt x="208" y="167"/>
                    <a:pt x="159" y="289"/>
                    <a:pt x="98" y="410"/>
                  </a:cubicBezTo>
                  <a:cubicBezTo>
                    <a:pt x="86" y="422"/>
                    <a:pt x="62" y="422"/>
                    <a:pt x="49" y="422"/>
                  </a:cubicBezTo>
                  <a:cubicBezTo>
                    <a:pt x="37" y="410"/>
                    <a:pt x="25" y="398"/>
                    <a:pt x="25" y="373"/>
                  </a:cubicBezTo>
                  <a:cubicBezTo>
                    <a:pt x="73" y="276"/>
                    <a:pt x="122" y="167"/>
                    <a:pt x="183" y="33"/>
                  </a:cubicBezTo>
                  <a:cubicBezTo>
                    <a:pt x="192" y="24"/>
                    <a:pt x="206" y="16"/>
                    <a:pt x="218" y="16"/>
                  </a:cubicBezTo>
                  <a:close/>
                  <a:moveTo>
                    <a:pt x="210" y="1"/>
                  </a:moveTo>
                  <a:cubicBezTo>
                    <a:pt x="194" y="1"/>
                    <a:pt x="178" y="7"/>
                    <a:pt x="171" y="21"/>
                  </a:cubicBezTo>
                  <a:cubicBezTo>
                    <a:pt x="110" y="154"/>
                    <a:pt x="62" y="264"/>
                    <a:pt x="13" y="373"/>
                  </a:cubicBezTo>
                  <a:cubicBezTo>
                    <a:pt x="0" y="398"/>
                    <a:pt x="25" y="422"/>
                    <a:pt x="37" y="434"/>
                  </a:cubicBezTo>
                  <a:lnTo>
                    <a:pt x="73" y="434"/>
                  </a:lnTo>
                  <a:cubicBezTo>
                    <a:pt x="86" y="434"/>
                    <a:pt x="98" y="434"/>
                    <a:pt x="110" y="410"/>
                  </a:cubicBezTo>
                  <a:cubicBezTo>
                    <a:pt x="171" y="289"/>
                    <a:pt x="219" y="167"/>
                    <a:pt x="268" y="70"/>
                  </a:cubicBezTo>
                  <a:cubicBezTo>
                    <a:pt x="281" y="33"/>
                    <a:pt x="256" y="8"/>
                    <a:pt x="244" y="8"/>
                  </a:cubicBezTo>
                  <a:cubicBezTo>
                    <a:pt x="234" y="4"/>
                    <a:pt x="222" y="1"/>
                    <a:pt x="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46" name="Google Shape;9046;p61"/>
            <p:cNvSpPr/>
            <p:nvPr/>
          </p:nvSpPr>
          <p:spPr>
            <a:xfrm>
              <a:off x="8644384" y="3891443"/>
              <a:ext cx="13437" cy="19639"/>
            </a:xfrm>
            <a:custGeom>
              <a:avLst/>
              <a:gdLst/>
              <a:ahLst/>
              <a:cxnLst/>
              <a:rect l="l" t="t" r="r" b="b"/>
              <a:pathLst>
                <a:path w="273" h="399" extrusionOk="0">
                  <a:moveTo>
                    <a:pt x="209" y="1"/>
                  </a:moveTo>
                  <a:cubicBezTo>
                    <a:pt x="197" y="1"/>
                    <a:pt x="183" y="5"/>
                    <a:pt x="173" y="16"/>
                  </a:cubicBezTo>
                  <a:cubicBezTo>
                    <a:pt x="112" y="125"/>
                    <a:pt x="51" y="235"/>
                    <a:pt x="15" y="344"/>
                  </a:cubicBezTo>
                  <a:cubicBezTo>
                    <a:pt x="1" y="379"/>
                    <a:pt x="24" y="398"/>
                    <a:pt x="50" y="398"/>
                  </a:cubicBezTo>
                  <a:cubicBezTo>
                    <a:pt x="69" y="398"/>
                    <a:pt x="89" y="388"/>
                    <a:pt x="100" y="368"/>
                  </a:cubicBezTo>
                  <a:cubicBezTo>
                    <a:pt x="137" y="259"/>
                    <a:pt x="185" y="162"/>
                    <a:pt x="246" y="64"/>
                  </a:cubicBezTo>
                  <a:cubicBezTo>
                    <a:pt x="272" y="29"/>
                    <a:pt x="242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47" name="Google Shape;9047;p61"/>
            <p:cNvSpPr/>
            <p:nvPr/>
          </p:nvSpPr>
          <p:spPr>
            <a:xfrm>
              <a:off x="8643892" y="3891197"/>
              <a:ext cx="14421" cy="20180"/>
            </a:xfrm>
            <a:custGeom>
              <a:avLst/>
              <a:gdLst/>
              <a:ahLst/>
              <a:cxnLst/>
              <a:rect l="l" t="t" r="r" b="b"/>
              <a:pathLst>
                <a:path w="293" h="410" extrusionOk="0">
                  <a:moveTo>
                    <a:pt x="224" y="12"/>
                  </a:moveTo>
                  <a:cubicBezTo>
                    <a:pt x="231" y="12"/>
                    <a:pt x="239" y="15"/>
                    <a:pt x="244" y="21"/>
                  </a:cubicBezTo>
                  <a:cubicBezTo>
                    <a:pt x="256" y="32"/>
                    <a:pt x="268" y="45"/>
                    <a:pt x="256" y="69"/>
                  </a:cubicBezTo>
                  <a:cubicBezTo>
                    <a:pt x="195" y="154"/>
                    <a:pt x="147" y="251"/>
                    <a:pt x="98" y="373"/>
                  </a:cubicBezTo>
                  <a:cubicBezTo>
                    <a:pt x="90" y="387"/>
                    <a:pt x="79" y="393"/>
                    <a:pt x="68" y="393"/>
                  </a:cubicBezTo>
                  <a:cubicBezTo>
                    <a:pt x="61" y="393"/>
                    <a:pt x="54" y="390"/>
                    <a:pt x="49" y="386"/>
                  </a:cubicBezTo>
                  <a:cubicBezTo>
                    <a:pt x="37" y="386"/>
                    <a:pt x="25" y="373"/>
                    <a:pt x="25" y="349"/>
                  </a:cubicBezTo>
                  <a:cubicBezTo>
                    <a:pt x="74" y="240"/>
                    <a:pt x="122" y="142"/>
                    <a:pt x="195" y="32"/>
                  </a:cubicBezTo>
                  <a:cubicBezTo>
                    <a:pt x="202" y="18"/>
                    <a:pt x="213" y="12"/>
                    <a:pt x="224" y="12"/>
                  </a:cubicBezTo>
                  <a:close/>
                  <a:moveTo>
                    <a:pt x="222" y="0"/>
                  </a:moveTo>
                  <a:cubicBezTo>
                    <a:pt x="206" y="0"/>
                    <a:pt x="190" y="6"/>
                    <a:pt x="183" y="21"/>
                  </a:cubicBezTo>
                  <a:cubicBezTo>
                    <a:pt x="110" y="130"/>
                    <a:pt x="49" y="240"/>
                    <a:pt x="12" y="349"/>
                  </a:cubicBezTo>
                  <a:cubicBezTo>
                    <a:pt x="1" y="373"/>
                    <a:pt x="25" y="397"/>
                    <a:pt x="37" y="410"/>
                  </a:cubicBezTo>
                  <a:lnTo>
                    <a:pt x="61" y="410"/>
                  </a:lnTo>
                  <a:cubicBezTo>
                    <a:pt x="85" y="410"/>
                    <a:pt x="110" y="397"/>
                    <a:pt x="110" y="373"/>
                  </a:cubicBezTo>
                  <a:cubicBezTo>
                    <a:pt x="158" y="264"/>
                    <a:pt x="207" y="167"/>
                    <a:pt x="268" y="69"/>
                  </a:cubicBezTo>
                  <a:cubicBezTo>
                    <a:pt x="293" y="45"/>
                    <a:pt x="268" y="21"/>
                    <a:pt x="256" y="8"/>
                  </a:cubicBezTo>
                  <a:cubicBezTo>
                    <a:pt x="246" y="3"/>
                    <a:pt x="234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48" name="Google Shape;9048;p61"/>
            <p:cNvSpPr/>
            <p:nvPr/>
          </p:nvSpPr>
          <p:spPr>
            <a:xfrm>
              <a:off x="8656247" y="3889868"/>
              <a:ext cx="15209" cy="21165"/>
            </a:xfrm>
            <a:custGeom>
              <a:avLst/>
              <a:gdLst/>
              <a:ahLst/>
              <a:cxnLst/>
              <a:rect l="l" t="t" r="r" b="b"/>
              <a:pathLst>
                <a:path w="309" h="430" extrusionOk="0">
                  <a:moveTo>
                    <a:pt x="255" y="0"/>
                  </a:moveTo>
                  <a:cubicBezTo>
                    <a:pt x="240" y="0"/>
                    <a:pt x="224" y="7"/>
                    <a:pt x="212" y="23"/>
                  </a:cubicBezTo>
                  <a:cubicBezTo>
                    <a:pt x="139" y="132"/>
                    <a:pt x="66" y="242"/>
                    <a:pt x="17" y="376"/>
                  </a:cubicBezTo>
                  <a:cubicBezTo>
                    <a:pt x="1" y="408"/>
                    <a:pt x="33" y="430"/>
                    <a:pt x="64" y="430"/>
                  </a:cubicBezTo>
                  <a:cubicBezTo>
                    <a:pt x="79" y="430"/>
                    <a:pt x="94" y="424"/>
                    <a:pt x="102" y="413"/>
                  </a:cubicBezTo>
                  <a:cubicBezTo>
                    <a:pt x="163" y="291"/>
                    <a:pt x="212" y="169"/>
                    <a:pt x="285" y="59"/>
                  </a:cubicBezTo>
                  <a:cubicBezTo>
                    <a:pt x="309" y="27"/>
                    <a:pt x="284" y="0"/>
                    <a:pt x="2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49" name="Google Shape;9049;p61"/>
            <p:cNvSpPr/>
            <p:nvPr/>
          </p:nvSpPr>
          <p:spPr>
            <a:xfrm>
              <a:off x="8655853" y="3889376"/>
              <a:ext cx="16193" cy="22001"/>
            </a:xfrm>
            <a:custGeom>
              <a:avLst/>
              <a:gdLst/>
              <a:ahLst/>
              <a:cxnLst/>
              <a:rect l="l" t="t" r="r" b="b"/>
              <a:pathLst>
                <a:path w="329" h="447" extrusionOk="0">
                  <a:moveTo>
                    <a:pt x="280" y="21"/>
                  </a:moveTo>
                  <a:cubicBezTo>
                    <a:pt x="293" y="33"/>
                    <a:pt x="304" y="45"/>
                    <a:pt x="293" y="69"/>
                  </a:cubicBezTo>
                  <a:cubicBezTo>
                    <a:pt x="231" y="167"/>
                    <a:pt x="171" y="264"/>
                    <a:pt x="123" y="361"/>
                  </a:cubicBezTo>
                  <a:lnTo>
                    <a:pt x="98" y="410"/>
                  </a:lnTo>
                  <a:cubicBezTo>
                    <a:pt x="91" y="424"/>
                    <a:pt x="79" y="430"/>
                    <a:pt x="69" y="430"/>
                  </a:cubicBezTo>
                  <a:cubicBezTo>
                    <a:pt x="61" y="430"/>
                    <a:pt x="54" y="427"/>
                    <a:pt x="50" y="423"/>
                  </a:cubicBezTo>
                  <a:cubicBezTo>
                    <a:pt x="37" y="423"/>
                    <a:pt x="25" y="410"/>
                    <a:pt x="37" y="386"/>
                  </a:cubicBezTo>
                  <a:cubicBezTo>
                    <a:pt x="74" y="277"/>
                    <a:pt x="134" y="167"/>
                    <a:pt x="231" y="33"/>
                  </a:cubicBezTo>
                  <a:cubicBezTo>
                    <a:pt x="231" y="21"/>
                    <a:pt x="244" y="21"/>
                    <a:pt x="256" y="21"/>
                  </a:cubicBezTo>
                  <a:close/>
                  <a:moveTo>
                    <a:pt x="258" y="1"/>
                  </a:moveTo>
                  <a:cubicBezTo>
                    <a:pt x="242" y="1"/>
                    <a:pt x="227" y="7"/>
                    <a:pt x="220" y="21"/>
                  </a:cubicBezTo>
                  <a:cubicBezTo>
                    <a:pt x="123" y="155"/>
                    <a:pt x="61" y="277"/>
                    <a:pt x="13" y="386"/>
                  </a:cubicBezTo>
                  <a:cubicBezTo>
                    <a:pt x="1" y="410"/>
                    <a:pt x="25" y="434"/>
                    <a:pt x="50" y="447"/>
                  </a:cubicBezTo>
                  <a:lnTo>
                    <a:pt x="74" y="447"/>
                  </a:lnTo>
                  <a:cubicBezTo>
                    <a:pt x="86" y="447"/>
                    <a:pt x="98" y="447"/>
                    <a:pt x="110" y="423"/>
                  </a:cubicBezTo>
                  <a:lnTo>
                    <a:pt x="134" y="374"/>
                  </a:lnTo>
                  <a:cubicBezTo>
                    <a:pt x="195" y="277"/>
                    <a:pt x="244" y="167"/>
                    <a:pt x="304" y="82"/>
                  </a:cubicBezTo>
                  <a:cubicBezTo>
                    <a:pt x="329" y="45"/>
                    <a:pt x="304" y="21"/>
                    <a:pt x="293" y="9"/>
                  </a:cubicBezTo>
                  <a:cubicBezTo>
                    <a:pt x="283" y="4"/>
                    <a:pt x="270" y="1"/>
                    <a:pt x="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50" name="Google Shape;9050;p61"/>
            <p:cNvSpPr/>
            <p:nvPr/>
          </p:nvSpPr>
          <p:spPr>
            <a:xfrm>
              <a:off x="8668109" y="3890262"/>
              <a:ext cx="13043" cy="20820"/>
            </a:xfrm>
            <a:custGeom>
              <a:avLst/>
              <a:gdLst/>
              <a:ahLst/>
              <a:cxnLst/>
              <a:rect l="l" t="t" r="r" b="b"/>
              <a:pathLst>
                <a:path w="265" h="423" extrusionOk="0">
                  <a:moveTo>
                    <a:pt x="202" y="0"/>
                  </a:moveTo>
                  <a:cubicBezTo>
                    <a:pt x="189" y="0"/>
                    <a:pt x="176" y="5"/>
                    <a:pt x="165" y="15"/>
                  </a:cubicBezTo>
                  <a:cubicBezTo>
                    <a:pt x="104" y="124"/>
                    <a:pt x="44" y="246"/>
                    <a:pt x="7" y="368"/>
                  </a:cubicBezTo>
                  <a:cubicBezTo>
                    <a:pt x="0" y="403"/>
                    <a:pt x="26" y="422"/>
                    <a:pt x="51" y="422"/>
                  </a:cubicBezTo>
                  <a:cubicBezTo>
                    <a:pt x="69" y="422"/>
                    <a:pt x="87" y="412"/>
                    <a:pt x="92" y="392"/>
                  </a:cubicBezTo>
                  <a:cubicBezTo>
                    <a:pt x="141" y="283"/>
                    <a:pt x="177" y="173"/>
                    <a:pt x="238" y="64"/>
                  </a:cubicBezTo>
                  <a:cubicBezTo>
                    <a:pt x="264" y="29"/>
                    <a:pt x="234" y="0"/>
                    <a:pt x="2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51" name="Google Shape;9051;p61"/>
            <p:cNvSpPr/>
            <p:nvPr/>
          </p:nvSpPr>
          <p:spPr>
            <a:xfrm>
              <a:off x="8667863" y="3890016"/>
              <a:ext cx="13191" cy="21361"/>
            </a:xfrm>
            <a:custGeom>
              <a:avLst/>
              <a:gdLst/>
              <a:ahLst/>
              <a:cxnLst/>
              <a:rect l="l" t="t" r="r" b="b"/>
              <a:pathLst>
                <a:path w="268" h="434" extrusionOk="0">
                  <a:moveTo>
                    <a:pt x="206" y="8"/>
                  </a:moveTo>
                  <a:cubicBezTo>
                    <a:pt x="219" y="8"/>
                    <a:pt x="219" y="20"/>
                    <a:pt x="231" y="20"/>
                  </a:cubicBezTo>
                  <a:cubicBezTo>
                    <a:pt x="243" y="32"/>
                    <a:pt x="255" y="45"/>
                    <a:pt x="243" y="69"/>
                  </a:cubicBezTo>
                  <a:cubicBezTo>
                    <a:pt x="182" y="166"/>
                    <a:pt x="133" y="275"/>
                    <a:pt x="97" y="397"/>
                  </a:cubicBezTo>
                  <a:cubicBezTo>
                    <a:pt x="90" y="411"/>
                    <a:pt x="78" y="417"/>
                    <a:pt x="68" y="417"/>
                  </a:cubicBezTo>
                  <a:cubicBezTo>
                    <a:pt x="60" y="417"/>
                    <a:pt x="54" y="414"/>
                    <a:pt x="49" y="410"/>
                  </a:cubicBezTo>
                  <a:cubicBezTo>
                    <a:pt x="36" y="410"/>
                    <a:pt x="12" y="397"/>
                    <a:pt x="24" y="373"/>
                  </a:cubicBezTo>
                  <a:cubicBezTo>
                    <a:pt x="49" y="264"/>
                    <a:pt x="97" y="154"/>
                    <a:pt x="182" y="32"/>
                  </a:cubicBezTo>
                  <a:cubicBezTo>
                    <a:pt x="182" y="20"/>
                    <a:pt x="195" y="8"/>
                    <a:pt x="206" y="8"/>
                  </a:cubicBezTo>
                  <a:close/>
                  <a:moveTo>
                    <a:pt x="210" y="0"/>
                  </a:moveTo>
                  <a:cubicBezTo>
                    <a:pt x="193" y="0"/>
                    <a:pt x="177" y="6"/>
                    <a:pt x="170" y="20"/>
                  </a:cubicBezTo>
                  <a:cubicBezTo>
                    <a:pt x="85" y="154"/>
                    <a:pt x="36" y="264"/>
                    <a:pt x="0" y="373"/>
                  </a:cubicBezTo>
                  <a:cubicBezTo>
                    <a:pt x="0" y="397"/>
                    <a:pt x="12" y="421"/>
                    <a:pt x="36" y="434"/>
                  </a:cubicBezTo>
                  <a:lnTo>
                    <a:pt x="60" y="434"/>
                  </a:lnTo>
                  <a:cubicBezTo>
                    <a:pt x="73" y="434"/>
                    <a:pt x="97" y="421"/>
                    <a:pt x="109" y="397"/>
                  </a:cubicBezTo>
                  <a:cubicBezTo>
                    <a:pt x="146" y="288"/>
                    <a:pt x="195" y="178"/>
                    <a:pt x="255" y="69"/>
                  </a:cubicBezTo>
                  <a:cubicBezTo>
                    <a:pt x="268" y="45"/>
                    <a:pt x="255" y="20"/>
                    <a:pt x="243" y="8"/>
                  </a:cubicBezTo>
                  <a:cubicBezTo>
                    <a:pt x="233" y="3"/>
                    <a:pt x="221" y="0"/>
                    <a:pt x="2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52" name="Google Shape;9052;p61"/>
            <p:cNvSpPr/>
            <p:nvPr/>
          </p:nvSpPr>
          <p:spPr>
            <a:xfrm>
              <a:off x="8678396" y="3889376"/>
              <a:ext cx="12896" cy="20131"/>
            </a:xfrm>
            <a:custGeom>
              <a:avLst/>
              <a:gdLst/>
              <a:ahLst/>
              <a:cxnLst/>
              <a:rect l="l" t="t" r="r" b="b"/>
              <a:pathLst>
                <a:path w="262" h="409" extrusionOk="0">
                  <a:moveTo>
                    <a:pt x="195" y="1"/>
                  </a:moveTo>
                  <a:cubicBezTo>
                    <a:pt x="182" y="1"/>
                    <a:pt x="170" y="6"/>
                    <a:pt x="163" y="21"/>
                  </a:cubicBezTo>
                  <a:cubicBezTo>
                    <a:pt x="102" y="131"/>
                    <a:pt x="54" y="228"/>
                    <a:pt x="17" y="350"/>
                  </a:cubicBezTo>
                  <a:cubicBezTo>
                    <a:pt x="1" y="382"/>
                    <a:pt x="33" y="409"/>
                    <a:pt x="64" y="409"/>
                  </a:cubicBezTo>
                  <a:cubicBezTo>
                    <a:pt x="79" y="409"/>
                    <a:pt x="94" y="402"/>
                    <a:pt x="102" y="386"/>
                  </a:cubicBezTo>
                  <a:cubicBezTo>
                    <a:pt x="151" y="277"/>
                    <a:pt x="187" y="167"/>
                    <a:pt x="236" y="69"/>
                  </a:cubicBezTo>
                  <a:cubicBezTo>
                    <a:pt x="262" y="35"/>
                    <a:pt x="227" y="1"/>
                    <a:pt x="1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53" name="Google Shape;9053;p61"/>
            <p:cNvSpPr/>
            <p:nvPr/>
          </p:nvSpPr>
          <p:spPr>
            <a:xfrm>
              <a:off x="8678003" y="3888835"/>
              <a:ext cx="13191" cy="20722"/>
            </a:xfrm>
            <a:custGeom>
              <a:avLst/>
              <a:gdLst/>
              <a:ahLst/>
              <a:cxnLst/>
              <a:rect l="l" t="t" r="r" b="b"/>
              <a:pathLst>
                <a:path w="268" h="421" extrusionOk="0">
                  <a:moveTo>
                    <a:pt x="207" y="24"/>
                  </a:moveTo>
                  <a:cubicBezTo>
                    <a:pt x="214" y="24"/>
                    <a:pt x="222" y="27"/>
                    <a:pt x="232" y="32"/>
                  </a:cubicBezTo>
                  <a:cubicBezTo>
                    <a:pt x="244" y="32"/>
                    <a:pt x="256" y="56"/>
                    <a:pt x="244" y="80"/>
                  </a:cubicBezTo>
                  <a:cubicBezTo>
                    <a:pt x="208" y="142"/>
                    <a:pt x="171" y="215"/>
                    <a:pt x="146" y="275"/>
                  </a:cubicBezTo>
                  <a:cubicBezTo>
                    <a:pt x="135" y="312"/>
                    <a:pt x="110" y="348"/>
                    <a:pt x="98" y="385"/>
                  </a:cubicBezTo>
                  <a:cubicBezTo>
                    <a:pt x="86" y="409"/>
                    <a:pt x="73" y="409"/>
                    <a:pt x="49" y="409"/>
                  </a:cubicBezTo>
                  <a:cubicBezTo>
                    <a:pt x="37" y="397"/>
                    <a:pt x="25" y="385"/>
                    <a:pt x="25" y="361"/>
                  </a:cubicBezTo>
                  <a:cubicBezTo>
                    <a:pt x="62" y="251"/>
                    <a:pt x="122" y="142"/>
                    <a:pt x="183" y="44"/>
                  </a:cubicBezTo>
                  <a:cubicBezTo>
                    <a:pt x="190" y="30"/>
                    <a:pt x="197" y="24"/>
                    <a:pt x="207" y="24"/>
                  </a:cubicBezTo>
                  <a:close/>
                  <a:moveTo>
                    <a:pt x="205" y="0"/>
                  </a:moveTo>
                  <a:cubicBezTo>
                    <a:pt x="190" y="0"/>
                    <a:pt x="174" y="9"/>
                    <a:pt x="159" y="32"/>
                  </a:cubicBezTo>
                  <a:cubicBezTo>
                    <a:pt x="110" y="129"/>
                    <a:pt x="49" y="239"/>
                    <a:pt x="13" y="361"/>
                  </a:cubicBezTo>
                  <a:cubicBezTo>
                    <a:pt x="0" y="385"/>
                    <a:pt x="25" y="409"/>
                    <a:pt x="49" y="421"/>
                  </a:cubicBezTo>
                  <a:lnTo>
                    <a:pt x="73" y="421"/>
                  </a:lnTo>
                  <a:cubicBezTo>
                    <a:pt x="86" y="421"/>
                    <a:pt x="98" y="421"/>
                    <a:pt x="110" y="397"/>
                  </a:cubicBezTo>
                  <a:cubicBezTo>
                    <a:pt x="135" y="361"/>
                    <a:pt x="146" y="324"/>
                    <a:pt x="159" y="288"/>
                  </a:cubicBezTo>
                  <a:cubicBezTo>
                    <a:pt x="195" y="215"/>
                    <a:pt x="219" y="153"/>
                    <a:pt x="256" y="80"/>
                  </a:cubicBezTo>
                  <a:cubicBezTo>
                    <a:pt x="268" y="56"/>
                    <a:pt x="256" y="20"/>
                    <a:pt x="232" y="7"/>
                  </a:cubicBezTo>
                  <a:cubicBezTo>
                    <a:pt x="223" y="3"/>
                    <a:pt x="214" y="0"/>
                    <a:pt x="2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54" name="Google Shape;9054;p61"/>
            <p:cNvSpPr/>
            <p:nvPr/>
          </p:nvSpPr>
          <p:spPr>
            <a:xfrm>
              <a:off x="8690308" y="3890557"/>
              <a:ext cx="13732" cy="19442"/>
            </a:xfrm>
            <a:custGeom>
              <a:avLst/>
              <a:gdLst/>
              <a:ahLst/>
              <a:cxnLst/>
              <a:rect l="l" t="t" r="r" b="b"/>
              <a:pathLst>
                <a:path w="279" h="395" extrusionOk="0">
                  <a:moveTo>
                    <a:pt x="214" y="1"/>
                  </a:moveTo>
                  <a:cubicBezTo>
                    <a:pt x="201" y="1"/>
                    <a:pt x="187" y="7"/>
                    <a:pt x="177" y="21"/>
                  </a:cubicBezTo>
                  <a:cubicBezTo>
                    <a:pt x="128" y="118"/>
                    <a:pt x="67" y="216"/>
                    <a:pt x="18" y="326"/>
                  </a:cubicBezTo>
                  <a:cubicBezTo>
                    <a:pt x="1" y="360"/>
                    <a:pt x="32" y="394"/>
                    <a:pt x="65" y="394"/>
                  </a:cubicBezTo>
                  <a:cubicBezTo>
                    <a:pt x="79" y="394"/>
                    <a:pt x="93" y="388"/>
                    <a:pt x="104" y="374"/>
                  </a:cubicBezTo>
                  <a:cubicBezTo>
                    <a:pt x="152" y="277"/>
                    <a:pt x="201" y="167"/>
                    <a:pt x="261" y="70"/>
                  </a:cubicBezTo>
                  <a:cubicBezTo>
                    <a:pt x="278" y="35"/>
                    <a:pt x="247" y="1"/>
                    <a:pt x="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55" name="Google Shape;9055;p61"/>
            <p:cNvSpPr/>
            <p:nvPr/>
          </p:nvSpPr>
          <p:spPr>
            <a:xfrm>
              <a:off x="8689964" y="3890016"/>
              <a:ext cx="13831" cy="20180"/>
            </a:xfrm>
            <a:custGeom>
              <a:avLst/>
              <a:gdLst/>
              <a:ahLst/>
              <a:cxnLst/>
              <a:rect l="l" t="t" r="r" b="b"/>
              <a:pathLst>
                <a:path w="281" h="410" extrusionOk="0">
                  <a:moveTo>
                    <a:pt x="220" y="20"/>
                  </a:moveTo>
                  <a:cubicBezTo>
                    <a:pt x="232" y="20"/>
                    <a:pt x="232" y="20"/>
                    <a:pt x="244" y="32"/>
                  </a:cubicBezTo>
                  <a:cubicBezTo>
                    <a:pt x="256" y="32"/>
                    <a:pt x="268" y="56"/>
                    <a:pt x="256" y="81"/>
                  </a:cubicBezTo>
                  <a:lnTo>
                    <a:pt x="232" y="129"/>
                  </a:lnTo>
                  <a:cubicBezTo>
                    <a:pt x="184" y="202"/>
                    <a:pt x="147" y="300"/>
                    <a:pt x="98" y="373"/>
                  </a:cubicBezTo>
                  <a:cubicBezTo>
                    <a:pt x="91" y="387"/>
                    <a:pt x="80" y="393"/>
                    <a:pt x="69" y="393"/>
                  </a:cubicBezTo>
                  <a:cubicBezTo>
                    <a:pt x="62" y="393"/>
                    <a:pt x="54" y="390"/>
                    <a:pt x="49" y="385"/>
                  </a:cubicBezTo>
                  <a:cubicBezTo>
                    <a:pt x="38" y="385"/>
                    <a:pt x="25" y="361"/>
                    <a:pt x="38" y="337"/>
                  </a:cubicBezTo>
                  <a:cubicBezTo>
                    <a:pt x="74" y="251"/>
                    <a:pt x="122" y="166"/>
                    <a:pt x="171" y="81"/>
                  </a:cubicBezTo>
                  <a:lnTo>
                    <a:pt x="195" y="45"/>
                  </a:lnTo>
                  <a:cubicBezTo>
                    <a:pt x="208" y="32"/>
                    <a:pt x="208" y="20"/>
                    <a:pt x="220" y="20"/>
                  </a:cubicBezTo>
                  <a:close/>
                  <a:moveTo>
                    <a:pt x="224" y="1"/>
                  </a:moveTo>
                  <a:cubicBezTo>
                    <a:pt x="209" y="1"/>
                    <a:pt x="191" y="9"/>
                    <a:pt x="184" y="32"/>
                  </a:cubicBezTo>
                  <a:lnTo>
                    <a:pt x="159" y="81"/>
                  </a:lnTo>
                  <a:cubicBezTo>
                    <a:pt x="111" y="154"/>
                    <a:pt x="62" y="239"/>
                    <a:pt x="25" y="324"/>
                  </a:cubicBezTo>
                  <a:cubicBezTo>
                    <a:pt x="1" y="361"/>
                    <a:pt x="25" y="397"/>
                    <a:pt x="49" y="410"/>
                  </a:cubicBezTo>
                  <a:lnTo>
                    <a:pt x="74" y="410"/>
                  </a:lnTo>
                  <a:cubicBezTo>
                    <a:pt x="86" y="410"/>
                    <a:pt x="98" y="410"/>
                    <a:pt x="111" y="385"/>
                  </a:cubicBezTo>
                  <a:cubicBezTo>
                    <a:pt x="159" y="300"/>
                    <a:pt x="208" y="215"/>
                    <a:pt x="244" y="129"/>
                  </a:cubicBezTo>
                  <a:lnTo>
                    <a:pt x="268" y="81"/>
                  </a:lnTo>
                  <a:cubicBezTo>
                    <a:pt x="281" y="56"/>
                    <a:pt x="268" y="20"/>
                    <a:pt x="244" y="8"/>
                  </a:cubicBezTo>
                  <a:cubicBezTo>
                    <a:pt x="240" y="3"/>
                    <a:pt x="232" y="1"/>
                    <a:pt x="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56" name="Google Shape;9056;p61"/>
            <p:cNvSpPr/>
            <p:nvPr/>
          </p:nvSpPr>
          <p:spPr>
            <a:xfrm>
              <a:off x="8698085" y="3891050"/>
              <a:ext cx="13683" cy="15554"/>
            </a:xfrm>
            <a:custGeom>
              <a:avLst/>
              <a:gdLst/>
              <a:ahLst/>
              <a:cxnLst/>
              <a:rect l="l" t="t" r="r" b="b"/>
              <a:pathLst>
                <a:path w="278" h="316" extrusionOk="0">
                  <a:moveTo>
                    <a:pt x="224" y="1"/>
                  </a:moveTo>
                  <a:cubicBezTo>
                    <a:pt x="211" y="1"/>
                    <a:pt x="197" y="7"/>
                    <a:pt x="189" y="24"/>
                  </a:cubicBezTo>
                  <a:cubicBezTo>
                    <a:pt x="127" y="97"/>
                    <a:pt x="67" y="170"/>
                    <a:pt x="19" y="243"/>
                  </a:cubicBezTo>
                  <a:cubicBezTo>
                    <a:pt x="0" y="279"/>
                    <a:pt x="30" y="316"/>
                    <a:pt x="62" y="316"/>
                  </a:cubicBezTo>
                  <a:cubicBezTo>
                    <a:pt x="72" y="316"/>
                    <a:pt x="82" y="312"/>
                    <a:pt x="91" y="303"/>
                  </a:cubicBezTo>
                  <a:cubicBezTo>
                    <a:pt x="164" y="230"/>
                    <a:pt x="213" y="145"/>
                    <a:pt x="262" y="60"/>
                  </a:cubicBezTo>
                  <a:cubicBezTo>
                    <a:pt x="278" y="27"/>
                    <a:pt x="251" y="1"/>
                    <a:pt x="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57" name="Google Shape;9057;p61"/>
            <p:cNvSpPr/>
            <p:nvPr/>
          </p:nvSpPr>
          <p:spPr>
            <a:xfrm>
              <a:off x="8697790" y="3890557"/>
              <a:ext cx="14421" cy="16636"/>
            </a:xfrm>
            <a:custGeom>
              <a:avLst/>
              <a:gdLst/>
              <a:ahLst/>
              <a:cxnLst/>
              <a:rect l="l" t="t" r="r" b="b"/>
              <a:pathLst>
                <a:path w="293" h="338" extrusionOk="0">
                  <a:moveTo>
                    <a:pt x="227" y="13"/>
                  </a:moveTo>
                  <a:cubicBezTo>
                    <a:pt x="233" y="13"/>
                    <a:pt x="238" y="16"/>
                    <a:pt x="243" y="21"/>
                  </a:cubicBezTo>
                  <a:cubicBezTo>
                    <a:pt x="255" y="34"/>
                    <a:pt x="268" y="45"/>
                    <a:pt x="255" y="70"/>
                  </a:cubicBezTo>
                  <a:cubicBezTo>
                    <a:pt x="231" y="131"/>
                    <a:pt x="170" y="228"/>
                    <a:pt x="97" y="301"/>
                  </a:cubicBezTo>
                  <a:cubicBezTo>
                    <a:pt x="87" y="311"/>
                    <a:pt x="77" y="315"/>
                    <a:pt x="68" y="315"/>
                  </a:cubicBezTo>
                  <a:cubicBezTo>
                    <a:pt x="55" y="315"/>
                    <a:pt x="44" y="308"/>
                    <a:pt x="36" y="301"/>
                  </a:cubicBezTo>
                  <a:cubicBezTo>
                    <a:pt x="25" y="301"/>
                    <a:pt x="25" y="277"/>
                    <a:pt x="36" y="264"/>
                  </a:cubicBezTo>
                  <a:cubicBezTo>
                    <a:pt x="61" y="216"/>
                    <a:pt x="97" y="180"/>
                    <a:pt x="122" y="143"/>
                  </a:cubicBezTo>
                  <a:lnTo>
                    <a:pt x="195" y="34"/>
                  </a:lnTo>
                  <a:cubicBezTo>
                    <a:pt x="209" y="19"/>
                    <a:pt x="219" y="13"/>
                    <a:pt x="227" y="13"/>
                  </a:cubicBezTo>
                  <a:close/>
                  <a:moveTo>
                    <a:pt x="225" y="1"/>
                  </a:moveTo>
                  <a:cubicBezTo>
                    <a:pt x="210" y="1"/>
                    <a:pt x="196" y="7"/>
                    <a:pt x="182" y="21"/>
                  </a:cubicBezTo>
                  <a:lnTo>
                    <a:pt x="109" y="131"/>
                  </a:lnTo>
                  <a:cubicBezTo>
                    <a:pt x="73" y="167"/>
                    <a:pt x="49" y="204"/>
                    <a:pt x="12" y="253"/>
                  </a:cubicBezTo>
                  <a:cubicBezTo>
                    <a:pt x="0" y="277"/>
                    <a:pt x="12" y="301"/>
                    <a:pt x="25" y="313"/>
                  </a:cubicBezTo>
                  <a:cubicBezTo>
                    <a:pt x="36" y="326"/>
                    <a:pt x="49" y="337"/>
                    <a:pt x="73" y="337"/>
                  </a:cubicBezTo>
                  <a:cubicBezTo>
                    <a:pt x="85" y="337"/>
                    <a:pt x="97" y="326"/>
                    <a:pt x="109" y="313"/>
                  </a:cubicBezTo>
                  <a:cubicBezTo>
                    <a:pt x="182" y="240"/>
                    <a:pt x="243" y="143"/>
                    <a:pt x="279" y="70"/>
                  </a:cubicBezTo>
                  <a:cubicBezTo>
                    <a:pt x="292" y="45"/>
                    <a:pt x="279" y="21"/>
                    <a:pt x="255" y="9"/>
                  </a:cubicBezTo>
                  <a:cubicBezTo>
                    <a:pt x="245" y="4"/>
                    <a:pt x="235" y="1"/>
                    <a:pt x="2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58" name="Google Shape;9058;p61"/>
            <p:cNvSpPr/>
            <p:nvPr/>
          </p:nvSpPr>
          <p:spPr>
            <a:xfrm>
              <a:off x="8706945" y="3889474"/>
              <a:ext cx="13289" cy="20820"/>
            </a:xfrm>
            <a:custGeom>
              <a:avLst/>
              <a:gdLst/>
              <a:ahLst/>
              <a:cxnLst/>
              <a:rect l="l" t="t" r="r" b="b"/>
              <a:pathLst>
                <a:path w="270" h="423" extrusionOk="0">
                  <a:moveTo>
                    <a:pt x="211" y="1"/>
                  </a:moveTo>
                  <a:cubicBezTo>
                    <a:pt x="200" y="1"/>
                    <a:pt x="189" y="6"/>
                    <a:pt x="179" y="19"/>
                  </a:cubicBezTo>
                  <a:cubicBezTo>
                    <a:pt x="106" y="116"/>
                    <a:pt x="33" y="238"/>
                    <a:pt x="9" y="372"/>
                  </a:cubicBezTo>
                  <a:cubicBezTo>
                    <a:pt x="1" y="402"/>
                    <a:pt x="31" y="423"/>
                    <a:pt x="57" y="423"/>
                  </a:cubicBezTo>
                  <a:cubicBezTo>
                    <a:pt x="74" y="423"/>
                    <a:pt x="89" y="415"/>
                    <a:pt x="93" y="396"/>
                  </a:cubicBezTo>
                  <a:cubicBezTo>
                    <a:pt x="130" y="275"/>
                    <a:pt x="179" y="165"/>
                    <a:pt x="252" y="67"/>
                  </a:cubicBezTo>
                  <a:cubicBezTo>
                    <a:pt x="270" y="41"/>
                    <a:pt x="241" y="1"/>
                    <a:pt x="2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59" name="Google Shape;9059;p61"/>
            <p:cNvSpPr/>
            <p:nvPr/>
          </p:nvSpPr>
          <p:spPr>
            <a:xfrm>
              <a:off x="8706748" y="3889081"/>
              <a:ext cx="13831" cy="21706"/>
            </a:xfrm>
            <a:custGeom>
              <a:avLst/>
              <a:gdLst/>
              <a:ahLst/>
              <a:cxnLst/>
              <a:rect l="l" t="t" r="r" b="b"/>
              <a:pathLst>
                <a:path w="281" h="441" extrusionOk="0">
                  <a:moveTo>
                    <a:pt x="219" y="15"/>
                  </a:moveTo>
                  <a:cubicBezTo>
                    <a:pt x="219" y="15"/>
                    <a:pt x="232" y="15"/>
                    <a:pt x="243" y="27"/>
                  </a:cubicBezTo>
                  <a:cubicBezTo>
                    <a:pt x="256" y="39"/>
                    <a:pt x="256" y="51"/>
                    <a:pt x="243" y="75"/>
                  </a:cubicBezTo>
                  <a:cubicBezTo>
                    <a:pt x="183" y="161"/>
                    <a:pt x="134" y="258"/>
                    <a:pt x="97" y="404"/>
                  </a:cubicBezTo>
                  <a:cubicBezTo>
                    <a:pt x="86" y="429"/>
                    <a:pt x="73" y="429"/>
                    <a:pt x="49" y="429"/>
                  </a:cubicBezTo>
                  <a:cubicBezTo>
                    <a:pt x="37" y="416"/>
                    <a:pt x="24" y="404"/>
                    <a:pt x="24" y="380"/>
                  </a:cubicBezTo>
                  <a:cubicBezTo>
                    <a:pt x="49" y="258"/>
                    <a:pt x="97" y="148"/>
                    <a:pt x="195" y="27"/>
                  </a:cubicBezTo>
                  <a:cubicBezTo>
                    <a:pt x="195" y="15"/>
                    <a:pt x="207" y="15"/>
                    <a:pt x="219" y="15"/>
                  </a:cubicBezTo>
                  <a:close/>
                  <a:moveTo>
                    <a:pt x="208" y="1"/>
                  </a:moveTo>
                  <a:cubicBezTo>
                    <a:pt x="198" y="1"/>
                    <a:pt x="188" y="5"/>
                    <a:pt x="183" y="15"/>
                  </a:cubicBezTo>
                  <a:cubicBezTo>
                    <a:pt x="86" y="137"/>
                    <a:pt x="24" y="258"/>
                    <a:pt x="13" y="380"/>
                  </a:cubicBezTo>
                  <a:cubicBezTo>
                    <a:pt x="0" y="404"/>
                    <a:pt x="24" y="429"/>
                    <a:pt x="49" y="440"/>
                  </a:cubicBezTo>
                  <a:lnTo>
                    <a:pt x="61" y="440"/>
                  </a:lnTo>
                  <a:cubicBezTo>
                    <a:pt x="86" y="440"/>
                    <a:pt x="97" y="429"/>
                    <a:pt x="110" y="404"/>
                  </a:cubicBezTo>
                  <a:cubicBezTo>
                    <a:pt x="159" y="270"/>
                    <a:pt x="195" y="173"/>
                    <a:pt x="268" y="88"/>
                  </a:cubicBezTo>
                  <a:cubicBezTo>
                    <a:pt x="280" y="51"/>
                    <a:pt x="268" y="27"/>
                    <a:pt x="243" y="15"/>
                  </a:cubicBezTo>
                  <a:cubicBezTo>
                    <a:pt x="237" y="8"/>
                    <a:pt x="222" y="1"/>
                    <a:pt x="2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60" name="Google Shape;9060;p61"/>
            <p:cNvSpPr/>
            <p:nvPr/>
          </p:nvSpPr>
          <p:spPr>
            <a:xfrm>
              <a:off x="8718906" y="3890705"/>
              <a:ext cx="12256" cy="17965"/>
            </a:xfrm>
            <a:custGeom>
              <a:avLst/>
              <a:gdLst/>
              <a:ahLst/>
              <a:cxnLst/>
              <a:rect l="l" t="t" r="r" b="b"/>
              <a:pathLst>
                <a:path w="249" h="365" extrusionOk="0">
                  <a:moveTo>
                    <a:pt x="190" y="1"/>
                  </a:moveTo>
                  <a:cubicBezTo>
                    <a:pt x="176" y="1"/>
                    <a:pt x="163" y="6"/>
                    <a:pt x="155" y="18"/>
                  </a:cubicBezTo>
                  <a:lnTo>
                    <a:pt x="9" y="310"/>
                  </a:lnTo>
                  <a:cubicBezTo>
                    <a:pt x="1" y="342"/>
                    <a:pt x="30" y="364"/>
                    <a:pt x="58" y="364"/>
                  </a:cubicBezTo>
                  <a:cubicBezTo>
                    <a:pt x="72" y="364"/>
                    <a:pt x="86" y="359"/>
                    <a:pt x="94" y="347"/>
                  </a:cubicBezTo>
                  <a:cubicBezTo>
                    <a:pt x="155" y="250"/>
                    <a:pt x="191" y="152"/>
                    <a:pt x="240" y="55"/>
                  </a:cubicBezTo>
                  <a:cubicBezTo>
                    <a:pt x="248" y="22"/>
                    <a:pt x="218" y="1"/>
                    <a:pt x="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61" name="Google Shape;9061;p61"/>
            <p:cNvSpPr/>
            <p:nvPr/>
          </p:nvSpPr>
          <p:spPr>
            <a:xfrm>
              <a:off x="8718709" y="3890557"/>
              <a:ext cx="12650" cy="18457"/>
            </a:xfrm>
            <a:custGeom>
              <a:avLst/>
              <a:gdLst/>
              <a:ahLst/>
              <a:cxnLst/>
              <a:rect l="l" t="t" r="r" b="b"/>
              <a:pathLst>
                <a:path w="257" h="375" extrusionOk="0">
                  <a:moveTo>
                    <a:pt x="219" y="21"/>
                  </a:moveTo>
                  <a:cubicBezTo>
                    <a:pt x="232" y="21"/>
                    <a:pt x="244" y="45"/>
                    <a:pt x="232" y="58"/>
                  </a:cubicBezTo>
                  <a:cubicBezTo>
                    <a:pt x="183" y="167"/>
                    <a:pt x="135" y="264"/>
                    <a:pt x="98" y="337"/>
                  </a:cubicBezTo>
                  <a:cubicBezTo>
                    <a:pt x="91" y="352"/>
                    <a:pt x="79" y="357"/>
                    <a:pt x="66" y="357"/>
                  </a:cubicBezTo>
                  <a:cubicBezTo>
                    <a:pt x="57" y="357"/>
                    <a:pt x="47" y="355"/>
                    <a:pt x="37" y="350"/>
                  </a:cubicBezTo>
                  <a:cubicBezTo>
                    <a:pt x="25" y="350"/>
                    <a:pt x="25" y="337"/>
                    <a:pt x="25" y="313"/>
                  </a:cubicBezTo>
                  <a:cubicBezTo>
                    <a:pt x="62" y="228"/>
                    <a:pt x="110" y="131"/>
                    <a:pt x="171" y="34"/>
                  </a:cubicBezTo>
                  <a:cubicBezTo>
                    <a:pt x="171" y="21"/>
                    <a:pt x="183" y="21"/>
                    <a:pt x="195" y="21"/>
                  </a:cubicBezTo>
                  <a:close/>
                  <a:moveTo>
                    <a:pt x="189" y="1"/>
                  </a:moveTo>
                  <a:cubicBezTo>
                    <a:pt x="175" y="1"/>
                    <a:pt x="160" y="7"/>
                    <a:pt x="146" y="21"/>
                  </a:cubicBezTo>
                  <a:cubicBezTo>
                    <a:pt x="98" y="118"/>
                    <a:pt x="49" y="216"/>
                    <a:pt x="13" y="301"/>
                  </a:cubicBezTo>
                  <a:cubicBezTo>
                    <a:pt x="0" y="337"/>
                    <a:pt x="13" y="362"/>
                    <a:pt x="37" y="362"/>
                  </a:cubicBezTo>
                  <a:cubicBezTo>
                    <a:pt x="49" y="374"/>
                    <a:pt x="49" y="374"/>
                    <a:pt x="62" y="374"/>
                  </a:cubicBezTo>
                  <a:cubicBezTo>
                    <a:pt x="86" y="374"/>
                    <a:pt x="98" y="362"/>
                    <a:pt x="110" y="350"/>
                  </a:cubicBezTo>
                  <a:cubicBezTo>
                    <a:pt x="159" y="264"/>
                    <a:pt x="195" y="180"/>
                    <a:pt x="244" y="70"/>
                  </a:cubicBezTo>
                  <a:cubicBezTo>
                    <a:pt x="256" y="34"/>
                    <a:pt x="244" y="9"/>
                    <a:pt x="219" y="9"/>
                  </a:cubicBezTo>
                  <a:cubicBezTo>
                    <a:pt x="209" y="4"/>
                    <a:pt x="199" y="1"/>
                    <a:pt x="1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62" name="Google Shape;9062;p61"/>
            <p:cNvSpPr/>
            <p:nvPr/>
          </p:nvSpPr>
          <p:spPr>
            <a:xfrm>
              <a:off x="8731851" y="3892969"/>
              <a:ext cx="11124" cy="17276"/>
            </a:xfrm>
            <a:custGeom>
              <a:avLst/>
              <a:gdLst/>
              <a:ahLst/>
              <a:cxnLst/>
              <a:rect l="l" t="t" r="r" b="b"/>
              <a:pathLst>
                <a:path w="226" h="351" extrusionOk="0">
                  <a:moveTo>
                    <a:pt x="165" y="1"/>
                  </a:moveTo>
                  <a:cubicBezTo>
                    <a:pt x="154" y="1"/>
                    <a:pt x="142" y="6"/>
                    <a:pt x="135" y="21"/>
                  </a:cubicBezTo>
                  <a:cubicBezTo>
                    <a:pt x="74" y="106"/>
                    <a:pt x="14" y="204"/>
                    <a:pt x="1" y="313"/>
                  </a:cubicBezTo>
                  <a:cubicBezTo>
                    <a:pt x="1" y="339"/>
                    <a:pt x="22" y="351"/>
                    <a:pt x="43" y="351"/>
                  </a:cubicBezTo>
                  <a:cubicBezTo>
                    <a:pt x="62" y="351"/>
                    <a:pt x="81" y="342"/>
                    <a:pt x="87" y="325"/>
                  </a:cubicBezTo>
                  <a:cubicBezTo>
                    <a:pt x="123" y="228"/>
                    <a:pt x="160" y="142"/>
                    <a:pt x="208" y="69"/>
                  </a:cubicBezTo>
                  <a:cubicBezTo>
                    <a:pt x="225" y="35"/>
                    <a:pt x="194" y="1"/>
                    <a:pt x="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63" name="Google Shape;9063;p61"/>
            <p:cNvSpPr/>
            <p:nvPr/>
          </p:nvSpPr>
          <p:spPr>
            <a:xfrm>
              <a:off x="8731310" y="3892379"/>
              <a:ext cx="12010" cy="18408"/>
            </a:xfrm>
            <a:custGeom>
              <a:avLst/>
              <a:gdLst/>
              <a:ahLst/>
              <a:cxnLst/>
              <a:rect l="l" t="t" r="r" b="b"/>
              <a:pathLst>
                <a:path w="244" h="374" extrusionOk="0">
                  <a:moveTo>
                    <a:pt x="182" y="21"/>
                  </a:moveTo>
                  <a:cubicBezTo>
                    <a:pt x="182" y="21"/>
                    <a:pt x="195" y="21"/>
                    <a:pt x="206" y="33"/>
                  </a:cubicBezTo>
                  <a:cubicBezTo>
                    <a:pt x="219" y="33"/>
                    <a:pt x="219" y="57"/>
                    <a:pt x="206" y="70"/>
                  </a:cubicBezTo>
                  <a:cubicBezTo>
                    <a:pt x="171" y="130"/>
                    <a:pt x="146" y="203"/>
                    <a:pt x="122" y="264"/>
                  </a:cubicBezTo>
                  <a:cubicBezTo>
                    <a:pt x="109" y="289"/>
                    <a:pt x="98" y="313"/>
                    <a:pt x="98" y="325"/>
                  </a:cubicBezTo>
                  <a:cubicBezTo>
                    <a:pt x="88" y="342"/>
                    <a:pt x="73" y="354"/>
                    <a:pt x="61" y="354"/>
                  </a:cubicBezTo>
                  <a:cubicBezTo>
                    <a:pt x="56" y="354"/>
                    <a:pt x="52" y="352"/>
                    <a:pt x="49" y="349"/>
                  </a:cubicBezTo>
                  <a:cubicBezTo>
                    <a:pt x="36" y="349"/>
                    <a:pt x="25" y="349"/>
                    <a:pt x="25" y="325"/>
                  </a:cubicBezTo>
                  <a:cubicBezTo>
                    <a:pt x="36" y="240"/>
                    <a:pt x="73" y="143"/>
                    <a:pt x="146" y="33"/>
                  </a:cubicBezTo>
                  <a:cubicBezTo>
                    <a:pt x="158" y="21"/>
                    <a:pt x="171" y="21"/>
                    <a:pt x="182" y="21"/>
                  </a:cubicBezTo>
                  <a:close/>
                  <a:moveTo>
                    <a:pt x="177" y="1"/>
                  </a:moveTo>
                  <a:cubicBezTo>
                    <a:pt x="162" y="1"/>
                    <a:pt x="148" y="7"/>
                    <a:pt x="134" y="21"/>
                  </a:cubicBezTo>
                  <a:cubicBezTo>
                    <a:pt x="61" y="130"/>
                    <a:pt x="12" y="227"/>
                    <a:pt x="0" y="325"/>
                  </a:cubicBezTo>
                  <a:cubicBezTo>
                    <a:pt x="0" y="349"/>
                    <a:pt x="12" y="362"/>
                    <a:pt x="36" y="373"/>
                  </a:cubicBezTo>
                  <a:lnTo>
                    <a:pt x="49" y="373"/>
                  </a:lnTo>
                  <a:cubicBezTo>
                    <a:pt x="73" y="373"/>
                    <a:pt x="98" y="362"/>
                    <a:pt x="109" y="337"/>
                  </a:cubicBezTo>
                  <a:cubicBezTo>
                    <a:pt x="122" y="313"/>
                    <a:pt x="134" y="289"/>
                    <a:pt x="134" y="276"/>
                  </a:cubicBezTo>
                  <a:cubicBezTo>
                    <a:pt x="158" y="203"/>
                    <a:pt x="182" y="143"/>
                    <a:pt x="231" y="81"/>
                  </a:cubicBezTo>
                  <a:cubicBezTo>
                    <a:pt x="243" y="57"/>
                    <a:pt x="231" y="21"/>
                    <a:pt x="206" y="8"/>
                  </a:cubicBezTo>
                  <a:cubicBezTo>
                    <a:pt x="197" y="4"/>
                    <a:pt x="187" y="1"/>
                    <a:pt x="1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64" name="Google Shape;9064;p61"/>
            <p:cNvSpPr/>
            <p:nvPr/>
          </p:nvSpPr>
          <p:spPr>
            <a:xfrm>
              <a:off x="8742335" y="3891443"/>
              <a:ext cx="9106" cy="17227"/>
            </a:xfrm>
            <a:custGeom>
              <a:avLst/>
              <a:gdLst/>
              <a:ahLst/>
              <a:cxnLst/>
              <a:rect l="l" t="t" r="r" b="b"/>
              <a:pathLst>
                <a:path w="185" h="350" extrusionOk="0">
                  <a:moveTo>
                    <a:pt x="129" y="1"/>
                  </a:moveTo>
                  <a:cubicBezTo>
                    <a:pt x="112" y="1"/>
                    <a:pt x="97" y="9"/>
                    <a:pt x="92" y="27"/>
                  </a:cubicBezTo>
                  <a:cubicBezTo>
                    <a:pt x="55" y="113"/>
                    <a:pt x="31" y="198"/>
                    <a:pt x="7" y="295"/>
                  </a:cubicBezTo>
                  <a:cubicBezTo>
                    <a:pt x="0" y="331"/>
                    <a:pt x="26" y="349"/>
                    <a:pt x="51" y="349"/>
                  </a:cubicBezTo>
                  <a:cubicBezTo>
                    <a:pt x="69" y="349"/>
                    <a:pt x="87" y="340"/>
                    <a:pt x="92" y="319"/>
                  </a:cubicBezTo>
                  <a:cubicBezTo>
                    <a:pt x="128" y="235"/>
                    <a:pt x="153" y="137"/>
                    <a:pt x="177" y="52"/>
                  </a:cubicBezTo>
                  <a:cubicBezTo>
                    <a:pt x="185" y="22"/>
                    <a:pt x="155" y="1"/>
                    <a:pt x="1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65" name="Google Shape;9065;p61"/>
            <p:cNvSpPr/>
            <p:nvPr/>
          </p:nvSpPr>
          <p:spPr>
            <a:xfrm>
              <a:off x="8742089" y="3890754"/>
              <a:ext cx="9598" cy="18261"/>
            </a:xfrm>
            <a:custGeom>
              <a:avLst/>
              <a:gdLst/>
              <a:ahLst/>
              <a:cxnLst/>
              <a:rect l="l" t="t" r="r" b="b"/>
              <a:pathLst>
                <a:path w="195" h="371" extrusionOk="0">
                  <a:moveTo>
                    <a:pt x="146" y="17"/>
                  </a:moveTo>
                  <a:cubicBezTo>
                    <a:pt x="158" y="30"/>
                    <a:pt x="170" y="41"/>
                    <a:pt x="170" y="66"/>
                  </a:cubicBezTo>
                  <a:lnTo>
                    <a:pt x="158" y="103"/>
                  </a:lnTo>
                  <a:cubicBezTo>
                    <a:pt x="146" y="176"/>
                    <a:pt x="122" y="249"/>
                    <a:pt x="97" y="322"/>
                  </a:cubicBezTo>
                  <a:cubicBezTo>
                    <a:pt x="88" y="339"/>
                    <a:pt x="73" y="350"/>
                    <a:pt x="60" y="350"/>
                  </a:cubicBezTo>
                  <a:cubicBezTo>
                    <a:pt x="56" y="350"/>
                    <a:pt x="52" y="349"/>
                    <a:pt x="49" y="346"/>
                  </a:cubicBezTo>
                  <a:cubicBezTo>
                    <a:pt x="36" y="346"/>
                    <a:pt x="12" y="333"/>
                    <a:pt x="24" y="309"/>
                  </a:cubicBezTo>
                  <a:cubicBezTo>
                    <a:pt x="36" y="224"/>
                    <a:pt x="60" y="151"/>
                    <a:pt x="85" y="78"/>
                  </a:cubicBezTo>
                  <a:lnTo>
                    <a:pt x="97" y="41"/>
                  </a:lnTo>
                  <a:cubicBezTo>
                    <a:pt x="109" y="30"/>
                    <a:pt x="122" y="17"/>
                    <a:pt x="133" y="17"/>
                  </a:cubicBezTo>
                  <a:close/>
                  <a:moveTo>
                    <a:pt x="128" y="1"/>
                  </a:moveTo>
                  <a:cubicBezTo>
                    <a:pt x="110" y="1"/>
                    <a:pt x="94" y="14"/>
                    <a:pt x="85" y="41"/>
                  </a:cubicBezTo>
                  <a:lnTo>
                    <a:pt x="73" y="78"/>
                  </a:lnTo>
                  <a:cubicBezTo>
                    <a:pt x="49" y="151"/>
                    <a:pt x="24" y="224"/>
                    <a:pt x="0" y="309"/>
                  </a:cubicBezTo>
                  <a:cubicBezTo>
                    <a:pt x="0" y="333"/>
                    <a:pt x="12" y="358"/>
                    <a:pt x="36" y="370"/>
                  </a:cubicBezTo>
                  <a:lnTo>
                    <a:pt x="60" y="370"/>
                  </a:lnTo>
                  <a:cubicBezTo>
                    <a:pt x="73" y="370"/>
                    <a:pt x="97" y="358"/>
                    <a:pt x="109" y="333"/>
                  </a:cubicBezTo>
                  <a:cubicBezTo>
                    <a:pt x="133" y="260"/>
                    <a:pt x="158" y="176"/>
                    <a:pt x="182" y="103"/>
                  </a:cubicBezTo>
                  <a:lnTo>
                    <a:pt x="182" y="66"/>
                  </a:lnTo>
                  <a:cubicBezTo>
                    <a:pt x="195" y="41"/>
                    <a:pt x="170" y="17"/>
                    <a:pt x="146" y="5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66" name="Google Shape;9066;p61"/>
            <p:cNvSpPr/>
            <p:nvPr/>
          </p:nvSpPr>
          <p:spPr>
            <a:xfrm>
              <a:off x="8750457" y="3891296"/>
              <a:ext cx="7038" cy="12650"/>
            </a:xfrm>
            <a:custGeom>
              <a:avLst/>
              <a:gdLst/>
              <a:ahLst/>
              <a:cxnLst/>
              <a:rect l="l" t="t" r="r" b="b"/>
              <a:pathLst>
                <a:path w="143" h="257" extrusionOk="0">
                  <a:moveTo>
                    <a:pt x="85" y="1"/>
                  </a:moveTo>
                  <a:cubicBezTo>
                    <a:pt x="71" y="1"/>
                    <a:pt x="57" y="6"/>
                    <a:pt x="49" y="19"/>
                  </a:cubicBezTo>
                  <a:cubicBezTo>
                    <a:pt x="25" y="79"/>
                    <a:pt x="0" y="152"/>
                    <a:pt x="0" y="213"/>
                  </a:cubicBezTo>
                  <a:cubicBezTo>
                    <a:pt x="0" y="240"/>
                    <a:pt x="27" y="256"/>
                    <a:pt x="50" y="256"/>
                  </a:cubicBezTo>
                  <a:cubicBezTo>
                    <a:pt x="69" y="256"/>
                    <a:pt x="85" y="246"/>
                    <a:pt x="85" y="225"/>
                  </a:cubicBezTo>
                  <a:cubicBezTo>
                    <a:pt x="98" y="165"/>
                    <a:pt x="109" y="116"/>
                    <a:pt x="134" y="55"/>
                  </a:cubicBezTo>
                  <a:cubicBezTo>
                    <a:pt x="142" y="22"/>
                    <a:pt x="113" y="1"/>
                    <a:pt x="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67" name="Google Shape;9067;p61"/>
            <p:cNvSpPr/>
            <p:nvPr/>
          </p:nvSpPr>
          <p:spPr>
            <a:xfrm>
              <a:off x="8749817" y="3890754"/>
              <a:ext cx="8466" cy="14028"/>
            </a:xfrm>
            <a:custGeom>
              <a:avLst/>
              <a:gdLst/>
              <a:ahLst/>
              <a:cxnLst/>
              <a:rect l="l" t="t" r="r" b="b"/>
              <a:pathLst>
                <a:path w="172" h="285" extrusionOk="0">
                  <a:moveTo>
                    <a:pt x="122" y="17"/>
                  </a:moveTo>
                  <a:cubicBezTo>
                    <a:pt x="135" y="30"/>
                    <a:pt x="147" y="41"/>
                    <a:pt x="135" y="66"/>
                  </a:cubicBezTo>
                  <a:cubicBezTo>
                    <a:pt x="122" y="127"/>
                    <a:pt x="98" y="176"/>
                    <a:pt x="98" y="236"/>
                  </a:cubicBezTo>
                  <a:cubicBezTo>
                    <a:pt x="98" y="260"/>
                    <a:pt x="74" y="260"/>
                    <a:pt x="62" y="260"/>
                  </a:cubicBezTo>
                  <a:cubicBezTo>
                    <a:pt x="38" y="260"/>
                    <a:pt x="25" y="249"/>
                    <a:pt x="25" y="224"/>
                  </a:cubicBezTo>
                  <a:cubicBezTo>
                    <a:pt x="25" y="163"/>
                    <a:pt x="49" y="90"/>
                    <a:pt x="74" y="41"/>
                  </a:cubicBezTo>
                  <a:cubicBezTo>
                    <a:pt x="86" y="17"/>
                    <a:pt x="111" y="17"/>
                    <a:pt x="122" y="17"/>
                  </a:cubicBezTo>
                  <a:close/>
                  <a:moveTo>
                    <a:pt x="108" y="0"/>
                  </a:moveTo>
                  <a:cubicBezTo>
                    <a:pt x="93" y="0"/>
                    <a:pt x="71" y="12"/>
                    <a:pt x="62" y="30"/>
                  </a:cubicBezTo>
                  <a:cubicBezTo>
                    <a:pt x="25" y="90"/>
                    <a:pt x="13" y="151"/>
                    <a:pt x="1" y="224"/>
                  </a:cubicBezTo>
                  <a:cubicBezTo>
                    <a:pt x="1" y="260"/>
                    <a:pt x="25" y="273"/>
                    <a:pt x="62" y="285"/>
                  </a:cubicBezTo>
                  <a:cubicBezTo>
                    <a:pt x="86" y="285"/>
                    <a:pt x="111" y="273"/>
                    <a:pt x="111" y="236"/>
                  </a:cubicBezTo>
                  <a:cubicBezTo>
                    <a:pt x="122" y="187"/>
                    <a:pt x="135" y="127"/>
                    <a:pt x="159" y="66"/>
                  </a:cubicBezTo>
                  <a:cubicBezTo>
                    <a:pt x="171" y="41"/>
                    <a:pt x="147" y="17"/>
                    <a:pt x="122" y="5"/>
                  </a:cubicBezTo>
                  <a:cubicBezTo>
                    <a:pt x="119" y="2"/>
                    <a:pt x="114" y="0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68" name="Google Shape;9068;p61"/>
            <p:cNvSpPr/>
            <p:nvPr/>
          </p:nvSpPr>
          <p:spPr>
            <a:xfrm>
              <a:off x="8425397" y="3507858"/>
              <a:ext cx="6005" cy="45381"/>
            </a:xfrm>
            <a:custGeom>
              <a:avLst/>
              <a:gdLst/>
              <a:ahLst/>
              <a:cxnLst/>
              <a:rect l="l" t="t" r="r" b="b"/>
              <a:pathLst>
                <a:path w="122" h="922" extrusionOk="0">
                  <a:moveTo>
                    <a:pt x="43" y="1"/>
                  </a:moveTo>
                  <a:cubicBezTo>
                    <a:pt x="22" y="1"/>
                    <a:pt x="0" y="13"/>
                    <a:pt x="0" y="37"/>
                  </a:cubicBezTo>
                  <a:cubicBezTo>
                    <a:pt x="25" y="317"/>
                    <a:pt x="37" y="596"/>
                    <a:pt x="37" y="877"/>
                  </a:cubicBezTo>
                  <a:cubicBezTo>
                    <a:pt x="37" y="907"/>
                    <a:pt x="58" y="922"/>
                    <a:pt x="80" y="922"/>
                  </a:cubicBezTo>
                  <a:cubicBezTo>
                    <a:pt x="101" y="922"/>
                    <a:pt x="122" y="907"/>
                    <a:pt x="122" y="877"/>
                  </a:cubicBezTo>
                  <a:cubicBezTo>
                    <a:pt x="122" y="596"/>
                    <a:pt x="110" y="317"/>
                    <a:pt x="86" y="37"/>
                  </a:cubicBezTo>
                  <a:cubicBezTo>
                    <a:pt x="86" y="13"/>
                    <a:pt x="64" y="1"/>
                    <a:pt x="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69" name="Google Shape;9069;p61"/>
            <p:cNvSpPr/>
            <p:nvPr/>
          </p:nvSpPr>
          <p:spPr>
            <a:xfrm>
              <a:off x="8424806" y="3507268"/>
              <a:ext cx="7235" cy="46168"/>
            </a:xfrm>
            <a:custGeom>
              <a:avLst/>
              <a:gdLst/>
              <a:ahLst/>
              <a:cxnLst/>
              <a:rect l="l" t="t" r="r" b="b"/>
              <a:pathLst>
                <a:path w="147" h="938" extrusionOk="0">
                  <a:moveTo>
                    <a:pt x="61" y="25"/>
                  </a:moveTo>
                  <a:cubicBezTo>
                    <a:pt x="74" y="25"/>
                    <a:pt x="98" y="37"/>
                    <a:pt x="98" y="49"/>
                  </a:cubicBezTo>
                  <a:cubicBezTo>
                    <a:pt x="122" y="341"/>
                    <a:pt x="134" y="621"/>
                    <a:pt x="134" y="889"/>
                  </a:cubicBezTo>
                  <a:cubicBezTo>
                    <a:pt x="134" y="913"/>
                    <a:pt x="110" y="925"/>
                    <a:pt x="98" y="925"/>
                  </a:cubicBezTo>
                  <a:cubicBezTo>
                    <a:pt x="74" y="925"/>
                    <a:pt x="61" y="913"/>
                    <a:pt x="61" y="889"/>
                  </a:cubicBezTo>
                  <a:cubicBezTo>
                    <a:pt x="61" y="597"/>
                    <a:pt x="49" y="317"/>
                    <a:pt x="25" y="49"/>
                  </a:cubicBezTo>
                  <a:cubicBezTo>
                    <a:pt x="25" y="25"/>
                    <a:pt x="37" y="25"/>
                    <a:pt x="49" y="25"/>
                  </a:cubicBezTo>
                  <a:close/>
                  <a:moveTo>
                    <a:pt x="49" y="0"/>
                  </a:moveTo>
                  <a:cubicBezTo>
                    <a:pt x="25" y="0"/>
                    <a:pt x="1" y="25"/>
                    <a:pt x="12" y="49"/>
                  </a:cubicBezTo>
                  <a:cubicBezTo>
                    <a:pt x="25" y="317"/>
                    <a:pt x="37" y="597"/>
                    <a:pt x="37" y="889"/>
                  </a:cubicBezTo>
                  <a:cubicBezTo>
                    <a:pt x="37" y="925"/>
                    <a:pt x="74" y="937"/>
                    <a:pt x="98" y="937"/>
                  </a:cubicBezTo>
                  <a:cubicBezTo>
                    <a:pt x="122" y="937"/>
                    <a:pt x="147" y="925"/>
                    <a:pt x="147" y="889"/>
                  </a:cubicBezTo>
                  <a:cubicBezTo>
                    <a:pt x="147" y="621"/>
                    <a:pt x="134" y="341"/>
                    <a:pt x="110" y="49"/>
                  </a:cubicBezTo>
                  <a:cubicBezTo>
                    <a:pt x="110" y="13"/>
                    <a:pt x="74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70" name="Google Shape;9070;p61"/>
            <p:cNvSpPr/>
            <p:nvPr/>
          </p:nvSpPr>
          <p:spPr>
            <a:xfrm>
              <a:off x="8433764" y="3509827"/>
              <a:ext cx="8121" cy="107004"/>
            </a:xfrm>
            <a:custGeom>
              <a:avLst/>
              <a:gdLst/>
              <a:ahLst/>
              <a:cxnLst/>
              <a:rect l="l" t="t" r="r" b="b"/>
              <a:pathLst>
                <a:path w="165" h="2174" extrusionOk="0">
                  <a:moveTo>
                    <a:pt x="43" y="0"/>
                  </a:moveTo>
                  <a:cubicBezTo>
                    <a:pt x="22" y="0"/>
                    <a:pt x="1" y="15"/>
                    <a:pt x="1" y="46"/>
                  </a:cubicBezTo>
                  <a:cubicBezTo>
                    <a:pt x="25" y="739"/>
                    <a:pt x="49" y="1432"/>
                    <a:pt x="73" y="2137"/>
                  </a:cubicBezTo>
                  <a:cubicBezTo>
                    <a:pt x="73" y="2162"/>
                    <a:pt x="98" y="2174"/>
                    <a:pt x="121" y="2174"/>
                  </a:cubicBezTo>
                  <a:cubicBezTo>
                    <a:pt x="144" y="2174"/>
                    <a:pt x="165" y="2162"/>
                    <a:pt x="159" y="2137"/>
                  </a:cubicBezTo>
                  <a:cubicBezTo>
                    <a:pt x="146" y="1432"/>
                    <a:pt x="122" y="739"/>
                    <a:pt x="86" y="46"/>
                  </a:cubicBezTo>
                  <a:cubicBezTo>
                    <a:pt x="86" y="15"/>
                    <a:pt x="65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71" name="Google Shape;9071;p61"/>
            <p:cNvSpPr/>
            <p:nvPr/>
          </p:nvSpPr>
          <p:spPr>
            <a:xfrm>
              <a:off x="8433174" y="3509089"/>
              <a:ext cx="9007" cy="108382"/>
            </a:xfrm>
            <a:custGeom>
              <a:avLst/>
              <a:gdLst/>
              <a:ahLst/>
              <a:cxnLst/>
              <a:rect l="l" t="t" r="r" b="b"/>
              <a:pathLst>
                <a:path w="183" h="2202" extrusionOk="0">
                  <a:moveTo>
                    <a:pt x="49" y="25"/>
                  </a:moveTo>
                  <a:cubicBezTo>
                    <a:pt x="74" y="25"/>
                    <a:pt x="85" y="36"/>
                    <a:pt x="85" y="61"/>
                  </a:cubicBezTo>
                  <a:cubicBezTo>
                    <a:pt x="122" y="852"/>
                    <a:pt x="147" y="1520"/>
                    <a:pt x="171" y="2152"/>
                  </a:cubicBezTo>
                  <a:cubicBezTo>
                    <a:pt x="171" y="2177"/>
                    <a:pt x="147" y="2177"/>
                    <a:pt x="134" y="2189"/>
                  </a:cubicBezTo>
                  <a:cubicBezTo>
                    <a:pt x="110" y="2177"/>
                    <a:pt x="98" y="2177"/>
                    <a:pt x="98" y="2152"/>
                  </a:cubicBezTo>
                  <a:cubicBezTo>
                    <a:pt x="74" y="1520"/>
                    <a:pt x="49" y="852"/>
                    <a:pt x="25" y="61"/>
                  </a:cubicBezTo>
                  <a:cubicBezTo>
                    <a:pt x="25" y="36"/>
                    <a:pt x="37" y="25"/>
                    <a:pt x="49" y="25"/>
                  </a:cubicBezTo>
                  <a:close/>
                  <a:moveTo>
                    <a:pt x="49" y="0"/>
                  </a:moveTo>
                  <a:cubicBezTo>
                    <a:pt x="25" y="0"/>
                    <a:pt x="1" y="25"/>
                    <a:pt x="1" y="61"/>
                  </a:cubicBezTo>
                  <a:cubicBezTo>
                    <a:pt x="25" y="852"/>
                    <a:pt x="49" y="1520"/>
                    <a:pt x="74" y="2152"/>
                  </a:cubicBezTo>
                  <a:cubicBezTo>
                    <a:pt x="74" y="2189"/>
                    <a:pt x="110" y="2201"/>
                    <a:pt x="134" y="2201"/>
                  </a:cubicBezTo>
                  <a:cubicBezTo>
                    <a:pt x="158" y="2201"/>
                    <a:pt x="183" y="2189"/>
                    <a:pt x="183" y="2152"/>
                  </a:cubicBezTo>
                  <a:cubicBezTo>
                    <a:pt x="171" y="1520"/>
                    <a:pt x="147" y="852"/>
                    <a:pt x="110" y="61"/>
                  </a:cubicBezTo>
                  <a:cubicBezTo>
                    <a:pt x="110" y="25"/>
                    <a:pt x="85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72" name="Google Shape;9072;p61"/>
            <p:cNvSpPr/>
            <p:nvPr/>
          </p:nvSpPr>
          <p:spPr>
            <a:xfrm>
              <a:off x="8741450" y="3780251"/>
              <a:ext cx="6054" cy="105232"/>
            </a:xfrm>
            <a:custGeom>
              <a:avLst/>
              <a:gdLst/>
              <a:ahLst/>
              <a:cxnLst/>
              <a:rect l="l" t="t" r="r" b="b"/>
              <a:pathLst>
                <a:path w="123" h="2138" extrusionOk="0">
                  <a:moveTo>
                    <a:pt x="80" y="0"/>
                  </a:moveTo>
                  <a:cubicBezTo>
                    <a:pt x="59" y="0"/>
                    <a:pt x="37" y="13"/>
                    <a:pt x="37" y="37"/>
                  </a:cubicBezTo>
                  <a:cubicBezTo>
                    <a:pt x="0" y="718"/>
                    <a:pt x="0" y="1411"/>
                    <a:pt x="37" y="2092"/>
                  </a:cubicBezTo>
                  <a:cubicBezTo>
                    <a:pt x="37" y="2122"/>
                    <a:pt x="59" y="2138"/>
                    <a:pt x="80" y="2138"/>
                  </a:cubicBezTo>
                  <a:cubicBezTo>
                    <a:pt x="101" y="2138"/>
                    <a:pt x="122" y="2122"/>
                    <a:pt x="122" y="2092"/>
                  </a:cubicBezTo>
                  <a:cubicBezTo>
                    <a:pt x="110" y="1411"/>
                    <a:pt x="110" y="730"/>
                    <a:pt x="122" y="37"/>
                  </a:cubicBezTo>
                  <a:cubicBezTo>
                    <a:pt x="122" y="13"/>
                    <a:pt x="101" y="0"/>
                    <a:pt x="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73" name="Google Shape;9073;p61"/>
            <p:cNvSpPr/>
            <p:nvPr/>
          </p:nvSpPr>
          <p:spPr>
            <a:xfrm>
              <a:off x="8740859" y="3779661"/>
              <a:ext cx="7235" cy="105971"/>
            </a:xfrm>
            <a:custGeom>
              <a:avLst/>
              <a:gdLst/>
              <a:ahLst/>
              <a:cxnLst/>
              <a:rect l="l" t="t" r="r" b="b"/>
              <a:pathLst>
                <a:path w="147" h="2153" extrusionOk="0">
                  <a:moveTo>
                    <a:pt x="85" y="25"/>
                  </a:moveTo>
                  <a:cubicBezTo>
                    <a:pt x="110" y="25"/>
                    <a:pt x="122" y="25"/>
                    <a:pt x="122" y="49"/>
                  </a:cubicBezTo>
                  <a:cubicBezTo>
                    <a:pt x="110" y="730"/>
                    <a:pt x="122" y="1411"/>
                    <a:pt x="134" y="2104"/>
                  </a:cubicBezTo>
                  <a:cubicBezTo>
                    <a:pt x="134" y="2128"/>
                    <a:pt x="110" y="2141"/>
                    <a:pt x="98" y="2141"/>
                  </a:cubicBezTo>
                  <a:cubicBezTo>
                    <a:pt x="74" y="2141"/>
                    <a:pt x="61" y="2128"/>
                    <a:pt x="49" y="2104"/>
                  </a:cubicBezTo>
                  <a:cubicBezTo>
                    <a:pt x="25" y="1484"/>
                    <a:pt x="25" y="815"/>
                    <a:pt x="49" y="49"/>
                  </a:cubicBezTo>
                  <a:cubicBezTo>
                    <a:pt x="49" y="25"/>
                    <a:pt x="74" y="25"/>
                    <a:pt x="85" y="25"/>
                  </a:cubicBezTo>
                  <a:close/>
                  <a:moveTo>
                    <a:pt x="85" y="0"/>
                  </a:moveTo>
                  <a:cubicBezTo>
                    <a:pt x="61" y="0"/>
                    <a:pt x="37" y="12"/>
                    <a:pt x="37" y="49"/>
                  </a:cubicBezTo>
                  <a:cubicBezTo>
                    <a:pt x="1" y="815"/>
                    <a:pt x="1" y="1484"/>
                    <a:pt x="37" y="2104"/>
                  </a:cubicBezTo>
                  <a:cubicBezTo>
                    <a:pt x="37" y="2141"/>
                    <a:pt x="61" y="2152"/>
                    <a:pt x="98" y="2152"/>
                  </a:cubicBezTo>
                  <a:cubicBezTo>
                    <a:pt x="122" y="2152"/>
                    <a:pt x="147" y="2141"/>
                    <a:pt x="147" y="2104"/>
                  </a:cubicBezTo>
                  <a:cubicBezTo>
                    <a:pt x="134" y="1411"/>
                    <a:pt x="122" y="730"/>
                    <a:pt x="134" y="49"/>
                  </a:cubicBezTo>
                  <a:cubicBezTo>
                    <a:pt x="134" y="12"/>
                    <a:pt x="110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74" name="Google Shape;9074;p61"/>
            <p:cNvSpPr/>
            <p:nvPr/>
          </p:nvSpPr>
          <p:spPr>
            <a:xfrm>
              <a:off x="8749817" y="3816725"/>
              <a:ext cx="5463" cy="81459"/>
            </a:xfrm>
            <a:custGeom>
              <a:avLst/>
              <a:gdLst/>
              <a:ahLst/>
              <a:cxnLst/>
              <a:rect l="l" t="t" r="r" b="b"/>
              <a:pathLst>
                <a:path w="111" h="1655" extrusionOk="0">
                  <a:moveTo>
                    <a:pt x="45" y="1"/>
                  </a:moveTo>
                  <a:cubicBezTo>
                    <a:pt x="22" y="1"/>
                    <a:pt x="1" y="13"/>
                    <a:pt x="1" y="37"/>
                  </a:cubicBezTo>
                  <a:cubicBezTo>
                    <a:pt x="13" y="572"/>
                    <a:pt x="13" y="1096"/>
                    <a:pt x="25" y="1618"/>
                  </a:cubicBezTo>
                  <a:cubicBezTo>
                    <a:pt x="25" y="1643"/>
                    <a:pt x="46" y="1655"/>
                    <a:pt x="68" y="1655"/>
                  </a:cubicBezTo>
                  <a:cubicBezTo>
                    <a:pt x="89" y="1655"/>
                    <a:pt x="111" y="1643"/>
                    <a:pt x="111" y="1618"/>
                  </a:cubicBezTo>
                  <a:cubicBezTo>
                    <a:pt x="111" y="1096"/>
                    <a:pt x="98" y="561"/>
                    <a:pt x="98" y="37"/>
                  </a:cubicBezTo>
                  <a:cubicBezTo>
                    <a:pt x="92" y="13"/>
                    <a:pt x="68" y="1"/>
                    <a:pt x="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75" name="Google Shape;9075;p61"/>
            <p:cNvSpPr/>
            <p:nvPr/>
          </p:nvSpPr>
          <p:spPr>
            <a:xfrm>
              <a:off x="8749817" y="3816134"/>
              <a:ext cx="6054" cy="82640"/>
            </a:xfrm>
            <a:custGeom>
              <a:avLst/>
              <a:gdLst/>
              <a:ahLst/>
              <a:cxnLst/>
              <a:rect l="l" t="t" r="r" b="b"/>
              <a:pathLst>
                <a:path w="123" h="1679" extrusionOk="0">
                  <a:moveTo>
                    <a:pt x="49" y="25"/>
                  </a:moveTo>
                  <a:cubicBezTo>
                    <a:pt x="62" y="25"/>
                    <a:pt x="86" y="38"/>
                    <a:pt x="86" y="62"/>
                  </a:cubicBezTo>
                  <a:lnTo>
                    <a:pt x="86" y="86"/>
                  </a:lnTo>
                  <a:cubicBezTo>
                    <a:pt x="98" y="584"/>
                    <a:pt x="98" y="1108"/>
                    <a:pt x="98" y="1630"/>
                  </a:cubicBezTo>
                  <a:cubicBezTo>
                    <a:pt x="98" y="1643"/>
                    <a:pt x="86" y="1655"/>
                    <a:pt x="62" y="1655"/>
                  </a:cubicBezTo>
                  <a:cubicBezTo>
                    <a:pt x="49" y="1655"/>
                    <a:pt x="25" y="1643"/>
                    <a:pt x="25" y="1630"/>
                  </a:cubicBezTo>
                  <a:cubicBezTo>
                    <a:pt x="25" y="1120"/>
                    <a:pt x="13" y="597"/>
                    <a:pt x="13" y="98"/>
                  </a:cubicBezTo>
                  <a:lnTo>
                    <a:pt x="13" y="49"/>
                  </a:lnTo>
                  <a:cubicBezTo>
                    <a:pt x="13" y="38"/>
                    <a:pt x="38" y="25"/>
                    <a:pt x="49" y="25"/>
                  </a:cubicBezTo>
                  <a:close/>
                  <a:moveTo>
                    <a:pt x="49" y="1"/>
                  </a:moveTo>
                  <a:cubicBezTo>
                    <a:pt x="25" y="1"/>
                    <a:pt x="1" y="25"/>
                    <a:pt x="1" y="49"/>
                  </a:cubicBezTo>
                  <a:lnTo>
                    <a:pt x="1" y="98"/>
                  </a:lnTo>
                  <a:cubicBezTo>
                    <a:pt x="1" y="597"/>
                    <a:pt x="1" y="1120"/>
                    <a:pt x="13" y="1630"/>
                  </a:cubicBezTo>
                  <a:cubicBezTo>
                    <a:pt x="13" y="1655"/>
                    <a:pt x="38" y="1679"/>
                    <a:pt x="62" y="1679"/>
                  </a:cubicBezTo>
                  <a:cubicBezTo>
                    <a:pt x="98" y="1679"/>
                    <a:pt x="122" y="1655"/>
                    <a:pt x="122" y="1630"/>
                  </a:cubicBezTo>
                  <a:cubicBezTo>
                    <a:pt x="122" y="1108"/>
                    <a:pt x="111" y="584"/>
                    <a:pt x="98" y="86"/>
                  </a:cubicBezTo>
                  <a:lnTo>
                    <a:pt x="98" y="49"/>
                  </a:lnTo>
                  <a:cubicBezTo>
                    <a:pt x="98" y="25"/>
                    <a:pt x="74" y="1"/>
                    <a:pt x="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76" name="Google Shape;9076;p61"/>
            <p:cNvSpPr/>
            <p:nvPr/>
          </p:nvSpPr>
          <p:spPr>
            <a:xfrm>
              <a:off x="8706158" y="3871164"/>
              <a:ext cx="72255" cy="7531"/>
            </a:xfrm>
            <a:custGeom>
              <a:avLst/>
              <a:gdLst/>
              <a:ahLst/>
              <a:cxnLst/>
              <a:rect l="l" t="t" r="r" b="b"/>
              <a:pathLst>
                <a:path w="1468" h="153" extrusionOk="0">
                  <a:moveTo>
                    <a:pt x="1398" y="0"/>
                  </a:moveTo>
                  <a:cubicBezTo>
                    <a:pt x="1394" y="0"/>
                    <a:pt x="1391" y="1"/>
                    <a:pt x="1387" y="2"/>
                  </a:cubicBezTo>
                  <a:cubicBezTo>
                    <a:pt x="1132" y="37"/>
                    <a:pt x="874" y="56"/>
                    <a:pt x="616" y="56"/>
                  </a:cubicBezTo>
                  <a:cubicBezTo>
                    <a:pt x="430" y="56"/>
                    <a:pt x="244" y="46"/>
                    <a:pt x="61" y="26"/>
                  </a:cubicBezTo>
                  <a:cubicBezTo>
                    <a:pt x="0" y="26"/>
                    <a:pt x="0" y="111"/>
                    <a:pt x="61" y="123"/>
                  </a:cubicBezTo>
                  <a:cubicBezTo>
                    <a:pt x="242" y="143"/>
                    <a:pt x="423" y="153"/>
                    <a:pt x="604" y="153"/>
                  </a:cubicBezTo>
                  <a:cubicBezTo>
                    <a:pt x="873" y="153"/>
                    <a:pt x="1142" y="131"/>
                    <a:pt x="1411" y="87"/>
                  </a:cubicBezTo>
                  <a:cubicBezTo>
                    <a:pt x="1468" y="75"/>
                    <a:pt x="1450" y="0"/>
                    <a:pt x="1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77" name="Google Shape;9077;p61"/>
            <p:cNvSpPr/>
            <p:nvPr/>
          </p:nvSpPr>
          <p:spPr>
            <a:xfrm>
              <a:off x="8706158" y="3870623"/>
              <a:ext cx="71861" cy="8466"/>
            </a:xfrm>
            <a:custGeom>
              <a:avLst/>
              <a:gdLst/>
              <a:ahLst/>
              <a:cxnLst/>
              <a:rect l="l" t="t" r="r" b="b"/>
              <a:pathLst>
                <a:path w="1460" h="172" extrusionOk="0">
                  <a:moveTo>
                    <a:pt x="1401" y="22"/>
                  </a:moveTo>
                  <a:cubicBezTo>
                    <a:pt x="1420" y="22"/>
                    <a:pt x="1436" y="39"/>
                    <a:pt x="1436" y="50"/>
                  </a:cubicBezTo>
                  <a:cubicBezTo>
                    <a:pt x="1436" y="61"/>
                    <a:pt x="1436" y="85"/>
                    <a:pt x="1411" y="85"/>
                  </a:cubicBezTo>
                  <a:cubicBezTo>
                    <a:pt x="1156" y="135"/>
                    <a:pt x="896" y="160"/>
                    <a:pt x="632" y="160"/>
                  </a:cubicBezTo>
                  <a:cubicBezTo>
                    <a:pt x="444" y="160"/>
                    <a:pt x="253" y="148"/>
                    <a:pt x="61" y="122"/>
                  </a:cubicBezTo>
                  <a:cubicBezTo>
                    <a:pt x="36" y="122"/>
                    <a:pt x="25" y="98"/>
                    <a:pt x="25" y="74"/>
                  </a:cubicBezTo>
                  <a:cubicBezTo>
                    <a:pt x="25" y="61"/>
                    <a:pt x="36" y="50"/>
                    <a:pt x="49" y="50"/>
                  </a:cubicBezTo>
                  <a:cubicBezTo>
                    <a:pt x="231" y="70"/>
                    <a:pt x="415" y="79"/>
                    <a:pt x="601" y="79"/>
                  </a:cubicBezTo>
                  <a:cubicBezTo>
                    <a:pt x="861" y="79"/>
                    <a:pt x="1124" y="60"/>
                    <a:pt x="1387" y="25"/>
                  </a:cubicBezTo>
                  <a:cubicBezTo>
                    <a:pt x="1392" y="23"/>
                    <a:pt x="1396" y="22"/>
                    <a:pt x="1401" y="22"/>
                  </a:cubicBezTo>
                  <a:close/>
                  <a:moveTo>
                    <a:pt x="1387" y="1"/>
                  </a:moveTo>
                  <a:cubicBezTo>
                    <a:pt x="1124" y="43"/>
                    <a:pt x="861" y="61"/>
                    <a:pt x="603" y="61"/>
                  </a:cubicBezTo>
                  <a:cubicBezTo>
                    <a:pt x="419" y="61"/>
                    <a:pt x="238" y="52"/>
                    <a:pt x="61" y="37"/>
                  </a:cubicBezTo>
                  <a:cubicBezTo>
                    <a:pt x="54" y="35"/>
                    <a:pt x="48" y="34"/>
                    <a:pt x="43" y="34"/>
                  </a:cubicBezTo>
                  <a:cubicBezTo>
                    <a:pt x="17" y="34"/>
                    <a:pt x="0" y="54"/>
                    <a:pt x="0" y="74"/>
                  </a:cubicBezTo>
                  <a:cubicBezTo>
                    <a:pt x="0" y="110"/>
                    <a:pt x="12" y="134"/>
                    <a:pt x="49" y="147"/>
                  </a:cubicBezTo>
                  <a:cubicBezTo>
                    <a:pt x="244" y="158"/>
                    <a:pt x="426" y="171"/>
                    <a:pt x="609" y="171"/>
                  </a:cubicBezTo>
                  <a:cubicBezTo>
                    <a:pt x="876" y="171"/>
                    <a:pt x="1144" y="147"/>
                    <a:pt x="1411" y="98"/>
                  </a:cubicBezTo>
                  <a:cubicBezTo>
                    <a:pt x="1447" y="98"/>
                    <a:pt x="1460" y="74"/>
                    <a:pt x="1447" y="50"/>
                  </a:cubicBezTo>
                  <a:cubicBezTo>
                    <a:pt x="1447" y="25"/>
                    <a:pt x="142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78" name="Google Shape;9078;p61"/>
            <p:cNvSpPr/>
            <p:nvPr/>
          </p:nvSpPr>
          <p:spPr>
            <a:xfrm>
              <a:off x="8751048" y="3516866"/>
              <a:ext cx="6005" cy="30566"/>
            </a:xfrm>
            <a:custGeom>
              <a:avLst/>
              <a:gdLst/>
              <a:ahLst/>
              <a:cxnLst/>
              <a:rect l="l" t="t" r="r" b="b"/>
              <a:pathLst>
                <a:path w="122" h="621" extrusionOk="0">
                  <a:moveTo>
                    <a:pt x="78" y="0"/>
                  </a:moveTo>
                  <a:cubicBezTo>
                    <a:pt x="55" y="0"/>
                    <a:pt x="31" y="13"/>
                    <a:pt x="24" y="37"/>
                  </a:cubicBezTo>
                  <a:cubicBezTo>
                    <a:pt x="0" y="219"/>
                    <a:pt x="0" y="402"/>
                    <a:pt x="0" y="584"/>
                  </a:cubicBezTo>
                  <a:cubicBezTo>
                    <a:pt x="0" y="608"/>
                    <a:pt x="21" y="620"/>
                    <a:pt x="43" y="620"/>
                  </a:cubicBezTo>
                  <a:cubicBezTo>
                    <a:pt x="64" y="620"/>
                    <a:pt x="86" y="608"/>
                    <a:pt x="86" y="584"/>
                  </a:cubicBezTo>
                  <a:cubicBezTo>
                    <a:pt x="86" y="402"/>
                    <a:pt x="97" y="219"/>
                    <a:pt x="122" y="37"/>
                  </a:cubicBezTo>
                  <a:cubicBezTo>
                    <a:pt x="122" y="13"/>
                    <a:pt x="101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79" name="Google Shape;9079;p61"/>
            <p:cNvSpPr/>
            <p:nvPr/>
          </p:nvSpPr>
          <p:spPr>
            <a:xfrm>
              <a:off x="8750457" y="3516275"/>
              <a:ext cx="7235" cy="31747"/>
            </a:xfrm>
            <a:custGeom>
              <a:avLst/>
              <a:gdLst/>
              <a:ahLst/>
              <a:cxnLst/>
              <a:rect l="l" t="t" r="r" b="b"/>
              <a:pathLst>
                <a:path w="147" h="645" extrusionOk="0">
                  <a:moveTo>
                    <a:pt x="98" y="25"/>
                  </a:moveTo>
                  <a:cubicBezTo>
                    <a:pt x="98" y="25"/>
                    <a:pt x="122" y="25"/>
                    <a:pt x="122" y="49"/>
                  </a:cubicBezTo>
                  <a:cubicBezTo>
                    <a:pt x="98" y="231"/>
                    <a:pt x="85" y="401"/>
                    <a:pt x="98" y="596"/>
                  </a:cubicBezTo>
                  <a:cubicBezTo>
                    <a:pt x="98" y="608"/>
                    <a:pt x="73" y="620"/>
                    <a:pt x="61" y="620"/>
                  </a:cubicBezTo>
                  <a:cubicBezTo>
                    <a:pt x="49" y="620"/>
                    <a:pt x="25" y="608"/>
                    <a:pt x="25" y="584"/>
                  </a:cubicBezTo>
                  <a:cubicBezTo>
                    <a:pt x="12" y="414"/>
                    <a:pt x="25" y="243"/>
                    <a:pt x="49" y="61"/>
                  </a:cubicBezTo>
                  <a:cubicBezTo>
                    <a:pt x="49" y="25"/>
                    <a:pt x="73" y="25"/>
                    <a:pt x="98" y="25"/>
                  </a:cubicBezTo>
                  <a:close/>
                  <a:moveTo>
                    <a:pt x="98" y="0"/>
                  </a:moveTo>
                  <a:cubicBezTo>
                    <a:pt x="73" y="0"/>
                    <a:pt x="36" y="12"/>
                    <a:pt x="36" y="49"/>
                  </a:cubicBezTo>
                  <a:cubicBezTo>
                    <a:pt x="12" y="231"/>
                    <a:pt x="0" y="414"/>
                    <a:pt x="12" y="596"/>
                  </a:cubicBezTo>
                  <a:cubicBezTo>
                    <a:pt x="12" y="620"/>
                    <a:pt x="36" y="644"/>
                    <a:pt x="61" y="644"/>
                  </a:cubicBezTo>
                  <a:cubicBezTo>
                    <a:pt x="85" y="644"/>
                    <a:pt x="109" y="620"/>
                    <a:pt x="109" y="584"/>
                  </a:cubicBezTo>
                  <a:cubicBezTo>
                    <a:pt x="109" y="401"/>
                    <a:pt x="109" y="231"/>
                    <a:pt x="134" y="61"/>
                  </a:cubicBezTo>
                  <a:cubicBezTo>
                    <a:pt x="146" y="25"/>
                    <a:pt x="122" y="12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80" name="Google Shape;9080;p61"/>
            <p:cNvSpPr/>
            <p:nvPr/>
          </p:nvSpPr>
          <p:spPr>
            <a:xfrm>
              <a:off x="8756708" y="3515045"/>
              <a:ext cx="6349" cy="71123"/>
            </a:xfrm>
            <a:custGeom>
              <a:avLst/>
              <a:gdLst/>
              <a:ahLst/>
              <a:cxnLst/>
              <a:rect l="l" t="t" r="r" b="b"/>
              <a:pathLst>
                <a:path w="129" h="1445" extrusionOk="0">
                  <a:moveTo>
                    <a:pt x="45" y="0"/>
                  </a:moveTo>
                  <a:cubicBezTo>
                    <a:pt x="22" y="0"/>
                    <a:pt x="1" y="13"/>
                    <a:pt x="7" y="37"/>
                  </a:cubicBezTo>
                  <a:cubicBezTo>
                    <a:pt x="31" y="487"/>
                    <a:pt x="31" y="950"/>
                    <a:pt x="19" y="1399"/>
                  </a:cubicBezTo>
                  <a:cubicBezTo>
                    <a:pt x="19" y="1430"/>
                    <a:pt x="41" y="1445"/>
                    <a:pt x="62" y="1445"/>
                  </a:cubicBezTo>
                  <a:cubicBezTo>
                    <a:pt x="83" y="1445"/>
                    <a:pt x="104" y="1430"/>
                    <a:pt x="104" y="1399"/>
                  </a:cubicBezTo>
                  <a:cubicBezTo>
                    <a:pt x="128" y="950"/>
                    <a:pt x="117" y="487"/>
                    <a:pt x="92" y="37"/>
                  </a:cubicBezTo>
                  <a:cubicBezTo>
                    <a:pt x="92" y="13"/>
                    <a:pt x="68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81" name="Google Shape;9081;p61"/>
            <p:cNvSpPr/>
            <p:nvPr/>
          </p:nvSpPr>
          <p:spPr>
            <a:xfrm>
              <a:off x="8756462" y="3514454"/>
              <a:ext cx="7186" cy="71861"/>
            </a:xfrm>
            <a:custGeom>
              <a:avLst/>
              <a:gdLst/>
              <a:ahLst/>
              <a:cxnLst/>
              <a:rect l="l" t="t" r="r" b="b"/>
              <a:pathLst>
                <a:path w="146" h="1460" extrusionOk="0">
                  <a:moveTo>
                    <a:pt x="49" y="13"/>
                  </a:moveTo>
                  <a:cubicBezTo>
                    <a:pt x="60" y="13"/>
                    <a:pt x="85" y="25"/>
                    <a:pt x="85" y="49"/>
                  </a:cubicBezTo>
                  <a:cubicBezTo>
                    <a:pt x="122" y="511"/>
                    <a:pt x="122" y="962"/>
                    <a:pt x="109" y="1411"/>
                  </a:cubicBezTo>
                  <a:cubicBezTo>
                    <a:pt x="97" y="1435"/>
                    <a:pt x="85" y="1448"/>
                    <a:pt x="60" y="1448"/>
                  </a:cubicBezTo>
                  <a:cubicBezTo>
                    <a:pt x="49" y="1448"/>
                    <a:pt x="36" y="1435"/>
                    <a:pt x="36" y="1411"/>
                  </a:cubicBezTo>
                  <a:cubicBezTo>
                    <a:pt x="49" y="949"/>
                    <a:pt x="49" y="499"/>
                    <a:pt x="12" y="49"/>
                  </a:cubicBezTo>
                  <a:cubicBezTo>
                    <a:pt x="12" y="25"/>
                    <a:pt x="36" y="25"/>
                    <a:pt x="49" y="13"/>
                  </a:cubicBezTo>
                  <a:close/>
                  <a:moveTo>
                    <a:pt x="49" y="0"/>
                  </a:moveTo>
                  <a:cubicBezTo>
                    <a:pt x="24" y="0"/>
                    <a:pt x="0" y="25"/>
                    <a:pt x="0" y="49"/>
                  </a:cubicBezTo>
                  <a:cubicBezTo>
                    <a:pt x="24" y="499"/>
                    <a:pt x="36" y="949"/>
                    <a:pt x="12" y="1411"/>
                  </a:cubicBezTo>
                  <a:cubicBezTo>
                    <a:pt x="12" y="1448"/>
                    <a:pt x="36" y="1460"/>
                    <a:pt x="60" y="1460"/>
                  </a:cubicBezTo>
                  <a:cubicBezTo>
                    <a:pt x="97" y="1460"/>
                    <a:pt x="122" y="1448"/>
                    <a:pt x="122" y="1411"/>
                  </a:cubicBezTo>
                  <a:cubicBezTo>
                    <a:pt x="146" y="973"/>
                    <a:pt x="133" y="511"/>
                    <a:pt x="109" y="49"/>
                  </a:cubicBezTo>
                  <a:cubicBezTo>
                    <a:pt x="97" y="13"/>
                    <a:pt x="73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82" name="Google Shape;9082;p61"/>
            <p:cNvSpPr/>
            <p:nvPr/>
          </p:nvSpPr>
          <p:spPr>
            <a:xfrm>
              <a:off x="8732688" y="3519918"/>
              <a:ext cx="46956" cy="6595"/>
            </a:xfrm>
            <a:custGeom>
              <a:avLst/>
              <a:gdLst/>
              <a:ahLst/>
              <a:cxnLst/>
              <a:rect l="l" t="t" r="r" b="b"/>
              <a:pathLst>
                <a:path w="954" h="134" extrusionOk="0">
                  <a:moveTo>
                    <a:pt x="454" y="0"/>
                  </a:moveTo>
                  <a:cubicBezTo>
                    <a:pt x="321" y="0"/>
                    <a:pt x="189" y="12"/>
                    <a:pt x="57" y="35"/>
                  </a:cubicBezTo>
                  <a:cubicBezTo>
                    <a:pt x="0" y="47"/>
                    <a:pt x="18" y="122"/>
                    <a:pt x="70" y="122"/>
                  </a:cubicBezTo>
                  <a:cubicBezTo>
                    <a:pt x="74" y="122"/>
                    <a:pt x="77" y="122"/>
                    <a:pt x="81" y="121"/>
                  </a:cubicBezTo>
                  <a:cubicBezTo>
                    <a:pt x="199" y="99"/>
                    <a:pt x="317" y="90"/>
                    <a:pt x="435" y="90"/>
                  </a:cubicBezTo>
                  <a:cubicBezTo>
                    <a:pt x="585" y="90"/>
                    <a:pt x="734" y="105"/>
                    <a:pt x="884" y="133"/>
                  </a:cubicBezTo>
                  <a:cubicBezTo>
                    <a:pt x="887" y="133"/>
                    <a:pt x="890" y="134"/>
                    <a:pt x="893" y="134"/>
                  </a:cubicBezTo>
                  <a:cubicBezTo>
                    <a:pt x="935" y="134"/>
                    <a:pt x="953" y="59"/>
                    <a:pt x="908" y="48"/>
                  </a:cubicBezTo>
                  <a:cubicBezTo>
                    <a:pt x="754" y="15"/>
                    <a:pt x="603" y="0"/>
                    <a:pt x="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83" name="Google Shape;9083;p61"/>
            <p:cNvSpPr/>
            <p:nvPr/>
          </p:nvSpPr>
          <p:spPr>
            <a:xfrm>
              <a:off x="8733082" y="3519327"/>
              <a:ext cx="46168" cy="7777"/>
            </a:xfrm>
            <a:custGeom>
              <a:avLst/>
              <a:gdLst/>
              <a:ahLst/>
              <a:cxnLst/>
              <a:rect l="l" t="t" r="r" b="b"/>
              <a:pathLst>
                <a:path w="938" h="158" extrusionOk="0">
                  <a:moveTo>
                    <a:pt x="436" y="20"/>
                  </a:moveTo>
                  <a:cubicBezTo>
                    <a:pt x="591" y="20"/>
                    <a:pt x="741" y="38"/>
                    <a:pt x="889" y="72"/>
                  </a:cubicBezTo>
                  <a:cubicBezTo>
                    <a:pt x="913" y="72"/>
                    <a:pt x="925" y="96"/>
                    <a:pt x="913" y="109"/>
                  </a:cubicBezTo>
                  <a:cubicBezTo>
                    <a:pt x="913" y="118"/>
                    <a:pt x="904" y="136"/>
                    <a:pt x="888" y="136"/>
                  </a:cubicBezTo>
                  <a:cubicBezTo>
                    <a:pt x="884" y="136"/>
                    <a:pt x="880" y="135"/>
                    <a:pt x="876" y="133"/>
                  </a:cubicBezTo>
                  <a:cubicBezTo>
                    <a:pt x="718" y="109"/>
                    <a:pt x="572" y="96"/>
                    <a:pt x="426" y="96"/>
                  </a:cubicBezTo>
                  <a:cubicBezTo>
                    <a:pt x="305" y="96"/>
                    <a:pt x="183" y="109"/>
                    <a:pt x="73" y="120"/>
                  </a:cubicBezTo>
                  <a:cubicBezTo>
                    <a:pt x="69" y="123"/>
                    <a:pt x="64" y="124"/>
                    <a:pt x="60" y="124"/>
                  </a:cubicBezTo>
                  <a:cubicBezTo>
                    <a:pt x="41" y="124"/>
                    <a:pt x="25" y="104"/>
                    <a:pt x="25" y="84"/>
                  </a:cubicBezTo>
                  <a:cubicBezTo>
                    <a:pt x="25" y="72"/>
                    <a:pt x="25" y="60"/>
                    <a:pt x="49" y="60"/>
                  </a:cubicBezTo>
                  <a:cubicBezTo>
                    <a:pt x="180" y="32"/>
                    <a:pt x="310" y="20"/>
                    <a:pt x="436" y="20"/>
                  </a:cubicBezTo>
                  <a:close/>
                  <a:moveTo>
                    <a:pt x="456" y="0"/>
                  </a:moveTo>
                  <a:cubicBezTo>
                    <a:pt x="322" y="0"/>
                    <a:pt x="187" y="13"/>
                    <a:pt x="49" y="36"/>
                  </a:cubicBezTo>
                  <a:cubicBezTo>
                    <a:pt x="13" y="47"/>
                    <a:pt x="0" y="72"/>
                    <a:pt x="0" y="96"/>
                  </a:cubicBezTo>
                  <a:cubicBezTo>
                    <a:pt x="13" y="120"/>
                    <a:pt x="37" y="145"/>
                    <a:pt x="73" y="145"/>
                  </a:cubicBezTo>
                  <a:cubicBezTo>
                    <a:pt x="185" y="123"/>
                    <a:pt x="299" y="114"/>
                    <a:pt x="415" y="114"/>
                  </a:cubicBezTo>
                  <a:cubicBezTo>
                    <a:pt x="565" y="114"/>
                    <a:pt x="718" y="130"/>
                    <a:pt x="876" y="157"/>
                  </a:cubicBezTo>
                  <a:cubicBezTo>
                    <a:pt x="913" y="157"/>
                    <a:pt x="925" y="133"/>
                    <a:pt x="937" y="109"/>
                  </a:cubicBezTo>
                  <a:cubicBezTo>
                    <a:pt x="937" y="84"/>
                    <a:pt x="925" y="60"/>
                    <a:pt x="900" y="47"/>
                  </a:cubicBezTo>
                  <a:cubicBezTo>
                    <a:pt x="753" y="15"/>
                    <a:pt x="606" y="0"/>
                    <a:pt x="4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84" name="Google Shape;9084;p61"/>
            <p:cNvSpPr/>
            <p:nvPr/>
          </p:nvSpPr>
          <p:spPr>
            <a:xfrm>
              <a:off x="8477769" y="3509236"/>
              <a:ext cx="6349" cy="22051"/>
            </a:xfrm>
            <a:custGeom>
              <a:avLst/>
              <a:gdLst/>
              <a:ahLst/>
              <a:cxnLst/>
              <a:rect l="l" t="t" r="r" b="b"/>
              <a:pathLst>
                <a:path w="129" h="448" extrusionOk="0">
                  <a:moveTo>
                    <a:pt x="86" y="0"/>
                  </a:moveTo>
                  <a:cubicBezTo>
                    <a:pt x="65" y="0"/>
                    <a:pt x="43" y="15"/>
                    <a:pt x="43" y="46"/>
                  </a:cubicBezTo>
                  <a:lnTo>
                    <a:pt x="6" y="411"/>
                  </a:lnTo>
                  <a:cubicBezTo>
                    <a:pt x="1" y="435"/>
                    <a:pt x="19" y="447"/>
                    <a:pt x="40" y="447"/>
                  </a:cubicBezTo>
                  <a:cubicBezTo>
                    <a:pt x="61" y="447"/>
                    <a:pt x="86" y="435"/>
                    <a:pt x="92" y="411"/>
                  </a:cubicBezTo>
                  <a:lnTo>
                    <a:pt x="128" y="46"/>
                  </a:lnTo>
                  <a:cubicBezTo>
                    <a:pt x="128" y="15"/>
                    <a:pt x="107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85" name="Google Shape;9085;p61"/>
            <p:cNvSpPr/>
            <p:nvPr/>
          </p:nvSpPr>
          <p:spPr>
            <a:xfrm>
              <a:off x="8477473" y="3508449"/>
              <a:ext cx="7235" cy="23429"/>
            </a:xfrm>
            <a:custGeom>
              <a:avLst/>
              <a:gdLst/>
              <a:ahLst/>
              <a:cxnLst/>
              <a:rect l="l" t="t" r="r" b="b"/>
              <a:pathLst>
                <a:path w="147" h="476" extrusionOk="0">
                  <a:moveTo>
                    <a:pt x="98" y="25"/>
                  </a:moveTo>
                  <a:cubicBezTo>
                    <a:pt x="110" y="25"/>
                    <a:pt x="122" y="25"/>
                    <a:pt x="122" y="49"/>
                  </a:cubicBezTo>
                  <a:cubicBezTo>
                    <a:pt x="110" y="184"/>
                    <a:pt x="98" y="305"/>
                    <a:pt x="85" y="427"/>
                  </a:cubicBezTo>
                  <a:cubicBezTo>
                    <a:pt x="85" y="445"/>
                    <a:pt x="72" y="456"/>
                    <a:pt x="56" y="456"/>
                  </a:cubicBezTo>
                  <a:cubicBezTo>
                    <a:pt x="50" y="456"/>
                    <a:pt x="43" y="454"/>
                    <a:pt x="37" y="451"/>
                  </a:cubicBezTo>
                  <a:cubicBezTo>
                    <a:pt x="37" y="451"/>
                    <a:pt x="12" y="451"/>
                    <a:pt x="12" y="427"/>
                  </a:cubicBezTo>
                  <a:cubicBezTo>
                    <a:pt x="25" y="305"/>
                    <a:pt x="37" y="184"/>
                    <a:pt x="61" y="62"/>
                  </a:cubicBezTo>
                  <a:cubicBezTo>
                    <a:pt x="61" y="38"/>
                    <a:pt x="85" y="25"/>
                    <a:pt x="98" y="25"/>
                  </a:cubicBezTo>
                  <a:close/>
                  <a:moveTo>
                    <a:pt x="98" y="1"/>
                  </a:moveTo>
                  <a:cubicBezTo>
                    <a:pt x="74" y="1"/>
                    <a:pt x="49" y="25"/>
                    <a:pt x="37" y="49"/>
                  </a:cubicBezTo>
                  <a:cubicBezTo>
                    <a:pt x="25" y="184"/>
                    <a:pt x="12" y="305"/>
                    <a:pt x="1" y="427"/>
                  </a:cubicBezTo>
                  <a:cubicBezTo>
                    <a:pt x="1" y="451"/>
                    <a:pt x="12" y="475"/>
                    <a:pt x="37" y="475"/>
                  </a:cubicBezTo>
                  <a:lnTo>
                    <a:pt x="49" y="475"/>
                  </a:lnTo>
                  <a:cubicBezTo>
                    <a:pt x="74" y="475"/>
                    <a:pt x="98" y="451"/>
                    <a:pt x="98" y="427"/>
                  </a:cubicBezTo>
                  <a:cubicBezTo>
                    <a:pt x="122" y="305"/>
                    <a:pt x="134" y="184"/>
                    <a:pt x="147" y="62"/>
                  </a:cubicBezTo>
                  <a:cubicBezTo>
                    <a:pt x="147" y="25"/>
                    <a:pt x="122" y="13"/>
                    <a:pt x="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86" name="Google Shape;9086;p61"/>
            <p:cNvSpPr/>
            <p:nvPr/>
          </p:nvSpPr>
          <p:spPr>
            <a:xfrm>
              <a:off x="8483724" y="3509925"/>
              <a:ext cx="6349" cy="25496"/>
            </a:xfrm>
            <a:custGeom>
              <a:avLst/>
              <a:gdLst/>
              <a:ahLst/>
              <a:cxnLst/>
              <a:rect l="l" t="t" r="r" b="b"/>
              <a:pathLst>
                <a:path w="129" h="518" extrusionOk="0">
                  <a:moveTo>
                    <a:pt x="65" y="1"/>
                  </a:moveTo>
                  <a:cubicBezTo>
                    <a:pt x="43" y="1"/>
                    <a:pt x="20" y="16"/>
                    <a:pt x="20" y="44"/>
                  </a:cubicBezTo>
                  <a:cubicBezTo>
                    <a:pt x="31" y="178"/>
                    <a:pt x="31" y="324"/>
                    <a:pt x="7" y="457"/>
                  </a:cubicBezTo>
                  <a:cubicBezTo>
                    <a:pt x="0" y="494"/>
                    <a:pt x="27" y="517"/>
                    <a:pt x="53" y="517"/>
                  </a:cubicBezTo>
                  <a:cubicBezTo>
                    <a:pt x="71" y="517"/>
                    <a:pt x="88" y="506"/>
                    <a:pt x="93" y="481"/>
                  </a:cubicBezTo>
                  <a:cubicBezTo>
                    <a:pt x="117" y="336"/>
                    <a:pt x="129" y="178"/>
                    <a:pt x="104" y="32"/>
                  </a:cubicBezTo>
                  <a:cubicBezTo>
                    <a:pt x="99" y="11"/>
                    <a:pt x="82" y="1"/>
                    <a:pt x="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87" name="Google Shape;9087;p61"/>
            <p:cNvSpPr/>
            <p:nvPr/>
          </p:nvSpPr>
          <p:spPr>
            <a:xfrm>
              <a:off x="8483478" y="3509433"/>
              <a:ext cx="7235" cy="26037"/>
            </a:xfrm>
            <a:custGeom>
              <a:avLst/>
              <a:gdLst/>
              <a:ahLst/>
              <a:cxnLst/>
              <a:rect l="l" t="t" r="r" b="b"/>
              <a:pathLst>
                <a:path w="147" h="529" extrusionOk="0">
                  <a:moveTo>
                    <a:pt x="61" y="18"/>
                  </a:moveTo>
                  <a:cubicBezTo>
                    <a:pt x="85" y="18"/>
                    <a:pt x="98" y="18"/>
                    <a:pt x="98" y="42"/>
                  </a:cubicBezTo>
                  <a:cubicBezTo>
                    <a:pt x="122" y="188"/>
                    <a:pt x="122" y="334"/>
                    <a:pt x="85" y="491"/>
                  </a:cubicBezTo>
                  <a:cubicBezTo>
                    <a:pt x="85" y="516"/>
                    <a:pt x="73" y="516"/>
                    <a:pt x="49" y="516"/>
                  </a:cubicBezTo>
                  <a:cubicBezTo>
                    <a:pt x="36" y="516"/>
                    <a:pt x="12" y="491"/>
                    <a:pt x="25" y="467"/>
                  </a:cubicBezTo>
                  <a:cubicBezTo>
                    <a:pt x="36" y="346"/>
                    <a:pt x="49" y="212"/>
                    <a:pt x="36" y="54"/>
                  </a:cubicBezTo>
                  <a:cubicBezTo>
                    <a:pt x="36" y="29"/>
                    <a:pt x="49" y="18"/>
                    <a:pt x="61" y="18"/>
                  </a:cubicBezTo>
                  <a:close/>
                  <a:moveTo>
                    <a:pt x="79" y="1"/>
                  </a:moveTo>
                  <a:cubicBezTo>
                    <a:pt x="73" y="1"/>
                    <a:pt x="67" y="2"/>
                    <a:pt x="61" y="5"/>
                  </a:cubicBezTo>
                  <a:cubicBezTo>
                    <a:pt x="36" y="5"/>
                    <a:pt x="12" y="18"/>
                    <a:pt x="12" y="54"/>
                  </a:cubicBezTo>
                  <a:cubicBezTo>
                    <a:pt x="25" y="212"/>
                    <a:pt x="25" y="346"/>
                    <a:pt x="0" y="467"/>
                  </a:cubicBezTo>
                  <a:cubicBezTo>
                    <a:pt x="0" y="504"/>
                    <a:pt x="25" y="528"/>
                    <a:pt x="49" y="528"/>
                  </a:cubicBezTo>
                  <a:lnTo>
                    <a:pt x="61" y="528"/>
                  </a:lnTo>
                  <a:cubicBezTo>
                    <a:pt x="85" y="528"/>
                    <a:pt x="98" y="516"/>
                    <a:pt x="109" y="491"/>
                  </a:cubicBezTo>
                  <a:cubicBezTo>
                    <a:pt x="134" y="334"/>
                    <a:pt x="146" y="188"/>
                    <a:pt x="122" y="42"/>
                  </a:cubicBezTo>
                  <a:cubicBezTo>
                    <a:pt x="113" y="14"/>
                    <a:pt x="96" y="1"/>
                    <a:pt x="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88" name="Google Shape;9088;p61"/>
            <p:cNvSpPr/>
            <p:nvPr/>
          </p:nvSpPr>
          <p:spPr>
            <a:xfrm>
              <a:off x="8459507" y="3519868"/>
              <a:ext cx="77275" cy="6595"/>
            </a:xfrm>
            <a:custGeom>
              <a:avLst/>
              <a:gdLst/>
              <a:ahLst/>
              <a:cxnLst/>
              <a:rect l="l" t="t" r="r" b="b"/>
              <a:pathLst>
                <a:path w="1570" h="134" extrusionOk="0">
                  <a:moveTo>
                    <a:pt x="61" y="0"/>
                  </a:moveTo>
                  <a:cubicBezTo>
                    <a:pt x="1" y="0"/>
                    <a:pt x="1" y="73"/>
                    <a:pt x="61" y="85"/>
                  </a:cubicBezTo>
                  <a:cubicBezTo>
                    <a:pt x="536" y="134"/>
                    <a:pt x="1023" y="134"/>
                    <a:pt x="1509" y="134"/>
                  </a:cubicBezTo>
                  <a:cubicBezTo>
                    <a:pt x="1569" y="122"/>
                    <a:pt x="1569" y="36"/>
                    <a:pt x="1509" y="36"/>
                  </a:cubicBezTo>
                  <a:cubicBezTo>
                    <a:pt x="1023" y="36"/>
                    <a:pt x="548" y="12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89" name="Google Shape;9089;p61"/>
            <p:cNvSpPr/>
            <p:nvPr/>
          </p:nvSpPr>
          <p:spPr>
            <a:xfrm>
              <a:off x="8459507" y="3519228"/>
              <a:ext cx="77275" cy="7235"/>
            </a:xfrm>
            <a:custGeom>
              <a:avLst/>
              <a:gdLst/>
              <a:ahLst/>
              <a:cxnLst/>
              <a:rect l="l" t="t" r="r" b="b"/>
              <a:pathLst>
                <a:path w="1570" h="147" extrusionOk="0">
                  <a:moveTo>
                    <a:pt x="61" y="25"/>
                  </a:moveTo>
                  <a:cubicBezTo>
                    <a:pt x="536" y="38"/>
                    <a:pt x="1023" y="62"/>
                    <a:pt x="1509" y="62"/>
                  </a:cubicBezTo>
                  <a:cubicBezTo>
                    <a:pt x="1533" y="62"/>
                    <a:pt x="1545" y="74"/>
                    <a:pt x="1545" y="98"/>
                  </a:cubicBezTo>
                  <a:cubicBezTo>
                    <a:pt x="1545" y="111"/>
                    <a:pt x="1533" y="135"/>
                    <a:pt x="1509" y="135"/>
                  </a:cubicBezTo>
                  <a:cubicBezTo>
                    <a:pt x="1413" y="137"/>
                    <a:pt x="1319" y="138"/>
                    <a:pt x="1228" y="138"/>
                  </a:cubicBezTo>
                  <a:cubicBezTo>
                    <a:pt x="791" y="138"/>
                    <a:pt x="414" y="116"/>
                    <a:pt x="61" y="86"/>
                  </a:cubicBezTo>
                  <a:cubicBezTo>
                    <a:pt x="37" y="86"/>
                    <a:pt x="25" y="62"/>
                    <a:pt x="25" y="49"/>
                  </a:cubicBezTo>
                  <a:cubicBezTo>
                    <a:pt x="25" y="38"/>
                    <a:pt x="37" y="25"/>
                    <a:pt x="61" y="25"/>
                  </a:cubicBezTo>
                  <a:close/>
                  <a:moveTo>
                    <a:pt x="61" y="1"/>
                  </a:moveTo>
                  <a:cubicBezTo>
                    <a:pt x="25" y="1"/>
                    <a:pt x="13" y="25"/>
                    <a:pt x="13" y="49"/>
                  </a:cubicBezTo>
                  <a:cubicBezTo>
                    <a:pt x="1" y="74"/>
                    <a:pt x="25" y="98"/>
                    <a:pt x="61" y="111"/>
                  </a:cubicBezTo>
                  <a:cubicBezTo>
                    <a:pt x="402" y="135"/>
                    <a:pt x="779" y="147"/>
                    <a:pt x="1204" y="147"/>
                  </a:cubicBezTo>
                  <a:lnTo>
                    <a:pt x="1509" y="147"/>
                  </a:lnTo>
                  <a:cubicBezTo>
                    <a:pt x="1545" y="147"/>
                    <a:pt x="1569" y="122"/>
                    <a:pt x="1569" y="98"/>
                  </a:cubicBezTo>
                  <a:cubicBezTo>
                    <a:pt x="1569" y="62"/>
                    <a:pt x="1545" y="38"/>
                    <a:pt x="1509" y="38"/>
                  </a:cubicBezTo>
                  <a:cubicBezTo>
                    <a:pt x="1023" y="38"/>
                    <a:pt x="536" y="25"/>
                    <a:pt x="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90" name="Google Shape;9090;p61"/>
            <p:cNvSpPr/>
            <p:nvPr/>
          </p:nvSpPr>
          <p:spPr>
            <a:xfrm>
              <a:off x="8437358" y="3827652"/>
              <a:ext cx="5463" cy="50647"/>
            </a:xfrm>
            <a:custGeom>
              <a:avLst/>
              <a:gdLst/>
              <a:ahLst/>
              <a:cxnLst/>
              <a:rect l="l" t="t" r="r" b="b"/>
              <a:pathLst>
                <a:path w="111" h="1029" extrusionOk="0">
                  <a:moveTo>
                    <a:pt x="68" y="1"/>
                  </a:moveTo>
                  <a:cubicBezTo>
                    <a:pt x="46" y="1"/>
                    <a:pt x="25" y="16"/>
                    <a:pt x="25" y="47"/>
                  </a:cubicBezTo>
                  <a:cubicBezTo>
                    <a:pt x="13" y="363"/>
                    <a:pt x="0" y="667"/>
                    <a:pt x="25" y="983"/>
                  </a:cubicBezTo>
                  <a:cubicBezTo>
                    <a:pt x="25" y="1013"/>
                    <a:pt x="46" y="1029"/>
                    <a:pt x="68" y="1029"/>
                  </a:cubicBezTo>
                  <a:cubicBezTo>
                    <a:pt x="89" y="1029"/>
                    <a:pt x="110" y="1013"/>
                    <a:pt x="110" y="983"/>
                  </a:cubicBezTo>
                  <a:cubicBezTo>
                    <a:pt x="98" y="667"/>
                    <a:pt x="98" y="363"/>
                    <a:pt x="110" y="47"/>
                  </a:cubicBezTo>
                  <a:cubicBezTo>
                    <a:pt x="110" y="16"/>
                    <a:pt x="89" y="1"/>
                    <a:pt x="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91" name="Google Shape;9091;p61"/>
            <p:cNvSpPr/>
            <p:nvPr/>
          </p:nvSpPr>
          <p:spPr>
            <a:xfrm>
              <a:off x="8437358" y="3827553"/>
              <a:ext cx="6054" cy="50893"/>
            </a:xfrm>
            <a:custGeom>
              <a:avLst/>
              <a:gdLst/>
              <a:ahLst/>
              <a:cxnLst/>
              <a:rect l="l" t="t" r="r" b="b"/>
              <a:pathLst>
                <a:path w="123" h="1034" extrusionOk="0">
                  <a:moveTo>
                    <a:pt x="73" y="12"/>
                  </a:moveTo>
                  <a:cubicBezTo>
                    <a:pt x="86" y="12"/>
                    <a:pt x="98" y="25"/>
                    <a:pt x="98" y="49"/>
                  </a:cubicBezTo>
                  <a:cubicBezTo>
                    <a:pt x="86" y="352"/>
                    <a:pt x="86" y="669"/>
                    <a:pt x="98" y="985"/>
                  </a:cubicBezTo>
                  <a:cubicBezTo>
                    <a:pt x="98" y="1009"/>
                    <a:pt x="86" y="1022"/>
                    <a:pt x="62" y="1022"/>
                  </a:cubicBezTo>
                  <a:cubicBezTo>
                    <a:pt x="49" y="1022"/>
                    <a:pt x="25" y="1009"/>
                    <a:pt x="25" y="985"/>
                  </a:cubicBezTo>
                  <a:cubicBezTo>
                    <a:pt x="13" y="681"/>
                    <a:pt x="13" y="365"/>
                    <a:pt x="37" y="49"/>
                  </a:cubicBezTo>
                  <a:cubicBezTo>
                    <a:pt x="37" y="25"/>
                    <a:pt x="49" y="12"/>
                    <a:pt x="73" y="12"/>
                  </a:cubicBezTo>
                  <a:close/>
                  <a:moveTo>
                    <a:pt x="73" y="0"/>
                  </a:moveTo>
                  <a:cubicBezTo>
                    <a:pt x="49" y="0"/>
                    <a:pt x="13" y="12"/>
                    <a:pt x="13" y="49"/>
                  </a:cubicBezTo>
                  <a:cubicBezTo>
                    <a:pt x="0" y="365"/>
                    <a:pt x="0" y="681"/>
                    <a:pt x="13" y="985"/>
                  </a:cubicBezTo>
                  <a:cubicBezTo>
                    <a:pt x="13" y="1022"/>
                    <a:pt x="37" y="1033"/>
                    <a:pt x="62" y="1033"/>
                  </a:cubicBezTo>
                  <a:cubicBezTo>
                    <a:pt x="86" y="1033"/>
                    <a:pt x="110" y="1022"/>
                    <a:pt x="110" y="985"/>
                  </a:cubicBezTo>
                  <a:cubicBezTo>
                    <a:pt x="98" y="669"/>
                    <a:pt x="98" y="352"/>
                    <a:pt x="122" y="49"/>
                  </a:cubicBezTo>
                  <a:cubicBezTo>
                    <a:pt x="122" y="12"/>
                    <a:pt x="9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92" name="Google Shape;9092;p61"/>
            <p:cNvSpPr/>
            <p:nvPr/>
          </p:nvSpPr>
          <p:spPr>
            <a:xfrm>
              <a:off x="8442772" y="3842665"/>
              <a:ext cx="4233" cy="38047"/>
            </a:xfrm>
            <a:custGeom>
              <a:avLst/>
              <a:gdLst/>
              <a:ahLst/>
              <a:cxnLst/>
              <a:rect l="l" t="t" r="r" b="b"/>
              <a:pathLst>
                <a:path w="86" h="773" extrusionOk="0">
                  <a:moveTo>
                    <a:pt x="43" y="0"/>
                  </a:moveTo>
                  <a:cubicBezTo>
                    <a:pt x="22" y="0"/>
                    <a:pt x="0" y="15"/>
                    <a:pt x="0" y="45"/>
                  </a:cubicBezTo>
                  <a:lnTo>
                    <a:pt x="0" y="726"/>
                  </a:lnTo>
                  <a:cubicBezTo>
                    <a:pt x="0" y="757"/>
                    <a:pt x="22" y="772"/>
                    <a:pt x="43" y="772"/>
                  </a:cubicBezTo>
                  <a:cubicBezTo>
                    <a:pt x="64" y="772"/>
                    <a:pt x="85" y="757"/>
                    <a:pt x="85" y="726"/>
                  </a:cubicBezTo>
                  <a:lnTo>
                    <a:pt x="85" y="45"/>
                  </a:lnTo>
                  <a:cubicBezTo>
                    <a:pt x="85" y="15"/>
                    <a:pt x="64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93" name="Google Shape;9093;p61"/>
            <p:cNvSpPr/>
            <p:nvPr/>
          </p:nvSpPr>
          <p:spPr>
            <a:xfrm>
              <a:off x="8442132" y="3842172"/>
              <a:ext cx="5463" cy="39278"/>
            </a:xfrm>
            <a:custGeom>
              <a:avLst/>
              <a:gdLst/>
              <a:ahLst/>
              <a:cxnLst/>
              <a:rect l="l" t="t" r="r" b="b"/>
              <a:pathLst>
                <a:path w="111" h="798" extrusionOk="0">
                  <a:moveTo>
                    <a:pt x="62" y="19"/>
                  </a:moveTo>
                  <a:cubicBezTo>
                    <a:pt x="74" y="19"/>
                    <a:pt x="98" y="31"/>
                    <a:pt x="98" y="55"/>
                  </a:cubicBezTo>
                  <a:lnTo>
                    <a:pt x="98" y="201"/>
                  </a:lnTo>
                  <a:lnTo>
                    <a:pt x="98" y="736"/>
                  </a:lnTo>
                  <a:cubicBezTo>
                    <a:pt x="98" y="761"/>
                    <a:pt x="74" y="773"/>
                    <a:pt x="62" y="773"/>
                  </a:cubicBezTo>
                  <a:cubicBezTo>
                    <a:pt x="38" y="773"/>
                    <a:pt x="25" y="761"/>
                    <a:pt x="25" y="736"/>
                  </a:cubicBezTo>
                  <a:lnTo>
                    <a:pt x="25" y="201"/>
                  </a:lnTo>
                  <a:lnTo>
                    <a:pt x="25" y="55"/>
                  </a:lnTo>
                  <a:cubicBezTo>
                    <a:pt x="25" y="31"/>
                    <a:pt x="38" y="19"/>
                    <a:pt x="62" y="19"/>
                  </a:cubicBezTo>
                  <a:close/>
                  <a:moveTo>
                    <a:pt x="56" y="1"/>
                  </a:moveTo>
                  <a:cubicBezTo>
                    <a:pt x="28" y="1"/>
                    <a:pt x="1" y="19"/>
                    <a:pt x="1" y="55"/>
                  </a:cubicBezTo>
                  <a:lnTo>
                    <a:pt x="1" y="201"/>
                  </a:lnTo>
                  <a:lnTo>
                    <a:pt x="1" y="736"/>
                  </a:lnTo>
                  <a:cubicBezTo>
                    <a:pt x="1" y="773"/>
                    <a:pt x="38" y="798"/>
                    <a:pt x="62" y="798"/>
                  </a:cubicBezTo>
                  <a:cubicBezTo>
                    <a:pt x="86" y="798"/>
                    <a:pt x="111" y="773"/>
                    <a:pt x="111" y="736"/>
                  </a:cubicBezTo>
                  <a:lnTo>
                    <a:pt x="111" y="201"/>
                  </a:lnTo>
                  <a:lnTo>
                    <a:pt x="111" y="55"/>
                  </a:lnTo>
                  <a:cubicBezTo>
                    <a:pt x="111" y="19"/>
                    <a:pt x="83" y="1"/>
                    <a:pt x="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94" name="Google Shape;9094;p61"/>
            <p:cNvSpPr/>
            <p:nvPr/>
          </p:nvSpPr>
          <p:spPr>
            <a:xfrm>
              <a:off x="8421213" y="3868358"/>
              <a:ext cx="37161" cy="6202"/>
            </a:xfrm>
            <a:custGeom>
              <a:avLst/>
              <a:gdLst/>
              <a:ahLst/>
              <a:cxnLst/>
              <a:rect l="l" t="t" r="r" b="b"/>
              <a:pathLst>
                <a:path w="755" h="126" extrusionOk="0">
                  <a:moveTo>
                    <a:pt x="87" y="0"/>
                  </a:moveTo>
                  <a:cubicBezTo>
                    <a:pt x="79" y="0"/>
                    <a:pt x="70" y="3"/>
                    <a:pt x="61" y="10"/>
                  </a:cubicBezTo>
                  <a:cubicBezTo>
                    <a:pt x="37" y="10"/>
                    <a:pt x="25" y="23"/>
                    <a:pt x="12" y="47"/>
                  </a:cubicBezTo>
                  <a:cubicBezTo>
                    <a:pt x="1" y="71"/>
                    <a:pt x="25" y="107"/>
                    <a:pt x="49" y="107"/>
                  </a:cubicBezTo>
                  <a:cubicBezTo>
                    <a:pt x="159" y="119"/>
                    <a:pt x="265" y="125"/>
                    <a:pt x="371" y="125"/>
                  </a:cubicBezTo>
                  <a:cubicBezTo>
                    <a:pt x="478" y="125"/>
                    <a:pt x="584" y="119"/>
                    <a:pt x="693" y="107"/>
                  </a:cubicBezTo>
                  <a:cubicBezTo>
                    <a:pt x="755" y="107"/>
                    <a:pt x="755" y="23"/>
                    <a:pt x="693" y="23"/>
                  </a:cubicBezTo>
                  <a:cubicBezTo>
                    <a:pt x="584" y="28"/>
                    <a:pt x="478" y="31"/>
                    <a:pt x="371" y="31"/>
                  </a:cubicBezTo>
                  <a:cubicBezTo>
                    <a:pt x="288" y="31"/>
                    <a:pt x="204" y="29"/>
                    <a:pt x="119" y="26"/>
                  </a:cubicBezTo>
                  <a:lnTo>
                    <a:pt x="119" y="26"/>
                  </a:lnTo>
                  <a:cubicBezTo>
                    <a:pt x="114" y="11"/>
                    <a:pt x="102" y="0"/>
                    <a:pt x="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95" name="Google Shape;9095;p61"/>
            <p:cNvSpPr/>
            <p:nvPr/>
          </p:nvSpPr>
          <p:spPr>
            <a:xfrm>
              <a:off x="8421213" y="3868014"/>
              <a:ext cx="36521" cy="6842"/>
            </a:xfrm>
            <a:custGeom>
              <a:avLst/>
              <a:gdLst/>
              <a:ahLst/>
              <a:cxnLst/>
              <a:rect l="l" t="t" r="r" b="b"/>
              <a:pathLst>
                <a:path w="742" h="139" extrusionOk="0">
                  <a:moveTo>
                    <a:pt x="110" y="41"/>
                  </a:moveTo>
                  <a:cubicBezTo>
                    <a:pt x="110" y="54"/>
                    <a:pt x="110" y="66"/>
                    <a:pt x="98" y="78"/>
                  </a:cubicBezTo>
                  <a:lnTo>
                    <a:pt x="74" y="41"/>
                  </a:lnTo>
                  <a:close/>
                  <a:moveTo>
                    <a:pt x="49" y="30"/>
                  </a:moveTo>
                  <a:lnTo>
                    <a:pt x="82" y="106"/>
                  </a:lnTo>
                  <a:lnTo>
                    <a:pt x="82" y="106"/>
                  </a:lnTo>
                  <a:cubicBezTo>
                    <a:pt x="71" y="105"/>
                    <a:pt x="60" y="104"/>
                    <a:pt x="49" y="103"/>
                  </a:cubicBezTo>
                  <a:cubicBezTo>
                    <a:pt x="37" y="103"/>
                    <a:pt x="25" y="103"/>
                    <a:pt x="25" y="90"/>
                  </a:cubicBezTo>
                  <a:cubicBezTo>
                    <a:pt x="12" y="78"/>
                    <a:pt x="12" y="66"/>
                    <a:pt x="25" y="54"/>
                  </a:cubicBezTo>
                  <a:lnTo>
                    <a:pt x="49" y="30"/>
                  </a:lnTo>
                  <a:close/>
                  <a:moveTo>
                    <a:pt x="693" y="41"/>
                  </a:moveTo>
                  <a:cubicBezTo>
                    <a:pt x="718" y="41"/>
                    <a:pt x="730" y="54"/>
                    <a:pt x="730" y="66"/>
                  </a:cubicBezTo>
                  <a:cubicBezTo>
                    <a:pt x="730" y="90"/>
                    <a:pt x="718" y="103"/>
                    <a:pt x="693" y="114"/>
                  </a:cubicBezTo>
                  <a:cubicBezTo>
                    <a:pt x="607" y="119"/>
                    <a:pt x="518" y="123"/>
                    <a:pt x="428" y="123"/>
                  </a:cubicBezTo>
                  <a:cubicBezTo>
                    <a:pt x="318" y="123"/>
                    <a:pt x="205" y="118"/>
                    <a:pt x="92" y="107"/>
                  </a:cubicBezTo>
                  <a:lnTo>
                    <a:pt x="92" y="107"/>
                  </a:lnTo>
                  <a:lnTo>
                    <a:pt x="110" y="90"/>
                  </a:lnTo>
                  <a:cubicBezTo>
                    <a:pt x="122" y="78"/>
                    <a:pt x="134" y="66"/>
                    <a:pt x="134" y="41"/>
                  </a:cubicBezTo>
                  <a:cubicBezTo>
                    <a:pt x="225" y="48"/>
                    <a:pt x="317" y="51"/>
                    <a:pt x="409" y="51"/>
                  </a:cubicBezTo>
                  <a:cubicBezTo>
                    <a:pt x="502" y="51"/>
                    <a:pt x="596" y="48"/>
                    <a:pt x="693" y="41"/>
                  </a:cubicBezTo>
                  <a:close/>
                  <a:moveTo>
                    <a:pt x="76" y="0"/>
                  </a:moveTo>
                  <a:cubicBezTo>
                    <a:pt x="68" y="0"/>
                    <a:pt x="59" y="2"/>
                    <a:pt x="49" y="5"/>
                  </a:cubicBezTo>
                  <a:cubicBezTo>
                    <a:pt x="25" y="17"/>
                    <a:pt x="25" y="30"/>
                    <a:pt x="12" y="41"/>
                  </a:cubicBezTo>
                  <a:cubicBezTo>
                    <a:pt x="1" y="66"/>
                    <a:pt x="1" y="78"/>
                    <a:pt x="1" y="90"/>
                  </a:cubicBezTo>
                  <a:cubicBezTo>
                    <a:pt x="12" y="114"/>
                    <a:pt x="37" y="127"/>
                    <a:pt x="49" y="127"/>
                  </a:cubicBezTo>
                  <a:cubicBezTo>
                    <a:pt x="158" y="138"/>
                    <a:pt x="280" y="138"/>
                    <a:pt x="390" y="138"/>
                  </a:cubicBezTo>
                  <a:cubicBezTo>
                    <a:pt x="487" y="138"/>
                    <a:pt x="596" y="138"/>
                    <a:pt x="693" y="127"/>
                  </a:cubicBezTo>
                  <a:cubicBezTo>
                    <a:pt x="730" y="127"/>
                    <a:pt x="742" y="90"/>
                    <a:pt x="742" y="66"/>
                  </a:cubicBezTo>
                  <a:cubicBezTo>
                    <a:pt x="742" y="41"/>
                    <a:pt x="730" y="17"/>
                    <a:pt x="693" y="17"/>
                  </a:cubicBezTo>
                  <a:cubicBezTo>
                    <a:pt x="578" y="31"/>
                    <a:pt x="463" y="37"/>
                    <a:pt x="351" y="37"/>
                  </a:cubicBezTo>
                  <a:cubicBezTo>
                    <a:pt x="273" y="37"/>
                    <a:pt x="197" y="34"/>
                    <a:pt x="122" y="30"/>
                  </a:cubicBezTo>
                  <a:cubicBezTo>
                    <a:pt x="113" y="12"/>
                    <a:pt x="98" y="0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96" name="Google Shape;9096;p61"/>
            <p:cNvSpPr/>
            <p:nvPr/>
          </p:nvSpPr>
          <p:spPr>
            <a:xfrm>
              <a:off x="8409252" y="3468628"/>
              <a:ext cx="371168" cy="425458"/>
            </a:xfrm>
            <a:custGeom>
              <a:avLst/>
              <a:gdLst/>
              <a:ahLst/>
              <a:cxnLst/>
              <a:rect l="l" t="t" r="r" b="b"/>
              <a:pathLst>
                <a:path w="7541" h="8644" extrusionOk="0">
                  <a:moveTo>
                    <a:pt x="365" y="89"/>
                  </a:moveTo>
                  <a:cubicBezTo>
                    <a:pt x="392" y="89"/>
                    <a:pt x="420" y="98"/>
                    <a:pt x="438" y="117"/>
                  </a:cubicBezTo>
                  <a:cubicBezTo>
                    <a:pt x="463" y="153"/>
                    <a:pt x="450" y="226"/>
                    <a:pt x="401" y="239"/>
                  </a:cubicBezTo>
                  <a:cubicBezTo>
                    <a:pt x="365" y="239"/>
                    <a:pt x="353" y="263"/>
                    <a:pt x="353" y="287"/>
                  </a:cubicBezTo>
                  <a:lnTo>
                    <a:pt x="353" y="312"/>
                  </a:lnTo>
                  <a:cubicBezTo>
                    <a:pt x="353" y="323"/>
                    <a:pt x="365" y="323"/>
                    <a:pt x="365" y="336"/>
                  </a:cubicBezTo>
                  <a:lnTo>
                    <a:pt x="341" y="336"/>
                  </a:lnTo>
                  <a:cubicBezTo>
                    <a:pt x="317" y="336"/>
                    <a:pt x="292" y="323"/>
                    <a:pt x="280" y="312"/>
                  </a:cubicBezTo>
                  <a:cubicBezTo>
                    <a:pt x="244" y="263"/>
                    <a:pt x="244" y="166"/>
                    <a:pt x="292" y="117"/>
                  </a:cubicBezTo>
                  <a:cubicBezTo>
                    <a:pt x="310" y="98"/>
                    <a:pt x="338" y="89"/>
                    <a:pt x="365" y="89"/>
                  </a:cubicBezTo>
                  <a:close/>
                  <a:moveTo>
                    <a:pt x="7227" y="303"/>
                  </a:moveTo>
                  <a:cubicBezTo>
                    <a:pt x="7250" y="303"/>
                    <a:pt x="7274" y="310"/>
                    <a:pt x="7297" y="323"/>
                  </a:cubicBezTo>
                  <a:cubicBezTo>
                    <a:pt x="7400" y="392"/>
                    <a:pt x="7309" y="483"/>
                    <a:pt x="7237" y="483"/>
                  </a:cubicBezTo>
                  <a:cubicBezTo>
                    <a:pt x="7232" y="483"/>
                    <a:pt x="7228" y="482"/>
                    <a:pt x="7224" y="482"/>
                  </a:cubicBezTo>
                  <a:cubicBezTo>
                    <a:pt x="7224" y="462"/>
                    <a:pt x="7199" y="442"/>
                    <a:pt x="7177" y="442"/>
                  </a:cubicBezTo>
                  <a:cubicBezTo>
                    <a:pt x="7172" y="442"/>
                    <a:pt x="7167" y="443"/>
                    <a:pt x="7163" y="445"/>
                  </a:cubicBezTo>
                  <a:cubicBezTo>
                    <a:pt x="7151" y="421"/>
                    <a:pt x="7139" y="421"/>
                    <a:pt x="7127" y="421"/>
                  </a:cubicBezTo>
                  <a:cubicBezTo>
                    <a:pt x="7114" y="409"/>
                    <a:pt x="7127" y="385"/>
                    <a:pt x="7139" y="360"/>
                  </a:cubicBezTo>
                  <a:cubicBezTo>
                    <a:pt x="7154" y="322"/>
                    <a:pt x="7188" y="303"/>
                    <a:pt x="7227" y="303"/>
                  </a:cubicBezTo>
                  <a:close/>
                  <a:moveTo>
                    <a:pt x="109" y="883"/>
                  </a:moveTo>
                  <a:cubicBezTo>
                    <a:pt x="280" y="883"/>
                    <a:pt x="463" y="883"/>
                    <a:pt x="633" y="895"/>
                  </a:cubicBezTo>
                  <a:cubicBezTo>
                    <a:pt x="730" y="1077"/>
                    <a:pt x="839" y="1260"/>
                    <a:pt x="961" y="1430"/>
                  </a:cubicBezTo>
                  <a:cubicBezTo>
                    <a:pt x="971" y="1445"/>
                    <a:pt x="985" y="1451"/>
                    <a:pt x="999" y="1451"/>
                  </a:cubicBezTo>
                  <a:cubicBezTo>
                    <a:pt x="1032" y="1451"/>
                    <a:pt x="1063" y="1416"/>
                    <a:pt x="1046" y="1382"/>
                  </a:cubicBezTo>
                  <a:cubicBezTo>
                    <a:pt x="936" y="1223"/>
                    <a:pt x="839" y="1053"/>
                    <a:pt x="742" y="895"/>
                  </a:cubicBezTo>
                  <a:lnTo>
                    <a:pt x="742" y="895"/>
                  </a:lnTo>
                  <a:cubicBezTo>
                    <a:pt x="2798" y="920"/>
                    <a:pt x="4852" y="920"/>
                    <a:pt x="6908" y="944"/>
                  </a:cubicBezTo>
                  <a:cubicBezTo>
                    <a:pt x="6835" y="1090"/>
                    <a:pt x="6774" y="1236"/>
                    <a:pt x="6701" y="1382"/>
                  </a:cubicBezTo>
                  <a:cubicBezTo>
                    <a:pt x="6684" y="1423"/>
                    <a:pt x="6718" y="1458"/>
                    <a:pt x="6749" y="1458"/>
                  </a:cubicBezTo>
                  <a:cubicBezTo>
                    <a:pt x="6764" y="1458"/>
                    <a:pt x="6779" y="1450"/>
                    <a:pt x="6786" y="1430"/>
                  </a:cubicBezTo>
                  <a:cubicBezTo>
                    <a:pt x="6871" y="1272"/>
                    <a:pt x="6944" y="1114"/>
                    <a:pt x="7030" y="944"/>
                  </a:cubicBezTo>
                  <a:lnTo>
                    <a:pt x="7431" y="944"/>
                  </a:lnTo>
                  <a:cubicBezTo>
                    <a:pt x="7395" y="3474"/>
                    <a:pt x="7431" y="6003"/>
                    <a:pt x="7406" y="8520"/>
                  </a:cubicBezTo>
                  <a:cubicBezTo>
                    <a:pt x="4987" y="8520"/>
                    <a:pt x="2579" y="8447"/>
                    <a:pt x="158" y="8447"/>
                  </a:cubicBezTo>
                  <a:cubicBezTo>
                    <a:pt x="134" y="5930"/>
                    <a:pt x="171" y="3401"/>
                    <a:pt x="109" y="883"/>
                  </a:cubicBezTo>
                  <a:close/>
                  <a:moveTo>
                    <a:pt x="358" y="0"/>
                  </a:moveTo>
                  <a:cubicBezTo>
                    <a:pt x="308" y="0"/>
                    <a:pt x="256" y="19"/>
                    <a:pt x="219" y="56"/>
                  </a:cubicBezTo>
                  <a:cubicBezTo>
                    <a:pt x="134" y="141"/>
                    <a:pt x="134" y="323"/>
                    <a:pt x="231" y="396"/>
                  </a:cubicBezTo>
                  <a:cubicBezTo>
                    <a:pt x="262" y="420"/>
                    <a:pt x="304" y="433"/>
                    <a:pt x="342" y="433"/>
                  </a:cubicBezTo>
                  <a:cubicBezTo>
                    <a:pt x="363" y="433"/>
                    <a:pt x="384" y="429"/>
                    <a:pt x="401" y="421"/>
                  </a:cubicBezTo>
                  <a:cubicBezTo>
                    <a:pt x="450" y="542"/>
                    <a:pt x="511" y="676"/>
                    <a:pt x="584" y="798"/>
                  </a:cubicBezTo>
                  <a:lnTo>
                    <a:pt x="85" y="798"/>
                  </a:lnTo>
                  <a:cubicBezTo>
                    <a:pt x="79" y="795"/>
                    <a:pt x="72" y="793"/>
                    <a:pt x="65" y="793"/>
                  </a:cubicBezTo>
                  <a:cubicBezTo>
                    <a:pt x="45" y="793"/>
                    <a:pt x="25" y="807"/>
                    <a:pt x="25" y="834"/>
                  </a:cubicBezTo>
                  <a:cubicBezTo>
                    <a:pt x="0" y="3376"/>
                    <a:pt x="49" y="5930"/>
                    <a:pt x="61" y="8484"/>
                  </a:cubicBezTo>
                  <a:lnTo>
                    <a:pt x="61" y="8496"/>
                  </a:lnTo>
                  <a:cubicBezTo>
                    <a:pt x="61" y="8520"/>
                    <a:pt x="73" y="8533"/>
                    <a:pt x="98" y="8533"/>
                  </a:cubicBezTo>
                  <a:cubicBezTo>
                    <a:pt x="2542" y="8606"/>
                    <a:pt x="4987" y="8569"/>
                    <a:pt x="7419" y="8630"/>
                  </a:cubicBezTo>
                  <a:cubicBezTo>
                    <a:pt x="7429" y="8640"/>
                    <a:pt x="7441" y="8644"/>
                    <a:pt x="7453" y="8644"/>
                  </a:cubicBezTo>
                  <a:cubicBezTo>
                    <a:pt x="7469" y="8644"/>
                    <a:pt x="7484" y="8637"/>
                    <a:pt x="7492" y="8630"/>
                  </a:cubicBezTo>
                  <a:cubicBezTo>
                    <a:pt x="7528" y="8617"/>
                    <a:pt x="7540" y="8557"/>
                    <a:pt x="7504" y="8533"/>
                  </a:cubicBezTo>
                  <a:cubicBezTo>
                    <a:pt x="7492" y="5990"/>
                    <a:pt x="7528" y="3437"/>
                    <a:pt x="7516" y="883"/>
                  </a:cubicBezTo>
                  <a:cubicBezTo>
                    <a:pt x="7516" y="871"/>
                    <a:pt x="7504" y="858"/>
                    <a:pt x="7479" y="847"/>
                  </a:cubicBezTo>
                  <a:cubicBezTo>
                    <a:pt x="7479" y="834"/>
                    <a:pt x="7455" y="834"/>
                    <a:pt x="7443" y="834"/>
                  </a:cubicBezTo>
                  <a:lnTo>
                    <a:pt x="7078" y="834"/>
                  </a:lnTo>
                  <a:cubicBezTo>
                    <a:pt x="7114" y="749"/>
                    <a:pt x="7151" y="652"/>
                    <a:pt x="7187" y="566"/>
                  </a:cubicBezTo>
                  <a:cubicBezTo>
                    <a:pt x="7210" y="571"/>
                    <a:pt x="7232" y="574"/>
                    <a:pt x="7254" y="574"/>
                  </a:cubicBezTo>
                  <a:cubicBezTo>
                    <a:pt x="7292" y="574"/>
                    <a:pt x="7327" y="565"/>
                    <a:pt x="7358" y="542"/>
                  </a:cubicBezTo>
                  <a:cubicBezTo>
                    <a:pt x="7455" y="482"/>
                    <a:pt x="7455" y="348"/>
                    <a:pt x="7370" y="263"/>
                  </a:cubicBezTo>
                  <a:cubicBezTo>
                    <a:pt x="7330" y="223"/>
                    <a:pt x="7277" y="201"/>
                    <a:pt x="7224" y="201"/>
                  </a:cubicBezTo>
                  <a:cubicBezTo>
                    <a:pt x="7164" y="201"/>
                    <a:pt x="7104" y="229"/>
                    <a:pt x="7066" y="287"/>
                  </a:cubicBezTo>
                  <a:cubicBezTo>
                    <a:pt x="7005" y="372"/>
                    <a:pt x="7005" y="506"/>
                    <a:pt x="7090" y="579"/>
                  </a:cubicBezTo>
                  <a:cubicBezTo>
                    <a:pt x="7041" y="664"/>
                    <a:pt x="7005" y="749"/>
                    <a:pt x="6968" y="834"/>
                  </a:cubicBezTo>
                  <a:cubicBezTo>
                    <a:pt x="4877" y="822"/>
                    <a:pt x="2785" y="798"/>
                    <a:pt x="693" y="798"/>
                  </a:cubicBezTo>
                  <a:cubicBezTo>
                    <a:pt x="608" y="639"/>
                    <a:pt x="523" y="469"/>
                    <a:pt x="450" y="312"/>
                  </a:cubicBezTo>
                  <a:cubicBezTo>
                    <a:pt x="523" y="263"/>
                    <a:pt x="560" y="166"/>
                    <a:pt x="523" y="93"/>
                  </a:cubicBezTo>
                  <a:cubicBezTo>
                    <a:pt x="489" y="31"/>
                    <a:pt x="424" y="0"/>
                    <a:pt x="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97" name="Google Shape;9097;p61"/>
            <p:cNvSpPr/>
            <p:nvPr/>
          </p:nvSpPr>
          <p:spPr>
            <a:xfrm>
              <a:off x="8409252" y="3468235"/>
              <a:ext cx="371168" cy="426393"/>
            </a:xfrm>
            <a:custGeom>
              <a:avLst/>
              <a:gdLst/>
              <a:ahLst/>
              <a:cxnLst/>
              <a:rect l="l" t="t" r="r" b="b"/>
              <a:pathLst>
                <a:path w="7541" h="8663" extrusionOk="0">
                  <a:moveTo>
                    <a:pt x="377" y="112"/>
                  </a:moveTo>
                  <a:cubicBezTo>
                    <a:pt x="390" y="112"/>
                    <a:pt x="414" y="112"/>
                    <a:pt x="426" y="137"/>
                  </a:cubicBezTo>
                  <a:cubicBezTo>
                    <a:pt x="438" y="149"/>
                    <a:pt x="450" y="174"/>
                    <a:pt x="438" y="198"/>
                  </a:cubicBezTo>
                  <a:cubicBezTo>
                    <a:pt x="426" y="210"/>
                    <a:pt x="414" y="234"/>
                    <a:pt x="401" y="234"/>
                  </a:cubicBezTo>
                  <a:cubicBezTo>
                    <a:pt x="365" y="234"/>
                    <a:pt x="353" y="271"/>
                    <a:pt x="353" y="283"/>
                  </a:cubicBezTo>
                  <a:cubicBezTo>
                    <a:pt x="341" y="295"/>
                    <a:pt x="341" y="307"/>
                    <a:pt x="341" y="331"/>
                  </a:cubicBezTo>
                  <a:cubicBezTo>
                    <a:pt x="317" y="331"/>
                    <a:pt x="304" y="320"/>
                    <a:pt x="292" y="307"/>
                  </a:cubicBezTo>
                  <a:cubicBezTo>
                    <a:pt x="255" y="271"/>
                    <a:pt x="255" y="174"/>
                    <a:pt x="292" y="137"/>
                  </a:cubicBezTo>
                  <a:cubicBezTo>
                    <a:pt x="317" y="112"/>
                    <a:pt x="341" y="112"/>
                    <a:pt x="365" y="112"/>
                  </a:cubicBezTo>
                  <a:close/>
                  <a:moveTo>
                    <a:pt x="377" y="88"/>
                  </a:moveTo>
                  <a:cubicBezTo>
                    <a:pt x="341" y="88"/>
                    <a:pt x="304" y="101"/>
                    <a:pt x="280" y="125"/>
                  </a:cubicBezTo>
                  <a:cubicBezTo>
                    <a:pt x="231" y="174"/>
                    <a:pt x="231" y="271"/>
                    <a:pt x="280" y="320"/>
                  </a:cubicBezTo>
                  <a:cubicBezTo>
                    <a:pt x="292" y="344"/>
                    <a:pt x="317" y="356"/>
                    <a:pt x="341" y="356"/>
                  </a:cubicBezTo>
                  <a:lnTo>
                    <a:pt x="377" y="356"/>
                  </a:lnTo>
                  <a:lnTo>
                    <a:pt x="377" y="344"/>
                  </a:lnTo>
                  <a:lnTo>
                    <a:pt x="365" y="331"/>
                  </a:lnTo>
                  <a:lnTo>
                    <a:pt x="365" y="320"/>
                  </a:lnTo>
                  <a:cubicBezTo>
                    <a:pt x="353" y="307"/>
                    <a:pt x="365" y="307"/>
                    <a:pt x="365" y="295"/>
                  </a:cubicBezTo>
                  <a:cubicBezTo>
                    <a:pt x="365" y="271"/>
                    <a:pt x="377" y="258"/>
                    <a:pt x="401" y="247"/>
                  </a:cubicBezTo>
                  <a:cubicBezTo>
                    <a:pt x="426" y="247"/>
                    <a:pt x="438" y="234"/>
                    <a:pt x="450" y="210"/>
                  </a:cubicBezTo>
                  <a:cubicBezTo>
                    <a:pt x="463" y="174"/>
                    <a:pt x="463" y="137"/>
                    <a:pt x="438" y="125"/>
                  </a:cubicBezTo>
                  <a:cubicBezTo>
                    <a:pt x="426" y="101"/>
                    <a:pt x="401" y="88"/>
                    <a:pt x="377" y="88"/>
                  </a:cubicBezTo>
                  <a:close/>
                  <a:moveTo>
                    <a:pt x="7200" y="320"/>
                  </a:moveTo>
                  <a:cubicBezTo>
                    <a:pt x="7224" y="320"/>
                    <a:pt x="7260" y="320"/>
                    <a:pt x="7285" y="344"/>
                  </a:cubicBezTo>
                  <a:cubicBezTo>
                    <a:pt x="7322" y="368"/>
                    <a:pt x="7346" y="393"/>
                    <a:pt x="7322" y="429"/>
                  </a:cubicBezTo>
                  <a:cubicBezTo>
                    <a:pt x="7311" y="459"/>
                    <a:pt x="7285" y="481"/>
                    <a:pt x="7256" y="481"/>
                  </a:cubicBezTo>
                  <a:cubicBezTo>
                    <a:pt x="7249" y="481"/>
                    <a:pt x="7243" y="479"/>
                    <a:pt x="7236" y="477"/>
                  </a:cubicBezTo>
                  <a:cubicBezTo>
                    <a:pt x="7224" y="465"/>
                    <a:pt x="7212" y="453"/>
                    <a:pt x="7200" y="453"/>
                  </a:cubicBezTo>
                  <a:cubicBezTo>
                    <a:pt x="7200" y="441"/>
                    <a:pt x="7187" y="441"/>
                    <a:pt x="7176" y="441"/>
                  </a:cubicBezTo>
                  <a:cubicBezTo>
                    <a:pt x="7163" y="429"/>
                    <a:pt x="7151" y="429"/>
                    <a:pt x="7127" y="429"/>
                  </a:cubicBezTo>
                  <a:cubicBezTo>
                    <a:pt x="7127" y="404"/>
                    <a:pt x="7139" y="393"/>
                    <a:pt x="7139" y="368"/>
                  </a:cubicBezTo>
                  <a:cubicBezTo>
                    <a:pt x="7151" y="344"/>
                    <a:pt x="7176" y="331"/>
                    <a:pt x="7200" y="320"/>
                  </a:cubicBezTo>
                  <a:close/>
                  <a:moveTo>
                    <a:pt x="7224" y="302"/>
                  </a:moveTo>
                  <a:cubicBezTo>
                    <a:pt x="7215" y="302"/>
                    <a:pt x="7207" y="304"/>
                    <a:pt x="7200" y="307"/>
                  </a:cubicBezTo>
                  <a:cubicBezTo>
                    <a:pt x="7163" y="307"/>
                    <a:pt x="7139" y="331"/>
                    <a:pt x="7127" y="368"/>
                  </a:cubicBezTo>
                  <a:cubicBezTo>
                    <a:pt x="7114" y="393"/>
                    <a:pt x="7114" y="404"/>
                    <a:pt x="7114" y="441"/>
                  </a:cubicBezTo>
                  <a:lnTo>
                    <a:pt x="7127" y="441"/>
                  </a:lnTo>
                  <a:cubicBezTo>
                    <a:pt x="7139" y="441"/>
                    <a:pt x="7151" y="441"/>
                    <a:pt x="7163" y="453"/>
                  </a:cubicBezTo>
                  <a:lnTo>
                    <a:pt x="7163" y="465"/>
                  </a:lnTo>
                  <a:lnTo>
                    <a:pt x="7176" y="465"/>
                  </a:lnTo>
                  <a:cubicBezTo>
                    <a:pt x="7176" y="461"/>
                    <a:pt x="7177" y="460"/>
                    <a:pt x="7179" y="460"/>
                  </a:cubicBezTo>
                  <a:cubicBezTo>
                    <a:pt x="7184" y="460"/>
                    <a:pt x="7192" y="465"/>
                    <a:pt x="7200" y="465"/>
                  </a:cubicBezTo>
                  <a:cubicBezTo>
                    <a:pt x="7200" y="477"/>
                    <a:pt x="7212" y="477"/>
                    <a:pt x="7212" y="490"/>
                  </a:cubicBezTo>
                  <a:lnTo>
                    <a:pt x="7212" y="501"/>
                  </a:lnTo>
                  <a:lnTo>
                    <a:pt x="7236" y="501"/>
                  </a:lnTo>
                  <a:cubicBezTo>
                    <a:pt x="7285" y="501"/>
                    <a:pt x="7333" y="477"/>
                    <a:pt x="7346" y="429"/>
                  </a:cubicBezTo>
                  <a:cubicBezTo>
                    <a:pt x="7358" y="393"/>
                    <a:pt x="7346" y="356"/>
                    <a:pt x="7297" y="320"/>
                  </a:cubicBezTo>
                  <a:cubicBezTo>
                    <a:pt x="7271" y="311"/>
                    <a:pt x="7245" y="302"/>
                    <a:pt x="7224" y="302"/>
                  </a:cubicBezTo>
                  <a:close/>
                  <a:moveTo>
                    <a:pt x="620" y="903"/>
                  </a:moveTo>
                  <a:cubicBezTo>
                    <a:pt x="717" y="1085"/>
                    <a:pt x="839" y="1268"/>
                    <a:pt x="961" y="1438"/>
                  </a:cubicBezTo>
                  <a:cubicBezTo>
                    <a:pt x="969" y="1461"/>
                    <a:pt x="986" y="1470"/>
                    <a:pt x="1004" y="1470"/>
                  </a:cubicBezTo>
                  <a:cubicBezTo>
                    <a:pt x="1014" y="1470"/>
                    <a:pt x="1025" y="1467"/>
                    <a:pt x="1034" y="1463"/>
                  </a:cubicBezTo>
                  <a:cubicBezTo>
                    <a:pt x="1058" y="1438"/>
                    <a:pt x="1071" y="1414"/>
                    <a:pt x="1046" y="1390"/>
                  </a:cubicBezTo>
                  <a:cubicBezTo>
                    <a:pt x="949" y="1231"/>
                    <a:pt x="852" y="1085"/>
                    <a:pt x="754" y="903"/>
                  </a:cubicBezTo>
                  <a:lnTo>
                    <a:pt x="754" y="903"/>
                  </a:lnTo>
                  <a:cubicBezTo>
                    <a:pt x="1885" y="928"/>
                    <a:pt x="3028" y="928"/>
                    <a:pt x="4135" y="939"/>
                  </a:cubicBezTo>
                  <a:cubicBezTo>
                    <a:pt x="5035" y="939"/>
                    <a:pt x="5971" y="952"/>
                    <a:pt x="6895" y="964"/>
                  </a:cubicBezTo>
                  <a:cubicBezTo>
                    <a:pt x="6835" y="1098"/>
                    <a:pt x="6762" y="1244"/>
                    <a:pt x="6701" y="1390"/>
                  </a:cubicBezTo>
                  <a:cubicBezTo>
                    <a:pt x="6689" y="1426"/>
                    <a:pt x="6701" y="1463"/>
                    <a:pt x="6725" y="1474"/>
                  </a:cubicBezTo>
                  <a:cubicBezTo>
                    <a:pt x="6732" y="1478"/>
                    <a:pt x="6739" y="1479"/>
                    <a:pt x="6747" y="1479"/>
                  </a:cubicBezTo>
                  <a:cubicBezTo>
                    <a:pt x="6768" y="1479"/>
                    <a:pt x="6790" y="1468"/>
                    <a:pt x="6798" y="1450"/>
                  </a:cubicBezTo>
                  <a:cubicBezTo>
                    <a:pt x="6871" y="1292"/>
                    <a:pt x="6957" y="1122"/>
                    <a:pt x="7030" y="964"/>
                  </a:cubicBezTo>
                  <a:lnTo>
                    <a:pt x="7419" y="964"/>
                  </a:lnTo>
                  <a:cubicBezTo>
                    <a:pt x="7395" y="2411"/>
                    <a:pt x="7395" y="3895"/>
                    <a:pt x="7406" y="5317"/>
                  </a:cubicBezTo>
                  <a:lnTo>
                    <a:pt x="7406" y="8528"/>
                  </a:lnTo>
                  <a:lnTo>
                    <a:pt x="7370" y="8528"/>
                  </a:lnTo>
                  <a:cubicBezTo>
                    <a:pt x="6227" y="8528"/>
                    <a:pt x="5071" y="8504"/>
                    <a:pt x="3952" y="8492"/>
                  </a:cubicBezTo>
                  <a:cubicBezTo>
                    <a:pt x="2822" y="8468"/>
                    <a:pt x="1666" y="8455"/>
                    <a:pt x="511" y="8455"/>
                  </a:cubicBezTo>
                  <a:lnTo>
                    <a:pt x="158" y="8455"/>
                  </a:lnTo>
                  <a:lnTo>
                    <a:pt x="158" y="5609"/>
                  </a:lnTo>
                  <a:cubicBezTo>
                    <a:pt x="158" y="4065"/>
                    <a:pt x="158" y="2472"/>
                    <a:pt x="122" y="903"/>
                  </a:cubicBezTo>
                  <a:close/>
                  <a:moveTo>
                    <a:pt x="109" y="879"/>
                  </a:moveTo>
                  <a:lnTo>
                    <a:pt x="109" y="891"/>
                  </a:lnTo>
                  <a:cubicBezTo>
                    <a:pt x="134" y="2460"/>
                    <a:pt x="134" y="4065"/>
                    <a:pt x="134" y="5609"/>
                  </a:cubicBezTo>
                  <a:cubicBezTo>
                    <a:pt x="134" y="6546"/>
                    <a:pt x="134" y="7506"/>
                    <a:pt x="146" y="8455"/>
                  </a:cubicBezTo>
                  <a:lnTo>
                    <a:pt x="146" y="8468"/>
                  </a:lnTo>
                  <a:lnTo>
                    <a:pt x="158" y="8468"/>
                  </a:lnTo>
                  <a:cubicBezTo>
                    <a:pt x="1423" y="8468"/>
                    <a:pt x="2700" y="8479"/>
                    <a:pt x="3952" y="8504"/>
                  </a:cubicBezTo>
                  <a:cubicBezTo>
                    <a:pt x="5071" y="8528"/>
                    <a:pt x="6227" y="8541"/>
                    <a:pt x="7370" y="8541"/>
                  </a:cubicBezTo>
                  <a:lnTo>
                    <a:pt x="7419" y="8541"/>
                  </a:lnTo>
                  <a:lnTo>
                    <a:pt x="7419" y="8528"/>
                  </a:lnTo>
                  <a:cubicBezTo>
                    <a:pt x="7431" y="7458"/>
                    <a:pt x="7419" y="6376"/>
                    <a:pt x="7419" y="5317"/>
                  </a:cubicBezTo>
                  <a:cubicBezTo>
                    <a:pt x="7419" y="3895"/>
                    <a:pt x="7419" y="2411"/>
                    <a:pt x="7431" y="952"/>
                  </a:cubicBezTo>
                  <a:cubicBezTo>
                    <a:pt x="7358" y="939"/>
                    <a:pt x="7273" y="939"/>
                    <a:pt x="7200" y="939"/>
                  </a:cubicBezTo>
                  <a:lnTo>
                    <a:pt x="7017" y="939"/>
                  </a:lnTo>
                  <a:lnTo>
                    <a:pt x="7017" y="952"/>
                  </a:lnTo>
                  <a:cubicBezTo>
                    <a:pt x="6944" y="1110"/>
                    <a:pt x="6859" y="1280"/>
                    <a:pt x="6786" y="1438"/>
                  </a:cubicBezTo>
                  <a:cubicBezTo>
                    <a:pt x="6779" y="1453"/>
                    <a:pt x="6768" y="1458"/>
                    <a:pt x="6757" y="1458"/>
                  </a:cubicBezTo>
                  <a:cubicBezTo>
                    <a:pt x="6750" y="1458"/>
                    <a:pt x="6743" y="1455"/>
                    <a:pt x="6738" y="1450"/>
                  </a:cubicBezTo>
                  <a:cubicBezTo>
                    <a:pt x="6714" y="1450"/>
                    <a:pt x="6701" y="1426"/>
                    <a:pt x="6714" y="1401"/>
                  </a:cubicBezTo>
                  <a:cubicBezTo>
                    <a:pt x="6786" y="1244"/>
                    <a:pt x="6847" y="1098"/>
                    <a:pt x="6920" y="952"/>
                  </a:cubicBezTo>
                  <a:lnTo>
                    <a:pt x="6920" y="939"/>
                  </a:lnTo>
                  <a:lnTo>
                    <a:pt x="6908" y="939"/>
                  </a:lnTo>
                  <a:cubicBezTo>
                    <a:pt x="5984" y="928"/>
                    <a:pt x="5047" y="928"/>
                    <a:pt x="4135" y="915"/>
                  </a:cubicBezTo>
                  <a:cubicBezTo>
                    <a:pt x="3016" y="915"/>
                    <a:pt x="1873" y="903"/>
                    <a:pt x="742" y="891"/>
                  </a:cubicBezTo>
                  <a:lnTo>
                    <a:pt x="730" y="891"/>
                  </a:lnTo>
                  <a:lnTo>
                    <a:pt x="742" y="903"/>
                  </a:lnTo>
                  <a:cubicBezTo>
                    <a:pt x="839" y="1085"/>
                    <a:pt x="936" y="1244"/>
                    <a:pt x="1034" y="1401"/>
                  </a:cubicBezTo>
                  <a:cubicBezTo>
                    <a:pt x="1046" y="1414"/>
                    <a:pt x="1046" y="1438"/>
                    <a:pt x="1022" y="1438"/>
                  </a:cubicBezTo>
                  <a:cubicBezTo>
                    <a:pt x="1016" y="1444"/>
                    <a:pt x="1006" y="1447"/>
                    <a:pt x="997" y="1447"/>
                  </a:cubicBezTo>
                  <a:cubicBezTo>
                    <a:pt x="988" y="1447"/>
                    <a:pt x="979" y="1444"/>
                    <a:pt x="973" y="1438"/>
                  </a:cubicBezTo>
                  <a:cubicBezTo>
                    <a:pt x="852" y="1255"/>
                    <a:pt x="742" y="1074"/>
                    <a:pt x="633" y="891"/>
                  </a:cubicBezTo>
                  <a:lnTo>
                    <a:pt x="401" y="891"/>
                  </a:lnTo>
                  <a:cubicBezTo>
                    <a:pt x="304" y="891"/>
                    <a:pt x="207" y="879"/>
                    <a:pt x="109" y="879"/>
                  </a:cubicBezTo>
                  <a:close/>
                  <a:moveTo>
                    <a:pt x="401" y="15"/>
                  </a:moveTo>
                  <a:cubicBezTo>
                    <a:pt x="450" y="28"/>
                    <a:pt x="499" y="52"/>
                    <a:pt x="511" y="101"/>
                  </a:cubicBezTo>
                  <a:cubicBezTo>
                    <a:pt x="535" y="137"/>
                    <a:pt x="535" y="174"/>
                    <a:pt x="523" y="210"/>
                  </a:cubicBezTo>
                  <a:cubicBezTo>
                    <a:pt x="511" y="258"/>
                    <a:pt x="487" y="283"/>
                    <a:pt x="450" y="307"/>
                  </a:cubicBezTo>
                  <a:lnTo>
                    <a:pt x="438" y="307"/>
                  </a:lnTo>
                  <a:lnTo>
                    <a:pt x="438" y="320"/>
                  </a:lnTo>
                  <a:cubicBezTo>
                    <a:pt x="511" y="477"/>
                    <a:pt x="596" y="647"/>
                    <a:pt x="681" y="806"/>
                  </a:cubicBezTo>
                  <a:lnTo>
                    <a:pt x="693" y="818"/>
                  </a:lnTo>
                  <a:cubicBezTo>
                    <a:pt x="1836" y="818"/>
                    <a:pt x="3004" y="818"/>
                    <a:pt x="4123" y="830"/>
                  </a:cubicBezTo>
                  <a:cubicBezTo>
                    <a:pt x="5060" y="842"/>
                    <a:pt x="6020" y="842"/>
                    <a:pt x="6968" y="842"/>
                  </a:cubicBezTo>
                  <a:cubicBezTo>
                    <a:pt x="7005" y="769"/>
                    <a:pt x="7054" y="684"/>
                    <a:pt x="7090" y="599"/>
                  </a:cubicBezTo>
                  <a:lnTo>
                    <a:pt x="7103" y="587"/>
                  </a:lnTo>
                  <a:lnTo>
                    <a:pt x="7090" y="587"/>
                  </a:lnTo>
                  <a:cubicBezTo>
                    <a:pt x="7017" y="514"/>
                    <a:pt x="7005" y="393"/>
                    <a:pt x="7066" y="307"/>
                  </a:cubicBezTo>
                  <a:cubicBezTo>
                    <a:pt x="7103" y="258"/>
                    <a:pt x="7151" y="234"/>
                    <a:pt x="7200" y="222"/>
                  </a:cubicBezTo>
                  <a:cubicBezTo>
                    <a:pt x="7211" y="220"/>
                    <a:pt x="7221" y="219"/>
                    <a:pt x="7232" y="219"/>
                  </a:cubicBezTo>
                  <a:cubicBezTo>
                    <a:pt x="7282" y="219"/>
                    <a:pt x="7330" y="243"/>
                    <a:pt x="7370" y="283"/>
                  </a:cubicBezTo>
                  <a:cubicBezTo>
                    <a:pt x="7406" y="320"/>
                    <a:pt x="7431" y="368"/>
                    <a:pt x="7431" y="429"/>
                  </a:cubicBezTo>
                  <a:cubicBezTo>
                    <a:pt x="7419" y="477"/>
                    <a:pt x="7395" y="514"/>
                    <a:pt x="7346" y="550"/>
                  </a:cubicBezTo>
                  <a:cubicBezTo>
                    <a:pt x="7319" y="568"/>
                    <a:pt x="7279" y="579"/>
                    <a:pt x="7241" y="579"/>
                  </a:cubicBezTo>
                  <a:cubicBezTo>
                    <a:pt x="7227" y="579"/>
                    <a:pt x="7213" y="578"/>
                    <a:pt x="7200" y="574"/>
                  </a:cubicBezTo>
                  <a:lnTo>
                    <a:pt x="7187" y="563"/>
                  </a:lnTo>
                  <a:lnTo>
                    <a:pt x="7187" y="574"/>
                  </a:lnTo>
                  <a:cubicBezTo>
                    <a:pt x="7151" y="660"/>
                    <a:pt x="7103" y="757"/>
                    <a:pt x="7066" y="830"/>
                  </a:cubicBezTo>
                  <a:lnTo>
                    <a:pt x="7066" y="842"/>
                  </a:lnTo>
                  <a:lnTo>
                    <a:pt x="7236" y="842"/>
                  </a:lnTo>
                  <a:cubicBezTo>
                    <a:pt x="7309" y="855"/>
                    <a:pt x="7382" y="855"/>
                    <a:pt x="7443" y="855"/>
                  </a:cubicBezTo>
                  <a:cubicBezTo>
                    <a:pt x="7455" y="855"/>
                    <a:pt x="7468" y="855"/>
                    <a:pt x="7479" y="866"/>
                  </a:cubicBezTo>
                  <a:cubicBezTo>
                    <a:pt x="7492" y="866"/>
                    <a:pt x="7504" y="879"/>
                    <a:pt x="7504" y="891"/>
                  </a:cubicBezTo>
                  <a:cubicBezTo>
                    <a:pt x="7516" y="2204"/>
                    <a:pt x="7504" y="3530"/>
                    <a:pt x="7504" y="4819"/>
                  </a:cubicBezTo>
                  <a:cubicBezTo>
                    <a:pt x="7492" y="6035"/>
                    <a:pt x="7492" y="7300"/>
                    <a:pt x="7492" y="8541"/>
                  </a:cubicBezTo>
                  <a:lnTo>
                    <a:pt x="7492" y="8552"/>
                  </a:lnTo>
                  <a:lnTo>
                    <a:pt x="7504" y="8552"/>
                  </a:lnTo>
                  <a:cubicBezTo>
                    <a:pt x="7516" y="8552"/>
                    <a:pt x="7516" y="8577"/>
                    <a:pt x="7516" y="8589"/>
                  </a:cubicBezTo>
                  <a:cubicBezTo>
                    <a:pt x="7516" y="8614"/>
                    <a:pt x="7504" y="8625"/>
                    <a:pt x="7492" y="8625"/>
                  </a:cubicBezTo>
                  <a:cubicBezTo>
                    <a:pt x="7479" y="8638"/>
                    <a:pt x="7468" y="8638"/>
                    <a:pt x="7455" y="8638"/>
                  </a:cubicBezTo>
                  <a:cubicBezTo>
                    <a:pt x="7443" y="8638"/>
                    <a:pt x="7431" y="8638"/>
                    <a:pt x="7431" y="8625"/>
                  </a:cubicBezTo>
                  <a:lnTo>
                    <a:pt x="7419" y="8625"/>
                  </a:lnTo>
                  <a:cubicBezTo>
                    <a:pt x="6263" y="8601"/>
                    <a:pt x="5096" y="8589"/>
                    <a:pt x="3965" y="8589"/>
                  </a:cubicBezTo>
                  <a:cubicBezTo>
                    <a:pt x="2700" y="8577"/>
                    <a:pt x="1387" y="8577"/>
                    <a:pt x="98" y="8541"/>
                  </a:cubicBezTo>
                  <a:cubicBezTo>
                    <a:pt x="85" y="8541"/>
                    <a:pt x="85" y="8528"/>
                    <a:pt x="73" y="8528"/>
                  </a:cubicBezTo>
                  <a:lnTo>
                    <a:pt x="73" y="8504"/>
                  </a:lnTo>
                  <a:lnTo>
                    <a:pt x="73" y="8492"/>
                  </a:lnTo>
                  <a:lnTo>
                    <a:pt x="61" y="8492"/>
                  </a:lnTo>
                  <a:cubicBezTo>
                    <a:pt x="61" y="7531"/>
                    <a:pt x="61" y="6558"/>
                    <a:pt x="49" y="5609"/>
                  </a:cubicBezTo>
                  <a:cubicBezTo>
                    <a:pt x="36" y="4053"/>
                    <a:pt x="25" y="2436"/>
                    <a:pt x="36" y="842"/>
                  </a:cubicBezTo>
                  <a:cubicBezTo>
                    <a:pt x="36" y="830"/>
                    <a:pt x="49" y="818"/>
                    <a:pt x="49" y="818"/>
                  </a:cubicBezTo>
                  <a:cubicBezTo>
                    <a:pt x="61" y="818"/>
                    <a:pt x="61" y="806"/>
                    <a:pt x="73" y="806"/>
                  </a:cubicBezTo>
                  <a:cubicBezTo>
                    <a:pt x="73" y="806"/>
                    <a:pt x="85" y="806"/>
                    <a:pt x="85" y="818"/>
                  </a:cubicBezTo>
                  <a:lnTo>
                    <a:pt x="596" y="818"/>
                  </a:lnTo>
                  <a:lnTo>
                    <a:pt x="584" y="806"/>
                  </a:lnTo>
                  <a:cubicBezTo>
                    <a:pt x="523" y="684"/>
                    <a:pt x="463" y="550"/>
                    <a:pt x="414" y="429"/>
                  </a:cubicBezTo>
                  <a:lnTo>
                    <a:pt x="401" y="417"/>
                  </a:lnTo>
                  <a:cubicBezTo>
                    <a:pt x="384" y="425"/>
                    <a:pt x="364" y="429"/>
                    <a:pt x="344" y="429"/>
                  </a:cubicBezTo>
                  <a:cubicBezTo>
                    <a:pt x="306" y="429"/>
                    <a:pt x="267" y="416"/>
                    <a:pt x="244" y="393"/>
                  </a:cubicBezTo>
                  <a:cubicBezTo>
                    <a:pt x="195" y="368"/>
                    <a:pt x="171" y="307"/>
                    <a:pt x="171" y="247"/>
                  </a:cubicBezTo>
                  <a:cubicBezTo>
                    <a:pt x="171" y="185"/>
                    <a:pt x="182" y="112"/>
                    <a:pt x="231" y="76"/>
                  </a:cubicBezTo>
                  <a:cubicBezTo>
                    <a:pt x="268" y="28"/>
                    <a:pt x="341" y="15"/>
                    <a:pt x="401" y="15"/>
                  </a:cubicBezTo>
                  <a:close/>
                  <a:moveTo>
                    <a:pt x="364" y="0"/>
                  </a:moveTo>
                  <a:cubicBezTo>
                    <a:pt x="307" y="0"/>
                    <a:pt x="259" y="24"/>
                    <a:pt x="219" y="64"/>
                  </a:cubicBezTo>
                  <a:cubicBezTo>
                    <a:pt x="171" y="101"/>
                    <a:pt x="146" y="174"/>
                    <a:pt x="158" y="258"/>
                  </a:cubicBezTo>
                  <a:cubicBezTo>
                    <a:pt x="158" y="320"/>
                    <a:pt x="182" y="380"/>
                    <a:pt x="231" y="404"/>
                  </a:cubicBezTo>
                  <a:cubicBezTo>
                    <a:pt x="268" y="432"/>
                    <a:pt x="311" y="446"/>
                    <a:pt x="356" y="446"/>
                  </a:cubicBezTo>
                  <a:cubicBezTo>
                    <a:pt x="371" y="446"/>
                    <a:pt x="386" y="444"/>
                    <a:pt x="401" y="441"/>
                  </a:cubicBezTo>
                  <a:cubicBezTo>
                    <a:pt x="450" y="563"/>
                    <a:pt x="511" y="684"/>
                    <a:pt x="571" y="793"/>
                  </a:cubicBezTo>
                  <a:lnTo>
                    <a:pt x="85" y="793"/>
                  </a:lnTo>
                  <a:cubicBezTo>
                    <a:pt x="73" y="793"/>
                    <a:pt x="61" y="793"/>
                    <a:pt x="36" y="806"/>
                  </a:cubicBezTo>
                  <a:cubicBezTo>
                    <a:pt x="25" y="806"/>
                    <a:pt x="25" y="830"/>
                    <a:pt x="25" y="842"/>
                  </a:cubicBezTo>
                  <a:cubicBezTo>
                    <a:pt x="0" y="2436"/>
                    <a:pt x="12" y="4053"/>
                    <a:pt x="25" y="5609"/>
                  </a:cubicBezTo>
                  <a:cubicBezTo>
                    <a:pt x="36" y="6558"/>
                    <a:pt x="49" y="7531"/>
                    <a:pt x="49" y="8492"/>
                  </a:cubicBezTo>
                  <a:lnTo>
                    <a:pt x="49" y="8504"/>
                  </a:lnTo>
                  <a:cubicBezTo>
                    <a:pt x="49" y="8516"/>
                    <a:pt x="61" y="8528"/>
                    <a:pt x="61" y="8541"/>
                  </a:cubicBezTo>
                  <a:cubicBezTo>
                    <a:pt x="73" y="8552"/>
                    <a:pt x="85" y="8552"/>
                    <a:pt x="98" y="8552"/>
                  </a:cubicBezTo>
                  <a:cubicBezTo>
                    <a:pt x="1387" y="8589"/>
                    <a:pt x="2700" y="8601"/>
                    <a:pt x="3965" y="8601"/>
                  </a:cubicBezTo>
                  <a:cubicBezTo>
                    <a:pt x="5096" y="8614"/>
                    <a:pt x="6263" y="8614"/>
                    <a:pt x="7419" y="8650"/>
                  </a:cubicBezTo>
                  <a:cubicBezTo>
                    <a:pt x="7431" y="8650"/>
                    <a:pt x="7443" y="8662"/>
                    <a:pt x="7455" y="8662"/>
                  </a:cubicBezTo>
                  <a:cubicBezTo>
                    <a:pt x="7479" y="8662"/>
                    <a:pt x="7492" y="8650"/>
                    <a:pt x="7504" y="8638"/>
                  </a:cubicBezTo>
                  <a:cubicBezTo>
                    <a:pt x="7516" y="8638"/>
                    <a:pt x="7528" y="8614"/>
                    <a:pt x="7528" y="8589"/>
                  </a:cubicBezTo>
                  <a:cubicBezTo>
                    <a:pt x="7540" y="8577"/>
                    <a:pt x="7528" y="8552"/>
                    <a:pt x="7516" y="8541"/>
                  </a:cubicBezTo>
                  <a:cubicBezTo>
                    <a:pt x="7504" y="7300"/>
                    <a:pt x="7516" y="6035"/>
                    <a:pt x="7516" y="4819"/>
                  </a:cubicBezTo>
                  <a:cubicBezTo>
                    <a:pt x="7528" y="3530"/>
                    <a:pt x="7528" y="2204"/>
                    <a:pt x="7516" y="891"/>
                  </a:cubicBezTo>
                  <a:cubicBezTo>
                    <a:pt x="7516" y="879"/>
                    <a:pt x="7504" y="855"/>
                    <a:pt x="7492" y="855"/>
                  </a:cubicBezTo>
                  <a:cubicBezTo>
                    <a:pt x="7479" y="842"/>
                    <a:pt x="7455" y="830"/>
                    <a:pt x="7443" y="830"/>
                  </a:cubicBezTo>
                  <a:lnTo>
                    <a:pt x="7090" y="830"/>
                  </a:lnTo>
                  <a:cubicBezTo>
                    <a:pt x="7127" y="757"/>
                    <a:pt x="7163" y="672"/>
                    <a:pt x="7200" y="587"/>
                  </a:cubicBezTo>
                  <a:cubicBezTo>
                    <a:pt x="7213" y="590"/>
                    <a:pt x="7227" y="592"/>
                    <a:pt x="7241" y="592"/>
                  </a:cubicBezTo>
                  <a:cubicBezTo>
                    <a:pt x="7280" y="592"/>
                    <a:pt x="7322" y="581"/>
                    <a:pt x="7358" y="563"/>
                  </a:cubicBezTo>
                  <a:cubicBezTo>
                    <a:pt x="7406" y="526"/>
                    <a:pt x="7443" y="477"/>
                    <a:pt x="7443" y="429"/>
                  </a:cubicBezTo>
                  <a:cubicBezTo>
                    <a:pt x="7455" y="368"/>
                    <a:pt x="7431" y="307"/>
                    <a:pt x="7382" y="271"/>
                  </a:cubicBezTo>
                  <a:cubicBezTo>
                    <a:pt x="7341" y="230"/>
                    <a:pt x="7284" y="207"/>
                    <a:pt x="7231" y="207"/>
                  </a:cubicBezTo>
                  <a:cubicBezTo>
                    <a:pt x="7220" y="207"/>
                    <a:pt x="7210" y="208"/>
                    <a:pt x="7200" y="210"/>
                  </a:cubicBezTo>
                  <a:cubicBezTo>
                    <a:pt x="7139" y="210"/>
                    <a:pt x="7090" y="247"/>
                    <a:pt x="7054" y="295"/>
                  </a:cubicBezTo>
                  <a:cubicBezTo>
                    <a:pt x="6993" y="380"/>
                    <a:pt x="7005" y="514"/>
                    <a:pt x="7078" y="599"/>
                  </a:cubicBezTo>
                  <a:cubicBezTo>
                    <a:pt x="7030" y="684"/>
                    <a:pt x="6993" y="757"/>
                    <a:pt x="6957" y="830"/>
                  </a:cubicBezTo>
                  <a:cubicBezTo>
                    <a:pt x="6020" y="830"/>
                    <a:pt x="5060" y="818"/>
                    <a:pt x="4123" y="818"/>
                  </a:cubicBezTo>
                  <a:cubicBezTo>
                    <a:pt x="3004" y="806"/>
                    <a:pt x="1836" y="793"/>
                    <a:pt x="693" y="793"/>
                  </a:cubicBezTo>
                  <a:cubicBezTo>
                    <a:pt x="608" y="636"/>
                    <a:pt x="535" y="477"/>
                    <a:pt x="463" y="320"/>
                  </a:cubicBezTo>
                  <a:cubicBezTo>
                    <a:pt x="499" y="295"/>
                    <a:pt x="523" y="258"/>
                    <a:pt x="535" y="222"/>
                  </a:cubicBezTo>
                  <a:cubicBezTo>
                    <a:pt x="560" y="174"/>
                    <a:pt x="547" y="137"/>
                    <a:pt x="535" y="88"/>
                  </a:cubicBezTo>
                  <a:cubicBezTo>
                    <a:pt x="511" y="39"/>
                    <a:pt x="463" y="15"/>
                    <a:pt x="401" y="3"/>
                  </a:cubicBezTo>
                  <a:cubicBezTo>
                    <a:pt x="388" y="1"/>
                    <a:pt x="376" y="0"/>
                    <a:pt x="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98" name="Google Shape;9098;p61"/>
            <p:cNvSpPr/>
            <p:nvPr/>
          </p:nvSpPr>
          <p:spPr>
            <a:xfrm>
              <a:off x="8448531" y="3539065"/>
              <a:ext cx="22789" cy="10927"/>
            </a:xfrm>
            <a:custGeom>
              <a:avLst/>
              <a:gdLst/>
              <a:ahLst/>
              <a:cxnLst/>
              <a:rect l="l" t="t" r="r" b="b"/>
              <a:pathLst>
                <a:path w="463" h="222" extrusionOk="0">
                  <a:moveTo>
                    <a:pt x="406" y="1"/>
                  </a:moveTo>
                  <a:cubicBezTo>
                    <a:pt x="387" y="1"/>
                    <a:pt x="367" y="11"/>
                    <a:pt x="357" y="35"/>
                  </a:cubicBezTo>
                  <a:cubicBezTo>
                    <a:pt x="336" y="101"/>
                    <a:pt x="276" y="136"/>
                    <a:pt x="213" y="136"/>
                  </a:cubicBezTo>
                  <a:cubicBezTo>
                    <a:pt x="170" y="136"/>
                    <a:pt x="125" y="119"/>
                    <a:pt x="90" y="84"/>
                  </a:cubicBezTo>
                  <a:cubicBezTo>
                    <a:pt x="82" y="76"/>
                    <a:pt x="73" y="73"/>
                    <a:pt x="64" y="73"/>
                  </a:cubicBezTo>
                  <a:cubicBezTo>
                    <a:pt x="32" y="73"/>
                    <a:pt x="0" y="116"/>
                    <a:pt x="29" y="145"/>
                  </a:cubicBezTo>
                  <a:cubicBezTo>
                    <a:pt x="77" y="198"/>
                    <a:pt x="143" y="222"/>
                    <a:pt x="210" y="222"/>
                  </a:cubicBezTo>
                  <a:cubicBezTo>
                    <a:pt x="313" y="222"/>
                    <a:pt x="418" y="163"/>
                    <a:pt x="455" y="60"/>
                  </a:cubicBezTo>
                  <a:cubicBezTo>
                    <a:pt x="462" y="24"/>
                    <a:pt x="435" y="1"/>
                    <a:pt x="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099" name="Google Shape;9099;p61"/>
            <p:cNvSpPr/>
            <p:nvPr/>
          </p:nvSpPr>
          <p:spPr>
            <a:xfrm>
              <a:off x="8448777" y="3538769"/>
              <a:ext cx="22789" cy="11616"/>
            </a:xfrm>
            <a:custGeom>
              <a:avLst/>
              <a:gdLst/>
              <a:ahLst/>
              <a:cxnLst/>
              <a:rect l="l" t="t" r="r" b="b"/>
              <a:pathLst>
                <a:path w="463" h="236" extrusionOk="0">
                  <a:moveTo>
                    <a:pt x="414" y="17"/>
                  </a:moveTo>
                  <a:cubicBezTo>
                    <a:pt x="425" y="30"/>
                    <a:pt x="438" y="41"/>
                    <a:pt x="438" y="54"/>
                  </a:cubicBezTo>
                  <a:cubicBezTo>
                    <a:pt x="414" y="139"/>
                    <a:pt x="341" y="200"/>
                    <a:pt x="255" y="212"/>
                  </a:cubicBezTo>
                  <a:cubicBezTo>
                    <a:pt x="233" y="218"/>
                    <a:pt x="211" y="221"/>
                    <a:pt x="190" y="221"/>
                  </a:cubicBezTo>
                  <a:cubicBezTo>
                    <a:pt x="128" y="221"/>
                    <a:pt x="72" y="196"/>
                    <a:pt x="36" y="151"/>
                  </a:cubicBezTo>
                  <a:cubicBezTo>
                    <a:pt x="12" y="139"/>
                    <a:pt x="24" y="114"/>
                    <a:pt x="36" y="103"/>
                  </a:cubicBezTo>
                  <a:cubicBezTo>
                    <a:pt x="36" y="90"/>
                    <a:pt x="49" y="90"/>
                    <a:pt x="60" y="90"/>
                  </a:cubicBezTo>
                  <a:cubicBezTo>
                    <a:pt x="60" y="90"/>
                    <a:pt x="73" y="90"/>
                    <a:pt x="85" y="103"/>
                  </a:cubicBezTo>
                  <a:cubicBezTo>
                    <a:pt x="112" y="130"/>
                    <a:pt x="153" y="143"/>
                    <a:pt x="197" y="143"/>
                  </a:cubicBezTo>
                  <a:cubicBezTo>
                    <a:pt x="212" y="143"/>
                    <a:pt x="228" y="142"/>
                    <a:pt x="243" y="139"/>
                  </a:cubicBezTo>
                  <a:cubicBezTo>
                    <a:pt x="304" y="127"/>
                    <a:pt x="352" y="90"/>
                    <a:pt x="365" y="41"/>
                  </a:cubicBezTo>
                  <a:cubicBezTo>
                    <a:pt x="377" y="17"/>
                    <a:pt x="401" y="17"/>
                    <a:pt x="414" y="17"/>
                  </a:cubicBezTo>
                  <a:close/>
                  <a:moveTo>
                    <a:pt x="405" y="1"/>
                  </a:moveTo>
                  <a:cubicBezTo>
                    <a:pt x="384" y="1"/>
                    <a:pt x="362" y="14"/>
                    <a:pt x="352" y="41"/>
                  </a:cubicBezTo>
                  <a:cubicBezTo>
                    <a:pt x="328" y="78"/>
                    <a:pt x="292" y="114"/>
                    <a:pt x="243" y="127"/>
                  </a:cubicBezTo>
                  <a:cubicBezTo>
                    <a:pt x="228" y="130"/>
                    <a:pt x="214" y="131"/>
                    <a:pt x="200" y="131"/>
                  </a:cubicBezTo>
                  <a:cubicBezTo>
                    <a:pt x="159" y="131"/>
                    <a:pt x="124" y="118"/>
                    <a:pt x="97" y="90"/>
                  </a:cubicBezTo>
                  <a:cubicBezTo>
                    <a:pt x="85" y="78"/>
                    <a:pt x="70" y="72"/>
                    <a:pt x="56" y="72"/>
                  </a:cubicBezTo>
                  <a:cubicBezTo>
                    <a:pt x="42" y="72"/>
                    <a:pt x="30" y="78"/>
                    <a:pt x="24" y="90"/>
                  </a:cubicBezTo>
                  <a:cubicBezTo>
                    <a:pt x="0" y="103"/>
                    <a:pt x="0" y="139"/>
                    <a:pt x="24" y="163"/>
                  </a:cubicBezTo>
                  <a:cubicBezTo>
                    <a:pt x="60" y="212"/>
                    <a:pt x="133" y="236"/>
                    <a:pt x="195" y="236"/>
                  </a:cubicBezTo>
                  <a:lnTo>
                    <a:pt x="255" y="236"/>
                  </a:lnTo>
                  <a:cubicBezTo>
                    <a:pt x="352" y="212"/>
                    <a:pt x="425" y="151"/>
                    <a:pt x="450" y="66"/>
                  </a:cubicBezTo>
                  <a:cubicBezTo>
                    <a:pt x="462" y="30"/>
                    <a:pt x="450" y="5"/>
                    <a:pt x="425" y="5"/>
                  </a:cubicBezTo>
                  <a:cubicBezTo>
                    <a:pt x="419" y="2"/>
                    <a:pt x="412" y="1"/>
                    <a:pt x="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00" name="Google Shape;9100;p61"/>
            <p:cNvSpPr/>
            <p:nvPr/>
          </p:nvSpPr>
          <p:spPr>
            <a:xfrm>
              <a:off x="8727077" y="3537342"/>
              <a:ext cx="15406" cy="14963"/>
            </a:xfrm>
            <a:custGeom>
              <a:avLst/>
              <a:gdLst/>
              <a:ahLst/>
              <a:cxnLst/>
              <a:rect l="l" t="t" r="r" b="b"/>
              <a:pathLst>
                <a:path w="313" h="304" extrusionOk="0">
                  <a:moveTo>
                    <a:pt x="45" y="1"/>
                  </a:moveTo>
                  <a:cubicBezTo>
                    <a:pt x="22" y="1"/>
                    <a:pt x="1" y="16"/>
                    <a:pt x="1" y="46"/>
                  </a:cubicBezTo>
                  <a:cubicBezTo>
                    <a:pt x="13" y="168"/>
                    <a:pt x="111" y="289"/>
                    <a:pt x="232" y="302"/>
                  </a:cubicBezTo>
                  <a:cubicBezTo>
                    <a:pt x="236" y="303"/>
                    <a:pt x="240" y="303"/>
                    <a:pt x="243" y="303"/>
                  </a:cubicBezTo>
                  <a:cubicBezTo>
                    <a:pt x="295" y="303"/>
                    <a:pt x="313" y="228"/>
                    <a:pt x="257" y="216"/>
                  </a:cubicBezTo>
                  <a:cubicBezTo>
                    <a:pt x="171" y="205"/>
                    <a:pt x="98" y="132"/>
                    <a:pt x="98" y="46"/>
                  </a:cubicBezTo>
                  <a:cubicBezTo>
                    <a:pt x="92" y="16"/>
                    <a:pt x="68" y="1"/>
                    <a:pt x="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01" name="Google Shape;9101;p61"/>
            <p:cNvSpPr/>
            <p:nvPr/>
          </p:nvSpPr>
          <p:spPr>
            <a:xfrm>
              <a:off x="8726486" y="3537194"/>
              <a:ext cx="15652" cy="15603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61" y="13"/>
                  </a:moveTo>
                  <a:cubicBezTo>
                    <a:pt x="74" y="13"/>
                    <a:pt x="98" y="25"/>
                    <a:pt x="98" y="49"/>
                  </a:cubicBezTo>
                  <a:cubicBezTo>
                    <a:pt x="110" y="135"/>
                    <a:pt x="171" y="208"/>
                    <a:pt x="269" y="232"/>
                  </a:cubicBezTo>
                  <a:cubicBezTo>
                    <a:pt x="304" y="232"/>
                    <a:pt x="293" y="256"/>
                    <a:pt x="293" y="268"/>
                  </a:cubicBezTo>
                  <a:cubicBezTo>
                    <a:pt x="293" y="281"/>
                    <a:pt x="280" y="305"/>
                    <a:pt x="244" y="305"/>
                  </a:cubicBezTo>
                  <a:cubicBezTo>
                    <a:pt x="134" y="281"/>
                    <a:pt x="37" y="183"/>
                    <a:pt x="25" y="49"/>
                  </a:cubicBezTo>
                  <a:cubicBezTo>
                    <a:pt x="25" y="25"/>
                    <a:pt x="50" y="13"/>
                    <a:pt x="50" y="13"/>
                  </a:cubicBezTo>
                  <a:close/>
                  <a:moveTo>
                    <a:pt x="50" y="0"/>
                  </a:moveTo>
                  <a:cubicBezTo>
                    <a:pt x="25" y="0"/>
                    <a:pt x="1" y="13"/>
                    <a:pt x="13" y="49"/>
                  </a:cubicBezTo>
                  <a:cubicBezTo>
                    <a:pt x="25" y="195"/>
                    <a:pt x="123" y="305"/>
                    <a:pt x="244" y="317"/>
                  </a:cubicBezTo>
                  <a:lnTo>
                    <a:pt x="256" y="317"/>
                  </a:lnTo>
                  <a:cubicBezTo>
                    <a:pt x="293" y="317"/>
                    <a:pt x="304" y="292"/>
                    <a:pt x="317" y="268"/>
                  </a:cubicBezTo>
                  <a:cubicBezTo>
                    <a:pt x="317" y="244"/>
                    <a:pt x="304" y="219"/>
                    <a:pt x="280" y="208"/>
                  </a:cubicBezTo>
                  <a:cubicBezTo>
                    <a:pt x="207" y="195"/>
                    <a:pt x="123" y="135"/>
                    <a:pt x="110" y="49"/>
                  </a:cubicBezTo>
                  <a:cubicBezTo>
                    <a:pt x="110" y="13"/>
                    <a:pt x="74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</p:grpSp>
      <p:grpSp>
        <p:nvGrpSpPr>
          <p:cNvPr id="9102" name="Google Shape;9102;p61"/>
          <p:cNvGrpSpPr/>
          <p:nvPr/>
        </p:nvGrpSpPr>
        <p:grpSpPr>
          <a:xfrm>
            <a:off x="5062924" y="1647005"/>
            <a:ext cx="1547539" cy="1678203"/>
            <a:chOff x="7377121" y="3473748"/>
            <a:chExt cx="395237" cy="428609"/>
          </a:xfrm>
          <a:solidFill>
            <a:srgbClr val="FFFF00"/>
          </a:solidFill>
        </p:grpSpPr>
        <p:sp>
          <p:nvSpPr>
            <p:cNvPr id="9103" name="Google Shape;9103;p61"/>
            <p:cNvSpPr/>
            <p:nvPr/>
          </p:nvSpPr>
          <p:spPr>
            <a:xfrm>
              <a:off x="7550234" y="3475470"/>
              <a:ext cx="27908" cy="42378"/>
            </a:xfrm>
            <a:custGeom>
              <a:avLst/>
              <a:gdLst/>
              <a:ahLst/>
              <a:cxnLst/>
              <a:rect l="l" t="t" r="r" b="b"/>
              <a:pathLst>
                <a:path w="567" h="861" extrusionOk="0">
                  <a:moveTo>
                    <a:pt x="391" y="1"/>
                  </a:moveTo>
                  <a:cubicBezTo>
                    <a:pt x="387" y="1"/>
                    <a:pt x="383" y="1"/>
                    <a:pt x="378" y="2"/>
                  </a:cubicBezTo>
                  <a:cubicBezTo>
                    <a:pt x="146" y="75"/>
                    <a:pt x="0" y="330"/>
                    <a:pt x="37" y="573"/>
                  </a:cubicBezTo>
                  <a:cubicBezTo>
                    <a:pt x="64" y="738"/>
                    <a:pt x="208" y="861"/>
                    <a:pt x="365" y="861"/>
                  </a:cubicBezTo>
                  <a:cubicBezTo>
                    <a:pt x="418" y="861"/>
                    <a:pt x="472" y="847"/>
                    <a:pt x="524" y="817"/>
                  </a:cubicBezTo>
                  <a:cubicBezTo>
                    <a:pt x="566" y="795"/>
                    <a:pt x="534" y="728"/>
                    <a:pt x="493" y="728"/>
                  </a:cubicBezTo>
                  <a:cubicBezTo>
                    <a:pt x="487" y="728"/>
                    <a:pt x="481" y="729"/>
                    <a:pt x="475" y="732"/>
                  </a:cubicBezTo>
                  <a:cubicBezTo>
                    <a:pt x="441" y="749"/>
                    <a:pt x="408" y="757"/>
                    <a:pt x="377" y="757"/>
                  </a:cubicBezTo>
                  <a:cubicBezTo>
                    <a:pt x="234" y="757"/>
                    <a:pt x="137" y="592"/>
                    <a:pt x="146" y="452"/>
                  </a:cubicBezTo>
                  <a:cubicBezTo>
                    <a:pt x="159" y="294"/>
                    <a:pt x="256" y="148"/>
                    <a:pt x="402" y="87"/>
                  </a:cubicBezTo>
                  <a:cubicBezTo>
                    <a:pt x="447" y="65"/>
                    <a:pt x="440" y="1"/>
                    <a:pt x="3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04" name="Google Shape;9104;p61"/>
            <p:cNvSpPr/>
            <p:nvPr/>
          </p:nvSpPr>
          <p:spPr>
            <a:xfrm>
              <a:off x="7549644" y="3474929"/>
              <a:ext cx="28154" cy="43166"/>
            </a:xfrm>
            <a:custGeom>
              <a:avLst/>
              <a:gdLst/>
              <a:ahLst/>
              <a:cxnLst/>
              <a:rect l="l" t="t" r="r" b="b"/>
              <a:pathLst>
                <a:path w="572" h="877" extrusionOk="0">
                  <a:moveTo>
                    <a:pt x="401" y="25"/>
                  </a:moveTo>
                  <a:cubicBezTo>
                    <a:pt x="426" y="25"/>
                    <a:pt x="426" y="25"/>
                    <a:pt x="438" y="38"/>
                  </a:cubicBezTo>
                  <a:cubicBezTo>
                    <a:pt x="438" y="62"/>
                    <a:pt x="438" y="86"/>
                    <a:pt x="414" y="86"/>
                  </a:cubicBezTo>
                  <a:cubicBezTo>
                    <a:pt x="268" y="147"/>
                    <a:pt x="171" y="293"/>
                    <a:pt x="147" y="451"/>
                  </a:cubicBezTo>
                  <a:cubicBezTo>
                    <a:pt x="147" y="560"/>
                    <a:pt x="195" y="682"/>
                    <a:pt x="268" y="743"/>
                  </a:cubicBezTo>
                  <a:cubicBezTo>
                    <a:pt x="303" y="764"/>
                    <a:pt x="347" y="777"/>
                    <a:pt x="391" y="777"/>
                  </a:cubicBezTo>
                  <a:cubicBezTo>
                    <a:pt x="424" y="777"/>
                    <a:pt x="456" y="770"/>
                    <a:pt x="487" y="755"/>
                  </a:cubicBezTo>
                  <a:cubicBezTo>
                    <a:pt x="494" y="752"/>
                    <a:pt x="500" y="750"/>
                    <a:pt x="506" y="750"/>
                  </a:cubicBezTo>
                  <a:cubicBezTo>
                    <a:pt x="523" y="750"/>
                    <a:pt x="539" y="761"/>
                    <a:pt x="547" y="779"/>
                  </a:cubicBezTo>
                  <a:cubicBezTo>
                    <a:pt x="547" y="792"/>
                    <a:pt x="547" y="816"/>
                    <a:pt x="523" y="828"/>
                  </a:cubicBezTo>
                  <a:cubicBezTo>
                    <a:pt x="478" y="854"/>
                    <a:pt x="428" y="866"/>
                    <a:pt x="379" y="866"/>
                  </a:cubicBezTo>
                  <a:cubicBezTo>
                    <a:pt x="337" y="866"/>
                    <a:pt x="295" y="857"/>
                    <a:pt x="256" y="840"/>
                  </a:cubicBezTo>
                  <a:cubicBezTo>
                    <a:pt x="158" y="792"/>
                    <a:pt x="85" y="694"/>
                    <a:pt x="61" y="584"/>
                  </a:cubicBezTo>
                  <a:cubicBezTo>
                    <a:pt x="12" y="341"/>
                    <a:pt x="171" y="86"/>
                    <a:pt x="390" y="25"/>
                  </a:cubicBezTo>
                  <a:close/>
                  <a:moveTo>
                    <a:pt x="390" y="1"/>
                  </a:moveTo>
                  <a:cubicBezTo>
                    <a:pt x="158" y="74"/>
                    <a:pt x="1" y="341"/>
                    <a:pt x="37" y="584"/>
                  </a:cubicBezTo>
                  <a:cubicBezTo>
                    <a:pt x="61" y="706"/>
                    <a:pt x="134" y="803"/>
                    <a:pt x="244" y="852"/>
                  </a:cubicBezTo>
                  <a:cubicBezTo>
                    <a:pt x="292" y="876"/>
                    <a:pt x="341" y="876"/>
                    <a:pt x="377" y="876"/>
                  </a:cubicBezTo>
                  <a:cubicBezTo>
                    <a:pt x="438" y="876"/>
                    <a:pt x="487" y="865"/>
                    <a:pt x="536" y="840"/>
                  </a:cubicBezTo>
                  <a:cubicBezTo>
                    <a:pt x="572" y="816"/>
                    <a:pt x="572" y="792"/>
                    <a:pt x="560" y="767"/>
                  </a:cubicBezTo>
                  <a:cubicBezTo>
                    <a:pt x="551" y="750"/>
                    <a:pt x="530" y="733"/>
                    <a:pt x="511" y="733"/>
                  </a:cubicBezTo>
                  <a:cubicBezTo>
                    <a:pt x="502" y="733"/>
                    <a:pt x="494" y="736"/>
                    <a:pt x="487" y="743"/>
                  </a:cubicBezTo>
                  <a:cubicBezTo>
                    <a:pt x="452" y="756"/>
                    <a:pt x="419" y="761"/>
                    <a:pt x="391" y="761"/>
                  </a:cubicBezTo>
                  <a:cubicBezTo>
                    <a:pt x="341" y="761"/>
                    <a:pt x="303" y="746"/>
                    <a:pt x="280" y="730"/>
                  </a:cubicBezTo>
                  <a:cubicBezTo>
                    <a:pt x="207" y="670"/>
                    <a:pt x="158" y="560"/>
                    <a:pt x="171" y="463"/>
                  </a:cubicBezTo>
                  <a:cubicBezTo>
                    <a:pt x="183" y="305"/>
                    <a:pt x="280" y="159"/>
                    <a:pt x="414" y="111"/>
                  </a:cubicBezTo>
                  <a:cubicBezTo>
                    <a:pt x="450" y="98"/>
                    <a:pt x="463" y="62"/>
                    <a:pt x="450" y="38"/>
                  </a:cubicBezTo>
                  <a:cubicBezTo>
                    <a:pt x="438" y="13"/>
                    <a:pt x="426" y="1"/>
                    <a:pt x="3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05" name="Google Shape;9105;p61"/>
            <p:cNvSpPr/>
            <p:nvPr/>
          </p:nvSpPr>
          <p:spPr>
            <a:xfrm>
              <a:off x="7544229" y="3486250"/>
              <a:ext cx="14274" cy="5562"/>
            </a:xfrm>
            <a:custGeom>
              <a:avLst/>
              <a:gdLst/>
              <a:ahLst/>
              <a:cxnLst/>
              <a:rect l="l" t="t" r="r" b="b"/>
              <a:pathLst>
                <a:path w="290" h="113" extrusionOk="0">
                  <a:moveTo>
                    <a:pt x="242" y="1"/>
                  </a:moveTo>
                  <a:cubicBezTo>
                    <a:pt x="239" y="1"/>
                    <a:pt x="236" y="1"/>
                    <a:pt x="232" y="2"/>
                  </a:cubicBezTo>
                  <a:cubicBezTo>
                    <a:pt x="171" y="14"/>
                    <a:pt x="111" y="14"/>
                    <a:pt x="38" y="27"/>
                  </a:cubicBezTo>
                  <a:cubicBezTo>
                    <a:pt x="3" y="37"/>
                    <a:pt x="1" y="112"/>
                    <a:pt x="40" y="112"/>
                  </a:cubicBezTo>
                  <a:cubicBezTo>
                    <a:pt x="43" y="112"/>
                    <a:pt x="46" y="112"/>
                    <a:pt x="49" y="111"/>
                  </a:cubicBezTo>
                  <a:cubicBezTo>
                    <a:pt x="122" y="111"/>
                    <a:pt x="184" y="99"/>
                    <a:pt x="244" y="87"/>
                  </a:cubicBezTo>
                  <a:cubicBezTo>
                    <a:pt x="289" y="76"/>
                    <a:pt x="282" y="1"/>
                    <a:pt x="2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06" name="Google Shape;9106;p61"/>
            <p:cNvSpPr/>
            <p:nvPr/>
          </p:nvSpPr>
          <p:spPr>
            <a:xfrm>
              <a:off x="7544229" y="3485708"/>
              <a:ext cx="14421" cy="6645"/>
            </a:xfrm>
            <a:custGeom>
              <a:avLst/>
              <a:gdLst/>
              <a:ahLst/>
              <a:cxnLst/>
              <a:rect l="l" t="t" r="r" b="b"/>
              <a:pathLst>
                <a:path w="293" h="135" extrusionOk="0">
                  <a:moveTo>
                    <a:pt x="244" y="25"/>
                  </a:moveTo>
                  <a:cubicBezTo>
                    <a:pt x="257" y="25"/>
                    <a:pt x="268" y="38"/>
                    <a:pt x="268" y="49"/>
                  </a:cubicBezTo>
                  <a:cubicBezTo>
                    <a:pt x="268" y="62"/>
                    <a:pt x="268" y="86"/>
                    <a:pt x="244" y="86"/>
                  </a:cubicBezTo>
                  <a:cubicBezTo>
                    <a:pt x="184" y="98"/>
                    <a:pt x="122" y="110"/>
                    <a:pt x="49" y="122"/>
                  </a:cubicBezTo>
                  <a:cubicBezTo>
                    <a:pt x="38" y="122"/>
                    <a:pt x="25" y="110"/>
                    <a:pt x="25" y="86"/>
                  </a:cubicBezTo>
                  <a:cubicBezTo>
                    <a:pt x="25" y="74"/>
                    <a:pt x="25" y="49"/>
                    <a:pt x="49" y="49"/>
                  </a:cubicBezTo>
                  <a:cubicBezTo>
                    <a:pt x="111" y="38"/>
                    <a:pt x="171" y="25"/>
                    <a:pt x="232" y="25"/>
                  </a:cubicBezTo>
                  <a:close/>
                  <a:moveTo>
                    <a:pt x="232" y="1"/>
                  </a:moveTo>
                  <a:cubicBezTo>
                    <a:pt x="171" y="13"/>
                    <a:pt x="98" y="25"/>
                    <a:pt x="38" y="38"/>
                  </a:cubicBezTo>
                  <a:cubicBezTo>
                    <a:pt x="13" y="38"/>
                    <a:pt x="1" y="74"/>
                    <a:pt x="1" y="98"/>
                  </a:cubicBezTo>
                  <a:cubicBezTo>
                    <a:pt x="13" y="110"/>
                    <a:pt x="25" y="135"/>
                    <a:pt x="49" y="135"/>
                  </a:cubicBezTo>
                  <a:lnTo>
                    <a:pt x="62" y="135"/>
                  </a:lnTo>
                  <a:cubicBezTo>
                    <a:pt x="122" y="122"/>
                    <a:pt x="184" y="122"/>
                    <a:pt x="244" y="110"/>
                  </a:cubicBezTo>
                  <a:cubicBezTo>
                    <a:pt x="281" y="98"/>
                    <a:pt x="293" y="74"/>
                    <a:pt x="281" y="49"/>
                  </a:cubicBezTo>
                  <a:cubicBezTo>
                    <a:pt x="281" y="25"/>
                    <a:pt x="268" y="1"/>
                    <a:pt x="2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07" name="Google Shape;9107;p61"/>
            <p:cNvSpPr/>
            <p:nvPr/>
          </p:nvSpPr>
          <p:spPr>
            <a:xfrm>
              <a:off x="7540291" y="3492353"/>
              <a:ext cx="19786" cy="13388"/>
            </a:xfrm>
            <a:custGeom>
              <a:avLst/>
              <a:gdLst/>
              <a:ahLst/>
              <a:cxnLst/>
              <a:rect l="l" t="t" r="r" b="b"/>
              <a:pathLst>
                <a:path w="402" h="272" extrusionOk="0">
                  <a:moveTo>
                    <a:pt x="337" y="1"/>
                  </a:moveTo>
                  <a:cubicBezTo>
                    <a:pt x="329" y="1"/>
                    <a:pt x="320" y="4"/>
                    <a:pt x="312" y="11"/>
                  </a:cubicBezTo>
                  <a:cubicBezTo>
                    <a:pt x="227" y="97"/>
                    <a:pt x="142" y="146"/>
                    <a:pt x="32" y="194"/>
                  </a:cubicBezTo>
                  <a:cubicBezTo>
                    <a:pt x="0" y="205"/>
                    <a:pt x="15" y="272"/>
                    <a:pt x="52" y="272"/>
                  </a:cubicBezTo>
                  <a:cubicBezTo>
                    <a:pt x="57" y="272"/>
                    <a:pt x="63" y="270"/>
                    <a:pt x="69" y="267"/>
                  </a:cubicBezTo>
                  <a:cubicBezTo>
                    <a:pt x="178" y="230"/>
                    <a:pt x="288" y="157"/>
                    <a:pt x="373" y="84"/>
                  </a:cubicBezTo>
                  <a:cubicBezTo>
                    <a:pt x="402" y="46"/>
                    <a:pt x="370" y="1"/>
                    <a:pt x="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08" name="Google Shape;9108;p61"/>
            <p:cNvSpPr/>
            <p:nvPr/>
          </p:nvSpPr>
          <p:spPr>
            <a:xfrm>
              <a:off x="7540636" y="3492206"/>
              <a:ext cx="19196" cy="13929"/>
            </a:xfrm>
            <a:custGeom>
              <a:avLst/>
              <a:gdLst/>
              <a:ahLst/>
              <a:cxnLst/>
              <a:rect l="l" t="t" r="r" b="b"/>
              <a:pathLst>
                <a:path w="390" h="283" extrusionOk="0">
                  <a:moveTo>
                    <a:pt x="330" y="14"/>
                  </a:moveTo>
                  <a:cubicBezTo>
                    <a:pt x="341" y="14"/>
                    <a:pt x="354" y="27"/>
                    <a:pt x="354" y="27"/>
                  </a:cubicBezTo>
                  <a:cubicBezTo>
                    <a:pt x="366" y="39"/>
                    <a:pt x="378" y="63"/>
                    <a:pt x="354" y="76"/>
                  </a:cubicBezTo>
                  <a:cubicBezTo>
                    <a:pt x="268" y="160"/>
                    <a:pt x="171" y="222"/>
                    <a:pt x="62" y="270"/>
                  </a:cubicBezTo>
                  <a:cubicBezTo>
                    <a:pt x="38" y="270"/>
                    <a:pt x="25" y="258"/>
                    <a:pt x="25" y="246"/>
                  </a:cubicBezTo>
                  <a:cubicBezTo>
                    <a:pt x="13" y="233"/>
                    <a:pt x="13" y="209"/>
                    <a:pt x="38" y="209"/>
                  </a:cubicBezTo>
                  <a:cubicBezTo>
                    <a:pt x="135" y="160"/>
                    <a:pt x="232" y="100"/>
                    <a:pt x="305" y="27"/>
                  </a:cubicBezTo>
                  <a:cubicBezTo>
                    <a:pt x="317" y="14"/>
                    <a:pt x="317" y="14"/>
                    <a:pt x="330" y="14"/>
                  </a:cubicBezTo>
                  <a:close/>
                  <a:moveTo>
                    <a:pt x="327" y="1"/>
                  </a:moveTo>
                  <a:cubicBezTo>
                    <a:pt x="315" y="1"/>
                    <a:pt x="303" y="4"/>
                    <a:pt x="293" y="14"/>
                  </a:cubicBezTo>
                  <a:cubicBezTo>
                    <a:pt x="220" y="87"/>
                    <a:pt x="135" y="136"/>
                    <a:pt x="25" y="185"/>
                  </a:cubicBezTo>
                  <a:cubicBezTo>
                    <a:pt x="1" y="197"/>
                    <a:pt x="1" y="233"/>
                    <a:pt x="1" y="246"/>
                  </a:cubicBezTo>
                  <a:cubicBezTo>
                    <a:pt x="13" y="270"/>
                    <a:pt x="25" y="282"/>
                    <a:pt x="49" y="282"/>
                  </a:cubicBezTo>
                  <a:lnTo>
                    <a:pt x="62" y="282"/>
                  </a:lnTo>
                  <a:cubicBezTo>
                    <a:pt x="184" y="246"/>
                    <a:pt x="281" y="173"/>
                    <a:pt x="366" y="87"/>
                  </a:cubicBezTo>
                  <a:cubicBezTo>
                    <a:pt x="390" y="63"/>
                    <a:pt x="390" y="39"/>
                    <a:pt x="366" y="14"/>
                  </a:cubicBezTo>
                  <a:cubicBezTo>
                    <a:pt x="359" y="8"/>
                    <a:pt x="343" y="1"/>
                    <a:pt x="3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09" name="Google Shape;9109;p61"/>
            <p:cNvSpPr/>
            <p:nvPr/>
          </p:nvSpPr>
          <p:spPr>
            <a:xfrm>
              <a:off x="7543983" y="3501459"/>
              <a:ext cx="17129" cy="13289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287" y="1"/>
                  </a:moveTo>
                  <a:cubicBezTo>
                    <a:pt x="274" y="1"/>
                    <a:pt x="260" y="7"/>
                    <a:pt x="249" y="21"/>
                  </a:cubicBezTo>
                  <a:cubicBezTo>
                    <a:pt x="200" y="94"/>
                    <a:pt x="127" y="155"/>
                    <a:pt x="43" y="191"/>
                  </a:cubicBezTo>
                  <a:cubicBezTo>
                    <a:pt x="1" y="212"/>
                    <a:pt x="22" y="269"/>
                    <a:pt x="67" y="269"/>
                  </a:cubicBezTo>
                  <a:cubicBezTo>
                    <a:pt x="75" y="269"/>
                    <a:pt x="83" y="268"/>
                    <a:pt x="91" y="264"/>
                  </a:cubicBezTo>
                  <a:cubicBezTo>
                    <a:pt x="189" y="228"/>
                    <a:pt x="273" y="155"/>
                    <a:pt x="322" y="70"/>
                  </a:cubicBezTo>
                  <a:cubicBezTo>
                    <a:pt x="348" y="35"/>
                    <a:pt x="319" y="1"/>
                    <a:pt x="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10" name="Google Shape;9110;p61"/>
            <p:cNvSpPr/>
            <p:nvPr/>
          </p:nvSpPr>
          <p:spPr>
            <a:xfrm>
              <a:off x="7544229" y="3500918"/>
              <a:ext cx="16833" cy="14766"/>
            </a:xfrm>
            <a:custGeom>
              <a:avLst/>
              <a:gdLst/>
              <a:ahLst/>
              <a:cxnLst/>
              <a:rect l="l" t="t" r="r" b="b"/>
              <a:pathLst>
                <a:path w="342" h="300" extrusionOk="0">
                  <a:moveTo>
                    <a:pt x="281" y="20"/>
                  </a:moveTo>
                  <a:cubicBezTo>
                    <a:pt x="293" y="20"/>
                    <a:pt x="305" y="20"/>
                    <a:pt x="305" y="32"/>
                  </a:cubicBezTo>
                  <a:cubicBezTo>
                    <a:pt x="317" y="32"/>
                    <a:pt x="330" y="56"/>
                    <a:pt x="317" y="69"/>
                  </a:cubicBezTo>
                  <a:cubicBezTo>
                    <a:pt x="257" y="154"/>
                    <a:pt x="171" y="227"/>
                    <a:pt x="74" y="275"/>
                  </a:cubicBezTo>
                  <a:cubicBezTo>
                    <a:pt x="67" y="279"/>
                    <a:pt x="61" y="280"/>
                    <a:pt x="56" y="280"/>
                  </a:cubicBezTo>
                  <a:cubicBezTo>
                    <a:pt x="43" y="280"/>
                    <a:pt x="34" y="269"/>
                    <a:pt x="25" y="251"/>
                  </a:cubicBezTo>
                  <a:cubicBezTo>
                    <a:pt x="25" y="239"/>
                    <a:pt x="25" y="227"/>
                    <a:pt x="38" y="215"/>
                  </a:cubicBezTo>
                  <a:cubicBezTo>
                    <a:pt x="122" y="178"/>
                    <a:pt x="195" y="118"/>
                    <a:pt x="257" y="32"/>
                  </a:cubicBezTo>
                  <a:cubicBezTo>
                    <a:pt x="257" y="20"/>
                    <a:pt x="268" y="20"/>
                    <a:pt x="281" y="20"/>
                  </a:cubicBezTo>
                  <a:close/>
                  <a:moveTo>
                    <a:pt x="284" y="0"/>
                  </a:moveTo>
                  <a:cubicBezTo>
                    <a:pt x="267" y="0"/>
                    <a:pt x="251" y="6"/>
                    <a:pt x="244" y="20"/>
                  </a:cubicBezTo>
                  <a:cubicBezTo>
                    <a:pt x="184" y="105"/>
                    <a:pt x="111" y="154"/>
                    <a:pt x="38" y="202"/>
                  </a:cubicBezTo>
                  <a:cubicBezTo>
                    <a:pt x="1" y="215"/>
                    <a:pt x="1" y="239"/>
                    <a:pt x="13" y="264"/>
                  </a:cubicBezTo>
                  <a:cubicBezTo>
                    <a:pt x="25" y="275"/>
                    <a:pt x="38" y="300"/>
                    <a:pt x="62" y="300"/>
                  </a:cubicBezTo>
                  <a:cubicBezTo>
                    <a:pt x="74" y="300"/>
                    <a:pt x="74" y="288"/>
                    <a:pt x="86" y="288"/>
                  </a:cubicBezTo>
                  <a:cubicBezTo>
                    <a:pt x="184" y="239"/>
                    <a:pt x="268" y="166"/>
                    <a:pt x="330" y="81"/>
                  </a:cubicBezTo>
                  <a:cubicBezTo>
                    <a:pt x="341" y="56"/>
                    <a:pt x="341" y="32"/>
                    <a:pt x="317" y="8"/>
                  </a:cubicBezTo>
                  <a:cubicBezTo>
                    <a:pt x="307" y="3"/>
                    <a:pt x="295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11" name="Google Shape;9111;p61"/>
            <p:cNvSpPr/>
            <p:nvPr/>
          </p:nvSpPr>
          <p:spPr>
            <a:xfrm>
              <a:off x="7550087" y="3507858"/>
              <a:ext cx="14864" cy="13142"/>
            </a:xfrm>
            <a:custGeom>
              <a:avLst/>
              <a:gdLst/>
              <a:ahLst/>
              <a:cxnLst/>
              <a:rect l="l" t="t" r="r" b="b"/>
              <a:pathLst>
                <a:path w="302" h="267" extrusionOk="0">
                  <a:moveTo>
                    <a:pt x="240" y="0"/>
                  </a:moveTo>
                  <a:cubicBezTo>
                    <a:pt x="230" y="0"/>
                    <a:pt x="219" y="4"/>
                    <a:pt x="211" y="13"/>
                  </a:cubicBezTo>
                  <a:cubicBezTo>
                    <a:pt x="162" y="74"/>
                    <a:pt x="101" y="134"/>
                    <a:pt x="40" y="183"/>
                  </a:cubicBezTo>
                  <a:cubicBezTo>
                    <a:pt x="1" y="213"/>
                    <a:pt x="25" y="266"/>
                    <a:pt x="61" y="266"/>
                  </a:cubicBezTo>
                  <a:cubicBezTo>
                    <a:pt x="70" y="266"/>
                    <a:pt x="80" y="263"/>
                    <a:pt x="89" y="256"/>
                  </a:cubicBezTo>
                  <a:cubicBezTo>
                    <a:pt x="162" y="207"/>
                    <a:pt x="222" y="134"/>
                    <a:pt x="283" y="61"/>
                  </a:cubicBezTo>
                  <a:cubicBezTo>
                    <a:pt x="302" y="34"/>
                    <a:pt x="272" y="0"/>
                    <a:pt x="2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12" name="Google Shape;9112;p61"/>
            <p:cNvSpPr/>
            <p:nvPr/>
          </p:nvSpPr>
          <p:spPr>
            <a:xfrm>
              <a:off x="7550234" y="3507169"/>
              <a:ext cx="15012" cy="13929"/>
            </a:xfrm>
            <a:custGeom>
              <a:avLst/>
              <a:gdLst/>
              <a:ahLst/>
              <a:cxnLst/>
              <a:rect l="l" t="t" r="r" b="b"/>
              <a:pathLst>
                <a:path w="305" h="283" extrusionOk="0">
                  <a:moveTo>
                    <a:pt x="232" y="15"/>
                  </a:moveTo>
                  <a:cubicBezTo>
                    <a:pt x="244" y="15"/>
                    <a:pt x="256" y="27"/>
                    <a:pt x="256" y="27"/>
                  </a:cubicBezTo>
                  <a:cubicBezTo>
                    <a:pt x="268" y="39"/>
                    <a:pt x="280" y="51"/>
                    <a:pt x="268" y="75"/>
                  </a:cubicBezTo>
                  <a:cubicBezTo>
                    <a:pt x="219" y="148"/>
                    <a:pt x="159" y="210"/>
                    <a:pt x="73" y="258"/>
                  </a:cubicBezTo>
                  <a:cubicBezTo>
                    <a:pt x="65" y="266"/>
                    <a:pt x="58" y="269"/>
                    <a:pt x="53" y="269"/>
                  </a:cubicBezTo>
                  <a:cubicBezTo>
                    <a:pt x="42" y="269"/>
                    <a:pt x="37" y="258"/>
                    <a:pt x="37" y="258"/>
                  </a:cubicBezTo>
                  <a:cubicBezTo>
                    <a:pt x="25" y="246"/>
                    <a:pt x="25" y="221"/>
                    <a:pt x="49" y="197"/>
                  </a:cubicBezTo>
                  <a:cubicBezTo>
                    <a:pt x="98" y="161"/>
                    <a:pt x="159" y="100"/>
                    <a:pt x="219" y="27"/>
                  </a:cubicBezTo>
                  <a:lnTo>
                    <a:pt x="232" y="15"/>
                  </a:lnTo>
                  <a:close/>
                  <a:moveTo>
                    <a:pt x="228" y="1"/>
                  </a:moveTo>
                  <a:cubicBezTo>
                    <a:pt x="220" y="1"/>
                    <a:pt x="212" y="5"/>
                    <a:pt x="208" y="15"/>
                  </a:cubicBezTo>
                  <a:cubicBezTo>
                    <a:pt x="146" y="88"/>
                    <a:pt x="86" y="148"/>
                    <a:pt x="37" y="185"/>
                  </a:cubicBezTo>
                  <a:cubicBezTo>
                    <a:pt x="0" y="210"/>
                    <a:pt x="0" y="246"/>
                    <a:pt x="25" y="270"/>
                  </a:cubicBezTo>
                  <a:cubicBezTo>
                    <a:pt x="25" y="283"/>
                    <a:pt x="49" y="283"/>
                    <a:pt x="62" y="283"/>
                  </a:cubicBezTo>
                  <a:lnTo>
                    <a:pt x="86" y="283"/>
                  </a:lnTo>
                  <a:cubicBezTo>
                    <a:pt x="171" y="221"/>
                    <a:pt x="232" y="148"/>
                    <a:pt x="280" y="75"/>
                  </a:cubicBezTo>
                  <a:cubicBezTo>
                    <a:pt x="305" y="51"/>
                    <a:pt x="292" y="27"/>
                    <a:pt x="268" y="15"/>
                  </a:cubicBezTo>
                  <a:cubicBezTo>
                    <a:pt x="254" y="8"/>
                    <a:pt x="240" y="1"/>
                    <a:pt x="2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13" name="Google Shape;9113;p61"/>
            <p:cNvSpPr/>
            <p:nvPr/>
          </p:nvSpPr>
          <p:spPr>
            <a:xfrm>
              <a:off x="7556584" y="3513912"/>
              <a:ext cx="12305" cy="10730"/>
            </a:xfrm>
            <a:custGeom>
              <a:avLst/>
              <a:gdLst/>
              <a:ahLst/>
              <a:cxnLst/>
              <a:rect l="l" t="t" r="r" b="b"/>
              <a:pathLst>
                <a:path w="250" h="218" extrusionOk="0">
                  <a:moveTo>
                    <a:pt x="189" y="0"/>
                  </a:moveTo>
                  <a:cubicBezTo>
                    <a:pt x="180" y="0"/>
                    <a:pt x="171" y="4"/>
                    <a:pt x="163" y="11"/>
                  </a:cubicBezTo>
                  <a:cubicBezTo>
                    <a:pt x="115" y="60"/>
                    <a:pt x="66" y="97"/>
                    <a:pt x="30" y="146"/>
                  </a:cubicBezTo>
                  <a:cubicBezTo>
                    <a:pt x="1" y="174"/>
                    <a:pt x="32" y="217"/>
                    <a:pt x="64" y="217"/>
                  </a:cubicBezTo>
                  <a:cubicBezTo>
                    <a:pt x="73" y="217"/>
                    <a:pt x="82" y="214"/>
                    <a:pt x="90" y="206"/>
                  </a:cubicBezTo>
                  <a:cubicBezTo>
                    <a:pt x="127" y="157"/>
                    <a:pt x="176" y="121"/>
                    <a:pt x="212" y="73"/>
                  </a:cubicBezTo>
                  <a:cubicBezTo>
                    <a:pt x="250" y="44"/>
                    <a:pt x="221" y="0"/>
                    <a:pt x="1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14" name="Google Shape;9114;p61"/>
            <p:cNvSpPr/>
            <p:nvPr/>
          </p:nvSpPr>
          <p:spPr>
            <a:xfrm>
              <a:off x="7556830" y="3513568"/>
              <a:ext cx="12010" cy="11714"/>
            </a:xfrm>
            <a:custGeom>
              <a:avLst/>
              <a:gdLst/>
              <a:ahLst/>
              <a:cxnLst/>
              <a:rect l="l" t="t" r="r" b="b"/>
              <a:pathLst>
                <a:path w="244" h="238" extrusionOk="0">
                  <a:moveTo>
                    <a:pt x="182" y="18"/>
                  </a:moveTo>
                  <a:cubicBezTo>
                    <a:pt x="195" y="18"/>
                    <a:pt x="195" y="18"/>
                    <a:pt x="207" y="31"/>
                  </a:cubicBezTo>
                  <a:cubicBezTo>
                    <a:pt x="219" y="43"/>
                    <a:pt x="219" y="55"/>
                    <a:pt x="207" y="80"/>
                  </a:cubicBezTo>
                  <a:lnTo>
                    <a:pt x="122" y="164"/>
                  </a:lnTo>
                  <a:lnTo>
                    <a:pt x="74" y="201"/>
                  </a:lnTo>
                  <a:cubicBezTo>
                    <a:pt x="74" y="213"/>
                    <a:pt x="61" y="213"/>
                    <a:pt x="49" y="213"/>
                  </a:cubicBezTo>
                  <a:cubicBezTo>
                    <a:pt x="37" y="213"/>
                    <a:pt x="25" y="201"/>
                    <a:pt x="25" y="189"/>
                  </a:cubicBezTo>
                  <a:lnTo>
                    <a:pt x="25" y="153"/>
                  </a:lnTo>
                  <a:lnTo>
                    <a:pt x="61" y="116"/>
                  </a:lnTo>
                  <a:cubicBezTo>
                    <a:pt x="98" y="91"/>
                    <a:pt x="122" y="55"/>
                    <a:pt x="158" y="31"/>
                  </a:cubicBezTo>
                  <a:cubicBezTo>
                    <a:pt x="171" y="18"/>
                    <a:pt x="171" y="18"/>
                    <a:pt x="182" y="18"/>
                  </a:cubicBezTo>
                  <a:close/>
                  <a:moveTo>
                    <a:pt x="183" y="0"/>
                  </a:moveTo>
                  <a:cubicBezTo>
                    <a:pt x="171" y="0"/>
                    <a:pt x="159" y="6"/>
                    <a:pt x="146" y="18"/>
                  </a:cubicBezTo>
                  <a:cubicBezTo>
                    <a:pt x="110" y="43"/>
                    <a:pt x="85" y="80"/>
                    <a:pt x="49" y="104"/>
                  </a:cubicBezTo>
                  <a:lnTo>
                    <a:pt x="12" y="140"/>
                  </a:lnTo>
                  <a:cubicBezTo>
                    <a:pt x="1" y="153"/>
                    <a:pt x="1" y="177"/>
                    <a:pt x="1" y="189"/>
                  </a:cubicBezTo>
                  <a:cubicBezTo>
                    <a:pt x="12" y="213"/>
                    <a:pt x="25" y="226"/>
                    <a:pt x="49" y="237"/>
                  </a:cubicBezTo>
                  <a:lnTo>
                    <a:pt x="61" y="237"/>
                  </a:lnTo>
                  <a:cubicBezTo>
                    <a:pt x="74" y="237"/>
                    <a:pt x="85" y="226"/>
                    <a:pt x="98" y="213"/>
                  </a:cubicBezTo>
                  <a:lnTo>
                    <a:pt x="134" y="177"/>
                  </a:lnTo>
                  <a:lnTo>
                    <a:pt x="219" y="91"/>
                  </a:lnTo>
                  <a:cubicBezTo>
                    <a:pt x="244" y="67"/>
                    <a:pt x="231" y="31"/>
                    <a:pt x="219" y="18"/>
                  </a:cubicBezTo>
                  <a:cubicBezTo>
                    <a:pt x="207" y="6"/>
                    <a:pt x="195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15" name="Google Shape;9115;p61"/>
            <p:cNvSpPr/>
            <p:nvPr/>
          </p:nvSpPr>
          <p:spPr>
            <a:xfrm>
              <a:off x="7568003" y="3515094"/>
              <a:ext cx="9401" cy="8318"/>
            </a:xfrm>
            <a:custGeom>
              <a:avLst/>
              <a:gdLst/>
              <a:ahLst/>
              <a:cxnLst/>
              <a:rect l="l" t="t" r="r" b="b"/>
              <a:pathLst>
                <a:path w="191" h="169" extrusionOk="0">
                  <a:moveTo>
                    <a:pt x="127" y="1"/>
                  </a:moveTo>
                  <a:cubicBezTo>
                    <a:pt x="118" y="1"/>
                    <a:pt x="109" y="4"/>
                    <a:pt x="101" y="12"/>
                  </a:cubicBezTo>
                  <a:cubicBezTo>
                    <a:pt x="77" y="49"/>
                    <a:pt x="53" y="73"/>
                    <a:pt x="28" y="97"/>
                  </a:cubicBezTo>
                  <a:cubicBezTo>
                    <a:pt x="0" y="125"/>
                    <a:pt x="31" y="169"/>
                    <a:pt x="63" y="169"/>
                  </a:cubicBezTo>
                  <a:cubicBezTo>
                    <a:pt x="73" y="169"/>
                    <a:pt x="82" y="166"/>
                    <a:pt x="90" y="158"/>
                  </a:cubicBezTo>
                  <a:cubicBezTo>
                    <a:pt x="114" y="133"/>
                    <a:pt x="138" y="109"/>
                    <a:pt x="163" y="73"/>
                  </a:cubicBezTo>
                  <a:cubicBezTo>
                    <a:pt x="191" y="44"/>
                    <a:pt x="160" y="1"/>
                    <a:pt x="1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16" name="Google Shape;9116;p61"/>
            <p:cNvSpPr/>
            <p:nvPr/>
          </p:nvSpPr>
          <p:spPr>
            <a:xfrm>
              <a:off x="7568200" y="3514946"/>
              <a:ext cx="9598" cy="9106"/>
            </a:xfrm>
            <a:custGeom>
              <a:avLst/>
              <a:gdLst/>
              <a:ahLst/>
              <a:cxnLst/>
              <a:rect l="l" t="t" r="r" b="b"/>
              <a:pathLst>
                <a:path w="195" h="185" extrusionOk="0">
                  <a:moveTo>
                    <a:pt x="134" y="15"/>
                  </a:moveTo>
                  <a:cubicBezTo>
                    <a:pt x="134" y="15"/>
                    <a:pt x="146" y="27"/>
                    <a:pt x="159" y="27"/>
                  </a:cubicBezTo>
                  <a:cubicBezTo>
                    <a:pt x="170" y="39"/>
                    <a:pt x="170" y="63"/>
                    <a:pt x="159" y="76"/>
                  </a:cubicBezTo>
                  <a:lnTo>
                    <a:pt x="73" y="149"/>
                  </a:lnTo>
                  <a:cubicBezTo>
                    <a:pt x="73" y="161"/>
                    <a:pt x="61" y="161"/>
                    <a:pt x="49" y="161"/>
                  </a:cubicBezTo>
                  <a:cubicBezTo>
                    <a:pt x="37" y="161"/>
                    <a:pt x="24" y="149"/>
                    <a:pt x="24" y="136"/>
                  </a:cubicBezTo>
                  <a:lnTo>
                    <a:pt x="24" y="100"/>
                  </a:lnTo>
                  <a:lnTo>
                    <a:pt x="110" y="27"/>
                  </a:lnTo>
                  <a:cubicBezTo>
                    <a:pt x="110" y="15"/>
                    <a:pt x="122" y="15"/>
                    <a:pt x="134" y="15"/>
                  </a:cubicBezTo>
                  <a:close/>
                  <a:moveTo>
                    <a:pt x="128" y="1"/>
                  </a:moveTo>
                  <a:cubicBezTo>
                    <a:pt x="118" y="1"/>
                    <a:pt x="108" y="4"/>
                    <a:pt x="97" y="15"/>
                  </a:cubicBezTo>
                  <a:lnTo>
                    <a:pt x="13" y="88"/>
                  </a:lnTo>
                  <a:cubicBezTo>
                    <a:pt x="0" y="100"/>
                    <a:pt x="0" y="125"/>
                    <a:pt x="0" y="136"/>
                  </a:cubicBezTo>
                  <a:cubicBezTo>
                    <a:pt x="13" y="161"/>
                    <a:pt x="24" y="173"/>
                    <a:pt x="49" y="173"/>
                  </a:cubicBezTo>
                  <a:cubicBezTo>
                    <a:pt x="49" y="185"/>
                    <a:pt x="49" y="185"/>
                    <a:pt x="61" y="185"/>
                  </a:cubicBezTo>
                  <a:cubicBezTo>
                    <a:pt x="73" y="185"/>
                    <a:pt x="86" y="173"/>
                    <a:pt x="86" y="161"/>
                  </a:cubicBezTo>
                  <a:lnTo>
                    <a:pt x="170" y="88"/>
                  </a:lnTo>
                  <a:cubicBezTo>
                    <a:pt x="195" y="63"/>
                    <a:pt x="183" y="39"/>
                    <a:pt x="170" y="15"/>
                  </a:cubicBezTo>
                  <a:cubicBezTo>
                    <a:pt x="156" y="8"/>
                    <a:pt x="142" y="1"/>
                    <a:pt x="1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17" name="Google Shape;9117;p61"/>
            <p:cNvSpPr/>
            <p:nvPr/>
          </p:nvSpPr>
          <p:spPr>
            <a:xfrm>
              <a:off x="7548905" y="3507317"/>
              <a:ext cx="45873" cy="13388"/>
            </a:xfrm>
            <a:custGeom>
              <a:avLst/>
              <a:gdLst/>
              <a:ahLst/>
              <a:cxnLst/>
              <a:rect l="l" t="t" r="r" b="b"/>
              <a:pathLst>
                <a:path w="932" h="272" extrusionOk="0">
                  <a:moveTo>
                    <a:pt x="874" y="1"/>
                  </a:moveTo>
                  <a:cubicBezTo>
                    <a:pt x="864" y="1"/>
                    <a:pt x="853" y="4"/>
                    <a:pt x="843" y="12"/>
                  </a:cubicBezTo>
                  <a:cubicBezTo>
                    <a:pt x="731" y="124"/>
                    <a:pt x="587" y="178"/>
                    <a:pt x="442" y="178"/>
                  </a:cubicBezTo>
                  <a:cubicBezTo>
                    <a:pt x="318" y="178"/>
                    <a:pt x="194" y="139"/>
                    <a:pt x="89" y="61"/>
                  </a:cubicBezTo>
                  <a:cubicBezTo>
                    <a:pt x="81" y="53"/>
                    <a:pt x="73" y="50"/>
                    <a:pt x="65" y="50"/>
                  </a:cubicBezTo>
                  <a:cubicBezTo>
                    <a:pt x="32" y="50"/>
                    <a:pt x="1" y="101"/>
                    <a:pt x="40" y="121"/>
                  </a:cubicBezTo>
                  <a:cubicBezTo>
                    <a:pt x="157" y="222"/>
                    <a:pt x="303" y="271"/>
                    <a:pt x="448" y="271"/>
                  </a:cubicBezTo>
                  <a:cubicBezTo>
                    <a:pt x="617" y="271"/>
                    <a:pt x="785" y="204"/>
                    <a:pt x="903" y="72"/>
                  </a:cubicBezTo>
                  <a:cubicBezTo>
                    <a:pt x="932" y="44"/>
                    <a:pt x="908" y="1"/>
                    <a:pt x="8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18" name="Google Shape;9118;p61"/>
            <p:cNvSpPr/>
            <p:nvPr/>
          </p:nvSpPr>
          <p:spPr>
            <a:xfrm>
              <a:off x="7549004" y="3507169"/>
              <a:ext cx="45578" cy="13929"/>
            </a:xfrm>
            <a:custGeom>
              <a:avLst/>
              <a:gdLst/>
              <a:ahLst/>
              <a:cxnLst/>
              <a:rect l="l" t="t" r="r" b="b"/>
              <a:pathLst>
                <a:path w="926" h="283" extrusionOk="0">
                  <a:moveTo>
                    <a:pt x="875" y="18"/>
                  </a:moveTo>
                  <a:cubicBezTo>
                    <a:pt x="883" y="18"/>
                    <a:pt x="889" y="21"/>
                    <a:pt x="889" y="27"/>
                  </a:cubicBezTo>
                  <a:cubicBezTo>
                    <a:pt x="901" y="39"/>
                    <a:pt x="914" y="51"/>
                    <a:pt x="901" y="75"/>
                  </a:cubicBezTo>
                  <a:cubicBezTo>
                    <a:pt x="776" y="201"/>
                    <a:pt x="608" y="265"/>
                    <a:pt x="440" y="265"/>
                  </a:cubicBezTo>
                  <a:cubicBezTo>
                    <a:pt x="297" y="265"/>
                    <a:pt x="155" y="219"/>
                    <a:pt x="38" y="124"/>
                  </a:cubicBezTo>
                  <a:cubicBezTo>
                    <a:pt x="25" y="112"/>
                    <a:pt x="25" y="88"/>
                    <a:pt x="38" y="75"/>
                  </a:cubicBezTo>
                  <a:cubicBezTo>
                    <a:pt x="50" y="64"/>
                    <a:pt x="62" y="64"/>
                    <a:pt x="62" y="64"/>
                  </a:cubicBezTo>
                  <a:lnTo>
                    <a:pt x="87" y="64"/>
                  </a:lnTo>
                  <a:cubicBezTo>
                    <a:pt x="193" y="147"/>
                    <a:pt x="317" y="187"/>
                    <a:pt x="441" y="187"/>
                  </a:cubicBezTo>
                  <a:cubicBezTo>
                    <a:pt x="587" y="187"/>
                    <a:pt x="734" y="132"/>
                    <a:pt x="852" y="27"/>
                  </a:cubicBezTo>
                  <a:cubicBezTo>
                    <a:pt x="859" y="21"/>
                    <a:pt x="868" y="18"/>
                    <a:pt x="875" y="18"/>
                  </a:cubicBezTo>
                  <a:close/>
                  <a:moveTo>
                    <a:pt x="872" y="1"/>
                  </a:moveTo>
                  <a:cubicBezTo>
                    <a:pt x="861" y="1"/>
                    <a:pt x="851" y="5"/>
                    <a:pt x="841" y="15"/>
                  </a:cubicBezTo>
                  <a:cubicBezTo>
                    <a:pt x="730" y="119"/>
                    <a:pt x="592" y="170"/>
                    <a:pt x="453" y="170"/>
                  </a:cubicBezTo>
                  <a:cubicBezTo>
                    <a:pt x="330" y="170"/>
                    <a:pt x="206" y="131"/>
                    <a:pt x="98" y="51"/>
                  </a:cubicBezTo>
                  <a:cubicBezTo>
                    <a:pt x="89" y="42"/>
                    <a:pt x="78" y="38"/>
                    <a:pt x="68" y="38"/>
                  </a:cubicBezTo>
                  <a:cubicBezTo>
                    <a:pt x="50" y="38"/>
                    <a:pt x="33" y="49"/>
                    <a:pt x="25" y="64"/>
                  </a:cubicBezTo>
                  <a:cubicBezTo>
                    <a:pt x="14" y="88"/>
                    <a:pt x="1" y="112"/>
                    <a:pt x="25" y="137"/>
                  </a:cubicBezTo>
                  <a:cubicBezTo>
                    <a:pt x="147" y="234"/>
                    <a:pt x="293" y="283"/>
                    <a:pt x="439" y="283"/>
                  </a:cubicBezTo>
                  <a:cubicBezTo>
                    <a:pt x="609" y="283"/>
                    <a:pt x="792" y="221"/>
                    <a:pt x="914" y="88"/>
                  </a:cubicBezTo>
                  <a:cubicBezTo>
                    <a:pt x="925" y="64"/>
                    <a:pt x="925" y="27"/>
                    <a:pt x="914" y="15"/>
                  </a:cubicBezTo>
                  <a:cubicBezTo>
                    <a:pt x="900" y="8"/>
                    <a:pt x="886" y="1"/>
                    <a:pt x="8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19" name="Google Shape;9119;p61"/>
            <p:cNvSpPr/>
            <p:nvPr/>
          </p:nvSpPr>
          <p:spPr>
            <a:xfrm>
              <a:off x="7517206" y="3501755"/>
              <a:ext cx="36669" cy="19491"/>
            </a:xfrm>
            <a:custGeom>
              <a:avLst/>
              <a:gdLst/>
              <a:ahLst/>
              <a:cxnLst/>
              <a:rect l="l" t="t" r="r" b="b"/>
              <a:pathLst>
                <a:path w="745" h="396" extrusionOk="0">
                  <a:moveTo>
                    <a:pt x="63" y="0"/>
                  </a:moveTo>
                  <a:cubicBezTo>
                    <a:pt x="31" y="0"/>
                    <a:pt x="1" y="29"/>
                    <a:pt x="27" y="64"/>
                  </a:cubicBezTo>
                  <a:cubicBezTo>
                    <a:pt x="150" y="266"/>
                    <a:pt x="377" y="395"/>
                    <a:pt x="621" y="395"/>
                  </a:cubicBezTo>
                  <a:cubicBezTo>
                    <a:pt x="642" y="395"/>
                    <a:pt x="663" y="394"/>
                    <a:pt x="684" y="393"/>
                  </a:cubicBezTo>
                  <a:cubicBezTo>
                    <a:pt x="744" y="393"/>
                    <a:pt x="744" y="307"/>
                    <a:pt x="684" y="307"/>
                  </a:cubicBezTo>
                  <a:cubicBezTo>
                    <a:pt x="441" y="307"/>
                    <a:pt x="246" y="198"/>
                    <a:pt x="100" y="15"/>
                  </a:cubicBezTo>
                  <a:cubicBezTo>
                    <a:pt x="90" y="5"/>
                    <a:pt x="7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20" name="Google Shape;9120;p61"/>
            <p:cNvSpPr/>
            <p:nvPr/>
          </p:nvSpPr>
          <p:spPr>
            <a:xfrm>
              <a:off x="7517305" y="3501066"/>
              <a:ext cx="35980" cy="20623"/>
            </a:xfrm>
            <a:custGeom>
              <a:avLst/>
              <a:gdLst/>
              <a:ahLst/>
              <a:cxnLst/>
              <a:rect l="l" t="t" r="r" b="b"/>
              <a:pathLst>
                <a:path w="731" h="419" extrusionOk="0">
                  <a:moveTo>
                    <a:pt x="61" y="17"/>
                  </a:moveTo>
                  <a:cubicBezTo>
                    <a:pt x="74" y="17"/>
                    <a:pt x="86" y="29"/>
                    <a:pt x="86" y="42"/>
                  </a:cubicBezTo>
                  <a:cubicBezTo>
                    <a:pt x="231" y="224"/>
                    <a:pt x="450" y="334"/>
                    <a:pt x="682" y="334"/>
                  </a:cubicBezTo>
                  <a:cubicBezTo>
                    <a:pt x="706" y="334"/>
                    <a:pt x="718" y="345"/>
                    <a:pt x="718" y="358"/>
                  </a:cubicBezTo>
                  <a:cubicBezTo>
                    <a:pt x="718" y="382"/>
                    <a:pt x="706" y="407"/>
                    <a:pt x="682" y="407"/>
                  </a:cubicBezTo>
                  <a:cubicBezTo>
                    <a:pt x="671" y="407"/>
                    <a:pt x="660" y="407"/>
                    <a:pt x="649" y="407"/>
                  </a:cubicBezTo>
                  <a:cubicBezTo>
                    <a:pt x="394" y="407"/>
                    <a:pt x="153" y="276"/>
                    <a:pt x="25" y="66"/>
                  </a:cubicBezTo>
                  <a:cubicBezTo>
                    <a:pt x="13" y="53"/>
                    <a:pt x="25" y="42"/>
                    <a:pt x="37" y="29"/>
                  </a:cubicBezTo>
                  <a:cubicBezTo>
                    <a:pt x="37" y="29"/>
                    <a:pt x="50" y="17"/>
                    <a:pt x="61" y="17"/>
                  </a:cubicBezTo>
                  <a:close/>
                  <a:moveTo>
                    <a:pt x="62" y="0"/>
                  </a:moveTo>
                  <a:cubicBezTo>
                    <a:pt x="50" y="0"/>
                    <a:pt x="36" y="6"/>
                    <a:pt x="25" y="17"/>
                  </a:cubicBezTo>
                  <a:cubicBezTo>
                    <a:pt x="13" y="29"/>
                    <a:pt x="1" y="53"/>
                    <a:pt x="13" y="78"/>
                  </a:cubicBezTo>
                  <a:cubicBezTo>
                    <a:pt x="147" y="297"/>
                    <a:pt x="377" y="418"/>
                    <a:pt x="645" y="418"/>
                  </a:cubicBezTo>
                  <a:lnTo>
                    <a:pt x="682" y="418"/>
                  </a:lnTo>
                  <a:cubicBezTo>
                    <a:pt x="718" y="418"/>
                    <a:pt x="731" y="394"/>
                    <a:pt x="731" y="358"/>
                  </a:cubicBezTo>
                  <a:cubicBezTo>
                    <a:pt x="731" y="334"/>
                    <a:pt x="718" y="309"/>
                    <a:pt x="682" y="309"/>
                  </a:cubicBezTo>
                  <a:lnTo>
                    <a:pt x="669" y="309"/>
                  </a:lnTo>
                  <a:cubicBezTo>
                    <a:pt x="439" y="309"/>
                    <a:pt x="244" y="212"/>
                    <a:pt x="98" y="29"/>
                  </a:cubicBezTo>
                  <a:cubicBezTo>
                    <a:pt x="91" y="9"/>
                    <a:pt x="77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21" name="Google Shape;9121;p61"/>
            <p:cNvSpPr/>
            <p:nvPr/>
          </p:nvSpPr>
          <p:spPr>
            <a:xfrm>
              <a:off x="7526903" y="3497423"/>
              <a:ext cx="9155" cy="14520"/>
            </a:xfrm>
            <a:custGeom>
              <a:avLst/>
              <a:gdLst/>
              <a:ahLst/>
              <a:cxnLst/>
              <a:rect l="l" t="t" r="r" b="b"/>
              <a:pathLst>
                <a:path w="186" h="295" extrusionOk="0">
                  <a:moveTo>
                    <a:pt x="129" y="0"/>
                  </a:moveTo>
                  <a:cubicBezTo>
                    <a:pt x="118" y="0"/>
                    <a:pt x="107" y="6"/>
                    <a:pt x="98" y="18"/>
                  </a:cubicBezTo>
                  <a:cubicBezTo>
                    <a:pt x="36" y="79"/>
                    <a:pt x="0" y="164"/>
                    <a:pt x="0" y="249"/>
                  </a:cubicBezTo>
                  <a:cubicBezTo>
                    <a:pt x="6" y="280"/>
                    <a:pt x="27" y="295"/>
                    <a:pt x="47" y="295"/>
                  </a:cubicBezTo>
                  <a:cubicBezTo>
                    <a:pt x="67" y="295"/>
                    <a:pt x="85" y="280"/>
                    <a:pt x="85" y="249"/>
                  </a:cubicBezTo>
                  <a:cubicBezTo>
                    <a:pt x="85" y="189"/>
                    <a:pt x="109" y="127"/>
                    <a:pt x="158" y="79"/>
                  </a:cubicBezTo>
                  <a:cubicBezTo>
                    <a:pt x="185" y="43"/>
                    <a:pt x="159" y="0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22" name="Google Shape;9122;p61"/>
            <p:cNvSpPr/>
            <p:nvPr/>
          </p:nvSpPr>
          <p:spPr>
            <a:xfrm>
              <a:off x="7526263" y="3496980"/>
              <a:ext cx="9647" cy="15111"/>
            </a:xfrm>
            <a:custGeom>
              <a:avLst/>
              <a:gdLst/>
              <a:ahLst/>
              <a:cxnLst/>
              <a:rect l="l" t="t" r="r" b="b"/>
              <a:pathLst>
                <a:path w="196" h="307" extrusionOk="0">
                  <a:moveTo>
                    <a:pt x="135" y="15"/>
                  </a:moveTo>
                  <a:cubicBezTo>
                    <a:pt x="147" y="15"/>
                    <a:pt x="147" y="27"/>
                    <a:pt x="159" y="27"/>
                  </a:cubicBezTo>
                  <a:cubicBezTo>
                    <a:pt x="171" y="39"/>
                    <a:pt x="171" y="63"/>
                    <a:pt x="159" y="76"/>
                  </a:cubicBezTo>
                  <a:cubicBezTo>
                    <a:pt x="111" y="125"/>
                    <a:pt x="98" y="185"/>
                    <a:pt x="98" y="258"/>
                  </a:cubicBezTo>
                  <a:cubicBezTo>
                    <a:pt x="98" y="282"/>
                    <a:pt x="74" y="295"/>
                    <a:pt x="62" y="295"/>
                  </a:cubicBezTo>
                  <a:cubicBezTo>
                    <a:pt x="49" y="295"/>
                    <a:pt x="25" y="282"/>
                    <a:pt x="25" y="258"/>
                  </a:cubicBezTo>
                  <a:cubicBezTo>
                    <a:pt x="25" y="173"/>
                    <a:pt x="49" y="100"/>
                    <a:pt x="111" y="27"/>
                  </a:cubicBezTo>
                  <a:cubicBezTo>
                    <a:pt x="122" y="27"/>
                    <a:pt x="122" y="15"/>
                    <a:pt x="135" y="15"/>
                  </a:cubicBezTo>
                  <a:close/>
                  <a:moveTo>
                    <a:pt x="129" y="1"/>
                  </a:moveTo>
                  <a:cubicBezTo>
                    <a:pt x="118" y="1"/>
                    <a:pt x="108" y="5"/>
                    <a:pt x="98" y="15"/>
                  </a:cubicBezTo>
                  <a:cubicBezTo>
                    <a:pt x="38" y="88"/>
                    <a:pt x="1" y="173"/>
                    <a:pt x="13" y="258"/>
                  </a:cubicBezTo>
                  <a:cubicBezTo>
                    <a:pt x="13" y="295"/>
                    <a:pt x="38" y="307"/>
                    <a:pt x="62" y="307"/>
                  </a:cubicBezTo>
                  <a:cubicBezTo>
                    <a:pt x="86" y="307"/>
                    <a:pt x="111" y="295"/>
                    <a:pt x="111" y="258"/>
                  </a:cubicBezTo>
                  <a:cubicBezTo>
                    <a:pt x="111" y="198"/>
                    <a:pt x="135" y="136"/>
                    <a:pt x="171" y="88"/>
                  </a:cubicBezTo>
                  <a:cubicBezTo>
                    <a:pt x="195" y="63"/>
                    <a:pt x="184" y="39"/>
                    <a:pt x="171" y="15"/>
                  </a:cubicBezTo>
                  <a:cubicBezTo>
                    <a:pt x="157" y="8"/>
                    <a:pt x="143" y="1"/>
                    <a:pt x="1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23" name="Google Shape;9123;p61"/>
            <p:cNvSpPr/>
            <p:nvPr/>
          </p:nvSpPr>
          <p:spPr>
            <a:xfrm>
              <a:off x="7534286" y="3501312"/>
              <a:ext cx="12010" cy="16882"/>
            </a:xfrm>
            <a:custGeom>
              <a:avLst/>
              <a:gdLst/>
              <a:ahLst/>
              <a:cxnLst/>
              <a:rect l="l" t="t" r="r" b="b"/>
              <a:pathLst>
                <a:path w="244" h="343" extrusionOk="0">
                  <a:moveTo>
                    <a:pt x="180" y="1"/>
                  </a:moveTo>
                  <a:cubicBezTo>
                    <a:pt x="171" y="1"/>
                    <a:pt x="162" y="4"/>
                    <a:pt x="154" y="12"/>
                  </a:cubicBezTo>
                  <a:cubicBezTo>
                    <a:pt x="81" y="97"/>
                    <a:pt x="21" y="183"/>
                    <a:pt x="8" y="292"/>
                  </a:cubicBezTo>
                  <a:cubicBezTo>
                    <a:pt x="1" y="322"/>
                    <a:pt x="30" y="342"/>
                    <a:pt x="57" y="342"/>
                  </a:cubicBezTo>
                  <a:cubicBezTo>
                    <a:pt x="74" y="342"/>
                    <a:pt x="89" y="335"/>
                    <a:pt x="94" y="316"/>
                  </a:cubicBezTo>
                  <a:cubicBezTo>
                    <a:pt x="105" y="219"/>
                    <a:pt x="154" y="146"/>
                    <a:pt x="215" y="73"/>
                  </a:cubicBezTo>
                  <a:cubicBezTo>
                    <a:pt x="243" y="45"/>
                    <a:pt x="213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24" name="Google Shape;9124;p61"/>
            <p:cNvSpPr/>
            <p:nvPr/>
          </p:nvSpPr>
          <p:spPr>
            <a:xfrm>
              <a:off x="7534089" y="3501016"/>
              <a:ext cx="12010" cy="17670"/>
            </a:xfrm>
            <a:custGeom>
              <a:avLst/>
              <a:gdLst/>
              <a:ahLst/>
              <a:cxnLst/>
              <a:rect l="l" t="t" r="r" b="b"/>
              <a:pathLst>
                <a:path w="244" h="359" extrusionOk="0">
                  <a:moveTo>
                    <a:pt x="182" y="18"/>
                  </a:moveTo>
                  <a:cubicBezTo>
                    <a:pt x="195" y="18"/>
                    <a:pt x="195" y="18"/>
                    <a:pt x="207" y="30"/>
                  </a:cubicBezTo>
                  <a:cubicBezTo>
                    <a:pt x="219" y="43"/>
                    <a:pt x="219" y="54"/>
                    <a:pt x="207" y="79"/>
                  </a:cubicBezTo>
                  <a:cubicBezTo>
                    <a:pt x="146" y="140"/>
                    <a:pt x="109" y="225"/>
                    <a:pt x="85" y="322"/>
                  </a:cubicBezTo>
                  <a:cubicBezTo>
                    <a:pt x="85" y="335"/>
                    <a:pt x="61" y="346"/>
                    <a:pt x="49" y="346"/>
                  </a:cubicBezTo>
                  <a:cubicBezTo>
                    <a:pt x="25" y="335"/>
                    <a:pt x="12" y="322"/>
                    <a:pt x="12" y="298"/>
                  </a:cubicBezTo>
                  <a:cubicBezTo>
                    <a:pt x="36" y="200"/>
                    <a:pt x="85" y="103"/>
                    <a:pt x="158" y="30"/>
                  </a:cubicBezTo>
                  <a:cubicBezTo>
                    <a:pt x="171" y="18"/>
                    <a:pt x="171" y="18"/>
                    <a:pt x="182" y="18"/>
                  </a:cubicBezTo>
                  <a:close/>
                  <a:moveTo>
                    <a:pt x="183" y="0"/>
                  </a:moveTo>
                  <a:cubicBezTo>
                    <a:pt x="171" y="0"/>
                    <a:pt x="158" y="6"/>
                    <a:pt x="146" y="18"/>
                  </a:cubicBezTo>
                  <a:cubicBezTo>
                    <a:pt x="73" y="91"/>
                    <a:pt x="12" y="189"/>
                    <a:pt x="0" y="298"/>
                  </a:cubicBezTo>
                  <a:cubicBezTo>
                    <a:pt x="0" y="335"/>
                    <a:pt x="25" y="359"/>
                    <a:pt x="49" y="359"/>
                  </a:cubicBezTo>
                  <a:lnTo>
                    <a:pt x="61" y="359"/>
                  </a:lnTo>
                  <a:cubicBezTo>
                    <a:pt x="73" y="359"/>
                    <a:pt x="98" y="346"/>
                    <a:pt x="98" y="322"/>
                  </a:cubicBezTo>
                  <a:cubicBezTo>
                    <a:pt x="122" y="225"/>
                    <a:pt x="158" y="152"/>
                    <a:pt x="219" y="91"/>
                  </a:cubicBezTo>
                  <a:cubicBezTo>
                    <a:pt x="244" y="67"/>
                    <a:pt x="231" y="30"/>
                    <a:pt x="219" y="18"/>
                  </a:cubicBezTo>
                  <a:cubicBezTo>
                    <a:pt x="207" y="6"/>
                    <a:pt x="195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25" name="Google Shape;9125;p61"/>
            <p:cNvSpPr/>
            <p:nvPr/>
          </p:nvSpPr>
          <p:spPr>
            <a:xfrm>
              <a:off x="7575534" y="3499884"/>
              <a:ext cx="38392" cy="20722"/>
            </a:xfrm>
            <a:custGeom>
              <a:avLst/>
              <a:gdLst/>
              <a:ahLst/>
              <a:cxnLst/>
              <a:rect l="l" t="t" r="r" b="b"/>
              <a:pathLst>
                <a:path w="780" h="421" extrusionOk="0">
                  <a:moveTo>
                    <a:pt x="722" y="1"/>
                  </a:moveTo>
                  <a:cubicBezTo>
                    <a:pt x="707" y="1"/>
                    <a:pt x="690" y="9"/>
                    <a:pt x="678" y="29"/>
                  </a:cubicBezTo>
                  <a:cubicBezTo>
                    <a:pt x="557" y="217"/>
                    <a:pt x="355" y="324"/>
                    <a:pt x="128" y="324"/>
                  </a:cubicBezTo>
                  <a:cubicBezTo>
                    <a:pt x="105" y="324"/>
                    <a:pt x="82" y="323"/>
                    <a:pt x="58" y="321"/>
                  </a:cubicBezTo>
                  <a:cubicBezTo>
                    <a:pt x="55" y="320"/>
                    <a:pt x="52" y="320"/>
                    <a:pt x="49" y="320"/>
                  </a:cubicBezTo>
                  <a:cubicBezTo>
                    <a:pt x="8" y="320"/>
                    <a:pt x="0" y="394"/>
                    <a:pt x="46" y="406"/>
                  </a:cubicBezTo>
                  <a:cubicBezTo>
                    <a:pt x="92" y="416"/>
                    <a:pt x="139" y="421"/>
                    <a:pt x="185" y="421"/>
                  </a:cubicBezTo>
                  <a:cubicBezTo>
                    <a:pt x="427" y="421"/>
                    <a:pt x="651" y="291"/>
                    <a:pt x="764" y="66"/>
                  </a:cubicBezTo>
                  <a:cubicBezTo>
                    <a:pt x="780" y="33"/>
                    <a:pt x="753" y="1"/>
                    <a:pt x="7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26" name="Google Shape;9126;p61"/>
            <p:cNvSpPr/>
            <p:nvPr/>
          </p:nvSpPr>
          <p:spPr>
            <a:xfrm>
              <a:off x="7575977" y="3499687"/>
              <a:ext cx="38392" cy="21411"/>
            </a:xfrm>
            <a:custGeom>
              <a:avLst/>
              <a:gdLst/>
              <a:ahLst/>
              <a:cxnLst/>
              <a:rect l="l" t="t" r="r" b="b"/>
              <a:pathLst>
                <a:path w="780" h="435" extrusionOk="0">
                  <a:moveTo>
                    <a:pt x="710" y="13"/>
                  </a:moveTo>
                  <a:cubicBezTo>
                    <a:pt x="718" y="13"/>
                    <a:pt x="725" y="16"/>
                    <a:pt x="730" y="21"/>
                  </a:cubicBezTo>
                  <a:cubicBezTo>
                    <a:pt x="742" y="33"/>
                    <a:pt x="755" y="45"/>
                    <a:pt x="742" y="70"/>
                  </a:cubicBezTo>
                  <a:cubicBezTo>
                    <a:pt x="630" y="283"/>
                    <a:pt x="415" y="412"/>
                    <a:pt x="184" y="412"/>
                  </a:cubicBezTo>
                  <a:cubicBezTo>
                    <a:pt x="140" y="412"/>
                    <a:pt x="95" y="407"/>
                    <a:pt x="49" y="398"/>
                  </a:cubicBezTo>
                  <a:cubicBezTo>
                    <a:pt x="25" y="398"/>
                    <a:pt x="12" y="373"/>
                    <a:pt x="12" y="362"/>
                  </a:cubicBezTo>
                  <a:cubicBezTo>
                    <a:pt x="25" y="349"/>
                    <a:pt x="37" y="325"/>
                    <a:pt x="49" y="325"/>
                  </a:cubicBezTo>
                  <a:cubicBezTo>
                    <a:pt x="82" y="329"/>
                    <a:pt x="114" y="332"/>
                    <a:pt x="146" y="332"/>
                  </a:cubicBezTo>
                  <a:cubicBezTo>
                    <a:pt x="365" y="332"/>
                    <a:pt x="565" y="224"/>
                    <a:pt x="682" y="33"/>
                  </a:cubicBezTo>
                  <a:cubicBezTo>
                    <a:pt x="689" y="19"/>
                    <a:pt x="700" y="13"/>
                    <a:pt x="710" y="13"/>
                  </a:cubicBezTo>
                  <a:close/>
                  <a:moveTo>
                    <a:pt x="709" y="1"/>
                  </a:moveTo>
                  <a:cubicBezTo>
                    <a:pt x="692" y="1"/>
                    <a:pt x="677" y="7"/>
                    <a:pt x="669" y="21"/>
                  </a:cubicBezTo>
                  <a:cubicBezTo>
                    <a:pt x="548" y="208"/>
                    <a:pt x="346" y="316"/>
                    <a:pt x="119" y="316"/>
                  </a:cubicBezTo>
                  <a:cubicBezTo>
                    <a:pt x="96" y="316"/>
                    <a:pt x="73" y="315"/>
                    <a:pt x="49" y="313"/>
                  </a:cubicBezTo>
                  <a:cubicBezTo>
                    <a:pt x="25" y="313"/>
                    <a:pt x="1" y="337"/>
                    <a:pt x="1" y="362"/>
                  </a:cubicBezTo>
                  <a:cubicBezTo>
                    <a:pt x="1" y="386"/>
                    <a:pt x="12" y="410"/>
                    <a:pt x="37" y="422"/>
                  </a:cubicBezTo>
                  <a:cubicBezTo>
                    <a:pt x="85" y="435"/>
                    <a:pt x="122" y="435"/>
                    <a:pt x="171" y="435"/>
                  </a:cubicBezTo>
                  <a:cubicBezTo>
                    <a:pt x="414" y="435"/>
                    <a:pt x="645" y="300"/>
                    <a:pt x="755" y="81"/>
                  </a:cubicBezTo>
                  <a:cubicBezTo>
                    <a:pt x="779" y="45"/>
                    <a:pt x="766" y="21"/>
                    <a:pt x="742" y="8"/>
                  </a:cubicBezTo>
                  <a:cubicBezTo>
                    <a:pt x="732" y="4"/>
                    <a:pt x="720" y="1"/>
                    <a:pt x="7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27" name="Google Shape;9127;p61"/>
            <p:cNvSpPr/>
            <p:nvPr/>
          </p:nvSpPr>
          <p:spPr>
            <a:xfrm>
              <a:off x="7590744" y="3504905"/>
              <a:ext cx="14963" cy="7580"/>
            </a:xfrm>
            <a:custGeom>
              <a:avLst/>
              <a:gdLst/>
              <a:ahLst/>
              <a:cxnLst/>
              <a:rect l="l" t="t" r="r" b="b"/>
              <a:pathLst>
                <a:path w="304" h="154" extrusionOk="0">
                  <a:moveTo>
                    <a:pt x="64" y="1"/>
                  </a:moveTo>
                  <a:cubicBezTo>
                    <a:pt x="31" y="1"/>
                    <a:pt x="0" y="45"/>
                    <a:pt x="29" y="73"/>
                  </a:cubicBezTo>
                  <a:cubicBezTo>
                    <a:pt x="77" y="121"/>
                    <a:pt x="132" y="153"/>
                    <a:pt x="194" y="153"/>
                  </a:cubicBezTo>
                  <a:cubicBezTo>
                    <a:pt x="212" y="153"/>
                    <a:pt x="229" y="151"/>
                    <a:pt x="247" y="146"/>
                  </a:cubicBezTo>
                  <a:cubicBezTo>
                    <a:pt x="304" y="123"/>
                    <a:pt x="288" y="60"/>
                    <a:pt x="237" y="60"/>
                  </a:cubicBezTo>
                  <a:cubicBezTo>
                    <a:pt x="233" y="60"/>
                    <a:pt x="228" y="60"/>
                    <a:pt x="223" y="61"/>
                  </a:cubicBezTo>
                  <a:cubicBezTo>
                    <a:pt x="175" y="61"/>
                    <a:pt x="126" y="48"/>
                    <a:pt x="90" y="12"/>
                  </a:cubicBezTo>
                  <a:cubicBezTo>
                    <a:pt x="82" y="4"/>
                    <a:pt x="73" y="1"/>
                    <a:pt x="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28" name="Google Shape;9128;p61"/>
            <p:cNvSpPr/>
            <p:nvPr/>
          </p:nvSpPr>
          <p:spPr>
            <a:xfrm>
              <a:off x="7590941" y="3504610"/>
              <a:ext cx="14421" cy="8121"/>
            </a:xfrm>
            <a:custGeom>
              <a:avLst/>
              <a:gdLst/>
              <a:ahLst/>
              <a:cxnLst/>
              <a:rect l="l" t="t" r="r" b="b"/>
              <a:pathLst>
                <a:path w="293" h="165" extrusionOk="0">
                  <a:moveTo>
                    <a:pt x="62" y="18"/>
                  </a:moveTo>
                  <a:cubicBezTo>
                    <a:pt x="62" y="18"/>
                    <a:pt x="73" y="18"/>
                    <a:pt x="86" y="30"/>
                  </a:cubicBezTo>
                  <a:cubicBezTo>
                    <a:pt x="113" y="58"/>
                    <a:pt x="147" y="71"/>
                    <a:pt x="183" y="71"/>
                  </a:cubicBezTo>
                  <a:cubicBezTo>
                    <a:pt x="195" y="71"/>
                    <a:pt x="207" y="70"/>
                    <a:pt x="219" y="67"/>
                  </a:cubicBezTo>
                  <a:cubicBezTo>
                    <a:pt x="243" y="67"/>
                    <a:pt x="268" y="79"/>
                    <a:pt x="268" y="103"/>
                  </a:cubicBezTo>
                  <a:cubicBezTo>
                    <a:pt x="268" y="116"/>
                    <a:pt x="268" y="127"/>
                    <a:pt x="243" y="140"/>
                  </a:cubicBezTo>
                  <a:cubicBezTo>
                    <a:pt x="225" y="146"/>
                    <a:pt x="205" y="149"/>
                    <a:pt x="185" y="149"/>
                  </a:cubicBezTo>
                  <a:cubicBezTo>
                    <a:pt x="129" y="149"/>
                    <a:pt x="73" y="124"/>
                    <a:pt x="37" y="79"/>
                  </a:cubicBezTo>
                  <a:cubicBezTo>
                    <a:pt x="13" y="67"/>
                    <a:pt x="25" y="43"/>
                    <a:pt x="37" y="30"/>
                  </a:cubicBezTo>
                  <a:cubicBezTo>
                    <a:pt x="37" y="18"/>
                    <a:pt x="49" y="18"/>
                    <a:pt x="62" y="18"/>
                  </a:cubicBezTo>
                  <a:close/>
                  <a:moveTo>
                    <a:pt x="57" y="0"/>
                  </a:moveTo>
                  <a:cubicBezTo>
                    <a:pt x="43" y="0"/>
                    <a:pt x="31" y="6"/>
                    <a:pt x="25" y="18"/>
                  </a:cubicBezTo>
                  <a:cubicBezTo>
                    <a:pt x="0" y="30"/>
                    <a:pt x="0" y="67"/>
                    <a:pt x="25" y="91"/>
                  </a:cubicBezTo>
                  <a:cubicBezTo>
                    <a:pt x="62" y="140"/>
                    <a:pt x="122" y="164"/>
                    <a:pt x="183" y="164"/>
                  </a:cubicBezTo>
                  <a:cubicBezTo>
                    <a:pt x="207" y="164"/>
                    <a:pt x="232" y="164"/>
                    <a:pt x="243" y="152"/>
                  </a:cubicBezTo>
                  <a:cubicBezTo>
                    <a:pt x="280" y="152"/>
                    <a:pt x="292" y="116"/>
                    <a:pt x="280" y="91"/>
                  </a:cubicBezTo>
                  <a:cubicBezTo>
                    <a:pt x="280" y="71"/>
                    <a:pt x="264" y="51"/>
                    <a:pt x="238" y="51"/>
                  </a:cubicBezTo>
                  <a:cubicBezTo>
                    <a:pt x="232" y="51"/>
                    <a:pt x="226" y="52"/>
                    <a:pt x="219" y="54"/>
                  </a:cubicBezTo>
                  <a:cubicBezTo>
                    <a:pt x="207" y="58"/>
                    <a:pt x="195" y="59"/>
                    <a:pt x="183" y="59"/>
                  </a:cubicBezTo>
                  <a:cubicBezTo>
                    <a:pt x="147" y="59"/>
                    <a:pt x="116" y="45"/>
                    <a:pt x="98" y="18"/>
                  </a:cubicBezTo>
                  <a:cubicBezTo>
                    <a:pt x="85" y="6"/>
                    <a:pt x="70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29" name="Google Shape;9129;p61"/>
            <p:cNvSpPr/>
            <p:nvPr/>
          </p:nvSpPr>
          <p:spPr>
            <a:xfrm>
              <a:off x="7600391" y="3500672"/>
              <a:ext cx="8761" cy="6595"/>
            </a:xfrm>
            <a:custGeom>
              <a:avLst/>
              <a:gdLst/>
              <a:ahLst/>
              <a:cxnLst/>
              <a:rect l="l" t="t" r="r" b="b"/>
              <a:pathLst>
                <a:path w="178" h="134" extrusionOk="0">
                  <a:moveTo>
                    <a:pt x="58" y="0"/>
                  </a:moveTo>
                  <a:cubicBezTo>
                    <a:pt x="27" y="0"/>
                    <a:pt x="0" y="34"/>
                    <a:pt x="27" y="61"/>
                  </a:cubicBezTo>
                  <a:lnTo>
                    <a:pt x="88" y="123"/>
                  </a:lnTo>
                  <a:cubicBezTo>
                    <a:pt x="96" y="130"/>
                    <a:pt x="105" y="134"/>
                    <a:pt x="114" y="134"/>
                  </a:cubicBezTo>
                  <a:cubicBezTo>
                    <a:pt x="146" y="134"/>
                    <a:pt x="178" y="90"/>
                    <a:pt x="149" y="61"/>
                  </a:cubicBezTo>
                  <a:cubicBezTo>
                    <a:pt x="124" y="37"/>
                    <a:pt x="113" y="25"/>
                    <a:pt x="88" y="13"/>
                  </a:cubicBezTo>
                  <a:cubicBezTo>
                    <a:pt x="79" y="4"/>
                    <a:pt x="69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30" name="Google Shape;9130;p61"/>
            <p:cNvSpPr/>
            <p:nvPr/>
          </p:nvSpPr>
          <p:spPr>
            <a:xfrm>
              <a:off x="7600490" y="3499983"/>
              <a:ext cx="8466" cy="7334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62" y="15"/>
                  </a:moveTo>
                  <a:cubicBezTo>
                    <a:pt x="74" y="15"/>
                    <a:pt x="74" y="27"/>
                    <a:pt x="86" y="27"/>
                  </a:cubicBezTo>
                  <a:lnTo>
                    <a:pt x="135" y="75"/>
                  </a:lnTo>
                  <a:cubicBezTo>
                    <a:pt x="159" y="88"/>
                    <a:pt x="147" y="112"/>
                    <a:pt x="135" y="124"/>
                  </a:cubicBezTo>
                  <a:cubicBezTo>
                    <a:pt x="129" y="130"/>
                    <a:pt x="123" y="134"/>
                    <a:pt x="115" y="134"/>
                  </a:cubicBezTo>
                  <a:cubicBezTo>
                    <a:pt x="108" y="134"/>
                    <a:pt x="99" y="130"/>
                    <a:pt x="86" y="124"/>
                  </a:cubicBezTo>
                  <a:lnTo>
                    <a:pt x="38" y="75"/>
                  </a:lnTo>
                  <a:cubicBezTo>
                    <a:pt x="25" y="64"/>
                    <a:pt x="25" y="39"/>
                    <a:pt x="38" y="27"/>
                  </a:cubicBezTo>
                  <a:cubicBezTo>
                    <a:pt x="38" y="27"/>
                    <a:pt x="49" y="15"/>
                    <a:pt x="62" y="15"/>
                  </a:cubicBezTo>
                  <a:close/>
                  <a:moveTo>
                    <a:pt x="63" y="1"/>
                  </a:moveTo>
                  <a:cubicBezTo>
                    <a:pt x="47" y="1"/>
                    <a:pt x="32" y="8"/>
                    <a:pt x="25" y="15"/>
                  </a:cubicBezTo>
                  <a:cubicBezTo>
                    <a:pt x="13" y="39"/>
                    <a:pt x="1" y="64"/>
                    <a:pt x="25" y="88"/>
                  </a:cubicBezTo>
                  <a:lnTo>
                    <a:pt x="74" y="137"/>
                  </a:lnTo>
                  <a:cubicBezTo>
                    <a:pt x="86" y="148"/>
                    <a:pt x="98" y="148"/>
                    <a:pt x="111" y="148"/>
                  </a:cubicBezTo>
                  <a:cubicBezTo>
                    <a:pt x="122" y="148"/>
                    <a:pt x="135" y="148"/>
                    <a:pt x="147" y="137"/>
                  </a:cubicBezTo>
                  <a:cubicBezTo>
                    <a:pt x="171" y="112"/>
                    <a:pt x="171" y="88"/>
                    <a:pt x="147" y="64"/>
                  </a:cubicBezTo>
                  <a:lnTo>
                    <a:pt x="98" y="15"/>
                  </a:lnTo>
                  <a:cubicBezTo>
                    <a:pt x="88" y="5"/>
                    <a:pt x="75" y="1"/>
                    <a:pt x="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31" name="Google Shape;9131;p61"/>
            <p:cNvSpPr/>
            <p:nvPr/>
          </p:nvSpPr>
          <p:spPr>
            <a:xfrm>
              <a:off x="7378450" y="3501902"/>
              <a:ext cx="370528" cy="399765"/>
            </a:xfrm>
            <a:custGeom>
              <a:avLst/>
              <a:gdLst/>
              <a:ahLst/>
              <a:cxnLst/>
              <a:rect l="l" t="t" r="r" b="b"/>
              <a:pathLst>
                <a:path w="7528" h="8122" extrusionOk="0">
                  <a:moveTo>
                    <a:pt x="49" y="0"/>
                  </a:moveTo>
                  <a:cubicBezTo>
                    <a:pt x="25" y="0"/>
                    <a:pt x="0" y="25"/>
                    <a:pt x="0" y="49"/>
                  </a:cubicBezTo>
                  <a:cubicBezTo>
                    <a:pt x="12" y="2676"/>
                    <a:pt x="0" y="5314"/>
                    <a:pt x="0" y="7941"/>
                  </a:cubicBezTo>
                  <a:cubicBezTo>
                    <a:pt x="0" y="7990"/>
                    <a:pt x="36" y="8014"/>
                    <a:pt x="85" y="8014"/>
                  </a:cubicBezTo>
                  <a:cubicBezTo>
                    <a:pt x="1308" y="8081"/>
                    <a:pt x="2536" y="8121"/>
                    <a:pt x="3764" y="8121"/>
                  </a:cubicBezTo>
                  <a:cubicBezTo>
                    <a:pt x="4992" y="8121"/>
                    <a:pt x="6221" y="8081"/>
                    <a:pt x="7443" y="7990"/>
                  </a:cubicBezTo>
                  <a:cubicBezTo>
                    <a:pt x="7479" y="7990"/>
                    <a:pt x="7516" y="7966"/>
                    <a:pt x="7516" y="7917"/>
                  </a:cubicBezTo>
                  <a:cubicBezTo>
                    <a:pt x="7528" y="7832"/>
                    <a:pt x="7528" y="7759"/>
                    <a:pt x="7528" y="7674"/>
                  </a:cubicBezTo>
                  <a:cubicBezTo>
                    <a:pt x="7528" y="7627"/>
                    <a:pt x="7494" y="7605"/>
                    <a:pt x="7459" y="7605"/>
                  </a:cubicBezTo>
                  <a:cubicBezTo>
                    <a:pt x="7421" y="7605"/>
                    <a:pt x="7382" y="7630"/>
                    <a:pt x="7382" y="7674"/>
                  </a:cubicBezTo>
                  <a:cubicBezTo>
                    <a:pt x="7374" y="7731"/>
                    <a:pt x="7372" y="7783"/>
                    <a:pt x="7367" y="7836"/>
                  </a:cubicBezTo>
                  <a:lnTo>
                    <a:pt x="7367" y="7836"/>
                  </a:lnTo>
                  <a:cubicBezTo>
                    <a:pt x="6022" y="7902"/>
                    <a:pt x="4680" y="7941"/>
                    <a:pt x="3337" y="7941"/>
                  </a:cubicBezTo>
                  <a:cubicBezTo>
                    <a:pt x="2283" y="7941"/>
                    <a:pt x="1228" y="7917"/>
                    <a:pt x="171" y="7861"/>
                  </a:cubicBezTo>
                  <a:lnTo>
                    <a:pt x="171" y="7861"/>
                  </a:lnTo>
                  <a:cubicBezTo>
                    <a:pt x="171" y="6514"/>
                    <a:pt x="170" y="5154"/>
                    <a:pt x="158" y="3806"/>
                  </a:cubicBezTo>
                  <a:cubicBezTo>
                    <a:pt x="158" y="3138"/>
                    <a:pt x="146" y="2457"/>
                    <a:pt x="134" y="1776"/>
                  </a:cubicBezTo>
                  <a:cubicBezTo>
                    <a:pt x="134" y="1447"/>
                    <a:pt x="122" y="1119"/>
                    <a:pt x="122" y="790"/>
                  </a:cubicBezTo>
                  <a:cubicBezTo>
                    <a:pt x="122" y="620"/>
                    <a:pt x="73" y="401"/>
                    <a:pt x="109" y="231"/>
                  </a:cubicBezTo>
                  <a:cubicBezTo>
                    <a:pt x="132" y="122"/>
                    <a:pt x="197" y="100"/>
                    <a:pt x="283" y="100"/>
                  </a:cubicBezTo>
                  <a:cubicBezTo>
                    <a:pt x="340" y="100"/>
                    <a:pt x="406" y="109"/>
                    <a:pt x="474" y="109"/>
                  </a:cubicBezTo>
                  <a:cubicBezTo>
                    <a:pt x="547" y="109"/>
                    <a:pt x="547" y="0"/>
                    <a:pt x="4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32" name="Google Shape;9132;p61"/>
            <p:cNvSpPr/>
            <p:nvPr/>
          </p:nvSpPr>
          <p:spPr>
            <a:xfrm>
              <a:off x="7377810" y="3501262"/>
              <a:ext cx="371808" cy="401094"/>
            </a:xfrm>
            <a:custGeom>
              <a:avLst/>
              <a:gdLst/>
              <a:ahLst/>
              <a:cxnLst/>
              <a:rect l="l" t="t" r="r" b="b"/>
              <a:pathLst>
                <a:path w="7554" h="8149" extrusionOk="0">
                  <a:moveTo>
                    <a:pt x="7432" y="7857"/>
                  </a:moveTo>
                  <a:lnTo>
                    <a:pt x="7383" y="7906"/>
                  </a:lnTo>
                  <a:lnTo>
                    <a:pt x="7383" y="7857"/>
                  </a:lnTo>
                  <a:close/>
                  <a:moveTo>
                    <a:pt x="171" y="7881"/>
                  </a:moveTo>
                  <a:lnTo>
                    <a:pt x="171" y="7930"/>
                  </a:lnTo>
                  <a:lnTo>
                    <a:pt x="122" y="7881"/>
                  </a:lnTo>
                  <a:close/>
                  <a:moveTo>
                    <a:pt x="62" y="13"/>
                  </a:moveTo>
                  <a:lnTo>
                    <a:pt x="487" y="25"/>
                  </a:lnTo>
                  <a:cubicBezTo>
                    <a:pt x="524" y="25"/>
                    <a:pt x="536" y="49"/>
                    <a:pt x="536" y="74"/>
                  </a:cubicBezTo>
                  <a:cubicBezTo>
                    <a:pt x="536" y="86"/>
                    <a:pt x="524" y="111"/>
                    <a:pt x="487" y="111"/>
                  </a:cubicBezTo>
                  <a:cubicBezTo>
                    <a:pt x="463" y="111"/>
                    <a:pt x="427" y="111"/>
                    <a:pt x="390" y="98"/>
                  </a:cubicBezTo>
                  <a:cubicBezTo>
                    <a:pt x="374" y="98"/>
                    <a:pt x="359" y="98"/>
                    <a:pt x="343" y="98"/>
                  </a:cubicBezTo>
                  <a:cubicBezTo>
                    <a:pt x="238" y="98"/>
                    <a:pt x="142" y="107"/>
                    <a:pt x="111" y="244"/>
                  </a:cubicBezTo>
                  <a:cubicBezTo>
                    <a:pt x="86" y="366"/>
                    <a:pt x="98" y="500"/>
                    <a:pt x="111" y="621"/>
                  </a:cubicBezTo>
                  <a:cubicBezTo>
                    <a:pt x="122" y="694"/>
                    <a:pt x="122" y="743"/>
                    <a:pt x="122" y="803"/>
                  </a:cubicBezTo>
                  <a:lnTo>
                    <a:pt x="122" y="974"/>
                  </a:lnTo>
                  <a:cubicBezTo>
                    <a:pt x="135" y="1241"/>
                    <a:pt x="135" y="1521"/>
                    <a:pt x="147" y="1789"/>
                  </a:cubicBezTo>
                  <a:cubicBezTo>
                    <a:pt x="147" y="2384"/>
                    <a:pt x="159" y="3005"/>
                    <a:pt x="159" y="3819"/>
                  </a:cubicBezTo>
                  <a:cubicBezTo>
                    <a:pt x="171" y="5157"/>
                    <a:pt x="171" y="6495"/>
                    <a:pt x="171" y="7870"/>
                  </a:cubicBezTo>
                  <a:cubicBezTo>
                    <a:pt x="147" y="7857"/>
                    <a:pt x="122" y="7857"/>
                    <a:pt x="98" y="7857"/>
                  </a:cubicBezTo>
                  <a:lnTo>
                    <a:pt x="74" y="7857"/>
                  </a:lnTo>
                  <a:lnTo>
                    <a:pt x="195" y="7967"/>
                  </a:lnTo>
                  <a:lnTo>
                    <a:pt x="195" y="7954"/>
                  </a:lnTo>
                  <a:lnTo>
                    <a:pt x="195" y="7881"/>
                  </a:lnTo>
                  <a:cubicBezTo>
                    <a:pt x="1207" y="7934"/>
                    <a:pt x="2253" y="7961"/>
                    <a:pt x="3370" y="7961"/>
                  </a:cubicBezTo>
                  <a:cubicBezTo>
                    <a:pt x="4603" y="7961"/>
                    <a:pt x="5922" y="7928"/>
                    <a:pt x="7371" y="7857"/>
                  </a:cubicBezTo>
                  <a:lnTo>
                    <a:pt x="7371" y="7930"/>
                  </a:lnTo>
                  <a:lnTo>
                    <a:pt x="7359" y="7954"/>
                  </a:lnTo>
                  <a:lnTo>
                    <a:pt x="7359" y="7954"/>
                  </a:lnTo>
                  <a:lnTo>
                    <a:pt x="7481" y="7833"/>
                  </a:lnTo>
                  <a:lnTo>
                    <a:pt x="7481" y="7833"/>
                  </a:lnTo>
                  <a:lnTo>
                    <a:pt x="7456" y="7845"/>
                  </a:lnTo>
                  <a:lnTo>
                    <a:pt x="7395" y="7845"/>
                  </a:lnTo>
                  <a:lnTo>
                    <a:pt x="7395" y="7687"/>
                  </a:lnTo>
                  <a:cubicBezTo>
                    <a:pt x="7408" y="7651"/>
                    <a:pt x="7444" y="7626"/>
                    <a:pt x="7481" y="7626"/>
                  </a:cubicBezTo>
                  <a:cubicBezTo>
                    <a:pt x="7505" y="7626"/>
                    <a:pt x="7529" y="7651"/>
                    <a:pt x="7529" y="7687"/>
                  </a:cubicBezTo>
                  <a:lnTo>
                    <a:pt x="7529" y="7930"/>
                  </a:lnTo>
                  <a:cubicBezTo>
                    <a:pt x="7529" y="7967"/>
                    <a:pt x="7492" y="7991"/>
                    <a:pt x="7456" y="8003"/>
                  </a:cubicBezTo>
                  <a:cubicBezTo>
                    <a:pt x="6277" y="8087"/>
                    <a:pt x="5051" y="8130"/>
                    <a:pt x="3752" y="8130"/>
                  </a:cubicBezTo>
                  <a:cubicBezTo>
                    <a:pt x="2598" y="8130"/>
                    <a:pt x="1386" y="8096"/>
                    <a:pt x="98" y="8027"/>
                  </a:cubicBezTo>
                  <a:cubicBezTo>
                    <a:pt x="62" y="8027"/>
                    <a:pt x="25" y="7991"/>
                    <a:pt x="25" y="7954"/>
                  </a:cubicBezTo>
                  <a:lnTo>
                    <a:pt x="25" y="5243"/>
                  </a:lnTo>
                  <a:cubicBezTo>
                    <a:pt x="25" y="3540"/>
                    <a:pt x="25" y="1789"/>
                    <a:pt x="13" y="62"/>
                  </a:cubicBezTo>
                  <a:cubicBezTo>
                    <a:pt x="13" y="49"/>
                    <a:pt x="25" y="38"/>
                    <a:pt x="38" y="38"/>
                  </a:cubicBezTo>
                  <a:cubicBezTo>
                    <a:pt x="38" y="25"/>
                    <a:pt x="49" y="13"/>
                    <a:pt x="62" y="13"/>
                  </a:cubicBezTo>
                  <a:close/>
                  <a:moveTo>
                    <a:pt x="62" y="1"/>
                  </a:moveTo>
                  <a:cubicBezTo>
                    <a:pt x="49" y="1"/>
                    <a:pt x="25" y="13"/>
                    <a:pt x="25" y="25"/>
                  </a:cubicBezTo>
                  <a:cubicBezTo>
                    <a:pt x="13" y="38"/>
                    <a:pt x="1" y="49"/>
                    <a:pt x="1" y="62"/>
                  </a:cubicBezTo>
                  <a:cubicBezTo>
                    <a:pt x="13" y="1789"/>
                    <a:pt x="13" y="3540"/>
                    <a:pt x="13" y="5243"/>
                  </a:cubicBezTo>
                  <a:lnTo>
                    <a:pt x="13" y="7954"/>
                  </a:lnTo>
                  <a:cubicBezTo>
                    <a:pt x="13" y="8003"/>
                    <a:pt x="49" y="8040"/>
                    <a:pt x="98" y="8040"/>
                  </a:cubicBezTo>
                  <a:cubicBezTo>
                    <a:pt x="1387" y="8113"/>
                    <a:pt x="2603" y="8149"/>
                    <a:pt x="3759" y="8149"/>
                  </a:cubicBezTo>
                  <a:cubicBezTo>
                    <a:pt x="5060" y="8149"/>
                    <a:pt x="6289" y="8100"/>
                    <a:pt x="7456" y="8016"/>
                  </a:cubicBezTo>
                  <a:cubicBezTo>
                    <a:pt x="7505" y="8016"/>
                    <a:pt x="7541" y="7979"/>
                    <a:pt x="7541" y="7930"/>
                  </a:cubicBezTo>
                  <a:cubicBezTo>
                    <a:pt x="7541" y="7845"/>
                    <a:pt x="7554" y="7772"/>
                    <a:pt x="7554" y="7687"/>
                  </a:cubicBezTo>
                  <a:cubicBezTo>
                    <a:pt x="7554" y="7638"/>
                    <a:pt x="7517" y="7614"/>
                    <a:pt x="7481" y="7614"/>
                  </a:cubicBezTo>
                  <a:cubicBezTo>
                    <a:pt x="7432" y="7614"/>
                    <a:pt x="7383" y="7638"/>
                    <a:pt x="7383" y="7687"/>
                  </a:cubicBezTo>
                  <a:cubicBezTo>
                    <a:pt x="7383" y="7748"/>
                    <a:pt x="7371" y="7797"/>
                    <a:pt x="7371" y="7845"/>
                  </a:cubicBezTo>
                  <a:cubicBezTo>
                    <a:pt x="5883" y="7911"/>
                    <a:pt x="4533" y="7945"/>
                    <a:pt x="3271" y="7945"/>
                  </a:cubicBezTo>
                  <a:cubicBezTo>
                    <a:pt x="2192" y="7945"/>
                    <a:pt x="1177" y="7920"/>
                    <a:pt x="195" y="7870"/>
                  </a:cubicBezTo>
                  <a:cubicBezTo>
                    <a:pt x="195" y="6495"/>
                    <a:pt x="184" y="5157"/>
                    <a:pt x="184" y="3819"/>
                  </a:cubicBezTo>
                  <a:cubicBezTo>
                    <a:pt x="171" y="3005"/>
                    <a:pt x="171" y="2384"/>
                    <a:pt x="159" y="1789"/>
                  </a:cubicBezTo>
                  <a:cubicBezTo>
                    <a:pt x="159" y="1521"/>
                    <a:pt x="147" y="1241"/>
                    <a:pt x="147" y="974"/>
                  </a:cubicBezTo>
                  <a:lnTo>
                    <a:pt x="147" y="803"/>
                  </a:lnTo>
                  <a:cubicBezTo>
                    <a:pt x="135" y="743"/>
                    <a:pt x="135" y="682"/>
                    <a:pt x="135" y="621"/>
                  </a:cubicBezTo>
                  <a:cubicBezTo>
                    <a:pt x="122" y="500"/>
                    <a:pt x="111" y="366"/>
                    <a:pt x="135" y="257"/>
                  </a:cubicBezTo>
                  <a:cubicBezTo>
                    <a:pt x="154" y="143"/>
                    <a:pt x="217" y="118"/>
                    <a:pt x="307" y="118"/>
                  </a:cubicBezTo>
                  <a:cubicBezTo>
                    <a:pt x="333" y="118"/>
                    <a:pt x="361" y="120"/>
                    <a:pt x="390" y="122"/>
                  </a:cubicBezTo>
                  <a:lnTo>
                    <a:pt x="487" y="122"/>
                  </a:lnTo>
                  <a:cubicBezTo>
                    <a:pt x="536" y="122"/>
                    <a:pt x="549" y="98"/>
                    <a:pt x="549" y="74"/>
                  </a:cubicBezTo>
                  <a:cubicBezTo>
                    <a:pt x="549" y="38"/>
                    <a:pt x="536" y="13"/>
                    <a:pt x="500" y="13"/>
                  </a:cubicBezTo>
                  <a:lnTo>
                    <a:pt x="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33" name="Google Shape;9133;p61"/>
            <p:cNvSpPr/>
            <p:nvPr/>
          </p:nvSpPr>
          <p:spPr>
            <a:xfrm>
              <a:off x="7381354" y="3503133"/>
              <a:ext cx="20082" cy="16095"/>
            </a:xfrm>
            <a:custGeom>
              <a:avLst/>
              <a:gdLst/>
              <a:ahLst/>
              <a:cxnLst/>
              <a:rect l="l" t="t" r="r" b="b"/>
              <a:pathLst>
                <a:path w="408" h="327" extrusionOk="0">
                  <a:moveTo>
                    <a:pt x="344" y="0"/>
                  </a:moveTo>
                  <a:cubicBezTo>
                    <a:pt x="335" y="0"/>
                    <a:pt x="326" y="4"/>
                    <a:pt x="318" y="11"/>
                  </a:cubicBezTo>
                  <a:cubicBezTo>
                    <a:pt x="221" y="84"/>
                    <a:pt x="123" y="170"/>
                    <a:pt x="39" y="255"/>
                  </a:cubicBezTo>
                  <a:cubicBezTo>
                    <a:pt x="1" y="284"/>
                    <a:pt x="37" y="327"/>
                    <a:pt x="72" y="327"/>
                  </a:cubicBezTo>
                  <a:cubicBezTo>
                    <a:pt x="82" y="327"/>
                    <a:pt x="91" y="324"/>
                    <a:pt x="99" y="316"/>
                  </a:cubicBezTo>
                  <a:cubicBezTo>
                    <a:pt x="196" y="230"/>
                    <a:pt x="282" y="146"/>
                    <a:pt x="379" y="73"/>
                  </a:cubicBezTo>
                  <a:cubicBezTo>
                    <a:pt x="407" y="44"/>
                    <a:pt x="376" y="0"/>
                    <a:pt x="3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34" name="Google Shape;9134;p61"/>
            <p:cNvSpPr/>
            <p:nvPr/>
          </p:nvSpPr>
          <p:spPr>
            <a:xfrm>
              <a:off x="7381404" y="3502444"/>
              <a:ext cx="19836" cy="17473"/>
            </a:xfrm>
            <a:custGeom>
              <a:avLst/>
              <a:gdLst/>
              <a:ahLst/>
              <a:cxnLst/>
              <a:rect l="l" t="t" r="r" b="b"/>
              <a:pathLst>
                <a:path w="403" h="355" extrusionOk="0">
                  <a:moveTo>
                    <a:pt x="342" y="17"/>
                  </a:moveTo>
                  <a:cubicBezTo>
                    <a:pt x="351" y="17"/>
                    <a:pt x="360" y="20"/>
                    <a:pt x="366" y="25"/>
                  </a:cubicBezTo>
                  <a:cubicBezTo>
                    <a:pt x="378" y="38"/>
                    <a:pt x="378" y="62"/>
                    <a:pt x="366" y="74"/>
                  </a:cubicBezTo>
                  <a:lnTo>
                    <a:pt x="305" y="135"/>
                  </a:lnTo>
                  <a:cubicBezTo>
                    <a:pt x="232" y="196"/>
                    <a:pt x="171" y="257"/>
                    <a:pt x="98" y="330"/>
                  </a:cubicBezTo>
                  <a:cubicBezTo>
                    <a:pt x="91" y="333"/>
                    <a:pt x="84" y="335"/>
                    <a:pt x="77" y="335"/>
                  </a:cubicBezTo>
                  <a:cubicBezTo>
                    <a:pt x="61" y="335"/>
                    <a:pt x="46" y="326"/>
                    <a:pt x="38" y="317"/>
                  </a:cubicBezTo>
                  <a:cubicBezTo>
                    <a:pt x="25" y="306"/>
                    <a:pt x="25" y="293"/>
                    <a:pt x="38" y="269"/>
                  </a:cubicBezTo>
                  <a:lnTo>
                    <a:pt x="257" y="87"/>
                  </a:lnTo>
                  <a:lnTo>
                    <a:pt x="317" y="25"/>
                  </a:lnTo>
                  <a:cubicBezTo>
                    <a:pt x="323" y="20"/>
                    <a:pt x="333" y="17"/>
                    <a:pt x="342" y="17"/>
                  </a:cubicBezTo>
                  <a:close/>
                  <a:moveTo>
                    <a:pt x="337" y="0"/>
                  </a:moveTo>
                  <a:cubicBezTo>
                    <a:pt x="326" y="0"/>
                    <a:pt x="315" y="4"/>
                    <a:pt x="305" y="14"/>
                  </a:cubicBezTo>
                  <a:lnTo>
                    <a:pt x="244" y="74"/>
                  </a:lnTo>
                  <a:lnTo>
                    <a:pt x="25" y="257"/>
                  </a:lnTo>
                  <a:cubicBezTo>
                    <a:pt x="1" y="281"/>
                    <a:pt x="13" y="317"/>
                    <a:pt x="25" y="330"/>
                  </a:cubicBezTo>
                  <a:cubicBezTo>
                    <a:pt x="38" y="342"/>
                    <a:pt x="49" y="354"/>
                    <a:pt x="74" y="354"/>
                  </a:cubicBezTo>
                  <a:cubicBezTo>
                    <a:pt x="86" y="354"/>
                    <a:pt x="98" y="342"/>
                    <a:pt x="111" y="342"/>
                  </a:cubicBezTo>
                  <a:cubicBezTo>
                    <a:pt x="184" y="281"/>
                    <a:pt x="244" y="208"/>
                    <a:pt x="317" y="147"/>
                  </a:cubicBezTo>
                  <a:lnTo>
                    <a:pt x="378" y="87"/>
                  </a:lnTo>
                  <a:cubicBezTo>
                    <a:pt x="403" y="62"/>
                    <a:pt x="403" y="38"/>
                    <a:pt x="378" y="25"/>
                  </a:cubicBezTo>
                  <a:cubicBezTo>
                    <a:pt x="370" y="10"/>
                    <a:pt x="354" y="0"/>
                    <a:pt x="3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35" name="Google Shape;9135;p61"/>
            <p:cNvSpPr/>
            <p:nvPr/>
          </p:nvSpPr>
          <p:spPr>
            <a:xfrm>
              <a:off x="7382437" y="3507317"/>
              <a:ext cx="22001" cy="21509"/>
            </a:xfrm>
            <a:custGeom>
              <a:avLst/>
              <a:gdLst/>
              <a:ahLst/>
              <a:cxnLst/>
              <a:rect l="l" t="t" r="r" b="b"/>
              <a:pathLst>
                <a:path w="447" h="437" extrusionOk="0">
                  <a:moveTo>
                    <a:pt x="383" y="1"/>
                  </a:moveTo>
                  <a:cubicBezTo>
                    <a:pt x="374" y="1"/>
                    <a:pt x="365" y="4"/>
                    <a:pt x="357" y="12"/>
                  </a:cubicBezTo>
                  <a:cubicBezTo>
                    <a:pt x="247" y="121"/>
                    <a:pt x="138" y="243"/>
                    <a:pt x="28" y="353"/>
                  </a:cubicBezTo>
                  <a:cubicBezTo>
                    <a:pt x="0" y="391"/>
                    <a:pt x="31" y="436"/>
                    <a:pt x="64" y="436"/>
                  </a:cubicBezTo>
                  <a:cubicBezTo>
                    <a:pt x="73" y="436"/>
                    <a:pt x="82" y="433"/>
                    <a:pt x="90" y="425"/>
                  </a:cubicBezTo>
                  <a:cubicBezTo>
                    <a:pt x="211" y="316"/>
                    <a:pt x="309" y="194"/>
                    <a:pt x="418" y="72"/>
                  </a:cubicBezTo>
                  <a:cubicBezTo>
                    <a:pt x="446" y="44"/>
                    <a:pt x="415" y="1"/>
                    <a:pt x="3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36" name="Google Shape;9136;p61"/>
            <p:cNvSpPr/>
            <p:nvPr/>
          </p:nvSpPr>
          <p:spPr>
            <a:xfrm>
              <a:off x="7382634" y="3506825"/>
              <a:ext cx="22198" cy="22641"/>
            </a:xfrm>
            <a:custGeom>
              <a:avLst/>
              <a:gdLst/>
              <a:ahLst/>
              <a:cxnLst/>
              <a:rect l="l" t="t" r="r" b="b"/>
              <a:pathLst>
                <a:path w="451" h="460" extrusionOk="0">
                  <a:moveTo>
                    <a:pt x="402" y="22"/>
                  </a:moveTo>
                  <a:cubicBezTo>
                    <a:pt x="414" y="34"/>
                    <a:pt x="426" y="58"/>
                    <a:pt x="414" y="82"/>
                  </a:cubicBezTo>
                  <a:lnTo>
                    <a:pt x="402" y="82"/>
                  </a:lnTo>
                  <a:cubicBezTo>
                    <a:pt x="305" y="192"/>
                    <a:pt x="195" y="314"/>
                    <a:pt x="86" y="423"/>
                  </a:cubicBezTo>
                  <a:cubicBezTo>
                    <a:pt x="75" y="433"/>
                    <a:pt x="67" y="437"/>
                    <a:pt x="60" y="437"/>
                  </a:cubicBezTo>
                  <a:cubicBezTo>
                    <a:pt x="51" y="437"/>
                    <a:pt x="44" y="430"/>
                    <a:pt x="37" y="423"/>
                  </a:cubicBezTo>
                  <a:cubicBezTo>
                    <a:pt x="24" y="411"/>
                    <a:pt x="13" y="387"/>
                    <a:pt x="37" y="374"/>
                  </a:cubicBezTo>
                  <a:cubicBezTo>
                    <a:pt x="134" y="253"/>
                    <a:pt x="243" y="144"/>
                    <a:pt x="353" y="34"/>
                  </a:cubicBezTo>
                  <a:lnTo>
                    <a:pt x="365" y="34"/>
                  </a:lnTo>
                  <a:cubicBezTo>
                    <a:pt x="365" y="22"/>
                    <a:pt x="378" y="22"/>
                    <a:pt x="378" y="22"/>
                  </a:cubicBezTo>
                  <a:close/>
                  <a:moveTo>
                    <a:pt x="388" y="1"/>
                  </a:moveTo>
                  <a:cubicBezTo>
                    <a:pt x="378" y="1"/>
                    <a:pt x="365" y="4"/>
                    <a:pt x="353" y="9"/>
                  </a:cubicBezTo>
                  <a:lnTo>
                    <a:pt x="341" y="22"/>
                  </a:lnTo>
                  <a:cubicBezTo>
                    <a:pt x="232" y="131"/>
                    <a:pt x="122" y="241"/>
                    <a:pt x="24" y="363"/>
                  </a:cubicBezTo>
                  <a:cubicBezTo>
                    <a:pt x="0" y="387"/>
                    <a:pt x="0" y="423"/>
                    <a:pt x="24" y="435"/>
                  </a:cubicBezTo>
                  <a:cubicBezTo>
                    <a:pt x="37" y="447"/>
                    <a:pt x="49" y="460"/>
                    <a:pt x="61" y="460"/>
                  </a:cubicBezTo>
                  <a:cubicBezTo>
                    <a:pt x="73" y="460"/>
                    <a:pt x="86" y="447"/>
                    <a:pt x="97" y="435"/>
                  </a:cubicBezTo>
                  <a:cubicBezTo>
                    <a:pt x="207" y="326"/>
                    <a:pt x="316" y="204"/>
                    <a:pt x="414" y="95"/>
                  </a:cubicBezTo>
                  <a:lnTo>
                    <a:pt x="426" y="95"/>
                  </a:lnTo>
                  <a:cubicBezTo>
                    <a:pt x="451" y="58"/>
                    <a:pt x="438" y="34"/>
                    <a:pt x="414" y="9"/>
                  </a:cubicBezTo>
                  <a:cubicBezTo>
                    <a:pt x="408" y="4"/>
                    <a:pt x="399" y="1"/>
                    <a:pt x="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37" name="Google Shape;9137;p61"/>
            <p:cNvSpPr/>
            <p:nvPr/>
          </p:nvSpPr>
          <p:spPr>
            <a:xfrm>
              <a:off x="7380616" y="3519524"/>
              <a:ext cx="23133" cy="20082"/>
            </a:xfrm>
            <a:custGeom>
              <a:avLst/>
              <a:gdLst/>
              <a:ahLst/>
              <a:cxnLst/>
              <a:rect l="l" t="t" r="r" b="b"/>
              <a:pathLst>
                <a:path w="470" h="408" extrusionOk="0">
                  <a:moveTo>
                    <a:pt x="398" y="1"/>
                  </a:moveTo>
                  <a:cubicBezTo>
                    <a:pt x="389" y="1"/>
                    <a:pt x="379" y="3"/>
                    <a:pt x="370" y="7"/>
                  </a:cubicBezTo>
                  <a:cubicBezTo>
                    <a:pt x="260" y="105"/>
                    <a:pt x="138" y="226"/>
                    <a:pt x="29" y="335"/>
                  </a:cubicBezTo>
                  <a:cubicBezTo>
                    <a:pt x="0" y="364"/>
                    <a:pt x="32" y="407"/>
                    <a:pt x="70" y="407"/>
                  </a:cubicBezTo>
                  <a:cubicBezTo>
                    <a:pt x="81" y="407"/>
                    <a:pt x="92" y="404"/>
                    <a:pt x="102" y="396"/>
                  </a:cubicBezTo>
                  <a:cubicBezTo>
                    <a:pt x="211" y="286"/>
                    <a:pt x="333" y="189"/>
                    <a:pt x="430" y="68"/>
                  </a:cubicBezTo>
                  <a:cubicBezTo>
                    <a:pt x="470" y="38"/>
                    <a:pt x="437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38" name="Google Shape;9138;p61"/>
            <p:cNvSpPr/>
            <p:nvPr/>
          </p:nvSpPr>
          <p:spPr>
            <a:xfrm>
              <a:off x="7380862" y="3519179"/>
              <a:ext cx="22789" cy="21066"/>
            </a:xfrm>
            <a:custGeom>
              <a:avLst/>
              <a:gdLst/>
              <a:ahLst/>
              <a:cxnLst/>
              <a:rect l="l" t="t" r="r" b="b"/>
              <a:pathLst>
                <a:path w="463" h="428" extrusionOk="0">
                  <a:moveTo>
                    <a:pt x="401" y="17"/>
                  </a:moveTo>
                  <a:cubicBezTo>
                    <a:pt x="410" y="17"/>
                    <a:pt x="419" y="20"/>
                    <a:pt x="425" y="26"/>
                  </a:cubicBezTo>
                  <a:cubicBezTo>
                    <a:pt x="438" y="39"/>
                    <a:pt x="438" y="50"/>
                    <a:pt x="425" y="75"/>
                  </a:cubicBezTo>
                  <a:cubicBezTo>
                    <a:pt x="316" y="184"/>
                    <a:pt x="195" y="293"/>
                    <a:pt x="85" y="391"/>
                  </a:cubicBezTo>
                  <a:cubicBezTo>
                    <a:pt x="74" y="401"/>
                    <a:pt x="66" y="405"/>
                    <a:pt x="59" y="405"/>
                  </a:cubicBezTo>
                  <a:cubicBezTo>
                    <a:pt x="50" y="405"/>
                    <a:pt x="43" y="398"/>
                    <a:pt x="36" y="391"/>
                  </a:cubicBezTo>
                  <a:cubicBezTo>
                    <a:pt x="24" y="379"/>
                    <a:pt x="12" y="366"/>
                    <a:pt x="36" y="342"/>
                  </a:cubicBezTo>
                  <a:cubicBezTo>
                    <a:pt x="146" y="233"/>
                    <a:pt x="255" y="123"/>
                    <a:pt x="377" y="26"/>
                  </a:cubicBezTo>
                  <a:cubicBezTo>
                    <a:pt x="383" y="20"/>
                    <a:pt x="392" y="17"/>
                    <a:pt x="401" y="17"/>
                  </a:cubicBezTo>
                  <a:close/>
                  <a:moveTo>
                    <a:pt x="400" y="0"/>
                  </a:moveTo>
                  <a:cubicBezTo>
                    <a:pt x="388" y="0"/>
                    <a:pt x="375" y="4"/>
                    <a:pt x="365" y="14"/>
                  </a:cubicBezTo>
                  <a:cubicBezTo>
                    <a:pt x="243" y="112"/>
                    <a:pt x="133" y="220"/>
                    <a:pt x="24" y="330"/>
                  </a:cubicBezTo>
                  <a:cubicBezTo>
                    <a:pt x="0" y="355"/>
                    <a:pt x="0" y="391"/>
                    <a:pt x="24" y="403"/>
                  </a:cubicBezTo>
                  <a:cubicBezTo>
                    <a:pt x="24" y="415"/>
                    <a:pt x="49" y="428"/>
                    <a:pt x="60" y="428"/>
                  </a:cubicBezTo>
                  <a:cubicBezTo>
                    <a:pt x="73" y="428"/>
                    <a:pt x="85" y="415"/>
                    <a:pt x="97" y="403"/>
                  </a:cubicBezTo>
                  <a:cubicBezTo>
                    <a:pt x="206" y="306"/>
                    <a:pt x="328" y="196"/>
                    <a:pt x="438" y="87"/>
                  </a:cubicBezTo>
                  <a:cubicBezTo>
                    <a:pt x="462" y="63"/>
                    <a:pt x="450" y="39"/>
                    <a:pt x="438" y="14"/>
                  </a:cubicBezTo>
                  <a:cubicBezTo>
                    <a:pt x="431" y="7"/>
                    <a:pt x="416" y="0"/>
                    <a:pt x="4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39" name="Google Shape;9139;p61"/>
            <p:cNvSpPr/>
            <p:nvPr/>
          </p:nvSpPr>
          <p:spPr>
            <a:xfrm>
              <a:off x="7379484" y="3528285"/>
              <a:ext cx="26136" cy="25742"/>
            </a:xfrm>
            <a:custGeom>
              <a:avLst/>
              <a:gdLst/>
              <a:ahLst/>
              <a:cxnLst/>
              <a:rect l="l" t="t" r="r" b="b"/>
              <a:pathLst>
                <a:path w="531" h="523" extrusionOk="0">
                  <a:moveTo>
                    <a:pt x="467" y="0"/>
                  </a:moveTo>
                  <a:cubicBezTo>
                    <a:pt x="458" y="0"/>
                    <a:pt x="449" y="3"/>
                    <a:pt x="442" y="11"/>
                  </a:cubicBezTo>
                  <a:cubicBezTo>
                    <a:pt x="283" y="145"/>
                    <a:pt x="150" y="291"/>
                    <a:pt x="28" y="449"/>
                  </a:cubicBezTo>
                  <a:cubicBezTo>
                    <a:pt x="0" y="486"/>
                    <a:pt x="35" y="523"/>
                    <a:pt x="70" y="523"/>
                  </a:cubicBezTo>
                  <a:cubicBezTo>
                    <a:pt x="81" y="523"/>
                    <a:pt x="92" y="519"/>
                    <a:pt x="101" y="510"/>
                  </a:cubicBezTo>
                  <a:lnTo>
                    <a:pt x="502" y="72"/>
                  </a:lnTo>
                  <a:cubicBezTo>
                    <a:pt x="531" y="43"/>
                    <a:pt x="499" y="0"/>
                    <a:pt x="4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40" name="Google Shape;9140;p61"/>
            <p:cNvSpPr/>
            <p:nvPr/>
          </p:nvSpPr>
          <p:spPr>
            <a:xfrm>
              <a:off x="7379632" y="3527891"/>
              <a:ext cx="25791" cy="26726"/>
            </a:xfrm>
            <a:custGeom>
              <a:avLst/>
              <a:gdLst/>
              <a:ahLst/>
              <a:cxnLst/>
              <a:rect l="l" t="t" r="r" b="b"/>
              <a:pathLst>
                <a:path w="524" h="543" extrusionOk="0">
                  <a:moveTo>
                    <a:pt x="463" y="19"/>
                  </a:moveTo>
                  <a:cubicBezTo>
                    <a:pt x="475" y="19"/>
                    <a:pt x="487" y="19"/>
                    <a:pt x="487" y="32"/>
                  </a:cubicBezTo>
                  <a:cubicBezTo>
                    <a:pt x="499" y="43"/>
                    <a:pt x="512" y="56"/>
                    <a:pt x="487" y="80"/>
                  </a:cubicBezTo>
                  <a:cubicBezTo>
                    <a:pt x="377" y="189"/>
                    <a:pt x="268" y="311"/>
                    <a:pt x="158" y="433"/>
                  </a:cubicBezTo>
                  <a:lnTo>
                    <a:pt x="85" y="506"/>
                  </a:lnTo>
                  <a:cubicBezTo>
                    <a:pt x="80" y="516"/>
                    <a:pt x="73" y="520"/>
                    <a:pt x="65" y="520"/>
                  </a:cubicBezTo>
                  <a:cubicBezTo>
                    <a:pt x="55" y="520"/>
                    <a:pt x="44" y="513"/>
                    <a:pt x="37" y="506"/>
                  </a:cubicBezTo>
                  <a:cubicBezTo>
                    <a:pt x="25" y="506"/>
                    <a:pt x="12" y="481"/>
                    <a:pt x="25" y="470"/>
                  </a:cubicBezTo>
                  <a:cubicBezTo>
                    <a:pt x="147" y="311"/>
                    <a:pt x="293" y="165"/>
                    <a:pt x="439" y="32"/>
                  </a:cubicBezTo>
                  <a:cubicBezTo>
                    <a:pt x="450" y="19"/>
                    <a:pt x="463" y="19"/>
                    <a:pt x="463" y="19"/>
                  </a:cubicBezTo>
                  <a:close/>
                  <a:moveTo>
                    <a:pt x="467" y="1"/>
                  </a:moveTo>
                  <a:cubicBezTo>
                    <a:pt x="453" y="1"/>
                    <a:pt x="438" y="7"/>
                    <a:pt x="426" y="19"/>
                  </a:cubicBezTo>
                  <a:cubicBezTo>
                    <a:pt x="280" y="153"/>
                    <a:pt x="134" y="299"/>
                    <a:pt x="12" y="457"/>
                  </a:cubicBezTo>
                  <a:cubicBezTo>
                    <a:pt x="1" y="481"/>
                    <a:pt x="1" y="506"/>
                    <a:pt x="25" y="518"/>
                  </a:cubicBezTo>
                  <a:cubicBezTo>
                    <a:pt x="37" y="530"/>
                    <a:pt x="49" y="543"/>
                    <a:pt x="61" y="543"/>
                  </a:cubicBezTo>
                  <a:cubicBezTo>
                    <a:pt x="74" y="543"/>
                    <a:pt x="85" y="530"/>
                    <a:pt x="98" y="518"/>
                  </a:cubicBezTo>
                  <a:lnTo>
                    <a:pt x="171" y="445"/>
                  </a:lnTo>
                  <a:cubicBezTo>
                    <a:pt x="280" y="324"/>
                    <a:pt x="390" y="202"/>
                    <a:pt x="499" y="92"/>
                  </a:cubicBezTo>
                  <a:cubicBezTo>
                    <a:pt x="523" y="68"/>
                    <a:pt x="523" y="32"/>
                    <a:pt x="499" y="19"/>
                  </a:cubicBezTo>
                  <a:cubicBezTo>
                    <a:pt x="493" y="7"/>
                    <a:pt x="481" y="1"/>
                    <a:pt x="4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41" name="Google Shape;9141;p61"/>
            <p:cNvSpPr/>
            <p:nvPr/>
          </p:nvSpPr>
          <p:spPr>
            <a:xfrm>
              <a:off x="7377121" y="3541969"/>
              <a:ext cx="25594" cy="26973"/>
            </a:xfrm>
            <a:custGeom>
              <a:avLst/>
              <a:gdLst/>
              <a:ahLst/>
              <a:cxnLst/>
              <a:rect l="l" t="t" r="r" b="b"/>
              <a:pathLst>
                <a:path w="520" h="548" extrusionOk="0">
                  <a:moveTo>
                    <a:pt x="464" y="0"/>
                  </a:moveTo>
                  <a:cubicBezTo>
                    <a:pt x="455" y="0"/>
                    <a:pt x="447" y="4"/>
                    <a:pt x="441" y="13"/>
                  </a:cubicBezTo>
                  <a:cubicBezTo>
                    <a:pt x="295" y="147"/>
                    <a:pt x="161" y="317"/>
                    <a:pt x="39" y="463"/>
                  </a:cubicBezTo>
                  <a:cubicBezTo>
                    <a:pt x="1" y="501"/>
                    <a:pt x="38" y="547"/>
                    <a:pt x="73" y="547"/>
                  </a:cubicBezTo>
                  <a:cubicBezTo>
                    <a:pt x="83" y="547"/>
                    <a:pt x="92" y="544"/>
                    <a:pt x="100" y="536"/>
                  </a:cubicBezTo>
                  <a:cubicBezTo>
                    <a:pt x="246" y="390"/>
                    <a:pt x="392" y="232"/>
                    <a:pt x="501" y="62"/>
                  </a:cubicBezTo>
                  <a:cubicBezTo>
                    <a:pt x="519" y="34"/>
                    <a:pt x="490" y="0"/>
                    <a:pt x="4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42" name="Google Shape;9142;p61"/>
            <p:cNvSpPr/>
            <p:nvPr/>
          </p:nvSpPr>
          <p:spPr>
            <a:xfrm>
              <a:off x="7377269" y="3541280"/>
              <a:ext cx="25742" cy="28301"/>
            </a:xfrm>
            <a:custGeom>
              <a:avLst/>
              <a:gdLst/>
              <a:ahLst/>
              <a:cxnLst/>
              <a:rect l="l" t="t" r="r" b="b"/>
              <a:pathLst>
                <a:path w="523" h="575" extrusionOk="0">
                  <a:moveTo>
                    <a:pt x="462" y="15"/>
                  </a:moveTo>
                  <a:cubicBezTo>
                    <a:pt x="474" y="15"/>
                    <a:pt x="474" y="27"/>
                    <a:pt x="487" y="27"/>
                  </a:cubicBezTo>
                  <a:cubicBezTo>
                    <a:pt x="498" y="39"/>
                    <a:pt x="498" y="52"/>
                    <a:pt x="498" y="63"/>
                  </a:cubicBezTo>
                  <a:cubicBezTo>
                    <a:pt x="365" y="258"/>
                    <a:pt x="206" y="428"/>
                    <a:pt x="97" y="538"/>
                  </a:cubicBezTo>
                  <a:cubicBezTo>
                    <a:pt x="87" y="548"/>
                    <a:pt x="77" y="552"/>
                    <a:pt x="68" y="552"/>
                  </a:cubicBezTo>
                  <a:cubicBezTo>
                    <a:pt x="55" y="552"/>
                    <a:pt x="43" y="545"/>
                    <a:pt x="36" y="538"/>
                  </a:cubicBezTo>
                  <a:cubicBezTo>
                    <a:pt x="24" y="526"/>
                    <a:pt x="24" y="501"/>
                    <a:pt x="36" y="490"/>
                  </a:cubicBezTo>
                  <a:cubicBezTo>
                    <a:pt x="60" y="453"/>
                    <a:pt x="85" y="428"/>
                    <a:pt x="109" y="404"/>
                  </a:cubicBezTo>
                  <a:cubicBezTo>
                    <a:pt x="219" y="271"/>
                    <a:pt x="328" y="149"/>
                    <a:pt x="438" y="27"/>
                  </a:cubicBezTo>
                  <a:cubicBezTo>
                    <a:pt x="450" y="27"/>
                    <a:pt x="450" y="15"/>
                    <a:pt x="462" y="15"/>
                  </a:cubicBezTo>
                  <a:close/>
                  <a:moveTo>
                    <a:pt x="456" y="1"/>
                  </a:moveTo>
                  <a:cubicBezTo>
                    <a:pt x="446" y="1"/>
                    <a:pt x="435" y="5"/>
                    <a:pt x="425" y="15"/>
                  </a:cubicBezTo>
                  <a:cubicBezTo>
                    <a:pt x="316" y="136"/>
                    <a:pt x="206" y="258"/>
                    <a:pt x="97" y="392"/>
                  </a:cubicBezTo>
                  <a:cubicBezTo>
                    <a:pt x="73" y="417"/>
                    <a:pt x="49" y="453"/>
                    <a:pt x="24" y="477"/>
                  </a:cubicBezTo>
                  <a:cubicBezTo>
                    <a:pt x="0" y="501"/>
                    <a:pt x="12" y="538"/>
                    <a:pt x="24" y="562"/>
                  </a:cubicBezTo>
                  <a:cubicBezTo>
                    <a:pt x="36" y="562"/>
                    <a:pt x="49" y="574"/>
                    <a:pt x="60" y="574"/>
                  </a:cubicBezTo>
                  <a:cubicBezTo>
                    <a:pt x="73" y="574"/>
                    <a:pt x="97" y="562"/>
                    <a:pt x="109" y="550"/>
                  </a:cubicBezTo>
                  <a:cubicBezTo>
                    <a:pt x="219" y="441"/>
                    <a:pt x="377" y="271"/>
                    <a:pt x="511" y="76"/>
                  </a:cubicBezTo>
                  <a:cubicBezTo>
                    <a:pt x="523" y="52"/>
                    <a:pt x="511" y="27"/>
                    <a:pt x="498" y="15"/>
                  </a:cubicBezTo>
                  <a:cubicBezTo>
                    <a:pt x="484" y="8"/>
                    <a:pt x="470" y="1"/>
                    <a:pt x="4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43" name="Google Shape;9143;p61"/>
            <p:cNvSpPr/>
            <p:nvPr/>
          </p:nvSpPr>
          <p:spPr>
            <a:xfrm>
              <a:off x="7379386" y="3553339"/>
              <a:ext cx="25151" cy="26973"/>
            </a:xfrm>
            <a:custGeom>
              <a:avLst/>
              <a:gdLst/>
              <a:ahLst/>
              <a:cxnLst/>
              <a:rect l="l" t="t" r="r" b="b"/>
              <a:pathLst>
                <a:path w="511" h="548" extrusionOk="0">
                  <a:moveTo>
                    <a:pt x="443" y="0"/>
                  </a:moveTo>
                  <a:cubicBezTo>
                    <a:pt x="434" y="0"/>
                    <a:pt x="425" y="4"/>
                    <a:pt x="419" y="13"/>
                  </a:cubicBezTo>
                  <a:cubicBezTo>
                    <a:pt x="298" y="172"/>
                    <a:pt x="163" y="317"/>
                    <a:pt x="30" y="463"/>
                  </a:cubicBezTo>
                  <a:cubicBezTo>
                    <a:pt x="1" y="502"/>
                    <a:pt x="33" y="547"/>
                    <a:pt x="71" y="547"/>
                  </a:cubicBezTo>
                  <a:cubicBezTo>
                    <a:pt x="82" y="547"/>
                    <a:pt x="93" y="544"/>
                    <a:pt x="103" y="536"/>
                  </a:cubicBezTo>
                  <a:cubicBezTo>
                    <a:pt x="236" y="390"/>
                    <a:pt x="371" y="232"/>
                    <a:pt x="492" y="74"/>
                  </a:cubicBezTo>
                  <a:cubicBezTo>
                    <a:pt x="511" y="37"/>
                    <a:pt x="473" y="0"/>
                    <a:pt x="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44" name="Google Shape;9144;p61"/>
            <p:cNvSpPr/>
            <p:nvPr/>
          </p:nvSpPr>
          <p:spPr>
            <a:xfrm>
              <a:off x="7379632" y="3552945"/>
              <a:ext cx="25201" cy="28006"/>
            </a:xfrm>
            <a:custGeom>
              <a:avLst/>
              <a:gdLst/>
              <a:ahLst/>
              <a:cxnLst/>
              <a:rect l="l" t="t" r="r" b="b"/>
              <a:pathLst>
                <a:path w="512" h="569" extrusionOk="0">
                  <a:moveTo>
                    <a:pt x="439" y="21"/>
                  </a:moveTo>
                  <a:cubicBezTo>
                    <a:pt x="450" y="21"/>
                    <a:pt x="463" y="21"/>
                    <a:pt x="463" y="34"/>
                  </a:cubicBezTo>
                  <a:cubicBezTo>
                    <a:pt x="475" y="34"/>
                    <a:pt x="487" y="58"/>
                    <a:pt x="475" y="70"/>
                  </a:cubicBezTo>
                  <a:cubicBezTo>
                    <a:pt x="341" y="264"/>
                    <a:pt x="207" y="410"/>
                    <a:pt x="85" y="532"/>
                  </a:cubicBezTo>
                  <a:cubicBezTo>
                    <a:pt x="80" y="542"/>
                    <a:pt x="73" y="546"/>
                    <a:pt x="65" y="546"/>
                  </a:cubicBezTo>
                  <a:cubicBezTo>
                    <a:pt x="55" y="546"/>
                    <a:pt x="44" y="539"/>
                    <a:pt x="37" y="532"/>
                  </a:cubicBezTo>
                  <a:cubicBezTo>
                    <a:pt x="25" y="520"/>
                    <a:pt x="12" y="496"/>
                    <a:pt x="37" y="483"/>
                  </a:cubicBezTo>
                  <a:cubicBezTo>
                    <a:pt x="74" y="447"/>
                    <a:pt x="98" y="398"/>
                    <a:pt x="134" y="361"/>
                  </a:cubicBezTo>
                  <a:cubicBezTo>
                    <a:pt x="231" y="253"/>
                    <a:pt x="329" y="143"/>
                    <a:pt x="414" y="34"/>
                  </a:cubicBezTo>
                  <a:cubicBezTo>
                    <a:pt x="426" y="21"/>
                    <a:pt x="439" y="21"/>
                    <a:pt x="439" y="21"/>
                  </a:cubicBezTo>
                  <a:close/>
                  <a:moveTo>
                    <a:pt x="444" y="1"/>
                  </a:moveTo>
                  <a:cubicBezTo>
                    <a:pt x="430" y="1"/>
                    <a:pt x="416" y="7"/>
                    <a:pt x="402" y="21"/>
                  </a:cubicBezTo>
                  <a:cubicBezTo>
                    <a:pt x="317" y="131"/>
                    <a:pt x="220" y="240"/>
                    <a:pt x="122" y="350"/>
                  </a:cubicBezTo>
                  <a:cubicBezTo>
                    <a:pt x="85" y="398"/>
                    <a:pt x="49" y="434"/>
                    <a:pt x="25" y="471"/>
                  </a:cubicBezTo>
                  <a:cubicBezTo>
                    <a:pt x="1" y="496"/>
                    <a:pt x="1" y="532"/>
                    <a:pt x="25" y="544"/>
                  </a:cubicBezTo>
                  <a:cubicBezTo>
                    <a:pt x="37" y="556"/>
                    <a:pt x="49" y="569"/>
                    <a:pt x="61" y="569"/>
                  </a:cubicBezTo>
                  <a:cubicBezTo>
                    <a:pt x="74" y="569"/>
                    <a:pt x="85" y="556"/>
                    <a:pt x="98" y="544"/>
                  </a:cubicBezTo>
                  <a:cubicBezTo>
                    <a:pt x="220" y="423"/>
                    <a:pt x="353" y="277"/>
                    <a:pt x="487" y="82"/>
                  </a:cubicBezTo>
                  <a:cubicBezTo>
                    <a:pt x="512" y="58"/>
                    <a:pt x="499" y="34"/>
                    <a:pt x="475" y="9"/>
                  </a:cubicBezTo>
                  <a:cubicBezTo>
                    <a:pt x="464" y="4"/>
                    <a:pt x="454" y="1"/>
                    <a:pt x="4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45" name="Google Shape;9145;p61"/>
            <p:cNvSpPr/>
            <p:nvPr/>
          </p:nvSpPr>
          <p:spPr>
            <a:xfrm>
              <a:off x="7379386" y="3567712"/>
              <a:ext cx="25151" cy="24561"/>
            </a:xfrm>
            <a:custGeom>
              <a:avLst/>
              <a:gdLst/>
              <a:ahLst/>
              <a:cxnLst/>
              <a:rect l="l" t="t" r="r" b="b"/>
              <a:pathLst>
                <a:path w="511" h="499" extrusionOk="0">
                  <a:moveTo>
                    <a:pt x="449" y="0"/>
                  </a:moveTo>
                  <a:cubicBezTo>
                    <a:pt x="439" y="0"/>
                    <a:pt x="428" y="4"/>
                    <a:pt x="419" y="13"/>
                  </a:cubicBezTo>
                  <a:cubicBezTo>
                    <a:pt x="298" y="147"/>
                    <a:pt x="163" y="280"/>
                    <a:pt x="30" y="415"/>
                  </a:cubicBezTo>
                  <a:cubicBezTo>
                    <a:pt x="1" y="453"/>
                    <a:pt x="33" y="499"/>
                    <a:pt x="71" y="499"/>
                  </a:cubicBezTo>
                  <a:cubicBezTo>
                    <a:pt x="82" y="499"/>
                    <a:pt x="93" y="495"/>
                    <a:pt x="103" y="488"/>
                  </a:cubicBezTo>
                  <a:cubicBezTo>
                    <a:pt x="236" y="366"/>
                    <a:pt x="382" y="220"/>
                    <a:pt x="492" y="61"/>
                  </a:cubicBezTo>
                  <a:cubicBezTo>
                    <a:pt x="511" y="34"/>
                    <a:pt x="480" y="0"/>
                    <a:pt x="4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46" name="Google Shape;9146;p61"/>
            <p:cNvSpPr/>
            <p:nvPr/>
          </p:nvSpPr>
          <p:spPr>
            <a:xfrm>
              <a:off x="7379632" y="3567023"/>
              <a:ext cx="25201" cy="25890"/>
            </a:xfrm>
            <a:custGeom>
              <a:avLst/>
              <a:gdLst/>
              <a:ahLst/>
              <a:cxnLst/>
              <a:rect l="l" t="t" r="r" b="b"/>
              <a:pathLst>
                <a:path w="512" h="526" extrusionOk="0">
                  <a:moveTo>
                    <a:pt x="451" y="18"/>
                  </a:moveTo>
                  <a:cubicBezTo>
                    <a:pt x="460" y="18"/>
                    <a:pt x="469" y="21"/>
                    <a:pt x="475" y="27"/>
                  </a:cubicBezTo>
                  <a:cubicBezTo>
                    <a:pt x="487" y="39"/>
                    <a:pt x="487" y="51"/>
                    <a:pt x="475" y="75"/>
                  </a:cubicBezTo>
                  <a:cubicBezTo>
                    <a:pt x="377" y="210"/>
                    <a:pt x="256" y="356"/>
                    <a:pt x="85" y="489"/>
                  </a:cubicBezTo>
                  <a:cubicBezTo>
                    <a:pt x="80" y="499"/>
                    <a:pt x="73" y="503"/>
                    <a:pt x="65" y="503"/>
                  </a:cubicBezTo>
                  <a:cubicBezTo>
                    <a:pt x="55" y="503"/>
                    <a:pt x="44" y="496"/>
                    <a:pt x="37" y="489"/>
                  </a:cubicBezTo>
                  <a:cubicBezTo>
                    <a:pt x="25" y="477"/>
                    <a:pt x="12" y="465"/>
                    <a:pt x="37" y="440"/>
                  </a:cubicBezTo>
                  <a:cubicBezTo>
                    <a:pt x="98" y="367"/>
                    <a:pt x="171" y="307"/>
                    <a:pt x="231" y="234"/>
                  </a:cubicBezTo>
                  <a:cubicBezTo>
                    <a:pt x="293" y="173"/>
                    <a:pt x="353" y="100"/>
                    <a:pt x="426" y="27"/>
                  </a:cubicBezTo>
                  <a:cubicBezTo>
                    <a:pt x="432" y="21"/>
                    <a:pt x="441" y="18"/>
                    <a:pt x="451" y="18"/>
                  </a:cubicBezTo>
                  <a:close/>
                  <a:moveTo>
                    <a:pt x="445" y="1"/>
                  </a:moveTo>
                  <a:cubicBezTo>
                    <a:pt x="435" y="1"/>
                    <a:pt x="425" y="5"/>
                    <a:pt x="414" y="15"/>
                  </a:cubicBezTo>
                  <a:cubicBezTo>
                    <a:pt x="341" y="88"/>
                    <a:pt x="280" y="161"/>
                    <a:pt x="220" y="221"/>
                  </a:cubicBezTo>
                  <a:cubicBezTo>
                    <a:pt x="158" y="294"/>
                    <a:pt x="85" y="356"/>
                    <a:pt x="25" y="429"/>
                  </a:cubicBezTo>
                  <a:cubicBezTo>
                    <a:pt x="1" y="453"/>
                    <a:pt x="1" y="489"/>
                    <a:pt x="25" y="502"/>
                  </a:cubicBezTo>
                  <a:cubicBezTo>
                    <a:pt x="37" y="513"/>
                    <a:pt x="49" y="526"/>
                    <a:pt x="61" y="526"/>
                  </a:cubicBezTo>
                  <a:cubicBezTo>
                    <a:pt x="74" y="526"/>
                    <a:pt x="85" y="513"/>
                    <a:pt x="98" y="502"/>
                  </a:cubicBezTo>
                  <a:cubicBezTo>
                    <a:pt x="268" y="367"/>
                    <a:pt x="402" y="221"/>
                    <a:pt x="499" y="75"/>
                  </a:cubicBezTo>
                  <a:cubicBezTo>
                    <a:pt x="512" y="51"/>
                    <a:pt x="499" y="27"/>
                    <a:pt x="487" y="15"/>
                  </a:cubicBezTo>
                  <a:cubicBezTo>
                    <a:pt x="473" y="8"/>
                    <a:pt x="459" y="1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47" name="Google Shape;9147;p61"/>
            <p:cNvSpPr/>
            <p:nvPr/>
          </p:nvSpPr>
          <p:spPr>
            <a:xfrm>
              <a:off x="7380567" y="3582331"/>
              <a:ext cx="23872" cy="19786"/>
            </a:xfrm>
            <a:custGeom>
              <a:avLst/>
              <a:gdLst/>
              <a:ahLst/>
              <a:cxnLst/>
              <a:rect l="l" t="t" r="r" b="b"/>
              <a:pathLst>
                <a:path w="485" h="402" extrusionOk="0">
                  <a:moveTo>
                    <a:pt x="410" y="0"/>
                  </a:moveTo>
                  <a:cubicBezTo>
                    <a:pt x="400" y="0"/>
                    <a:pt x="391" y="2"/>
                    <a:pt x="383" y="8"/>
                  </a:cubicBezTo>
                  <a:cubicBezTo>
                    <a:pt x="274" y="118"/>
                    <a:pt x="164" y="215"/>
                    <a:pt x="42" y="312"/>
                  </a:cubicBezTo>
                  <a:cubicBezTo>
                    <a:pt x="0" y="343"/>
                    <a:pt x="30" y="402"/>
                    <a:pt x="71" y="402"/>
                  </a:cubicBezTo>
                  <a:cubicBezTo>
                    <a:pt x="77" y="402"/>
                    <a:pt x="84" y="400"/>
                    <a:pt x="91" y="397"/>
                  </a:cubicBezTo>
                  <a:cubicBezTo>
                    <a:pt x="225" y="300"/>
                    <a:pt x="358" y="191"/>
                    <a:pt x="456" y="69"/>
                  </a:cubicBezTo>
                  <a:cubicBezTo>
                    <a:pt x="484" y="31"/>
                    <a:pt x="446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48" name="Google Shape;9148;p61"/>
            <p:cNvSpPr/>
            <p:nvPr/>
          </p:nvSpPr>
          <p:spPr>
            <a:xfrm>
              <a:off x="7380862" y="3581986"/>
              <a:ext cx="23330" cy="20525"/>
            </a:xfrm>
            <a:custGeom>
              <a:avLst/>
              <a:gdLst/>
              <a:ahLst/>
              <a:cxnLst/>
              <a:rect l="l" t="t" r="r" b="b"/>
              <a:pathLst>
                <a:path w="474" h="417" extrusionOk="0">
                  <a:moveTo>
                    <a:pt x="414" y="15"/>
                  </a:moveTo>
                  <a:cubicBezTo>
                    <a:pt x="425" y="15"/>
                    <a:pt x="438" y="27"/>
                    <a:pt x="438" y="27"/>
                  </a:cubicBezTo>
                  <a:cubicBezTo>
                    <a:pt x="450" y="39"/>
                    <a:pt x="462" y="52"/>
                    <a:pt x="438" y="63"/>
                  </a:cubicBezTo>
                  <a:cubicBezTo>
                    <a:pt x="352" y="185"/>
                    <a:pt x="231" y="295"/>
                    <a:pt x="73" y="392"/>
                  </a:cubicBezTo>
                  <a:cubicBezTo>
                    <a:pt x="69" y="396"/>
                    <a:pt x="65" y="397"/>
                    <a:pt x="60" y="397"/>
                  </a:cubicBezTo>
                  <a:cubicBezTo>
                    <a:pt x="48" y="397"/>
                    <a:pt x="36" y="389"/>
                    <a:pt x="36" y="380"/>
                  </a:cubicBezTo>
                  <a:cubicBezTo>
                    <a:pt x="24" y="368"/>
                    <a:pt x="24" y="344"/>
                    <a:pt x="36" y="331"/>
                  </a:cubicBezTo>
                  <a:cubicBezTo>
                    <a:pt x="133" y="258"/>
                    <a:pt x="231" y="173"/>
                    <a:pt x="316" y="100"/>
                  </a:cubicBezTo>
                  <a:lnTo>
                    <a:pt x="389" y="27"/>
                  </a:lnTo>
                  <a:cubicBezTo>
                    <a:pt x="389" y="15"/>
                    <a:pt x="401" y="15"/>
                    <a:pt x="414" y="15"/>
                  </a:cubicBezTo>
                  <a:close/>
                  <a:moveTo>
                    <a:pt x="411" y="1"/>
                  </a:moveTo>
                  <a:cubicBezTo>
                    <a:pt x="399" y="1"/>
                    <a:pt x="387" y="5"/>
                    <a:pt x="377" y="15"/>
                  </a:cubicBezTo>
                  <a:lnTo>
                    <a:pt x="304" y="88"/>
                  </a:lnTo>
                  <a:cubicBezTo>
                    <a:pt x="219" y="161"/>
                    <a:pt x="122" y="246"/>
                    <a:pt x="24" y="307"/>
                  </a:cubicBezTo>
                  <a:cubicBezTo>
                    <a:pt x="0" y="331"/>
                    <a:pt x="0" y="368"/>
                    <a:pt x="12" y="392"/>
                  </a:cubicBezTo>
                  <a:cubicBezTo>
                    <a:pt x="24" y="404"/>
                    <a:pt x="36" y="417"/>
                    <a:pt x="60" y="417"/>
                  </a:cubicBezTo>
                  <a:cubicBezTo>
                    <a:pt x="73" y="417"/>
                    <a:pt x="73" y="417"/>
                    <a:pt x="85" y="404"/>
                  </a:cubicBezTo>
                  <a:cubicBezTo>
                    <a:pt x="243" y="307"/>
                    <a:pt x="365" y="198"/>
                    <a:pt x="462" y="76"/>
                  </a:cubicBezTo>
                  <a:cubicBezTo>
                    <a:pt x="474" y="52"/>
                    <a:pt x="474" y="27"/>
                    <a:pt x="450" y="15"/>
                  </a:cubicBezTo>
                  <a:cubicBezTo>
                    <a:pt x="443" y="8"/>
                    <a:pt x="427" y="1"/>
                    <a:pt x="4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49" name="Google Shape;9149;p61"/>
            <p:cNvSpPr/>
            <p:nvPr/>
          </p:nvSpPr>
          <p:spPr>
            <a:xfrm>
              <a:off x="7379336" y="3594981"/>
              <a:ext cx="26234" cy="27908"/>
            </a:xfrm>
            <a:custGeom>
              <a:avLst/>
              <a:gdLst/>
              <a:ahLst/>
              <a:cxnLst/>
              <a:rect l="l" t="t" r="r" b="b"/>
              <a:pathLst>
                <a:path w="533" h="567" extrusionOk="0">
                  <a:moveTo>
                    <a:pt x="481" y="0"/>
                  </a:moveTo>
                  <a:cubicBezTo>
                    <a:pt x="470" y="0"/>
                    <a:pt x="457" y="6"/>
                    <a:pt x="445" y="18"/>
                  </a:cubicBezTo>
                  <a:cubicBezTo>
                    <a:pt x="286" y="153"/>
                    <a:pt x="140" y="323"/>
                    <a:pt x="18" y="493"/>
                  </a:cubicBezTo>
                  <a:cubicBezTo>
                    <a:pt x="0" y="530"/>
                    <a:pt x="30" y="566"/>
                    <a:pt x="62" y="566"/>
                  </a:cubicBezTo>
                  <a:cubicBezTo>
                    <a:pt x="72" y="566"/>
                    <a:pt x="83" y="562"/>
                    <a:pt x="91" y="553"/>
                  </a:cubicBezTo>
                  <a:cubicBezTo>
                    <a:pt x="237" y="396"/>
                    <a:pt x="372" y="237"/>
                    <a:pt x="505" y="80"/>
                  </a:cubicBezTo>
                  <a:cubicBezTo>
                    <a:pt x="532" y="43"/>
                    <a:pt x="513" y="0"/>
                    <a:pt x="4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50" name="Google Shape;9150;p61"/>
            <p:cNvSpPr/>
            <p:nvPr/>
          </p:nvSpPr>
          <p:spPr>
            <a:xfrm>
              <a:off x="7379041" y="3594587"/>
              <a:ext cx="26973" cy="28843"/>
            </a:xfrm>
            <a:custGeom>
              <a:avLst/>
              <a:gdLst/>
              <a:ahLst/>
              <a:cxnLst/>
              <a:rect l="l" t="t" r="r" b="b"/>
              <a:pathLst>
                <a:path w="548" h="586" extrusionOk="0">
                  <a:moveTo>
                    <a:pt x="487" y="15"/>
                  </a:moveTo>
                  <a:cubicBezTo>
                    <a:pt x="499" y="15"/>
                    <a:pt x="499" y="26"/>
                    <a:pt x="511" y="26"/>
                  </a:cubicBezTo>
                  <a:cubicBezTo>
                    <a:pt x="524" y="39"/>
                    <a:pt x="524" y="63"/>
                    <a:pt x="511" y="75"/>
                  </a:cubicBezTo>
                  <a:lnTo>
                    <a:pt x="256" y="367"/>
                  </a:lnTo>
                  <a:cubicBezTo>
                    <a:pt x="207" y="428"/>
                    <a:pt x="146" y="488"/>
                    <a:pt x="97" y="561"/>
                  </a:cubicBezTo>
                  <a:cubicBezTo>
                    <a:pt x="92" y="568"/>
                    <a:pt x="83" y="571"/>
                    <a:pt x="73" y="571"/>
                  </a:cubicBezTo>
                  <a:cubicBezTo>
                    <a:pt x="64" y="571"/>
                    <a:pt x="55" y="568"/>
                    <a:pt x="49" y="561"/>
                  </a:cubicBezTo>
                  <a:cubicBezTo>
                    <a:pt x="37" y="550"/>
                    <a:pt x="24" y="525"/>
                    <a:pt x="37" y="513"/>
                  </a:cubicBezTo>
                  <a:cubicBezTo>
                    <a:pt x="170" y="331"/>
                    <a:pt x="316" y="161"/>
                    <a:pt x="462" y="26"/>
                  </a:cubicBezTo>
                  <a:cubicBezTo>
                    <a:pt x="475" y="15"/>
                    <a:pt x="475" y="15"/>
                    <a:pt x="487" y="15"/>
                  </a:cubicBezTo>
                  <a:close/>
                  <a:moveTo>
                    <a:pt x="482" y="0"/>
                  </a:moveTo>
                  <a:cubicBezTo>
                    <a:pt x="471" y="0"/>
                    <a:pt x="461" y="4"/>
                    <a:pt x="451" y="15"/>
                  </a:cubicBezTo>
                  <a:cubicBezTo>
                    <a:pt x="305" y="148"/>
                    <a:pt x="146" y="318"/>
                    <a:pt x="24" y="501"/>
                  </a:cubicBezTo>
                  <a:cubicBezTo>
                    <a:pt x="0" y="525"/>
                    <a:pt x="13" y="561"/>
                    <a:pt x="37" y="574"/>
                  </a:cubicBezTo>
                  <a:cubicBezTo>
                    <a:pt x="49" y="574"/>
                    <a:pt x="61" y="586"/>
                    <a:pt x="73" y="586"/>
                  </a:cubicBezTo>
                  <a:cubicBezTo>
                    <a:pt x="86" y="586"/>
                    <a:pt x="97" y="586"/>
                    <a:pt x="110" y="574"/>
                  </a:cubicBezTo>
                  <a:cubicBezTo>
                    <a:pt x="159" y="501"/>
                    <a:pt x="219" y="440"/>
                    <a:pt x="268" y="379"/>
                  </a:cubicBezTo>
                  <a:lnTo>
                    <a:pt x="524" y="88"/>
                  </a:lnTo>
                  <a:cubicBezTo>
                    <a:pt x="548" y="63"/>
                    <a:pt x="535" y="26"/>
                    <a:pt x="524" y="15"/>
                  </a:cubicBezTo>
                  <a:cubicBezTo>
                    <a:pt x="510" y="7"/>
                    <a:pt x="496" y="0"/>
                    <a:pt x="4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51" name="Google Shape;9151;p61"/>
            <p:cNvSpPr/>
            <p:nvPr/>
          </p:nvSpPr>
          <p:spPr>
            <a:xfrm>
              <a:off x="7380124" y="3608763"/>
              <a:ext cx="25447" cy="25742"/>
            </a:xfrm>
            <a:custGeom>
              <a:avLst/>
              <a:gdLst/>
              <a:ahLst/>
              <a:cxnLst/>
              <a:rect l="l" t="t" r="r" b="b"/>
              <a:pathLst>
                <a:path w="517" h="523" extrusionOk="0">
                  <a:moveTo>
                    <a:pt x="455" y="0"/>
                  </a:moveTo>
                  <a:cubicBezTo>
                    <a:pt x="442" y="0"/>
                    <a:pt x="429" y="6"/>
                    <a:pt x="416" y="18"/>
                  </a:cubicBezTo>
                  <a:cubicBezTo>
                    <a:pt x="283" y="152"/>
                    <a:pt x="148" y="298"/>
                    <a:pt x="27" y="444"/>
                  </a:cubicBezTo>
                  <a:cubicBezTo>
                    <a:pt x="0" y="480"/>
                    <a:pt x="26" y="523"/>
                    <a:pt x="57" y="523"/>
                  </a:cubicBezTo>
                  <a:cubicBezTo>
                    <a:pt x="67" y="523"/>
                    <a:pt x="78" y="517"/>
                    <a:pt x="88" y="505"/>
                  </a:cubicBezTo>
                  <a:cubicBezTo>
                    <a:pt x="234" y="371"/>
                    <a:pt x="356" y="225"/>
                    <a:pt x="489" y="79"/>
                  </a:cubicBezTo>
                  <a:cubicBezTo>
                    <a:pt x="516" y="43"/>
                    <a:pt x="490" y="0"/>
                    <a:pt x="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52" name="Google Shape;9152;p61"/>
            <p:cNvSpPr/>
            <p:nvPr/>
          </p:nvSpPr>
          <p:spPr>
            <a:xfrm>
              <a:off x="7379632" y="3608320"/>
              <a:ext cx="25791" cy="26530"/>
            </a:xfrm>
            <a:custGeom>
              <a:avLst/>
              <a:gdLst/>
              <a:ahLst/>
              <a:cxnLst/>
              <a:rect l="l" t="t" r="r" b="b"/>
              <a:pathLst>
                <a:path w="524" h="539" extrusionOk="0">
                  <a:moveTo>
                    <a:pt x="463" y="18"/>
                  </a:moveTo>
                  <a:cubicBezTo>
                    <a:pt x="472" y="18"/>
                    <a:pt x="481" y="21"/>
                    <a:pt x="487" y="27"/>
                  </a:cubicBezTo>
                  <a:cubicBezTo>
                    <a:pt x="499" y="39"/>
                    <a:pt x="499" y="63"/>
                    <a:pt x="487" y="76"/>
                  </a:cubicBezTo>
                  <a:cubicBezTo>
                    <a:pt x="353" y="234"/>
                    <a:pt x="220" y="380"/>
                    <a:pt x="98" y="514"/>
                  </a:cubicBezTo>
                  <a:cubicBezTo>
                    <a:pt x="86" y="520"/>
                    <a:pt x="77" y="523"/>
                    <a:pt x="69" y="523"/>
                  </a:cubicBezTo>
                  <a:cubicBezTo>
                    <a:pt x="61" y="523"/>
                    <a:pt x="55" y="520"/>
                    <a:pt x="49" y="514"/>
                  </a:cubicBezTo>
                  <a:cubicBezTo>
                    <a:pt x="37" y="501"/>
                    <a:pt x="25" y="477"/>
                    <a:pt x="37" y="453"/>
                  </a:cubicBezTo>
                  <a:cubicBezTo>
                    <a:pt x="158" y="319"/>
                    <a:pt x="293" y="173"/>
                    <a:pt x="439" y="27"/>
                  </a:cubicBezTo>
                  <a:cubicBezTo>
                    <a:pt x="444" y="21"/>
                    <a:pt x="453" y="18"/>
                    <a:pt x="463" y="18"/>
                  </a:cubicBezTo>
                  <a:close/>
                  <a:moveTo>
                    <a:pt x="456" y="1"/>
                  </a:moveTo>
                  <a:cubicBezTo>
                    <a:pt x="446" y="1"/>
                    <a:pt x="436" y="5"/>
                    <a:pt x="426" y="15"/>
                  </a:cubicBezTo>
                  <a:cubicBezTo>
                    <a:pt x="280" y="161"/>
                    <a:pt x="147" y="307"/>
                    <a:pt x="25" y="441"/>
                  </a:cubicBezTo>
                  <a:cubicBezTo>
                    <a:pt x="1" y="477"/>
                    <a:pt x="12" y="501"/>
                    <a:pt x="37" y="526"/>
                  </a:cubicBezTo>
                  <a:cubicBezTo>
                    <a:pt x="49" y="538"/>
                    <a:pt x="61" y="538"/>
                    <a:pt x="74" y="538"/>
                  </a:cubicBezTo>
                  <a:cubicBezTo>
                    <a:pt x="85" y="538"/>
                    <a:pt x="98" y="538"/>
                    <a:pt x="110" y="526"/>
                  </a:cubicBezTo>
                  <a:cubicBezTo>
                    <a:pt x="231" y="392"/>
                    <a:pt x="366" y="246"/>
                    <a:pt x="499" y="88"/>
                  </a:cubicBezTo>
                  <a:cubicBezTo>
                    <a:pt x="523" y="63"/>
                    <a:pt x="512" y="27"/>
                    <a:pt x="499" y="15"/>
                  </a:cubicBezTo>
                  <a:cubicBezTo>
                    <a:pt x="485" y="8"/>
                    <a:pt x="471" y="1"/>
                    <a:pt x="4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53" name="Google Shape;9153;p61"/>
            <p:cNvSpPr/>
            <p:nvPr/>
          </p:nvSpPr>
          <p:spPr>
            <a:xfrm>
              <a:off x="7381207" y="3623972"/>
              <a:ext cx="23183" cy="22789"/>
            </a:xfrm>
            <a:custGeom>
              <a:avLst/>
              <a:gdLst/>
              <a:ahLst/>
              <a:cxnLst/>
              <a:rect l="l" t="t" r="r" b="b"/>
              <a:pathLst>
                <a:path w="471" h="463" extrusionOk="0">
                  <a:moveTo>
                    <a:pt x="401" y="1"/>
                  </a:moveTo>
                  <a:cubicBezTo>
                    <a:pt x="390" y="1"/>
                    <a:pt x="379" y="4"/>
                    <a:pt x="370" y="13"/>
                  </a:cubicBezTo>
                  <a:cubicBezTo>
                    <a:pt x="248" y="123"/>
                    <a:pt x="139" y="256"/>
                    <a:pt x="29" y="378"/>
                  </a:cubicBezTo>
                  <a:cubicBezTo>
                    <a:pt x="1" y="416"/>
                    <a:pt x="32" y="462"/>
                    <a:pt x="70" y="462"/>
                  </a:cubicBezTo>
                  <a:cubicBezTo>
                    <a:pt x="81" y="462"/>
                    <a:pt x="92" y="459"/>
                    <a:pt x="102" y="451"/>
                  </a:cubicBezTo>
                  <a:cubicBezTo>
                    <a:pt x="224" y="329"/>
                    <a:pt x="345" y="208"/>
                    <a:pt x="443" y="74"/>
                  </a:cubicBezTo>
                  <a:cubicBezTo>
                    <a:pt x="471" y="37"/>
                    <a:pt x="435" y="1"/>
                    <a:pt x="4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54" name="Google Shape;9154;p61"/>
            <p:cNvSpPr/>
            <p:nvPr/>
          </p:nvSpPr>
          <p:spPr>
            <a:xfrm>
              <a:off x="7380862" y="3623579"/>
              <a:ext cx="23330" cy="23232"/>
            </a:xfrm>
            <a:custGeom>
              <a:avLst/>
              <a:gdLst/>
              <a:ahLst/>
              <a:cxnLst/>
              <a:rect l="l" t="t" r="r" b="b"/>
              <a:pathLst>
                <a:path w="474" h="472" extrusionOk="0">
                  <a:moveTo>
                    <a:pt x="409" y="19"/>
                  </a:moveTo>
                  <a:cubicBezTo>
                    <a:pt x="420" y="19"/>
                    <a:pt x="431" y="26"/>
                    <a:pt x="438" y="34"/>
                  </a:cubicBezTo>
                  <a:cubicBezTo>
                    <a:pt x="450" y="34"/>
                    <a:pt x="462" y="45"/>
                    <a:pt x="450" y="70"/>
                  </a:cubicBezTo>
                  <a:cubicBezTo>
                    <a:pt x="352" y="191"/>
                    <a:pt x="243" y="326"/>
                    <a:pt x="97" y="447"/>
                  </a:cubicBezTo>
                  <a:cubicBezTo>
                    <a:pt x="92" y="457"/>
                    <a:pt x="85" y="461"/>
                    <a:pt x="77" y="461"/>
                  </a:cubicBezTo>
                  <a:cubicBezTo>
                    <a:pt x="67" y="461"/>
                    <a:pt x="56" y="454"/>
                    <a:pt x="49" y="447"/>
                  </a:cubicBezTo>
                  <a:cubicBezTo>
                    <a:pt x="36" y="434"/>
                    <a:pt x="24" y="410"/>
                    <a:pt x="49" y="386"/>
                  </a:cubicBezTo>
                  <a:cubicBezTo>
                    <a:pt x="146" y="277"/>
                    <a:pt x="268" y="143"/>
                    <a:pt x="389" y="34"/>
                  </a:cubicBezTo>
                  <a:cubicBezTo>
                    <a:pt x="394" y="23"/>
                    <a:pt x="401" y="19"/>
                    <a:pt x="409" y="19"/>
                  </a:cubicBezTo>
                  <a:close/>
                  <a:moveTo>
                    <a:pt x="411" y="1"/>
                  </a:moveTo>
                  <a:cubicBezTo>
                    <a:pt x="399" y="1"/>
                    <a:pt x="387" y="4"/>
                    <a:pt x="377" y="9"/>
                  </a:cubicBezTo>
                  <a:cubicBezTo>
                    <a:pt x="243" y="131"/>
                    <a:pt x="133" y="264"/>
                    <a:pt x="24" y="386"/>
                  </a:cubicBezTo>
                  <a:cubicBezTo>
                    <a:pt x="0" y="410"/>
                    <a:pt x="12" y="447"/>
                    <a:pt x="36" y="459"/>
                  </a:cubicBezTo>
                  <a:cubicBezTo>
                    <a:pt x="36" y="471"/>
                    <a:pt x="60" y="471"/>
                    <a:pt x="73" y="471"/>
                  </a:cubicBezTo>
                  <a:cubicBezTo>
                    <a:pt x="85" y="471"/>
                    <a:pt x="97" y="471"/>
                    <a:pt x="109" y="459"/>
                  </a:cubicBezTo>
                  <a:cubicBezTo>
                    <a:pt x="255" y="337"/>
                    <a:pt x="365" y="204"/>
                    <a:pt x="462" y="82"/>
                  </a:cubicBezTo>
                  <a:cubicBezTo>
                    <a:pt x="474" y="58"/>
                    <a:pt x="474" y="34"/>
                    <a:pt x="450" y="21"/>
                  </a:cubicBezTo>
                  <a:cubicBezTo>
                    <a:pt x="443" y="7"/>
                    <a:pt x="427" y="1"/>
                    <a:pt x="4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55" name="Google Shape;9155;p61"/>
            <p:cNvSpPr/>
            <p:nvPr/>
          </p:nvSpPr>
          <p:spPr>
            <a:xfrm>
              <a:off x="7380124" y="3640215"/>
              <a:ext cx="26087" cy="23626"/>
            </a:xfrm>
            <a:custGeom>
              <a:avLst/>
              <a:gdLst/>
              <a:ahLst/>
              <a:cxnLst/>
              <a:rect l="l" t="t" r="r" b="b"/>
              <a:pathLst>
                <a:path w="530" h="480" extrusionOk="0">
                  <a:moveTo>
                    <a:pt x="466" y="1"/>
                  </a:moveTo>
                  <a:cubicBezTo>
                    <a:pt x="457" y="1"/>
                    <a:pt x="448" y="4"/>
                    <a:pt x="440" y="12"/>
                  </a:cubicBezTo>
                  <a:cubicBezTo>
                    <a:pt x="294" y="145"/>
                    <a:pt x="161" y="267"/>
                    <a:pt x="27" y="401"/>
                  </a:cubicBezTo>
                  <a:cubicBezTo>
                    <a:pt x="0" y="437"/>
                    <a:pt x="26" y="479"/>
                    <a:pt x="61" y="479"/>
                  </a:cubicBezTo>
                  <a:cubicBezTo>
                    <a:pt x="74" y="479"/>
                    <a:pt x="87" y="474"/>
                    <a:pt x="100" y="461"/>
                  </a:cubicBezTo>
                  <a:cubicBezTo>
                    <a:pt x="234" y="340"/>
                    <a:pt x="367" y="206"/>
                    <a:pt x="502" y="85"/>
                  </a:cubicBezTo>
                  <a:cubicBezTo>
                    <a:pt x="530" y="47"/>
                    <a:pt x="499" y="1"/>
                    <a:pt x="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56" name="Google Shape;9156;p61"/>
            <p:cNvSpPr/>
            <p:nvPr/>
          </p:nvSpPr>
          <p:spPr>
            <a:xfrm>
              <a:off x="7380222" y="3639871"/>
              <a:ext cx="26382" cy="24265"/>
            </a:xfrm>
            <a:custGeom>
              <a:avLst/>
              <a:gdLst/>
              <a:ahLst/>
              <a:cxnLst/>
              <a:rect l="l" t="t" r="r" b="b"/>
              <a:pathLst>
                <a:path w="536" h="493" extrusionOk="0">
                  <a:moveTo>
                    <a:pt x="468" y="17"/>
                  </a:moveTo>
                  <a:cubicBezTo>
                    <a:pt x="481" y="17"/>
                    <a:pt x="492" y="24"/>
                    <a:pt x="500" y="31"/>
                  </a:cubicBezTo>
                  <a:cubicBezTo>
                    <a:pt x="511" y="43"/>
                    <a:pt x="511" y="67"/>
                    <a:pt x="500" y="79"/>
                  </a:cubicBezTo>
                  <a:lnTo>
                    <a:pt x="487" y="92"/>
                  </a:lnTo>
                  <a:cubicBezTo>
                    <a:pt x="354" y="213"/>
                    <a:pt x="219" y="347"/>
                    <a:pt x="86" y="468"/>
                  </a:cubicBezTo>
                  <a:cubicBezTo>
                    <a:pt x="80" y="475"/>
                    <a:pt x="70" y="478"/>
                    <a:pt x="61" y="478"/>
                  </a:cubicBezTo>
                  <a:cubicBezTo>
                    <a:pt x="52" y="478"/>
                    <a:pt x="43" y="475"/>
                    <a:pt x="37" y="468"/>
                  </a:cubicBezTo>
                  <a:cubicBezTo>
                    <a:pt x="25" y="457"/>
                    <a:pt x="25" y="432"/>
                    <a:pt x="37" y="420"/>
                  </a:cubicBezTo>
                  <a:cubicBezTo>
                    <a:pt x="159" y="286"/>
                    <a:pt x="305" y="165"/>
                    <a:pt x="427" y="43"/>
                  </a:cubicBezTo>
                  <a:lnTo>
                    <a:pt x="438" y="31"/>
                  </a:lnTo>
                  <a:cubicBezTo>
                    <a:pt x="448" y="20"/>
                    <a:pt x="459" y="17"/>
                    <a:pt x="468" y="17"/>
                  </a:cubicBezTo>
                  <a:close/>
                  <a:moveTo>
                    <a:pt x="469" y="1"/>
                  </a:moveTo>
                  <a:cubicBezTo>
                    <a:pt x="454" y="1"/>
                    <a:pt x="439" y="7"/>
                    <a:pt x="427" y="19"/>
                  </a:cubicBezTo>
                  <a:lnTo>
                    <a:pt x="414" y="31"/>
                  </a:lnTo>
                  <a:cubicBezTo>
                    <a:pt x="292" y="152"/>
                    <a:pt x="146" y="274"/>
                    <a:pt x="25" y="408"/>
                  </a:cubicBezTo>
                  <a:cubicBezTo>
                    <a:pt x="0" y="432"/>
                    <a:pt x="0" y="457"/>
                    <a:pt x="25" y="481"/>
                  </a:cubicBezTo>
                  <a:cubicBezTo>
                    <a:pt x="37" y="493"/>
                    <a:pt x="49" y="493"/>
                    <a:pt x="62" y="493"/>
                  </a:cubicBezTo>
                  <a:cubicBezTo>
                    <a:pt x="73" y="493"/>
                    <a:pt x="86" y="493"/>
                    <a:pt x="98" y="481"/>
                  </a:cubicBezTo>
                  <a:cubicBezTo>
                    <a:pt x="232" y="359"/>
                    <a:pt x="365" y="225"/>
                    <a:pt x="500" y="103"/>
                  </a:cubicBezTo>
                  <a:lnTo>
                    <a:pt x="511" y="92"/>
                  </a:lnTo>
                  <a:cubicBezTo>
                    <a:pt x="536" y="67"/>
                    <a:pt x="524" y="43"/>
                    <a:pt x="511" y="19"/>
                  </a:cubicBezTo>
                  <a:cubicBezTo>
                    <a:pt x="499" y="7"/>
                    <a:pt x="484" y="1"/>
                    <a:pt x="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57" name="Google Shape;9157;p61"/>
            <p:cNvSpPr/>
            <p:nvPr/>
          </p:nvSpPr>
          <p:spPr>
            <a:xfrm>
              <a:off x="7380025" y="3653604"/>
              <a:ext cx="25644" cy="21903"/>
            </a:xfrm>
            <a:custGeom>
              <a:avLst/>
              <a:gdLst/>
              <a:ahLst/>
              <a:cxnLst/>
              <a:rect l="l" t="t" r="r" b="b"/>
              <a:pathLst>
                <a:path w="521" h="445" extrusionOk="0">
                  <a:moveTo>
                    <a:pt x="453" y="1"/>
                  </a:moveTo>
                  <a:cubicBezTo>
                    <a:pt x="445" y="1"/>
                    <a:pt x="437" y="3"/>
                    <a:pt x="431" y="7"/>
                  </a:cubicBezTo>
                  <a:cubicBezTo>
                    <a:pt x="296" y="129"/>
                    <a:pt x="150" y="238"/>
                    <a:pt x="29" y="372"/>
                  </a:cubicBezTo>
                  <a:cubicBezTo>
                    <a:pt x="1" y="400"/>
                    <a:pt x="31" y="444"/>
                    <a:pt x="64" y="444"/>
                  </a:cubicBezTo>
                  <a:cubicBezTo>
                    <a:pt x="73" y="444"/>
                    <a:pt x="82" y="441"/>
                    <a:pt x="90" y="433"/>
                  </a:cubicBezTo>
                  <a:lnTo>
                    <a:pt x="491" y="68"/>
                  </a:lnTo>
                  <a:cubicBezTo>
                    <a:pt x="521" y="38"/>
                    <a:pt x="486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58" name="Google Shape;9158;p61"/>
            <p:cNvSpPr/>
            <p:nvPr/>
          </p:nvSpPr>
          <p:spPr>
            <a:xfrm>
              <a:off x="7380222" y="3653259"/>
              <a:ext cx="25201" cy="22838"/>
            </a:xfrm>
            <a:custGeom>
              <a:avLst/>
              <a:gdLst/>
              <a:ahLst/>
              <a:cxnLst/>
              <a:rect l="l" t="t" r="r" b="b"/>
              <a:pathLst>
                <a:path w="512" h="464" extrusionOk="0">
                  <a:moveTo>
                    <a:pt x="451" y="14"/>
                  </a:moveTo>
                  <a:cubicBezTo>
                    <a:pt x="463" y="14"/>
                    <a:pt x="475" y="26"/>
                    <a:pt x="475" y="26"/>
                  </a:cubicBezTo>
                  <a:cubicBezTo>
                    <a:pt x="487" y="39"/>
                    <a:pt x="500" y="50"/>
                    <a:pt x="475" y="75"/>
                  </a:cubicBezTo>
                  <a:cubicBezTo>
                    <a:pt x="354" y="196"/>
                    <a:pt x="219" y="318"/>
                    <a:pt x="86" y="428"/>
                  </a:cubicBezTo>
                  <a:cubicBezTo>
                    <a:pt x="76" y="438"/>
                    <a:pt x="66" y="442"/>
                    <a:pt x="56" y="442"/>
                  </a:cubicBezTo>
                  <a:cubicBezTo>
                    <a:pt x="43" y="442"/>
                    <a:pt x="32" y="435"/>
                    <a:pt x="25" y="428"/>
                  </a:cubicBezTo>
                  <a:cubicBezTo>
                    <a:pt x="25" y="415"/>
                    <a:pt x="13" y="404"/>
                    <a:pt x="37" y="379"/>
                  </a:cubicBezTo>
                  <a:cubicBezTo>
                    <a:pt x="171" y="245"/>
                    <a:pt x="317" y="123"/>
                    <a:pt x="427" y="26"/>
                  </a:cubicBezTo>
                  <a:cubicBezTo>
                    <a:pt x="438" y="14"/>
                    <a:pt x="451" y="14"/>
                    <a:pt x="451" y="14"/>
                  </a:cubicBezTo>
                  <a:close/>
                  <a:moveTo>
                    <a:pt x="450" y="0"/>
                  </a:moveTo>
                  <a:cubicBezTo>
                    <a:pt x="437" y="0"/>
                    <a:pt x="424" y="4"/>
                    <a:pt x="414" y="14"/>
                  </a:cubicBezTo>
                  <a:cubicBezTo>
                    <a:pt x="305" y="99"/>
                    <a:pt x="159" y="233"/>
                    <a:pt x="25" y="367"/>
                  </a:cubicBezTo>
                  <a:cubicBezTo>
                    <a:pt x="0" y="391"/>
                    <a:pt x="0" y="428"/>
                    <a:pt x="13" y="440"/>
                  </a:cubicBezTo>
                  <a:cubicBezTo>
                    <a:pt x="25" y="452"/>
                    <a:pt x="37" y="464"/>
                    <a:pt x="62" y="464"/>
                  </a:cubicBezTo>
                  <a:cubicBezTo>
                    <a:pt x="73" y="464"/>
                    <a:pt x="86" y="452"/>
                    <a:pt x="98" y="440"/>
                  </a:cubicBezTo>
                  <a:cubicBezTo>
                    <a:pt x="232" y="331"/>
                    <a:pt x="365" y="209"/>
                    <a:pt x="487" y="87"/>
                  </a:cubicBezTo>
                  <a:cubicBezTo>
                    <a:pt x="511" y="63"/>
                    <a:pt x="511" y="39"/>
                    <a:pt x="500" y="14"/>
                  </a:cubicBezTo>
                  <a:cubicBezTo>
                    <a:pt x="486" y="7"/>
                    <a:pt x="467" y="0"/>
                    <a:pt x="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59" name="Google Shape;9159;p61"/>
            <p:cNvSpPr/>
            <p:nvPr/>
          </p:nvSpPr>
          <p:spPr>
            <a:xfrm>
              <a:off x="7381896" y="3665269"/>
              <a:ext cx="21460" cy="21312"/>
            </a:xfrm>
            <a:custGeom>
              <a:avLst/>
              <a:gdLst/>
              <a:ahLst/>
              <a:cxnLst/>
              <a:rect l="l" t="t" r="r" b="b"/>
              <a:pathLst>
                <a:path w="436" h="433" extrusionOk="0">
                  <a:moveTo>
                    <a:pt x="374" y="0"/>
                  </a:moveTo>
                  <a:cubicBezTo>
                    <a:pt x="364" y="0"/>
                    <a:pt x="353" y="4"/>
                    <a:pt x="344" y="14"/>
                  </a:cubicBezTo>
                  <a:cubicBezTo>
                    <a:pt x="234" y="123"/>
                    <a:pt x="137" y="233"/>
                    <a:pt x="28" y="354"/>
                  </a:cubicBezTo>
                  <a:cubicBezTo>
                    <a:pt x="0" y="390"/>
                    <a:pt x="27" y="432"/>
                    <a:pt x="57" y="432"/>
                  </a:cubicBezTo>
                  <a:cubicBezTo>
                    <a:pt x="68" y="432"/>
                    <a:pt x="79" y="427"/>
                    <a:pt x="88" y="414"/>
                  </a:cubicBezTo>
                  <a:cubicBezTo>
                    <a:pt x="210" y="306"/>
                    <a:pt x="320" y="184"/>
                    <a:pt x="417" y="62"/>
                  </a:cubicBezTo>
                  <a:cubicBezTo>
                    <a:pt x="435" y="35"/>
                    <a:pt x="405" y="0"/>
                    <a:pt x="3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60" name="Google Shape;9160;p61"/>
            <p:cNvSpPr/>
            <p:nvPr/>
          </p:nvSpPr>
          <p:spPr>
            <a:xfrm>
              <a:off x="7382044" y="3664876"/>
              <a:ext cx="21608" cy="22001"/>
            </a:xfrm>
            <a:custGeom>
              <a:avLst/>
              <a:gdLst/>
              <a:ahLst/>
              <a:cxnLst/>
              <a:rect l="l" t="t" r="r" b="b"/>
              <a:pathLst>
                <a:path w="439" h="447" extrusionOk="0">
                  <a:moveTo>
                    <a:pt x="368" y="16"/>
                  </a:moveTo>
                  <a:cubicBezTo>
                    <a:pt x="380" y="16"/>
                    <a:pt x="393" y="22"/>
                    <a:pt x="401" y="22"/>
                  </a:cubicBezTo>
                  <a:cubicBezTo>
                    <a:pt x="414" y="33"/>
                    <a:pt x="414" y="46"/>
                    <a:pt x="401" y="70"/>
                  </a:cubicBezTo>
                  <a:cubicBezTo>
                    <a:pt x="317" y="192"/>
                    <a:pt x="207" y="314"/>
                    <a:pt x="85" y="422"/>
                  </a:cubicBezTo>
                  <a:cubicBezTo>
                    <a:pt x="73" y="429"/>
                    <a:pt x="64" y="432"/>
                    <a:pt x="56" y="432"/>
                  </a:cubicBezTo>
                  <a:cubicBezTo>
                    <a:pt x="49" y="432"/>
                    <a:pt x="43" y="429"/>
                    <a:pt x="36" y="422"/>
                  </a:cubicBezTo>
                  <a:cubicBezTo>
                    <a:pt x="25" y="411"/>
                    <a:pt x="12" y="386"/>
                    <a:pt x="36" y="362"/>
                  </a:cubicBezTo>
                  <a:cubicBezTo>
                    <a:pt x="146" y="241"/>
                    <a:pt x="255" y="131"/>
                    <a:pt x="353" y="22"/>
                  </a:cubicBezTo>
                  <a:cubicBezTo>
                    <a:pt x="357" y="17"/>
                    <a:pt x="362" y="16"/>
                    <a:pt x="368" y="16"/>
                  </a:cubicBezTo>
                  <a:close/>
                  <a:moveTo>
                    <a:pt x="377" y="0"/>
                  </a:moveTo>
                  <a:cubicBezTo>
                    <a:pt x="365" y="0"/>
                    <a:pt x="353" y="3"/>
                    <a:pt x="341" y="9"/>
                  </a:cubicBezTo>
                  <a:cubicBezTo>
                    <a:pt x="244" y="119"/>
                    <a:pt x="134" y="228"/>
                    <a:pt x="25" y="362"/>
                  </a:cubicBezTo>
                  <a:cubicBezTo>
                    <a:pt x="0" y="386"/>
                    <a:pt x="0" y="411"/>
                    <a:pt x="25" y="435"/>
                  </a:cubicBezTo>
                  <a:cubicBezTo>
                    <a:pt x="36" y="447"/>
                    <a:pt x="49" y="447"/>
                    <a:pt x="61" y="447"/>
                  </a:cubicBezTo>
                  <a:cubicBezTo>
                    <a:pt x="73" y="447"/>
                    <a:pt x="85" y="447"/>
                    <a:pt x="98" y="435"/>
                  </a:cubicBezTo>
                  <a:cubicBezTo>
                    <a:pt x="219" y="325"/>
                    <a:pt x="328" y="204"/>
                    <a:pt x="426" y="82"/>
                  </a:cubicBezTo>
                  <a:cubicBezTo>
                    <a:pt x="438" y="58"/>
                    <a:pt x="426" y="33"/>
                    <a:pt x="414" y="9"/>
                  </a:cubicBezTo>
                  <a:cubicBezTo>
                    <a:pt x="402" y="3"/>
                    <a:pt x="390" y="0"/>
                    <a:pt x="3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61" name="Google Shape;9161;p61"/>
            <p:cNvSpPr/>
            <p:nvPr/>
          </p:nvSpPr>
          <p:spPr>
            <a:xfrm>
              <a:off x="7381994" y="3677329"/>
              <a:ext cx="23527" cy="20574"/>
            </a:xfrm>
            <a:custGeom>
              <a:avLst/>
              <a:gdLst/>
              <a:ahLst/>
              <a:cxnLst/>
              <a:rect l="l" t="t" r="r" b="b"/>
              <a:pathLst>
                <a:path w="478" h="418" extrusionOk="0">
                  <a:moveTo>
                    <a:pt x="410" y="0"/>
                  </a:moveTo>
                  <a:cubicBezTo>
                    <a:pt x="400" y="0"/>
                    <a:pt x="389" y="4"/>
                    <a:pt x="378" y="12"/>
                  </a:cubicBezTo>
                  <a:cubicBezTo>
                    <a:pt x="256" y="109"/>
                    <a:pt x="147" y="231"/>
                    <a:pt x="37" y="340"/>
                  </a:cubicBezTo>
                  <a:cubicBezTo>
                    <a:pt x="0" y="368"/>
                    <a:pt x="34" y="417"/>
                    <a:pt x="69" y="417"/>
                  </a:cubicBezTo>
                  <a:cubicBezTo>
                    <a:pt x="79" y="417"/>
                    <a:pt x="90" y="413"/>
                    <a:pt x="99" y="401"/>
                  </a:cubicBezTo>
                  <a:cubicBezTo>
                    <a:pt x="220" y="291"/>
                    <a:pt x="329" y="194"/>
                    <a:pt x="439" y="72"/>
                  </a:cubicBezTo>
                  <a:cubicBezTo>
                    <a:pt x="477" y="44"/>
                    <a:pt x="448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62" name="Google Shape;9162;p61"/>
            <p:cNvSpPr/>
            <p:nvPr/>
          </p:nvSpPr>
          <p:spPr>
            <a:xfrm>
              <a:off x="7382044" y="3676886"/>
              <a:ext cx="23379" cy="21411"/>
            </a:xfrm>
            <a:custGeom>
              <a:avLst/>
              <a:gdLst/>
              <a:ahLst/>
              <a:cxnLst/>
              <a:rect l="l" t="t" r="r" b="b"/>
              <a:pathLst>
                <a:path w="475" h="435" extrusionOk="0">
                  <a:moveTo>
                    <a:pt x="403" y="16"/>
                  </a:moveTo>
                  <a:cubicBezTo>
                    <a:pt x="415" y="16"/>
                    <a:pt x="429" y="24"/>
                    <a:pt x="438" y="33"/>
                  </a:cubicBezTo>
                  <a:cubicBezTo>
                    <a:pt x="450" y="45"/>
                    <a:pt x="450" y="57"/>
                    <a:pt x="438" y="81"/>
                  </a:cubicBezTo>
                  <a:cubicBezTo>
                    <a:pt x="328" y="191"/>
                    <a:pt x="207" y="300"/>
                    <a:pt x="98" y="410"/>
                  </a:cubicBezTo>
                  <a:cubicBezTo>
                    <a:pt x="86" y="416"/>
                    <a:pt x="73" y="419"/>
                    <a:pt x="63" y="419"/>
                  </a:cubicBezTo>
                  <a:cubicBezTo>
                    <a:pt x="52" y="419"/>
                    <a:pt x="43" y="416"/>
                    <a:pt x="36" y="410"/>
                  </a:cubicBezTo>
                  <a:cubicBezTo>
                    <a:pt x="25" y="386"/>
                    <a:pt x="25" y="373"/>
                    <a:pt x="36" y="349"/>
                  </a:cubicBezTo>
                  <a:cubicBezTo>
                    <a:pt x="158" y="240"/>
                    <a:pt x="268" y="130"/>
                    <a:pt x="390" y="21"/>
                  </a:cubicBezTo>
                  <a:cubicBezTo>
                    <a:pt x="393" y="17"/>
                    <a:pt x="398" y="16"/>
                    <a:pt x="403" y="16"/>
                  </a:cubicBezTo>
                  <a:close/>
                  <a:moveTo>
                    <a:pt x="407" y="1"/>
                  </a:moveTo>
                  <a:cubicBezTo>
                    <a:pt x="397" y="1"/>
                    <a:pt x="387" y="3"/>
                    <a:pt x="377" y="8"/>
                  </a:cubicBezTo>
                  <a:cubicBezTo>
                    <a:pt x="255" y="118"/>
                    <a:pt x="146" y="227"/>
                    <a:pt x="25" y="337"/>
                  </a:cubicBezTo>
                  <a:cubicBezTo>
                    <a:pt x="0" y="361"/>
                    <a:pt x="12" y="397"/>
                    <a:pt x="25" y="422"/>
                  </a:cubicBezTo>
                  <a:cubicBezTo>
                    <a:pt x="36" y="422"/>
                    <a:pt x="49" y="434"/>
                    <a:pt x="73" y="434"/>
                  </a:cubicBezTo>
                  <a:cubicBezTo>
                    <a:pt x="85" y="434"/>
                    <a:pt x="98" y="434"/>
                    <a:pt x="109" y="422"/>
                  </a:cubicBezTo>
                  <a:cubicBezTo>
                    <a:pt x="219" y="313"/>
                    <a:pt x="341" y="203"/>
                    <a:pt x="450" y="94"/>
                  </a:cubicBezTo>
                  <a:cubicBezTo>
                    <a:pt x="474" y="57"/>
                    <a:pt x="463" y="33"/>
                    <a:pt x="450" y="21"/>
                  </a:cubicBezTo>
                  <a:cubicBezTo>
                    <a:pt x="436" y="6"/>
                    <a:pt x="421" y="1"/>
                    <a:pt x="4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63" name="Google Shape;9163;p61"/>
            <p:cNvSpPr/>
            <p:nvPr/>
          </p:nvSpPr>
          <p:spPr>
            <a:xfrm>
              <a:off x="7382437" y="3689831"/>
              <a:ext cx="22100" cy="21558"/>
            </a:xfrm>
            <a:custGeom>
              <a:avLst/>
              <a:gdLst/>
              <a:ahLst/>
              <a:cxnLst/>
              <a:rect l="l" t="t" r="r" b="b"/>
              <a:pathLst>
                <a:path w="449" h="438" extrusionOk="0">
                  <a:moveTo>
                    <a:pt x="387" y="0"/>
                  </a:moveTo>
                  <a:cubicBezTo>
                    <a:pt x="377" y="0"/>
                    <a:pt x="366" y="4"/>
                    <a:pt x="357" y="13"/>
                  </a:cubicBezTo>
                  <a:cubicBezTo>
                    <a:pt x="247" y="134"/>
                    <a:pt x="138" y="244"/>
                    <a:pt x="28" y="353"/>
                  </a:cubicBezTo>
                  <a:cubicBezTo>
                    <a:pt x="0" y="392"/>
                    <a:pt x="31" y="438"/>
                    <a:pt x="70" y="438"/>
                  </a:cubicBezTo>
                  <a:cubicBezTo>
                    <a:pt x="80" y="438"/>
                    <a:pt x="91" y="434"/>
                    <a:pt x="101" y="426"/>
                  </a:cubicBezTo>
                  <a:cubicBezTo>
                    <a:pt x="223" y="317"/>
                    <a:pt x="333" y="196"/>
                    <a:pt x="430" y="61"/>
                  </a:cubicBezTo>
                  <a:cubicBezTo>
                    <a:pt x="449" y="34"/>
                    <a:pt x="418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64" name="Google Shape;9164;p61"/>
            <p:cNvSpPr/>
            <p:nvPr/>
          </p:nvSpPr>
          <p:spPr>
            <a:xfrm>
              <a:off x="7382634" y="3689142"/>
              <a:ext cx="22198" cy="22297"/>
            </a:xfrm>
            <a:custGeom>
              <a:avLst/>
              <a:gdLst/>
              <a:ahLst/>
              <a:cxnLst/>
              <a:rect l="l" t="t" r="r" b="b"/>
              <a:pathLst>
                <a:path w="451" h="453" extrusionOk="0">
                  <a:moveTo>
                    <a:pt x="378" y="15"/>
                  </a:moveTo>
                  <a:cubicBezTo>
                    <a:pt x="389" y="15"/>
                    <a:pt x="402" y="27"/>
                    <a:pt x="402" y="27"/>
                  </a:cubicBezTo>
                  <a:cubicBezTo>
                    <a:pt x="414" y="39"/>
                    <a:pt x="426" y="51"/>
                    <a:pt x="414" y="75"/>
                  </a:cubicBezTo>
                  <a:cubicBezTo>
                    <a:pt x="305" y="210"/>
                    <a:pt x="195" y="331"/>
                    <a:pt x="86" y="429"/>
                  </a:cubicBezTo>
                  <a:cubicBezTo>
                    <a:pt x="74" y="434"/>
                    <a:pt x="64" y="437"/>
                    <a:pt x="57" y="437"/>
                  </a:cubicBezTo>
                  <a:cubicBezTo>
                    <a:pt x="49" y="437"/>
                    <a:pt x="43" y="434"/>
                    <a:pt x="37" y="429"/>
                  </a:cubicBezTo>
                  <a:cubicBezTo>
                    <a:pt x="24" y="416"/>
                    <a:pt x="13" y="392"/>
                    <a:pt x="37" y="380"/>
                  </a:cubicBezTo>
                  <a:cubicBezTo>
                    <a:pt x="146" y="270"/>
                    <a:pt x="256" y="148"/>
                    <a:pt x="365" y="27"/>
                  </a:cubicBezTo>
                  <a:lnTo>
                    <a:pt x="378" y="15"/>
                  </a:lnTo>
                  <a:close/>
                  <a:moveTo>
                    <a:pt x="376" y="1"/>
                  </a:moveTo>
                  <a:cubicBezTo>
                    <a:pt x="364" y="1"/>
                    <a:pt x="351" y="5"/>
                    <a:pt x="341" y="15"/>
                  </a:cubicBezTo>
                  <a:cubicBezTo>
                    <a:pt x="243" y="137"/>
                    <a:pt x="122" y="258"/>
                    <a:pt x="24" y="367"/>
                  </a:cubicBezTo>
                  <a:cubicBezTo>
                    <a:pt x="0" y="392"/>
                    <a:pt x="0" y="416"/>
                    <a:pt x="13" y="440"/>
                  </a:cubicBezTo>
                  <a:cubicBezTo>
                    <a:pt x="24" y="453"/>
                    <a:pt x="49" y="453"/>
                    <a:pt x="61" y="453"/>
                  </a:cubicBezTo>
                  <a:cubicBezTo>
                    <a:pt x="73" y="453"/>
                    <a:pt x="86" y="453"/>
                    <a:pt x="97" y="440"/>
                  </a:cubicBezTo>
                  <a:cubicBezTo>
                    <a:pt x="207" y="343"/>
                    <a:pt x="316" y="221"/>
                    <a:pt x="426" y="75"/>
                  </a:cubicBezTo>
                  <a:cubicBezTo>
                    <a:pt x="451" y="51"/>
                    <a:pt x="438" y="27"/>
                    <a:pt x="414" y="15"/>
                  </a:cubicBezTo>
                  <a:cubicBezTo>
                    <a:pt x="407" y="8"/>
                    <a:pt x="392" y="1"/>
                    <a:pt x="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65" name="Google Shape;9165;p61"/>
            <p:cNvSpPr/>
            <p:nvPr/>
          </p:nvSpPr>
          <p:spPr>
            <a:xfrm>
              <a:off x="7379336" y="3701841"/>
              <a:ext cx="24512" cy="22444"/>
            </a:xfrm>
            <a:custGeom>
              <a:avLst/>
              <a:gdLst/>
              <a:ahLst/>
              <a:cxnLst/>
              <a:rect l="l" t="t" r="r" b="b"/>
              <a:pathLst>
                <a:path w="498" h="456" extrusionOk="0">
                  <a:moveTo>
                    <a:pt x="438" y="1"/>
                  </a:moveTo>
                  <a:cubicBezTo>
                    <a:pt x="429" y="1"/>
                    <a:pt x="418" y="4"/>
                    <a:pt x="408" y="12"/>
                  </a:cubicBezTo>
                  <a:cubicBezTo>
                    <a:pt x="286" y="134"/>
                    <a:pt x="153" y="255"/>
                    <a:pt x="31" y="377"/>
                  </a:cubicBezTo>
                  <a:cubicBezTo>
                    <a:pt x="0" y="408"/>
                    <a:pt x="29" y="455"/>
                    <a:pt x="68" y="455"/>
                  </a:cubicBezTo>
                  <a:cubicBezTo>
                    <a:pt x="76" y="455"/>
                    <a:pt x="84" y="454"/>
                    <a:pt x="91" y="450"/>
                  </a:cubicBezTo>
                  <a:cubicBezTo>
                    <a:pt x="226" y="341"/>
                    <a:pt x="359" y="207"/>
                    <a:pt x="469" y="73"/>
                  </a:cubicBezTo>
                  <a:cubicBezTo>
                    <a:pt x="497" y="44"/>
                    <a:pt x="473" y="1"/>
                    <a:pt x="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66" name="Google Shape;9166;p61"/>
            <p:cNvSpPr/>
            <p:nvPr/>
          </p:nvSpPr>
          <p:spPr>
            <a:xfrm>
              <a:off x="7379632" y="3701349"/>
              <a:ext cx="24561" cy="23281"/>
            </a:xfrm>
            <a:custGeom>
              <a:avLst/>
              <a:gdLst/>
              <a:ahLst/>
              <a:cxnLst/>
              <a:rect l="l" t="t" r="r" b="b"/>
              <a:pathLst>
                <a:path w="499" h="473" extrusionOk="0">
                  <a:moveTo>
                    <a:pt x="463" y="22"/>
                  </a:moveTo>
                  <a:cubicBezTo>
                    <a:pt x="475" y="35"/>
                    <a:pt x="475" y="59"/>
                    <a:pt x="463" y="83"/>
                  </a:cubicBezTo>
                  <a:cubicBezTo>
                    <a:pt x="341" y="217"/>
                    <a:pt x="207" y="351"/>
                    <a:pt x="74" y="448"/>
                  </a:cubicBezTo>
                  <a:cubicBezTo>
                    <a:pt x="67" y="454"/>
                    <a:pt x="58" y="457"/>
                    <a:pt x="50" y="457"/>
                  </a:cubicBezTo>
                  <a:cubicBezTo>
                    <a:pt x="43" y="457"/>
                    <a:pt x="37" y="454"/>
                    <a:pt x="37" y="448"/>
                  </a:cubicBezTo>
                  <a:cubicBezTo>
                    <a:pt x="25" y="424"/>
                    <a:pt x="12" y="399"/>
                    <a:pt x="25" y="387"/>
                  </a:cubicBezTo>
                  <a:cubicBezTo>
                    <a:pt x="85" y="338"/>
                    <a:pt x="134" y="290"/>
                    <a:pt x="195" y="241"/>
                  </a:cubicBezTo>
                  <a:lnTo>
                    <a:pt x="414" y="22"/>
                  </a:lnTo>
                  <a:close/>
                  <a:moveTo>
                    <a:pt x="438" y="1"/>
                  </a:moveTo>
                  <a:cubicBezTo>
                    <a:pt x="426" y="1"/>
                    <a:pt x="414" y="4"/>
                    <a:pt x="402" y="10"/>
                  </a:cubicBezTo>
                  <a:lnTo>
                    <a:pt x="183" y="229"/>
                  </a:lnTo>
                  <a:cubicBezTo>
                    <a:pt x="122" y="278"/>
                    <a:pt x="74" y="327"/>
                    <a:pt x="12" y="375"/>
                  </a:cubicBezTo>
                  <a:cubicBezTo>
                    <a:pt x="1" y="399"/>
                    <a:pt x="1" y="435"/>
                    <a:pt x="12" y="460"/>
                  </a:cubicBezTo>
                  <a:cubicBezTo>
                    <a:pt x="25" y="472"/>
                    <a:pt x="37" y="472"/>
                    <a:pt x="61" y="472"/>
                  </a:cubicBezTo>
                  <a:cubicBezTo>
                    <a:pt x="61" y="472"/>
                    <a:pt x="74" y="472"/>
                    <a:pt x="85" y="460"/>
                  </a:cubicBezTo>
                  <a:cubicBezTo>
                    <a:pt x="220" y="363"/>
                    <a:pt x="353" y="241"/>
                    <a:pt x="475" y="95"/>
                  </a:cubicBezTo>
                  <a:cubicBezTo>
                    <a:pt x="499" y="59"/>
                    <a:pt x="487" y="35"/>
                    <a:pt x="475" y="10"/>
                  </a:cubicBezTo>
                  <a:cubicBezTo>
                    <a:pt x="462" y="4"/>
                    <a:pt x="450" y="1"/>
                    <a:pt x="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67" name="Google Shape;9167;p61"/>
            <p:cNvSpPr/>
            <p:nvPr/>
          </p:nvSpPr>
          <p:spPr>
            <a:xfrm>
              <a:off x="7379632" y="3715033"/>
              <a:ext cx="24216" cy="21263"/>
            </a:xfrm>
            <a:custGeom>
              <a:avLst/>
              <a:gdLst/>
              <a:ahLst/>
              <a:cxnLst/>
              <a:rect l="l" t="t" r="r" b="b"/>
              <a:pathLst>
                <a:path w="492" h="432" extrusionOk="0">
                  <a:moveTo>
                    <a:pt x="427" y="1"/>
                  </a:moveTo>
                  <a:cubicBezTo>
                    <a:pt x="418" y="1"/>
                    <a:pt x="409" y="4"/>
                    <a:pt x="402" y="12"/>
                  </a:cubicBezTo>
                  <a:cubicBezTo>
                    <a:pt x="280" y="121"/>
                    <a:pt x="147" y="230"/>
                    <a:pt x="37" y="352"/>
                  </a:cubicBezTo>
                  <a:cubicBezTo>
                    <a:pt x="1" y="388"/>
                    <a:pt x="31" y="431"/>
                    <a:pt x="70" y="431"/>
                  </a:cubicBezTo>
                  <a:cubicBezTo>
                    <a:pt x="83" y="431"/>
                    <a:pt x="97" y="426"/>
                    <a:pt x="110" y="413"/>
                  </a:cubicBezTo>
                  <a:cubicBezTo>
                    <a:pt x="231" y="316"/>
                    <a:pt x="341" y="194"/>
                    <a:pt x="463" y="85"/>
                  </a:cubicBezTo>
                  <a:cubicBezTo>
                    <a:pt x="491" y="46"/>
                    <a:pt x="460" y="1"/>
                    <a:pt x="4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68" name="Google Shape;9168;p61"/>
            <p:cNvSpPr/>
            <p:nvPr/>
          </p:nvSpPr>
          <p:spPr>
            <a:xfrm>
              <a:off x="7379632" y="3714885"/>
              <a:ext cx="24561" cy="21706"/>
            </a:xfrm>
            <a:custGeom>
              <a:avLst/>
              <a:gdLst/>
              <a:ahLst/>
              <a:cxnLst/>
              <a:rect l="l" t="t" r="r" b="b"/>
              <a:pathLst>
                <a:path w="499" h="441" extrusionOk="0">
                  <a:moveTo>
                    <a:pt x="437" y="18"/>
                  </a:moveTo>
                  <a:cubicBezTo>
                    <a:pt x="447" y="18"/>
                    <a:pt x="457" y="21"/>
                    <a:pt x="463" y="27"/>
                  </a:cubicBezTo>
                  <a:cubicBezTo>
                    <a:pt x="463" y="39"/>
                    <a:pt x="475" y="63"/>
                    <a:pt x="463" y="76"/>
                  </a:cubicBezTo>
                  <a:cubicBezTo>
                    <a:pt x="426" y="112"/>
                    <a:pt x="390" y="136"/>
                    <a:pt x="366" y="173"/>
                  </a:cubicBezTo>
                  <a:cubicBezTo>
                    <a:pt x="280" y="258"/>
                    <a:pt x="195" y="343"/>
                    <a:pt x="98" y="416"/>
                  </a:cubicBezTo>
                  <a:cubicBezTo>
                    <a:pt x="86" y="422"/>
                    <a:pt x="74" y="425"/>
                    <a:pt x="63" y="425"/>
                  </a:cubicBezTo>
                  <a:cubicBezTo>
                    <a:pt x="52" y="425"/>
                    <a:pt x="43" y="422"/>
                    <a:pt x="37" y="416"/>
                  </a:cubicBezTo>
                  <a:cubicBezTo>
                    <a:pt x="25" y="404"/>
                    <a:pt x="25" y="379"/>
                    <a:pt x="37" y="355"/>
                  </a:cubicBezTo>
                  <a:cubicBezTo>
                    <a:pt x="122" y="270"/>
                    <a:pt x="220" y="197"/>
                    <a:pt x="304" y="112"/>
                  </a:cubicBezTo>
                  <a:cubicBezTo>
                    <a:pt x="341" y="88"/>
                    <a:pt x="377" y="52"/>
                    <a:pt x="402" y="27"/>
                  </a:cubicBezTo>
                  <a:cubicBezTo>
                    <a:pt x="414" y="21"/>
                    <a:pt x="426" y="18"/>
                    <a:pt x="437" y="18"/>
                  </a:cubicBezTo>
                  <a:close/>
                  <a:moveTo>
                    <a:pt x="425" y="1"/>
                  </a:moveTo>
                  <a:cubicBezTo>
                    <a:pt x="412" y="1"/>
                    <a:pt x="400" y="4"/>
                    <a:pt x="390" y="15"/>
                  </a:cubicBezTo>
                  <a:cubicBezTo>
                    <a:pt x="366" y="39"/>
                    <a:pt x="329" y="76"/>
                    <a:pt x="293" y="100"/>
                  </a:cubicBezTo>
                  <a:cubicBezTo>
                    <a:pt x="207" y="185"/>
                    <a:pt x="110" y="258"/>
                    <a:pt x="25" y="343"/>
                  </a:cubicBezTo>
                  <a:cubicBezTo>
                    <a:pt x="1" y="379"/>
                    <a:pt x="12" y="404"/>
                    <a:pt x="25" y="428"/>
                  </a:cubicBezTo>
                  <a:cubicBezTo>
                    <a:pt x="37" y="441"/>
                    <a:pt x="49" y="441"/>
                    <a:pt x="74" y="441"/>
                  </a:cubicBezTo>
                  <a:cubicBezTo>
                    <a:pt x="85" y="441"/>
                    <a:pt x="98" y="441"/>
                    <a:pt x="110" y="428"/>
                  </a:cubicBezTo>
                  <a:cubicBezTo>
                    <a:pt x="207" y="355"/>
                    <a:pt x="293" y="270"/>
                    <a:pt x="377" y="185"/>
                  </a:cubicBezTo>
                  <a:cubicBezTo>
                    <a:pt x="402" y="149"/>
                    <a:pt x="439" y="124"/>
                    <a:pt x="475" y="88"/>
                  </a:cubicBezTo>
                  <a:cubicBezTo>
                    <a:pt x="499" y="63"/>
                    <a:pt x="487" y="39"/>
                    <a:pt x="475" y="15"/>
                  </a:cubicBezTo>
                  <a:cubicBezTo>
                    <a:pt x="460" y="8"/>
                    <a:pt x="442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69" name="Google Shape;9169;p61"/>
            <p:cNvSpPr/>
            <p:nvPr/>
          </p:nvSpPr>
          <p:spPr>
            <a:xfrm>
              <a:off x="7382486" y="3726944"/>
              <a:ext cx="22051" cy="21903"/>
            </a:xfrm>
            <a:custGeom>
              <a:avLst/>
              <a:gdLst/>
              <a:ahLst/>
              <a:cxnLst/>
              <a:rect l="l" t="t" r="r" b="b"/>
              <a:pathLst>
                <a:path w="448" h="445" extrusionOk="0">
                  <a:moveTo>
                    <a:pt x="386" y="0"/>
                  </a:moveTo>
                  <a:cubicBezTo>
                    <a:pt x="376" y="0"/>
                    <a:pt x="365" y="4"/>
                    <a:pt x="356" y="13"/>
                  </a:cubicBezTo>
                  <a:cubicBezTo>
                    <a:pt x="259" y="134"/>
                    <a:pt x="149" y="256"/>
                    <a:pt x="27" y="366"/>
                  </a:cubicBezTo>
                  <a:cubicBezTo>
                    <a:pt x="1" y="402"/>
                    <a:pt x="27" y="444"/>
                    <a:pt x="57" y="444"/>
                  </a:cubicBezTo>
                  <a:cubicBezTo>
                    <a:pt x="68" y="444"/>
                    <a:pt x="79" y="439"/>
                    <a:pt x="89" y="426"/>
                  </a:cubicBezTo>
                  <a:cubicBezTo>
                    <a:pt x="222" y="329"/>
                    <a:pt x="332" y="196"/>
                    <a:pt x="429" y="61"/>
                  </a:cubicBezTo>
                  <a:cubicBezTo>
                    <a:pt x="448" y="34"/>
                    <a:pt x="417" y="0"/>
                    <a:pt x="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70" name="Google Shape;9170;p61"/>
            <p:cNvSpPr/>
            <p:nvPr/>
          </p:nvSpPr>
          <p:spPr>
            <a:xfrm>
              <a:off x="7382634" y="3726501"/>
              <a:ext cx="22198" cy="22641"/>
            </a:xfrm>
            <a:custGeom>
              <a:avLst/>
              <a:gdLst/>
              <a:ahLst/>
              <a:cxnLst/>
              <a:rect l="l" t="t" r="r" b="b"/>
              <a:pathLst>
                <a:path w="451" h="460" extrusionOk="0">
                  <a:moveTo>
                    <a:pt x="383" y="13"/>
                  </a:moveTo>
                  <a:cubicBezTo>
                    <a:pt x="389" y="13"/>
                    <a:pt x="396" y="16"/>
                    <a:pt x="402" y="22"/>
                  </a:cubicBezTo>
                  <a:cubicBezTo>
                    <a:pt x="414" y="34"/>
                    <a:pt x="426" y="46"/>
                    <a:pt x="414" y="70"/>
                  </a:cubicBezTo>
                  <a:cubicBezTo>
                    <a:pt x="305" y="216"/>
                    <a:pt x="195" y="338"/>
                    <a:pt x="86" y="435"/>
                  </a:cubicBezTo>
                  <a:cubicBezTo>
                    <a:pt x="74" y="442"/>
                    <a:pt x="64" y="445"/>
                    <a:pt x="57" y="445"/>
                  </a:cubicBezTo>
                  <a:cubicBezTo>
                    <a:pt x="49" y="445"/>
                    <a:pt x="43" y="442"/>
                    <a:pt x="37" y="435"/>
                  </a:cubicBezTo>
                  <a:cubicBezTo>
                    <a:pt x="24" y="424"/>
                    <a:pt x="13" y="399"/>
                    <a:pt x="37" y="387"/>
                  </a:cubicBezTo>
                  <a:cubicBezTo>
                    <a:pt x="134" y="278"/>
                    <a:pt x="256" y="156"/>
                    <a:pt x="365" y="22"/>
                  </a:cubicBezTo>
                  <a:cubicBezTo>
                    <a:pt x="371" y="16"/>
                    <a:pt x="377" y="13"/>
                    <a:pt x="383" y="13"/>
                  </a:cubicBezTo>
                  <a:close/>
                  <a:moveTo>
                    <a:pt x="383" y="1"/>
                  </a:moveTo>
                  <a:cubicBezTo>
                    <a:pt x="371" y="1"/>
                    <a:pt x="359" y="4"/>
                    <a:pt x="353" y="10"/>
                  </a:cubicBezTo>
                  <a:cubicBezTo>
                    <a:pt x="243" y="143"/>
                    <a:pt x="122" y="265"/>
                    <a:pt x="24" y="375"/>
                  </a:cubicBezTo>
                  <a:cubicBezTo>
                    <a:pt x="0" y="399"/>
                    <a:pt x="0" y="424"/>
                    <a:pt x="13" y="448"/>
                  </a:cubicBezTo>
                  <a:cubicBezTo>
                    <a:pt x="24" y="460"/>
                    <a:pt x="49" y="460"/>
                    <a:pt x="61" y="460"/>
                  </a:cubicBezTo>
                  <a:cubicBezTo>
                    <a:pt x="73" y="460"/>
                    <a:pt x="86" y="460"/>
                    <a:pt x="97" y="448"/>
                  </a:cubicBezTo>
                  <a:cubicBezTo>
                    <a:pt x="207" y="351"/>
                    <a:pt x="316" y="229"/>
                    <a:pt x="426" y="83"/>
                  </a:cubicBezTo>
                  <a:cubicBezTo>
                    <a:pt x="451" y="59"/>
                    <a:pt x="438" y="22"/>
                    <a:pt x="414" y="10"/>
                  </a:cubicBezTo>
                  <a:cubicBezTo>
                    <a:pt x="408" y="4"/>
                    <a:pt x="396" y="1"/>
                    <a:pt x="3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71" name="Google Shape;9171;p61"/>
            <p:cNvSpPr/>
            <p:nvPr/>
          </p:nvSpPr>
          <p:spPr>
            <a:xfrm>
              <a:off x="7380272" y="3745255"/>
              <a:ext cx="21066" cy="21558"/>
            </a:xfrm>
            <a:custGeom>
              <a:avLst/>
              <a:gdLst/>
              <a:ahLst/>
              <a:cxnLst/>
              <a:rect l="l" t="t" r="r" b="b"/>
              <a:pathLst>
                <a:path w="428" h="438" extrusionOk="0">
                  <a:moveTo>
                    <a:pt x="372" y="0"/>
                  </a:moveTo>
                  <a:cubicBezTo>
                    <a:pt x="361" y="0"/>
                    <a:pt x="350" y="6"/>
                    <a:pt x="340" y="18"/>
                  </a:cubicBezTo>
                  <a:cubicBezTo>
                    <a:pt x="231" y="127"/>
                    <a:pt x="134" y="237"/>
                    <a:pt x="36" y="359"/>
                  </a:cubicBezTo>
                  <a:cubicBezTo>
                    <a:pt x="0" y="395"/>
                    <a:pt x="31" y="437"/>
                    <a:pt x="64" y="437"/>
                  </a:cubicBezTo>
                  <a:cubicBezTo>
                    <a:pt x="75" y="437"/>
                    <a:pt x="87" y="432"/>
                    <a:pt x="97" y="419"/>
                  </a:cubicBezTo>
                  <a:cubicBezTo>
                    <a:pt x="194" y="310"/>
                    <a:pt x="304" y="200"/>
                    <a:pt x="401" y="79"/>
                  </a:cubicBezTo>
                  <a:cubicBezTo>
                    <a:pt x="428" y="43"/>
                    <a:pt x="402" y="0"/>
                    <a:pt x="3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72" name="Google Shape;9172;p61"/>
            <p:cNvSpPr/>
            <p:nvPr/>
          </p:nvSpPr>
          <p:spPr>
            <a:xfrm>
              <a:off x="7380222" y="3744812"/>
              <a:ext cx="21017" cy="22297"/>
            </a:xfrm>
            <a:custGeom>
              <a:avLst/>
              <a:gdLst/>
              <a:ahLst/>
              <a:cxnLst/>
              <a:rect l="l" t="t" r="r" b="b"/>
              <a:pathLst>
                <a:path w="427" h="453" extrusionOk="0">
                  <a:moveTo>
                    <a:pt x="365" y="15"/>
                  </a:moveTo>
                  <a:cubicBezTo>
                    <a:pt x="378" y="15"/>
                    <a:pt x="378" y="27"/>
                    <a:pt x="390" y="27"/>
                  </a:cubicBezTo>
                  <a:cubicBezTo>
                    <a:pt x="402" y="39"/>
                    <a:pt x="402" y="63"/>
                    <a:pt x="390" y="76"/>
                  </a:cubicBezTo>
                  <a:cubicBezTo>
                    <a:pt x="292" y="198"/>
                    <a:pt x="195" y="306"/>
                    <a:pt x="86" y="428"/>
                  </a:cubicBezTo>
                  <a:cubicBezTo>
                    <a:pt x="80" y="434"/>
                    <a:pt x="70" y="438"/>
                    <a:pt x="63" y="438"/>
                  </a:cubicBezTo>
                  <a:cubicBezTo>
                    <a:pt x="55" y="438"/>
                    <a:pt x="49" y="434"/>
                    <a:pt x="49" y="428"/>
                  </a:cubicBezTo>
                  <a:cubicBezTo>
                    <a:pt x="25" y="416"/>
                    <a:pt x="25" y="392"/>
                    <a:pt x="37" y="379"/>
                  </a:cubicBezTo>
                  <a:cubicBezTo>
                    <a:pt x="135" y="258"/>
                    <a:pt x="244" y="136"/>
                    <a:pt x="341" y="27"/>
                  </a:cubicBezTo>
                  <a:cubicBezTo>
                    <a:pt x="354" y="27"/>
                    <a:pt x="365" y="15"/>
                    <a:pt x="365" y="15"/>
                  </a:cubicBezTo>
                  <a:close/>
                  <a:moveTo>
                    <a:pt x="360" y="1"/>
                  </a:moveTo>
                  <a:cubicBezTo>
                    <a:pt x="350" y="1"/>
                    <a:pt x="339" y="4"/>
                    <a:pt x="329" y="15"/>
                  </a:cubicBezTo>
                  <a:cubicBezTo>
                    <a:pt x="232" y="125"/>
                    <a:pt x="122" y="246"/>
                    <a:pt x="25" y="368"/>
                  </a:cubicBezTo>
                  <a:cubicBezTo>
                    <a:pt x="0" y="392"/>
                    <a:pt x="13" y="428"/>
                    <a:pt x="37" y="441"/>
                  </a:cubicBezTo>
                  <a:cubicBezTo>
                    <a:pt x="37" y="452"/>
                    <a:pt x="49" y="452"/>
                    <a:pt x="62" y="452"/>
                  </a:cubicBezTo>
                  <a:cubicBezTo>
                    <a:pt x="73" y="452"/>
                    <a:pt x="86" y="452"/>
                    <a:pt x="98" y="441"/>
                  </a:cubicBezTo>
                  <a:cubicBezTo>
                    <a:pt x="208" y="319"/>
                    <a:pt x="305" y="209"/>
                    <a:pt x="402" y="88"/>
                  </a:cubicBezTo>
                  <a:cubicBezTo>
                    <a:pt x="427" y="63"/>
                    <a:pt x="414" y="27"/>
                    <a:pt x="402" y="15"/>
                  </a:cubicBezTo>
                  <a:cubicBezTo>
                    <a:pt x="388" y="8"/>
                    <a:pt x="374" y="1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73" name="Google Shape;9173;p61"/>
            <p:cNvSpPr/>
            <p:nvPr/>
          </p:nvSpPr>
          <p:spPr>
            <a:xfrm>
              <a:off x="7380025" y="3759824"/>
              <a:ext cx="19737" cy="21017"/>
            </a:xfrm>
            <a:custGeom>
              <a:avLst/>
              <a:gdLst/>
              <a:ahLst/>
              <a:cxnLst/>
              <a:rect l="l" t="t" r="r" b="b"/>
              <a:pathLst>
                <a:path w="401" h="427" extrusionOk="0">
                  <a:moveTo>
                    <a:pt x="339" y="1"/>
                  </a:moveTo>
                  <a:cubicBezTo>
                    <a:pt x="329" y="1"/>
                    <a:pt x="318" y="5"/>
                    <a:pt x="309" y="14"/>
                  </a:cubicBezTo>
                  <a:cubicBezTo>
                    <a:pt x="223" y="123"/>
                    <a:pt x="126" y="233"/>
                    <a:pt x="29" y="355"/>
                  </a:cubicBezTo>
                  <a:cubicBezTo>
                    <a:pt x="1" y="383"/>
                    <a:pt x="31" y="426"/>
                    <a:pt x="69" y="426"/>
                  </a:cubicBezTo>
                  <a:cubicBezTo>
                    <a:pt x="80" y="426"/>
                    <a:pt x="91" y="423"/>
                    <a:pt x="102" y="415"/>
                  </a:cubicBezTo>
                  <a:cubicBezTo>
                    <a:pt x="199" y="306"/>
                    <a:pt x="296" y="184"/>
                    <a:pt x="382" y="63"/>
                  </a:cubicBezTo>
                  <a:cubicBezTo>
                    <a:pt x="400" y="35"/>
                    <a:pt x="370" y="1"/>
                    <a:pt x="3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74" name="Google Shape;9174;p61"/>
            <p:cNvSpPr/>
            <p:nvPr/>
          </p:nvSpPr>
          <p:spPr>
            <a:xfrm>
              <a:off x="7380222" y="3759480"/>
              <a:ext cx="19836" cy="22001"/>
            </a:xfrm>
            <a:custGeom>
              <a:avLst/>
              <a:gdLst/>
              <a:ahLst/>
              <a:cxnLst/>
              <a:rect l="l" t="t" r="r" b="b"/>
              <a:pathLst>
                <a:path w="403" h="447" extrusionOk="0">
                  <a:moveTo>
                    <a:pt x="365" y="21"/>
                  </a:moveTo>
                  <a:cubicBezTo>
                    <a:pt x="378" y="33"/>
                    <a:pt x="378" y="57"/>
                    <a:pt x="365" y="70"/>
                  </a:cubicBezTo>
                  <a:cubicBezTo>
                    <a:pt x="268" y="203"/>
                    <a:pt x="183" y="313"/>
                    <a:pt x="86" y="410"/>
                  </a:cubicBezTo>
                  <a:cubicBezTo>
                    <a:pt x="80" y="422"/>
                    <a:pt x="71" y="425"/>
                    <a:pt x="62" y="425"/>
                  </a:cubicBezTo>
                  <a:cubicBezTo>
                    <a:pt x="53" y="425"/>
                    <a:pt x="43" y="422"/>
                    <a:pt x="37" y="422"/>
                  </a:cubicBezTo>
                  <a:cubicBezTo>
                    <a:pt x="25" y="410"/>
                    <a:pt x="13" y="386"/>
                    <a:pt x="37" y="362"/>
                  </a:cubicBezTo>
                  <a:cubicBezTo>
                    <a:pt x="73" y="313"/>
                    <a:pt x="122" y="264"/>
                    <a:pt x="159" y="203"/>
                  </a:cubicBezTo>
                  <a:cubicBezTo>
                    <a:pt x="219" y="154"/>
                    <a:pt x="268" y="94"/>
                    <a:pt x="317" y="33"/>
                  </a:cubicBezTo>
                  <a:cubicBezTo>
                    <a:pt x="317" y="21"/>
                    <a:pt x="329" y="21"/>
                    <a:pt x="341" y="21"/>
                  </a:cubicBezTo>
                  <a:close/>
                  <a:moveTo>
                    <a:pt x="344" y="1"/>
                  </a:moveTo>
                  <a:cubicBezTo>
                    <a:pt x="328" y="1"/>
                    <a:pt x="312" y="7"/>
                    <a:pt x="305" y="21"/>
                  </a:cubicBezTo>
                  <a:cubicBezTo>
                    <a:pt x="256" y="81"/>
                    <a:pt x="195" y="143"/>
                    <a:pt x="146" y="203"/>
                  </a:cubicBezTo>
                  <a:cubicBezTo>
                    <a:pt x="110" y="252"/>
                    <a:pt x="62" y="300"/>
                    <a:pt x="25" y="349"/>
                  </a:cubicBezTo>
                  <a:cubicBezTo>
                    <a:pt x="0" y="373"/>
                    <a:pt x="0" y="410"/>
                    <a:pt x="25" y="435"/>
                  </a:cubicBezTo>
                  <a:cubicBezTo>
                    <a:pt x="37" y="435"/>
                    <a:pt x="49" y="446"/>
                    <a:pt x="62" y="446"/>
                  </a:cubicBezTo>
                  <a:cubicBezTo>
                    <a:pt x="73" y="446"/>
                    <a:pt x="86" y="435"/>
                    <a:pt x="98" y="422"/>
                  </a:cubicBezTo>
                  <a:cubicBezTo>
                    <a:pt x="195" y="325"/>
                    <a:pt x="281" y="216"/>
                    <a:pt x="390" y="81"/>
                  </a:cubicBezTo>
                  <a:cubicBezTo>
                    <a:pt x="402" y="57"/>
                    <a:pt x="390" y="33"/>
                    <a:pt x="378" y="8"/>
                  </a:cubicBezTo>
                  <a:cubicBezTo>
                    <a:pt x="368" y="4"/>
                    <a:pt x="356" y="1"/>
                    <a:pt x="3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75" name="Google Shape;9175;p61"/>
            <p:cNvSpPr/>
            <p:nvPr/>
          </p:nvSpPr>
          <p:spPr>
            <a:xfrm>
              <a:off x="7381207" y="3773114"/>
              <a:ext cx="22051" cy="20869"/>
            </a:xfrm>
            <a:custGeom>
              <a:avLst/>
              <a:gdLst/>
              <a:ahLst/>
              <a:cxnLst/>
              <a:rect l="l" t="t" r="r" b="b"/>
              <a:pathLst>
                <a:path w="448" h="424" extrusionOk="0">
                  <a:moveTo>
                    <a:pt x="384" y="0"/>
                  </a:moveTo>
                  <a:cubicBezTo>
                    <a:pt x="375" y="0"/>
                    <a:pt x="366" y="4"/>
                    <a:pt x="358" y="12"/>
                  </a:cubicBezTo>
                  <a:cubicBezTo>
                    <a:pt x="248" y="121"/>
                    <a:pt x="126" y="231"/>
                    <a:pt x="29" y="340"/>
                  </a:cubicBezTo>
                  <a:cubicBezTo>
                    <a:pt x="1" y="378"/>
                    <a:pt x="32" y="424"/>
                    <a:pt x="65" y="424"/>
                  </a:cubicBezTo>
                  <a:cubicBezTo>
                    <a:pt x="73" y="424"/>
                    <a:pt x="82" y="420"/>
                    <a:pt x="90" y="413"/>
                  </a:cubicBezTo>
                  <a:cubicBezTo>
                    <a:pt x="212" y="304"/>
                    <a:pt x="309" y="182"/>
                    <a:pt x="418" y="72"/>
                  </a:cubicBezTo>
                  <a:cubicBezTo>
                    <a:pt x="447" y="44"/>
                    <a:pt x="416" y="0"/>
                    <a:pt x="3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76" name="Google Shape;9176;p61"/>
            <p:cNvSpPr/>
            <p:nvPr/>
          </p:nvSpPr>
          <p:spPr>
            <a:xfrm>
              <a:off x="7381404" y="3772376"/>
              <a:ext cx="22247" cy="22247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403" y="27"/>
                  </a:moveTo>
                  <a:cubicBezTo>
                    <a:pt x="414" y="38"/>
                    <a:pt x="427" y="63"/>
                    <a:pt x="414" y="87"/>
                  </a:cubicBezTo>
                  <a:cubicBezTo>
                    <a:pt x="378" y="111"/>
                    <a:pt x="354" y="136"/>
                    <a:pt x="330" y="160"/>
                  </a:cubicBezTo>
                  <a:cubicBezTo>
                    <a:pt x="257" y="246"/>
                    <a:pt x="171" y="343"/>
                    <a:pt x="86" y="416"/>
                  </a:cubicBezTo>
                  <a:cubicBezTo>
                    <a:pt x="76" y="426"/>
                    <a:pt x="68" y="430"/>
                    <a:pt x="61" y="430"/>
                  </a:cubicBezTo>
                  <a:cubicBezTo>
                    <a:pt x="52" y="430"/>
                    <a:pt x="45" y="423"/>
                    <a:pt x="38" y="416"/>
                  </a:cubicBezTo>
                  <a:cubicBezTo>
                    <a:pt x="25" y="403"/>
                    <a:pt x="13" y="392"/>
                    <a:pt x="38" y="367"/>
                  </a:cubicBezTo>
                  <a:cubicBezTo>
                    <a:pt x="111" y="282"/>
                    <a:pt x="195" y="197"/>
                    <a:pt x="281" y="111"/>
                  </a:cubicBezTo>
                  <a:cubicBezTo>
                    <a:pt x="305" y="87"/>
                    <a:pt x="330" y="63"/>
                    <a:pt x="354" y="27"/>
                  </a:cubicBezTo>
                  <a:close/>
                  <a:moveTo>
                    <a:pt x="376" y="0"/>
                  </a:moveTo>
                  <a:cubicBezTo>
                    <a:pt x="364" y="0"/>
                    <a:pt x="351" y="4"/>
                    <a:pt x="341" y="14"/>
                  </a:cubicBezTo>
                  <a:cubicBezTo>
                    <a:pt x="317" y="51"/>
                    <a:pt x="293" y="75"/>
                    <a:pt x="268" y="100"/>
                  </a:cubicBezTo>
                  <a:lnTo>
                    <a:pt x="13" y="355"/>
                  </a:lnTo>
                  <a:cubicBezTo>
                    <a:pt x="1" y="379"/>
                    <a:pt x="1" y="416"/>
                    <a:pt x="25" y="428"/>
                  </a:cubicBezTo>
                  <a:cubicBezTo>
                    <a:pt x="25" y="440"/>
                    <a:pt x="49" y="452"/>
                    <a:pt x="62" y="452"/>
                  </a:cubicBezTo>
                  <a:cubicBezTo>
                    <a:pt x="74" y="452"/>
                    <a:pt x="86" y="440"/>
                    <a:pt x="98" y="428"/>
                  </a:cubicBezTo>
                  <a:cubicBezTo>
                    <a:pt x="184" y="355"/>
                    <a:pt x="268" y="257"/>
                    <a:pt x="341" y="173"/>
                  </a:cubicBezTo>
                  <a:cubicBezTo>
                    <a:pt x="366" y="148"/>
                    <a:pt x="403" y="124"/>
                    <a:pt x="427" y="100"/>
                  </a:cubicBezTo>
                  <a:cubicBezTo>
                    <a:pt x="451" y="75"/>
                    <a:pt x="439" y="38"/>
                    <a:pt x="414" y="14"/>
                  </a:cubicBezTo>
                  <a:cubicBezTo>
                    <a:pt x="407" y="7"/>
                    <a:pt x="392" y="0"/>
                    <a:pt x="3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77" name="Google Shape;9177;p61"/>
            <p:cNvSpPr/>
            <p:nvPr/>
          </p:nvSpPr>
          <p:spPr>
            <a:xfrm>
              <a:off x="7380715" y="3786306"/>
              <a:ext cx="21706" cy="23872"/>
            </a:xfrm>
            <a:custGeom>
              <a:avLst/>
              <a:gdLst/>
              <a:ahLst/>
              <a:cxnLst/>
              <a:rect l="l" t="t" r="r" b="b"/>
              <a:pathLst>
                <a:path w="441" h="485" extrusionOk="0">
                  <a:moveTo>
                    <a:pt x="376" y="0"/>
                  </a:moveTo>
                  <a:cubicBezTo>
                    <a:pt x="360" y="0"/>
                    <a:pt x="343" y="7"/>
                    <a:pt x="331" y="23"/>
                  </a:cubicBezTo>
                  <a:cubicBezTo>
                    <a:pt x="246" y="157"/>
                    <a:pt x="149" y="279"/>
                    <a:pt x="39" y="400"/>
                  </a:cubicBezTo>
                  <a:cubicBezTo>
                    <a:pt x="1" y="439"/>
                    <a:pt x="38" y="484"/>
                    <a:pt x="73" y="484"/>
                  </a:cubicBezTo>
                  <a:cubicBezTo>
                    <a:pt x="83" y="484"/>
                    <a:pt x="93" y="481"/>
                    <a:pt x="100" y="473"/>
                  </a:cubicBezTo>
                  <a:cubicBezTo>
                    <a:pt x="234" y="352"/>
                    <a:pt x="331" y="218"/>
                    <a:pt x="417" y="72"/>
                  </a:cubicBezTo>
                  <a:cubicBezTo>
                    <a:pt x="441" y="31"/>
                    <a:pt x="410" y="0"/>
                    <a:pt x="3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78" name="Google Shape;9178;p61"/>
            <p:cNvSpPr/>
            <p:nvPr/>
          </p:nvSpPr>
          <p:spPr>
            <a:xfrm>
              <a:off x="7380862" y="3785863"/>
              <a:ext cx="21558" cy="24364"/>
            </a:xfrm>
            <a:custGeom>
              <a:avLst/>
              <a:gdLst/>
              <a:ahLst/>
              <a:cxnLst/>
              <a:rect l="l" t="t" r="r" b="b"/>
              <a:pathLst>
                <a:path w="438" h="495" extrusionOk="0">
                  <a:moveTo>
                    <a:pt x="369" y="12"/>
                  </a:moveTo>
                  <a:cubicBezTo>
                    <a:pt x="377" y="12"/>
                    <a:pt x="384" y="15"/>
                    <a:pt x="389" y="20"/>
                  </a:cubicBezTo>
                  <a:cubicBezTo>
                    <a:pt x="414" y="32"/>
                    <a:pt x="414" y="45"/>
                    <a:pt x="401" y="69"/>
                  </a:cubicBezTo>
                  <a:cubicBezTo>
                    <a:pt x="304" y="239"/>
                    <a:pt x="206" y="372"/>
                    <a:pt x="97" y="470"/>
                  </a:cubicBezTo>
                  <a:cubicBezTo>
                    <a:pt x="87" y="480"/>
                    <a:pt x="79" y="484"/>
                    <a:pt x="71" y="484"/>
                  </a:cubicBezTo>
                  <a:cubicBezTo>
                    <a:pt x="60" y="484"/>
                    <a:pt x="50" y="477"/>
                    <a:pt x="36" y="470"/>
                  </a:cubicBezTo>
                  <a:cubicBezTo>
                    <a:pt x="24" y="458"/>
                    <a:pt x="24" y="434"/>
                    <a:pt x="36" y="409"/>
                  </a:cubicBezTo>
                  <a:cubicBezTo>
                    <a:pt x="133" y="299"/>
                    <a:pt x="243" y="178"/>
                    <a:pt x="341" y="32"/>
                  </a:cubicBezTo>
                  <a:cubicBezTo>
                    <a:pt x="347" y="18"/>
                    <a:pt x="358" y="12"/>
                    <a:pt x="369" y="12"/>
                  </a:cubicBezTo>
                  <a:close/>
                  <a:moveTo>
                    <a:pt x="368" y="0"/>
                  </a:moveTo>
                  <a:cubicBezTo>
                    <a:pt x="351" y="0"/>
                    <a:pt x="335" y="6"/>
                    <a:pt x="328" y="20"/>
                  </a:cubicBezTo>
                  <a:cubicBezTo>
                    <a:pt x="231" y="166"/>
                    <a:pt x="122" y="299"/>
                    <a:pt x="24" y="409"/>
                  </a:cubicBezTo>
                  <a:cubicBezTo>
                    <a:pt x="0" y="434"/>
                    <a:pt x="12" y="470"/>
                    <a:pt x="24" y="482"/>
                  </a:cubicBezTo>
                  <a:cubicBezTo>
                    <a:pt x="36" y="494"/>
                    <a:pt x="49" y="494"/>
                    <a:pt x="73" y="494"/>
                  </a:cubicBezTo>
                  <a:cubicBezTo>
                    <a:pt x="85" y="494"/>
                    <a:pt x="97" y="494"/>
                    <a:pt x="109" y="482"/>
                  </a:cubicBezTo>
                  <a:cubicBezTo>
                    <a:pt x="219" y="385"/>
                    <a:pt x="328" y="251"/>
                    <a:pt x="425" y="81"/>
                  </a:cubicBezTo>
                  <a:cubicBezTo>
                    <a:pt x="438" y="45"/>
                    <a:pt x="425" y="20"/>
                    <a:pt x="401" y="8"/>
                  </a:cubicBezTo>
                  <a:cubicBezTo>
                    <a:pt x="391" y="3"/>
                    <a:pt x="379" y="0"/>
                    <a:pt x="3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79" name="Google Shape;9179;p61"/>
            <p:cNvSpPr/>
            <p:nvPr/>
          </p:nvSpPr>
          <p:spPr>
            <a:xfrm>
              <a:off x="7384948" y="3802352"/>
              <a:ext cx="18408" cy="21460"/>
            </a:xfrm>
            <a:custGeom>
              <a:avLst/>
              <a:gdLst/>
              <a:ahLst/>
              <a:cxnLst/>
              <a:rect l="l" t="t" r="r" b="b"/>
              <a:pathLst>
                <a:path w="374" h="436" extrusionOk="0">
                  <a:moveTo>
                    <a:pt x="312" y="0"/>
                  </a:moveTo>
                  <a:cubicBezTo>
                    <a:pt x="301" y="0"/>
                    <a:pt x="291" y="4"/>
                    <a:pt x="282" y="13"/>
                  </a:cubicBezTo>
                  <a:cubicBezTo>
                    <a:pt x="196" y="123"/>
                    <a:pt x="112" y="245"/>
                    <a:pt x="26" y="366"/>
                  </a:cubicBezTo>
                  <a:cubicBezTo>
                    <a:pt x="1" y="401"/>
                    <a:pt x="30" y="435"/>
                    <a:pt x="62" y="435"/>
                  </a:cubicBezTo>
                  <a:cubicBezTo>
                    <a:pt x="75" y="435"/>
                    <a:pt x="88" y="429"/>
                    <a:pt x="99" y="415"/>
                  </a:cubicBezTo>
                  <a:cubicBezTo>
                    <a:pt x="185" y="305"/>
                    <a:pt x="269" y="183"/>
                    <a:pt x="355" y="62"/>
                  </a:cubicBezTo>
                  <a:cubicBezTo>
                    <a:pt x="373" y="35"/>
                    <a:pt x="343" y="0"/>
                    <a:pt x="3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80" name="Google Shape;9180;p61"/>
            <p:cNvSpPr/>
            <p:nvPr/>
          </p:nvSpPr>
          <p:spPr>
            <a:xfrm>
              <a:off x="7384997" y="3801712"/>
              <a:ext cx="18654" cy="22297"/>
            </a:xfrm>
            <a:custGeom>
              <a:avLst/>
              <a:gdLst/>
              <a:ahLst/>
              <a:cxnLst/>
              <a:rect l="l" t="t" r="r" b="b"/>
              <a:pathLst>
                <a:path w="379" h="453" extrusionOk="0">
                  <a:moveTo>
                    <a:pt x="311" y="17"/>
                  </a:moveTo>
                  <a:cubicBezTo>
                    <a:pt x="317" y="17"/>
                    <a:pt x="323" y="20"/>
                    <a:pt x="330" y="26"/>
                  </a:cubicBezTo>
                  <a:cubicBezTo>
                    <a:pt x="341" y="39"/>
                    <a:pt x="354" y="50"/>
                    <a:pt x="341" y="75"/>
                  </a:cubicBezTo>
                  <a:cubicBezTo>
                    <a:pt x="268" y="185"/>
                    <a:pt x="184" y="294"/>
                    <a:pt x="86" y="428"/>
                  </a:cubicBezTo>
                  <a:cubicBezTo>
                    <a:pt x="80" y="434"/>
                    <a:pt x="71" y="437"/>
                    <a:pt x="62" y="437"/>
                  </a:cubicBezTo>
                  <a:cubicBezTo>
                    <a:pt x="53" y="437"/>
                    <a:pt x="44" y="434"/>
                    <a:pt x="38" y="428"/>
                  </a:cubicBezTo>
                  <a:cubicBezTo>
                    <a:pt x="25" y="428"/>
                    <a:pt x="13" y="415"/>
                    <a:pt x="25" y="391"/>
                  </a:cubicBezTo>
                  <a:cubicBezTo>
                    <a:pt x="111" y="258"/>
                    <a:pt x="208" y="136"/>
                    <a:pt x="293" y="26"/>
                  </a:cubicBezTo>
                  <a:cubicBezTo>
                    <a:pt x="299" y="20"/>
                    <a:pt x="305" y="17"/>
                    <a:pt x="311" y="17"/>
                  </a:cubicBezTo>
                  <a:close/>
                  <a:moveTo>
                    <a:pt x="306" y="0"/>
                  </a:moveTo>
                  <a:cubicBezTo>
                    <a:pt x="295" y="0"/>
                    <a:pt x="286" y="4"/>
                    <a:pt x="281" y="14"/>
                  </a:cubicBezTo>
                  <a:cubicBezTo>
                    <a:pt x="184" y="136"/>
                    <a:pt x="98" y="245"/>
                    <a:pt x="13" y="379"/>
                  </a:cubicBezTo>
                  <a:cubicBezTo>
                    <a:pt x="1" y="404"/>
                    <a:pt x="1" y="428"/>
                    <a:pt x="25" y="440"/>
                  </a:cubicBezTo>
                  <a:cubicBezTo>
                    <a:pt x="38" y="452"/>
                    <a:pt x="49" y="452"/>
                    <a:pt x="62" y="452"/>
                  </a:cubicBezTo>
                  <a:cubicBezTo>
                    <a:pt x="74" y="452"/>
                    <a:pt x="98" y="452"/>
                    <a:pt x="111" y="428"/>
                  </a:cubicBezTo>
                  <a:cubicBezTo>
                    <a:pt x="195" y="306"/>
                    <a:pt x="281" y="196"/>
                    <a:pt x="354" y="87"/>
                  </a:cubicBezTo>
                  <a:cubicBezTo>
                    <a:pt x="378" y="63"/>
                    <a:pt x="366" y="26"/>
                    <a:pt x="341" y="14"/>
                  </a:cubicBezTo>
                  <a:cubicBezTo>
                    <a:pt x="335" y="7"/>
                    <a:pt x="320" y="0"/>
                    <a:pt x="3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81" name="Google Shape;9181;p61"/>
            <p:cNvSpPr/>
            <p:nvPr/>
          </p:nvSpPr>
          <p:spPr>
            <a:xfrm>
              <a:off x="7382486" y="3820318"/>
              <a:ext cx="18457" cy="20722"/>
            </a:xfrm>
            <a:custGeom>
              <a:avLst/>
              <a:gdLst/>
              <a:ahLst/>
              <a:cxnLst/>
              <a:rect l="l" t="t" r="r" b="b"/>
              <a:pathLst>
                <a:path w="375" h="421" extrusionOk="0">
                  <a:moveTo>
                    <a:pt x="312" y="1"/>
                  </a:moveTo>
                  <a:cubicBezTo>
                    <a:pt x="302" y="1"/>
                    <a:pt x="292" y="4"/>
                    <a:pt x="283" y="13"/>
                  </a:cubicBezTo>
                  <a:cubicBezTo>
                    <a:pt x="198" y="123"/>
                    <a:pt x="113" y="245"/>
                    <a:pt x="27" y="353"/>
                  </a:cubicBezTo>
                  <a:cubicBezTo>
                    <a:pt x="1" y="381"/>
                    <a:pt x="33" y="420"/>
                    <a:pt x="67" y="420"/>
                  </a:cubicBezTo>
                  <a:cubicBezTo>
                    <a:pt x="79" y="420"/>
                    <a:pt x="91" y="415"/>
                    <a:pt x="100" y="402"/>
                  </a:cubicBezTo>
                  <a:lnTo>
                    <a:pt x="356" y="74"/>
                  </a:lnTo>
                  <a:cubicBezTo>
                    <a:pt x="375" y="37"/>
                    <a:pt x="344" y="1"/>
                    <a:pt x="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82" name="Google Shape;9182;p61"/>
            <p:cNvSpPr/>
            <p:nvPr/>
          </p:nvSpPr>
          <p:spPr>
            <a:xfrm>
              <a:off x="7382634" y="3819924"/>
              <a:ext cx="18605" cy="21411"/>
            </a:xfrm>
            <a:custGeom>
              <a:avLst/>
              <a:gdLst/>
              <a:ahLst/>
              <a:cxnLst/>
              <a:rect l="l" t="t" r="r" b="b"/>
              <a:pathLst>
                <a:path w="378" h="435" extrusionOk="0">
                  <a:moveTo>
                    <a:pt x="311" y="18"/>
                  </a:moveTo>
                  <a:cubicBezTo>
                    <a:pt x="317" y="18"/>
                    <a:pt x="323" y="21"/>
                    <a:pt x="329" y="21"/>
                  </a:cubicBezTo>
                  <a:cubicBezTo>
                    <a:pt x="341" y="34"/>
                    <a:pt x="353" y="58"/>
                    <a:pt x="341" y="70"/>
                  </a:cubicBezTo>
                  <a:cubicBezTo>
                    <a:pt x="256" y="191"/>
                    <a:pt x="170" y="313"/>
                    <a:pt x="86" y="410"/>
                  </a:cubicBezTo>
                  <a:cubicBezTo>
                    <a:pt x="79" y="416"/>
                    <a:pt x="70" y="420"/>
                    <a:pt x="61" y="420"/>
                  </a:cubicBezTo>
                  <a:cubicBezTo>
                    <a:pt x="52" y="420"/>
                    <a:pt x="43" y="416"/>
                    <a:pt x="37" y="410"/>
                  </a:cubicBezTo>
                  <a:cubicBezTo>
                    <a:pt x="24" y="398"/>
                    <a:pt x="13" y="386"/>
                    <a:pt x="24" y="361"/>
                  </a:cubicBezTo>
                  <a:cubicBezTo>
                    <a:pt x="97" y="264"/>
                    <a:pt x="195" y="143"/>
                    <a:pt x="292" y="34"/>
                  </a:cubicBezTo>
                  <a:cubicBezTo>
                    <a:pt x="298" y="21"/>
                    <a:pt x="305" y="18"/>
                    <a:pt x="311" y="18"/>
                  </a:cubicBezTo>
                  <a:close/>
                  <a:moveTo>
                    <a:pt x="315" y="1"/>
                  </a:moveTo>
                  <a:cubicBezTo>
                    <a:pt x="300" y="1"/>
                    <a:pt x="282" y="7"/>
                    <a:pt x="268" y="21"/>
                  </a:cubicBezTo>
                  <a:cubicBezTo>
                    <a:pt x="170" y="131"/>
                    <a:pt x="86" y="253"/>
                    <a:pt x="13" y="361"/>
                  </a:cubicBezTo>
                  <a:cubicBezTo>
                    <a:pt x="0" y="386"/>
                    <a:pt x="13" y="410"/>
                    <a:pt x="24" y="423"/>
                  </a:cubicBezTo>
                  <a:cubicBezTo>
                    <a:pt x="37" y="434"/>
                    <a:pt x="49" y="434"/>
                    <a:pt x="61" y="434"/>
                  </a:cubicBezTo>
                  <a:cubicBezTo>
                    <a:pt x="73" y="434"/>
                    <a:pt x="86" y="434"/>
                    <a:pt x="97" y="423"/>
                  </a:cubicBezTo>
                  <a:cubicBezTo>
                    <a:pt x="183" y="325"/>
                    <a:pt x="268" y="204"/>
                    <a:pt x="353" y="82"/>
                  </a:cubicBezTo>
                  <a:cubicBezTo>
                    <a:pt x="378" y="58"/>
                    <a:pt x="365" y="34"/>
                    <a:pt x="341" y="9"/>
                  </a:cubicBezTo>
                  <a:cubicBezTo>
                    <a:pt x="336" y="4"/>
                    <a:pt x="326" y="1"/>
                    <a:pt x="3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83" name="Google Shape;9183;p61"/>
            <p:cNvSpPr/>
            <p:nvPr/>
          </p:nvSpPr>
          <p:spPr>
            <a:xfrm>
              <a:off x="7380665" y="3832968"/>
              <a:ext cx="21952" cy="20623"/>
            </a:xfrm>
            <a:custGeom>
              <a:avLst/>
              <a:gdLst/>
              <a:ahLst/>
              <a:cxnLst/>
              <a:rect l="l" t="t" r="r" b="b"/>
              <a:pathLst>
                <a:path w="446" h="419" extrusionOk="0">
                  <a:moveTo>
                    <a:pt x="383" y="0"/>
                  </a:moveTo>
                  <a:cubicBezTo>
                    <a:pt x="374" y="0"/>
                    <a:pt x="364" y="4"/>
                    <a:pt x="356" y="12"/>
                  </a:cubicBezTo>
                  <a:lnTo>
                    <a:pt x="28" y="340"/>
                  </a:lnTo>
                  <a:cubicBezTo>
                    <a:pt x="1" y="376"/>
                    <a:pt x="28" y="419"/>
                    <a:pt x="63" y="419"/>
                  </a:cubicBezTo>
                  <a:cubicBezTo>
                    <a:pt x="75" y="419"/>
                    <a:pt x="89" y="414"/>
                    <a:pt x="101" y="401"/>
                  </a:cubicBezTo>
                  <a:cubicBezTo>
                    <a:pt x="210" y="291"/>
                    <a:pt x="308" y="182"/>
                    <a:pt x="418" y="72"/>
                  </a:cubicBezTo>
                  <a:cubicBezTo>
                    <a:pt x="446" y="44"/>
                    <a:pt x="415" y="0"/>
                    <a:pt x="3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84" name="Google Shape;9184;p61"/>
            <p:cNvSpPr/>
            <p:nvPr/>
          </p:nvSpPr>
          <p:spPr>
            <a:xfrm>
              <a:off x="7380862" y="3832623"/>
              <a:ext cx="21558" cy="21312"/>
            </a:xfrm>
            <a:custGeom>
              <a:avLst/>
              <a:gdLst/>
              <a:ahLst/>
              <a:cxnLst/>
              <a:rect l="l" t="t" r="r" b="b"/>
              <a:pathLst>
                <a:path w="438" h="433" extrusionOk="0">
                  <a:moveTo>
                    <a:pt x="377" y="17"/>
                  </a:moveTo>
                  <a:cubicBezTo>
                    <a:pt x="387" y="17"/>
                    <a:pt x="394" y="24"/>
                    <a:pt x="401" y="31"/>
                  </a:cubicBezTo>
                  <a:cubicBezTo>
                    <a:pt x="414" y="43"/>
                    <a:pt x="425" y="55"/>
                    <a:pt x="401" y="79"/>
                  </a:cubicBezTo>
                  <a:cubicBezTo>
                    <a:pt x="304" y="189"/>
                    <a:pt x="206" y="286"/>
                    <a:pt x="85" y="408"/>
                  </a:cubicBezTo>
                  <a:cubicBezTo>
                    <a:pt x="79" y="414"/>
                    <a:pt x="70" y="417"/>
                    <a:pt x="61" y="417"/>
                  </a:cubicBezTo>
                  <a:cubicBezTo>
                    <a:pt x="52" y="417"/>
                    <a:pt x="42" y="414"/>
                    <a:pt x="36" y="408"/>
                  </a:cubicBezTo>
                  <a:cubicBezTo>
                    <a:pt x="24" y="395"/>
                    <a:pt x="12" y="371"/>
                    <a:pt x="36" y="359"/>
                  </a:cubicBezTo>
                  <a:cubicBezTo>
                    <a:pt x="146" y="238"/>
                    <a:pt x="255" y="128"/>
                    <a:pt x="352" y="31"/>
                  </a:cubicBezTo>
                  <a:cubicBezTo>
                    <a:pt x="362" y="20"/>
                    <a:pt x="371" y="17"/>
                    <a:pt x="377" y="17"/>
                  </a:cubicBezTo>
                  <a:close/>
                  <a:moveTo>
                    <a:pt x="381" y="1"/>
                  </a:moveTo>
                  <a:cubicBezTo>
                    <a:pt x="368" y="1"/>
                    <a:pt x="353" y="7"/>
                    <a:pt x="341" y="19"/>
                  </a:cubicBezTo>
                  <a:cubicBezTo>
                    <a:pt x="243" y="116"/>
                    <a:pt x="133" y="225"/>
                    <a:pt x="24" y="347"/>
                  </a:cubicBezTo>
                  <a:cubicBezTo>
                    <a:pt x="0" y="371"/>
                    <a:pt x="0" y="395"/>
                    <a:pt x="24" y="420"/>
                  </a:cubicBezTo>
                  <a:cubicBezTo>
                    <a:pt x="36" y="432"/>
                    <a:pt x="49" y="432"/>
                    <a:pt x="60" y="432"/>
                  </a:cubicBezTo>
                  <a:cubicBezTo>
                    <a:pt x="73" y="432"/>
                    <a:pt x="85" y="432"/>
                    <a:pt x="97" y="420"/>
                  </a:cubicBezTo>
                  <a:lnTo>
                    <a:pt x="425" y="92"/>
                  </a:lnTo>
                  <a:cubicBezTo>
                    <a:pt x="438" y="67"/>
                    <a:pt x="438" y="31"/>
                    <a:pt x="414" y="19"/>
                  </a:cubicBezTo>
                  <a:cubicBezTo>
                    <a:pt x="407" y="7"/>
                    <a:pt x="395" y="1"/>
                    <a:pt x="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85" name="Google Shape;9185;p61"/>
            <p:cNvSpPr/>
            <p:nvPr/>
          </p:nvSpPr>
          <p:spPr>
            <a:xfrm>
              <a:off x="7380715" y="3842812"/>
              <a:ext cx="21854" cy="22149"/>
            </a:xfrm>
            <a:custGeom>
              <a:avLst/>
              <a:gdLst/>
              <a:ahLst/>
              <a:cxnLst/>
              <a:rect l="l" t="t" r="r" b="b"/>
              <a:pathLst>
                <a:path w="444" h="450" extrusionOk="0">
                  <a:moveTo>
                    <a:pt x="392" y="0"/>
                  </a:moveTo>
                  <a:cubicBezTo>
                    <a:pt x="380" y="0"/>
                    <a:pt x="368" y="6"/>
                    <a:pt x="355" y="18"/>
                  </a:cubicBezTo>
                  <a:cubicBezTo>
                    <a:pt x="246" y="140"/>
                    <a:pt x="136" y="250"/>
                    <a:pt x="27" y="371"/>
                  </a:cubicBezTo>
                  <a:cubicBezTo>
                    <a:pt x="0" y="407"/>
                    <a:pt x="26" y="450"/>
                    <a:pt x="62" y="450"/>
                  </a:cubicBezTo>
                  <a:cubicBezTo>
                    <a:pt x="74" y="450"/>
                    <a:pt x="88" y="444"/>
                    <a:pt x="100" y="432"/>
                  </a:cubicBezTo>
                  <a:cubicBezTo>
                    <a:pt x="209" y="323"/>
                    <a:pt x="319" y="201"/>
                    <a:pt x="417" y="79"/>
                  </a:cubicBezTo>
                  <a:cubicBezTo>
                    <a:pt x="443" y="43"/>
                    <a:pt x="423" y="0"/>
                    <a:pt x="3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86" name="Google Shape;9186;p61"/>
            <p:cNvSpPr/>
            <p:nvPr/>
          </p:nvSpPr>
          <p:spPr>
            <a:xfrm>
              <a:off x="7380862" y="3842418"/>
              <a:ext cx="22149" cy="22838"/>
            </a:xfrm>
            <a:custGeom>
              <a:avLst/>
              <a:gdLst/>
              <a:ahLst/>
              <a:cxnLst/>
              <a:rect l="l" t="t" r="r" b="b"/>
              <a:pathLst>
                <a:path w="450" h="464" extrusionOk="0">
                  <a:moveTo>
                    <a:pt x="389" y="14"/>
                  </a:moveTo>
                  <a:lnTo>
                    <a:pt x="401" y="26"/>
                  </a:lnTo>
                  <a:cubicBezTo>
                    <a:pt x="414" y="39"/>
                    <a:pt x="425" y="63"/>
                    <a:pt x="414" y="75"/>
                  </a:cubicBezTo>
                  <a:cubicBezTo>
                    <a:pt x="316" y="196"/>
                    <a:pt x="206" y="318"/>
                    <a:pt x="85" y="440"/>
                  </a:cubicBezTo>
                  <a:cubicBezTo>
                    <a:pt x="79" y="446"/>
                    <a:pt x="70" y="449"/>
                    <a:pt x="61" y="449"/>
                  </a:cubicBezTo>
                  <a:cubicBezTo>
                    <a:pt x="52" y="449"/>
                    <a:pt x="42" y="446"/>
                    <a:pt x="36" y="440"/>
                  </a:cubicBezTo>
                  <a:cubicBezTo>
                    <a:pt x="24" y="428"/>
                    <a:pt x="12" y="404"/>
                    <a:pt x="36" y="391"/>
                  </a:cubicBezTo>
                  <a:cubicBezTo>
                    <a:pt x="97" y="318"/>
                    <a:pt x="158" y="245"/>
                    <a:pt x="219" y="185"/>
                  </a:cubicBezTo>
                  <a:cubicBezTo>
                    <a:pt x="268" y="136"/>
                    <a:pt x="316" y="75"/>
                    <a:pt x="365" y="26"/>
                  </a:cubicBezTo>
                  <a:cubicBezTo>
                    <a:pt x="377" y="26"/>
                    <a:pt x="377" y="14"/>
                    <a:pt x="389" y="14"/>
                  </a:cubicBezTo>
                  <a:close/>
                  <a:moveTo>
                    <a:pt x="382" y="0"/>
                  </a:moveTo>
                  <a:cubicBezTo>
                    <a:pt x="373" y="0"/>
                    <a:pt x="363" y="4"/>
                    <a:pt x="352" y="14"/>
                  </a:cubicBezTo>
                  <a:cubicBezTo>
                    <a:pt x="304" y="63"/>
                    <a:pt x="255" y="123"/>
                    <a:pt x="206" y="172"/>
                  </a:cubicBezTo>
                  <a:cubicBezTo>
                    <a:pt x="146" y="233"/>
                    <a:pt x="85" y="306"/>
                    <a:pt x="24" y="379"/>
                  </a:cubicBezTo>
                  <a:cubicBezTo>
                    <a:pt x="0" y="404"/>
                    <a:pt x="0" y="428"/>
                    <a:pt x="24" y="452"/>
                  </a:cubicBezTo>
                  <a:cubicBezTo>
                    <a:pt x="36" y="464"/>
                    <a:pt x="49" y="464"/>
                    <a:pt x="60" y="464"/>
                  </a:cubicBezTo>
                  <a:cubicBezTo>
                    <a:pt x="73" y="464"/>
                    <a:pt x="85" y="464"/>
                    <a:pt x="97" y="452"/>
                  </a:cubicBezTo>
                  <a:cubicBezTo>
                    <a:pt x="219" y="331"/>
                    <a:pt x="328" y="209"/>
                    <a:pt x="425" y="87"/>
                  </a:cubicBezTo>
                  <a:cubicBezTo>
                    <a:pt x="450" y="63"/>
                    <a:pt x="438" y="26"/>
                    <a:pt x="414" y="14"/>
                  </a:cubicBezTo>
                  <a:cubicBezTo>
                    <a:pt x="406" y="7"/>
                    <a:pt x="395" y="0"/>
                    <a:pt x="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87" name="Google Shape;9187;p61"/>
            <p:cNvSpPr/>
            <p:nvPr/>
          </p:nvSpPr>
          <p:spPr>
            <a:xfrm>
              <a:off x="7380616" y="3853247"/>
              <a:ext cx="23281" cy="24561"/>
            </a:xfrm>
            <a:custGeom>
              <a:avLst/>
              <a:gdLst/>
              <a:ahLst/>
              <a:cxnLst/>
              <a:rect l="l" t="t" r="r" b="b"/>
              <a:pathLst>
                <a:path w="473" h="499" extrusionOk="0">
                  <a:moveTo>
                    <a:pt x="412" y="0"/>
                  </a:moveTo>
                  <a:cubicBezTo>
                    <a:pt x="402" y="0"/>
                    <a:pt x="391" y="4"/>
                    <a:pt x="382" y="13"/>
                  </a:cubicBezTo>
                  <a:cubicBezTo>
                    <a:pt x="273" y="147"/>
                    <a:pt x="151" y="281"/>
                    <a:pt x="29" y="414"/>
                  </a:cubicBezTo>
                  <a:cubicBezTo>
                    <a:pt x="0" y="452"/>
                    <a:pt x="32" y="498"/>
                    <a:pt x="70" y="498"/>
                  </a:cubicBezTo>
                  <a:cubicBezTo>
                    <a:pt x="81" y="498"/>
                    <a:pt x="92" y="495"/>
                    <a:pt x="102" y="487"/>
                  </a:cubicBezTo>
                  <a:cubicBezTo>
                    <a:pt x="224" y="354"/>
                    <a:pt x="346" y="208"/>
                    <a:pt x="455" y="62"/>
                  </a:cubicBezTo>
                  <a:cubicBezTo>
                    <a:pt x="473" y="34"/>
                    <a:pt x="444" y="0"/>
                    <a:pt x="4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88" name="Google Shape;9188;p61"/>
            <p:cNvSpPr/>
            <p:nvPr/>
          </p:nvSpPr>
          <p:spPr>
            <a:xfrm>
              <a:off x="7380862" y="3852558"/>
              <a:ext cx="23330" cy="2589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401" y="15"/>
                  </a:moveTo>
                  <a:cubicBezTo>
                    <a:pt x="414" y="15"/>
                    <a:pt x="425" y="27"/>
                    <a:pt x="425" y="27"/>
                  </a:cubicBezTo>
                  <a:cubicBezTo>
                    <a:pt x="438" y="39"/>
                    <a:pt x="450" y="52"/>
                    <a:pt x="438" y="76"/>
                  </a:cubicBezTo>
                  <a:cubicBezTo>
                    <a:pt x="328" y="234"/>
                    <a:pt x="206" y="368"/>
                    <a:pt x="85" y="489"/>
                  </a:cubicBezTo>
                  <a:cubicBezTo>
                    <a:pt x="80" y="500"/>
                    <a:pt x="73" y="503"/>
                    <a:pt x="65" y="503"/>
                  </a:cubicBezTo>
                  <a:cubicBezTo>
                    <a:pt x="55" y="503"/>
                    <a:pt x="43" y="496"/>
                    <a:pt x="36" y="489"/>
                  </a:cubicBezTo>
                  <a:cubicBezTo>
                    <a:pt x="24" y="477"/>
                    <a:pt x="12" y="452"/>
                    <a:pt x="36" y="441"/>
                  </a:cubicBezTo>
                  <a:cubicBezTo>
                    <a:pt x="170" y="282"/>
                    <a:pt x="279" y="149"/>
                    <a:pt x="389" y="27"/>
                  </a:cubicBezTo>
                  <a:lnTo>
                    <a:pt x="401" y="15"/>
                  </a:lnTo>
                  <a:close/>
                  <a:moveTo>
                    <a:pt x="395" y="1"/>
                  </a:moveTo>
                  <a:cubicBezTo>
                    <a:pt x="385" y="1"/>
                    <a:pt x="375" y="4"/>
                    <a:pt x="365" y="15"/>
                  </a:cubicBezTo>
                  <a:cubicBezTo>
                    <a:pt x="268" y="136"/>
                    <a:pt x="158" y="271"/>
                    <a:pt x="24" y="428"/>
                  </a:cubicBezTo>
                  <a:cubicBezTo>
                    <a:pt x="0" y="452"/>
                    <a:pt x="0" y="489"/>
                    <a:pt x="24" y="501"/>
                  </a:cubicBezTo>
                  <a:cubicBezTo>
                    <a:pt x="36" y="514"/>
                    <a:pt x="49" y="525"/>
                    <a:pt x="60" y="525"/>
                  </a:cubicBezTo>
                  <a:cubicBezTo>
                    <a:pt x="73" y="525"/>
                    <a:pt x="85" y="514"/>
                    <a:pt x="97" y="501"/>
                  </a:cubicBezTo>
                  <a:cubicBezTo>
                    <a:pt x="219" y="380"/>
                    <a:pt x="341" y="246"/>
                    <a:pt x="450" y="88"/>
                  </a:cubicBezTo>
                  <a:cubicBezTo>
                    <a:pt x="474" y="63"/>
                    <a:pt x="462" y="27"/>
                    <a:pt x="438" y="15"/>
                  </a:cubicBezTo>
                  <a:cubicBezTo>
                    <a:pt x="424" y="8"/>
                    <a:pt x="410" y="1"/>
                    <a:pt x="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89" name="Google Shape;9189;p61"/>
            <p:cNvSpPr/>
            <p:nvPr/>
          </p:nvSpPr>
          <p:spPr>
            <a:xfrm>
              <a:off x="7383077" y="3864716"/>
              <a:ext cx="21165" cy="25398"/>
            </a:xfrm>
            <a:custGeom>
              <a:avLst/>
              <a:gdLst/>
              <a:ahLst/>
              <a:cxnLst/>
              <a:rect l="l" t="t" r="r" b="b"/>
              <a:pathLst>
                <a:path w="430" h="516" extrusionOk="0">
                  <a:moveTo>
                    <a:pt x="374" y="1"/>
                  </a:moveTo>
                  <a:cubicBezTo>
                    <a:pt x="359" y="1"/>
                    <a:pt x="344" y="8"/>
                    <a:pt x="332" y="24"/>
                  </a:cubicBezTo>
                  <a:cubicBezTo>
                    <a:pt x="234" y="170"/>
                    <a:pt x="137" y="303"/>
                    <a:pt x="28" y="449"/>
                  </a:cubicBezTo>
                  <a:cubicBezTo>
                    <a:pt x="1" y="476"/>
                    <a:pt x="33" y="516"/>
                    <a:pt x="67" y="516"/>
                  </a:cubicBezTo>
                  <a:cubicBezTo>
                    <a:pt x="79" y="516"/>
                    <a:pt x="91" y="510"/>
                    <a:pt x="101" y="497"/>
                  </a:cubicBezTo>
                  <a:cubicBezTo>
                    <a:pt x="223" y="376"/>
                    <a:pt x="320" y="218"/>
                    <a:pt x="405" y="72"/>
                  </a:cubicBezTo>
                  <a:cubicBezTo>
                    <a:pt x="430" y="31"/>
                    <a:pt x="404" y="1"/>
                    <a:pt x="3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90" name="Google Shape;9190;p61"/>
            <p:cNvSpPr/>
            <p:nvPr/>
          </p:nvSpPr>
          <p:spPr>
            <a:xfrm>
              <a:off x="7383225" y="3864273"/>
              <a:ext cx="20968" cy="26136"/>
            </a:xfrm>
            <a:custGeom>
              <a:avLst/>
              <a:gdLst/>
              <a:ahLst/>
              <a:cxnLst/>
              <a:rect l="l" t="t" r="r" b="b"/>
              <a:pathLst>
                <a:path w="426" h="531" extrusionOk="0">
                  <a:moveTo>
                    <a:pt x="390" y="20"/>
                  </a:moveTo>
                  <a:cubicBezTo>
                    <a:pt x="402" y="33"/>
                    <a:pt x="414" y="57"/>
                    <a:pt x="402" y="69"/>
                  </a:cubicBezTo>
                  <a:cubicBezTo>
                    <a:pt x="304" y="251"/>
                    <a:pt x="207" y="385"/>
                    <a:pt x="98" y="506"/>
                  </a:cubicBezTo>
                  <a:cubicBezTo>
                    <a:pt x="86" y="513"/>
                    <a:pt x="77" y="516"/>
                    <a:pt x="67" y="516"/>
                  </a:cubicBezTo>
                  <a:cubicBezTo>
                    <a:pt x="58" y="516"/>
                    <a:pt x="49" y="513"/>
                    <a:pt x="37" y="506"/>
                  </a:cubicBezTo>
                  <a:cubicBezTo>
                    <a:pt x="25" y="495"/>
                    <a:pt x="25" y="482"/>
                    <a:pt x="37" y="458"/>
                  </a:cubicBezTo>
                  <a:lnTo>
                    <a:pt x="61" y="422"/>
                  </a:lnTo>
                  <a:cubicBezTo>
                    <a:pt x="147" y="300"/>
                    <a:pt x="244" y="166"/>
                    <a:pt x="341" y="33"/>
                  </a:cubicBezTo>
                  <a:cubicBezTo>
                    <a:pt x="341" y="20"/>
                    <a:pt x="353" y="20"/>
                    <a:pt x="366" y="20"/>
                  </a:cubicBezTo>
                  <a:close/>
                  <a:moveTo>
                    <a:pt x="368" y="1"/>
                  </a:moveTo>
                  <a:cubicBezTo>
                    <a:pt x="352" y="1"/>
                    <a:pt x="332" y="9"/>
                    <a:pt x="317" y="33"/>
                  </a:cubicBezTo>
                  <a:cubicBezTo>
                    <a:pt x="231" y="154"/>
                    <a:pt x="134" y="287"/>
                    <a:pt x="49" y="409"/>
                  </a:cubicBezTo>
                  <a:lnTo>
                    <a:pt x="12" y="446"/>
                  </a:lnTo>
                  <a:cubicBezTo>
                    <a:pt x="1" y="470"/>
                    <a:pt x="12" y="506"/>
                    <a:pt x="25" y="519"/>
                  </a:cubicBezTo>
                  <a:cubicBezTo>
                    <a:pt x="37" y="531"/>
                    <a:pt x="61" y="531"/>
                    <a:pt x="74" y="531"/>
                  </a:cubicBezTo>
                  <a:cubicBezTo>
                    <a:pt x="85" y="531"/>
                    <a:pt x="98" y="531"/>
                    <a:pt x="110" y="519"/>
                  </a:cubicBezTo>
                  <a:cubicBezTo>
                    <a:pt x="220" y="397"/>
                    <a:pt x="317" y="263"/>
                    <a:pt x="414" y="81"/>
                  </a:cubicBezTo>
                  <a:cubicBezTo>
                    <a:pt x="426" y="44"/>
                    <a:pt x="414" y="20"/>
                    <a:pt x="390" y="8"/>
                  </a:cubicBezTo>
                  <a:cubicBezTo>
                    <a:pt x="385" y="4"/>
                    <a:pt x="377" y="1"/>
                    <a:pt x="3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91" name="Google Shape;9191;p61"/>
            <p:cNvSpPr/>
            <p:nvPr/>
          </p:nvSpPr>
          <p:spPr>
            <a:xfrm>
              <a:off x="7395629" y="3879679"/>
              <a:ext cx="10582" cy="12748"/>
            </a:xfrm>
            <a:custGeom>
              <a:avLst/>
              <a:gdLst/>
              <a:ahLst/>
              <a:cxnLst/>
              <a:rect l="l" t="t" r="r" b="b"/>
              <a:pathLst>
                <a:path w="215" h="259" extrusionOk="0">
                  <a:moveTo>
                    <a:pt x="157" y="0"/>
                  </a:moveTo>
                  <a:cubicBezTo>
                    <a:pt x="142" y="0"/>
                    <a:pt x="126" y="7"/>
                    <a:pt x="114" y="23"/>
                  </a:cubicBezTo>
                  <a:cubicBezTo>
                    <a:pt x="77" y="72"/>
                    <a:pt x="41" y="133"/>
                    <a:pt x="16" y="193"/>
                  </a:cubicBezTo>
                  <a:cubicBezTo>
                    <a:pt x="0" y="226"/>
                    <a:pt x="27" y="258"/>
                    <a:pt x="54" y="258"/>
                  </a:cubicBezTo>
                  <a:cubicBezTo>
                    <a:pt x="68" y="258"/>
                    <a:pt x="81" y="250"/>
                    <a:pt x="89" y="230"/>
                  </a:cubicBezTo>
                  <a:cubicBezTo>
                    <a:pt x="114" y="169"/>
                    <a:pt x="150" y="120"/>
                    <a:pt x="198" y="60"/>
                  </a:cubicBezTo>
                  <a:cubicBezTo>
                    <a:pt x="214" y="28"/>
                    <a:pt x="187" y="0"/>
                    <a:pt x="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92" name="Google Shape;9192;p61"/>
            <p:cNvSpPr/>
            <p:nvPr/>
          </p:nvSpPr>
          <p:spPr>
            <a:xfrm>
              <a:off x="7395186" y="3879039"/>
              <a:ext cx="10828" cy="13782"/>
            </a:xfrm>
            <a:custGeom>
              <a:avLst/>
              <a:gdLst/>
              <a:ahLst/>
              <a:cxnLst/>
              <a:rect l="l" t="t" r="r" b="b"/>
              <a:pathLst>
                <a:path w="220" h="280" extrusionOk="0">
                  <a:moveTo>
                    <a:pt x="171" y="24"/>
                  </a:moveTo>
                  <a:cubicBezTo>
                    <a:pt x="183" y="24"/>
                    <a:pt x="196" y="36"/>
                    <a:pt x="196" y="49"/>
                  </a:cubicBezTo>
                  <a:cubicBezTo>
                    <a:pt x="207" y="49"/>
                    <a:pt x="196" y="60"/>
                    <a:pt x="196" y="73"/>
                  </a:cubicBezTo>
                  <a:cubicBezTo>
                    <a:pt x="159" y="122"/>
                    <a:pt x="123" y="182"/>
                    <a:pt x="86" y="243"/>
                  </a:cubicBezTo>
                  <a:cubicBezTo>
                    <a:pt x="79" y="257"/>
                    <a:pt x="72" y="263"/>
                    <a:pt x="65" y="263"/>
                  </a:cubicBezTo>
                  <a:cubicBezTo>
                    <a:pt x="60" y="263"/>
                    <a:pt x="54" y="260"/>
                    <a:pt x="50" y="255"/>
                  </a:cubicBezTo>
                  <a:cubicBezTo>
                    <a:pt x="37" y="255"/>
                    <a:pt x="25" y="231"/>
                    <a:pt x="25" y="206"/>
                  </a:cubicBezTo>
                  <a:cubicBezTo>
                    <a:pt x="61" y="146"/>
                    <a:pt x="86" y="85"/>
                    <a:pt x="134" y="36"/>
                  </a:cubicBezTo>
                  <a:cubicBezTo>
                    <a:pt x="147" y="24"/>
                    <a:pt x="159" y="24"/>
                    <a:pt x="159" y="24"/>
                  </a:cubicBezTo>
                  <a:close/>
                  <a:moveTo>
                    <a:pt x="171" y="0"/>
                  </a:moveTo>
                  <a:cubicBezTo>
                    <a:pt x="147" y="0"/>
                    <a:pt x="134" y="12"/>
                    <a:pt x="123" y="24"/>
                  </a:cubicBezTo>
                  <a:cubicBezTo>
                    <a:pt x="74" y="85"/>
                    <a:pt x="37" y="133"/>
                    <a:pt x="13" y="206"/>
                  </a:cubicBezTo>
                  <a:cubicBezTo>
                    <a:pt x="1" y="231"/>
                    <a:pt x="13" y="268"/>
                    <a:pt x="37" y="279"/>
                  </a:cubicBezTo>
                  <a:lnTo>
                    <a:pt x="61" y="279"/>
                  </a:lnTo>
                  <a:cubicBezTo>
                    <a:pt x="74" y="279"/>
                    <a:pt x="98" y="268"/>
                    <a:pt x="98" y="255"/>
                  </a:cubicBezTo>
                  <a:cubicBezTo>
                    <a:pt x="134" y="195"/>
                    <a:pt x="171" y="133"/>
                    <a:pt x="207" y="85"/>
                  </a:cubicBezTo>
                  <a:cubicBezTo>
                    <a:pt x="220" y="60"/>
                    <a:pt x="220" y="49"/>
                    <a:pt x="220" y="36"/>
                  </a:cubicBezTo>
                  <a:cubicBezTo>
                    <a:pt x="207" y="24"/>
                    <a:pt x="196" y="12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93" name="Google Shape;9193;p61"/>
            <p:cNvSpPr/>
            <p:nvPr/>
          </p:nvSpPr>
          <p:spPr>
            <a:xfrm>
              <a:off x="7406507" y="3879433"/>
              <a:ext cx="12305" cy="15012"/>
            </a:xfrm>
            <a:custGeom>
              <a:avLst/>
              <a:gdLst/>
              <a:ahLst/>
              <a:cxnLst/>
              <a:rect l="l" t="t" r="r" b="b"/>
              <a:pathLst>
                <a:path w="250" h="305" extrusionOk="0">
                  <a:moveTo>
                    <a:pt x="195" y="0"/>
                  </a:moveTo>
                  <a:cubicBezTo>
                    <a:pt x="182" y="0"/>
                    <a:pt x="168" y="8"/>
                    <a:pt x="160" y="28"/>
                  </a:cubicBezTo>
                  <a:cubicBezTo>
                    <a:pt x="111" y="101"/>
                    <a:pt x="75" y="174"/>
                    <a:pt x="26" y="247"/>
                  </a:cubicBezTo>
                  <a:cubicBezTo>
                    <a:pt x="1" y="273"/>
                    <a:pt x="29" y="304"/>
                    <a:pt x="60" y="304"/>
                  </a:cubicBezTo>
                  <a:cubicBezTo>
                    <a:pt x="74" y="304"/>
                    <a:pt x="88" y="299"/>
                    <a:pt x="99" y="284"/>
                  </a:cubicBezTo>
                  <a:cubicBezTo>
                    <a:pt x="147" y="223"/>
                    <a:pt x="196" y="150"/>
                    <a:pt x="233" y="65"/>
                  </a:cubicBezTo>
                  <a:cubicBezTo>
                    <a:pt x="249" y="33"/>
                    <a:pt x="222" y="0"/>
                    <a:pt x="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94" name="Google Shape;9194;p61"/>
            <p:cNvSpPr/>
            <p:nvPr/>
          </p:nvSpPr>
          <p:spPr>
            <a:xfrm>
              <a:off x="7406556" y="3879039"/>
              <a:ext cx="12650" cy="15603"/>
            </a:xfrm>
            <a:custGeom>
              <a:avLst/>
              <a:gdLst/>
              <a:ahLst/>
              <a:cxnLst/>
              <a:rect l="l" t="t" r="r" b="b"/>
              <a:pathLst>
                <a:path w="257" h="317" extrusionOk="0">
                  <a:moveTo>
                    <a:pt x="180" y="16"/>
                  </a:moveTo>
                  <a:cubicBezTo>
                    <a:pt x="185" y="16"/>
                    <a:pt x="190" y="19"/>
                    <a:pt x="195" y="24"/>
                  </a:cubicBezTo>
                  <a:cubicBezTo>
                    <a:pt x="219" y="24"/>
                    <a:pt x="232" y="49"/>
                    <a:pt x="219" y="73"/>
                  </a:cubicBezTo>
                  <a:cubicBezTo>
                    <a:pt x="183" y="158"/>
                    <a:pt x="135" y="219"/>
                    <a:pt x="86" y="292"/>
                  </a:cubicBezTo>
                  <a:cubicBezTo>
                    <a:pt x="80" y="298"/>
                    <a:pt x="71" y="301"/>
                    <a:pt x="61" y="301"/>
                  </a:cubicBezTo>
                  <a:cubicBezTo>
                    <a:pt x="52" y="301"/>
                    <a:pt x="43" y="298"/>
                    <a:pt x="38" y="292"/>
                  </a:cubicBezTo>
                  <a:cubicBezTo>
                    <a:pt x="25" y="292"/>
                    <a:pt x="13" y="279"/>
                    <a:pt x="25" y="255"/>
                  </a:cubicBezTo>
                  <a:cubicBezTo>
                    <a:pt x="86" y="182"/>
                    <a:pt x="122" y="109"/>
                    <a:pt x="159" y="36"/>
                  </a:cubicBezTo>
                  <a:cubicBezTo>
                    <a:pt x="166" y="22"/>
                    <a:pt x="173" y="16"/>
                    <a:pt x="180" y="16"/>
                  </a:cubicBezTo>
                  <a:close/>
                  <a:moveTo>
                    <a:pt x="208" y="0"/>
                  </a:moveTo>
                  <a:cubicBezTo>
                    <a:pt x="183" y="0"/>
                    <a:pt x="159" y="0"/>
                    <a:pt x="146" y="24"/>
                  </a:cubicBezTo>
                  <a:cubicBezTo>
                    <a:pt x="110" y="97"/>
                    <a:pt x="62" y="170"/>
                    <a:pt x="13" y="243"/>
                  </a:cubicBezTo>
                  <a:cubicBezTo>
                    <a:pt x="1" y="268"/>
                    <a:pt x="13" y="292"/>
                    <a:pt x="25" y="316"/>
                  </a:cubicBezTo>
                  <a:lnTo>
                    <a:pt x="62" y="316"/>
                  </a:lnTo>
                  <a:cubicBezTo>
                    <a:pt x="74" y="316"/>
                    <a:pt x="98" y="316"/>
                    <a:pt x="110" y="304"/>
                  </a:cubicBezTo>
                  <a:cubicBezTo>
                    <a:pt x="159" y="231"/>
                    <a:pt x="195" y="158"/>
                    <a:pt x="232" y="73"/>
                  </a:cubicBezTo>
                  <a:cubicBezTo>
                    <a:pt x="256" y="49"/>
                    <a:pt x="232" y="12"/>
                    <a:pt x="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95" name="Google Shape;9195;p61"/>
            <p:cNvSpPr/>
            <p:nvPr/>
          </p:nvSpPr>
          <p:spPr>
            <a:xfrm>
              <a:off x="7416548" y="3879630"/>
              <a:ext cx="12896" cy="13388"/>
            </a:xfrm>
            <a:custGeom>
              <a:avLst/>
              <a:gdLst/>
              <a:ahLst/>
              <a:cxnLst/>
              <a:rect l="l" t="t" r="r" b="b"/>
              <a:pathLst>
                <a:path w="262" h="272" extrusionOk="0">
                  <a:moveTo>
                    <a:pt x="195" y="1"/>
                  </a:moveTo>
                  <a:cubicBezTo>
                    <a:pt x="184" y="1"/>
                    <a:pt x="173" y="4"/>
                    <a:pt x="162" y="12"/>
                  </a:cubicBezTo>
                  <a:cubicBezTo>
                    <a:pt x="102" y="61"/>
                    <a:pt x="53" y="121"/>
                    <a:pt x="16" y="207"/>
                  </a:cubicBezTo>
                  <a:cubicBezTo>
                    <a:pt x="0" y="239"/>
                    <a:pt x="27" y="272"/>
                    <a:pt x="54" y="272"/>
                  </a:cubicBezTo>
                  <a:cubicBezTo>
                    <a:pt x="68" y="272"/>
                    <a:pt x="81" y="264"/>
                    <a:pt x="89" y="243"/>
                  </a:cubicBezTo>
                  <a:cubicBezTo>
                    <a:pt x="126" y="183"/>
                    <a:pt x="162" y="121"/>
                    <a:pt x="224" y="73"/>
                  </a:cubicBezTo>
                  <a:cubicBezTo>
                    <a:pt x="262" y="45"/>
                    <a:pt x="233" y="1"/>
                    <a:pt x="1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96" name="Google Shape;9196;p61"/>
            <p:cNvSpPr/>
            <p:nvPr/>
          </p:nvSpPr>
          <p:spPr>
            <a:xfrm>
              <a:off x="7416154" y="3878941"/>
              <a:ext cx="13191" cy="14471"/>
            </a:xfrm>
            <a:custGeom>
              <a:avLst/>
              <a:gdLst/>
              <a:ahLst/>
              <a:cxnLst/>
              <a:rect l="l" t="t" r="r" b="b"/>
              <a:pathLst>
                <a:path w="268" h="294" extrusionOk="0">
                  <a:moveTo>
                    <a:pt x="195" y="26"/>
                  </a:moveTo>
                  <a:cubicBezTo>
                    <a:pt x="207" y="26"/>
                    <a:pt x="219" y="26"/>
                    <a:pt x="232" y="38"/>
                  </a:cubicBezTo>
                  <a:cubicBezTo>
                    <a:pt x="243" y="51"/>
                    <a:pt x="243" y="62"/>
                    <a:pt x="232" y="75"/>
                  </a:cubicBezTo>
                  <a:cubicBezTo>
                    <a:pt x="170" y="124"/>
                    <a:pt x="134" y="184"/>
                    <a:pt x="97" y="257"/>
                  </a:cubicBezTo>
                  <a:cubicBezTo>
                    <a:pt x="91" y="269"/>
                    <a:pt x="82" y="272"/>
                    <a:pt x="73" y="272"/>
                  </a:cubicBezTo>
                  <a:cubicBezTo>
                    <a:pt x="64" y="272"/>
                    <a:pt x="55" y="270"/>
                    <a:pt x="49" y="270"/>
                  </a:cubicBezTo>
                  <a:cubicBezTo>
                    <a:pt x="37" y="270"/>
                    <a:pt x="24" y="245"/>
                    <a:pt x="37" y="221"/>
                  </a:cubicBezTo>
                  <a:cubicBezTo>
                    <a:pt x="61" y="148"/>
                    <a:pt x="110" y="87"/>
                    <a:pt x="183" y="26"/>
                  </a:cubicBezTo>
                  <a:close/>
                  <a:moveTo>
                    <a:pt x="201" y="1"/>
                  </a:moveTo>
                  <a:cubicBezTo>
                    <a:pt x="191" y="1"/>
                    <a:pt x="180" y="5"/>
                    <a:pt x="170" y="14"/>
                  </a:cubicBezTo>
                  <a:cubicBezTo>
                    <a:pt x="97" y="75"/>
                    <a:pt x="49" y="135"/>
                    <a:pt x="13" y="208"/>
                  </a:cubicBezTo>
                  <a:cubicBezTo>
                    <a:pt x="0" y="245"/>
                    <a:pt x="24" y="281"/>
                    <a:pt x="49" y="294"/>
                  </a:cubicBezTo>
                  <a:lnTo>
                    <a:pt x="61" y="294"/>
                  </a:lnTo>
                  <a:cubicBezTo>
                    <a:pt x="86" y="294"/>
                    <a:pt x="97" y="281"/>
                    <a:pt x="110" y="270"/>
                  </a:cubicBezTo>
                  <a:cubicBezTo>
                    <a:pt x="146" y="197"/>
                    <a:pt x="183" y="135"/>
                    <a:pt x="243" y="87"/>
                  </a:cubicBezTo>
                  <a:cubicBezTo>
                    <a:pt x="268" y="75"/>
                    <a:pt x="256" y="38"/>
                    <a:pt x="243" y="26"/>
                  </a:cubicBezTo>
                  <a:cubicBezTo>
                    <a:pt x="236" y="11"/>
                    <a:pt x="219" y="1"/>
                    <a:pt x="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97" name="Google Shape;9197;p61"/>
            <p:cNvSpPr/>
            <p:nvPr/>
          </p:nvSpPr>
          <p:spPr>
            <a:xfrm>
              <a:off x="7425506" y="3877267"/>
              <a:ext cx="14225" cy="19688"/>
            </a:xfrm>
            <a:custGeom>
              <a:avLst/>
              <a:gdLst/>
              <a:ahLst/>
              <a:cxnLst/>
              <a:rect l="l" t="t" r="r" b="b"/>
              <a:pathLst>
                <a:path w="289" h="400" extrusionOk="0">
                  <a:moveTo>
                    <a:pt x="234" y="1"/>
                  </a:moveTo>
                  <a:cubicBezTo>
                    <a:pt x="221" y="1"/>
                    <a:pt x="207" y="7"/>
                    <a:pt x="199" y="23"/>
                  </a:cubicBezTo>
                  <a:cubicBezTo>
                    <a:pt x="139" y="121"/>
                    <a:pt x="78" y="231"/>
                    <a:pt x="17" y="328"/>
                  </a:cubicBezTo>
                  <a:cubicBezTo>
                    <a:pt x="1" y="369"/>
                    <a:pt x="29" y="399"/>
                    <a:pt x="60" y="399"/>
                  </a:cubicBezTo>
                  <a:cubicBezTo>
                    <a:pt x="75" y="399"/>
                    <a:pt x="90" y="392"/>
                    <a:pt x="102" y="377"/>
                  </a:cubicBezTo>
                  <a:cubicBezTo>
                    <a:pt x="163" y="279"/>
                    <a:pt x="212" y="169"/>
                    <a:pt x="272" y="60"/>
                  </a:cubicBezTo>
                  <a:cubicBezTo>
                    <a:pt x="289" y="28"/>
                    <a:pt x="261" y="1"/>
                    <a:pt x="2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98" name="Google Shape;9198;p61"/>
            <p:cNvSpPr/>
            <p:nvPr/>
          </p:nvSpPr>
          <p:spPr>
            <a:xfrm>
              <a:off x="7425162" y="3876824"/>
              <a:ext cx="14963" cy="20771"/>
            </a:xfrm>
            <a:custGeom>
              <a:avLst/>
              <a:gdLst/>
              <a:ahLst/>
              <a:cxnLst/>
              <a:rect l="l" t="t" r="r" b="b"/>
              <a:pathLst>
                <a:path w="304" h="422" extrusionOk="0">
                  <a:moveTo>
                    <a:pt x="255" y="21"/>
                  </a:moveTo>
                  <a:cubicBezTo>
                    <a:pt x="268" y="32"/>
                    <a:pt x="279" y="45"/>
                    <a:pt x="268" y="69"/>
                  </a:cubicBezTo>
                  <a:cubicBezTo>
                    <a:pt x="255" y="94"/>
                    <a:pt x="243" y="105"/>
                    <a:pt x="231" y="130"/>
                  </a:cubicBezTo>
                  <a:cubicBezTo>
                    <a:pt x="195" y="215"/>
                    <a:pt x="146" y="300"/>
                    <a:pt x="97" y="386"/>
                  </a:cubicBezTo>
                  <a:cubicBezTo>
                    <a:pt x="85" y="397"/>
                    <a:pt x="60" y="397"/>
                    <a:pt x="49" y="397"/>
                  </a:cubicBezTo>
                  <a:cubicBezTo>
                    <a:pt x="36" y="386"/>
                    <a:pt x="24" y="373"/>
                    <a:pt x="36" y="349"/>
                  </a:cubicBezTo>
                  <a:cubicBezTo>
                    <a:pt x="73" y="264"/>
                    <a:pt x="122" y="178"/>
                    <a:pt x="170" y="94"/>
                  </a:cubicBezTo>
                  <a:cubicBezTo>
                    <a:pt x="182" y="69"/>
                    <a:pt x="195" y="57"/>
                    <a:pt x="206" y="32"/>
                  </a:cubicBezTo>
                  <a:cubicBezTo>
                    <a:pt x="219" y="21"/>
                    <a:pt x="231" y="21"/>
                    <a:pt x="231" y="21"/>
                  </a:cubicBezTo>
                  <a:close/>
                  <a:moveTo>
                    <a:pt x="234" y="1"/>
                  </a:moveTo>
                  <a:cubicBezTo>
                    <a:pt x="217" y="1"/>
                    <a:pt x="202" y="6"/>
                    <a:pt x="195" y="21"/>
                  </a:cubicBezTo>
                  <a:cubicBezTo>
                    <a:pt x="182" y="45"/>
                    <a:pt x="170" y="69"/>
                    <a:pt x="158" y="81"/>
                  </a:cubicBezTo>
                  <a:cubicBezTo>
                    <a:pt x="109" y="167"/>
                    <a:pt x="60" y="251"/>
                    <a:pt x="24" y="337"/>
                  </a:cubicBezTo>
                  <a:cubicBezTo>
                    <a:pt x="0" y="373"/>
                    <a:pt x="24" y="397"/>
                    <a:pt x="49" y="410"/>
                  </a:cubicBezTo>
                  <a:cubicBezTo>
                    <a:pt x="49" y="410"/>
                    <a:pt x="60" y="422"/>
                    <a:pt x="73" y="422"/>
                  </a:cubicBezTo>
                  <a:cubicBezTo>
                    <a:pt x="85" y="422"/>
                    <a:pt x="97" y="410"/>
                    <a:pt x="109" y="397"/>
                  </a:cubicBezTo>
                  <a:lnTo>
                    <a:pt x="255" y="142"/>
                  </a:lnTo>
                  <a:cubicBezTo>
                    <a:pt x="268" y="118"/>
                    <a:pt x="279" y="94"/>
                    <a:pt x="279" y="81"/>
                  </a:cubicBezTo>
                  <a:cubicBezTo>
                    <a:pt x="304" y="45"/>
                    <a:pt x="292" y="21"/>
                    <a:pt x="268" y="8"/>
                  </a:cubicBezTo>
                  <a:cubicBezTo>
                    <a:pt x="258" y="3"/>
                    <a:pt x="246" y="1"/>
                    <a:pt x="2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199" name="Google Shape;9199;p61"/>
            <p:cNvSpPr/>
            <p:nvPr/>
          </p:nvSpPr>
          <p:spPr>
            <a:xfrm>
              <a:off x="7433874" y="3878449"/>
              <a:ext cx="13683" cy="20771"/>
            </a:xfrm>
            <a:custGeom>
              <a:avLst/>
              <a:gdLst/>
              <a:ahLst/>
              <a:cxnLst/>
              <a:rect l="l" t="t" r="r" b="b"/>
              <a:pathLst>
                <a:path w="278" h="422" extrusionOk="0">
                  <a:moveTo>
                    <a:pt x="223" y="1"/>
                  </a:moveTo>
                  <a:cubicBezTo>
                    <a:pt x="209" y="1"/>
                    <a:pt x="196" y="8"/>
                    <a:pt x="188" y="24"/>
                  </a:cubicBezTo>
                  <a:cubicBezTo>
                    <a:pt x="127" y="134"/>
                    <a:pt x="66" y="243"/>
                    <a:pt x="18" y="353"/>
                  </a:cubicBezTo>
                  <a:cubicBezTo>
                    <a:pt x="0" y="387"/>
                    <a:pt x="32" y="421"/>
                    <a:pt x="60" y="421"/>
                  </a:cubicBezTo>
                  <a:cubicBezTo>
                    <a:pt x="72" y="421"/>
                    <a:pt x="83" y="416"/>
                    <a:pt x="91" y="401"/>
                  </a:cubicBezTo>
                  <a:cubicBezTo>
                    <a:pt x="151" y="291"/>
                    <a:pt x="212" y="182"/>
                    <a:pt x="261" y="61"/>
                  </a:cubicBezTo>
                  <a:cubicBezTo>
                    <a:pt x="277" y="28"/>
                    <a:pt x="250" y="1"/>
                    <a:pt x="2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00" name="Google Shape;9200;p61"/>
            <p:cNvSpPr/>
            <p:nvPr/>
          </p:nvSpPr>
          <p:spPr>
            <a:xfrm>
              <a:off x="7433529" y="3878006"/>
              <a:ext cx="14421" cy="21411"/>
            </a:xfrm>
            <a:custGeom>
              <a:avLst/>
              <a:gdLst/>
              <a:ahLst/>
              <a:cxnLst/>
              <a:rect l="l" t="t" r="r" b="b"/>
              <a:pathLst>
                <a:path w="293" h="435" extrusionOk="0">
                  <a:moveTo>
                    <a:pt x="228" y="13"/>
                  </a:moveTo>
                  <a:cubicBezTo>
                    <a:pt x="233" y="13"/>
                    <a:pt x="238" y="16"/>
                    <a:pt x="244" y="21"/>
                  </a:cubicBezTo>
                  <a:cubicBezTo>
                    <a:pt x="268" y="33"/>
                    <a:pt x="280" y="45"/>
                    <a:pt x="268" y="70"/>
                  </a:cubicBezTo>
                  <a:lnTo>
                    <a:pt x="255" y="94"/>
                  </a:lnTo>
                  <a:cubicBezTo>
                    <a:pt x="195" y="191"/>
                    <a:pt x="146" y="300"/>
                    <a:pt x="85" y="410"/>
                  </a:cubicBezTo>
                  <a:cubicBezTo>
                    <a:pt x="73" y="422"/>
                    <a:pt x="61" y="422"/>
                    <a:pt x="49" y="422"/>
                  </a:cubicBezTo>
                  <a:cubicBezTo>
                    <a:pt x="25" y="410"/>
                    <a:pt x="12" y="386"/>
                    <a:pt x="25" y="373"/>
                  </a:cubicBezTo>
                  <a:cubicBezTo>
                    <a:pt x="73" y="264"/>
                    <a:pt x="134" y="154"/>
                    <a:pt x="195" y="57"/>
                  </a:cubicBezTo>
                  <a:lnTo>
                    <a:pt x="207" y="33"/>
                  </a:lnTo>
                  <a:cubicBezTo>
                    <a:pt x="214" y="19"/>
                    <a:pt x="221" y="13"/>
                    <a:pt x="228" y="13"/>
                  </a:cubicBezTo>
                  <a:close/>
                  <a:moveTo>
                    <a:pt x="226" y="1"/>
                  </a:moveTo>
                  <a:cubicBezTo>
                    <a:pt x="213" y="1"/>
                    <a:pt x="202" y="7"/>
                    <a:pt x="195" y="21"/>
                  </a:cubicBezTo>
                  <a:lnTo>
                    <a:pt x="182" y="45"/>
                  </a:lnTo>
                  <a:cubicBezTo>
                    <a:pt x="122" y="154"/>
                    <a:pt x="61" y="252"/>
                    <a:pt x="12" y="362"/>
                  </a:cubicBezTo>
                  <a:cubicBezTo>
                    <a:pt x="0" y="386"/>
                    <a:pt x="12" y="422"/>
                    <a:pt x="36" y="435"/>
                  </a:cubicBezTo>
                  <a:lnTo>
                    <a:pt x="61" y="435"/>
                  </a:lnTo>
                  <a:cubicBezTo>
                    <a:pt x="73" y="435"/>
                    <a:pt x="98" y="435"/>
                    <a:pt x="109" y="410"/>
                  </a:cubicBezTo>
                  <a:cubicBezTo>
                    <a:pt x="158" y="313"/>
                    <a:pt x="219" y="203"/>
                    <a:pt x="268" y="94"/>
                  </a:cubicBezTo>
                  <a:lnTo>
                    <a:pt x="280" y="81"/>
                  </a:lnTo>
                  <a:cubicBezTo>
                    <a:pt x="292" y="45"/>
                    <a:pt x="280" y="21"/>
                    <a:pt x="255" y="8"/>
                  </a:cubicBezTo>
                  <a:cubicBezTo>
                    <a:pt x="245" y="4"/>
                    <a:pt x="235" y="1"/>
                    <a:pt x="2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01" name="Google Shape;9201;p61"/>
            <p:cNvSpPr/>
            <p:nvPr/>
          </p:nvSpPr>
          <p:spPr>
            <a:xfrm>
              <a:off x="7445244" y="3879679"/>
              <a:ext cx="14077" cy="18457"/>
            </a:xfrm>
            <a:custGeom>
              <a:avLst/>
              <a:gdLst/>
              <a:ahLst/>
              <a:cxnLst/>
              <a:rect l="l" t="t" r="r" b="b"/>
              <a:pathLst>
                <a:path w="286" h="375" extrusionOk="0">
                  <a:moveTo>
                    <a:pt x="231" y="0"/>
                  </a:moveTo>
                  <a:cubicBezTo>
                    <a:pt x="216" y="0"/>
                    <a:pt x="200" y="7"/>
                    <a:pt x="187" y="23"/>
                  </a:cubicBezTo>
                  <a:cubicBezTo>
                    <a:pt x="127" y="109"/>
                    <a:pt x="66" y="206"/>
                    <a:pt x="17" y="303"/>
                  </a:cubicBezTo>
                  <a:cubicBezTo>
                    <a:pt x="1" y="344"/>
                    <a:pt x="29" y="374"/>
                    <a:pt x="56" y="374"/>
                  </a:cubicBezTo>
                  <a:cubicBezTo>
                    <a:pt x="69" y="374"/>
                    <a:pt x="82" y="368"/>
                    <a:pt x="90" y="352"/>
                  </a:cubicBezTo>
                  <a:cubicBezTo>
                    <a:pt x="151" y="255"/>
                    <a:pt x="212" y="157"/>
                    <a:pt x="260" y="60"/>
                  </a:cubicBezTo>
                  <a:cubicBezTo>
                    <a:pt x="285" y="28"/>
                    <a:pt x="261" y="0"/>
                    <a:pt x="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02" name="Google Shape;9202;p61"/>
            <p:cNvSpPr/>
            <p:nvPr/>
          </p:nvSpPr>
          <p:spPr>
            <a:xfrm>
              <a:off x="7444850" y="3879236"/>
              <a:ext cx="14421" cy="19540"/>
            </a:xfrm>
            <a:custGeom>
              <a:avLst/>
              <a:gdLst/>
              <a:ahLst/>
              <a:cxnLst/>
              <a:rect l="l" t="t" r="r" b="b"/>
              <a:pathLst>
                <a:path w="293" h="397" extrusionOk="0">
                  <a:moveTo>
                    <a:pt x="257" y="20"/>
                  </a:moveTo>
                  <a:cubicBezTo>
                    <a:pt x="268" y="32"/>
                    <a:pt x="281" y="45"/>
                    <a:pt x="268" y="69"/>
                  </a:cubicBezTo>
                  <a:cubicBezTo>
                    <a:pt x="208" y="166"/>
                    <a:pt x="159" y="264"/>
                    <a:pt x="98" y="361"/>
                  </a:cubicBezTo>
                  <a:cubicBezTo>
                    <a:pt x="86" y="373"/>
                    <a:pt x="62" y="373"/>
                    <a:pt x="50" y="373"/>
                  </a:cubicBezTo>
                  <a:cubicBezTo>
                    <a:pt x="25" y="361"/>
                    <a:pt x="25" y="337"/>
                    <a:pt x="38" y="324"/>
                  </a:cubicBezTo>
                  <a:cubicBezTo>
                    <a:pt x="86" y="227"/>
                    <a:pt x="147" y="129"/>
                    <a:pt x="208" y="32"/>
                  </a:cubicBezTo>
                  <a:cubicBezTo>
                    <a:pt x="220" y="20"/>
                    <a:pt x="220" y="20"/>
                    <a:pt x="232" y="20"/>
                  </a:cubicBezTo>
                  <a:close/>
                  <a:moveTo>
                    <a:pt x="235" y="0"/>
                  </a:moveTo>
                  <a:cubicBezTo>
                    <a:pt x="219" y="0"/>
                    <a:pt x="203" y="6"/>
                    <a:pt x="195" y="20"/>
                  </a:cubicBezTo>
                  <a:cubicBezTo>
                    <a:pt x="122" y="118"/>
                    <a:pt x="74" y="215"/>
                    <a:pt x="14" y="312"/>
                  </a:cubicBezTo>
                  <a:cubicBezTo>
                    <a:pt x="1" y="348"/>
                    <a:pt x="14" y="373"/>
                    <a:pt x="38" y="385"/>
                  </a:cubicBezTo>
                  <a:cubicBezTo>
                    <a:pt x="38" y="385"/>
                    <a:pt x="50" y="397"/>
                    <a:pt x="62" y="397"/>
                  </a:cubicBezTo>
                  <a:cubicBezTo>
                    <a:pt x="86" y="397"/>
                    <a:pt x="98" y="385"/>
                    <a:pt x="111" y="373"/>
                  </a:cubicBezTo>
                  <a:cubicBezTo>
                    <a:pt x="171" y="275"/>
                    <a:pt x="232" y="178"/>
                    <a:pt x="281" y="81"/>
                  </a:cubicBezTo>
                  <a:cubicBezTo>
                    <a:pt x="293" y="45"/>
                    <a:pt x="281" y="20"/>
                    <a:pt x="268" y="8"/>
                  </a:cubicBezTo>
                  <a:cubicBezTo>
                    <a:pt x="258" y="3"/>
                    <a:pt x="247" y="0"/>
                    <a:pt x="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03" name="Google Shape;9203;p61"/>
            <p:cNvSpPr/>
            <p:nvPr/>
          </p:nvSpPr>
          <p:spPr>
            <a:xfrm>
              <a:off x="7455433" y="3878301"/>
              <a:ext cx="12945" cy="17424"/>
            </a:xfrm>
            <a:custGeom>
              <a:avLst/>
              <a:gdLst/>
              <a:ahLst/>
              <a:cxnLst/>
              <a:rect l="l" t="t" r="r" b="b"/>
              <a:pathLst>
                <a:path w="263" h="354" extrusionOk="0">
                  <a:moveTo>
                    <a:pt x="200" y="0"/>
                  </a:moveTo>
                  <a:cubicBezTo>
                    <a:pt x="187" y="0"/>
                    <a:pt x="174" y="5"/>
                    <a:pt x="163" y="15"/>
                  </a:cubicBezTo>
                  <a:cubicBezTo>
                    <a:pt x="102" y="100"/>
                    <a:pt x="53" y="197"/>
                    <a:pt x="17" y="283"/>
                  </a:cubicBezTo>
                  <a:cubicBezTo>
                    <a:pt x="1" y="324"/>
                    <a:pt x="29" y="354"/>
                    <a:pt x="57" y="354"/>
                  </a:cubicBezTo>
                  <a:cubicBezTo>
                    <a:pt x="70" y="354"/>
                    <a:pt x="83" y="347"/>
                    <a:pt x="90" y="331"/>
                  </a:cubicBezTo>
                  <a:cubicBezTo>
                    <a:pt x="139" y="246"/>
                    <a:pt x="188" y="148"/>
                    <a:pt x="236" y="64"/>
                  </a:cubicBezTo>
                  <a:cubicBezTo>
                    <a:pt x="262" y="29"/>
                    <a:pt x="232" y="0"/>
                    <a:pt x="2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04" name="Google Shape;9204;p61"/>
            <p:cNvSpPr/>
            <p:nvPr/>
          </p:nvSpPr>
          <p:spPr>
            <a:xfrm>
              <a:off x="7455089" y="3878006"/>
              <a:ext cx="13782" cy="18408"/>
            </a:xfrm>
            <a:custGeom>
              <a:avLst/>
              <a:gdLst/>
              <a:ahLst/>
              <a:cxnLst/>
              <a:rect l="l" t="t" r="r" b="b"/>
              <a:pathLst>
                <a:path w="280" h="374" extrusionOk="0">
                  <a:moveTo>
                    <a:pt x="211" y="13"/>
                  </a:moveTo>
                  <a:cubicBezTo>
                    <a:pt x="219" y="13"/>
                    <a:pt x="226" y="16"/>
                    <a:pt x="231" y="21"/>
                  </a:cubicBezTo>
                  <a:cubicBezTo>
                    <a:pt x="243" y="33"/>
                    <a:pt x="255" y="45"/>
                    <a:pt x="243" y="70"/>
                  </a:cubicBezTo>
                  <a:cubicBezTo>
                    <a:pt x="195" y="130"/>
                    <a:pt x="158" y="203"/>
                    <a:pt x="122" y="276"/>
                  </a:cubicBezTo>
                  <a:cubicBezTo>
                    <a:pt x="109" y="289"/>
                    <a:pt x="97" y="313"/>
                    <a:pt x="85" y="337"/>
                  </a:cubicBezTo>
                  <a:cubicBezTo>
                    <a:pt x="79" y="349"/>
                    <a:pt x="73" y="352"/>
                    <a:pt x="67" y="352"/>
                  </a:cubicBezTo>
                  <a:cubicBezTo>
                    <a:pt x="61" y="352"/>
                    <a:pt x="55" y="349"/>
                    <a:pt x="49" y="349"/>
                  </a:cubicBezTo>
                  <a:cubicBezTo>
                    <a:pt x="36" y="337"/>
                    <a:pt x="24" y="325"/>
                    <a:pt x="24" y="300"/>
                  </a:cubicBezTo>
                  <a:cubicBezTo>
                    <a:pt x="73" y="191"/>
                    <a:pt x="133" y="106"/>
                    <a:pt x="182" y="33"/>
                  </a:cubicBezTo>
                  <a:cubicBezTo>
                    <a:pt x="189" y="19"/>
                    <a:pt x="201" y="13"/>
                    <a:pt x="211" y="13"/>
                  </a:cubicBezTo>
                  <a:close/>
                  <a:moveTo>
                    <a:pt x="210" y="1"/>
                  </a:moveTo>
                  <a:cubicBezTo>
                    <a:pt x="193" y="1"/>
                    <a:pt x="177" y="7"/>
                    <a:pt x="170" y="21"/>
                  </a:cubicBezTo>
                  <a:cubicBezTo>
                    <a:pt x="109" y="94"/>
                    <a:pt x="60" y="191"/>
                    <a:pt x="12" y="289"/>
                  </a:cubicBezTo>
                  <a:cubicBezTo>
                    <a:pt x="0" y="325"/>
                    <a:pt x="12" y="349"/>
                    <a:pt x="36" y="362"/>
                  </a:cubicBezTo>
                  <a:cubicBezTo>
                    <a:pt x="49" y="373"/>
                    <a:pt x="60" y="373"/>
                    <a:pt x="60" y="373"/>
                  </a:cubicBezTo>
                  <a:cubicBezTo>
                    <a:pt x="85" y="373"/>
                    <a:pt x="97" y="362"/>
                    <a:pt x="109" y="337"/>
                  </a:cubicBezTo>
                  <a:cubicBezTo>
                    <a:pt x="122" y="325"/>
                    <a:pt x="133" y="300"/>
                    <a:pt x="146" y="276"/>
                  </a:cubicBezTo>
                  <a:cubicBezTo>
                    <a:pt x="182" y="216"/>
                    <a:pt x="219" y="143"/>
                    <a:pt x="255" y="70"/>
                  </a:cubicBezTo>
                  <a:cubicBezTo>
                    <a:pt x="279" y="45"/>
                    <a:pt x="255" y="21"/>
                    <a:pt x="243" y="8"/>
                  </a:cubicBezTo>
                  <a:cubicBezTo>
                    <a:pt x="233" y="4"/>
                    <a:pt x="221" y="1"/>
                    <a:pt x="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05" name="Google Shape;9205;p61"/>
            <p:cNvSpPr/>
            <p:nvPr/>
          </p:nvSpPr>
          <p:spPr>
            <a:xfrm>
              <a:off x="7465425" y="3877858"/>
              <a:ext cx="12600" cy="19688"/>
            </a:xfrm>
            <a:custGeom>
              <a:avLst/>
              <a:gdLst/>
              <a:ahLst/>
              <a:cxnLst/>
              <a:rect l="l" t="t" r="r" b="b"/>
              <a:pathLst>
                <a:path w="256" h="400" extrusionOk="0">
                  <a:moveTo>
                    <a:pt x="203" y="1"/>
                  </a:moveTo>
                  <a:cubicBezTo>
                    <a:pt x="189" y="1"/>
                    <a:pt x="175" y="7"/>
                    <a:pt x="167" y="24"/>
                  </a:cubicBezTo>
                  <a:cubicBezTo>
                    <a:pt x="106" y="121"/>
                    <a:pt x="58" y="230"/>
                    <a:pt x="9" y="340"/>
                  </a:cubicBezTo>
                  <a:cubicBezTo>
                    <a:pt x="1" y="373"/>
                    <a:pt x="30" y="399"/>
                    <a:pt x="58" y="399"/>
                  </a:cubicBezTo>
                  <a:cubicBezTo>
                    <a:pt x="72" y="399"/>
                    <a:pt x="85" y="393"/>
                    <a:pt x="94" y="376"/>
                  </a:cubicBezTo>
                  <a:cubicBezTo>
                    <a:pt x="155" y="279"/>
                    <a:pt x="204" y="157"/>
                    <a:pt x="240" y="48"/>
                  </a:cubicBezTo>
                  <a:cubicBezTo>
                    <a:pt x="255" y="24"/>
                    <a:pt x="230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06" name="Google Shape;9206;p61"/>
            <p:cNvSpPr/>
            <p:nvPr/>
          </p:nvSpPr>
          <p:spPr>
            <a:xfrm>
              <a:off x="7465228" y="3877415"/>
              <a:ext cx="13191" cy="20820"/>
            </a:xfrm>
            <a:custGeom>
              <a:avLst/>
              <a:gdLst/>
              <a:ahLst/>
              <a:cxnLst/>
              <a:rect l="l" t="t" r="r" b="b"/>
              <a:pathLst>
                <a:path w="268" h="423" extrusionOk="0">
                  <a:moveTo>
                    <a:pt x="206" y="16"/>
                  </a:moveTo>
                  <a:cubicBezTo>
                    <a:pt x="211" y="16"/>
                    <a:pt x="216" y="17"/>
                    <a:pt x="219" y="20"/>
                  </a:cubicBezTo>
                  <a:cubicBezTo>
                    <a:pt x="232" y="33"/>
                    <a:pt x="244" y="45"/>
                    <a:pt x="244" y="57"/>
                  </a:cubicBezTo>
                  <a:cubicBezTo>
                    <a:pt x="195" y="179"/>
                    <a:pt x="146" y="288"/>
                    <a:pt x="98" y="385"/>
                  </a:cubicBezTo>
                  <a:cubicBezTo>
                    <a:pt x="86" y="398"/>
                    <a:pt x="62" y="398"/>
                    <a:pt x="49" y="398"/>
                  </a:cubicBezTo>
                  <a:cubicBezTo>
                    <a:pt x="37" y="385"/>
                    <a:pt x="13" y="374"/>
                    <a:pt x="25" y="349"/>
                  </a:cubicBezTo>
                  <a:cubicBezTo>
                    <a:pt x="62" y="252"/>
                    <a:pt x="122" y="142"/>
                    <a:pt x="171" y="33"/>
                  </a:cubicBezTo>
                  <a:cubicBezTo>
                    <a:pt x="180" y="24"/>
                    <a:pt x="194" y="16"/>
                    <a:pt x="206" y="16"/>
                  </a:cubicBezTo>
                  <a:close/>
                  <a:moveTo>
                    <a:pt x="197" y="0"/>
                  </a:moveTo>
                  <a:cubicBezTo>
                    <a:pt x="181" y="0"/>
                    <a:pt x="166" y="6"/>
                    <a:pt x="159" y="20"/>
                  </a:cubicBezTo>
                  <a:cubicBezTo>
                    <a:pt x="98" y="130"/>
                    <a:pt x="49" y="239"/>
                    <a:pt x="13" y="349"/>
                  </a:cubicBezTo>
                  <a:cubicBezTo>
                    <a:pt x="0" y="374"/>
                    <a:pt x="13" y="398"/>
                    <a:pt x="37" y="410"/>
                  </a:cubicBezTo>
                  <a:cubicBezTo>
                    <a:pt x="49" y="410"/>
                    <a:pt x="62" y="422"/>
                    <a:pt x="62" y="422"/>
                  </a:cubicBezTo>
                  <a:cubicBezTo>
                    <a:pt x="86" y="422"/>
                    <a:pt x="98" y="410"/>
                    <a:pt x="110" y="385"/>
                  </a:cubicBezTo>
                  <a:cubicBezTo>
                    <a:pt x="159" y="301"/>
                    <a:pt x="208" y="191"/>
                    <a:pt x="256" y="69"/>
                  </a:cubicBezTo>
                  <a:cubicBezTo>
                    <a:pt x="268" y="33"/>
                    <a:pt x="244" y="20"/>
                    <a:pt x="232" y="9"/>
                  </a:cubicBezTo>
                  <a:cubicBezTo>
                    <a:pt x="222" y="3"/>
                    <a:pt x="209" y="0"/>
                    <a:pt x="1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07" name="Google Shape;9207;p61"/>
            <p:cNvSpPr/>
            <p:nvPr/>
          </p:nvSpPr>
          <p:spPr>
            <a:xfrm>
              <a:off x="7478026" y="3877858"/>
              <a:ext cx="11960" cy="19097"/>
            </a:xfrm>
            <a:custGeom>
              <a:avLst/>
              <a:gdLst/>
              <a:ahLst/>
              <a:cxnLst/>
              <a:rect l="l" t="t" r="r" b="b"/>
              <a:pathLst>
                <a:path w="243" h="388" extrusionOk="0">
                  <a:moveTo>
                    <a:pt x="185" y="1"/>
                  </a:moveTo>
                  <a:cubicBezTo>
                    <a:pt x="171" y="1"/>
                    <a:pt x="158" y="7"/>
                    <a:pt x="154" y="24"/>
                  </a:cubicBezTo>
                  <a:cubicBezTo>
                    <a:pt x="105" y="121"/>
                    <a:pt x="45" y="219"/>
                    <a:pt x="8" y="328"/>
                  </a:cubicBezTo>
                  <a:cubicBezTo>
                    <a:pt x="0" y="360"/>
                    <a:pt x="30" y="387"/>
                    <a:pt x="58" y="387"/>
                  </a:cubicBezTo>
                  <a:cubicBezTo>
                    <a:pt x="72" y="387"/>
                    <a:pt x="85" y="381"/>
                    <a:pt x="94" y="365"/>
                  </a:cubicBezTo>
                  <a:cubicBezTo>
                    <a:pt x="142" y="267"/>
                    <a:pt x="191" y="157"/>
                    <a:pt x="227" y="48"/>
                  </a:cubicBezTo>
                  <a:cubicBezTo>
                    <a:pt x="243" y="24"/>
                    <a:pt x="212" y="1"/>
                    <a:pt x="1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08" name="Google Shape;9208;p61"/>
            <p:cNvSpPr/>
            <p:nvPr/>
          </p:nvSpPr>
          <p:spPr>
            <a:xfrm>
              <a:off x="7477829" y="3877415"/>
              <a:ext cx="12600" cy="19590"/>
            </a:xfrm>
            <a:custGeom>
              <a:avLst/>
              <a:gdLst/>
              <a:ahLst/>
              <a:cxnLst/>
              <a:rect l="l" t="t" r="r" b="b"/>
              <a:pathLst>
                <a:path w="256" h="398" extrusionOk="0">
                  <a:moveTo>
                    <a:pt x="206" y="20"/>
                  </a:moveTo>
                  <a:cubicBezTo>
                    <a:pt x="219" y="20"/>
                    <a:pt x="231" y="45"/>
                    <a:pt x="231" y="57"/>
                  </a:cubicBezTo>
                  <a:lnTo>
                    <a:pt x="206" y="106"/>
                  </a:lnTo>
                  <a:cubicBezTo>
                    <a:pt x="170" y="191"/>
                    <a:pt x="134" y="288"/>
                    <a:pt x="85" y="374"/>
                  </a:cubicBezTo>
                  <a:cubicBezTo>
                    <a:pt x="73" y="385"/>
                    <a:pt x="61" y="385"/>
                    <a:pt x="36" y="385"/>
                  </a:cubicBezTo>
                  <a:cubicBezTo>
                    <a:pt x="25" y="374"/>
                    <a:pt x="12" y="361"/>
                    <a:pt x="25" y="337"/>
                  </a:cubicBezTo>
                  <a:cubicBezTo>
                    <a:pt x="61" y="252"/>
                    <a:pt x="98" y="155"/>
                    <a:pt x="146" y="69"/>
                  </a:cubicBezTo>
                  <a:lnTo>
                    <a:pt x="158" y="33"/>
                  </a:lnTo>
                  <a:cubicBezTo>
                    <a:pt x="170" y="20"/>
                    <a:pt x="182" y="20"/>
                    <a:pt x="195" y="20"/>
                  </a:cubicBezTo>
                  <a:close/>
                  <a:moveTo>
                    <a:pt x="185" y="0"/>
                  </a:moveTo>
                  <a:cubicBezTo>
                    <a:pt x="168" y="0"/>
                    <a:pt x="153" y="6"/>
                    <a:pt x="146" y="20"/>
                  </a:cubicBezTo>
                  <a:lnTo>
                    <a:pt x="122" y="69"/>
                  </a:lnTo>
                  <a:cubicBezTo>
                    <a:pt x="85" y="155"/>
                    <a:pt x="36" y="239"/>
                    <a:pt x="0" y="337"/>
                  </a:cubicBezTo>
                  <a:cubicBezTo>
                    <a:pt x="0" y="361"/>
                    <a:pt x="12" y="385"/>
                    <a:pt x="36" y="398"/>
                  </a:cubicBezTo>
                  <a:lnTo>
                    <a:pt x="61" y="398"/>
                  </a:lnTo>
                  <a:cubicBezTo>
                    <a:pt x="73" y="398"/>
                    <a:pt x="98" y="398"/>
                    <a:pt x="109" y="374"/>
                  </a:cubicBezTo>
                  <a:lnTo>
                    <a:pt x="219" y="118"/>
                  </a:lnTo>
                  <a:lnTo>
                    <a:pt x="243" y="69"/>
                  </a:lnTo>
                  <a:cubicBezTo>
                    <a:pt x="255" y="33"/>
                    <a:pt x="231" y="9"/>
                    <a:pt x="219" y="9"/>
                  </a:cubicBezTo>
                  <a:cubicBezTo>
                    <a:pt x="209" y="3"/>
                    <a:pt x="197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09" name="Google Shape;9209;p61"/>
            <p:cNvSpPr/>
            <p:nvPr/>
          </p:nvSpPr>
          <p:spPr>
            <a:xfrm>
              <a:off x="7487772" y="3878596"/>
              <a:ext cx="13683" cy="18359"/>
            </a:xfrm>
            <a:custGeom>
              <a:avLst/>
              <a:gdLst/>
              <a:ahLst/>
              <a:cxnLst/>
              <a:rect l="l" t="t" r="r" b="b"/>
              <a:pathLst>
                <a:path w="278" h="373" extrusionOk="0">
                  <a:moveTo>
                    <a:pt x="213" y="1"/>
                  </a:moveTo>
                  <a:cubicBezTo>
                    <a:pt x="199" y="1"/>
                    <a:pt x="186" y="7"/>
                    <a:pt x="175" y="21"/>
                  </a:cubicBezTo>
                  <a:cubicBezTo>
                    <a:pt x="114" y="118"/>
                    <a:pt x="66" y="204"/>
                    <a:pt x="17" y="301"/>
                  </a:cubicBezTo>
                  <a:cubicBezTo>
                    <a:pt x="1" y="342"/>
                    <a:pt x="29" y="372"/>
                    <a:pt x="60" y="372"/>
                  </a:cubicBezTo>
                  <a:cubicBezTo>
                    <a:pt x="75" y="372"/>
                    <a:pt x="90" y="365"/>
                    <a:pt x="102" y="350"/>
                  </a:cubicBezTo>
                  <a:cubicBezTo>
                    <a:pt x="150" y="264"/>
                    <a:pt x="212" y="167"/>
                    <a:pt x="260" y="69"/>
                  </a:cubicBezTo>
                  <a:cubicBezTo>
                    <a:pt x="278" y="35"/>
                    <a:pt x="246" y="1"/>
                    <a:pt x="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10" name="Google Shape;9210;p61"/>
            <p:cNvSpPr/>
            <p:nvPr/>
          </p:nvSpPr>
          <p:spPr>
            <a:xfrm>
              <a:off x="7487378" y="3878055"/>
              <a:ext cx="14421" cy="19540"/>
            </a:xfrm>
            <a:custGeom>
              <a:avLst/>
              <a:gdLst/>
              <a:ahLst/>
              <a:cxnLst/>
              <a:rect l="l" t="t" r="r" b="b"/>
              <a:pathLst>
                <a:path w="293" h="397" extrusionOk="0">
                  <a:moveTo>
                    <a:pt x="224" y="24"/>
                  </a:moveTo>
                  <a:cubicBezTo>
                    <a:pt x="232" y="24"/>
                    <a:pt x="239" y="27"/>
                    <a:pt x="244" y="32"/>
                  </a:cubicBezTo>
                  <a:cubicBezTo>
                    <a:pt x="256" y="32"/>
                    <a:pt x="268" y="56"/>
                    <a:pt x="256" y="80"/>
                  </a:cubicBezTo>
                  <a:cubicBezTo>
                    <a:pt x="220" y="166"/>
                    <a:pt x="158" y="263"/>
                    <a:pt x="98" y="361"/>
                  </a:cubicBezTo>
                  <a:cubicBezTo>
                    <a:pt x="85" y="372"/>
                    <a:pt x="61" y="372"/>
                    <a:pt x="49" y="372"/>
                  </a:cubicBezTo>
                  <a:cubicBezTo>
                    <a:pt x="37" y="361"/>
                    <a:pt x="25" y="336"/>
                    <a:pt x="37" y="324"/>
                  </a:cubicBezTo>
                  <a:cubicBezTo>
                    <a:pt x="85" y="215"/>
                    <a:pt x="134" y="129"/>
                    <a:pt x="195" y="44"/>
                  </a:cubicBezTo>
                  <a:cubicBezTo>
                    <a:pt x="202" y="30"/>
                    <a:pt x="214" y="24"/>
                    <a:pt x="224" y="24"/>
                  </a:cubicBezTo>
                  <a:close/>
                  <a:moveTo>
                    <a:pt x="226" y="1"/>
                  </a:moveTo>
                  <a:cubicBezTo>
                    <a:pt x="208" y="1"/>
                    <a:pt x="191" y="9"/>
                    <a:pt x="183" y="32"/>
                  </a:cubicBezTo>
                  <a:cubicBezTo>
                    <a:pt x="122" y="117"/>
                    <a:pt x="74" y="215"/>
                    <a:pt x="12" y="312"/>
                  </a:cubicBezTo>
                  <a:cubicBezTo>
                    <a:pt x="1" y="348"/>
                    <a:pt x="12" y="372"/>
                    <a:pt x="37" y="385"/>
                  </a:cubicBezTo>
                  <a:cubicBezTo>
                    <a:pt x="49" y="385"/>
                    <a:pt x="61" y="397"/>
                    <a:pt x="61" y="397"/>
                  </a:cubicBezTo>
                  <a:cubicBezTo>
                    <a:pt x="85" y="397"/>
                    <a:pt x="98" y="385"/>
                    <a:pt x="110" y="361"/>
                  </a:cubicBezTo>
                  <a:cubicBezTo>
                    <a:pt x="171" y="275"/>
                    <a:pt x="231" y="178"/>
                    <a:pt x="268" y="80"/>
                  </a:cubicBezTo>
                  <a:cubicBezTo>
                    <a:pt x="293" y="56"/>
                    <a:pt x="268" y="20"/>
                    <a:pt x="256" y="7"/>
                  </a:cubicBezTo>
                  <a:cubicBezTo>
                    <a:pt x="247" y="3"/>
                    <a:pt x="237" y="1"/>
                    <a:pt x="2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11" name="Google Shape;9211;p61"/>
            <p:cNvSpPr/>
            <p:nvPr/>
          </p:nvSpPr>
          <p:spPr>
            <a:xfrm>
              <a:off x="7497370" y="3880122"/>
              <a:ext cx="12945" cy="18261"/>
            </a:xfrm>
            <a:custGeom>
              <a:avLst/>
              <a:gdLst/>
              <a:ahLst/>
              <a:cxnLst/>
              <a:rect l="l" t="t" r="r" b="b"/>
              <a:pathLst>
                <a:path w="263" h="371" extrusionOk="0">
                  <a:moveTo>
                    <a:pt x="213" y="0"/>
                  </a:moveTo>
                  <a:cubicBezTo>
                    <a:pt x="196" y="0"/>
                    <a:pt x="176" y="8"/>
                    <a:pt x="163" y="27"/>
                  </a:cubicBezTo>
                  <a:cubicBezTo>
                    <a:pt x="114" y="111"/>
                    <a:pt x="65" y="197"/>
                    <a:pt x="17" y="294"/>
                  </a:cubicBezTo>
                  <a:cubicBezTo>
                    <a:pt x="0" y="335"/>
                    <a:pt x="34" y="371"/>
                    <a:pt x="65" y="371"/>
                  </a:cubicBezTo>
                  <a:cubicBezTo>
                    <a:pt x="79" y="371"/>
                    <a:pt x="93" y="362"/>
                    <a:pt x="101" y="343"/>
                  </a:cubicBezTo>
                  <a:cubicBezTo>
                    <a:pt x="163" y="257"/>
                    <a:pt x="211" y="160"/>
                    <a:pt x="247" y="51"/>
                  </a:cubicBezTo>
                  <a:cubicBezTo>
                    <a:pt x="262" y="21"/>
                    <a:pt x="240" y="0"/>
                    <a:pt x="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12" name="Google Shape;9212;p61"/>
            <p:cNvSpPr/>
            <p:nvPr/>
          </p:nvSpPr>
          <p:spPr>
            <a:xfrm>
              <a:off x="7496976" y="3879827"/>
              <a:ext cx="13191" cy="18950"/>
            </a:xfrm>
            <a:custGeom>
              <a:avLst/>
              <a:gdLst/>
              <a:ahLst/>
              <a:cxnLst/>
              <a:rect l="l" t="t" r="r" b="b"/>
              <a:pathLst>
                <a:path w="268" h="385" extrusionOk="0">
                  <a:moveTo>
                    <a:pt x="218" y="15"/>
                  </a:moveTo>
                  <a:cubicBezTo>
                    <a:pt x="223" y="15"/>
                    <a:pt x="228" y="17"/>
                    <a:pt x="231" y="20"/>
                  </a:cubicBezTo>
                  <a:cubicBezTo>
                    <a:pt x="244" y="20"/>
                    <a:pt x="255" y="33"/>
                    <a:pt x="244" y="57"/>
                  </a:cubicBezTo>
                  <a:cubicBezTo>
                    <a:pt x="207" y="154"/>
                    <a:pt x="158" y="252"/>
                    <a:pt x="98" y="349"/>
                  </a:cubicBezTo>
                  <a:cubicBezTo>
                    <a:pt x="90" y="363"/>
                    <a:pt x="83" y="369"/>
                    <a:pt x="76" y="369"/>
                  </a:cubicBezTo>
                  <a:cubicBezTo>
                    <a:pt x="71" y="369"/>
                    <a:pt x="66" y="366"/>
                    <a:pt x="61" y="361"/>
                  </a:cubicBezTo>
                  <a:cubicBezTo>
                    <a:pt x="36" y="349"/>
                    <a:pt x="25" y="325"/>
                    <a:pt x="36" y="300"/>
                  </a:cubicBezTo>
                  <a:cubicBezTo>
                    <a:pt x="85" y="203"/>
                    <a:pt x="134" y="106"/>
                    <a:pt x="182" y="33"/>
                  </a:cubicBezTo>
                  <a:cubicBezTo>
                    <a:pt x="191" y="24"/>
                    <a:pt x="206" y="15"/>
                    <a:pt x="218" y="15"/>
                  </a:cubicBezTo>
                  <a:close/>
                  <a:moveTo>
                    <a:pt x="209" y="0"/>
                  </a:moveTo>
                  <a:cubicBezTo>
                    <a:pt x="193" y="0"/>
                    <a:pt x="177" y="6"/>
                    <a:pt x="171" y="20"/>
                  </a:cubicBezTo>
                  <a:cubicBezTo>
                    <a:pt x="122" y="106"/>
                    <a:pt x="73" y="190"/>
                    <a:pt x="25" y="300"/>
                  </a:cubicBezTo>
                  <a:cubicBezTo>
                    <a:pt x="0" y="336"/>
                    <a:pt x="25" y="361"/>
                    <a:pt x="49" y="373"/>
                  </a:cubicBezTo>
                  <a:cubicBezTo>
                    <a:pt x="61" y="385"/>
                    <a:pt x="61" y="385"/>
                    <a:pt x="73" y="385"/>
                  </a:cubicBezTo>
                  <a:cubicBezTo>
                    <a:pt x="85" y="385"/>
                    <a:pt x="109" y="373"/>
                    <a:pt x="122" y="349"/>
                  </a:cubicBezTo>
                  <a:cubicBezTo>
                    <a:pt x="182" y="252"/>
                    <a:pt x="231" y="154"/>
                    <a:pt x="268" y="69"/>
                  </a:cubicBezTo>
                  <a:cubicBezTo>
                    <a:pt x="268" y="44"/>
                    <a:pt x="268" y="20"/>
                    <a:pt x="244" y="8"/>
                  </a:cubicBezTo>
                  <a:cubicBezTo>
                    <a:pt x="233" y="3"/>
                    <a:pt x="221" y="0"/>
                    <a:pt x="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13" name="Google Shape;9213;p61"/>
            <p:cNvSpPr/>
            <p:nvPr/>
          </p:nvSpPr>
          <p:spPr>
            <a:xfrm>
              <a:off x="7505689" y="3880270"/>
              <a:ext cx="13043" cy="18310"/>
            </a:xfrm>
            <a:custGeom>
              <a:avLst/>
              <a:gdLst/>
              <a:ahLst/>
              <a:cxnLst/>
              <a:rect l="l" t="t" r="r" b="b"/>
              <a:pathLst>
                <a:path w="265" h="372" extrusionOk="0">
                  <a:moveTo>
                    <a:pt x="211" y="1"/>
                  </a:moveTo>
                  <a:cubicBezTo>
                    <a:pt x="197" y="1"/>
                    <a:pt x="184" y="7"/>
                    <a:pt x="176" y="24"/>
                  </a:cubicBezTo>
                  <a:cubicBezTo>
                    <a:pt x="127" y="108"/>
                    <a:pt x="67" y="206"/>
                    <a:pt x="18" y="303"/>
                  </a:cubicBezTo>
                  <a:cubicBezTo>
                    <a:pt x="1" y="337"/>
                    <a:pt x="32" y="372"/>
                    <a:pt x="61" y="372"/>
                  </a:cubicBezTo>
                  <a:cubicBezTo>
                    <a:pt x="73" y="372"/>
                    <a:pt x="84" y="366"/>
                    <a:pt x="91" y="352"/>
                  </a:cubicBezTo>
                  <a:cubicBezTo>
                    <a:pt x="151" y="254"/>
                    <a:pt x="200" y="157"/>
                    <a:pt x="249" y="60"/>
                  </a:cubicBezTo>
                  <a:cubicBezTo>
                    <a:pt x="265" y="27"/>
                    <a:pt x="238" y="1"/>
                    <a:pt x="2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14" name="Google Shape;9214;p61"/>
            <p:cNvSpPr/>
            <p:nvPr/>
          </p:nvSpPr>
          <p:spPr>
            <a:xfrm>
              <a:off x="7505344" y="3879827"/>
              <a:ext cx="13782" cy="18950"/>
            </a:xfrm>
            <a:custGeom>
              <a:avLst/>
              <a:gdLst/>
              <a:ahLst/>
              <a:cxnLst/>
              <a:rect l="l" t="t" r="r" b="b"/>
              <a:pathLst>
                <a:path w="280" h="385" extrusionOk="0">
                  <a:moveTo>
                    <a:pt x="212" y="13"/>
                  </a:moveTo>
                  <a:cubicBezTo>
                    <a:pt x="220" y="13"/>
                    <a:pt x="226" y="15"/>
                    <a:pt x="231" y="20"/>
                  </a:cubicBezTo>
                  <a:cubicBezTo>
                    <a:pt x="244" y="33"/>
                    <a:pt x="256" y="44"/>
                    <a:pt x="244" y="69"/>
                  </a:cubicBezTo>
                  <a:lnTo>
                    <a:pt x="207" y="142"/>
                  </a:lnTo>
                  <a:lnTo>
                    <a:pt x="98" y="361"/>
                  </a:lnTo>
                  <a:cubicBezTo>
                    <a:pt x="85" y="373"/>
                    <a:pt x="61" y="373"/>
                    <a:pt x="49" y="373"/>
                  </a:cubicBezTo>
                  <a:cubicBezTo>
                    <a:pt x="37" y="361"/>
                    <a:pt x="25" y="336"/>
                    <a:pt x="37" y="325"/>
                  </a:cubicBezTo>
                  <a:lnTo>
                    <a:pt x="147" y="106"/>
                  </a:lnTo>
                  <a:lnTo>
                    <a:pt x="183" y="33"/>
                  </a:lnTo>
                  <a:cubicBezTo>
                    <a:pt x="190" y="18"/>
                    <a:pt x="202" y="13"/>
                    <a:pt x="212" y="13"/>
                  </a:cubicBezTo>
                  <a:close/>
                  <a:moveTo>
                    <a:pt x="209" y="0"/>
                  </a:moveTo>
                  <a:cubicBezTo>
                    <a:pt x="193" y="0"/>
                    <a:pt x="178" y="6"/>
                    <a:pt x="171" y="20"/>
                  </a:cubicBezTo>
                  <a:cubicBezTo>
                    <a:pt x="158" y="44"/>
                    <a:pt x="147" y="69"/>
                    <a:pt x="134" y="106"/>
                  </a:cubicBezTo>
                  <a:cubicBezTo>
                    <a:pt x="98" y="166"/>
                    <a:pt x="49" y="239"/>
                    <a:pt x="12" y="312"/>
                  </a:cubicBezTo>
                  <a:cubicBezTo>
                    <a:pt x="1" y="349"/>
                    <a:pt x="12" y="373"/>
                    <a:pt x="37" y="385"/>
                  </a:cubicBezTo>
                  <a:lnTo>
                    <a:pt x="61" y="385"/>
                  </a:lnTo>
                  <a:cubicBezTo>
                    <a:pt x="85" y="385"/>
                    <a:pt x="98" y="385"/>
                    <a:pt x="110" y="361"/>
                  </a:cubicBezTo>
                  <a:cubicBezTo>
                    <a:pt x="147" y="300"/>
                    <a:pt x="183" y="227"/>
                    <a:pt x="220" y="154"/>
                  </a:cubicBezTo>
                  <a:cubicBezTo>
                    <a:pt x="231" y="130"/>
                    <a:pt x="244" y="106"/>
                    <a:pt x="268" y="81"/>
                  </a:cubicBezTo>
                  <a:cubicBezTo>
                    <a:pt x="280" y="44"/>
                    <a:pt x="268" y="20"/>
                    <a:pt x="244" y="8"/>
                  </a:cubicBezTo>
                  <a:cubicBezTo>
                    <a:pt x="234" y="3"/>
                    <a:pt x="221" y="0"/>
                    <a:pt x="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15" name="Google Shape;9215;p61"/>
            <p:cNvSpPr/>
            <p:nvPr/>
          </p:nvSpPr>
          <p:spPr>
            <a:xfrm>
              <a:off x="7514647" y="3880861"/>
              <a:ext cx="13093" cy="17178"/>
            </a:xfrm>
            <a:custGeom>
              <a:avLst/>
              <a:gdLst/>
              <a:ahLst/>
              <a:cxnLst/>
              <a:rect l="l" t="t" r="r" b="b"/>
              <a:pathLst>
                <a:path w="266" h="349" extrusionOk="0">
                  <a:moveTo>
                    <a:pt x="211" y="1"/>
                  </a:moveTo>
                  <a:cubicBezTo>
                    <a:pt x="198" y="1"/>
                    <a:pt x="185" y="7"/>
                    <a:pt x="176" y="23"/>
                  </a:cubicBezTo>
                  <a:cubicBezTo>
                    <a:pt x="128" y="109"/>
                    <a:pt x="67" y="194"/>
                    <a:pt x="18" y="279"/>
                  </a:cubicBezTo>
                  <a:cubicBezTo>
                    <a:pt x="1" y="314"/>
                    <a:pt x="32" y="348"/>
                    <a:pt x="61" y="348"/>
                  </a:cubicBezTo>
                  <a:cubicBezTo>
                    <a:pt x="72" y="348"/>
                    <a:pt x="84" y="342"/>
                    <a:pt x="91" y="328"/>
                  </a:cubicBezTo>
                  <a:cubicBezTo>
                    <a:pt x="152" y="242"/>
                    <a:pt x="201" y="158"/>
                    <a:pt x="249" y="60"/>
                  </a:cubicBezTo>
                  <a:cubicBezTo>
                    <a:pt x="266" y="28"/>
                    <a:pt x="239" y="1"/>
                    <a:pt x="2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16" name="Google Shape;9216;p61"/>
            <p:cNvSpPr/>
            <p:nvPr/>
          </p:nvSpPr>
          <p:spPr>
            <a:xfrm>
              <a:off x="7514302" y="3880418"/>
              <a:ext cx="13831" cy="17818"/>
            </a:xfrm>
            <a:custGeom>
              <a:avLst/>
              <a:gdLst/>
              <a:ahLst/>
              <a:cxnLst/>
              <a:rect l="l" t="t" r="r" b="b"/>
              <a:pathLst>
                <a:path w="281" h="362" extrusionOk="0">
                  <a:moveTo>
                    <a:pt x="232" y="21"/>
                  </a:moveTo>
                  <a:cubicBezTo>
                    <a:pt x="244" y="32"/>
                    <a:pt x="256" y="45"/>
                    <a:pt x="244" y="69"/>
                  </a:cubicBezTo>
                  <a:cubicBezTo>
                    <a:pt x="208" y="142"/>
                    <a:pt x="159" y="251"/>
                    <a:pt x="98" y="324"/>
                  </a:cubicBezTo>
                  <a:cubicBezTo>
                    <a:pt x="91" y="339"/>
                    <a:pt x="80" y="345"/>
                    <a:pt x="69" y="345"/>
                  </a:cubicBezTo>
                  <a:cubicBezTo>
                    <a:pt x="62" y="345"/>
                    <a:pt x="54" y="342"/>
                    <a:pt x="49" y="337"/>
                  </a:cubicBezTo>
                  <a:cubicBezTo>
                    <a:pt x="38" y="337"/>
                    <a:pt x="25" y="313"/>
                    <a:pt x="38" y="300"/>
                  </a:cubicBezTo>
                  <a:cubicBezTo>
                    <a:pt x="62" y="251"/>
                    <a:pt x="86" y="215"/>
                    <a:pt x="98" y="178"/>
                  </a:cubicBezTo>
                  <a:cubicBezTo>
                    <a:pt x="135" y="130"/>
                    <a:pt x="159" y="81"/>
                    <a:pt x="195" y="32"/>
                  </a:cubicBezTo>
                  <a:cubicBezTo>
                    <a:pt x="195" y="21"/>
                    <a:pt x="208" y="21"/>
                    <a:pt x="219" y="21"/>
                  </a:cubicBezTo>
                  <a:close/>
                  <a:moveTo>
                    <a:pt x="214" y="1"/>
                  </a:moveTo>
                  <a:cubicBezTo>
                    <a:pt x="200" y="1"/>
                    <a:pt x="185" y="6"/>
                    <a:pt x="171" y="21"/>
                  </a:cubicBezTo>
                  <a:cubicBezTo>
                    <a:pt x="147" y="69"/>
                    <a:pt x="122" y="118"/>
                    <a:pt x="86" y="167"/>
                  </a:cubicBezTo>
                  <a:cubicBezTo>
                    <a:pt x="62" y="215"/>
                    <a:pt x="38" y="251"/>
                    <a:pt x="25" y="288"/>
                  </a:cubicBezTo>
                  <a:cubicBezTo>
                    <a:pt x="1" y="313"/>
                    <a:pt x="13" y="337"/>
                    <a:pt x="38" y="349"/>
                  </a:cubicBezTo>
                  <a:cubicBezTo>
                    <a:pt x="49" y="361"/>
                    <a:pt x="49" y="361"/>
                    <a:pt x="62" y="361"/>
                  </a:cubicBezTo>
                  <a:cubicBezTo>
                    <a:pt x="86" y="361"/>
                    <a:pt x="98" y="361"/>
                    <a:pt x="111" y="337"/>
                  </a:cubicBezTo>
                  <a:cubicBezTo>
                    <a:pt x="171" y="251"/>
                    <a:pt x="219" y="154"/>
                    <a:pt x="268" y="69"/>
                  </a:cubicBezTo>
                  <a:cubicBezTo>
                    <a:pt x="281" y="45"/>
                    <a:pt x="268" y="21"/>
                    <a:pt x="244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17" name="Google Shape;9217;p61"/>
            <p:cNvSpPr/>
            <p:nvPr/>
          </p:nvSpPr>
          <p:spPr>
            <a:xfrm>
              <a:off x="7528577" y="3877907"/>
              <a:ext cx="11714" cy="21460"/>
            </a:xfrm>
            <a:custGeom>
              <a:avLst/>
              <a:gdLst/>
              <a:ahLst/>
              <a:cxnLst/>
              <a:rect l="l" t="t" r="r" b="b"/>
              <a:pathLst>
                <a:path w="238" h="436" extrusionOk="0">
                  <a:moveTo>
                    <a:pt x="184" y="0"/>
                  </a:moveTo>
                  <a:cubicBezTo>
                    <a:pt x="170" y="0"/>
                    <a:pt x="157" y="7"/>
                    <a:pt x="148" y="23"/>
                  </a:cubicBezTo>
                  <a:cubicBezTo>
                    <a:pt x="88" y="132"/>
                    <a:pt x="39" y="254"/>
                    <a:pt x="15" y="375"/>
                  </a:cubicBezTo>
                  <a:cubicBezTo>
                    <a:pt x="1" y="412"/>
                    <a:pt x="25" y="435"/>
                    <a:pt x="52" y="435"/>
                  </a:cubicBezTo>
                  <a:cubicBezTo>
                    <a:pt x="70" y="435"/>
                    <a:pt x="90" y="424"/>
                    <a:pt x="100" y="400"/>
                  </a:cubicBezTo>
                  <a:cubicBezTo>
                    <a:pt x="137" y="291"/>
                    <a:pt x="173" y="169"/>
                    <a:pt x="221" y="59"/>
                  </a:cubicBezTo>
                  <a:cubicBezTo>
                    <a:pt x="238" y="27"/>
                    <a:pt x="211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18" name="Google Shape;9218;p61"/>
            <p:cNvSpPr/>
            <p:nvPr/>
          </p:nvSpPr>
          <p:spPr>
            <a:xfrm>
              <a:off x="7528084" y="3877464"/>
              <a:ext cx="12600" cy="21952"/>
            </a:xfrm>
            <a:custGeom>
              <a:avLst/>
              <a:gdLst/>
              <a:ahLst/>
              <a:cxnLst/>
              <a:rect l="l" t="t" r="r" b="b"/>
              <a:pathLst>
                <a:path w="256" h="446" extrusionOk="0">
                  <a:moveTo>
                    <a:pt x="207" y="19"/>
                  </a:moveTo>
                  <a:cubicBezTo>
                    <a:pt x="231" y="32"/>
                    <a:pt x="244" y="44"/>
                    <a:pt x="231" y="68"/>
                  </a:cubicBezTo>
                  <a:cubicBezTo>
                    <a:pt x="171" y="190"/>
                    <a:pt x="134" y="311"/>
                    <a:pt x="98" y="409"/>
                  </a:cubicBezTo>
                  <a:cubicBezTo>
                    <a:pt x="85" y="433"/>
                    <a:pt x="74" y="433"/>
                    <a:pt x="49" y="433"/>
                  </a:cubicBezTo>
                  <a:cubicBezTo>
                    <a:pt x="37" y="421"/>
                    <a:pt x="25" y="409"/>
                    <a:pt x="25" y="384"/>
                  </a:cubicBezTo>
                  <a:cubicBezTo>
                    <a:pt x="49" y="275"/>
                    <a:pt x="98" y="154"/>
                    <a:pt x="171" y="32"/>
                  </a:cubicBezTo>
                  <a:cubicBezTo>
                    <a:pt x="171" y="19"/>
                    <a:pt x="183" y="19"/>
                    <a:pt x="195" y="19"/>
                  </a:cubicBezTo>
                  <a:close/>
                  <a:moveTo>
                    <a:pt x="193" y="0"/>
                  </a:moveTo>
                  <a:cubicBezTo>
                    <a:pt x="179" y="0"/>
                    <a:pt x="166" y="9"/>
                    <a:pt x="158" y="32"/>
                  </a:cubicBezTo>
                  <a:cubicBezTo>
                    <a:pt x="85" y="154"/>
                    <a:pt x="37" y="263"/>
                    <a:pt x="12" y="384"/>
                  </a:cubicBezTo>
                  <a:cubicBezTo>
                    <a:pt x="1" y="421"/>
                    <a:pt x="25" y="446"/>
                    <a:pt x="49" y="446"/>
                  </a:cubicBezTo>
                  <a:lnTo>
                    <a:pt x="61" y="446"/>
                  </a:lnTo>
                  <a:cubicBezTo>
                    <a:pt x="85" y="446"/>
                    <a:pt x="110" y="433"/>
                    <a:pt x="110" y="409"/>
                  </a:cubicBezTo>
                  <a:cubicBezTo>
                    <a:pt x="147" y="311"/>
                    <a:pt x="183" y="190"/>
                    <a:pt x="244" y="81"/>
                  </a:cubicBezTo>
                  <a:cubicBezTo>
                    <a:pt x="256" y="44"/>
                    <a:pt x="244" y="19"/>
                    <a:pt x="220" y="8"/>
                  </a:cubicBezTo>
                  <a:cubicBezTo>
                    <a:pt x="211" y="3"/>
                    <a:pt x="202" y="0"/>
                    <a:pt x="1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19" name="Google Shape;9219;p61"/>
            <p:cNvSpPr/>
            <p:nvPr/>
          </p:nvSpPr>
          <p:spPr>
            <a:xfrm>
              <a:off x="7539110" y="3878449"/>
              <a:ext cx="10976" cy="19688"/>
            </a:xfrm>
            <a:custGeom>
              <a:avLst/>
              <a:gdLst/>
              <a:ahLst/>
              <a:cxnLst/>
              <a:rect l="l" t="t" r="r" b="b"/>
              <a:pathLst>
                <a:path w="223" h="400" extrusionOk="0">
                  <a:moveTo>
                    <a:pt x="170" y="1"/>
                  </a:moveTo>
                  <a:cubicBezTo>
                    <a:pt x="156" y="1"/>
                    <a:pt x="141" y="8"/>
                    <a:pt x="129" y="24"/>
                  </a:cubicBezTo>
                  <a:cubicBezTo>
                    <a:pt x="80" y="121"/>
                    <a:pt x="32" y="231"/>
                    <a:pt x="7" y="340"/>
                  </a:cubicBezTo>
                  <a:cubicBezTo>
                    <a:pt x="0" y="376"/>
                    <a:pt x="28" y="400"/>
                    <a:pt x="53" y="400"/>
                  </a:cubicBezTo>
                  <a:cubicBezTo>
                    <a:pt x="71" y="400"/>
                    <a:pt x="88" y="389"/>
                    <a:pt x="93" y="364"/>
                  </a:cubicBezTo>
                  <a:cubicBezTo>
                    <a:pt x="129" y="267"/>
                    <a:pt x="166" y="158"/>
                    <a:pt x="215" y="61"/>
                  </a:cubicBezTo>
                  <a:cubicBezTo>
                    <a:pt x="222" y="28"/>
                    <a:pt x="198" y="1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20" name="Google Shape;9220;p61"/>
            <p:cNvSpPr/>
            <p:nvPr/>
          </p:nvSpPr>
          <p:spPr>
            <a:xfrm>
              <a:off x="7538864" y="3878006"/>
              <a:ext cx="11419" cy="20229"/>
            </a:xfrm>
            <a:custGeom>
              <a:avLst/>
              <a:gdLst/>
              <a:ahLst/>
              <a:cxnLst/>
              <a:rect l="l" t="t" r="r" b="b"/>
              <a:pathLst>
                <a:path w="232" h="411" extrusionOk="0">
                  <a:moveTo>
                    <a:pt x="168" y="13"/>
                  </a:moveTo>
                  <a:cubicBezTo>
                    <a:pt x="173" y="13"/>
                    <a:pt x="178" y="16"/>
                    <a:pt x="183" y="21"/>
                  </a:cubicBezTo>
                  <a:cubicBezTo>
                    <a:pt x="207" y="33"/>
                    <a:pt x="220" y="45"/>
                    <a:pt x="207" y="70"/>
                  </a:cubicBezTo>
                  <a:cubicBezTo>
                    <a:pt x="171" y="143"/>
                    <a:pt x="147" y="203"/>
                    <a:pt x="134" y="276"/>
                  </a:cubicBezTo>
                  <a:cubicBezTo>
                    <a:pt x="122" y="300"/>
                    <a:pt x="110" y="337"/>
                    <a:pt x="98" y="373"/>
                  </a:cubicBezTo>
                  <a:cubicBezTo>
                    <a:pt x="85" y="398"/>
                    <a:pt x="61" y="398"/>
                    <a:pt x="49" y="398"/>
                  </a:cubicBezTo>
                  <a:cubicBezTo>
                    <a:pt x="37" y="386"/>
                    <a:pt x="25" y="373"/>
                    <a:pt x="25" y="349"/>
                  </a:cubicBezTo>
                  <a:cubicBezTo>
                    <a:pt x="49" y="227"/>
                    <a:pt x="98" y="106"/>
                    <a:pt x="147" y="33"/>
                  </a:cubicBezTo>
                  <a:cubicBezTo>
                    <a:pt x="153" y="19"/>
                    <a:pt x="161" y="13"/>
                    <a:pt x="168" y="13"/>
                  </a:cubicBezTo>
                  <a:close/>
                  <a:moveTo>
                    <a:pt x="166" y="1"/>
                  </a:moveTo>
                  <a:cubicBezTo>
                    <a:pt x="153" y="1"/>
                    <a:pt x="141" y="7"/>
                    <a:pt x="134" y="21"/>
                  </a:cubicBezTo>
                  <a:cubicBezTo>
                    <a:pt x="85" y="106"/>
                    <a:pt x="25" y="227"/>
                    <a:pt x="12" y="349"/>
                  </a:cubicBezTo>
                  <a:cubicBezTo>
                    <a:pt x="1" y="386"/>
                    <a:pt x="25" y="410"/>
                    <a:pt x="49" y="410"/>
                  </a:cubicBezTo>
                  <a:lnTo>
                    <a:pt x="61" y="410"/>
                  </a:lnTo>
                  <a:cubicBezTo>
                    <a:pt x="85" y="410"/>
                    <a:pt x="98" y="398"/>
                    <a:pt x="110" y="373"/>
                  </a:cubicBezTo>
                  <a:cubicBezTo>
                    <a:pt x="122" y="349"/>
                    <a:pt x="134" y="313"/>
                    <a:pt x="147" y="276"/>
                  </a:cubicBezTo>
                  <a:cubicBezTo>
                    <a:pt x="171" y="216"/>
                    <a:pt x="195" y="143"/>
                    <a:pt x="220" y="81"/>
                  </a:cubicBezTo>
                  <a:cubicBezTo>
                    <a:pt x="231" y="45"/>
                    <a:pt x="220" y="21"/>
                    <a:pt x="195" y="8"/>
                  </a:cubicBezTo>
                  <a:cubicBezTo>
                    <a:pt x="185" y="4"/>
                    <a:pt x="175" y="1"/>
                    <a:pt x="1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21" name="Google Shape;9221;p61"/>
            <p:cNvSpPr/>
            <p:nvPr/>
          </p:nvSpPr>
          <p:spPr>
            <a:xfrm>
              <a:off x="7548118" y="3876086"/>
              <a:ext cx="11960" cy="23675"/>
            </a:xfrm>
            <a:custGeom>
              <a:avLst/>
              <a:gdLst/>
              <a:ahLst/>
              <a:cxnLst/>
              <a:rect l="l" t="t" r="r" b="b"/>
              <a:pathLst>
                <a:path w="243" h="481" extrusionOk="0">
                  <a:moveTo>
                    <a:pt x="184" y="0"/>
                  </a:moveTo>
                  <a:cubicBezTo>
                    <a:pt x="169" y="0"/>
                    <a:pt x="153" y="7"/>
                    <a:pt x="141" y="23"/>
                  </a:cubicBezTo>
                  <a:cubicBezTo>
                    <a:pt x="68" y="145"/>
                    <a:pt x="19" y="291"/>
                    <a:pt x="7" y="437"/>
                  </a:cubicBezTo>
                  <a:cubicBezTo>
                    <a:pt x="0" y="464"/>
                    <a:pt x="24" y="480"/>
                    <a:pt x="49" y="480"/>
                  </a:cubicBezTo>
                  <a:cubicBezTo>
                    <a:pt x="68" y="480"/>
                    <a:pt x="87" y="470"/>
                    <a:pt x="92" y="449"/>
                  </a:cubicBezTo>
                  <a:cubicBezTo>
                    <a:pt x="116" y="315"/>
                    <a:pt x="165" y="193"/>
                    <a:pt x="226" y="60"/>
                  </a:cubicBezTo>
                  <a:cubicBezTo>
                    <a:pt x="242" y="28"/>
                    <a:pt x="215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22" name="Google Shape;9222;p61"/>
            <p:cNvSpPr/>
            <p:nvPr/>
          </p:nvSpPr>
          <p:spPr>
            <a:xfrm>
              <a:off x="7547822" y="3875643"/>
              <a:ext cx="12010" cy="24364"/>
            </a:xfrm>
            <a:custGeom>
              <a:avLst/>
              <a:gdLst/>
              <a:ahLst/>
              <a:cxnLst/>
              <a:rect l="l" t="t" r="r" b="b"/>
              <a:pathLst>
                <a:path w="244" h="495" extrusionOk="0">
                  <a:moveTo>
                    <a:pt x="208" y="20"/>
                  </a:moveTo>
                  <a:cubicBezTo>
                    <a:pt x="220" y="32"/>
                    <a:pt x="232" y="45"/>
                    <a:pt x="220" y="69"/>
                  </a:cubicBezTo>
                  <a:cubicBezTo>
                    <a:pt x="159" y="191"/>
                    <a:pt x="122" y="324"/>
                    <a:pt x="98" y="458"/>
                  </a:cubicBezTo>
                  <a:cubicBezTo>
                    <a:pt x="86" y="483"/>
                    <a:pt x="74" y="483"/>
                    <a:pt x="49" y="483"/>
                  </a:cubicBezTo>
                  <a:cubicBezTo>
                    <a:pt x="38" y="483"/>
                    <a:pt x="13" y="470"/>
                    <a:pt x="25" y="446"/>
                  </a:cubicBezTo>
                  <a:cubicBezTo>
                    <a:pt x="38" y="300"/>
                    <a:pt x="86" y="154"/>
                    <a:pt x="159" y="32"/>
                  </a:cubicBezTo>
                  <a:cubicBezTo>
                    <a:pt x="171" y="20"/>
                    <a:pt x="171" y="20"/>
                    <a:pt x="184" y="20"/>
                  </a:cubicBezTo>
                  <a:close/>
                  <a:moveTo>
                    <a:pt x="184" y="0"/>
                  </a:moveTo>
                  <a:cubicBezTo>
                    <a:pt x="170" y="0"/>
                    <a:pt x="154" y="6"/>
                    <a:pt x="147" y="20"/>
                  </a:cubicBezTo>
                  <a:cubicBezTo>
                    <a:pt x="62" y="154"/>
                    <a:pt x="25" y="288"/>
                    <a:pt x="1" y="446"/>
                  </a:cubicBezTo>
                  <a:cubicBezTo>
                    <a:pt x="1" y="483"/>
                    <a:pt x="25" y="494"/>
                    <a:pt x="49" y="494"/>
                  </a:cubicBezTo>
                  <a:lnTo>
                    <a:pt x="62" y="494"/>
                  </a:lnTo>
                  <a:cubicBezTo>
                    <a:pt x="86" y="494"/>
                    <a:pt x="111" y="483"/>
                    <a:pt x="111" y="458"/>
                  </a:cubicBezTo>
                  <a:cubicBezTo>
                    <a:pt x="135" y="324"/>
                    <a:pt x="171" y="202"/>
                    <a:pt x="232" y="81"/>
                  </a:cubicBezTo>
                  <a:cubicBezTo>
                    <a:pt x="244" y="45"/>
                    <a:pt x="232" y="20"/>
                    <a:pt x="208" y="8"/>
                  </a:cubicBezTo>
                  <a:cubicBezTo>
                    <a:pt x="203" y="3"/>
                    <a:pt x="194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23" name="Google Shape;9223;p61"/>
            <p:cNvSpPr/>
            <p:nvPr/>
          </p:nvSpPr>
          <p:spPr>
            <a:xfrm>
              <a:off x="7556042" y="3877267"/>
              <a:ext cx="13191" cy="20229"/>
            </a:xfrm>
            <a:custGeom>
              <a:avLst/>
              <a:gdLst/>
              <a:ahLst/>
              <a:cxnLst/>
              <a:rect l="l" t="t" r="r" b="b"/>
              <a:pathLst>
                <a:path w="268" h="411" extrusionOk="0">
                  <a:moveTo>
                    <a:pt x="210" y="1"/>
                  </a:moveTo>
                  <a:cubicBezTo>
                    <a:pt x="196" y="1"/>
                    <a:pt x="182" y="7"/>
                    <a:pt x="174" y="23"/>
                  </a:cubicBezTo>
                  <a:cubicBezTo>
                    <a:pt x="114" y="121"/>
                    <a:pt x="65" y="231"/>
                    <a:pt x="17" y="340"/>
                  </a:cubicBezTo>
                  <a:cubicBezTo>
                    <a:pt x="0" y="381"/>
                    <a:pt x="28" y="411"/>
                    <a:pt x="55" y="411"/>
                  </a:cubicBezTo>
                  <a:cubicBezTo>
                    <a:pt x="69" y="411"/>
                    <a:pt x="82" y="404"/>
                    <a:pt x="90" y="388"/>
                  </a:cubicBezTo>
                  <a:cubicBezTo>
                    <a:pt x="162" y="291"/>
                    <a:pt x="211" y="169"/>
                    <a:pt x="260" y="60"/>
                  </a:cubicBezTo>
                  <a:cubicBezTo>
                    <a:pt x="268" y="28"/>
                    <a:pt x="238" y="1"/>
                    <a:pt x="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24" name="Google Shape;9224;p61"/>
            <p:cNvSpPr/>
            <p:nvPr/>
          </p:nvSpPr>
          <p:spPr>
            <a:xfrm>
              <a:off x="7555649" y="3876874"/>
              <a:ext cx="13782" cy="21361"/>
            </a:xfrm>
            <a:custGeom>
              <a:avLst/>
              <a:gdLst/>
              <a:ahLst/>
              <a:cxnLst/>
              <a:rect l="l" t="t" r="r" b="b"/>
              <a:pathLst>
                <a:path w="280" h="434" extrusionOk="0">
                  <a:moveTo>
                    <a:pt x="231" y="20"/>
                  </a:moveTo>
                  <a:cubicBezTo>
                    <a:pt x="255" y="31"/>
                    <a:pt x="255" y="44"/>
                    <a:pt x="255" y="56"/>
                  </a:cubicBezTo>
                  <a:cubicBezTo>
                    <a:pt x="206" y="190"/>
                    <a:pt x="158" y="299"/>
                    <a:pt x="98" y="396"/>
                  </a:cubicBezTo>
                  <a:cubicBezTo>
                    <a:pt x="91" y="409"/>
                    <a:pt x="82" y="412"/>
                    <a:pt x="72" y="412"/>
                  </a:cubicBezTo>
                  <a:cubicBezTo>
                    <a:pt x="63" y="412"/>
                    <a:pt x="55" y="409"/>
                    <a:pt x="49" y="409"/>
                  </a:cubicBezTo>
                  <a:cubicBezTo>
                    <a:pt x="25" y="396"/>
                    <a:pt x="12" y="372"/>
                    <a:pt x="25" y="348"/>
                  </a:cubicBezTo>
                  <a:cubicBezTo>
                    <a:pt x="73" y="250"/>
                    <a:pt x="122" y="153"/>
                    <a:pt x="195" y="31"/>
                  </a:cubicBezTo>
                  <a:cubicBezTo>
                    <a:pt x="195" y="20"/>
                    <a:pt x="219" y="20"/>
                    <a:pt x="231" y="20"/>
                  </a:cubicBezTo>
                  <a:close/>
                  <a:moveTo>
                    <a:pt x="217" y="0"/>
                  </a:moveTo>
                  <a:cubicBezTo>
                    <a:pt x="201" y="0"/>
                    <a:pt x="186" y="9"/>
                    <a:pt x="170" y="31"/>
                  </a:cubicBezTo>
                  <a:cubicBezTo>
                    <a:pt x="109" y="141"/>
                    <a:pt x="61" y="239"/>
                    <a:pt x="12" y="348"/>
                  </a:cubicBezTo>
                  <a:cubicBezTo>
                    <a:pt x="0" y="385"/>
                    <a:pt x="12" y="409"/>
                    <a:pt x="36" y="421"/>
                  </a:cubicBezTo>
                  <a:cubicBezTo>
                    <a:pt x="49" y="421"/>
                    <a:pt x="49" y="433"/>
                    <a:pt x="61" y="433"/>
                  </a:cubicBezTo>
                  <a:cubicBezTo>
                    <a:pt x="73" y="433"/>
                    <a:pt x="98" y="421"/>
                    <a:pt x="109" y="396"/>
                  </a:cubicBezTo>
                  <a:cubicBezTo>
                    <a:pt x="170" y="312"/>
                    <a:pt x="231" y="190"/>
                    <a:pt x="268" y="68"/>
                  </a:cubicBezTo>
                  <a:cubicBezTo>
                    <a:pt x="279" y="31"/>
                    <a:pt x="268" y="20"/>
                    <a:pt x="243" y="7"/>
                  </a:cubicBezTo>
                  <a:cubicBezTo>
                    <a:pt x="235" y="3"/>
                    <a:pt x="226" y="0"/>
                    <a:pt x="2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25" name="Google Shape;9225;p61"/>
            <p:cNvSpPr/>
            <p:nvPr/>
          </p:nvSpPr>
          <p:spPr>
            <a:xfrm>
              <a:off x="7565591" y="3876677"/>
              <a:ext cx="12010" cy="20869"/>
            </a:xfrm>
            <a:custGeom>
              <a:avLst/>
              <a:gdLst/>
              <a:ahLst/>
              <a:cxnLst/>
              <a:rect l="l" t="t" r="r" b="b"/>
              <a:pathLst>
                <a:path w="244" h="424" extrusionOk="0">
                  <a:moveTo>
                    <a:pt x="186" y="1"/>
                  </a:moveTo>
                  <a:cubicBezTo>
                    <a:pt x="172" y="1"/>
                    <a:pt x="159" y="7"/>
                    <a:pt x="150" y="24"/>
                  </a:cubicBezTo>
                  <a:cubicBezTo>
                    <a:pt x="102" y="133"/>
                    <a:pt x="53" y="243"/>
                    <a:pt x="17" y="364"/>
                  </a:cubicBezTo>
                  <a:cubicBezTo>
                    <a:pt x="1" y="397"/>
                    <a:pt x="33" y="423"/>
                    <a:pt x="63" y="423"/>
                  </a:cubicBezTo>
                  <a:cubicBezTo>
                    <a:pt x="79" y="423"/>
                    <a:pt x="94" y="417"/>
                    <a:pt x="102" y="400"/>
                  </a:cubicBezTo>
                  <a:cubicBezTo>
                    <a:pt x="150" y="291"/>
                    <a:pt x="199" y="170"/>
                    <a:pt x="236" y="60"/>
                  </a:cubicBezTo>
                  <a:cubicBezTo>
                    <a:pt x="244" y="27"/>
                    <a:pt x="214" y="1"/>
                    <a:pt x="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26" name="Google Shape;9226;p61"/>
            <p:cNvSpPr/>
            <p:nvPr/>
          </p:nvSpPr>
          <p:spPr>
            <a:xfrm>
              <a:off x="7565198" y="3876234"/>
              <a:ext cx="12600" cy="22001"/>
            </a:xfrm>
            <a:custGeom>
              <a:avLst/>
              <a:gdLst/>
              <a:ahLst/>
              <a:cxnLst/>
              <a:rect l="l" t="t" r="r" b="b"/>
              <a:pathLst>
                <a:path w="256" h="447" extrusionOk="0">
                  <a:moveTo>
                    <a:pt x="207" y="20"/>
                  </a:moveTo>
                  <a:cubicBezTo>
                    <a:pt x="231" y="20"/>
                    <a:pt x="244" y="44"/>
                    <a:pt x="231" y="57"/>
                  </a:cubicBezTo>
                  <a:cubicBezTo>
                    <a:pt x="195" y="179"/>
                    <a:pt x="158" y="300"/>
                    <a:pt x="98" y="409"/>
                  </a:cubicBezTo>
                  <a:cubicBezTo>
                    <a:pt x="91" y="424"/>
                    <a:pt x="83" y="430"/>
                    <a:pt x="74" y="430"/>
                  </a:cubicBezTo>
                  <a:cubicBezTo>
                    <a:pt x="67" y="430"/>
                    <a:pt x="59" y="427"/>
                    <a:pt x="49" y="422"/>
                  </a:cubicBezTo>
                  <a:cubicBezTo>
                    <a:pt x="37" y="422"/>
                    <a:pt x="25" y="398"/>
                    <a:pt x="25" y="373"/>
                  </a:cubicBezTo>
                  <a:cubicBezTo>
                    <a:pt x="61" y="263"/>
                    <a:pt x="110" y="154"/>
                    <a:pt x="171" y="33"/>
                  </a:cubicBezTo>
                  <a:cubicBezTo>
                    <a:pt x="171" y="20"/>
                    <a:pt x="183" y="20"/>
                    <a:pt x="195" y="20"/>
                  </a:cubicBezTo>
                  <a:close/>
                  <a:moveTo>
                    <a:pt x="185" y="0"/>
                  </a:moveTo>
                  <a:cubicBezTo>
                    <a:pt x="169" y="0"/>
                    <a:pt x="154" y="6"/>
                    <a:pt x="147" y="20"/>
                  </a:cubicBezTo>
                  <a:cubicBezTo>
                    <a:pt x="98" y="142"/>
                    <a:pt x="49" y="252"/>
                    <a:pt x="12" y="373"/>
                  </a:cubicBezTo>
                  <a:cubicBezTo>
                    <a:pt x="1" y="409"/>
                    <a:pt x="25" y="434"/>
                    <a:pt x="49" y="446"/>
                  </a:cubicBezTo>
                  <a:lnTo>
                    <a:pt x="74" y="446"/>
                  </a:lnTo>
                  <a:cubicBezTo>
                    <a:pt x="85" y="446"/>
                    <a:pt x="110" y="434"/>
                    <a:pt x="122" y="422"/>
                  </a:cubicBezTo>
                  <a:cubicBezTo>
                    <a:pt x="171" y="300"/>
                    <a:pt x="220" y="179"/>
                    <a:pt x="256" y="69"/>
                  </a:cubicBezTo>
                  <a:cubicBezTo>
                    <a:pt x="256" y="33"/>
                    <a:pt x="244" y="8"/>
                    <a:pt x="220" y="8"/>
                  </a:cubicBezTo>
                  <a:cubicBezTo>
                    <a:pt x="210" y="3"/>
                    <a:pt x="197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27" name="Google Shape;9227;p61"/>
            <p:cNvSpPr/>
            <p:nvPr/>
          </p:nvSpPr>
          <p:spPr>
            <a:xfrm>
              <a:off x="7576912" y="3876086"/>
              <a:ext cx="10878" cy="17129"/>
            </a:xfrm>
            <a:custGeom>
              <a:avLst/>
              <a:gdLst/>
              <a:ahLst/>
              <a:cxnLst/>
              <a:rect l="l" t="t" r="r" b="b"/>
              <a:pathLst>
                <a:path w="221" h="348" extrusionOk="0">
                  <a:moveTo>
                    <a:pt x="163" y="0"/>
                  </a:moveTo>
                  <a:cubicBezTo>
                    <a:pt x="149" y="0"/>
                    <a:pt x="136" y="7"/>
                    <a:pt x="128" y="23"/>
                  </a:cubicBezTo>
                  <a:lnTo>
                    <a:pt x="18" y="279"/>
                  </a:lnTo>
                  <a:cubicBezTo>
                    <a:pt x="0" y="313"/>
                    <a:pt x="32" y="348"/>
                    <a:pt x="60" y="348"/>
                  </a:cubicBezTo>
                  <a:cubicBezTo>
                    <a:pt x="72" y="348"/>
                    <a:pt x="84" y="342"/>
                    <a:pt x="91" y="328"/>
                  </a:cubicBezTo>
                  <a:cubicBezTo>
                    <a:pt x="139" y="230"/>
                    <a:pt x="176" y="145"/>
                    <a:pt x="212" y="60"/>
                  </a:cubicBezTo>
                  <a:cubicBezTo>
                    <a:pt x="221" y="28"/>
                    <a:pt x="191" y="0"/>
                    <a:pt x="1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28" name="Google Shape;9228;p61"/>
            <p:cNvSpPr/>
            <p:nvPr/>
          </p:nvSpPr>
          <p:spPr>
            <a:xfrm>
              <a:off x="7576568" y="3875643"/>
              <a:ext cx="12010" cy="17768"/>
            </a:xfrm>
            <a:custGeom>
              <a:avLst/>
              <a:gdLst/>
              <a:ahLst/>
              <a:cxnLst/>
              <a:rect l="l" t="t" r="r" b="b"/>
              <a:pathLst>
                <a:path w="244" h="361" extrusionOk="0">
                  <a:moveTo>
                    <a:pt x="195" y="20"/>
                  </a:moveTo>
                  <a:cubicBezTo>
                    <a:pt x="208" y="32"/>
                    <a:pt x="219" y="45"/>
                    <a:pt x="208" y="56"/>
                  </a:cubicBezTo>
                  <a:cubicBezTo>
                    <a:pt x="183" y="142"/>
                    <a:pt x="135" y="227"/>
                    <a:pt x="86" y="324"/>
                  </a:cubicBezTo>
                  <a:cubicBezTo>
                    <a:pt x="79" y="338"/>
                    <a:pt x="71" y="344"/>
                    <a:pt x="64" y="344"/>
                  </a:cubicBezTo>
                  <a:cubicBezTo>
                    <a:pt x="59" y="344"/>
                    <a:pt x="54" y="341"/>
                    <a:pt x="49" y="337"/>
                  </a:cubicBezTo>
                  <a:cubicBezTo>
                    <a:pt x="37" y="337"/>
                    <a:pt x="25" y="312"/>
                    <a:pt x="25" y="288"/>
                  </a:cubicBezTo>
                  <a:cubicBezTo>
                    <a:pt x="73" y="191"/>
                    <a:pt x="110" y="105"/>
                    <a:pt x="146" y="32"/>
                  </a:cubicBezTo>
                  <a:cubicBezTo>
                    <a:pt x="159" y="20"/>
                    <a:pt x="159" y="20"/>
                    <a:pt x="171" y="20"/>
                  </a:cubicBezTo>
                  <a:close/>
                  <a:moveTo>
                    <a:pt x="169" y="1"/>
                  </a:moveTo>
                  <a:cubicBezTo>
                    <a:pt x="155" y="1"/>
                    <a:pt x="142" y="9"/>
                    <a:pt x="135" y="32"/>
                  </a:cubicBezTo>
                  <a:cubicBezTo>
                    <a:pt x="98" y="93"/>
                    <a:pt x="62" y="178"/>
                    <a:pt x="13" y="288"/>
                  </a:cubicBezTo>
                  <a:cubicBezTo>
                    <a:pt x="0" y="312"/>
                    <a:pt x="13" y="348"/>
                    <a:pt x="37" y="361"/>
                  </a:cubicBezTo>
                  <a:lnTo>
                    <a:pt x="62" y="361"/>
                  </a:lnTo>
                  <a:cubicBezTo>
                    <a:pt x="86" y="361"/>
                    <a:pt x="98" y="348"/>
                    <a:pt x="110" y="337"/>
                  </a:cubicBezTo>
                  <a:cubicBezTo>
                    <a:pt x="159" y="239"/>
                    <a:pt x="195" y="154"/>
                    <a:pt x="232" y="69"/>
                  </a:cubicBezTo>
                  <a:cubicBezTo>
                    <a:pt x="244" y="45"/>
                    <a:pt x="219" y="20"/>
                    <a:pt x="195" y="8"/>
                  </a:cubicBezTo>
                  <a:cubicBezTo>
                    <a:pt x="186" y="4"/>
                    <a:pt x="177" y="1"/>
                    <a:pt x="1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29" name="Google Shape;9229;p61"/>
            <p:cNvSpPr/>
            <p:nvPr/>
          </p:nvSpPr>
          <p:spPr>
            <a:xfrm>
              <a:off x="7588184" y="3878990"/>
              <a:ext cx="10878" cy="14421"/>
            </a:xfrm>
            <a:custGeom>
              <a:avLst/>
              <a:gdLst/>
              <a:ahLst/>
              <a:cxnLst/>
              <a:rect l="l" t="t" r="r" b="b"/>
              <a:pathLst>
                <a:path w="221" h="293" extrusionOk="0">
                  <a:moveTo>
                    <a:pt x="159" y="0"/>
                  </a:moveTo>
                  <a:cubicBezTo>
                    <a:pt x="149" y="0"/>
                    <a:pt x="138" y="4"/>
                    <a:pt x="129" y="13"/>
                  </a:cubicBezTo>
                  <a:cubicBezTo>
                    <a:pt x="81" y="86"/>
                    <a:pt x="32" y="159"/>
                    <a:pt x="8" y="244"/>
                  </a:cubicBezTo>
                  <a:cubicBezTo>
                    <a:pt x="1" y="272"/>
                    <a:pt x="22" y="292"/>
                    <a:pt x="47" y="292"/>
                  </a:cubicBezTo>
                  <a:cubicBezTo>
                    <a:pt x="64" y="292"/>
                    <a:pt x="83" y="282"/>
                    <a:pt x="93" y="256"/>
                  </a:cubicBezTo>
                  <a:cubicBezTo>
                    <a:pt x="118" y="196"/>
                    <a:pt x="154" y="123"/>
                    <a:pt x="202" y="61"/>
                  </a:cubicBezTo>
                  <a:cubicBezTo>
                    <a:pt x="220" y="34"/>
                    <a:pt x="191" y="0"/>
                    <a:pt x="1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30" name="Google Shape;9230;p61"/>
            <p:cNvSpPr/>
            <p:nvPr/>
          </p:nvSpPr>
          <p:spPr>
            <a:xfrm>
              <a:off x="7587938" y="3878596"/>
              <a:ext cx="11419" cy="15406"/>
            </a:xfrm>
            <a:custGeom>
              <a:avLst/>
              <a:gdLst/>
              <a:ahLst/>
              <a:cxnLst/>
              <a:rect l="l" t="t" r="r" b="b"/>
              <a:pathLst>
                <a:path w="232" h="313" extrusionOk="0">
                  <a:moveTo>
                    <a:pt x="183" y="21"/>
                  </a:moveTo>
                  <a:cubicBezTo>
                    <a:pt x="196" y="33"/>
                    <a:pt x="207" y="58"/>
                    <a:pt x="196" y="69"/>
                  </a:cubicBezTo>
                  <a:cubicBezTo>
                    <a:pt x="147" y="131"/>
                    <a:pt x="123" y="204"/>
                    <a:pt x="86" y="264"/>
                  </a:cubicBezTo>
                  <a:cubicBezTo>
                    <a:pt x="86" y="282"/>
                    <a:pt x="73" y="293"/>
                    <a:pt x="56" y="293"/>
                  </a:cubicBezTo>
                  <a:cubicBezTo>
                    <a:pt x="50" y="293"/>
                    <a:pt x="43" y="292"/>
                    <a:pt x="37" y="288"/>
                  </a:cubicBezTo>
                  <a:cubicBezTo>
                    <a:pt x="25" y="288"/>
                    <a:pt x="13" y="277"/>
                    <a:pt x="25" y="252"/>
                  </a:cubicBezTo>
                  <a:cubicBezTo>
                    <a:pt x="37" y="179"/>
                    <a:pt x="74" y="106"/>
                    <a:pt x="147" y="21"/>
                  </a:cubicBezTo>
                  <a:close/>
                  <a:moveTo>
                    <a:pt x="165" y="1"/>
                  </a:moveTo>
                  <a:cubicBezTo>
                    <a:pt x="151" y="1"/>
                    <a:pt x="137" y="7"/>
                    <a:pt x="123" y="21"/>
                  </a:cubicBezTo>
                  <a:cubicBezTo>
                    <a:pt x="61" y="94"/>
                    <a:pt x="25" y="167"/>
                    <a:pt x="1" y="240"/>
                  </a:cubicBezTo>
                  <a:cubicBezTo>
                    <a:pt x="1" y="277"/>
                    <a:pt x="13" y="301"/>
                    <a:pt x="37" y="301"/>
                  </a:cubicBezTo>
                  <a:cubicBezTo>
                    <a:pt x="37" y="313"/>
                    <a:pt x="50" y="313"/>
                    <a:pt x="50" y="313"/>
                  </a:cubicBezTo>
                  <a:cubicBezTo>
                    <a:pt x="74" y="313"/>
                    <a:pt x="98" y="301"/>
                    <a:pt x="110" y="277"/>
                  </a:cubicBezTo>
                  <a:cubicBezTo>
                    <a:pt x="134" y="215"/>
                    <a:pt x="159" y="142"/>
                    <a:pt x="207" y="82"/>
                  </a:cubicBezTo>
                  <a:cubicBezTo>
                    <a:pt x="232" y="58"/>
                    <a:pt x="220" y="21"/>
                    <a:pt x="196" y="9"/>
                  </a:cubicBezTo>
                  <a:cubicBezTo>
                    <a:pt x="185" y="4"/>
                    <a:pt x="175" y="1"/>
                    <a:pt x="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31" name="Google Shape;9231;p61"/>
            <p:cNvSpPr/>
            <p:nvPr/>
          </p:nvSpPr>
          <p:spPr>
            <a:xfrm>
              <a:off x="7598127" y="3877415"/>
              <a:ext cx="11074" cy="20525"/>
            </a:xfrm>
            <a:custGeom>
              <a:avLst/>
              <a:gdLst/>
              <a:ahLst/>
              <a:cxnLst/>
              <a:rect l="l" t="t" r="r" b="b"/>
              <a:pathLst>
                <a:path w="225" h="417" extrusionOk="0">
                  <a:moveTo>
                    <a:pt x="165" y="0"/>
                  </a:moveTo>
                  <a:cubicBezTo>
                    <a:pt x="153" y="0"/>
                    <a:pt x="142" y="6"/>
                    <a:pt x="134" y="20"/>
                  </a:cubicBezTo>
                  <a:cubicBezTo>
                    <a:pt x="61" y="130"/>
                    <a:pt x="13" y="252"/>
                    <a:pt x="0" y="374"/>
                  </a:cubicBezTo>
                  <a:cubicBezTo>
                    <a:pt x="0" y="401"/>
                    <a:pt x="27" y="416"/>
                    <a:pt x="53" y="416"/>
                  </a:cubicBezTo>
                  <a:cubicBezTo>
                    <a:pt x="73" y="416"/>
                    <a:pt x="92" y="407"/>
                    <a:pt x="97" y="385"/>
                  </a:cubicBezTo>
                  <a:cubicBezTo>
                    <a:pt x="110" y="276"/>
                    <a:pt x="146" y="166"/>
                    <a:pt x="207" y="69"/>
                  </a:cubicBezTo>
                  <a:cubicBezTo>
                    <a:pt x="225" y="35"/>
                    <a:pt x="193" y="0"/>
                    <a:pt x="1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32" name="Google Shape;9232;p61"/>
            <p:cNvSpPr/>
            <p:nvPr/>
          </p:nvSpPr>
          <p:spPr>
            <a:xfrm>
              <a:off x="7598127" y="3876874"/>
              <a:ext cx="11419" cy="21361"/>
            </a:xfrm>
            <a:custGeom>
              <a:avLst/>
              <a:gdLst/>
              <a:ahLst/>
              <a:cxnLst/>
              <a:rect l="l" t="t" r="r" b="b"/>
              <a:pathLst>
                <a:path w="232" h="434" extrusionOk="0">
                  <a:moveTo>
                    <a:pt x="165" y="23"/>
                  </a:moveTo>
                  <a:cubicBezTo>
                    <a:pt x="174" y="23"/>
                    <a:pt x="183" y="26"/>
                    <a:pt x="195" y="31"/>
                  </a:cubicBezTo>
                  <a:cubicBezTo>
                    <a:pt x="207" y="31"/>
                    <a:pt x="207" y="56"/>
                    <a:pt x="195" y="68"/>
                  </a:cubicBezTo>
                  <a:cubicBezTo>
                    <a:pt x="146" y="166"/>
                    <a:pt x="110" y="263"/>
                    <a:pt x="86" y="396"/>
                  </a:cubicBezTo>
                  <a:cubicBezTo>
                    <a:pt x="86" y="421"/>
                    <a:pt x="61" y="421"/>
                    <a:pt x="49" y="421"/>
                  </a:cubicBezTo>
                  <a:cubicBezTo>
                    <a:pt x="37" y="421"/>
                    <a:pt x="13" y="409"/>
                    <a:pt x="13" y="385"/>
                  </a:cubicBezTo>
                  <a:cubicBezTo>
                    <a:pt x="25" y="263"/>
                    <a:pt x="61" y="141"/>
                    <a:pt x="134" y="31"/>
                  </a:cubicBezTo>
                  <a:cubicBezTo>
                    <a:pt x="147" y="26"/>
                    <a:pt x="156" y="23"/>
                    <a:pt x="165" y="23"/>
                  </a:cubicBezTo>
                  <a:close/>
                  <a:moveTo>
                    <a:pt x="174" y="0"/>
                  </a:moveTo>
                  <a:cubicBezTo>
                    <a:pt x="158" y="0"/>
                    <a:pt x="137" y="9"/>
                    <a:pt x="122" y="31"/>
                  </a:cubicBezTo>
                  <a:cubicBezTo>
                    <a:pt x="49" y="141"/>
                    <a:pt x="0" y="263"/>
                    <a:pt x="0" y="385"/>
                  </a:cubicBezTo>
                  <a:cubicBezTo>
                    <a:pt x="0" y="421"/>
                    <a:pt x="25" y="433"/>
                    <a:pt x="49" y="433"/>
                  </a:cubicBezTo>
                  <a:cubicBezTo>
                    <a:pt x="73" y="433"/>
                    <a:pt x="97" y="433"/>
                    <a:pt x="97" y="396"/>
                  </a:cubicBezTo>
                  <a:cubicBezTo>
                    <a:pt x="122" y="275"/>
                    <a:pt x="159" y="166"/>
                    <a:pt x="219" y="80"/>
                  </a:cubicBezTo>
                  <a:cubicBezTo>
                    <a:pt x="232" y="56"/>
                    <a:pt x="219" y="20"/>
                    <a:pt x="195" y="7"/>
                  </a:cubicBezTo>
                  <a:cubicBezTo>
                    <a:pt x="191" y="3"/>
                    <a:pt x="183" y="0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33" name="Google Shape;9233;p61"/>
            <p:cNvSpPr/>
            <p:nvPr/>
          </p:nvSpPr>
          <p:spPr>
            <a:xfrm>
              <a:off x="7607676" y="3878793"/>
              <a:ext cx="9844" cy="16341"/>
            </a:xfrm>
            <a:custGeom>
              <a:avLst/>
              <a:gdLst/>
              <a:ahLst/>
              <a:cxnLst/>
              <a:rect l="l" t="t" r="r" b="b"/>
              <a:pathLst>
                <a:path w="200" h="332" extrusionOk="0">
                  <a:moveTo>
                    <a:pt x="146" y="1"/>
                  </a:moveTo>
                  <a:cubicBezTo>
                    <a:pt x="132" y="1"/>
                    <a:pt x="119" y="9"/>
                    <a:pt x="111" y="29"/>
                  </a:cubicBezTo>
                  <a:cubicBezTo>
                    <a:pt x="62" y="102"/>
                    <a:pt x="13" y="187"/>
                    <a:pt x="1" y="273"/>
                  </a:cubicBezTo>
                  <a:cubicBezTo>
                    <a:pt x="1" y="309"/>
                    <a:pt x="27" y="332"/>
                    <a:pt x="53" y="332"/>
                  </a:cubicBezTo>
                  <a:cubicBezTo>
                    <a:pt x="71" y="332"/>
                    <a:pt x="88" y="321"/>
                    <a:pt x="98" y="297"/>
                  </a:cubicBezTo>
                  <a:cubicBezTo>
                    <a:pt x="122" y="224"/>
                    <a:pt x="147" y="151"/>
                    <a:pt x="184" y="65"/>
                  </a:cubicBezTo>
                  <a:cubicBezTo>
                    <a:pt x="200" y="33"/>
                    <a:pt x="173" y="1"/>
                    <a:pt x="1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34" name="Google Shape;9234;p61"/>
            <p:cNvSpPr/>
            <p:nvPr/>
          </p:nvSpPr>
          <p:spPr>
            <a:xfrm>
              <a:off x="7607135" y="3878596"/>
              <a:ext cx="10779" cy="17227"/>
            </a:xfrm>
            <a:custGeom>
              <a:avLst/>
              <a:gdLst/>
              <a:ahLst/>
              <a:cxnLst/>
              <a:rect l="l" t="t" r="r" b="b"/>
              <a:pathLst>
                <a:path w="219" h="350" extrusionOk="0">
                  <a:moveTo>
                    <a:pt x="158" y="9"/>
                  </a:moveTo>
                  <a:lnTo>
                    <a:pt x="170" y="21"/>
                  </a:lnTo>
                  <a:cubicBezTo>
                    <a:pt x="182" y="21"/>
                    <a:pt x="195" y="45"/>
                    <a:pt x="182" y="69"/>
                  </a:cubicBezTo>
                  <a:cubicBezTo>
                    <a:pt x="158" y="131"/>
                    <a:pt x="133" y="191"/>
                    <a:pt x="122" y="252"/>
                  </a:cubicBezTo>
                  <a:cubicBezTo>
                    <a:pt x="109" y="264"/>
                    <a:pt x="109" y="288"/>
                    <a:pt x="97" y="301"/>
                  </a:cubicBezTo>
                  <a:cubicBezTo>
                    <a:pt x="88" y="319"/>
                    <a:pt x="79" y="330"/>
                    <a:pt x="70" y="330"/>
                  </a:cubicBezTo>
                  <a:cubicBezTo>
                    <a:pt x="67" y="330"/>
                    <a:pt x="64" y="328"/>
                    <a:pt x="60" y="325"/>
                  </a:cubicBezTo>
                  <a:cubicBezTo>
                    <a:pt x="36" y="325"/>
                    <a:pt x="24" y="313"/>
                    <a:pt x="24" y="277"/>
                  </a:cubicBezTo>
                  <a:cubicBezTo>
                    <a:pt x="36" y="204"/>
                    <a:pt x="73" y="118"/>
                    <a:pt x="122" y="33"/>
                  </a:cubicBezTo>
                  <a:cubicBezTo>
                    <a:pt x="133" y="21"/>
                    <a:pt x="146" y="9"/>
                    <a:pt x="158" y="9"/>
                  </a:cubicBezTo>
                  <a:close/>
                  <a:moveTo>
                    <a:pt x="151" y="1"/>
                  </a:moveTo>
                  <a:cubicBezTo>
                    <a:pt x="137" y="1"/>
                    <a:pt x="123" y="7"/>
                    <a:pt x="109" y="21"/>
                  </a:cubicBezTo>
                  <a:cubicBezTo>
                    <a:pt x="60" y="106"/>
                    <a:pt x="24" y="204"/>
                    <a:pt x="12" y="277"/>
                  </a:cubicBezTo>
                  <a:cubicBezTo>
                    <a:pt x="0" y="313"/>
                    <a:pt x="24" y="337"/>
                    <a:pt x="49" y="350"/>
                  </a:cubicBezTo>
                  <a:lnTo>
                    <a:pt x="60" y="350"/>
                  </a:lnTo>
                  <a:cubicBezTo>
                    <a:pt x="85" y="350"/>
                    <a:pt x="109" y="337"/>
                    <a:pt x="122" y="313"/>
                  </a:cubicBezTo>
                  <a:cubicBezTo>
                    <a:pt x="122" y="288"/>
                    <a:pt x="133" y="277"/>
                    <a:pt x="133" y="252"/>
                  </a:cubicBezTo>
                  <a:cubicBezTo>
                    <a:pt x="158" y="191"/>
                    <a:pt x="182" y="131"/>
                    <a:pt x="206" y="82"/>
                  </a:cubicBezTo>
                  <a:cubicBezTo>
                    <a:pt x="219" y="45"/>
                    <a:pt x="206" y="21"/>
                    <a:pt x="182" y="9"/>
                  </a:cubicBezTo>
                  <a:cubicBezTo>
                    <a:pt x="172" y="4"/>
                    <a:pt x="162" y="1"/>
                    <a:pt x="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35" name="Google Shape;9235;p61"/>
            <p:cNvSpPr/>
            <p:nvPr/>
          </p:nvSpPr>
          <p:spPr>
            <a:xfrm>
              <a:off x="7616388" y="3879039"/>
              <a:ext cx="8515" cy="16686"/>
            </a:xfrm>
            <a:custGeom>
              <a:avLst/>
              <a:gdLst/>
              <a:ahLst/>
              <a:cxnLst/>
              <a:rect l="l" t="t" r="r" b="b"/>
              <a:pathLst>
                <a:path w="173" h="339" extrusionOk="0">
                  <a:moveTo>
                    <a:pt x="117" y="1"/>
                  </a:moveTo>
                  <a:cubicBezTo>
                    <a:pt x="102" y="1"/>
                    <a:pt x="88" y="8"/>
                    <a:pt x="80" y="24"/>
                  </a:cubicBezTo>
                  <a:cubicBezTo>
                    <a:pt x="43" y="97"/>
                    <a:pt x="7" y="206"/>
                    <a:pt x="7" y="292"/>
                  </a:cubicBezTo>
                  <a:cubicBezTo>
                    <a:pt x="0" y="324"/>
                    <a:pt x="21" y="339"/>
                    <a:pt x="43" y="339"/>
                  </a:cubicBezTo>
                  <a:cubicBezTo>
                    <a:pt x="64" y="339"/>
                    <a:pt x="86" y="327"/>
                    <a:pt x="91" y="304"/>
                  </a:cubicBezTo>
                  <a:cubicBezTo>
                    <a:pt x="116" y="231"/>
                    <a:pt x="140" y="133"/>
                    <a:pt x="164" y="49"/>
                  </a:cubicBezTo>
                  <a:cubicBezTo>
                    <a:pt x="173" y="25"/>
                    <a:pt x="144" y="1"/>
                    <a:pt x="1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36" name="Google Shape;9236;p61"/>
            <p:cNvSpPr/>
            <p:nvPr/>
          </p:nvSpPr>
          <p:spPr>
            <a:xfrm>
              <a:off x="7616093" y="3878400"/>
              <a:ext cx="9007" cy="18015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19" y="17"/>
                  </a:moveTo>
                  <a:cubicBezTo>
                    <a:pt x="124" y="17"/>
                    <a:pt x="129" y="20"/>
                    <a:pt x="134" y="25"/>
                  </a:cubicBezTo>
                  <a:cubicBezTo>
                    <a:pt x="159" y="25"/>
                    <a:pt x="170" y="49"/>
                    <a:pt x="159" y="62"/>
                  </a:cubicBezTo>
                  <a:lnTo>
                    <a:pt x="146" y="98"/>
                  </a:lnTo>
                  <a:cubicBezTo>
                    <a:pt x="134" y="171"/>
                    <a:pt x="110" y="256"/>
                    <a:pt x="86" y="317"/>
                  </a:cubicBezTo>
                  <a:cubicBezTo>
                    <a:pt x="86" y="334"/>
                    <a:pt x="73" y="346"/>
                    <a:pt x="61" y="346"/>
                  </a:cubicBezTo>
                  <a:cubicBezTo>
                    <a:pt x="56" y="346"/>
                    <a:pt x="52" y="344"/>
                    <a:pt x="49" y="341"/>
                  </a:cubicBezTo>
                  <a:cubicBezTo>
                    <a:pt x="37" y="341"/>
                    <a:pt x="13" y="341"/>
                    <a:pt x="13" y="305"/>
                  </a:cubicBezTo>
                  <a:cubicBezTo>
                    <a:pt x="24" y="232"/>
                    <a:pt x="49" y="122"/>
                    <a:pt x="97" y="37"/>
                  </a:cubicBezTo>
                  <a:cubicBezTo>
                    <a:pt x="105" y="23"/>
                    <a:pt x="112" y="17"/>
                    <a:pt x="119" y="17"/>
                  </a:cubicBezTo>
                  <a:close/>
                  <a:moveTo>
                    <a:pt x="146" y="0"/>
                  </a:moveTo>
                  <a:cubicBezTo>
                    <a:pt x="122" y="0"/>
                    <a:pt x="97" y="0"/>
                    <a:pt x="86" y="25"/>
                  </a:cubicBezTo>
                  <a:cubicBezTo>
                    <a:pt x="37" y="122"/>
                    <a:pt x="0" y="219"/>
                    <a:pt x="0" y="305"/>
                  </a:cubicBezTo>
                  <a:cubicBezTo>
                    <a:pt x="0" y="341"/>
                    <a:pt x="13" y="354"/>
                    <a:pt x="37" y="365"/>
                  </a:cubicBezTo>
                  <a:lnTo>
                    <a:pt x="49" y="365"/>
                  </a:lnTo>
                  <a:cubicBezTo>
                    <a:pt x="73" y="365"/>
                    <a:pt x="97" y="354"/>
                    <a:pt x="110" y="329"/>
                  </a:cubicBezTo>
                  <a:cubicBezTo>
                    <a:pt x="134" y="256"/>
                    <a:pt x="146" y="183"/>
                    <a:pt x="170" y="110"/>
                  </a:cubicBezTo>
                  <a:lnTo>
                    <a:pt x="183" y="73"/>
                  </a:lnTo>
                  <a:cubicBezTo>
                    <a:pt x="183" y="37"/>
                    <a:pt x="170" y="13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37" name="Google Shape;9237;p61"/>
            <p:cNvSpPr/>
            <p:nvPr/>
          </p:nvSpPr>
          <p:spPr>
            <a:xfrm>
              <a:off x="7626823" y="3879089"/>
              <a:ext cx="9253" cy="15701"/>
            </a:xfrm>
            <a:custGeom>
              <a:avLst/>
              <a:gdLst/>
              <a:ahLst/>
              <a:cxnLst/>
              <a:rect l="l" t="t" r="r" b="b"/>
              <a:pathLst>
                <a:path w="188" h="319" extrusionOk="0">
                  <a:moveTo>
                    <a:pt x="130" y="0"/>
                  </a:moveTo>
                  <a:cubicBezTo>
                    <a:pt x="115" y="0"/>
                    <a:pt x="99" y="7"/>
                    <a:pt x="87" y="23"/>
                  </a:cubicBezTo>
                  <a:cubicBezTo>
                    <a:pt x="38" y="84"/>
                    <a:pt x="1" y="181"/>
                    <a:pt x="1" y="267"/>
                  </a:cubicBezTo>
                  <a:cubicBezTo>
                    <a:pt x="1" y="300"/>
                    <a:pt x="27" y="319"/>
                    <a:pt x="52" y="319"/>
                  </a:cubicBezTo>
                  <a:cubicBezTo>
                    <a:pt x="73" y="319"/>
                    <a:pt x="93" y="306"/>
                    <a:pt x="98" y="278"/>
                  </a:cubicBezTo>
                  <a:cubicBezTo>
                    <a:pt x="111" y="205"/>
                    <a:pt x="135" y="132"/>
                    <a:pt x="171" y="59"/>
                  </a:cubicBezTo>
                  <a:cubicBezTo>
                    <a:pt x="187" y="27"/>
                    <a:pt x="16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38" name="Google Shape;9238;p61"/>
            <p:cNvSpPr/>
            <p:nvPr/>
          </p:nvSpPr>
          <p:spPr>
            <a:xfrm>
              <a:off x="7626282" y="3878596"/>
              <a:ext cx="10189" cy="16587"/>
            </a:xfrm>
            <a:custGeom>
              <a:avLst/>
              <a:gdLst/>
              <a:ahLst/>
              <a:cxnLst/>
              <a:rect l="l" t="t" r="r" b="b"/>
              <a:pathLst>
                <a:path w="207" h="337" extrusionOk="0">
                  <a:moveTo>
                    <a:pt x="158" y="21"/>
                  </a:moveTo>
                  <a:cubicBezTo>
                    <a:pt x="171" y="33"/>
                    <a:pt x="182" y="45"/>
                    <a:pt x="171" y="69"/>
                  </a:cubicBezTo>
                  <a:lnTo>
                    <a:pt x="98" y="288"/>
                  </a:lnTo>
                  <a:cubicBezTo>
                    <a:pt x="85" y="313"/>
                    <a:pt x="73" y="313"/>
                    <a:pt x="61" y="313"/>
                  </a:cubicBezTo>
                  <a:cubicBezTo>
                    <a:pt x="36" y="313"/>
                    <a:pt x="25" y="301"/>
                    <a:pt x="25" y="277"/>
                  </a:cubicBezTo>
                  <a:cubicBezTo>
                    <a:pt x="25" y="204"/>
                    <a:pt x="61" y="106"/>
                    <a:pt x="109" y="33"/>
                  </a:cubicBezTo>
                  <a:cubicBezTo>
                    <a:pt x="122" y="21"/>
                    <a:pt x="134" y="21"/>
                    <a:pt x="146" y="21"/>
                  </a:cubicBezTo>
                  <a:close/>
                  <a:moveTo>
                    <a:pt x="140" y="1"/>
                  </a:moveTo>
                  <a:cubicBezTo>
                    <a:pt x="126" y="1"/>
                    <a:pt x="112" y="7"/>
                    <a:pt x="98" y="21"/>
                  </a:cubicBezTo>
                  <a:cubicBezTo>
                    <a:pt x="36" y="94"/>
                    <a:pt x="12" y="191"/>
                    <a:pt x="0" y="277"/>
                  </a:cubicBezTo>
                  <a:cubicBezTo>
                    <a:pt x="0" y="313"/>
                    <a:pt x="25" y="325"/>
                    <a:pt x="49" y="337"/>
                  </a:cubicBezTo>
                  <a:lnTo>
                    <a:pt x="61" y="337"/>
                  </a:lnTo>
                  <a:cubicBezTo>
                    <a:pt x="85" y="337"/>
                    <a:pt x="109" y="325"/>
                    <a:pt x="109" y="301"/>
                  </a:cubicBezTo>
                  <a:cubicBezTo>
                    <a:pt x="134" y="215"/>
                    <a:pt x="158" y="155"/>
                    <a:pt x="195" y="82"/>
                  </a:cubicBezTo>
                  <a:cubicBezTo>
                    <a:pt x="207" y="45"/>
                    <a:pt x="195" y="21"/>
                    <a:pt x="171" y="9"/>
                  </a:cubicBezTo>
                  <a:cubicBezTo>
                    <a:pt x="160" y="4"/>
                    <a:pt x="150" y="1"/>
                    <a:pt x="1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39" name="Google Shape;9239;p61"/>
            <p:cNvSpPr/>
            <p:nvPr/>
          </p:nvSpPr>
          <p:spPr>
            <a:xfrm>
              <a:off x="7635831" y="3878892"/>
              <a:ext cx="9401" cy="17079"/>
            </a:xfrm>
            <a:custGeom>
              <a:avLst/>
              <a:gdLst/>
              <a:ahLst/>
              <a:cxnLst/>
              <a:rect l="l" t="t" r="r" b="b"/>
              <a:pathLst>
                <a:path w="191" h="347" extrusionOk="0">
                  <a:moveTo>
                    <a:pt x="140" y="1"/>
                  </a:moveTo>
                  <a:cubicBezTo>
                    <a:pt x="124" y="1"/>
                    <a:pt x="107" y="9"/>
                    <a:pt x="98" y="27"/>
                  </a:cubicBezTo>
                  <a:cubicBezTo>
                    <a:pt x="49" y="112"/>
                    <a:pt x="13" y="198"/>
                    <a:pt x="1" y="295"/>
                  </a:cubicBezTo>
                  <a:cubicBezTo>
                    <a:pt x="1" y="328"/>
                    <a:pt x="26" y="347"/>
                    <a:pt x="52" y="347"/>
                  </a:cubicBezTo>
                  <a:cubicBezTo>
                    <a:pt x="72" y="347"/>
                    <a:pt x="92" y="334"/>
                    <a:pt x="98" y="307"/>
                  </a:cubicBezTo>
                  <a:cubicBezTo>
                    <a:pt x="122" y="222"/>
                    <a:pt x="147" y="136"/>
                    <a:pt x="183" y="52"/>
                  </a:cubicBezTo>
                  <a:cubicBezTo>
                    <a:pt x="191" y="22"/>
                    <a:pt x="166" y="1"/>
                    <a:pt x="1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40" name="Google Shape;9240;p61"/>
            <p:cNvSpPr/>
            <p:nvPr/>
          </p:nvSpPr>
          <p:spPr>
            <a:xfrm>
              <a:off x="7635240" y="3878400"/>
              <a:ext cx="10238" cy="18015"/>
            </a:xfrm>
            <a:custGeom>
              <a:avLst/>
              <a:gdLst/>
              <a:ahLst/>
              <a:cxnLst/>
              <a:rect l="l" t="t" r="r" b="b"/>
              <a:pathLst>
                <a:path w="208" h="366" extrusionOk="0">
                  <a:moveTo>
                    <a:pt x="139" y="17"/>
                  </a:moveTo>
                  <a:cubicBezTo>
                    <a:pt x="146" y="17"/>
                    <a:pt x="154" y="20"/>
                    <a:pt x="159" y="25"/>
                  </a:cubicBezTo>
                  <a:cubicBezTo>
                    <a:pt x="170" y="25"/>
                    <a:pt x="183" y="49"/>
                    <a:pt x="183" y="62"/>
                  </a:cubicBezTo>
                  <a:cubicBezTo>
                    <a:pt x="159" y="122"/>
                    <a:pt x="146" y="183"/>
                    <a:pt x="122" y="256"/>
                  </a:cubicBezTo>
                  <a:cubicBezTo>
                    <a:pt x="110" y="268"/>
                    <a:pt x="110" y="292"/>
                    <a:pt x="97" y="317"/>
                  </a:cubicBezTo>
                  <a:cubicBezTo>
                    <a:pt x="97" y="334"/>
                    <a:pt x="85" y="346"/>
                    <a:pt x="68" y="346"/>
                  </a:cubicBezTo>
                  <a:cubicBezTo>
                    <a:pt x="62" y="346"/>
                    <a:pt x="55" y="344"/>
                    <a:pt x="49" y="341"/>
                  </a:cubicBezTo>
                  <a:cubicBezTo>
                    <a:pt x="49" y="341"/>
                    <a:pt x="25" y="341"/>
                    <a:pt x="25" y="305"/>
                  </a:cubicBezTo>
                  <a:cubicBezTo>
                    <a:pt x="37" y="219"/>
                    <a:pt x="61" y="122"/>
                    <a:pt x="110" y="37"/>
                  </a:cubicBezTo>
                  <a:cubicBezTo>
                    <a:pt x="117" y="23"/>
                    <a:pt x="128" y="17"/>
                    <a:pt x="139" y="17"/>
                  </a:cubicBezTo>
                  <a:close/>
                  <a:moveTo>
                    <a:pt x="170" y="0"/>
                  </a:moveTo>
                  <a:cubicBezTo>
                    <a:pt x="146" y="0"/>
                    <a:pt x="110" y="0"/>
                    <a:pt x="97" y="25"/>
                  </a:cubicBezTo>
                  <a:cubicBezTo>
                    <a:pt x="49" y="122"/>
                    <a:pt x="13" y="219"/>
                    <a:pt x="0" y="305"/>
                  </a:cubicBezTo>
                  <a:cubicBezTo>
                    <a:pt x="0" y="341"/>
                    <a:pt x="13" y="354"/>
                    <a:pt x="49" y="365"/>
                  </a:cubicBezTo>
                  <a:lnTo>
                    <a:pt x="61" y="365"/>
                  </a:lnTo>
                  <a:cubicBezTo>
                    <a:pt x="86" y="365"/>
                    <a:pt x="110" y="354"/>
                    <a:pt x="122" y="329"/>
                  </a:cubicBezTo>
                  <a:cubicBezTo>
                    <a:pt x="122" y="305"/>
                    <a:pt x="134" y="281"/>
                    <a:pt x="134" y="256"/>
                  </a:cubicBezTo>
                  <a:cubicBezTo>
                    <a:pt x="159" y="195"/>
                    <a:pt x="170" y="135"/>
                    <a:pt x="195" y="73"/>
                  </a:cubicBezTo>
                  <a:cubicBezTo>
                    <a:pt x="207" y="37"/>
                    <a:pt x="195" y="13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41" name="Google Shape;9241;p61"/>
            <p:cNvSpPr/>
            <p:nvPr/>
          </p:nvSpPr>
          <p:spPr>
            <a:xfrm>
              <a:off x="7647989" y="3878646"/>
              <a:ext cx="7974" cy="14717"/>
            </a:xfrm>
            <a:custGeom>
              <a:avLst/>
              <a:gdLst/>
              <a:ahLst/>
              <a:cxnLst/>
              <a:rect l="l" t="t" r="r" b="b"/>
              <a:pathLst>
                <a:path w="162" h="299" extrusionOk="0">
                  <a:moveTo>
                    <a:pt x="117" y="0"/>
                  </a:moveTo>
                  <a:cubicBezTo>
                    <a:pt x="97" y="0"/>
                    <a:pt x="75" y="10"/>
                    <a:pt x="70" y="32"/>
                  </a:cubicBezTo>
                  <a:cubicBezTo>
                    <a:pt x="57" y="105"/>
                    <a:pt x="33" y="166"/>
                    <a:pt x="9" y="239"/>
                  </a:cubicBezTo>
                  <a:cubicBezTo>
                    <a:pt x="1" y="271"/>
                    <a:pt x="31" y="299"/>
                    <a:pt x="59" y="299"/>
                  </a:cubicBezTo>
                  <a:cubicBezTo>
                    <a:pt x="73" y="299"/>
                    <a:pt x="86" y="292"/>
                    <a:pt x="94" y="276"/>
                  </a:cubicBezTo>
                  <a:cubicBezTo>
                    <a:pt x="130" y="203"/>
                    <a:pt x="143" y="117"/>
                    <a:pt x="155" y="32"/>
                  </a:cubicBezTo>
                  <a:cubicBezTo>
                    <a:pt x="161" y="13"/>
                    <a:pt x="140" y="0"/>
                    <a:pt x="1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42" name="Google Shape;9242;p61"/>
            <p:cNvSpPr/>
            <p:nvPr/>
          </p:nvSpPr>
          <p:spPr>
            <a:xfrm>
              <a:off x="7647841" y="3877809"/>
              <a:ext cx="8417" cy="16193"/>
            </a:xfrm>
            <a:custGeom>
              <a:avLst/>
              <a:gdLst/>
              <a:ahLst/>
              <a:cxnLst/>
              <a:rect l="l" t="t" r="r" b="b"/>
              <a:pathLst>
                <a:path w="171" h="329" extrusionOk="0">
                  <a:moveTo>
                    <a:pt x="122" y="25"/>
                  </a:moveTo>
                  <a:cubicBezTo>
                    <a:pt x="133" y="25"/>
                    <a:pt x="146" y="37"/>
                    <a:pt x="146" y="49"/>
                  </a:cubicBezTo>
                  <a:cubicBezTo>
                    <a:pt x="133" y="147"/>
                    <a:pt x="122" y="231"/>
                    <a:pt x="85" y="293"/>
                  </a:cubicBezTo>
                  <a:cubicBezTo>
                    <a:pt x="79" y="305"/>
                    <a:pt x="73" y="308"/>
                    <a:pt x="67" y="308"/>
                  </a:cubicBezTo>
                  <a:cubicBezTo>
                    <a:pt x="61" y="308"/>
                    <a:pt x="55" y="304"/>
                    <a:pt x="49" y="304"/>
                  </a:cubicBezTo>
                  <a:cubicBezTo>
                    <a:pt x="36" y="304"/>
                    <a:pt x="12" y="280"/>
                    <a:pt x="24" y="268"/>
                  </a:cubicBezTo>
                  <a:cubicBezTo>
                    <a:pt x="36" y="231"/>
                    <a:pt x="36" y="207"/>
                    <a:pt x="49" y="183"/>
                  </a:cubicBezTo>
                  <a:cubicBezTo>
                    <a:pt x="60" y="134"/>
                    <a:pt x="73" y="85"/>
                    <a:pt x="85" y="49"/>
                  </a:cubicBezTo>
                  <a:cubicBezTo>
                    <a:pt x="85" y="25"/>
                    <a:pt x="109" y="25"/>
                    <a:pt x="122" y="25"/>
                  </a:cubicBezTo>
                  <a:close/>
                  <a:moveTo>
                    <a:pt x="122" y="1"/>
                  </a:moveTo>
                  <a:cubicBezTo>
                    <a:pt x="97" y="1"/>
                    <a:pt x="73" y="12"/>
                    <a:pt x="60" y="37"/>
                  </a:cubicBezTo>
                  <a:cubicBezTo>
                    <a:pt x="60" y="85"/>
                    <a:pt x="36" y="134"/>
                    <a:pt x="24" y="171"/>
                  </a:cubicBezTo>
                  <a:cubicBezTo>
                    <a:pt x="24" y="207"/>
                    <a:pt x="12" y="231"/>
                    <a:pt x="12" y="256"/>
                  </a:cubicBezTo>
                  <a:cubicBezTo>
                    <a:pt x="0" y="293"/>
                    <a:pt x="24" y="317"/>
                    <a:pt x="49" y="329"/>
                  </a:cubicBezTo>
                  <a:lnTo>
                    <a:pt x="60" y="329"/>
                  </a:lnTo>
                  <a:cubicBezTo>
                    <a:pt x="85" y="329"/>
                    <a:pt x="97" y="317"/>
                    <a:pt x="109" y="304"/>
                  </a:cubicBezTo>
                  <a:cubicBezTo>
                    <a:pt x="133" y="231"/>
                    <a:pt x="158" y="158"/>
                    <a:pt x="170" y="61"/>
                  </a:cubicBezTo>
                  <a:cubicBezTo>
                    <a:pt x="170" y="37"/>
                    <a:pt x="158" y="12"/>
                    <a:pt x="1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43" name="Google Shape;9243;p61"/>
            <p:cNvSpPr/>
            <p:nvPr/>
          </p:nvSpPr>
          <p:spPr>
            <a:xfrm>
              <a:off x="7657045" y="3877563"/>
              <a:ext cx="10976" cy="18211"/>
            </a:xfrm>
            <a:custGeom>
              <a:avLst/>
              <a:gdLst/>
              <a:ahLst/>
              <a:cxnLst/>
              <a:rect l="l" t="t" r="r" b="b"/>
              <a:pathLst>
                <a:path w="223" h="370" extrusionOk="0">
                  <a:moveTo>
                    <a:pt x="165" y="0"/>
                  </a:moveTo>
                  <a:cubicBezTo>
                    <a:pt x="151" y="0"/>
                    <a:pt x="137" y="6"/>
                    <a:pt x="129" y="17"/>
                  </a:cubicBezTo>
                  <a:cubicBezTo>
                    <a:pt x="81" y="103"/>
                    <a:pt x="44" y="212"/>
                    <a:pt x="8" y="309"/>
                  </a:cubicBezTo>
                  <a:cubicBezTo>
                    <a:pt x="0" y="346"/>
                    <a:pt x="27" y="369"/>
                    <a:pt x="53" y="369"/>
                  </a:cubicBezTo>
                  <a:cubicBezTo>
                    <a:pt x="71" y="369"/>
                    <a:pt x="88" y="358"/>
                    <a:pt x="92" y="334"/>
                  </a:cubicBezTo>
                  <a:cubicBezTo>
                    <a:pt x="141" y="236"/>
                    <a:pt x="178" y="152"/>
                    <a:pt x="214" y="54"/>
                  </a:cubicBezTo>
                  <a:cubicBezTo>
                    <a:pt x="222" y="22"/>
                    <a:pt x="193" y="0"/>
                    <a:pt x="1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44" name="Google Shape;9244;p61"/>
            <p:cNvSpPr/>
            <p:nvPr/>
          </p:nvSpPr>
          <p:spPr>
            <a:xfrm>
              <a:off x="7656799" y="3876874"/>
              <a:ext cx="11419" cy="18950"/>
            </a:xfrm>
            <a:custGeom>
              <a:avLst/>
              <a:gdLst/>
              <a:ahLst/>
              <a:cxnLst/>
              <a:rect l="l" t="t" r="r" b="b"/>
              <a:pathLst>
                <a:path w="232" h="385" extrusionOk="0">
                  <a:moveTo>
                    <a:pt x="195" y="20"/>
                  </a:moveTo>
                  <a:cubicBezTo>
                    <a:pt x="207" y="31"/>
                    <a:pt x="219" y="44"/>
                    <a:pt x="207" y="56"/>
                  </a:cubicBezTo>
                  <a:cubicBezTo>
                    <a:pt x="183" y="141"/>
                    <a:pt x="146" y="239"/>
                    <a:pt x="110" y="312"/>
                  </a:cubicBezTo>
                  <a:lnTo>
                    <a:pt x="97" y="348"/>
                  </a:lnTo>
                  <a:cubicBezTo>
                    <a:pt x="86" y="372"/>
                    <a:pt x="61" y="372"/>
                    <a:pt x="49" y="372"/>
                  </a:cubicBezTo>
                  <a:cubicBezTo>
                    <a:pt x="24" y="360"/>
                    <a:pt x="13" y="348"/>
                    <a:pt x="24" y="323"/>
                  </a:cubicBezTo>
                  <a:cubicBezTo>
                    <a:pt x="49" y="226"/>
                    <a:pt x="97" y="117"/>
                    <a:pt x="146" y="31"/>
                  </a:cubicBezTo>
                  <a:cubicBezTo>
                    <a:pt x="159" y="20"/>
                    <a:pt x="170" y="20"/>
                    <a:pt x="170" y="20"/>
                  </a:cubicBezTo>
                  <a:close/>
                  <a:moveTo>
                    <a:pt x="178" y="0"/>
                  </a:moveTo>
                  <a:cubicBezTo>
                    <a:pt x="159" y="0"/>
                    <a:pt x="142" y="9"/>
                    <a:pt x="134" y="31"/>
                  </a:cubicBezTo>
                  <a:cubicBezTo>
                    <a:pt x="86" y="117"/>
                    <a:pt x="37" y="214"/>
                    <a:pt x="13" y="323"/>
                  </a:cubicBezTo>
                  <a:cubicBezTo>
                    <a:pt x="0" y="360"/>
                    <a:pt x="13" y="385"/>
                    <a:pt x="37" y="385"/>
                  </a:cubicBezTo>
                  <a:lnTo>
                    <a:pt x="61" y="385"/>
                  </a:lnTo>
                  <a:cubicBezTo>
                    <a:pt x="73" y="385"/>
                    <a:pt x="97" y="385"/>
                    <a:pt x="110" y="348"/>
                  </a:cubicBezTo>
                  <a:lnTo>
                    <a:pt x="122" y="323"/>
                  </a:lnTo>
                  <a:lnTo>
                    <a:pt x="232" y="68"/>
                  </a:lnTo>
                  <a:cubicBezTo>
                    <a:pt x="232" y="44"/>
                    <a:pt x="219" y="20"/>
                    <a:pt x="207" y="7"/>
                  </a:cubicBezTo>
                  <a:cubicBezTo>
                    <a:pt x="198" y="3"/>
                    <a:pt x="188" y="0"/>
                    <a:pt x="1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45" name="Google Shape;9245;p61"/>
            <p:cNvSpPr/>
            <p:nvPr/>
          </p:nvSpPr>
          <p:spPr>
            <a:xfrm>
              <a:off x="7669351" y="3877858"/>
              <a:ext cx="8810" cy="16686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123" y="1"/>
                  </a:moveTo>
                  <a:cubicBezTo>
                    <a:pt x="108" y="1"/>
                    <a:pt x="94" y="7"/>
                    <a:pt x="86" y="24"/>
                  </a:cubicBezTo>
                  <a:cubicBezTo>
                    <a:pt x="50" y="109"/>
                    <a:pt x="13" y="206"/>
                    <a:pt x="1" y="292"/>
                  </a:cubicBezTo>
                  <a:cubicBezTo>
                    <a:pt x="1" y="323"/>
                    <a:pt x="24" y="338"/>
                    <a:pt x="48" y="338"/>
                  </a:cubicBezTo>
                  <a:cubicBezTo>
                    <a:pt x="70" y="338"/>
                    <a:pt x="92" y="326"/>
                    <a:pt x="98" y="303"/>
                  </a:cubicBezTo>
                  <a:cubicBezTo>
                    <a:pt x="122" y="219"/>
                    <a:pt x="134" y="133"/>
                    <a:pt x="171" y="48"/>
                  </a:cubicBezTo>
                  <a:cubicBezTo>
                    <a:pt x="179" y="24"/>
                    <a:pt x="150" y="1"/>
                    <a:pt x="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46" name="Google Shape;9246;p61"/>
            <p:cNvSpPr/>
            <p:nvPr/>
          </p:nvSpPr>
          <p:spPr>
            <a:xfrm>
              <a:off x="7669351" y="3877218"/>
              <a:ext cx="9007" cy="17965"/>
            </a:xfrm>
            <a:custGeom>
              <a:avLst/>
              <a:gdLst/>
              <a:ahLst/>
              <a:cxnLst/>
              <a:rect l="l" t="t" r="r" b="b"/>
              <a:pathLst>
                <a:path w="183" h="365" extrusionOk="0">
                  <a:moveTo>
                    <a:pt x="116" y="17"/>
                  </a:moveTo>
                  <a:cubicBezTo>
                    <a:pt x="122" y="17"/>
                    <a:pt x="129" y="20"/>
                    <a:pt x="134" y="24"/>
                  </a:cubicBezTo>
                  <a:cubicBezTo>
                    <a:pt x="147" y="24"/>
                    <a:pt x="171" y="49"/>
                    <a:pt x="158" y="61"/>
                  </a:cubicBezTo>
                  <a:cubicBezTo>
                    <a:pt x="147" y="110"/>
                    <a:pt x="134" y="159"/>
                    <a:pt x="122" y="195"/>
                  </a:cubicBezTo>
                  <a:cubicBezTo>
                    <a:pt x="110" y="243"/>
                    <a:pt x="98" y="280"/>
                    <a:pt x="86" y="316"/>
                  </a:cubicBezTo>
                  <a:cubicBezTo>
                    <a:pt x="86" y="334"/>
                    <a:pt x="73" y="346"/>
                    <a:pt x="56" y="346"/>
                  </a:cubicBezTo>
                  <a:cubicBezTo>
                    <a:pt x="50" y="346"/>
                    <a:pt x="43" y="344"/>
                    <a:pt x="37" y="341"/>
                  </a:cubicBezTo>
                  <a:cubicBezTo>
                    <a:pt x="37" y="341"/>
                    <a:pt x="13" y="341"/>
                    <a:pt x="13" y="305"/>
                  </a:cubicBezTo>
                  <a:cubicBezTo>
                    <a:pt x="25" y="207"/>
                    <a:pt x="61" y="110"/>
                    <a:pt x="98" y="37"/>
                  </a:cubicBezTo>
                  <a:cubicBezTo>
                    <a:pt x="98" y="23"/>
                    <a:pt x="107" y="17"/>
                    <a:pt x="116" y="17"/>
                  </a:cubicBezTo>
                  <a:close/>
                  <a:moveTo>
                    <a:pt x="147" y="0"/>
                  </a:moveTo>
                  <a:cubicBezTo>
                    <a:pt x="122" y="0"/>
                    <a:pt x="86" y="0"/>
                    <a:pt x="74" y="24"/>
                  </a:cubicBezTo>
                  <a:cubicBezTo>
                    <a:pt x="50" y="97"/>
                    <a:pt x="1" y="207"/>
                    <a:pt x="1" y="305"/>
                  </a:cubicBezTo>
                  <a:cubicBezTo>
                    <a:pt x="1" y="341"/>
                    <a:pt x="13" y="353"/>
                    <a:pt x="37" y="365"/>
                  </a:cubicBezTo>
                  <a:lnTo>
                    <a:pt x="50" y="365"/>
                  </a:lnTo>
                  <a:cubicBezTo>
                    <a:pt x="74" y="365"/>
                    <a:pt x="98" y="353"/>
                    <a:pt x="110" y="329"/>
                  </a:cubicBezTo>
                  <a:cubicBezTo>
                    <a:pt x="122" y="280"/>
                    <a:pt x="122" y="243"/>
                    <a:pt x="134" y="207"/>
                  </a:cubicBezTo>
                  <a:cubicBezTo>
                    <a:pt x="147" y="159"/>
                    <a:pt x="158" y="110"/>
                    <a:pt x="171" y="73"/>
                  </a:cubicBezTo>
                  <a:cubicBezTo>
                    <a:pt x="183" y="37"/>
                    <a:pt x="171" y="13"/>
                    <a:pt x="1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47" name="Google Shape;9247;p61"/>
            <p:cNvSpPr/>
            <p:nvPr/>
          </p:nvSpPr>
          <p:spPr>
            <a:xfrm>
              <a:off x="7680130" y="3878596"/>
              <a:ext cx="8072" cy="16489"/>
            </a:xfrm>
            <a:custGeom>
              <a:avLst/>
              <a:gdLst/>
              <a:ahLst/>
              <a:cxnLst/>
              <a:rect l="l" t="t" r="r" b="b"/>
              <a:pathLst>
                <a:path w="164" h="335" extrusionOk="0">
                  <a:moveTo>
                    <a:pt x="104" y="1"/>
                  </a:moveTo>
                  <a:cubicBezTo>
                    <a:pt x="92" y="1"/>
                    <a:pt x="81" y="7"/>
                    <a:pt x="74" y="21"/>
                  </a:cubicBezTo>
                  <a:cubicBezTo>
                    <a:pt x="37" y="106"/>
                    <a:pt x="1" y="204"/>
                    <a:pt x="12" y="288"/>
                  </a:cubicBezTo>
                  <a:cubicBezTo>
                    <a:pt x="12" y="319"/>
                    <a:pt x="31" y="334"/>
                    <a:pt x="51" y="334"/>
                  </a:cubicBezTo>
                  <a:cubicBezTo>
                    <a:pt x="70" y="334"/>
                    <a:pt x="92" y="319"/>
                    <a:pt x="98" y="288"/>
                  </a:cubicBezTo>
                  <a:cubicBezTo>
                    <a:pt x="110" y="215"/>
                    <a:pt x="122" y="142"/>
                    <a:pt x="147" y="69"/>
                  </a:cubicBezTo>
                  <a:cubicBezTo>
                    <a:pt x="164" y="35"/>
                    <a:pt x="132" y="1"/>
                    <a:pt x="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48" name="Google Shape;9248;p61"/>
            <p:cNvSpPr/>
            <p:nvPr/>
          </p:nvSpPr>
          <p:spPr>
            <a:xfrm>
              <a:off x="7679540" y="3878153"/>
              <a:ext cx="9056" cy="17670"/>
            </a:xfrm>
            <a:custGeom>
              <a:avLst/>
              <a:gdLst/>
              <a:ahLst/>
              <a:cxnLst/>
              <a:rect l="l" t="t" r="r" b="b"/>
              <a:pathLst>
                <a:path w="184" h="359" extrusionOk="0">
                  <a:moveTo>
                    <a:pt x="122" y="18"/>
                  </a:moveTo>
                  <a:cubicBezTo>
                    <a:pt x="122" y="18"/>
                    <a:pt x="134" y="18"/>
                    <a:pt x="134" y="30"/>
                  </a:cubicBezTo>
                  <a:cubicBezTo>
                    <a:pt x="146" y="30"/>
                    <a:pt x="159" y="54"/>
                    <a:pt x="159" y="78"/>
                  </a:cubicBezTo>
                  <a:cubicBezTo>
                    <a:pt x="122" y="151"/>
                    <a:pt x="110" y="213"/>
                    <a:pt x="97" y="297"/>
                  </a:cubicBezTo>
                  <a:cubicBezTo>
                    <a:pt x="97" y="322"/>
                    <a:pt x="86" y="334"/>
                    <a:pt x="61" y="334"/>
                  </a:cubicBezTo>
                  <a:cubicBezTo>
                    <a:pt x="49" y="334"/>
                    <a:pt x="37" y="322"/>
                    <a:pt x="24" y="297"/>
                  </a:cubicBezTo>
                  <a:cubicBezTo>
                    <a:pt x="24" y="224"/>
                    <a:pt x="49" y="140"/>
                    <a:pt x="97" y="42"/>
                  </a:cubicBezTo>
                  <a:cubicBezTo>
                    <a:pt x="97" y="30"/>
                    <a:pt x="110" y="18"/>
                    <a:pt x="122" y="18"/>
                  </a:cubicBezTo>
                  <a:close/>
                  <a:moveTo>
                    <a:pt x="127" y="1"/>
                  </a:moveTo>
                  <a:cubicBezTo>
                    <a:pt x="109" y="1"/>
                    <a:pt x="91" y="12"/>
                    <a:pt x="73" y="30"/>
                  </a:cubicBezTo>
                  <a:cubicBezTo>
                    <a:pt x="24" y="140"/>
                    <a:pt x="0" y="224"/>
                    <a:pt x="13" y="297"/>
                  </a:cubicBezTo>
                  <a:cubicBezTo>
                    <a:pt x="13" y="334"/>
                    <a:pt x="37" y="359"/>
                    <a:pt x="61" y="359"/>
                  </a:cubicBezTo>
                  <a:cubicBezTo>
                    <a:pt x="86" y="359"/>
                    <a:pt x="110" y="334"/>
                    <a:pt x="122" y="297"/>
                  </a:cubicBezTo>
                  <a:cubicBezTo>
                    <a:pt x="134" y="224"/>
                    <a:pt x="134" y="151"/>
                    <a:pt x="170" y="78"/>
                  </a:cubicBezTo>
                  <a:cubicBezTo>
                    <a:pt x="183" y="54"/>
                    <a:pt x="170" y="18"/>
                    <a:pt x="146" y="5"/>
                  </a:cubicBezTo>
                  <a:cubicBezTo>
                    <a:pt x="140" y="2"/>
                    <a:pt x="133" y="1"/>
                    <a:pt x="1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49" name="Google Shape;9249;p61"/>
            <p:cNvSpPr/>
            <p:nvPr/>
          </p:nvSpPr>
          <p:spPr>
            <a:xfrm>
              <a:off x="7689089" y="3879433"/>
              <a:ext cx="9253" cy="16932"/>
            </a:xfrm>
            <a:custGeom>
              <a:avLst/>
              <a:gdLst/>
              <a:ahLst/>
              <a:cxnLst/>
              <a:rect l="l" t="t" r="r" b="b"/>
              <a:pathLst>
                <a:path w="188" h="344" extrusionOk="0">
                  <a:moveTo>
                    <a:pt x="133" y="0"/>
                  </a:moveTo>
                  <a:cubicBezTo>
                    <a:pt x="120" y="0"/>
                    <a:pt x="106" y="8"/>
                    <a:pt x="98" y="28"/>
                  </a:cubicBezTo>
                  <a:cubicBezTo>
                    <a:pt x="49" y="101"/>
                    <a:pt x="1" y="198"/>
                    <a:pt x="13" y="296"/>
                  </a:cubicBezTo>
                  <a:cubicBezTo>
                    <a:pt x="13" y="324"/>
                    <a:pt x="38" y="344"/>
                    <a:pt x="61" y="344"/>
                  </a:cubicBezTo>
                  <a:cubicBezTo>
                    <a:pt x="77" y="344"/>
                    <a:pt x="93" y="334"/>
                    <a:pt x="98" y="308"/>
                  </a:cubicBezTo>
                  <a:cubicBezTo>
                    <a:pt x="122" y="223"/>
                    <a:pt x="135" y="150"/>
                    <a:pt x="171" y="65"/>
                  </a:cubicBezTo>
                  <a:cubicBezTo>
                    <a:pt x="187" y="33"/>
                    <a:pt x="160" y="0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50" name="Google Shape;9250;p61"/>
            <p:cNvSpPr/>
            <p:nvPr/>
          </p:nvSpPr>
          <p:spPr>
            <a:xfrm>
              <a:off x="7689089" y="3879236"/>
              <a:ext cx="9647" cy="17768"/>
            </a:xfrm>
            <a:custGeom>
              <a:avLst/>
              <a:gdLst/>
              <a:ahLst/>
              <a:cxnLst/>
              <a:rect l="l" t="t" r="r" b="b"/>
              <a:pathLst>
                <a:path w="196" h="361" extrusionOk="0">
                  <a:moveTo>
                    <a:pt x="122" y="8"/>
                  </a:moveTo>
                  <a:cubicBezTo>
                    <a:pt x="135" y="8"/>
                    <a:pt x="135" y="20"/>
                    <a:pt x="147" y="20"/>
                  </a:cubicBezTo>
                  <a:cubicBezTo>
                    <a:pt x="159" y="32"/>
                    <a:pt x="171" y="45"/>
                    <a:pt x="159" y="69"/>
                  </a:cubicBezTo>
                  <a:cubicBezTo>
                    <a:pt x="135" y="129"/>
                    <a:pt x="122" y="178"/>
                    <a:pt x="111" y="239"/>
                  </a:cubicBezTo>
                  <a:cubicBezTo>
                    <a:pt x="111" y="264"/>
                    <a:pt x="98" y="288"/>
                    <a:pt x="98" y="312"/>
                  </a:cubicBezTo>
                  <a:cubicBezTo>
                    <a:pt x="86" y="337"/>
                    <a:pt x="74" y="337"/>
                    <a:pt x="49" y="337"/>
                  </a:cubicBezTo>
                  <a:cubicBezTo>
                    <a:pt x="38" y="337"/>
                    <a:pt x="25" y="324"/>
                    <a:pt x="13" y="300"/>
                  </a:cubicBezTo>
                  <a:cubicBezTo>
                    <a:pt x="13" y="202"/>
                    <a:pt x="62" y="105"/>
                    <a:pt x="98" y="32"/>
                  </a:cubicBezTo>
                  <a:lnTo>
                    <a:pt x="122" y="8"/>
                  </a:lnTo>
                  <a:close/>
                  <a:moveTo>
                    <a:pt x="123" y="0"/>
                  </a:moveTo>
                  <a:cubicBezTo>
                    <a:pt x="109" y="0"/>
                    <a:pt x="93" y="6"/>
                    <a:pt x="86" y="20"/>
                  </a:cubicBezTo>
                  <a:cubicBezTo>
                    <a:pt x="49" y="105"/>
                    <a:pt x="1" y="202"/>
                    <a:pt x="1" y="300"/>
                  </a:cubicBezTo>
                  <a:cubicBezTo>
                    <a:pt x="1" y="337"/>
                    <a:pt x="25" y="361"/>
                    <a:pt x="49" y="361"/>
                  </a:cubicBezTo>
                  <a:lnTo>
                    <a:pt x="62" y="361"/>
                  </a:lnTo>
                  <a:cubicBezTo>
                    <a:pt x="86" y="361"/>
                    <a:pt x="98" y="348"/>
                    <a:pt x="111" y="312"/>
                  </a:cubicBezTo>
                  <a:cubicBezTo>
                    <a:pt x="122" y="288"/>
                    <a:pt x="122" y="264"/>
                    <a:pt x="122" y="239"/>
                  </a:cubicBezTo>
                  <a:cubicBezTo>
                    <a:pt x="135" y="191"/>
                    <a:pt x="147" y="129"/>
                    <a:pt x="184" y="81"/>
                  </a:cubicBezTo>
                  <a:cubicBezTo>
                    <a:pt x="195" y="45"/>
                    <a:pt x="171" y="20"/>
                    <a:pt x="147" y="8"/>
                  </a:cubicBezTo>
                  <a:cubicBezTo>
                    <a:pt x="142" y="3"/>
                    <a:pt x="133" y="0"/>
                    <a:pt x="1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51" name="Google Shape;9251;p61"/>
            <p:cNvSpPr/>
            <p:nvPr/>
          </p:nvSpPr>
          <p:spPr>
            <a:xfrm>
              <a:off x="7698687" y="3880073"/>
              <a:ext cx="8712" cy="14717"/>
            </a:xfrm>
            <a:custGeom>
              <a:avLst/>
              <a:gdLst/>
              <a:ahLst/>
              <a:cxnLst/>
              <a:rect l="l" t="t" r="r" b="b"/>
              <a:pathLst>
                <a:path w="177" h="299" extrusionOk="0">
                  <a:moveTo>
                    <a:pt x="115" y="1"/>
                  </a:moveTo>
                  <a:cubicBezTo>
                    <a:pt x="104" y="1"/>
                    <a:pt x="93" y="5"/>
                    <a:pt x="86" y="15"/>
                  </a:cubicBezTo>
                  <a:cubicBezTo>
                    <a:pt x="37" y="88"/>
                    <a:pt x="0" y="174"/>
                    <a:pt x="0" y="247"/>
                  </a:cubicBezTo>
                  <a:cubicBezTo>
                    <a:pt x="0" y="280"/>
                    <a:pt x="26" y="299"/>
                    <a:pt x="51" y="299"/>
                  </a:cubicBezTo>
                  <a:cubicBezTo>
                    <a:pt x="72" y="299"/>
                    <a:pt x="92" y="286"/>
                    <a:pt x="98" y="258"/>
                  </a:cubicBezTo>
                  <a:cubicBezTo>
                    <a:pt x="110" y="198"/>
                    <a:pt x="122" y="125"/>
                    <a:pt x="159" y="64"/>
                  </a:cubicBezTo>
                  <a:cubicBezTo>
                    <a:pt x="176" y="29"/>
                    <a:pt x="144" y="1"/>
                    <a:pt x="1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52" name="Google Shape;9252;p61"/>
            <p:cNvSpPr/>
            <p:nvPr/>
          </p:nvSpPr>
          <p:spPr>
            <a:xfrm>
              <a:off x="7698096" y="3879827"/>
              <a:ext cx="9647" cy="15357"/>
            </a:xfrm>
            <a:custGeom>
              <a:avLst/>
              <a:gdLst/>
              <a:ahLst/>
              <a:cxnLst/>
              <a:rect l="l" t="t" r="r" b="b"/>
              <a:pathLst>
                <a:path w="196" h="312" extrusionOk="0">
                  <a:moveTo>
                    <a:pt x="147" y="20"/>
                  </a:moveTo>
                  <a:cubicBezTo>
                    <a:pt x="171" y="33"/>
                    <a:pt x="171" y="44"/>
                    <a:pt x="158" y="69"/>
                  </a:cubicBezTo>
                  <a:cubicBezTo>
                    <a:pt x="134" y="117"/>
                    <a:pt x="122" y="166"/>
                    <a:pt x="110" y="227"/>
                  </a:cubicBezTo>
                  <a:cubicBezTo>
                    <a:pt x="110" y="239"/>
                    <a:pt x="98" y="252"/>
                    <a:pt x="98" y="263"/>
                  </a:cubicBezTo>
                  <a:cubicBezTo>
                    <a:pt x="89" y="281"/>
                    <a:pt x="80" y="293"/>
                    <a:pt x="66" y="293"/>
                  </a:cubicBezTo>
                  <a:cubicBezTo>
                    <a:pt x="61" y="293"/>
                    <a:pt x="56" y="291"/>
                    <a:pt x="49" y="288"/>
                  </a:cubicBezTo>
                  <a:cubicBezTo>
                    <a:pt x="37" y="288"/>
                    <a:pt x="25" y="276"/>
                    <a:pt x="25" y="252"/>
                  </a:cubicBezTo>
                  <a:cubicBezTo>
                    <a:pt x="25" y="166"/>
                    <a:pt x="61" y="81"/>
                    <a:pt x="98" y="33"/>
                  </a:cubicBezTo>
                  <a:cubicBezTo>
                    <a:pt x="110" y="20"/>
                    <a:pt x="122" y="20"/>
                    <a:pt x="134" y="20"/>
                  </a:cubicBezTo>
                  <a:close/>
                  <a:moveTo>
                    <a:pt x="128" y="0"/>
                  </a:moveTo>
                  <a:cubicBezTo>
                    <a:pt x="114" y="0"/>
                    <a:pt x="99" y="6"/>
                    <a:pt x="85" y="20"/>
                  </a:cubicBezTo>
                  <a:cubicBezTo>
                    <a:pt x="49" y="81"/>
                    <a:pt x="1" y="166"/>
                    <a:pt x="1" y="252"/>
                  </a:cubicBezTo>
                  <a:cubicBezTo>
                    <a:pt x="1" y="288"/>
                    <a:pt x="25" y="312"/>
                    <a:pt x="49" y="312"/>
                  </a:cubicBezTo>
                  <a:lnTo>
                    <a:pt x="61" y="312"/>
                  </a:lnTo>
                  <a:cubicBezTo>
                    <a:pt x="85" y="312"/>
                    <a:pt x="110" y="300"/>
                    <a:pt x="110" y="276"/>
                  </a:cubicBezTo>
                  <a:cubicBezTo>
                    <a:pt x="122" y="252"/>
                    <a:pt x="122" y="239"/>
                    <a:pt x="122" y="227"/>
                  </a:cubicBezTo>
                  <a:cubicBezTo>
                    <a:pt x="147" y="179"/>
                    <a:pt x="158" y="130"/>
                    <a:pt x="183" y="69"/>
                  </a:cubicBezTo>
                  <a:cubicBezTo>
                    <a:pt x="195" y="44"/>
                    <a:pt x="183" y="20"/>
                    <a:pt x="158" y="8"/>
                  </a:cubicBezTo>
                  <a:cubicBezTo>
                    <a:pt x="148" y="3"/>
                    <a:pt x="138" y="0"/>
                    <a:pt x="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53" name="Google Shape;9253;p61"/>
            <p:cNvSpPr/>
            <p:nvPr/>
          </p:nvSpPr>
          <p:spPr>
            <a:xfrm>
              <a:off x="7709467" y="3878153"/>
              <a:ext cx="8810" cy="14766"/>
            </a:xfrm>
            <a:custGeom>
              <a:avLst/>
              <a:gdLst/>
              <a:ahLst/>
              <a:cxnLst/>
              <a:rect l="l" t="t" r="r" b="b"/>
              <a:pathLst>
                <a:path w="179" h="300" extrusionOk="0">
                  <a:moveTo>
                    <a:pt x="122" y="0"/>
                  </a:moveTo>
                  <a:cubicBezTo>
                    <a:pt x="108" y="0"/>
                    <a:pt x="94" y="6"/>
                    <a:pt x="86" y="18"/>
                  </a:cubicBezTo>
                  <a:cubicBezTo>
                    <a:pt x="49" y="91"/>
                    <a:pt x="13" y="176"/>
                    <a:pt x="0" y="261"/>
                  </a:cubicBezTo>
                  <a:cubicBezTo>
                    <a:pt x="0" y="287"/>
                    <a:pt x="21" y="299"/>
                    <a:pt x="44" y="299"/>
                  </a:cubicBezTo>
                  <a:cubicBezTo>
                    <a:pt x="64" y="299"/>
                    <a:pt x="86" y="290"/>
                    <a:pt x="98" y="273"/>
                  </a:cubicBezTo>
                  <a:cubicBezTo>
                    <a:pt x="122" y="200"/>
                    <a:pt x="134" y="127"/>
                    <a:pt x="170" y="54"/>
                  </a:cubicBezTo>
                  <a:cubicBezTo>
                    <a:pt x="179" y="22"/>
                    <a:pt x="149" y="0"/>
                    <a:pt x="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54" name="Google Shape;9254;p61"/>
            <p:cNvSpPr/>
            <p:nvPr/>
          </p:nvSpPr>
          <p:spPr>
            <a:xfrm>
              <a:off x="7708876" y="3877809"/>
              <a:ext cx="9647" cy="15603"/>
            </a:xfrm>
            <a:custGeom>
              <a:avLst/>
              <a:gdLst/>
              <a:ahLst/>
              <a:cxnLst/>
              <a:rect l="l" t="t" r="r" b="b"/>
              <a:pathLst>
                <a:path w="196" h="317" extrusionOk="0">
                  <a:moveTo>
                    <a:pt x="126" y="17"/>
                  </a:moveTo>
                  <a:cubicBezTo>
                    <a:pt x="134" y="17"/>
                    <a:pt x="141" y="20"/>
                    <a:pt x="146" y="25"/>
                  </a:cubicBezTo>
                  <a:cubicBezTo>
                    <a:pt x="158" y="25"/>
                    <a:pt x="182" y="37"/>
                    <a:pt x="171" y="61"/>
                  </a:cubicBezTo>
                  <a:lnTo>
                    <a:pt x="134" y="171"/>
                  </a:lnTo>
                  <a:cubicBezTo>
                    <a:pt x="122" y="195"/>
                    <a:pt x="110" y="231"/>
                    <a:pt x="98" y="268"/>
                  </a:cubicBezTo>
                  <a:cubicBezTo>
                    <a:pt x="89" y="286"/>
                    <a:pt x="73" y="297"/>
                    <a:pt x="61" y="297"/>
                  </a:cubicBezTo>
                  <a:cubicBezTo>
                    <a:pt x="56" y="297"/>
                    <a:pt x="52" y="296"/>
                    <a:pt x="49" y="293"/>
                  </a:cubicBezTo>
                  <a:cubicBezTo>
                    <a:pt x="37" y="293"/>
                    <a:pt x="25" y="280"/>
                    <a:pt x="25" y="268"/>
                  </a:cubicBezTo>
                  <a:cubicBezTo>
                    <a:pt x="25" y="183"/>
                    <a:pt x="61" y="110"/>
                    <a:pt x="98" y="37"/>
                  </a:cubicBezTo>
                  <a:cubicBezTo>
                    <a:pt x="105" y="23"/>
                    <a:pt x="116" y="17"/>
                    <a:pt x="126" y="17"/>
                  </a:cubicBezTo>
                  <a:close/>
                  <a:moveTo>
                    <a:pt x="158" y="1"/>
                  </a:moveTo>
                  <a:cubicBezTo>
                    <a:pt x="134" y="1"/>
                    <a:pt x="98" y="1"/>
                    <a:pt x="85" y="25"/>
                  </a:cubicBezTo>
                  <a:cubicBezTo>
                    <a:pt x="49" y="98"/>
                    <a:pt x="12" y="183"/>
                    <a:pt x="12" y="268"/>
                  </a:cubicBezTo>
                  <a:cubicBezTo>
                    <a:pt x="1" y="293"/>
                    <a:pt x="25" y="304"/>
                    <a:pt x="49" y="317"/>
                  </a:cubicBezTo>
                  <a:lnTo>
                    <a:pt x="61" y="317"/>
                  </a:lnTo>
                  <a:cubicBezTo>
                    <a:pt x="85" y="317"/>
                    <a:pt x="110" y="304"/>
                    <a:pt x="110" y="280"/>
                  </a:cubicBezTo>
                  <a:cubicBezTo>
                    <a:pt x="134" y="244"/>
                    <a:pt x="146" y="207"/>
                    <a:pt x="146" y="171"/>
                  </a:cubicBezTo>
                  <a:cubicBezTo>
                    <a:pt x="158" y="134"/>
                    <a:pt x="171" y="98"/>
                    <a:pt x="182" y="74"/>
                  </a:cubicBezTo>
                  <a:cubicBezTo>
                    <a:pt x="195" y="37"/>
                    <a:pt x="182" y="12"/>
                    <a:pt x="1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55" name="Google Shape;9255;p61"/>
            <p:cNvSpPr/>
            <p:nvPr/>
          </p:nvSpPr>
          <p:spPr>
            <a:xfrm>
              <a:off x="7720246" y="3877612"/>
              <a:ext cx="8023" cy="13732"/>
            </a:xfrm>
            <a:custGeom>
              <a:avLst/>
              <a:gdLst/>
              <a:ahLst/>
              <a:cxnLst/>
              <a:rect l="l" t="t" r="r" b="b"/>
              <a:pathLst>
                <a:path w="163" h="279" extrusionOk="0">
                  <a:moveTo>
                    <a:pt x="108" y="0"/>
                  </a:moveTo>
                  <a:cubicBezTo>
                    <a:pt x="95" y="0"/>
                    <a:pt x="81" y="9"/>
                    <a:pt x="73" y="29"/>
                  </a:cubicBezTo>
                  <a:cubicBezTo>
                    <a:pt x="37" y="89"/>
                    <a:pt x="13" y="162"/>
                    <a:pt x="0" y="235"/>
                  </a:cubicBezTo>
                  <a:cubicBezTo>
                    <a:pt x="0" y="263"/>
                    <a:pt x="27" y="279"/>
                    <a:pt x="53" y="279"/>
                  </a:cubicBezTo>
                  <a:cubicBezTo>
                    <a:pt x="73" y="279"/>
                    <a:pt x="92" y="269"/>
                    <a:pt x="97" y="248"/>
                  </a:cubicBezTo>
                  <a:cubicBezTo>
                    <a:pt x="122" y="187"/>
                    <a:pt x="122" y="126"/>
                    <a:pt x="146" y="65"/>
                  </a:cubicBezTo>
                  <a:cubicBezTo>
                    <a:pt x="162" y="33"/>
                    <a:pt x="135" y="0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56" name="Google Shape;9256;p61"/>
            <p:cNvSpPr/>
            <p:nvPr/>
          </p:nvSpPr>
          <p:spPr>
            <a:xfrm>
              <a:off x="7720246" y="3876972"/>
              <a:ext cx="8417" cy="14668"/>
            </a:xfrm>
            <a:custGeom>
              <a:avLst/>
              <a:gdLst/>
              <a:ahLst/>
              <a:cxnLst/>
              <a:rect l="l" t="t" r="r" b="b"/>
              <a:pathLst>
                <a:path w="171" h="298" extrusionOk="0">
                  <a:moveTo>
                    <a:pt x="104" y="22"/>
                  </a:moveTo>
                  <a:cubicBezTo>
                    <a:pt x="110" y="22"/>
                    <a:pt x="117" y="25"/>
                    <a:pt x="122" y="29"/>
                  </a:cubicBezTo>
                  <a:cubicBezTo>
                    <a:pt x="146" y="29"/>
                    <a:pt x="159" y="54"/>
                    <a:pt x="146" y="78"/>
                  </a:cubicBezTo>
                  <a:lnTo>
                    <a:pt x="110" y="188"/>
                  </a:lnTo>
                  <a:cubicBezTo>
                    <a:pt x="97" y="212"/>
                    <a:pt x="97" y="237"/>
                    <a:pt x="86" y="248"/>
                  </a:cubicBezTo>
                  <a:cubicBezTo>
                    <a:pt x="86" y="273"/>
                    <a:pt x="61" y="285"/>
                    <a:pt x="37" y="285"/>
                  </a:cubicBezTo>
                  <a:cubicBezTo>
                    <a:pt x="37" y="285"/>
                    <a:pt x="13" y="273"/>
                    <a:pt x="13" y="248"/>
                  </a:cubicBezTo>
                  <a:cubicBezTo>
                    <a:pt x="13" y="175"/>
                    <a:pt x="49" y="102"/>
                    <a:pt x="86" y="42"/>
                  </a:cubicBezTo>
                  <a:cubicBezTo>
                    <a:pt x="86" y="28"/>
                    <a:pt x="94" y="22"/>
                    <a:pt x="104" y="22"/>
                  </a:cubicBezTo>
                  <a:close/>
                  <a:moveTo>
                    <a:pt x="115" y="1"/>
                  </a:moveTo>
                  <a:cubicBezTo>
                    <a:pt x="97" y="1"/>
                    <a:pt x="79" y="12"/>
                    <a:pt x="61" y="29"/>
                  </a:cubicBezTo>
                  <a:cubicBezTo>
                    <a:pt x="37" y="91"/>
                    <a:pt x="0" y="164"/>
                    <a:pt x="0" y="248"/>
                  </a:cubicBezTo>
                  <a:cubicBezTo>
                    <a:pt x="0" y="273"/>
                    <a:pt x="13" y="297"/>
                    <a:pt x="37" y="297"/>
                  </a:cubicBezTo>
                  <a:lnTo>
                    <a:pt x="49" y="297"/>
                  </a:lnTo>
                  <a:cubicBezTo>
                    <a:pt x="73" y="297"/>
                    <a:pt x="97" y="285"/>
                    <a:pt x="110" y="261"/>
                  </a:cubicBezTo>
                  <a:cubicBezTo>
                    <a:pt x="110" y="237"/>
                    <a:pt x="122" y="212"/>
                    <a:pt x="122" y="188"/>
                  </a:cubicBezTo>
                  <a:cubicBezTo>
                    <a:pt x="134" y="151"/>
                    <a:pt x="146" y="115"/>
                    <a:pt x="159" y="91"/>
                  </a:cubicBezTo>
                  <a:cubicBezTo>
                    <a:pt x="170" y="54"/>
                    <a:pt x="159" y="18"/>
                    <a:pt x="134" y="5"/>
                  </a:cubicBezTo>
                  <a:cubicBezTo>
                    <a:pt x="128" y="2"/>
                    <a:pt x="121" y="1"/>
                    <a:pt x="1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57" name="Google Shape;9257;p61"/>
            <p:cNvSpPr/>
            <p:nvPr/>
          </p:nvSpPr>
          <p:spPr>
            <a:xfrm>
              <a:off x="7731862" y="3878301"/>
              <a:ext cx="8564" cy="15258"/>
            </a:xfrm>
            <a:custGeom>
              <a:avLst/>
              <a:gdLst/>
              <a:ahLst/>
              <a:cxnLst/>
              <a:rect l="l" t="t" r="r" b="b"/>
              <a:pathLst>
                <a:path w="174" h="310" extrusionOk="0">
                  <a:moveTo>
                    <a:pt x="114" y="0"/>
                  </a:moveTo>
                  <a:cubicBezTo>
                    <a:pt x="96" y="0"/>
                    <a:pt x="78" y="8"/>
                    <a:pt x="69" y="27"/>
                  </a:cubicBezTo>
                  <a:cubicBezTo>
                    <a:pt x="44" y="100"/>
                    <a:pt x="20" y="173"/>
                    <a:pt x="7" y="258"/>
                  </a:cubicBezTo>
                  <a:cubicBezTo>
                    <a:pt x="0" y="288"/>
                    <a:pt x="30" y="309"/>
                    <a:pt x="56" y="309"/>
                  </a:cubicBezTo>
                  <a:cubicBezTo>
                    <a:pt x="73" y="309"/>
                    <a:pt x="88" y="301"/>
                    <a:pt x="93" y="283"/>
                  </a:cubicBezTo>
                  <a:cubicBezTo>
                    <a:pt x="117" y="210"/>
                    <a:pt x="142" y="124"/>
                    <a:pt x="166" y="51"/>
                  </a:cubicBezTo>
                  <a:cubicBezTo>
                    <a:pt x="173" y="21"/>
                    <a:pt x="144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58" name="Google Shape;9258;p61"/>
            <p:cNvSpPr/>
            <p:nvPr/>
          </p:nvSpPr>
          <p:spPr>
            <a:xfrm>
              <a:off x="7731616" y="3877612"/>
              <a:ext cx="9007" cy="16390"/>
            </a:xfrm>
            <a:custGeom>
              <a:avLst/>
              <a:gdLst/>
              <a:ahLst/>
              <a:cxnLst/>
              <a:rect l="l" t="t" r="r" b="b"/>
              <a:pathLst>
                <a:path w="183" h="333" extrusionOk="0">
                  <a:moveTo>
                    <a:pt x="122" y="16"/>
                  </a:moveTo>
                  <a:cubicBezTo>
                    <a:pt x="122" y="16"/>
                    <a:pt x="134" y="16"/>
                    <a:pt x="134" y="29"/>
                  </a:cubicBezTo>
                  <a:cubicBezTo>
                    <a:pt x="147" y="29"/>
                    <a:pt x="171" y="41"/>
                    <a:pt x="158" y="65"/>
                  </a:cubicBezTo>
                  <a:lnTo>
                    <a:pt x="122" y="175"/>
                  </a:lnTo>
                  <a:cubicBezTo>
                    <a:pt x="122" y="211"/>
                    <a:pt x="110" y="248"/>
                    <a:pt x="98" y="284"/>
                  </a:cubicBezTo>
                  <a:cubicBezTo>
                    <a:pt x="85" y="308"/>
                    <a:pt x="61" y="321"/>
                    <a:pt x="49" y="321"/>
                  </a:cubicBezTo>
                  <a:cubicBezTo>
                    <a:pt x="37" y="308"/>
                    <a:pt x="12" y="297"/>
                    <a:pt x="12" y="272"/>
                  </a:cubicBezTo>
                  <a:cubicBezTo>
                    <a:pt x="25" y="187"/>
                    <a:pt x="61" y="126"/>
                    <a:pt x="85" y="53"/>
                  </a:cubicBezTo>
                  <a:cubicBezTo>
                    <a:pt x="85" y="29"/>
                    <a:pt x="110" y="16"/>
                    <a:pt x="122" y="16"/>
                  </a:cubicBezTo>
                  <a:close/>
                  <a:moveTo>
                    <a:pt x="126" y="0"/>
                  </a:moveTo>
                  <a:cubicBezTo>
                    <a:pt x="105" y="0"/>
                    <a:pt x="82" y="14"/>
                    <a:pt x="74" y="41"/>
                  </a:cubicBezTo>
                  <a:cubicBezTo>
                    <a:pt x="37" y="114"/>
                    <a:pt x="12" y="187"/>
                    <a:pt x="1" y="260"/>
                  </a:cubicBezTo>
                  <a:cubicBezTo>
                    <a:pt x="1" y="297"/>
                    <a:pt x="25" y="321"/>
                    <a:pt x="49" y="333"/>
                  </a:cubicBezTo>
                  <a:lnTo>
                    <a:pt x="61" y="333"/>
                  </a:lnTo>
                  <a:cubicBezTo>
                    <a:pt x="74" y="333"/>
                    <a:pt x="98" y="321"/>
                    <a:pt x="110" y="297"/>
                  </a:cubicBezTo>
                  <a:cubicBezTo>
                    <a:pt x="122" y="260"/>
                    <a:pt x="134" y="211"/>
                    <a:pt x="147" y="175"/>
                  </a:cubicBezTo>
                  <a:cubicBezTo>
                    <a:pt x="158" y="138"/>
                    <a:pt x="158" y="102"/>
                    <a:pt x="171" y="78"/>
                  </a:cubicBezTo>
                  <a:cubicBezTo>
                    <a:pt x="183" y="41"/>
                    <a:pt x="171" y="16"/>
                    <a:pt x="147" y="5"/>
                  </a:cubicBezTo>
                  <a:cubicBezTo>
                    <a:pt x="140" y="2"/>
                    <a:pt x="134" y="0"/>
                    <a:pt x="1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59" name="Google Shape;9259;p61"/>
            <p:cNvSpPr/>
            <p:nvPr/>
          </p:nvSpPr>
          <p:spPr>
            <a:xfrm>
              <a:off x="7552055" y="3476061"/>
              <a:ext cx="41591" cy="41640"/>
            </a:xfrm>
            <a:custGeom>
              <a:avLst/>
              <a:gdLst/>
              <a:ahLst/>
              <a:cxnLst/>
              <a:rect l="l" t="t" r="r" b="b"/>
              <a:pathLst>
                <a:path w="845" h="846" extrusionOk="0">
                  <a:moveTo>
                    <a:pt x="443" y="0"/>
                  </a:moveTo>
                  <a:cubicBezTo>
                    <a:pt x="356" y="0"/>
                    <a:pt x="263" y="42"/>
                    <a:pt x="195" y="88"/>
                  </a:cubicBezTo>
                  <a:cubicBezTo>
                    <a:pt x="73" y="172"/>
                    <a:pt x="0" y="318"/>
                    <a:pt x="25" y="477"/>
                  </a:cubicBezTo>
                  <a:cubicBezTo>
                    <a:pt x="82" y="700"/>
                    <a:pt x="304" y="845"/>
                    <a:pt x="521" y="845"/>
                  </a:cubicBezTo>
                  <a:cubicBezTo>
                    <a:pt x="622" y="845"/>
                    <a:pt x="722" y="814"/>
                    <a:pt x="803" y="744"/>
                  </a:cubicBezTo>
                  <a:cubicBezTo>
                    <a:pt x="845" y="712"/>
                    <a:pt x="814" y="654"/>
                    <a:pt x="774" y="654"/>
                  </a:cubicBezTo>
                  <a:cubicBezTo>
                    <a:pt x="768" y="654"/>
                    <a:pt x="761" y="655"/>
                    <a:pt x="754" y="659"/>
                  </a:cubicBezTo>
                  <a:cubicBezTo>
                    <a:pt x="674" y="684"/>
                    <a:pt x="594" y="701"/>
                    <a:pt x="516" y="701"/>
                  </a:cubicBezTo>
                  <a:cubicBezTo>
                    <a:pt x="405" y="701"/>
                    <a:pt x="300" y="667"/>
                    <a:pt x="207" y="574"/>
                  </a:cubicBezTo>
                  <a:cubicBezTo>
                    <a:pt x="134" y="477"/>
                    <a:pt x="109" y="355"/>
                    <a:pt x="182" y="258"/>
                  </a:cubicBezTo>
                  <a:cubicBezTo>
                    <a:pt x="230" y="183"/>
                    <a:pt x="349" y="100"/>
                    <a:pt x="452" y="100"/>
                  </a:cubicBezTo>
                  <a:cubicBezTo>
                    <a:pt x="482" y="100"/>
                    <a:pt x="510" y="107"/>
                    <a:pt x="535" y="124"/>
                  </a:cubicBezTo>
                  <a:cubicBezTo>
                    <a:pt x="541" y="127"/>
                    <a:pt x="547" y="129"/>
                    <a:pt x="553" y="129"/>
                  </a:cubicBezTo>
                  <a:cubicBezTo>
                    <a:pt x="585" y="129"/>
                    <a:pt x="614" y="82"/>
                    <a:pt x="584" y="51"/>
                  </a:cubicBezTo>
                  <a:cubicBezTo>
                    <a:pt x="543" y="15"/>
                    <a:pt x="494" y="0"/>
                    <a:pt x="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60" name="Google Shape;9260;p61"/>
            <p:cNvSpPr/>
            <p:nvPr/>
          </p:nvSpPr>
          <p:spPr>
            <a:xfrm>
              <a:off x="7551416" y="3475864"/>
              <a:ext cx="41935" cy="42231"/>
            </a:xfrm>
            <a:custGeom>
              <a:avLst/>
              <a:gdLst/>
              <a:ahLst/>
              <a:cxnLst/>
              <a:rect l="l" t="t" r="r" b="b"/>
              <a:pathLst>
                <a:path w="852" h="858" extrusionOk="0">
                  <a:moveTo>
                    <a:pt x="451" y="19"/>
                  </a:moveTo>
                  <a:cubicBezTo>
                    <a:pt x="511" y="19"/>
                    <a:pt x="548" y="30"/>
                    <a:pt x="597" y="67"/>
                  </a:cubicBezTo>
                  <a:cubicBezTo>
                    <a:pt x="609" y="79"/>
                    <a:pt x="609" y="92"/>
                    <a:pt x="597" y="103"/>
                  </a:cubicBezTo>
                  <a:cubicBezTo>
                    <a:pt x="588" y="112"/>
                    <a:pt x="580" y="121"/>
                    <a:pt x="567" y="121"/>
                  </a:cubicBezTo>
                  <a:cubicBezTo>
                    <a:pt x="561" y="121"/>
                    <a:pt x="555" y="119"/>
                    <a:pt x="548" y="116"/>
                  </a:cubicBezTo>
                  <a:cubicBezTo>
                    <a:pt x="523" y="99"/>
                    <a:pt x="494" y="92"/>
                    <a:pt x="464" y="92"/>
                  </a:cubicBezTo>
                  <a:cubicBezTo>
                    <a:pt x="361" y="92"/>
                    <a:pt x="240" y="174"/>
                    <a:pt x="184" y="249"/>
                  </a:cubicBezTo>
                  <a:cubicBezTo>
                    <a:pt x="122" y="359"/>
                    <a:pt x="135" y="481"/>
                    <a:pt x="220" y="578"/>
                  </a:cubicBezTo>
                  <a:cubicBezTo>
                    <a:pt x="311" y="682"/>
                    <a:pt x="416" y="717"/>
                    <a:pt x="519" y="717"/>
                  </a:cubicBezTo>
                  <a:cubicBezTo>
                    <a:pt x="607" y="717"/>
                    <a:pt x="694" y="691"/>
                    <a:pt x="767" y="663"/>
                  </a:cubicBezTo>
                  <a:cubicBezTo>
                    <a:pt x="792" y="663"/>
                    <a:pt x="816" y="675"/>
                    <a:pt x="828" y="687"/>
                  </a:cubicBezTo>
                  <a:cubicBezTo>
                    <a:pt x="828" y="711"/>
                    <a:pt x="840" y="724"/>
                    <a:pt x="816" y="748"/>
                  </a:cubicBezTo>
                  <a:cubicBezTo>
                    <a:pt x="739" y="810"/>
                    <a:pt x="643" y="842"/>
                    <a:pt x="542" y="842"/>
                  </a:cubicBezTo>
                  <a:cubicBezTo>
                    <a:pt x="484" y="842"/>
                    <a:pt x="424" y="831"/>
                    <a:pt x="365" y="809"/>
                  </a:cubicBezTo>
                  <a:cubicBezTo>
                    <a:pt x="208" y="748"/>
                    <a:pt x="86" y="627"/>
                    <a:pt x="49" y="481"/>
                  </a:cubicBezTo>
                  <a:cubicBezTo>
                    <a:pt x="25" y="335"/>
                    <a:pt x="86" y="189"/>
                    <a:pt x="220" y="92"/>
                  </a:cubicBezTo>
                  <a:cubicBezTo>
                    <a:pt x="292" y="55"/>
                    <a:pt x="378" y="19"/>
                    <a:pt x="451" y="19"/>
                  </a:cubicBezTo>
                  <a:close/>
                  <a:moveTo>
                    <a:pt x="456" y="0"/>
                  </a:moveTo>
                  <a:cubicBezTo>
                    <a:pt x="371" y="0"/>
                    <a:pt x="281" y="35"/>
                    <a:pt x="208" y="79"/>
                  </a:cubicBezTo>
                  <a:cubicBezTo>
                    <a:pt x="74" y="176"/>
                    <a:pt x="1" y="335"/>
                    <a:pt x="38" y="481"/>
                  </a:cubicBezTo>
                  <a:cubicBezTo>
                    <a:pt x="74" y="638"/>
                    <a:pt x="195" y="773"/>
                    <a:pt x="365" y="821"/>
                  </a:cubicBezTo>
                  <a:cubicBezTo>
                    <a:pt x="427" y="846"/>
                    <a:pt x="487" y="857"/>
                    <a:pt x="536" y="857"/>
                  </a:cubicBezTo>
                  <a:cubicBezTo>
                    <a:pt x="646" y="857"/>
                    <a:pt x="743" y="821"/>
                    <a:pt x="828" y="760"/>
                  </a:cubicBezTo>
                  <a:cubicBezTo>
                    <a:pt x="852" y="736"/>
                    <a:pt x="852" y="711"/>
                    <a:pt x="840" y="687"/>
                  </a:cubicBezTo>
                  <a:cubicBezTo>
                    <a:pt x="830" y="667"/>
                    <a:pt x="804" y="648"/>
                    <a:pt x="782" y="648"/>
                  </a:cubicBezTo>
                  <a:cubicBezTo>
                    <a:pt x="777" y="648"/>
                    <a:pt x="772" y="649"/>
                    <a:pt x="767" y="651"/>
                  </a:cubicBezTo>
                  <a:cubicBezTo>
                    <a:pt x="675" y="683"/>
                    <a:pt x="593" y="700"/>
                    <a:pt x="520" y="700"/>
                  </a:cubicBezTo>
                  <a:cubicBezTo>
                    <a:pt x="402" y="700"/>
                    <a:pt x="308" y="656"/>
                    <a:pt x="232" y="565"/>
                  </a:cubicBezTo>
                  <a:cubicBezTo>
                    <a:pt x="147" y="481"/>
                    <a:pt x="135" y="359"/>
                    <a:pt x="208" y="262"/>
                  </a:cubicBezTo>
                  <a:cubicBezTo>
                    <a:pt x="255" y="185"/>
                    <a:pt x="370" y="109"/>
                    <a:pt x="465" y="109"/>
                  </a:cubicBezTo>
                  <a:cubicBezTo>
                    <a:pt x="491" y="109"/>
                    <a:pt x="515" y="115"/>
                    <a:pt x="536" y="128"/>
                  </a:cubicBezTo>
                  <a:cubicBezTo>
                    <a:pt x="550" y="137"/>
                    <a:pt x="562" y="141"/>
                    <a:pt x="573" y="141"/>
                  </a:cubicBezTo>
                  <a:cubicBezTo>
                    <a:pt x="590" y="141"/>
                    <a:pt x="602" y="131"/>
                    <a:pt x="609" y="116"/>
                  </a:cubicBezTo>
                  <a:cubicBezTo>
                    <a:pt x="621" y="103"/>
                    <a:pt x="633" y="67"/>
                    <a:pt x="609" y="55"/>
                  </a:cubicBezTo>
                  <a:cubicBezTo>
                    <a:pt x="565" y="16"/>
                    <a:pt x="512" y="0"/>
                    <a:pt x="4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61" name="Google Shape;9261;p61"/>
            <p:cNvSpPr/>
            <p:nvPr/>
          </p:nvSpPr>
          <p:spPr>
            <a:xfrm>
              <a:off x="7419747" y="3497079"/>
              <a:ext cx="6645" cy="32830"/>
            </a:xfrm>
            <a:custGeom>
              <a:avLst/>
              <a:gdLst/>
              <a:ahLst/>
              <a:cxnLst/>
              <a:rect l="l" t="t" r="r" b="b"/>
              <a:pathLst>
                <a:path w="135" h="667" extrusionOk="0">
                  <a:moveTo>
                    <a:pt x="92" y="1"/>
                  </a:moveTo>
                  <a:cubicBezTo>
                    <a:pt x="70" y="1"/>
                    <a:pt x="49" y="13"/>
                    <a:pt x="49" y="37"/>
                  </a:cubicBezTo>
                  <a:cubicBezTo>
                    <a:pt x="24" y="232"/>
                    <a:pt x="13" y="426"/>
                    <a:pt x="0" y="621"/>
                  </a:cubicBezTo>
                  <a:cubicBezTo>
                    <a:pt x="0" y="651"/>
                    <a:pt x="21" y="667"/>
                    <a:pt x="44" y="667"/>
                  </a:cubicBezTo>
                  <a:cubicBezTo>
                    <a:pt x="67" y="667"/>
                    <a:pt x="92" y="651"/>
                    <a:pt x="97" y="621"/>
                  </a:cubicBezTo>
                  <a:lnTo>
                    <a:pt x="134" y="37"/>
                  </a:lnTo>
                  <a:cubicBezTo>
                    <a:pt x="134" y="13"/>
                    <a:pt x="113" y="1"/>
                    <a:pt x="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62" name="Google Shape;9262;p61"/>
            <p:cNvSpPr/>
            <p:nvPr/>
          </p:nvSpPr>
          <p:spPr>
            <a:xfrm>
              <a:off x="7419747" y="3496488"/>
              <a:ext cx="7235" cy="33568"/>
            </a:xfrm>
            <a:custGeom>
              <a:avLst/>
              <a:gdLst/>
              <a:ahLst/>
              <a:cxnLst/>
              <a:rect l="l" t="t" r="r" b="b"/>
              <a:pathLst>
                <a:path w="147" h="682" extrusionOk="0">
                  <a:moveTo>
                    <a:pt x="97" y="25"/>
                  </a:moveTo>
                  <a:cubicBezTo>
                    <a:pt x="110" y="25"/>
                    <a:pt x="122" y="25"/>
                    <a:pt x="122" y="49"/>
                  </a:cubicBezTo>
                  <a:cubicBezTo>
                    <a:pt x="122" y="232"/>
                    <a:pt x="97" y="414"/>
                    <a:pt x="86" y="584"/>
                  </a:cubicBezTo>
                  <a:lnTo>
                    <a:pt x="86" y="633"/>
                  </a:lnTo>
                  <a:cubicBezTo>
                    <a:pt x="86" y="657"/>
                    <a:pt x="61" y="670"/>
                    <a:pt x="49" y="670"/>
                  </a:cubicBezTo>
                  <a:cubicBezTo>
                    <a:pt x="24" y="670"/>
                    <a:pt x="13" y="657"/>
                    <a:pt x="13" y="633"/>
                  </a:cubicBezTo>
                  <a:lnTo>
                    <a:pt x="13" y="584"/>
                  </a:lnTo>
                  <a:cubicBezTo>
                    <a:pt x="24" y="414"/>
                    <a:pt x="37" y="232"/>
                    <a:pt x="49" y="49"/>
                  </a:cubicBezTo>
                  <a:cubicBezTo>
                    <a:pt x="61" y="25"/>
                    <a:pt x="73" y="25"/>
                    <a:pt x="86" y="25"/>
                  </a:cubicBezTo>
                  <a:close/>
                  <a:moveTo>
                    <a:pt x="86" y="0"/>
                  </a:moveTo>
                  <a:cubicBezTo>
                    <a:pt x="61" y="0"/>
                    <a:pt x="37" y="13"/>
                    <a:pt x="37" y="49"/>
                  </a:cubicBezTo>
                  <a:cubicBezTo>
                    <a:pt x="13" y="232"/>
                    <a:pt x="13" y="414"/>
                    <a:pt x="0" y="584"/>
                  </a:cubicBezTo>
                  <a:lnTo>
                    <a:pt x="0" y="633"/>
                  </a:lnTo>
                  <a:cubicBezTo>
                    <a:pt x="0" y="670"/>
                    <a:pt x="24" y="681"/>
                    <a:pt x="37" y="681"/>
                  </a:cubicBezTo>
                  <a:lnTo>
                    <a:pt x="49" y="681"/>
                  </a:lnTo>
                  <a:cubicBezTo>
                    <a:pt x="73" y="681"/>
                    <a:pt x="97" y="670"/>
                    <a:pt x="97" y="633"/>
                  </a:cubicBezTo>
                  <a:lnTo>
                    <a:pt x="110" y="584"/>
                  </a:lnTo>
                  <a:cubicBezTo>
                    <a:pt x="122" y="414"/>
                    <a:pt x="134" y="232"/>
                    <a:pt x="134" y="49"/>
                  </a:cubicBezTo>
                  <a:cubicBezTo>
                    <a:pt x="146" y="25"/>
                    <a:pt x="122" y="0"/>
                    <a:pt x="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63" name="Google Shape;9263;p61"/>
            <p:cNvSpPr/>
            <p:nvPr/>
          </p:nvSpPr>
          <p:spPr>
            <a:xfrm>
              <a:off x="7427229" y="3497079"/>
              <a:ext cx="5710" cy="64134"/>
            </a:xfrm>
            <a:custGeom>
              <a:avLst/>
              <a:gdLst/>
              <a:ahLst/>
              <a:cxnLst/>
              <a:rect l="l" t="t" r="r" b="b"/>
              <a:pathLst>
                <a:path w="116" h="1303" extrusionOk="0">
                  <a:moveTo>
                    <a:pt x="49" y="1"/>
                  </a:moveTo>
                  <a:cubicBezTo>
                    <a:pt x="28" y="1"/>
                    <a:pt x="7" y="13"/>
                    <a:pt x="7" y="37"/>
                  </a:cubicBezTo>
                  <a:lnTo>
                    <a:pt x="7" y="1266"/>
                  </a:lnTo>
                  <a:cubicBezTo>
                    <a:pt x="0" y="1290"/>
                    <a:pt x="22" y="1302"/>
                    <a:pt x="44" y="1302"/>
                  </a:cubicBezTo>
                  <a:cubicBezTo>
                    <a:pt x="67" y="1302"/>
                    <a:pt x="91" y="1290"/>
                    <a:pt x="91" y="1266"/>
                  </a:cubicBezTo>
                  <a:cubicBezTo>
                    <a:pt x="104" y="852"/>
                    <a:pt x="116" y="451"/>
                    <a:pt x="91" y="37"/>
                  </a:cubicBezTo>
                  <a:cubicBezTo>
                    <a:pt x="91" y="13"/>
                    <a:pt x="70" y="1"/>
                    <a:pt x="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64" name="Google Shape;9264;p61"/>
            <p:cNvSpPr/>
            <p:nvPr/>
          </p:nvSpPr>
          <p:spPr>
            <a:xfrm>
              <a:off x="7426934" y="3496488"/>
              <a:ext cx="6645" cy="65315"/>
            </a:xfrm>
            <a:custGeom>
              <a:avLst/>
              <a:gdLst/>
              <a:ahLst/>
              <a:cxnLst/>
              <a:rect l="l" t="t" r="r" b="b"/>
              <a:pathLst>
                <a:path w="135" h="1327" extrusionOk="0">
                  <a:moveTo>
                    <a:pt x="61" y="25"/>
                  </a:moveTo>
                  <a:cubicBezTo>
                    <a:pt x="73" y="25"/>
                    <a:pt x="97" y="25"/>
                    <a:pt x="97" y="49"/>
                  </a:cubicBezTo>
                  <a:cubicBezTo>
                    <a:pt x="122" y="475"/>
                    <a:pt x="110" y="900"/>
                    <a:pt x="86" y="1278"/>
                  </a:cubicBezTo>
                  <a:cubicBezTo>
                    <a:pt x="86" y="1302"/>
                    <a:pt x="73" y="1302"/>
                    <a:pt x="49" y="1302"/>
                  </a:cubicBezTo>
                  <a:cubicBezTo>
                    <a:pt x="37" y="1302"/>
                    <a:pt x="13" y="1302"/>
                    <a:pt x="13" y="1278"/>
                  </a:cubicBezTo>
                  <a:cubicBezTo>
                    <a:pt x="24" y="1010"/>
                    <a:pt x="24" y="754"/>
                    <a:pt x="24" y="500"/>
                  </a:cubicBezTo>
                  <a:lnTo>
                    <a:pt x="24" y="49"/>
                  </a:lnTo>
                  <a:cubicBezTo>
                    <a:pt x="24" y="25"/>
                    <a:pt x="49" y="25"/>
                    <a:pt x="61" y="25"/>
                  </a:cubicBezTo>
                  <a:close/>
                  <a:moveTo>
                    <a:pt x="61" y="0"/>
                  </a:moveTo>
                  <a:cubicBezTo>
                    <a:pt x="37" y="0"/>
                    <a:pt x="13" y="13"/>
                    <a:pt x="13" y="49"/>
                  </a:cubicBezTo>
                  <a:lnTo>
                    <a:pt x="13" y="500"/>
                  </a:lnTo>
                  <a:cubicBezTo>
                    <a:pt x="0" y="754"/>
                    <a:pt x="0" y="1010"/>
                    <a:pt x="0" y="1278"/>
                  </a:cubicBezTo>
                  <a:cubicBezTo>
                    <a:pt x="0" y="1302"/>
                    <a:pt x="24" y="1327"/>
                    <a:pt x="49" y="1327"/>
                  </a:cubicBezTo>
                  <a:cubicBezTo>
                    <a:pt x="73" y="1327"/>
                    <a:pt x="110" y="1302"/>
                    <a:pt x="110" y="1278"/>
                  </a:cubicBezTo>
                  <a:cubicBezTo>
                    <a:pt x="122" y="913"/>
                    <a:pt x="134" y="475"/>
                    <a:pt x="110" y="49"/>
                  </a:cubicBezTo>
                  <a:cubicBezTo>
                    <a:pt x="110" y="25"/>
                    <a:pt x="86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65" name="Google Shape;9265;p61"/>
            <p:cNvSpPr/>
            <p:nvPr/>
          </p:nvSpPr>
          <p:spPr>
            <a:xfrm>
              <a:off x="7437664" y="3517604"/>
              <a:ext cx="4873" cy="82936"/>
            </a:xfrm>
            <a:custGeom>
              <a:avLst/>
              <a:gdLst/>
              <a:ahLst/>
              <a:cxnLst/>
              <a:rect l="l" t="t" r="r" b="b"/>
              <a:pathLst>
                <a:path w="99" h="1685" extrusionOk="0">
                  <a:moveTo>
                    <a:pt x="56" y="0"/>
                  </a:moveTo>
                  <a:cubicBezTo>
                    <a:pt x="35" y="0"/>
                    <a:pt x="14" y="16"/>
                    <a:pt x="14" y="46"/>
                  </a:cubicBezTo>
                  <a:cubicBezTo>
                    <a:pt x="1" y="581"/>
                    <a:pt x="1" y="1116"/>
                    <a:pt x="1" y="1639"/>
                  </a:cubicBezTo>
                  <a:cubicBezTo>
                    <a:pt x="1" y="1670"/>
                    <a:pt x="22" y="1685"/>
                    <a:pt x="44" y="1685"/>
                  </a:cubicBezTo>
                  <a:cubicBezTo>
                    <a:pt x="65" y="1685"/>
                    <a:pt x="87" y="1670"/>
                    <a:pt x="87" y="1639"/>
                  </a:cubicBezTo>
                  <a:cubicBezTo>
                    <a:pt x="98" y="1116"/>
                    <a:pt x="98" y="581"/>
                    <a:pt x="98" y="46"/>
                  </a:cubicBezTo>
                  <a:cubicBezTo>
                    <a:pt x="98" y="16"/>
                    <a:pt x="77" y="0"/>
                    <a:pt x="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66" name="Google Shape;9266;p61"/>
            <p:cNvSpPr/>
            <p:nvPr/>
          </p:nvSpPr>
          <p:spPr>
            <a:xfrm>
              <a:off x="7437123" y="3516817"/>
              <a:ext cx="6005" cy="84511"/>
            </a:xfrm>
            <a:custGeom>
              <a:avLst/>
              <a:gdLst/>
              <a:ahLst/>
              <a:cxnLst/>
              <a:rect l="l" t="t" r="r" b="b"/>
              <a:pathLst>
                <a:path w="122" h="1717" extrusionOk="0">
                  <a:moveTo>
                    <a:pt x="73" y="25"/>
                  </a:moveTo>
                  <a:cubicBezTo>
                    <a:pt x="85" y="25"/>
                    <a:pt x="109" y="38"/>
                    <a:pt x="109" y="62"/>
                  </a:cubicBezTo>
                  <a:lnTo>
                    <a:pt x="98" y="293"/>
                  </a:lnTo>
                  <a:cubicBezTo>
                    <a:pt x="98" y="743"/>
                    <a:pt x="98" y="1205"/>
                    <a:pt x="85" y="1655"/>
                  </a:cubicBezTo>
                  <a:cubicBezTo>
                    <a:pt x="85" y="1679"/>
                    <a:pt x="73" y="1692"/>
                    <a:pt x="49" y="1692"/>
                  </a:cubicBezTo>
                  <a:cubicBezTo>
                    <a:pt x="36" y="1692"/>
                    <a:pt x="12" y="1679"/>
                    <a:pt x="12" y="1655"/>
                  </a:cubicBezTo>
                  <a:cubicBezTo>
                    <a:pt x="25" y="1205"/>
                    <a:pt x="25" y="743"/>
                    <a:pt x="25" y="293"/>
                  </a:cubicBezTo>
                  <a:lnTo>
                    <a:pt x="36" y="62"/>
                  </a:lnTo>
                  <a:cubicBezTo>
                    <a:pt x="36" y="38"/>
                    <a:pt x="49" y="25"/>
                    <a:pt x="73" y="25"/>
                  </a:cubicBezTo>
                  <a:close/>
                  <a:moveTo>
                    <a:pt x="73" y="1"/>
                  </a:moveTo>
                  <a:cubicBezTo>
                    <a:pt x="36" y="1"/>
                    <a:pt x="12" y="25"/>
                    <a:pt x="12" y="62"/>
                  </a:cubicBezTo>
                  <a:lnTo>
                    <a:pt x="12" y="293"/>
                  </a:lnTo>
                  <a:cubicBezTo>
                    <a:pt x="12" y="743"/>
                    <a:pt x="0" y="1205"/>
                    <a:pt x="0" y="1655"/>
                  </a:cubicBezTo>
                  <a:cubicBezTo>
                    <a:pt x="0" y="1692"/>
                    <a:pt x="25" y="1716"/>
                    <a:pt x="49" y="1716"/>
                  </a:cubicBezTo>
                  <a:cubicBezTo>
                    <a:pt x="85" y="1716"/>
                    <a:pt x="109" y="1692"/>
                    <a:pt x="109" y="1655"/>
                  </a:cubicBezTo>
                  <a:cubicBezTo>
                    <a:pt x="109" y="1205"/>
                    <a:pt x="122" y="743"/>
                    <a:pt x="122" y="293"/>
                  </a:cubicBezTo>
                  <a:lnTo>
                    <a:pt x="122" y="62"/>
                  </a:lnTo>
                  <a:cubicBezTo>
                    <a:pt x="122" y="25"/>
                    <a:pt x="98" y="1"/>
                    <a:pt x="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67" name="Google Shape;9267;p61"/>
            <p:cNvSpPr/>
            <p:nvPr/>
          </p:nvSpPr>
          <p:spPr>
            <a:xfrm>
              <a:off x="7742987" y="3805551"/>
              <a:ext cx="6005" cy="71566"/>
            </a:xfrm>
            <a:custGeom>
              <a:avLst/>
              <a:gdLst/>
              <a:ahLst/>
              <a:cxnLst/>
              <a:rect l="l" t="t" r="r" b="b"/>
              <a:pathLst>
                <a:path w="122" h="1454" extrusionOk="0">
                  <a:moveTo>
                    <a:pt x="67" y="0"/>
                  </a:moveTo>
                  <a:cubicBezTo>
                    <a:pt x="46" y="0"/>
                    <a:pt x="25" y="15"/>
                    <a:pt x="25" y="45"/>
                  </a:cubicBezTo>
                  <a:cubicBezTo>
                    <a:pt x="13" y="496"/>
                    <a:pt x="0" y="958"/>
                    <a:pt x="13" y="1407"/>
                  </a:cubicBezTo>
                  <a:cubicBezTo>
                    <a:pt x="13" y="1438"/>
                    <a:pt x="34" y="1453"/>
                    <a:pt x="55" y="1453"/>
                  </a:cubicBezTo>
                  <a:cubicBezTo>
                    <a:pt x="76" y="1453"/>
                    <a:pt x="98" y="1438"/>
                    <a:pt x="98" y="1407"/>
                  </a:cubicBezTo>
                  <a:cubicBezTo>
                    <a:pt x="122" y="958"/>
                    <a:pt x="110" y="496"/>
                    <a:pt x="110" y="45"/>
                  </a:cubicBezTo>
                  <a:cubicBezTo>
                    <a:pt x="110" y="15"/>
                    <a:pt x="89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68" name="Google Shape;9268;p61"/>
            <p:cNvSpPr/>
            <p:nvPr/>
          </p:nvSpPr>
          <p:spPr>
            <a:xfrm>
              <a:off x="7742987" y="3805354"/>
              <a:ext cx="6005" cy="71910"/>
            </a:xfrm>
            <a:custGeom>
              <a:avLst/>
              <a:gdLst/>
              <a:ahLst/>
              <a:cxnLst/>
              <a:rect l="l" t="t" r="r" b="b"/>
              <a:pathLst>
                <a:path w="122" h="1461" extrusionOk="0">
                  <a:moveTo>
                    <a:pt x="73" y="13"/>
                  </a:moveTo>
                  <a:cubicBezTo>
                    <a:pt x="86" y="13"/>
                    <a:pt x="110" y="25"/>
                    <a:pt x="110" y="49"/>
                  </a:cubicBezTo>
                  <a:lnTo>
                    <a:pt x="110" y="232"/>
                  </a:lnTo>
                  <a:cubicBezTo>
                    <a:pt x="110" y="621"/>
                    <a:pt x="110" y="1022"/>
                    <a:pt x="98" y="1411"/>
                  </a:cubicBezTo>
                  <a:cubicBezTo>
                    <a:pt x="86" y="1436"/>
                    <a:pt x="73" y="1448"/>
                    <a:pt x="49" y="1448"/>
                  </a:cubicBezTo>
                  <a:cubicBezTo>
                    <a:pt x="37" y="1448"/>
                    <a:pt x="25" y="1436"/>
                    <a:pt x="25" y="1411"/>
                  </a:cubicBezTo>
                  <a:cubicBezTo>
                    <a:pt x="13" y="1022"/>
                    <a:pt x="25" y="621"/>
                    <a:pt x="37" y="232"/>
                  </a:cubicBezTo>
                  <a:lnTo>
                    <a:pt x="37" y="49"/>
                  </a:lnTo>
                  <a:cubicBezTo>
                    <a:pt x="37" y="25"/>
                    <a:pt x="49" y="13"/>
                    <a:pt x="73" y="13"/>
                  </a:cubicBezTo>
                  <a:close/>
                  <a:moveTo>
                    <a:pt x="73" y="1"/>
                  </a:moveTo>
                  <a:cubicBezTo>
                    <a:pt x="49" y="1"/>
                    <a:pt x="13" y="13"/>
                    <a:pt x="13" y="49"/>
                  </a:cubicBezTo>
                  <a:lnTo>
                    <a:pt x="13" y="232"/>
                  </a:lnTo>
                  <a:cubicBezTo>
                    <a:pt x="0" y="621"/>
                    <a:pt x="0" y="1022"/>
                    <a:pt x="0" y="1411"/>
                  </a:cubicBezTo>
                  <a:cubicBezTo>
                    <a:pt x="0" y="1448"/>
                    <a:pt x="25" y="1460"/>
                    <a:pt x="49" y="1460"/>
                  </a:cubicBezTo>
                  <a:cubicBezTo>
                    <a:pt x="86" y="1460"/>
                    <a:pt x="110" y="1448"/>
                    <a:pt x="110" y="1411"/>
                  </a:cubicBezTo>
                  <a:cubicBezTo>
                    <a:pt x="122" y="1022"/>
                    <a:pt x="122" y="621"/>
                    <a:pt x="122" y="232"/>
                  </a:cubicBezTo>
                  <a:lnTo>
                    <a:pt x="122" y="49"/>
                  </a:lnTo>
                  <a:cubicBezTo>
                    <a:pt x="122" y="13"/>
                    <a:pt x="98" y="1"/>
                    <a:pt x="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69" name="Google Shape;9269;p61"/>
            <p:cNvSpPr/>
            <p:nvPr/>
          </p:nvSpPr>
          <p:spPr>
            <a:xfrm>
              <a:off x="7734028" y="3844289"/>
              <a:ext cx="6005" cy="37013"/>
            </a:xfrm>
            <a:custGeom>
              <a:avLst/>
              <a:gdLst/>
              <a:ahLst/>
              <a:cxnLst/>
              <a:rect l="l" t="t" r="r" b="b"/>
              <a:pathLst>
                <a:path w="122" h="752" extrusionOk="0">
                  <a:moveTo>
                    <a:pt x="50" y="0"/>
                  </a:moveTo>
                  <a:cubicBezTo>
                    <a:pt x="30" y="0"/>
                    <a:pt x="12" y="12"/>
                    <a:pt x="12" y="37"/>
                  </a:cubicBezTo>
                  <a:cubicBezTo>
                    <a:pt x="0" y="256"/>
                    <a:pt x="12" y="487"/>
                    <a:pt x="36" y="706"/>
                  </a:cubicBezTo>
                  <a:cubicBezTo>
                    <a:pt x="36" y="736"/>
                    <a:pt x="58" y="751"/>
                    <a:pt x="79" y="751"/>
                  </a:cubicBezTo>
                  <a:cubicBezTo>
                    <a:pt x="101" y="751"/>
                    <a:pt x="122" y="736"/>
                    <a:pt x="122" y="706"/>
                  </a:cubicBezTo>
                  <a:cubicBezTo>
                    <a:pt x="109" y="487"/>
                    <a:pt x="109" y="256"/>
                    <a:pt x="98" y="37"/>
                  </a:cubicBezTo>
                  <a:cubicBezTo>
                    <a:pt x="91" y="12"/>
                    <a:pt x="70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70" name="Google Shape;9270;p61"/>
            <p:cNvSpPr/>
            <p:nvPr/>
          </p:nvSpPr>
          <p:spPr>
            <a:xfrm>
              <a:off x="7733388" y="3843698"/>
              <a:ext cx="7235" cy="38342"/>
            </a:xfrm>
            <a:custGeom>
              <a:avLst/>
              <a:gdLst/>
              <a:ahLst/>
              <a:cxnLst/>
              <a:rect l="l" t="t" r="r" b="b"/>
              <a:pathLst>
                <a:path w="147" h="779" extrusionOk="0">
                  <a:moveTo>
                    <a:pt x="62" y="13"/>
                  </a:moveTo>
                  <a:cubicBezTo>
                    <a:pt x="74" y="13"/>
                    <a:pt x="98" y="24"/>
                    <a:pt x="98" y="49"/>
                  </a:cubicBezTo>
                  <a:cubicBezTo>
                    <a:pt x="111" y="268"/>
                    <a:pt x="122" y="487"/>
                    <a:pt x="122" y="694"/>
                  </a:cubicBezTo>
                  <a:lnTo>
                    <a:pt x="122" y="718"/>
                  </a:lnTo>
                  <a:cubicBezTo>
                    <a:pt x="122" y="742"/>
                    <a:pt x="111" y="754"/>
                    <a:pt x="98" y="754"/>
                  </a:cubicBezTo>
                  <a:cubicBezTo>
                    <a:pt x="74" y="754"/>
                    <a:pt x="62" y="742"/>
                    <a:pt x="49" y="718"/>
                  </a:cubicBezTo>
                  <a:cubicBezTo>
                    <a:pt x="25" y="487"/>
                    <a:pt x="25" y="256"/>
                    <a:pt x="25" y="49"/>
                  </a:cubicBezTo>
                  <a:cubicBezTo>
                    <a:pt x="25" y="24"/>
                    <a:pt x="49" y="13"/>
                    <a:pt x="62" y="13"/>
                  </a:cubicBezTo>
                  <a:close/>
                  <a:moveTo>
                    <a:pt x="62" y="0"/>
                  </a:moveTo>
                  <a:cubicBezTo>
                    <a:pt x="38" y="0"/>
                    <a:pt x="13" y="13"/>
                    <a:pt x="13" y="49"/>
                  </a:cubicBezTo>
                  <a:cubicBezTo>
                    <a:pt x="1" y="256"/>
                    <a:pt x="13" y="487"/>
                    <a:pt x="38" y="730"/>
                  </a:cubicBezTo>
                  <a:cubicBezTo>
                    <a:pt x="38" y="754"/>
                    <a:pt x="62" y="778"/>
                    <a:pt x="98" y="778"/>
                  </a:cubicBezTo>
                  <a:cubicBezTo>
                    <a:pt x="122" y="778"/>
                    <a:pt x="147" y="754"/>
                    <a:pt x="147" y="718"/>
                  </a:cubicBezTo>
                  <a:lnTo>
                    <a:pt x="147" y="694"/>
                  </a:lnTo>
                  <a:cubicBezTo>
                    <a:pt x="135" y="487"/>
                    <a:pt x="135" y="268"/>
                    <a:pt x="111" y="49"/>
                  </a:cubicBezTo>
                  <a:cubicBezTo>
                    <a:pt x="111" y="13"/>
                    <a:pt x="86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71" name="Google Shape;9271;p61"/>
            <p:cNvSpPr/>
            <p:nvPr/>
          </p:nvSpPr>
          <p:spPr>
            <a:xfrm>
              <a:off x="7723839" y="3852657"/>
              <a:ext cx="6645" cy="24905"/>
            </a:xfrm>
            <a:custGeom>
              <a:avLst/>
              <a:gdLst/>
              <a:ahLst/>
              <a:cxnLst/>
              <a:rect l="l" t="t" r="r" b="b"/>
              <a:pathLst>
                <a:path w="135" h="506" extrusionOk="0">
                  <a:moveTo>
                    <a:pt x="49" y="1"/>
                  </a:moveTo>
                  <a:cubicBezTo>
                    <a:pt x="24" y="1"/>
                    <a:pt x="0" y="13"/>
                    <a:pt x="0" y="37"/>
                  </a:cubicBezTo>
                  <a:cubicBezTo>
                    <a:pt x="0" y="183"/>
                    <a:pt x="13" y="329"/>
                    <a:pt x="37" y="475"/>
                  </a:cubicBezTo>
                  <a:cubicBezTo>
                    <a:pt x="42" y="496"/>
                    <a:pt x="62" y="506"/>
                    <a:pt x="82" y="506"/>
                  </a:cubicBezTo>
                  <a:cubicBezTo>
                    <a:pt x="108" y="506"/>
                    <a:pt x="134" y="490"/>
                    <a:pt x="134" y="463"/>
                  </a:cubicBezTo>
                  <a:cubicBezTo>
                    <a:pt x="110" y="317"/>
                    <a:pt x="97" y="183"/>
                    <a:pt x="97" y="37"/>
                  </a:cubicBezTo>
                  <a:cubicBezTo>
                    <a:pt x="97" y="13"/>
                    <a:pt x="73" y="1"/>
                    <a:pt x="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72" name="Google Shape;9272;p61"/>
            <p:cNvSpPr/>
            <p:nvPr/>
          </p:nvSpPr>
          <p:spPr>
            <a:xfrm>
              <a:off x="7723839" y="3852066"/>
              <a:ext cx="7235" cy="25791"/>
            </a:xfrm>
            <a:custGeom>
              <a:avLst/>
              <a:gdLst/>
              <a:ahLst/>
              <a:cxnLst/>
              <a:rect l="l" t="t" r="r" b="b"/>
              <a:pathLst>
                <a:path w="147" h="524" extrusionOk="0">
                  <a:moveTo>
                    <a:pt x="49" y="25"/>
                  </a:moveTo>
                  <a:cubicBezTo>
                    <a:pt x="61" y="25"/>
                    <a:pt x="86" y="25"/>
                    <a:pt x="86" y="49"/>
                  </a:cubicBezTo>
                  <a:cubicBezTo>
                    <a:pt x="86" y="195"/>
                    <a:pt x="110" y="341"/>
                    <a:pt x="122" y="475"/>
                  </a:cubicBezTo>
                  <a:cubicBezTo>
                    <a:pt x="122" y="499"/>
                    <a:pt x="110" y="499"/>
                    <a:pt x="97" y="511"/>
                  </a:cubicBezTo>
                  <a:cubicBezTo>
                    <a:pt x="73" y="511"/>
                    <a:pt x="49" y="499"/>
                    <a:pt x="49" y="487"/>
                  </a:cubicBezTo>
                  <a:cubicBezTo>
                    <a:pt x="24" y="354"/>
                    <a:pt x="13" y="219"/>
                    <a:pt x="13" y="49"/>
                  </a:cubicBezTo>
                  <a:cubicBezTo>
                    <a:pt x="13" y="25"/>
                    <a:pt x="24" y="25"/>
                    <a:pt x="49" y="25"/>
                  </a:cubicBezTo>
                  <a:close/>
                  <a:moveTo>
                    <a:pt x="49" y="0"/>
                  </a:moveTo>
                  <a:cubicBezTo>
                    <a:pt x="24" y="0"/>
                    <a:pt x="0" y="25"/>
                    <a:pt x="0" y="49"/>
                  </a:cubicBezTo>
                  <a:cubicBezTo>
                    <a:pt x="0" y="219"/>
                    <a:pt x="13" y="354"/>
                    <a:pt x="37" y="487"/>
                  </a:cubicBezTo>
                  <a:cubicBezTo>
                    <a:pt x="37" y="511"/>
                    <a:pt x="61" y="524"/>
                    <a:pt x="86" y="524"/>
                  </a:cubicBezTo>
                  <a:lnTo>
                    <a:pt x="97" y="524"/>
                  </a:lnTo>
                  <a:cubicBezTo>
                    <a:pt x="122" y="524"/>
                    <a:pt x="146" y="499"/>
                    <a:pt x="134" y="475"/>
                  </a:cubicBezTo>
                  <a:cubicBezTo>
                    <a:pt x="122" y="341"/>
                    <a:pt x="110" y="195"/>
                    <a:pt x="110" y="49"/>
                  </a:cubicBezTo>
                  <a:cubicBezTo>
                    <a:pt x="97" y="25"/>
                    <a:pt x="73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73" name="Google Shape;9273;p61"/>
            <p:cNvSpPr/>
            <p:nvPr/>
          </p:nvSpPr>
          <p:spPr>
            <a:xfrm>
              <a:off x="7750173" y="3786946"/>
              <a:ext cx="6645" cy="79540"/>
            </a:xfrm>
            <a:custGeom>
              <a:avLst/>
              <a:gdLst/>
              <a:ahLst/>
              <a:cxnLst/>
              <a:rect l="l" t="t" r="r" b="b"/>
              <a:pathLst>
                <a:path w="135" h="1616" extrusionOk="0">
                  <a:moveTo>
                    <a:pt x="57" y="1"/>
                  </a:moveTo>
                  <a:cubicBezTo>
                    <a:pt x="34" y="1"/>
                    <a:pt x="13" y="16"/>
                    <a:pt x="13" y="47"/>
                  </a:cubicBezTo>
                  <a:cubicBezTo>
                    <a:pt x="49" y="558"/>
                    <a:pt x="37" y="1068"/>
                    <a:pt x="0" y="1579"/>
                  </a:cubicBezTo>
                  <a:cubicBezTo>
                    <a:pt x="0" y="1604"/>
                    <a:pt x="22" y="1616"/>
                    <a:pt x="43" y="1616"/>
                  </a:cubicBezTo>
                  <a:cubicBezTo>
                    <a:pt x="64" y="1616"/>
                    <a:pt x="86" y="1604"/>
                    <a:pt x="86" y="1579"/>
                  </a:cubicBezTo>
                  <a:cubicBezTo>
                    <a:pt x="134" y="1068"/>
                    <a:pt x="134" y="558"/>
                    <a:pt x="110" y="47"/>
                  </a:cubicBezTo>
                  <a:cubicBezTo>
                    <a:pt x="104" y="16"/>
                    <a:pt x="79" y="1"/>
                    <a:pt x="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74" name="Google Shape;9274;p61"/>
            <p:cNvSpPr/>
            <p:nvPr/>
          </p:nvSpPr>
          <p:spPr>
            <a:xfrm>
              <a:off x="7749582" y="3786207"/>
              <a:ext cx="7826" cy="80868"/>
            </a:xfrm>
            <a:custGeom>
              <a:avLst/>
              <a:gdLst/>
              <a:ahLst/>
              <a:cxnLst/>
              <a:rect l="l" t="t" r="r" b="b"/>
              <a:pathLst>
                <a:path w="159" h="1643" extrusionOk="0">
                  <a:moveTo>
                    <a:pt x="73" y="25"/>
                  </a:moveTo>
                  <a:cubicBezTo>
                    <a:pt x="85" y="25"/>
                    <a:pt x="109" y="38"/>
                    <a:pt x="109" y="62"/>
                  </a:cubicBezTo>
                  <a:cubicBezTo>
                    <a:pt x="146" y="597"/>
                    <a:pt x="134" y="1095"/>
                    <a:pt x="98" y="1594"/>
                  </a:cubicBezTo>
                  <a:cubicBezTo>
                    <a:pt x="98" y="1612"/>
                    <a:pt x="85" y="1623"/>
                    <a:pt x="68" y="1623"/>
                  </a:cubicBezTo>
                  <a:cubicBezTo>
                    <a:pt x="62" y="1623"/>
                    <a:pt x="56" y="1622"/>
                    <a:pt x="49" y="1619"/>
                  </a:cubicBezTo>
                  <a:cubicBezTo>
                    <a:pt x="37" y="1619"/>
                    <a:pt x="25" y="1619"/>
                    <a:pt x="25" y="1594"/>
                  </a:cubicBezTo>
                  <a:cubicBezTo>
                    <a:pt x="61" y="1046"/>
                    <a:pt x="61" y="536"/>
                    <a:pt x="37" y="62"/>
                  </a:cubicBezTo>
                  <a:cubicBezTo>
                    <a:pt x="37" y="38"/>
                    <a:pt x="49" y="25"/>
                    <a:pt x="73" y="25"/>
                  </a:cubicBezTo>
                  <a:close/>
                  <a:moveTo>
                    <a:pt x="73" y="1"/>
                  </a:moveTo>
                  <a:cubicBezTo>
                    <a:pt x="49" y="1"/>
                    <a:pt x="25" y="25"/>
                    <a:pt x="25" y="62"/>
                  </a:cubicBezTo>
                  <a:cubicBezTo>
                    <a:pt x="49" y="536"/>
                    <a:pt x="37" y="1046"/>
                    <a:pt x="1" y="1594"/>
                  </a:cubicBezTo>
                  <a:cubicBezTo>
                    <a:pt x="1" y="1619"/>
                    <a:pt x="25" y="1643"/>
                    <a:pt x="49" y="1643"/>
                  </a:cubicBezTo>
                  <a:cubicBezTo>
                    <a:pt x="85" y="1643"/>
                    <a:pt x="109" y="1619"/>
                    <a:pt x="109" y="1594"/>
                  </a:cubicBezTo>
                  <a:cubicBezTo>
                    <a:pt x="158" y="1095"/>
                    <a:pt x="158" y="597"/>
                    <a:pt x="122" y="62"/>
                  </a:cubicBezTo>
                  <a:cubicBezTo>
                    <a:pt x="122" y="25"/>
                    <a:pt x="98" y="1"/>
                    <a:pt x="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75" name="Google Shape;9275;p61"/>
            <p:cNvSpPr/>
            <p:nvPr/>
          </p:nvSpPr>
          <p:spPr>
            <a:xfrm>
              <a:off x="7708876" y="3859597"/>
              <a:ext cx="54487" cy="5119"/>
            </a:xfrm>
            <a:custGeom>
              <a:avLst/>
              <a:gdLst/>
              <a:ahLst/>
              <a:cxnLst/>
              <a:rect l="l" t="t" r="r" b="b"/>
              <a:pathLst>
                <a:path w="1107" h="104" extrusionOk="0">
                  <a:moveTo>
                    <a:pt x="718" y="0"/>
                  </a:moveTo>
                  <a:cubicBezTo>
                    <a:pt x="499" y="0"/>
                    <a:pt x="280" y="6"/>
                    <a:pt x="61" y="6"/>
                  </a:cubicBezTo>
                  <a:cubicBezTo>
                    <a:pt x="1" y="6"/>
                    <a:pt x="1" y="103"/>
                    <a:pt x="61" y="103"/>
                  </a:cubicBezTo>
                  <a:cubicBezTo>
                    <a:pt x="390" y="103"/>
                    <a:pt x="718" y="103"/>
                    <a:pt x="1046" y="91"/>
                  </a:cubicBezTo>
                  <a:cubicBezTo>
                    <a:pt x="1107" y="91"/>
                    <a:pt x="1107" y="6"/>
                    <a:pt x="1046" y="6"/>
                  </a:cubicBezTo>
                  <a:cubicBezTo>
                    <a:pt x="937" y="2"/>
                    <a:pt x="827" y="0"/>
                    <a:pt x="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76" name="Google Shape;9276;p61"/>
            <p:cNvSpPr/>
            <p:nvPr/>
          </p:nvSpPr>
          <p:spPr>
            <a:xfrm>
              <a:off x="7709467" y="3859252"/>
              <a:ext cx="53896" cy="6005"/>
            </a:xfrm>
            <a:custGeom>
              <a:avLst/>
              <a:gdLst/>
              <a:ahLst/>
              <a:cxnLst/>
              <a:rect l="l" t="t" r="r" b="b"/>
              <a:pathLst>
                <a:path w="1095" h="122" extrusionOk="0">
                  <a:moveTo>
                    <a:pt x="597" y="13"/>
                  </a:moveTo>
                  <a:cubicBezTo>
                    <a:pt x="743" y="13"/>
                    <a:pt x="888" y="13"/>
                    <a:pt x="1034" y="25"/>
                  </a:cubicBezTo>
                  <a:cubicBezTo>
                    <a:pt x="1059" y="25"/>
                    <a:pt x="1070" y="37"/>
                    <a:pt x="1070" y="62"/>
                  </a:cubicBezTo>
                  <a:cubicBezTo>
                    <a:pt x="1070" y="73"/>
                    <a:pt x="1059" y="98"/>
                    <a:pt x="1034" y="98"/>
                  </a:cubicBezTo>
                  <a:cubicBezTo>
                    <a:pt x="929" y="102"/>
                    <a:pt x="824" y="103"/>
                    <a:pt x="718" y="103"/>
                  </a:cubicBezTo>
                  <a:cubicBezTo>
                    <a:pt x="507" y="103"/>
                    <a:pt x="297" y="98"/>
                    <a:pt x="86" y="98"/>
                  </a:cubicBezTo>
                  <a:lnTo>
                    <a:pt x="49" y="98"/>
                  </a:lnTo>
                  <a:cubicBezTo>
                    <a:pt x="25" y="98"/>
                    <a:pt x="13" y="73"/>
                    <a:pt x="13" y="62"/>
                  </a:cubicBezTo>
                  <a:cubicBezTo>
                    <a:pt x="13" y="37"/>
                    <a:pt x="25" y="25"/>
                    <a:pt x="49" y="25"/>
                  </a:cubicBezTo>
                  <a:lnTo>
                    <a:pt x="86" y="25"/>
                  </a:lnTo>
                  <a:cubicBezTo>
                    <a:pt x="256" y="25"/>
                    <a:pt x="426" y="13"/>
                    <a:pt x="597" y="13"/>
                  </a:cubicBezTo>
                  <a:close/>
                  <a:moveTo>
                    <a:pt x="49" y="0"/>
                  </a:moveTo>
                  <a:cubicBezTo>
                    <a:pt x="13" y="0"/>
                    <a:pt x="0" y="37"/>
                    <a:pt x="0" y="62"/>
                  </a:cubicBezTo>
                  <a:cubicBezTo>
                    <a:pt x="0" y="86"/>
                    <a:pt x="13" y="110"/>
                    <a:pt x="49" y="110"/>
                  </a:cubicBezTo>
                  <a:lnTo>
                    <a:pt x="86" y="110"/>
                  </a:lnTo>
                  <a:cubicBezTo>
                    <a:pt x="256" y="122"/>
                    <a:pt x="426" y="122"/>
                    <a:pt x="597" y="122"/>
                  </a:cubicBezTo>
                  <a:cubicBezTo>
                    <a:pt x="743" y="122"/>
                    <a:pt x="888" y="122"/>
                    <a:pt x="1034" y="110"/>
                  </a:cubicBezTo>
                  <a:cubicBezTo>
                    <a:pt x="1070" y="110"/>
                    <a:pt x="1095" y="86"/>
                    <a:pt x="1095" y="62"/>
                  </a:cubicBezTo>
                  <a:cubicBezTo>
                    <a:pt x="1095" y="37"/>
                    <a:pt x="1070" y="13"/>
                    <a:pt x="10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77" name="Google Shape;9277;p61"/>
            <p:cNvSpPr/>
            <p:nvPr/>
          </p:nvSpPr>
          <p:spPr>
            <a:xfrm>
              <a:off x="7732207" y="3498654"/>
              <a:ext cx="4824" cy="39671"/>
            </a:xfrm>
            <a:custGeom>
              <a:avLst/>
              <a:gdLst/>
              <a:ahLst/>
              <a:cxnLst/>
              <a:rect l="l" t="t" r="r" b="b"/>
              <a:pathLst>
                <a:path w="98" h="806" extrusionOk="0">
                  <a:moveTo>
                    <a:pt x="59" y="1"/>
                  </a:moveTo>
                  <a:cubicBezTo>
                    <a:pt x="37" y="1"/>
                    <a:pt x="13" y="16"/>
                    <a:pt x="13" y="42"/>
                  </a:cubicBezTo>
                  <a:cubicBezTo>
                    <a:pt x="0" y="285"/>
                    <a:pt x="0" y="529"/>
                    <a:pt x="13" y="759"/>
                  </a:cubicBezTo>
                  <a:cubicBezTo>
                    <a:pt x="13" y="790"/>
                    <a:pt x="34" y="805"/>
                    <a:pt x="55" y="805"/>
                  </a:cubicBezTo>
                  <a:cubicBezTo>
                    <a:pt x="76" y="805"/>
                    <a:pt x="98" y="790"/>
                    <a:pt x="98" y="759"/>
                  </a:cubicBezTo>
                  <a:lnTo>
                    <a:pt x="98" y="42"/>
                  </a:lnTo>
                  <a:cubicBezTo>
                    <a:pt x="98" y="13"/>
                    <a:pt x="79" y="1"/>
                    <a:pt x="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78" name="Google Shape;9278;p61"/>
            <p:cNvSpPr/>
            <p:nvPr/>
          </p:nvSpPr>
          <p:spPr>
            <a:xfrm>
              <a:off x="7732207" y="3498309"/>
              <a:ext cx="5463" cy="40754"/>
            </a:xfrm>
            <a:custGeom>
              <a:avLst/>
              <a:gdLst/>
              <a:ahLst/>
              <a:cxnLst/>
              <a:rect l="l" t="t" r="r" b="b"/>
              <a:pathLst>
                <a:path w="111" h="828" extrusionOk="0">
                  <a:moveTo>
                    <a:pt x="62" y="12"/>
                  </a:moveTo>
                  <a:cubicBezTo>
                    <a:pt x="73" y="12"/>
                    <a:pt x="98" y="25"/>
                    <a:pt x="98" y="49"/>
                  </a:cubicBezTo>
                  <a:cubicBezTo>
                    <a:pt x="86" y="304"/>
                    <a:pt x="86" y="547"/>
                    <a:pt x="86" y="766"/>
                  </a:cubicBezTo>
                  <a:cubicBezTo>
                    <a:pt x="86" y="790"/>
                    <a:pt x="73" y="803"/>
                    <a:pt x="62" y="803"/>
                  </a:cubicBezTo>
                  <a:cubicBezTo>
                    <a:pt x="37" y="803"/>
                    <a:pt x="25" y="790"/>
                    <a:pt x="25" y="766"/>
                  </a:cubicBezTo>
                  <a:cubicBezTo>
                    <a:pt x="13" y="523"/>
                    <a:pt x="13" y="280"/>
                    <a:pt x="25" y="49"/>
                  </a:cubicBezTo>
                  <a:cubicBezTo>
                    <a:pt x="25" y="25"/>
                    <a:pt x="37" y="12"/>
                    <a:pt x="62" y="12"/>
                  </a:cubicBezTo>
                  <a:close/>
                  <a:moveTo>
                    <a:pt x="62" y="0"/>
                  </a:moveTo>
                  <a:cubicBezTo>
                    <a:pt x="37" y="0"/>
                    <a:pt x="13" y="12"/>
                    <a:pt x="0" y="49"/>
                  </a:cubicBezTo>
                  <a:lnTo>
                    <a:pt x="0" y="766"/>
                  </a:lnTo>
                  <a:cubicBezTo>
                    <a:pt x="0" y="803"/>
                    <a:pt x="25" y="827"/>
                    <a:pt x="62" y="827"/>
                  </a:cubicBezTo>
                  <a:cubicBezTo>
                    <a:pt x="86" y="827"/>
                    <a:pt x="110" y="803"/>
                    <a:pt x="110" y="766"/>
                  </a:cubicBezTo>
                  <a:lnTo>
                    <a:pt x="110" y="49"/>
                  </a:lnTo>
                  <a:cubicBezTo>
                    <a:pt x="110" y="12"/>
                    <a:pt x="86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79" name="Google Shape;9279;p61"/>
            <p:cNvSpPr/>
            <p:nvPr/>
          </p:nvSpPr>
          <p:spPr>
            <a:xfrm>
              <a:off x="7738163" y="3501459"/>
              <a:ext cx="7235" cy="55372"/>
            </a:xfrm>
            <a:custGeom>
              <a:avLst/>
              <a:gdLst/>
              <a:ahLst/>
              <a:cxnLst/>
              <a:rect l="l" t="t" r="r" b="b"/>
              <a:pathLst>
                <a:path w="147" h="1125" extrusionOk="0">
                  <a:moveTo>
                    <a:pt x="50" y="0"/>
                  </a:moveTo>
                  <a:cubicBezTo>
                    <a:pt x="25" y="0"/>
                    <a:pt x="1" y="15"/>
                    <a:pt x="1" y="45"/>
                  </a:cubicBezTo>
                  <a:cubicBezTo>
                    <a:pt x="1" y="386"/>
                    <a:pt x="14" y="739"/>
                    <a:pt x="50" y="1080"/>
                  </a:cubicBezTo>
                  <a:cubicBezTo>
                    <a:pt x="56" y="1110"/>
                    <a:pt x="80" y="1125"/>
                    <a:pt x="103" y="1125"/>
                  </a:cubicBezTo>
                  <a:cubicBezTo>
                    <a:pt x="126" y="1125"/>
                    <a:pt x="147" y="1110"/>
                    <a:pt x="147" y="1080"/>
                  </a:cubicBezTo>
                  <a:cubicBezTo>
                    <a:pt x="111" y="739"/>
                    <a:pt x="98" y="386"/>
                    <a:pt x="98" y="45"/>
                  </a:cubicBezTo>
                  <a:cubicBezTo>
                    <a:pt x="98" y="15"/>
                    <a:pt x="74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80" name="Google Shape;9280;p61"/>
            <p:cNvSpPr/>
            <p:nvPr/>
          </p:nvSpPr>
          <p:spPr>
            <a:xfrm>
              <a:off x="7737621" y="3501262"/>
              <a:ext cx="8417" cy="55766"/>
            </a:xfrm>
            <a:custGeom>
              <a:avLst/>
              <a:gdLst/>
              <a:ahLst/>
              <a:cxnLst/>
              <a:rect l="l" t="t" r="r" b="b"/>
              <a:pathLst>
                <a:path w="171" h="1133" extrusionOk="0">
                  <a:moveTo>
                    <a:pt x="61" y="13"/>
                  </a:moveTo>
                  <a:cubicBezTo>
                    <a:pt x="73" y="13"/>
                    <a:pt x="98" y="25"/>
                    <a:pt x="98" y="49"/>
                  </a:cubicBezTo>
                  <a:cubicBezTo>
                    <a:pt x="98" y="366"/>
                    <a:pt x="109" y="706"/>
                    <a:pt x="146" y="1084"/>
                  </a:cubicBezTo>
                  <a:cubicBezTo>
                    <a:pt x="146" y="1108"/>
                    <a:pt x="134" y="1120"/>
                    <a:pt x="122" y="1120"/>
                  </a:cubicBezTo>
                  <a:cubicBezTo>
                    <a:pt x="98" y="1120"/>
                    <a:pt x="73" y="1108"/>
                    <a:pt x="73" y="1084"/>
                  </a:cubicBezTo>
                  <a:cubicBezTo>
                    <a:pt x="36" y="755"/>
                    <a:pt x="25" y="414"/>
                    <a:pt x="25" y="49"/>
                  </a:cubicBezTo>
                  <a:cubicBezTo>
                    <a:pt x="25" y="25"/>
                    <a:pt x="36" y="13"/>
                    <a:pt x="61" y="13"/>
                  </a:cubicBezTo>
                  <a:close/>
                  <a:moveTo>
                    <a:pt x="61" y="1"/>
                  </a:moveTo>
                  <a:cubicBezTo>
                    <a:pt x="36" y="1"/>
                    <a:pt x="0" y="13"/>
                    <a:pt x="0" y="49"/>
                  </a:cubicBezTo>
                  <a:cubicBezTo>
                    <a:pt x="0" y="414"/>
                    <a:pt x="25" y="755"/>
                    <a:pt x="49" y="1084"/>
                  </a:cubicBezTo>
                  <a:cubicBezTo>
                    <a:pt x="61" y="1120"/>
                    <a:pt x="85" y="1132"/>
                    <a:pt x="109" y="1132"/>
                  </a:cubicBezTo>
                  <a:lnTo>
                    <a:pt x="122" y="1132"/>
                  </a:lnTo>
                  <a:cubicBezTo>
                    <a:pt x="146" y="1132"/>
                    <a:pt x="171" y="1120"/>
                    <a:pt x="158" y="1084"/>
                  </a:cubicBezTo>
                  <a:cubicBezTo>
                    <a:pt x="134" y="706"/>
                    <a:pt x="122" y="366"/>
                    <a:pt x="109" y="49"/>
                  </a:cubicBezTo>
                  <a:cubicBezTo>
                    <a:pt x="109" y="13"/>
                    <a:pt x="85" y="1"/>
                    <a:pt x="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81" name="Google Shape;9281;p61"/>
            <p:cNvSpPr/>
            <p:nvPr/>
          </p:nvSpPr>
          <p:spPr>
            <a:xfrm>
              <a:off x="7722215" y="3508597"/>
              <a:ext cx="45381" cy="9549"/>
            </a:xfrm>
            <a:custGeom>
              <a:avLst/>
              <a:gdLst/>
              <a:ahLst/>
              <a:cxnLst/>
              <a:rect l="l" t="t" r="r" b="b"/>
              <a:pathLst>
                <a:path w="922" h="194" extrusionOk="0">
                  <a:moveTo>
                    <a:pt x="780" y="0"/>
                  </a:moveTo>
                  <a:cubicBezTo>
                    <a:pt x="716" y="0"/>
                    <a:pt x="648" y="15"/>
                    <a:pt x="593" y="22"/>
                  </a:cubicBezTo>
                  <a:cubicBezTo>
                    <a:pt x="411" y="46"/>
                    <a:pt x="228" y="71"/>
                    <a:pt x="46" y="108"/>
                  </a:cubicBezTo>
                  <a:cubicBezTo>
                    <a:pt x="0" y="108"/>
                    <a:pt x="8" y="193"/>
                    <a:pt x="49" y="193"/>
                  </a:cubicBezTo>
                  <a:cubicBezTo>
                    <a:pt x="52" y="193"/>
                    <a:pt x="54" y="193"/>
                    <a:pt x="57" y="192"/>
                  </a:cubicBezTo>
                  <a:cubicBezTo>
                    <a:pt x="143" y="192"/>
                    <a:pt x="824" y="132"/>
                    <a:pt x="824" y="83"/>
                  </a:cubicBezTo>
                  <a:cubicBezTo>
                    <a:pt x="824" y="110"/>
                    <a:pt x="847" y="126"/>
                    <a:pt x="869" y="126"/>
                  </a:cubicBezTo>
                  <a:cubicBezTo>
                    <a:pt x="887" y="126"/>
                    <a:pt x="904" y="116"/>
                    <a:pt x="909" y="95"/>
                  </a:cubicBezTo>
                  <a:cubicBezTo>
                    <a:pt x="921" y="95"/>
                    <a:pt x="921" y="83"/>
                    <a:pt x="921" y="83"/>
                  </a:cubicBezTo>
                  <a:cubicBezTo>
                    <a:pt x="921" y="71"/>
                    <a:pt x="921" y="46"/>
                    <a:pt x="909" y="35"/>
                  </a:cubicBezTo>
                  <a:cubicBezTo>
                    <a:pt x="873" y="9"/>
                    <a:pt x="828" y="0"/>
                    <a:pt x="7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82" name="Google Shape;9282;p61"/>
            <p:cNvSpPr/>
            <p:nvPr/>
          </p:nvSpPr>
          <p:spPr>
            <a:xfrm>
              <a:off x="7722067" y="3508301"/>
              <a:ext cx="46119" cy="10385"/>
            </a:xfrm>
            <a:custGeom>
              <a:avLst/>
              <a:gdLst/>
              <a:ahLst/>
              <a:cxnLst/>
              <a:rect l="l" t="t" r="r" b="b"/>
              <a:pathLst>
                <a:path w="937" h="211" extrusionOk="0">
                  <a:moveTo>
                    <a:pt x="778" y="16"/>
                  </a:moveTo>
                  <a:cubicBezTo>
                    <a:pt x="827" y="16"/>
                    <a:pt x="876" y="28"/>
                    <a:pt x="900" y="52"/>
                  </a:cubicBezTo>
                  <a:cubicBezTo>
                    <a:pt x="912" y="52"/>
                    <a:pt x="912" y="77"/>
                    <a:pt x="912" y="89"/>
                  </a:cubicBezTo>
                  <a:lnTo>
                    <a:pt x="912" y="101"/>
                  </a:lnTo>
                  <a:cubicBezTo>
                    <a:pt x="900" y="114"/>
                    <a:pt x="887" y="125"/>
                    <a:pt x="863" y="125"/>
                  </a:cubicBezTo>
                  <a:cubicBezTo>
                    <a:pt x="863" y="114"/>
                    <a:pt x="839" y="114"/>
                    <a:pt x="839" y="89"/>
                  </a:cubicBezTo>
                  <a:lnTo>
                    <a:pt x="827" y="89"/>
                  </a:lnTo>
                  <a:cubicBezTo>
                    <a:pt x="803" y="114"/>
                    <a:pt x="584" y="138"/>
                    <a:pt x="133" y="187"/>
                  </a:cubicBezTo>
                  <a:cubicBezTo>
                    <a:pt x="97" y="187"/>
                    <a:pt x="73" y="187"/>
                    <a:pt x="60" y="198"/>
                  </a:cubicBezTo>
                  <a:cubicBezTo>
                    <a:pt x="36" y="198"/>
                    <a:pt x="24" y="174"/>
                    <a:pt x="24" y="162"/>
                  </a:cubicBezTo>
                  <a:cubicBezTo>
                    <a:pt x="24" y="138"/>
                    <a:pt x="36" y="125"/>
                    <a:pt x="49" y="114"/>
                  </a:cubicBezTo>
                  <a:cubicBezTo>
                    <a:pt x="219" y="89"/>
                    <a:pt x="401" y="65"/>
                    <a:pt x="596" y="41"/>
                  </a:cubicBezTo>
                  <a:cubicBezTo>
                    <a:pt x="620" y="41"/>
                    <a:pt x="632" y="28"/>
                    <a:pt x="657" y="28"/>
                  </a:cubicBezTo>
                  <a:cubicBezTo>
                    <a:pt x="693" y="28"/>
                    <a:pt x="741" y="16"/>
                    <a:pt x="778" y="16"/>
                  </a:cubicBezTo>
                  <a:close/>
                  <a:moveTo>
                    <a:pt x="792" y="1"/>
                  </a:moveTo>
                  <a:cubicBezTo>
                    <a:pt x="745" y="1"/>
                    <a:pt x="693" y="10"/>
                    <a:pt x="644" y="16"/>
                  </a:cubicBezTo>
                  <a:lnTo>
                    <a:pt x="596" y="16"/>
                  </a:lnTo>
                  <a:cubicBezTo>
                    <a:pt x="401" y="52"/>
                    <a:pt x="219" y="77"/>
                    <a:pt x="49" y="101"/>
                  </a:cubicBezTo>
                  <a:cubicBezTo>
                    <a:pt x="24" y="101"/>
                    <a:pt x="0" y="138"/>
                    <a:pt x="12" y="162"/>
                  </a:cubicBezTo>
                  <a:cubicBezTo>
                    <a:pt x="12" y="187"/>
                    <a:pt x="24" y="211"/>
                    <a:pt x="60" y="211"/>
                  </a:cubicBezTo>
                  <a:cubicBezTo>
                    <a:pt x="73" y="211"/>
                    <a:pt x="109" y="211"/>
                    <a:pt x="146" y="198"/>
                  </a:cubicBezTo>
                  <a:cubicBezTo>
                    <a:pt x="608" y="162"/>
                    <a:pt x="778" y="125"/>
                    <a:pt x="827" y="101"/>
                  </a:cubicBezTo>
                  <a:cubicBezTo>
                    <a:pt x="827" y="125"/>
                    <a:pt x="839" y="138"/>
                    <a:pt x="863" y="138"/>
                  </a:cubicBezTo>
                  <a:cubicBezTo>
                    <a:pt x="887" y="138"/>
                    <a:pt x="912" y="138"/>
                    <a:pt x="924" y="101"/>
                  </a:cubicBezTo>
                  <a:lnTo>
                    <a:pt x="924" y="89"/>
                  </a:lnTo>
                  <a:cubicBezTo>
                    <a:pt x="936" y="77"/>
                    <a:pt x="936" y="52"/>
                    <a:pt x="912" y="41"/>
                  </a:cubicBezTo>
                  <a:cubicBezTo>
                    <a:pt x="882" y="10"/>
                    <a:pt x="839" y="1"/>
                    <a:pt x="7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83" name="Google Shape;9283;p61"/>
            <p:cNvSpPr/>
            <p:nvPr/>
          </p:nvSpPr>
          <p:spPr>
            <a:xfrm>
              <a:off x="7395186" y="3474338"/>
              <a:ext cx="377173" cy="409067"/>
            </a:xfrm>
            <a:custGeom>
              <a:avLst/>
              <a:gdLst/>
              <a:ahLst/>
              <a:cxnLst/>
              <a:rect l="l" t="t" r="r" b="b"/>
              <a:pathLst>
                <a:path w="7663" h="8311" extrusionOk="0">
                  <a:moveTo>
                    <a:pt x="3494" y="104"/>
                  </a:moveTo>
                  <a:cubicBezTo>
                    <a:pt x="3810" y="104"/>
                    <a:pt x="4150" y="301"/>
                    <a:pt x="4063" y="609"/>
                  </a:cubicBezTo>
                  <a:cubicBezTo>
                    <a:pt x="3994" y="838"/>
                    <a:pt x="3741" y="938"/>
                    <a:pt x="3508" y="938"/>
                  </a:cubicBezTo>
                  <a:cubicBezTo>
                    <a:pt x="3494" y="938"/>
                    <a:pt x="3480" y="938"/>
                    <a:pt x="3466" y="937"/>
                  </a:cubicBezTo>
                  <a:cubicBezTo>
                    <a:pt x="3223" y="925"/>
                    <a:pt x="3090" y="791"/>
                    <a:pt x="3004" y="585"/>
                  </a:cubicBezTo>
                  <a:cubicBezTo>
                    <a:pt x="3017" y="585"/>
                    <a:pt x="3029" y="560"/>
                    <a:pt x="3017" y="548"/>
                  </a:cubicBezTo>
                  <a:cubicBezTo>
                    <a:pt x="2995" y="236"/>
                    <a:pt x="3237" y="104"/>
                    <a:pt x="3494" y="104"/>
                  </a:cubicBezTo>
                  <a:close/>
                  <a:moveTo>
                    <a:pt x="705" y="529"/>
                  </a:moveTo>
                  <a:cubicBezTo>
                    <a:pt x="1123" y="529"/>
                    <a:pt x="1541" y="560"/>
                    <a:pt x="1958" y="560"/>
                  </a:cubicBezTo>
                  <a:cubicBezTo>
                    <a:pt x="2275" y="560"/>
                    <a:pt x="2579" y="572"/>
                    <a:pt x="2883" y="572"/>
                  </a:cubicBezTo>
                  <a:cubicBezTo>
                    <a:pt x="3001" y="856"/>
                    <a:pt x="3188" y="1047"/>
                    <a:pt x="3522" y="1047"/>
                  </a:cubicBezTo>
                  <a:cubicBezTo>
                    <a:pt x="3532" y="1047"/>
                    <a:pt x="3542" y="1047"/>
                    <a:pt x="3552" y="1047"/>
                  </a:cubicBezTo>
                  <a:cubicBezTo>
                    <a:pt x="3831" y="1034"/>
                    <a:pt x="4136" y="864"/>
                    <a:pt x="4172" y="572"/>
                  </a:cubicBezTo>
                  <a:cubicBezTo>
                    <a:pt x="4665" y="578"/>
                    <a:pt x="5161" y="583"/>
                    <a:pt x="5657" y="583"/>
                  </a:cubicBezTo>
                  <a:cubicBezTo>
                    <a:pt x="6273" y="583"/>
                    <a:pt x="6891" y="575"/>
                    <a:pt x="7504" y="548"/>
                  </a:cubicBezTo>
                  <a:lnTo>
                    <a:pt x="7504" y="548"/>
                  </a:lnTo>
                  <a:cubicBezTo>
                    <a:pt x="7504" y="1837"/>
                    <a:pt x="7577" y="3139"/>
                    <a:pt x="7480" y="4415"/>
                  </a:cubicBezTo>
                  <a:cubicBezTo>
                    <a:pt x="7395" y="5680"/>
                    <a:pt x="7517" y="6933"/>
                    <a:pt x="7468" y="8198"/>
                  </a:cubicBezTo>
                  <a:cubicBezTo>
                    <a:pt x="6376" y="8187"/>
                    <a:pt x="5274" y="8159"/>
                    <a:pt x="4179" y="8159"/>
                  </a:cubicBezTo>
                  <a:cubicBezTo>
                    <a:pt x="4006" y="8159"/>
                    <a:pt x="3833" y="8159"/>
                    <a:pt x="3661" y="8161"/>
                  </a:cubicBezTo>
                  <a:cubicBezTo>
                    <a:pt x="3358" y="8161"/>
                    <a:pt x="3066" y="8209"/>
                    <a:pt x="2774" y="8209"/>
                  </a:cubicBezTo>
                  <a:cubicBezTo>
                    <a:pt x="2506" y="8209"/>
                    <a:pt x="2239" y="8149"/>
                    <a:pt x="1971" y="8149"/>
                  </a:cubicBezTo>
                  <a:cubicBezTo>
                    <a:pt x="1945" y="8149"/>
                    <a:pt x="1918" y="8148"/>
                    <a:pt x="1891" y="8148"/>
                  </a:cubicBezTo>
                  <a:cubicBezTo>
                    <a:pt x="1444" y="8148"/>
                    <a:pt x="996" y="8226"/>
                    <a:pt x="548" y="8226"/>
                  </a:cubicBezTo>
                  <a:cubicBezTo>
                    <a:pt x="439" y="8226"/>
                    <a:pt x="329" y="8221"/>
                    <a:pt x="220" y="8209"/>
                  </a:cubicBezTo>
                  <a:lnTo>
                    <a:pt x="220" y="8185"/>
                  </a:lnTo>
                  <a:cubicBezTo>
                    <a:pt x="86" y="6920"/>
                    <a:pt x="183" y="5644"/>
                    <a:pt x="196" y="4379"/>
                  </a:cubicBezTo>
                  <a:cubicBezTo>
                    <a:pt x="220" y="3102"/>
                    <a:pt x="220" y="1825"/>
                    <a:pt x="207" y="548"/>
                  </a:cubicBezTo>
                  <a:cubicBezTo>
                    <a:pt x="373" y="534"/>
                    <a:pt x="539" y="529"/>
                    <a:pt x="705" y="529"/>
                  </a:cubicBezTo>
                  <a:close/>
                  <a:moveTo>
                    <a:pt x="3513" y="0"/>
                  </a:moveTo>
                  <a:cubicBezTo>
                    <a:pt x="3212" y="0"/>
                    <a:pt x="2919" y="150"/>
                    <a:pt x="2907" y="463"/>
                  </a:cubicBezTo>
                  <a:cubicBezTo>
                    <a:pt x="2895" y="463"/>
                    <a:pt x="2883" y="475"/>
                    <a:pt x="2871" y="475"/>
                  </a:cubicBezTo>
                  <a:lnTo>
                    <a:pt x="1958" y="475"/>
                  </a:lnTo>
                  <a:cubicBezTo>
                    <a:pt x="1539" y="475"/>
                    <a:pt x="1114" y="439"/>
                    <a:pt x="690" y="439"/>
                  </a:cubicBezTo>
                  <a:cubicBezTo>
                    <a:pt x="512" y="439"/>
                    <a:pt x="335" y="445"/>
                    <a:pt x="159" y="463"/>
                  </a:cubicBezTo>
                  <a:cubicBezTo>
                    <a:pt x="147" y="463"/>
                    <a:pt x="134" y="475"/>
                    <a:pt x="134" y="487"/>
                  </a:cubicBezTo>
                  <a:cubicBezTo>
                    <a:pt x="123" y="487"/>
                    <a:pt x="123" y="499"/>
                    <a:pt x="123" y="512"/>
                  </a:cubicBezTo>
                  <a:cubicBezTo>
                    <a:pt x="134" y="1801"/>
                    <a:pt x="123" y="3090"/>
                    <a:pt x="110" y="4379"/>
                  </a:cubicBezTo>
                  <a:cubicBezTo>
                    <a:pt x="86" y="5644"/>
                    <a:pt x="1" y="6920"/>
                    <a:pt x="123" y="8185"/>
                  </a:cubicBezTo>
                  <a:cubicBezTo>
                    <a:pt x="123" y="8198"/>
                    <a:pt x="134" y="8198"/>
                    <a:pt x="134" y="8209"/>
                  </a:cubicBezTo>
                  <a:cubicBezTo>
                    <a:pt x="98" y="8222"/>
                    <a:pt x="98" y="8282"/>
                    <a:pt x="134" y="8282"/>
                  </a:cubicBezTo>
                  <a:cubicBezTo>
                    <a:pt x="278" y="8303"/>
                    <a:pt x="422" y="8311"/>
                    <a:pt x="565" y="8311"/>
                  </a:cubicBezTo>
                  <a:cubicBezTo>
                    <a:pt x="1014" y="8311"/>
                    <a:pt x="1458" y="8234"/>
                    <a:pt x="1910" y="8234"/>
                  </a:cubicBezTo>
                  <a:cubicBezTo>
                    <a:pt x="2153" y="8234"/>
                    <a:pt x="2396" y="8282"/>
                    <a:pt x="2639" y="8295"/>
                  </a:cubicBezTo>
                  <a:cubicBezTo>
                    <a:pt x="2673" y="8296"/>
                    <a:pt x="2706" y="8297"/>
                    <a:pt x="2740" y="8297"/>
                  </a:cubicBezTo>
                  <a:cubicBezTo>
                    <a:pt x="3023" y="8297"/>
                    <a:pt x="3305" y="8257"/>
                    <a:pt x="3588" y="8246"/>
                  </a:cubicBezTo>
                  <a:cubicBezTo>
                    <a:pt x="3770" y="8245"/>
                    <a:pt x="3952" y="8244"/>
                    <a:pt x="4134" y="8244"/>
                  </a:cubicBezTo>
                  <a:cubicBezTo>
                    <a:pt x="5257" y="8244"/>
                    <a:pt x="6385" y="8274"/>
                    <a:pt x="7504" y="8295"/>
                  </a:cubicBezTo>
                  <a:cubicBezTo>
                    <a:pt x="7517" y="8295"/>
                    <a:pt x="7528" y="8282"/>
                    <a:pt x="7541" y="8271"/>
                  </a:cubicBezTo>
                  <a:cubicBezTo>
                    <a:pt x="7565" y="8258"/>
                    <a:pt x="7565" y="8234"/>
                    <a:pt x="7565" y="8209"/>
                  </a:cubicBezTo>
                  <a:cubicBezTo>
                    <a:pt x="7601" y="6945"/>
                    <a:pt x="7480" y="5680"/>
                    <a:pt x="7577" y="4415"/>
                  </a:cubicBezTo>
                  <a:cubicBezTo>
                    <a:pt x="7663" y="3126"/>
                    <a:pt x="7601" y="1813"/>
                    <a:pt x="7590" y="512"/>
                  </a:cubicBezTo>
                  <a:cubicBezTo>
                    <a:pt x="7590" y="487"/>
                    <a:pt x="7577" y="475"/>
                    <a:pt x="7553" y="475"/>
                  </a:cubicBezTo>
                  <a:cubicBezTo>
                    <a:pt x="7553" y="463"/>
                    <a:pt x="7541" y="450"/>
                    <a:pt x="7517" y="450"/>
                  </a:cubicBezTo>
                  <a:cubicBezTo>
                    <a:pt x="6769" y="483"/>
                    <a:pt x="6015" y="489"/>
                    <a:pt x="5260" y="489"/>
                  </a:cubicBezTo>
                  <a:cubicBezTo>
                    <a:pt x="4898" y="489"/>
                    <a:pt x="4535" y="487"/>
                    <a:pt x="4172" y="487"/>
                  </a:cubicBezTo>
                  <a:cubicBezTo>
                    <a:pt x="4159" y="168"/>
                    <a:pt x="3831" y="0"/>
                    <a:pt x="3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84" name="Google Shape;9284;p61"/>
            <p:cNvSpPr/>
            <p:nvPr/>
          </p:nvSpPr>
          <p:spPr>
            <a:xfrm>
              <a:off x="7396416" y="3473748"/>
              <a:ext cx="375302" cy="410101"/>
            </a:xfrm>
            <a:custGeom>
              <a:avLst/>
              <a:gdLst/>
              <a:ahLst/>
              <a:cxnLst/>
              <a:rect l="l" t="t" r="r" b="b"/>
              <a:pathLst>
                <a:path w="7625" h="8332" extrusionOk="0">
                  <a:moveTo>
                    <a:pt x="3458" y="123"/>
                  </a:moveTo>
                  <a:cubicBezTo>
                    <a:pt x="3618" y="123"/>
                    <a:pt x="3790" y="176"/>
                    <a:pt x="3904" y="268"/>
                  </a:cubicBezTo>
                  <a:cubicBezTo>
                    <a:pt x="3989" y="329"/>
                    <a:pt x="4074" y="451"/>
                    <a:pt x="4025" y="621"/>
                  </a:cubicBezTo>
                  <a:cubicBezTo>
                    <a:pt x="3978" y="785"/>
                    <a:pt x="3796" y="950"/>
                    <a:pt x="3477" y="950"/>
                  </a:cubicBezTo>
                  <a:cubicBezTo>
                    <a:pt x="3465" y="950"/>
                    <a:pt x="3453" y="949"/>
                    <a:pt x="3441" y="949"/>
                  </a:cubicBezTo>
                  <a:cubicBezTo>
                    <a:pt x="3187" y="937"/>
                    <a:pt x="3065" y="767"/>
                    <a:pt x="2979" y="608"/>
                  </a:cubicBezTo>
                  <a:cubicBezTo>
                    <a:pt x="3004" y="597"/>
                    <a:pt x="3004" y="572"/>
                    <a:pt x="3004" y="560"/>
                  </a:cubicBezTo>
                  <a:cubicBezTo>
                    <a:pt x="2992" y="341"/>
                    <a:pt x="3101" y="232"/>
                    <a:pt x="3198" y="183"/>
                  </a:cubicBezTo>
                  <a:cubicBezTo>
                    <a:pt x="3271" y="142"/>
                    <a:pt x="3362" y="123"/>
                    <a:pt x="3458" y="123"/>
                  </a:cubicBezTo>
                  <a:close/>
                  <a:moveTo>
                    <a:pt x="3467" y="108"/>
                  </a:moveTo>
                  <a:cubicBezTo>
                    <a:pt x="3365" y="108"/>
                    <a:pt x="3266" y="128"/>
                    <a:pt x="3187" y="171"/>
                  </a:cubicBezTo>
                  <a:cubicBezTo>
                    <a:pt x="3089" y="219"/>
                    <a:pt x="2968" y="329"/>
                    <a:pt x="2992" y="560"/>
                  </a:cubicBezTo>
                  <a:cubicBezTo>
                    <a:pt x="2992" y="572"/>
                    <a:pt x="2979" y="584"/>
                    <a:pt x="2968" y="597"/>
                  </a:cubicBezTo>
                  <a:lnTo>
                    <a:pt x="2968" y="608"/>
                  </a:lnTo>
                  <a:cubicBezTo>
                    <a:pt x="3052" y="779"/>
                    <a:pt x="3162" y="949"/>
                    <a:pt x="3441" y="962"/>
                  </a:cubicBezTo>
                  <a:lnTo>
                    <a:pt x="3478" y="962"/>
                  </a:lnTo>
                  <a:cubicBezTo>
                    <a:pt x="3600" y="962"/>
                    <a:pt x="3709" y="937"/>
                    <a:pt x="3806" y="889"/>
                  </a:cubicBezTo>
                  <a:cubicBezTo>
                    <a:pt x="3928" y="827"/>
                    <a:pt x="4014" y="743"/>
                    <a:pt x="4050" y="621"/>
                  </a:cubicBezTo>
                  <a:cubicBezTo>
                    <a:pt x="4087" y="487"/>
                    <a:pt x="4038" y="353"/>
                    <a:pt x="3916" y="256"/>
                  </a:cubicBezTo>
                  <a:cubicBezTo>
                    <a:pt x="3797" y="159"/>
                    <a:pt x="3627" y="108"/>
                    <a:pt x="3467" y="108"/>
                  </a:cubicBezTo>
                  <a:close/>
                  <a:moveTo>
                    <a:pt x="616" y="547"/>
                  </a:moveTo>
                  <a:cubicBezTo>
                    <a:pt x="850" y="547"/>
                    <a:pt x="1087" y="557"/>
                    <a:pt x="1314" y="572"/>
                  </a:cubicBezTo>
                  <a:cubicBezTo>
                    <a:pt x="1520" y="572"/>
                    <a:pt x="1727" y="584"/>
                    <a:pt x="1933" y="584"/>
                  </a:cubicBezTo>
                  <a:lnTo>
                    <a:pt x="2858" y="584"/>
                  </a:lnTo>
                  <a:cubicBezTo>
                    <a:pt x="2987" y="912"/>
                    <a:pt x="3195" y="1071"/>
                    <a:pt x="3492" y="1071"/>
                  </a:cubicBezTo>
                  <a:cubicBezTo>
                    <a:pt x="3504" y="1071"/>
                    <a:pt x="3515" y="1071"/>
                    <a:pt x="3527" y="1071"/>
                  </a:cubicBezTo>
                  <a:cubicBezTo>
                    <a:pt x="3806" y="1059"/>
                    <a:pt x="4111" y="889"/>
                    <a:pt x="4159" y="597"/>
                  </a:cubicBezTo>
                  <a:lnTo>
                    <a:pt x="4244" y="597"/>
                  </a:lnTo>
                  <a:cubicBezTo>
                    <a:pt x="4628" y="601"/>
                    <a:pt x="5017" y="604"/>
                    <a:pt x="5408" y="604"/>
                  </a:cubicBezTo>
                  <a:cubicBezTo>
                    <a:pt x="6094" y="604"/>
                    <a:pt x="6786" y="595"/>
                    <a:pt x="7467" y="572"/>
                  </a:cubicBezTo>
                  <a:cubicBezTo>
                    <a:pt x="7467" y="986"/>
                    <a:pt x="7479" y="1399"/>
                    <a:pt x="7479" y="1800"/>
                  </a:cubicBezTo>
                  <a:cubicBezTo>
                    <a:pt x="7503" y="2664"/>
                    <a:pt x="7516" y="3564"/>
                    <a:pt x="7455" y="4427"/>
                  </a:cubicBezTo>
                  <a:cubicBezTo>
                    <a:pt x="7394" y="5145"/>
                    <a:pt x="7419" y="5875"/>
                    <a:pt x="7430" y="6580"/>
                  </a:cubicBezTo>
                  <a:cubicBezTo>
                    <a:pt x="7443" y="7115"/>
                    <a:pt x="7455" y="7662"/>
                    <a:pt x="7443" y="8197"/>
                  </a:cubicBezTo>
                  <a:cubicBezTo>
                    <a:pt x="6944" y="8197"/>
                    <a:pt x="6446" y="8185"/>
                    <a:pt x="5959" y="8185"/>
                  </a:cubicBezTo>
                  <a:cubicBezTo>
                    <a:pt x="5193" y="8173"/>
                    <a:pt x="4403" y="8161"/>
                    <a:pt x="3636" y="8161"/>
                  </a:cubicBezTo>
                  <a:cubicBezTo>
                    <a:pt x="3490" y="8173"/>
                    <a:pt x="3344" y="8173"/>
                    <a:pt x="3198" y="8185"/>
                  </a:cubicBezTo>
                  <a:cubicBezTo>
                    <a:pt x="3052" y="8197"/>
                    <a:pt x="2895" y="8210"/>
                    <a:pt x="2749" y="8210"/>
                  </a:cubicBezTo>
                  <a:cubicBezTo>
                    <a:pt x="2603" y="8210"/>
                    <a:pt x="2469" y="8197"/>
                    <a:pt x="2335" y="8185"/>
                  </a:cubicBezTo>
                  <a:cubicBezTo>
                    <a:pt x="2201" y="8173"/>
                    <a:pt x="2079" y="8148"/>
                    <a:pt x="1946" y="8148"/>
                  </a:cubicBezTo>
                  <a:cubicBezTo>
                    <a:pt x="1703" y="8148"/>
                    <a:pt x="1447" y="8173"/>
                    <a:pt x="1204" y="8185"/>
                  </a:cubicBezTo>
                  <a:cubicBezTo>
                    <a:pt x="990" y="8209"/>
                    <a:pt x="770" y="8228"/>
                    <a:pt x="552" y="8228"/>
                  </a:cubicBezTo>
                  <a:cubicBezTo>
                    <a:pt x="436" y="8228"/>
                    <a:pt x="321" y="8222"/>
                    <a:pt x="207" y="8210"/>
                  </a:cubicBezTo>
                  <a:lnTo>
                    <a:pt x="207" y="8197"/>
                  </a:lnTo>
                  <a:cubicBezTo>
                    <a:pt x="109" y="7249"/>
                    <a:pt x="134" y="6276"/>
                    <a:pt x="158" y="5327"/>
                  </a:cubicBezTo>
                  <a:cubicBezTo>
                    <a:pt x="171" y="5023"/>
                    <a:pt x="182" y="4707"/>
                    <a:pt x="182" y="4391"/>
                  </a:cubicBezTo>
                  <a:cubicBezTo>
                    <a:pt x="207" y="3102"/>
                    <a:pt x="207" y="1813"/>
                    <a:pt x="195" y="560"/>
                  </a:cubicBezTo>
                  <a:cubicBezTo>
                    <a:pt x="333" y="551"/>
                    <a:pt x="474" y="547"/>
                    <a:pt x="616" y="547"/>
                  </a:cubicBezTo>
                  <a:close/>
                  <a:moveTo>
                    <a:pt x="668" y="534"/>
                  </a:moveTo>
                  <a:cubicBezTo>
                    <a:pt x="506" y="534"/>
                    <a:pt x="343" y="538"/>
                    <a:pt x="182" y="548"/>
                  </a:cubicBezTo>
                  <a:lnTo>
                    <a:pt x="171" y="548"/>
                  </a:lnTo>
                  <a:lnTo>
                    <a:pt x="171" y="560"/>
                  </a:lnTo>
                  <a:cubicBezTo>
                    <a:pt x="182" y="1813"/>
                    <a:pt x="182" y="3102"/>
                    <a:pt x="171" y="4391"/>
                  </a:cubicBezTo>
                  <a:cubicBezTo>
                    <a:pt x="158" y="4695"/>
                    <a:pt x="158" y="5023"/>
                    <a:pt x="146" y="5327"/>
                  </a:cubicBezTo>
                  <a:cubicBezTo>
                    <a:pt x="122" y="6276"/>
                    <a:pt x="85" y="7249"/>
                    <a:pt x="182" y="8197"/>
                  </a:cubicBezTo>
                  <a:lnTo>
                    <a:pt x="182" y="8221"/>
                  </a:lnTo>
                  <a:lnTo>
                    <a:pt x="182" y="8234"/>
                  </a:lnTo>
                  <a:lnTo>
                    <a:pt x="195" y="8234"/>
                  </a:lnTo>
                  <a:cubicBezTo>
                    <a:pt x="304" y="8246"/>
                    <a:pt x="414" y="8246"/>
                    <a:pt x="523" y="8246"/>
                  </a:cubicBezTo>
                  <a:cubicBezTo>
                    <a:pt x="754" y="8246"/>
                    <a:pt x="985" y="8221"/>
                    <a:pt x="1204" y="8210"/>
                  </a:cubicBezTo>
                  <a:cubicBezTo>
                    <a:pt x="1447" y="8185"/>
                    <a:pt x="1703" y="8173"/>
                    <a:pt x="1946" y="8173"/>
                  </a:cubicBezTo>
                  <a:cubicBezTo>
                    <a:pt x="2079" y="8173"/>
                    <a:pt x="2201" y="8185"/>
                    <a:pt x="2335" y="8197"/>
                  </a:cubicBezTo>
                  <a:cubicBezTo>
                    <a:pt x="2469" y="8210"/>
                    <a:pt x="2603" y="8221"/>
                    <a:pt x="2749" y="8221"/>
                  </a:cubicBezTo>
                  <a:cubicBezTo>
                    <a:pt x="2906" y="8221"/>
                    <a:pt x="3052" y="8221"/>
                    <a:pt x="3198" y="8210"/>
                  </a:cubicBezTo>
                  <a:cubicBezTo>
                    <a:pt x="3344" y="8197"/>
                    <a:pt x="3490" y="8185"/>
                    <a:pt x="3636" y="8185"/>
                  </a:cubicBezTo>
                  <a:cubicBezTo>
                    <a:pt x="3862" y="8182"/>
                    <a:pt x="4091" y="8180"/>
                    <a:pt x="4320" y="8180"/>
                  </a:cubicBezTo>
                  <a:cubicBezTo>
                    <a:pt x="4867" y="8180"/>
                    <a:pt x="5419" y="8189"/>
                    <a:pt x="5959" y="8197"/>
                  </a:cubicBezTo>
                  <a:cubicBezTo>
                    <a:pt x="6446" y="8210"/>
                    <a:pt x="6957" y="8221"/>
                    <a:pt x="7443" y="8221"/>
                  </a:cubicBezTo>
                  <a:lnTo>
                    <a:pt x="7455" y="8221"/>
                  </a:lnTo>
                  <a:lnTo>
                    <a:pt x="7455" y="8210"/>
                  </a:lnTo>
                  <a:cubicBezTo>
                    <a:pt x="7467" y="7662"/>
                    <a:pt x="7455" y="7115"/>
                    <a:pt x="7443" y="6580"/>
                  </a:cubicBezTo>
                  <a:cubicBezTo>
                    <a:pt x="7430" y="5875"/>
                    <a:pt x="7419" y="5145"/>
                    <a:pt x="7467" y="4427"/>
                  </a:cubicBezTo>
                  <a:cubicBezTo>
                    <a:pt x="7528" y="3564"/>
                    <a:pt x="7516" y="2664"/>
                    <a:pt x="7503" y="1800"/>
                  </a:cubicBezTo>
                  <a:cubicBezTo>
                    <a:pt x="7492" y="1399"/>
                    <a:pt x="7492" y="973"/>
                    <a:pt x="7492" y="560"/>
                  </a:cubicBezTo>
                  <a:lnTo>
                    <a:pt x="7492" y="548"/>
                  </a:lnTo>
                  <a:lnTo>
                    <a:pt x="7479" y="548"/>
                  </a:lnTo>
                  <a:cubicBezTo>
                    <a:pt x="6767" y="580"/>
                    <a:pt x="6050" y="586"/>
                    <a:pt x="5341" y="586"/>
                  </a:cubicBezTo>
                  <a:cubicBezTo>
                    <a:pt x="4973" y="586"/>
                    <a:pt x="4606" y="584"/>
                    <a:pt x="4244" y="584"/>
                  </a:cubicBezTo>
                  <a:lnTo>
                    <a:pt x="4135" y="584"/>
                  </a:lnTo>
                  <a:cubicBezTo>
                    <a:pt x="4098" y="876"/>
                    <a:pt x="3795" y="1035"/>
                    <a:pt x="3527" y="1046"/>
                  </a:cubicBezTo>
                  <a:cubicBezTo>
                    <a:pt x="3515" y="1047"/>
                    <a:pt x="3502" y="1047"/>
                    <a:pt x="3490" y="1047"/>
                  </a:cubicBezTo>
                  <a:cubicBezTo>
                    <a:pt x="3195" y="1047"/>
                    <a:pt x="2998" y="899"/>
                    <a:pt x="2870" y="572"/>
                  </a:cubicBezTo>
                  <a:lnTo>
                    <a:pt x="1933" y="572"/>
                  </a:lnTo>
                  <a:cubicBezTo>
                    <a:pt x="1727" y="560"/>
                    <a:pt x="1520" y="560"/>
                    <a:pt x="1314" y="548"/>
                  </a:cubicBezTo>
                  <a:cubicBezTo>
                    <a:pt x="1104" y="541"/>
                    <a:pt x="887" y="534"/>
                    <a:pt x="668" y="534"/>
                  </a:cubicBezTo>
                  <a:close/>
                  <a:moveTo>
                    <a:pt x="3490" y="13"/>
                  </a:moveTo>
                  <a:cubicBezTo>
                    <a:pt x="3806" y="13"/>
                    <a:pt x="4123" y="183"/>
                    <a:pt x="4147" y="499"/>
                  </a:cubicBezTo>
                  <a:lnTo>
                    <a:pt x="4281" y="511"/>
                  </a:lnTo>
                  <a:cubicBezTo>
                    <a:pt x="4643" y="511"/>
                    <a:pt x="5008" y="513"/>
                    <a:pt x="5374" y="513"/>
                  </a:cubicBezTo>
                  <a:cubicBezTo>
                    <a:pt x="6078" y="513"/>
                    <a:pt x="6788" y="507"/>
                    <a:pt x="7492" y="475"/>
                  </a:cubicBezTo>
                  <a:cubicBezTo>
                    <a:pt x="7516" y="475"/>
                    <a:pt x="7516" y="487"/>
                    <a:pt x="7528" y="487"/>
                  </a:cubicBezTo>
                  <a:lnTo>
                    <a:pt x="7528" y="499"/>
                  </a:lnTo>
                  <a:cubicBezTo>
                    <a:pt x="7540" y="499"/>
                    <a:pt x="7552" y="499"/>
                    <a:pt x="7552" y="524"/>
                  </a:cubicBezTo>
                  <a:cubicBezTo>
                    <a:pt x="7552" y="827"/>
                    <a:pt x="7565" y="1132"/>
                    <a:pt x="7565" y="1435"/>
                  </a:cubicBezTo>
                  <a:cubicBezTo>
                    <a:pt x="7589" y="2421"/>
                    <a:pt x="7613" y="3442"/>
                    <a:pt x="7540" y="4427"/>
                  </a:cubicBezTo>
                  <a:cubicBezTo>
                    <a:pt x="7492" y="5145"/>
                    <a:pt x="7503" y="5862"/>
                    <a:pt x="7516" y="6568"/>
                  </a:cubicBezTo>
                  <a:cubicBezTo>
                    <a:pt x="7540" y="7103"/>
                    <a:pt x="7552" y="7662"/>
                    <a:pt x="7528" y="8221"/>
                  </a:cubicBezTo>
                  <a:cubicBezTo>
                    <a:pt x="7540" y="8234"/>
                    <a:pt x="7528" y="8258"/>
                    <a:pt x="7516" y="8270"/>
                  </a:cubicBezTo>
                  <a:lnTo>
                    <a:pt x="7503" y="8270"/>
                  </a:lnTo>
                  <a:cubicBezTo>
                    <a:pt x="7503" y="8283"/>
                    <a:pt x="7492" y="8294"/>
                    <a:pt x="7479" y="8294"/>
                  </a:cubicBezTo>
                  <a:cubicBezTo>
                    <a:pt x="7151" y="8294"/>
                    <a:pt x="6822" y="8283"/>
                    <a:pt x="6519" y="8283"/>
                  </a:cubicBezTo>
                  <a:cubicBezTo>
                    <a:pt x="5831" y="8266"/>
                    <a:pt x="5131" y="8248"/>
                    <a:pt x="4431" y="8248"/>
                  </a:cubicBezTo>
                  <a:cubicBezTo>
                    <a:pt x="4141" y="8248"/>
                    <a:pt x="3852" y="8251"/>
                    <a:pt x="3563" y="8258"/>
                  </a:cubicBezTo>
                  <a:cubicBezTo>
                    <a:pt x="3430" y="8258"/>
                    <a:pt x="3308" y="8270"/>
                    <a:pt x="3174" y="8283"/>
                  </a:cubicBezTo>
                  <a:cubicBezTo>
                    <a:pt x="3046" y="8291"/>
                    <a:pt x="2911" y="8300"/>
                    <a:pt x="2779" y="8300"/>
                  </a:cubicBezTo>
                  <a:cubicBezTo>
                    <a:pt x="2724" y="8300"/>
                    <a:pt x="2669" y="8298"/>
                    <a:pt x="2614" y="8294"/>
                  </a:cubicBezTo>
                  <a:cubicBezTo>
                    <a:pt x="2506" y="8294"/>
                    <a:pt x="2408" y="8283"/>
                    <a:pt x="2298" y="8270"/>
                  </a:cubicBezTo>
                  <a:cubicBezTo>
                    <a:pt x="2165" y="8258"/>
                    <a:pt x="2031" y="8246"/>
                    <a:pt x="1885" y="8246"/>
                  </a:cubicBezTo>
                  <a:cubicBezTo>
                    <a:pt x="1654" y="8246"/>
                    <a:pt x="1435" y="8258"/>
                    <a:pt x="1216" y="8283"/>
                  </a:cubicBezTo>
                  <a:cubicBezTo>
                    <a:pt x="984" y="8298"/>
                    <a:pt x="751" y="8319"/>
                    <a:pt x="515" y="8319"/>
                  </a:cubicBezTo>
                  <a:cubicBezTo>
                    <a:pt x="381" y="8319"/>
                    <a:pt x="246" y="8312"/>
                    <a:pt x="109" y="8294"/>
                  </a:cubicBezTo>
                  <a:cubicBezTo>
                    <a:pt x="98" y="8283"/>
                    <a:pt x="98" y="8270"/>
                    <a:pt x="98" y="8258"/>
                  </a:cubicBezTo>
                  <a:cubicBezTo>
                    <a:pt x="85" y="8246"/>
                    <a:pt x="98" y="8234"/>
                    <a:pt x="109" y="8221"/>
                  </a:cubicBezTo>
                  <a:lnTo>
                    <a:pt x="122" y="8221"/>
                  </a:lnTo>
                  <a:lnTo>
                    <a:pt x="122" y="8210"/>
                  </a:lnTo>
                  <a:cubicBezTo>
                    <a:pt x="109" y="8210"/>
                    <a:pt x="109" y="8210"/>
                    <a:pt x="109" y="8197"/>
                  </a:cubicBezTo>
                  <a:cubicBezTo>
                    <a:pt x="12" y="7249"/>
                    <a:pt x="36" y="6264"/>
                    <a:pt x="73" y="5327"/>
                  </a:cubicBezTo>
                  <a:cubicBezTo>
                    <a:pt x="73" y="5011"/>
                    <a:pt x="85" y="4695"/>
                    <a:pt x="98" y="4391"/>
                  </a:cubicBezTo>
                  <a:cubicBezTo>
                    <a:pt x="109" y="3162"/>
                    <a:pt x="109" y="1898"/>
                    <a:pt x="109" y="524"/>
                  </a:cubicBezTo>
                  <a:lnTo>
                    <a:pt x="109" y="499"/>
                  </a:lnTo>
                  <a:cubicBezTo>
                    <a:pt x="122" y="499"/>
                    <a:pt x="122" y="487"/>
                    <a:pt x="146" y="487"/>
                  </a:cubicBezTo>
                  <a:cubicBezTo>
                    <a:pt x="316" y="462"/>
                    <a:pt x="498" y="462"/>
                    <a:pt x="669" y="462"/>
                  </a:cubicBezTo>
                  <a:cubicBezTo>
                    <a:pt x="900" y="462"/>
                    <a:pt x="1119" y="462"/>
                    <a:pt x="1338" y="475"/>
                  </a:cubicBezTo>
                  <a:cubicBezTo>
                    <a:pt x="1533" y="487"/>
                    <a:pt x="1739" y="487"/>
                    <a:pt x="1933" y="499"/>
                  </a:cubicBezTo>
                  <a:lnTo>
                    <a:pt x="2858" y="499"/>
                  </a:lnTo>
                  <a:cubicBezTo>
                    <a:pt x="2858" y="487"/>
                    <a:pt x="2870" y="487"/>
                    <a:pt x="2882" y="487"/>
                  </a:cubicBezTo>
                  <a:lnTo>
                    <a:pt x="2895" y="487"/>
                  </a:lnTo>
                  <a:lnTo>
                    <a:pt x="2895" y="475"/>
                  </a:lnTo>
                  <a:cubicBezTo>
                    <a:pt x="2906" y="159"/>
                    <a:pt x="3198" y="25"/>
                    <a:pt x="3490" y="13"/>
                  </a:cubicBezTo>
                  <a:close/>
                  <a:moveTo>
                    <a:pt x="3490" y="0"/>
                  </a:moveTo>
                  <a:cubicBezTo>
                    <a:pt x="3198" y="0"/>
                    <a:pt x="2895" y="146"/>
                    <a:pt x="2870" y="462"/>
                  </a:cubicBezTo>
                  <a:cubicBezTo>
                    <a:pt x="2858" y="475"/>
                    <a:pt x="2858" y="475"/>
                    <a:pt x="2846" y="475"/>
                  </a:cubicBezTo>
                  <a:lnTo>
                    <a:pt x="1933" y="475"/>
                  </a:lnTo>
                  <a:cubicBezTo>
                    <a:pt x="1739" y="475"/>
                    <a:pt x="1533" y="462"/>
                    <a:pt x="1338" y="462"/>
                  </a:cubicBezTo>
                  <a:cubicBezTo>
                    <a:pt x="1125" y="449"/>
                    <a:pt x="905" y="440"/>
                    <a:pt x="683" y="440"/>
                  </a:cubicBezTo>
                  <a:cubicBezTo>
                    <a:pt x="500" y="440"/>
                    <a:pt x="316" y="446"/>
                    <a:pt x="134" y="462"/>
                  </a:cubicBezTo>
                  <a:cubicBezTo>
                    <a:pt x="122" y="462"/>
                    <a:pt x="109" y="475"/>
                    <a:pt x="98" y="487"/>
                  </a:cubicBezTo>
                  <a:cubicBezTo>
                    <a:pt x="85" y="499"/>
                    <a:pt x="85" y="511"/>
                    <a:pt x="85" y="524"/>
                  </a:cubicBezTo>
                  <a:cubicBezTo>
                    <a:pt x="98" y="1898"/>
                    <a:pt x="98" y="3162"/>
                    <a:pt x="73" y="4391"/>
                  </a:cubicBezTo>
                  <a:cubicBezTo>
                    <a:pt x="73" y="4695"/>
                    <a:pt x="61" y="5011"/>
                    <a:pt x="49" y="5327"/>
                  </a:cubicBezTo>
                  <a:cubicBezTo>
                    <a:pt x="25" y="6264"/>
                    <a:pt x="0" y="7249"/>
                    <a:pt x="98" y="8197"/>
                  </a:cubicBezTo>
                  <a:lnTo>
                    <a:pt x="98" y="8210"/>
                  </a:lnTo>
                  <a:cubicBezTo>
                    <a:pt x="73" y="8221"/>
                    <a:pt x="73" y="8246"/>
                    <a:pt x="73" y="8270"/>
                  </a:cubicBezTo>
                  <a:cubicBezTo>
                    <a:pt x="73" y="8283"/>
                    <a:pt x="85" y="8307"/>
                    <a:pt x="109" y="8307"/>
                  </a:cubicBezTo>
                  <a:cubicBezTo>
                    <a:pt x="255" y="8331"/>
                    <a:pt x="401" y="8331"/>
                    <a:pt x="547" y="8331"/>
                  </a:cubicBezTo>
                  <a:cubicBezTo>
                    <a:pt x="766" y="8331"/>
                    <a:pt x="998" y="8319"/>
                    <a:pt x="1216" y="8294"/>
                  </a:cubicBezTo>
                  <a:cubicBezTo>
                    <a:pt x="1435" y="8283"/>
                    <a:pt x="1654" y="8258"/>
                    <a:pt x="1885" y="8258"/>
                  </a:cubicBezTo>
                  <a:cubicBezTo>
                    <a:pt x="2019" y="8258"/>
                    <a:pt x="2165" y="8270"/>
                    <a:pt x="2298" y="8283"/>
                  </a:cubicBezTo>
                  <a:cubicBezTo>
                    <a:pt x="2396" y="8294"/>
                    <a:pt x="2506" y="8307"/>
                    <a:pt x="2614" y="8319"/>
                  </a:cubicBezTo>
                  <a:cubicBezTo>
                    <a:pt x="2797" y="8319"/>
                    <a:pt x="2992" y="8307"/>
                    <a:pt x="3174" y="8294"/>
                  </a:cubicBezTo>
                  <a:cubicBezTo>
                    <a:pt x="3308" y="8283"/>
                    <a:pt x="3430" y="8270"/>
                    <a:pt x="3563" y="8270"/>
                  </a:cubicBezTo>
                  <a:cubicBezTo>
                    <a:pt x="3825" y="8267"/>
                    <a:pt x="4089" y="8266"/>
                    <a:pt x="4352" y="8266"/>
                  </a:cubicBezTo>
                  <a:cubicBezTo>
                    <a:pt x="5078" y="8266"/>
                    <a:pt x="5805" y="8277"/>
                    <a:pt x="6519" y="8294"/>
                  </a:cubicBezTo>
                  <a:cubicBezTo>
                    <a:pt x="6822" y="8294"/>
                    <a:pt x="7151" y="8307"/>
                    <a:pt x="7479" y="8307"/>
                  </a:cubicBezTo>
                  <a:cubicBezTo>
                    <a:pt x="7492" y="8307"/>
                    <a:pt x="7516" y="8307"/>
                    <a:pt x="7516" y="8283"/>
                  </a:cubicBezTo>
                  <a:cubicBezTo>
                    <a:pt x="7552" y="8270"/>
                    <a:pt x="7552" y="8246"/>
                    <a:pt x="7552" y="8221"/>
                  </a:cubicBezTo>
                  <a:cubicBezTo>
                    <a:pt x="7565" y="7662"/>
                    <a:pt x="7552" y="7103"/>
                    <a:pt x="7540" y="6568"/>
                  </a:cubicBezTo>
                  <a:cubicBezTo>
                    <a:pt x="7528" y="5862"/>
                    <a:pt x="7503" y="5145"/>
                    <a:pt x="7552" y="4427"/>
                  </a:cubicBezTo>
                  <a:cubicBezTo>
                    <a:pt x="7625" y="3442"/>
                    <a:pt x="7601" y="2421"/>
                    <a:pt x="7589" y="1435"/>
                  </a:cubicBezTo>
                  <a:cubicBezTo>
                    <a:pt x="7576" y="1132"/>
                    <a:pt x="7576" y="827"/>
                    <a:pt x="7576" y="524"/>
                  </a:cubicBezTo>
                  <a:cubicBezTo>
                    <a:pt x="7576" y="499"/>
                    <a:pt x="7565" y="487"/>
                    <a:pt x="7540" y="475"/>
                  </a:cubicBezTo>
                  <a:cubicBezTo>
                    <a:pt x="7528" y="462"/>
                    <a:pt x="7516" y="462"/>
                    <a:pt x="7492" y="462"/>
                  </a:cubicBezTo>
                  <a:cubicBezTo>
                    <a:pt x="6816" y="486"/>
                    <a:pt x="6136" y="494"/>
                    <a:pt x="5460" y="494"/>
                  </a:cubicBezTo>
                  <a:cubicBezTo>
                    <a:pt x="5065" y="494"/>
                    <a:pt x="4671" y="491"/>
                    <a:pt x="4281" y="487"/>
                  </a:cubicBezTo>
                  <a:lnTo>
                    <a:pt x="4159" y="487"/>
                  </a:lnTo>
                  <a:cubicBezTo>
                    <a:pt x="4135" y="171"/>
                    <a:pt x="3806" y="0"/>
                    <a:pt x="34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</p:grpSp>
      <p:grpSp>
        <p:nvGrpSpPr>
          <p:cNvPr id="9285" name="Google Shape;9285;p61"/>
          <p:cNvGrpSpPr/>
          <p:nvPr/>
        </p:nvGrpSpPr>
        <p:grpSpPr>
          <a:xfrm>
            <a:off x="1430071" y="1551779"/>
            <a:ext cx="1550044" cy="1868668"/>
            <a:chOff x="7890110" y="3444313"/>
            <a:chExt cx="395877" cy="477253"/>
          </a:xfrm>
        </p:grpSpPr>
        <p:sp>
          <p:nvSpPr>
            <p:cNvPr id="9286" name="Google Shape;9286;p61"/>
            <p:cNvSpPr/>
            <p:nvPr/>
          </p:nvSpPr>
          <p:spPr>
            <a:xfrm>
              <a:off x="7890849" y="3516275"/>
              <a:ext cx="375352" cy="404441"/>
            </a:xfrm>
            <a:custGeom>
              <a:avLst/>
              <a:gdLst/>
              <a:ahLst/>
              <a:cxnLst/>
              <a:rect l="l" t="t" r="r" b="b"/>
              <a:pathLst>
                <a:path w="7626" h="8217" extrusionOk="0">
                  <a:moveTo>
                    <a:pt x="536" y="0"/>
                  </a:moveTo>
                  <a:cubicBezTo>
                    <a:pt x="401" y="0"/>
                    <a:pt x="256" y="12"/>
                    <a:pt x="122" y="12"/>
                  </a:cubicBezTo>
                  <a:cubicBezTo>
                    <a:pt x="98" y="12"/>
                    <a:pt x="74" y="36"/>
                    <a:pt x="74" y="61"/>
                  </a:cubicBezTo>
                  <a:cubicBezTo>
                    <a:pt x="220" y="1216"/>
                    <a:pt x="122" y="2384"/>
                    <a:pt x="61" y="3551"/>
                  </a:cubicBezTo>
                  <a:cubicBezTo>
                    <a:pt x="1" y="4706"/>
                    <a:pt x="1" y="5874"/>
                    <a:pt x="25" y="7041"/>
                  </a:cubicBezTo>
                  <a:cubicBezTo>
                    <a:pt x="25" y="7321"/>
                    <a:pt x="25" y="7613"/>
                    <a:pt x="37" y="7893"/>
                  </a:cubicBezTo>
                  <a:cubicBezTo>
                    <a:pt x="37" y="8027"/>
                    <a:pt x="25" y="8100"/>
                    <a:pt x="147" y="8160"/>
                  </a:cubicBezTo>
                  <a:cubicBezTo>
                    <a:pt x="217" y="8195"/>
                    <a:pt x="319" y="8206"/>
                    <a:pt x="429" y="8206"/>
                  </a:cubicBezTo>
                  <a:cubicBezTo>
                    <a:pt x="586" y="8206"/>
                    <a:pt x="756" y="8184"/>
                    <a:pt x="864" y="8184"/>
                  </a:cubicBezTo>
                  <a:cubicBezTo>
                    <a:pt x="1168" y="8197"/>
                    <a:pt x="1484" y="8209"/>
                    <a:pt x="1788" y="8209"/>
                  </a:cubicBezTo>
                  <a:cubicBezTo>
                    <a:pt x="2219" y="8213"/>
                    <a:pt x="2648" y="8216"/>
                    <a:pt x="3077" y="8216"/>
                  </a:cubicBezTo>
                  <a:cubicBezTo>
                    <a:pt x="3810" y="8216"/>
                    <a:pt x="4542" y="8208"/>
                    <a:pt x="5279" y="8184"/>
                  </a:cubicBezTo>
                  <a:cubicBezTo>
                    <a:pt x="5887" y="8160"/>
                    <a:pt x="6543" y="8197"/>
                    <a:pt x="7139" y="8100"/>
                  </a:cubicBezTo>
                  <a:cubicBezTo>
                    <a:pt x="7370" y="8063"/>
                    <a:pt x="7625" y="7857"/>
                    <a:pt x="7406" y="7625"/>
                  </a:cubicBezTo>
                  <a:cubicBezTo>
                    <a:pt x="7393" y="7612"/>
                    <a:pt x="7378" y="7606"/>
                    <a:pt x="7364" y="7606"/>
                  </a:cubicBezTo>
                  <a:cubicBezTo>
                    <a:pt x="7315" y="7606"/>
                    <a:pt x="7274" y="7675"/>
                    <a:pt x="7322" y="7722"/>
                  </a:cubicBezTo>
                  <a:cubicBezTo>
                    <a:pt x="7528" y="7954"/>
                    <a:pt x="6847" y="7978"/>
                    <a:pt x="6811" y="7978"/>
                  </a:cubicBezTo>
                  <a:cubicBezTo>
                    <a:pt x="6641" y="7990"/>
                    <a:pt x="6482" y="7990"/>
                    <a:pt x="6312" y="8003"/>
                  </a:cubicBezTo>
                  <a:cubicBezTo>
                    <a:pt x="5996" y="8014"/>
                    <a:pt x="5668" y="8027"/>
                    <a:pt x="5339" y="8039"/>
                  </a:cubicBezTo>
                  <a:cubicBezTo>
                    <a:pt x="4731" y="8063"/>
                    <a:pt x="4111" y="8075"/>
                    <a:pt x="3503" y="8075"/>
                  </a:cubicBezTo>
                  <a:cubicBezTo>
                    <a:pt x="2895" y="8075"/>
                    <a:pt x="2274" y="8075"/>
                    <a:pt x="1666" y="8063"/>
                  </a:cubicBezTo>
                  <a:cubicBezTo>
                    <a:pt x="1338" y="8063"/>
                    <a:pt x="1010" y="8051"/>
                    <a:pt x="682" y="8039"/>
                  </a:cubicBezTo>
                  <a:cubicBezTo>
                    <a:pt x="618" y="8039"/>
                    <a:pt x="545" y="8047"/>
                    <a:pt x="473" y="8047"/>
                  </a:cubicBezTo>
                  <a:cubicBezTo>
                    <a:pt x="352" y="8047"/>
                    <a:pt x="236" y="8023"/>
                    <a:pt x="183" y="7893"/>
                  </a:cubicBezTo>
                  <a:cubicBezTo>
                    <a:pt x="134" y="7795"/>
                    <a:pt x="171" y="7576"/>
                    <a:pt x="171" y="7467"/>
                  </a:cubicBezTo>
                  <a:cubicBezTo>
                    <a:pt x="147" y="6227"/>
                    <a:pt x="134" y="4974"/>
                    <a:pt x="183" y="3733"/>
                  </a:cubicBezTo>
                  <a:cubicBezTo>
                    <a:pt x="243" y="2526"/>
                    <a:pt x="338" y="1317"/>
                    <a:pt x="179" y="109"/>
                  </a:cubicBezTo>
                  <a:lnTo>
                    <a:pt x="179" y="109"/>
                  </a:lnTo>
                  <a:cubicBezTo>
                    <a:pt x="296" y="109"/>
                    <a:pt x="420" y="108"/>
                    <a:pt x="536" y="98"/>
                  </a:cubicBezTo>
                  <a:cubicBezTo>
                    <a:pt x="596" y="98"/>
                    <a:pt x="596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87" name="Google Shape;9287;p61"/>
            <p:cNvSpPr/>
            <p:nvPr/>
          </p:nvSpPr>
          <p:spPr>
            <a:xfrm>
              <a:off x="7890209" y="3516275"/>
              <a:ext cx="370627" cy="404687"/>
            </a:xfrm>
            <a:custGeom>
              <a:avLst/>
              <a:gdLst/>
              <a:ahLst/>
              <a:cxnLst/>
              <a:rect l="l" t="t" r="r" b="b"/>
              <a:pathLst>
                <a:path w="7530" h="8222" extrusionOk="0">
                  <a:moveTo>
                    <a:pt x="184" y="73"/>
                  </a:moveTo>
                  <a:lnTo>
                    <a:pt x="184" y="109"/>
                  </a:lnTo>
                  <a:lnTo>
                    <a:pt x="160" y="109"/>
                  </a:lnTo>
                  <a:lnTo>
                    <a:pt x="184" y="73"/>
                  </a:lnTo>
                  <a:close/>
                  <a:moveTo>
                    <a:pt x="549" y="12"/>
                  </a:moveTo>
                  <a:cubicBezTo>
                    <a:pt x="573" y="12"/>
                    <a:pt x="585" y="36"/>
                    <a:pt x="585" y="49"/>
                  </a:cubicBezTo>
                  <a:cubicBezTo>
                    <a:pt x="585" y="73"/>
                    <a:pt x="573" y="85"/>
                    <a:pt x="549" y="85"/>
                  </a:cubicBezTo>
                  <a:cubicBezTo>
                    <a:pt x="427" y="98"/>
                    <a:pt x="317" y="98"/>
                    <a:pt x="208" y="98"/>
                  </a:cubicBezTo>
                  <a:cubicBezTo>
                    <a:pt x="196" y="85"/>
                    <a:pt x="196" y="61"/>
                    <a:pt x="196" y="49"/>
                  </a:cubicBezTo>
                  <a:lnTo>
                    <a:pt x="196" y="25"/>
                  </a:lnTo>
                  <a:lnTo>
                    <a:pt x="123" y="122"/>
                  </a:lnTo>
                  <a:lnTo>
                    <a:pt x="184" y="122"/>
                  </a:lnTo>
                  <a:cubicBezTo>
                    <a:pt x="317" y="1155"/>
                    <a:pt x="269" y="2201"/>
                    <a:pt x="220" y="3223"/>
                  </a:cubicBezTo>
                  <a:cubicBezTo>
                    <a:pt x="208" y="3393"/>
                    <a:pt x="196" y="3563"/>
                    <a:pt x="196" y="3733"/>
                  </a:cubicBezTo>
                  <a:cubicBezTo>
                    <a:pt x="135" y="4998"/>
                    <a:pt x="147" y="6263"/>
                    <a:pt x="171" y="7467"/>
                  </a:cubicBezTo>
                  <a:lnTo>
                    <a:pt x="171" y="7589"/>
                  </a:lnTo>
                  <a:cubicBezTo>
                    <a:pt x="160" y="7698"/>
                    <a:pt x="147" y="7832"/>
                    <a:pt x="184" y="7905"/>
                  </a:cubicBezTo>
                  <a:cubicBezTo>
                    <a:pt x="238" y="8032"/>
                    <a:pt x="352" y="8057"/>
                    <a:pt x="467" y="8057"/>
                  </a:cubicBezTo>
                  <a:cubicBezTo>
                    <a:pt x="507" y="8057"/>
                    <a:pt x="547" y="8054"/>
                    <a:pt x="585" y="8051"/>
                  </a:cubicBezTo>
                  <a:lnTo>
                    <a:pt x="695" y="8051"/>
                  </a:lnTo>
                  <a:cubicBezTo>
                    <a:pt x="1035" y="8063"/>
                    <a:pt x="1363" y="8063"/>
                    <a:pt x="1679" y="8075"/>
                  </a:cubicBezTo>
                  <a:cubicBezTo>
                    <a:pt x="2324" y="8087"/>
                    <a:pt x="2932" y="8087"/>
                    <a:pt x="3516" y="8087"/>
                  </a:cubicBezTo>
                  <a:cubicBezTo>
                    <a:pt x="4148" y="8075"/>
                    <a:pt x="4768" y="8063"/>
                    <a:pt x="5352" y="8051"/>
                  </a:cubicBezTo>
                  <a:lnTo>
                    <a:pt x="6338" y="8014"/>
                  </a:lnTo>
                  <a:cubicBezTo>
                    <a:pt x="6495" y="8003"/>
                    <a:pt x="6665" y="7990"/>
                    <a:pt x="6824" y="7990"/>
                  </a:cubicBezTo>
                  <a:lnTo>
                    <a:pt x="6824" y="7978"/>
                  </a:lnTo>
                  <a:cubicBezTo>
                    <a:pt x="7019" y="7978"/>
                    <a:pt x="7335" y="7941"/>
                    <a:pt x="7371" y="7832"/>
                  </a:cubicBezTo>
                  <a:cubicBezTo>
                    <a:pt x="7383" y="7795"/>
                    <a:pt x="7371" y="7759"/>
                    <a:pt x="7335" y="7711"/>
                  </a:cubicBezTo>
                  <a:cubicBezTo>
                    <a:pt x="7310" y="7686"/>
                    <a:pt x="7322" y="7649"/>
                    <a:pt x="7335" y="7625"/>
                  </a:cubicBezTo>
                  <a:cubicBezTo>
                    <a:pt x="7349" y="7618"/>
                    <a:pt x="7367" y="7611"/>
                    <a:pt x="7384" y="7611"/>
                  </a:cubicBezTo>
                  <a:cubicBezTo>
                    <a:pt x="7397" y="7611"/>
                    <a:pt x="7409" y="7615"/>
                    <a:pt x="7419" y="7625"/>
                  </a:cubicBezTo>
                  <a:cubicBezTo>
                    <a:pt x="7492" y="7711"/>
                    <a:pt x="7517" y="7784"/>
                    <a:pt x="7492" y="7857"/>
                  </a:cubicBezTo>
                  <a:cubicBezTo>
                    <a:pt x="7444" y="7978"/>
                    <a:pt x="7286" y="8063"/>
                    <a:pt x="7152" y="8087"/>
                  </a:cubicBezTo>
                  <a:cubicBezTo>
                    <a:pt x="6714" y="8160"/>
                    <a:pt x="6240" y="8160"/>
                    <a:pt x="5790" y="8173"/>
                  </a:cubicBezTo>
                  <a:lnTo>
                    <a:pt x="5292" y="8173"/>
                  </a:lnTo>
                  <a:cubicBezTo>
                    <a:pt x="4590" y="8196"/>
                    <a:pt x="3862" y="8210"/>
                    <a:pt x="3093" y="8210"/>
                  </a:cubicBezTo>
                  <a:cubicBezTo>
                    <a:pt x="2676" y="8210"/>
                    <a:pt x="2246" y="8206"/>
                    <a:pt x="1801" y="8197"/>
                  </a:cubicBezTo>
                  <a:cubicBezTo>
                    <a:pt x="1509" y="8197"/>
                    <a:pt x="1193" y="8184"/>
                    <a:pt x="877" y="8184"/>
                  </a:cubicBezTo>
                  <a:lnTo>
                    <a:pt x="682" y="8184"/>
                  </a:lnTo>
                  <a:cubicBezTo>
                    <a:pt x="608" y="8190"/>
                    <a:pt x="527" y="8195"/>
                    <a:pt x="450" y="8195"/>
                  </a:cubicBezTo>
                  <a:cubicBezTo>
                    <a:pt x="337" y="8195"/>
                    <a:pt x="231" y="8184"/>
                    <a:pt x="160" y="8148"/>
                  </a:cubicBezTo>
                  <a:cubicBezTo>
                    <a:pt x="62" y="8100"/>
                    <a:pt x="62" y="8039"/>
                    <a:pt x="62" y="7941"/>
                  </a:cubicBezTo>
                  <a:lnTo>
                    <a:pt x="62" y="7893"/>
                  </a:lnTo>
                  <a:cubicBezTo>
                    <a:pt x="50" y="7649"/>
                    <a:pt x="50" y="7394"/>
                    <a:pt x="50" y="7163"/>
                  </a:cubicBezTo>
                  <a:lnTo>
                    <a:pt x="38" y="7041"/>
                  </a:lnTo>
                  <a:cubicBezTo>
                    <a:pt x="25" y="5995"/>
                    <a:pt x="25" y="4755"/>
                    <a:pt x="87" y="3551"/>
                  </a:cubicBezTo>
                  <a:cubicBezTo>
                    <a:pt x="98" y="3405"/>
                    <a:pt x="98" y="3260"/>
                    <a:pt x="111" y="3114"/>
                  </a:cubicBezTo>
                  <a:cubicBezTo>
                    <a:pt x="171" y="2116"/>
                    <a:pt x="220" y="1082"/>
                    <a:pt x="98" y="61"/>
                  </a:cubicBezTo>
                  <a:lnTo>
                    <a:pt x="98" y="36"/>
                  </a:lnTo>
                  <a:cubicBezTo>
                    <a:pt x="111" y="25"/>
                    <a:pt x="123" y="25"/>
                    <a:pt x="135" y="25"/>
                  </a:cubicBezTo>
                  <a:cubicBezTo>
                    <a:pt x="269" y="12"/>
                    <a:pt x="414" y="12"/>
                    <a:pt x="549" y="12"/>
                  </a:cubicBezTo>
                  <a:close/>
                  <a:moveTo>
                    <a:pt x="135" y="0"/>
                  </a:moveTo>
                  <a:cubicBezTo>
                    <a:pt x="123" y="0"/>
                    <a:pt x="98" y="12"/>
                    <a:pt x="87" y="25"/>
                  </a:cubicBezTo>
                  <a:cubicBezTo>
                    <a:pt x="74" y="36"/>
                    <a:pt x="74" y="49"/>
                    <a:pt x="74" y="61"/>
                  </a:cubicBezTo>
                  <a:cubicBezTo>
                    <a:pt x="208" y="1082"/>
                    <a:pt x="147" y="2116"/>
                    <a:pt x="87" y="3114"/>
                  </a:cubicBezTo>
                  <a:cubicBezTo>
                    <a:pt x="87" y="3260"/>
                    <a:pt x="74" y="3405"/>
                    <a:pt x="74" y="3551"/>
                  </a:cubicBezTo>
                  <a:cubicBezTo>
                    <a:pt x="1" y="4755"/>
                    <a:pt x="14" y="5995"/>
                    <a:pt x="25" y="7041"/>
                  </a:cubicBezTo>
                  <a:lnTo>
                    <a:pt x="25" y="7163"/>
                  </a:lnTo>
                  <a:cubicBezTo>
                    <a:pt x="25" y="7394"/>
                    <a:pt x="38" y="7649"/>
                    <a:pt x="38" y="7893"/>
                  </a:cubicBezTo>
                  <a:lnTo>
                    <a:pt x="38" y="7941"/>
                  </a:lnTo>
                  <a:cubicBezTo>
                    <a:pt x="38" y="8039"/>
                    <a:pt x="50" y="8111"/>
                    <a:pt x="147" y="8173"/>
                  </a:cubicBezTo>
                  <a:cubicBezTo>
                    <a:pt x="226" y="8208"/>
                    <a:pt x="335" y="8219"/>
                    <a:pt x="449" y="8219"/>
                  </a:cubicBezTo>
                  <a:cubicBezTo>
                    <a:pt x="527" y="8219"/>
                    <a:pt x="608" y="8214"/>
                    <a:pt x="682" y="8209"/>
                  </a:cubicBezTo>
                  <a:cubicBezTo>
                    <a:pt x="755" y="8197"/>
                    <a:pt x="828" y="8197"/>
                    <a:pt x="877" y="8197"/>
                  </a:cubicBezTo>
                  <a:cubicBezTo>
                    <a:pt x="1193" y="8209"/>
                    <a:pt x="1509" y="8209"/>
                    <a:pt x="1801" y="8221"/>
                  </a:cubicBezTo>
                  <a:lnTo>
                    <a:pt x="3103" y="8221"/>
                  </a:lnTo>
                  <a:cubicBezTo>
                    <a:pt x="3868" y="8221"/>
                    <a:pt x="4598" y="8221"/>
                    <a:pt x="5292" y="8197"/>
                  </a:cubicBezTo>
                  <a:cubicBezTo>
                    <a:pt x="5449" y="8184"/>
                    <a:pt x="5632" y="8184"/>
                    <a:pt x="5790" y="8184"/>
                  </a:cubicBezTo>
                  <a:cubicBezTo>
                    <a:pt x="6240" y="8184"/>
                    <a:pt x="6714" y="8173"/>
                    <a:pt x="7152" y="8100"/>
                  </a:cubicBezTo>
                  <a:cubicBezTo>
                    <a:pt x="7298" y="8075"/>
                    <a:pt x="7468" y="7990"/>
                    <a:pt x="7505" y="7857"/>
                  </a:cubicBezTo>
                  <a:cubicBezTo>
                    <a:pt x="7529" y="7784"/>
                    <a:pt x="7505" y="7698"/>
                    <a:pt x="7432" y="7613"/>
                  </a:cubicBezTo>
                  <a:cubicBezTo>
                    <a:pt x="7415" y="7597"/>
                    <a:pt x="7396" y="7590"/>
                    <a:pt x="7378" y="7590"/>
                  </a:cubicBezTo>
                  <a:cubicBezTo>
                    <a:pt x="7356" y="7590"/>
                    <a:pt x="7336" y="7600"/>
                    <a:pt x="7322" y="7613"/>
                  </a:cubicBezTo>
                  <a:cubicBezTo>
                    <a:pt x="7298" y="7649"/>
                    <a:pt x="7286" y="7686"/>
                    <a:pt x="7322" y="7722"/>
                  </a:cubicBezTo>
                  <a:cubicBezTo>
                    <a:pt x="7359" y="7759"/>
                    <a:pt x="7371" y="7795"/>
                    <a:pt x="7359" y="7820"/>
                  </a:cubicBezTo>
                  <a:cubicBezTo>
                    <a:pt x="7335" y="7893"/>
                    <a:pt x="7128" y="7954"/>
                    <a:pt x="6824" y="7966"/>
                  </a:cubicBezTo>
                  <a:cubicBezTo>
                    <a:pt x="6665" y="7978"/>
                    <a:pt x="6495" y="7990"/>
                    <a:pt x="6325" y="7990"/>
                  </a:cubicBezTo>
                  <a:cubicBezTo>
                    <a:pt x="6009" y="8003"/>
                    <a:pt x="5681" y="8027"/>
                    <a:pt x="5352" y="8027"/>
                  </a:cubicBezTo>
                  <a:cubicBezTo>
                    <a:pt x="4768" y="8051"/>
                    <a:pt x="4148" y="8063"/>
                    <a:pt x="3516" y="8063"/>
                  </a:cubicBezTo>
                  <a:cubicBezTo>
                    <a:pt x="2932" y="8063"/>
                    <a:pt x="2324" y="8063"/>
                    <a:pt x="1679" y="8051"/>
                  </a:cubicBezTo>
                  <a:cubicBezTo>
                    <a:pt x="1363" y="8051"/>
                    <a:pt x="1035" y="8039"/>
                    <a:pt x="695" y="8039"/>
                  </a:cubicBezTo>
                  <a:lnTo>
                    <a:pt x="585" y="8039"/>
                  </a:lnTo>
                  <a:cubicBezTo>
                    <a:pt x="565" y="8039"/>
                    <a:pt x="544" y="8039"/>
                    <a:pt x="523" y="8039"/>
                  </a:cubicBezTo>
                  <a:cubicBezTo>
                    <a:pt x="394" y="8039"/>
                    <a:pt x="258" y="8029"/>
                    <a:pt x="196" y="7893"/>
                  </a:cubicBezTo>
                  <a:cubicBezTo>
                    <a:pt x="171" y="7820"/>
                    <a:pt x="171" y="7698"/>
                    <a:pt x="184" y="7589"/>
                  </a:cubicBezTo>
                  <a:cubicBezTo>
                    <a:pt x="184" y="7540"/>
                    <a:pt x="196" y="7503"/>
                    <a:pt x="196" y="7467"/>
                  </a:cubicBezTo>
                  <a:cubicBezTo>
                    <a:pt x="171" y="6263"/>
                    <a:pt x="147" y="4998"/>
                    <a:pt x="208" y="3733"/>
                  </a:cubicBezTo>
                  <a:cubicBezTo>
                    <a:pt x="220" y="3563"/>
                    <a:pt x="220" y="3393"/>
                    <a:pt x="233" y="3223"/>
                  </a:cubicBezTo>
                  <a:cubicBezTo>
                    <a:pt x="281" y="2201"/>
                    <a:pt x="341" y="1155"/>
                    <a:pt x="208" y="122"/>
                  </a:cubicBezTo>
                  <a:cubicBezTo>
                    <a:pt x="317" y="122"/>
                    <a:pt x="439" y="109"/>
                    <a:pt x="549" y="109"/>
                  </a:cubicBezTo>
                  <a:cubicBezTo>
                    <a:pt x="585" y="109"/>
                    <a:pt x="609" y="73"/>
                    <a:pt x="597" y="49"/>
                  </a:cubicBezTo>
                  <a:cubicBezTo>
                    <a:pt x="597" y="25"/>
                    <a:pt x="585" y="0"/>
                    <a:pt x="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88" name="Google Shape;9288;p61"/>
            <p:cNvSpPr/>
            <p:nvPr/>
          </p:nvSpPr>
          <p:spPr>
            <a:xfrm>
              <a:off x="7900152" y="3518096"/>
              <a:ext cx="17276" cy="18950"/>
            </a:xfrm>
            <a:custGeom>
              <a:avLst/>
              <a:gdLst/>
              <a:ahLst/>
              <a:cxnLst/>
              <a:rect l="l" t="t" r="r" b="b"/>
              <a:pathLst>
                <a:path w="351" h="385" extrusionOk="0">
                  <a:moveTo>
                    <a:pt x="287" y="0"/>
                  </a:moveTo>
                  <a:cubicBezTo>
                    <a:pt x="278" y="0"/>
                    <a:pt x="269" y="4"/>
                    <a:pt x="261" y="12"/>
                  </a:cubicBezTo>
                  <a:cubicBezTo>
                    <a:pt x="164" y="97"/>
                    <a:pt x="79" y="206"/>
                    <a:pt x="18" y="315"/>
                  </a:cubicBezTo>
                  <a:cubicBezTo>
                    <a:pt x="1" y="350"/>
                    <a:pt x="32" y="384"/>
                    <a:pt x="61" y="384"/>
                  </a:cubicBezTo>
                  <a:cubicBezTo>
                    <a:pt x="72" y="384"/>
                    <a:pt x="84" y="378"/>
                    <a:pt x="91" y="364"/>
                  </a:cubicBezTo>
                  <a:cubicBezTo>
                    <a:pt x="164" y="255"/>
                    <a:pt x="237" y="158"/>
                    <a:pt x="322" y="72"/>
                  </a:cubicBezTo>
                  <a:cubicBezTo>
                    <a:pt x="351" y="44"/>
                    <a:pt x="320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89" name="Google Shape;9289;p61"/>
            <p:cNvSpPr/>
            <p:nvPr/>
          </p:nvSpPr>
          <p:spPr>
            <a:xfrm>
              <a:off x="7899807" y="3517358"/>
              <a:ext cx="17424" cy="19885"/>
            </a:xfrm>
            <a:custGeom>
              <a:avLst/>
              <a:gdLst/>
              <a:ahLst/>
              <a:cxnLst/>
              <a:rect l="l" t="t" r="r" b="b"/>
              <a:pathLst>
                <a:path w="354" h="404" extrusionOk="0">
                  <a:moveTo>
                    <a:pt x="297" y="17"/>
                  </a:moveTo>
                  <a:cubicBezTo>
                    <a:pt x="305" y="17"/>
                    <a:pt x="311" y="21"/>
                    <a:pt x="317" y="27"/>
                  </a:cubicBezTo>
                  <a:cubicBezTo>
                    <a:pt x="329" y="39"/>
                    <a:pt x="341" y="63"/>
                    <a:pt x="317" y="76"/>
                  </a:cubicBezTo>
                  <a:cubicBezTo>
                    <a:pt x="244" y="160"/>
                    <a:pt x="171" y="257"/>
                    <a:pt x="98" y="379"/>
                  </a:cubicBezTo>
                  <a:cubicBezTo>
                    <a:pt x="92" y="385"/>
                    <a:pt x="83" y="389"/>
                    <a:pt x="74" y="389"/>
                  </a:cubicBezTo>
                  <a:cubicBezTo>
                    <a:pt x="65" y="389"/>
                    <a:pt x="56" y="385"/>
                    <a:pt x="49" y="379"/>
                  </a:cubicBezTo>
                  <a:cubicBezTo>
                    <a:pt x="38" y="379"/>
                    <a:pt x="25" y="355"/>
                    <a:pt x="38" y="343"/>
                  </a:cubicBezTo>
                  <a:cubicBezTo>
                    <a:pt x="98" y="233"/>
                    <a:pt x="171" y="136"/>
                    <a:pt x="268" y="27"/>
                  </a:cubicBezTo>
                  <a:cubicBezTo>
                    <a:pt x="280" y="21"/>
                    <a:pt x="289" y="17"/>
                    <a:pt x="297" y="17"/>
                  </a:cubicBezTo>
                  <a:close/>
                  <a:moveTo>
                    <a:pt x="291" y="0"/>
                  </a:moveTo>
                  <a:cubicBezTo>
                    <a:pt x="279" y="0"/>
                    <a:pt x="267" y="4"/>
                    <a:pt x="256" y="14"/>
                  </a:cubicBezTo>
                  <a:cubicBezTo>
                    <a:pt x="159" y="124"/>
                    <a:pt x="86" y="221"/>
                    <a:pt x="13" y="330"/>
                  </a:cubicBezTo>
                  <a:cubicBezTo>
                    <a:pt x="1" y="355"/>
                    <a:pt x="13" y="392"/>
                    <a:pt x="38" y="403"/>
                  </a:cubicBezTo>
                  <a:lnTo>
                    <a:pt x="62" y="403"/>
                  </a:lnTo>
                  <a:cubicBezTo>
                    <a:pt x="86" y="403"/>
                    <a:pt x="98" y="403"/>
                    <a:pt x="110" y="379"/>
                  </a:cubicBezTo>
                  <a:cubicBezTo>
                    <a:pt x="183" y="270"/>
                    <a:pt x="256" y="173"/>
                    <a:pt x="329" y="87"/>
                  </a:cubicBezTo>
                  <a:cubicBezTo>
                    <a:pt x="354" y="63"/>
                    <a:pt x="354" y="39"/>
                    <a:pt x="329" y="14"/>
                  </a:cubicBezTo>
                  <a:cubicBezTo>
                    <a:pt x="322" y="7"/>
                    <a:pt x="307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90" name="Google Shape;9290;p61"/>
            <p:cNvSpPr/>
            <p:nvPr/>
          </p:nvSpPr>
          <p:spPr>
            <a:xfrm>
              <a:off x="7899659" y="3526612"/>
              <a:ext cx="18211" cy="20229"/>
            </a:xfrm>
            <a:custGeom>
              <a:avLst/>
              <a:gdLst/>
              <a:ahLst/>
              <a:cxnLst/>
              <a:rect l="l" t="t" r="r" b="b"/>
              <a:pathLst>
                <a:path w="370" h="411" extrusionOk="0">
                  <a:moveTo>
                    <a:pt x="305" y="0"/>
                  </a:moveTo>
                  <a:cubicBezTo>
                    <a:pt x="291" y="0"/>
                    <a:pt x="278" y="6"/>
                    <a:pt x="271" y="21"/>
                  </a:cubicBezTo>
                  <a:cubicBezTo>
                    <a:pt x="186" y="131"/>
                    <a:pt x="101" y="228"/>
                    <a:pt x="28" y="337"/>
                  </a:cubicBezTo>
                  <a:cubicBezTo>
                    <a:pt x="1" y="374"/>
                    <a:pt x="36" y="411"/>
                    <a:pt x="70" y="411"/>
                  </a:cubicBezTo>
                  <a:cubicBezTo>
                    <a:pt x="81" y="411"/>
                    <a:pt x="92" y="407"/>
                    <a:pt x="101" y="398"/>
                  </a:cubicBezTo>
                  <a:cubicBezTo>
                    <a:pt x="186" y="288"/>
                    <a:pt x="259" y="179"/>
                    <a:pt x="344" y="58"/>
                  </a:cubicBezTo>
                  <a:cubicBezTo>
                    <a:pt x="370" y="32"/>
                    <a:pt x="336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91" name="Google Shape;9291;p61"/>
            <p:cNvSpPr/>
            <p:nvPr/>
          </p:nvSpPr>
          <p:spPr>
            <a:xfrm>
              <a:off x="7899807" y="3526021"/>
              <a:ext cx="18015" cy="21411"/>
            </a:xfrm>
            <a:custGeom>
              <a:avLst/>
              <a:gdLst/>
              <a:ahLst/>
              <a:cxnLst/>
              <a:rect l="l" t="t" r="r" b="b"/>
              <a:pathLst>
                <a:path w="366" h="435" extrusionOk="0">
                  <a:moveTo>
                    <a:pt x="294" y="24"/>
                  </a:moveTo>
                  <a:cubicBezTo>
                    <a:pt x="305" y="24"/>
                    <a:pt x="317" y="27"/>
                    <a:pt x="329" y="33"/>
                  </a:cubicBezTo>
                  <a:cubicBezTo>
                    <a:pt x="329" y="33"/>
                    <a:pt x="354" y="45"/>
                    <a:pt x="329" y="70"/>
                  </a:cubicBezTo>
                  <a:cubicBezTo>
                    <a:pt x="317" y="94"/>
                    <a:pt x="292" y="118"/>
                    <a:pt x="281" y="143"/>
                  </a:cubicBezTo>
                  <a:cubicBezTo>
                    <a:pt x="219" y="227"/>
                    <a:pt x="159" y="325"/>
                    <a:pt x="86" y="398"/>
                  </a:cubicBezTo>
                  <a:cubicBezTo>
                    <a:pt x="80" y="410"/>
                    <a:pt x="70" y="413"/>
                    <a:pt x="61" y="413"/>
                  </a:cubicBezTo>
                  <a:cubicBezTo>
                    <a:pt x="52" y="413"/>
                    <a:pt x="43" y="410"/>
                    <a:pt x="38" y="410"/>
                  </a:cubicBezTo>
                  <a:cubicBezTo>
                    <a:pt x="25" y="398"/>
                    <a:pt x="13" y="373"/>
                    <a:pt x="25" y="362"/>
                  </a:cubicBezTo>
                  <a:cubicBezTo>
                    <a:pt x="86" y="276"/>
                    <a:pt x="146" y="191"/>
                    <a:pt x="219" y="106"/>
                  </a:cubicBezTo>
                  <a:cubicBezTo>
                    <a:pt x="232" y="81"/>
                    <a:pt x="256" y="57"/>
                    <a:pt x="268" y="33"/>
                  </a:cubicBezTo>
                  <a:cubicBezTo>
                    <a:pt x="274" y="27"/>
                    <a:pt x="284" y="24"/>
                    <a:pt x="294" y="24"/>
                  </a:cubicBezTo>
                  <a:close/>
                  <a:moveTo>
                    <a:pt x="307" y="1"/>
                  </a:moveTo>
                  <a:cubicBezTo>
                    <a:pt x="289" y="1"/>
                    <a:pt x="271" y="7"/>
                    <a:pt x="256" y="21"/>
                  </a:cubicBezTo>
                  <a:cubicBezTo>
                    <a:pt x="232" y="45"/>
                    <a:pt x="219" y="70"/>
                    <a:pt x="195" y="94"/>
                  </a:cubicBezTo>
                  <a:lnTo>
                    <a:pt x="13" y="349"/>
                  </a:lnTo>
                  <a:cubicBezTo>
                    <a:pt x="1" y="373"/>
                    <a:pt x="13" y="398"/>
                    <a:pt x="38" y="422"/>
                  </a:cubicBezTo>
                  <a:cubicBezTo>
                    <a:pt x="38" y="422"/>
                    <a:pt x="49" y="435"/>
                    <a:pt x="62" y="435"/>
                  </a:cubicBezTo>
                  <a:cubicBezTo>
                    <a:pt x="74" y="435"/>
                    <a:pt x="86" y="422"/>
                    <a:pt x="98" y="410"/>
                  </a:cubicBezTo>
                  <a:cubicBezTo>
                    <a:pt x="171" y="325"/>
                    <a:pt x="232" y="240"/>
                    <a:pt x="292" y="154"/>
                  </a:cubicBezTo>
                  <a:cubicBezTo>
                    <a:pt x="317" y="130"/>
                    <a:pt x="329" y="106"/>
                    <a:pt x="341" y="81"/>
                  </a:cubicBezTo>
                  <a:cubicBezTo>
                    <a:pt x="365" y="57"/>
                    <a:pt x="354" y="33"/>
                    <a:pt x="341" y="9"/>
                  </a:cubicBezTo>
                  <a:cubicBezTo>
                    <a:pt x="331" y="4"/>
                    <a:pt x="319" y="1"/>
                    <a:pt x="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92" name="Google Shape;9292;p61"/>
            <p:cNvSpPr/>
            <p:nvPr/>
          </p:nvSpPr>
          <p:spPr>
            <a:xfrm>
              <a:off x="7899561" y="3537244"/>
              <a:ext cx="19048" cy="20672"/>
            </a:xfrm>
            <a:custGeom>
              <a:avLst/>
              <a:gdLst/>
              <a:ahLst/>
              <a:cxnLst/>
              <a:rect l="l" t="t" r="r" b="b"/>
              <a:pathLst>
                <a:path w="387" h="420" extrusionOk="0">
                  <a:moveTo>
                    <a:pt x="313" y="1"/>
                  </a:moveTo>
                  <a:cubicBezTo>
                    <a:pt x="303" y="1"/>
                    <a:pt x="294" y="4"/>
                    <a:pt x="286" y="12"/>
                  </a:cubicBezTo>
                  <a:cubicBezTo>
                    <a:pt x="200" y="121"/>
                    <a:pt x="103" y="231"/>
                    <a:pt x="18" y="353"/>
                  </a:cubicBezTo>
                  <a:cubicBezTo>
                    <a:pt x="0" y="379"/>
                    <a:pt x="28" y="419"/>
                    <a:pt x="59" y="419"/>
                  </a:cubicBezTo>
                  <a:cubicBezTo>
                    <a:pt x="70" y="419"/>
                    <a:pt x="81" y="414"/>
                    <a:pt x="91" y="401"/>
                  </a:cubicBezTo>
                  <a:cubicBezTo>
                    <a:pt x="188" y="304"/>
                    <a:pt x="273" y="182"/>
                    <a:pt x="359" y="72"/>
                  </a:cubicBezTo>
                  <a:cubicBezTo>
                    <a:pt x="387" y="44"/>
                    <a:pt x="348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93" name="Google Shape;9293;p61"/>
            <p:cNvSpPr/>
            <p:nvPr/>
          </p:nvSpPr>
          <p:spPr>
            <a:xfrm>
              <a:off x="7899216" y="3536899"/>
              <a:ext cx="19245" cy="21312"/>
            </a:xfrm>
            <a:custGeom>
              <a:avLst/>
              <a:gdLst/>
              <a:ahLst/>
              <a:cxnLst/>
              <a:rect l="l" t="t" r="r" b="b"/>
              <a:pathLst>
                <a:path w="391" h="433" extrusionOk="0">
                  <a:moveTo>
                    <a:pt x="329" y="22"/>
                  </a:moveTo>
                  <a:cubicBezTo>
                    <a:pt x="338" y="22"/>
                    <a:pt x="347" y="25"/>
                    <a:pt x="353" y="31"/>
                  </a:cubicBezTo>
                  <a:cubicBezTo>
                    <a:pt x="366" y="43"/>
                    <a:pt x="366" y="55"/>
                    <a:pt x="353" y="68"/>
                  </a:cubicBezTo>
                  <a:lnTo>
                    <a:pt x="317" y="128"/>
                  </a:lnTo>
                  <a:cubicBezTo>
                    <a:pt x="244" y="214"/>
                    <a:pt x="171" y="311"/>
                    <a:pt x="86" y="408"/>
                  </a:cubicBezTo>
                  <a:cubicBezTo>
                    <a:pt x="80" y="414"/>
                    <a:pt x="74" y="417"/>
                    <a:pt x="66" y="417"/>
                  </a:cubicBezTo>
                  <a:cubicBezTo>
                    <a:pt x="58" y="417"/>
                    <a:pt x="49" y="414"/>
                    <a:pt x="37" y="408"/>
                  </a:cubicBezTo>
                  <a:cubicBezTo>
                    <a:pt x="25" y="396"/>
                    <a:pt x="25" y="384"/>
                    <a:pt x="37" y="360"/>
                  </a:cubicBezTo>
                  <a:cubicBezTo>
                    <a:pt x="110" y="262"/>
                    <a:pt x="195" y="165"/>
                    <a:pt x="268" y="68"/>
                  </a:cubicBezTo>
                  <a:lnTo>
                    <a:pt x="304" y="31"/>
                  </a:lnTo>
                  <a:cubicBezTo>
                    <a:pt x="311" y="25"/>
                    <a:pt x="320" y="22"/>
                    <a:pt x="329" y="22"/>
                  </a:cubicBezTo>
                  <a:close/>
                  <a:moveTo>
                    <a:pt x="329" y="1"/>
                  </a:moveTo>
                  <a:cubicBezTo>
                    <a:pt x="317" y="1"/>
                    <a:pt x="305" y="7"/>
                    <a:pt x="293" y="19"/>
                  </a:cubicBezTo>
                  <a:lnTo>
                    <a:pt x="256" y="55"/>
                  </a:lnTo>
                  <a:cubicBezTo>
                    <a:pt x="171" y="152"/>
                    <a:pt x="98" y="250"/>
                    <a:pt x="25" y="347"/>
                  </a:cubicBezTo>
                  <a:cubicBezTo>
                    <a:pt x="1" y="384"/>
                    <a:pt x="13" y="408"/>
                    <a:pt x="37" y="420"/>
                  </a:cubicBezTo>
                  <a:cubicBezTo>
                    <a:pt x="37" y="433"/>
                    <a:pt x="50" y="433"/>
                    <a:pt x="74" y="433"/>
                  </a:cubicBezTo>
                  <a:cubicBezTo>
                    <a:pt x="86" y="433"/>
                    <a:pt x="98" y="433"/>
                    <a:pt x="98" y="420"/>
                  </a:cubicBezTo>
                  <a:cubicBezTo>
                    <a:pt x="183" y="323"/>
                    <a:pt x="256" y="225"/>
                    <a:pt x="329" y="141"/>
                  </a:cubicBezTo>
                  <a:lnTo>
                    <a:pt x="377" y="79"/>
                  </a:lnTo>
                  <a:cubicBezTo>
                    <a:pt x="390" y="55"/>
                    <a:pt x="377" y="31"/>
                    <a:pt x="366" y="19"/>
                  </a:cubicBezTo>
                  <a:cubicBezTo>
                    <a:pt x="354" y="7"/>
                    <a:pt x="341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94" name="Google Shape;9294;p61"/>
            <p:cNvSpPr/>
            <p:nvPr/>
          </p:nvSpPr>
          <p:spPr>
            <a:xfrm>
              <a:off x="7899019" y="3547925"/>
              <a:ext cx="19688" cy="21608"/>
            </a:xfrm>
            <a:custGeom>
              <a:avLst/>
              <a:gdLst/>
              <a:ahLst/>
              <a:cxnLst/>
              <a:rect l="l" t="t" r="r" b="b"/>
              <a:pathLst>
                <a:path w="400" h="439" extrusionOk="0">
                  <a:moveTo>
                    <a:pt x="344" y="1"/>
                  </a:moveTo>
                  <a:cubicBezTo>
                    <a:pt x="336" y="1"/>
                    <a:pt x="327" y="5"/>
                    <a:pt x="321" y="14"/>
                  </a:cubicBezTo>
                  <a:cubicBezTo>
                    <a:pt x="211" y="123"/>
                    <a:pt x="114" y="245"/>
                    <a:pt x="29" y="366"/>
                  </a:cubicBezTo>
                  <a:cubicBezTo>
                    <a:pt x="0" y="395"/>
                    <a:pt x="39" y="439"/>
                    <a:pt x="75" y="439"/>
                  </a:cubicBezTo>
                  <a:cubicBezTo>
                    <a:pt x="85" y="439"/>
                    <a:pt x="94" y="435"/>
                    <a:pt x="102" y="427"/>
                  </a:cubicBezTo>
                  <a:cubicBezTo>
                    <a:pt x="199" y="306"/>
                    <a:pt x="297" y="184"/>
                    <a:pt x="381" y="63"/>
                  </a:cubicBezTo>
                  <a:cubicBezTo>
                    <a:pt x="400" y="35"/>
                    <a:pt x="370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95" name="Google Shape;9295;p61"/>
            <p:cNvSpPr/>
            <p:nvPr/>
          </p:nvSpPr>
          <p:spPr>
            <a:xfrm>
              <a:off x="7899216" y="3547285"/>
              <a:ext cx="19786" cy="22297"/>
            </a:xfrm>
            <a:custGeom>
              <a:avLst/>
              <a:gdLst/>
              <a:ahLst/>
              <a:cxnLst/>
              <a:rect l="l" t="t" r="r" b="b"/>
              <a:pathLst>
                <a:path w="402" h="453" extrusionOk="0">
                  <a:moveTo>
                    <a:pt x="341" y="14"/>
                  </a:moveTo>
                  <a:cubicBezTo>
                    <a:pt x="353" y="14"/>
                    <a:pt x="353" y="27"/>
                    <a:pt x="366" y="27"/>
                  </a:cubicBezTo>
                  <a:cubicBezTo>
                    <a:pt x="377" y="39"/>
                    <a:pt x="377" y="51"/>
                    <a:pt x="366" y="76"/>
                  </a:cubicBezTo>
                  <a:cubicBezTo>
                    <a:pt x="280" y="209"/>
                    <a:pt x="171" y="331"/>
                    <a:pt x="86" y="428"/>
                  </a:cubicBezTo>
                  <a:cubicBezTo>
                    <a:pt x="80" y="434"/>
                    <a:pt x="71" y="437"/>
                    <a:pt x="62" y="437"/>
                  </a:cubicBezTo>
                  <a:cubicBezTo>
                    <a:pt x="52" y="437"/>
                    <a:pt x="43" y="434"/>
                    <a:pt x="37" y="428"/>
                  </a:cubicBezTo>
                  <a:cubicBezTo>
                    <a:pt x="25" y="416"/>
                    <a:pt x="13" y="404"/>
                    <a:pt x="25" y="379"/>
                  </a:cubicBezTo>
                  <a:cubicBezTo>
                    <a:pt x="110" y="270"/>
                    <a:pt x="207" y="149"/>
                    <a:pt x="317" y="27"/>
                  </a:cubicBezTo>
                  <a:cubicBezTo>
                    <a:pt x="329" y="27"/>
                    <a:pt x="329" y="14"/>
                    <a:pt x="341" y="14"/>
                  </a:cubicBezTo>
                  <a:close/>
                  <a:moveTo>
                    <a:pt x="335" y="0"/>
                  </a:moveTo>
                  <a:cubicBezTo>
                    <a:pt x="325" y="0"/>
                    <a:pt x="315" y="4"/>
                    <a:pt x="304" y="14"/>
                  </a:cubicBezTo>
                  <a:cubicBezTo>
                    <a:pt x="195" y="136"/>
                    <a:pt x="98" y="258"/>
                    <a:pt x="13" y="379"/>
                  </a:cubicBezTo>
                  <a:cubicBezTo>
                    <a:pt x="1" y="404"/>
                    <a:pt x="13" y="428"/>
                    <a:pt x="25" y="440"/>
                  </a:cubicBezTo>
                  <a:cubicBezTo>
                    <a:pt x="37" y="452"/>
                    <a:pt x="50" y="452"/>
                    <a:pt x="61" y="452"/>
                  </a:cubicBezTo>
                  <a:cubicBezTo>
                    <a:pt x="74" y="452"/>
                    <a:pt x="86" y="452"/>
                    <a:pt x="98" y="440"/>
                  </a:cubicBezTo>
                  <a:cubicBezTo>
                    <a:pt x="183" y="343"/>
                    <a:pt x="293" y="222"/>
                    <a:pt x="390" y="76"/>
                  </a:cubicBezTo>
                  <a:cubicBezTo>
                    <a:pt x="402" y="51"/>
                    <a:pt x="390" y="27"/>
                    <a:pt x="377" y="14"/>
                  </a:cubicBezTo>
                  <a:cubicBezTo>
                    <a:pt x="363" y="8"/>
                    <a:pt x="349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96" name="Google Shape;9296;p61"/>
            <p:cNvSpPr/>
            <p:nvPr/>
          </p:nvSpPr>
          <p:spPr>
            <a:xfrm>
              <a:off x="7901382" y="3560279"/>
              <a:ext cx="17768" cy="18211"/>
            </a:xfrm>
            <a:custGeom>
              <a:avLst/>
              <a:gdLst/>
              <a:ahLst/>
              <a:cxnLst/>
              <a:rect l="l" t="t" r="r" b="b"/>
              <a:pathLst>
                <a:path w="361" h="370" extrusionOk="0">
                  <a:moveTo>
                    <a:pt x="304" y="0"/>
                  </a:moveTo>
                  <a:cubicBezTo>
                    <a:pt x="293" y="0"/>
                    <a:pt x="282" y="5"/>
                    <a:pt x="273" y="18"/>
                  </a:cubicBezTo>
                  <a:cubicBezTo>
                    <a:pt x="187" y="104"/>
                    <a:pt x="103" y="201"/>
                    <a:pt x="30" y="285"/>
                  </a:cubicBezTo>
                  <a:cubicBezTo>
                    <a:pt x="1" y="324"/>
                    <a:pt x="32" y="370"/>
                    <a:pt x="65" y="370"/>
                  </a:cubicBezTo>
                  <a:cubicBezTo>
                    <a:pt x="74" y="370"/>
                    <a:pt x="82" y="366"/>
                    <a:pt x="90" y="358"/>
                  </a:cubicBezTo>
                  <a:cubicBezTo>
                    <a:pt x="176" y="261"/>
                    <a:pt x="260" y="176"/>
                    <a:pt x="333" y="79"/>
                  </a:cubicBezTo>
                  <a:cubicBezTo>
                    <a:pt x="361" y="43"/>
                    <a:pt x="334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97" name="Google Shape;9297;p61"/>
            <p:cNvSpPr/>
            <p:nvPr/>
          </p:nvSpPr>
          <p:spPr>
            <a:xfrm>
              <a:off x="7900988" y="3559886"/>
              <a:ext cx="18654" cy="19245"/>
            </a:xfrm>
            <a:custGeom>
              <a:avLst/>
              <a:gdLst/>
              <a:ahLst/>
              <a:cxnLst/>
              <a:rect l="l" t="t" r="r" b="b"/>
              <a:pathLst>
                <a:path w="379" h="391" extrusionOk="0">
                  <a:moveTo>
                    <a:pt x="317" y="14"/>
                  </a:moveTo>
                  <a:lnTo>
                    <a:pt x="330" y="26"/>
                  </a:lnTo>
                  <a:cubicBezTo>
                    <a:pt x="354" y="39"/>
                    <a:pt x="354" y="63"/>
                    <a:pt x="341" y="75"/>
                  </a:cubicBezTo>
                  <a:cubicBezTo>
                    <a:pt x="257" y="172"/>
                    <a:pt x="184" y="269"/>
                    <a:pt x="98" y="355"/>
                  </a:cubicBezTo>
                  <a:cubicBezTo>
                    <a:pt x="88" y="365"/>
                    <a:pt x="80" y="369"/>
                    <a:pt x="73" y="369"/>
                  </a:cubicBezTo>
                  <a:cubicBezTo>
                    <a:pt x="64" y="369"/>
                    <a:pt x="57" y="362"/>
                    <a:pt x="50" y="355"/>
                  </a:cubicBezTo>
                  <a:cubicBezTo>
                    <a:pt x="38" y="342"/>
                    <a:pt x="25" y="318"/>
                    <a:pt x="38" y="306"/>
                  </a:cubicBezTo>
                  <a:cubicBezTo>
                    <a:pt x="122" y="209"/>
                    <a:pt x="208" y="123"/>
                    <a:pt x="293" y="26"/>
                  </a:cubicBezTo>
                  <a:cubicBezTo>
                    <a:pt x="293" y="26"/>
                    <a:pt x="305" y="14"/>
                    <a:pt x="317" y="14"/>
                  </a:cubicBezTo>
                  <a:close/>
                  <a:moveTo>
                    <a:pt x="311" y="0"/>
                  </a:moveTo>
                  <a:cubicBezTo>
                    <a:pt x="302" y="0"/>
                    <a:pt x="291" y="4"/>
                    <a:pt x="281" y="14"/>
                  </a:cubicBezTo>
                  <a:cubicBezTo>
                    <a:pt x="195" y="112"/>
                    <a:pt x="111" y="196"/>
                    <a:pt x="25" y="293"/>
                  </a:cubicBezTo>
                  <a:cubicBezTo>
                    <a:pt x="1" y="318"/>
                    <a:pt x="14" y="355"/>
                    <a:pt x="38" y="366"/>
                  </a:cubicBezTo>
                  <a:cubicBezTo>
                    <a:pt x="50" y="379"/>
                    <a:pt x="62" y="391"/>
                    <a:pt x="74" y="391"/>
                  </a:cubicBezTo>
                  <a:cubicBezTo>
                    <a:pt x="86" y="391"/>
                    <a:pt x="98" y="379"/>
                    <a:pt x="111" y="366"/>
                  </a:cubicBezTo>
                  <a:cubicBezTo>
                    <a:pt x="195" y="282"/>
                    <a:pt x="268" y="184"/>
                    <a:pt x="354" y="87"/>
                  </a:cubicBezTo>
                  <a:cubicBezTo>
                    <a:pt x="378" y="63"/>
                    <a:pt x="366" y="26"/>
                    <a:pt x="341" y="14"/>
                  </a:cubicBezTo>
                  <a:cubicBezTo>
                    <a:pt x="335" y="7"/>
                    <a:pt x="32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98" name="Google Shape;9298;p61"/>
            <p:cNvSpPr/>
            <p:nvPr/>
          </p:nvSpPr>
          <p:spPr>
            <a:xfrm>
              <a:off x="7901382" y="3570764"/>
              <a:ext cx="19048" cy="17325"/>
            </a:xfrm>
            <a:custGeom>
              <a:avLst/>
              <a:gdLst/>
              <a:ahLst/>
              <a:cxnLst/>
              <a:rect l="l" t="t" r="r" b="b"/>
              <a:pathLst>
                <a:path w="387" h="352" extrusionOk="0">
                  <a:moveTo>
                    <a:pt x="317" y="1"/>
                  </a:moveTo>
                  <a:cubicBezTo>
                    <a:pt x="307" y="1"/>
                    <a:pt x="295" y="4"/>
                    <a:pt x="285" y="12"/>
                  </a:cubicBezTo>
                  <a:cubicBezTo>
                    <a:pt x="200" y="97"/>
                    <a:pt x="114" y="182"/>
                    <a:pt x="30" y="280"/>
                  </a:cubicBezTo>
                  <a:cubicBezTo>
                    <a:pt x="1" y="308"/>
                    <a:pt x="32" y="351"/>
                    <a:pt x="64" y="351"/>
                  </a:cubicBezTo>
                  <a:cubicBezTo>
                    <a:pt x="73" y="351"/>
                    <a:pt x="82" y="348"/>
                    <a:pt x="90" y="340"/>
                  </a:cubicBezTo>
                  <a:cubicBezTo>
                    <a:pt x="187" y="255"/>
                    <a:pt x="273" y="170"/>
                    <a:pt x="358" y="72"/>
                  </a:cubicBezTo>
                  <a:cubicBezTo>
                    <a:pt x="387" y="44"/>
                    <a:pt x="355" y="1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299" name="Google Shape;9299;p61"/>
            <p:cNvSpPr/>
            <p:nvPr/>
          </p:nvSpPr>
          <p:spPr>
            <a:xfrm>
              <a:off x="7900988" y="3570419"/>
              <a:ext cx="19245" cy="18310"/>
            </a:xfrm>
            <a:custGeom>
              <a:avLst/>
              <a:gdLst/>
              <a:ahLst/>
              <a:cxnLst/>
              <a:rect l="l" t="t" r="r" b="b"/>
              <a:pathLst>
                <a:path w="391" h="372" extrusionOk="0">
                  <a:moveTo>
                    <a:pt x="325" y="17"/>
                  </a:moveTo>
                  <a:cubicBezTo>
                    <a:pt x="335" y="17"/>
                    <a:pt x="347" y="24"/>
                    <a:pt x="354" y="31"/>
                  </a:cubicBezTo>
                  <a:cubicBezTo>
                    <a:pt x="366" y="43"/>
                    <a:pt x="366" y="55"/>
                    <a:pt x="354" y="79"/>
                  </a:cubicBezTo>
                  <a:lnTo>
                    <a:pt x="305" y="128"/>
                  </a:lnTo>
                  <a:cubicBezTo>
                    <a:pt x="232" y="201"/>
                    <a:pt x="171" y="274"/>
                    <a:pt x="98" y="335"/>
                  </a:cubicBezTo>
                  <a:cubicBezTo>
                    <a:pt x="88" y="346"/>
                    <a:pt x="78" y="349"/>
                    <a:pt x="69" y="349"/>
                  </a:cubicBezTo>
                  <a:cubicBezTo>
                    <a:pt x="56" y="349"/>
                    <a:pt x="45" y="342"/>
                    <a:pt x="38" y="335"/>
                  </a:cubicBezTo>
                  <a:cubicBezTo>
                    <a:pt x="25" y="323"/>
                    <a:pt x="25" y="311"/>
                    <a:pt x="38" y="287"/>
                  </a:cubicBezTo>
                  <a:cubicBezTo>
                    <a:pt x="111" y="214"/>
                    <a:pt x="184" y="152"/>
                    <a:pt x="244" y="79"/>
                  </a:cubicBezTo>
                  <a:cubicBezTo>
                    <a:pt x="268" y="68"/>
                    <a:pt x="281" y="43"/>
                    <a:pt x="305" y="31"/>
                  </a:cubicBezTo>
                  <a:cubicBezTo>
                    <a:pt x="310" y="21"/>
                    <a:pt x="317" y="17"/>
                    <a:pt x="325" y="17"/>
                  </a:cubicBezTo>
                  <a:close/>
                  <a:moveTo>
                    <a:pt x="329" y="1"/>
                  </a:moveTo>
                  <a:cubicBezTo>
                    <a:pt x="317" y="1"/>
                    <a:pt x="305" y="7"/>
                    <a:pt x="293" y="19"/>
                  </a:cubicBezTo>
                  <a:cubicBezTo>
                    <a:pt x="268" y="31"/>
                    <a:pt x="257" y="55"/>
                    <a:pt x="232" y="68"/>
                  </a:cubicBezTo>
                  <a:lnTo>
                    <a:pt x="25" y="274"/>
                  </a:lnTo>
                  <a:cubicBezTo>
                    <a:pt x="1" y="298"/>
                    <a:pt x="14" y="335"/>
                    <a:pt x="25" y="347"/>
                  </a:cubicBezTo>
                  <a:cubicBezTo>
                    <a:pt x="38" y="360"/>
                    <a:pt x="50" y="371"/>
                    <a:pt x="74" y="371"/>
                  </a:cubicBezTo>
                  <a:cubicBezTo>
                    <a:pt x="86" y="371"/>
                    <a:pt x="98" y="360"/>
                    <a:pt x="111" y="347"/>
                  </a:cubicBezTo>
                  <a:cubicBezTo>
                    <a:pt x="184" y="287"/>
                    <a:pt x="244" y="214"/>
                    <a:pt x="317" y="141"/>
                  </a:cubicBezTo>
                  <a:lnTo>
                    <a:pt x="366" y="92"/>
                  </a:lnTo>
                  <a:cubicBezTo>
                    <a:pt x="390" y="68"/>
                    <a:pt x="378" y="31"/>
                    <a:pt x="366" y="19"/>
                  </a:cubicBezTo>
                  <a:cubicBezTo>
                    <a:pt x="354" y="7"/>
                    <a:pt x="341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00" name="Google Shape;9300;p61"/>
            <p:cNvSpPr/>
            <p:nvPr/>
          </p:nvSpPr>
          <p:spPr>
            <a:xfrm>
              <a:off x="7900348" y="3582675"/>
              <a:ext cx="18211" cy="16784"/>
            </a:xfrm>
            <a:custGeom>
              <a:avLst/>
              <a:gdLst/>
              <a:ahLst/>
              <a:cxnLst/>
              <a:rect l="l" t="t" r="r" b="b"/>
              <a:pathLst>
                <a:path w="370" h="341" extrusionOk="0">
                  <a:moveTo>
                    <a:pt x="307" y="0"/>
                  </a:moveTo>
                  <a:cubicBezTo>
                    <a:pt x="297" y="0"/>
                    <a:pt x="288" y="4"/>
                    <a:pt x="281" y="13"/>
                  </a:cubicBezTo>
                  <a:cubicBezTo>
                    <a:pt x="197" y="98"/>
                    <a:pt x="124" y="184"/>
                    <a:pt x="38" y="268"/>
                  </a:cubicBezTo>
                  <a:cubicBezTo>
                    <a:pt x="0" y="297"/>
                    <a:pt x="30" y="341"/>
                    <a:pt x="67" y="341"/>
                  </a:cubicBezTo>
                  <a:cubicBezTo>
                    <a:pt x="78" y="341"/>
                    <a:pt x="89" y="337"/>
                    <a:pt x="99" y="330"/>
                  </a:cubicBezTo>
                  <a:cubicBezTo>
                    <a:pt x="197" y="257"/>
                    <a:pt x="270" y="159"/>
                    <a:pt x="343" y="62"/>
                  </a:cubicBezTo>
                  <a:cubicBezTo>
                    <a:pt x="370" y="34"/>
                    <a:pt x="336" y="0"/>
                    <a:pt x="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01" name="Google Shape;9301;p61"/>
            <p:cNvSpPr/>
            <p:nvPr/>
          </p:nvSpPr>
          <p:spPr>
            <a:xfrm>
              <a:off x="7900447" y="3581986"/>
              <a:ext cx="18015" cy="18113"/>
            </a:xfrm>
            <a:custGeom>
              <a:avLst/>
              <a:gdLst/>
              <a:ahLst/>
              <a:cxnLst/>
              <a:rect l="l" t="t" r="r" b="b"/>
              <a:pathLst>
                <a:path w="366" h="368" extrusionOk="0">
                  <a:moveTo>
                    <a:pt x="304" y="18"/>
                  </a:moveTo>
                  <a:cubicBezTo>
                    <a:pt x="313" y="18"/>
                    <a:pt x="322" y="21"/>
                    <a:pt x="328" y="27"/>
                  </a:cubicBezTo>
                  <a:cubicBezTo>
                    <a:pt x="341" y="39"/>
                    <a:pt x="352" y="63"/>
                    <a:pt x="341" y="76"/>
                  </a:cubicBezTo>
                  <a:cubicBezTo>
                    <a:pt x="268" y="173"/>
                    <a:pt x="182" y="258"/>
                    <a:pt x="97" y="344"/>
                  </a:cubicBezTo>
                  <a:cubicBezTo>
                    <a:pt x="90" y="347"/>
                    <a:pt x="83" y="348"/>
                    <a:pt x="77" y="348"/>
                  </a:cubicBezTo>
                  <a:cubicBezTo>
                    <a:pt x="60" y="348"/>
                    <a:pt x="45" y="340"/>
                    <a:pt x="36" y="331"/>
                  </a:cubicBezTo>
                  <a:cubicBezTo>
                    <a:pt x="25" y="319"/>
                    <a:pt x="25" y="307"/>
                    <a:pt x="36" y="282"/>
                  </a:cubicBezTo>
                  <a:cubicBezTo>
                    <a:pt x="122" y="209"/>
                    <a:pt x="206" y="125"/>
                    <a:pt x="279" y="27"/>
                  </a:cubicBezTo>
                  <a:cubicBezTo>
                    <a:pt x="286" y="21"/>
                    <a:pt x="295" y="18"/>
                    <a:pt x="304" y="18"/>
                  </a:cubicBezTo>
                  <a:close/>
                  <a:moveTo>
                    <a:pt x="298" y="1"/>
                  </a:moveTo>
                  <a:cubicBezTo>
                    <a:pt x="288" y="1"/>
                    <a:pt x="278" y="5"/>
                    <a:pt x="268" y="15"/>
                  </a:cubicBezTo>
                  <a:cubicBezTo>
                    <a:pt x="195" y="112"/>
                    <a:pt x="109" y="198"/>
                    <a:pt x="25" y="271"/>
                  </a:cubicBezTo>
                  <a:cubicBezTo>
                    <a:pt x="0" y="295"/>
                    <a:pt x="0" y="331"/>
                    <a:pt x="25" y="344"/>
                  </a:cubicBezTo>
                  <a:cubicBezTo>
                    <a:pt x="36" y="355"/>
                    <a:pt x="49" y="368"/>
                    <a:pt x="73" y="368"/>
                  </a:cubicBezTo>
                  <a:cubicBezTo>
                    <a:pt x="85" y="368"/>
                    <a:pt x="97" y="368"/>
                    <a:pt x="109" y="355"/>
                  </a:cubicBezTo>
                  <a:cubicBezTo>
                    <a:pt x="195" y="271"/>
                    <a:pt x="279" y="185"/>
                    <a:pt x="352" y="88"/>
                  </a:cubicBezTo>
                  <a:cubicBezTo>
                    <a:pt x="365" y="63"/>
                    <a:pt x="352" y="27"/>
                    <a:pt x="341" y="15"/>
                  </a:cubicBezTo>
                  <a:cubicBezTo>
                    <a:pt x="327" y="8"/>
                    <a:pt x="312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02" name="Google Shape;9302;p61"/>
            <p:cNvSpPr/>
            <p:nvPr/>
          </p:nvSpPr>
          <p:spPr>
            <a:xfrm>
              <a:off x="7899118" y="3596408"/>
              <a:ext cx="21411" cy="19836"/>
            </a:xfrm>
            <a:custGeom>
              <a:avLst/>
              <a:gdLst/>
              <a:ahLst/>
              <a:cxnLst/>
              <a:rect l="l" t="t" r="r" b="b"/>
              <a:pathLst>
                <a:path w="435" h="403" extrusionOk="0">
                  <a:moveTo>
                    <a:pt x="373" y="1"/>
                  </a:moveTo>
                  <a:cubicBezTo>
                    <a:pt x="363" y="1"/>
                    <a:pt x="352" y="5"/>
                    <a:pt x="343" y="14"/>
                  </a:cubicBezTo>
                  <a:cubicBezTo>
                    <a:pt x="246" y="124"/>
                    <a:pt x="149" y="232"/>
                    <a:pt x="39" y="330"/>
                  </a:cubicBezTo>
                  <a:cubicBezTo>
                    <a:pt x="1" y="359"/>
                    <a:pt x="30" y="402"/>
                    <a:pt x="68" y="402"/>
                  </a:cubicBezTo>
                  <a:cubicBezTo>
                    <a:pt x="79" y="402"/>
                    <a:pt x="90" y="399"/>
                    <a:pt x="100" y="391"/>
                  </a:cubicBezTo>
                  <a:cubicBezTo>
                    <a:pt x="209" y="294"/>
                    <a:pt x="331" y="184"/>
                    <a:pt x="416" y="62"/>
                  </a:cubicBezTo>
                  <a:cubicBezTo>
                    <a:pt x="435" y="35"/>
                    <a:pt x="405" y="1"/>
                    <a:pt x="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03" name="Google Shape;9303;p61"/>
            <p:cNvSpPr/>
            <p:nvPr/>
          </p:nvSpPr>
          <p:spPr>
            <a:xfrm>
              <a:off x="7899216" y="3596162"/>
              <a:ext cx="21608" cy="20722"/>
            </a:xfrm>
            <a:custGeom>
              <a:avLst/>
              <a:gdLst/>
              <a:ahLst/>
              <a:cxnLst/>
              <a:rect l="l" t="t" r="r" b="b"/>
              <a:pathLst>
                <a:path w="439" h="421" extrusionOk="0">
                  <a:moveTo>
                    <a:pt x="378" y="22"/>
                  </a:moveTo>
                  <a:cubicBezTo>
                    <a:pt x="387" y="22"/>
                    <a:pt x="396" y="25"/>
                    <a:pt x="402" y="31"/>
                  </a:cubicBezTo>
                  <a:cubicBezTo>
                    <a:pt x="414" y="31"/>
                    <a:pt x="414" y="56"/>
                    <a:pt x="402" y="67"/>
                  </a:cubicBezTo>
                  <a:cubicBezTo>
                    <a:pt x="329" y="177"/>
                    <a:pt x="231" y="274"/>
                    <a:pt x="98" y="396"/>
                  </a:cubicBezTo>
                  <a:cubicBezTo>
                    <a:pt x="91" y="399"/>
                    <a:pt x="84" y="401"/>
                    <a:pt x="77" y="401"/>
                  </a:cubicBezTo>
                  <a:cubicBezTo>
                    <a:pt x="61" y="401"/>
                    <a:pt x="46" y="392"/>
                    <a:pt x="37" y="383"/>
                  </a:cubicBezTo>
                  <a:cubicBezTo>
                    <a:pt x="25" y="372"/>
                    <a:pt x="25" y="359"/>
                    <a:pt x="37" y="347"/>
                  </a:cubicBezTo>
                  <a:lnTo>
                    <a:pt x="256" y="129"/>
                  </a:lnTo>
                  <a:cubicBezTo>
                    <a:pt x="293" y="92"/>
                    <a:pt x="317" y="56"/>
                    <a:pt x="353" y="31"/>
                  </a:cubicBezTo>
                  <a:cubicBezTo>
                    <a:pt x="359" y="25"/>
                    <a:pt x="369" y="22"/>
                    <a:pt x="378" y="22"/>
                  </a:cubicBezTo>
                  <a:close/>
                  <a:moveTo>
                    <a:pt x="378" y="0"/>
                  </a:moveTo>
                  <a:cubicBezTo>
                    <a:pt x="366" y="0"/>
                    <a:pt x="354" y="6"/>
                    <a:pt x="341" y="19"/>
                  </a:cubicBezTo>
                  <a:cubicBezTo>
                    <a:pt x="304" y="43"/>
                    <a:pt x="280" y="80"/>
                    <a:pt x="244" y="116"/>
                  </a:cubicBezTo>
                  <a:lnTo>
                    <a:pt x="25" y="335"/>
                  </a:lnTo>
                  <a:cubicBezTo>
                    <a:pt x="1" y="347"/>
                    <a:pt x="13" y="383"/>
                    <a:pt x="25" y="396"/>
                  </a:cubicBezTo>
                  <a:cubicBezTo>
                    <a:pt x="37" y="408"/>
                    <a:pt x="50" y="420"/>
                    <a:pt x="74" y="420"/>
                  </a:cubicBezTo>
                  <a:cubicBezTo>
                    <a:pt x="74" y="420"/>
                    <a:pt x="98" y="420"/>
                    <a:pt x="98" y="408"/>
                  </a:cubicBezTo>
                  <a:cubicBezTo>
                    <a:pt x="244" y="286"/>
                    <a:pt x="341" y="189"/>
                    <a:pt x="426" y="80"/>
                  </a:cubicBezTo>
                  <a:cubicBezTo>
                    <a:pt x="439" y="56"/>
                    <a:pt x="426" y="31"/>
                    <a:pt x="414" y="19"/>
                  </a:cubicBezTo>
                  <a:cubicBezTo>
                    <a:pt x="402" y="6"/>
                    <a:pt x="390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04" name="Google Shape;9304;p61"/>
            <p:cNvSpPr/>
            <p:nvPr/>
          </p:nvSpPr>
          <p:spPr>
            <a:xfrm>
              <a:off x="7899069" y="3613291"/>
              <a:ext cx="18507" cy="19786"/>
            </a:xfrm>
            <a:custGeom>
              <a:avLst/>
              <a:gdLst/>
              <a:ahLst/>
              <a:cxnLst/>
              <a:rect l="l" t="t" r="r" b="b"/>
              <a:pathLst>
                <a:path w="376" h="402" extrusionOk="0">
                  <a:moveTo>
                    <a:pt x="320" y="0"/>
                  </a:moveTo>
                  <a:cubicBezTo>
                    <a:pt x="312" y="0"/>
                    <a:pt x="303" y="3"/>
                    <a:pt x="296" y="11"/>
                  </a:cubicBezTo>
                  <a:cubicBezTo>
                    <a:pt x="186" y="108"/>
                    <a:pt x="101" y="218"/>
                    <a:pt x="28" y="327"/>
                  </a:cubicBezTo>
                  <a:cubicBezTo>
                    <a:pt x="0" y="364"/>
                    <a:pt x="35" y="401"/>
                    <a:pt x="70" y="401"/>
                  </a:cubicBezTo>
                  <a:cubicBezTo>
                    <a:pt x="81" y="401"/>
                    <a:pt x="92" y="397"/>
                    <a:pt x="101" y="389"/>
                  </a:cubicBezTo>
                  <a:cubicBezTo>
                    <a:pt x="186" y="279"/>
                    <a:pt x="271" y="181"/>
                    <a:pt x="356" y="84"/>
                  </a:cubicBezTo>
                  <a:cubicBezTo>
                    <a:pt x="375" y="46"/>
                    <a:pt x="349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05" name="Google Shape;9305;p61"/>
            <p:cNvSpPr/>
            <p:nvPr/>
          </p:nvSpPr>
          <p:spPr>
            <a:xfrm>
              <a:off x="7899216" y="3612897"/>
              <a:ext cx="18605" cy="20722"/>
            </a:xfrm>
            <a:custGeom>
              <a:avLst/>
              <a:gdLst/>
              <a:ahLst/>
              <a:cxnLst/>
              <a:rect l="l" t="t" r="r" b="b"/>
              <a:pathLst>
                <a:path w="378" h="421" extrusionOk="0">
                  <a:moveTo>
                    <a:pt x="317" y="19"/>
                  </a:moveTo>
                  <a:cubicBezTo>
                    <a:pt x="329" y="19"/>
                    <a:pt x="329" y="19"/>
                    <a:pt x="341" y="32"/>
                  </a:cubicBezTo>
                  <a:cubicBezTo>
                    <a:pt x="353" y="43"/>
                    <a:pt x="353" y="68"/>
                    <a:pt x="341" y="80"/>
                  </a:cubicBezTo>
                  <a:cubicBezTo>
                    <a:pt x="293" y="141"/>
                    <a:pt x="231" y="214"/>
                    <a:pt x="183" y="275"/>
                  </a:cubicBezTo>
                  <a:cubicBezTo>
                    <a:pt x="147" y="311"/>
                    <a:pt x="122" y="348"/>
                    <a:pt x="86" y="397"/>
                  </a:cubicBezTo>
                  <a:cubicBezTo>
                    <a:pt x="80" y="402"/>
                    <a:pt x="71" y="405"/>
                    <a:pt x="62" y="405"/>
                  </a:cubicBezTo>
                  <a:cubicBezTo>
                    <a:pt x="52" y="405"/>
                    <a:pt x="43" y="402"/>
                    <a:pt x="37" y="397"/>
                  </a:cubicBezTo>
                  <a:cubicBezTo>
                    <a:pt x="25" y="384"/>
                    <a:pt x="13" y="360"/>
                    <a:pt x="25" y="348"/>
                  </a:cubicBezTo>
                  <a:cubicBezTo>
                    <a:pt x="122" y="214"/>
                    <a:pt x="207" y="116"/>
                    <a:pt x="293" y="32"/>
                  </a:cubicBezTo>
                  <a:cubicBezTo>
                    <a:pt x="304" y="19"/>
                    <a:pt x="304" y="19"/>
                    <a:pt x="317" y="19"/>
                  </a:cubicBezTo>
                  <a:close/>
                  <a:moveTo>
                    <a:pt x="317" y="1"/>
                  </a:moveTo>
                  <a:cubicBezTo>
                    <a:pt x="304" y="1"/>
                    <a:pt x="292" y="7"/>
                    <a:pt x="280" y="19"/>
                  </a:cubicBezTo>
                  <a:cubicBezTo>
                    <a:pt x="195" y="105"/>
                    <a:pt x="110" y="202"/>
                    <a:pt x="13" y="335"/>
                  </a:cubicBezTo>
                  <a:cubicBezTo>
                    <a:pt x="1" y="360"/>
                    <a:pt x="13" y="397"/>
                    <a:pt x="25" y="408"/>
                  </a:cubicBezTo>
                  <a:cubicBezTo>
                    <a:pt x="37" y="421"/>
                    <a:pt x="50" y="421"/>
                    <a:pt x="61" y="421"/>
                  </a:cubicBezTo>
                  <a:cubicBezTo>
                    <a:pt x="74" y="421"/>
                    <a:pt x="86" y="421"/>
                    <a:pt x="98" y="397"/>
                  </a:cubicBezTo>
                  <a:cubicBezTo>
                    <a:pt x="134" y="360"/>
                    <a:pt x="171" y="324"/>
                    <a:pt x="195" y="287"/>
                  </a:cubicBezTo>
                  <a:cubicBezTo>
                    <a:pt x="256" y="226"/>
                    <a:pt x="304" y="153"/>
                    <a:pt x="353" y="92"/>
                  </a:cubicBezTo>
                  <a:cubicBezTo>
                    <a:pt x="377" y="68"/>
                    <a:pt x="366" y="32"/>
                    <a:pt x="353" y="19"/>
                  </a:cubicBezTo>
                  <a:cubicBezTo>
                    <a:pt x="341" y="7"/>
                    <a:pt x="329" y="1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06" name="Google Shape;9306;p61"/>
            <p:cNvSpPr/>
            <p:nvPr/>
          </p:nvSpPr>
          <p:spPr>
            <a:xfrm>
              <a:off x="7899659" y="3626975"/>
              <a:ext cx="20279" cy="21214"/>
            </a:xfrm>
            <a:custGeom>
              <a:avLst/>
              <a:gdLst/>
              <a:ahLst/>
              <a:cxnLst/>
              <a:rect l="l" t="t" r="r" b="b"/>
              <a:pathLst>
                <a:path w="412" h="431" extrusionOk="0">
                  <a:moveTo>
                    <a:pt x="350" y="0"/>
                  </a:moveTo>
                  <a:cubicBezTo>
                    <a:pt x="339" y="0"/>
                    <a:pt x="329" y="4"/>
                    <a:pt x="320" y="13"/>
                  </a:cubicBezTo>
                  <a:cubicBezTo>
                    <a:pt x="211" y="122"/>
                    <a:pt x="113" y="232"/>
                    <a:pt x="28" y="354"/>
                  </a:cubicBezTo>
                  <a:cubicBezTo>
                    <a:pt x="0" y="381"/>
                    <a:pt x="29" y="430"/>
                    <a:pt x="61" y="430"/>
                  </a:cubicBezTo>
                  <a:cubicBezTo>
                    <a:pt x="70" y="430"/>
                    <a:pt x="80" y="426"/>
                    <a:pt x="89" y="414"/>
                  </a:cubicBezTo>
                  <a:cubicBezTo>
                    <a:pt x="198" y="305"/>
                    <a:pt x="295" y="184"/>
                    <a:pt x="393" y="74"/>
                  </a:cubicBezTo>
                  <a:cubicBezTo>
                    <a:pt x="411" y="37"/>
                    <a:pt x="381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07" name="Google Shape;9307;p61"/>
            <p:cNvSpPr/>
            <p:nvPr/>
          </p:nvSpPr>
          <p:spPr>
            <a:xfrm>
              <a:off x="7899216" y="3626729"/>
              <a:ext cx="21017" cy="21854"/>
            </a:xfrm>
            <a:custGeom>
              <a:avLst/>
              <a:gdLst/>
              <a:ahLst/>
              <a:cxnLst/>
              <a:rect l="l" t="t" r="r" b="b"/>
              <a:pathLst>
                <a:path w="427" h="444" extrusionOk="0">
                  <a:moveTo>
                    <a:pt x="353" y="18"/>
                  </a:moveTo>
                  <a:cubicBezTo>
                    <a:pt x="366" y="18"/>
                    <a:pt x="377" y="18"/>
                    <a:pt x="377" y="30"/>
                  </a:cubicBezTo>
                  <a:cubicBezTo>
                    <a:pt x="390" y="30"/>
                    <a:pt x="402" y="54"/>
                    <a:pt x="390" y="67"/>
                  </a:cubicBezTo>
                  <a:cubicBezTo>
                    <a:pt x="304" y="176"/>
                    <a:pt x="207" y="286"/>
                    <a:pt x="98" y="419"/>
                  </a:cubicBezTo>
                  <a:cubicBezTo>
                    <a:pt x="86" y="425"/>
                    <a:pt x="77" y="429"/>
                    <a:pt x="69" y="429"/>
                  </a:cubicBezTo>
                  <a:cubicBezTo>
                    <a:pt x="61" y="429"/>
                    <a:pt x="55" y="425"/>
                    <a:pt x="50" y="419"/>
                  </a:cubicBezTo>
                  <a:cubicBezTo>
                    <a:pt x="37" y="407"/>
                    <a:pt x="25" y="383"/>
                    <a:pt x="37" y="359"/>
                  </a:cubicBezTo>
                  <a:cubicBezTo>
                    <a:pt x="147" y="225"/>
                    <a:pt x="244" y="116"/>
                    <a:pt x="329" y="30"/>
                  </a:cubicBezTo>
                  <a:cubicBezTo>
                    <a:pt x="341" y="18"/>
                    <a:pt x="353" y="18"/>
                    <a:pt x="353" y="18"/>
                  </a:cubicBezTo>
                  <a:close/>
                  <a:moveTo>
                    <a:pt x="358" y="0"/>
                  </a:moveTo>
                  <a:cubicBezTo>
                    <a:pt x="344" y="0"/>
                    <a:pt x="329" y="6"/>
                    <a:pt x="317" y="18"/>
                  </a:cubicBezTo>
                  <a:cubicBezTo>
                    <a:pt x="231" y="103"/>
                    <a:pt x="134" y="213"/>
                    <a:pt x="25" y="346"/>
                  </a:cubicBezTo>
                  <a:cubicBezTo>
                    <a:pt x="1" y="383"/>
                    <a:pt x="13" y="419"/>
                    <a:pt x="37" y="432"/>
                  </a:cubicBezTo>
                  <a:cubicBezTo>
                    <a:pt x="50" y="443"/>
                    <a:pt x="61" y="443"/>
                    <a:pt x="74" y="443"/>
                  </a:cubicBezTo>
                  <a:cubicBezTo>
                    <a:pt x="86" y="443"/>
                    <a:pt x="98" y="443"/>
                    <a:pt x="110" y="432"/>
                  </a:cubicBezTo>
                  <a:cubicBezTo>
                    <a:pt x="220" y="298"/>
                    <a:pt x="317" y="189"/>
                    <a:pt x="402" y="79"/>
                  </a:cubicBezTo>
                  <a:cubicBezTo>
                    <a:pt x="426" y="54"/>
                    <a:pt x="414" y="30"/>
                    <a:pt x="390" y="18"/>
                  </a:cubicBezTo>
                  <a:cubicBezTo>
                    <a:pt x="384" y="6"/>
                    <a:pt x="372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08" name="Google Shape;9308;p61"/>
            <p:cNvSpPr/>
            <p:nvPr/>
          </p:nvSpPr>
          <p:spPr>
            <a:xfrm>
              <a:off x="7901333" y="3641397"/>
              <a:ext cx="18507" cy="18851"/>
            </a:xfrm>
            <a:custGeom>
              <a:avLst/>
              <a:gdLst/>
              <a:ahLst/>
              <a:cxnLst/>
              <a:rect l="l" t="t" r="r" b="b"/>
              <a:pathLst>
                <a:path w="376" h="383" extrusionOk="0">
                  <a:moveTo>
                    <a:pt x="306" y="1"/>
                  </a:moveTo>
                  <a:cubicBezTo>
                    <a:pt x="295" y="1"/>
                    <a:pt x="284" y="4"/>
                    <a:pt x="274" y="12"/>
                  </a:cubicBezTo>
                  <a:cubicBezTo>
                    <a:pt x="188" y="109"/>
                    <a:pt x="91" y="207"/>
                    <a:pt x="18" y="316"/>
                  </a:cubicBezTo>
                  <a:cubicBezTo>
                    <a:pt x="0" y="343"/>
                    <a:pt x="29" y="383"/>
                    <a:pt x="59" y="383"/>
                  </a:cubicBezTo>
                  <a:cubicBezTo>
                    <a:pt x="70" y="383"/>
                    <a:pt x="82" y="377"/>
                    <a:pt x="91" y="364"/>
                  </a:cubicBezTo>
                  <a:cubicBezTo>
                    <a:pt x="177" y="267"/>
                    <a:pt x="250" y="170"/>
                    <a:pt x="347" y="85"/>
                  </a:cubicBezTo>
                  <a:cubicBezTo>
                    <a:pt x="375" y="47"/>
                    <a:pt x="344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09" name="Google Shape;9309;p61"/>
            <p:cNvSpPr/>
            <p:nvPr/>
          </p:nvSpPr>
          <p:spPr>
            <a:xfrm>
              <a:off x="7900988" y="3641052"/>
              <a:ext cx="18654" cy="19491"/>
            </a:xfrm>
            <a:custGeom>
              <a:avLst/>
              <a:gdLst/>
              <a:ahLst/>
              <a:cxnLst/>
              <a:rect l="l" t="t" r="r" b="b"/>
              <a:pathLst>
                <a:path w="379" h="396" extrusionOk="0">
                  <a:moveTo>
                    <a:pt x="317" y="22"/>
                  </a:moveTo>
                  <a:cubicBezTo>
                    <a:pt x="327" y="22"/>
                    <a:pt x="336" y="25"/>
                    <a:pt x="341" y="31"/>
                  </a:cubicBezTo>
                  <a:cubicBezTo>
                    <a:pt x="354" y="43"/>
                    <a:pt x="354" y="68"/>
                    <a:pt x="341" y="79"/>
                  </a:cubicBezTo>
                  <a:cubicBezTo>
                    <a:pt x="257" y="177"/>
                    <a:pt x="171" y="274"/>
                    <a:pt x="98" y="371"/>
                  </a:cubicBezTo>
                  <a:cubicBezTo>
                    <a:pt x="92" y="378"/>
                    <a:pt x="83" y="381"/>
                    <a:pt x="74" y="381"/>
                  </a:cubicBezTo>
                  <a:cubicBezTo>
                    <a:pt x="65" y="381"/>
                    <a:pt x="56" y="378"/>
                    <a:pt x="50" y="371"/>
                  </a:cubicBezTo>
                  <a:cubicBezTo>
                    <a:pt x="38" y="360"/>
                    <a:pt x="25" y="347"/>
                    <a:pt x="38" y="323"/>
                  </a:cubicBezTo>
                  <a:cubicBezTo>
                    <a:pt x="98" y="225"/>
                    <a:pt x="184" y="128"/>
                    <a:pt x="293" y="31"/>
                  </a:cubicBezTo>
                  <a:cubicBezTo>
                    <a:pt x="299" y="25"/>
                    <a:pt x="308" y="22"/>
                    <a:pt x="317" y="22"/>
                  </a:cubicBezTo>
                  <a:close/>
                  <a:moveTo>
                    <a:pt x="318" y="1"/>
                  </a:moveTo>
                  <a:cubicBezTo>
                    <a:pt x="305" y="1"/>
                    <a:pt x="293" y="7"/>
                    <a:pt x="281" y="19"/>
                  </a:cubicBezTo>
                  <a:cubicBezTo>
                    <a:pt x="171" y="116"/>
                    <a:pt x="86" y="214"/>
                    <a:pt x="25" y="311"/>
                  </a:cubicBezTo>
                  <a:cubicBezTo>
                    <a:pt x="1" y="335"/>
                    <a:pt x="14" y="371"/>
                    <a:pt x="38" y="384"/>
                  </a:cubicBezTo>
                  <a:cubicBezTo>
                    <a:pt x="50" y="396"/>
                    <a:pt x="62" y="396"/>
                    <a:pt x="74" y="396"/>
                  </a:cubicBezTo>
                  <a:cubicBezTo>
                    <a:pt x="86" y="396"/>
                    <a:pt x="98" y="396"/>
                    <a:pt x="111" y="384"/>
                  </a:cubicBezTo>
                  <a:cubicBezTo>
                    <a:pt x="184" y="287"/>
                    <a:pt x="268" y="189"/>
                    <a:pt x="354" y="92"/>
                  </a:cubicBezTo>
                  <a:cubicBezTo>
                    <a:pt x="378" y="68"/>
                    <a:pt x="366" y="31"/>
                    <a:pt x="354" y="19"/>
                  </a:cubicBezTo>
                  <a:cubicBezTo>
                    <a:pt x="342" y="7"/>
                    <a:pt x="330" y="1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10" name="Google Shape;9310;p61"/>
            <p:cNvSpPr/>
            <p:nvPr/>
          </p:nvSpPr>
          <p:spPr>
            <a:xfrm>
              <a:off x="7895475" y="3653998"/>
              <a:ext cx="26185" cy="26579"/>
            </a:xfrm>
            <a:custGeom>
              <a:avLst/>
              <a:gdLst/>
              <a:ahLst/>
              <a:cxnLst/>
              <a:rect l="l" t="t" r="r" b="b"/>
              <a:pathLst>
                <a:path w="532" h="540" extrusionOk="0">
                  <a:moveTo>
                    <a:pt x="467" y="0"/>
                  </a:moveTo>
                  <a:cubicBezTo>
                    <a:pt x="458" y="0"/>
                    <a:pt x="449" y="3"/>
                    <a:pt x="442" y="11"/>
                  </a:cubicBezTo>
                  <a:cubicBezTo>
                    <a:pt x="296" y="157"/>
                    <a:pt x="162" y="316"/>
                    <a:pt x="28" y="462"/>
                  </a:cubicBezTo>
                  <a:cubicBezTo>
                    <a:pt x="1" y="497"/>
                    <a:pt x="27" y="540"/>
                    <a:pt x="57" y="540"/>
                  </a:cubicBezTo>
                  <a:cubicBezTo>
                    <a:pt x="68" y="540"/>
                    <a:pt x="79" y="535"/>
                    <a:pt x="89" y="522"/>
                  </a:cubicBezTo>
                  <a:cubicBezTo>
                    <a:pt x="234" y="376"/>
                    <a:pt x="369" y="230"/>
                    <a:pt x="502" y="72"/>
                  </a:cubicBezTo>
                  <a:cubicBezTo>
                    <a:pt x="531" y="43"/>
                    <a:pt x="500" y="0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11" name="Google Shape;9311;p61"/>
            <p:cNvSpPr/>
            <p:nvPr/>
          </p:nvSpPr>
          <p:spPr>
            <a:xfrm>
              <a:off x="7895032" y="3653555"/>
              <a:ext cx="26382" cy="27366"/>
            </a:xfrm>
            <a:custGeom>
              <a:avLst/>
              <a:gdLst/>
              <a:ahLst/>
              <a:cxnLst/>
              <a:rect l="l" t="t" r="r" b="b"/>
              <a:pathLst>
                <a:path w="536" h="556" extrusionOk="0">
                  <a:moveTo>
                    <a:pt x="475" y="20"/>
                  </a:moveTo>
                  <a:cubicBezTo>
                    <a:pt x="487" y="20"/>
                    <a:pt x="499" y="20"/>
                    <a:pt x="499" y="33"/>
                  </a:cubicBezTo>
                  <a:cubicBezTo>
                    <a:pt x="511" y="44"/>
                    <a:pt x="524" y="57"/>
                    <a:pt x="499" y="81"/>
                  </a:cubicBezTo>
                  <a:cubicBezTo>
                    <a:pt x="378" y="227"/>
                    <a:pt x="243" y="373"/>
                    <a:pt x="98" y="531"/>
                  </a:cubicBezTo>
                  <a:cubicBezTo>
                    <a:pt x="85" y="537"/>
                    <a:pt x="76" y="540"/>
                    <a:pt x="69" y="540"/>
                  </a:cubicBezTo>
                  <a:cubicBezTo>
                    <a:pt x="61" y="540"/>
                    <a:pt x="55" y="537"/>
                    <a:pt x="49" y="531"/>
                  </a:cubicBezTo>
                  <a:cubicBezTo>
                    <a:pt x="37" y="519"/>
                    <a:pt x="25" y="495"/>
                    <a:pt x="37" y="482"/>
                  </a:cubicBezTo>
                  <a:cubicBezTo>
                    <a:pt x="183" y="325"/>
                    <a:pt x="316" y="166"/>
                    <a:pt x="451" y="33"/>
                  </a:cubicBezTo>
                  <a:cubicBezTo>
                    <a:pt x="462" y="20"/>
                    <a:pt x="475" y="20"/>
                    <a:pt x="475" y="20"/>
                  </a:cubicBezTo>
                  <a:close/>
                  <a:moveTo>
                    <a:pt x="486" y="0"/>
                  </a:moveTo>
                  <a:cubicBezTo>
                    <a:pt x="471" y="0"/>
                    <a:pt x="452" y="6"/>
                    <a:pt x="438" y="20"/>
                  </a:cubicBezTo>
                  <a:cubicBezTo>
                    <a:pt x="305" y="154"/>
                    <a:pt x="171" y="312"/>
                    <a:pt x="25" y="471"/>
                  </a:cubicBezTo>
                  <a:cubicBezTo>
                    <a:pt x="0" y="495"/>
                    <a:pt x="13" y="531"/>
                    <a:pt x="37" y="544"/>
                  </a:cubicBezTo>
                  <a:cubicBezTo>
                    <a:pt x="49" y="555"/>
                    <a:pt x="62" y="555"/>
                    <a:pt x="73" y="555"/>
                  </a:cubicBezTo>
                  <a:cubicBezTo>
                    <a:pt x="86" y="555"/>
                    <a:pt x="98" y="555"/>
                    <a:pt x="110" y="544"/>
                  </a:cubicBezTo>
                  <a:cubicBezTo>
                    <a:pt x="256" y="385"/>
                    <a:pt x="389" y="239"/>
                    <a:pt x="511" y="93"/>
                  </a:cubicBezTo>
                  <a:cubicBezTo>
                    <a:pt x="535" y="69"/>
                    <a:pt x="535" y="33"/>
                    <a:pt x="511" y="8"/>
                  </a:cubicBezTo>
                  <a:cubicBezTo>
                    <a:pt x="506" y="3"/>
                    <a:pt x="497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12" name="Google Shape;9312;p61"/>
            <p:cNvSpPr/>
            <p:nvPr/>
          </p:nvSpPr>
          <p:spPr>
            <a:xfrm>
              <a:off x="7898035" y="3671274"/>
              <a:ext cx="23970" cy="21903"/>
            </a:xfrm>
            <a:custGeom>
              <a:avLst/>
              <a:gdLst/>
              <a:ahLst/>
              <a:cxnLst/>
              <a:rect l="l" t="t" r="r" b="b"/>
              <a:pathLst>
                <a:path w="487" h="445" extrusionOk="0">
                  <a:moveTo>
                    <a:pt x="426" y="0"/>
                  </a:moveTo>
                  <a:cubicBezTo>
                    <a:pt x="414" y="0"/>
                    <a:pt x="402" y="4"/>
                    <a:pt x="390" y="13"/>
                  </a:cubicBezTo>
                  <a:cubicBezTo>
                    <a:pt x="268" y="111"/>
                    <a:pt x="146" y="244"/>
                    <a:pt x="37" y="365"/>
                  </a:cubicBezTo>
                  <a:cubicBezTo>
                    <a:pt x="0" y="402"/>
                    <a:pt x="25" y="445"/>
                    <a:pt x="60" y="445"/>
                  </a:cubicBezTo>
                  <a:cubicBezTo>
                    <a:pt x="72" y="445"/>
                    <a:pt x="85" y="439"/>
                    <a:pt x="98" y="427"/>
                  </a:cubicBezTo>
                  <a:cubicBezTo>
                    <a:pt x="219" y="305"/>
                    <a:pt x="341" y="195"/>
                    <a:pt x="450" y="74"/>
                  </a:cubicBezTo>
                  <a:cubicBezTo>
                    <a:pt x="487" y="37"/>
                    <a:pt x="461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13" name="Google Shape;9313;p61"/>
            <p:cNvSpPr/>
            <p:nvPr/>
          </p:nvSpPr>
          <p:spPr>
            <a:xfrm>
              <a:off x="7898035" y="3670585"/>
              <a:ext cx="23970" cy="22937"/>
            </a:xfrm>
            <a:custGeom>
              <a:avLst/>
              <a:gdLst/>
              <a:ahLst/>
              <a:cxnLst/>
              <a:rect l="l" t="t" r="r" b="b"/>
              <a:pathLst>
                <a:path w="487" h="466" extrusionOk="0">
                  <a:moveTo>
                    <a:pt x="426" y="18"/>
                  </a:moveTo>
                  <a:cubicBezTo>
                    <a:pt x="435" y="18"/>
                    <a:pt x="444" y="21"/>
                    <a:pt x="450" y="27"/>
                  </a:cubicBezTo>
                  <a:cubicBezTo>
                    <a:pt x="463" y="39"/>
                    <a:pt x="463" y="63"/>
                    <a:pt x="450" y="76"/>
                  </a:cubicBezTo>
                  <a:cubicBezTo>
                    <a:pt x="353" y="185"/>
                    <a:pt x="244" y="282"/>
                    <a:pt x="146" y="392"/>
                  </a:cubicBezTo>
                  <a:lnTo>
                    <a:pt x="85" y="441"/>
                  </a:lnTo>
                  <a:cubicBezTo>
                    <a:pt x="79" y="447"/>
                    <a:pt x="70" y="449"/>
                    <a:pt x="61" y="449"/>
                  </a:cubicBezTo>
                  <a:cubicBezTo>
                    <a:pt x="52" y="449"/>
                    <a:pt x="43" y="447"/>
                    <a:pt x="37" y="441"/>
                  </a:cubicBezTo>
                  <a:cubicBezTo>
                    <a:pt x="25" y="428"/>
                    <a:pt x="25" y="404"/>
                    <a:pt x="37" y="379"/>
                  </a:cubicBezTo>
                  <a:cubicBezTo>
                    <a:pt x="158" y="246"/>
                    <a:pt x="280" y="125"/>
                    <a:pt x="401" y="27"/>
                  </a:cubicBezTo>
                  <a:cubicBezTo>
                    <a:pt x="408" y="21"/>
                    <a:pt x="417" y="18"/>
                    <a:pt x="426" y="18"/>
                  </a:cubicBezTo>
                  <a:close/>
                  <a:moveTo>
                    <a:pt x="424" y="1"/>
                  </a:moveTo>
                  <a:cubicBezTo>
                    <a:pt x="412" y="1"/>
                    <a:pt x="400" y="4"/>
                    <a:pt x="390" y="15"/>
                  </a:cubicBezTo>
                  <a:cubicBezTo>
                    <a:pt x="268" y="112"/>
                    <a:pt x="146" y="234"/>
                    <a:pt x="25" y="368"/>
                  </a:cubicBezTo>
                  <a:cubicBezTo>
                    <a:pt x="1" y="404"/>
                    <a:pt x="12" y="428"/>
                    <a:pt x="25" y="452"/>
                  </a:cubicBezTo>
                  <a:cubicBezTo>
                    <a:pt x="37" y="465"/>
                    <a:pt x="49" y="465"/>
                    <a:pt x="61" y="465"/>
                  </a:cubicBezTo>
                  <a:cubicBezTo>
                    <a:pt x="74" y="465"/>
                    <a:pt x="85" y="465"/>
                    <a:pt x="98" y="452"/>
                  </a:cubicBezTo>
                  <a:lnTo>
                    <a:pt x="158" y="404"/>
                  </a:lnTo>
                  <a:cubicBezTo>
                    <a:pt x="255" y="295"/>
                    <a:pt x="365" y="198"/>
                    <a:pt x="463" y="88"/>
                  </a:cubicBezTo>
                  <a:cubicBezTo>
                    <a:pt x="487" y="63"/>
                    <a:pt x="474" y="39"/>
                    <a:pt x="463" y="15"/>
                  </a:cubicBezTo>
                  <a:cubicBezTo>
                    <a:pt x="455" y="8"/>
                    <a:pt x="440" y="1"/>
                    <a:pt x="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14" name="Google Shape;9314;p61"/>
            <p:cNvSpPr/>
            <p:nvPr/>
          </p:nvSpPr>
          <p:spPr>
            <a:xfrm>
              <a:off x="7894836" y="3687518"/>
              <a:ext cx="24856" cy="21509"/>
            </a:xfrm>
            <a:custGeom>
              <a:avLst/>
              <a:gdLst/>
              <a:ahLst/>
              <a:cxnLst/>
              <a:rect l="l" t="t" r="r" b="b"/>
              <a:pathLst>
                <a:path w="505" h="437" extrusionOk="0">
                  <a:moveTo>
                    <a:pt x="438" y="0"/>
                  </a:moveTo>
                  <a:cubicBezTo>
                    <a:pt x="428" y="0"/>
                    <a:pt x="417" y="3"/>
                    <a:pt x="406" y="11"/>
                  </a:cubicBezTo>
                  <a:cubicBezTo>
                    <a:pt x="284" y="121"/>
                    <a:pt x="150" y="243"/>
                    <a:pt x="29" y="364"/>
                  </a:cubicBezTo>
                  <a:cubicBezTo>
                    <a:pt x="0" y="392"/>
                    <a:pt x="31" y="436"/>
                    <a:pt x="64" y="436"/>
                  </a:cubicBezTo>
                  <a:cubicBezTo>
                    <a:pt x="73" y="436"/>
                    <a:pt x="82" y="433"/>
                    <a:pt x="90" y="425"/>
                  </a:cubicBezTo>
                  <a:cubicBezTo>
                    <a:pt x="223" y="316"/>
                    <a:pt x="345" y="194"/>
                    <a:pt x="466" y="72"/>
                  </a:cubicBezTo>
                  <a:cubicBezTo>
                    <a:pt x="505" y="43"/>
                    <a:pt x="476" y="0"/>
                    <a:pt x="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15" name="Google Shape;9315;p61"/>
            <p:cNvSpPr/>
            <p:nvPr/>
          </p:nvSpPr>
          <p:spPr>
            <a:xfrm>
              <a:off x="7895032" y="3687075"/>
              <a:ext cx="24610" cy="22543"/>
            </a:xfrm>
            <a:custGeom>
              <a:avLst/>
              <a:gdLst/>
              <a:ahLst/>
              <a:cxnLst/>
              <a:rect l="l" t="t" r="r" b="b"/>
              <a:pathLst>
                <a:path w="500" h="458" extrusionOk="0">
                  <a:moveTo>
                    <a:pt x="427" y="15"/>
                  </a:moveTo>
                  <a:cubicBezTo>
                    <a:pt x="439" y="15"/>
                    <a:pt x="454" y="24"/>
                    <a:pt x="462" y="33"/>
                  </a:cubicBezTo>
                  <a:cubicBezTo>
                    <a:pt x="475" y="44"/>
                    <a:pt x="475" y="57"/>
                    <a:pt x="462" y="69"/>
                  </a:cubicBezTo>
                  <a:cubicBezTo>
                    <a:pt x="353" y="179"/>
                    <a:pt x="232" y="288"/>
                    <a:pt x="86" y="434"/>
                  </a:cubicBezTo>
                  <a:cubicBezTo>
                    <a:pt x="79" y="437"/>
                    <a:pt x="73" y="439"/>
                    <a:pt x="67" y="439"/>
                  </a:cubicBezTo>
                  <a:cubicBezTo>
                    <a:pt x="54" y="439"/>
                    <a:pt x="45" y="430"/>
                    <a:pt x="37" y="422"/>
                  </a:cubicBezTo>
                  <a:cubicBezTo>
                    <a:pt x="25" y="409"/>
                    <a:pt x="13" y="398"/>
                    <a:pt x="37" y="373"/>
                  </a:cubicBezTo>
                  <a:cubicBezTo>
                    <a:pt x="183" y="239"/>
                    <a:pt x="305" y="130"/>
                    <a:pt x="414" y="20"/>
                  </a:cubicBezTo>
                  <a:cubicBezTo>
                    <a:pt x="417" y="17"/>
                    <a:pt x="422" y="15"/>
                    <a:pt x="427" y="15"/>
                  </a:cubicBezTo>
                  <a:close/>
                  <a:moveTo>
                    <a:pt x="436" y="0"/>
                  </a:moveTo>
                  <a:cubicBezTo>
                    <a:pt x="424" y="0"/>
                    <a:pt x="412" y="3"/>
                    <a:pt x="402" y="8"/>
                  </a:cubicBezTo>
                  <a:cubicBezTo>
                    <a:pt x="292" y="106"/>
                    <a:pt x="171" y="227"/>
                    <a:pt x="25" y="361"/>
                  </a:cubicBezTo>
                  <a:cubicBezTo>
                    <a:pt x="0" y="385"/>
                    <a:pt x="0" y="422"/>
                    <a:pt x="13" y="434"/>
                  </a:cubicBezTo>
                  <a:cubicBezTo>
                    <a:pt x="25" y="446"/>
                    <a:pt x="49" y="458"/>
                    <a:pt x="62" y="458"/>
                  </a:cubicBezTo>
                  <a:cubicBezTo>
                    <a:pt x="73" y="458"/>
                    <a:pt x="86" y="446"/>
                    <a:pt x="98" y="446"/>
                  </a:cubicBezTo>
                  <a:cubicBezTo>
                    <a:pt x="243" y="300"/>
                    <a:pt x="365" y="190"/>
                    <a:pt x="475" y="81"/>
                  </a:cubicBezTo>
                  <a:cubicBezTo>
                    <a:pt x="499" y="57"/>
                    <a:pt x="487" y="33"/>
                    <a:pt x="475" y="20"/>
                  </a:cubicBezTo>
                  <a:cubicBezTo>
                    <a:pt x="468" y="6"/>
                    <a:pt x="452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16" name="Google Shape;9316;p61"/>
            <p:cNvSpPr/>
            <p:nvPr/>
          </p:nvSpPr>
          <p:spPr>
            <a:xfrm>
              <a:off x="7894245" y="3700660"/>
              <a:ext cx="23822" cy="24118"/>
            </a:xfrm>
            <a:custGeom>
              <a:avLst/>
              <a:gdLst/>
              <a:ahLst/>
              <a:cxnLst/>
              <a:rect l="l" t="t" r="r" b="b"/>
              <a:pathLst>
                <a:path w="484" h="490" extrusionOk="0">
                  <a:moveTo>
                    <a:pt x="419" y="1"/>
                  </a:moveTo>
                  <a:cubicBezTo>
                    <a:pt x="410" y="1"/>
                    <a:pt x="402" y="4"/>
                    <a:pt x="394" y="12"/>
                  </a:cubicBezTo>
                  <a:cubicBezTo>
                    <a:pt x="259" y="133"/>
                    <a:pt x="151" y="279"/>
                    <a:pt x="29" y="413"/>
                  </a:cubicBezTo>
                  <a:cubicBezTo>
                    <a:pt x="1" y="441"/>
                    <a:pt x="30" y="490"/>
                    <a:pt x="67" y="490"/>
                  </a:cubicBezTo>
                  <a:cubicBezTo>
                    <a:pt x="78" y="490"/>
                    <a:pt x="90" y="485"/>
                    <a:pt x="102" y="474"/>
                  </a:cubicBezTo>
                  <a:cubicBezTo>
                    <a:pt x="223" y="352"/>
                    <a:pt x="345" y="219"/>
                    <a:pt x="454" y="73"/>
                  </a:cubicBezTo>
                  <a:cubicBezTo>
                    <a:pt x="483" y="44"/>
                    <a:pt x="452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17" name="Google Shape;9317;p61"/>
            <p:cNvSpPr/>
            <p:nvPr/>
          </p:nvSpPr>
          <p:spPr>
            <a:xfrm>
              <a:off x="7894442" y="3700217"/>
              <a:ext cx="23379" cy="25004"/>
            </a:xfrm>
            <a:custGeom>
              <a:avLst/>
              <a:gdLst/>
              <a:ahLst/>
              <a:cxnLst/>
              <a:rect l="l" t="t" r="r" b="b"/>
              <a:pathLst>
                <a:path w="475" h="508" extrusionOk="0">
                  <a:moveTo>
                    <a:pt x="438" y="21"/>
                  </a:moveTo>
                  <a:cubicBezTo>
                    <a:pt x="450" y="33"/>
                    <a:pt x="463" y="58"/>
                    <a:pt x="438" y="82"/>
                  </a:cubicBezTo>
                  <a:cubicBezTo>
                    <a:pt x="328" y="215"/>
                    <a:pt x="207" y="350"/>
                    <a:pt x="85" y="483"/>
                  </a:cubicBezTo>
                  <a:cubicBezTo>
                    <a:pt x="79" y="489"/>
                    <a:pt x="70" y="492"/>
                    <a:pt x="61" y="492"/>
                  </a:cubicBezTo>
                  <a:cubicBezTo>
                    <a:pt x="52" y="492"/>
                    <a:pt x="43" y="489"/>
                    <a:pt x="37" y="483"/>
                  </a:cubicBezTo>
                  <a:cubicBezTo>
                    <a:pt x="25" y="471"/>
                    <a:pt x="12" y="447"/>
                    <a:pt x="37" y="422"/>
                  </a:cubicBezTo>
                  <a:cubicBezTo>
                    <a:pt x="147" y="288"/>
                    <a:pt x="268" y="155"/>
                    <a:pt x="390" y="33"/>
                  </a:cubicBezTo>
                  <a:cubicBezTo>
                    <a:pt x="401" y="21"/>
                    <a:pt x="414" y="21"/>
                    <a:pt x="414" y="21"/>
                  </a:cubicBezTo>
                  <a:close/>
                  <a:moveTo>
                    <a:pt x="425" y="1"/>
                  </a:moveTo>
                  <a:cubicBezTo>
                    <a:pt x="410" y="1"/>
                    <a:pt x="391" y="7"/>
                    <a:pt x="377" y="21"/>
                  </a:cubicBezTo>
                  <a:cubicBezTo>
                    <a:pt x="255" y="142"/>
                    <a:pt x="134" y="277"/>
                    <a:pt x="25" y="410"/>
                  </a:cubicBezTo>
                  <a:cubicBezTo>
                    <a:pt x="1" y="447"/>
                    <a:pt x="12" y="471"/>
                    <a:pt x="25" y="495"/>
                  </a:cubicBezTo>
                  <a:cubicBezTo>
                    <a:pt x="37" y="507"/>
                    <a:pt x="49" y="507"/>
                    <a:pt x="61" y="507"/>
                  </a:cubicBezTo>
                  <a:cubicBezTo>
                    <a:pt x="74" y="507"/>
                    <a:pt x="85" y="507"/>
                    <a:pt x="98" y="495"/>
                  </a:cubicBezTo>
                  <a:lnTo>
                    <a:pt x="463" y="94"/>
                  </a:lnTo>
                  <a:cubicBezTo>
                    <a:pt x="474" y="58"/>
                    <a:pt x="474" y="33"/>
                    <a:pt x="450" y="9"/>
                  </a:cubicBezTo>
                  <a:cubicBezTo>
                    <a:pt x="445" y="4"/>
                    <a:pt x="436" y="1"/>
                    <a:pt x="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18" name="Google Shape;9318;p61"/>
            <p:cNvSpPr/>
            <p:nvPr/>
          </p:nvSpPr>
          <p:spPr>
            <a:xfrm>
              <a:off x="7894393" y="3712571"/>
              <a:ext cx="25398" cy="24216"/>
            </a:xfrm>
            <a:custGeom>
              <a:avLst/>
              <a:gdLst/>
              <a:ahLst/>
              <a:cxnLst/>
              <a:rect l="l" t="t" r="r" b="b"/>
              <a:pathLst>
                <a:path w="516" h="492" extrusionOk="0">
                  <a:moveTo>
                    <a:pt x="451" y="0"/>
                  </a:moveTo>
                  <a:cubicBezTo>
                    <a:pt x="442" y="0"/>
                    <a:pt x="433" y="4"/>
                    <a:pt x="427" y="13"/>
                  </a:cubicBezTo>
                  <a:cubicBezTo>
                    <a:pt x="293" y="147"/>
                    <a:pt x="172" y="280"/>
                    <a:pt x="38" y="415"/>
                  </a:cubicBezTo>
                  <a:cubicBezTo>
                    <a:pt x="0" y="442"/>
                    <a:pt x="34" y="491"/>
                    <a:pt x="69" y="491"/>
                  </a:cubicBezTo>
                  <a:cubicBezTo>
                    <a:pt x="79" y="491"/>
                    <a:pt x="90" y="487"/>
                    <a:pt x="99" y="475"/>
                  </a:cubicBezTo>
                  <a:cubicBezTo>
                    <a:pt x="245" y="353"/>
                    <a:pt x="378" y="220"/>
                    <a:pt x="488" y="62"/>
                  </a:cubicBezTo>
                  <a:cubicBezTo>
                    <a:pt x="515" y="34"/>
                    <a:pt x="481" y="0"/>
                    <a:pt x="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19" name="Google Shape;9319;p61"/>
            <p:cNvSpPr/>
            <p:nvPr/>
          </p:nvSpPr>
          <p:spPr>
            <a:xfrm>
              <a:off x="7894442" y="3712178"/>
              <a:ext cx="25201" cy="25004"/>
            </a:xfrm>
            <a:custGeom>
              <a:avLst/>
              <a:gdLst/>
              <a:ahLst/>
              <a:cxnLst/>
              <a:rect l="l" t="t" r="r" b="b"/>
              <a:pathLst>
                <a:path w="512" h="508" extrusionOk="0">
                  <a:moveTo>
                    <a:pt x="446" y="19"/>
                  </a:moveTo>
                  <a:cubicBezTo>
                    <a:pt x="457" y="19"/>
                    <a:pt x="468" y="26"/>
                    <a:pt x="474" y="34"/>
                  </a:cubicBezTo>
                  <a:cubicBezTo>
                    <a:pt x="487" y="34"/>
                    <a:pt x="499" y="58"/>
                    <a:pt x="487" y="70"/>
                  </a:cubicBezTo>
                  <a:cubicBezTo>
                    <a:pt x="377" y="204"/>
                    <a:pt x="255" y="337"/>
                    <a:pt x="98" y="483"/>
                  </a:cubicBezTo>
                  <a:cubicBezTo>
                    <a:pt x="88" y="488"/>
                    <a:pt x="77" y="491"/>
                    <a:pt x="68" y="491"/>
                  </a:cubicBezTo>
                  <a:cubicBezTo>
                    <a:pt x="55" y="491"/>
                    <a:pt x="44" y="485"/>
                    <a:pt x="37" y="471"/>
                  </a:cubicBezTo>
                  <a:cubicBezTo>
                    <a:pt x="25" y="459"/>
                    <a:pt x="25" y="447"/>
                    <a:pt x="37" y="423"/>
                  </a:cubicBezTo>
                  <a:cubicBezTo>
                    <a:pt x="171" y="313"/>
                    <a:pt x="280" y="191"/>
                    <a:pt x="390" y="58"/>
                  </a:cubicBezTo>
                  <a:lnTo>
                    <a:pt x="426" y="34"/>
                  </a:lnTo>
                  <a:cubicBezTo>
                    <a:pt x="431" y="23"/>
                    <a:pt x="439" y="19"/>
                    <a:pt x="446" y="19"/>
                  </a:cubicBezTo>
                  <a:close/>
                  <a:moveTo>
                    <a:pt x="461" y="1"/>
                  </a:moveTo>
                  <a:cubicBezTo>
                    <a:pt x="446" y="1"/>
                    <a:pt x="428" y="7"/>
                    <a:pt x="414" y="21"/>
                  </a:cubicBezTo>
                  <a:lnTo>
                    <a:pt x="377" y="58"/>
                  </a:lnTo>
                  <a:cubicBezTo>
                    <a:pt x="268" y="167"/>
                    <a:pt x="158" y="301"/>
                    <a:pt x="25" y="410"/>
                  </a:cubicBezTo>
                  <a:cubicBezTo>
                    <a:pt x="1" y="434"/>
                    <a:pt x="12" y="471"/>
                    <a:pt x="25" y="483"/>
                  </a:cubicBezTo>
                  <a:cubicBezTo>
                    <a:pt x="37" y="496"/>
                    <a:pt x="49" y="507"/>
                    <a:pt x="74" y="507"/>
                  </a:cubicBezTo>
                  <a:cubicBezTo>
                    <a:pt x="85" y="507"/>
                    <a:pt x="98" y="507"/>
                    <a:pt x="110" y="496"/>
                  </a:cubicBezTo>
                  <a:cubicBezTo>
                    <a:pt x="268" y="350"/>
                    <a:pt x="401" y="215"/>
                    <a:pt x="499" y="82"/>
                  </a:cubicBezTo>
                  <a:cubicBezTo>
                    <a:pt x="511" y="58"/>
                    <a:pt x="511" y="34"/>
                    <a:pt x="487" y="9"/>
                  </a:cubicBezTo>
                  <a:cubicBezTo>
                    <a:pt x="482" y="4"/>
                    <a:pt x="472" y="1"/>
                    <a:pt x="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20" name="Google Shape;9320;p61"/>
            <p:cNvSpPr/>
            <p:nvPr/>
          </p:nvSpPr>
          <p:spPr>
            <a:xfrm>
              <a:off x="7891242" y="3727584"/>
              <a:ext cx="30861" cy="28695"/>
            </a:xfrm>
            <a:custGeom>
              <a:avLst/>
              <a:gdLst/>
              <a:ahLst/>
              <a:cxnLst/>
              <a:rect l="l" t="t" r="r" b="b"/>
              <a:pathLst>
                <a:path w="627" h="583" extrusionOk="0">
                  <a:moveTo>
                    <a:pt x="560" y="1"/>
                  </a:moveTo>
                  <a:cubicBezTo>
                    <a:pt x="549" y="1"/>
                    <a:pt x="538" y="4"/>
                    <a:pt x="528" y="12"/>
                  </a:cubicBezTo>
                  <a:cubicBezTo>
                    <a:pt x="357" y="170"/>
                    <a:pt x="187" y="329"/>
                    <a:pt x="29" y="499"/>
                  </a:cubicBezTo>
                  <a:cubicBezTo>
                    <a:pt x="0" y="537"/>
                    <a:pt x="32" y="583"/>
                    <a:pt x="64" y="583"/>
                  </a:cubicBezTo>
                  <a:cubicBezTo>
                    <a:pt x="73" y="583"/>
                    <a:pt x="82" y="579"/>
                    <a:pt x="90" y="572"/>
                  </a:cubicBezTo>
                  <a:cubicBezTo>
                    <a:pt x="260" y="402"/>
                    <a:pt x="418" y="231"/>
                    <a:pt x="588" y="73"/>
                  </a:cubicBezTo>
                  <a:cubicBezTo>
                    <a:pt x="626" y="45"/>
                    <a:pt x="597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21" name="Google Shape;9321;p61"/>
            <p:cNvSpPr/>
            <p:nvPr/>
          </p:nvSpPr>
          <p:spPr>
            <a:xfrm>
              <a:off x="7890849" y="3727486"/>
              <a:ext cx="31156" cy="29483"/>
            </a:xfrm>
            <a:custGeom>
              <a:avLst/>
              <a:gdLst/>
              <a:ahLst/>
              <a:cxnLst/>
              <a:rect l="l" t="t" r="r" b="b"/>
              <a:pathLst>
                <a:path w="633" h="599" extrusionOk="0">
                  <a:moveTo>
                    <a:pt x="572" y="17"/>
                  </a:moveTo>
                  <a:cubicBezTo>
                    <a:pt x="581" y="17"/>
                    <a:pt x="590" y="20"/>
                    <a:pt x="596" y="26"/>
                  </a:cubicBezTo>
                  <a:cubicBezTo>
                    <a:pt x="609" y="39"/>
                    <a:pt x="609" y="50"/>
                    <a:pt x="596" y="75"/>
                  </a:cubicBezTo>
                  <a:cubicBezTo>
                    <a:pt x="499" y="160"/>
                    <a:pt x="401" y="269"/>
                    <a:pt x="304" y="355"/>
                  </a:cubicBezTo>
                  <a:lnTo>
                    <a:pt x="98" y="561"/>
                  </a:lnTo>
                  <a:cubicBezTo>
                    <a:pt x="88" y="572"/>
                    <a:pt x="79" y="575"/>
                    <a:pt x="72" y="575"/>
                  </a:cubicBezTo>
                  <a:cubicBezTo>
                    <a:pt x="63" y="575"/>
                    <a:pt x="56" y="568"/>
                    <a:pt x="49" y="561"/>
                  </a:cubicBezTo>
                  <a:cubicBezTo>
                    <a:pt x="25" y="550"/>
                    <a:pt x="25" y="525"/>
                    <a:pt x="37" y="513"/>
                  </a:cubicBezTo>
                  <a:cubicBezTo>
                    <a:pt x="207" y="331"/>
                    <a:pt x="390" y="172"/>
                    <a:pt x="547" y="26"/>
                  </a:cubicBezTo>
                  <a:cubicBezTo>
                    <a:pt x="554" y="20"/>
                    <a:pt x="563" y="17"/>
                    <a:pt x="572" y="17"/>
                  </a:cubicBezTo>
                  <a:close/>
                  <a:moveTo>
                    <a:pt x="570" y="0"/>
                  </a:moveTo>
                  <a:cubicBezTo>
                    <a:pt x="559" y="0"/>
                    <a:pt x="546" y="4"/>
                    <a:pt x="536" y="14"/>
                  </a:cubicBezTo>
                  <a:cubicBezTo>
                    <a:pt x="377" y="148"/>
                    <a:pt x="195" y="318"/>
                    <a:pt x="25" y="501"/>
                  </a:cubicBezTo>
                  <a:cubicBezTo>
                    <a:pt x="1" y="525"/>
                    <a:pt x="12" y="561"/>
                    <a:pt x="37" y="574"/>
                  </a:cubicBezTo>
                  <a:cubicBezTo>
                    <a:pt x="37" y="586"/>
                    <a:pt x="49" y="598"/>
                    <a:pt x="74" y="598"/>
                  </a:cubicBezTo>
                  <a:cubicBezTo>
                    <a:pt x="85" y="598"/>
                    <a:pt x="98" y="586"/>
                    <a:pt x="110" y="574"/>
                  </a:cubicBezTo>
                  <a:lnTo>
                    <a:pt x="317" y="367"/>
                  </a:lnTo>
                  <a:cubicBezTo>
                    <a:pt x="414" y="282"/>
                    <a:pt x="511" y="172"/>
                    <a:pt x="609" y="87"/>
                  </a:cubicBezTo>
                  <a:cubicBezTo>
                    <a:pt x="633" y="63"/>
                    <a:pt x="620" y="26"/>
                    <a:pt x="609" y="14"/>
                  </a:cubicBezTo>
                  <a:cubicBezTo>
                    <a:pt x="601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22" name="Google Shape;9322;p61"/>
            <p:cNvSpPr/>
            <p:nvPr/>
          </p:nvSpPr>
          <p:spPr>
            <a:xfrm>
              <a:off x="7896017" y="3743827"/>
              <a:ext cx="25053" cy="21460"/>
            </a:xfrm>
            <a:custGeom>
              <a:avLst/>
              <a:gdLst/>
              <a:ahLst/>
              <a:cxnLst/>
              <a:rect l="l" t="t" r="r" b="b"/>
              <a:pathLst>
                <a:path w="509" h="436" extrusionOk="0">
                  <a:moveTo>
                    <a:pt x="445" y="1"/>
                  </a:moveTo>
                  <a:cubicBezTo>
                    <a:pt x="436" y="1"/>
                    <a:pt x="427" y="3"/>
                    <a:pt x="418" y="10"/>
                  </a:cubicBezTo>
                  <a:cubicBezTo>
                    <a:pt x="285" y="108"/>
                    <a:pt x="151" y="229"/>
                    <a:pt x="29" y="351"/>
                  </a:cubicBezTo>
                  <a:cubicBezTo>
                    <a:pt x="1" y="389"/>
                    <a:pt x="32" y="435"/>
                    <a:pt x="70" y="435"/>
                  </a:cubicBezTo>
                  <a:cubicBezTo>
                    <a:pt x="81" y="435"/>
                    <a:pt x="91" y="432"/>
                    <a:pt x="102" y="424"/>
                  </a:cubicBezTo>
                  <a:cubicBezTo>
                    <a:pt x="223" y="302"/>
                    <a:pt x="345" y="193"/>
                    <a:pt x="479" y="83"/>
                  </a:cubicBezTo>
                  <a:cubicBezTo>
                    <a:pt x="509" y="54"/>
                    <a:pt x="482" y="1"/>
                    <a:pt x="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23" name="Google Shape;9323;p61"/>
            <p:cNvSpPr/>
            <p:nvPr/>
          </p:nvSpPr>
          <p:spPr>
            <a:xfrm>
              <a:off x="7896214" y="3743483"/>
              <a:ext cx="24610" cy="22444"/>
            </a:xfrm>
            <a:custGeom>
              <a:avLst/>
              <a:gdLst/>
              <a:ahLst/>
              <a:cxnLst/>
              <a:rect l="l" t="t" r="r" b="b"/>
              <a:pathLst>
                <a:path w="500" h="456" extrusionOk="0">
                  <a:moveTo>
                    <a:pt x="438" y="17"/>
                  </a:moveTo>
                  <a:cubicBezTo>
                    <a:pt x="451" y="17"/>
                    <a:pt x="463" y="30"/>
                    <a:pt x="463" y="30"/>
                  </a:cubicBezTo>
                  <a:cubicBezTo>
                    <a:pt x="475" y="42"/>
                    <a:pt x="475" y="66"/>
                    <a:pt x="463" y="79"/>
                  </a:cubicBezTo>
                  <a:cubicBezTo>
                    <a:pt x="427" y="115"/>
                    <a:pt x="378" y="163"/>
                    <a:pt x="329" y="200"/>
                  </a:cubicBezTo>
                  <a:cubicBezTo>
                    <a:pt x="256" y="273"/>
                    <a:pt x="171" y="346"/>
                    <a:pt x="86" y="419"/>
                  </a:cubicBezTo>
                  <a:cubicBezTo>
                    <a:pt x="81" y="429"/>
                    <a:pt x="74" y="433"/>
                    <a:pt x="66" y="433"/>
                  </a:cubicBezTo>
                  <a:cubicBezTo>
                    <a:pt x="55" y="433"/>
                    <a:pt x="44" y="426"/>
                    <a:pt x="38" y="419"/>
                  </a:cubicBezTo>
                  <a:cubicBezTo>
                    <a:pt x="25" y="406"/>
                    <a:pt x="13" y="382"/>
                    <a:pt x="38" y="370"/>
                  </a:cubicBezTo>
                  <a:cubicBezTo>
                    <a:pt x="159" y="236"/>
                    <a:pt x="292" y="127"/>
                    <a:pt x="427" y="30"/>
                  </a:cubicBezTo>
                  <a:cubicBezTo>
                    <a:pt x="427" y="17"/>
                    <a:pt x="438" y="17"/>
                    <a:pt x="438" y="17"/>
                  </a:cubicBezTo>
                  <a:close/>
                  <a:moveTo>
                    <a:pt x="435" y="0"/>
                  </a:moveTo>
                  <a:cubicBezTo>
                    <a:pt x="428" y="0"/>
                    <a:pt x="421" y="2"/>
                    <a:pt x="414" y="6"/>
                  </a:cubicBezTo>
                  <a:cubicBezTo>
                    <a:pt x="281" y="115"/>
                    <a:pt x="147" y="225"/>
                    <a:pt x="25" y="358"/>
                  </a:cubicBezTo>
                  <a:cubicBezTo>
                    <a:pt x="1" y="382"/>
                    <a:pt x="1" y="419"/>
                    <a:pt x="25" y="431"/>
                  </a:cubicBezTo>
                  <a:cubicBezTo>
                    <a:pt x="38" y="443"/>
                    <a:pt x="49" y="455"/>
                    <a:pt x="62" y="455"/>
                  </a:cubicBezTo>
                  <a:cubicBezTo>
                    <a:pt x="74" y="455"/>
                    <a:pt x="86" y="443"/>
                    <a:pt x="98" y="431"/>
                  </a:cubicBezTo>
                  <a:cubicBezTo>
                    <a:pt x="183" y="358"/>
                    <a:pt x="268" y="285"/>
                    <a:pt x="341" y="212"/>
                  </a:cubicBezTo>
                  <a:cubicBezTo>
                    <a:pt x="390" y="176"/>
                    <a:pt x="438" y="127"/>
                    <a:pt x="475" y="90"/>
                  </a:cubicBezTo>
                  <a:cubicBezTo>
                    <a:pt x="500" y="66"/>
                    <a:pt x="500" y="42"/>
                    <a:pt x="475" y="17"/>
                  </a:cubicBezTo>
                  <a:cubicBezTo>
                    <a:pt x="466" y="9"/>
                    <a:pt x="452" y="0"/>
                    <a:pt x="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24" name="Google Shape;9324;p61"/>
            <p:cNvSpPr/>
            <p:nvPr/>
          </p:nvSpPr>
          <p:spPr>
            <a:xfrm>
              <a:off x="7895475" y="3758052"/>
              <a:ext cx="23724" cy="23724"/>
            </a:xfrm>
            <a:custGeom>
              <a:avLst/>
              <a:gdLst/>
              <a:ahLst/>
              <a:cxnLst/>
              <a:rect l="l" t="t" r="r" b="b"/>
              <a:pathLst>
                <a:path w="482" h="482" extrusionOk="0">
                  <a:moveTo>
                    <a:pt x="422" y="1"/>
                  </a:moveTo>
                  <a:cubicBezTo>
                    <a:pt x="412" y="1"/>
                    <a:pt x="402" y="4"/>
                    <a:pt x="393" y="13"/>
                  </a:cubicBezTo>
                  <a:cubicBezTo>
                    <a:pt x="271" y="135"/>
                    <a:pt x="150" y="269"/>
                    <a:pt x="28" y="402"/>
                  </a:cubicBezTo>
                  <a:cubicBezTo>
                    <a:pt x="1" y="438"/>
                    <a:pt x="27" y="481"/>
                    <a:pt x="58" y="481"/>
                  </a:cubicBezTo>
                  <a:cubicBezTo>
                    <a:pt x="68" y="481"/>
                    <a:pt x="79" y="476"/>
                    <a:pt x="89" y="464"/>
                  </a:cubicBezTo>
                  <a:cubicBezTo>
                    <a:pt x="223" y="342"/>
                    <a:pt x="344" y="208"/>
                    <a:pt x="453" y="74"/>
                  </a:cubicBezTo>
                  <a:cubicBezTo>
                    <a:pt x="481" y="38"/>
                    <a:pt x="453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25" name="Google Shape;9325;p61"/>
            <p:cNvSpPr/>
            <p:nvPr/>
          </p:nvSpPr>
          <p:spPr>
            <a:xfrm>
              <a:off x="7895623" y="3757412"/>
              <a:ext cx="23379" cy="24659"/>
            </a:xfrm>
            <a:custGeom>
              <a:avLst/>
              <a:gdLst/>
              <a:ahLst/>
              <a:cxnLst/>
              <a:rect l="l" t="t" r="r" b="b"/>
              <a:pathLst>
                <a:path w="475" h="501" extrusionOk="0">
                  <a:moveTo>
                    <a:pt x="420" y="17"/>
                  </a:moveTo>
                  <a:cubicBezTo>
                    <a:pt x="426" y="17"/>
                    <a:pt x="432" y="20"/>
                    <a:pt x="439" y="26"/>
                  </a:cubicBezTo>
                  <a:cubicBezTo>
                    <a:pt x="450" y="39"/>
                    <a:pt x="463" y="63"/>
                    <a:pt x="450" y="75"/>
                  </a:cubicBezTo>
                  <a:cubicBezTo>
                    <a:pt x="329" y="221"/>
                    <a:pt x="207" y="355"/>
                    <a:pt x="86" y="477"/>
                  </a:cubicBezTo>
                  <a:cubicBezTo>
                    <a:pt x="73" y="482"/>
                    <a:pt x="64" y="485"/>
                    <a:pt x="57" y="485"/>
                  </a:cubicBezTo>
                  <a:cubicBezTo>
                    <a:pt x="49" y="485"/>
                    <a:pt x="43" y="482"/>
                    <a:pt x="37" y="477"/>
                  </a:cubicBezTo>
                  <a:cubicBezTo>
                    <a:pt x="25" y="464"/>
                    <a:pt x="13" y="440"/>
                    <a:pt x="37" y="428"/>
                  </a:cubicBezTo>
                  <a:cubicBezTo>
                    <a:pt x="147" y="294"/>
                    <a:pt x="268" y="160"/>
                    <a:pt x="402" y="26"/>
                  </a:cubicBezTo>
                  <a:cubicBezTo>
                    <a:pt x="408" y="20"/>
                    <a:pt x="414" y="17"/>
                    <a:pt x="420" y="17"/>
                  </a:cubicBezTo>
                  <a:close/>
                  <a:moveTo>
                    <a:pt x="420" y="0"/>
                  </a:moveTo>
                  <a:cubicBezTo>
                    <a:pt x="411" y="0"/>
                    <a:pt x="400" y="4"/>
                    <a:pt x="390" y="14"/>
                  </a:cubicBezTo>
                  <a:cubicBezTo>
                    <a:pt x="256" y="148"/>
                    <a:pt x="134" y="282"/>
                    <a:pt x="25" y="415"/>
                  </a:cubicBezTo>
                  <a:cubicBezTo>
                    <a:pt x="1" y="440"/>
                    <a:pt x="1" y="477"/>
                    <a:pt x="25" y="488"/>
                  </a:cubicBezTo>
                  <a:cubicBezTo>
                    <a:pt x="37" y="501"/>
                    <a:pt x="50" y="501"/>
                    <a:pt x="61" y="501"/>
                  </a:cubicBezTo>
                  <a:cubicBezTo>
                    <a:pt x="74" y="501"/>
                    <a:pt x="86" y="501"/>
                    <a:pt x="98" y="488"/>
                  </a:cubicBezTo>
                  <a:cubicBezTo>
                    <a:pt x="220" y="367"/>
                    <a:pt x="341" y="233"/>
                    <a:pt x="463" y="87"/>
                  </a:cubicBezTo>
                  <a:cubicBezTo>
                    <a:pt x="475" y="63"/>
                    <a:pt x="475" y="39"/>
                    <a:pt x="450" y="14"/>
                  </a:cubicBezTo>
                  <a:cubicBezTo>
                    <a:pt x="444" y="7"/>
                    <a:pt x="433" y="0"/>
                    <a:pt x="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26" name="Google Shape;9326;p61"/>
            <p:cNvSpPr/>
            <p:nvPr/>
          </p:nvSpPr>
          <p:spPr>
            <a:xfrm>
              <a:off x="7895426" y="3774000"/>
              <a:ext cx="26726" cy="25988"/>
            </a:xfrm>
            <a:custGeom>
              <a:avLst/>
              <a:gdLst/>
              <a:ahLst/>
              <a:cxnLst/>
              <a:rect l="l" t="t" r="r" b="b"/>
              <a:pathLst>
                <a:path w="543" h="528" extrusionOk="0">
                  <a:moveTo>
                    <a:pt x="496" y="0"/>
                  </a:moveTo>
                  <a:cubicBezTo>
                    <a:pt x="487" y="0"/>
                    <a:pt x="476" y="5"/>
                    <a:pt x="467" y="18"/>
                  </a:cubicBezTo>
                  <a:lnTo>
                    <a:pt x="29" y="456"/>
                  </a:lnTo>
                  <a:cubicBezTo>
                    <a:pt x="0" y="484"/>
                    <a:pt x="31" y="528"/>
                    <a:pt x="70" y="528"/>
                  </a:cubicBezTo>
                  <a:cubicBezTo>
                    <a:pt x="80" y="528"/>
                    <a:pt x="92" y="524"/>
                    <a:pt x="102" y="516"/>
                  </a:cubicBezTo>
                  <a:cubicBezTo>
                    <a:pt x="248" y="383"/>
                    <a:pt x="381" y="224"/>
                    <a:pt x="516" y="78"/>
                  </a:cubicBezTo>
                  <a:cubicBezTo>
                    <a:pt x="542" y="42"/>
                    <a:pt x="523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27" name="Google Shape;9327;p61"/>
            <p:cNvSpPr/>
            <p:nvPr/>
          </p:nvSpPr>
          <p:spPr>
            <a:xfrm>
              <a:off x="7895623" y="3773557"/>
              <a:ext cx="26973" cy="27071"/>
            </a:xfrm>
            <a:custGeom>
              <a:avLst/>
              <a:gdLst/>
              <a:ahLst/>
              <a:cxnLst/>
              <a:rect l="l" t="t" r="r" b="b"/>
              <a:pathLst>
                <a:path w="548" h="550" extrusionOk="0">
                  <a:moveTo>
                    <a:pt x="487" y="18"/>
                  </a:moveTo>
                  <a:cubicBezTo>
                    <a:pt x="496" y="18"/>
                    <a:pt x="505" y="21"/>
                    <a:pt x="512" y="27"/>
                  </a:cubicBezTo>
                  <a:cubicBezTo>
                    <a:pt x="523" y="39"/>
                    <a:pt x="523" y="63"/>
                    <a:pt x="512" y="76"/>
                  </a:cubicBezTo>
                  <a:cubicBezTo>
                    <a:pt x="390" y="222"/>
                    <a:pt x="244" y="379"/>
                    <a:pt x="86" y="525"/>
                  </a:cubicBezTo>
                  <a:cubicBezTo>
                    <a:pt x="82" y="529"/>
                    <a:pt x="78" y="530"/>
                    <a:pt x="73" y="530"/>
                  </a:cubicBezTo>
                  <a:cubicBezTo>
                    <a:pt x="61" y="530"/>
                    <a:pt x="46" y="522"/>
                    <a:pt x="37" y="513"/>
                  </a:cubicBezTo>
                  <a:cubicBezTo>
                    <a:pt x="25" y="501"/>
                    <a:pt x="25" y="489"/>
                    <a:pt x="37" y="465"/>
                  </a:cubicBezTo>
                  <a:cubicBezTo>
                    <a:pt x="86" y="416"/>
                    <a:pt x="134" y="355"/>
                    <a:pt x="195" y="306"/>
                  </a:cubicBezTo>
                  <a:cubicBezTo>
                    <a:pt x="280" y="222"/>
                    <a:pt x="377" y="124"/>
                    <a:pt x="463" y="27"/>
                  </a:cubicBezTo>
                  <a:cubicBezTo>
                    <a:pt x="469" y="21"/>
                    <a:pt x="478" y="18"/>
                    <a:pt x="487" y="18"/>
                  </a:cubicBezTo>
                  <a:close/>
                  <a:moveTo>
                    <a:pt x="481" y="0"/>
                  </a:moveTo>
                  <a:cubicBezTo>
                    <a:pt x="471" y="0"/>
                    <a:pt x="461" y="4"/>
                    <a:pt x="450" y="14"/>
                  </a:cubicBezTo>
                  <a:cubicBezTo>
                    <a:pt x="366" y="112"/>
                    <a:pt x="268" y="209"/>
                    <a:pt x="183" y="295"/>
                  </a:cubicBezTo>
                  <a:cubicBezTo>
                    <a:pt x="123" y="343"/>
                    <a:pt x="74" y="404"/>
                    <a:pt x="25" y="452"/>
                  </a:cubicBezTo>
                  <a:cubicBezTo>
                    <a:pt x="1" y="477"/>
                    <a:pt x="1" y="513"/>
                    <a:pt x="25" y="525"/>
                  </a:cubicBezTo>
                  <a:cubicBezTo>
                    <a:pt x="37" y="538"/>
                    <a:pt x="50" y="549"/>
                    <a:pt x="61" y="549"/>
                  </a:cubicBezTo>
                  <a:cubicBezTo>
                    <a:pt x="74" y="549"/>
                    <a:pt x="86" y="549"/>
                    <a:pt x="98" y="538"/>
                  </a:cubicBezTo>
                  <a:cubicBezTo>
                    <a:pt x="256" y="392"/>
                    <a:pt x="402" y="233"/>
                    <a:pt x="523" y="87"/>
                  </a:cubicBezTo>
                  <a:cubicBezTo>
                    <a:pt x="548" y="63"/>
                    <a:pt x="536" y="27"/>
                    <a:pt x="523" y="14"/>
                  </a:cubicBezTo>
                  <a:cubicBezTo>
                    <a:pt x="509" y="8"/>
                    <a:pt x="495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28" name="Google Shape;9328;p61"/>
            <p:cNvSpPr/>
            <p:nvPr/>
          </p:nvSpPr>
          <p:spPr>
            <a:xfrm>
              <a:off x="7890701" y="3790736"/>
              <a:ext cx="30073" cy="29335"/>
            </a:xfrm>
            <a:custGeom>
              <a:avLst/>
              <a:gdLst/>
              <a:ahLst/>
              <a:cxnLst/>
              <a:rect l="l" t="t" r="r" b="b"/>
              <a:pathLst>
                <a:path w="611" h="596" extrusionOk="0">
                  <a:moveTo>
                    <a:pt x="553" y="1"/>
                  </a:moveTo>
                  <a:cubicBezTo>
                    <a:pt x="541" y="1"/>
                    <a:pt x="527" y="6"/>
                    <a:pt x="514" y="19"/>
                  </a:cubicBezTo>
                  <a:cubicBezTo>
                    <a:pt x="356" y="176"/>
                    <a:pt x="186" y="346"/>
                    <a:pt x="28" y="517"/>
                  </a:cubicBezTo>
                  <a:cubicBezTo>
                    <a:pt x="1" y="553"/>
                    <a:pt x="27" y="596"/>
                    <a:pt x="57" y="596"/>
                  </a:cubicBezTo>
                  <a:cubicBezTo>
                    <a:pt x="68" y="596"/>
                    <a:pt x="79" y="591"/>
                    <a:pt x="88" y="578"/>
                  </a:cubicBezTo>
                  <a:cubicBezTo>
                    <a:pt x="259" y="419"/>
                    <a:pt x="417" y="249"/>
                    <a:pt x="575" y="79"/>
                  </a:cubicBezTo>
                  <a:cubicBezTo>
                    <a:pt x="611" y="43"/>
                    <a:pt x="587" y="1"/>
                    <a:pt x="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29" name="Google Shape;9329;p61"/>
            <p:cNvSpPr/>
            <p:nvPr/>
          </p:nvSpPr>
          <p:spPr>
            <a:xfrm>
              <a:off x="7890209" y="3790293"/>
              <a:ext cx="30615" cy="30123"/>
            </a:xfrm>
            <a:custGeom>
              <a:avLst/>
              <a:gdLst/>
              <a:ahLst/>
              <a:cxnLst/>
              <a:rect l="l" t="t" r="r" b="b"/>
              <a:pathLst>
                <a:path w="622" h="612" extrusionOk="0">
                  <a:moveTo>
                    <a:pt x="561" y="18"/>
                  </a:moveTo>
                  <a:cubicBezTo>
                    <a:pt x="570" y="18"/>
                    <a:pt x="579" y="21"/>
                    <a:pt x="585" y="28"/>
                  </a:cubicBezTo>
                  <a:cubicBezTo>
                    <a:pt x="597" y="39"/>
                    <a:pt x="597" y="64"/>
                    <a:pt x="585" y="76"/>
                  </a:cubicBezTo>
                  <a:lnTo>
                    <a:pt x="549" y="112"/>
                  </a:lnTo>
                  <a:cubicBezTo>
                    <a:pt x="403" y="271"/>
                    <a:pt x="257" y="428"/>
                    <a:pt x="98" y="587"/>
                  </a:cubicBezTo>
                  <a:cubicBezTo>
                    <a:pt x="86" y="593"/>
                    <a:pt x="77" y="596"/>
                    <a:pt x="70" y="596"/>
                  </a:cubicBezTo>
                  <a:cubicBezTo>
                    <a:pt x="62" y="596"/>
                    <a:pt x="56" y="593"/>
                    <a:pt x="50" y="587"/>
                  </a:cubicBezTo>
                  <a:cubicBezTo>
                    <a:pt x="38" y="574"/>
                    <a:pt x="25" y="550"/>
                    <a:pt x="38" y="526"/>
                  </a:cubicBezTo>
                  <a:cubicBezTo>
                    <a:pt x="184" y="368"/>
                    <a:pt x="341" y="209"/>
                    <a:pt x="500" y="64"/>
                  </a:cubicBezTo>
                  <a:lnTo>
                    <a:pt x="536" y="28"/>
                  </a:lnTo>
                  <a:cubicBezTo>
                    <a:pt x="542" y="21"/>
                    <a:pt x="552" y="18"/>
                    <a:pt x="561" y="18"/>
                  </a:cubicBezTo>
                  <a:close/>
                  <a:moveTo>
                    <a:pt x="555" y="1"/>
                  </a:moveTo>
                  <a:cubicBezTo>
                    <a:pt x="545" y="1"/>
                    <a:pt x="535" y="5"/>
                    <a:pt x="524" y="15"/>
                  </a:cubicBezTo>
                  <a:lnTo>
                    <a:pt x="487" y="52"/>
                  </a:lnTo>
                  <a:cubicBezTo>
                    <a:pt x="330" y="198"/>
                    <a:pt x="171" y="355"/>
                    <a:pt x="25" y="514"/>
                  </a:cubicBezTo>
                  <a:cubicBezTo>
                    <a:pt x="1" y="550"/>
                    <a:pt x="14" y="574"/>
                    <a:pt x="38" y="599"/>
                  </a:cubicBezTo>
                  <a:cubicBezTo>
                    <a:pt x="38" y="611"/>
                    <a:pt x="50" y="611"/>
                    <a:pt x="74" y="611"/>
                  </a:cubicBezTo>
                  <a:cubicBezTo>
                    <a:pt x="87" y="611"/>
                    <a:pt x="98" y="611"/>
                    <a:pt x="111" y="599"/>
                  </a:cubicBezTo>
                  <a:cubicBezTo>
                    <a:pt x="269" y="441"/>
                    <a:pt x="414" y="282"/>
                    <a:pt x="560" y="125"/>
                  </a:cubicBezTo>
                  <a:lnTo>
                    <a:pt x="597" y="88"/>
                  </a:lnTo>
                  <a:cubicBezTo>
                    <a:pt x="622" y="64"/>
                    <a:pt x="609" y="39"/>
                    <a:pt x="597" y="15"/>
                  </a:cubicBezTo>
                  <a:cubicBezTo>
                    <a:pt x="583" y="8"/>
                    <a:pt x="569" y="1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30" name="Google Shape;9330;p61"/>
            <p:cNvSpPr/>
            <p:nvPr/>
          </p:nvSpPr>
          <p:spPr>
            <a:xfrm>
              <a:off x="7890110" y="3801811"/>
              <a:ext cx="29729" cy="29384"/>
            </a:xfrm>
            <a:custGeom>
              <a:avLst/>
              <a:gdLst/>
              <a:ahLst/>
              <a:cxnLst/>
              <a:rect l="l" t="t" r="r" b="b"/>
              <a:pathLst>
                <a:path w="604" h="597" extrusionOk="0">
                  <a:moveTo>
                    <a:pt x="535" y="1"/>
                  </a:moveTo>
                  <a:cubicBezTo>
                    <a:pt x="527" y="1"/>
                    <a:pt x="519" y="4"/>
                    <a:pt x="514" y="12"/>
                  </a:cubicBezTo>
                  <a:cubicBezTo>
                    <a:pt x="356" y="194"/>
                    <a:pt x="198" y="353"/>
                    <a:pt x="27" y="523"/>
                  </a:cubicBezTo>
                  <a:cubicBezTo>
                    <a:pt x="0" y="560"/>
                    <a:pt x="28" y="597"/>
                    <a:pt x="64" y="597"/>
                  </a:cubicBezTo>
                  <a:cubicBezTo>
                    <a:pt x="76" y="597"/>
                    <a:pt x="88" y="593"/>
                    <a:pt x="100" y="584"/>
                  </a:cubicBezTo>
                  <a:cubicBezTo>
                    <a:pt x="283" y="438"/>
                    <a:pt x="441" y="256"/>
                    <a:pt x="575" y="73"/>
                  </a:cubicBezTo>
                  <a:cubicBezTo>
                    <a:pt x="603" y="45"/>
                    <a:pt x="565" y="1"/>
                    <a:pt x="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31" name="Google Shape;9331;p61"/>
            <p:cNvSpPr/>
            <p:nvPr/>
          </p:nvSpPr>
          <p:spPr>
            <a:xfrm>
              <a:off x="7890209" y="3801515"/>
              <a:ext cx="29434" cy="30221"/>
            </a:xfrm>
            <a:custGeom>
              <a:avLst/>
              <a:gdLst/>
              <a:ahLst/>
              <a:cxnLst/>
              <a:rect l="l" t="t" r="r" b="b"/>
              <a:pathLst>
                <a:path w="598" h="614" extrusionOk="0">
                  <a:moveTo>
                    <a:pt x="536" y="21"/>
                  </a:moveTo>
                  <a:cubicBezTo>
                    <a:pt x="546" y="21"/>
                    <a:pt x="555" y="24"/>
                    <a:pt x="560" y="30"/>
                  </a:cubicBezTo>
                  <a:cubicBezTo>
                    <a:pt x="573" y="43"/>
                    <a:pt x="585" y="54"/>
                    <a:pt x="573" y="67"/>
                  </a:cubicBezTo>
                  <a:cubicBezTo>
                    <a:pt x="403" y="286"/>
                    <a:pt x="244" y="456"/>
                    <a:pt x="87" y="590"/>
                  </a:cubicBezTo>
                  <a:cubicBezTo>
                    <a:pt x="80" y="596"/>
                    <a:pt x="71" y="599"/>
                    <a:pt x="62" y="599"/>
                  </a:cubicBezTo>
                  <a:cubicBezTo>
                    <a:pt x="53" y="599"/>
                    <a:pt x="44" y="596"/>
                    <a:pt x="38" y="590"/>
                  </a:cubicBezTo>
                  <a:cubicBezTo>
                    <a:pt x="25" y="578"/>
                    <a:pt x="25" y="554"/>
                    <a:pt x="38" y="529"/>
                  </a:cubicBezTo>
                  <a:cubicBezTo>
                    <a:pt x="87" y="481"/>
                    <a:pt x="147" y="432"/>
                    <a:pt x="196" y="371"/>
                  </a:cubicBezTo>
                  <a:cubicBezTo>
                    <a:pt x="305" y="262"/>
                    <a:pt x="414" y="152"/>
                    <a:pt x="512" y="30"/>
                  </a:cubicBezTo>
                  <a:cubicBezTo>
                    <a:pt x="518" y="24"/>
                    <a:pt x="527" y="21"/>
                    <a:pt x="536" y="21"/>
                  </a:cubicBezTo>
                  <a:close/>
                  <a:moveTo>
                    <a:pt x="537" y="0"/>
                  </a:moveTo>
                  <a:cubicBezTo>
                    <a:pt x="524" y="0"/>
                    <a:pt x="512" y="6"/>
                    <a:pt x="500" y="18"/>
                  </a:cubicBezTo>
                  <a:cubicBezTo>
                    <a:pt x="403" y="140"/>
                    <a:pt x="293" y="249"/>
                    <a:pt x="184" y="359"/>
                  </a:cubicBezTo>
                  <a:cubicBezTo>
                    <a:pt x="123" y="408"/>
                    <a:pt x="74" y="468"/>
                    <a:pt x="25" y="517"/>
                  </a:cubicBezTo>
                  <a:cubicBezTo>
                    <a:pt x="1" y="554"/>
                    <a:pt x="1" y="578"/>
                    <a:pt x="25" y="590"/>
                  </a:cubicBezTo>
                  <a:cubicBezTo>
                    <a:pt x="38" y="602"/>
                    <a:pt x="50" y="614"/>
                    <a:pt x="62" y="614"/>
                  </a:cubicBezTo>
                  <a:cubicBezTo>
                    <a:pt x="74" y="614"/>
                    <a:pt x="87" y="614"/>
                    <a:pt x="98" y="602"/>
                  </a:cubicBezTo>
                  <a:cubicBezTo>
                    <a:pt x="257" y="468"/>
                    <a:pt x="414" y="298"/>
                    <a:pt x="585" y="79"/>
                  </a:cubicBezTo>
                  <a:cubicBezTo>
                    <a:pt x="597" y="54"/>
                    <a:pt x="597" y="30"/>
                    <a:pt x="573" y="18"/>
                  </a:cubicBezTo>
                  <a:cubicBezTo>
                    <a:pt x="561" y="6"/>
                    <a:pt x="549" y="0"/>
                    <a:pt x="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32" name="Google Shape;9332;p61"/>
            <p:cNvSpPr/>
            <p:nvPr/>
          </p:nvSpPr>
          <p:spPr>
            <a:xfrm>
              <a:off x="7891932" y="3815593"/>
              <a:ext cx="30270" cy="26923"/>
            </a:xfrm>
            <a:custGeom>
              <a:avLst/>
              <a:gdLst/>
              <a:ahLst/>
              <a:cxnLst/>
              <a:rect l="l" t="t" r="r" b="b"/>
              <a:pathLst>
                <a:path w="615" h="547" extrusionOk="0">
                  <a:moveTo>
                    <a:pt x="551" y="1"/>
                  </a:moveTo>
                  <a:cubicBezTo>
                    <a:pt x="542" y="1"/>
                    <a:pt x="533" y="4"/>
                    <a:pt x="525" y="12"/>
                  </a:cubicBezTo>
                  <a:cubicBezTo>
                    <a:pt x="355" y="158"/>
                    <a:pt x="198" y="304"/>
                    <a:pt x="39" y="462"/>
                  </a:cubicBezTo>
                  <a:cubicBezTo>
                    <a:pt x="1" y="500"/>
                    <a:pt x="38" y="546"/>
                    <a:pt x="73" y="546"/>
                  </a:cubicBezTo>
                  <a:cubicBezTo>
                    <a:pt x="83" y="546"/>
                    <a:pt x="92" y="543"/>
                    <a:pt x="100" y="535"/>
                  </a:cubicBezTo>
                  <a:cubicBezTo>
                    <a:pt x="270" y="389"/>
                    <a:pt x="428" y="231"/>
                    <a:pt x="587" y="73"/>
                  </a:cubicBezTo>
                  <a:cubicBezTo>
                    <a:pt x="615" y="44"/>
                    <a:pt x="584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33" name="Google Shape;9333;p61"/>
            <p:cNvSpPr/>
            <p:nvPr/>
          </p:nvSpPr>
          <p:spPr>
            <a:xfrm>
              <a:off x="7892030" y="3814904"/>
              <a:ext cx="29975" cy="28252"/>
            </a:xfrm>
            <a:custGeom>
              <a:avLst/>
              <a:gdLst/>
              <a:ahLst/>
              <a:cxnLst/>
              <a:rect l="l" t="t" r="r" b="b"/>
              <a:pathLst>
                <a:path w="609" h="574" extrusionOk="0">
                  <a:moveTo>
                    <a:pt x="548" y="26"/>
                  </a:moveTo>
                  <a:cubicBezTo>
                    <a:pt x="560" y="26"/>
                    <a:pt x="572" y="26"/>
                    <a:pt x="572" y="38"/>
                  </a:cubicBezTo>
                  <a:cubicBezTo>
                    <a:pt x="585" y="50"/>
                    <a:pt x="596" y="63"/>
                    <a:pt x="572" y="74"/>
                  </a:cubicBezTo>
                  <a:lnTo>
                    <a:pt x="512" y="136"/>
                  </a:lnTo>
                  <a:cubicBezTo>
                    <a:pt x="377" y="269"/>
                    <a:pt x="244" y="415"/>
                    <a:pt x="98" y="536"/>
                  </a:cubicBezTo>
                  <a:cubicBezTo>
                    <a:pt x="88" y="547"/>
                    <a:pt x="77" y="551"/>
                    <a:pt x="68" y="551"/>
                  </a:cubicBezTo>
                  <a:cubicBezTo>
                    <a:pt x="55" y="551"/>
                    <a:pt x="44" y="544"/>
                    <a:pt x="37" y="536"/>
                  </a:cubicBezTo>
                  <a:cubicBezTo>
                    <a:pt x="25" y="525"/>
                    <a:pt x="25" y="500"/>
                    <a:pt x="37" y="488"/>
                  </a:cubicBezTo>
                  <a:cubicBezTo>
                    <a:pt x="171" y="355"/>
                    <a:pt x="317" y="220"/>
                    <a:pt x="463" y="87"/>
                  </a:cubicBezTo>
                  <a:lnTo>
                    <a:pt x="523" y="26"/>
                  </a:lnTo>
                  <a:close/>
                  <a:moveTo>
                    <a:pt x="543" y="1"/>
                  </a:moveTo>
                  <a:cubicBezTo>
                    <a:pt x="532" y="1"/>
                    <a:pt x="521" y="5"/>
                    <a:pt x="512" y="14"/>
                  </a:cubicBezTo>
                  <a:lnTo>
                    <a:pt x="450" y="74"/>
                  </a:lnTo>
                  <a:cubicBezTo>
                    <a:pt x="304" y="209"/>
                    <a:pt x="159" y="342"/>
                    <a:pt x="25" y="476"/>
                  </a:cubicBezTo>
                  <a:cubicBezTo>
                    <a:pt x="1" y="500"/>
                    <a:pt x="13" y="536"/>
                    <a:pt x="25" y="549"/>
                  </a:cubicBezTo>
                  <a:cubicBezTo>
                    <a:pt x="37" y="561"/>
                    <a:pt x="50" y="573"/>
                    <a:pt x="74" y="573"/>
                  </a:cubicBezTo>
                  <a:cubicBezTo>
                    <a:pt x="86" y="573"/>
                    <a:pt x="98" y="561"/>
                    <a:pt x="110" y="549"/>
                  </a:cubicBezTo>
                  <a:cubicBezTo>
                    <a:pt x="256" y="427"/>
                    <a:pt x="390" y="282"/>
                    <a:pt x="523" y="147"/>
                  </a:cubicBezTo>
                  <a:lnTo>
                    <a:pt x="585" y="87"/>
                  </a:lnTo>
                  <a:cubicBezTo>
                    <a:pt x="609" y="63"/>
                    <a:pt x="609" y="38"/>
                    <a:pt x="585" y="26"/>
                  </a:cubicBezTo>
                  <a:cubicBezTo>
                    <a:pt x="577" y="11"/>
                    <a:pt x="560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34" name="Google Shape;9334;p61"/>
            <p:cNvSpPr/>
            <p:nvPr/>
          </p:nvSpPr>
          <p:spPr>
            <a:xfrm>
              <a:off x="7890553" y="3829621"/>
              <a:ext cx="30418" cy="28400"/>
            </a:xfrm>
            <a:custGeom>
              <a:avLst/>
              <a:gdLst/>
              <a:ahLst/>
              <a:cxnLst/>
              <a:rect l="l" t="t" r="r" b="b"/>
              <a:pathLst>
                <a:path w="618" h="577" extrusionOk="0">
                  <a:moveTo>
                    <a:pt x="560" y="1"/>
                  </a:moveTo>
                  <a:cubicBezTo>
                    <a:pt x="550" y="1"/>
                    <a:pt x="539" y="6"/>
                    <a:pt x="529" y="19"/>
                  </a:cubicBezTo>
                  <a:cubicBezTo>
                    <a:pt x="371" y="177"/>
                    <a:pt x="189" y="323"/>
                    <a:pt x="31" y="493"/>
                  </a:cubicBezTo>
                  <a:cubicBezTo>
                    <a:pt x="1" y="523"/>
                    <a:pt x="36" y="576"/>
                    <a:pt x="69" y="576"/>
                  </a:cubicBezTo>
                  <a:cubicBezTo>
                    <a:pt x="77" y="576"/>
                    <a:pt x="84" y="573"/>
                    <a:pt x="91" y="566"/>
                  </a:cubicBezTo>
                  <a:cubicBezTo>
                    <a:pt x="274" y="420"/>
                    <a:pt x="444" y="250"/>
                    <a:pt x="590" y="80"/>
                  </a:cubicBezTo>
                  <a:cubicBezTo>
                    <a:pt x="617" y="44"/>
                    <a:pt x="591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35" name="Google Shape;9335;p61"/>
            <p:cNvSpPr/>
            <p:nvPr/>
          </p:nvSpPr>
          <p:spPr>
            <a:xfrm>
              <a:off x="7890849" y="3829227"/>
              <a:ext cx="29975" cy="29483"/>
            </a:xfrm>
            <a:custGeom>
              <a:avLst/>
              <a:gdLst/>
              <a:ahLst/>
              <a:cxnLst/>
              <a:rect l="l" t="t" r="r" b="b"/>
              <a:pathLst>
                <a:path w="609" h="599" extrusionOk="0">
                  <a:moveTo>
                    <a:pt x="552" y="18"/>
                  </a:moveTo>
                  <a:cubicBezTo>
                    <a:pt x="560" y="18"/>
                    <a:pt x="566" y="21"/>
                    <a:pt x="572" y="27"/>
                  </a:cubicBezTo>
                  <a:cubicBezTo>
                    <a:pt x="584" y="39"/>
                    <a:pt x="596" y="64"/>
                    <a:pt x="572" y="75"/>
                  </a:cubicBezTo>
                  <a:cubicBezTo>
                    <a:pt x="426" y="245"/>
                    <a:pt x="268" y="428"/>
                    <a:pt x="85" y="562"/>
                  </a:cubicBezTo>
                  <a:cubicBezTo>
                    <a:pt x="75" y="572"/>
                    <a:pt x="67" y="576"/>
                    <a:pt x="60" y="576"/>
                  </a:cubicBezTo>
                  <a:cubicBezTo>
                    <a:pt x="51" y="576"/>
                    <a:pt x="44" y="569"/>
                    <a:pt x="37" y="562"/>
                  </a:cubicBezTo>
                  <a:cubicBezTo>
                    <a:pt x="25" y="550"/>
                    <a:pt x="25" y="526"/>
                    <a:pt x="37" y="501"/>
                  </a:cubicBezTo>
                  <a:cubicBezTo>
                    <a:pt x="122" y="416"/>
                    <a:pt x="220" y="331"/>
                    <a:pt x="317" y="234"/>
                  </a:cubicBezTo>
                  <a:cubicBezTo>
                    <a:pt x="377" y="172"/>
                    <a:pt x="463" y="100"/>
                    <a:pt x="523" y="27"/>
                  </a:cubicBezTo>
                  <a:cubicBezTo>
                    <a:pt x="535" y="21"/>
                    <a:pt x="544" y="18"/>
                    <a:pt x="552" y="18"/>
                  </a:cubicBezTo>
                  <a:close/>
                  <a:moveTo>
                    <a:pt x="546" y="1"/>
                  </a:moveTo>
                  <a:cubicBezTo>
                    <a:pt x="534" y="1"/>
                    <a:pt x="522" y="5"/>
                    <a:pt x="511" y="15"/>
                  </a:cubicBezTo>
                  <a:cubicBezTo>
                    <a:pt x="450" y="88"/>
                    <a:pt x="365" y="161"/>
                    <a:pt x="304" y="221"/>
                  </a:cubicBezTo>
                  <a:cubicBezTo>
                    <a:pt x="207" y="318"/>
                    <a:pt x="110" y="404"/>
                    <a:pt x="25" y="489"/>
                  </a:cubicBezTo>
                  <a:cubicBezTo>
                    <a:pt x="1" y="513"/>
                    <a:pt x="12" y="550"/>
                    <a:pt x="25" y="574"/>
                  </a:cubicBezTo>
                  <a:cubicBezTo>
                    <a:pt x="37" y="586"/>
                    <a:pt x="49" y="599"/>
                    <a:pt x="61" y="599"/>
                  </a:cubicBezTo>
                  <a:cubicBezTo>
                    <a:pt x="74" y="599"/>
                    <a:pt x="85" y="586"/>
                    <a:pt x="98" y="586"/>
                  </a:cubicBezTo>
                  <a:cubicBezTo>
                    <a:pt x="280" y="440"/>
                    <a:pt x="438" y="258"/>
                    <a:pt x="596" y="88"/>
                  </a:cubicBezTo>
                  <a:cubicBezTo>
                    <a:pt x="609" y="64"/>
                    <a:pt x="609" y="39"/>
                    <a:pt x="584" y="15"/>
                  </a:cubicBezTo>
                  <a:cubicBezTo>
                    <a:pt x="577" y="8"/>
                    <a:pt x="562" y="1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36" name="Google Shape;9336;p61"/>
            <p:cNvSpPr/>
            <p:nvPr/>
          </p:nvSpPr>
          <p:spPr>
            <a:xfrm>
              <a:off x="7899118" y="3841877"/>
              <a:ext cx="24265" cy="23379"/>
            </a:xfrm>
            <a:custGeom>
              <a:avLst/>
              <a:gdLst/>
              <a:ahLst/>
              <a:cxnLst/>
              <a:rect l="l" t="t" r="r" b="b"/>
              <a:pathLst>
                <a:path w="493" h="475" extrusionOk="0">
                  <a:moveTo>
                    <a:pt x="428" y="0"/>
                  </a:moveTo>
                  <a:cubicBezTo>
                    <a:pt x="419" y="0"/>
                    <a:pt x="410" y="4"/>
                    <a:pt x="404" y="13"/>
                  </a:cubicBezTo>
                  <a:cubicBezTo>
                    <a:pt x="295" y="147"/>
                    <a:pt x="160" y="280"/>
                    <a:pt x="39" y="402"/>
                  </a:cubicBezTo>
                  <a:cubicBezTo>
                    <a:pt x="1" y="431"/>
                    <a:pt x="30" y="474"/>
                    <a:pt x="68" y="474"/>
                  </a:cubicBezTo>
                  <a:cubicBezTo>
                    <a:pt x="79" y="474"/>
                    <a:pt x="90" y="471"/>
                    <a:pt x="100" y="463"/>
                  </a:cubicBezTo>
                  <a:cubicBezTo>
                    <a:pt x="233" y="342"/>
                    <a:pt x="355" y="207"/>
                    <a:pt x="465" y="61"/>
                  </a:cubicBezTo>
                  <a:cubicBezTo>
                    <a:pt x="492" y="34"/>
                    <a:pt x="458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37" name="Google Shape;9337;p61"/>
            <p:cNvSpPr/>
            <p:nvPr/>
          </p:nvSpPr>
          <p:spPr>
            <a:xfrm>
              <a:off x="7899216" y="3841483"/>
              <a:ext cx="24561" cy="24413"/>
            </a:xfrm>
            <a:custGeom>
              <a:avLst/>
              <a:gdLst/>
              <a:ahLst/>
              <a:cxnLst/>
              <a:rect l="l" t="t" r="r" b="b"/>
              <a:pathLst>
                <a:path w="499" h="496" extrusionOk="0">
                  <a:moveTo>
                    <a:pt x="417" y="16"/>
                  </a:moveTo>
                  <a:cubicBezTo>
                    <a:pt x="429" y="16"/>
                    <a:pt x="443" y="21"/>
                    <a:pt x="450" y="21"/>
                  </a:cubicBezTo>
                  <a:cubicBezTo>
                    <a:pt x="463" y="33"/>
                    <a:pt x="475" y="58"/>
                    <a:pt x="463" y="69"/>
                  </a:cubicBezTo>
                  <a:cubicBezTo>
                    <a:pt x="341" y="228"/>
                    <a:pt x="220" y="361"/>
                    <a:pt x="86" y="471"/>
                  </a:cubicBezTo>
                  <a:cubicBezTo>
                    <a:pt x="80" y="477"/>
                    <a:pt x="71" y="480"/>
                    <a:pt x="62" y="480"/>
                  </a:cubicBezTo>
                  <a:cubicBezTo>
                    <a:pt x="52" y="480"/>
                    <a:pt x="43" y="477"/>
                    <a:pt x="37" y="471"/>
                  </a:cubicBezTo>
                  <a:cubicBezTo>
                    <a:pt x="25" y="459"/>
                    <a:pt x="25" y="434"/>
                    <a:pt x="37" y="423"/>
                  </a:cubicBezTo>
                  <a:cubicBezTo>
                    <a:pt x="195" y="277"/>
                    <a:pt x="304" y="155"/>
                    <a:pt x="402" y="21"/>
                  </a:cubicBezTo>
                  <a:cubicBezTo>
                    <a:pt x="406" y="17"/>
                    <a:pt x="411" y="16"/>
                    <a:pt x="417" y="16"/>
                  </a:cubicBezTo>
                  <a:close/>
                  <a:moveTo>
                    <a:pt x="432" y="1"/>
                  </a:moveTo>
                  <a:cubicBezTo>
                    <a:pt x="418" y="1"/>
                    <a:pt x="404" y="7"/>
                    <a:pt x="390" y="21"/>
                  </a:cubicBezTo>
                  <a:cubicBezTo>
                    <a:pt x="293" y="142"/>
                    <a:pt x="183" y="264"/>
                    <a:pt x="25" y="410"/>
                  </a:cubicBezTo>
                  <a:cubicBezTo>
                    <a:pt x="1" y="434"/>
                    <a:pt x="13" y="459"/>
                    <a:pt x="25" y="471"/>
                  </a:cubicBezTo>
                  <a:cubicBezTo>
                    <a:pt x="37" y="483"/>
                    <a:pt x="50" y="496"/>
                    <a:pt x="74" y="496"/>
                  </a:cubicBezTo>
                  <a:cubicBezTo>
                    <a:pt x="74" y="496"/>
                    <a:pt x="98" y="496"/>
                    <a:pt x="98" y="483"/>
                  </a:cubicBezTo>
                  <a:cubicBezTo>
                    <a:pt x="231" y="374"/>
                    <a:pt x="353" y="240"/>
                    <a:pt x="475" y="82"/>
                  </a:cubicBezTo>
                  <a:cubicBezTo>
                    <a:pt x="499" y="58"/>
                    <a:pt x="487" y="21"/>
                    <a:pt x="463" y="9"/>
                  </a:cubicBezTo>
                  <a:cubicBezTo>
                    <a:pt x="453" y="4"/>
                    <a:pt x="443" y="1"/>
                    <a:pt x="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38" name="Google Shape;9338;p61"/>
            <p:cNvSpPr/>
            <p:nvPr/>
          </p:nvSpPr>
          <p:spPr>
            <a:xfrm>
              <a:off x="7893014" y="3858022"/>
              <a:ext cx="28449" cy="27563"/>
            </a:xfrm>
            <a:custGeom>
              <a:avLst/>
              <a:gdLst/>
              <a:ahLst/>
              <a:cxnLst/>
              <a:rect l="l" t="t" r="r" b="b"/>
              <a:pathLst>
                <a:path w="578" h="560" extrusionOk="0">
                  <a:moveTo>
                    <a:pt x="515" y="1"/>
                  </a:moveTo>
                  <a:cubicBezTo>
                    <a:pt x="504" y="1"/>
                    <a:pt x="491" y="5"/>
                    <a:pt x="479" y="14"/>
                  </a:cubicBezTo>
                  <a:cubicBezTo>
                    <a:pt x="321" y="147"/>
                    <a:pt x="163" y="306"/>
                    <a:pt x="30" y="476"/>
                  </a:cubicBezTo>
                  <a:cubicBezTo>
                    <a:pt x="0" y="514"/>
                    <a:pt x="32" y="560"/>
                    <a:pt x="65" y="560"/>
                  </a:cubicBezTo>
                  <a:cubicBezTo>
                    <a:pt x="73" y="560"/>
                    <a:pt x="82" y="556"/>
                    <a:pt x="90" y="549"/>
                  </a:cubicBezTo>
                  <a:cubicBezTo>
                    <a:pt x="236" y="378"/>
                    <a:pt x="394" y="220"/>
                    <a:pt x="540" y="74"/>
                  </a:cubicBezTo>
                  <a:cubicBezTo>
                    <a:pt x="577" y="37"/>
                    <a:pt x="551" y="1"/>
                    <a:pt x="5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39" name="Google Shape;9339;p61"/>
            <p:cNvSpPr/>
            <p:nvPr/>
          </p:nvSpPr>
          <p:spPr>
            <a:xfrm>
              <a:off x="7893260" y="3857382"/>
              <a:ext cx="28154" cy="28892"/>
            </a:xfrm>
            <a:custGeom>
              <a:avLst/>
              <a:gdLst/>
              <a:ahLst/>
              <a:cxnLst/>
              <a:rect l="l" t="t" r="r" b="b"/>
              <a:pathLst>
                <a:path w="572" h="587" extrusionOk="0">
                  <a:moveTo>
                    <a:pt x="511" y="14"/>
                  </a:moveTo>
                  <a:cubicBezTo>
                    <a:pt x="523" y="14"/>
                    <a:pt x="523" y="27"/>
                    <a:pt x="535" y="27"/>
                  </a:cubicBezTo>
                  <a:cubicBezTo>
                    <a:pt x="547" y="38"/>
                    <a:pt x="547" y="63"/>
                    <a:pt x="535" y="75"/>
                  </a:cubicBezTo>
                  <a:cubicBezTo>
                    <a:pt x="377" y="233"/>
                    <a:pt x="231" y="379"/>
                    <a:pt x="85" y="549"/>
                  </a:cubicBezTo>
                  <a:cubicBezTo>
                    <a:pt x="72" y="561"/>
                    <a:pt x="63" y="565"/>
                    <a:pt x="56" y="565"/>
                  </a:cubicBezTo>
                  <a:cubicBezTo>
                    <a:pt x="48" y="565"/>
                    <a:pt x="42" y="562"/>
                    <a:pt x="36" y="562"/>
                  </a:cubicBezTo>
                  <a:cubicBezTo>
                    <a:pt x="25" y="549"/>
                    <a:pt x="12" y="525"/>
                    <a:pt x="36" y="500"/>
                  </a:cubicBezTo>
                  <a:cubicBezTo>
                    <a:pt x="171" y="330"/>
                    <a:pt x="316" y="173"/>
                    <a:pt x="487" y="27"/>
                  </a:cubicBezTo>
                  <a:cubicBezTo>
                    <a:pt x="487" y="27"/>
                    <a:pt x="498" y="14"/>
                    <a:pt x="511" y="14"/>
                  </a:cubicBezTo>
                  <a:close/>
                  <a:moveTo>
                    <a:pt x="509" y="0"/>
                  </a:moveTo>
                  <a:cubicBezTo>
                    <a:pt x="497" y="0"/>
                    <a:pt x="484" y="4"/>
                    <a:pt x="474" y="14"/>
                  </a:cubicBezTo>
                  <a:cubicBezTo>
                    <a:pt x="304" y="160"/>
                    <a:pt x="146" y="319"/>
                    <a:pt x="12" y="489"/>
                  </a:cubicBezTo>
                  <a:cubicBezTo>
                    <a:pt x="0" y="513"/>
                    <a:pt x="0" y="549"/>
                    <a:pt x="25" y="573"/>
                  </a:cubicBezTo>
                  <a:cubicBezTo>
                    <a:pt x="36" y="573"/>
                    <a:pt x="49" y="586"/>
                    <a:pt x="61" y="586"/>
                  </a:cubicBezTo>
                  <a:cubicBezTo>
                    <a:pt x="73" y="586"/>
                    <a:pt x="85" y="573"/>
                    <a:pt x="98" y="562"/>
                  </a:cubicBezTo>
                  <a:cubicBezTo>
                    <a:pt x="243" y="391"/>
                    <a:pt x="389" y="246"/>
                    <a:pt x="547" y="87"/>
                  </a:cubicBezTo>
                  <a:cubicBezTo>
                    <a:pt x="571" y="63"/>
                    <a:pt x="560" y="38"/>
                    <a:pt x="547" y="14"/>
                  </a:cubicBezTo>
                  <a:cubicBezTo>
                    <a:pt x="540" y="7"/>
                    <a:pt x="525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40" name="Google Shape;9340;p61"/>
            <p:cNvSpPr/>
            <p:nvPr/>
          </p:nvSpPr>
          <p:spPr>
            <a:xfrm>
              <a:off x="7895918" y="3870672"/>
              <a:ext cx="23330" cy="26973"/>
            </a:xfrm>
            <a:custGeom>
              <a:avLst/>
              <a:gdLst/>
              <a:ahLst/>
              <a:cxnLst/>
              <a:rect l="l" t="t" r="r" b="b"/>
              <a:pathLst>
                <a:path w="474" h="548" extrusionOk="0">
                  <a:moveTo>
                    <a:pt x="410" y="0"/>
                  </a:moveTo>
                  <a:cubicBezTo>
                    <a:pt x="401" y="0"/>
                    <a:pt x="392" y="4"/>
                    <a:pt x="384" y="12"/>
                  </a:cubicBezTo>
                  <a:cubicBezTo>
                    <a:pt x="250" y="157"/>
                    <a:pt x="128" y="316"/>
                    <a:pt x="19" y="486"/>
                  </a:cubicBezTo>
                  <a:cubicBezTo>
                    <a:pt x="1" y="513"/>
                    <a:pt x="31" y="548"/>
                    <a:pt x="62" y="548"/>
                  </a:cubicBezTo>
                  <a:cubicBezTo>
                    <a:pt x="72" y="548"/>
                    <a:pt x="83" y="544"/>
                    <a:pt x="92" y="535"/>
                  </a:cubicBezTo>
                  <a:cubicBezTo>
                    <a:pt x="201" y="376"/>
                    <a:pt x="323" y="230"/>
                    <a:pt x="444" y="73"/>
                  </a:cubicBezTo>
                  <a:cubicBezTo>
                    <a:pt x="473" y="44"/>
                    <a:pt x="442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41" name="Google Shape;9341;p61"/>
            <p:cNvSpPr/>
            <p:nvPr/>
          </p:nvSpPr>
          <p:spPr>
            <a:xfrm>
              <a:off x="7895623" y="3870229"/>
              <a:ext cx="24019" cy="28006"/>
            </a:xfrm>
            <a:custGeom>
              <a:avLst/>
              <a:gdLst/>
              <a:ahLst/>
              <a:cxnLst/>
              <a:rect l="l" t="t" r="r" b="b"/>
              <a:pathLst>
                <a:path w="488" h="569" extrusionOk="0">
                  <a:moveTo>
                    <a:pt x="421" y="18"/>
                  </a:moveTo>
                  <a:cubicBezTo>
                    <a:pt x="427" y="18"/>
                    <a:pt x="433" y="21"/>
                    <a:pt x="439" y="21"/>
                  </a:cubicBezTo>
                  <a:cubicBezTo>
                    <a:pt x="463" y="33"/>
                    <a:pt x="463" y="58"/>
                    <a:pt x="450" y="82"/>
                  </a:cubicBezTo>
                  <a:cubicBezTo>
                    <a:pt x="353" y="191"/>
                    <a:pt x="256" y="312"/>
                    <a:pt x="171" y="422"/>
                  </a:cubicBezTo>
                  <a:cubicBezTo>
                    <a:pt x="147" y="471"/>
                    <a:pt x="110" y="507"/>
                    <a:pt x="86" y="544"/>
                  </a:cubicBezTo>
                  <a:cubicBezTo>
                    <a:pt x="80" y="550"/>
                    <a:pt x="74" y="553"/>
                    <a:pt x="68" y="553"/>
                  </a:cubicBezTo>
                  <a:cubicBezTo>
                    <a:pt x="61" y="553"/>
                    <a:pt x="55" y="550"/>
                    <a:pt x="50" y="544"/>
                  </a:cubicBezTo>
                  <a:cubicBezTo>
                    <a:pt x="25" y="531"/>
                    <a:pt x="25" y="520"/>
                    <a:pt x="25" y="495"/>
                  </a:cubicBezTo>
                  <a:cubicBezTo>
                    <a:pt x="123" y="349"/>
                    <a:pt x="244" y="203"/>
                    <a:pt x="402" y="33"/>
                  </a:cubicBezTo>
                  <a:cubicBezTo>
                    <a:pt x="408" y="21"/>
                    <a:pt x="414" y="18"/>
                    <a:pt x="421" y="18"/>
                  </a:cubicBezTo>
                  <a:close/>
                  <a:moveTo>
                    <a:pt x="430" y="0"/>
                  </a:moveTo>
                  <a:cubicBezTo>
                    <a:pt x="418" y="0"/>
                    <a:pt x="404" y="6"/>
                    <a:pt x="390" y="21"/>
                  </a:cubicBezTo>
                  <a:cubicBezTo>
                    <a:pt x="231" y="191"/>
                    <a:pt x="110" y="337"/>
                    <a:pt x="13" y="483"/>
                  </a:cubicBezTo>
                  <a:cubicBezTo>
                    <a:pt x="1" y="520"/>
                    <a:pt x="13" y="544"/>
                    <a:pt x="37" y="556"/>
                  </a:cubicBezTo>
                  <a:cubicBezTo>
                    <a:pt x="37" y="568"/>
                    <a:pt x="50" y="568"/>
                    <a:pt x="61" y="568"/>
                  </a:cubicBezTo>
                  <a:cubicBezTo>
                    <a:pt x="74" y="568"/>
                    <a:pt x="86" y="568"/>
                    <a:pt x="98" y="556"/>
                  </a:cubicBezTo>
                  <a:cubicBezTo>
                    <a:pt x="134" y="520"/>
                    <a:pt x="159" y="471"/>
                    <a:pt x="183" y="434"/>
                  </a:cubicBezTo>
                  <a:cubicBezTo>
                    <a:pt x="280" y="325"/>
                    <a:pt x="366" y="203"/>
                    <a:pt x="463" y="93"/>
                  </a:cubicBezTo>
                  <a:cubicBezTo>
                    <a:pt x="487" y="69"/>
                    <a:pt x="475" y="33"/>
                    <a:pt x="450" y="9"/>
                  </a:cubicBezTo>
                  <a:cubicBezTo>
                    <a:pt x="445" y="4"/>
                    <a:pt x="438" y="0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42" name="Google Shape;9342;p61"/>
            <p:cNvSpPr/>
            <p:nvPr/>
          </p:nvSpPr>
          <p:spPr>
            <a:xfrm>
              <a:off x="7896115" y="3881451"/>
              <a:ext cx="26087" cy="28991"/>
            </a:xfrm>
            <a:custGeom>
              <a:avLst/>
              <a:gdLst/>
              <a:ahLst/>
              <a:cxnLst/>
              <a:rect l="l" t="t" r="r" b="b"/>
              <a:pathLst>
                <a:path w="530" h="589" extrusionOk="0">
                  <a:moveTo>
                    <a:pt x="476" y="1"/>
                  </a:moveTo>
                  <a:cubicBezTo>
                    <a:pt x="462" y="1"/>
                    <a:pt x="449" y="8"/>
                    <a:pt x="440" y="24"/>
                  </a:cubicBezTo>
                  <a:cubicBezTo>
                    <a:pt x="307" y="194"/>
                    <a:pt x="173" y="352"/>
                    <a:pt x="27" y="511"/>
                  </a:cubicBezTo>
                  <a:cubicBezTo>
                    <a:pt x="0" y="546"/>
                    <a:pt x="26" y="589"/>
                    <a:pt x="57" y="589"/>
                  </a:cubicBezTo>
                  <a:cubicBezTo>
                    <a:pt x="67" y="589"/>
                    <a:pt x="79" y="584"/>
                    <a:pt x="88" y="571"/>
                  </a:cubicBezTo>
                  <a:cubicBezTo>
                    <a:pt x="246" y="425"/>
                    <a:pt x="392" y="243"/>
                    <a:pt x="513" y="60"/>
                  </a:cubicBezTo>
                  <a:cubicBezTo>
                    <a:pt x="530" y="28"/>
                    <a:pt x="503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43" name="Google Shape;9343;p61"/>
            <p:cNvSpPr/>
            <p:nvPr/>
          </p:nvSpPr>
          <p:spPr>
            <a:xfrm>
              <a:off x="7895623" y="3881008"/>
              <a:ext cx="26973" cy="29778"/>
            </a:xfrm>
            <a:custGeom>
              <a:avLst/>
              <a:gdLst/>
              <a:ahLst/>
              <a:cxnLst/>
              <a:rect l="l" t="t" r="r" b="b"/>
              <a:pathLst>
                <a:path w="548" h="605" extrusionOk="0">
                  <a:moveTo>
                    <a:pt x="512" y="20"/>
                  </a:moveTo>
                  <a:cubicBezTo>
                    <a:pt x="523" y="33"/>
                    <a:pt x="523" y="45"/>
                    <a:pt x="512" y="69"/>
                  </a:cubicBezTo>
                  <a:cubicBezTo>
                    <a:pt x="390" y="264"/>
                    <a:pt x="244" y="434"/>
                    <a:pt x="98" y="580"/>
                  </a:cubicBezTo>
                  <a:cubicBezTo>
                    <a:pt x="86" y="586"/>
                    <a:pt x="77" y="589"/>
                    <a:pt x="69" y="589"/>
                  </a:cubicBezTo>
                  <a:cubicBezTo>
                    <a:pt x="61" y="589"/>
                    <a:pt x="55" y="586"/>
                    <a:pt x="50" y="580"/>
                  </a:cubicBezTo>
                  <a:cubicBezTo>
                    <a:pt x="25" y="568"/>
                    <a:pt x="25" y="544"/>
                    <a:pt x="37" y="520"/>
                  </a:cubicBezTo>
                  <a:cubicBezTo>
                    <a:pt x="220" y="337"/>
                    <a:pt x="341" y="179"/>
                    <a:pt x="450" y="33"/>
                  </a:cubicBezTo>
                  <a:cubicBezTo>
                    <a:pt x="463" y="20"/>
                    <a:pt x="475" y="20"/>
                    <a:pt x="487" y="20"/>
                  </a:cubicBezTo>
                  <a:close/>
                  <a:moveTo>
                    <a:pt x="486" y="0"/>
                  </a:moveTo>
                  <a:cubicBezTo>
                    <a:pt x="471" y="0"/>
                    <a:pt x="453" y="6"/>
                    <a:pt x="439" y="20"/>
                  </a:cubicBezTo>
                  <a:cubicBezTo>
                    <a:pt x="329" y="179"/>
                    <a:pt x="195" y="325"/>
                    <a:pt x="25" y="507"/>
                  </a:cubicBezTo>
                  <a:cubicBezTo>
                    <a:pt x="1" y="544"/>
                    <a:pt x="13" y="568"/>
                    <a:pt x="37" y="593"/>
                  </a:cubicBezTo>
                  <a:cubicBezTo>
                    <a:pt x="37" y="604"/>
                    <a:pt x="50" y="604"/>
                    <a:pt x="74" y="604"/>
                  </a:cubicBezTo>
                  <a:cubicBezTo>
                    <a:pt x="86" y="604"/>
                    <a:pt x="98" y="604"/>
                    <a:pt x="110" y="593"/>
                  </a:cubicBezTo>
                  <a:cubicBezTo>
                    <a:pt x="256" y="447"/>
                    <a:pt x="402" y="276"/>
                    <a:pt x="523" y="82"/>
                  </a:cubicBezTo>
                  <a:cubicBezTo>
                    <a:pt x="548" y="45"/>
                    <a:pt x="536" y="20"/>
                    <a:pt x="512" y="9"/>
                  </a:cubicBezTo>
                  <a:cubicBezTo>
                    <a:pt x="506" y="3"/>
                    <a:pt x="497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44" name="Google Shape;9344;p61"/>
            <p:cNvSpPr/>
            <p:nvPr/>
          </p:nvSpPr>
          <p:spPr>
            <a:xfrm>
              <a:off x="7905615" y="3890705"/>
              <a:ext cx="23724" cy="23626"/>
            </a:xfrm>
            <a:custGeom>
              <a:avLst/>
              <a:gdLst/>
              <a:ahLst/>
              <a:cxnLst/>
              <a:rect l="l" t="t" r="r" b="b"/>
              <a:pathLst>
                <a:path w="482" h="480" extrusionOk="0">
                  <a:moveTo>
                    <a:pt x="425" y="0"/>
                  </a:moveTo>
                  <a:cubicBezTo>
                    <a:pt x="414" y="0"/>
                    <a:pt x="403" y="5"/>
                    <a:pt x="393" y="18"/>
                  </a:cubicBezTo>
                  <a:cubicBezTo>
                    <a:pt x="272" y="140"/>
                    <a:pt x="150" y="274"/>
                    <a:pt x="28" y="407"/>
                  </a:cubicBezTo>
                  <a:cubicBezTo>
                    <a:pt x="0" y="436"/>
                    <a:pt x="31" y="480"/>
                    <a:pt x="69" y="480"/>
                  </a:cubicBezTo>
                  <a:cubicBezTo>
                    <a:pt x="80" y="480"/>
                    <a:pt x="91" y="476"/>
                    <a:pt x="101" y="468"/>
                  </a:cubicBezTo>
                  <a:cubicBezTo>
                    <a:pt x="223" y="347"/>
                    <a:pt x="333" y="213"/>
                    <a:pt x="455" y="79"/>
                  </a:cubicBezTo>
                  <a:cubicBezTo>
                    <a:pt x="481" y="43"/>
                    <a:pt x="455" y="0"/>
                    <a:pt x="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45" name="Google Shape;9345;p61"/>
            <p:cNvSpPr/>
            <p:nvPr/>
          </p:nvSpPr>
          <p:spPr>
            <a:xfrm>
              <a:off x="7905812" y="3890311"/>
              <a:ext cx="23379" cy="24659"/>
            </a:xfrm>
            <a:custGeom>
              <a:avLst/>
              <a:gdLst/>
              <a:ahLst/>
              <a:cxnLst/>
              <a:rect l="l" t="t" r="r" b="b"/>
              <a:pathLst>
                <a:path w="475" h="501" extrusionOk="0">
                  <a:moveTo>
                    <a:pt x="414" y="17"/>
                  </a:moveTo>
                  <a:cubicBezTo>
                    <a:pt x="423" y="17"/>
                    <a:pt x="432" y="20"/>
                    <a:pt x="438" y="26"/>
                  </a:cubicBezTo>
                  <a:cubicBezTo>
                    <a:pt x="451" y="39"/>
                    <a:pt x="451" y="63"/>
                    <a:pt x="438" y="75"/>
                  </a:cubicBezTo>
                  <a:cubicBezTo>
                    <a:pt x="414" y="99"/>
                    <a:pt x="402" y="123"/>
                    <a:pt x="378" y="148"/>
                  </a:cubicBezTo>
                  <a:cubicBezTo>
                    <a:pt x="280" y="258"/>
                    <a:pt x="183" y="367"/>
                    <a:pt x="86" y="464"/>
                  </a:cubicBezTo>
                  <a:cubicBezTo>
                    <a:pt x="79" y="476"/>
                    <a:pt x="70" y="479"/>
                    <a:pt x="61" y="479"/>
                  </a:cubicBezTo>
                  <a:cubicBezTo>
                    <a:pt x="52" y="479"/>
                    <a:pt x="43" y="476"/>
                    <a:pt x="37" y="476"/>
                  </a:cubicBezTo>
                  <a:cubicBezTo>
                    <a:pt x="24" y="464"/>
                    <a:pt x="13" y="440"/>
                    <a:pt x="37" y="415"/>
                  </a:cubicBezTo>
                  <a:cubicBezTo>
                    <a:pt x="122" y="306"/>
                    <a:pt x="232" y="196"/>
                    <a:pt x="316" y="99"/>
                  </a:cubicBezTo>
                  <a:lnTo>
                    <a:pt x="389" y="26"/>
                  </a:lnTo>
                  <a:cubicBezTo>
                    <a:pt x="396" y="20"/>
                    <a:pt x="405" y="17"/>
                    <a:pt x="414" y="17"/>
                  </a:cubicBezTo>
                  <a:close/>
                  <a:moveTo>
                    <a:pt x="409" y="0"/>
                  </a:moveTo>
                  <a:cubicBezTo>
                    <a:pt x="398" y="0"/>
                    <a:pt x="388" y="4"/>
                    <a:pt x="378" y="14"/>
                  </a:cubicBezTo>
                  <a:lnTo>
                    <a:pt x="305" y="87"/>
                  </a:lnTo>
                  <a:cubicBezTo>
                    <a:pt x="207" y="185"/>
                    <a:pt x="110" y="294"/>
                    <a:pt x="24" y="404"/>
                  </a:cubicBezTo>
                  <a:cubicBezTo>
                    <a:pt x="0" y="428"/>
                    <a:pt x="13" y="464"/>
                    <a:pt x="24" y="488"/>
                  </a:cubicBezTo>
                  <a:cubicBezTo>
                    <a:pt x="37" y="488"/>
                    <a:pt x="49" y="501"/>
                    <a:pt x="61" y="501"/>
                  </a:cubicBezTo>
                  <a:cubicBezTo>
                    <a:pt x="73" y="501"/>
                    <a:pt x="86" y="488"/>
                    <a:pt x="97" y="476"/>
                  </a:cubicBezTo>
                  <a:cubicBezTo>
                    <a:pt x="195" y="379"/>
                    <a:pt x="292" y="269"/>
                    <a:pt x="389" y="160"/>
                  </a:cubicBezTo>
                  <a:cubicBezTo>
                    <a:pt x="414" y="136"/>
                    <a:pt x="426" y="112"/>
                    <a:pt x="451" y="87"/>
                  </a:cubicBezTo>
                  <a:cubicBezTo>
                    <a:pt x="475" y="63"/>
                    <a:pt x="462" y="26"/>
                    <a:pt x="451" y="14"/>
                  </a:cubicBezTo>
                  <a:cubicBezTo>
                    <a:pt x="437" y="7"/>
                    <a:pt x="423" y="0"/>
                    <a:pt x="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46" name="Google Shape;9346;p61"/>
            <p:cNvSpPr/>
            <p:nvPr/>
          </p:nvSpPr>
          <p:spPr>
            <a:xfrm>
              <a:off x="7923630" y="3892822"/>
              <a:ext cx="17719" cy="20968"/>
            </a:xfrm>
            <a:custGeom>
              <a:avLst/>
              <a:gdLst/>
              <a:ahLst/>
              <a:cxnLst/>
              <a:rect l="l" t="t" r="r" b="b"/>
              <a:pathLst>
                <a:path w="360" h="426" extrusionOk="0">
                  <a:moveTo>
                    <a:pt x="305" y="1"/>
                  </a:moveTo>
                  <a:cubicBezTo>
                    <a:pt x="292" y="1"/>
                    <a:pt x="279" y="8"/>
                    <a:pt x="271" y="24"/>
                  </a:cubicBezTo>
                  <a:cubicBezTo>
                    <a:pt x="186" y="134"/>
                    <a:pt x="100" y="243"/>
                    <a:pt x="27" y="353"/>
                  </a:cubicBezTo>
                  <a:cubicBezTo>
                    <a:pt x="0" y="389"/>
                    <a:pt x="35" y="426"/>
                    <a:pt x="64" y="426"/>
                  </a:cubicBezTo>
                  <a:cubicBezTo>
                    <a:pt x="74" y="426"/>
                    <a:pt x="83" y="422"/>
                    <a:pt x="89" y="413"/>
                  </a:cubicBezTo>
                  <a:cubicBezTo>
                    <a:pt x="186" y="304"/>
                    <a:pt x="259" y="182"/>
                    <a:pt x="344" y="61"/>
                  </a:cubicBezTo>
                  <a:cubicBezTo>
                    <a:pt x="360" y="28"/>
                    <a:pt x="333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47" name="Google Shape;9347;p61"/>
            <p:cNvSpPr/>
            <p:nvPr/>
          </p:nvSpPr>
          <p:spPr>
            <a:xfrm>
              <a:off x="7923729" y="3892379"/>
              <a:ext cx="18015" cy="22001"/>
            </a:xfrm>
            <a:custGeom>
              <a:avLst/>
              <a:gdLst/>
              <a:ahLst/>
              <a:cxnLst/>
              <a:rect l="l" t="t" r="r" b="b"/>
              <a:pathLst>
                <a:path w="366" h="447" extrusionOk="0">
                  <a:moveTo>
                    <a:pt x="306" y="21"/>
                  </a:moveTo>
                  <a:cubicBezTo>
                    <a:pt x="306" y="21"/>
                    <a:pt x="317" y="21"/>
                    <a:pt x="330" y="33"/>
                  </a:cubicBezTo>
                  <a:cubicBezTo>
                    <a:pt x="330" y="33"/>
                    <a:pt x="342" y="45"/>
                    <a:pt x="330" y="70"/>
                  </a:cubicBezTo>
                  <a:cubicBezTo>
                    <a:pt x="257" y="179"/>
                    <a:pt x="171" y="300"/>
                    <a:pt x="87" y="410"/>
                  </a:cubicBezTo>
                  <a:cubicBezTo>
                    <a:pt x="81" y="420"/>
                    <a:pt x="74" y="424"/>
                    <a:pt x="66" y="424"/>
                  </a:cubicBezTo>
                  <a:cubicBezTo>
                    <a:pt x="56" y="424"/>
                    <a:pt x="45" y="417"/>
                    <a:pt x="38" y="410"/>
                  </a:cubicBezTo>
                  <a:cubicBezTo>
                    <a:pt x="25" y="410"/>
                    <a:pt x="14" y="386"/>
                    <a:pt x="25" y="373"/>
                  </a:cubicBezTo>
                  <a:cubicBezTo>
                    <a:pt x="98" y="252"/>
                    <a:pt x="196" y="143"/>
                    <a:pt x="269" y="33"/>
                  </a:cubicBezTo>
                  <a:cubicBezTo>
                    <a:pt x="281" y="21"/>
                    <a:pt x="293" y="21"/>
                    <a:pt x="306" y="21"/>
                  </a:cubicBezTo>
                  <a:close/>
                  <a:moveTo>
                    <a:pt x="307" y="1"/>
                  </a:moveTo>
                  <a:cubicBezTo>
                    <a:pt x="290" y="1"/>
                    <a:pt x="271" y="7"/>
                    <a:pt x="257" y="21"/>
                  </a:cubicBezTo>
                  <a:cubicBezTo>
                    <a:pt x="171" y="130"/>
                    <a:pt x="87" y="240"/>
                    <a:pt x="14" y="362"/>
                  </a:cubicBezTo>
                  <a:cubicBezTo>
                    <a:pt x="1" y="386"/>
                    <a:pt x="14" y="410"/>
                    <a:pt x="25" y="434"/>
                  </a:cubicBezTo>
                  <a:cubicBezTo>
                    <a:pt x="38" y="434"/>
                    <a:pt x="50" y="446"/>
                    <a:pt x="62" y="446"/>
                  </a:cubicBezTo>
                  <a:cubicBezTo>
                    <a:pt x="74" y="446"/>
                    <a:pt x="87" y="434"/>
                    <a:pt x="98" y="422"/>
                  </a:cubicBezTo>
                  <a:cubicBezTo>
                    <a:pt x="184" y="300"/>
                    <a:pt x="281" y="179"/>
                    <a:pt x="342" y="81"/>
                  </a:cubicBezTo>
                  <a:cubicBezTo>
                    <a:pt x="366" y="57"/>
                    <a:pt x="354" y="21"/>
                    <a:pt x="342" y="8"/>
                  </a:cubicBezTo>
                  <a:cubicBezTo>
                    <a:pt x="332" y="4"/>
                    <a:pt x="320" y="1"/>
                    <a:pt x="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48" name="Google Shape;9348;p61"/>
            <p:cNvSpPr/>
            <p:nvPr/>
          </p:nvSpPr>
          <p:spPr>
            <a:xfrm>
              <a:off x="7934902" y="3894594"/>
              <a:ext cx="18457" cy="21952"/>
            </a:xfrm>
            <a:custGeom>
              <a:avLst/>
              <a:gdLst/>
              <a:ahLst/>
              <a:cxnLst/>
              <a:rect l="l" t="t" r="r" b="b"/>
              <a:pathLst>
                <a:path w="375" h="446" extrusionOk="0">
                  <a:moveTo>
                    <a:pt x="315" y="1"/>
                  </a:moveTo>
                  <a:cubicBezTo>
                    <a:pt x="306" y="1"/>
                    <a:pt x="295" y="4"/>
                    <a:pt x="285" y="12"/>
                  </a:cubicBezTo>
                  <a:cubicBezTo>
                    <a:pt x="187" y="122"/>
                    <a:pt x="90" y="244"/>
                    <a:pt x="17" y="377"/>
                  </a:cubicBezTo>
                  <a:cubicBezTo>
                    <a:pt x="0" y="411"/>
                    <a:pt x="31" y="446"/>
                    <a:pt x="64" y="446"/>
                  </a:cubicBezTo>
                  <a:cubicBezTo>
                    <a:pt x="78" y="446"/>
                    <a:pt x="92" y="440"/>
                    <a:pt x="103" y="425"/>
                  </a:cubicBezTo>
                  <a:cubicBezTo>
                    <a:pt x="176" y="304"/>
                    <a:pt x="260" y="182"/>
                    <a:pt x="346" y="73"/>
                  </a:cubicBezTo>
                  <a:cubicBezTo>
                    <a:pt x="374" y="44"/>
                    <a:pt x="350" y="1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49" name="Google Shape;9349;p61"/>
            <p:cNvSpPr/>
            <p:nvPr/>
          </p:nvSpPr>
          <p:spPr>
            <a:xfrm>
              <a:off x="7934508" y="3893904"/>
              <a:ext cx="19245" cy="22838"/>
            </a:xfrm>
            <a:custGeom>
              <a:avLst/>
              <a:gdLst/>
              <a:ahLst/>
              <a:cxnLst/>
              <a:rect l="l" t="t" r="r" b="b"/>
              <a:pathLst>
                <a:path w="391" h="464" extrusionOk="0">
                  <a:moveTo>
                    <a:pt x="341" y="26"/>
                  </a:moveTo>
                  <a:cubicBezTo>
                    <a:pt x="366" y="39"/>
                    <a:pt x="366" y="63"/>
                    <a:pt x="354" y="87"/>
                  </a:cubicBezTo>
                  <a:cubicBezTo>
                    <a:pt x="268" y="185"/>
                    <a:pt x="184" y="306"/>
                    <a:pt x="98" y="428"/>
                  </a:cubicBezTo>
                  <a:cubicBezTo>
                    <a:pt x="91" y="442"/>
                    <a:pt x="80" y="448"/>
                    <a:pt x="70" y="448"/>
                  </a:cubicBezTo>
                  <a:cubicBezTo>
                    <a:pt x="62" y="448"/>
                    <a:pt x="55" y="445"/>
                    <a:pt x="50" y="439"/>
                  </a:cubicBezTo>
                  <a:cubicBezTo>
                    <a:pt x="38" y="428"/>
                    <a:pt x="25" y="415"/>
                    <a:pt x="38" y="391"/>
                  </a:cubicBezTo>
                  <a:cubicBezTo>
                    <a:pt x="111" y="269"/>
                    <a:pt x="195" y="136"/>
                    <a:pt x="305" y="26"/>
                  </a:cubicBezTo>
                  <a:close/>
                  <a:moveTo>
                    <a:pt x="323" y="0"/>
                  </a:moveTo>
                  <a:cubicBezTo>
                    <a:pt x="314" y="0"/>
                    <a:pt x="303" y="4"/>
                    <a:pt x="293" y="14"/>
                  </a:cubicBezTo>
                  <a:cubicBezTo>
                    <a:pt x="184" y="123"/>
                    <a:pt x="87" y="258"/>
                    <a:pt x="25" y="379"/>
                  </a:cubicBezTo>
                  <a:cubicBezTo>
                    <a:pt x="1" y="415"/>
                    <a:pt x="14" y="439"/>
                    <a:pt x="38" y="452"/>
                  </a:cubicBezTo>
                  <a:cubicBezTo>
                    <a:pt x="50" y="464"/>
                    <a:pt x="62" y="464"/>
                    <a:pt x="74" y="464"/>
                  </a:cubicBezTo>
                  <a:cubicBezTo>
                    <a:pt x="87" y="464"/>
                    <a:pt x="98" y="452"/>
                    <a:pt x="111" y="439"/>
                  </a:cubicBezTo>
                  <a:cubicBezTo>
                    <a:pt x="195" y="318"/>
                    <a:pt x="281" y="196"/>
                    <a:pt x="366" y="87"/>
                  </a:cubicBezTo>
                  <a:cubicBezTo>
                    <a:pt x="390" y="63"/>
                    <a:pt x="378" y="39"/>
                    <a:pt x="354" y="14"/>
                  </a:cubicBezTo>
                  <a:cubicBezTo>
                    <a:pt x="347" y="7"/>
                    <a:pt x="336" y="0"/>
                    <a:pt x="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50" name="Google Shape;9350;p61"/>
            <p:cNvSpPr/>
            <p:nvPr/>
          </p:nvSpPr>
          <p:spPr>
            <a:xfrm>
              <a:off x="7946912" y="3893117"/>
              <a:ext cx="22100" cy="23576"/>
            </a:xfrm>
            <a:custGeom>
              <a:avLst/>
              <a:gdLst/>
              <a:ahLst/>
              <a:cxnLst/>
              <a:rect l="l" t="t" r="r" b="b"/>
              <a:pathLst>
                <a:path w="449" h="479" extrusionOk="0">
                  <a:moveTo>
                    <a:pt x="387" y="0"/>
                  </a:moveTo>
                  <a:cubicBezTo>
                    <a:pt x="381" y="0"/>
                    <a:pt x="375" y="2"/>
                    <a:pt x="370" y="6"/>
                  </a:cubicBezTo>
                  <a:cubicBezTo>
                    <a:pt x="224" y="115"/>
                    <a:pt x="102" y="261"/>
                    <a:pt x="16" y="419"/>
                  </a:cubicBezTo>
                  <a:cubicBezTo>
                    <a:pt x="0" y="452"/>
                    <a:pt x="27" y="479"/>
                    <a:pt x="58" y="479"/>
                  </a:cubicBezTo>
                  <a:cubicBezTo>
                    <a:pt x="73" y="479"/>
                    <a:pt x="90" y="472"/>
                    <a:pt x="102" y="455"/>
                  </a:cubicBezTo>
                  <a:cubicBezTo>
                    <a:pt x="187" y="322"/>
                    <a:pt x="297" y="201"/>
                    <a:pt x="418" y="79"/>
                  </a:cubicBezTo>
                  <a:cubicBezTo>
                    <a:pt x="449" y="48"/>
                    <a:pt x="419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51" name="Google Shape;9351;p61"/>
            <p:cNvSpPr/>
            <p:nvPr/>
          </p:nvSpPr>
          <p:spPr>
            <a:xfrm>
              <a:off x="7946518" y="3892674"/>
              <a:ext cx="22198" cy="24708"/>
            </a:xfrm>
            <a:custGeom>
              <a:avLst/>
              <a:gdLst/>
              <a:ahLst/>
              <a:cxnLst/>
              <a:rect l="l" t="t" r="r" b="b"/>
              <a:pathLst>
                <a:path w="451" h="502" extrusionOk="0">
                  <a:moveTo>
                    <a:pt x="402" y="15"/>
                  </a:moveTo>
                  <a:lnTo>
                    <a:pt x="414" y="27"/>
                  </a:lnTo>
                  <a:cubicBezTo>
                    <a:pt x="426" y="39"/>
                    <a:pt x="438" y="64"/>
                    <a:pt x="414" y="75"/>
                  </a:cubicBezTo>
                  <a:cubicBezTo>
                    <a:pt x="292" y="210"/>
                    <a:pt x="183" y="331"/>
                    <a:pt x="97" y="464"/>
                  </a:cubicBezTo>
                  <a:cubicBezTo>
                    <a:pt x="91" y="479"/>
                    <a:pt x="79" y="485"/>
                    <a:pt x="69" y="485"/>
                  </a:cubicBezTo>
                  <a:cubicBezTo>
                    <a:pt x="61" y="485"/>
                    <a:pt x="54" y="482"/>
                    <a:pt x="49" y="477"/>
                  </a:cubicBezTo>
                  <a:cubicBezTo>
                    <a:pt x="37" y="464"/>
                    <a:pt x="24" y="453"/>
                    <a:pt x="37" y="428"/>
                  </a:cubicBezTo>
                  <a:cubicBezTo>
                    <a:pt x="122" y="270"/>
                    <a:pt x="243" y="124"/>
                    <a:pt x="378" y="27"/>
                  </a:cubicBezTo>
                  <a:cubicBezTo>
                    <a:pt x="389" y="15"/>
                    <a:pt x="389" y="15"/>
                    <a:pt x="402" y="15"/>
                  </a:cubicBezTo>
                  <a:close/>
                  <a:moveTo>
                    <a:pt x="395" y="1"/>
                  </a:moveTo>
                  <a:cubicBezTo>
                    <a:pt x="386" y="1"/>
                    <a:pt x="375" y="5"/>
                    <a:pt x="365" y="15"/>
                  </a:cubicBezTo>
                  <a:cubicBezTo>
                    <a:pt x="232" y="112"/>
                    <a:pt x="110" y="258"/>
                    <a:pt x="24" y="416"/>
                  </a:cubicBezTo>
                  <a:cubicBezTo>
                    <a:pt x="0" y="453"/>
                    <a:pt x="13" y="477"/>
                    <a:pt x="37" y="489"/>
                  </a:cubicBezTo>
                  <a:cubicBezTo>
                    <a:pt x="49" y="501"/>
                    <a:pt x="61" y="501"/>
                    <a:pt x="73" y="501"/>
                  </a:cubicBezTo>
                  <a:cubicBezTo>
                    <a:pt x="86" y="501"/>
                    <a:pt x="97" y="489"/>
                    <a:pt x="110" y="477"/>
                  </a:cubicBezTo>
                  <a:cubicBezTo>
                    <a:pt x="207" y="343"/>
                    <a:pt x="305" y="221"/>
                    <a:pt x="438" y="88"/>
                  </a:cubicBezTo>
                  <a:cubicBezTo>
                    <a:pt x="451" y="64"/>
                    <a:pt x="451" y="39"/>
                    <a:pt x="426" y="15"/>
                  </a:cubicBezTo>
                  <a:cubicBezTo>
                    <a:pt x="419" y="8"/>
                    <a:pt x="408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52" name="Google Shape;9352;p61"/>
            <p:cNvSpPr/>
            <p:nvPr/>
          </p:nvSpPr>
          <p:spPr>
            <a:xfrm>
              <a:off x="7961285" y="3894003"/>
              <a:ext cx="19590" cy="22690"/>
            </a:xfrm>
            <a:custGeom>
              <a:avLst/>
              <a:gdLst/>
              <a:ahLst/>
              <a:cxnLst/>
              <a:rect l="l" t="t" r="r" b="b"/>
              <a:pathLst>
                <a:path w="398" h="461" extrusionOk="0">
                  <a:moveTo>
                    <a:pt x="334" y="1"/>
                  </a:moveTo>
                  <a:cubicBezTo>
                    <a:pt x="325" y="1"/>
                    <a:pt x="316" y="4"/>
                    <a:pt x="308" y="12"/>
                  </a:cubicBezTo>
                  <a:cubicBezTo>
                    <a:pt x="199" y="134"/>
                    <a:pt x="89" y="256"/>
                    <a:pt x="16" y="401"/>
                  </a:cubicBezTo>
                  <a:cubicBezTo>
                    <a:pt x="0" y="434"/>
                    <a:pt x="27" y="461"/>
                    <a:pt x="54" y="461"/>
                  </a:cubicBezTo>
                  <a:cubicBezTo>
                    <a:pt x="68" y="461"/>
                    <a:pt x="81" y="454"/>
                    <a:pt x="89" y="437"/>
                  </a:cubicBezTo>
                  <a:cubicBezTo>
                    <a:pt x="187" y="316"/>
                    <a:pt x="272" y="194"/>
                    <a:pt x="369" y="73"/>
                  </a:cubicBezTo>
                  <a:cubicBezTo>
                    <a:pt x="398" y="44"/>
                    <a:pt x="367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53" name="Google Shape;9353;p61"/>
            <p:cNvSpPr/>
            <p:nvPr/>
          </p:nvSpPr>
          <p:spPr>
            <a:xfrm>
              <a:off x="7960891" y="3893708"/>
              <a:ext cx="19786" cy="23675"/>
            </a:xfrm>
            <a:custGeom>
              <a:avLst/>
              <a:gdLst/>
              <a:ahLst/>
              <a:cxnLst/>
              <a:rect l="l" t="t" r="r" b="b"/>
              <a:pathLst>
                <a:path w="402" h="481" extrusionOk="0">
                  <a:moveTo>
                    <a:pt x="341" y="18"/>
                  </a:moveTo>
                  <a:cubicBezTo>
                    <a:pt x="353" y="18"/>
                    <a:pt x="365" y="18"/>
                    <a:pt x="365" y="30"/>
                  </a:cubicBezTo>
                  <a:cubicBezTo>
                    <a:pt x="377" y="43"/>
                    <a:pt x="389" y="67"/>
                    <a:pt x="377" y="79"/>
                  </a:cubicBezTo>
                  <a:cubicBezTo>
                    <a:pt x="280" y="189"/>
                    <a:pt x="195" y="310"/>
                    <a:pt x="110" y="419"/>
                  </a:cubicBezTo>
                  <a:lnTo>
                    <a:pt x="97" y="443"/>
                  </a:lnTo>
                  <a:cubicBezTo>
                    <a:pt x="90" y="458"/>
                    <a:pt x="79" y="464"/>
                    <a:pt x="66" y="464"/>
                  </a:cubicBezTo>
                  <a:cubicBezTo>
                    <a:pt x="57" y="464"/>
                    <a:pt x="47" y="461"/>
                    <a:pt x="37" y="456"/>
                  </a:cubicBezTo>
                  <a:cubicBezTo>
                    <a:pt x="24" y="443"/>
                    <a:pt x="24" y="432"/>
                    <a:pt x="37" y="407"/>
                  </a:cubicBezTo>
                  <a:cubicBezTo>
                    <a:pt x="110" y="273"/>
                    <a:pt x="207" y="152"/>
                    <a:pt x="329" y="30"/>
                  </a:cubicBezTo>
                  <a:cubicBezTo>
                    <a:pt x="329" y="18"/>
                    <a:pt x="341" y="18"/>
                    <a:pt x="341" y="18"/>
                  </a:cubicBezTo>
                  <a:close/>
                  <a:moveTo>
                    <a:pt x="347" y="0"/>
                  </a:moveTo>
                  <a:cubicBezTo>
                    <a:pt x="335" y="0"/>
                    <a:pt x="323" y="6"/>
                    <a:pt x="316" y="18"/>
                  </a:cubicBezTo>
                  <a:cubicBezTo>
                    <a:pt x="195" y="140"/>
                    <a:pt x="86" y="273"/>
                    <a:pt x="13" y="395"/>
                  </a:cubicBezTo>
                  <a:cubicBezTo>
                    <a:pt x="0" y="432"/>
                    <a:pt x="13" y="456"/>
                    <a:pt x="37" y="468"/>
                  </a:cubicBezTo>
                  <a:cubicBezTo>
                    <a:pt x="37" y="468"/>
                    <a:pt x="49" y="480"/>
                    <a:pt x="61" y="480"/>
                  </a:cubicBezTo>
                  <a:cubicBezTo>
                    <a:pt x="86" y="480"/>
                    <a:pt x="97" y="468"/>
                    <a:pt x="110" y="456"/>
                  </a:cubicBezTo>
                  <a:lnTo>
                    <a:pt x="122" y="432"/>
                  </a:lnTo>
                  <a:cubicBezTo>
                    <a:pt x="207" y="322"/>
                    <a:pt x="292" y="200"/>
                    <a:pt x="389" y="91"/>
                  </a:cubicBezTo>
                  <a:cubicBezTo>
                    <a:pt x="402" y="67"/>
                    <a:pt x="402" y="30"/>
                    <a:pt x="377" y="18"/>
                  </a:cubicBezTo>
                  <a:cubicBezTo>
                    <a:pt x="371" y="6"/>
                    <a:pt x="359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54" name="Google Shape;9354;p61"/>
            <p:cNvSpPr/>
            <p:nvPr/>
          </p:nvSpPr>
          <p:spPr>
            <a:xfrm>
              <a:off x="7976445" y="3892132"/>
              <a:ext cx="22346" cy="26776"/>
            </a:xfrm>
            <a:custGeom>
              <a:avLst/>
              <a:gdLst/>
              <a:ahLst/>
              <a:cxnLst/>
              <a:rect l="l" t="t" r="r" b="b"/>
              <a:pathLst>
                <a:path w="454" h="544" extrusionOk="0">
                  <a:moveTo>
                    <a:pt x="385" y="1"/>
                  </a:moveTo>
                  <a:cubicBezTo>
                    <a:pt x="373" y="1"/>
                    <a:pt x="362" y="4"/>
                    <a:pt x="353" y="13"/>
                  </a:cubicBezTo>
                  <a:cubicBezTo>
                    <a:pt x="280" y="99"/>
                    <a:pt x="207" y="184"/>
                    <a:pt x="122" y="269"/>
                  </a:cubicBezTo>
                  <a:cubicBezTo>
                    <a:pt x="61" y="342"/>
                    <a:pt x="13" y="403"/>
                    <a:pt x="0" y="500"/>
                  </a:cubicBezTo>
                  <a:cubicBezTo>
                    <a:pt x="0" y="527"/>
                    <a:pt x="27" y="543"/>
                    <a:pt x="53" y="543"/>
                  </a:cubicBezTo>
                  <a:cubicBezTo>
                    <a:pt x="73" y="543"/>
                    <a:pt x="92" y="534"/>
                    <a:pt x="97" y="512"/>
                  </a:cubicBezTo>
                  <a:cubicBezTo>
                    <a:pt x="110" y="415"/>
                    <a:pt x="195" y="342"/>
                    <a:pt x="256" y="269"/>
                  </a:cubicBezTo>
                  <a:cubicBezTo>
                    <a:pt x="316" y="196"/>
                    <a:pt x="378" y="135"/>
                    <a:pt x="426" y="62"/>
                  </a:cubicBezTo>
                  <a:cubicBezTo>
                    <a:pt x="453" y="35"/>
                    <a:pt x="419" y="1"/>
                    <a:pt x="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55" name="Google Shape;9355;p61"/>
            <p:cNvSpPr/>
            <p:nvPr/>
          </p:nvSpPr>
          <p:spPr>
            <a:xfrm>
              <a:off x="7975855" y="3891493"/>
              <a:ext cx="22789" cy="27662"/>
            </a:xfrm>
            <a:custGeom>
              <a:avLst/>
              <a:gdLst/>
              <a:ahLst/>
              <a:cxnLst/>
              <a:rect l="l" t="t" r="r" b="b"/>
              <a:pathLst>
                <a:path w="463" h="562" extrusionOk="0">
                  <a:moveTo>
                    <a:pt x="402" y="18"/>
                  </a:moveTo>
                  <a:cubicBezTo>
                    <a:pt x="411" y="18"/>
                    <a:pt x="420" y="21"/>
                    <a:pt x="426" y="26"/>
                  </a:cubicBezTo>
                  <a:cubicBezTo>
                    <a:pt x="438" y="39"/>
                    <a:pt x="438" y="51"/>
                    <a:pt x="438" y="63"/>
                  </a:cubicBezTo>
                  <a:cubicBezTo>
                    <a:pt x="377" y="148"/>
                    <a:pt x="317" y="221"/>
                    <a:pt x="268" y="270"/>
                  </a:cubicBezTo>
                  <a:cubicBezTo>
                    <a:pt x="255" y="294"/>
                    <a:pt x="244" y="307"/>
                    <a:pt x="219" y="318"/>
                  </a:cubicBezTo>
                  <a:cubicBezTo>
                    <a:pt x="171" y="380"/>
                    <a:pt x="109" y="440"/>
                    <a:pt x="98" y="525"/>
                  </a:cubicBezTo>
                  <a:cubicBezTo>
                    <a:pt x="98" y="550"/>
                    <a:pt x="73" y="550"/>
                    <a:pt x="61" y="550"/>
                  </a:cubicBezTo>
                  <a:cubicBezTo>
                    <a:pt x="37" y="550"/>
                    <a:pt x="25" y="537"/>
                    <a:pt x="25" y="513"/>
                  </a:cubicBezTo>
                  <a:cubicBezTo>
                    <a:pt x="25" y="428"/>
                    <a:pt x="85" y="367"/>
                    <a:pt x="134" y="307"/>
                  </a:cubicBezTo>
                  <a:lnTo>
                    <a:pt x="171" y="258"/>
                  </a:lnTo>
                  <a:cubicBezTo>
                    <a:pt x="244" y="185"/>
                    <a:pt x="304" y="99"/>
                    <a:pt x="377" y="26"/>
                  </a:cubicBezTo>
                  <a:cubicBezTo>
                    <a:pt x="383" y="21"/>
                    <a:pt x="393" y="18"/>
                    <a:pt x="402" y="18"/>
                  </a:cubicBezTo>
                  <a:close/>
                  <a:moveTo>
                    <a:pt x="396" y="0"/>
                  </a:moveTo>
                  <a:cubicBezTo>
                    <a:pt x="386" y="0"/>
                    <a:pt x="376" y="4"/>
                    <a:pt x="365" y="15"/>
                  </a:cubicBezTo>
                  <a:cubicBezTo>
                    <a:pt x="292" y="88"/>
                    <a:pt x="231" y="172"/>
                    <a:pt x="158" y="245"/>
                  </a:cubicBezTo>
                  <a:lnTo>
                    <a:pt x="122" y="294"/>
                  </a:lnTo>
                  <a:cubicBezTo>
                    <a:pt x="61" y="355"/>
                    <a:pt x="12" y="416"/>
                    <a:pt x="12" y="513"/>
                  </a:cubicBezTo>
                  <a:cubicBezTo>
                    <a:pt x="1" y="550"/>
                    <a:pt x="37" y="561"/>
                    <a:pt x="61" y="561"/>
                  </a:cubicBezTo>
                  <a:cubicBezTo>
                    <a:pt x="85" y="561"/>
                    <a:pt x="109" y="550"/>
                    <a:pt x="122" y="525"/>
                  </a:cubicBezTo>
                  <a:cubicBezTo>
                    <a:pt x="134" y="452"/>
                    <a:pt x="182" y="391"/>
                    <a:pt x="244" y="331"/>
                  </a:cubicBezTo>
                  <a:cubicBezTo>
                    <a:pt x="255" y="318"/>
                    <a:pt x="268" y="307"/>
                    <a:pt x="280" y="282"/>
                  </a:cubicBezTo>
                  <a:cubicBezTo>
                    <a:pt x="328" y="234"/>
                    <a:pt x="390" y="161"/>
                    <a:pt x="450" y="75"/>
                  </a:cubicBezTo>
                  <a:cubicBezTo>
                    <a:pt x="463" y="63"/>
                    <a:pt x="463" y="39"/>
                    <a:pt x="438" y="15"/>
                  </a:cubicBezTo>
                  <a:cubicBezTo>
                    <a:pt x="424" y="7"/>
                    <a:pt x="410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56" name="Google Shape;9356;p61"/>
            <p:cNvSpPr/>
            <p:nvPr/>
          </p:nvSpPr>
          <p:spPr>
            <a:xfrm>
              <a:off x="7988701" y="3892231"/>
              <a:ext cx="23921" cy="27219"/>
            </a:xfrm>
            <a:custGeom>
              <a:avLst/>
              <a:gdLst/>
              <a:ahLst/>
              <a:cxnLst/>
              <a:rect l="l" t="t" r="r" b="b"/>
              <a:pathLst>
                <a:path w="486" h="553" extrusionOk="0">
                  <a:moveTo>
                    <a:pt x="422" y="0"/>
                  </a:moveTo>
                  <a:cubicBezTo>
                    <a:pt x="413" y="0"/>
                    <a:pt x="404" y="4"/>
                    <a:pt x="396" y="11"/>
                  </a:cubicBezTo>
                  <a:cubicBezTo>
                    <a:pt x="262" y="157"/>
                    <a:pt x="129" y="316"/>
                    <a:pt x="19" y="486"/>
                  </a:cubicBezTo>
                  <a:cubicBezTo>
                    <a:pt x="1" y="513"/>
                    <a:pt x="29" y="553"/>
                    <a:pt x="60" y="553"/>
                  </a:cubicBezTo>
                  <a:cubicBezTo>
                    <a:pt x="71" y="553"/>
                    <a:pt x="82" y="548"/>
                    <a:pt x="92" y="535"/>
                  </a:cubicBezTo>
                  <a:cubicBezTo>
                    <a:pt x="213" y="389"/>
                    <a:pt x="323" y="230"/>
                    <a:pt x="457" y="73"/>
                  </a:cubicBezTo>
                  <a:cubicBezTo>
                    <a:pt x="486" y="44"/>
                    <a:pt x="454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57" name="Google Shape;9357;p61"/>
            <p:cNvSpPr/>
            <p:nvPr/>
          </p:nvSpPr>
          <p:spPr>
            <a:xfrm>
              <a:off x="7988406" y="3891788"/>
              <a:ext cx="23970" cy="28006"/>
            </a:xfrm>
            <a:custGeom>
              <a:avLst/>
              <a:gdLst/>
              <a:ahLst/>
              <a:cxnLst/>
              <a:rect l="l" t="t" r="r" b="b"/>
              <a:pathLst>
                <a:path w="487" h="569" extrusionOk="0">
                  <a:moveTo>
                    <a:pt x="427" y="20"/>
                  </a:moveTo>
                  <a:cubicBezTo>
                    <a:pt x="438" y="20"/>
                    <a:pt x="438" y="20"/>
                    <a:pt x="451" y="33"/>
                  </a:cubicBezTo>
                  <a:cubicBezTo>
                    <a:pt x="463" y="45"/>
                    <a:pt x="475" y="57"/>
                    <a:pt x="451" y="82"/>
                  </a:cubicBezTo>
                  <a:lnTo>
                    <a:pt x="195" y="410"/>
                  </a:lnTo>
                  <a:cubicBezTo>
                    <a:pt x="159" y="458"/>
                    <a:pt x="122" y="495"/>
                    <a:pt x="86" y="544"/>
                  </a:cubicBezTo>
                  <a:cubicBezTo>
                    <a:pt x="80" y="550"/>
                    <a:pt x="74" y="553"/>
                    <a:pt x="68" y="553"/>
                  </a:cubicBezTo>
                  <a:cubicBezTo>
                    <a:pt x="61" y="553"/>
                    <a:pt x="55" y="550"/>
                    <a:pt x="49" y="544"/>
                  </a:cubicBezTo>
                  <a:cubicBezTo>
                    <a:pt x="25" y="531"/>
                    <a:pt x="25" y="519"/>
                    <a:pt x="25" y="495"/>
                  </a:cubicBezTo>
                  <a:cubicBezTo>
                    <a:pt x="122" y="349"/>
                    <a:pt x="244" y="203"/>
                    <a:pt x="402" y="33"/>
                  </a:cubicBezTo>
                  <a:cubicBezTo>
                    <a:pt x="414" y="20"/>
                    <a:pt x="427" y="20"/>
                    <a:pt x="427" y="20"/>
                  </a:cubicBezTo>
                  <a:close/>
                  <a:moveTo>
                    <a:pt x="432" y="0"/>
                  </a:moveTo>
                  <a:cubicBezTo>
                    <a:pt x="418" y="0"/>
                    <a:pt x="404" y="6"/>
                    <a:pt x="390" y="20"/>
                  </a:cubicBezTo>
                  <a:cubicBezTo>
                    <a:pt x="232" y="191"/>
                    <a:pt x="110" y="337"/>
                    <a:pt x="13" y="482"/>
                  </a:cubicBezTo>
                  <a:cubicBezTo>
                    <a:pt x="0" y="507"/>
                    <a:pt x="13" y="544"/>
                    <a:pt x="37" y="555"/>
                  </a:cubicBezTo>
                  <a:cubicBezTo>
                    <a:pt x="37" y="568"/>
                    <a:pt x="49" y="568"/>
                    <a:pt x="62" y="568"/>
                  </a:cubicBezTo>
                  <a:cubicBezTo>
                    <a:pt x="73" y="568"/>
                    <a:pt x="98" y="568"/>
                    <a:pt x="98" y="555"/>
                  </a:cubicBezTo>
                  <a:cubicBezTo>
                    <a:pt x="135" y="507"/>
                    <a:pt x="171" y="458"/>
                    <a:pt x="208" y="422"/>
                  </a:cubicBezTo>
                  <a:lnTo>
                    <a:pt x="463" y="93"/>
                  </a:lnTo>
                  <a:cubicBezTo>
                    <a:pt x="487" y="69"/>
                    <a:pt x="487" y="33"/>
                    <a:pt x="463" y="9"/>
                  </a:cubicBezTo>
                  <a:cubicBezTo>
                    <a:pt x="452" y="3"/>
                    <a:pt x="442" y="0"/>
                    <a:pt x="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58" name="Google Shape;9358;p61"/>
            <p:cNvSpPr/>
            <p:nvPr/>
          </p:nvSpPr>
          <p:spPr>
            <a:xfrm>
              <a:off x="8007504" y="3886767"/>
              <a:ext cx="24216" cy="30959"/>
            </a:xfrm>
            <a:custGeom>
              <a:avLst/>
              <a:gdLst/>
              <a:ahLst/>
              <a:cxnLst/>
              <a:rect l="l" t="t" r="r" b="b"/>
              <a:pathLst>
                <a:path w="492" h="629" extrusionOk="0">
                  <a:moveTo>
                    <a:pt x="422" y="0"/>
                  </a:moveTo>
                  <a:cubicBezTo>
                    <a:pt x="411" y="0"/>
                    <a:pt x="400" y="4"/>
                    <a:pt x="391" y="13"/>
                  </a:cubicBezTo>
                  <a:cubicBezTo>
                    <a:pt x="257" y="184"/>
                    <a:pt x="123" y="366"/>
                    <a:pt x="26" y="560"/>
                  </a:cubicBezTo>
                  <a:cubicBezTo>
                    <a:pt x="0" y="595"/>
                    <a:pt x="29" y="629"/>
                    <a:pt x="61" y="629"/>
                  </a:cubicBezTo>
                  <a:cubicBezTo>
                    <a:pt x="75" y="629"/>
                    <a:pt x="88" y="623"/>
                    <a:pt x="99" y="609"/>
                  </a:cubicBezTo>
                  <a:cubicBezTo>
                    <a:pt x="221" y="427"/>
                    <a:pt x="330" y="244"/>
                    <a:pt x="464" y="74"/>
                  </a:cubicBezTo>
                  <a:cubicBezTo>
                    <a:pt x="492" y="37"/>
                    <a:pt x="457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59" name="Google Shape;9359;p61"/>
            <p:cNvSpPr/>
            <p:nvPr/>
          </p:nvSpPr>
          <p:spPr>
            <a:xfrm>
              <a:off x="8006963" y="3886423"/>
              <a:ext cx="24610" cy="31550"/>
            </a:xfrm>
            <a:custGeom>
              <a:avLst/>
              <a:gdLst/>
              <a:ahLst/>
              <a:cxnLst/>
              <a:rect l="l" t="t" r="r" b="b"/>
              <a:pathLst>
                <a:path w="500" h="641" extrusionOk="0">
                  <a:moveTo>
                    <a:pt x="463" y="20"/>
                  </a:moveTo>
                  <a:cubicBezTo>
                    <a:pt x="475" y="32"/>
                    <a:pt x="487" y="56"/>
                    <a:pt x="475" y="69"/>
                  </a:cubicBezTo>
                  <a:cubicBezTo>
                    <a:pt x="353" y="227"/>
                    <a:pt x="256" y="385"/>
                    <a:pt x="147" y="543"/>
                  </a:cubicBezTo>
                  <a:lnTo>
                    <a:pt x="110" y="604"/>
                  </a:lnTo>
                  <a:cubicBezTo>
                    <a:pt x="96" y="618"/>
                    <a:pt x="86" y="624"/>
                    <a:pt x="75" y="624"/>
                  </a:cubicBezTo>
                  <a:cubicBezTo>
                    <a:pt x="68" y="624"/>
                    <a:pt x="60" y="621"/>
                    <a:pt x="50" y="616"/>
                  </a:cubicBezTo>
                  <a:cubicBezTo>
                    <a:pt x="37" y="616"/>
                    <a:pt x="25" y="591"/>
                    <a:pt x="37" y="567"/>
                  </a:cubicBezTo>
                  <a:cubicBezTo>
                    <a:pt x="134" y="410"/>
                    <a:pt x="244" y="239"/>
                    <a:pt x="414" y="32"/>
                  </a:cubicBezTo>
                  <a:cubicBezTo>
                    <a:pt x="414" y="20"/>
                    <a:pt x="426" y="20"/>
                    <a:pt x="439" y="20"/>
                  </a:cubicBezTo>
                  <a:close/>
                  <a:moveTo>
                    <a:pt x="441" y="0"/>
                  </a:moveTo>
                  <a:cubicBezTo>
                    <a:pt x="425" y="0"/>
                    <a:pt x="409" y="6"/>
                    <a:pt x="402" y="20"/>
                  </a:cubicBezTo>
                  <a:cubicBezTo>
                    <a:pt x="232" y="227"/>
                    <a:pt x="110" y="397"/>
                    <a:pt x="25" y="555"/>
                  </a:cubicBezTo>
                  <a:cubicBezTo>
                    <a:pt x="1" y="591"/>
                    <a:pt x="25" y="616"/>
                    <a:pt x="50" y="640"/>
                  </a:cubicBezTo>
                  <a:lnTo>
                    <a:pt x="74" y="640"/>
                  </a:lnTo>
                  <a:cubicBezTo>
                    <a:pt x="86" y="640"/>
                    <a:pt x="110" y="640"/>
                    <a:pt x="123" y="616"/>
                  </a:cubicBezTo>
                  <a:lnTo>
                    <a:pt x="171" y="543"/>
                  </a:lnTo>
                  <a:cubicBezTo>
                    <a:pt x="268" y="397"/>
                    <a:pt x="366" y="227"/>
                    <a:pt x="487" y="81"/>
                  </a:cubicBezTo>
                  <a:cubicBezTo>
                    <a:pt x="499" y="56"/>
                    <a:pt x="487" y="32"/>
                    <a:pt x="475" y="8"/>
                  </a:cubicBezTo>
                  <a:cubicBezTo>
                    <a:pt x="465" y="3"/>
                    <a:pt x="453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60" name="Google Shape;9360;p61"/>
            <p:cNvSpPr/>
            <p:nvPr/>
          </p:nvSpPr>
          <p:spPr>
            <a:xfrm>
              <a:off x="8023058" y="3887112"/>
              <a:ext cx="24807" cy="29434"/>
            </a:xfrm>
            <a:custGeom>
              <a:avLst/>
              <a:gdLst/>
              <a:ahLst/>
              <a:cxnLst/>
              <a:rect l="l" t="t" r="r" b="b"/>
              <a:pathLst>
                <a:path w="504" h="598" extrusionOk="0">
                  <a:moveTo>
                    <a:pt x="447" y="0"/>
                  </a:moveTo>
                  <a:cubicBezTo>
                    <a:pt x="436" y="0"/>
                    <a:pt x="425" y="5"/>
                    <a:pt x="415" y="18"/>
                  </a:cubicBezTo>
                  <a:cubicBezTo>
                    <a:pt x="269" y="177"/>
                    <a:pt x="148" y="359"/>
                    <a:pt x="26" y="529"/>
                  </a:cubicBezTo>
                  <a:cubicBezTo>
                    <a:pt x="1" y="563"/>
                    <a:pt x="36" y="598"/>
                    <a:pt x="67" y="598"/>
                  </a:cubicBezTo>
                  <a:cubicBezTo>
                    <a:pt x="80" y="598"/>
                    <a:pt x="92" y="592"/>
                    <a:pt x="99" y="577"/>
                  </a:cubicBezTo>
                  <a:cubicBezTo>
                    <a:pt x="221" y="407"/>
                    <a:pt x="342" y="237"/>
                    <a:pt x="477" y="79"/>
                  </a:cubicBezTo>
                  <a:cubicBezTo>
                    <a:pt x="503" y="43"/>
                    <a:pt x="477" y="0"/>
                    <a:pt x="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61" name="Google Shape;9361;p61"/>
            <p:cNvSpPr/>
            <p:nvPr/>
          </p:nvSpPr>
          <p:spPr>
            <a:xfrm>
              <a:off x="8023107" y="3886521"/>
              <a:ext cx="24610" cy="30221"/>
            </a:xfrm>
            <a:custGeom>
              <a:avLst/>
              <a:gdLst/>
              <a:ahLst/>
              <a:cxnLst/>
              <a:rect l="l" t="t" r="r" b="b"/>
              <a:pathLst>
                <a:path w="500" h="614" extrusionOk="0">
                  <a:moveTo>
                    <a:pt x="439" y="16"/>
                  </a:moveTo>
                  <a:cubicBezTo>
                    <a:pt x="449" y="16"/>
                    <a:pt x="456" y="23"/>
                    <a:pt x="463" y="30"/>
                  </a:cubicBezTo>
                  <a:cubicBezTo>
                    <a:pt x="476" y="43"/>
                    <a:pt x="487" y="67"/>
                    <a:pt x="463" y="79"/>
                  </a:cubicBezTo>
                  <a:cubicBezTo>
                    <a:pt x="341" y="237"/>
                    <a:pt x="220" y="408"/>
                    <a:pt x="98" y="589"/>
                  </a:cubicBezTo>
                  <a:cubicBezTo>
                    <a:pt x="92" y="596"/>
                    <a:pt x="83" y="599"/>
                    <a:pt x="73" y="599"/>
                  </a:cubicBezTo>
                  <a:cubicBezTo>
                    <a:pt x="62" y="599"/>
                    <a:pt x="50" y="596"/>
                    <a:pt x="38" y="589"/>
                  </a:cubicBezTo>
                  <a:cubicBezTo>
                    <a:pt x="25" y="589"/>
                    <a:pt x="25" y="565"/>
                    <a:pt x="38" y="553"/>
                  </a:cubicBezTo>
                  <a:cubicBezTo>
                    <a:pt x="147" y="371"/>
                    <a:pt x="281" y="200"/>
                    <a:pt x="414" y="30"/>
                  </a:cubicBezTo>
                  <a:cubicBezTo>
                    <a:pt x="424" y="20"/>
                    <a:pt x="433" y="16"/>
                    <a:pt x="439" y="16"/>
                  </a:cubicBezTo>
                  <a:close/>
                  <a:moveTo>
                    <a:pt x="439" y="0"/>
                  </a:moveTo>
                  <a:cubicBezTo>
                    <a:pt x="427" y="0"/>
                    <a:pt x="415" y="6"/>
                    <a:pt x="403" y="18"/>
                  </a:cubicBezTo>
                  <a:cubicBezTo>
                    <a:pt x="268" y="189"/>
                    <a:pt x="135" y="359"/>
                    <a:pt x="13" y="541"/>
                  </a:cubicBezTo>
                  <a:cubicBezTo>
                    <a:pt x="1" y="565"/>
                    <a:pt x="13" y="602"/>
                    <a:pt x="38" y="614"/>
                  </a:cubicBezTo>
                  <a:lnTo>
                    <a:pt x="62" y="614"/>
                  </a:lnTo>
                  <a:cubicBezTo>
                    <a:pt x="86" y="614"/>
                    <a:pt x="98" y="614"/>
                    <a:pt x="111" y="602"/>
                  </a:cubicBezTo>
                  <a:cubicBezTo>
                    <a:pt x="232" y="419"/>
                    <a:pt x="354" y="249"/>
                    <a:pt x="476" y="91"/>
                  </a:cubicBezTo>
                  <a:cubicBezTo>
                    <a:pt x="500" y="67"/>
                    <a:pt x="487" y="30"/>
                    <a:pt x="476" y="18"/>
                  </a:cubicBezTo>
                  <a:cubicBezTo>
                    <a:pt x="463" y="6"/>
                    <a:pt x="451" y="0"/>
                    <a:pt x="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62" name="Google Shape;9362;p61"/>
            <p:cNvSpPr/>
            <p:nvPr/>
          </p:nvSpPr>
          <p:spPr>
            <a:xfrm>
              <a:off x="8041270" y="3890360"/>
              <a:ext cx="17522" cy="23921"/>
            </a:xfrm>
            <a:custGeom>
              <a:avLst/>
              <a:gdLst/>
              <a:ahLst/>
              <a:cxnLst/>
              <a:rect l="l" t="t" r="r" b="b"/>
              <a:pathLst>
                <a:path w="356" h="486" extrusionOk="0">
                  <a:moveTo>
                    <a:pt x="304" y="0"/>
                  </a:moveTo>
                  <a:cubicBezTo>
                    <a:pt x="295" y="0"/>
                    <a:pt x="286" y="4"/>
                    <a:pt x="277" y="13"/>
                  </a:cubicBezTo>
                  <a:cubicBezTo>
                    <a:pt x="155" y="122"/>
                    <a:pt x="70" y="281"/>
                    <a:pt x="9" y="427"/>
                  </a:cubicBezTo>
                  <a:cubicBezTo>
                    <a:pt x="1" y="459"/>
                    <a:pt x="30" y="486"/>
                    <a:pt x="58" y="486"/>
                  </a:cubicBezTo>
                  <a:cubicBezTo>
                    <a:pt x="72" y="486"/>
                    <a:pt x="86" y="479"/>
                    <a:pt x="94" y="463"/>
                  </a:cubicBezTo>
                  <a:cubicBezTo>
                    <a:pt x="155" y="317"/>
                    <a:pt x="240" y="195"/>
                    <a:pt x="337" y="74"/>
                  </a:cubicBezTo>
                  <a:cubicBezTo>
                    <a:pt x="355" y="37"/>
                    <a:pt x="332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63" name="Google Shape;9363;p61"/>
            <p:cNvSpPr/>
            <p:nvPr/>
          </p:nvSpPr>
          <p:spPr>
            <a:xfrm>
              <a:off x="8041073" y="3889671"/>
              <a:ext cx="18015" cy="25299"/>
            </a:xfrm>
            <a:custGeom>
              <a:avLst/>
              <a:gdLst/>
              <a:ahLst/>
              <a:cxnLst/>
              <a:rect l="l" t="t" r="r" b="b"/>
              <a:pathLst>
                <a:path w="366" h="514" extrusionOk="0">
                  <a:moveTo>
                    <a:pt x="305" y="15"/>
                  </a:moveTo>
                  <a:cubicBezTo>
                    <a:pt x="317" y="15"/>
                    <a:pt x="317" y="27"/>
                    <a:pt x="329" y="27"/>
                  </a:cubicBezTo>
                  <a:cubicBezTo>
                    <a:pt x="341" y="39"/>
                    <a:pt x="341" y="63"/>
                    <a:pt x="329" y="76"/>
                  </a:cubicBezTo>
                  <a:cubicBezTo>
                    <a:pt x="220" y="222"/>
                    <a:pt x="147" y="344"/>
                    <a:pt x="86" y="477"/>
                  </a:cubicBezTo>
                  <a:cubicBezTo>
                    <a:pt x="74" y="489"/>
                    <a:pt x="62" y="489"/>
                    <a:pt x="49" y="489"/>
                  </a:cubicBezTo>
                  <a:cubicBezTo>
                    <a:pt x="25" y="489"/>
                    <a:pt x="13" y="465"/>
                    <a:pt x="25" y="453"/>
                  </a:cubicBezTo>
                  <a:cubicBezTo>
                    <a:pt x="62" y="331"/>
                    <a:pt x="147" y="161"/>
                    <a:pt x="281" y="27"/>
                  </a:cubicBezTo>
                  <a:cubicBezTo>
                    <a:pt x="293" y="27"/>
                    <a:pt x="305" y="15"/>
                    <a:pt x="305" y="15"/>
                  </a:cubicBezTo>
                  <a:close/>
                  <a:moveTo>
                    <a:pt x="299" y="1"/>
                  </a:moveTo>
                  <a:cubicBezTo>
                    <a:pt x="289" y="1"/>
                    <a:pt x="278" y="5"/>
                    <a:pt x="268" y="15"/>
                  </a:cubicBezTo>
                  <a:cubicBezTo>
                    <a:pt x="135" y="149"/>
                    <a:pt x="49" y="319"/>
                    <a:pt x="1" y="441"/>
                  </a:cubicBezTo>
                  <a:cubicBezTo>
                    <a:pt x="1" y="477"/>
                    <a:pt x="13" y="501"/>
                    <a:pt x="38" y="501"/>
                  </a:cubicBezTo>
                  <a:cubicBezTo>
                    <a:pt x="49" y="514"/>
                    <a:pt x="49" y="514"/>
                    <a:pt x="62" y="514"/>
                  </a:cubicBezTo>
                  <a:cubicBezTo>
                    <a:pt x="74" y="514"/>
                    <a:pt x="98" y="501"/>
                    <a:pt x="98" y="477"/>
                  </a:cubicBezTo>
                  <a:cubicBezTo>
                    <a:pt x="159" y="355"/>
                    <a:pt x="232" y="234"/>
                    <a:pt x="341" y="88"/>
                  </a:cubicBezTo>
                  <a:cubicBezTo>
                    <a:pt x="365" y="63"/>
                    <a:pt x="354" y="27"/>
                    <a:pt x="341" y="15"/>
                  </a:cubicBezTo>
                  <a:cubicBezTo>
                    <a:pt x="327" y="8"/>
                    <a:pt x="313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64" name="Google Shape;9364;p61"/>
            <p:cNvSpPr/>
            <p:nvPr/>
          </p:nvSpPr>
          <p:spPr>
            <a:xfrm>
              <a:off x="8055200" y="3889474"/>
              <a:ext cx="18999" cy="24659"/>
            </a:xfrm>
            <a:custGeom>
              <a:avLst/>
              <a:gdLst/>
              <a:ahLst/>
              <a:cxnLst/>
              <a:rect l="l" t="t" r="r" b="b"/>
              <a:pathLst>
                <a:path w="386" h="501" extrusionOk="0">
                  <a:moveTo>
                    <a:pt x="324" y="1"/>
                  </a:moveTo>
                  <a:cubicBezTo>
                    <a:pt x="314" y="1"/>
                    <a:pt x="304" y="6"/>
                    <a:pt x="297" y="19"/>
                  </a:cubicBezTo>
                  <a:cubicBezTo>
                    <a:pt x="188" y="153"/>
                    <a:pt x="91" y="286"/>
                    <a:pt x="18" y="432"/>
                  </a:cubicBezTo>
                  <a:cubicBezTo>
                    <a:pt x="1" y="467"/>
                    <a:pt x="32" y="501"/>
                    <a:pt x="61" y="501"/>
                  </a:cubicBezTo>
                  <a:cubicBezTo>
                    <a:pt x="73" y="501"/>
                    <a:pt x="84" y="495"/>
                    <a:pt x="91" y="481"/>
                  </a:cubicBezTo>
                  <a:cubicBezTo>
                    <a:pt x="176" y="335"/>
                    <a:pt x="261" y="202"/>
                    <a:pt x="359" y="67"/>
                  </a:cubicBezTo>
                  <a:cubicBezTo>
                    <a:pt x="385" y="41"/>
                    <a:pt x="353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65" name="Google Shape;9365;p61"/>
            <p:cNvSpPr/>
            <p:nvPr/>
          </p:nvSpPr>
          <p:spPr>
            <a:xfrm>
              <a:off x="8054855" y="3889081"/>
              <a:ext cx="19196" cy="25299"/>
            </a:xfrm>
            <a:custGeom>
              <a:avLst/>
              <a:gdLst/>
              <a:ahLst/>
              <a:cxnLst/>
              <a:rect l="l" t="t" r="r" b="b"/>
              <a:pathLst>
                <a:path w="390" h="514" extrusionOk="0">
                  <a:moveTo>
                    <a:pt x="329" y="18"/>
                  </a:moveTo>
                  <a:cubicBezTo>
                    <a:pt x="338" y="18"/>
                    <a:pt x="347" y="21"/>
                    <a:pt x="353" y="27"/>
                  </a:cubicBezTo>
                  <a:cubicBezTo>
                    <a:pt x="366" y="39"/>
                    <a:pt x="377" y="51"/>
                    <a:pt x="366" y="75"/>
                  </a:cubicBezTo>
                  <a:cubicBezTo>
                    <a:pt x="268" y="197"/>
                    <a:pt x="183" y="331"/>
                    <a:pt x="98" y="489"/>
                  </a:cubicBezTo>
                  <a:cubicBezTo>
                    <a:pt x="85" y="501"/>
                    <a:pt x="61" y="501"/>
                    <a:pt x="49" y="501"/>
                  </a:cubicBezTo>
                  <a:cubicBezTo>
                    <a:pt x="37" y="489"/>
                    <a:pt x="25" y="465"/>
                    <a:pt x="37" y="453"/>
                  </a:cubicBezTo>
                  <a:cubicBezTo>
                    <a:pt x="110" y="307"/>
                    <a:pt x="195" y="173"/>
                    <a:pt x="304" y="27"/>
                  </a:cubicBezTo>
                  <a:cubicBezTo>
                    <a:pt x="311" y="21"/>
                    <a:pt x="320" y="18"/>
                    <a:pt x="329" y="18"/>
                  </a:cubicBezTo>
                  <a:close/>
                  <a:moveTo>
                    <a:pt x="324" y="1"/>
                  </a:moveTo>
                  <a:cubicBezTo>
                    <a:pt x="313" y="1"/>
                    <a:pt x="303" y="5"/>
                    <a:pt x="293" y="15"/>
                  </a:cubicBezTo>
                  <a:cubicBezTo>
                    <a:pt x="183" y="161"/>
                    <a:pt x="98" y="294"/>
                    <a:pt x="13" y="440"/>
                  </a:cubicBezTo>
                  <a:cubicBezTo>
                    <a:pt x="1" y="465"/>
                    <a:pt x="13" y="501"/>
                    <a:pt x="37" y="513"/>
                  </a:cubicBezTo>
                  <a:lnTo>
                    <a:pt x="61" y="513"/>
                  </a:lnTo>
                  <a:cubicBezTo>
                    <a:pt x="85" y="513"/>
                    <a:pt x="98" y="513"/>
                    <a:pt x="110" y="489"/>
                  </a:cubicBezTo>
                  <a:cubicBezTo>
                    <a:pt x="195" y="343"/>
                    <a:pt x="293" y="210"/>
                    <a:pt x="377" y="75"/>
                  </a:cubicBezTo>
                  <a:cubicBezTo>
                    <a:pt x="390" y="51"/>
                    <a:pt x="377" y="27"/>
                    <a:pt x="366" y="15"/>
                  </a:cubicBezTo>
                  <a:cubicBezTo>
                    <a:pt x="352" y="8"/>
                    <a:pt x="338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66" name="Google Shape;9366;p61"/>
            <p:cNvSpPr/>
            <p:nvPr/>
          </p:nvSpPr>
          <p:spPr>
            <a:xfrm>
              <a:off x="8065537" y="3883371"/>
              <a:ext cx="26136" cy="32584"/>
            </a:xfrm>
            <a:custGeom>
              <a:avLst/>
              <a:gdLst/>
              <a:ahLst/>
              <a:cxnLst/>
              <a:rect l="l" t="t" r="r" b="b"/>
              <a:pathLst>
                <a:path w="531" h="662" extrusionOk="0">
                  <a:moveTo>
                    <a:pt x="467" y="1"/>
                  </a:moveTo>
                  <a:cubicBezTo>
                    <a:pt x="453" y="1"/>
                    <a:pt x="439" y="6"/>
                    <a:pt x="428" y="21"/>
                  </a:cubicBezTo>
                  <a:cubicBezTo>
                    <a:pt x="295" y="204"/>
                    <a:pt x="149" y="399"/>
                    <a:pt x="27" y="593"/>
                  </a:cubicBezTo>
                  <a:cubicBezTo>
                    <a:pt x="1" y="628"/>
                    <a:pt x="36" y="662"/>
                    <a:pt x="68" y="662"/>
                  </a:cubicBezTo>
                  <a:cubicBezTo>
                    <a:pt x="81" y="662"/>
                    <a:pt x="93" y="656"/>
                    <a:pt x="100" y="642"/>
                  </a:cubicBezTo>
                  <a:cubicBezTo>
                    <a:pt x="233" y="447"/>
                    <a:pt x="368" y="253"/>
                    <a:pt x="514" y="58"/>
                  </a:cubicBezTo>
                  <a:cubicBezTo>
                    <a:pt x="531" y="32"/>
                    <a:pt x="500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67" name="Google Shape;9367;p61"/>
            <p:cNvSpPr/>
            <p:nvPr/>
          </p:nvSpPr>
          <p:spPr>
            <a:xfrm>
              <a:off x="8065635" y="3882830"/>
              <a:ext cx="26382" cy="33371"/>
            </a:xfrm>
            <a:custGeom>
              <a:avLst/>
              <a:gdLst/>
              <a:ahLst/>
              <a:cxnLst/>
              <a:rect l="l" t="t" r="r" b="b"/>
              <a:pathLst>
                <a:path w="536" h="678" extrusionOk="0">
                  <a:moveTo>
                    <a:pt x="463" y="23"/>
                  </a:moveTo>
                  <a:cubicBezTo>
                    <a:pt x="472" y="23"/>
                    <a:pt x="481" y="26"/>
                    <a:pt x="487" y="32"/>
                  </a:cubicBezTo>
                  <a:cubicBezTo>
                    <a:pt x="499" y="32"/>
                    <a:pt x="512" y="45"/>
                    <a:pt x="499" y="69"/>
                  </a:cubicBezTo>
                  <a:cubicBezTo>
                    <a:pt x="426" y="178"/>
                    <a:pt x="353" y="275"/>
                    <a:pt x="280" y="385"/>
                  </a:cubicBezTo>
                  <a:cubicBezTo>
                    <a:pt x="220" y="470"/>
                    <a:pt x="158" y="556"/>
                    <a:pt x="98" y="653"/>
                  </a:cubicBezTo>
                  <a:cubicBezTo>
                    <a:pt x="86" y="659"/>
                    <a:pt x="77" y="662"/>
                    <a:pt x="67" y="662"/>
                  </a:cubicBezTo>
                  <a:cubicBezTo>
                    <a:pt x="58" y="662"/>
                    <a:pt x="49" y="659"/>
                    <a:pt x="37" y="653"/>
                  </a:cubicBezTo>
                  <a:cubicBezTo>
                    <a:pt x="25" y="653"/>
                    <a:pt x="25" y="628"/>
                    <a:pt x="37" y="616"/>
                  </a:cubicBezTo>
                  <a:cubicBezTo>
                    <a:pt x="171" y="397"/>
                    <a:pt x="317" y="191"/>
                    <a:pt x="439" y="32"/>
                  </a:cubicBezTo>
                  <a:cubicBezTo>
                    <a:pt x="444" y="26"/>
                    <a:pt x="453" y="23"/>
                    <a:pt x="463" y="23"/>
                  </a:cubicBezTo>
                  <a:close/>
                  <a:moveTo>
                    <a:pt x="466" y="0"/>
                  </a:moveTo>
                  <a:cubicBezTo>
                    <a:pt x="449" y="0"/>
                    <a:pt x="433" y="6"/>
                    <a:pt x="426" y="20"/>
                  </a:cubicBezTo>
                  <a:cubicBezTo>
                    <a:pt x="304" y="178"/>
                    <a:pt x="158" y="385"/>
                    <a:pt x="12" y="604"/>
                  </a:cubicBezTo>
                  <a:cubicBezTo>
                    <a:pt x="1" y="628"/>
                    <a:pt x="12" y="653"/>
                    <a:pt x="25" y="677"/>
                  </a:cubicBezTo>
                  <a:lnTo>
                    <a:pt x="61" y="677"/>
                  </a:lnTo>
                  <a:cubicBezTo>
                    <a:pt x="85" y="677"/>
                    <a:pt x="98" y="677"/>
                    <a:pt x="110" y="653"/>
                  </a:cubicBezTo>
                  <a:lnTo>
                    <a:pt x="293" y="397"/>
                  </a:lnTo>
                  <a:cubicBezTo>
                    <a:pt x="366" y="288"/>
                    <a:pt x="439" y="178"/>
                    <a:pt x="512" y="81"/>
                  </a:cubicBezTo>
                  <a:cubicBezTo>
                    <a:pt x="536" y="56"/>
                    <a:pt x="523" y="32"/>
                    <a:pt x="499" y="8"/>
                  </a:cubicBezTo>
                  <a:cubicBezTo>
                    <a:pt x="489" y="3"/>
                    <a:pt x="477" y="0"/>
                    <a:pt x="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68" name="Google Shape;9368;p61"/>
            <p:cNvSpPr/>
            <p:nvPr/>
          </p:nvSpPr>
          <p:spPr>
            <a:xfrm>
              <a:off x="8078531" y="3886423"/>
              <a:ext cx="22740" cy="33125"/>
            </a:xfrm>
            <a:custGeom>
              <a:avLst/>
              <a:gdLst/>
              <a:ahLst/>
              <a:cxnLst/>
              <a:rect l="l" t="t" r="r" b="b"/>
              <a:pathLst>
                <a:path w="462" h="673" extrusionOk="0">
                  <a:moveTo>
                    <a:pt x="401" y="0"/>
                  </a:moveTo>
                  <a:cubicBezTo>
                    <a:pt x="390" y="0"/>
                    <a:pt x="378" y="6"/>
                    <a:pt x="371" y="20"/>
                  </a:cubicBezTo>
                  <a:cubicBezTo>
                    <a:pt x="237" y="202"/>
                    <a:pt x="115" y="397"/>
                    <a:pt x="18" y="604"/>
                  </a:cubicBezTo>
                  <a:cubicBezTo>
                    <a:pt x="1" y="639"/>
                    <a:pt x="26" y="673"/>
                    <a:pt x="56" y="673"/>
                  </a:cubicBezTo>
                  <a:cubicBezTo>
                    <a:pt x="68" y="673"/>
                    <a:pt x="80" y="667"/>
                    <a:pt x="91" y="653"/>
                  </a:cubicBezTo>
                  <a:cubicBezTo>
                    <a:pt x="213" y="458"/>
                    <a:pt x="322" y="251"/>
                    <a:pt x="444" y="69"/>
                  </a:cubicBezTo>
                  <a:cubicBezTo>
                    <a:pt x="461" y="35"/>
                    <a:pt x="430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69" name="Google Shape;9369;p61"/>
            <p:cNvSpPr/>
            <p:nvPr/>
          </p:nvSpPr>
          <p:spPr>
            <a:xfrm>
              <a:off x="8078187" y="3885931"/>
              <a:ext cx="23429" cy="33863"/>
            </a:xfrm>
            <a:custGeom>
              <a:avLst/>
              <a:gdLst/>
              <a:ahLst/>
              <a:cxnLst/>
              <a:rect l="l" t="t" r="r" b="b"/>
              <a:pathLst>
                <a:path w="476" h="688" extrusionOk="0">
                  <a:moveTo>
                    <a:pt x="414" y="18"/>
                  </a:moveTo>
                  <a:lnTo>
                    <a:pt x="427" y="30"/>
                  </a:lnTo>
                  <a:cubicBezTo>
                    <a:pt x="438" y="42"/>
                    <a:pt x="451" y="55"/>
                    <a:pt x="438" y="66"/>
                  </a:cubicBezTo>
                  <a:cubicBezTo>
                    <a:pt x="365" y="188"/>
                    <a:pt x="281" y="322"/>
                    <a:pt x="220" y="444"/>
                  </a:cubicBezTo>
                  <a:cubicBezTo>
                    <a:pt x="171" y="517"/>
                    <a:pt x="135" y="590"/>
                    <a:pt x="86" y="650"/>
                  </a:cubicBezTo>
                  <a:cubicBezTo>
                    <a:pt x="79" y="664"/>
                    <a:pt x="72" y="670"/>
                    <a:pt x="64" y="670"/>
                  </a:cubicBezTo>
                  <a:cubicBezTo>
                    <a:pt x="59" y="670"/>
                    <a:pt x="54" y="668"/>
                    <a:pt x="49" y="663"/>
                  </a:cubicBezTo>
                  <a:cubicBezTo>
                    <a:pt x="25" y="663"/>
                    <a:pt x="13" y="638"/>
                    <a:pt x="25" y="614"/>
                  </a:cubicBezTo>
                  <a:cubicBezTo>
                    <a:pt x="122" y="407"/>
                    <a:pt x="268" y="212"/>
                    <a:pt x="378" y="42"/>
                  </a:cubicBezTo>
                  <a:cubicBezTo>
                    <a:pt x="390" y="30"/>
                    <a:pt x="402" y="18"/>
                    <a:pt x="414" y="18"/>
                  </a:cubicBezTo>
                  <a:close/>
                  <a:moveTo>
                    <a:pt x="406" y="1"/>
                  </a:moveTo>
                  <a:cubicBezTo>
                    <a:pt x="392" y="1"/>
                    <a:pt x="379" y="10"/>
                    <a:pt x="365" y="30"/>
                  </a:cubicBezTo>
                  <a:cubicBezTo>
                    <a:pt x="244" y="201"/>
                    <a:pt x="111" y="395"/>
                    <a:pt x="13" y="614"/>
                  </a:cubicBezTo>
                  <a:cubicBezTo>
                    <a:pt x="1" y="638"/>
                    <a:pt x="13" y="674"/>
                    <a:pt x="38" y="687"/>
                  </a:cubicBezTo>
                  <a:lnTo>
                    <a:pt x="62" y="687"/>
                  </a:lnTo>
                  <a:cubicBezTo>
                    <a:pt x="74" y="687"/>
                    <a:pt x="98" y="687"/>
                    <a:pt x="111" y="663"/>
                  </a:cubicBezTo>
                  <a:cubicBezTo>
                    <a:pt x="147" y="590"/>
                    <a:pt x="184" y="517"/>
                    <a:pt x="232" y="456"/>
                  </a:cubicBezTo>
                  <a:cubicBezTo>
                    <a:pt x="305" y="334"/>
                    <a:pt x="378" y="201"/>
                    <a:pt x="451" y="79"/>
                  </a:cubicBezTo>
                  <a:cubicBezTo>
                    <a:pt x="475" y="55"/>
                    <a:pt x="463" y="30"/>
                    <a:pt x="438" y="18"/>
                  </a:cubicBezTo>
                  <a:cubicBezTo>
                    <a:pt x="428" y="7"/>
                    <a:pt x="417" y="1"/>
                    <a:pt x="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70" name="Google Shape;9370;p61"/>
            <p:cNvSpPr/>
            <p:nvPr/>
          </p:nvSpPr>
          <p:spPr>
            <a:xfrm>
              <a:off x="8092215" y="3888047"/>
              <a:ext cx="20771" cy="29975"/>
            </a:xfrm>
            <a:custGeom>
              <a:avLst/>
              <a:gdLst/>
              <a:ahLst/>
              <a:cxnLst/>
              <a:rect l="l" t="t" r="r" b="b"/>
              <a:pathLst>
                <a:path w="422" h="609" extrusionOk="0">
                  <a:moveTo>
                    <a:pt x="367" y="1"/>
                  </a:moveTo>
                  <a:cubicBezTo>
                    <a:pt x="352" y="1"/>
                    <a:pt x="336" y="7"/>
                    <a:pt x="324" y="23"/>
                  </a:cubicBezTo>
                  <a:cubicBezTo>
                    <a:pt x="202" y="182"/>
                    <a:pt x="93" y="364"/>
                    <a:pt x="8" y="547"/>
                  </a:cubicBezTo>
                  <a:cubicBezTo>
                    <a:pt x="0" y="585"/>
                    <a:pt x="27" y="609"/>
                    <a:pt x="53" y="609"/>
                  </a:cubicBezTo>
                  <a:cubicBezTo>
                    <a:pt x="69" y="609"/>
                    <a:pt x="84" y="601"/>
                    <a:pt x="93" y="583"/>
                  </a:cubicBezTo>
                  <a:cubicBezTo>
                    <a:pt x="202" y="413"/>
                    <a:pt x="299" y="231"/>
                    <a:pt x="397" y="60"/>
                  </a:cubicBezTo>
                  <a:cubicBezTo>
                    <a:pt x="421" y="28"/>
                    <a:pt x="397" y="1"/>
                    <a:pt x="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71" name="Google Shape;9371;p61"/>
            <p:cNvSpPr/>
            <p:nvPr/>
          </p:nvSpPr>
          <p:spPr>
            <a:xfrm>
              <a:off x="8091969" y="3887604"/>
              <a:ext cx="20968" cy="30959"/>
            </a:xfrm>
            <a:custGeom>
              <a:avLst/>
              <a:gdLst/>
              <a:ahLst/>
              <a:cxnLst/>
              <a:rect l="l" t="t" r="r" b="b"/>
              <a:pathLst>
                <a:path w="426" h="629" extrusionOk="0">
                  <a:moveTo>
                    <a:pt x="390" y="21"/>
                  </a:moveTo>
                  <a:cubicBezTo>
                    <a:pt x="402" y="32"/>
                    <a:pt x="414" y="45"/>
                    <a:pt x="402" y="69"/>
                  </a:cubicBezTo>
                  <a:cubicBezTo>
                    <a:pt x="329" y="178"/>
                    <a:pt x="268" y="288"/>
                    <a:pt x="207" y="397"/>
                  </a:cubicBezTo>
                  <a:cubicBezTo>
                    <a:pt x="171" y="459"/>
                    <a:pt x="134" y="531"/>
                    <a:pt x="98" y="592"/>
                  </a:cubicBezTo>
                  <a:cubicBezTo>
                    <a:pt x="91" y="606"/>
                    <a:pt x="79" y="612"/>
                    <a:pt x="66" y="612"/>
                  </a:cubicBezTo>
                  <a:cubicBezTo>
                    <a:pt x="57" y="612"/>
                    <a:pt x="47" y="609"/>
                    <a:pt x="37" y="604"/>
                  </a:cubicBezTo>
                  <a:cubicBezTo>
                    <a:pt x="25" y="592"/>
                    <a:pt x="13" y="580"/>
                    <a:pt x="25" y="567"/>
                  </a:cubicBezTo>
                  <a:cubicBezTo>
                    <a:pt x="98" y="397"/>
                    <a:pt x="195" y="227"/>
                    <a:pt x="341" y="32"/>
                  </a:cubicBezTo>
                  <a:cubicBezTo>
                    <a:pt x="341" y="21"/>
                    <a:pt x="353" y="21"/>
                    <a:pt x="366" y="21"/>
                  </a:cubicBezTo>
                  <a:close/>
                  <a:moveTo>
                    <a:pt x="368" y="0"/>
                  </a:moveTo>
                  <a:cubicBezTo>
                    <a:pt x="352" y="0"/>
                    <a:pt x="336" y="6"/>
                    <a:pt x="329" y="21"/>
                  </a:cubicBezTo>
                  <a:cubicBezTo>
                    <a:pt x="183" y="215"/>
                    <a:pt x="74" y="386"/>
                    <a:pt x="13" y="556"/>
                  </a:cubicBezTo>
                  <a:cubicBezTo>
                    <a:pt x="1" y="592"/>
                    <a:pt x="13" y="604"/>
                    <a:pt x="37" y="616"/>
                  </a:cubicBezTo>
                  <a:cubicBezTo>
                    <a:pt x="49" y="629"/>
                    <a:pt x="49" y="629"/>
                    <a:pt x="61" y="629"/>
                  </a:cubicBezTo>
                  <a:cubicBezTo>
                    <a:pt x="85" y="629"/>
                    <a:pt x="98" y="616"/>
                    <a:pt x="110" y="604"/>
                  </a:cubicBezTo>
                  <a:cubicBezTo>
                    <a:pt x="147" y="531"/>
                    <a:pt x="183" y="470"/>
                    <a:pt x="220" y="410"/>
                  </a:cubicBezTo>
                  <a:cubicBezTo>
                    <a:pt x="280" y="300"/>
                    <a:pt x="341" y="178"/>
                    <a:pt x="414" y="81"/>
                  </a:cubicBezTo>
                  <a:cubicBezTo>
                    <a:pt x="426" y="45"/>
                    <a:pt x="426" y="21"/>
                    <a:pt x="402" y="8"/>
                  </a:cubicBezTo>
                  <a:cubicBezTo>
                    <a:pt x="392" y="3"/>
                    <a:pt x="380" y="0"/>
                    <a:pt x="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72" name="Google Shape;9372;p61"/>
            <p:cNvSpPr/>
            <p:nvPr/>
          </p:nvSpPr>
          <p:spPr>
            <a:xfrm>
              <a:off x="8105948" y="3888441"/>
              <a:ext cx="20476" cy="33027"/>
            </a:xfrm>
            <a:custGeom>
              <a:avLst/>
              <a:gdLst/>
              <a:ahLst/>
              <a:cxnLst/>
              <a:rect l="l" t="t" r="r" b="b"/>
              <a:pathLst>
                <a:path w="416" h="671" extrusionOk="0">
                  <a:moveTo>
                    <a:pt x="349" y="1"/>
                  </a:moveTo>
                  <a:cubicBezTo>
                    <a:pt x="336" y="1"/>
                    <a:pt x="323" y="5"/>
                    <a:pt x="312" y="15"/>
                  </a:cubicBezTo>
                  <a:cubicBezTo>
                    <a:pt x="191" y="198"/>
                    <a:pt x="82" y="405"/>
                    <a:pt x="9" y="612"/>
                  </a:cubicBezTo>
                  <a:cubicBezTo>
                    <a:pt x="0" y="644"/>
                    <a:pt x="30" y="671"/>
                    <a:pt x="58" y="671"/>
                  </a:cubicBezTo>
                  <a:cubicBezTo>
                    <a:pt x="72" y="671"/>
                    <a:pt x="85" y="664"/>
                    <a:pt x="93" y="648"/>
                  </a:cubicBezTo>
                  <a:cubicBezTo>
                    <a:pt x="191" y="442"/>
                    <a:pt x="276" y="259"/>
                    <a:pt x="398" y="64"/>
                  </a:cubicBezTo>
                  <a:cubicBezTo>
                    <a:pt x="415" y="29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73" name="Google Shape;9373;p61"/>
            <p:cNvSpPr/>
            <p:nvPr/>
          </p:nvSpPr>
          <p:spPr>
            <a:xfrm>
              <a:off x="8105160" y="3888195"/>
              <a:ext cx="21608" cy="33371"/>
            </a:xfrm>
            <a:custGeom>
              <a:avLst/>
              <a:gdLst/>
              <a:ahLst/>
              <a:cxnLst/>
              <a:rect l="l" t="t" r="r" b="b"/>
              <a:pathLst>
                <a:path w="439" h="678" extrusionOk="0">
                  <a:moveTo>
                    <a:pt x="370" y="13"/>
                  </a:moveTo>
                  <a:cubicBezTo>
                    <a:pt x="377" y="13"/>
                    <a:pt x="384" y="16"/>
                    <a:pt x="390" y="20"/>
                  </a:cubicBezTo>
                  <a:cubicBezTo>
                    <a:pt x="401" y="33"/>
                    <a:pt x="414" y="45"/>
                    <a:pt x="401" y="69"/>
                  </a:cubicBezTo>
                  <a:cubicBezTo>
                    <a:pt x="292" y="239"/>
                    <a:pt x="219" y="410"/>
                    <a:pt x="122" y="592"/>
                  </a:cubicBezTo>
                  <a:lnTo>
                    <a:pt x="98" y="641"/>
                  </a:lnTo>
                  <a:cubicBezTo>
                    <a:pt x="85" y="665"/>
                    <a:pt x="73" y="665"/>
                    <a:pt x="61" y="665"/>
                  </a:cubicBezTo>
                  <a:cubicBezTo>
                    <a:pt x="36" y="653"/>
                    <a:pt x="25" y="641"/>
                    <a:pt x="36" y="617"/>
                  </a:cubicBezTo>
                  <a:cubicBezTo>
                    <a:pt x="98" y="434"/>
                    <a:pt x="195" y="228"/>
                    <a:pt x="341" y="33"/>
                  </a:cubicBezTo>
                  <a:cubicBezTo>
                    <a:pt x="348" y="19"/>
                    <a:pt x="359" y="13"/>
                    <a:pt x="370" y="13"/>
                  </a:cubicBezTo>
                  <a:close/>
                  <a:moveTo>
                    <a:pt x="367" y="0"/>
                  </a:moveTo>
                  <a:cubicBezTo>
                    <a:pt x="351" y="0"/>
                    <a:pt x="336" y="6"/>
                    <a:pt x="328" y="20"/>
                  </a:cubicBezTo>
                  <a:cubicBezTo>
                    <a:pt x="182" y="228"/>
                    <a:pt x="73" y="422"/>
                    <a:pt x="12" y="617"/>
                  </a:cubicBezTo>
                  <a:cubicBezTo>
                    <a:pt x="0" y="641"/>
                    <a:pt x="25" y="665"/>
                    <a:pt x="49" y="677"/>
                  </a:cubicBezTo>
                  <a:lnTo>
                    <a:pt x="73" y="677"/>
                  </a:lnTo>
                  <a:cubicBezTo>
                    <a:pt x="85" y="677"/>
                    <a:pt x="109" y="677"/>
                    <a:pt x="109" y="653"/>
                  </a:cubicBezTo>
                  <a:lnTo>
                    <a:pt x="146" y="604"/>
                  </a:lnTo>
                  <a:cubicBezTo>
                    <a:pt x="231" y="422"/>
                    <a:pt x="317" y="239"/>
                    <a:pt x="414" y="69"/>
                  </a:cubicBezTo>
                  <a:cubicBezTo>
                    <a:pt x="438" y="45"/>
                    <a:pt x="426" y="20"/>
                    <a:pt x="401" y="9"/>
                  </a:cubicBezTo>
                  <a:cubicBezTo>
                    <a:pt x="391" y="3"/>
                    <a:pt x="379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74" name="Google Shape;9374;p61"/>
            <p:cNvSpPr/>
            <p:nvPr/>
          </p:nvSpPr>
          <p:spPr>
            <a:xfrm>
              <a:off x="8123323" y="3890262"/>
              <a:ext cx="19048" cy="28597"/>
            </a:xfrm>
            <a:custGeom>
              <a:avLst/>
              <a:gdLst/>
              <a:ahLst/>
              <a:cxnLst/>
              <a:rect l="l" t="t" r="r" b="b"/>
              <a:pathLst>
                <a:path w="387" h="581" extrusionOk="0">
                  <a:moveTo>
                    <a:pt x="324" y="0"/>
                  </a:moveTo>
                  <a:cubicBezTo>
                    <a:pt x="312" y="0"/>
                    <a:pt x="298" y="5"/>
                    <a:pt x="288" y="15"/>
                  </a:cubicBezTo>
                  <a:cubicBezTo>
                    <a:pt x="178" y="173"/>
                    <a:pt x="57" y="343"/>
                    <a:pt x="8" y="526"/>
                  </a:cubicBezTo>
                  <a:cubicBezTo>
                    <a:pt x="0" y="558"/>
                    <a:pt x="30" y="580"/>
                    <a:pt x="58" y="580"/>
                  </a:cubicBezTo>
                  <a:cubicBezTo>
                    <a:pt x="72" y="580"/>
                    <a:pt x="85" y="575"/>
                    <a:pt x="94" y="562"/>
                  </a:cubicBezTo>
                  <a:cubicBezTo>
                    <a:pt x="178" y="392"/>
                    <a:pt x="251" y="222"/>
                    <a:pt x="361" y="64"/>
                  </a:cubicBezTo>
                  <a:cubicBezTo>
                    <a:pt x="387" y="29"/>
                    <a:pt x="357" y="0"/>
                    <a:pt x="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75" name="Google Shape;9375;p61"/>
            <p:cNvSpPr/>
            <p:nvPr/>
          </p:nvSpPr>
          <p:spPr>
            <a:xfrm>
              <a:off x="8123126" y="3890016"/>
              <a:ext cx="19196" cy="29138"/>
            </a:xfrm>
            <a:custGeom>
              <a:avLst/>
              <a:gdLst/>
              <a:ahLst/>
              <a:cxnLst/>
              <a:rect l="l" t="t" r="r" b="b"/>
              <a:pathLst>
                <a:path w="390" h="592" extrusionOk="0">
                  <a:moveTo>
                    <a:pt x="352" y="20"/>
                  </a:moveTo>
                  <a:cubicBezTo>
                    <a:pt x="365" y="32"/>
                    <a:pt x="377" y="45"/>
                    <a:pt x="365" y="69"/>
                  </a:cubicBezTo>
                  <a:cubicBezTo>
                    <a:pt x="268" y="191"/>
                    <a:pt x="206" y="324"/>
                    <a:pt x="134" y="458"/>
                  </a:cubicBezTo>
                  <a:cubicBezTo>
                    <a:pt x="122" y="494"/>
                    <a:pt x="109" y="531"/>
                    <a:pt x="85" y="555"/>
                  </a:cubicBezTo>
                  <a:cubicBezTo>
                    <a:pt x="85" y="570"/>
                    <a:pt x="77" y="576"/>
                    <a:pt x="68" y="576"/>
                  </a:cubicBezTo>
                  <a:cubicBezTo>
                    <a:pt x="61" y="576"/>
                    <a:pt x="54" y="572"/>
                    <a:pt x="49" y="567"/>
                  </a:cubicBezTo>
                  <a:cubicBezTo>
                    <a:pt x="36" y="567"/>
                    <a:pt x="12" y="555"/>
                    <a:pt x="25" y="531"/>
                  </a:cubicBezTo>
                  <a:cubicBezTo>
                    <a:pt x="85" y="337"/>
                    <a:pt x="206" y="154"/>
                    <a:pt x="304" y="32"/>
                  </a:cubicBezTo>
                  <a:cubicBezTo>
                    <a:pt x="304" y="20"/>
                    <a:pt x="316" y="20"/>
                    <a:pt x="328" y="20"/>
                  </a:cubicBezTo>
                  <a:close/>
                  <a:moveTo>
                    <a:pt x="331" y="0"/>
                  </a:moveTo>
                  <a:cubicBezTo>
                    <a:pt x="313" y="0"/>
                    <a:pt x="294" y="6"/>
                    <a:pt x="279" y="20"/>
                  </a:cubicBezTo>
                  <a:cubicBezTo>
                    <a:pt x="195" y="142"/>
                    <a:pt x="61" y="324"/>
                    <a:pt x="0" y="518"/>
                  </a:cubicBezTo>
                  <a:cubicBezTo>
                    <a:pt x="0" y="555"/>
                    <a:pt x="12" y="580"/>
                    <a:pt x="36" y="591"/>
                  </a:cubicBezTo>
                  <a:lnTo>
                    <a:pt x="61" y="591"/>
                  </a:lnTo>
                  <a:cubicBezTo>
                    <a:pt x="73" y="591"/>
                    <a:pt x="98" y="580"/>
                    <a:pt x="109" y="567"/>
                  </a:cubicBezTo>
                  <a:cubicBezTo>
                    <a:pt x="122" y="531"/>
                    <a:pt x="134" y="507"/>
                    <a:pt x="146" y="470"/>
                  </a:cubicBezTo>
                  <a:cubicBezTo>
                    <a:pt x="219" y="337"/>
                    <a:pt x="279" y="202"/>
                    <a:pt x="377" y="69"/>
                  </a:cubicBezTo>
                  <a:cubicBezTo>
                    <a:pt x="389" y="45"/>
                    <a:pt x="389" y="20"/>
                    <a:pt x="365" y="8"/>
                  </a:cubicBezTo>
                  <a:cubicBezTo>
                    <a:pt x="355" y="3"/>
                    <a:pt x="343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76" name="Google Shape;9376;p61"/>
            <p:cNvSpPr/>
            <p:nvPr/>
          </p:nvSpPr>
          <p:spPr>
            <a:xfrm>
              <a:off x="8140452" y="3890557"/>
              <a:ext cx="17473" cy="28105"/>
            </a:xfrm>
            <a:custGeom>
              <a:avLst/>
              <a:gdLst/>
              <a:ahLst/>
              <a:cxnLst/>
              <a:rect l="l" t="t" r="r" b="b"/>
              <a:pathLst>
                <a:path w="355" h="571" extrusionOk="0">
                  <a:moveTo>
                    <a:pt x="294" y="1"/>
                  </a:moveTo>
                  <a:cubicBezTo>
                    <a:pt x="281" y="1"/>
                    <a:pt x="267" y="7"/>
                    <a:pt x="256" y="21"/>
                  </a:cubicBezTo>
                  <a:cubicBezTo>
                    <a:pt x="159" y="180"/>
                    <a:pt x="37" y="337"/>
                    <a:pt x="0" y="520"/>
                  </a:cubicBezTo>
                  <a:cubicBezTo>
                    <a:pt x="0" y="550"/>
                    <a:pt x="28" y="571"/>
                    <a:pt x="53" y="571"/>
                  </a:cubicBezTo>
                  <a:cubicBezTo>
                    <a:pt x="68" y="571"/>
                    <a:pt x="81" y="563"/>
                    <a:pt x="86" y="544"/>
                  </a:cubicBezTo>
                  <a:cubicBezTo>
                    <a:pt x="146" y="374"/>
                    <a:pt x="244" y="228"/>
                    <a:pt x="329" y="70"/>
                  </a:cubicBezTo>
                  <a:cubicBezTo>
                    <a:pt x="355" y="35"/>
                    <a:pt x="326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77" name="Google Shape;9377;p61"/>
            <p:cNvSpPr/>
            <p:nvPr/>
          </p:nvSpPr>
          <p:spPr>
            <a:xfrm>
              <a:off x="8139861" y="3890016"/>
              <a:ext cx="18015" cy="29138"/>
            </a:xfrm>
            <a:custGeom>
              <a:avLst/>
              <a:gdLst/>
              <a:ahLst/>
              <a:cxnLst/>
              <a:rect l="l" t="t" r="r" b="b"/>
              <a:pathLst>
                <a:path w="366" h="592" extrusionOk="0">
                  <a:moveTo>
                    <a:pt x="310" y="24"/>
                  </a:moveTo>
                  <a:cubicBezTo>
                    <a:pt x="317" y="24"/>
                    <a:pt x="324" y="27"/>
                    <a:pt x="329" y="32"/>
                  </a:cubicBezTo>
                  <a:cubicBezTo>
                    <a:pt x="341" y="32"/>
                    <a:pt x="353" y="56"/>
                    <a:pt x="341" y="69"/>
                  </a:cubicBezTo>
                  <a:cubicBezTo>
                    <a:pt x="317" y="93"/>
                    <a:pt x="304" y="118"/>
                    <a:pt x="293" y="142"/>
                  </a:cubicBezTo>
                  <a:cubicBezTo>
                    <a:pt x="220" y="275"/>
                    <a:pt x="147" y="410"/>
                    <a:pt x="98" y="555"/>
                  </a:cubicBezTo>
                  <a:cubicBezTo>
                    <a:pt x="85" y="580"/>
                    <a:pt x="74" y="580"/>
                    <a:pt x="49" y="580"/>
                  </a:cubicBezTo>
                  <a:cubicBezTo>
                    <a:pt x="37" y="567"/>
                    <a:pt x="25" y="555"/>
                    <a:pt x="25" y="531"/>
                  </a:cubicBezTo>
                  <a:cubicBezTo>
                    <a:pt x="49" y="373"/>
                    <a:pt x="147" y="227"/>
                    <a:pt x="244" y="93"/>
                  </a:cubicBezTo>
                  <a:cubicBezTo>
                    <a:pt x="256" y="81"/>
                    <a:pt x="268" y="56"/>
                    <a:pt x="280" y="45"/>
                  </a:cubicBezTo>
                  <a:cubicBezTo>
                    <a:pt x="287" y="30"/>
                    <a:pt x="299" y="24"/>
                    <a:pt x="310" y="24"/>
                  </a:cubicBezTo>
                  <a:close/>
                  <a:moveTo>
                    <a:pt x="308" y="1"/>
                  </a:moveTo>
                  <a:cubicBezTo>
                    <a:pt x="292" y="1"/>
                    <a:pt x="271" y="9"/>
                    <a:pt x="256" y="32"/>
                  </a:cubicBezTo>
                  <a:cubicBezTo>
                    <a:pt x="244" y="45"/>
                    <a:pt x="231" y="69"/>
                    <a:pt x="220" y="81"/>
                  </a:cubicBezTo>
                  <a:cubicBezTo>
                    <a:pt x="134" y="227"/>
                    <a:pt x="37" y="361"/>
                    <a:pt x="12" y="531"/>
                  </a:cubicBezTo>
                  <a:cubicBezTo>
                    <a:pt x="1" y="567"/>
                    <a:pt x="25" y="591"/>
                    <a:pt x="49" y="591"/>
                  </a:cubicBezTo>
                  <a:lnTo>
                    <a:pt x="61" y="591"/>
                  </a:lnTo>
                  <a:cubicBezTo>
                    <a:pt x="85" y="591"/>
                    <a:pt x="98" y="580"/>
                    <a:pt x="110" y="555"/>
                  </a:cubicBezTo>
                  <a:cubicBezTo>
                    <a:pt x="158" y="410"/>
                    <a:pt x="231" y="288"/>
                    <a:pt x="304" y="154"/>
                  </a:cubicBezTo>
                  <a:cubicBezTo>
                    <a:pt x="329" y="129"/>
                    <a:pt x="341" y="105"/>
                    <a:pt x="353" y="81"/>
                  </a:cubicBezTo>
                  <a:cubicBezTo>
                    <a:pt x="366" y="56"/>
                    <a:pt x="353" y="20"/>
                    <a:pt x="329" y="8"/>
                  </a:cubicBezTo>
                  <a:cubicBezTo>
                    <a:pt x="324" y="3"/>
                    <a:pt x="317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78" name="Google Shape;9378;p61"/>
            <p:cNvSpPr/>
            <p:nvPr/>
          </p:nvSpPr>
          <p:spPr>
            <a:xfrm>
              <a:off x="8160485" y="3890262"/>
              <a:ext cx="14225" cy="25348"/>
            </a:xfrm>
            <a:custGeom>
              <a:avLst/>
              <a:gdLst/>
              <a:ahLst/>
              <a:cxnLst/>
              <a:rect l="l" t="t" r="r" b="b"/>
              <a:pathLst>
                <a:path w="289" h="515" extrusionOk="0">
                  <a:moveTo>
                    <a:pt x="226" y="0"/>
                  </a:moveTo>
                  <a:cubicBezTo>
                    <a:pt x="213" y="0"/>
                    <a:pt x="200" y="5"/>
                    <a:pt x="190" y="15"/>
                  </a:cubicBezTo>
                  <a:cubicBezTo>
                    <a:pt x="93" y="149"/>
                    <a:pt x="20" y="307"/>
                    <a:pt x="7" y="465"/>
                  </a:cubicBezTo>
                  <a:cubicBezTo>
                    <a:pt x="0" y="499"/>
                    <a:pt x="24" y="514"/>
                    <a:pt x="49" y="514"/>
                  </a:cubicBezTo>
                  <a:cubicBezTo>
                    <a:pt x="68" y="514"/>
                    <a:pt x="87" y="505"/>
                    <a:pt x="93" y="489"/>
                  </a:cubicBezTo>
                  <a:cubicBezTo>
                    <a:pt x="129" y="332"/>
                    <a:pt x="177" y="197"/>
                    <a:pt x="263" y="64"/>
                  </a:cubicBezTo>
                  <a:cubicBezTo>
                    <a:pt x="289" y="29"/>
                    <a:pt x="258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79" name="Google Shape;9379;p61"/>
            <p:cNvSpPr/>
            <p:nvPr/>
          </p:nvSpPr>
          <p:spPr>
            <a:xfrm>
              <a:off x="8160239" y="3890016"/>
              <a:ext cx="14963" cy="26185"/>
            </a:xfrm>
            <a:custGeom>
              <a:avLst/>
              <a:gdLst/>
              <a:ahLst/>
              <a:cxnLst/>
              <a:rect l="l" t="t" r="r" b="b"/>
              <a:pathLst>
                <a:path w="304" h="532" extrusionOk="0">
                  <a:moveTo>
                    <a:pt x="236" y="12"/>
                  </a:moveTo>
                  <a:cubicBezTo>
                    <a:pt x="243" y="12"/>
                    <a:pt x="250" y="15"/>
                    <a:pt x="255" y="20"/>
                  </a:cubicBezTo>
                  <a:cubicBezTo>
                    <a:pt x="268" y="32"/>
                    <a:pt x="279" y="45"/>
                    <a:pt x="268" y="69"/>
                  </a:cubicBezTo>
                  <a:cubicBezTo>
                    <a:pt x="171" y="215"/>
                    <a:pt x="122" y="361"/>
                    <a:pt x="85" y="482"/>
                  </a:cubicBezTo>
                  <a:cubicBezTo>
                    <a:pt x="85" y="500"/>
                    <a:pt x="72" y="511"/>
                    <a:pt x="60" y="511"/>
                  </a:cubicBezTo>
                  <a:cubicBezTo>
                    <a:pt x="56" y="511"/>
                    <a:pt x="52" y="510"/>
                    <a:pt x="49" y="507"/>
                  </a:cubicBezTo>
                  <a:cubicBezTo>
                    <a:pt x="25" y="507"/>
                    <a:pt x="12" y="494"/>
                    <a:pt x="12" y="482"/>
                  </a:cubicBezTo>
                  <a:cubicBezTo>
                    <a:pt x="36" y="324"/>
                    <a:pt x="98" y="178"/>
                    <a:pt x="207" y="32"/>
                  </a:cubicBezTo>
                  <a:cubicBezTo>
                    <a:pt x="214" y="18"/>
                    <a:pt x="225" y="12"/>
                    <a:pt x="236" y="12"/>
                  </a:cubicBezTo>
                  <a:close/>
                  <a:moveTo>
                    <a:pt x="233" y="0"/>
                  </a:moveTo>
                  <a:cubicBezTo>
                    <a:pt x="215" y="0"/>
                    <a:pt x="197" y="6"/>
                    <a:pt x="182" y="20"/>
                  </a:cubicBezTo>
                  <a:cubicBezTo>
                    <a:pt x="85" y="166"/>
                    <a:pt x="25" y="324"/>
                    <a:pt x="0" y="470"/>
                  </a:cubicBezTo>
                  <a:cubicBezTo>
                    <a:pt x="0" y="507"/>
                    <a:pt x="12" y="518"/>
                    <a:pt x="36" y="531"/>
                  </a:cubicBezTo>
                  <a:lnTo>
                    <a:pt x="49" y="531"/>
                  </a:lnTo>
                  <a:cubicBezTo>
                    <a:pt x="73" y="531"/>
                    <a:pt x="98" y="518"/>
                    <a:pt x="109" y="494"/>
                  </a:cubicBezTo>
                  <a:cubicBezTo>
                    <a:pt x="146" y="361"/>
                    <a:pt x="182" y="215"/>
                    <a:pt x="279" y="81"/>
                  </a:cubicBezTo>
                  <a:cubicBezTo>
                    <a:pt x="304" y="45"/>
                    <a:pt x="292" y="20"/>
                    <a:pt x="268" y="8"/>
                  </a:cubicBezTo>
                  <a:cubicBezTo>
                    <a:pt x="258" y="3"/>
                    <a:pt x="246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80" name="Google Shape;9380;p61"/>
            <p:cNvSpPr/>
            <p:nvPr/>
          </p:nvSpPr>
          <p:spPr>
            <a:xfrm>
              <a:off x="8174218" y="3891640"/>
              <a:ext cx="15406" cy="25840"/>
            </a:xfrm>
            <a:custGeom>
              <a:avLst/>
              <a:gdLst/>
              <a:ahLst/>
              <a:cxnLst/>
              <a:rect l="l" t="t" r="r" b="b"/>
              <a:pathLst>
                <a:path w="313" h="525" extrusionOk="0">
                  <a:moveTo>
                    <a:pt x="252" y="0"/>
                  </a:moveTo>
                  <a:cubicBezTo>
                    <a:pt x="237" y="0"/>
                    <a:pt x="222" y="7"/>
                    <a:pt x="214" y="23"/>
                  </a:cubicBezTo>
                  <a:cubicBezTo>
                    <a:pt x="117" y="158"/>
                    <a:pt x="44" y="304"/>
                    <a:pt x="8" y="474"/>
                  </a:cubicBezTo>
                  <a:cubicBezTo>
                    <a:pt x="0" y="504"/>
                    <a:pt x="30" y="525"/>
                    <a:pt x="57" y="525"/>
                  </a:cubicBezTo>
                  <a:cubicBezTo>
                    <a:pt x="73" y="525"/>
                    <a:pt x="88" y="517"/>
                    <a:pt x="93" y="498"/>
                  </a:cubicBezTo>
                  <a:cubicBezTo>
                    <a:pt x="154" y="340"/>
                    <a:pt x="203" y="206"/>
                    <a:pt x="287" y="60"/>
                  </a:cubicBezTo>
                  <a:cubicBezTo>
                    <a:pt x="312" y="28"/>
                    <a:pt x="282" y="0"/>
                    <a:pt x="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81" name="Google Shape;9381;p61"/>
            <p:cNvSpPr/>
            <p:nvPr/>
          </p:nvSpPr>
          <p:spPr>
            <a:xfrm>
              <a:off x="8173972" y="3891197"/>
              <a:ext cx="15603" cy="26776"/>
            </a:xfrm>
            <a:custGeom>
              <a:avLst/>
              <a:gdLst/>
              <a:ahLst/>
              <a:cxnLst/>
              <a:rect l="l" t="t" r="r" b="b"/>
              <a:pathLst>
                <a:path w="317" h="544" extrusionOk="0">
                  <a:moveTo>
                    <a:pt x="255" y="12"/>
                  </a:moveTo>
                  <a:cubicBezTo>
                    <a:pt x="262" y="12"/>
                    <a:pt x="270" y="15"/>
                    <a:pt x="281" y="21"/>
                  </a:cubicBezTo>
                  <a:cubicBezTo>
                    <a:pt x="292" y="32"/>
                    <a:pt x="305" y="45"/>
                    <a:pt x="281" y="69"/>
                  </a:cubicBezTo>
                  <a:cubicBezTo>
                    <a:pt x="195" y="215"/>
                    <a:pt x="146" y="361"/>
                    <a:pt x="98" y="494"/>
                  </a:cubicBezTo>
                  <a:cubicBezTo>
                    <a:pt x="89" y="512"/>
                    <a:pt x="74" y="524"/>
                    <a:pt x="61" y="524"/>
                  </a:cubicBezTo>
                  <a:cubicBezTo>
                    <a:pt x="57" y="524"/>
                    <a:pt x="53" y="522"/>
                    <a:pt x="49" y="519"/>
                  </a:cubicBezTo>
                  <a:cubicBezTo>
                    <a:pt x="37" y="519"/>
                    <a:pt x="13" y="507"/>
                    <a:pt x="25" y="483"/>
                  </a:cubicBezTo>
                  <a:cubicBezTo>
                    <a:pt x="49" y="337"/>
                    <a:pt x="122" y="178"/>
                    <a:pt x="219" y="32"/>
                  </a:cubicBezTo>
                  <a:cubicBezTo>
                    <a:pt x="234" y="18"/>
                    <a:pt x="244" y="12"/>
                    <a:pt x="255" y="12"/>
                  </a:cubicBezTo>
                  <a:close/>
                  <a:moveTo>
                    <a:pt x="258" y="0"/>
                  </a:moveTo>
                  <a:cubicBezTo>
                    <a:pt x="241" y="0"/>
                    <a:pt x="222" y="6"/>
                    <a:pt x="208" y="21"/>
                  </a:cubicBezTo>
                  <a:cubicBezTo>
                    <a:pt x="110" y="167"/>
                    <a:pt x="37" y="324"/>
                    <a:pt x="0" y="470"/>
                  </a:cubicBezTo>
                  <a:cubicBezTo>
                    <a:pt x="0" y="507"/>
                    <a:pt x="25" y="531"/>
                    <a:pt x="49" y="543"/>
                  </a:cubicBezTo>
                  <a:lnTo>
                    <a:pt x="62" y="543"/>
                  </a:lnTo>
                  <a:cubicBezTo>
                    <a:pt x="86" y="543"/>
                    <a:pt x="98" y="531"/>
                    <a:pt x="110" y="507"/>
                  </a:cubicBezTo>
                  <a:cubicBezTo>
                    <a:pt x="159" y="373"/>
                    <a:pt x="219" y="227"/>
                    <a:pt x="305" y="81"/>
                  </a:cubicBezTo>
                  <a:cubicBezTo>
                    <a:pt x="317" y="45"/>
                    <a:pt x="305" y="21"/>
                    <a:pt x="292" y="8"/>
                  </a:cubicBezTo>
                  <a:cubicBezTo>
                    <a:pt x="282" y="3"/>
                    <a:pt x="270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82" name="Google Shape;9382;p61"/>
            <p:cNvSpPr/>
            <p:nvPr/>
          </p:nvSpPr>
          <p:spPr>
            <a:xfrm>
              <a:off x="8190363" y="3890016"/>
              <a:ext cx="17473" cy="28843"/>
            </a:xfrm>
            <a:custGeom>
              <a:avLst/>
              <a:gdLst/>
              <a:ahLst/>
              <a:cxnLst/>
              <a:rect l="l" t="t" r="r" b="b"/>
              <a:pathLst>
                <a:path w="355" h="586" extrusionOk="0">
                  <a:moveTo>
                    <a:pt x="290" y="0"/>
                  </a:moveTo>
                  <a:cubicBezTo>
                    <a:pt x="276" y="0"/>
                    <a:pt x="262" y="6"/>
                    <a:pt x="251" y="20"/>
                  </a:cubicBezTo>
                  <a:cubicBezTo>
                    <a:pt x="167" y="191"/>
                    <a:pt x="81" y="348"/>
                    <a:pt x="8" y="531"/>
                  </a:cubicBezTo>
                  <a:cubicBezTo>
                    <a:pt x="0" y="563"/>
                    <a:pt x="30" y="585"/>
                    <a:pt x="58" y="585"/>
                  </a:cubicBezTo>
                  <a:cubicBezTo>
                    <a:pt x="72" y="585"/>
                    <a:pt x="85" y="580"/>
                    <a:pt x="94" y="567"/>
                  </a:cubicBezTo>
                  <a:cubicBezTo>
                    <a:pt x="178" y="397"/>
                    <a:pt x="251" y="227"/>
                    <a:pt x="337" y="69"/>
                  </a:cubicBezTo>
                  <a:cubicBezTo>
                    <a:pt x="354" y="35"/>
                    <a:pt x="323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83" name="Google Shape;9383;p61"/>
            <p:cNvSpPr/>
            <p:nvPr/>
          </p:nvSpPr>
          <p:spPr>
            <a:xfrm>
              <a:off x="8190166" y="3889425"/>
              <a:ext cx="18015" cy="29729"/>
            </a:xfrm>
            <a:custGeom>
              <a:avLst/>
              <a:gdLst/>
              <a:ahLst/>
              <a:cxnLst/>
              <a:rect l="l" t="t" r="r" b="b"/>
              <a:pathLst>
                <a:path w="366" h="604" extrusionOk="0">
                  <a:moveTo>
                    <a:pt x="317" y="20"/>
                  </a:moveTo>
                  <a:cubicBezTo>
                    <a:pt x="328" y="32"/>
                    <a:pt x="341" y="57"/>
                    <a:pt x="328" y="81"/>
                  </a:cubicBezTo>
                  <a:cubicBezTo>
                    <a:pt x="280" y="166"/>
                    <a:pt x="244" y="251"/>
                    <a:pt x="207" y="336"/>
                  </a:cubicBezTo>
                  <a:cubicBezTo>
                    <a:pt x="171" y="422"/>
                    <a:pt x="134" y="494"/>
                    <a:pt x="85" y="567"/>
                  </a:cubicBezTo>
                  <a:cubicBezTo>
                    <a:pt x="85" y="582"/>
                    <a:pt x="77" y="588"/>
                    <a:pt x="68" y="588"/>
                  </a:cubicBezTo>
                  <a:cubicBezTo>
                    <a:pt x="61" y="588"/>
                    <a:pt x="54" y="584"/>
                    <a:pt x="49" y="579"/>
                  </a:cubicBezTo>
                  <a:cubicBezTo>
                    <a:pt x="25" y="579"/>
                    <a:pt x="12" y="567"/>
                    <a:pt x="25" y="543"/>
                  </a:cubicBezTo>
                  <a:cubicBezTo>
                    <a:pt x="85" y="373"/>
                    <a:pt x="171" y="203"/>
                    <a:pt x="268" y="44"/>
                  </a:cubicBezTo>
                  <a:cubicBezTo>
                    <a:pt x="280" y="20"/>
                    <a:pt x="304" y="20"/>
                    <a:pt x="317" y="20"/>
                  </a:cubicBezTo>
                  <a:close/>
                  <a:moveTo>
                    <a:pt x="295" y="0"/>
                  </a:moveTo>
                  <a:cubicBezTo>
                    <a:pt x="280" y="0"/>
                    <a:pt x="263" y="9"/>
                    <a:pt x="255" y="32"/>
                  </a:cubicBezTo>
                  <a:cubicBezTo>
                    <a:pt x="158" y="190"/>
                    <a:pt x="73" y="360"/>
                    <a:pt x="0" y="530"/>
                  </a:cubicBezTo>
                  <a:cubicBezTo>
                    <a:pt x="0" y="567"/>
                    <a:pt x="12" y="592"/>
                    <a:pt x="36" y="603"/>
                  </a:cubicBezTo>
                  <a:lnTo>
                    <a:pt x="61" y="603"/>
                  </a:lnTo>
                  <a:cubicBezTo>
                    <a:pt x="85" y="603"/>
                    <a:pt x="98" y="603"/>
                    <a:pt x="109" y="579"/>
                  </a:cubicBezTo>
                  <a:cubicBezTo>
                    <a:pt x="146" y="506"/>
                    <a:pt x="182" y="422"/>
                    <a:pt x="219" y="349"/>
                  </a:cubicBezTo>
                  <a:cubicBezTo>
                    <a:pt x="255" y="263"/>
                    <a:pt x="304" y="166"/>
                    <a:pt x="341" y="81"/>
                  </a:cubicBezTo>
                  <a:cubicBezTo>
                    <a:pt x="365" y="57"/>
                    <a:pt x="341" y="20"/>
                    <a:pt x="317" y="8"/>
                  </a:cubicBezTo>
                  <a:cubicBezTo>
                    <a:pt x="312" y="3"/>
                    <a:pt x="304" y="0"/>
                    <a:pt x="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84" name="Google Shape;9384;p61"/>
            <p:cNvSpPr/>
            <p:nvPr/>
          </p:nvSpPr>
          <p:spPr>
            <a:xfrm>
              <a:off x="8208920" y="3893215"/>
              <a:ext cx="12600" cy="23921"/>
            </a:xfrm>
            <a:custGeom>
              <a:avLst/>
              <a:gdLst/>
              <a:ahLst/>
              <a:cxnLst/>
              <a:rect l="l" t="t" r="r" b="b"/>
              <a:pathLst>
                <a:path w="256" h="486" extrusionOk="0">
                  <a:moveTo>
                    <a:pt x="197" y="0"/>
                  </a:moveTo>
                  <a:cubicBezTo>
                    <a:pt x="182" y="0"/>
                    <a:pt x="166" y="8"/>
                    <a:pt x="154" y="28"/>
                  </a:cubicBezTo>
                  <a:cubicBezTo>
                    <a:pt x="93" y="150"/>
                    <a:pt x="33" y="283"/>
                    <a:pt x="8" y="429"/>
                  </a:cubicBezTo>
                  <a:cubicBezTo>
                    <a:pt x="1" y="460"/>
                    <a:pt x="31" y="486"/>
                    <a:pt x="58" y="486"/>
                  </a:cubicBezTo>
                  <a:cubicBezTo>
                    <a:pt x="74" y="486"/>
                    <a:pt x="89" y="476"/>
                    <a:pt x="93" y="453"/>
                  </a:cubicBezTo>
                  <a:cubicBezTo>
                    <a:pt x="130" y="320"/>
                    <a:pt x="179" y="199"/>
                    <a:pt x="239" y="77"/>
                  </a:cubicBezTo>
                  <a:cubicBezTo>
                    <a:pt x="255" y="36"/>
                    <a:pt x="228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85" name="Google Shape;9385;p61"/>
            <p:cNvSpPr/>
            <p:nvPr/>
          </p:nvSpPr>
          <p:spPr>
            <a:xfrm>
              <a:off x="8208673" y="3892969"/>
              <a:ext cx="13240" cy="24413"/>
            </a:xfrm>
            <a:custGeom>
              <a:avLst/>
              <a:gdLst/>
              <a:ahLst/>
              <a:cxnLst/>
              <a:rect l="l" t="t" r="r" b="b"/>
              <a:pathLst>
                <a:path w="269" h="496" extrusionOk="0">
                  <a:moveTo>
                    <a:pt x="220" y="21"/>
                  </a:moveTo>
                  <a:cubicBezTo>
                    <a:pt x="232" y="33"/>
                    <a:pt x="244" y="45"/>
                    <a:pt x="232" y="69"/>
                  </a:cubicBezTo>
                  <a:cubicBezTo>
                    <a:pt x="171" y="191"/>
                    <a:pt x="135" y="325"/>
                    <a:pt x="86" y="458"/>
                  </a:cubicBezTo>
                  <a:cubicBezTo>
                    <a:pt x="86" y="483"/>
                    <a:pt x="62" y="483"/>
                    <a:pt x="49" y="483"/>
                  </a:cubicBezTo>
                  <a:cubicBezTo>
                    <a:pt x="38" y="471"/>
                    <a:pt x="13" y="458"/>
                    <a:pt x="25" y="434"/>
                  </a:cubicBezTo>
                  <a:cubicBezTo>
                    <a:pt x="38" y="313"/>
                    <a:pt x="86" y="179"/>
                    <a:pt x="171" y="33"/>
                  </a:cubicBezTo>
                  <a:cubicBezTo>
                    <a:pt x="184" y="21"/>
                    <a:pt x="195" y="21"/>
                    <a:pt x="195" y="21"/>
                  </a:cubicBezTo>
                  <a:close/>
                  <a:moveTo>
                    <a:pt x="198" y="1"/>
                  </a:moveTo>
                  <a:cubicBezTo>
                    <a:pt x="182" y="1"/>
                    <a:pt x="166" y="7"/>
                    <a:pt x="159" y="21"/>
                  </a:cubicBezTo>
                  <a:cubicBezTo>
                    <a:pt x="74" y="167"/>
                    <a:pt x="25" y="301"/>
                    <a:pt x="1" y="434"/>
                  </a:cubicBezTo>
                  <a:cubicBezTo>
                    <a:pt x="1" y="471"/>
                    <a:pt x="13" y="495"/>
                    <a:pt x="49" y="495"/>
                  </a:cubicBezTo>
                  <a:lnTo>
                    <a:pt x="62" y="495"/>
                  </a:lnTo>
                  <a:cubicBezTo>
                    <a:pt x="74" y="495"/>
                    <a:pt x="98" y="483"/>
                    <a:pt x="111" y="458"/>
                  </a:cubicBezTo>
                  <a:cubicBezTo>
                    <a:pt x="147" y="325"/>
                    <a:pt x="195" y="204"/>
                    <a:pt x="257" y="82"/>
                  </a:cubicBezTo>
                  <a:cubicBezTo>
                    <a:pt x="268" y="45"/>
                    <a:pt x="257" y="21"/>
                    <a:pt x="232" y="9"/>
                  </a:cubicBezTo>
                  <a:cubicBezTo>
                    <a:pt x="222" y="4"/>
                    <a:pt x="210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86" name="Google Shape;9386;p61"/>
            <p:cNvSpPr/>
            <p:nvPr/>
          </p:nvSpPr>
          <p:spPr>
            <a:xfrm>
              <a:off x="8226885" y="3891985"/>
              <a:ext cx="12010" cy="21115"/>
            </a:xfrm>
            <a:custGeom>
              <a:avLst/>
              <a:gdLst/>
              <a:ahLst/>
              <a:cxnLst/>
              <a:rect l="l" t="t" r="r" b="b"/>
              <a:pathLst>
                <a:path w="244" h="429" extrusionOk="0">
                  <a:moveTo>
                    <a:pt x="186" y="0"/>
                  </a:moveTo>
                  <a:cubicBezTo>
                    <a:pt x="170" y="0"/>
                    <a:pt x="154" y="8"/>
                    <a:pt x="142" y="29"/>
                  </a:cubicBezTo>
                  <a:cubicBezTo>
                    <a:pt x="81" y="126"/>
                    <a:pt x="33" y="248"/>
                    <a:pt x="8" y="370"/>
                  </a:cubicBezTo>
                  <a:cubicBezTo>
                    <a:pt x="1" y="406"/>
                    <a:pt x="28" y="429"/>
                    <a:pt x="54" y="429"/>
                  </a:cubicBezTo>
                  <a:cubicBezTo>
                    <a:pt x="72" y="429"/>
                    <a:pt x="88" y="418"/>
                    <a:pt x="93" y="394"/>
                  </a:cubicBezTo>
                  <a:cubicBezTo>
                    <a:pt x="117" y="284"/>
                    <a:pt x="166" y="175"/>
                    <a:pt x="227" y="65"/>
                  </a:cubicBezTo>
                  <a:cubicBezTo>
                    <a:pt x="243" y="33"/>
                    <a:pt x="217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87" name="Google Shape;9387;p61"/>
            <p:cNvSpPr/>
            <p:nvPr/>
          </p:nvSpPr>
          <p:spPr>
            <a:xfrm>
              <a:off x="8226098" y="3891788"/>
              <a:ext cx="13191" cy="22001"/>
            </a:xfrm>
            <a:custGeom>
              <a:avLst/>
              <a:gdLst/>
              <a:ahLst/>
              <a:cxnLst/>
              <a:rect l="l" t="t" r="r" b="b"/>
              <a:pathLst>
                <a:path w="268" h="447" extrusionOk="0">
                  <a:moveTo>
                    <a:pt x="195" y="9"/>
                  </a:moveTo>
                  <a:cubicBezTo>
                    <a:pt x="206" y="9"/>
                    <a:pt x="219" y="20"/>
                    <a:pt x="219" y="20"/>
                  </a:cubicBezTo>
                  <a:cubicBezTo>
                    <a:pt x="231" y="33"/>
                    <a:pt x="243" y="45"/>
                    <a:pt x="231" y="69"/>
                  </a:cubicBezTo>
                  <a:cubicBezTo>
                    <a:pt x="170" y="166"/>
                    <a:pt x="133" y="264"/>
                    <a:pt x="97" y="398"/>
                  </a:cubicBezTo>
                  <a:cubicBezTo>
                    <a:pt x="97" y="422"/>
                    <a:pt x="73" y="422"/>
                    <a:pt x="60" y="422"/>
                  </a:cubicBezTo>
                  <a:cubicBezTo>
                    <a:pt x="36" y="422"/>
                    <a:pt x="24" y="398"/>
                    <a:pt x="24" y="374"/>
                  </a:cubicBezTo>
                  <a:cubicBezTo>
                    <a:pt x="49" y="264"/>
                    <a:pt x="97" y="142"/>
                    <a:pt x="170" y="33"/>
                  </a:cubicBezTo>
                  <a:cubicBezTo>
                    <a:pt x="182" y="20"/>
                    <a:pt x="182" y="9"/>
                    <a:pt x="195" y="9"/>
                  </a:cubicBezTo>
                  <a:close/>
                  <a:moveTo>
                    <a:pt x="196" y="0"/>
                  </a:moveTo>
                  <a:cubicBezTo>
                    <a:pt x="180" y="0"/>
                    <a:pt x="165" y="6"/>
                    <a:pt x="158" y="20"/>
                  </a:cubicBezTo>
                  <a:cubicBezTo>
                    <a:pt x="85" y="142"/>
                    <a:pt x="36" y="252"/>
                    <a:pt x="12" y="374"/>
                  </a:cubicBezTo>
                  <a:cubicBezTo>
                    <a:pt x="0" y="410"/>
                    <a:pt x="24" y="434"/>
                    <a:pt x="60" y="434"/>
                  </a:cubicBezTo>
                  <a:cubicBezTo>
                    <a:pt x="60" y="446"/>
                    <a:pt x="60" y="446"/>
                    <a:pt x="73" y="446"/>
                  </a:cubicBezTo>
                  <a:cubicBezTo>
                    <a:pt x="85" y="446"/>
                    <a:pt x="109" y="434"/>
                    <a:pt x="122" y="398"/>
                  </a:cubicBezTo>
                  <a:cubicBezTo>
                    <a:pt x="146" y="276"/>
                    <a:pt x="195" y="166"/>
                    <a:pt x="243" y="82"/>
                  </a:cubicBezTo>
                  <a:cubicBezTo>
                    <a:pt x="268" y="45"/>
                    <a:pt x="255" y="20"/>
                    <a:pt x="231" y="9"/>
                  </a:cubicBezTo>
                  <a:cubicBezTo>
                    <a:pt x="220" y="3"/>
                    <a:pt x="208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88" name="Google Shape;9388;p61"/>
            <p:cNvSpPr/>
            <p:nvPr/>
          </p:nvSpPr>
          <p:spPr>
            <a:xfrm>
              <a:off x="8242686" y="3891443"/>
              <a:ext cx="7728" cy="14471"/>
            </a:xfrm>
            <a:custGeom>
              <a:avLst/>
              <a:gdLst/>
              <a:ahLst/>
              <a:cxnLst/>
              <a:rect l="l" t="t" r="r" b="b"/>
              <a:pathLst>
                <a:path w="157" h="294" extrusionOk="0">
                  <a:moveTo>
                    <a:pt x="100" y="1"/>
                  </a:moveTo>
                  <a:cubicBezTo>
                    <a:pt x="84" y="1"/>
                    <a:pt x="69" y="9"/>
                    <a:pt x="64" y="27"/>
                  </a:cubicBezTo>
                  <a:cubicBezTo>
                    <a:pt x="52" y="100"/>
                    <a:pt x="40" y="173"/>
                    <a:pt x="15" y="235"/>
                  </a:cubicBezTo>
                  <a:cubicBezTo>
                    <a:pt x="1" y="271"/>
                    <a:pt x="25" y="294"/>
                    <a:pt x="53" y="294"/>
                  </a:cubicBezTo>
                  <a:cubicBezTo>
                    <a:pt x="71" y="294"/>
                    <a:pt x="91" y="283"/>
                    <a:pt x="101" y="259"/>
                  </a:cubicBezTo>
                  <a:cubicBezTo>
                    <a:pt x="125" y="198"/>
                    <a:pt x="149" y="125"/>
                    <a:pt x="149" y="52"/>
                  </a:cubicBezTo>
                  <a:cubicBezTo>
                    <a:pt x="157" y="22"/>
                    <a:pt x="127" y="1"/>
                    <a:pt x="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89" name="Google Shape;9389;p61"/>
            <p:cNvSpPr/>
            <p:nvPr/>
          </p:nvSpPr>
          <p:spPr>
            <a:xfrm>
              <a:off x="8242193" y="3891000"/>
              <a:ext cx="9056" cy="15603"/>
            </a:xfrm>
            <a:custGeom>
              <a:avLst/>
              <a:gdLst/>
              <a:ahLst/>
              <a:cxnLst/>
              <a:rect l="l" t="t" r="r" b="b"/>
              <a:pathLst>
                <a:path w="184" h="317" extrusionOk="0">
                  <a:moveTo>
                    <a:pt x="122" y="12"/>
                  </a:moveTo>
                  <a:cubicBezTo>
                    <a:pt x="135" y="25"/>
                    <a:pt x="159" y="36"/>
                    <a:pt x="159" y="61"/>
                  </a:cubicBezTo>
                  <a:cubicBezTo>
                    <a:pt x="147" y="146"/>
                    <a:pt x="122" y="207"/>
                    <a:pt x="98" y="268"/>
                  </a:cubicBezTo>
                  <a:cubicBezTo>
                    <a:pt x="86" y="292"/>
                    <a:pt x="62" y="292"/>
                    <a:pt x="50" y="292"/>
                  </a:cubicBezTo>
                  <a:cubicBezTo>
                    <a:pt x="38" y="292"/>
                    <a:pt x="25" y="280"/>
                    <a:pt x="38" y="255"/>
                  </a:cubicBezTo>
                  <a:cubicBezTo>
                    <a:pt x="50" y="195"/>
                    <a:pt x="74" y="122"/>
                    <a:pt x="86" y="36"/>
                  </a:cubicBezTo>
                  <a:cubicBezTo>
                    <a:pt x="86" y="25"/>
                    <a:pt x="111" y="12"/>
                    <a:pt x="111" y="12"/>
                  </a:cubicBezTo>
                  <a:close/>
                  <a:moveTo>
                    <a:pt x="122" y="0"/>
                  </a:moveTo>
                  <a:cubicBezTo>
                    <a:pt x="98" y="0"/>
                    <a:pt x="74" y="12"/>
                    <a:pt x="74" y="36"/>
                  </a:cubicBezTo>
                  <a:cubicBezTo>
                    <a:pt x="50" y="109"/>
                    <a:pt x="38" y="182"/>
                    <a:pt x="14" y="244"/>
                  </a:cubicBezTo>
                  <a:cubicBezTo>
                    <a:pt x="1" y="280"/>
                    <a:pt x="25" y="304"/>
                    <a:pt x="50" y="304"/>
                  </a:cubicBezTo>
                  <a:cubicBezTo>
                    <a:pt x="50" y="317"/>
                    <a:pt x="62" y="317"/>
                    <a:pt x="62" y="317"/>
                  </a:cubicBezTo>
                  <a:cubicBezTo>
                    <a:pt x="86" y="317"/>
                    <a:pt x="111" y="304"/>
                    <a:pt x="122" y="280"/>
                  </a:cubicBezTo>
                  <a:cubicBezTo>
                    <a:pt x="147" y="219"/>
                    <a:pt x="159" y="146"/>
                    <a:pt x="171" y="61"/>
                  </a:cubicBezTo>
                  <a:cubicBezTo>
                    <a:pt x="184" y="25"/>
                    <a:pt x="147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90" name="Google Shape;9390;p61"/>
            <p:cNvSpPr/>
            <p:nvPr/>
          </p:nvSpPr>
          <p:spPr>
            <a:xfrm>
              <a:off x="8109098" y="3449186"/>
              <a:ext cx="22346" cy="36324"/>
            </a:xfrm>
            <a:custGeom>
              <a:avLst/>
              <a:gdLst/>
              <a:ahLst/>
              <a:cxnLst/>
              <a:rect l="l" t="t" r="r" b="b"/>
              <a:pathLst>
                <a:path w="454" h="738" extrusionOk="0">
                  <a:moveTo>
                    <a:pt x="149" y="1"/>
                  </a:moveTo>
                  <a:cubicBezTo>
                    <a:pt x="110" y="1"/>
                    <a:pt x="70" y="12"/>
                    <a:pt x="29" y="37"/>
                  </a:cubicBezTo>
                  <a:cubicBezTo>
                    <a:pt x="0" y="67"/>
                    <a:pt x="18" y="120"/>
                    <a:pt x="52" y="120"/>
                  </a:cubicBezTo>
                  <a:cubicBezTo>
                    <a:pt x="60" y="120"/>
                    <a:pt x="69" y="117"/>
                    <a:pt x="78" y="110"/>
                  </a:cubicBezTo>
                  <a:cubicBezTo>
                    <a:pt x="103" y="97"/>
                    <a:pt x="128" y="92"/>
                    <a:pt x="151" y="92"/>
                  </a:cubicBezTo>
                  <a:cubicBezTo>
                    <a:pt x="259" y="92"/>
                    <a:pt x="336" y="219"/>
                    <a:pt x="346" y="329"/>
                  </a:cubicBezTo>
                  <a:cubicBezTo>
                    <a:pt x="346" y="373"/>
                    <a:pt x="346" y="632"/>
                    <a:pt x="258" y="632"/>
                  </a:cubicBezTo>
                  <a:cubicBezTo>
                    <a:pt x="248" y="632"/>
                    <a:pt x="236" y="628"/>
                    <a:pt x="224" y="621"/>
                  </a:cubicBezTo>
                  <a:cubicBezTo>
                    <a:pt x="220" y="620"/>
                    <a:pt x="216" y="619"/>
                    <a:pt x="211" y="619"/>
                  </a:cubicBezTo>
                  <a:cubicBezTo>
                    <a:pt x="168" y="619"/>
                    <a:pt x="130" y="672"/>
                    <a:pt x="164" y="694"/>
                  </a:cubicBezTo>
                  <a:cubicBezTo>
                    <a:pt x="202" y="725"/>
                    <a:pt x="237" y="738"/>
                    <a:pt x="266" y="738"/>
                  </a:cubicBezTo>
                  <a:cubicBezTo>
                    <a:pt x="413" y="738"/>
                    <a:pt x="453" y="416"/>
                    <a:pt x="443" y="305"/>
                  </a:cubicBezTo>
                  <a:cubicBezTo>
                    <a:pt x="424" y="161"/>
                    <a:pt x="298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91" name="Google Shape;9391;p61"/>
            <p:cNvSpPr/>
            <p:nvPr/>
          </p:nvSpPr>
          <p:spPr>
            <a:xfrm>
              <a:off x="8109344" y="3448841"/>
              <a:ext cx="22789" cy="37555"/>
            </a:xfrm>
            <a:custGeom>
              <a:avLst/>
              <a:gdLst/>
              <a:ahLst/>
              <a:cxnLst/>
              <a:rect l="l" t="t" r="r" b="b"/>
              <a:pathLst>
                <a:path w="463" h="763" extrusionOk="0">
                  <a:moveTo>
                    <a:pt x="147" y="18"/>
                  </a:moveTo>
                  <a:cubicBezTo>
                    <a:pt x="185" y="18"/>
                    <a:pt x="217" y="31"/>
                    <a:pt x="243" y="44"/>
                  </a:cubicBezTo>
                  <a:cubicBezTo>
                    <a:pt x="341" y="81"/>
                    <a:pt x="414" y="203"/>
                    <a:pt x="426" y="312"/>
                  </a:cubicBezTo>
                  <a:cubicBezTo>
                    <a:pt x="438" y="409"/>
                    <a:pt x="414" y="677"/>
                    <a:pt x="305" y="725"/>
                  </a:cubicBezTo>
                  <a:cubicBezTo>
                    <a:pt x="291" y="734"/>
                    <a:pt x="277" y="738"/>
                    <a:pt x="261" y="738"/>
                  </a:cubicBezTo>
                  <a:cubicBezTo>
                    <a:pt x="233" y="738"/>
                    <a:pt x="202" y="725"/>
                    <a:pt x="170" y="701"/>
                  </a:cubicBezTo>
                  <a:cubicBezTo>
                    <a:pt x="146" y="689"/>
                    <a:pt x="159" y="665"/>
                    <a:pt x="159" y="665"/>
                  </a:cubicBezTo>
                  <a:cubicBezTo>
                    <a:pt x="170" y="652"/>
                    <a:pt x="183" y="641"/>
                    <a:pt x="195" y="641"/>
                  </a:cubicBezTo>
                  <a:lnTo>
                    <a:pt x="219" y="641"/>
                  </a:lnTo>
                  <a:cubicBezTo>
                    <a:pt x="231" y="646"/>
                    <a:pt x="240" y="649"/>
                    <a:pt x="250" y="649"/>
                  </a:cubicBezTo>
                  <a:cubicBezTo>
                    <a:pt x="259" y="649"/>
                    <a:pt x="268" y="646"/>
                    <a:pt x="280" y="641"/>
                  </a:cubicBezTo>
                  <a:cubicBezTo>
                    <a:pt x="353" y="592"/>
                    <a:pt x="353" y="360"/>
                    <a:pt x="353" y="336"/>
                  </a:cubicBezTo>
                  <a:cubicBezTo>
                    <a:pt x="341" y="239"/>
                    <a:pt x="292" y="154"/>
                    <a:pt x="219" y="117"/>
                  </a:cubicBezTo>
                  <a:cubicBezTo>
                    <a:pt x="197" y="101"/>
                    <a:pt x="175" y="94"/>
                    <a:pt x="153" y="94"/>
                  </a:cubicBezTo>
                  <a:cubicBezTo>
                    <a:pt x="126" y="94"/>
                    <a:pt x="100" y="104"/>
                    <a:pt x="73" y="117"/>
                  </a:cubicBezTo>
                  <a:cubicBezTo>
                    <a:pt x="66" y="121"/>
                    <a:pt x="60" y="122"/>
                    <a:pt x="54" y="122"/>
                  </a:cubicBezTo>
                  <a:cubicBezTo>
                    <a:pt x="42" y="122"/>
                    <a:pt x="33" y="114"/>
                    <a:pt x="24" y="105"/>
                  </a:cubicBezTo>
                  <a:cubicBezTo>
                    <a:pt x="13" y="93"/>
                    <a:pt x="13" y="68"/>
                    <a:pt x="37" y="57"/>
                  </a:cubicBezTo>
                  <a:cubicBezTo>
                    <a:pt x="77" y="28"/>
                    <a:pt x="114" y="18"/>
                    <a:pt x="147" y="18"/>
                  </a:cubicBezTo>
                  <a:close/>
                  <a:moveTo>
                    <a:pt x="162" y="0"/>
                  </a:moveTo>
                  <a:cubicBezTo>
                    <a:pt x="122" y="0"/>
                    <a:pt x="77" y="12"/>
                    <a:pt x="24" y="44"/>
                  </a:cubicBezTo>
                  <a:cubicBezTo>
                    <a:pt x="0" y="57"/>
                    <a:pt x="0" y="93"/>
                    <a:pt x="13" y="117"/>
                  </a:cubicBezTo>
                  <a:cubicBezTo>
                    <a:pt x="21" y="126"/>
                    <a:pt x="36" y="135"/>
                    <a:pt x="52" y="135"/>
                  </a:cubicBezTo>
                  <a:cubicBezTo>
                    <a:pt x="59" y="135"/>
                    <a:pt x="66" y="133"/>
                    <a:pt x="73" y="130"/>
                  </a:cubicBezTo>
                  <a:cubicBezTo>
                    <a:pt x="97" y="118"/>
                    <a:pt x="122" y="112"/>
                    <a:pt x="146" y="112"/>
                  </a:cubicBezTo>
                  <a:cubicBezTo>
                    <a:pt x="170" y="112"/>
                    <a:pt x="195" y="118"/>
                    <a:pt x="219" y="130"/>
                  </a:cubicBezTo>
                  <a:cubicBezTo>
                    <a:pt x="280" y="166"/>
                    <a:pt x="329" y="251"/>
                    <a:pt x="329" y="336"/>
                  </a:cubicBezTo>
                  <a:cubicBezTo>
                    <a:pt x="341" y="397"/>
                    <a:pt x="329" y="592"/>
                    <a:pt x="268" y="628"/>
                  </a:cubicBezTo>
                  <a:cubicBezTo>
                    <a:pt x="262" y="634"/>
                    <a:pt x="256" y="637"/>
                    <a:pt x="248" y="637"/>
                  </a:cubicBezTo>
                  <a:cubicBezTo>
                    <a:pt x="240" y="637"/>
                    <a:pt x="231" y="634"/>
                    <a:pt x="219" y="628"/>
                  </a:cubicBezTo>
                  <a:cubicBezTo>
                    <a:pt x="212" y="625"/>
                    <a:pt x="205" y="623"/>
                    <a:pt x="198" y="623"/>
                  </a:cubicBezTo>
                  <a:cubicBezTo>
                    <a:pt x="177" y="623"/>
                    <a:pt x="155" y="634"/>
                    <a:pt x="146" y="652"/>
                  </a:cubicBezTo>
                  <a:cubicBezTo>
                    <a:pt x="134" y="677"/>
                    <a:pt x="134" y="701"/>
                    <a:pt x="159" y="714"/>
                  </a:cubicBezTo>
                  <a:cubicBezTo>
                    <a:pt x="195" y="738"/>
                    <a:pt x="232" y="762"/>
                    <a:pt x="256" y="762"/>
                  </a:cubicBezTo>
                  <a:cubicBezTo>
                    <a:pt x="280" y="762"/>
                    <a:pt x="292" y="750"/>
                    <a:pt x="316" y="750"/>
                  </a:cubicBezTo>
                  <a:cubicBezTo>
                    <a:pt x="426" y="677"/>
                    <a:pt x="462" y="409"/>
                    <a:pt x="450" y="312"/>
                  </a:cubicBezTo>
                  <a:cubicBezTo>
                    <a:pt x="438" y="190"/>
                    <a:pt x="353" y="68"/>
                    <a:pt x="256" y="20"/>
                  </a:cubicBezTo>
                  <a:cubicBezTo>
                    <a:pt x="228" y="9"/>
                    <a:pt x="197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92" name="Google Shape;9392;p61"/>
            <p:cNvSpPr/>
            <p:nvPr/>
          </p:nvSpPr>
          <p:spPr>
            <a:xfrm>
              <a:off x="8122388" y="3451942"/>
              <a:ext cx="14668" cy="13782"/>
            </a:xfrm>
            <a:custGeom>
              <a:avLst/>
              <a:gdLst/>
              <a:ahLst/>
              <a:cxnLst/>
              <a:rect l="l" t="t" r="r" b="b"/>
              <a:pathLst>
                <a:path w="298" h="280" extrusionOk="0">
                  <a:moveTo>
                    <a:pt x="246" y="0"/>
                  </a:moveTo>
                  <a:cubicBezTo>
                    <a:pt x="235" y="0"/>
                    <a:pt x="223" y="5"/>
                    <a:pt x="210" y="18"/>
                  </a:cubicBezTo>
                  <a:cubicBezTo>
                    <a:pt x="149" y="67"/>
                    <a:pt x="88" y="140"/>
                    <a:pt x="27" y="200"/>
                  </a:cubicBezTo>
                  <a:cubicBezTo>
                    <a:pt x="0" y="236"/>
                    <a:pt x="26" y="279"/>
                    <a:pt x="62" y="279"/>
                  </a:cubicBezTo>
                  <a:cubicBezTo>
                    <a:pt x="74" y="279"/>
                    <a:pt x="87" y="274"/>
                    <a:pt x="100" y="261"/>
                  </a:cubicBezTo>
                  <a:cubicBezTo>
                    <a:pt x="161" y="200"/>
                    <a:pt x="221" y="140"/>
                    <a:pt x="270" y="78"/>
                  </a:cubicBezTo>
                  <a:cubicBezTo>
                    <a:pt x="297" y="43"/>
                    <a:pt x="278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93" name="Google Shape;9393;p61"/>
            <p:cNvSpPr/>
            <p:nvPr/>
          </p:nvSpPr>
          <p:spPr>
            <a:xfrm>
              <a:off x="8122486" y="3451499"/>
              <a:ext cx="15061" cy="14520"/>
            </a:xfrm>
            <a:custGeom>
              <a:avLst/>
              <a:gdLst/>
              <a:ahLst/>
              <a:cxnLst/>
              <a:rect l="l" t="t" r="r" b="b"/>
              <a:pathLst>
                <a:path w="306" h="295" extrusionOk="0">
                  <a:moveTo>
                    <a:pt x="243" y="18"/>
                  </a:moveTo>
                  <a:cubicBezTo>
                    <a:pt x="250" y="18"/>
                    <a:pt x="256" y="21"/>
                    <a:pt x="256" y="27"/>
                  </a:cubicBezTo>
                  <a:cubicBezTo>
                    <a:pt x="268" y="39"/>
                    <a:pt x="281" y="63"/>
                    <a:pt x="268" y="76"/>
                  </a:cubicBezTo>
                  <a:cubicBezTo>
                    <a:pt x="219" y="136"/>
                    <a:pt x="159" y="197"/>
                    <a:pt x="86" y="270"/>
                  </a:cubicBezTo>
                  <a:cubicBezTo>
                    <a:pt x="80" y="276"/>
                    <a:pt x="71" y="279"/>
                    <a:pt x="62" y="279"/>
                  </a:cubicBezTo>
                  <a:cubicBezTo>
                    <a:pt x="52" y="279"/>
                    <a:pt x="43" y="276"/>
                    <a:pt x="38" y="270"/>
                  </a:cubicBezTo>
                  <a:cubicBezTo>
                    <a:pt x="25" y="258"/>
                    <a:pt x="25" y="233"/>
                    <a:pt x="38" y="209"/>
                  </a:cubicBezTo>
                  <a:cubicBezTo>
                    <a:pt x="111" y="136"/>
                    <a:pt x="159" y="76"/>
                    <a:pt x="219" y="27"/>
                  </a:cubicBezTo>
                  <a:cubicBezTo>
                    <a:pt x="226" y="21"/>
                    <a:pt x="235" y="18"/>
                    <a:pt x="243" y="18"/>
                  </a:cubicBezTo>
                  <a:close/>
                  <a:moveTo>
                    <a:pt x="237" y="1"/>
                  </a:moveTo>
                  <a:cubicBezTo>
                    <a:pt x="228" y="1"/>
                    <a:pt x="218" y="4"/>
                    <a:pt x="208" y="14"/>
                  </a:cubicBezTo>
                  <a:cubicBezTo>
                    <a:pt x="147" y="63"/>
                    <a:pt x="98" y="124"/>
                    <a:pt x="25" y="209"/>
                  </a:cubicBezTo>
                  <a:cubicBezTo>
                    <a:pt x="1" y="233"/>
                    <a:pt x="13" y="258"/>
                    <a:pt x="25" y="282"/>
                  </a:cubicBezTo>
                  <a:cubicBezTo>
                    <a:pt x="38" y="295"/>
                    <a:pt x="49" y="295"/>
                    <a:pt x="62" y="295"/>
                  </a:cubicBezTo>
                  <a:cubicBezTo>
                    <a:pt x="74" y="295"/>
                    <a:pt x="86" y="295"/>
                    <a:pt x="98" y="282"/>
                  </a:cubicBezTo>
                  <a:cubicBezTo>
                    <a:pt x="171" y="209"/>
                    <a:pt x="232" y="149"/>
                    <a:pt x="281" y="87"/>
                  </a:cubicBezTo>
                  <a:cubicBezTo>
                    <a:pt x="305" y="63"/>
                    <a:pt x="292" y="27"/>
                    <a:pt x="268" y="14"/>
                  </a:cubicBezTo>
                  <a:cubicBezTo>
                    <a:pt x="261" y="8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94" name="Google Shape;9394;p61"/>
            <p:cNvSpPr/>
            <p:nvPr/>
          </p:nvSpPr>
          <p:spPr>
            <a:xfrm>
              <a:off x="8124603" y="3460310"/>
              <a:ext cx="15603" cy="11370"/>
            </a:xfrm>
            <a:custGeom>
              <a:avLst/>
              <a:gdLst/>
              <a:ahLst/>
              <a:cxnLst/>
              <a:rect l="l" t="t" r="r" b="b"/>
              <a:pathLst>
                <a:path w="317" h="231" extrusionOk="0">
                  <a:moveTo>
                    <a:pt x="256" y="0"/>
                  </a:moveTo>
                  <a:cubicBezTo>
                    <a:pt x="250" y="0"/>
                    <a:pt x="244" y="2"/>
                    <a:pt x="238" y="6"/>
                  </a:cubicBezTo>
                  <a:cubicBezTo>
                    <a:pt x="165" y="54"/>
                    <a:pt x="92" y="91"/>
                    <a:pt x="31" y="152"/>
                  </a:cubicBezTo>
                  <a:cubicBezTo>
                    <a:pt x="0" y="183"/>
                    <a:pt x="30" y="230"/>
                    <a:pt x="69" y="230"/>
                  </a:cubicBezTo>
                  <a:cubicBezTo>
                    <a:pt x="76" y="230"/>
                    <a:pt x="84" y="229"/>
                    <a:pt x="92" y="225"/>
                  </a:cubicBezTo>
                  <a:cubicBezTo>
                    <a:pt x="152" y="176"/>
                    <a:pt x="225" y="127"/>
                    <a:pt x="286" y="67"/>
                  </a:cubicBezTo>
                  <a:cubicBezTo>
                    <a:pt x="317" y="47"/>
                    <a:pt x="287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95" name="Google Shape;9395;p61"/>
            <p:cNvSpPr/>
            <p:nvPr/>
          </p:nvSpPr>
          <p:spPr>
            <a:xfrm>
              <a:off x="8124307" y="3459719"/>
              <a:ext cx="16193" cy="12305"/>
            </a:xfrm>
            <a:custGeom>
              <a:avLst/>
              <a:gdLst/>
              <a:ahLst/>
              <a:cxnLst/>
              <a:rect l="l" t="t" r="r" b="b"/>
              <a:pathLst>
                <a:path w="329" h="250" extrusionOk="0">
                  <a:moveTo>
                    <a:pt x="268" y="18"/>
                  </a:moveTo>
                  <a:cubicBezTo>
                    <a:pt x="280" y="18"/>
                    <a:pt x="292" y="30"/>
                    <a:pt x="292" y="30"/>
                  </a:cubicBezTo>
                  <a:cubicBezTo>
                    <a:pt x="304" y="42"/>
                    <a:pt x="304" y="66"/>
                    <a:pt x="292" y="79"/>
                  </a:cubicBezTo>
                  <a:cubicBezTo>
                    <a:pt x="231" y="128"/>
                    <a:pt x="158" y="188"/>
                    <a:pt x="85" y="225"/>
                  </a:cubicBezTo>
                  <a:cubicBezTo>
                    <a:pt x="82" y="228"/>
                    <a:pt x="77" y="230"/>
                    <a:pt x="72" y="230"/>
                  </a:cubicBezTo>
                  <a:cubicBezTo>
                    <a:pt x="60" y="230"/>
                    <a:pt x="46" y="221"/>
                    <a:pt x="37" y="212"/>
                  </a:cubicBezTo>
                  <a:cubicBezTo>
                    <a:pt x="25" y="201"/>
                    <a:pt x="25" y="188"/>
                    <a:pt x="37" y="176"/>
                  </a:cubicBezTo>
                  <a:cubicBezTo>
                    <a:pt x="110" y="115"/>
                    <a:pt x="171" y="66"/>
                    <a:pt x="244" y="18"/>
                  </a:cubicBezTo>
                  <a:close/>
                  <a:moveTo>
                    <a:pt x="265" y="1"/>
                  </a:moveTo>
                  <a:cubicBezTo>
                    <a:pt x="258" y="1"/>
                    <a:pt x="251" y="2"/>
                    <a:pt x="244" y="6"/>
                  </a:cubicBezTo>
                  <a:lnTo>
                    <a:pt x="25" y="152"/>
                  </a:lnTo>
                  <a:cubicBezTo>
                    <a:pt x="1" y="176"/>
                    <a:pt x="12" y="212"/>
                    <a:pt x="25" y="225"/>
                  </a:cubicBezTo>
                  <a:cubicBezTo>
                    <a:pt x="37" y="237"/>
                    <a:pt x="49" y="249"/>
                    <a:pt x="74" y="249"/>
                  </a:cubicBezTo>
                  <a:lnTo>
                    <a:pt x="98" y="249"/>
                  </a:lnTo>
                  <a:cubicBezTo>
                    <a:pt x="171" y="201"/>
                    <a:pt x="244" y="139"/>
                    <a:pt x="304" y="91"/>
                  </a:cubicBezTo>
                  <a:cubicBezTo>
                    <a:pt x="328" y="66"/>
                    <a:pt x="317" y="42"/>
                    <a:pt x="304" y="18"/>
                  </a:cubicBezTo>
                  <a:cubicBezTo>
                    <a:pt x="296" y="10"/>
                    <a:pt x="281" y="1"/>
                    <a:pt x="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96" name="Google Shape;9396;p61"/>
            <p:cNvSpPr/>
            <p:nvPr/>
          </p:nvSpPr>
          <p:spPr>
            <a:xfrm>
              <a:off x="8121895" y="3466512"/>
              <a:ext cx="23183" cy="10878"/>
            </a:xfrm>
            <a:custGeom>
              <a:avLst/>
              <a:gdLst/>
              <a:ahLst/>
              <a:cxnLst/>
              <a:rect l="l" t="t" r="r" b="b"/>
              <a:pathLst>
                <a:path w="471" h="221" extrusionOk="0">
                  <a:moveTo>
                    <a:pt x="401" y="0"/>
                  </a:moveTo>
                  <a:cubicBezTo>
                    <a:pt x="398" y="0"/>
                    <a:pt x="394" y="1"/>
                    <a:pt x="390" y="1"/>
                  </a:cubicBezTo>
                  <a:cubicBezTo>
                    <a:pt x="280" y="38"/>
                    <a:pt x="159" y="74"/>
                    <a:pt x="50" y="123"/>
                  </a:cubicBezTo>
                  <a:cubicBezTo>
                    <a:pt x="1" y="147"/>
                    <a:pt x="37" y="220"/>
                    <a:pt x="86" y="220"/>
                  </a:cubicBezTo>
                  <a:cubicBezTo>
                    <a:pt x="195" y="184"/>
                    <a:pt x="317" y="136"/>
                    <a:pt x="414" y="87"/>
                  </a:cubicBezTo>
                  <a:cubicBezTo>
                    <a:pt x="471" y="75"/>
                    <a:pt x="453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97" name="Google Shape;9397;p61"/>
            <p:cNvSpPr/>
            <p:nvPr/>
          </p:nvSpPr>
          <p:spPr>
            <a:xfrm>
              <a:off x="8122486" y="3466315"/>
              <a:ext cx="22247" cy="11075"/>
            </a:xfrm>
            <a:custGeom>
              <a:avLst/>
              <a:gdLst/>
              <a:ahLst/>
              <a:cxnLst/>
              <a:rect l="l" t="t" r="r" b="b"/>
              <a:pathLst>
                <a:path w="452" h="225" extrusionOk="0">
                  <a:moveTo>
                    <a:pt x="402" y="18"/>
                  </a:moveTo>
                  <a:cubicBezTo>
                    <a:pt x="414" y="18"/>
                    <a:pt x="427" y="30"/>
                    <a:pt x="427" y="42"/>
                  </a:cubicBezTo>
                  <a:cubicBezTo>
                    <a:pt x="427" y="54"/>
                    <a:pt x="427" y="78"/>
                    <a:pt x="402" y="91"/>
                  </a:cubicBezTo>
                  <a:cubicBezTo>
                    <a:pt x="378" y="103"/>
                    <a:pt x="354" y="103"/>
                    <a:pt x="329" y="115"/>
                  </a:cubicBezTo>
                  <a:cubicBezTo>
                    <a:pt x="256" y="151"/>
                    <a:pt x="159" y="188"/>
                    <a:pt x="74" y="213"/>
                  </a:cubicBezTo>
                  <a:cubicBezTo>
                    <a:pt x="49" y="213"/>
                    <a:pt x="38" y="200"/>
                    <a:pt x="25" y="188"/>
                  </a:cubicBezTo>
                  <a:cubicBezTo>
                    <a:pt x="25" y="164"/>
                    <a:pt x="25" y="151"/>
                    <a:pt x="49" y="140"/>
                  </a:cubicBezTo>
                  <a:cubicBezTo>
                    <a:pt x="135" y="103"/>
                    <a:pt x="232" y="67"/>
                    <a:pt x="317" y="42"/>
                  </a:cubicBezTo>
                  <a:cubicBezTo>
                    <a:pt x="341" y="30"/>
                    <a:pt x="365" y="30"/>
                    <a:pt x="390" y="18"/>
                  </a:cubicBezTo>
                  <a:close/>
                  <a:moveTo>
                    <a:pt x="404" y="1"/>
                  </a:moveTo>
                  <a:cubicBezTo>
                    <a:pt x="396" y="1"/>
                    <a:pt x="388" y="2"/>
                    <a:pt x="378" y="5"/>
                  </a:cubicBezTo>
                  <a:cubicBezTo>
                    <a:pt x="354" y="5"/>
                    <a:pt x="341" y="18"/>
                    <a:pt x="317" y="30"/>
                  </a:cubicBezTo>
                  <a:cubicBezTo>
                    <a:pt x="219" y="54"/>
                    <a:pt x="122" y="78"/>
                    <a:pt x="38" y="127"/>
                  </a:cubicBezTo>
                  <a:cubicBezTo>
                    <a:pt x="13" y="140"/>
                    <a:pt x="1" y="164"/>
                    <a:pt x="13" y="188"/>
                  </a:cubicBezTo>
                  <a:cubicBezTo>
                    <a:pt x="25" y="213"/>
                    <a:pt x="38" y="224"/>
                    <a:pt x="62" y="224"/>
                  </a:cubicBezTo>
                  <a:lnTo>
                    <a:pt x="74" y="224"/>
                  </a:lnTo>
                  <a:cubicBezTo>
                    <a:pt x="171" y="200"/>
                    <a:pt x="256" y="164"/>
                    <a:pt x="341" y="127"/>
                  </a:cubicBezTo>
                  <a:cubicBezTo>
                    <a:pt x="365" y="127"/>
                    <a:pt x="390" y="115"/>
                    <a:pt x="414" y="103"/>
                  </a:cubicBezTo>
                  <a:cubicBezTo>
                    <a:pt x="438" y="91"/>
                    <a:pt x="451" y="54"/>
                    <a:pt x="438" y="30"/>
                  </a:cubicBezTo>
                  <a:cubicBezTo>
                    <a:pt x="438" y="12"/>
                    <a:pt x="425" y="1"/>
                    <a:pt x="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98" name="Google Shape;9398;p61"/>
            <p:cNvSpPr/>
            <p:nvPr/>
          </p:nvSpPr>
          <p:spPr>
            <a:xfrm>
              <a:off x="8115940" y="3475913"/>
              <a:ext cx="25398" cy="9844"/>
            </a:xfrm>
            <a:custGeom>
              <a:avLst/>
              <a:gdLst/>
              <a:ahLst/>
              <a:cxnLst/>
              <a:rect l="l" t="t" r="r" b="b"/>
              <a:pathLst>
                <a:path w="516" h="200" extrusionOk="0">
                  <a:moveTo>
                    <a:pt x="446" y="0"/>
                  </a:moveTo>
                  <a:cubicBezTo>
                    <a:pt x="439" y="0"/>
                    <a:pt x="432" y="2"/>
                    <a:pt x="425" y="5"/>
                  </a:cubicBezTo>
                  <a:cubicBezTo>
                    <a:pt x="316" y="66"/>
                    <a:pt x="182" y="91"/>
                    <a:pt x="61" y="115"/>
                  </a:cubicBezTo>
                  <a:cubicBezTo>
                    <a:pt x="0" y="115"/>
                    <a:pt x="12" y="200"/>
                    <a:pt x="73" y="200"/>
                  </a:cubicBezTo>
                  <a:cubicBezTo>
                    <a:pt x="219" y="200"/>
                    <a:pt x="352" y="151"/>
                    <a:pt x="474" y="78"/>
                  </a:cubicBezTo>
                  <a:cubicBezTo>
                    <a:pt x="516" y="57"/>
                    <a:pt x="486" y="0"/>
                    <a:pt x="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399" name="Google Shape;9399;p61"/>
            <p:cNvSpPr/>
            <p:nvPr/>
          </p:nvSpPr>
          <p:spPr>
            <a:xfrm>
              <a:off x="8116481" y="3475323"/>
              <a:ext cx="24659" cy="11075"/>
            </a:xfrm>
            <a:custGeom>
              <a:avLst/>
              <a:gdLst/>
              <a:ahLst/>
              <a:cxnLst/>
              <a:rect l="l" t="t" r="r" b="b"/>
              <a:pathLst>
                <a:path w="501" h="225" extrusionOk="0">
                  <a:moveTo>
                    <a:pt x="440" y="24"/>
                  </a:moveTo>
                  <a:cubicBezTo>
                    <a:pt x="452" y="24"/>
                    <a:pt x="467" y="33"/>
                    <a:pt x="476" y="41"/>
                  </a:cubicBezTo>
                  <a:cubicBezTo>
                    <a:pt x="476" y="54"/>
                    <a:pt x="476" y="78"/>
                    <a:pt x="463" y="90"/>
                  </a:cubicBezTo>
                  <a:cubicBezTo>
                    <a:pt x="332" y="156"/>
                    <a:pt x="211" y="202"/>
                    <a:pt x="99" y="202"/>
                  </a:cubicBezTo>
                  <a:cubicBezTo>
                    <a:pt x="87" y="202"/>
                    <a:pt x="74" y="201"/>
                    <a:pt x="62" y="200"/>
                  </a:cubicBezTo>
                  <a:cubicBezTo>
                    <a:pt x="38" y="200"/>
                    <a:pt x="25" y="187"/>
                    <a:pt x="25" y="163"/>
                  </a:cubicBezTo>
                  <a:cubicBezTo>
                    <a:pt x="25" y="163"/>
                    <a:pt x="25" y="139"/>
                    <a:pt x="50" y="127"/>
                  </a:cubicBezTo>
                  <a:cubicBezTo>
                    <a:pt x="171" y="103"/>
                    <a:pt x="305" y="90"/>
                    <a:pt x="427" y="30"/>
                  </a:cubicBezTo>
                  <a:cubicBezTo>
                    <a:pt x="431" y="26"/>
                    <a:pt x="435" y="24"/>
                    <a:pt x="440" y="24"/>
                  </a:cubicBezTo>
                  <a:close/>
                  <a:moveTo>
                    <a:pt x="442" y="0"/>
                  </a:moveTo>
                  <a:cubicBezTo>
                    <a:pt x="433" y="0"/>
                    <a:pt x="424" y="2"/>
                    <a:pt x="414" y="5"/>
                  </a:cubicBezTo>
                  <a:cubicBezTo>
                    <a:pt x="293" y="66"/>
                    <a:pt x="171" y="90"/>
                    <a:pt x="38" y="114"/>
                  </a:cubicBezTo>
                  <a:cubicBezTo>
                    <a:pt x="14" y="114"/>
                    <a:pt x="1" y="139"/>
                    <a:pt x="1" y="163"/>
                  </a:cubicBezTo>
                  <a:cubicBezTo>
                    <a:pt x="1" y="187"/>
                    <a:pt x="25" y="224"/>
                    <a:pt x="62" y="224"/>
                  </a:cubicBezTo>
                  <a:lnTo>
                    <a:pt x="74" y="224"/>
                  </a:lnTo>
                  <a:cubicBezTo>
                    <a:pt x="196" y="224"/>
                    <a:pt x="330" y="187"/>
                    <a:pt x="463" y="103"/>
                  </a:cubicBezTo>
                  <a:cubicBezTo>
                    <a:pt x="500" y="90"/>
                    <a:pt x="500" y="54"/>
                    <a:pt x="487" y="30"/>
                  </a:cubicBezTo>
                  <a:cubicBezTo>
                    <a:pt x="479" y="12"/>
                    <a:pt x="464" y="0"/>
                    <a:pt x="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00" name="Google Shape;9400;p61"/>
            <p:cNvSpPr/>
            <p:nvPr/>
          </p:nvSpPr>
          <p:spPr>
            <a:xfrm>
              <a:off x="8106341" y="3451844"/>
              <a:ext cx="20918" cy="33765"/>
            </a:xfrm>
            <a:custGeom>
              <a:avLst/>
              <a:gdLst/>
              <a:ahLst/>
              <a:cxnLst/>
              <a:rect l="l" t="t" r="r" b="b"/>
              <a:pathLst>
                <a:path w="425" h="686" extrusionOk="0">
                  <a:moveTo>
                    <a:pt x="113" y="0"/>
                  </a:moveTo>
                  <a:cubicBezTo>
                    <a:pt x="92" y="0"/>
                    <a:pt x="71" y="3"/>
                    <a:pt x="49" y="7"/>
                  </a:cubicBezTo>
                  <a:cubicBezTo>
                    <a:pt x="1" y="20"/>
                    <a:pt x="12" y="105"/>
                    <a:pt x="74" y="105"/>
                  </a:cubicBezTo>
                  <a:cubicBezTo>
                    <a:pt x="195" y="105"/>
                    <a:pt x="268" y="190"/>
                    <a:pt x="293" y="312"/>
                  </a:cubicBezTo>
                  <a:cubicBezTo>
                    <a:pt x="303" y="377"/>
                    <a:pt x="324" y="589"/>
                    <a:pt x="223" y="589"/>
                  </a:cubicBezTo>
                  <a:cubicBezTo>
                    <a:pt x="211" y="589"/>
                    <a:pt x="198" y="586"/>
                    <a:pt x="183" y="580"/>
                  </a:cubicBezTo>
                  <a:cubicBezTo>
                    <a:pt x="180" y="579"/>
                    <a:pt x="177" y="578"/>
                    <a:pt x="174" y="578"/>
                  </a:cubicBezTo>
                  <a:cubicBezTo>
                    <a:pt x="141" y="578"/>
                    <a:pt x="114" y="642"/>
                    <a:pt x="158" y="664"/>
                  </a:cubicBezTo>
                  <a:cubicBezTo>
                    <a:pt x="188" y="679"/>
                    <a:pt x="215" y="686"/>
                    <a:pt x="240" y="686"/>
                  </a:cubicBezTo>
                  <a:cubicBezTo>
                    <a:pt x="373" y="686"/>
                    <a:pt x="424" y="484"/>
                    <a:pt x="414" y="361"/>
                  </a:cubicBezTo>
                  <a:cubicBezTo>
                    <a:pt x="403" y="186"/>
                    <a:pt x="294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01" name="Google Shape;9401;p61"/>
            <p:cNvSpPr/>
            <p:nvPr/>
          </p:nvSpPr>
          <p:spPr>
            <a:xfrm>
              <a:off x="8106932" y="3451598"/>
              <a:ext cx="21017" cy="34159"/>
            </a:xfrm>
            <a:custGeom>
              <a:avLst/>
              <a:gdLst/>
              <a:ahLst/>
              <a:cxnLst/>
              <a:rect l="l" t="t" r="r" b="b"/>
              <a:pathLst>
                <a:path w="427" h="694" extrusionOk="0">
                  <a:moveTo>
                    <a:pt x="119" y="13"/>
                  </a:moveTo>
                  <a:cubicBezTo>
                    <a:pt x="163" y="13"/>
                    <a:pt x="204" y="29"/>
                    <a:pt x="244" y="61"/>
                  </a:cubicBezTo>
                  <a:cubicBezTo>
                    <a:pt x="329" y="122"/>
                    <a:pt x="390" y="244"/>
                    <a:pt x="402" y="366"/>
                  </a:cubicBezTo>
                  <a:cubicBezTo>
                    <a:pt x="402" y="463"/>
                    <a:pt x="365" y="609"/>
                    <a:pt x="292" y="658"/>
                  </a:cubicBezTo>
                  <a:cubicBezTo>
                    <a:pt x="273" y="671"/>
                    <a:pt x="249" y="680"/>
                    <a:pt x="222" y="680"/>
                  </a:cubicBezTo>
                  <a:cubicBezTo>
                    <a:pt x="199" y="680"/>
                    <a:pt x="174" y="674"/>
                    <a:pt x="146" y="658"/>
                  </a:cubicBezTo>
                  <a:cubicBezTo>
                    <a:pt x="122" y="658"/>
                    <a:pt x="122" y="633"/>
                    <a:pt x="135" y="621"/>
                  </a:cubicBezTo>
                  <a:cubicBezTo>
                    <a:pt x="135" y="609"/>
                    <a:pt x="146" y="596"/>
                    <a:pt x="171" y="596"/>
                  </a:cubicBezTo>
                  <a:cubicBezTo>
                    <a:pt x="186" y="602"/>
                    <a:pt x="199" y="605"/>
                    <a:pt x="211" y="605"/>
                  </a:cubicBezTo>
                  <a:cubicBezTo>
                    <a:pt x="228" y="605"/>
                    <a:pt x="242" y="599"/>
                    <a:pt x="256" y="585"/>
                  </a:cubicBezTo>
                  <a:cubicBezTo>
                    <a:pt x="317" y="536"/>
                    <a:pt x="305" y="353"/>
                    <a:pt x="292" y="304"/>
                  </a:cubicBezTo>
                  <a:cubicBezTo>
                    <a:pt x="256" y="183"/>
                    <a:pt x="171" y="110"/>
                    <a:pt x="62" y="110"/>
                  </a:cubicBezTo>
                  <a:cubicBezTo>
                    <a:pt x="37" y="110"/>
                    <a:pt x="25" y="85"/>
                    <a:pt x="13" y="74"/>
                  </a:cubicBezTo>
                  <a:cubicBezTo>
                    <a:pt x="13" y="49"/>
                    <a:pt x="25" y="37"/>
                    <a:pt x="49" y="25"/>
                  </a:cubicBezTo>
                  <a:cubicBezTo>
                    <a:pt x="74" y="17"/>
                    <a:pt x="97" y="13"/>
                    <a:pt x="119" y="13"/>
                  </a:cubicBezTo>
                  <a:close/>
                  <a:moveTo>
                    <a:pt x="117" y="0"/>
                  </a:moveTo>
                  <a:cubicBezTo>
                    <a:pt x="92" y="0"/>
                    <a:pt x="65" y="4"/>
                    <a:pt x="37" y="12"/>
                  </a:cubicBezTo>
                  <a:cubicBezTo>
                    <a:pt x="13" y="12"/>
                    <a:pt x="0" y="49"/>
                    <a:pt x="0" y="74"/>
                  </a:cubicBezTo>
                  <a:cubicBezTo>
                    <a:pt x="0" y="98"/>
                    <a:pt x="25" y="122"/>
                    <a:pt x="62" y="122"/>
                  </a:cubicBezTo>
                  <a:cubicBezTo>
                    <a:pt x="171" y="122"/>
                    <a:pt x="244" y="195"/>
                    <a:pt x="268" y="317"/>
                  </a:cubicBezTo>
                  <a:cubicBezTo>
                    <a:pt x="281" y="377"/>
                    <a:pt x="292" y="523"/>
                    <a:pt x="244" y="572"/>
                  </a:cubicBezTo>
                  <a:cubicBezTo>
                    <a:pt x="235" y="581"/>
                    <a:pt x="221" y="589"/>
                    <a:pt x="200" y="589"/>
                  </a:cubicBezTo>
                  <a:cubicBezTo>
                    <a:pt x="191" y="589"/>
                    <a:pt x="181" y="588"/>
                    <a:pt x="171" y="585"/>
                  </a:cubicBezTo>
                  <a:cubicBezTo>
                    <a:pt x="164" y="581"/>
                    <a:pt x="158" y="580"/>
                    <a:pt x="151" y="580"/>
                  </a:cubicBezTo>
                  <a:cubicBezTo>
                    <a:pt x="134" y="580"/>
                    <a:pt x="119" y="591"/>
                    <a:pt x="110" y="609"/>
                  </a:cubicBezTo>
                  <a:cubicBezTo>
                    <a:pt x="110" y="633"/>
                    <a:pt x="110" y="669"/>
                    <a:pt x="135" y="682"/>
                  </a:cubicBezTo>
                  <a:cubicBezTo>
                    <a:pt x="171" y="694"/>
                    <a:pt x="195" y="694"/>
                    <a:pt x="219" y="694"/>
                  </a:cubicBezTo>
                  <a:cubicBezTo>
                    <a:pt x="256" y="694"/>
                    <a:pt x="281" y="694"/>
                    <a:pt x="305" y="669"/>
                  </a:cubicBezTo>
                  <a:cubicBezTo>
                    <a:pt x="390" y="621"/>
                    <a:pt x="427" y="475"/>
                    <a:pt x="414" y="366"/>
                  </a:cubicBezTo>
                  <a:cubicBezTo>
                    <a:pt x="402" y="231"/>
                    <a:pt x="341" y="110"/>
                    <a:pt x="256" y="49"/>
                  </a:cubicBezTo>
                  <a:cubicBezTo>
                    <a:pt x="215" y="17"/>
                    <a:pt x="169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02" name="Google Shape;9402;p61"/>
            <p:cNvSpPr/>
            <p:nvPr/>
          </p:nvSpPr>
          <p:spPr>
            <a:xfrm>
              <a:off x="8113971" y="3487185"/>
              <a:ext cx="8909" cy="19639"/>
            </a:xfrm>
            <a:custGeom>
              <a:avLst/>
              <a:gdLst/>
              <a:ahLst/>
              <a:cxnLst/>
              <a:rect l="l" t="t" r="r" b="b"/>
              <a:pathLst>
                <a:path w="181" h="399" extrusionOk="0">
                  <a:moveTo>
                    <a:pt x="133" y="1"/>
                  </a:moveTo>
                  <a:cubicBezTo>
                    <a:pt x="114" y="1"/>
                    <a:pt x="94" y="10"/>
                    <a:pt x="89" y="32"/>
                  </a:cubicBezTo>
                  <a:cubicBezTo>
                    <a:pt x="76" y="141"/>
                    <a:pt x="40" y="238"/>
                    <a:pt x="16" y="348"/>
                  </a:cubicBezTo>
                  <a:cubicBezTo>
                    <a:pt x="1" y="378"/>
                    <a:pt x="28" y="399"/>
                    <a:pt x="56" y="399"/>
                  </a:cubicBezTo>
                  <a:cubicBezTo>
                    <a:pt x="73" y="399"/>
                    <a:pt x="91" y="391"/>
                    <a:pt x="101" y="372"/>
                  </a:cubicBezTo>
                  <a:cubicBezTo>
                    <a:pt x="138" y="262"/>
                    <a:pt x="162" y="153"/>
                    <a:pt x="174" y="44"/>
                  </a:cubicBezTo>
                  <a:cubicBezTo>
                    <a:pt x="181" y="16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03" name="Google Shape;9403;p61"/>
            <p:cNvSpPr/>
            <p:nvPr/>
          </p:nvSpPr>
          <p:spPr>
            <a:xfrm>
              <a:off x="8113528" y="3486693"/>
              <a:ext cx="9647" cy="20623"/>
            </a:xfrm>
            <a:custGeom>
              <a:avLst/>
              <a:gdLst/>
              <a:ahLst/>
              <a:cxnLst/>
              <a:rect l="l" t="t" r="r" b="b"/>
              <a:pathLst>
                <a:path w="196" h="419" extrusionOk="0">
                  <a:moveTo>
                    <a:pt x="147" y="18"/>
                  </a:moveTo>
                  <a:cubicBezTo>
                    <a:pt x="171" y="18"/>
                    <a:pt x="183" y="29"/>
                    <a:pt x="183" y="54"/>
                  </a:cubicBezTo>
                  <a:cubicBezTo>
                    <a:pt x="158" y="175"/>
                    <a:pt x="134" y="272"/>
                    <a:pt x="98" y="370"/>
                  </a:cubicBezTo>
                  <a:cubicBezTo>
                    <a:pt x="89" y="387"/>
                    <a:pt x="80" y="399"/>
                    <a:pt x="66" y="399"/>
                  </a:cubicBezTo>
                  <a:cubicBezTo>
                    <a:pt x="61" y="399"/>
                    <a:pt x="56" y="397"/>
                    <a:pt x="49" y="394"/>
                  </a:cubicBezTo>
                  <a:cubicBezTo>
                    <a:pt x="37" y="394"/>
                    <a:pt x="25" y="382"/>
                    <a:pt x="25" y="358"/>
                  </a:cubicBezTo>
                  <a:cubicBezTo>
                    <a:pt x="61" y="248"/>
                    <a:pt x="85" y="139"/>
                    <a:pt x="110" y="42"/>
                  </a:cubicBezTo>
                  <a:cubicBezTo>
                    <a:pt x="110" y="29"/>
                    <a:pt x="122" y="18"/>
                    <a:pt x="147" y="18"/>
                  </a:cubicBezTo>
                  <a:close/>
                  <a:moveTo>
                    <a:pt x="129" y="1"/>
                  </a:moveTo>
                  <a:cubicBezTo>
                    <a:pt x="112" y="1"/>
                    <a:pt x="98" y="14"/>
                    <a:pt x="98" y="42"/>
                  </a:cubicBezTo>
                  <a:cubicBezTo>
                    <a:pt x="74" y="139"/>
                    <a:pt x="49" y="236"/>
                    <a:pt x="12" y="358"/>
                  </a:cubicBezTo>
                  <a:cubicBezTo>
                    <a:pt x="1" y="382"/>
                    <a:pt x="25" y="407"/>
                    <a:pt x="49" y="418"/>
                  </a:cubicBezTo>
                  <a:lnTo>
                    <a:pt x="61" y="418"/>
                  </a:lnTo>
                  <a:cubicBezTo>
                    <a:pt x="85" y="418"/>
                    <a:pt x="110" y="407"/>
                    <a:pt x="122" y="382"/>
                  </a:cubicBezTo>
                  <a:cubicBezTo>
                    <a:pt x="158" y="285"/>
                    <a:pt x="183" y="175"/>
                    <a:pt x="195" y="54"/>
                  </a:cubicBezTo>
                  <a:cubicBezTo>
                    <a:pt x="195" y="29"/>
                    <a:pt x="171" y="5"/>
                    <a:pt x="147" y="5"/>
                  </a:cubicBezTo>
                  <a:cubicBezTo>
                    <a:pt x="141" y="2"/>
                    <a:pt x="135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04" name="Google Shape;9404;p61"/>
            <p:cNvSpPr/>
            <p:nvPr/>
          </p:nvSpPr>
          <p:spPr>
            <a:xfrm>
              <a:off x="8117367" y="3488612"/>
              <a:ext cx="9746" cy="20180"/>
            </a:xfrm>
            <a:custGeom>
              <a:avLst/>
              <a:gdLst/>
              <a:ahLst/>
              <a:cxnLst/>
              <a:rect l="l" t="t" r="r" b="b"/>
              <a:pathLst>
                <a:path w="198" h="410" extrusionOk="0">
                  <a:moveTo>
                    <a:pt x="141" y="1"/>
                  </a:moveTo>
                  <a:cubicBezTo>
                    <a:pt x="125" y="1"/>
                    <a:pt x="109" y="9"/>
                    <a:pt x="105" y="27"/>
                  </a:cubicBezTo>
                  <a:cubicBezTo>
                    <a:pt x="69" y="136"/>
                    <a:pt x="32" y="246"/>
                    <a:pt x="7" y="355"/>
                  </a:cubicBezTo>
                  <a:cubicBezTo>
                    <a:pt x="1" y="391"/>
                    <a:pt x="26" y="410"/>
                    <a:pt x="52" y="410"/>
                  </a:cubicBezTo>
                  <a:cubicBezTo>
                    <a:pt x="70" y="410"/>
                    <a:pt x="88" y="400"/>
                    <a:pt x="93" y="379"/>
                  </a:cubicBezTo>
                  <a:cubicBezTo>
                    <a:pt x="129" y="270"/>
                    <a:pt x="153" y="160"/>
                    <a:pt x="190" y="51"/>
                  </a:cubicBezTo>
                  <a:cubicBezTo>
                    <a:pt x="197" y="21"/>
                    <a:pt x="168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05" name="Google Shape;9405;p61"/>
            <p:cNvSpPr/>
            <p:nvPr/>
          </p:nvSpPr>
          <p:spPr>
            <a:xfrm>
              <a:off x="8117121" y="3488120"/>
              <a:ext cx="10189" cy="21017"/>
            </a:xfrm>
            <a:custGeom>
              <a:avLst/>
              <a:gdLst/>
              <a:ahLst/>
              <a:cxnLst/>
              <a:rect l="l" t="t" r="r" b="b"/>
              <a:pathLst>
                <a:path w="207" h="427" extrusionOk="0">
                  <a:moveTo>
                    <a:pt x="147" y="13"/>
                  </a:moveTo>
                  <a:cubicBezTo>
                    <a:pt x="158" y="13"/>
                    <a:pt x="158" y="13"/>
                    <a:pt x="158" y="25"/>
                  </a:cubicBezTo>
                  <a:cubicBezTo>
                    <a:pt x="171" y="25"/>
                    <a:pt x="195" y="37"/>
                    <a:pt x="183" y="61"/>
                  </a:cubicBezTo>
                  <a:cubicBezTo>
                    <a:pt x="158" y="159"/>
                    <a:pt x="122" y="280"/>
                    <a:pt x="98" y="389"/>
                  </a:cubicBezTo>
                  <a:cubicBezTo>
                    <a:pt x="85" y="414"/>
                    <a:pt x="61" y="414"/>
                    <a:pt x="49" y="414"/>
                  </a:cubicBezTo>
                  <a:cubicBezTo>
                    <a:pt x="25" y="402"/>
                    <a:pt x="12" y="389"/>
                    <a:pt x="25" y="365"/>
                  </a:cubicBezTo>
                  <a:cubicBezTo>
                    <a:pt x="49" y="256"/>
                    <a:pt x="85" y="146"/>
                    <a:pt x="122" y="37"/>
                  </a:cubicBezTo>
                  <a:cubicBezTo>
                    <a:pt x="122" y="25"/>
                    <a:pt x="134" y="13"/>
                    <a:pt x="147" y="13"/>
                  </a:cubicBezTo>
                  <a:close/>
                  <a:moveTo>
                    <a:pt x="171" y="0"/>
                  </a:moveTo>
                  <a:cubicBezTo>
                    <a:pt x="134" y="0"/>
                    <a:pt x="110" y="0"/>
                    <a:pt x="98" y="37"/>
                  </a:cubicBezTo>
                  <a:cubicBezTo>
                    <a:pt x="74" y="134"/>
                    <a:pt x="37" y="256"/>
                    <a:pt x="1" y="365"/>
                  </a:cubicBezTo>
                  <a:cubicBezTo>
                    <a:pt x="1" y="402"/>
                    <a:pt x="12" y="426"/>
                    <a:pt x="37" y="426"/>
                  </a:cubicBezTo>
                  <a:lnTo>
                    <a:pt x="61" y="426"/>
                  </a:lnTo>
                  <a:cubicBezTo>
                    <a:pt x="85" y="426"/>
                    <a:pt x="98" y="414"/>
                    <a:pt x="110" y="389"/>
                  </a:cubicBezTo>
                  <a:cubicBezTo>
                    <a:pt x="147" y="280"/>
                    <a:pt x="171" y="170"/>
                    <a:pt x="195" y="61"/>
                  </a:cubicBezTo>
                  <a:cubicBezTo>
                    <a:pt x="207" y="37"/>
                    <a:pt x="183" y="13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06" name="Google Shape;9406;p61"/>
            <p:cNvSpPr/>
            <p:nvPr/>
          </p:nvSpPr>
          <p:spPr>
            <a:xfrm>
              <a:off x="8094085" y="3505791"/>
              <a:ext cx="9106" cy="12108"/>
            </a:xfrm>
            <a:custGeom>
              <a:avLst/>
              <a:gdLst/>
              <a:ahLst/>
              <a:cxnLst/>
              <a:rect l="l" t="t" r="r" b="b"/>
              <a:pathLst>
                <a:path w="185" h="246" extrusionOk="0">
                  <a:moveTo>
                    <a:pt x="136" y="1"/>
                  </a:moveTo>
                  <a:cubicBezTo>
                    <a:pt x="124" y="1"/>
                    <a:pt x="112" y="6"/>
                    <a:pt x="104" y="19"/>
                  </a:cubicBezTo>
                  <a:cubicBezTo>
                    <a:pt x="67" y="67"/>
                    <a:pt x="42" y="128"/>
                    <a:pt x="18" y="176"/>
                  </a:cubicBezTo>
                  <a:cubicBezTo>
                    <a:pt x="1" y="211"/>
                    <a:pt x="32" y="245"/>
                    <a:pt x="61" y="245"/>
                  </a:cubicBezTo>
                  <a:cubicBezTo>
                    <a:pt x="73" y="245"/>
                    <a:pt x="84" y="239"/>
                    <a:pt x="91" y="225"/>
                  </a:cubicBezTo>
                  <a:cubicBezTo>
                    <a:pt x="128" y="165"/>
                    <a:pt x="152" y="116"/>
                    <a:pt x="177" y="55"/>
                  </a:cubicBezTo>
                  <a:cubicBezTo>
                    <a:pt x="185" y="22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07" name="Google Shape;9407;p61"/>
            <p:cNvSpPr/>
            <p:nvPr/>
          </p:nvSpPr>
          <p:spPr>
            <a:xfrm>
              <a:off x="8093741" y="3505692"/>
              <a:ext cx="9647" cy="12403"/>
            </a:xfrm>
            <a:custGeom>
              <a:avLst/>
              <a:gdLst/>
              <a:ahLst/>
              <a:cxnLst/>
              <a:rect l="l" t="t" r="r" b="b"/>
              <a:pathLst>
                <a:path w="196" h="252" extrusionOk="0">
                  <a:moveTo>
                    <a:pt x="139" y="12"/>
                  </a:moveTo>
                  <a:cubicBezTo>
                    <a:pt x="147" y="12"/>
                    <a:pt x="154" y="15"/>
                    <a:pt x="159" y="21"/>
                  </a:cubicBezTo>
                  <a:cubicBezTo>
                    <a:pt x="171" y="21"/>
                    <a:pt x="184" y="32"/>
                    <a:pt x="171" y="57"/>
                  </a:cubicBezTo>
                  <a:cubicBezTo>
                    <a:pt x="159" y="105"/>
                    <a:pt x="122" y="167"/>
                    <a:pt x="86" y="215"/>
                  </a:cubicBezTo>
                  <a:cubicBezTo>
                    <a:pt x="86" y="240"/>
                    <a:pt x="62" y="240"/>
                    <a:pt x="49" y="240"/>
                  </a:cubicBezTo>
                  <a:cubicBezTo>
                    <a:pt x="38" y="227"/>
                    <a:pt x="25" y="203"/>
                    <a:pt x="38" y="191"/>
                  </a:cubicBezTo>
                  <a:cubicBezTo>
                    <a:pt x="62" y="118"/>
                    <a:pt x="86" y="69"/>
                    <a:pt x="111" y="32"/>
                  </a:cubicBezTo>
                  <a:cubicBezTo>
                    <a:pt x="118" y="18"/>
                    <a:pt x="129" y="12"/>
                    <a:pt x="139" y="12"/>
                  </a:cubicBezTo>
                  <a:close/>
                  <a:moveTo>
                    <a:pt x="138" y="0"/>
                  </a:moveTo>
                  <a:cubicBezTo>
                    <a:pt x="121" y="0"/>
                    <a:pt x="106" y="6"/>
                    <a:pt x="98" y="21"/>
                  </a:cubicBezTo>
                  <a:cubicBezTo>
                    <a:pt x="74" y="69"/>
                    <a:pt x="38" y="118"/>
                    <a:pt x="13" y="178"/>
                  </a:cubicBezTo>
                  <a:cubicBezTo>
                    <a:pt x="1" y="215"/>
                    <a:pt x="13" y="240"/>
                    <a:pt x="38" y="251"/>
                  </a:cubicBezTo>
                  <a:lnTo>
                    <a:pt x="62" y="251"/>
                  </a:lnTo>
                  <a:cubicBezTo>
                    <a:pt x="86" y="251"/>
                    <a:pt x="98" y="251"/>
                    <a:pt x="111" y="227"/>
                  </a:cubicBezTo>
                  <a:cubicBezTo>
                    <a:pt x="147" y="167"/>
                    <a:pt x="171" y="118"/>
                    <a:pt x="195" y="57"/>
                  </a:cubicBezTo>
                  <a:cubicBezTo>
                    <a:pt x="195" y="32"/>
                    <a:pt x="195" y="21"/>
                    <a:pt x="171" y="8"/>
                  </a:cubicBezTo>
                  <a:cubicBezTo>
                    <a:pt x="161" y="3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08" name="Google Shape;9408;p61"/>
            <p:cNvSpPr/>
            <p:nvPr/>
          </p:nvSpPr>
          <p:spPr>
            <a:xfrm>
              <a:off x="8102158" y="3506923"/>
              <a:ext cx="5759" cy="13880"/>
            </a:xfrm>
            <a:custGeom>
              <a:avLst/>
              <a:gdLst/>
              <a:ahLst/>
              <a:cxnLst/>
              <a:rect l="l" t="t" r="r" b="b"/>
              <a:pathLst>
                <a:path w="117" h="282" extrusionOk="0">
                  <a:moveTo>
                    <a:pt x="70" y="1"/>
                  </a:moveTo>
                  <a:cubicBezTo>
                    <a:pt x="53" y="1"/>
                    <a:pt x="37" y="10"/>
                    <a:pt x="37" y="32"/>
                  </a:cubicBezTo>
                  <a:cubicBezTo>
                    <a:pt x="24" y="105"/>
                    <a:pt x="13" y="178"/>
                    <a:pt x="0" y="239"/>
                  </a:cubicBezTo>
                  <a:cubicBezTo>
                    <a:pt x="0" y="266"/>
                    <a:pt x="23" y="282"/>
                    <a:pt x="45" y="282"/>
                  </a:cubicBezTo>
                  <a:cubicBezTo>
                    <a:pt x="63" y="282"/>
                    <a:pt x="80" y="272"/>
                    <a:pt x="86" y="251"/>
                  </a:cubicBezTo>
                  <a:cubicBezTo>
                    <a:pt x="97" y="190"/>
                    <a:pt x="110" y="117"/>
                    <a:pt x="110" y="44"/>
                  </a:cubicBezTo>
                  <a:cubicBezTo>
                    <a:pt x="117" y="17"/>
                    <a:pt x="93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09" name="Google Shape;9409;p61"/>
            <p:cNvSpPr/>
            <p:nvPr/>
          </p:nvSpPr>
          <p:spPr>
            <a:xfrm>
              <a:off x="8101567" y="3506677"/>
              <a:ext cx="6595" cy="15012"/>
            </a:xfrm>
            <a:custGeom>
              <a:avLst/>
              <a:gdLst/>
              <a:ahLst/>
              <a:cxnLst/>
              <a:rect l="l" t="t" r="r" b="b"/>
              <a:pathLst>
                <a:path w="134" h="305" extrusionOk="0">
                  <a:moveTo>
                    <a:pt x="72" y="20"/>
                  </a:moveTo>
                  <a:cubicBezTo>
                    <a:pt x="77" y="20"/>
                    <a:pt x="82" y="21"/>
                    <a:pt x="85" y="25"/>
                  </a:cubicBezTo>
                  <a:cubicBezTo>
                    <a:pt x="109" y="25"/>
                    <a:pt x="122" y="37"/>
                    <a:pt x="122" y="49"/>
                  </a:cubicBezTo>
                  <a:lnTo>
                    <a:pt x="109" y="74"/>
                  </a:lnTo>
                  <a:cubicBezTo>
                    <a:pt x="109" y="134"/>
                    <a:pt x="98" y="195"/>
                    <a:pt x="85" y="256"/>
                  </a:cubicBezTo>
                  <a:cubicBezTo>
                    <a:pt x="85" y="280"/>
                    <a:pt x="73" y="280"/>
                    <a:pt x="49" y="280"/>
                  </a:cubicBezTo>
                  <a:cubicBezTo>
                    <a:pt x="36" y="280"/>
                    <a:pt x="25" y="268"/>
                    <a:pt x="25" y="244"/>
                  </a:cubicBezTo>
                  <a:cubicBezTo>
                    <a:pt x="25" y="183"/>
                    <a:pt x="36" y="122"/>
                    <a:pt x="49" y="61"/>
                  </a:cubicBezTo>
                  <a:lnTo>
                    <a:pt x="49" y="37"/>
                  </a:lnTo>
                  <a:cubicBezTo>
                    <a:pt x="49" y="28"/>
                    <a:pt x="61" y="20"/>
                    <a:pt x="72" y="20"/>
                  </a:cubicBezTo>
                  <a:close/>
                  <a:moveTo>
                    <a:pt x="85" y="1"/>
                  </a:moveTo>
                  <a:cubicBezTo>
                    <a:pt x="61" y="1"/>
                    <a:pt x="36" y="12"/>
                    <a:pt x="36" y="37"/>
                  </a:cubicBezTo>
                  <a:lnTo>
                    <a:pt x="25" y="61"/>
                  </a:lnTo>
                  <a:cubicBezTo>
                    <a:pt x="25" y="122"/>
                    <a:pt x="12" y="183"/>
                    <a:pt x="0" y="244"/>
                  </a:cubicBezTo>
                  <a:cubicBezTo>
                    <a:pt x="0" y="280"/>
                    <a:pt x="25" y="293"/>
                    <a:pt x="49" y="304"/>
                  </a:cubicBezTo>
                  <a:lnTo>
                    <a:pt x="61" y="304"/>
                  </a:lnTo>
                  <a:cubicBezTo>
                    <a:pt x="85" y="304"/>
                    <a:pt x="98" y="293"/>
                    <a:pt x="109" y="256"/>
                  </a:cubicBezTo>
                  <a:cubicBezTo>
                    <a:pt x="122" y="195"/>
                    <a:pt x="122" y="134"/>
                    <a:pt x="134" y="74"/>
                  </a:cubicBezTo>
                  <a:lnTo>
                    <a:pt x="134" y="49"/>
                  </a:lnTo>
                  <a:cubicBezTo>
                    <a:pt x="134" y="25"/>
                    <a:pt x="109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10" name="Google Shape;9410;p61"/>
            <p:cNvSpPr/>
            <p:nvPr/>
          </p:nvSpPr>
          <p:spPr>
            <a:xfrm>
              <a:off x="8109935" y="3507169"/>
              <a:ext cx="5414" cy="15750"/>
            </a:xfrm>
            <a:custGeom>
              <a:avLst/>
              <a:gdLst/>
              <a:ahLst/>
              <a:cxnLst/>
              <a:rect l="l" t="t" r="r" b="b"/>
              <a:pathLst>
                <a:path w="110" h="320" extrusionOk="0">
                  <a:moveTo>
                    <a:pt x="53" y="0"/>
                  </a:moveTo>
                  <a:cubicBezTo>
                    <a:pt x="37" y="0"/>
                    <a:pt x="25" y="8"/>
                    <a:pt x="25" y="27"/>
                  </a:cubicBezTo>
                  <a:cubicBezTo>
                    <a:pt x="1" y="112"/>
                    <a:pt x="1" y="197"/>
                    <a:pt x="1" y="283"/>
                  </a:cubicBezTo>
                  <a:cubicBezTo>
                    <a:pt x="7" y="307"/>
                    <a:pt x="28" y="319"/>
                    <a:pt x="47" y="319"/>
                  </a:cubicBezTo>
                  <a:cubicBezTo>
                    <a:pt x="67" y="319"/>
                    <a:pt x="85" y="307"/>
                    <a:pt x="85" y="283"/>
                  </a:cubicBezTo>
                  <a:cubicBezTo>
                    <a:pt x="85" y="197"/>
                    <a:pt x="98" y="124"/>
                    <a:pt x="110" y="51"/>
                  </a:cubicBezTo>
                  <a:cubicBezTo>
                    <a:pt x="110" y="21"/>
                    <a:pt x="77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11" name="Google Shape;9411;p61"/>
            <p:cNvSpPr/>
            <p:nvPr/>
          </p:nvSpPr>
          <p:spPr>
            <a:xfrm>
              <a:off x="8109344" y="3506677"/>
              <a:ext cx="6645" cy="16833"/>
            </a:xfrm>
            <a:custGeom>
              <a:avLst/>
              <a:gdLst/>
              <a:ahLst/>
              <a:cxnLst/>
              <a:rect l="l" t="t" r="r" b="b"/>
              <a:pathLst>
                <a:path w="135" h="342" extrusionOk="0">
                  <a:moveTo>
                    <a:pt x="73" y="12"/>
                  </a:moveTo>
                  <a:lnTo>
                    <a:pt x="73" y="25"/>
                  </a:lnTo>
                  <a:cubicBezTo>
                    <a:pt x="97" y="25"/>
                    <a:pt x="110" y="37"/>
                    <a:pt x="110" y="61"/>
                  </a:cubicBezTo>
                  <a:cubicBezTo>
                    <a:pt x="97" y="147"/>
                    <a:pt x="97" y="220"/>
                    <a:pt x="97" y="293"/>
                  </a:cubicBezTo>
                  <a:cubicBezTo>
                    <a:pt x="97" y="317"/>
                    <a:pt x="73" y="317"/>
                    <a:pt x="61" y="317"/>
                  </a:cubicBezTo>
                  <a:cubicBezTo>
                    <a:pt x="49" y="317"/>
                    <a:pt x="24" y="317"/>
                    <a:pt x="24" y="293"/>
                  </a:cubicBezTo>
                  <a:cubicBezTo>
                    <a:pt x="13" y="207"/>
                    <a:pt x="24" y="134"/>
                    <a:pt x="37" y="37"/>
                  </a:cubicBezTo>
                  <a:cubicBezTo>
                    <a:pt x="49" y="25"/>
                    <a:pt x="61" y="12"/>
                    <a:pt x="73" y="12"/>
                  </a:cubicBezTo>
                  <a:close/>
                  <a:moveTo>
                    <a:pt x="73" y="1"/>
                  </a:moveTo>
                  <a:cubicBezTo>
                    <a:pt x="49" y="1"/>
                    <a:pt x="24" y="12"/>
                    <a:pt x="24" y="37"/>
                  </a:cubicBezTo>
                  <a:cubicBezTo>
                    <a:pt x="0" y="134"/>
                    <a:pt x="0" y="207"/>
                    <a:pt x="0" y="293"/>
                  </a:cubicBezTo>
                  <a:cubicBezTo>
                    <a:pt x="13" y="317"/>
                    <a:pt x="37" y="341"/>
                    <a:pt x="61" y="341"/>
                  </a:cubicBezTo>
                  <a:cubicBezTo>
                    <a:pt x="86" y="341"/>
                    <a:pt x="110" y="317"/>
                    <a:pt x="110" y="293"/>
                  </a:cubicBezTo>
                  <a:cubicBezTo>
                    <a:pt x="110" y="220"/>
                    <a:pt x="110" y="147"/>
                    <a:pt x="122" y="61"/>
                  </a:cubicBezTo>
                  <a:cubicBezTo>
                    <a:pt x="134" y="37"/>
                    <a:pt x="110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12" name="Google Shape;9412;p61"/>
            <p:cNvSpPr/>
            <p:nvPr/>
          </p:nvSpPr>
          <p:spPr>
            <a:xfrm>
              <a:off x="8117121" y="3508498"/>
              <a:ext cx="8121" cy="14421"/>
            </a:xfrm>
            <a:custGeom>
              <a:avLst/>
              <a:gdLst/>
              <a:ahLst/>
              <a:cxnLst/>
              <a:rect l="l" t="t" r="r" b="b"/>
              <a:pathLst>
                <a:path w="165" h="293" extrusionOk="0">
                  <a:moveTo>
                    <a:pt x="54" y="0"/>
                  </a:moveTo>
                  <a:cubicBezTo>
                    <a:pt x="36" y="0"/>
                    <a:pt x="18" y="11"/>
                    <a:pt x="12" y="37"/>
                  </a:cubicBezTo>
                  <a:cubicBezTo>
                    <a:pt x="1" y="121"/>
                    <a:pt x="12" y="219"/>
                    <a:pt x="74" y="280"/>
                  </a:cubicBezTo>
                  <a:cubicBezTo>
                    <a:pt x="83" y="289"/>
                    <a:pt x="93" y="293"/>
                    <a:pt x="103" y="293"/>
                  </a:cubicBezTo>
                  <a:cubicBezTo>
                    <a:pt x="135" y="293"/>
                    <a:pt x="165" y="258"/>
                    <a:pt x="147" y="231"/>
                  </a:cubicBezTo>
                  <a:cubicBezTo>
                    <a:pt x="110" y="170"/>
                    <a:pt x="85" y="121"/>
                    <a:pt x="98" y="48"/>
                  </a:cubicBezTo>
                  <a:cubicBezTo>
                    <a:pt x="105" y="20"/>
                    <a:pt x="79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13" name="Google Shape;9413;p61"/>
            <p:cNvSpPr/>
            <p:nvPr/>
          </p:nvSpPr>
          <p:spPr>
            <a:xfrm>
              <a:off x="8116481" y="3507907"/>
              <a:ext cx="9056" cy="15603"/>
            </a:xfrm>
            <a:custGeom>
              <a:avLst/>
              <a:gdLst/>
              <a:ahLst/>
              <a:cxnLst/>
              <a:rect l="l" t="t" r="r" b="b"/>
              <a:pathLst>
                <a:path w="184" h="317" extrusionOk="0">
                  <a:moveTo>
                    <a:pt x="64" y="19"/>
                  </a:moveTo>
                  <a:cubicBezTo>
                    <a:pt x="68" y="19"/>
                    <a:pt x="71" y="21"/>
                    <a:pt x="74" y="24"/>
                  </a:cubicBezTo>
                  <a:cubicBezTo>
                    <a:pt x="98" y="24"/>
                    <a:pt x="111" y="36"/>
                    <a:pt x="111" y="60"/>
                  </a:cubicBezTo>
                  <a:cubicBezTo>
                    <a:pt x="98" y="146"/>
                    <a:pt x="123" y="195"/>
                    <a:pt x="147" y="243"/>
                  </a:cubicBezTo>
                  <a:cubicBezTo>
                    <a:pt x="160" y="268"/>
                    <a:pt x="160" y="279"/>
                    <a:pt x="147" y="292"/>
                  </a:cubicBezTo>
                  <a:cubicBezTo>
                    <a:pt x="141" y="298"/>
                    <a:pt x="132" y="301"/>
                    <a:pt x="123" y="301"/>
                  </a:cubicBezTo>
                  <a:cubicBezTo>
                    <a:pt x="114" y="301"/>
                    <a:pt x="105" y="298"/>
                    <a:pt x="98" y="292"/>
                  </a:cubicBezTo>
                  <a:cubicBezTo>
                    <a:pt x="38" y="231"/>
                    <a:pt x="14" y="133"/>
                    <a:pt x="38" y="49"/>
                  </a:cubicBezTo>
                  <a:cubicBezTo>
                    <a:pt x="46" y="31"/>
                    <a:pt x="56" y="19"/>
                    <a:pt x="64" y="19"/>
                  </a:cubicBezTo>
                  <a:close/>
                  <a:moveTo>
                    <a:pt x="87" y="0"/>
                  </a:moveTo>
                  <a:cubicBezTo>
                    <a:pt x="62" y="0"/>
                    <a:pt x="25" y="12"/>
                    <a:pt x="25" y="36"/>
                  </a:cubicBezTo>
                  <a:cubicBezTo>
                    <a:pt x="1" y="146"/>
                    <a:pt x="25" y="231"/>
                    <a:pt x="87" y="304"/>
                  </a:cubicBezTo>
                  <a:cubicBezTo>
                    <a:pt x="98" y="316"/>
                    <a:pt x="111" y="316"/>
                    <a:pt x="123" y="316"/>
                  </a:cubicBezTo>
                  <a:cubicBezTo>
                    <a:pt x="135" y="316"/>
                    <a:pt x="147" y="316"/>
                    <a:pt x="160" y="304"/>
                  </a:cubicBezTo>
                  <a:cubicBezTo>
                    <a:pt x="171" y="292"/>
                    <a:pt x="184" y="268"/>
                    <a:pt x="171" y="231"/>
                  </a:cubicBezTo>
                  <a:cubicBezTo>
                    <a:pt x="123" y="170"/>
                    <a:pt x="111" y="122"/>
                    <a:pt x="123" y="73"/>
                  </a:cubicBezTo>
                  <a:cubicBezTo>
                    <a:pt x="135" y="36"/>
                    <a:pt x="111" y="12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14" name="Google Shape;9414;p61"/>
            <p:cNvSpPr/>
            <p:nvPr/>
          </p:nvSpPr>
          <p:spPr>
            <a:xfrm>
              <a:off x="8121551" y="3507760"/>
              <a:ext cx="12945" cy="10336"/>
            </a:xfrm>
            <a:custGeom>
              <a:avLst/>
              <a:gdLst/>
              <a:ahLst/>
              <a:cxnLst/>
              <a:rect l="l" t="t" r="r" b="b"/>
              <a:pathLst>
                <a:path w="263" h="210" extrusionOk="0">
                  <a:moveTo>
                    <a:pt x="56" y="1"/>
                  </a:moveTo>
                  <a:cubicBezTo>
                    <a:pt x="30" y="1"/>
                    <a:pt x="0" y="22"/>
                    <a:pt x="8" y="52"/>
                  </a:cubicBezTo>
                  <a:cubicBezTo>
                    <a:pt x="32" y="149"/>
                    <a:pt x="117" y="198"/>
                    <a:pt x="202" y="209"/>
                  </a:cubicBezTo>
                  <a:cubicBezTo>
                    <a:pt x="263" y="209"/>
                    <a:pt x="263" y="112"/>
                    <a:pt x="202" y="112"/>
                  </a:cubicBezTo>
                  <a:cubicBezTo>
                    <a:pt x="154" y="112"/>
                    <a:pt x="117" y="76"/>
                    <a:pt x="93" y="27"/>
                  </a:cubicBezTo>
                  <a:cubicBezTo>
                    <a:pt x="88" y="9"/>
                    <a:pt x="73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15" name="Google Shape;9415;p61"/>
            <p:cNvSpPr/>
            <p:nvPr/>
          </p:nvSpPr>
          <p:spPr>
            <a:xfrm>
              <a:off x="8121305" y="3507268"/>
              <a:ext cx="12650" cy="10828"/>
            </a:xfrm>
            <a:custGeom>
              <a:avLst/>
              <a:gdLst/>
              <a:ahLst/>
              <a:cxnLst/>
              <a:rect l="l" t="t" r="r" b="b"/>
              <a:pathLst>
                <a:path w="257" h="220" extrusionOk="0">
                  <a:moveTo>
                    <a:pt x="62" y="25"/>
                  </a:moveTo>
                  <a:cubicBezTo>
                    <a:pt x="73" y="25"/>
                    <a:pt x="86" y="25"/>
                    <a:pt x="98" y="49"/>
                  </a:cubicBezTo>
                  <a:cubicBezTo>
                    <a:pt x="110" y="98"/>
                    <a:pt x="159" y="135"/>
                    <a:pt x="207" y="135"/>
                  </a:cubicBezTo>
                  <a:cubicBezTo>
                    <a:pt x="232" y="135"/>
                    <a:pt x="243" y="159"/>
                    <a:pt x="243" y="171"/>
                  </a:cubicBezTo>
                  <a:cubicBezTo>
                    <a:pt x="243" y="183"/>
                    <a:pt x="232" y="208"/>
                    <a:pt x="207" y="208"/>
                  </a:cubicBezTo>
                  <a:cubicBezTo>
                    <a:pt x="122" y="208"/>
                    <a:pt x="49" y="146"/>
                    <a:pt x="25" y="62"/>
                  </a:cubicBezTo>
                  <a:cubicBezTo>
                    <a:pt x="25" y="37"/>
                    <a:pt x="37" y="25"/>
                    <a:pt x="49" y="25"/>
                  </a:cubicBezTo>
                  <a:close/>
                  <a:moveTo>
                    <a:pt x="49" y="0"/>
                  </a:moveTo>
                  <a:cubicBezTo>
                    <a:pt x="25" y="13"/>
                    <a:pt x="0" y="37"/>
                    <a:pt x="13" y="73"/>
                  </a:cubicBezTo>
                  <a:cubicBezTo>
                    <a:pt x="37" y="159"/>
                    <a:pt x="110" y="219"/>
                    <a:pt x="207" y="219"/>
                  </a:cubicBezTo>
                  <a:cubicBezTo>
                    <a:pt x="243" y="219"/>
                    <a:pt x="256" y="195"/>
                    <a:pt x="256" y="171"/>
                  </a:cubicBezTo>
                  <a:cubicBezTo>
                    <a:pt x="256" y="146"/>
                    <a:pt x="243" y="122"/>
                    <a:pt x="207" y="110"/>
                  </a:cubicBezTo>
                  <a:cubicBezTo>
                    <a:pt x="159" y="110"/>
                    <a:pt x="122" y="86"/>
                    <a:pt x="110" y="37"/>
                  </a:cubicBezTo>
                  <a:cubicBezTo>
                    <a:pt x="98" y="13"/>
                    <a:pt x="7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16" name="Google Shape;9416;p61"/>
            <p:cNvSpPr/>
            <p:nvPr/>
          </p:nvSpPr>
          <p:spPr>
            <a:xfrm>
              <a:off x="8125735" y="3502788"/>
              <a:ext cx="12157" cy="10582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47" y="1"/>
                  </a:moveTo>
                  <a:cubicBezTo>
                    <a:pt x="23" y="1"/>
                    <a:pt x="1" y="20"/>
                    <a:pt x="8" y="55"/>
                  </a:cubicBezTo>
                  <a:cubicBezTo>
                    <a:pt x="45" y="128"/>
                    <a:pt x="93" y="189"/>
                    <a:pt x="166" y="213"/>
                  </a:cubicBezTo>
                  <a:cubicBezTo>
                    <a:pt x="170" y="214"/>
                    <a:pt x="174" y="214"/>
                    <a:pt x="177" y="214"/>
                  </a:cubicBezTo>
                  <a:cubicBezTo>
                    <a:pt x="220" y="214"/>
                    <a:pt x="247" y="151"/>
                    <a:pt x="202" y="128"/>
                  </a:cubicBezTo>
                  <a:cubicBezTo>
                    <a:pt x="153" y="116"/>
                    <a:pt x="117" y="80"/>
                    <a:pt x="93" y="31"/>
                  </a:cubicBezTo>
                  <a:cubicBezTo>
                    <a:pt x="83" y="11"/>
                    <a:pt x="64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17" name="Google Shape;9417;p61"/>
            <p:cNvSpPr/>
            <p:nvPr/>
          </p:nvSpPr>
          <p:spPr>
            <a:xfrm>
              <a:off x="8125489" y="3502247"/>
              <a:ext cx="12059" cy="11665"/>
            </a:xfrm>
            <a:custGeom>
              <a:avLst/>
              <a:gdLst/>
              <a:ahLst/>
              <a:cxnLst/>
              <a:rect l="l" t="t" r="r" b="b"/>
              <a:pathLst>
                <a:path w="245" h="237" extrusionOk="0">
                  <a:moveTo>
                    <a:pt x="37" y="18"/>
                  </a:moveTo>
                  <a:cubicBezTo>
                    <a:pt x="61" y="18"/>
                    <a:pt x="86" y="18"/>
                    <a:pt x="98" y="42"/>
                  </a:cubicBezTo>
                  <a:cubicBezTo>
                    <a:pt x="110" y="91"/>
                    <a:pt x="147" y="127"/>
                    <a:pt x="207" y="151"/>
                  </a:cubicBezTo>
                  <a:cubicBezTo>
                    <a:pt x="220" y="164"/>
                    <a:pt x="231" y="175"/>
                    <a:pt x="220" y="200"/>
                  </a:cubicBezTo>
                  <a:cubicBezTo>
                    <a:pt x="220" y="209"/>
                    <a:pt x="208" y="217"/>
                    <a:pt x="196" y="217"/>
                  </a:cubicBezTo>
                  <a:cubicBezTo>
                    <a:pt x="191" y="217"/>
                    <a:pt x="186" y="216"/>
                    <a:pt x="183" y="212"/>
                  </a:cubicBezTo>
                  <a:cubicBezTo>
                    <a:pt x="110" y="188"/>
                    <a:pt x="50" y="139"/>
                    <a:pt x="25" y="54"/>
                  </a:cubicBezTo>
                  <a:cubicBezTo>
                    <a:pt x="13" y="29"/>
                    <a:pt x="37" y="29"/>
                    <a:pt x="37" y="18"/>
                  </a:cubicBezTo>
                  <a:close/>
                  <a:moveTo>
                    <a:pt x="57" y="1"/>
                  </a:moveTo>
                  <a:cubicBezTo>
                    <a:pt x="50" y="1"/>
                    <a:pt x="43" y="2"/>
                    <a:pt x="37" y="5"/>
                  </a:cubicBezTo>
                  <a:cubicBezTo>
                    <a:pt x="13" y="18"/>
                    <a:pt x="1" y="42"/>
                    <a:pt x="13" y="66"/>
                  </a:cubicBezTo>
                  <a:cubicBezTo>
                    <a:pt x="37" y="151"/>
                    <a:pt x="98" y="200"/>
                    <a:pt x="171" y="237"/>
                  </a:cubicBezTo>
                  <a:lnTo>
                    <a:pt x="195" y="237"/>
                  </a:lnTo>
                  <a:cubicBezTo>
                    <a:pt x="207" y="237"/>
                    <a:pt x="231" y="224"/>
                    <a:pt x="231" y="200"/>
                  </a:cubicBezTo>
                  <a:cubicBezTo>
                    <a:pt x="244" y="175"/>
                    <a:pt x="244" y="151"/>
                    <a:pt x="220" y="139"/>
                  </a:cubicBezTo>
                  <a:cubicBezTo>
                    <a:pt x="158" y="115"/>
                    <a:pt x="122" y="78"/>
                    <a:pt x="110" y="42"/>
                  </a:cubicBezTo>
                  <a:cubicBezTo>
                    <a:pt x="101" y="14"/>
                    <a:pt x="78" y="1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18" name="Google Shape;9418;p61"/>
            <p:cNvSpPr/>
            <p:nvPr/>
          </p:nvSpPr>
          <p:spPr>
            <a:xfrm>
              <a:off x="8129082" y="3496488"/>
              <a:ext cx="12453" cy="6103"/>
            </a:xfrm>
            <a:custGeom>
              <a:avLst/>
              <a:gdLst/>
              <a:ahLst/>
              <a:cxnLst/>
              <a:rect l="l" t="t" r="r" b="b"/>
              <a:pathLst>
                <a:path w="253" h="124" extrusionOk="0">
                  <a:moveTo>
                    <a:pt x="74" y="0"/>
                  </a:moveTo>
                  <a:cubicBezTo>
                    <a:pt x="25" y="0"/>
                    <a:pt x="1" y="73"/>
                    <a:pt x="49" y="86"/>
                  </a:cubicBezTo>
                  <a:cubicBezTo>
                    <a:pt x="98" y="98"/>
                    <a:pt x="134" y="110"/>
                    <a:pt x="183" y="122"/>
                  </a:cubicBezTo>
                  <a:cubicBezTo>
                    <a:pt x="186" y="123"/>
                    <a:pt x="189" y="123"/>
                    <a:pt x="192" y="123"/>
                  </a:cubicBezTo>
                  <a:cubicBezTo>
                    <a:pt x="234" y="123"/>
                    <a:pt x="252" y="48"/>
                    <a:pt x="207" y="37"/>
                  </a:cubicBezTo>
                  <a:cubicBezTo>
                    <a:pt x="158" y="25"/>
                    <a:pt x="122" y="13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19" name="Google Shape;9419;p61"/>
            <p:cNvSpPr/>
            <p:nvPr/>
          </p:nvSpPr>
          <p:spPr>
            <a:xfrm>
              <a:off x="8129673" y="3496340"/>
              <a:ext cx="11468" cy="6792"/>
            </a:xfrm>
            <a:custGeom>
              <a:avLst/>
              <a:gdLst/>
              <a:ahLst/>
              <a:cxnLst/>
              <a:rect l="l" t="t" r="r" b="b"/>
              <a:pathLst>
                <a:path w="233" h="138" extrusionOk="0">
                  <a:moveTo>
                    <a:pt x="62" y="16"/>
                  </a:moveTo>
                  <a:cubicBezTo>
                    <a:pt x="98" y="28"/>
                    <a:pt x="146" y="40"/>
                    <a:pt x="195" y="52"/>
                  </a:cubicBezTo>
                  <a:cubicBezTo>
                    <a:pt x="219" y="52"/>
                    <a:pt x="219" y="65"/>
                    <a:pt x="219" y="89"/>
                  </a:cubicBezTo>
                  <a:cubicBezTo>
                    <a:pt x="208" y="101"/>
                    <a:pt x="195" y="113"/>
                    <a:pt x="171" y="113"/>
                  </a:cubicBezTo>
                  <a:cubicBezTo>
                    <a:pt x="122" y="101"/>
                    <a:pt x="86" y="89"/>
                    <a:pt x="37" y="89"/>
                  </a:cubicBezTo>
                  <a:cubicBezTo>
                    <a:pt x="25" y="76"/>
                    <a:pt x="13" y="65"/>
                    <a:pt x="13" y="52"/>
                  </a:cubicBezTo>
                  <a:cubicBezTo>
                    <a:pt x="25" y="28"/>
                    <a:pt x="37" y="16"/>
                    <a:pt x="62" y="16"/>
                  </a:cubicBezTo>
                  <a:close/>
                  <a:moveTo>
                    <a:pt x="43" y="0"/>
                  </a:moveTo>
                  <a:cubicBezTo>
                    <a:pt x="17" y="0"/>
                    <a:pt x="1" y="20"/>
                    <a:pt x="1" y="40"/>
                  </a:cubicBezTo>
                  <a:cubicBezTo>
                    <a:pt x="1" y="65"/>
                    <a:pt x="1" y="89"/>
                    <a:pt x="37" y="101"/>
                  </a:cubicBezTo>
                  <a:cubicBezTo>
                    <a:pt x="73" y="113"/>
                    <a:pt x="122" y="125"/>
                    <a:pt x="171" y="125"/>
                  </a:cubicBezTo>
                  <a:cubicBezTo>
                    <a:pt x="171" y="138"/>
                    <a:pt x="171" y="138"/>
                    <a:pt x="183" y="138"/>
                  </a:cubicBezTo>
                  <a:cubicBezTo>
                    <a:pt x="208" y="138"/>
                    <a:pt x="232" y="113"/>
                    <a:pt x="232" y="89"/>
                  </a:cubicBezTo>
                  <a:cubicBezTo>
                    <a:pt x="232" y="65"/>
                    <a:pt x="232" y="40"/>
                    <a:pt x="195" y="28"/>
                  </a:cubicBezTo>
                  <a:cubicBezTo>
                    <a:pt x="146" y="16"/>
                    <a:pt x="98" y="3"/>
                    <a:pt x="62" y="3"/>
                  </a:cubicBezTo>
                  <a:cubicBezTo>
                    <a:pt x="55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20" name="Google Shape;9420;p61"/>
            <p:cNvSpPr/>
            <p:nvPr/>
          </p:nvSpPr>
          <p:spPr>
            <a:xfrm>
              <a:off x="7931555" y="3509827"/>
              <a:ext cx="4824" cy="33273"/>
            </a:xfrm>
            <a:custGeom>
              <a:avLst/>
              <a:gdLst/>
              <a:ahLst/>
              <a:cxnLst/>
              <a:rect l="l" t="t" r="r" b="b"/>
              <a:pathLst>
                <a:path w="98" h="676" extrusionOk="0">
                  <a:moveTo>
                    <a:pt x="55" y="0"/>
                  </a:moveTo>
                  <a:cubicBezTo>
                    <a:pt x="34" y="0"/>
                    <a:pt x="12" y="15"/>
                    <a:pt x="12" y="46"/>
                  </a:cubicBezTo>
                  <a:cubicBezTo>
                    <a:pt x="1" y="240"/>
                    <a:pt x="1" y="435"/>
                    <a:pt x="12" y="629"/>
                  </a:cubicBezTo>
                  <a:cubicBezTo>
                    <a:pt x="12" y="660"/>
                    <a:pt x="34" y="675"/>
                    <a:pt x="55" y="675"/>
                  </a:cubicBezTo>
                  <a:cubicBezTo>
                    <a:pt x="76" y="675"/>
                    <a:pt x="98" y="660"/>
                    <a:pt x="98" y="629"/>
                  </a:cubicBezTo>
                  <a:cubicBezTo>
                    <a:pt x="85" y="435"/>
                    <a:pt x="85" y="240"/>
                    <a:pt x="98" y="46"/>
                  </a:cubicBezTo>
                  <a:cubicBezTo>
                    <a:pt x="98" y="15"/>
                    <a:pt x="76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21" name="Google Shape;9421;p61"/>
            <p:cNvSpPr/>
            <p:nvPr/>
          </p:nvSpPr>
          <p:spPr>
            <a:xfrm>
              <a:off x="7930915" y="3509089"/>
              <a:ext cx="6054" cy="34159"/>
            </a:xfrm>
            <a:custGeom>
              <a:avLst/>
              <a:gdLst/>
              <a:ahLst/>
              <a:cxnLst/>
              <a:rect l="l" t="t" r="r" b="b"/>
              <a:pathLst>
                <a:path w="123" h="694" extrusionOk="0">
                  <a:moveTo>
                    <a:pt x="74" y="25"/>
                  </a:moveTo>
                  <a:cubicBezTo>
                    <a:pt x="87" y="25"/>
                    <a:pt x="98" y="36"/>
                    <a:pt x="98" y="61"/>
                  </a:cubicBezTo>
                  <a:lnTo>
                    <a:pt x="98" y="644"/>
                  </a:lnTo>
                  <a:cubicBezTo>
                    <a:pt x="98" y="669"/>
                    <a:pt x="87" y="681"/>
                    <a:pt x="62" y="681"/>
                  </a:cubicBezTo>
                  <a:cubicBezTo>
                    <a:pt x="50" y="681"/>
                    <a:pt x="25" y="669"/>
                    <a:pt x="25" y="644"/>
                  </a:cubicBezTo>
                  <a:cubicBezTo>
                    <a:pt x="25" y="438"/>
                    <a:pt x="25" y="244"/>
                    <a:pt x="38" y="61"/>
                  </a:cubicBezTo>
                  <a:cubicBezTo>
                    <a:pt x="38" y="36"/>
                    <a:pt x="50" y="25"/>
                    <a:pt x="74" y="25"/>
                  </a:cubicBezTo>
                  <a:close/>
                  <a:moveTo>
                    <a:pt x="74" y="0"/>
                  </a:moveTo>
                  <a:cubicBezTo>
                    <a:pt x="50" y="0"/>
                    <a:pt x="25" y="25"/>
                    <a:pt x="14" y="61"/>
                  </a:cubicBezTo>
                  <a:cubicBezTo>
                    <a:pt x="1" y="244"/>
                    <a:pt x="1" y="438"/>
                    <a:pt x="14" y="644"/>
                  </a:cubicBezTo>
                  <a:cubicBezTo>
                    <a:pt x="14" y="681"/>
                    <a:pt x="38" y="693"/>
                    <a:pt x="62" y="693"/>
                  </a:cubicBezTo>
                  <a:cubicBezTo>
                    <a:pt x="87" y="693"/>
                    <a:pt x="111" y="681"/>
                    <a:pt x="111" y="644"/>
                  </a:cubicBezTo>
                  <a:cubicBezTo>
                    <a:pt x="111" y="462"/>
                    <a:pt x="111" y="255"/>
                    <a:pt x="123" y="61"/>
                  </a:cubicBezTo>
                  <a:cubicBezTo>
                    <a:pt x="123" y="25"/>
                    <a:pt x="98" y="12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22" name="Google Shape;9422;p61"/>
            <p:cNvSpPr/>
            <p:nvPr/>
          </p:nvSpPr>
          <p:spPr>
            <a:xfrm>
              <a:off x="7936034" y="3509827"/>
              <a:ext cx="6940" cy="67973"/>
            </a:xfrm>
            <a:custGeom>
              <a:avLst/>
              <a:gdLst/>
              <a:ahLst/>
              <a:cxnLst/>
              <a:rect l="l" t="t" r="r" b="b"/>
              <a:pathLst>
                <a:path w="141" h="1381" extrusionOk="0">
                  <a:moveTo>
                    <a:pt x="44" y="0"/>
                  </a:moveTo>
                  <a:cubicBezTo>
                    <a:pt x="22" y="0"/>
                    <a:pt x="1" y="15"/>
                    <a:pt x="7" y="46"/>
                  </a:cubicBezTo>
                  <a:cubicBezTo>
                    <a:pt x="19" y="472"/>
                    <a:pt x="31" y="910"/>
                    <a:pt x="56" y="1335"/>
                  </a:cubicBezTo>
                  <a:cubicBezTo>
                    <a:pt x="56" y="1365"/>
                    <a:pt x="77" y="1381"/>
                    <a:pt x="98" y="1381"/>
                  </a:cubicBezTo>
                  <a:cubicBezTo>
                    <a:pt x="119" y="1381"/>
                    <a:pt x="140" y="1365"/>
                    <a:pt x="140" y="1335"/>
                  </a:cubicBezTo>
                  <a:cubicBezTo>
                    <a:pt x="128" y="910"/>
                    <a:pt x="104" y="472"/>
                    <a:pt x="92" y="46"/>
                  </a:cubicBezTo>
                  <a:cubicBezTo>
                    <a:pt x="92" y="15"/>
                    <a:pt x="67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23" name="Google Shape;9423;p61"/>
            <p:cNvSpPr/>
            <p:nvPr/>
          </p:nvSpPr>
          <p:spPr>
            <a:xfrm>
              <a:off x="7935739" y="3509089"/>
              <a:ext cx="7826" cy="68859"/>
            </a:xfrm>
            <a:custGeom>
              <a:avLst/>
              <a:gdLst/>
              <a:ahLst/>
              <a:cxnLst/>
              <a:rect l="l" t="t" r="r" b="b"/>
              <a:pathLst>
                <a:path w="159" h="1399" extrusionOk="0">
                  <a:moveTo>
                    <a:pt x="49" y="25"/>
                  </a:moveTo>
                  <a:cubicBezTo>
                    <a:pt x="62" y="25"/>
                    <a:pt x="86" y="36"/>
                    <a:pt x="86" y="61"/>
                  </a:cubicBezTo>
                  <a:cubicBezTo>
                    <a:pt x="110" y="535"/>
                    <a:pt x="122" y="961"/>
                    <a:pt x="134" y="1350"/>
                  </a:cubicBezTo>
                  <a:cubicBezTo>
                    <a:pt x="134" y="1374"/>
                    <a:pt x="122" y="1387"/>
                    <a:pt x="110" y="1387"/>
                  </a:cubicBezTo>
                  <a:cubicBezTo>
                    <a:pt x="86" y="1387"/>
                    <a:pt x="62" y="1374"/>
                    <a:pt x="62" y="1350"/>
                  </a:cubicBezTo>
                  <a:cubicBezTo>
                    <a:pt x="49" y="961"/>
                    <a:pt x="37" y="535"/>
                    <a:pt x="13" y="61"/>
                  </a:cubicBezTo>
                  <a:cubicBezTo>
                    <a:pt x="13" y="36"/>
                    <a:pt x="37" y="25"/>
                    <a:pt x="49" y="25"/>
                  </a:cubicBezTo>
                  <a:close/>
                  <a:moveTo>
                    <a:pt x="49" y="0"/>
                  </a:moveTo>
                  <a:cubicBezTo>
                    <a:pt x="25" y="12"/>
                    <a:pt x="0" y="25"/>
                    <a:pt x="0" y="61"/>
                  </a:cubicBezTo>
                  <a:cubicBezTo>
                    <a:pt x="13" y="535"/>
                    <a:pt x="25" y="961"/>
                    <a:pt x="49" y="1350"/>
                  </a:cubicBezTo>
                  <a:cubicBezTo>
                    <a:pt x="49" y="1387"/>
                    <a:pt x="73" y="1398"/>
                    <a:pt x="110" y="1398"/>
                  </a:cubicBezTo>
                  <a:cubicBezTo>
                    <a:pt x="134" y="1398"/>
                    <a:pt x="159" y="1387"/>
                    <a:pt x="159" y="1350"/>
                  </a:cubicBezTo>
                  <a:cubicBezTo>
                    <a:pt x="146" y="961"/>
                    <a:pt x="122" y="535"/>
                    <a:pt x="110" y="61"/>
                  </a:cubicBezTo>
                  <a:cubicBezTo>
                    <a:pt x="98" y="25"/>
                    <a:pt x="7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24" name="Google Shape;9424;p61"/>
            <p:cNvSpPr/>
            <p:nvPr/>
          </p:nvSpPr>
          <p:spPr>
            <a:xfrm>
              <a:off x="7948340" y="3512239"/>
              <a:ext cx="6005" cy="86676"/>
            </a:xfrm>
            <a:custGeom>
              <a:avLst/>
              <a:gdLst/>
              <a:ahLst/>
              <a:cxnLst/>
              <a:rect l="l" t="t" r="r" b="b"/>
              <a:pathLst>
                <a:path w="122" h="1761" extrusionOk="0">
                  <a:moveTo>
                    <a:pt x="79" y="0"/>
                  </a:moveTo>
                  <a:cubicBezTo>
                    <a:pt x="58" y="0"/>
                    <a:pt x="36" y="15"/>
                    <a:pt x="36" y="45"/>
                  </a:cubicBezTo>
                  <a:cubicBezTo>
                    <a:pt x="12" y="605"/>
                    <a:pt x="0" y="1164"/>
                    <a:pt x="0" y="1724"/>
                  </a:cubicBezTo>
                  <a:cubicBezTo>
                    <a:pt x="0" y="1748"/>
                    <a:pt x="21" y="1760"/>
                    <a:pt x="42" y="1760"/>
                  </a:cubicBezTo>
                  <a:cubicBezTo>
                    <a:pt x="64" y="1760"/>
                    <a:pt x="85" y="1748"/>
                    <a:pt x="85" y="1724"/>
                  </a:cubicBezTo>
                  <a:cubicBezTo>
                    <a:pt x="109" y="1164"/>
                    <a:pt x="109" y="605"/>
                    <a:pt x="122" y="45"/>
                  </a:cubicBezTo>
                  <a:cubicBezTo>
                    <a:pt x="122" y="15"/>
                    <a:pt x="100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25" name="Google Shape;9425;p61"/>
            <p:cNvSpPr/>
            <p:nvPr/>
          </p:nvSpPr>
          <p:spPr>
            <a:xfrm>
              <a:off x="7947700" y="3512042"/>
              <a:ext cx="7235" cy="87464"/>
            </a:xfrm>
            <a:custGeom>
              <a:avLst/>
              <a:gdLst/>
              <a:ahLst/>
              <a:cxnLst/>
              <a:rect l="l" t="t" r="r" b="b"/>
              <a:pathLst>
                <a:path w="147" h="1777" extrusionOk="0">
                  <a:moveTo>
                    <a:pt x="86" y="13"/>
                  </a:moveTo>
                  <a:cubicBezTo>
                    <a:pt x="110" y="13"/>
                    <a:pt x="122" y="25"/>
                    <a:pt x="122" y="49"/>
                  </a:cubicBezTo>
                  <a:cubicBezTo>
                    <a:pt x="122" y="560"/>
                    <a:pt x="110" y="1144"/>
                    <a:pt x="98" y="1728"/>
                  </a:cubicBezTo>
                  <a:cubicBezTo>
                    <a:pt x="98" y="1740"/>
                    <a:pt x="73" y="1752"/>
                    <a:pt x="62" y="1752"/>
                  </a:cubicBezTo>
                  <a:cubicBezTo>
                    <a:pt x="37" y="1752"/>
                    <a:pt x="25" y="1740"/>
                    <a:pt x="25" y="1728"/>
                  </a:cubicBezTo>
                  <a:cubicBezTo>
                    <a:pt x="25" y="1144"/>
                    <a:pt x="37" y="548"/>
                    <a:pt x="49" y="49"/>
                  </a:cubicBezTo>
                  <a:cubicBezTo>
                    <a:pt x="49" y="25"/>
                    <a:pt x="73" y="13"/>
                    <a:pt x="86" y="13"/>
                  </a:cubicBezTo>
                  <a:close/>
                  <a:moveTo>
                    <a:pt x="86" y="1"/>
                  </a:moveTo>
                  <a:cubicBezTo>
                    <a:pt x="62" y="1"/>
                    <a:pt x="37" y="13"/>
                    <a:pt x="37" y="49"/>
                  </a:cubicBezTo>
                  <a:cubicBezTo>
                    <a:pt x="25" y="548"/>
                    <a:pt x="13" y="1144"/>
                    <a:pt x="0" y="1728"/>
                  </a:cubicBezTo>
                  <a:cubicBezTo>
                    <a:pt x="0" y="1752"/>
                    <a:pt x="25" y="1776"/>
                    <a:pt x="49" y="1776"/>
                  </a:cubicBezTo>
                  <a:lnTo>
                    <a:pt x="62" y="1776"/>
                  </a:lnTo>
                  <a:cubicBezTo>
                    <a:pt x="86" y="1776"/>
                    <a:pt x="110" y="1752"/>
                    <a:pt x="110" y="1728"/>
                  </a:cubicBezTo>
                  <a:cubicBezTo>
                    <a:pt x="122" y="1144"/>
                    <a:pt x="135" y="560"/>
                    <a:pt x="146" y="49"/>
                  </a:cubicBezTo>
                  <a:cubicBezTo>
                    <a:pt x="146" y="13"/>
                    <a:pt x="122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26" name="Google Shape;9426;p61"/>
            <p:cNvSpPr/>
            <p:nvPr/>
          </p:nvSpPr>
          <p:spPr>
            <a:xfrm>
              <a:off x="8243424" y="3508498"/>
              <a:ext cx="7629" cy="32584"/>
            </a:xfrm>
            <a:custGeom>
              <a:avLst/>
              <a:gdLst/>
              <a:ahLst/>
              <a:cxnLst/>
              <a:rect l="l" t="t" r="r" b="b"/>
              <a:pathLst>
                <a:path w="155" h="662" extrusionOk="0">
                  <a:moveTo>
                    <a:pt x="106" y="0"/>
                  </a:moveTo>
                  <a:cubicBezTo>
                    <a:pt x="94" y="0"/>
                    <a:pt x="81" y="4"/>
                    <a:pt x="73" y="12"/>
                  </a:cubicBezTo>
                  <a:cubicBezTo>
                    <a:pt x="73" y="24"/>
                    <a:pt x="61" y="24"/>
                    <a:pt x="49" y="37"/>
                  </a:cubicBezTo>
                  <a:cubicBezTo>
                    <a:pt x="28" y="58"/>
                    <a:pt x="36" y="88"/>
                    <a:pt x="54" y="104"/>
                  </a:cubicBezTo>
                  <a:lnTo>
                    <a:pt x="54" y="104"/>
                  </a:lnTo>
                  <a:cubicBezTo>
                    <a:pt x="34" y="276"/>
                    <a:pt x="22" y="448"/>
                    <a:pt x="0" y="620"/>
                  </a:cubicBezTo>
                  <a:cubicBezTo>
                    <a:pt x="0" y="649"/>
                    <a:pt x="19" y="661"/>
                    <a:pt x="41" y="661"/>
                  </a:cubicBezTo>
                  <a:cubicBezTo>
                    <a:pt x="65" y="661"/>
                    <a:pt x="91" y="646"/>
                    <a:pt x="97" y="620"/>
                  </a:cubicBezTo>
                  <a:cubicBezTo>
                    <a:pt x="122" y="426"/>
                    <a:pt x="146" y="231"/>
                    <a:pt x="146" y="48"/>
                  </a:cubicBezTo>
                  <a:cubicBezTo>
                    <a:pt x="155" y="16"/>
                    <a:pt x="130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27" name="Google Shape;9427;p61"/>
            <p:cNvSpPr/>
            <p:nvPr/>
          </p:nvSpPr>
          <p:spPr>
            <a:xfrm>
              <a:off x="8242833" y="3508104"/>
              <a:ext cx="8417" cy="33371"/>
            </a:xfrm>
            <a:custGeom>
              <a:avLst/>
              <a:gdLst/>
              <a:ahLst/>
              <a:cxnLst/>
              <a:rect l="l" t="t" r="r" b="b"/>
              <a:pathLst>
                <a:path w="171" h="678" extrusionOk="0">
                  <a:moveTo>
                    <a:pt x="134" y="20"/>
                  </a:moveTo>
                  <a:cubicBezTo>
                    <a:pt x="146" y="32"/>
                    <a:pt x="158" y="32"/>
                    <a:pt x="158" y="56"/>
                  </a:cubicBezTo>
                  <a:lnTo>
                    <a:pt x="158" y="93"/>
                  </a:lnTo>
                  <a:lnTo>
                    <a:pt x="85" y="32"/>
                  </a:lnTo>
                  <a:lnTo>
                    <a:pt x="98" y="32"/>
                  </a:lnTo>
                  <a:cubicBezTo>
                    <a:pt x="109" y="20"/>
                    <a:pt x="122" y="20"/>
                    <a:pt x="134" y="20"/>
                  </a:cubicBezTo>
                  <a:close/>
                  <a:moveTo>
                    <a:pt x="85" y="56"/>
                  </a:moveTo>
                  <a:lnTo>
                    <a:pt x="122" y="93"/>
                  </a:lnTo>
                  <a:lnTo>
                    <a:pt x="109" y="105"/>
                  </a:lnTo>
                  <a:cubicBezTo>
                    <a:pt x="106" y="109"/>
                    <a:pt x="102" y="111"/>
                    <a:pt x="98" y="111"/>
                  </a:cubicBezTo>
                  <a:cubicBezTo>
                    <a:pt x="89" y="111"/>
                    <a:pt x="81" y="105"/>
                    <a:pt x="73" y="105"/>
                  </a:cubicBezTo>
                  <a:cubicBezTo>
                    <a:pt x="85" y="93"/>
                    <a:pt x="85" y="69"/>
                    <a:pt x="85" y="56"/>
                  </a:cubicBezTo>
                  <a:close/>
                  <a:moveTo>
                    <a:pt x="146" y="93"/>
                  </a:moveTo>
                  <a:cubicBezTo>
                    <a:pt x="146" y="264"/>
                    <a:pt x="122" y="421"/>
                    <a:pt x="98" y="591"/>
                  </a:cubicBezTo>
                  <a:lnTo>
                    <a:pt x="98" y="628"/>
                  </a:lnTo>
                  <a:cubicBezTo>
                    <a:pt x="98" y="653"/>
                    <a:pt x="73" y="664"/>
                    <a:pt x="49" y="664"/>
                  </a:cubicBezTo>
                  <a:cubicBezTo>
                    <a:pt x="49" y="653"/>
                    <a:pt x="25" y="653"/>
                    <a:pt x="25" y="628"/>
                  </a:cubicBezTo>
                  <a:lnTo>
                    <a:pt x="25" y="604"/>
                  </a:lnTo>
                  <a:cubicBezTo>
                    <a:pt x="37" y="445"/>
                    <a:pt x="49" y="288"/>
                    <a:pt x="73" y="129"/>
                  </a:cubicBezTo>
                  <a:cubicBezTo>
                    <a:pt x="85" y="129"/>
                    <a:pt x="109" y="129"/>
                    <a:pt x="122" y="118"/>
                  </a:cubicBezTo>
                  <a:lnTo>
                    <a:pt x="146" y="93"/>
                  </a:lnTo>
                  <a:close/>
                  <a:moveTo>
                    <a:pt x="117" y="0"/>
                  </a:moveTo>
                  <a:cubicBezTo>
                    <a:pt x="104" y="0"/>
                    <a:pt x="93" y="6"/>
                    <a:pt x="85" y="20"/>
                  </a:cubicBezTo>
                  <a:lnTo>
                    <a:pt x="73" y="20"/>
                  </a:lnTo>
                  <a:lnTo>
                    <a:pt x="61" y="32"/>
                  </a:lnTo>
                  <a:cubicBezTo>
                    <a:pt x="37" y="56"/>
                    <a:pt x="37" y="93"/>
                    <a:pt x="49" y="105"/>
                  </a:cubicBezTo>
                  <a:cubicBezTo>
                    <a:pt x="61" y="105"/>
                    <a:pt x="61" y="105"/>
                    <a:pt x="61" y="118"/>
                  </a:cubicBezTo>
                  <a:cubicBezTo>
                    <a:pt x="37" y="275"/>
                    <a:pt x="25" y="445"/>
                    <a:pt x="12" y="604"/>
                  </a:cubicBezTo>
                  <a:lnTo>
                    <a:pt x="12" y="628"/>
                  </a:lnTo>
                  <a:cubicBezTo>
                    <a:pt x="1" y="653"/>
                    <a:pt x="25" y="677"/>
                    <a:pt x="49" y="677"/>
                  </a:cubicBezTo>
                  <a:lnTo>
                    <a:pt x="61" y="677"/>
                  </a:lnTo>
                  <a:cubicBezTo>
                    <a:pt x="85" y="677"/>
                    <a:pt x="109" y="653"/>
                    <a:pt x="109" y="628"/>
                  </a:cubicBezTo>
                  <a:lnTo>
                    <a:pt x="122" y="591"/>
                  </a:lnTo>
                  <a:cubicBezTo>
                    <a:pt x="146" y="409"/>
                    <a:pt x="158" y="227"/>
                    <a:pt x="171" y="56"/>
                  </a:cubicBezTo>
                  <a:cubicBezTo>
                    <a:pt x="171" y="32"/>
                    <a:pt x="158" y="20"/>
                    <a:pt x="146" y="8"/>
                  </a:cubicBezTo>
                  <a:cubicBezTo>
                    <a:pt x="137" y="3"/>
                    <a:pt x="127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28" name="Google Shape;9428;p61"/>
            <p:cNvSpPr/>
            <p:nvPr/>
          </p:nvSpPr>
          <p:spPr>
            <a:xfrm>
              <a:off x="8250906" y="3512780"/>
              <a:ext cx="6349" cy="56062"/>
            </a:xfrm>
            <a:custGeom>
              <a:avLst/>
              <a:gdLst/>
              <a:ahLst/>
              <a:cxnLst/>
              <a:rect l="l" t="t" r="r" b="b"/>
              <a:pathLst>
                <a:path w="129" h="1139" extrusionOk="0">
                  <a:moveTo>
                    <a:pt x="73" y="1"/>
                  </a:moveTo>
                  <a:cubicBezTo>
                    <a:pt x="52" y="1"/>
                    <a:pt x="31" y="16"/>
                    <a:pt x="31" y="47"/>
                  </a:cubicBezTo>
                  <a:cubicBezTo>
                    <a:pt x="31" y="399"/>
                    <a:pt x="31" y="740"/>
                    <a:pt x="7" y="1093"/>
                  </a:cubicBezTo>
                  <a:cubicBezTo>
                    <a:pt x="0" y="1123"/>
                    <a:pt x="22" y="1138"/>
                    <a:pt x="44" y="1138"/>
                  </a:cubicBezTo>
                  <a:cubicBezTo>
                    <a:pt x="67" y="1138"/>
                    <a:pt x="91" y="1123"/>
                    <a:pt x="91" y="1093"/>
                  </a:cubicBezTo>
                  <a:cubicBezTo>
                    <a:pt x="116" y="740"/>
                    <a:pt x="128" y="399"/>
                    <a:pt x="116" y="47"/>
                  </a:cubicBezTo>
                  <a:cubicBezTo>
                    <a:pt x="116" y="16"/>
                    <a:pt x="95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29" name="Google Shape;9429;p61"/>
            <p:cNvSpPr/>
            <p:nvPr/>
          </p:nvSpPr>
          <p:spPr>
            <a:xfrm>
              <a:off x="8250610" y="3512682"/>
              <a:ext cx="7235" cy="56308"/>
            </a:xfrm>
            <a:custGeom>
              <a:avLst/>
              <a:gdLst/>
              <a:ahLst/>
              <a:cxnLst/>
              <a:rect l="l" t="t" r="r" b="b"/>
              <a:pathLst>
                <a:path w="147" h="1144" extrusionOk="0">
                  <a:moveTo>
                    <a:pt x="73" y="12"/>
                  </a:moveTo>
                  <a:cubicBezTo>
                    <a:pt x="97" y="12"/>
                    <a:pt x="110" y="25"/>
                    <a:pt x="110" y="49"/>
                  </a:cubicBezTo>
                  <a:cubicBezTo>
                    <a:pt x="122" y="377"/>
                    <a:pt x="122" y="730"/>
                    <a:pt x="86" y="1095"/>
                  </a:cubicBezTo>
                  <a:cubicBezTo>
                    <a:pt x="86" y="1119"/>
                    <a:pt x="61" y="1131"/>
                    <a:pt x="49" y="1131"/>
                  </a:cubicBezTo>
                  <a:cubicBezTo>
                    <a:pt x="37" y="1131"/>
                    <a:pt x="13" y="1119"/>
                    <a:pt x="13" y="1095"/>
                  </a:cubicBezTo>
                  <a:cubicBezTo>
                    <a:pt x="37" y="766"/>
                    <a:pt x="49" y="425"/>
                    <a:pt x="37" y="49"/>
                  </a:cubicBezTo>
                  <a:cubicBezTo>
                    <a:pt x="37" y="25"/>
                    <a:pt x="61" y="12"/>
                    <a:pt x="73" y="12"/>
                  </a:cubicBezTo>
                  <a:close/>
                  <a:moveTo>
                    <a:pt x="73" y="0"/>
                  </a:moveTo>
                  <a:cubicBezTo>
                    <a:pt x="49" y="0"/>
                    <a:pt x="24" y="12"/>
                    <a:pt x="24" y="49"/>
                  </a:cubicBezTo>
                  <a:cubicBezTo>
                    <a:pt x="24" y="425"/>
                    <a:pt x="24" y="766"/>
                    <a:pt x="0" y="1095"/>
                  </a:cubicBezTo>
                  <a:cubicBezTo>
                    <a:pt x="0" y="1131"/>
                    <a:pt x="24" y="1143"/>
                    <a:pt x="49" y="1143"/>
                  </a:cubicBezTo>
                  <a:cubicBezTo>
                    <a:pt x="73" y="1143"/>
                    <a:pt x="110" y="1131"/>
                    <a:pt x="110" y="1095"/>
                  </a:cubicBezTo>
                  <a:cubicBezTo>
                    <a:pt x="134" y="730"/>
                    <a:pt x="146" y="377"/>
                    <a:pt x="134" y="49"/>
                  </a:cubicBezTo>
                  <a:cubicBezTo>
                    <a:pt x="134" y="12"/>
                    <a:pt x="97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30" name="Google Shape;9430;p61"/>
            <p:cNvSpPr/>
            <p:nvPr/>
          </p:nvSpPr>
          <p:spPr>
            <a:xfrm>
              <a:off x="8214088" y="3522034"/>
              <a:ext cx="68859" cy="6251"/>
            </a:xfrm>
            <a:custGeom>
              <a:avLst/>
              <a:gdLst/>
              <a:ahLst/>
              <a:cxnLst/>
              <a:rect l="l" t="t" r="r" b="b"/>
              <a:pathLst>
                <a:path w="1399" h="127" extrusionOk="0">
                  <a:moveTo>
                    <a:pt x="384" y="0"/>
                  </a:moveTo>
                  <a:cubicBezTo>
                    <a:pt x="276" y="0"/>
                    <a:pt x="169" y="2"/>
                    <a:pt x="61" y="5"/>
                  </a:cubicBezTo>
                  <a:cubicBezTo>
                    <a:pt x="1" y="17"/>
                    <a:pt x="1" y="102"/>
                    <a:pt x="61" y="102"/>
                  </a:cubicBezTo>
                  <a:cubicBezTo>
                    <a:pt x="176" y="99"/>
                    <a:pt x="291" y="97"/>
                    <a:pt x="406" y="97"/>
                  </a:cubicBezTo>
                  <a:cubicBezTo>
                    <a:pt x="717" y="97"/>
                    <a:pt x="1027" y="109"/>
                    <a:pt x="1339" y="126"/>
                  </a:cubicBezTo>
                  <a:cubicBezTo>
                    <a:pt x="1399" y="126"/>
                    <a:pt x="1399" y="41"/>
                    <a:pt x="1339" y="41"/>
                  </a:cubicBezTo>
                  <a:cubicBezTo>
                    <a:pt x="1020" y="14"/>
                    <a:pt x="702" y="0"/>
                    <a:pt x="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31" name="Google Shape;9431;p61"/>
            <p:cNvSpPr/>
            <p:nvPr/>
          </p:nvSpPr>
          <p:spPr>
            <a:xfrm>
              <a:off x="8214678" y="3521886"/>
              <a:ext cx="68268" cy="6989"/>
            </a:xfrm>
            <a:custGeom>
              <a:avLst/>
              <a:gdLst/>
              <a:ahLst/>
              <a:cxnLst/>
              <a:rect l="l" t="t" r="r" b="b"/>
              <a:pathLst>
                <a:path w="1387" h="142" extrusionOk="0">
                  <a:moveTo>
                    <a:pt x="396" y="15"/>
                  </a:moveTo>
                  <a:cubicBezTo>
                    <a:pt x="713" y="15"/>
                    <a:pt x="1023" y="26"/>
                    <a:pt x="1327" y="44"/>
                  </a:cubicBezTo>
                  <a:cubicBezTo>
                    <a:pt x="1363" y="44"/>
                    <a:pt x="1375" y="68"/>
                    <a:pt x="1363" y="93"/>
                  </a:cubicBezTo>
                  <a:cubicBezTo>
                    <a:pt x="1363" y="103"/>
                    <a:pt x="1363" y="120"/>
                    <a:pt x="1344" y="120"/>
                  </a:cubicBezTo>
                  <a:cubicBezTo>
                    <a:pt x="1339" y="120"/>
                    <a:pt x="1334" y="119"/>
                    <a:pt x="1327" y="117"/>
                  </a:cubicBezTo>
                  <a:cubicBezTo>
                    <a:pt x="998" y="105"/>
                    <a:pt x="657" y="93"/>
                    <a:pt x="329" y="93"/>
                  </a:cubicBezTo>
                  <a:lnTo>
                    <a:pt x="49" y="93"/>
                  </a:lnTo>
                  <a:cubicBezTo>
                    <a:pt x="25" y="93"/>
                    <a:pt x="13" y="81"/>
                    <a:pt x="13" y="57"/>
                  </a:cubicBezTo>
                  <a:cubicBezTo>
                    <a:pt x="13" y="44"/>
                    <a:pt x="25" y="20"/>
                    <a:pt x="49" y="20"/>
                  </a:cubicBezTo>
                  <a:cubicBezTo>
                    <a:pt x="166" y="16"/>
                    <a:pt x="281" y="15"/>
                    <a:pt x="396" y="15"/>
                  </a:cubicBezTo>
                  <a:close/>
                  <a:moveTo>
                    <a:pt x="530" y="0"/>
                  </a:moveTo>
                  <a:cubicBezTo>
                    <a:pt x="371" y="0"/>
                    <a:pt x="211" y="3"/>
                    <a:pt x="49" y="8"/>
                  </a:cubicBezTo>
                  <a:cubicBezTo>
                    <a:pt x="13" y="8"/>
                    <a:pt x="0" y="32"/>
                    <a:pt x="0" y="57"/>
                  </a:cubicBezTo>
                  <a:cubicBezTo>
                    <a:pt x="0" y="81"/>
                    <a:pt x="13" y="117"/>
                    <a:pt x="49" y="117"/>
                  </a:cubicBezTo>
                  <a:cubicBezTo>
                    <a:pt x="159" y="114"/>
                    <a:pt x="271" y="112"/>
                    <a:pt x="384" y="112"/>
                  </a:cubicBezTo>
                  <a:cubicBezTo>
                    <a:pt x="695" y="112"/>
                    <a:pt x="1014" y="123"/>
                    <a:pt x="1327" y="141"/>
                  </a:cubicBezTo>
                  <a:lnTo>
                    <a:pt x="1338" y="141"/>
                  </a:lnTo>
                  <a:cubicBezTo>
                    <a:pt x="1363" y="141"/>
                    <a:pt x="1387" y="117"/>
                    <a:pt x="1387" y="93"/>
                  </a:cubicBezTo>
                  <a:cubicBezTo>
                    <a:pt x="1387" y="68"/>
                    <a:pt x="1375" y="32"/>
                    <a:pt x="1338" y="32"/>
                  </a:cubicBezTo>
                  <a:cubicBezTo>
                    <a:pt x="1070" y="9"/>
                    <a:pt x="801" y="0"/>
                    <a:pt x="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32" name="Google Shape;9432;p61"/>
            <p:cNvSpPr/>
            <p:nvPr/>
          </p:nvSpPr>
          <p:spPr>
            <a:xfrm>
              <a:off x="8260159" y="3813328"/>
              <a:ext cx="4824" cy="66792"/>
            </a:xfrm>
            <a:custGeom>
              <a:avLst/>
              <a:gdLst/>
              <a:ahLst/>
              <a:cxnLst/>
              <a:rect l="l" t="t" r="r" b="b"/>
              <a:pathLst>
                <a:path w="98" h="1357" extrusionOk="0">
                  <a:moveTo>
                    <a:pt x="56" y="0"/>
                  </a:moveTo>
                  <a:cubicBezTo>
                    <a:pt x="35" y="0"/>
                    <a:pt x="13" y="15"/>
                    <a:pt x="13" y="46"/>
                  </a:cubicBezTo>
                  <a:cubicBezTo>
                    <a:pt x="13" y="471"/>
                    <a:pt x="1" y="897"/>
                    <a:pt x="13" y="1311"/>
                  </a:cubicBezTo>
                  <a:cubicBezTo>
                    <a:pt x="13" y="1341"/>
                    <a:pt x="35" y="1356"/>
                    <a:pt x="56" y="1356"/>
                  </a:cubicBezTo>
                  <a:cubicBezTo>
                    <a:pt x="77" y="1356"/>
                    <a:pt x="98" y="1341"/>
                    <a:pt x="98" y="1311"/>
                  </a:cubicBezTo>
                  <a:lnTo>
                    <a:pt x="98" y="46"/>
                  </a:lnTo>
                  <a:cubicBezTo>
                    <a:pt x="98" y="15"/>
                    <a:pt x="77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33" name="Google Shape;9433;p61"/>
            <p:cNvSpPr/>
            <p:nvPr/>
          </p:nvSpPr>
          <p:spPr>
            <a:xfrm>
              <a:off x="8260159" y="3812885"/>
              <a:ext cx="5463" cy="67973"/>
            </a:xfrm>
            <a:custGeom>
              <a:avLst/>
              <a:gdLst/>
              <a:ahLst/>
              <a:cxnLst/>
              <a:rect l="l" t="t" r="r" b="b"/>
              <a:pathLst>
                <a:path w="111" h="1381" extrusionOk="0">
                  <a:moveTo>
                    <a:pt x="49" y="18"/>
                  </a:moveTo>
                  <a:cubicBezTo>
                    <a:pt x="74" y="18"/>
                    <a:pt x="86" y="31"/>
                    <a:pt x="86" y="55"/>
                  </a:cubicBezTo>
                  <a:lnTo>
                    <a:pt x="86" y="286"/>
                  </a:lnTo>
                  <a:cubicBezTo>
                    <a:pt x="98" y="626"/>
                    <a:pt x="98" y="979"/>
                    <a:pt x="86" y="1320"/>
                  </a:cubicBezTo>
                  <a:cubicBezTo>
                    <a:pt x="86" y="1344"/>
                    <a:pt x="74" y="1356"/>
                    <a:pt x="49" y="1356"/>
                  </a:cubicBezTo>
                  <a:cubicBezTo>
                    <a:pt x="38" y="1356"/>
                    <a:pt x="25" y="1344"/>
                    <a:pt x="25" y="1320"/>
                  </a:cubicBezTo>
                  <a:cubicBezTo>
                    <a:pt x="13" y="979"/>
                    <a:pt x="13" y="626"/>
                    <a:pt x="13" y="286"/>
                  </a:cubicBezTo>
                  <a:lnTo>
                    <a:pt x="13" y="55"/>
                  </a:lnTo>
                  <a:cubicBezTo>
                    <a:pt x="13" y="31"/>
                    <a:pt x="38" y="18"/>
                    <a:pt x="49" y="18"/>
                  </a:cubicBezTo>
                  <a:close/>
                  <a:moveTo>
                    <a:pt x="56" y="0"/>
                  </a:moveTo>
                  <a:cubicBezTo>
                    <a:pt x="28" y="0"/>
                    <a:pt x="1" y="19"/>
                    <a:pt x="1" y="55"/>
                  </a:cubicBezTo>
                  <a:lnTo>
                    <a:pt x="1" y="286"/>
                  </a:lnTo>
                  <a:lnTo>
                    <a:pt x="1" y="1320"/>
                  </a:lnTo>
                  <a:cubicBezTo>
                    <a:pt x="1" y="1356"/>
                    <a:pt x="25" y="1380"/>
                    <a:pt x="49" y="1380"/>
                  </a:cubicBezTo>
                  <a:cubicBezTo>
                    <a:pt x="86" y="1380"/>
                    <a:pt x="111" y="1356"/>
                    <a:pt x="111" y="1320"/>
                  </a:cubicBezTo>
                  <a:lnTo>
                    <a:pt x="111" y="286"/>
                  </a:lnTo>
                  <a:lnTo>
                    <a:pt x="111" y="55"/>
                  </a:lnTo>
                  <a:cubicBezTo>
                    <a:pt x="111" y="19"/>
                    <a:pt x="83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34" name="Google Shape;9434;p61"/>
            <p:cNvSpPr/>
            <p:nvPr/>
          </p:nvSpPr>
          <p:spPr>
            <a:xfrm>
              <a:off x="8252432" y="3850885"/>
              <a:ext cx="4184" cy="36374"/>
            </a:xfrm>
            <a:custGeom>
              <a:avLst/>
              <a:gdLst/>
              <a:ahLst/>
              <a:cxnLst/>
              <a:rect l="l" t="t" r="r" b="b"/>
              <a:pathLst>
                <a:path w="85" h="739" extrusionOk="0">
                  <a:moveTo>
                    <a:pt x="42" y="1"/>
                  </a:moveTo>
                  <a:cubicBezTo>
                    <a:pt x="21" y="1"/>
                    <a:pt x="0" y="13"/>
                    <a:pt x="0" y="37"/>
                  </a:cubicBezTo>
                  <a:lnTo>
                    <a:pt x="0" y="694"/>
                  </a:lnTo>
                  <a:cubicBezTo>
                    <a:pt x="0" y="724"/>
                    <a:pt x="21" y="739"/>
                    <a:pt x="42" y="739"/>
                  </a:cubicBezTo>
                  <a:cubicBezTo>
                    <a:pt x="64" y="739"/>
                    <a:pt x="85" y="724"/>
                    <a:pt x="85" y="694"/>
                  </a:cubicBezTo>
                  <a:lnTo>
                    <a:pt x="85" y="37"/>
                  </a:lnTo>
                  <a:cubicBezTo>
                    <a:pt x="85" y="13"/>
                    <a:pt x="64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35" name="Google Shape;9435;p61"/>
            <p:cNvSpPr/>
            <p:nvPr/>
          </p:nvSpPr>
          <p:spPr>
            <a:xfrm>
              <a:off x="8251792" y="3850294"/>
              <a:ext cx="5463" cy="37752"/>
            </a:xfrm>
            <a:custGeom>
              <a:avLst/>
              <a:gdLst/>
              <a:ahLst/>
              <a:cxnLst/>
              <a:rect l="l" t="t" r="r" b="b"/>
              <a:pathLst>
                <a:path w="111" h="767" extrusionOk="0">
                  <a:moveTo>
                    <a:pt x="49" y="25"/>
                  </a:moveTo>
                  <a:cubicBezTo>
                    <a:pt x="73" y="25"/>
                    <a:pt x="98" y="25"/>
                    <a:pt x="98" y="49"/>
                  </a:cubicBezTo>
                  <a:lnTo>
                    <a:pt x="98" y="134"/>
                  </a:lnTo>
                  <a:cubicBezTo>
                    <a:pt x="98" y="328"/>
                    <a:pt x="98" y="523"/>
                    <a:pt x="86" y="706"/>
                  </a:cubicBezTo>
                  <a:cubicBezTo>
                    <a:pt x="86" y="730"/>
                    <a:pt x="73" y="742"/>
                    <a:pt x="49" y="742"/>
                  </a:cubicBezTo>
                  <a:cubicBezTo>
                    <a:pt x="37" y="742"/>
                    <a:pt x="13" y="730"/>
                    <a:pt x="13" y="706"/>
                  </a:cubicBezTo>
                  <a:lnTo>
                    <a:pt x="13" y="134"/>
                  </a:lnTo>
                  <a:lnTo>
                    <a:pt x="13" y="49"/>
                  </a:lnTo>
                  <a:cubicBezTo>
                    <a:pt x="13" y="25"/>
                    <a:pt x="37" y="25"/>
                    <a:pt x="49" y="25"/>
                  </a:cubicBezTo>
                  <a:close/>
                  <a:moveTo>
                    <a:pt x="49" y="0"/>
                  </a:moveTo>
                  <a:cubicBezTo>
                    <a:pt x="25" y="0"/>
                    <a:pt x="0" y="25"/>
                    <a:pt x="0" y="49"/>
                  </a:cubicBezTo>
                  <a:lnTo>
                    <a:pt x="0" y="134"/>
                  </a:lnTo>
                  <a:lnTo>
                    <a:pt x="0" y="706"/>
                  </a:lnTo>
                  <a:cubicBezTo>
                    <a:pt x="0" y="742"/>
                    <a:pt x="25" y="766"/>
                    <a:pt x="49" y="766"/>
                  </a:cubicBezTo>
                  <a:cubicBezTo>
                    <a:pt x="86" y="766"/>
                    <a:pt x="110" y="742"/>
                    <a:pt x="110" y="706"/>
                  </a:cubicBezTo>
                  <a:lnTo>
                    <a:pt x="110" y="134"/>
                  </a:lnTo>
                  <a:lnTo>
                    <a:pt x="110" y="49"/>
                  </a:lnTo>
                  <a:cubicBezTo>
                    <a:pt x="110" y="25"/>
                    <a:pt x="86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36" name="Google Shape;9436;p61"/>
            <p:cNvSpPr/>
            <p:nvPr/>
          </p:nvSpPr>
          <p:spPr>
            <a:xfrm>
              <a:off x="7937560" y="3809145"/>
              <a:ext cx="7235" cy="91697"/>
            </a:xfrm>
            <a:custGeom>
              <a:avLst/>
              <a:gdLst/>
              <a:ahLst/>
              <a:cxnLst/>
              <a:rect l="l" t="t" r="r" b="b"/>
              <a:pathLst>
                <a:path w="147" h="1863" extrusionOk="0">
                  <a:moveTo>
                    <a:pt x="73" y="0"/>
                  </a:moveTo>
                  <a:cubicBezTo>
                    <a:pt x="49" y="0"/>
                    <a:pt x="25" y="15"/>
                    <a:pt x="25" y="45"/>
                  </a:cubicBezTo>
                  <a:cubicBezTo>
                    <a:pt x="0" y="629"/>
                    <a:pt x="0" y="1226"/>
                    <a:pt x="49" y="1821"/>
                  </a:cubicBezTo>
                  <a:cubicBezTo>
                    <a:pt x="55" y="1847"/>
                    <a:pt x="82" y="1862"/>
                    <a:pt x="106" y="1862"/>
                  </a:cubicBezTo>
                  <a:cubicBezTo>
                    <a:pt x="127" y="1862"/>
                    <a:pt x="146" y="1850"/>
                    <a:pt x="146" y="1821"/>
                  </a:cubicBezTo>
                  <a:cubicBezTo>
                    <a:pt x="109" y="1226"/>
                    <a:pt x="97" y="629"/>
                    <a:pt x="122" y="45"/>
                  </a:cubicBezTo>
                  <a:cubicBezTo>
                    <a:pt x="122" y="15"/>
                    <a:pt x="97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37" name="Google Shape;9437;p61"/>
            <p:cNvSpPr/>
            <p:nvPr/>
          </p:nvSpPr>
          <p:spPr>
            <a:xfrm>
              <a:off x="7936920" y="3808406"/>
              <a:ext cx="7875" cy="92780"/>
            </a:xfrm>
            <a:custGeom>
              <a:avLst/>
              <a:gdLst/>
              <a:ahLst/>
              <a:cxnLst/>
              <a:rect l="l" t="t" r="r" b="b"/>
              <a:pathLst>
                <a:path w="160" h="1885" extrusionOk="0">
                  <a:moveTo>
                    <a:pt x="86" y="24"/>
                  </a:moveTo>
                  <a:cubicBezTo>
                    <a:pt x="98" y="24"/>
                    <a:pt x="122" y="36"/>
                    <a:pt x="122" y="60"/>
                  </a:cubicBezTo>
                  <a:cubicBezTo>
                    <a:pt x="98" y="595"/>
                    <a:pt x="110" y="1155"/>
                    <a:pt x="146" y="1836"/>
                  </a:cubicBezTo>
                  <a:cubicBezTo>
                    <a:pt x="146" y="1860"/>
                    <a:pt x="135" y="1873"/>
                    <a:pt x="110" y="1873"/>
                  </a:cubicBezTo>
                  <a:cubicBezTo>
                    <a:pt x="98" y="1873"/>
                    <a:pt x="74" y="1860"/>
                    <a:pt x="74" y="1836"/>
                  </a:cubicBezTo>
                  <a:cubicBezTo>
                    <a:pt x="25" y="1289"/>
                    <a:pt x="13" y="705"/>
                    <a:pt x="49" y="60"/>
                  </a:cubicBezTo>
                  <a:cubicBezTo>
                    <a:pt x="49" y="36"/>
                    <a:pt x="74" y="24"/>
                    <a:pt x="86" y="24"/>
                  </a:cubicBezTo>
                  <a:close/>
                  <a:moveTo>
                    <a:pt x="86" y="0"/>
                  </a:moveTo>
                  <a:cubicBezTo>
                    <a:pt x="62" y="0"/>
                    <a:pt x="38" y="24"/>
                    <a:pt x="25" y="60"/>
                  </a:cubicBezTo>
                  <a:cubicBezTo>
                    <a:pt x="1" y="705"/>
                    <a:pt x="13" y="1289"/>
                    <a:pt x="62" y="1836"/>
                  </a:cubicBezTo>
                  <a:cubicBezTo>
                    <a:pt x="62" y="1873"/>
                    <a:pt x="86" y="1885"/>
                    <a:pt x="110" y="1885"/>
                  </a:cubicBezTo>
                  <a:lnTo>
                    <a:pt x="122" y="1885"/>
                  </a:lnTo>
                  <a:cubicBezTo>
                    <a:pt x="135" y="1885"/>
                    <a:pt x="159" y="1873"/>
                    <a:pt x="159" y="1836"/>
                  </a:cubicBezTo>
                  <a:cubicBezTo>
                    <a:pt x="122" y="1155"/>
                    <a:pt x="122" y="595"/>
                    <a:pt x="135" y="60"/>
                  </a:cubicBezTo>
                  <a:cubicBezTo>
                    <a:pt x="135" y="24"/>
                    <a:pt x="11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38" name="Google Shape;9438;p61"/>
            <p:cNvSpPr/>
            <p:nvPr/>
          </p:nvSpPr>
          <p:spPr>
            <a:xfrm>
              <a:off x="7944746" y="3837250"/>
              <a:ext cx="5414" cy="50008"/>
            </a:xfrm>
            <a:custGeom>
              <a:avLst/>
              <a:gdLst/>
              <a:ahLst/>
              <a:cxnLst/>
              <a:rect l="l" t="t" r="r" b="b"/>
              <a:pathLst>
                <a:path w="110" h="1016" extrusionOk="0">
                  <a:moveTo>
                    <a:pt x="55" y="0"/>
                  </a:moveTo>
                  <a:cubicBezTo>
                    <a:pt x="33" y="0"/>
                    <a:pt x="12" y="16"/>
                    <a:pt x="12" y="46"/>
                  </a:cubicBezTo>
                  <a:cubicBezTo>
                    <a:pt x="12" y="350"/>
                    <a:pt x="0" y="666"/>
                    <a:pt x="12" y="971"/>
                  </a:cubicBezTo>
                  <a:cubicBezTo>
                    <a:pt x="12" y="1001"/>
                    <a:pt x="33" y="1016"/>
                    <a:pt x="55" y="1016"/>
                  </a:cubicBezTo>
                  <a:cubicBezTo>
                    <a:pt x="76" y="1016"/>
                    <a:pt x="97" y="1001"/>
                    <a:pt x="97" y="971"/>
                  </a:cubicBezTo>
                  <a:cubicBezTo>
                    <a:pt x="109" y="666"/>
                    <a:pt x="97" y="350"/>
                    <a:pt x="97" y="46"/>
                  </a:cubicBezTo>
                  <a:cubicBezTo>
                    <a:pt x="97" y="16"/>
                    <a:pt x="76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39" name="Google Shape;9439;p61"/>
            <p:cNvSpPr/>
            <p:nvPr/>
          </p:nvSpPr>
          <p:spPr>
            <a:xfrm>
              <a:off x="7944746" y="3837103"/>
              <a:ext cx="5414" cy="50943"/>
            </a:xfrm>
            <a:custGeom>
              <a:avLst/>
              <a:gdLst/>
              <a:ahLst/>
              <a:cxnLst/>
              <a:rect l="l" t="t" r="r" b="b"/>
              <a:pathLst>
                <a:path w="110" h="1035" extrusionOk="0">
                  <a:moveTo>
                    <a:pt x="60" y="12"/>
                  </a:moveTo>
                  <a:cubicBezTo>
                    <a:pt x="73" y="12"/>
                    <a:pt x="97" y="25"/>
                    <a:pt x="97" y="49"/>
                  </a:cubicBezTo>
                  <a:lnTo>
                    <a:pt x="97" y="293"/>
                  </a:lnTo>
                  <a:lnTo>
                    <a:pt x="97" y="974"/>
                  </a:lnTo>
                  <a:cubicBezTo>
                    <a:pt x="97" y="998"/>
                    <a:pt x="73" y="1010"/>
                    <a:pt x="60" y="1010"/>
                  </a:cubicBezTo>
                  <a:cubicBezTo>
                    <a:pt x="36" y="1010"/>
                    <a:pt x="12" y="998"/>
                    <a:pt x="12" y="974"/>
                  </a:cubicBezTo>
                  <a:lnTo>
                    <a:pt x="12" y="293"/>
                  </a:lnTo>
                  <a:cubicBezTo>
                    <a:pt x="12" y="207"/>
                    <a:pt x="12" y="122"/>
                    <a:pt x="24" y="49"/>
                  </a:cubicBezTo>
                  <a:cubicBezTo>
                    <a:pt x="24" y="25"/>
                    <a:pt x="36" y="12"/>
                    <a:pt x="60" y="12"/>
                  </a:cubicBezTo>
                  <a:close/>
                  <a:moveTo>
                    <a:pt x="60" y="1"/>
                  </a:moveTo>
                  <a:cubicBezTo>
                    <a:pt x="24" y="1"/>
                    <a:pt x="0" y="12"/>
                    <a:pt x="0" y="49"/>
                  </a:cubicBezTo>
                  <a:lnTo>
                    <a:pt x="0" y="293"/>
                  </a:lnTo>
                  <a:lnTo>
                    <a:pt x="0" y="974"/>
                  </a:lnTo>
                  <a:cubicBezTo>
                    <a:pt x="0" y="1010"/>
                    <a:pt x="24" y="1034"/>
                    <a:pt x="60" y="1034"/>
                  </a:cubicBezTo>
                  <a:cubicBezTo>
                    <a:pt x="85" y="1034"/>
                    <a:pt x="109" y="1010"/>
                    <a:pt x="109" y="974"/>
                  </a:cubicBezTo>
                  <a:lnTo>
                    <a:pt x="109" y="293"/>
                  </a:lnTo>
                  <a:lnTo>
                    <a:pt x="109" y="49"/>
                  </a:lnTo>
                  <a:cubicBezTo>
                    <a:pt x="109" y="12"/>
                    <a:pt x="8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40" name="Google Shape;9440;p61"/>
            <p:cNvSpPr/>
            <p:nvPr/>
          </p:nvSpPr>
          <p:spPr>
            <a:xfrm>
              <a:off x="7915361" y="3879039"/>
              <a:ext cx="56308" cy="5956"/>
            </a:xfrm>
            <a:custGeom>
              <a:avLst/>
              <a:gdLst/>
              <a:ahLst/>
              <a:cxnLst/>
              <a:rect l="l" t="t" r="r" b="b"/>
              <a:pathLst>
                <a:path w="1144" h="121" extrusionOk="0">
                  <a:moveTo>
                    <a:pt x="62" y="0"/>
                  </a:moveTo>
                  <a:cubicBezTo>
                    <a:pt x="1" y="0"/>
                    <a:pt x="1" y="85"/>
                    <a:pt x="62" y="97"/>
                  </a:cubicBezTo>
                  <a:cubicBezTo>
                    <a:pt x="248" y="111"/>
                    <a:pt x="435" y="120"/>
                    <a:pt x="621" y="120"/>
                  </a:cubicBezTo>
                  <a:cubicBezTo>
                    <a:pt x="775" y="120"/>
                    <a:pt x="929" y="114"/>
                    <a:pt x="1084" y="97"/>
                  </a:cubicBezTo>
                  <a:cubicBezTo>
                    <a:pt x="1144" y="97"/>
                    <a:pt x="1144" y="12"/>
                    <a:pt x="1084" y="12"/>
                  </a:cubicBezTo>
                  <a:cubicBezTo>
                    <a:pt x="913" y="18"/>
                    <a:pt x="743" y="24"/>
                    <a:pt x="573" y="24"/>
                  </a:cubicBezTo>
                  <a:cubicBezTo>
                    <a:pt x="403" y="24"/>
                    <a:pt x="232" y="18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41" name="Google Shape;9441;p61"/>
            <p:cNvSpPr/>
            <p:nvPr/>
          </p:nvSpPr>
          <p:spPr>
            <a:xfrm>
              <a:off x="7916001" y="3878843"/>
              <a:ext cx="55668" cy="6792"/>
            </a:xfrm>
            <a:custGeom>
              <a:avLst/>
              <a:gdLst/>
              <a:ahLst/>
              <a:cxnLst/>
              <a:rect l="l" t="t" r="r" b="b"/>
              <a:pathLst>
                <a:path w="1131" h="138" extrusionOk="0">
                  <a:moveTo>
                    <a:pt x="49" y="16"/>
                  </a:moveTo>
                  <a:cubicBezTo>
                    <a:pt x="228" y="30"/>
                    <a:pt x="416" y="36"/>
                    <a:pt x="621" y="36"/>
                  </a:cubicBezTo>
                  <a:cubicBezTo>
                    <a:pt x="762" y="36"/>
                    <a:pt x="911" y="33"/>
                    <a:pt x="1071" y="28"/>
                  </a:cubicBezTo>
                  <a:cubicBezTo>
                    <a:pt x="1095" y="28"/>
                    <a:pt x="1107" y="40"/>
                    <a:pt x="1107" y="53"/>
                  </a:cubicBezTo>
                  <a:cubicBezTo>
                    <a:pt x="1107" y="77"/>
                    <a:pt x="1095" y="101"/>
                    <a:pt x="1071" y="101"/>
                  </a:cubicBezTo>
                  <a:cubicBezTo>
                    <a:pt x="929" y="112"/>
                    <a:pt x="785" y="118"/>
                    <a:pt x="635" y="118"/>
                  </a:cubicBezTo>
                  <a:cubicBezTo>
                    <a:pt x="450" y="118"/>
                    <a:pt x="257" y="109"/>
                    <a:pt x="49" y="89"/>
                  </a:cubicBezTo>
                  <a:cubicBezTo>
                    <a:pt x="25" y="89"/>
                    <a:pt x="12" y="64"/>
                    <a:pt x="12" y="40"/>
                  </a:cubicBezTo>
                  <a:cubicBezTo>
                    <a:pt x="12" y="28"/>
                    <a:pt x="25" y="16"/>
                    <a:pt x="49" y="16"/>
                  </a:cubicBezTo>
                  <a:close/>
                  <a:moveTo>
                    <a:pt x="35" y="1"/>
                  </a:moveTo>
                  <a:cubicBezTo>
                    <a:pt x="16" y="1"/>
                    <a:pt x="0" y="20"/>
                    <a:pt x="0" y="40"/>
                  </a:cubicBezTo>
                  <a:cubicBezTo>
                    <a:pt x="0" y="77"/>
                    <a:pt x="12" y="101"/>
                    <a:pt x="49" y="101"/>
                  </a:cubicBezTo>
                  <a:cubicBezTo>
                    <a:pt x="255" y="126"/>
                    <a:pt x="450" y="137"/>
                    <a:pt x="633" y="137"/>
                  </a:cubicBezTo>
                  <a:cubicBezTo>
                    <a:pt x="790" y="137"/>
                    <a:pt x="936" y="126"/>
                    <a:pt x="1071" y="113"/>
                  </a:cubicBezTo>
                  <a:cubicBezTo>
                    <a:pt x="1107" y="113"/>
                    <a:pt x="1131" y="77"/>
                    <a:pt x="1119" y="53"/>
                  </a:cubicBezTo>
                  <a:cubicBezTo>
                    <a:pt x="1119" y="28"/>
                    <a:pt x="1107" y="4"/>
                    <a:pt x="1071" y="4"/>
                  </a:cubicBezTo>
                  <a:cubicBezTo>
                    <a:pt x="876" y="16"/>
                    <a:pt x="697" y="22"/>
                    <a:pt x="528" y="22"/>
                  </a:cubicBezTo>
                  <a:cubicBezTo>
                    <a:pt x="359" y="22"/>
                    <a:pt x="201" y="16"/>
                    <a:pt x="49" y="4"/>
                  </a:cubicBezTo>
                  <a:cubicBezTo>
                    <a:pt x="44" y="2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42" name="Google Shape;9442;p61"/>
            <p:cNvSpPr/>
            <p:nvPr/>
          </p:nvSpPr>
          <p:spPr>
            <a:xfrm>
              <a:off x="7925107" y="3866389"/>
              <a:ext cx="72157" cy="8072"/>
            </a:xfrm>
            <a:custGeom>
              <a:avLst/>
              <a:gdLst/>
              <a:ahLst/>
              <a:cxnLst/>
              <a:rect l="l" t="t" r="r" b="b"/>
              <a:pathLst>
                <a:path w="1466" h="164" extrusionOk="0">
                  <a:moveTo>
                    <a:pt x="61" y="0"/>
                  </a:moveTo>
                  <a:cubicBezTo>
                    <a:pt x="19" y="0"/>
                    <a:pt x="0" y="75"/>
                    <a:pt x="46" y="87"/>
                  </a:cubicBezTo>
                  <a:cubicBezTo>
                    <a:pt x="287" y="139"/>
                    <a:pt x="532" y="163"/>
                    <a:pt x="776" y="163"/>
                  </a:cubicBezTo>
                  <a:cubicBezTo>
                    <a:pt x="988" y="163"/>
                    <a:pt x="1199" y="145"/>
                    <a:pt x="1408" y="111"/>
                  </a:cubicBezTo>
                  <a:cubicBezTo>
                    <a:pt x="1466" y="99"/>
                    <a:pt x="1448" y="13"/>
                    <a:pt x="1394" y="13"/>
                  </a:cubicBezTo>
                  <a:cubicBezTo>
                    <a:pt x="1391" y="13"/>
                    <a:pt x="1387" y="13"/>
                    <a:pt x="1384" y="14"/>
                  </a:cubicBezTo>
                  <a:cubicBezTo>
                    <a:pt x="1184" y="47"/>
                    <a:pt x="984" y="63"/>
                    <a:pt x="784" y="63"/>
                  </a:cubicBezTo>
                  <a:cubicBezTo>
                    <a:pt x="546" y="63"/>
                    <a:pt x="308" y="41"/>
                    <a:pt x="70" y="1"/>
                  </a:cubicBezTo>
                  <a:cubicBezTo>
                    <a:pt x="67" y="0"/>
                    <a:pt x="64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43" name="Google Shape;9443;p61"/>
            <p:cNvSpPr/>
            <p:nvPr/>
          </p:nvSpPr>
          <p:spPr>
            <a:xfrm>
              <a:off x="7925550" y="3865848"/>
              <a:ext cx="71271" cy="9007"/>
            </a:xfrm>
            <a:custGeom>
              <a:avLst/>
              <a:gdLst/>
              <a:ahLst/>
              <a:cxnLst/>
              <a:rect l="l" t="t" r="r" b="b"/>
              <a:pathLst>
                <a:path w="1448" h="183" extrusionOk="0">
                  <a:moveTo>
                    <a:pt x="61" y="25"/>
                  </a:moveTo>
                  <a:cubicBezTo>
                    <a:pt x="302" y="63"/>
                    <a:pt x="534" y="81"/>
                    <a:pt x="760" y="81"/>
                  </a:cubicBezTo>
                  <a:cubicBezTo>
                    <a:pt x="968" y="81"/>
                    <a:pt x="1171" y="66"/>
                    <a:pt x="1375" y="37"/>
                  </a:cubicBezTo>
                  <a:cubicBezTo>
                    <a:pt x="1379" y="34"/>
                    <a:pt x="1383" y="34"/>
                    <a:pt x="1388" y="34"/>
                  </a:cubicBezTo>
                  <a:cubicBezTo>
                    <a:pt x="1407" y="34"/>
                    <a:pt x="1423" y="54"/>
                    <a:pt x="1423" y="74"/>
                  </a:cubicBezTo>
                  <a:cubicBezTo>
                    <a:pt x="1423" y="85"/>
                    <a:pt x="1423" y="98"/>
                    <a:pt x="1399" y="110"/>
                  </a:cubicBezTo>
                  <a:cubicBezTo>
                    <a:pt x="1179" y="143"/>
                    <a:pt x="964" y="162"/>
                    <a:pt x="753" y="162"/>
                  </a:cubicBezTo>
                  <a:cubicBezTo>
                    <a:pt x="510" y="162"/>
                    <a:pt x="272" y="137"/>
                    <a:pt x="37" y="85"/>
                  </a:cubicBezTo>
                  <a:cubicBezTo>
                    <a:pt x="25" y="85"/>
                    <a:pt x="13" y="61"/>
                    <a:pt x="25" y="49"/>
                  </a:cubicBezTo>
                  <a:cubicBezTo>
                    <a:pt x="25" y="37"/>
                    <a:pt x="37" y="25"/>
                    <a:pt x="61" y="25"/>
                  </a:cubicBezTo>
                  <a:close/>
                  <a:moveTo>
                    <a:pt x="61" y="1"/>
                  </a:moveTo>
                  <a:cubicBezTo>
                    <a:pt x="25" y="1"/>
                    <a:pt x="13" y="25"/>
                    <a:pt x="1" y="49"/>
                  </a:cubicBezTo>
                  <a:cubicBezTo>
                    <a:pt x="1" y="74"/>
                    <a:pt x="13" y="98"/>
                    <a:pt x="37" y="110"/>
                  </a:cubicBezTo>
                  <a:cubicBezTo>
                    <a:pt x="269" y="158"/>
                    <a:pt x="512" y="182"/>
                    <a:pt x="755" y="182"/>
                  </a:cubicBezTo>
                  <a:cubicBezTo>
                    <a:pt x="974" y="182"/>
                    <a:pt x="1180" y="158"/>
                    <a:pt x="1399" y="122"/>
                  </a:cubicBezTo>
                  <a:cubicBezTo>
                    <a:pt x="1436" y="122"/>
                    <a:pt x="1448" y="98"/>
                    <a:pt x="1436" y="74"/>
                  </a:cubicBezTo>
                  <a:cubicBezTo>
                    <a:pt x="1436" y="37"/>
                    <a:pt x="1412" y="12"/>
                    <a:pt x="1375" y="12"/>
                  </a:cubicBezTo>
                  <a:cubicBezTo>
                    <a:pt x="1179" y="46"/>
                    <a:pt x="983" y="61"/>
                    <a:pt x="784" y="61"/>
                  </a:cubicBezTo>
                  <a:cubicBezTo>
                    <a:pt x="550" y="61"/>
                    <a:pt x="311" y="40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44" name="Google Shape;9444;p61"/>
            <p:cNvSpPr/>
            <p:nvPr/>
          </p:nvSpPr>
          <p:spPr>
            <a:xfrm>
              <a:off x="7916001" y="3444805"/>
              <a:ext cx="369347" cy="451544"/>
            </a:xfrm>
            <a:custGeom>
              <a:avLst/>
              <a:gdLst/>
              <a:ahLst/>
              <a:cxnLst/>
              <a:rect l="l" t="t" r="r" b="b"/>
              <a:pathLst>
                <a:path w="7504" h="9174" extrusionOk="0">
                  <a:moveTo>
                    <a:pt x="4152" y="109"/>
                  </a:moveTo>
                  <a:cubicBezTo>
                    <a:pt x="4189" y="109"/>
                    <a:pt x="4228" y="115"/>
                    <a:pt x="4269" y="126"/>
                  </a:cubicBezTo>
                  <a:cubicBezTo>
                    <a:pt x="4463" y="187"/>
                    <a:pt x="4646" y="406"/>
                    <a:pt x="4536" y="613"/>
                  </a:cubicBezTo>
                  <a:cubicBezTo>
                    <a:pt x="4461" y="740"/>
                    <a:pt x="4320" y="825"/>
                    <a:pt x="4180" y="825"/>
                  </a:cubicBezTo>
                  <a:cubicBezTo>
                    <a:pt x="4119" y="825"/>
                    <a:pt x="4057" y="808"/>
                    <a:pt x="4001" y="771"/>
                  </a:cubicBezTo>
                  <a:cubicBezTo>
                    <a:pt x="3879" y="698"/>
                    <a:pt x="3612" y="418"/>
                    <a:pt x="3806" y="285"/>
                  </a:cubicBezTo>
                  <a:cubicBezTo>
                    <a:pt x="3819" y="272"/>
                    <a:pt x="3831" y="260"/>
                    <a:pt x="3831" y="248"/>
                  </a:cubicBezTo>
                  <a:cubicBezTo>
                    <a:pt x="3924" y="165"/>
                    <a:pt x="4030" y="109"/>
                    <a:pt x="4152" y="109"/>
                  </a:cubicBezTo>
                  <a:close/>
                  <a:moveTo>
                    <a:pt x="3843" y="783"/>
                  </a:moveTo>
                  <a:lnTo>
                    <a:pt x="3843" y="783"/>
                  </a:lnTo>
                  <a:cubicBezTo>
                    <a:pt x="3948" y="879"/>
                    <a:pt x="4059" y="925"/>
                    <a:pt x="4172" y="925"/>
                  </a:cubicBezTo>
                  <a:cubicBezTo>
                    <a:pt x="4216" y="925"/>
                    <a:pt x="4261" y="918"/>
                    <a:pt x="4306" y="905"/>
                  </a:cubicBezTo>
                  <a:lnTo>
                    <a:pt x="4306" y="905"/>
                  </a:lnTo>
                  <a:cubicBezTo>
                    <a:pt x="4257" y="990"/>
                    <a:pt x="4220" y="1087"/>
                    <a:pt x="4208" y="1185"/>
                  </a:cubicBezTo>
                  <a:lnTo>
                    <a:pt x="4208" y="1209"/>
                  </a:lnTo>
                  <a:cubicBezTo>
                    <a:pt x="4208" y="1254"/>
                    <a:pt x="4138" y="1267"/>
                    <a:pt x="4072" y="1267"/>
                  </a:cubicBezTo>
                  <a:cubicBezTo>
                    <a:pt x="4033" y="1267"/>
                    <a:pt x="3995" y="1262"/>
                    <a:pt x="3977" y="1258"/>
                  </a:cubicBezTo>
                  <a:cubicBezTo>
                    <a:pt x="3904" y="1245"/>
                    <a:pt x="3806" y="1209"/>
                    <a:pt x="3795" y="1123"/>
                  </a:cubicBezTo>
                  <a:cubicBezTo>
                    <a:pt x="3843" y="1014"/>
                    <a:pt x="3855" y="893"/>
                    <a:pt x="3843" y="783"/>
                  </a:cubicBezTo>
                  <a:close/>
                  <a:moveTo>
                    <a:pt x="3733" y="905"/>
                  </a:moveTo>
                  <a:lnTo>
                    <a:pt x="3733" y="905"/>
                  </a:lnTo>
                  <a:cubicBezTo>
                    <a:pt x="3733" y="953"/>
                    <a:pt x="3722" y="1014"/>
                    <a:pt x="3709" y="1063"/>
                  </a:cubicBezTo>
                  <a:lnTo>
                    <a:pt x="3709" y="1075"/>
                  </a:lnTo>
                  <a:cubicBezTo>
                    <a:pt x="3660" y="1258"/>
                    <a:pt x="3855" y="1342"/>
                    <a:pt x="3989" y="1367"/>
                  </a:cubicBezTo>
                  <a:cubicBezTo>
                    <a:pt x="4005" y="1368"/>
                    <a:pt x="4023" y="1369"/>
                    <a:pt x="4044" y="1369"/>
                  </a:cubicBezTo>
                  <a:cubicBezTo>
                    <a:pt x="4167" y="1369"/>
                    <a:pt x="4357" y="1331"/>
                    <a:pt x="4306" y="1185"/>
                  </a:cubicBezTo>
                  <a:cubicBezTo>
                    <a:pt x="4317" y="1148"/>
                    <a:pt x="4330" y="1099"/>
                    <a:pt x="4354" y="1063"/>
                  </a:cubicBezTo>
                  <a:cubicBezTo>
                    <a:pt x="4512" y="1087"/>
                    <a:pt x="4560" y="1185"/>
                    <a:pt x="4476" y="1367"/>
                  </a:cubicBezTo>
                  <a:cubicBezTo>
                    <a:pt x="4414" y="1428"/>
                    <a:pt x="4354" y="1464"/>
                    <a:pt x="4269" y="1501"/>
                  </a:cubicBezTo>
                  <a:cubicBezTo>
                    <a:pt x="4215" y="1519"/>
                    <a:pt x="4155" y="1530"/>
                    <a:pt x="4093" y="1530"/>
                  </a:cubicBezTo>
                  <a:cubicBezTo>
                    <a:pt x="4071" y="1530"/>
                    <a:pt x="4048" y="1528"/>
                    <a:pt x="4025" y="1525"/>
                  </a:cubicBezTo>
                  <a:cubicBezTo>
                    <a:pt x="3916" y="1525"/>
                    <a:pt x="3795" y="1501"/>
                    <a:pt x="3709" y="1452"/>
                  </a:cubicBezTo>
                  <a:cubicBezTo>
                    <a:pt x="3649" y="1415"/>
                    <a:pt x="3588" y="1342"/>
                    <a:pt x="3539" y="1269"/>
                  </a:cubicBezTo>
                  <a:lnTo>
                    <a:pt x="3539" y="1245"/>
                  </a:lnTo>
                  <a:cubicBezTo>
                    <a:pt x="3466" y="1099"/>
                    <a:pt x="3479" y="941"/>
                    <a:pt x="3722" y="917"/>
                  </a:cubicBezTo>
                  <a:cubicBezTo>
                    <a:pt x="3733" y="917"/>
                    <a:pt x="3733" y="905"/>
                    <a:pt x="3733" y="905"/>
                  </a:cubicBezTo>
                  <a:close/>
                  <a:moveTo>
                    <a:pt x="73" y="1318"/>
                  </a:moveTo>
                  <a:lnTo>
                    <a:pt x="73" y="1318"/>
                  </a:lnTo>
                  <a:cubicBezTo>
                    <a:pt x="400" y="1353"/>
                    <a:pt x="727" y="1365"/>
                    <a:pt x="1055" y="1365"/>
                  </a:cubicBezTo>
                  <a:cubicBezTo>
                    <a:pt x="1692" y="1365"/>
                    <a:pt x="2330" y="1321"/>
                    <a:pt x="2966" y="1321"/>
                  </a:cubicBezTo>
                  <a:cubicBezTo>
                    <a:pt x="3125" y="1321"/>
                    <a:pt x="3283" y="1324"/>
                    <a:pt x="3442" y="1331"/>
                  </a:cubicBezTo>
                  <a:cubicBezTo>
                    <a:pt x="3527" y="1501"/>
                    <a:pt x="3709" y="1598"/>
                    <a:pt x="3892" y="1634"/>
                  </a:cubicBezTo>
                  <a:cubicBezTo>
                    <a:pt x="3868" y="1756"/>
                    <a:pt x="3843" y="1877"/>
                    <a:pt x="3806" y="1999"/>
                  </a:cubicBezTo>
                  <a:cubicBezTo>
                    <a:pt x="3799" y="2036"/>
                    <a:pt x="3827" y="2059"/>
                    <a:pt x="3855" y="2059"/>
                  </a:cubicBezTo>
                  <a:cubicBezTo>
                    <a:pt x="3874" y="2059"/>
                    <a:pt x="3894" y="2048"/>
                    <a:pt x="3904" y="2023"/>
                  </a:cubicBezTo>
                  <a:cubicBezTo>
                    <a:pt x="3941" y="1902"/>
                    <a:pt x="3977" y="1780"/>
                    <a:pt x="3989" y="1647"/>
                  </a:cubicBezTo>
                  <a:lnTo>
                    <a:pt x="4025" y="1647"/>
                  </a:lnTo>
                  <a:cubicBezTo>
                    <a:pt x="4038" y="1648"/>
                    <a:pt x="4051" y="1648"/>
                    <a:pt x="4064" y="1648"/>
                  </a:cubicBezTo>
                  <a:cubicBezTo>
                    <a:pt x="4266" y="1648"/>
                    <a:pt x="4518" y="1562"/>
                    <a:pt x="4622" y="1379"/>
                  </a:cubicBezTo>
                  <a:cubicBezTo>
                    <a:pt x="4749" y="1381"/>
                    <a:pt x="4877" y="1382"/>
                    <a:pt x="5005" y="1382"/>
                  </a:cubicBezTo>
                  <a:cubicBezTo>
                    <a:pt x="5794" y="1382"/>
                    <a:pt x="6597" y="1355"/>
                    <a:pt x="7382" y="1355"/>
                  </a:cubicBezTo>
                  <a:lnTo>
                    <a:pt x="7395" y="1355"/>
                  </a:lnTo>
                  <a:cubicBezTo>
                    <a:pt x="7297" y="3909"/>
                    <a:pt x="7346" y="6474"/>
                    <a:pt x="7406" y="9041"/>
                  </a:cubicBezTo>
                  <a:cubicBezTo>
                    <a:pt x="7164" y="8997"/>
                    <a:pt x="6921" y="8983"/>
                    <a:pt x="6679" y="8983"/>
                  </a:cubicBezTo>
                  <a:cubicBezTo>
                    <a:pt x="6386" y="8983"/>
                    <a:pt x="6094" y="9003"/>
                    <a:pt x="5801" y="9017"/>
                  </a:cubicBezTo>
                  <a:cubicBezTo>
                    <a:pt x="5726" y="9020"/>
                    <a:pt x="5651" y="9021"/>
                    <a:pt x="5576" y="9021"/>
                  </a:cubicBezTo>
                  <a:cubicBezTo>
                    <a:pt x="5046" y="9021"/>
                    <a:pt x="4522" y="8954"/>
                    <a:pt x="3989" y="8944"/>
                  </a:cubicBezTo>
                  <a:cubicBezTo>
                    <a:pt x="3919" y="8942"/>
                    <a:pt x="3848" y="8942"/>
                    <a:pt x="3777" y="8942"/>
                  </a:cubicBezTo>
                  <a:cubicBezTo>
                    <a:pt x="3213" y="8942"/>
                    <a:pt x="2641" y="8982"/>
                    <a:pt x="2080" y="9004"/>
                  </a:cubicBezTo>
                  <a:cubicBezTo>
                    <a:pt x="1643" y="9021"/>
                    <a:pt x="1183" y="9076"/>
                    <a:pt x="736" y="9076"/>
                  </a:cubicBezTo>
                  <a:cubicBezTo>
                    <a:pt x="523" y="9076"/>
                    <a:pt x="313" y="9064"/>
                    <a:pt x="109" y="9028"/>
                  </a:cubicBezTo>
                  <a:lnTo>
                    <a:pt x="109" y="9017"/>
                  </a:lnTo>
                  <a:cubicBezTo>
                    <a:pt x="109" y="6450"/>
                    <a:pt x="98" y="3885"/>
                    <a:pt x="73" y="1318"/>
                  </a:cubicBezTo>
                  <a:close/>
                  <a:moveTo>
                    <a:pt x="4152" y="1"/>
                  </a:moveTo>
                  <a:cubicBezTo>
                    <a:pt x="3992" y="1"/>
                    <a:pt x="3832" y="69"/>
                    <a:pt x="3722" y="199"/>
                  </a:cubicBezTo>
                  <a:cubicBezTo>
                    <a:pt x="3709" y="223"/>
                    <a:pt x="3709" y="236"/>
                    <a:pt x="3709" y="248"/>
                  </a:cubicBezTo>
                  <a:cubicBezTo>
                    <a:pt x="3612" y="345"/>
                    <a:pt x="3649" y="491"/>
                    <a:pt x="3709" y="625"/>
                  </a:cubicBezTo>
                  <a:lnTo>
                    <a:pt x="3709" y="637"/>
                  </a:lnTo>
                  <a:cubicBezTo>
                    <a:pt x="3733" y="710"/>
                    <a:pt x="3733" y="771"/>
                    <a:pt x="3733" y="832"/>
                  </a:cubicBezTo>
                  <a:cubicBezTo>
                    <a:pt x="3733" y="820"/>
                    <a:pt x="3733" y="820"/>
                    <a:pt x="3722" y="820"/>
                  </a:cubicBezTo>
                  <a:cubicBezTo>
                    <a:pt x="3503" y="820"/>
                    <a:pt x="3357" y="1026"/>
                    <a:pt x="3406" y="1233"/>
                  </a:cubicBezTo>
                  <a:cubicBezTo>
                    <a:pt x="3284" y="1229"/>
                    <a:pt x="3162" y="1228"/>
                    <a:pt x="3040" y="1228"/>
                  </a:cubicBezTo>
                  <a:cubicBezTo>
                    <a:pt x="2364" y="1228"/>
                    <a:pt x="1689" y="1280"/>
                    <a:pt x="1016" y="1280"/>
                  </a:cubicBezTo>
                  <a:cubicBezTo>
                    <a:pt x="697" y="1280"/>
                    <a:pt x="378" y="1268"/>
                    <a:pt x="61" y="1233"/>
                  </a:cubicBezTo>
                  <a:cubicBezTo>
                    <a:pt x="55" y="1230"/>
                    <a:pt x="48" y="1229"/>
                    <a:pt x="41" y="1229"/>
                  </a:cubicBezTo>
                  <a:cubicBezTo>
                    <a:pt x="21" y="1229"/>
                    <a:pt x="0" y="1242"/>
                    <a:pt x="0" y="1269"/>
                  </a:cubicBezTo>
                  <a:cubicBezTo>
                    <a:pt x="0" y="3860"/>
                    <a:pt x="25" y="6438"/>
                    <a:pt x="12" y="9017"/>
                  </a:cubicBezTo>
                  <a:cubicBezTo>
                    <a:pt x="12" y="9028"/>
                    <a:pt x="25" y="9041"/>
                    <a:pt x="36" y="9053"/>
                  </a:cubicBezTo>
                  <a:cubicBezTo>
                    <a:pt x="25" y="9077"/>
                    <a:pt x="36" y="9101"/>
                    <a:pt x="61" y="9101"/>
                  </a:cubicBezTo>
                  <a:cubicBezTo>
                    <a:pt x="273" y="9150"/>
                    <a:pt x="491" y="9165"/>
                    <a:pt x="710" y="9165"/>
                  </a:cubicBezTo>
                  <a:cubicBezTo>
                    <a:pt x="1045" y="9165"/>
                    <a:pt x="1385" y="9129"/>
                    <a:pt x="1715" y="9114"/>
                  </a:cubicBezTo>
                  <a:cubicBezTo>
                    <a:pt x="2371" y="9090"/>
                    <a:pt x="3041" y="9041"/>
                    <a:pt x="3697" y="9041"/>
                  </a:cubicBezTo>
                  <a:cubicBezTo>
                    <a:pt x="3733" y="9040"/>
                    <a:pt x="3769" y="9040"/>
                    <a:pt x="3805" y="9040"/>
                  </a:cubicBezTo>
                  <a:cubicBezTo>
                    <a:pt x="4320" y="9040"/>
                    <a:pt x="4834" y="9115"/>
                    <a:pt x="5349" y="9115"/>
                  </a:cubicBezTo>
                  <a:cubicBezTo>
                    <a:pt x="5382" y="9115"/>
                    <a:pt x="5416" y="9115"/>
                    <a:pt x="5449" y="9114"/>
                  </a:cubicBezTo>
                  <a:cubicBezTo>
                    <a:pt x="5853" y="9114"/>
                    <a:pt x="6252" y="9077"/>
                    <a:pt x="6653" y="9077"/>
                  </a:cubicBezTo>
                  <a:cubicBezTo>
                    <a:pt x="6903" y="9077"/>
                    <a:pt x="7154" y="9092"/>
                    <a:pt x="7406" y="9138"/>
                  </a:cubicBezTo>
                  <a:cubicBezTo>
                    <a:pt x="7412" y="9161"/>
                    <a:pt x="7434" y="9173"/>
                    <a:pt x="7456" y="9173"/>
                  </a:cubicBezTo>
                  <a:cubicBezTo>
                    <a:pt x="7480" y="9173"/>
                    <a:pt x="7503" y="9158"/>
                    <a:pt x="7503" y="9126"/>
                  </a:cubicBezTo>
                  <a:cubicBezTo>
                    <a:pt x="7455" y="6511"/>
                    <a:pt x="7492" y="3896"/>
                    <a:pt x="7479" y="1282"/>
                  </a:cubicBezTo>
                  <a:cubicBezTo>
                    <a:pt x="7479" y="1258"/>
                    <a:pt x="7459" y="1245"/>
                    <a:pt x="7438" y="1245"/>
                  </a:cubicBezTo>
                  <a:cubicBezTo>
                    <a:pt x="7427" y="1245"/>
                    <a:pt x="7415" y="1249"/>
                    <a:pt x="7406" y="1258"/>
                  </a:cubicBezTo>
                  <a:lnTo>
                    <a:pt x="7382" y="1258"/>
                  </a:lnTo>
                  <a:cubicBezTo>
                    <a:pt x="6693" y="1276"/>
                    <a:pt x="5990" y="1302"/>
                    <a:pt x="5289" y="1302"/>
                  </a:cubicBezTo>
                  <a:cubicBezTo>
                    <a:pt x="5074" y="1302"/>
                    <a:pt x="4860" y="1299"/>
                    <a:pt x="4646" y="1294"/>
                  </a:cubicBezTo>
                  <a:cubicBezTo>
                    <a:pt x="4695" y="1123"/>
                    <a:pt x="4560" y="977"/>
                    <a:pt x="4403" y="966"/>
                  </a:cubicBezTo>
                  <a:cubicBezTo>
                    <a:pt x="4427" y="917"/>
                    <a:pt x="4451" y="880"/>
                    <a:pt x="4487" y="832"/>
                  </a:cubicBezTo>
                  <a:cubicBezTo>
                    <a:pt x="4500" y="820"/>
                    <a:pt x="4500" y="820"/>
                    <a:pt x="4500" y="807"/>
                  </a:cubicBezTo>
                  <a:cubicBezTo>
                    <a:pt x="4524" y="783"/>
                    <a:pt x="4536" y="771"/>
                    <a:pt x="4560" y="759"/>
                  </a:cubicBezTo>
                  <a:cubicBezTo>
                    <a:pt x="4743" y="564"/>
                    <a:pt x="4695" y="285"/>
                    <a:pt x="4500" y="126"/>
                  </a:cubicBezTo>
                  <a:cubicBezTo>
                    <a:pt x="4399" y="41"/>
                    <a:pt x="4275" y="1"/>
                    <a:pt x="415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45" name="Google Shape;9445;p61"/>
            <p:cNvSpPr/>
            <p:nvPr/>
          </p:nvSpPr>
          <p:spPr>
            <a:xfrm>
              <a:off x="7915361" y="3444313"/>
              <a:ext cx="370627" cy="452676"/>
            </a:xfrm>
            <a:custGeom>
              <a:avLst/>
              <a:gdLst/>
              <a:ahLst/>
              <a:cxnLst/>
              <a:rect l="l" t="t" r="r" b="b"/>
              <a:pathLst>
                <a:path w="7530" h="9197" extrusionOk="0">
                  <a:moveTo>
                    <a:pt x="4166" y="130"/>
                  </a:moveTo>
                  <a:cubicBezTo>
                    <a:pt x="4205" y="130"/>
                    <a:pt x="4243" y="136"/>
                    <a:pt x="4282" y="149"/>
                  </a:cubicBezTo>
                  <a:cubicBezTo>
                    <a:pt x="4403" y="185"/>
                    <a:pt x="4513" y="282"/>
                    <a:pt x="4549" y="392"/>
                  </a:cubicBezTo>
                  <a:cubicBezTo>
                    <a:pt x="4586" y="465"/>
                    <a:pt x="4573" y="550"/>
                    <a:pt x="4537" y="611"/>
                  </a:cubicBezTo>
                  <a:cubicBezTo>
                    <a:pt x="4489" y="708"/>
                    <a:pt x="4391" y="793"/>
                    <a:pt x="4282" y="817"/>
                  </a:cubicBezTo>
                  <a:cubicBezTo>
                    <a:pt x="4249" y="825"/>
                    <a:pt x="4216" y="830"/>
                    <a:pt x="4184" y="830"/>
                  </a:cubicBezTo>
                  <a:cubicBezTo>
                    <a:pt x="4122" y="830"/>
                    <a:pt x="4062" y="814"/>
                    <a:pt x="4014" y="781"/>
                  </a:cubicBezTo>
                  <a:cubicBezTo>
                    <a:pt x="3929" y="720"/>
                    <a:pt x="3759" y="562"/>
                    <a:pt x="3759" y="416"/>
                  </a:cubicBezTo>
                  <a:cubicBezTo>
                    <a:pt x="3759" y="368"/>
                    <a:pt x="3783" y="331"/>
                    <a:pt x="3819" y="295"/>
                  </a:cubicBezTo>
                  <a:cubicBezTo>
                    <a:pt x="3844" y="295"/>
                    <a:pt x="3844" y="270"/>
                    <a:pt x="3844" y="258"/>
                  </a:cubicBezTo>
                  <a:cubicBezTo>
                    <a:pt x="3951" y="177"/>
                    <a:pt x="4059" y="130"/>
                    <a:pt x="4166" y="130"/>
                  </a:cubicBezTo>
                  <a:close/>
                  <a:moveTo>
                    <a:pt x="4155" y="115"/>
                  </a:moveTo>
                  <a:cubicBezTo>
                    <a:pt x="4047" y="115"/>
                    <a:pt x="3936" y="159"/>
                    <a:pt x="3832" y="246"/>
                  </a:cubicBezTo>
                  <a:lnTo>
                    <a:pt x="3832" y="258"/>
                  </a:lnTo>
                  <a:cubicBezTo>
                    <a:pt x="3832" y="270"/>
                    <a:pt x="3819" y="282"/>
                    <a:pt x="3819" y="282"/>
                  </a:cubicBezTo>
                  <a:cubicBezTo>
                    <a:pt x="3771" y="319"/>
                    <a:pt x="3735" y="368"/>
                    <a:pt x="3746" y="416"/>
                  </a:cubicBezTo>
                  <a:cubicBezTo>
                    <a:pt x="3746" y="562"/>
                    <a:pt x="3917" y="733"/>
                    <a:pt x="4002" y="793"/>
                  </a:cubicBezTo>
                  <a:cubicBezTo>
                    <a:pt x="4063" y="830"/>
                    <a:pt x="4124" y="842"/>
                    <a:pt x="4184" y="842"/>
                  </a:cubicBezTo>
                  <a:cubicBezTo>
                    <a:pt x="4221" y="842"/>
                    <a:pt x="4246" y="842"/>
                    <a:pt x="4282" y="830"/>
                  </a:cubicBezTo>
                  <a:cubicBezTo>
                    <a:pt x="4391" y="806"/>
                    <a:pt x="4500" y="720"/>
                    <a:pt x="4549" y="623"/>
                  </a:cubicBezTo>
                  <a:cubicBezTo>
                    <a:pt x="4598" y="550"/>
                    <a:pt x="4598" y="465"/>
                    <a:pt x="4562" y="379"/>
                  </a:cubicBezTo>
                  <a:cubicBezTo>
                    <a:pt x="4525" y="270"/>
                    <a:pt x="4403" y="173"/>
                    <a:pt x="4282" y="136"/>
                  </a:cubicBezTo>
                  <a:cubicBezTo>
                    <a:pt x="4240" y="122"/>
                    <a:pt x="4198" y="115"/>
                    <a:pt x="4155" y="115"/>
                  </a:cubicBezTo>
                  <a:close/>
                  <a:moveTo>
                    <a:pt x="3868" y="806"/>
                  </a:moveTo>
                  <a:lnTo>
                    <a:pt x="3868" y="806"/>
                  </a:lnTo>
                  <a:cubicBezTo>
                    <a:pt x="3973" y="900"/>
                    <a:pt x="4085" y="951"/>
                    <a:pt x="4204" y="951"/>
                  </a:cubicBezTo>
                  <a:cubicBezTo>
                    <a:pt x="4237" y="951"/>
                    <a:pt x="4271" y="947"/>
                    <a:pt x="4306" y="939"/>
                  </a:cubicBezTo>
                  <a:lnTo>
                    <a:pt x="4306" y="939"/>
                  </a:lnTo>
                  <a:cubicBezTo>
                    <a:pt x="4257" y="1000"/>
                    <a:pt x="4221" y="1097"/>
                    <a:pt x="4209" y="1195"/>
                  </a:cubicBezTo>
                  <a:cubicBezTo>
                    <a:pt x="4209" y="1206"/>
                    <a:pt x="4221" y="1206"/>
                    <a:pt x="4221" y="1219"/>
                  </a:cubicBezTo>
                  <a:lnTo>
                    <a:pt x="4197" y="1243"/>
                  </a:lnTo>
                  <a:cubicBezTo>
                    <a:pt x="4173" y="1261"/>
                    <a:pt x="4133" y="1267"/>
                    <a:pt x="4095" y="1267"/>
                  </a:cubicBezTo>
                  <a:cubicBezTo>
                    <a:pt x="4057" y="1267"/>
                    <a:pt x="4020" y="1261"/>
                    <a:pt x="4002" y="1255"/>
                  </a:cubicBezTo>
                  <a:cubicBezTo>
                    <a:pt x="3929" y="1243"/>
                    <a:pt x="3832" y="1206"/>
                    <a:pt x="3819" y="1146"/>
                  </a:cubicBezTo>
                  <a:lnTo>
                    <a:pt x="3819" y="1133"/>
                  </a:lnTo>
                  <a:cubicBezTo>
                    <a:pt x="3856" y="1049"/>
                    <a:pt x="3881" y="927"/>
                    <a:pt x="3868" y="806"/>
                  </a:cubicBezTo>
                  <a:close/>
                  <a:moveTo>
                    <a:pt x="3844" y="769"/>
                  </a:moveTo>
                  <a:lnTo>
                    <a:pt x="3844" y="793"/>
                  </a:lnTo>
                  <a:cubicBezTo>
                    <a:pt x="3856" y="915"/>
                    <a:pt x="3844" y="1036"/>
                    <a:pt x="3795" y="1133"/>
                  </a:cubicBezTo>
                  <a:lnTo>
                    <a:pt x="3795" y="1146"/>
                  </a:lnTo>
                  <a:cubicBezTo>
                    <a:pt x="3819" y="1219"/>
                    <a:pt x="3917" y="1255"/>
                    <a:pt x="3990" y="1279"/>
                  </a:cubicBezTo>
                  <a:lnTo>
                    <a:pt x="4087" y="1279"/>
                  </a:lnTo>
                  <a:cubicBezTo>
                    <a:pt x="4124" y="1279"/>
                    <a:pt x="4184" y="1279"/>
                    <a:pt x="4209" y="1255"/>
                  </a:cubicBezTo>
                  <a:cubicBezTo>
                    <a:pt x="4221" y="1243"/>
                    <a:pt x="4233" y="1231"/>
                    <a:pt x="4233" y="1219"/>
                  </a:cubicBezTo>
                  <a:lnTo>
                    <a:pt x="4233" y="1206"/>
                  </a:lnTo>
                  <a:lnTo>
                    <a:pt x="4233" y="1195"/>
                  </a:lnTo>
                  <a:cubicBezTo>
                    <a:pt x="4233" y="1085"/>
                    <a:pt x="4282" y="987"/>
                    <a:pt x="4330" y="927"/>
                  </a:cubicBezTo>
                  <a:lnTo>
                    <a:pt x="4343" y="903"/>
                  </a:lnTo>
                  <a:lnTo>
                    <a:pt x="4319" y="915"/>
                  </a:lnTo>
                  <a:cubicBezTo>
                    <a:pt x="4278" y="927"/>
                    <a:pt x="4238" y="933"/>
                    <a:pt x="4198" y="933"/>
                  </a:cubicBezTo>
                  <a:cubicBezTo>
                    <a:pt x="4081" y="933"/>
                    <a:pt x="3965" y="881"/>
                    <a:pt x="3856" y="781"/>
                  </a:cubicBezTo>
                  <a:lnTo>
                    <a:pt x="3844" y="769"/>
                  </a:lnTo>
                  <a:close/>
                  <a:moveTo>
                    <a:pt x="3735" y="927"/>
                  </a:moveTo>
                  <a:cubicBezTo>
                    <a:pt x="3735" y="976"/>
                    <a:pt x="3722" y="1024"/>
                    <a:pt x="3722" y="1073"/>
                  </a:cubicBezTo>
                  <a:cubicBezTo>
                    <a:pt x="3710" y="1073"/>
                    <a:pt x="3710" y="1085"/>
                    <a:pt x="3710" y="1085"/>
                  </a:cubicBezTo>
                  <a:cubicBezTo>
                    <a:pt x="3698" y="1146"/>
                    <a:pt x="3698" y="1195"/>
                    <a:pt x="3735" y="1243"/>
                  </a:cubicBezTo>
                  <a:cubicBezTo>
                    <a:pt x="3795" y="1328"/>
                    <a:pt x="3905" y="1365"/>
                    <a:pt x="4002" y="1377"/>
                  </a:cubicBezTo>
                  <a:cubicBezTo>
                    <a:pt x="4018" y="1379"/>
                    <a:pt x="4039" y="1381"/>
                    <a:pt x="4062" y="1381"/>
                  </a:cubicBezTo>
                  <a:cubicBezTo>
                    <a:pt x="4145" y="1381"/>
                    <a:pt x="4261" y="1361"/>
                    <a:pt x="4319" y="1304"/>
                  </a:cubicBezTo>
                  <a:cubicBezTo>
                    <a:pt x="4343" y="1279"/>
                    <a:pt x="4343" y="1243"/>
                    <a:pt x="4330" y="1195"/>
                  </a:cubicBezTo>
                  <a:cubicBezTo>
                    <a:pt x="4343" y="1182"/>
                    <a:pt x="4343" y="1158"/>
                    <a:pt x="4343" y="1146"/>
                  </a:cubicBezTo>
                  <a:cubicBezTo>
                    <a:pt x="4355" y="1122"/>
                    <a:pt x="4355" y="1097"/>
                    <a:pt x="4367" y="1085"/>
                  </a:cubicBezTo>
                  <a:cubicBezTo>
                    <a:pt x="4440" y="1097"/>
                    <a:pt x="4489" y="1122"/>
                    <a:pt x="4500" y="1158"/>
                  </a:cubicBezTo>
                  <a:cubicBezTo>
                    <a:pt x="4537" y="1206"/>
                    <a:pt x="4525" y="1279"/>
                    <a:pt x="4476" y="1377"/>
                  </a:cubicBezTo>
                  <a:cubicBezTo>
                    <a:pt x="4427" y="1438"/>
                    <a:pt x="4355" y="1474"/>
                    <a:pt x="4282" y="1498"/>
                  </a:cubicBezTo>
                  <a:cubicBezTo>
                    <a:pt x="4209" y="1523"/>
                    <a:pt x="4124" y="1535"/>
                    <a:pt x="4038" y="1535"/>
                  </a:cubicBezTo>
                  <a:cubicBezTo>
                    <a:pt x="3929" y="1523"/>
                    <a:pt x="3808" y="1498"/>
                    <a:pt x="3722" y="1450"/>
                  </a:cubicBezTo>
                  <a:cubicBezTo>
                    <a:pt x="3673" y="1414"/>
                    <a:pt x="3613" y="1352"/>
                    <a:pt x="3565" y="1268"/>
                  </a:cubicBezTo>
                  <a:lnTo>
                    <a:pt x="3565" y="1255"/>
                  </a:lnTo>
                  <a:lnTo>
                    <a:pt x="3565" y="1243"/>
                  </a:lnTo>
                  <a:lnTo>
                    <a:pt x="3552" y="1243"/>
                  </a:lnTo>
                  <a:cubicBezTo>
                    <a:pt x="3516" y="1158"/>
                    <a:pt x="3503" y="1085"/>
                    <a:pt x="3540" y="1036"/>
                  </a:cubicBezTo>
                  <a:cubicBezTo>
                    <a:pt x="3565" y="976"/>
                    <a:pt x="3637" y="939"/>
                    <a:pt x="3735" y="927"/>
                  </a:cubicBezTo>
                  <a:close/>
                  <a:moveTo>
                    <a:pt x="3759" y="903"/>
                  </a:moveTo>
                  <a:lnTo>
                    <a:pt x="3746" y="915"/>
                  </a:lnTo>
                  <a:lnTo>
                    <a:pt x="3735" y="915"/>
                  </a:lnTo>
                  <a:cubicBezTo>
                    <a:pt x="3625" y="927"/>
                    <a:pt x="3552" y="963"/>
                    <a:pt x="3528" y="1024"/>
                  </a:cubicBezTo>
                  <a:cubicBezTo>
                    <a:pt x="3492" y="1085"/>
                    <a:pt x="3492" y="1170"/>
                    <a:pt x="3540" y="1255"/>
                  </a:cubicBezTo>
                  <a:lnTo>
                    <a:pt x="3540" y="1268"/>
                  </a:lnTo>
                  <a:lnTo>
                    <a:pt x="3552" y="1268"/>
                  </a:lnTo>
                  <a:lnTo>
                    <a:pt x="3552" y="1279"/>
                  </a:lnTo>
                  <a:cubicBezTo>
                    <a:pt x="3589" y="1352"/>
                    <a:pt x="3662" y="1425"/>
                    <a:pt x="3722" y="1462"/>
                  </a:cubicBezTo>
                  <a:cubicBezTo>
                    <a:pt x="3808" y="1511"/>
                    <a:pt x="3917" y="1547"/>
                    <a:pt x="4038" y="1547"/>
                  </a:cubicBezTo>
                  <a:lnTo>
                    <a:pt x="4063" y="1547"/>
                  </a:lnTo>
                  <a:cubicBezTo>
                    <a:pt x="4148" y="1547"/>
                    <a:pt x="4221" y="1535"/>
                    <a:pt x="4294" y="1511"/>
                  </a:cubicBezTo>
                  <a:cubicBezTo>
                    <a:pt x="4367" y="1487"/>
                    <a:pt x="4440" y="1450"/>
                    <a:pt x="4489" y="1389"/>
                  </a:cubicBezTo>
                  <a:cubicBezTo>
                    <a:pt x="4537" y="1279"/>
                    <a:pt x="4549" y="1206"/>
                    <a:pt x="4525" y="1146"/>
                  </a:cubicBezTo>
                  <a:cubicBezTo>
                    <a:pt x="4500" y="1097"/>
                    <a:pt x="4440" y="1073"/>
                    <a:pt x="4367" y="1060"/>
                  </a:cubicBezTo>
                  <a:lnTo>
                    <a:pt x="4355" y="1060"/>
                  </a:lnTo>
                  <a:lnTo>
                    <a:pt x="4355" y="1073"/>
                  </a:lnTo>
                  <a:cubicBezTo>
                    <a:pt x="4343" y="1097"/>
                    <a:pt x="4343" y="1109"/>
                    <a:pt x="4330" y="1133"/>
                  </a:cubicBezTo>
                  <a:cubicBezTo>
                    <a:pt x="4330" y="1158"/>
                    <a:pt x="4319" y="1170"/>
                    <a:pt x="4319" y="1195"/>
                  </a:cubicBezTo>
                  <a:lnTo>
                    <a:pt x="4319" y="1206"/>
                  </a:lnTo>
                  <a:cubicBezTo>
                    <a:pt x="4330" y="1243"/>
                    <a:pt x="4319" y="1268"/>
                    <a:pt x="4294" y="1292"/>
                  </a:cubicBezTo>
                  <a:cubicBezTo>
                    <a:pt x="4256" y="1349"/>
                    <a:pt x="4150" y="1369"/>
                    <a:pt x="4065" y="1369"/>
                  </a:cubicBezTo>
                  <a:cubicBezTo>
                    <a:pt x="4042" y="1369"/>
                    <a:pt x="4020" y="1367"/>
                    <a:pt x="4002" y="1365"/>
                  </a:cubicBezTo>
                  <a:cubicBezTo>
                    <a:pt x="3917" y="1352"/>
                    <a:pt x="3795" y="1304"/>
                    <a:pt x="3746" y="1231"/>
                  </a:cubicBezTo>
                  <a:cubicBezTo>
                    <a:pt x="3722" y="1182"/>
                    <a:pt x="3710" y="1146"/>
                    <a:pt x="3722" y="1097"/>
                  </a:cubicBezTo>
                  <a:cubicBezTo>
                    <a:pt x="3722" y="1085"/>
                    <a:pt x="3735" y="1085"/>
                    <a:pt x="3735" y="1085"/>
                  </a:cubicBezTo>
                  <a:lnTo>
                    <a:pt x="3735" y="1073"/>
                  </a:lnTo>
                  <a:cubicBezTo>
                    <a:pt x="3746" y="1024"/>
                    <a:pt x="3746" y="963"/>
                    <a:pt x="3759" y="915"/>
                  </a:cubicBezTo>
                  <a:lnTo>
                    <a:pt x="3759" y="903"/>
                  </a:lnTo>
                  <a:close/>
                  <a:moveTo>
                    <a:pt x="98" y="1341"/>
                  </a:moveTo>
                  <a:lnTo>
                    <a:pt x="98" y="1341"/>
                  </a:lnTo>
                  <a:cubicBezTo>
                    <a:pt x="421" y="1377"/>
                    <a:pt x="746" y="1389"/>
                    <a:pt x="1070" y="1389"/>
                  </a:cubicBezTo>
                  <a:cubicBezTo>
                    <a:pt x="1394" y="1389"/>
                    <a:pt x="1716" y="1377"/>
                    <a:pt x="2032" y="1365"/>
                  </a:cubicBezTo>
                  <a:cubicBezTo>
                    <a:pt x="2359" y="1356"/>
                    <a:pt x="2687" y="1342"/>
                    <a:pt x="3015" y="1342"/>
                  </a:cubicBezTo>
                  <a:cubicBezTo>
                    <a:pt x="3161" y="1342"/>
                    <a:pt x="3308" y="1345"/>
                    <a:pt x="3455" y="1352"/>
                  </a:cubicBezTo>
                  <a:cubicBezTo>
                    <a:pt x="3528" y="1498"/>
                    <a:pt x="3686" y="1608"/>
                    <a:pt x="3905" y="1644"/>
                  </a:cubicBezTo>
                  <a:cubicBezTo>
                    <a:pt x="3868" y="1790"/>
                    <a:pt x="3844" y="1900"/>
                    <a:pt x="3819" y="2009"/>
                  </a:cubicBezTo>
                  <a:cubicBezTo>
                    <a:pt x="3808" y="2046"/>
                    <a:pt x="3832" y="2070"/>
                    <a:pt x="3844" y="2082"/>
                  </a:cubicBezTo>
                  <a:cubicBezTo>
                    <a:pt x="3881" y="2082"/>
                    <a:pt x="3905" y="2082"/>
                    <a:pt x="3917" y="2046"/>
                  </a:cubicBezTo>
                  <a:cubicBezTo>
                    <a:pt x="3965" y="1924"/>
                    <a:pt x="3990" y="1803"/>
                    <a:pt x="4014" y="1669"/>
                  </a:cubicBezTo>
                  <a:lnTo>
                    <a:pt x="4038" y="1669"/>
                  </a:lnTo>
                  <a:cubicBezTo>
                    <a:pt x="4052" y="1669"/>
                    <a:pt x="4065" y="1670"/>
                    <a:pt x="4079" y="1670"/>
                  </a:cubicBezTo>
                  <a:cubicBezTo>
                    <a:pt x="4281" y="1670"/>
                    <a:pt x="4532" y="1583"/>
                    <a:pt x="4635" y="1401"/>
                  </a:cubicBezTo>
                  <a:cubicBezTo>
                    <a:pt x="4782" y="1405"/>
                    <a:pt x="4930" y="1406"/>
                    <a:pt x="5079" y="1406"/>
                  </a:cubicBezTo>
                  <a:cubicBezTo>
                    <a:pt x="5433" y="1406"/>
                    <a:pt x="5791" y="1398"/>
                    <a:pt x="6143" y="1389"/>
                  </a:cubicBezTo>
                  <a:cubicBezTo>
                    <a:pt x="6556" y="1377"/>
                    <a:pt x="6981" y="1377"/>
                    <a:pt x="7395" y="1377"/>
                  </a:cubicBezTo>
                  <a:cubicBezTo>
                    <a:pt x="7298" y="3846"/>
                    <a:pt x="7346" y="6303"/>
                    <a:pt x="7408" y="9038"/>
                  </a:cubicBezTo>
                  <a:cubicBezTo>
                    <a:pt x="7157" y="8994"/>
                    <a:pt x="6907" y="8979"/>
                    <a:pt x="6659" y="8979"/>
                  </a:cubicBezTo>
                  <a:cubicBezTo>
                    <a:pt x="6436" y="8979"/>
                    <a:pt x="6215" y="8991"/>
                    <a:pt x="5997" y="9002"/>
                  </a:cubicBezTo>
                  <a:cubicBezTo>
                    <a:pt x="5936" y="9002"/>
                    <a:pt x="5875" y="9014"/>
                    <a:pt x="5802" y="9014"/>
                  </a:cubicBezTo>
                  <a:cubicBezTo>
                    <a:pt x="5736" y="9016"/>
                    <a:pt x="5668" y="9018"/>
                    <a:pt x="5601" y="9018"/>
                  </a:cubicBezTo>
                  <a:cubicBezTo>
                    <a:pt x="5312" y="9018"/>
                    <a:pt x="5020" y="8998"/>
                    <a:pt x="4744" y="8978"/>
                  </a:cubicBezTo>
                  <a:lnTo>
                    <a:pt x="4014" y="8941"/>
                  </a:lnTo>
                  <a:cubicBezTo>
                    <a:pt x="3516" y="8941"/>
                    <a:pt x="3017" y="8965"/>
                    <a:pt x="2530" y="8990"/>
                  </a:cubicBezTo>
                  <a:cubicBezTo>
                    <a:pt x="2384" y="8990"/>
                    <a:pt x="2238" y="9002"/>
                    <a:pt x="2093" y="9002"/>
                  </a:cubicBezTo>
                  <a:lnTo>
                    <a:pt x="1582" y="9038"/>
                  </a:lnTo>
                  <a:cubicBezTo>
                    <a:pt x="1315" y="9059"/>
                    <a:pt x="1045" y="9079"/>
                    <a:pt x="780" y="9079"/>
                  </a:cubicBezTo>
                  <a:cubicBezTo>
                    <a:pt x="560" y="9079"/>
                    <a:pt x="344" y="9065"/>
                    <a:pt x="135" y="9027"/>
                  </a:cubicBezTo>
                  <a:cubicBezTo>
                    <a:pt x="135" y="6303"/>
                    <a:pt x="122" y="3614"/>
                    <a:pt x="98" y="1341"/>
                  </a:cubicBezTo>
                  <a:close/>
                  <a:moveTo>
                    <a:pt x="3076" y="1323"/>
                  </a:moveTo>
                  <a:cubicBezTo>
                    <a:pt x="2728" y="1323"/>
                    <a:pt x="2380" y="1334"/>
                    <a:pt x="2032" y="1352"/>
                  </a:cubicBezTo>
                  <a:cubicBezTo>
                    <a:pt x="1716" y="1359"/>
                    <a:pt x="1394" y="1368"/>
                    <a:pt x="1070" y="1368"/>
                  </a:cubicBezTo>
                  <a:cubicBezTo>
                    <a:pt x="746" y="1368"/>
                    <a:pt x="421" y="1359"/>
                    <a:pt x="98" y="1328"/>
                  </a:cubicBezTo>
                  <a:lnTo>
                    <a:pt x="86" y="1328"/>
                  </a:lnTo>
                  <a:cubicBezTo>
                    <a:pt x="98" y="3603"/>
                    <a:pt x="122" y="6290"/>
                    <a:pt x="111" y="9027"/>
                  </a:cubicBezTo>
                  <a:lnTo>
                    <a:pt x="111" y="9038"/>
                  </a:lnTo>
                  <a:lnTo>
                    <a:pt x="111" y="9051"/>
                  </a:lnTo>
                  <a:lnTo>
                    <a:pt x="122" y="9051"/>
                  </a:lnTo>
                  <a:cubicBezTo>
                    <a:pt x="330" y="9087"/>
                    <a:pt x="548" y="9100"/>
                    <a:pt x="767" y="9100"/>
                  </a:cubicBezTo>
                  <a:cubicBezTo>
                    <a:pt x="1035" y="9100"/>
                    <a:pt x="1314" y="9075"/>
                    <a:pt x="1582" y="9051"/>
                  </a:cubicBezTo>
                  <a:cubicBezTo>
                    <a:pt x="1752" y="9038"/>
                    <a:pt x="1922" y="9027"/>
                    <a:pt x="2093" y="9027"/>
                  </a:cubicBezTo>
                  <a:cubicBezTo>
                    <a:pt x="2238" y="9014"/>
                    <a:pt x="2384" y="9014"/>
                    <a:pt x="2530" y="9002"/>
                  </a:cubicBezTo>
                  <a:cubicBezTo>
                    <a:pt x="2930" y="8982"/>
                    <a:pt x="3339" y="8962"/>
                    <a:pt x="3741" y="8962"/>
                  </a:cubicBezTo>
                  <a:cubicBezTo>
                    <a:pt x="3829" y="8962"/>
                    <a:pt x="3916" y="8963"/>
                    <a:pt x="4002" y="8965"/>
                  </a:cubicBezTo>
                  <a:cubicBezTo>
                    <a:pt x="4257" y="8965"/>
                    <a:pt x="4500" y="8978"/>
                    <a:pt x="4744" y="9002"/>
                  </a:cubicBezTo>
                  <a:cubicBezTo>
                    <a:pt x="4984" y="9020"/>
                    <a:pt x="5237" y="9037"/>
                    <a:pt x="5494" y="9037"/>
                  </a:cubicBezTo>
                  <a:cubicBezTo>
                    <a:pt x="5600" y="9037"/>
                    <a:pt x="5707" y="9034"/>
                    <a:pt x="5814" y="9027"/>
                  </a:cubicBezTo>
                  <a:lnTo>
                    <a:pt x="5997" y="9027"/>
                  </a:lnTo>
                  <a:cubicBezTo>
                    <a:pt x="6228" y="9015"/>
                    <a:pt x="6465" y="9002"/>
                    <a:pt x="6702" y="9002"/>
                  </a:cubicBezTo>
                  <a:cubicBezTo>
                    <a:pt x="6939" y="9002"/>
                    <a:pt x="7176" y="9015"/>
                    <a:pt x="7408" y="9051"/>
                  </a:cubicBezTo>
                  <a:lnTo>
                    <a:pt x="7419" y="9051"/>
                  </a:lnTo>
                  <a:cubicBezTo>
                    <a:pt x="7359" y="6314"/>
                    <a:pt x="7322" y="3846"/>
                    <a:pt x="7419" y="1365"/>
                  </a:cubicBezTo>
                  <a:lnTo>
                    <a:pt x="7419" y="1352"/>
                  </a:lnTo>
                  <a:lnTo>
                    <a:pt x="7395" y="1352"/>
                  </a:lnTo>
                  <a:cubicBezTo>
                    <a:pt x="6981" y="1352"/>
                    <a:pt x="6556" y="1365"/>
                    <a:pt x="6143" y="1377"/>
                  </a:cubicBezTo>
                  <a:cubicBezTo>
                    <a:pt x="5810" y="1377"/>
                    <a:pt x="5472" y="1382"/>
                    <a:pt x="5136" y="1382"/>
                  </a:cubicBezTo>
                  <a:cubicBezTo>
                    <a:pt x="4968" y="1382"/>
                    <a:pt x="4801" y="1381"/>
                    <a:pt x="4635" y="1377"/>
                  </a:cubicBezTo>
                  <a:lnTo>
                    <a:pt x="4622" y="1377"/>
                  </a:lnTo>
                  <a:lnTo>
                    <a:pt x="4622" y="1389"/>
                  </a:lnTo>
                  <a:cubicBezTo>
                    <a:pt x="4521" y="1570"/>
                    <a:pt x="4284" y="1646"/>
                    <a:pt x="4084" y="1646"/>
                  </a:cubicBezTo>
                  <a:cubicBezTo>
                    <a:pt x="4069" y="1646"/>
                    <a:pt x="4053" y="1645"/>
                    <a:pt x="4038" y="1644"/>
                  </a:cubicBezTo>
                  <a:lnTo>
                    <a:pt x="3990" y="1644"/>
                  </a:lnTo>
                  <a:lnTo>
                    <a:pt x="3990" y="1657"/>
                  </a:lnTo>
                  <a:cubicBezTo>
                    <a:pt x="3978" y="1790"/>
                    <a:pt x="3954" y="1912"/>
                    <a:pt x="3905" y="2033"/>
                  </a:cubicBezTo>
                  <a:cubicBezTo>
                    <a:pt x="3896" y="2051"/>
                    <a:pt x="3880" y="2063"/>
                    <a:pt x="3868" y="2063"/>
                  </a:cubicBezTo>
                  <a:cubicBezTo>
                    <a:pt x="3864" y="2063"/>
                    <a:pt x="3860" y="2061"/>
                    <a:pt x="3856" y="2058"/>
                  </a:cubicBezTo>
                  <a:cubicBezTo>
                    <a:pt x="3844" y="2058"/>
                    <a:pt x="3832" y="2046"/>
                    <a:pt x="3832" y="2022"/>
                  </a:cubicBezTo>
                  <a:cubicBezTo>
                    <a:pt x="3868" y="1900"/>
                    <a:pt x="3892" y="1790"/>
                    <a:pt x="3917" y="1644"/>
                  </a:cubicBezTo>
                  <a:lnTo>
                    <a:pt x="3917" y="1633"/>
                  </a:lnTo>
                  <a:cubicBezTo>
                    <a:pt x="3698" y="1596"/>
                    <a:pt x="3540" y="1487"/>
                    <a:pt x="3467" y="1341"/>
                  </a:cubicBezTo>
                  <a:lnTo>
                    <a:pt x="3467" y="1328"/>
                  </a:lnTo>
                  <a:lnTo>
                    <a:pt x="3455" y="1328"/>
                  </a:lnTo>
                  <a:cubicBezTo>
                    <a:pt x="3328" y="1325"/>
                    <a:pt x="3202" y="1323"/>
                    <a:pt x="3076" y="1323"/>
                  </a:cubicBezTo>
                  <a:close/>
                  <a:moveTo>
                    <a:pt x="4155" y="25"/>
                  </a:moveTo>
                  <a:cubicBezTo>
                    <a:pt x="4282" y="25"/>
                    <a:pt x="4405" y="64"/>
                    <a:pt x="4500" y="149"/>
                  </a:cubicBezTo>
                  <a:cubicBezTo>
                    <a:pt x="4610" y="233"/>
                    <a:pt x="4671" y="343"/>
                    <a:pt x="4671" y="465"/>
                  </a:cubicBezTo>
                  <a:cubicBezTo>
                    <a:pt x="4683" y="574"/>
                    <a:pt x="4646" y="671"/>
                    <a:pt x="4562" y="757"/>
                  </a:cubicBezTo>
                  <a:cubicBezTo>
                    <a:pt x="4549" y="769"/>
                    <a:pt x="4537" y="781"/>
                    <a:pt x="4513" y="793"/>
                  </a:cubicBezTo>
                  <a:lnTo>
                    <a:pt x="4500" y="806"/>
                  </a:lnTo>
                  <a:lnTo>
                    <a:pt x="4500" y="817"/>
                  </a:lnTo>
                  <a:lnTo>
                    <a:pt x="4500" y="842"/>
                  </a:lnTo>
                  <a:cubicBezTo>
                    <a:pt x="4464" y="879"/>
                    <a:pt x="4427" y="915"/>
                    <a:pt x="4403" y="963"/>
                  </a:cubicBezTo>
                  <a:lnTo>
                    <a:pt x="4391" y="976"/>
                  </a:lnTo>
                  <a:lnTo>
                    <a:pt x="4403" y="987"/>
                  </a:lnTo>
                  <a:cubicBezTo>
                    <a:pt x="4489" y="987"/>
                    <a:pt x="4573" y="1036"/>
                    <a:pt x="4622" y="1109"/>
                  </a:cubicBezTo>
                  <a:cubicBezTo>
                    <a:pt x="4659" y="1158"/>
                    <a:pt x="4671" y="1231"/>
                    <a:pt x="4659" y="1304"/>
                  </a:cubicBezTo>
                  <a:lnTo>
                    <a:pt x="4659" y="1316"/>
                  </a:lnTo>
                  <a:cubicBezTo>
                    <a:pt x="4864" y="1322"/>
                    <a:pt x="5068" y="1324"/>
                    <a:pt x="5272" y="1324"/>
                  </a:cubicBezTo>
                  <a:cubicBezTo>
                    <a:pt x="5954" y="1324"/>
                    <a:pt x="6633" y="1298"/>
                    <a:pt x="7298" y="1279"/>
                  </a:cubicBezTo>
                  <a:lnTo>
                    <a:pt x="7419" y="1279"/>
                  </a:lnTo>
                  <a:cubicBezTo>
                    <a:pt x="7432" y="1268"/>
                    <a:pt x="7444" y="1268"/>
                    <a:pt x="7468" y="1268"/>
                  </a:cubicBezTo>
                  <a:cubicBezTo>
                    <a:pt x="7468" y="1268"/>
                    <a:pt x="7480" y="1279"/>
                    <a:pt x="7480" y="1292"/>
                  </a:cubicBezTo>
                  <a:cubicBezTo>
                    <a:pt x="7492" y="2265"/>
                    <a:pt x="7480" y="3262"/>
                    <a:pt x="7480" y="4211"/>
                  </a:cubicBezTo>
                  <a:cubicBezTo>
                    <a:pt x="7480" y="5828"/>
                    <a:pt x="7468" y="7494"/>
                    <a:pt x="7505" y="9136"/>
                  </a:cubicBezTo>
                  <a:cubicBezTo>
                    <a:pt x="7505" y="9160"/>
                    <a:pt x="7492" y="9173"/>
                    <a:pt x="7468" y="9173"/>
                  </a:cubicBezTo>
                  <a:cubicBezTo>
                    <a:pt x="7456" y="9173"/>
                    <a:pt x="7432" y="9173"/>
                    <a:pt x="7432" y="9148"/>
                  </a:cubicBezTo>
                  <a:lnTo>
                    <a:pt x="7432" y="9136"/>
                  </a:lnTo>
                  <a:lnTo>
                    <a:pt x="7419" y="9136"/>
                  </a:lnTo>
                  <a:cubicBezTo>
                    <a:pt x="7176" y="9087"/>
                    <a:pt x="6921" y="9075"/>
                    <a:pt x="6678" y="9075"/>
                  </a:cubicBezTo>
                  <a:cubicBezTo>
                    <a:pt x="6459" y="9075"/>
                    <a:pt x="6252" y="9087"/>
                    <a:pt x="6045" y="9100"/>
                  </a:cubicBezTo>
                  <a:cubicBezTo>
                    <a:pt x="5851" y="9111"/>
                    <a:pt x="5656" y="9111"/>
                    <a:pt x="5462" y="9124"/>
                  </a:cubicBezTo>
                  <a:cubicBezTo>
                    <a:pt x="5170" y="9124"/>
                    <a:pt x="4878" y="9100"/>
                    <a:pt x="4598" y="9075"/>
                  </a:cubicBezTo>
                  <a:cubicBezTo>
                    <a:pt x="4306" y="9051"/>
                    <a:pt x="4002" y="9038"/>
                    <a:pt x="3710" y="9038"/>
                  </a:cubicBezTo>
                  <a:cubicBezTo>
                    <a:pt x="3224" y="9038"/>
                    <a:pt x="2738" y="9063"/>
                    <a:pt x="2263" y="9087"/>
                  </a:cubicBezTo>
                  <a:cubicBezTo>
                    <a:pt x="2081" y="9100"/>
                    <a:pt x="1911" y="9111"/>
                    <a:pt x="1728" y="9111"/>
                  </a:cubicBezTo>
                  <a:cubicBezTo>
                    <a:pt x="1606" y="9124"/>
                    <a:pt x="1473" y="9124"/>
                    <a:pt x="1351" y="9136"/>
                  </a:cubicBezTo>
                  <a:cubicBezTo>
                    <a:pt x="1137" y="9148"/>
                    <a:pt x="920" y="9163"/>
                    <a:pt x="705" y="9163"/>
                  </a:cubicBezTo>
                  <a:cubicBezTo>
                    <a:pt x="492" y="9163"/>
                    <a:pt x="280" y="9148"/>
                    <a:pt x="74" y="9100"/>
                  </a:cubicBezTo>
                  <a:cubicBezTo>
                    <a:pt x="62" y="9100"/>
                    <a:pt x="62" y="9100"/>
                    <a:pt x="49" y="9087"/>
                  </a:cubicBezTo>
                  <a:lnTo>
                    <a:pt x="49" y="9063"/>
                  </a:lnTo>
                  <a:lnTo>
                    <a:pt x="62" y="9063"/>
                  </a:lnTo>
                  <a:lnTo>
                    <a:pt x="49" y="9051"/>
                  </a:lnTo>
                  <a:cubicBezTo>
                    <a:pt x="38" y="9051"/>
                    <a:pt x="38" y="9038"/>
                    <a:pt x="38" y="9027"/>
                  </a:cubicBezTo>
                  <a:cubicBezTo>
                    <a:pt x="38" y="7628"/>
                    <a:pt x="38" y="6217"/>
                    <a:pt x="25" y="4843"/>
                  </a:cubicBezTo>
                  <a:cubicBezTo>
                    <a:pt x="25" y="3676"/>
                    <a:pt x="13" y="2471"/>
                    <a:pt x="13" y="1279"/>
                  </a:cubicBezTo>
                  <a:cubicBezTo>
                    <a:pt x="13" y="1268"/>
                    <a:pt x="25" y="1268"/>
                    <a:pt x="25" y="1255"/>
                  </a:cubicBezTo>
                  <a:lnTo>
                    <a:pt x="74" y="1255"/>
                  </a:lnTo>
                  <a:cubicBezTo>
                    <a:pt x="396" y="1292"/>
                    <a:pt x="725" y="1304"/>
                    <a:pt x="1051" y="1304"/>
                  </a:cubicBezTo>
                  <a:cubicBezTo>
                    <a:pt x="1378" y="1304"/>
                    <a:pt x="1703" y="1292"/>
                    <a:pt x="2020" y="1279"/>
                  </a:cubicBezTo>
                  <a:cubicBezTo>
                    <a:pt x="2359" y="1262"/>
                    <a:pt x="2705" y="1250"/>
                    <a:pt x="3047" y="1250"/>
                  </a:cubicBezTo>
                  <a:cubicBezTo>
                    <a:pt x="3172" y="1250"/>
                    <a:pt x="3296" y="1252"/>
                    <a:pt x="3419" y="1255"/>
                  </a:cubicBezTo>
                  <a:lnTo>
                    <a:pt x="3430" y="1255"/>
                  </a:lnTo>
                  <a:lnTo>
                    <a:pt x="3430" y="1243"/>
                  </a:lnTo>
                  <a:cubicBezTo>
                    <a:pt x="3406" y="1146"/>
                    <a:pt x="3430" y="1036"/>
                    <a:pt x="3492" y="951"/>
                  </a:cubicBezTo>
                  <a:cubicBezTo>
                    <a:pt x="3552" y="879"/>
                    <a:pt x="3637" y="842"/>
                    <a:pt x="3735" y="842"/>
                  </a:cubicBezTo>
                  <a:lnTo>
                    <a:pt x="3759" y="842"/>
                  </a:lnTo>
                  <a:lnTo>
                    <a:pt x="3759" y="830"/>
                  </a:lnTo>
                  <a:cubicBezTo>
                    <a:pt x="3759" y="769"/>
                    <a:pt x="3746" y="708"/>
                    <a:pt x="3735" y="647"/>
                  </a:cubicBezTo>
                  <a:lnTo>
                    <a:pt x="3735" y="635"/>
                  </a:lnTo>
                  <a:lnTo>
                    <a:pt x="3735" y="623"/>
                  </a:lnTo>
                  <a:cubicBezTo>
                    <a:pt x="3698" y="562"/>
                    <a:pt x="3613" y="379"/>
                    <a:pt x="3735" y="270"/>
                  </a:cubicBezTo>
                  <a:lnTo>
                    <a:pt x="3735" y="258"/>
                  </a:lnTo>
                  <a:cubicBezTo>
                    <a:pt x="3735" y="246"/>
                    <a:pt x="3735" y="233"/>
                    <a:pt x="3746" y="222"/>
                  </a:cubicBezTo>
                  <a:cubicBezTo>
                    <a:pt x="3832" y="112"/>
                    <a:pt x="3954" y="39"/>
                    <a:pt x="4100" y="27"/>
                  </a:cubicBezTo>
                  <a:cubicBezTo>
                    <a:pt x="4118" y="26"/>
                    <a:pt x="4136" y="25"/>
                    <a:pt x="4155" y="25"/>
                  </a:cubicBezTo>
                  <a:close/>
                  <a:moveTo>
                    <a:pt x="4146" y="1"/>
                  </a:moveTo>
                  <a:cubicBezTo>
                    <a:pt x="4130" y="1"/>
                    <a:pt x="4115" y="2"/>
                    <a:pt x="4100" y="3"/>
                  </a:cubicBezTo>
                  <a:cubicBezTo>
                    <a:pt x="3954" y="27"/>
                    <a:pt x="3819" y="88"/>
                    <a:pt x="3722" y="209"/>
                  </a:cubicBezTo>
                  <a:cubicBezTo>
                    <a:pt x="3710" y="222"/>
                    <a:pt x="3710" y="246"/>
                    <a:pt x="3710" y="258"/>
                  </a:cubicBezTo>
                  <a:cubicBezTo>
                    <a:pt x="3637" y="343"/>
                    <a:pt x="3637" y="477"/>
                    <a:pt x="3722" y="635"/>
                  </a:cubicBezTo>
                  <a:lnTo>
                    <a:pt x="3722" y="647"/>
                  </a:lnTo>
                  <a:cubicBezTo>
                    <a:pt x="3735" y="708"/>
                    <a:pt x="3735" y="757"/>
                    <a:pt x="3746" y="830"/>
                  </a:cubicBezTo>
                  <a:lnTo>
                    <a:pt x="3735" y="830"/>
                  </a:lnTo>
                  <a:cubicBezTo>
                    <a:pt x="3637" y="830"/>
                    <a:pt x="3540" y="866"/>
                    <a:pt x="3479" y="951"/>
                  </a:cubicBezTo>
                  <a:cubicBezTo>
                    <a:pt x="3419" y="1024"/>
                    <a:pt x="3394" y="1133"/>
                    <a:pt x="3406" y="1243"/>
                  </a:cubicBezTo>
                  <a:cubicBezTo>
                    <a:pt x="3262" y="1236"/>
                    <a:pt x="3119" y="1233"/>
                    <a:pt x="2975" y="1233"/>
                  </a:cubicBezTo>
                  <a:cubicBezTo>
                    <a:pt x="2656" y="1233"/>
                    <a:pt x="2338" y="1247"/>
                    <a:pt x="2020" y="1255"/>
                  </a:cubicBezTo>
                  <a:cubicBezTo>
                    <a:pt x="1681" y="1268"/>
                    <a:pt x="1331" y="1281"/>
                    <a:pt x="981" y="1281"/>
                  </a:cubicBezTo>
                  <a:cubicBezTo>
                    <a:pt x="677" y="1281"/>
                    <a:pt x="373" y="1271"/>
                    <a:pt x="74" y="1243"/>
                  </a:cubicBezTo>
                  <a:cubicBezTo>
                    <a:pt x="62" y="1237"/>
                    <a:pt x="53" y="1234"/>
                    <a:pt x="45" y="1234"/>
                  </a:cubicBezTo>
                  <a:cubicBezTo>
                    <a:pt x="37" y="1234"/>
                    <a:pt x="31" y="1237"/>
                    <a:pt x="25" y="1243"/>
                  </a:cubicBezTo>
                  <a:cubicBezTo>
                    <a:pt x="13" y="1255"/>
                    <a:pt x="1" y="1268"/>
                    <a:pt x="1" y="1279"/>
                  </a:cubicBezTo>
                  <a:cubicBezTo>
                    <a:pt x="1" y="2471"/>
                    <a:pt x="1" y="3676"/>
                    <a:pt x="13" y="4843"/>
                  </a:cubicBezTo>
                  <a:cubicBezTo>
                    <a:pt x="13" y="6217"/>
                    <a:pt x="25" y="7628"/>
                    <a:pt x="25" y="9027"/>
                  </a:cubicBezTo>
                  <a:cubicBezTo>
                    <a:pt x="25" y="9038"/>
                    <a:pt x="25" y="9051"/>
                    <a:pt x="38" y="9063"/>
                  </a:cubicBezTo>
                  <a:lnTo>
                    <a:pt x="38" y="9100"/>
                  </a:lnTo>
                  <a:cubicBezTo>
                    <a:pt x="38" y="9111"/>
                    <a:pt x="49" y="9124"/>
                    <a:pt x="74" y="9124"/>
                  </a:cubicBezTo>
                  <a:cubicBezTo>
                    <a:pt x="280" y="9166"/>
                    <a:pt x="493" y="9181"/>
                    <a:pt x="708" y="9181"/>
                  </a:cubicBezTo>
                  <a:cubicBezTo>
                    <a:pt x="922" y="9181"/>
                    <a:pt x="1138" y="9166"/>
                    <a:pt x="1351" y="9148"/>
                  </a:cubicBezTo>
                  <a:cubicBezTo>
                    <a:pt x="1473" y="9148"/>
                    <a:pt x="1606" y="9136"/>
                    <a:pt x="1728" y="9136"/>
                  </a:cubicBezTo>
                  <a:cubicBezTo>
                    <a:pt x="1911" y="9124"/>
                    <a:pt x="2081" y="9111"/>
                    <a:pt x="2263" y="9111"/>
                  </a:cubicBezTo>
                  <a:cubicBezTo>
                    <a:pt x="2738" y="9087"/>
                    <a:pt x="3224" y="9063"/>
                    <a:pt x="3710" y="9051"/>
                  </a:cubicBezTo>
                  <a:cubicBezTo>
                    <a:pt x="4002" y="9051"/>
                    <a:pt x="4306" y="9075"/>
                    <a:pt x="4598" y="9100"/>
                  </a:cubicBezTo>
                  <a:cubicBezTo>
                    <a:pt x="4878" y="9111"/>
                    <a:pt x="5170" y="9136"/>
                    <a:pt x="5462" y="9136"/>
                  </a:cubicBezTo>
                  <a:cubicBezTo>
                    <a:pt x="5656" y="9136"/>
                    <a:pt x="5851" y="9124"/>
                    <a:pt x="6045" y="9111"/>
                  </a:cubicBezTo>
                  <a:cubicBezTo>
                    <a:pt x="6252" y="9106"/>
                    <a:pt x="6462" y="9098"/>
                    <a:pt x="6672" y="9098"/>
                  </a:cubicBezTo>
                  <a:cubicBezTo>
                    <a:pt x="6918" y="9098"/>
                    <a:pt x="7165" y="9109"/>
                    <a:pt x="7408" y="9148"/>
                  </a:cubicBezTo>
                  <a:cubicBezTo>
                    <a:pt x="7419" y="9184"/>
                    <a:pt x="7444" y="9197"/>
                    <a:pt x="7468" y="9197"/>
                  </a:cubicBezTo>
                  <a:lnTo>
                    <a:pt x="7480" y="9197"/>
                  </a:lnTo>
                  <a:cubicBezTo>
                    <a:pt x="7505" y="9184"/>
                    <a:pt x="7529" y="9173"/>
                    <a:pt x="7529" y="9136"/>
                  </a:cubicBezTo>
                  <a:cubicBezTo>
                    <a:pt x="7492" y="7494"/>
                    <a:pt x="7492" y="5828"/>
                    <a:pt x="7505" y="4211"/>
                  </a:cubicBezTo>
                  <a:lnTo>
                    <a:pt x="7505" y="1292"/>
                  </a:lnTo>
                  <a:cubicBezTo>
                    <a:pt x="7505" y="1268"/>
                    <a:pt x="7492" y="1255"/>
                    <a:pt x="7468" y="1255"/>
                  </a:cubicBezTo>
                  <a:cubicBezTo>
                    <a:pt x="7458" y="1250"/>
                    <a:pt x="7450" y="1247"/>
                    <a:pt x="7443" y="1247"/>
                  </a:cubicBezTo>
                  <a:cubicBezTo>
                    <a:pt x="7434" y="1247"/>
                    <a:pt x="7427" y="1253"/>
                    <a:pt x="7419" y="1268"/>
                  </a:cubicBezTo>
                  <a:cubicBezTo>
                    <a:pt x="7408" y="1255"/>
                    <a:pt x="7408" y="1255"/>
                    <a:pt x="7395" y="1255"/>
                  </a:cubicBezTo>
                  <a:lnTo>
                    <a:pt x="7298" y="1268"/>
                  </a:lnTo>
                  <a:cubicBezTo>
                    <a:pt x="6696" y="1285"/>
                    <a:pt x="6069" y="1302"/>
                    <a:pt x="5445" y="1302"/>
                  </a:cubicBezTo>
                  <a:cubicBezTo>
                    <a:pt x="5186" y="1302"/>
                    <a:pt x="4927" y="1299"/>
                    <a:pt x="4671" y="1292"/>
                  </a:cubicBezTo>
                  <a:cubicBezTo>
                    <a:pt x="4695" y="1219"/>
                    <a:pt x="4671" y="1158"/>
                    <a:pt x="4635" y="1097"/>
                  </a:cubicBezTo>
                  <a:cubicBezTo>
                    <a:pt x="4586" y="1024"/>
                    <a:pt x="4513" y="976"/>
                    <a:pt x="4427" y="963"/>
                  </a:cubicBezTo>
                  <a:cubicBezTo>
                    <a:pt x="4452" y="927"/>
                    <a:pt x="4476" y="890"/>
                    <a:pt x="4513" y="854"/>
                  </a:cubicBezTo>
                  <a:cubicBezTo>
                    <a:pt x="4513" y="842"/>
                    <a:pt x="4525" y="830"/>
                    <a:pt x="4525" y="817"/>
                  </a:cubicBezTo>
                  <a:lnTo>
                    <a:pt x="4525" y="806"/>
                  </a:lnTo>
                  <a:cubicBezTo>
                    <a:pt x="4549" y="793"/>
                    <a:pt x="4562" y="781"/>
                    <a:pt x="4573" y="769"/>
                  </a:cubicBezTo>
                  <a:cubicBezTo>
                    <a:pt x="4659" y="684"/>
                    <a:pt x="4695" y="587"/>
                    <a:pt x="4695" y="465"/>
                  </a:cubicBezTo>
                  <a:cubicBezTo>
                    <a:pt x="4683" y="343"/>
                    <a:pt x="4622" y="222"/>
                    <a:pt x="4513" y="136"/>
                  </a:cubicBezTo>
                  <a:cubicBezTo>
                    <a:pt x="4415" y="49"/>
                    <a:pt x="4278" y="1"/>
                    <a:pt x="4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rgbClr val="7030A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46" name="Google Shape;9446;p61"/>
            <p:cNvSpPr/>
            <p:nvPr/>
          </p:nvSpPr>
          <p:spPr>
            <a:xfrm>
              <a:off x="8088129" y="3543987"/>
              <a:ext cx="24610" cy="12945"/>
            </a:xfrm>
            <a:custGeom>
              <a:avLst/>
              <a:gdLst/>
              <a:ahLst/>
              <a:cxnLst/>
              <a:rect l="l" t="t" r="r" b="b"/>
              <a:pathLst>
                <a:path w="500" h="263" extrusionOk="0">
                  <a:moveTo>
                    <a:pt x="60" y="1"/>
                  </a:moveTo>
                  <a:cubicBezTo>
                    <a:pt x="32" y="1"/>
                    <a:pt x="0" y="35"/>
                    <a:pt x="18" y="70"/>
                  </a:cubicBezTo>
                  <a:cubicBezTo>
                    <a:pt x="87" y="198"/>
                    <a:pt x="212" y="262"/>
                    <a:pt x="348" y="262"/>
                  </a:cubicBezTo>
                  <a:cubicBezTo>
                    <a:pt x="380" y="262"/>
                    <a:pt x="412" y="259"/>
                    <a:pt x="444" y="252"/>
                  </a:cubicBezTo>
                  <a:cubicBezTo>
                    <a:pt x="500" y="241"/>
                    <a:pt x="483" y="166"/>
                    <a:pt x="431" y="166"/>
                  </a:cubicBezTo>
                  <a:cubicBezTo>
                    <a:pt x="427" y="166"/>
                    <a:pt x="423" y="166"/>
                    <a:pt x="419" y="167"/>
                  </a:cubicBezTo>
                  <a:cubicBezTo>
                    <a:pt x="402" y="171"/>
                    <a:pt x="383" y="172"/>
                    <a:pt x="365" y="172"/>
                  </a:cubicBezTo>
                  <a:cubicBezTo>
                    <a:pt x="260" y="172"/>
                    <a:pt x="153" y="114"/>
                    <a:pt x="91" y="21"/>
                  </a:cubicBezTo>
                  <a:cubicBezTo>
                    <a:pt x="83" y="7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47" name="Google Shape;9447;p61"/>
            <p:cNvSpPr/>
            <p:nvPr/>
          </p:nvSpPr>
          <p:spPr>
            <a:xfrm>
              <a:off x="8087785" y="3543741"/>
              <a:ext cx="24610" cy="13831"/>
            </a:xfrm>
            <a:custGeom>
              <a:avLst/>
              <a:gdLst/>
              <a:ahLst/>
              <a:cxnLst/>
              <a:rect l="l" t="t" r="r" b="b"/>
              <a:pathLst>
                <a:path w="500" h="281" extrusionOk="0">
                  <a:moveTo>
                    <a:pt x="62" y="13"/>
                  </a:moveTo>
                  <a:cubicBezTo>
                    <a:pt x="73" y="13"/>
                    <a:pt x="86" y="26"/>
                    <a:pt x="98" y="38"/>
                  </a:cubicBezTo>
                  <a:cubicBezTo>
                    <a:pt x="160" y="131"/>
                    <a:pt x="266" y="189"/>
                    <a:pt x="379" y="189"/>
                  </a:cubicBezTo>
                  <a:cubicBezTo>
                    <a:pt x="399" y="189"/>
                    <a:pt x="418" y="187"/>
                    <a:pt x="438" y="184"/>
                  </a:cubicBezTo>
                  <a:cubicBezTo>
                    <a:pt x="443" y="181"/>
                    <a:pt x="447" y="181"/>
                    <a:pt x="450" y="181"/>
                  </a:cubicBezTo>
                  <a:cubicBezTo>
                    <a:pt x="467" y="181"/>
                    <a:pt x="475" y="198"/>
                    <a:pt x="475" y="208"/>
                  </a:cubicBezTo>
                  <a:cubicBezTo>
                    <a:pt x="487" y="232"/>
                    <a:pt x="475" y="245"/>
                    <a:pt x="451" y="257"/>
                  </a:cubicBezTo>
                  <a:cubicBezTo>
                    <a:pt x="421" y="263"/>
                    <a:pt x="392" y="266"/>
                    <a:pt x="364" y="266"/>
                  </a:cubicBezTo>
                  <a:cubicBezTo>
                    <a:pt x="228" y="266"/>
                    <a:pt x="107" y="195"/>
                    <a:pt x="37" y="75"/>
                  </a:cubicBezTo>
                  <a:cubicBezTo>
                    <a:pt x="25" y="50"/>
                    <a:pt x="25" y="38"/>
                    <a:pt x="49" y="26"/>
                  </a:cubicBezTo>
                  <a:lnTo>
                    <a:pt x="62" y="13"/>
                  </a:lnTo>
                  <a:close/>
                  <a:moveTo>
                    <a:pt x="65" y="0"/>
                  </a:moveTo>
                  <a:cubicBezTo>
                    <a:pt x="56" y="0"/>
                    <a:pt x="46" y="4"/>
                    <a:pt x="37" y="13"/>
                  </a:cubicBezTo>
                  <a:cubicBezTo>
                    <a:pt x="13" y="26"/>
                    <a:pt x="0" y="50"/>
                    <a:pt x="13" y="75"/>
                  </a:cubicBezTo>
                  <a:cubicBezTo>
                    <a:pt x="86" y="208"/>
                    <a:pt x="219" y="281"/>
                    <a:pt x="365" y="281"/>
                  </a:cubicBezTo>
                  <a:cubicBezTo>
                    <a:pt x="389" y="281"/>
                    <a:pt x="426" y="281"/>
                    <a:pt x="462" y="269"/>
                  </a:cubicBezTo>
                  <a:cubicBezTo>
                    <a:pt x="487" y="257"/>
                    <a:pt x="499" y="232"/>
                    <a:pt x="499" y="208"/>
                  </a:cubicBezTo>
                  <a:cubicBezTo>
                    <a:pt x="487" y="184"/>
                    <a:pt x="462" y="159"/>
                    <a:pt x="426" y="159"/>
                  </a:cubicBezTo>
                  <a:cubicBezTo>
                    <a:pt x="406" y="163"/>
                    <a:pt x="385" y="165"/>
                    <a:pt x="365" y="165"/>
                  </a:cubicBezTo>
                  <a:cubicBezTo>
                    <a:pt x="265" y="165"/>
                    <a:pt x="171" y="117"/>
                    <a:pt x="110" y="26"/>
                  </a:cubicBezTo>
                  <a:cubicBezTo>
                    <a:pt x="95" y="11"/>
                    <a:pt x="80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48" name="Google Shape;9448;p61"/>
            <p:cNvSpPr/>
            <p:nvPr/>
          </p:nvSpPr>
          <p:spPr>
            <a:xfrm>
              <a:off x="7963254" y="3812639"/>
              <a:ext cx="4282" cy="9647"/>
            </a:xfrm>
            <a:custGeom>
              <a:avLst/>
              <a:gdLst/>
              <a:ahLst/>
              <a:cxnLst/>
              <a:rect l="l" t="t" r="r" b="b"/>
              <a:pathLst>
                <a:path w="87" h="196" extrusionOk="0">
                  <a:moveTo>
                    <a:pt x="35" y="0"/>
                  </a:moveTo>
                  <a:cubicBezTo>
                    <a:pt x="26" y="0"/>
                    <a:pt x="19" y="7"/>
                    <a:pt x="13" y="23"/>
                  </a:cubicBezTo>
                  <a:cubicBezTo>
                    <a:pt x="1" y="47"/>
                    <a:pt x="1" y="72"/>
                    <a:pt x="1" y="96"/>
                  </a:cubicBezTo>
                  <a:cubicBezTo>
                    <a:pt x="1" y="120"/>
                    <a:pt x="1" y="157"/>
                    <a:pt x="13" y="182"/>
                  </a:cubicBezTo>
                  <a:cubicBezTo>
                    <a:pt x="20" y="188"/>
                    <a:pt x="35" y="196"/>
                    <a:pt x="49" y="196"/>
                  </a:cubicBezTo>
                  <a:cubicBezTo>
                    <a:pt x="59" y="196"/>
                    <a:pt x="69" y="192"/>
                    <a:pt x="74" y="182"/>
                  </a:cubicBezTo>
                  <a:cubicBezTo>
                    <a:pt x="86" y="157"/>
                    <a:pt x="74" y="133"/>
                    <a:pt x="74" y="96"/>
                  </a:cubicBezTo>
                  <a:cubicBezTo>
                    <a:pt x="74" y="72"/>
                    <a:pt x="74" y="47"/>
                    <a:pt x="62" y="23"/>
                  </a:cubicBezTo>
                  <a:cubicBezTo>
                    <a:pt x="55" y="10"/>
                    <a:pt x="45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9449" name="Google Shape;9449;p61"/>
            <p:cNvSpPr/>
            <p:nvPr/>
          </p:nvSpPr>
          <p:spPr>
            <a:xfrm>
              <a:off x="7962663" y="3811999"/>
              <a:ext cx="5414" cy="10779"/>
            </a:xfrm>
            <a:custGeom>
              <a:avLst/>
              <a:gdLst/>
              <a:ahLst/>
              <a:cxnLst/>
              <a:rect l="l" t="t" r="r" b="b"/>
              <a:pathLst>
                <a:path w="110" h="219" extrusionOk="0">
                  <a:moveTo>
                    <a:pt x="50" y="24"/>
                  </a:moveTo>
                  <a:cubicBezTo>
                    <a:pt x="61" y="24"/>
                    <a:pt x="61" y="24"/>
                    <a:pt x="74" y="36"/>
                  </a:cubicBezTo>
                  <a:lnTo>
                    <a:pt x="74" y="97"/>
                  </a:lnTo>
                  <a:lnTo>
                    <a:pt x="74" y="109"/>
                  </a:lnTo>
                  <a:cubicBezTo>
                    <a:pt x="74" y="122"/>
                    <a:pt x="86" y="122"/>
                    <a:pt x="86" y="133"/>
                  </a:cubicBezTo>
                  <a:cubicBezTo>
                    <a:pt x="86" y="158"/>
                    <a:pt x="86" y="170"/>
                    <a:pt x="74" y="182"/>
                  </a:cubicBezTo>
                  <a:cubicBezTo>
                    <a:pt x="74" y="195"/>
                    <a:pt x="61" y="195"/>
                    <a:pt x="61" y="195"/>
                  </a:cubicBezTo>
                  <a:lnTo>
                    <a:pt x="50" y="195"/>
                  </a:lnTo>
                  <a:cubicBezTo>
                    <a:pt x="50" y="195"/>
                    <a:pt x="37" y="195"/>
                    <a:pt x="37" y="182"/>
                  </a:cubicBezTo>
                  <a:cubicBezTo>
                    <a:pt x="25" y="170"/>
                    <a:pt x="25" y="158"/>
                    <a:pt x="25" y="133"/>
                  </a:cubicBezTo>
                  <a:lnTo>
                    <a:pt x="25" y="109"/>
                  </a:lnTo>
                  <a:lnTo>
                    <a:pt x="25" y="97"/>
                  </a:lnTo>
                  <a:lnTo>
                    <a:pt x="25" y="36"/>
                  </a:lnTo>
                  <a:cubicBezTo>
                    <a:pt x="37" y="24"/>
                    <a:pt x="37" y="24"/>
                    <a:pt x="50" y="24"/>
                  </a:cubicBezTo>
                  <a:close/>
                  <a:moveTo>
                    <a:pt x="50" y="0"/>
                  </a:moveTo>
                  <a:cubicBezTo>
                    <a:pt x="37" y="0"/>
                    <a:pt x="25" y="12"/>
                    <a:pt x="13" y="24"/>
                  </a:cubicBezTo>
                  <a:cubicBezTo>
                    <a:pt x="1" y="49"/>
                    <a:pt x="1" y="73"/>
                    <a:pt x="1" y="97"/>
                  </a:cubicBezTo>
                  <a:cubicBezTo>
                    <a:pt x="13" y="97"/>
                    <a:pt x="13" y="109"/>
                    <a:pt x="13" y="109"/>
                  </a:cubicBezTo>
                  <a:cubicBezTo>
                    <a:pt x="1" y="122"/>
                    <a:pt x="1" y="122"/>
                    <a:pt x="1" y="133"/>
                  </a:cubicBezTo>
                  <a:cubicBezTo>
                    <a:pt x="1" y="158"/>
                    <a:pt x="1" y="182"/>
                    <a:pt x="13" y="195"/>
                  </a:cubicBezTo>
                  <a:cubicBezTo>
                    <a:pt x="25" y="206"/>
                    <a:pt x="37" y="219"/>
                    <a:pt x="50" y="219"/>
                  </a:cubicBezTo>
                  <a:lnTo>
                    <a:pt x="61" y="219"/>
                  </a:lnTo>
                  <a:cubicBezTo>
                    <a:pt x="74" y="219"/>
                    <a:pt x="86" y="206"/>
                    <a:pt x="86" y="195"/>
                  </a:cubicBezTo>
                  <a:cubicBezTo>
                    <a:pt x="110" y="170"/>
                    <a:pt x="98" y="146"/>
                    <a:pt x="98" y="133"/>
                  </a:cubicBezTo>
                  <a:lnTo>
                    <a:pt x="98" y="109"/>
                  </a:lnTo>
                  <a:lnTo>
                    <a:pt x="98" y="97"/>
                  </a:lnTo>
                  <a:cubicBezTo>
                    <a:pt x="98" y="73"/>
                    <a:pt x="98" y="49"/>
                    <a:pt x="86" y="24"/>
                  </a:cubicBezTo>
                  <a:cubicBezTo>
                    <a:pt x="74" y="12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</p:grpSp>
      <p:grpSp>
        <p:nvGrpSpPr>
          <p:cNvPr id="9453" name="Google Shape;9453;p61"/>
          <p:cNvGrpSpPr/>
          <p:nvPr/>
        </p:nvGrpSpPr>
        <p:grpSpPr>
          <a:xfrm rot="-2959579" flipH="1">
            <a:off x="3221128" y="2016155"/>
            <a:ext cx="1600797" cy="1066489"/>
            <a:chOff x="5820219" y="3594987"/>
            <a:chExt cx="964489" cy="642565"/>
          </a:xfrm>
        </p:grpSpPr>
        <p:grpSp>
          <p:nvGrpSpPr>
            <p:cNvPr id="9454" name="Google Shape;9454;p61"/>
            <p:cNvGrpSpPr/>
            <p:nvPr/>
          </p:nvGrpSpPr>
          <p:grpSpPr>
            <a:xfrm>
              <a:off x="5820219" y="3779012"/>
              <a:ext cx="70809" cy="100723"/>
              <a:chOff x="1415384" y="2231193"/>
              <a:chExt cx="22247" cy="31649"/>
            </a:xfrm>
          </p:grpSpPr>
          <p:sp>
            <p:nvSpPr>
              <p:cNvPr id="9455" name="Google Shape;9455;p61"/>
              <p:cNvSpPr/>
              <p:nvPr/>
            </p:nvSpPr>
            <p:spPr>
              <a:xfrm>
                <a:off x="1415384" y="2231193"/>
                <a:ext cx="6989" cy="29532"/>
              </a:xfrm>
              <a:custGeom>
                <a:avLst/>
                <a:gdLst/>
                <a:ahLst/>
                <a:cxnLst/>
                <a:rect l="l" t="t" r="r" b="b"/>
                <a:pathLst>
                  <a:path w="142" h="600" extrusionOk="0">
                    <a:moveTo>
                      <a:pt x="129" y="0"/>
                    </a:moveTo>
                    <a:cubicBezTo>
                      <a:pt x="123" y="0"/>
                      <a:pt x="117" y="3"/>
                      <a:pt x="117" y="10"/>
                    </a:cubicBezTo>
                    <a:lnTo>
                      <a:pt x="7" y="557"/>
                    </a:lnTo>
                    <a:cubicBezTo>
                      <a:pt x="0" y="584"/>
                      <a:pt x="21" y="600"/>
                      <a:pt x="42" y="600"/>
                    </a:cubicBezTo>
                    <a:cubicBezTo>
                      <a:pt x="58" y="600"/>
                      <a:pt x="75" y="590"/>
                      <a:pt x="80" y="569"/>
                    </a:cubicBezTo>
                    <a:cubicBezTo>
                      <a:pt x="104" y="386"/>
                      <a:pt x="129" y="204"/>
                      <a:pt x="141" y="10"/>
                    </a:cubicBezTo>
                    <a:cubicBezTo>
                      <a:pt x="141" y="3"/>
                      <a:pt x="135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9456" name="Google Shape;9456;p61"/>
              <p:cNvSpPr/>
              <p:nvPr/>
            </p:nvSpPr>
            <p:spPr>
              <a:xfrm>
                <a:off x="1415729" y="2243351"/>
                <a:ext cx="21903" cy="19491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96" extrusionOk="0">
                    <a:moveTo>
                      <a:pt x="395" y="0"/>
                    </a:moveTo>
                    <a:cubicBezTo>
                      <a:pt x="389" y="0"/>
                      <a:pt x="383" y="2"/>
                      <a:pt x="378" y="6"/>
                    </a:cubicBezTo>
                    <a:cubicBezTo>
                      <a:pt x="232" y="103"/>
                      <a:pt x="110" y="225"/>
                      <a:pt x="0" y="371"/>
                    </a:cubicBezTo>
                    <a:cubicBezTo>
                      <a:pt x="0" y="382"/>
                      <a:pt x="13" y="395"/>
                      <a:pt x="24" y="395"/>
                    </a:cubicBezTo>
                    <a:cubicBezTo>
                      <a:pt x="146" y="274"/>
                      <a:pt x="268" y="164"/>
                      <a:pt x="414" y="66"/>
                    </a:cubicBezTo>
                    <a:cubicBezTo>
                      <a:pt x="444" y="46"/>
                      <a:pt x="424" y="0"/>
                      <a:pt x="3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9457" name="Google Shape;9457;p61"/>
              <p:cNvSpPr/>
              <p:nvPr/>
            </p:nvSpPr>
            <p:spPr>
              <a:xfrm>
                <a:off x="1421094" y="2231932"/>
                <a:ext cx="3052" cy="16046"/>
              </a:xfrm>
              <a:custGeom>
                <a:avLst/>
                <a:gdLst/>
                <a:ahLst/>
                <a:cxnLst/>
                <a:rect l="l" t="t" r="r" b="b"/>
                <a:pathLst>
                  <a:path w="62" h="326" extrusionOk="0">
                    <a:moveTo>
                      <a:pt x="31" y="1"/>
                    </a:moveTo>
                    <a:cubicBezTo>
                      <a:pt x="25" y="1"/>
                      <a:pt x="19" y="7"/>
                      <a:pt x="13" y="19"/>
                    </a:cubicBezTo>
                    <a:cubicBezTo>
                      <a:pt x="13" y="104"/>
                      <a:pt x="1" y="201"/>
                      <a:pt x="1" y="298"/>
                    </a:cubicBezTo>
                    <a:cubicBezTo>
                      <a:pt x="1" y="317"/>
                      <a:pt x="16" y="326"/>
                      <a:pt x="31" y="326"/>
                    </a:cubicBezTo>
                    <a:cubicBezTo>
                      <a:pt x="46" y="326"/>
                      <a:pt x="61" y="317"/>
                      <a:pt x="61" y="298"/>
                    </a:cubicBezTo>
                    <a:cubicBezTo>
                      <a:pt x="61" y="201"/>
                      <a:pt x="50" y="104"/>
                      <a:pt x="50" y="19"/>
                    </a:cubicBezTo>
                    <a:cubicBezTo>
                      <a:pt x="43" y="7"/>
                      <a:pt x="37" y="1"/>
                      <a:pt x="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9458" name="Google Shape;9458;p61"/>
              <p:cNvSpPr/>
              <p:nvPr/>
            </p:nvSpPr>
            <p:spPr>
              <a:xfrm>
                <a:off x="1421389" y="2243400"/>
                <a:ext cx="13535" cy="59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20" extrusionOk="0">
                    <a:moveTo>
                      <a:pt x="203" y="0"/>
                    </a:moveTo>
                    <a:cubicBezTo>
                      <a:pt x="142" y="0"/>
                      <a:pt x="87" y="17"/>
                      <a:pt x="31" y="54"/>
                    </a:cubicBezTo>
                    <a:cubicBezTo>
                      <a:pt x="1" y="74"/>
                      <a:pt x="21" y="120"/>
                      <a:pt x="50" y="120"/>
                    </a:cubicBezTo>
                    <a:cubicBezTo>
                      <a:pt x="56" y="120"/>
                      <a:pt x="62" y="118"/>
                      <a:pt x="68" y="114"/>
                    </a:cubicBezTo>
                    <a:cubicBezTo>
                      <a:pt x="117" y="65"/>
                      <a:pt x="190" y="29"/>
                      <a:pt x="263" y="29"/>
                    </a:cubicBezTo>
                    <a:cubicBezTo>
                      <a:pt x="263" y="29"/>
                      <a:pt x="274" y="17"/>
                      <a:pt x="263" y="5"/>
                    </a:cubicBezTo>
                    <a:cubicBezTo>
                      <a:pt x="242" y="2"/>
                      <a:pt x="222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9459" name="Google Shape;9459;p61"/>
              <p:cNvSpPr/>
              <p:nvPr/>
            </p:nvSpPr>
            <p:spPr>
              <a:xfrm>
                <a:off x="1419322" y="2244090"/>
                <a:ext cx="11813" cy="13043"/>
              </a:xfrm>
              <a:custGeom>
                <a:avLst/>
                <a:gdLst/>
                <a:ahLst/>
                <a:cxnLst/>
                <a:rect l="l" t="t" r="r" b="b"/>
                <a:pathLst>
                  <a:path w="240" h="265" extrusionOk="0">
                    <a:moveTo>
                      <a:pt x="193" y="0"/>
                    </a:moveTo>
                    <a:cubicBezTo>
                      <a:pt x="190" y="0"/>
                      <a:pt x="186" y="1"/>
                      <a:pt x="183" y="3"/>
                    </a:cubicBezTo>
                    <a:lnTo>
                      <a:pt x="79" y="72"/>
                    </a:lnTo>
                    <a:lnTo>
                      <a:pt x="79" y="72"/>
                    </a:lnTo>
                    <a:cubicBezTo>
                      <a:pt x="78" y="57"/>
                      <a:pt x="76" y="42"/>
                      <a:pt x="73" y="27"/>
                    </a:cubicBezTo>
                    <a:cubicBezTo>
                      <a:pt x="73" y="21"/>
                      <a:pt x="70" y="18"/>
                      <a:pt x="67" y="18"/>
                    </a:cubicBezTo>
                    <a:cubicBezTo>
                      <a:pt x="64" y="18"/>
                      <a:pt x="61" y="21"/>
                      <a:pt x="61" y="27"/>
                    </a:cubicBezTo>
                    <a:cubicBezTo>
                      <a:pt x="61" y="56"/>
                      <a:pt x="59" y="83"/>
                      <a:pt x="55" y="109"/>
                    </a:cubicBezTo>
                    <a:lnTo>
                      <a:pt x="55" y="109"/>
                    </a:lnTo>
                    <a:cubicBezTo>
                      <a:pt x="53" y="110"/>
                      <a:pt x="51" y="112"/>
                      <a:pt x="49" y="113"/>
                    </a:cubicBezTo>
                    <a:cubicBezTo>
                      <a:pt x="50" y="115"/>
                      <a:pt x="51" y="117"/>
                      <a:pt x="53" y="120"/>
                    </a:cubicBezTo>
                    <a:lnTo>
                      <a:pt x="53" y="120"/>
                    </a:lnTo>
                    <a:cubicBezTo>
                      <a:pt x="52" y="120"/>
                      <a:pt x="52" y="120"/>
                      <a:pt x="52" y="121"/>
                    </a:cubicBezTo>
                    <a:lnTo>
                      <a:pt x="52" y="121"/>
                    </a:lnTo>
                    <a:cubicBezTo>
                      <a:pt x="51" y="122"/>
                      <a:pt x="50" y="123"/>
                      <a:pt x="49" y="124"/>
                    </a:cubicBezTo>
                    <a:cubicBezTo>
                      <a:pt x="40" y="130"/>
                      <a:pt x="36" y="136"/>
                      <a:pt x="36" y="143"/>
                    </a:cubicBezTo>
                    <a:lnTo>
                      <a:pt x="36" y="143"/>
                    </a:lnTo>
                    <a:cubicBezTo>
                      <a:pt x="18" y="168"/>
                      <a:pt x="6" y="198"/>
                      <a:pt x="0" y="234"/>
                    </a:cubicBezTo>
                    <a:cubicBezTo>
                      <a:pt x="0" y="250"/>
                      <a:pt x="19" y="265"/>
                      <a:pt x="37" y="265"/>
                    </a:cubicBezTo>
                    <a:cubicBezTo>
                      <a:pt x="47" y="265"/>
                      <a:pt x="57" y="260"/>
                      <a:pt x="61" y="246"/>
                    </a:cubicBezTo>
                    <a:cubicBezTo>
                      <a:pt x="64" y="237"/>
                      <a:pt x="67" y="228"/>
                      <a:pt x="69" y="219"/>
                    </a:cubicBezTo>
                    <a:lnTo>
                      <a:pt x="69" y="219"/>
                    </a:lnTo>
                    <a:cubicBezTo>
                      <a:pt x="83" y="180"/>
                      <a:pt x="106" y="144"/>
                      <a:pt x="146" y="124"/>
                    </a:cubicBezTo>
                    <a:cubicBezTo>
                      <a:pt x="145" y="122"/>
                      <a:pt x="143" y="119"/>
                      <a:pt x="142" y="117"/>
                    </a:cubicBezTo>
                    <a:lnTo>
                      <a:pt x="142" y="117"/>
                    </a:lnTo>
                    <a:cubicBezTo>
                      <a:pt x="143" y="115"/>
                      <a:pt x="145" y="114"/>
                      <a:pt x="146" y="113"/>
                    </a:cubicBezTo>
                    <a:cubicBezTo>
                      <a:pt x="149" y="111"/>
                      <a:pt x="151" y="109"/>
                      <a:pt x="153" y="106"/>
                    </a:cubicBezTo>
                    <a:lnTo>
                      <a:pt x="153" y="106"/>
                    </a:lnTo>
                    <a:cubicBezTo>
                      <a:pt x="174" y="88"/>
                      <a:pt x="195" y="70"/>
                      <a:pt x="219" y="51"/>
                    </a:cubicBezTo>
                    <a:cubicBezTo>
                      <a:pt x="240" y="30"/>
                      <a:pt x="216" y="0"/>
                      <a:pt x="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9460" name="Google Shape;9460;p61"/>
              <p:cNvSpPr/>
              <p:nvPr/>
            </p:nvSpPr>
            <p:spPr>
              <a:xfrm>
                <a:off x="1418977" y="2243499"/>
                <a:ext cx="4577" cy="11419"/>
              </a:xfrm>
              <a:custGeom>
                <a:avLst/>
                <a:gdLst/>
                <a:ahLst/>
                <a:cxnLst/>
                <a:rect l="l" t="t" r="r" b="b"/>
                <a:pathLst>
                  <a:path w="93" h="232" extrusionOk="0">
                    <a:moveTo>
                      <a:pt x="75" y="1"/>
                    </a:moveTo>
                    <a:cubicBezTo>
                      <a:pt x="68" y="1"/>
                      <a:pt x="61" y="4"/>
                      <a:pt x="56" y="15"/>
                    </a:cubicBezTo>
                    <a:cubicBezTo>
                      <a:pt x="44" y="76"/>
                      <a:pt x="20" y="136"/>
                      <a:pt x="7" y="198"/>
                    </a:cubicBezTo>
                    <a:cubicBezTo>
                      <a:pt x="0" y="218"/>
                      <a:pt x="14" y="231"/>
                      <a:pt x="29" y="231"/>
                    </a:cubicBezTo>
                    <a:cubicBezTo>
                      <a:pt x="39" y="231"/>
                      <a:pt x="51" y="225"/>
                      <a:pt x="56" y="209"/>
                    </a:cubicBezTo>
                    <a:cubicBezTo>
                      <a:pt x="68" y="149"/>
                      <a:pt x="80" y="88"/>
                      <a:pt x="93" y="15"/>
                    </a:cubicBezTo>
                    <a:cubicBezTo>
                      <a:pt x="93" y="8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</p:grpSp>
        <p:grpSp>
          <p:nvGrpSpPr>
            <p:cNvPr id="9461" name="Google Shape;9461;p61"/>
            <p:cNvGrpSpPr/>
            <p:nvPr/>
          </p:nvGrpSpPr>
          <p:grpSpPr>
            <a:xfrm>
              <a:off x="5822693" y="3594987"/>
              <a:ext cx="962015" cy="642565"/>
              <a:chOff x="1415286" y="2200774"/>
              <a:chExt cx="215984" cy="144264"/>
            </a:xfrm>
          </p:grpSpPr>
          <p:sp>
            <p:nvSpPr>
              <p:cNvPr id="9462" name="Google Shape;9462;p61"/>
              <p:cNvSpPr/>
              <p:nvPr/>
            </p:nvSpPr>
            <p:spPr>
              <a:xfrm>
                <a:off x="1415286" y="2200774"/>
                <a:ext cx="202393" cy="144264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2931" extrusionOk="0">
                    <a:moveTo>
                      <a:pt x="1281" y="1"/>
                    </a:moveTo>
                    <a:cubicBezTo>
                      <a:pt x="1171" y="1"/>
                      <a:pt x="1043" y="50"/>
                      <a:pt x="958" y="93"/>
                    </a:cubicBezTo>
                    <a:cubicBezTo>
                      <a:pt x="495" y="323"/>
                      <a:pt x="241" y="798"/>
                      <a:pt x="9" y="1236"/>
                    </a:cubicBezTo>
                    <a:cubicBezTo>
                      <a:pt x="1" y="1244"/>
                      <a:pt x="10" y="1253"/>
                      <a:pt x="21" y="1253"/>
                    </a:cubicBezTo>
                    <a:cubicBezTo>
                      <a:pt x="25" y="1253"/>
                      <a:pt x="30" y="1251"/>
                      <a:pt x="33" y="1247"/>
                    </a:cubicBezTo>
                    <a:cubicBezTo>
                      <a:pt x="277" y="847"/>
                      <a:pt x="544" y="396"/>
                      <a:pt x="970" y="177"/>
                    </a:cubicBezTo>
                    <a:cubicBezTo>
                      <a:pt x="1052" y="137"/>
                      <a:pt x="1150" y="85"/>
                      <a:pt x="1243" y="85"/>
                    </a:cubicBezTo>
                    <a:cubicBezTo>
                      <a:pt x="1288" y="85"/>
                      <a:pt x="1331" y="97"/>
                      <a:pt x="1371" y="129"/>
                    </a:cubicBezTo>
                    <a:cubicBezTo>
                      <a:pt x="1457" y="190"/>
                      <a:pt x="1432" y="287"/>
                      <a:pt x="1395" y="360"/>
                    </a:cubicBezTo>
                    <a:cubicBezTo>
                      <a:pt x="1347" y="493"/>
                      <a:pt x="1201" y="615"/>
                      <a:pt x="1104" y="725"/>
                    </a:cubicBezTo>
                    <a:cubicBezTo>
                      <a:pt x="946" y="895"/>
                      <a:pt x="787" y="1077"/>
                      <a:pt x="641" y="1260"/>
                    </a:cubicBezTo>
                    <a:cubicBezTo>
                      <a:pt x="495" y="1442"/>
                      <a:pt x="374" y="1637"/>
                      <a:pt x="277" y="1844"/>
                    </a:cubicBezTo>
                    <a:cubicBezTo>
                      <a:pt x="241" y="1941"/>
                      <a:pt x="106" y="2196"/>
                      <a:pt x="228" y="2282"/>
                    </a:cubicBezTo>
                    <a:cubicBezTo>
                      <a:pt x="251" y="2300"/>
                      <a:pt x="279" y="2308"/>
                      <a:pt x="308" y="2308"/>
                    </a:cubicBezTo>
                    <a:cubicBezTo>
                      <a:pt x="429" y="2308"/>
                      <a:pt x="585" y="2170"/>
                      <a:pt x="654" y="2111"/>
                    </a:cubicBezTo>
                    <a:cubicBezTo>
                      <a:pt x="812" y="1990"/>
                      <a:pt x="958" y="1844"/>
                      <a:pt x="1104" y="1685"/>
                    </a:cubicBezTo>
                    <a:cubicBezTo>
                      <a:pt x="1384" y="1382"/>
                      <a:pt x="1627" y="1041"/>
                      <a:pt x="1931" y="737"/>
                    </a:cubicBezTo>
                    <a:cubicBezTo>
                      <a:pt x="2076" y="579"/>
                      <a:pt x="2247" y="421"/>
                      <a:pt x="2441" y="312"/>
                    </a:cubicBezTo>
                    <a:cubicBezTo>
                      <a:pt x="2522" y="258"/>
                      <a:pt x="2650" y="157"/>
                      <a:pt x="2760" y="157"/>
                    </a:cubicBezTo>
                    <a:cubicBezTo>
                      <a:pt x="2799" y="157"/>
                      <a:pt x="2836" y="170"/>
                      <a:pt x="2867" y="202"/>
                    </a:cubicBezTo>
                    <a:cubicBezTo>
                      <a:pt x="2989" y="312"/>
                      <a:pt x="2830" y="518"/>
                      <a:pt x="2770" y="615"/>
                    </a:cubicBezTo>
                    <a:cubicBezTo>
                      <a:pt x="2514" y="1066"/>
                      <a:pt x="2186" y="1466"/>
                      <a:pt x="1906" y="1893"/>
                    </a:cubicBezTo>
                    <a:cubicBezTo>
                      <a:pt x="1760" y="2123"/>
                      <a:pt x="1627" y="2355"/>
                      <a:pt x="1517" y="2598"/>
                    </a:cubicBezTo>
                    <a:cubicBezTo>
                      <a:pt x="1457" y="2707"/>
                      <a:pt x="1395" y="2853"/>
                      <a:pt x="1554" y="2914"/>
                    </a:cubicBezTo>
                    <a:cubicBezTo>
                      <a:pt x="1581" y="2925"/>
                      <a:pt x="1611" y="2930"/>
                      <a:pt x="1641" y="2930"/>
                    </a:cubicBezTo>
                    <a:cubicBezTo>
                      <a:pt x="1774" y="2930"/>
                      <a:pt x="1929" y="2837"/>
                      <a:pt x="2028" y="2768"/>
                    </a:cubicBezTo>
                    <a:cubicBezTo>
                      <a:pt x="2198" y="2658"/>
                      <a:pt x="2332" y="2512"/>
                      <a:pt x="2454" y="2366"/>
                    </a:cubicBezTo>
                    <a:cubicBezTo>
                      <a:pt x="2600" y="2196"/>
                      <a:pt x="2722" y="2026"/>
                      <a:pt x="2867" y="1868"/>
                    </a:cubicBezTo>
                    <a:cubicBezTo>
                      <a:pt x="2932" y="1814"/>
                      <a:pt x="3199" y="1538"/>
                      <a:pt x="3326" y="1538"/>
                    </a:cubicBezTo>
                    <a:cubicBezTo>
                      <a:pt x="3341" y="1538"/>
                      <a:pt x="3355" y="1543"/>
                      <a:pt x="3366" y="1552"/>
                    </a:cubicBezTo>
                    <a:cubicBezTo>
                      <a:pt x="3463" y="1637"/>
                      <a:pt x="3208" y="1990"/>
                      <a:pt x="3159" y="2074"/>
                    </a:cubicBezTo>
                    <a:cubicBezTo>
                      <a:pt x="3098" y="2196"/>
                      <a:pt x="3013" y="2403"/>
                      <a:pt x="3098" y="2525"/>
                    </a:cubicBezTo>
                    <a:cubicBezTo>
                      <a:pt x="3131" y="2581"/>
                      <a:pt x="3178" y="2601"/>
                      <a:pt x="3230" y="2601"/>
                    </a:cubicBezTo>
                    <a:cubicBezTo>
                      <a:pt x="3313" y="2601"/>
                      <a:pt x="3408" y="2550"/>
                      <a:pt x="3476" y="2512"/>
                    </a:cubicBezTo>
                    <a:cubicBezTo>
                      <a:pt x="3694" y="2391"/>
                      <a:pt x="3901" y="2245"/>
                      <a:pt x="4084" y="2063"/>
                    </a:cubicBezTo>
                    <a:cubicBezTo>
                      <a:pt x="4112" y="2034"/>
                      <a:pt x="4081" y="1990"/>
                      <a:pt x="4043" y="1990"/>
                    </a:cubicBezTo>
                    <a:cubicBezTo>
                      <a:pt x="4032" y="1990"/>
                      <a:pt x="4021" y="1994"/>
                      <a:pt x="4011" y="2001"/>
                    </a:cubicBezTo>
                    <a:cubicBezTo>
                      <a:pt x="3876" y="2136"/>
                      <a:pt x="3719" y="2257"/>
                      <a:pt x="3560" y="2355"/>
                    </a:cubicBezTo>
                    <a:cubicBezTo>
                      <a:pt x="3487" y="2403"/>
                      <a:pt x="3403" y="2452"/>
                      <a:pt x="3317" y="2476"/>
                    </a:cubicBezTo>
                    <a:cubicBezTo>
                      <a:pt x="3295" y="2487"/>
                      <a:pt x="3271" y="2493"/>
                      <a:pt x="3249" y="2493"/>
                    </a:cubicBezTo>
                    <a:cubicBezTo>
                      <a:pt x="3221" y="2493"/>
                      <a:pt x="3197" y="2484"/>
                      <a:pt x="3184" y="2464"/>
                    </a:cubicBezTo>
                    <a:cubicBezTo>
                      <a:pt x="3135" y="2428"/>
                      <a:pt x="3159" y="2355"/>
                      <a:pt x="3171" y="2306"/>
                    </a:cubicBezTo>
                    <a:cubicBezTo>
                      <a:pt x="3184" y="2257"/>
                      <a:pt x="3195" y="2209"/>
                      <a:pt x="3220" y="2160"/>
                    </a:cubicBezTo>
                    <a:cubicBezTo>
                      <a:pt x="3293" y="2001"/>
                      <a:pt x="3597" y="1637"/>
                      <a:pt x="3451" y="1466"/>
                    </a:cubicBezTo>
                    <a:cubicBezTo>
                      <a:pt x="3430" y="1443"/>
                      <a:pt x="3402" y="1433"/>
                      <a:pt x="3369" y="1433"/>
                    </a:cubicBezTo>
                    <a:cubicBezTo>
                      <a:pt x="3235" y="1433"/>
                      <a:pt x="3030" y="1602"/>
                      <a:pt x="2952" y="1661"/>
                    </a:cubicBezTo>
                    <a:cubicBezTo>
                      <a:pt x="2819" y="1783"/>
                      <a:pt x="2685" y="1929"/>
                      <a:pt x="2576" y="2074"/>
                    </a:cubicBezTo>
                    <a:cubicBezTo>
                      <a:pt x="2441" y="2220"/>
                      <a:pt x="2332" y="2379"/>
                      <a:pt x="2186" y="2525"/>
                    </a:cubicBezTo>
                    <a:cubicBezTo>
                      <a:pt x="2113" y="2585"/>
                      <a:pt x="2040" y="2658"/>
                      <a:pt x="1955" y="2707"/>
                    </a:cubicBezTo>
                    <a:cubicBezTo>
                      <a:pt x="1906" y="2731"/>
                      <a:pt x="1870" y="2756"/>
                      <a:pt x="1822" y="2780"/>
                    </a:cubicBezTo>
                    <a:cubicBezTo>
                      <a:pt x="1797" y="2792"/>
                      <a:pt x="1760" y="2804"/>
                      <a:pt x="1736" y="2817"/>
                    </a:cubicBezTo>
                    <a:cubicBezTo>
                      <a:pt x="1709" y="2823"/>
                      <a:pt x="1679" y="2833"/>
                      <a:pt x="1652" y="2833"/>
                    </a:cubicBezTo>
                    <a:cubicBezTo>
                      <a:pt x="1628" y="2833"/>
                      <a:pt x="1607" y="2826"/>
                      <a:pt x="1590" y="2804"/>
                    </a:cubicBezTo>
                    <a:cubicBezTo>
                      <a:pt x="1566" y="2792"/>
                      <a:pt x="1554" y="2756"/>
                      <a:pt x="1566" y="2720"/>
                    </a:cubicBezTo>
                    <a:cubicBezTo>
                      <a:pt x="1566" y="2647"/>
                      <a:pt x="1627" y="2574"/>
                      <a:pt x="1651" y="2512"/>
                    </a:cubicBezTo>
                    <a:cubicBezTo>
                      <a:pt x="1687" y="2452"/>
                      <a:pt x="1712" y="2403"/>
                      <a:pt x="1736" y="2355"/>
                    </a:cubicBezTo>
                    <a:lnTo>
                      <a:pt x="1955" y="1990"/>
                    </a:lnTo>
                    <a:cubicBezTo>
                      <a:pt x="2101" y="1758"/>
                      <a:pt x="2271" y="1539"/>
                      <a:pt x="2430" y="1309"/>
                    </a:cubicBezTo>
                    <a:cubicBezTo>
                      <a:pt x="2587" y="1090"/>
                      <a:pt x="2733" y="871"/>
                      <a:pt x="2867" y="639"/>
                    </a:cubicBezTo>
                    <a:cubicBezTo>
                      <a:pt x="2940" y="506"/>
                      <a:pt x="3062" y="312"/>
                      <a:pt x="2989" y="166"/>
                    </a:cubicBezTo>
                    <a:cubicBezTo>
                      <a:pt x="2948" y="87"/>
                      <a:pt x="2883" y="55"/>
                      <a:pt x="2805" y="55"/>
                    </a:cubicBezTo>
                    <a:cubicBezTo>
                      <a:pt x="2558" y="55"/>
                      <a:pt x="2185" y="368"/>
                      <a:pt x="2065" y="469"/>
                    </a:cubicBezTo>
                    <a:cubicBezTo>
                      <a:pt x="1736" y="761"/>
                      <a:pt x="1468" y="1126"/>
                      <a:pt x="1177" y="1466"/>
                    </a:cubicBezTo>
                    <a:cubicBezTo>
                      <a:pt x="1043" y="1625"/>
                      <a:pt x="885" y="1783"/>
                      <a:pt x="727" y="1929"/>
                    </a:cubicBezTo>
                    <a:cubicBezTo>
                      <a:pt x="641" y="2001"/>
                      <a:pt x="544" y="2074"/>
                      <a:pt x="447" y="2136"/>
                    </a:cubicBezTo>
                    <a:cubicBezTo>
                      <a:pt x="418" y="2155"/>
                      <a:pt x="373" y="2206"/>
                      <a:pt x="331" y="2206"/>
                    </a:cubicBezTo>
                    <a:cubicBezTo>
                      <a:pt x="320" y="2206"/>
                      <a:pt x="310" y="2203"/>
                      <a:pt x="301" y="2196"/>
                    </a:cubicBezTo>
                    <a:cubicBezTo>
                      <a:pt x="289" y="2184"/>
                      <a:pt x="277" y="2147"/>
                      <a:pt x="277" y="2136"/>
                    </a:cubicBezTo>
                    <a:cubicBezTo>
                      <a:pt x="277" y="2050"/>
                      <a:pt x="325" y="1990"/>
                      <a:pt x="350" y="1929"/>
                    </a:cubicBezTo>
                    <a:cubicBezTo>
                      <a:pt x="544" y="1406"/>
                      <a:pt x="970" y="1017"/>
                      <a:pt x="1322" y="615"/>
                    </a:cubicBezTo>
                    <a:cubicBezTo>
                      <a:pt x="1408" y="518"/>
                      <a:pt x="1505" y="396"/>
                      <a:pt x="1505" y="250"/>
                    </a:cubicBezTo>
                    <a:cubicBezTo>
                      <a:pt x="1505" y="177"/>
                      <a:pt x="1481" y="68"/>
                      <a:pt x="1408" y="31"/>
                    </a:cubicBezTo>
                    <a:cubicBezTo>
                      <a:pt x="1372" y="10"/>
                      <a:pt x="1328" y="1"/>
                      <a:pt x="12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9463" name="Google Shape;9463;p61"/>
              <p:cNvSpPr/>
              <p:nvPr/>
            </p:nvSpPr>
            <p:spPr>
              <a:xfrm>
                <a:off x="1610253" y="2281104"/>
                <a:ext cx="21017" cy="23626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80" extrusionOk="0">
                    <a:moveTo>
                      <a:pt x="238" y="85"/>
                    </a:moveTo>
                    <a:cubicBezTo>
                      <a:pt x="256" y="85"/>
                      <a:pt x="275" y="94"/>
                      <a:pt x="293" y="115"/>
                    </a:cubicBezTo>
                    <a:cubicBezTo>
                      <a:pt x="342" y="163"/>
                      <a:pt x="342" y="297"/>
                      <a:pt x="293" y="345"/>
                    </a:cubicBezTo>
                    <a:cubicBezTo>
                      <a:pt x="273" y="383"/>
                      <a:pt x="231" y="402"/>
                      <a:pt x="188" y="402"/>
                    </a:cubicBezTo>
                    <a:cubicBezTo>
                      <a:pt x="149" y="402"/>
                      <a:pt x="109" y="387"/>
                      <a:pt x="86" y="358"/>
                    </a:cubicBezTo>
                    <a:cubicBezTo>
                      <a:pt x="66" y="324"/>
                      <a:pt x="64" y="275"/>
                      <a:pt x="75" y="232"/>
                    </a:cubicBezTo>
                    <a:lnTo>
                      <a:pt x="75" y="232"/>
                    </a:lnTo>
                    <a:cubicBezTo>
                      <a:pt x="88" y="231"/>
                      <a:pt x="100" y="225"/>
                      <a:pt x="110" y="212"/>
                    </a:cubicBezTo>
                    <a:cubicBezTo>
                      <a:pt x="128" y="166"/>
                      <a:pt x="182" y="85"/>
                      <a:pt x="238" y="85"/>
                    </a:cubicBezTo>
                    <a:close/>
                    <a:moveTo>
                      <a:pt x="238" y="0"/>
                    </a:moveTo>
                    <a:cubicBezTo>
                      <a:pt x="154" y="0"/>
                      <a:pt x="70" y="92"/>
                      <a:pt x="25" y="163"/>
                    </a:cubicBezTo>
                    <a:cubicBezTo>
                      <a:pt x="16" y="182"/>
                      <a:pt x="21" y="201"/>
                      <a:pt x="33" y="214"/>
                    </a:cubicBezTo>
                    <a:lnTo>
                      <a:pt x="33" y="214"/>
                    </a:lnTo>
                    <a:cubicBezTo>
                      <a:pt x="30" y="221"/>
                      <a:pt x="27" y="228"/>
                      <a:pt x="25" y="236"/>
                    </a:cubicBezTo>
                    <a:cubicBezTo>
                      <a:pt x="1" y="285"/>
                      <a:pt x="13" y="358"/>
                      <a:pt x="37" y="406"/>
                    </a:cubicBezTo>
                    <a:cubicBezTo>
                      <a:pt x="73" y="455"/>
                      <a:pt x="131" y="479"/>
                      <a:pt x="191" y="479"/>
                    </a:cubicBezTo>
                    <a:cubicBezTo>
                      <a:pt x="250" y="479"/>
                      <a:pt x="311" y="455"/>
                      <a:pt x="353" y="406"/>
                    </a:cubicBezTo>
                    <a:cubicBezTo>
                      <a:pt x="426" y="321"/>
                      <a:pt x="426" y="126"/>
                      <a:pt x="329" y="42"/>
                    </a:cubicBezTo>
                    <a:cubicBezTo>
                      <a:pt x="300" y="12"/>
                      <a:pt x="269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</p:grpSp>
      </p:grpSp>
      <p:grpSp>
        <p:nvGrpSpPr>
          <p:cNvPr id="9464" name="Google Shape;9464;p61"/>
          <p:cNvGrpSpPr/>
          <p:nvPr/>
        </p:nvGrpSpPr>
        <p:grpSpPr>
          <a:xfrm rot="-7840421">
            <a:off x="6920495" y="2016155"/>
            <a:ext cx="1600797" cy="1066489"/>
            <a:chOff x="5820219" y="3594987"/>
            <a:chExt cx="964489" cy="642565"/>
          </a:xfrm>
        </p:grpSpPr>
        <p:grpSp>
          <p:nvGrpSpPr>
            <p:cNvPr id="9465" name="Google Shape;9465;p61"/>
            <p:cNvGrpSpPr/>
            <p:nvPr/>
          </p:nvGrpSpPr>
          <p:grpSpPr>
            <a:xfrm>
              <a:off x="5820219" y="3779012"/>
              <a:ext cx="70809" cy="100723"/>
              <a:chOff x="1415384" y="2231193"/>
              <a:chExt cx="22247" cy="31649"/>
            </a:xfrm>
          </p:grpSpPr>
          <p:sp>
            <p:nvSpPr>
              <p:cNvPr id="9466" name="Google Shape;9466;p61"/>
              <p:cNvSpPr/>
              <p:nvPr/>
            </p:nvSpPr>
            <p:spPr>
              <a:xfrm>
                <a:off x="1415384" y="2231193"/>
                <a:ext cx="6989" cy="29532"/>
              </a:xfrm>
              <a:custGeom>
                <a:avLst/>
                <a:gdLst/>
                <a:ahLst/>
                <a:cxnLst/>
                <a:rect l="l" t="t" r="r" b="b"/>
                <a:pathLst>
                  <a:path w="142" h="600" extrusionOk="0">
                    <a:moveTo>
                      <a:pt x="129" y="0"/>
                    </a:moveTo>
                    <a:cubicBezTo>
                      <a:pt x="123" y="0"/>
                      <a:pt x="117" y="3"/>
                      <a:pt x="117" y="10"/>
                    </a:cubicBezTo>
                    <a:lnTo>
                      <a:pt x="7" y="557"/>
                    </a:lnTo>
                    <a:cubicBezTo>
                      <a:pt x="0" y="584"/>
                      <a:pt x="21" y="600"/>
                      <a:pt x="42" y="600"/>
                    </a:cubicBezTo>
                    <a:cubicBezTo>
                      <a:pt x="58" y="600"/>
                      <a:pt x="75" y="590"/>
                      <a:pt x="80" y="569"/>
                    </a:cubicBezTo>
                    <a:cubicBezTo>
                      <a:pt x="104" y="386"/>
                      <a:pt x="129" y="204"/>
                      <a:pt x="141" y="10"/>
                    </a:cubicBezTo>
                    <a:cubicBezTo>
                      <a:pt x="141" y="3"/>
                      <a:pt x="135" y="0"/>
                      <a:pt x="1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9467" name="Google Shape;9467;p61"/>
              <p:cNvSpPr/>
              <p:nvPr/>
            </p:nvSpPr>
            <p:spPr>
              <a:xfrm>
                <a:off x="1415729" y="2243351"/>
                <a:ext cx="21903" cy="19491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96" extrusionOk="0">
                    <a:moveTo>
                      <a:pt x="395" y="0"/>
                    </a:moveTo>
                    <a:cubicBezTo>
                      <a:pt x="389" y="0"/>
                      <a:pt x="383" y="2"/>
                      <a:pt x="378" y="6"/>
                    </a:cubicBezTo>
                    <a:cubicBezTo>
                      <a:pt x="232" y="103"/>
                      <a:pt x="110" y="225"/>
                      <a:pt x="0" y="371"/>
                    </a:cubicBezTo>
                    <a:cubicBezTo>
                      <a:pt x="0" y="382"/>
                      <a:pt x="13" y="395"/>
                      <a:pt x="24" y="395"/>
                    </a:cubicBezTo>
                    <a:cubicBezTo>
                      <a:pt x="146" y="274"/>
                      <a:pt x="268" y="164"/>
                      <a:pt x="414" y="66"/>
                    </a:cubicBezTo>
                    <a:cubicBezTo>
                      <a:pt x="444" y="46"/>
                      <a:pt x="424" y="0"/>
                      <a:pt x="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9468" name="Google Shape;9468;p61"/>
              <p:cNvSpPr/>
              <p:nvPr/>
            </p:nvSpPr>
            <p:spPr>
              <a:xfrm>
                <a:off x="1421094" y="2231932"/>
                <a:ext cx="3052" cy="16046"/>
              </a:xfrm>
              <a:custGeom>
                <a:avLst/>
                <a:gdLst/>
                <a:ahLst/>
                <a:cxnLst/>
                <a:rect l="l" t="t" r="r" b="b"/>
                <a:pathLst>
                  <a:path w="62" h="326" extrusionOk="0">
                    <a:moveTo>
                      <a:pt x="31" y="1"/>
                    </a:moveTo>
                    <a:cubicBezTo>
                      <a:pt x="25" y="1"/>
                      <a:pt x="19" y="7"/>
                      <a:pt x="13" y="19"/>
                    </a:cubicBezTo>
                    <a:cubicBezTo>
                      <a:pt x="13" y="104"/>
                      <a:pt x="1" y="201"/>
                      <a:pt x="1" y="298"/>
                    </a:cubicBezTo>
                    <a:cubicBezTo>
                      <a:pt x="1" y="317"/>
                      <a:pt x="16" y="326"/>
                      <a:pt x="31" y="326"/>
                    </a:cubicBezTo>
                    <a:cubicBezTo>
                      <a:pt x="46" y="326"/>
                      <a:pt x="61" y="317"/>
                      <a:pt x="61" y="298"/>
                    </a:cubicBezTo>
                    <a:cubicBezTo>
                      <a:pt x="61" y="201"/>
                      <a:pt x="50" y="104"/>
                      <a:pt x="50" y="19"/>
                    </a:cubicBezTo>
                    <a:cubicBezTo>
                      <a:pt x="43" y="7"/>
                      <a:pt x="37" y="1"/>
                      <a:pt x="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9469" name="Google Shape;9469;p61"/>
              <p:cNvSpPr/>
              <p:nvPr/>
            </p:nvSpPr>
            <p:spPr>
              <a:xfrm>
                <a:off x="1421389" y="2243400"/>
                <a:ext cx="13535" cy="59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20" extrusionOk="0">
                    <a:moveTo>
                      <a:pt x="203" y="0"/>
                    </a:moveTo>
                    <a:cubicBezTo>
                      <a:pt x="142" y="0"/>
                      <a:pt x="87" y="17"/>
                      <a:pt x="31" y="54"/>
                    </a:cubicBezTo>
                    <a:cubicBezTo>
                      <a:pt x="1" y="74"/>
                      <a:pt x="21" y="120"/>
                      <a:pt x="50" y="120"/>
                    </a:cubicBezTo>
                    <a:cubicBezTo>
                      <a:pt x="56" y="120"/>
                      <a:pt x="62" y="118"/>
                      <a:pt x="68" y="114"/>
                    </a:cubicBezTo>
                    <a:cubicBezTo>
                      <a:pt x="117" y="65"/>
                      <a:pt x="190" y="29"/>
                      <a:pt x="263" y="29"/>
                    </a:cubicBezTo>
                    <a:cubicBezTo>
                      <a:pt x="263" y="29"/>
                      <a:pt x="274" y="17"/>
                      <a:pt x="263" y="5"/>
                    </a:cubicBezTo>
                    <a:cubicBezTo>
                      <a:pt x="242" y="2"/>
                      <a:pt x="222" y="0"/>
                      <a:pt x="2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9470" name="Google Shape;9470;p61"/>
              <p:cNvSpPr/>
              <p:nvPr/>
            </p:nvSpPr>
            <p:spPr>
              <a:xfrm>
                <a:off x="1419322" y="2244090"/>
                <a:ext cx="11813" cy="13043"/>
              </a:xfrm>
              <a:custGeom>
                <a:avLst/>
                <a:gdLst/>
                <a:ahLst/>
                <a:cxnLst/>
                <a:rect l="l" t="t" r="r" b="b"/>
                <a:pathLst>
                  <a:path w="240" h="265" extrusionOk="0">
                    <a:moveTo>
                      <a:pt x="193" y="0"/>
                    </a:moveTo>
                    <a:cubicBezTo>
                      <a:pt x="190" y="0"/>
                      <a:pt x="186" y="1"/>
                      <a:pt x="183" y="3"/>
                    </a:cubicBezTo>
                    <a:lnTo>
                      <a:pt x="79" y="72"/>
                    </a:lnTo>
                    <a:lnTo>
                      <a:pt x="79" y="72"/>
                    </a:lnTo>
                    <a:cubicBezTo>
                      <a:pt x="78" y="57"/>
                      <a:pt x="76" y="42"/>
                      <a:pt x="73" y="27"/>
                    </a:cubicBezTo>
                    <a:cubicBezTo>
                      <a:pt x="73" y="21"/>
                      <a:pt x="70" y="18"/>
                      <a:pt x="67" y="18"/>
                    </a:cubicBezTo>
                    <a:cubicBezTo>
                      <a:pt x="64" y="18"/>
                      <a:pt x="61" y="21"/>
                      <a:pt x="61" y="27"/>
                    </a:cubicBezTo>
                    <a:cubicBezTo>
                      <a:pt x="61" y="56"/>
                      <a:pt x="59" y="83"/>
                      <a:pt x="55" y="109"/>
                    </a:cubicBezTo>
                    <a:lnTo>
                      <a:pt x="55" y="109"/>
                    </a:lnTo>
                    <a:cubicBezTo>
                      <a:pt x="53" y="110"/>
                      <a:pt x="51" y="112"/>
                      <a:pt x="49" y="113"/>
                    </a:cubicBezTo>
                    <a:cubicBezTo>
                      <a:pt x="50" y="115"/>
                      <a:pt x="51" y="117"/>
                      <a:pt x="53" y="120"/>
                    </a:cubicBezTo>
                    <a:lnTo>
                      <a:pt x="53" y="120"/>
                    </a:lnTo>
                    <a:cubicBezTo>
                      <a:pt x="52" y="120"/>
                      <a:pt x="52" y="120"/>
                      <a:pt x="52" y="121"/>
                    </a:cubicBezTo>
                    <a:lnTo>
                      <a:pt x="52" y="121"/>
                    </a:lnTo>
                    <a:cubicBezTo>
                      <a:pt x="51" y="122"/>
                      <a:pt x="50" y="123"/>
                      <a:pt x="49" y="124"/>
                    </a:cubicBezTo>
                    <a:cubicBezTo>
                      <a:pt x="40" y="130"/>
                      <a:pt x="36" y="136"/>
                      <a:pt x="36" y="143"/>
                    </a:cubicBezTo>
                    <a:lnTo>
                      <a:pt x="36" y="143"/>
                    </a:lnTo>
                    <a:cubicBezTo>
                      <a:pt x="18" y="168"/>
                      <a:pt x="6" y="198"/>
                      <a:pt x="0" y="234"/>
                    </a:cubicBezTo>
                    <a:cubicBezTo>
                      <a:pt x="0" y="250"/>
                      <a:pt x="19" y="265"/>
                      <a:pt x="37" y="265"/>
                    </a:cubicBezTo>
                    <a:cubicBezTo>
                      <a:pt x="47" y="265"/>
                      <a:pt x="57" y="260"/>
                      <a:pt x="61" y="246"/>
                    </a:cubicBezTo>
                    <a:cubicBezTo>
                      <a:pt x="64" y="237"/>
                      <a:pt x="67" y="228"/>
                      <a:pt x="69" y="219"/>
                    </a:cubicBezTo>
                    <a:lnTo>
                      <a:pt x="69" y="219"/>
                    </a:lnTo>
                    <a:cubicBezTo>
                      <a:pt x="83" y="180"/>
                      <a:pt x="106" y="144"/>
                      <a:pt x="146" y="124"/>
                    </a:cubicBezTo>
                    <a:cubicBezTo>
                      <a:pt x="145" y="122"/>
                      <a:pt x="143" y="119"/>
                      <a:pt x="142" y="117"/>
                    </a:cubicBezTo>
                    <a:lnTo>
                      <a:pt x="142" y="117"/>
                    </a:lnTo>
                    <a:cubicBezTo>
                      <a:pt x="143" y="115"/>
                      <a:pt x="145" y="114"/>
                      <a:pt x="146" y="113"/>
                    </a:cubicBezTo>
                    <a:cubicBezTo>
                      <a:pt x="149" y="111"/>
                      <a:pt x="151" y="109"/>
                      <a:pt x="153" y="106"/>
                    </a:cubicBezTo>
                    <a:lnTo>
                      <a:pt x="153" y="106"/>
                    </a:lnTo>
                    <a:cubicBezTo>
                      <a:pt x="174" y="88"/>
                      <a:pt x="195" y="70"/>
                      <a:pt x="219" y="51"/>
                    </a:cubicBezTo>
                    <a:cubicBezTo>
                      <a:pt x="240" y="30"/>
                      <a:pt x="216" y="0"/>
                      <a:pt x="1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9471" name="Google Shape;9471;p61"/>
              <p:cNvSpPr/>
              <p:nvPr/>
            </p:nvSpPr>
            <p:spPr>
              <a:xfrm>
                <a:off x="1418977" y="2243499"/>
                <a:ext cx="4577" cy="11419"/>
              </a:xfrm>
              <a:custGeom>
                <a:avLst/>
                <a:gdLst/>
                <a:ahLst/>
                <a:cxnLst/>
                <a:rect l="l" t="t" r="r" b="b"/>
                <a:pathLst>
                  <a:path w="93" h="232" extrusionOk="0">
                    <a:moveTo>
                      <a:pt x="75" y="1"/>
                    </a:moveTo>
                    <a:cubicBezTo>
                      <a:pt x="68" y="1"/>
                      <a:pt x="61" y="4"/>
                      <a:pt x="56" y="15"/>
                    </a:cubicBezTo>
                    <a:cubicBezTo>
                      <a:pt x="44" y="76"/>
                      <a:pt x="20" y="136"/>
                      <a:pt x="7" y="198"/>
                    </a:cubicBezTo>
                    <a:cubicBezTo>
                      <a:pt x="0" y="218"/>
                      <a:pt x="14" y="231"/>
                      <a:pt x="29" y="231"/>
                    </a:cubicBezTo>
                    <a:cubicBezTo>
                      <a:pt x="39" y="231"/>
                      <a:pt x="51" y="225"/>
                      <a:pt x="56" y="209"/>
                    </a:cubicBezTo>
                    <a:cubicBezTo>
                      <a:pt x="68" y="149"/>
                      <a:pt x="80" y="88"/>
                      <a:pt x="93" y="15"/>
                    </a:cubicBezTo>
                    <a:cubicBezTo>
                      <a:pt x="93" y="8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</p:grpSp>
        <p:grpSp>
          <p:nvGrpSpPr>
            <p:cNvPr id="9472" name="Google Shape;9472;p61"/>
            <p:cNvGrpSpPr/>
            <p:nvPr/>
          </p:nvGrpSpPr>
          <p:grpSpPr>
            <a:xfrm>
              <a:off x="5822693" y="3594987"/>
              <a:ext cx="962015" cy="642565"/>
              <a:chOff x="1415286" y="2200774"/>
              <a:chExt cx="215984" cy="144264"/>
            </a:xfrm>
          </p:grpSpPr>
          <p:sp>
            <p:nvSpPr>
              <p:cNvPr id="9473" name="Google Shape;9473;p61"/>
              <p:cNvSpPr/>
              <p:nvPr/>
            </p:nvSpPr>
            <p:spPr>
              <a:xfrm>
                <a:off x="1415286" y="2200774"/>
                <a:ext cx="202393" cy="144264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2931" extrusionOk="0">
                    <a:moveTo>
                      <a:pt x="1281" y="1"/>
                    </a:moveTo>
                    <a:cubicBezTo>
                      <a:pt x="1171" y="1"/>
                      <a:pt x="1043" y="50"/>
                      <a:pt x="958" y="93"/>
                    </a:cubicBezTo>
                    <a:cubicBezTo>
                      <a:pt x="495" y="323"/>
                      <a:pt x="241" y="798"/>
                      <a:pt x="9" y="1236"/>
                    </a:cubicBezTo>
                    <a:cubicBezTo>
                      <a:pt x="1" y="1244"/>
                      <a:pt x="10" y="1253"/>
                      <a:pt x="21" y="1253"/>
                    </a:cubicBezTo>
                    <a:cubicBezTo>
                      <a:pt x="25" y="1253"/>
                      <a:pt x="30" y="1251"/>
                      <a:pt x="33" y="1247"/>
                    </a:cubicBezTo>
                    <a:cubicBezTo>
                      <a:pt x="277" y="847"/>
                      <a:pt x="544" y="396"/>
                      <a:pt x="970" y="177"/>
                    </a:cubicBezTo>
                    <a:cubicBezTo>
                      <a:pt x="1052" y="137"/>
                      <a:pt x="1150" y="85"/>
                      <a:pt x="1243" y="85"/>
                    </a:cubicBezTo>
                    <a:cubicBezTo>
                      <a:pt x="1288" y="85"/>
                      <a:pt x="1331" y="97"/>
                      <a:pt x="1371" y="129"/>
                    </a:cubicBezTo>
                    <a:cubicBezTo>
                      <a:pt x="1457" y="190"/>
                      <a:pt x="1432" y="287"/>
                      <a:pt x="1395" y="360"/>
                    </a:cubicBezTo>
                    <a:cubicBezTo>
                      <a:pt x="1347" y="493"/>
                      <a:pt x="1201" y="615"/>
                      <a:pt x="1104" y="725"/>
                    </a:cubicBezTo>
                    <a:cubicBezTo>
                      <a:pt x="946" y="895"/>
                      <a:pt x="787" y="1077"/>
                      <a:pt x="641" y="1260"/>
                    </a:cubicBezTo>
                    <a:cubicBezTo>
                      <a:pt x="495" y="1442"/>
                      <a:pt x="374" y="1637"/>
                      <a:pt x="277" y="1844"/>
                    </a:cubicBezTo>
                    <a:cubicBezTo>
                      <a:pt x="241" y="1941"/>
                      <a:pt x="106" y="2196"/>
                      <a:pt x="228" y="2282"/>
                    </a:cubicBezTo>
                    <a:cubicBezTo>
                      <a:pt x="251" y="2300"/>
                      <a:pt x="279" y="2308"/>
                      <a:pt x="308" y="2308"/>
                    </a:cubicBezTo>
                    <a:cubicBezTo>
                      <a:pt x="429" y="2308"/>
                      <a:pt x="585" y="2170"/>
                      <a:pt x="654" y="2111"/>
                    </a:cubicBezTo>
                    <a:cubicBezTo>
                      <a:pt x="812" y="1990"/>
                      <a:pt x="958" y="1844"/>
                      <a:pt x="1104" y="1685"/>
                    </a:cubicBezTo>
                    <a:cubicBezTo>
                      <a:pt x="1384" y="1382"/>
                      <a:pt x="1627" y="1041"/>
                      <a:pt x="1931" y="737"/>
                    </a:cubicBezTo>
                    <a:cubicBezTo>
                      <a:pt x="2076" y="579"/>
                      <a:pt x="2247" y="421"/>
                      <a:pt x="2441" y="312"/>
                    </a:cubicBezTo>
                    <a:cubicBezTo>
                      <a:pt x="2522" y="258"/>
                      <a:pt x="2650" y="157"/>
                      <a:pt x="2760" y="157"/>
                    </a:cubicBezTo>
                    <a:cubicBezTo>
                      <a:pt x="2799" y="157"/>
                      <a:pt x="2836" y="170"/>
                      <a:pt x="2867" y="202"/>
                    </a:cubicBezTo>
                    <a:cubicBezTo>
                      <a:pt x="2989" y="312"/>
                      <a:pt x="2830" y="518"/>
                      <a:pt x="2770" y="615"/>
                    </a:cubicBezTo>
                    <a:cubicBezTo>
                      <a:pt x="2514" y="1066"/>
                      <a:pt x="2186" y="1466"/>
                      <a:pt x="1906" y="1893"/>
                    </a:cubicBezTo>
                    <a:cubicBezTo>
                      <a:pt x="1760" y="2123"/>
                      <a:pt x="1627" y="2355"/>
                      <a:pt x="1517" y="2598"/>
                    </a:cubicBezTo>
                    <a:cubicBezTo>
                      <a:pt x="1457" y="2707"/>
                      <a:pt x="1395" y="2853"/>
                      <a:pt x="1554" y="2914"/>
                    </a:cubicBezTo>
                    <a:cubicBezTo>
                      <a:pt x="1581" y="2925"/>
                      <a:pt x="1611" y="2930"/>
                      <a:pt x="1641" y="2930"/>
                    </a:cubicBezTo>
                    <a:cubicBezTo>
                      <a:pt x="1774" y="2930"/>
                      <a:pt x="1929" y="2837"/>
                      <a:pt x="2028" y="2768"/>
                    </a:cubicBezTo>
                    <a:cubicBezTo>
                      <a:pt x="2198" y="2658"/>
                      <a:pt x="2332" y="2512"/>
                      <a:pt x="2454" y="2366"/>
                    </a:cubicBezTo>
                    <a:cubicBezTo>
                      <a:pt x="2600" y="2196"/>
                      <a:pt x="2722" y="2026"/>
                      <a:pt x="2867" y="1868"/>
                    </a:cubicBezTo>
                    <a:cubicBezTo>
                      <a:pt x="2932" y="1814"/>
                      <a:pt x="3199" y="1538"/>
                      <a:pt x="3326" y="1538"/>
                    </a:cubicBezTo>
                    <a:cubicBezTo>
                      <a:pt x="3341" y="1538"/>
                      <a:pt x="3355" y="1543"/>
                      <a:pt x="3366" y="1552"/>
                    </a:cubicBezTo>
                    <a:cubicBezTo>
                      <a:pt x="3463" y="1637"/>
                      <a:pt x="3208" y="1990"/>
                      <a:pt x="3159" y="2074"/>
                    </a:cubicBezTo>
                    <a:cubicBezTo>
                      <a:pt x="3098" y="2196"/>
                      <a:pt x="3013" y="2403"/>
                      <a:pt x="3098" y="2525"/>
                    </a:cubicBezTo>
                    <a:cubicBezTo>
                      <a:pt x="3131" y="2581"/>
                      <a:pt x="3178" y="2601"/>
                      <a:pt x="3230" y="2601"/>
                    </a:cubicBezTo>
                    <a:cubicBezTo>
                      <a:pt x="3313" y="2601"/>
                      <a:pt x="3408" y="2550"/>
                      <a:pt x="3476" y="2512"/>
                    </a:cubicBezTo>
                    <a:cubicBezTo>
                      <a:pt x="3694" y="2391"/>
                      <a:pt x="3901" y="2245"/>
                      <a:pt x="4084" y="2063"/>
                    </a:cubicBezTo>
                    <a:cubicBezTo>
                      <a:pt x="4112" y="2034"/>
                      <a:pt x="4081" y="1990"/>
                      <a:pt x="4043" y="1990"/>
                    </a:cubicBezTo>
                    <a:cubicBezTo>
                      <a:pt x="4032" y="1990"/>
                      <a:pt x="4021" y="1994"/>
                      <a:pt x="4011" y="2001"/>
                    </a:cubicBezTo>
                    <a:cubicBezTo>
                      <a:pt x="3876" y="2136"/>
                      <a:pt x="3719" y="2257"/>
                      <a:pt x="3560" y="2355"/>
                    </a:cubicBezTo>
                    <a:cubicBezTo>
                      <a:pt x="3487" y="2403"/>
                      <a:pt x="3403" y="2452"/>
                      <a:pt x="3317" y="2476"/>
                    </a:cubicBezTo>
                    <a:cubicBezTo>
                      <a:pt x="3295" y="2487"/>
                      <a:pt x="3271" y="2493"/>
                      <a:pt x="3249" y="2493"/>
                    </a:cubicBezTo>
                    <a:cubicBezTo>
                      <a:pt x="3221" y="2493"/>
                      <a:pt x="3197" y="2484"/>
                      <a:pt x="3184" y="2464"/>
                    </a:cubicBezTo>
                    <a:cubicBezTo>
                      <a:pt x="3135" y="2428"/>
                      <a:pt x="3159" y="2355"/>
                      <a:pt x="3171" y="2306"/>
                    </a:cubicBezTo>
                    <a:cubicBezTo>
                      <a:pt x="3184" y="2257"/>
                      <a:pt x="3195" y="2209"/>
                      <a:pt x="3220" y="2160"/>
                    </a:cubicBezTo>
                    <a:cubicBezTo>
                      <a:pt x="3293" y="2001"/>
                      <a:pt x="3597" y="1637"/>
                      <a:pt x="3451" y="1466"/>
                    </a:cubicBezTo>
                    <a:cubicBezTo>
                      <a:pt x="3430" y="1443"/>
                      <a:pt x="3402" y="1433"/>
                      <a:pt x="3369" y="1433"/>
                    </a:cubicBezTo>
                    <a:cubicBezTo>
                      <a:pt x="3235" y="1433"/>
                      <a:pt x="3030" y="1602"/>
                      <a:pt x="2952" y="1661"/>
                    </a:cubicBezTo>
                    <a:cubicBezTo>
                      <a:pt x="2819" y="1783"/>
                      <a:pt x="2685" y="1929"/>
                      <a:pt x="2576" y="2074"/>
                    </a:cubicBezTo>
                    <a:cubicBezTo>
                      <a:pt x="2441" y="2220"/>
                      <a:pt x="2332" y="2379"/>
                      <a:pt x="2186" y="2525"/>
                    </a:cubicBezTo>
                    <a:cubicBezTo>
                      <a:pt x="2113" y="2585"/>
                      <a:pt x="2040" y="2658"/>
                      <a:pt x="1955" y="2707"/>
                    </a:cubicBezTo>
                    <a:cubicBezTo>
                      <a:pt x="1906" y="2731"/>
                      <a:pt x="1870" y="2756"/>
                      <a:pt x="1822" y="2780"/>
                    </a:cubicBezTo>
                    <a:cubicBezTo>
                      <a:pt x="1797" y="2792"/>
                      <a:pt x="1760" y="2804"/>
                      <a:pt x="1736" y="2817"/>
                    </a:cubicBezTo>
                    <a:cubicBezTo>
                      <a:pt x="1709" y="2823"/>
                      <a:pt x="1679" y="2833"/>
                      <a:pt x="1652" y="2833"/>
                    </a:cubicBezTo>
                    <a:cubicBezTo>
                      <a:pt x="1628" y="2833"/>
                      <a:pt x="1607" y="2826"/>
                      <a:pt x="1590" y="2804"/>
                    </a:cubicBezTo>
                    <a:cubicBezTo>
                      <a:pt x="1566" y="2792"/>
                      <a:pt x="1554" y="2756"/>
                      <a:pt x="1566" y="2720"/>
                    </a:cubicBezTo>
                    <a:cubicBezTo>
                      <a:pt x="1566" y="2647"/>
                      <a:pt x="1627" y="2574"/>
                      <a:pt x="1651" y="2512"/>
                    </a:cubicBezTo>
                    <a:cubicBezTo>
                      <a:pt x="1687" y="2452"/>
                      <a:pt x="1712" y="2403"/>
                      <a:pt x="1736" y="2355"/>
                    </a:cubicBezTo>
                    <a:lnTo>
                      <a:pt x="1955" y="1990"/>
                    </a:lnTo>
                    <a:cubicBezTo>
                      <a:pt x="2101" y="1758"/>
                      <a:pt x="2271" y="1539"/>
                      <a:pt x="2430" y="1309"/>
                    </a:cubicBezTo>
                    <a:cubicBezTo>
                      <a:pt x="2587" y="1090"/>
                      <a:pt x="2733" y="871"/>
                      <a:pt x="2867" y="639"/>
                    </a:cubicBezTo>
                    <a:cubicBezTo>
                      <a:pt x="2940" y="506"/>
                      <a:pt x="3062" y="312"/>
                      <a:pt x="2989" y="166"/>
                    </a:cubicBezTo>
                    <a:cubicBezTo>
                      <a:pt x="2948" y="87"/>
                      <a:pt x="2883" y="55"/>
                      <a:pt x="2805" y="55"/>
                    </a:cubicBezTo>
                    <a:cubicBezTo>
                      <a:pt x="2558" y="55"/>
                      <a:pt x="2185" y="368"/>
                      <a:pt x="2065" y="469"/>
                    </a:cubicBezTo>
                    <a:cubicBezTo>
                      <a:pt x="1736" y="761"/>
                      <a:pt x="1468" y="1126"/>
                      <a:pt x="1177" y="1466"/>
                    </a:cubicBezTo>
                    <a:cubicBezTo>
                      <a:pt x="1043" y="1625"/>
                      <a:pt x="885" y="1783"/>
                      <a:pt x="727" y="1929"/>
                    </a:cubicBezTo>
                    <a:cubicBezTo>
                      <a:pt x="641" y="2001"/>
                      <a:pt x="544" y="2074"/>
                      <a:pt x="447" y="2136"/>
                    </a:cubicBezTo>
                    <a:cubicBezTo>
                      <a:pt x="418" y="2155"/>
                      <a:pt x="373" y="2206"/>
                      <a:pt x="331" y="2206"/>
                    </a:cubicBezTo>
                    <a:cubicBezTo>
                      <a:pt x="320" y="2206"/>
                      <a:pt x="310" y="2203"/>
                      <a:pt x="301" y="2196"/>
                    </a:cubicBezTo>
                    <a:cubicBezTo>
                      <a:pt x="289" y="2184"/>
                      <a:pt x="277" y="2147"/>
                      <a:pt x="277" y="2136"/>
                    </a:cubicBezTo>
                    <a:cubicBezTo>
                      <a:pt x="277" y="2050"/>
                      <a:pt x="325" y="1990"/>
                      <a:pt x="350" y="1929"/>
                    </a:cubicBezTo>
                    <a:cubicBezTo>
                      <a:pt x="544" y="1406"/>
                      <a:pt x="970" y="1017"/>
                      <a:pt x="1322" y="615"/>
                    </a:cubicBezTo>
                    <a:cubicBezTo>
                      <a:pt x="1408" y="518"/>
                      <a:pt x="1505" y="396"/>
                      <a:pt x="1505" y="250"/>
                    </a:cubicBezTo>
                    <a:cubicBezTo>
                      <a:pt x="1505" y="177"/>
                      <a:pt x="1481" y="68"/>
                      <a:pt x="1408" y="31"/>
                    </a:cubicBezTo>
                    <a:cubicBezTo>
                      <a:pt x="1372" y="10"/>
                      <a:pt x="1328" y="1"/>
                      <a:pt x="1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9474" name="Google Shape;9474;p61"/>
              <p:cNvSpPr/>
              <p:nvPr/>
            </p:nvSpPr>
            <p:spPr>
              <a:xfrm>
                <a:off x="1610253" y="2281104"/>
                <a:ext cx="21017" cy="23626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80" extrusionOk="0">
                    <a:moveTo>
                      <a:pt x="238" y="85"/>
                    </a:moveTo>
                    <a:cubicBezTo>
                      <a:pt x="256" y="85"/>
                      <a:pt x="275" y="94"/>
                      <a:pt x="293" y="115"/>
                    </a:cubicBezTo>
                    <a:cubicBezTo>
                      <a:pt x="342" y="163"/>
                      <a:pt x="342" y="297"/>
                      <a:pt x="293" y="345"/>
                    </a:cubicBezTo>
                    <a:cubicBezTo>
                      <a:pt x="273" y="383"/>
                      <a:pt x="231" y="402"/>
                      <a:pt x="188" y="402"/>
                    </a:cubicBezTo>
                    <a:cubicBezTo>
                      <a:pt x="149" y="402"/>
                      <a:pt x="109" y="387"/>
                      <a:pt x="86" y="358"/>
                    </a:cubicBezTo>
                    <a:cubicBezTo>
                      <a:pt x="66" y="324"/>
                      <a:pt x="64" y="275"/>
                      <a:pt x="75" y="232"/>
                    </a:cubicBezTo>
                    <a:lnTo>
                      <a:pt x="75" y="232"/>
                    </a:lnTo>
                    <a:cubicBezTo>
                      <a:pt x="88" y="231"/>
                      <a:pt x="100" y="225"/>
                      <a:pt x="110" y="212"/>
                    </a:cubicBezTo>
                    <a:cubicBezTo>
                      <a:pt x="128" y="166"/>
                      <a:pt x="182" y="85"/>
                      <a:pt x="238" y="85"/>
                    </a:cubicBezTo>
                    <a:close/>
                    <a:moveTo>
                      <a:pt x="238" y="0"/>
                    </a:moveTo>
                    <a:cubicBezTo>
                      <a:pt x="154" y="0"/>
                      <a:pt x="70" y="92"/>
                      <a:pt x="25" y="163"/>
                    </a:cubicBezTo>
                    <a:cubicBezTo>
                      <a:pt x="16" y="182"/>
                      <a:pt x="21" y="201"/>
                      <a:pt x="33" y="214"/>
                    </a:cubicBezTo>
                    <a:lnTo>
                      <a:pt x="33" y="214"/>
                    </a:lnTo>
                    <a:cubicBezTo>
                      <a:pt x="30" y="221"/>
                      <a:pt x="27" y="228"/>
                      <a:pt x="25" y="236"/>
                    </a:cubicBezTo>
                    <a:cubicBezTo>
                      <a:pt x="1" y="285"/>
                      <a:pt x="13" y="358"/>
                      <a:pt x="37" y="406"/>
                    </a:cubicBezTo>
                    <a:cubicBezTo>
                      <a:pt x="73" y="455"/>
                      <a:pt x="131" y="479"/>
                      <a:pt x="191" y="479"/>
                    </a:cubicBezTo>
                    <a:cubicBezTo>
                      <a:pt x="250" y="479"/>
                      <a:pt x="311" y="455"/>
                      <a:pt x="353" y="406"/>
                    </a:cubicBezTo>
                    <a:cubicBezTo>
                      <a:pt x="426" y="321"/>
                      <a:pt x="426" y="126"/>
                      <a:pt x="329" y="42"/>
                    </a:cubicBezTo>
                    <a:cubicBezTo>
                      <a:pt x="300" y="12"/>
                      <a:pt x="269" y="0"/>
                      <a:pt x="2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</p:grpSp>
      </p:grpSp>
      <p:grpSp>
        <p:nvGrpSpPr>
          <p:cNvPr id="8" name="Google Shape;10575;p67"/>
          <p:cNvGrpSpPr/>
          <p:nvPr/>
        </p:nvGrpSpPr>
        <p:grpSpPr>
          <a:xfrm>
            <a:off x="5646997" y="2120643"/>
            <a:ext cx="466671" cy="607595"/>
            <a:chOff x="1493412" y="1315780"/>
            <a:chExt cx="244920" cy="318864"/>
          </a:xfrm>
          <a:solidFill>
            <a:srgbClr val="FF0000"/>
          </a:solidFill>
        </p:grpSpPr>
        <p:sp>
          <p:nvSpPr>
            <p:cNvPr id="9" name="Google Shape;10576;p67"/>
            <p:cNvSpPr/>
            <p:nvPr/>
          </p:nvSpPr>
          <p:spPr>
            <a:xfrm>
              <a:off x="1535221" y="1356497"/>
              <a:ext cx="148044" cy="140400"/>
            </a:xfrm>
            <a:custGeom>
              <a:avLst/>
              <a:gdLst/>
              <a:ahLst/>
              <a:cxnLst/>
              <a:rect l="l" t="t" r="r" b="b"/>
              <a:pathLst>
                <a:path w="949" h="900" extrusionOk="0">
                  <a:moveTo>
                    <a:pt x="538" y="65"/>
                  </a:moveTo>
                  <a:cubicBezTo>
                    <a:pt x="670" y="65"/>
                    <a:pt x="801" y="124"/>
                    <a:pt x="840" y="259"/>
                  </a:cubicBezTo>
                  <a:cubicBezTo>
                    <a:pt x="888" y="417"/>
                    <a:pt x="851" y="600"/>
                    <a:pt x="730" y="709"/>
                  </a:cubicBezTo>
                  <a:cubicBezTo>
                    <a:pt x="656" y="792"/>
                    <a:pt x="547" y="835"/>
                    <a:pt x="439" y="835"/>
                  </a:cubicBezTo>
                  <a:cubicBezTo>
                    <a:pt x="389" y="835"/>
                    <a:pt x="338" y="826"/>
                    <a:pt x="292" y="806"/>
                  </a:cubicBezTo>
                  <a:cubicBezTo>
                    <a:pt x="146" y="733"/>
                    <a:pt x="73" y="551"/>
                    <a:pt x="122" y="393"/>
                  </a:cubicBezTo>
                  <a:cubicBezTo>
                    <a:pt x="134" y="393"/>
                    <a:pt x="134" y="393"/>
                    <a:pt x="134" y="381"/>
                  </a:cubicBezTo>
                  <a:cubicBezTo>
                    <a:pt x="170" y="235"/>
                    <a:pt x="292" y="125"/>
                    <a:pt x="438" y="77"/>
                  </a:cubicBezTo>
                  <a:cubicBezTo>
                    <a:pt x="470" y="69"/>
                    <a:pt x="504" y="65"/>
                    <a:pt x="538" y="65"/>
                  </a:cubicBezTo>
                  <a:close/>
                  <a:moveTo>
                    <a:pt x="548" y="1"/>
                  </a:moveTo>
                  <a:cubicBezTo>
                    <a:pt x="532" y="1"/>
                    <a:pt x="515" y="2"/>
                    <a:pt x="499" y="4"/>
                  </a:cubicBezTo>
                  <a:cubicBezTo>
                    <a:pt x="305" y="28"/>
                    <a:pt x="134" y="162"/>
                    <a:pt x="73" y="357"/>
                  </a:cubicBezTo>
                  <a:lnTo>
                    <a:pt x="73" y="368"/>
                  </a:lnTo>
                  <a:cubicBezTo>
                    <a:pt x="0" y="527"/>
                    <a:pt x="73" y="722"/>
                    <a:pt x="207" y="819"/>
                  </a:cubicBezTo>
                  <a:cubicBezTo>
                    <a:pt x="280" y="875"/>
                    <a:pt x="365" y="900"/>
                    <a:pt x="451" y="900"/>
                  </a:cubicBezTo>
                  <a:cubicBezTo>
                    <a:pt x="551" y="900"/>
                    <a:pt x="651" y="866"/>
                    <a:pt x="730" y="806"/>
                  </a:cubicBezTo>
                  <a:cubicBezTo>
                    <a:pt x="876" y="685"/>
                    <a:pt x="949" y="490"/>
                    <a:pt x="913" y="308"/>
                  </a:cubicBezTo>
                  <a:cubicBezTo>
                    <a:pt x="900" y="198"/>
                    <a:pt x="864" y="114"/>
                    <a:pt x="767" y="65"/>
                  </a:cubicBezTo>
                  <a:cubicBezTo>
                    <a:pt x="706" y="24"/>
                    <a:pt x="628" y="1"/>
                    <a:pt x="5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10" name="Google Shape;10577;p67"/>
            <p:cNvSpPr/>
            <p:nvPr/>
          </p:nvSpPr>
          <p:spPr>
            <a:xfrm>
              <a:off x="1590290" y="1405638"/>
              <a:ext cx="24648" cy="60372"/>
            </a:xfrm>
            <a:custGeom>
              <a:avLst/>
              <a:gdLst/>
              <a:ahLst/>
              <a:cxnLst/>
              <a:rect l="l" t="t" r="r" b="b"/>
              <a:pathLst>
                <a:path w="158" h="387" extrusionOk="0">
                  <a:moveTo>
                    <a:pt x="110" y="0"/>
                  </a:moveTo>
                  <a:cubicBezTo>
                    <a:pt x="97" y="0"/>
                    <a:pt x="82" y="11"/>
                    <a:pt x="73" y="29"/>
                  </a:cubicBezTo>
                  <a:cubicBezTo>
                    <a:pt x="61" y="78"/>
                    <a:pt x="49" y="139"/>
                    <a:pt x="36" y="188"/>
                  </a:cubicBezTo>
                  <a:cubicBezTo>
                    <a:pt x="36" y="224"/>
                    <a:pt x="25" y="248"/>
                    <a:pt x="25" y="272"/>
                  </a:cubicBezTo>
                  <a:cubicBezTo>
                    <a:pt x="12" y="297"/>
                    <a:pt x="0" y="334"/>
                    <a:pt x="12" y="358"/>
                  </a:cubicBezTo>
                  <a:cubicBezTo>
                    <a:pt x="21" y="376"/>
                    <a:pt x="37" y="387"/>
                    <a:pt x="49" y="387"/>
                  </a:cubicBezTo>
                  <a:cubicBezTo>
                    <a:pt x="53" y="387"/>
                    <a:pt x="57" y="385"/>
                    <a:pt x="61" y="382"/>
                  </a:cubicBezTo>
                  <a:cubicBezTo>
                    <a:pt x="85" y="358"/>
                    <a:pt x="85" y="321"/>
                    <a:pt x="98" y="297"/>
                  </a:cubicBezTo>
                  <a:cubicBezTo>
                    <a:pt x="98" y="261"/>
                    <a:pt x="109" y="236"/>
                    <a:pt x="109" y="212"/>
                  </a:cubicBezTo>
                  <a:cubicBezTo>
                    <a:pt x="122" y="163"/>
                    <a:pt x="133" y="102"/>
                    <a:pt x="158" y="53"/>
                  </a:cubicBezTo>
                  <a:cubicBezTo>
                    <a:pt x="158" y="29"/>
                    <a:pt x="146" y="5"/>
                    <a:pt x="122" y="5"/>
                  </a:cubicBezTo>
                  <a:cubicBezTo>
                    <a:pt x="118" y="2"/>
                    <a:pt x="114" y="0"/>
                    <a:pt x="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11" name="Google Shape;10578;p67"/>
            <p:cNvSpPr/>
            <p:nvPr/>
          </p:nvSpPr>
          <p:spPr>
            <a:xfrm>
              <a:off x="1613067" y="1415155"/>
              <a:ext cx="19032" cy="43992"/>
            </a:xfrm>
            <a:custGeom>
              <a:avLst/>
              <a:gdLst/>
              <a:ahLst/>
              <a:cxnLst/>
              <a:rect l="l" t="t" r="r" b="b"/>
              <a:pathLst>
                <a:path w="122" h="282" extrusionOk="0">
                  <a:moveTo>
                    <a:pt x="65" y="0"/>
                  </a:moveTo>
                  <a:cubicBezTo>
                    <a:pt x="48" y="0"/>
                    <a:pt x="33" y="12"/>
                    <a:pt x="24" y="29"/>
                  </a:cubicBezTo>
                  <a:cubicBezTo>
                    <a:pt x="24" y="65"/>
                    <a:pt x="24" y="102"/>
                    <a:pt x="12" y="138"/>
                  </a:cubicBezTo>
                  <a:cubicBezTo>
                    <a:pt x="12" y="163"/>
                    <a:pt x="12" y="175"/>
                    <a:pt x="0" y="187"/>
                  </a:cubicBezTo>
                  <a:cubicBezTo>
                    <a:pt x="0" y="224"/>
                    <a:pt x="0" y="248"/>
                    <a:pt x="12" y="273"/>
                  </a:cubicBezTo>
                  <a:cubicBezTo>
                    <a:pt x="18" y="278"/>
                    <a:pt x="27" y="281"/>
                    <a:pt x="37" y="281"/>
                  </a:cubicBezTo>
                  <a:cubicBezTo>
                    <a:pt x="46" y="281"/>
                    <a:pt x="55" y="278"/>
                    <a:pt x="60" y="273"/>
                  </a:cubicBezTo>
                  <a:cubicBezTo>
                    <a:pt x="85" y="260"/>
                    <a:pt x="85" y="236"/>
                    <a:pt x="85" y="211"/>
                  </a:cubicBezTo>
                  <a:cubicBezTo>
                    <a:pt x="97" y="200"/>
                    <a:pt x="97" y="175"/>
                    <a:pt x="97" y="163"/>
                  </a:cubicBezTo>
                  <a:cubicBezTo>
                    <a:pt x="109" y="127"/>
                    <a:pt x="109" y="90"/>
                    <a:pt x="122" y="54"/>
                  </a:cubicBezTo>
                  <a:cubicBezTo>
                    <a:pt x="122" y="29"/>
                    <a:pt x="109" y="5"/>
                    <a:pt x="85" y="5"/>
                  </a:cubicBezTo>
                  <a:cubicBezTo>
                    <a:pt x="78" y="2"/>
                    <a:pt x="72" y="0"/>
                    <a:pt x="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12" name="Google Shape;10579;p67"/>
            <p:cNvSpPr/>
            <p:nvPr/>
          </p:nvSpPr>
          <p:spPr>
            <a:xfrm>
              <a:off x="1493412" y="1315780"/>
              <a:ext cx="244920" cy="318864"/>
            </a:xfrm>
            <a:custGeom>
              <a:avLst/>
              <a:gdLst/>
              <a:ahLst/>
              <a:cxnLst/>
              <a:rect l="l" t="t" r="r" b="b"/>
              <a:pathLst>
                <a:path w="1570" h="2044" extrusionOk="0">
                  <a:moveTo>
                    <a:pt x="824" y="80"/>
                  </a:moveTo>
                  <a:cubicBezTo>
                    <a:pt x="841" y="80"/>
                    <a:pt x="859" y="81"/>
                    <a:pt x="876" y="83"/>
                  </a:cubicBezTo>
                  <a:cubicBezTo>
                    <a:pt x="1144" y="107"/>
                    <a:pt x="1375" y="302"/>
                    <a:pt x="1411" y="569"/>
                  </a:cubicBezTo>
                  <a:cubicBezTo>
                    <a:pt x="1436" y="691"/>
                    <a:pt x="1400" y="812"/>
                    <a:pt x="1338" y="921"/>
                  </a:cubicBezTo>
                  <a:cubicBezTo>
                    <a:pt x="1302" y="970"/>
                    <a:pt x="1278" y="1019"/>
                    <a:pt x="1229" y="1056"/>
                  </a:cubicBezTo>
                  <a:lnTo>
                    <a:pt x="1168" y="1116"/>
                  </a:lnTo>
                  <a:cubicBezTo>
                    <a:pt x="1119" y="1153"/>
                    <a:pt x="1059" y="1189"/>
                    <a:pt x="1010" y="1213"/>
                  </a:cubicBezTo>
                  <a:cubicBezTo>
                    <a:pt x="912" y="1262"/>
                    <a:pt x="806" y="1288"/>
                    <a:pt x="702" y="1288"/>
                  </a:cubicBezTo>
                  <a:cubicBezTo>
                    <a:pt x="548" y="1288"/>
                    <a:pt x="397" y="1232"/>
                    <a:pt x="281" y="1116"/>
                  </a:cubicBezTo>
                  <a:cubicBezTo>
                    <a:pt x="98" y="946"/>
                    <a:pt x="86" y="654"/>
                    <a:pt x="208" y="435"/>
                  </a:cubicBezTo>
                  <a:lnTo>
                    <a:pt x="219" y="435"/>
                  </a:lnTo>
                  <a:cubicBezTo>
                    <a:pt x="344" y="231"/>
                    <a:pt x="585" y="80"/>
                    <a:pt x="824" y="80"/>
                  </a:cubicBezTo>
                  <a:close/>
                  <a:moveTo>
                    <a:pt x="1119" y="1226"/>
                  </a:moveTo>
                  <a:cubicBezTo>
                    <a:pt x="1205" y="1347"/>
                    <a:pt x="1278" y="1481"/>
                    <a:pt x="1351" y="1602"/>
                  </a:cubicBezTo>
                  <a:cubicBezTo>
                    <a:pt x="1387" y="1675"/>
                    <a:pt x="1424" y="1737"/>
                    <a:pt x="1460" y="1797"/>
                  </a:cubicBezTo>
                  <a:cubicBezTo>
                    <a:pt x="1484" y="1846"/>
                    <a:pt x="1521" y="1943"/>
                    <a:pt x="1460" y="1967"/>
                  </a:cubicBezTo>
                  <a:cubicBezTo>
                    <a:pt x="1443" y="1975"/>
                    <a:pt x="1427" y="1978"/>
                    <a:pt x="1412" y="1978"/>
                  </a:cubicBezTo>
                  <a:cubicBezTo>
                    <a:pt x="1309" y="1978"/>
                    <a:pt x="1247" y="1812"/>
                    <a:pt x="1205" y="1748"/>
                  </a:cubicBezTo>
                  <a:lnTo>
                    <a:pt x="1035" y="1408"/>
                  </a:lnTo>
                  <a:lnTo>
                    <a:pt x="1035" y="1274"/>
                  </a:lnTo>
                  <a:cubicBezTo>
                    <a:pt x="1071" y="1262"/>
                    <a:pt x="1095" y="1237"/>
                    <a:pt x="1119" y="1226"/>
                  </a:cubicBezTo>
                  <a:close/>
                  <a:moveTo>
                    <a:pt x="840" y="0"/>
                  </a:moveTo>
                  <a:cubicBezTo>
                    <a:pt x="605" y="0"/>
                    <a:pt x="379" y="117"/>
                    <a:pt x="232" y="313"/>
                  </a:cubicBezTo>
                  <a:cubicBezTo>
                    <a:pt x="49" y="508"/>
                    <a:pt x="0" y="837"/>
                    <a:pt x="159" y="1080"/>
                  </a:cubicBezTo>
                  <a:cubicBezTo>
                    <a:pt x="279" y="1265"/>
                    <a:pt x="490" y="1365"/>
                    <a:pt x="702" y="1365"/>
                  </a:cubicBezTo>
                  <a:cubicBezTo>
                    <a:pt x="769" y="1365"/>
                    <a:pt x="836" y="1355"/>
                    <a:pt x="900" y="1335"/>
                  </a:cubicBezTo>
                  <a:lnTo>
                    <a:pt x="925" y="1359"/>
                  </a:lnTo>
                  <a:cubicBezTo>
                    <a:pt x="986" y="1493"/>
                    <a:pt x="1059" y="1615"/>
                    <a:pt x="1119" y="1748"/>
                  </a:cubicBezTo>
                  <a:cubicBezTo>
                    <a:pt x="1181" y="1846"/>
                    <a:pt x="1229" y="1980"/>
                    <a:pt x="1338" y="2028"/>
                  </a:cubicBezTo>
                  <a:cubicBezTo>
                    <a:pt x="1362" y="2039"/>
                    <a:pt x="1389" y="2044"/>
                    <a:pt x="1416" y="2044"/>
                  </a:cubicBezTo>
                  <a:cubicBezTo>
                    <a:pt x="1484" y="2044"/>
                    <a:pt x="1549" y="2009"/>
                    <a:pt x="1557" y="1931"/>
                  </a:cubicBezTo>
                  <a:cubicBezTo>
                    <a:pt x="1570" y="1883"/>
                    <a:pt x="1545" y="1821"/>
                    <a:pt x="1521" y="1773"/>
                  </a:cubicBezTo>
                  <a:cubicBezTo>
                    <a:pt x="1484" y="1712"/>
                    <a:pt x="1448" y="1651"/>
                    <a:pt x="1424" y="1591"/>
                  </a:cubicBezTo>
                  <a:cubicBezTo>
                    <a:pt x="1338" y="1456"/>
                    <a:pt x="1265" y="1323"/>
                    <a:pt x="1181" y="1177"/>
                  </a:cubicBezTo>
                  <a:cubicBezTo>
                    <a:pt x="1351" y="1056"/>
                    <a:pt x="1473" y="873"/>
                    <a:pt x="1484" y="666"/>
                  </a:cubicBezTo>
                  <a:cubicBezTo>
                    <a:pt x="1509" y="362"/>
                    <a:pt x="1302" y="107"/>
                    <a:pt x="1010" y="21"/>
                  </a:cubicBezTo>
                  <a:cubicBezTo>
                    <a:pt x="954" y="7"/>
                    <a:pt x="896" y="0"/>
                    <a:pt x="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</p:grpSp>
      <p:grpSp>
        <p:nvGrpSpPr>
          <p:cNvPr id="13" name="Google Shape;10580;p67"/>
          <p:cNvGrpSpPr/>
          <p:nvPr/>
        </p:nvGrpSpPr>
        <p:grpSpPr>
          <a:xfrm>
            <a:off x="9278551" y="2046716"/>
            <a:ext cx="608081" cy="768046"/>
            <a:chOff x="3224282" y="1673032"/>
            <a:chExt cx="364360" cy="460211"/>
          </a:xfrm>
          <a:solidFill>
            <a:srgbClr val="FF0000"/>
          </a:solidFill>
        </p:grpSpPr>
        <p:sp>
          <p:nvSpPr>
            <p:cNvPr id="14" name="Google Shape;10581;p67"/>
            <p:cNvSpPr/>
            <p:nvPr/>
          </p:nvSpPr>
          <p:spPr>
            <a:xfrm>
              <a:off x="3224282" y="2027317"/>
              <a:ext cx="65208" cy="77064"/>
            </a:xfrm>
            <a:custGeom>
              <a:avLst/>
              <a:gdLst/>
              <a:ahLst/>
              <a:cxnLst/>
              <a:rect l="l" t="t" r="r" b="b"/>
              <a:pathLst>
                <a:path w="418" h="494" extrusionOk="0">
                  <a:moveTo>
                    <a:pt x="369" y="1"/>
                  </a:moveTo>
                  <a:cubicBezTo>
                    <a:pt x="362" y="1"/>
                    <a:pt x="355" y="3"/>
                    <a:pt x="350" y="9"/>
                  </a:cubicBezTo>
                  <a:cubicBezTo>
                    <a:pt x="289" y="82"/>
                    <a:pt x="228" y="155"/>
                    <a:pt x="180" y="228"/>
                  </a:cubicBezTo>
                  <a:cubicBezTo>
                    <a:pt x="118" y="301"/>
                    <a:pt x="58" y="374"/>
                    <a:pt x="9" y="447"/>
                  </a:cubicBezTo>
                  <a:cubicBezTo>
                    <a:pt x="0" y="473"/>
                    <a:pt x="17" y="493"/>
                    <a:pt x="36" y="493"/>
                  </a:cubicBezTo>
                  <a:cubicBezTo>
                    <a:pt x="43" y="493"/>
                    <a:pt x="51" y="490"/>
                    <a:pt x="58" y="484"/>
                  </a:cubicBezTo>
                  <a:cubicBezTo>
                    <a:pt x="107" y="411"/>
                    <a:pt x="167" y="338"/>
                    <a:pt x="216" y="265"/>
                  </a:cubicBezTo>
                  <a:lnTo>
                    <a:pt x="399" y="46"/>
                  </a:lnTo>
                  <a:cubicBezTo>
                    <a:pt x="417" y="27"/>
                    <a:pt x="393" y="1"/>
                    <a:pt x="3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15" name="Google Shape;10582;p67"/>
            <p:cNvSpPr/>
            <p:nvPr/>
          </p:nvSpPr>
          <p:spPr>
            <a:xfrm>
              <a:off x="3279352" y="2026225"/>
              <a:ext cx="51636" cy="64740"/>
            </a:xfrm>
            <a:custGeom>
              <a:avLst/>
              <a:gdLst/>
              <a:ahLst/>
              <a:cxnLst/>
              <a:rect l="l" t="t" r="r" b="b"/>
              <a:pathLst>
                <a:path w="331" h="415" extrusionOk="0">
                  <a:moveTo>
                    <a:pt x="290" y="1"/>
                  </a:moveTo>
                  <a:cubicBezTo>
                    <a:pt x="281" y="1"/>
                    <a:pt x="272" y="5"/>
                    <a:pt x="264" y="16"/>
                  </a:cubicBezTo>
                  <a:cubicBezTo>
                    <a:pt x="227" y="77"/>
                    <a:pt x="179" y="137"/>
                    <a:pt x="143" y="199"/>
                  </a:cubicBezTo>
                  <a:cubicBezTo>
                    <a:pt x="118" y="223"/>
                    <a:pt x="94" y="259"/>
                    <a:pt x="70" y="283"/>
                  </a:cubicBezTo>
                  <a:cubicBezTo>
                    <a:pt x="57" y="320"/>
                    <a:pt x="33" y="345"/>
                    <a:pt x="9" y="381"/>
                  </a:cubicBezTo>
                  <a:cubicBezTo>
                    <a:pt x="0" y="398"/>
                    <a:pt x="16" y="415"/>
                    <a:pt x="34" y="415"/>
                  </a:cubicBezTo>
                  <a:cubicBezTo>
                    <a:pt x="42" y="415"/>
                    <a:pt x="50" y="412"/>
                    <a:pt x="57" y="405"/>
                  </a:cubicBezTo>
                  <a:cubicBezTo>
                    <a:pt x="82" y="381"/>
                    <a:pt x="94" y="356"/>
                    <a:pt x="118" y="320"/>
                  </a:cubicBezTo>
                  <a:cubicBezTo>
                    <a:pt x="143" y="296"/>
                    <a:pt x="167" y="259"/>
                    <a:pt x="191" y="235"/>
                  </a:cubicBezTo>
                  <a:cubicBezTo>
                    <a:pt x="227" y="174"/>
                    <a:pt x="276" y="113"/>
                    <a:pt x="313" y="53"/>
                  </a:cubicBezTo>
                  <a:cubicBezTo>
                    <a:pt x="330" y="27"/>
                    <a:pt x="311" y="1"/>
                    <a:pt x="2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16" name="Google Shape;10583;p67"/>
            <p:cNvSpPr/>
            <p:nvPr/>
          </p:nvSpPr>
          <p:spPr>
            <a:xfrm>
              <a:off x="3284344" y="2101887"/>
              <a:ext cx="26832" cy="31356"/>
            </a:xfrm>
            <a:custGeom>
              <a:avLst/>
              <a:gdLst/>
              <a:ahLst/>
              <a:cxnLst/>
              <a:rect l="l" t="t" r="r" b="b"/>
              <a:pathLst>
                <a:path w="172" h="201" extrusionOk="0">
                  <a:moveTo>
                    <a:pt x="146" y="0"/>
                  </a:moveTo>
                  <a:cubicBezTo>
                    <a:pt x="135" y="0"/>
                    <a:pt x="122" y="9"/>
                    <a:pt x="122" y="17"/>
                  </a:cubicBezTo>
                  <a:cubicBezTo>
                    <a:pt x="98" y="42"/>
                    <a:pt x="74" y="66"/>
                    <a:pt x="62" y="90"/>
                  </a:cubicBezTo>
                  <a:lnTo>
                    <a:pt x="25" y="127"/>
                  </a:lnTo>
                  <a:cubicBezTo>
                    <a:pt x="25" y="127"/>
                    <a:pt x="25" y="139"/>
                    <a:pt x="14" y="139"/>
                  </a:cubicBezTo>
                  <a:cubicBezTo>
                    <a:pt x="14" y="151"/>
                    <a:pt x="1" y="163"/>
                    <a:pt x="1" y="176"/>
                  </a:cubicBezTo>
                  <a:cubicBezTo>
                    <a:pt x="1" y="187"/>
                    <a:pt x="14" y="200"/>
                    <a:pt x="25" y="200"/>
                  </a:cubicBezTo>
                  <a:cubicBezTo>
                    <a:pt x="50" y="200"/>
                    <a:pt x="62" y="176"/>
                    <a:pt x="74" y="163"/>
                  </a:cubicBezTo>
                  <a:lnTo>
                    <a:pt x="111" y="127"/>
                  </a:lnTo>
                  <a:cubicBezTo>
                    <a:pt x="122" y="103"/>
                    <a:pt x="147" y="78"/>
                    <a:pt x="171" y="54"/>
                  </a:cubicBezTo>
                  <a:cubicBezTo>
                    <a:pt x="171" y="42"/>
                    <a:pt x="171" y="17"/>
                    <a:pt x="159" y="6"/>
                  </a:cubicBezTo>
                  <a:cubicBezTo>
                    <a:pt x="156" y="2"/>
                    <a:pt x="151" y="0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17" name="Google Shape;10584;p67"/>
            <p:cNvSpPr/>
            <p:nvPr/>
          </p:nvSpPr>
          <p:spPr>
            <a:xfrm>
              <a:off x="3263596" y="2104540"/>
              <a:ext cx="11544" cy="11544"/>
            </a:xfrm>
            <a:custGeom>
              <a:avLst/>
              <a:gdLst/>
              <a:ahLst/>
              <a:cxnLst/>
              <a:rect l="l" t="t" r="r" b="b"/>
              <a:pathLst>
                <a:path w="74" h="74" extrusionOk="0">
                  <a:moveTo>
                    <a:pt x="49" y="0"/>
                  </a:moveTo>
                  <a:lnTo>
                    <a:pt x="37" y="13"/>
                  </a:lnTo>
                  <a:cubicBezTo>
                    <a:pt x="25" y="13"/>
                    <a:pt x="25" y="25"/>
                    <a:pt x="25" y="25"/>
                  </a:cubicBezTo>
                  <a:cubicBezTo>
                    <a:pt x="12" y="37"/>
                    <a:pt x="12" y="37"/>
                    <a:pt x="1" y="37"/>
                  </a:cubicBezTo>
                  <a:lnTo>
                    <a:pt x="1" y="49"/>
                  </a:lnTo>
                  <a:lnTo>
                    <a:pt x="1" y="61"/>
                  </a:lnTo>
                  <a:cubicBezTo>
                    <a:pt x="1" y="73"/>
                    <a:pt x="1" y="73"/>
                    <a:pt x="12" y="73"/>
                  </a:cubicBezTo>
                  <a:lnTo>
                    <a:pt x="37" y="73"/>
                  </a:lnTo>
                  <a:cubicBezTo>
                    <a:pt x="49" y="73"/>
                    <a:pt x="49" y="61"/>
                    <a:pt x="61" y="61"/>
                  </a:cubicBezTo>
                  <a:cubicBezTo>
                    <a:pt x="61" y="49"/>
                    <a:pt x="61" y="49"/>
                    <a:pt x="74" y="37"/>
                  </a:cubicBezTo>
                  <a:lnTo>
                    <a:pt x="74" y="25"/>
                  </a:lnTo>
                  <a:lnTo>
                    <a:pt x="74" y="13"/>
                  </a:lnTo>
                  <a:cubicBezTo>
                    <a:pt x="61" y="0"/>
                    <a:pt x="61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18" name="Google Shape;10585;p67"/>
            <p:cNvSpPr/>
            <p:nvPr/>
          </p:nvSpPr>
          <p:spPr>
            <a:xfrm>
              <a:off x="3298170" y="1673032"/>
              <a:ext cx="290472" cy="355056"/>
            </a:xfrm>
            <a:custGeom>
              <a:avLst/>
              <a:gdLst/>
              <a:ahLst/>
              <a:cxnLst/>
              <a:rect l="l" t="t" r="r" b="b"/>
              <a:pathLst>
                <a:path w="1862" h="2276" extrusionOk="0">
                  <a:moveTo>
                    <a:pt x="1374" y="65"/>
                  </a:moveTo>
                  <a:cubicBezTo>
                    <a:pt x="1452" y="65"/>
                    <a:pt x="1528" y="93"/>
                    <a:pt x="1594" y="159"/>
                  </a:cubicBezTo>
                  <a:cubicBezTo>
                    <a:pt x="1703" y="245"/>
                    <a:pt x="1740" y="403"/>
                    <a:pt x="1703" y="537"/>
                  </a:cubicBezTo>
                  <a:cubicBezTo>
                    <a:pt x="1691" y="597"/>
                    <a:pt x="1667" y="646"/>
                    <a:pt x="1643" y="694"/>
                  </a:cubicBezTo>
                  <a:cubicBezTo>
                    <a:pt x="1606" y="658"/>
                    <a:pt x="1022" y="221"/>
                    <a:pt x="1022" y="221"/>
                  </a:cubicBezTo>
                  <a:cubicBezTo>
                    <a:pt x="1126" y="132"/>
                    <a:pt x="1252" y="65"/>
                    <a:pt x="1374" y="65"/>
                  </a:cubicBezTo>
                  <a:close/>
                  <a:moveTo>
                    <a:pt x="973" y="257"/>
                  </a:moveTo>
                  <a:cubicBezTo>
                    <a:pt x="973" y="269"/>
                    <a:pt x="1606" y="767"/>
                    <a:pt x="1606" y="767"/>
                  </a:cubicBezTo>
                  <a:cubicBezTo>
                    <a:pt x="1582" y="804"/>
                    <a:pt x="1557" y="840"/>
                    <a:pt x="1546" y="877"/>
                  </a:cubicBezTo>
                  <a:cubicBezTo>
                    <a:pt x="1497" y="829"/>
                    <a:pt x="889" y="354"/>
                    <a:pt x="889" y="342"/>
                  </a:cubicBezTo>
                  <a:cubicBezTo>
                    <a:pt x="913" y="318"/>
                    <a:pt x="937" y="281"/>
                    <a:pt x="973" y="257"/>
                  </a:cubicBezTo>
                  <a:close/>
                  <a:moveTo>
                    <a:pt x="852" y="403"/>
                  </a:moveTo>
                  <a:cubicBezTo>
                    <a:pt x="852" y="415"/>
                    <a:pt x="1436" y="902"/>
                    <a:pt x="1497" y="926"/>
                  </a:cubicBezTo>
                  <a:cubicBezTo>
                    <a:pt x="1351" y="1145"/>
                    <a:pt x="1217" y="1364"/>
                    <a:pt x="1083" y="1594"/>
                  </a:cubicBezTo>
                  <a:cubicBezTo>
                    <a:pt x="1010" y="1704"/>
                    <a:pt x="962" y="1813"/>
                    <a:pt x="889" y="1935"/>
                  </a:cubicBezTo>
                  <a:cubicBezTo>
                    <a:pt x="876" y="1959"/>
                    <a:pt x="865" y="1984"/>
                    <a:pt x="840" y="1996"/>
                  </a:cubicBezTo>
                  <a:lnTo>
                    <a:pt x="840" y="1740"/>
                  </a:lnTo>
                  <a:cubicBezTo>
                    <a:pt x="840" y="1723"/>
                    <a:pt x="820" y="1711"/>
                    <a:pt x="805" y="1711"/>
                  </a:cubicBezTo>
                  <a:cubicBezTo>
                    <a:pt x="800" y="1711"/>
                    <a:pt x="795" y="1713"/>
                    <a:pt x="792" y="1716"/>
                  </a:cubicBezTo>
                  <a:cubicBezTo>
                    <a:pt x="719" y="1740"/>
                    <a:pt x="657" y="1753"/>
                    <a:pt x="584" y="1777"/>
                  </a:cubicBezTo>
                  <a:cubicBezTo>
                    <a:pt x="597" y="1716"/>
                    <a:pt x="609" y="1643"/>
                    <a:pt x="621" y="1583"/>
                  </a:cubicBezTo>
                  <a:cubicBezTo>
                    <a:pt x="621" y="1563"/>
                    <a:pt x="613" y="1543"/>
                    <a:pt x="596" y="1543"/>
                  </a:cubicBezTo>
                  <a:cubicBezTo>
                    <a:pt x="593" y="1543"/>
                    <a:pt x="589" y="1544"/>
                    <a:pt x="584" y="1546"/>
                  </a:cubicBezTo>
                  <a:cubicBezTo>
                    <a:pt x="500" y="1558"/>
                    <a:pt x="402" y="1570"/>
                    <a:pt x="317" y="1594"/>
                  </a:cubicBezTo>
                  <a:cubicBezTo>
                    <a:pt x="341" y="1521"/>
                    <a:pt x="354" y="1448"/>
                    <a:pt x="365" y="1376"/>
                  </a:cubicBezTo>
                  <a:cubicBezTo>
                    <a:pt x="378" y="1364"/>
                    <a:pt x="354" y="1340"/>
                    <a:pt x="329" y="1340"/>
                  </a:cubicBezTo>
                  <a:cubicBezTo>
                    <a:pt x="256" y="1364"/>
                    <a:pt x="183" y="1376"/>
                    <a:pt x="98" y="1388"/>
                  </a:cubicBezTo>
                  <a:cubicBezTo>
                    <a:pt x="98" y="1388"/>
                    <a:pt x="98" y="1376"/>
                    <a:pt x="111" y="1364"/>
                  </a:cubicBezTo>
                  <a:cubicBezTo>
                    <a:pt x="171" y="1254"/>
                    <a:pt x="268" y="1145"/>
                    <a:pt x="341" y="1035"/>
                  </a:cubicBezTo>
                  <a:cubicBezTo>
                    <a:pt x="427" y="938"/>
                    <a:pt x="500" y="829"/>
                    <a:pt x="584" y="731"/>
                  </a:cubicBezTo>
                  <a:cubicBezTo>
                    <a:pt x="670" y="622"/>
                    <a:pt x="767" y="513"/>
                    <a:pt x="852" y="403"/>
                  </a:cubicBezTo>
                  <a:close/>
                  <a:moveTo>
                    <a:pt x="292" y="1424"/>
                  </a:moveTo>
                  <a:lnTo>
                    <a:pt x="292" y="1424"/>
                  </a:lnTo>
                  <a:cubicBezTo>
                    <a:pt x="281" y="1485"/>
                    <a:pt x="256" y="1558"/>
                    <a:pt x="244" y="1631"/>
                  </a:cubicBezTo>
                  <a:cubicBezTo>
                    <a:pt x="244" y="1643"/>
                    <a:pt x="256" y="1667"/>
                    <a:pt x="281" y="1667"/>
                  </a:cubicBezTo>
                  <a:cubicBezTo>
                    <a:pt x="365" y="1643"/>
                    <a:pt x="463" y="1631"/>
                    <a:pt x="548" y="1619"/>
                  </a:cubicBezTo>
                  <a:lnTo>
                    <a:pt x="548" y="1619"/>
                  </a:lnTo>
                  <a:cubicBezTo>
                    <a:pt x="536" y="1680"/>
                    <a:pt x="524" y="1753"/>
                    <a:pt x="511" y="1826"/>
                  </a:cubicBezTo>
                  <a:cubicBezTo>
                    <a:pt x="511" y="1850"/>
                    <a:pt x="536" y="1862"/>
                    <a:pt x="560" y="1862"/>
                  </a:cubicBezTo>
                  <a:cubicBezTo>
                    <a:pt x="621" y="1838"/>
                    <a:pt x="694" y="1813"/>
                    <a:pt x="767" y="1789"/>
                  </a:cubicBezTo>
                  <a:lnTo>
                    <a:pt x="767" y="2021"/>
                  </a:lnTo>
                  <a:cubicBezTo>
                    <a:pt x="755" y="2021"/>
                    <a:pt x="427" y="2118"/>
                    <a:pt x="365" y="2130"/>
                  </a:cubicBezTo>
                  <a:cubicBezTo>
                    <a:pt x="365" y="2105"/>
                    <a:pt x="341" y="2057"/>
                    <a:pt x="292" y="2008"/>
                  </a:cubicBezTo>
                  <a:cubicBezTo>
                    <a:pt x="244" y="1972"/>
                    <a:pt x="147" y="1959"/>
                    <a:pt x="135" y="1959"/>
                  </a:cubicBezTo>
                  <a:cubicBezTo>
                    <a:pt x="135" y="1899"/>
                    <a:pt x="98" y="1631"/>
                    <a:pt x="86" y="1570"/>
                  </a:cubicBezTo>
                  <a:lnTo>
                    <a:pt x="86" y="1448"/>
                  </a:lnTo>
                  <a:cubicBezTo>
                    <a:pt x="86" y="1451"/>
                    <a:pt x="92" y="1452"/>
                    <a:pt x="101" y="1452"/>
                  </a:cubicBezTo>
                  <a:cubicBezTo>
                    <a:pt x="140" y="1452"/>
                    <a:pt x="244" y="1434"/>
                    <a:pt x="292" y="1424"/>
                  </a:cubicBezTo>
                  <a:close/>
                  <a:moveTo>
                    <a:pt x="147" y="2008"/>
                  </a:moveTo>
                  <a:cubicBezTo>
                    <a:pt x="268" y="2008"/>
                    <a:pt x="305" y="2154"/>
                    <a:pt x="305" y="2154"/>
                  </a:cubicBezTo>
                  <a:lnTo>
                    <a:pt x="159" y="2191"/>
                  </a:lnTo>
                  <a:cubicBezTo>
                    <a:pt x="159" y="2130"/>
                    <a:pt x="147" y="2069"/>
                    <a:pt x="147" y="2008"/>
                  </a:cubicBezTo>
                  <a:close/>
                  <a:moveTo>
                    <a:pt x="1371" y="0"/>
                  </a:moveTo>
                  <a:cubicBezTo>
                    <a:pt x="1292" y="0"/>
                    <a:pt x="1213" y="24"/>
                    <a:pt x="1144" y="62"/>
                  </a:cubicBezTo>
                  <a:cubicBezTo>
                    <a:pt x="1022" y="135"/>
                    <a:pt x="901" y="232"/>
                    <a:pt x="816" y="342"/>
                  </a:cubicBezTo>
                  <a:cubicBezTo>
                    <a:pt x="803" y="354"/>
                    <a:pt x="463" y="767"/>
                    <a:pt x="305" y="986"/>
                  </a:cubicBezTo>
                  <a:cubicBezTo>
                    <a:pt x="219" y="1096"/>
                    <a:pt x="135" y="1205"/>
                    <a:pt x="62" y="1327"/>
                  </a:cubicBezTo>
                  <a:cubicBezTo>
                    <a:pt x="25" y="1376"/>
                    <a:pt x="1" y="1424"/>
                    <a:pt x="13" y="1497"/>
                  </a:cubicBezTo>
                  <a:cubicBezTo>
                    <a:pt x="13" y="1570"/>
                    <a:pt x="74" y="2045"/>
                    <a:pt x="98" y="2203"/>
                  </a:cubicBezTo>
                  <a:cubicBezTo>
                    <a:pt x="98" y="2215"/>
                    <a:pt x="86" y="2275"/>
                    <a:pt x="122" y="2275"/>
                  </a:cubicBezTo>
                  <a:cubicBezTo>
                    <a:pt x="195" y="2264"/>
                    <a:pt x="268" y="2239"/>
                    <a:pt x="329" y="2215"/>
                  </a:cubicBezTo>
                  <a:cubicBezTo>
                    <a:pt x="402" y="2203"/>
                    <a:pt x="463" y="2178"/>
                    <a:pt x="536" y="2167"/>
                  </a:cubicBezTo>
                  <a:cubicBezTo>
                    <a:pt x="609" y="2142"/>
                    <a:pt x="670" y="2130"/>
                    <a:pt x="743" y="2105"/>
                  </a:cubicBezTo>
                  <a:cubicBezTo>
                    <a:pt x="792" y="2094"/>
                    <a:pt x="865" y="2081"/>
                    <a:pt x="901" y="2045"/>
                  </a:cubicBezTo>
                  <a:cubicBezTo>
                    <a:pt x="937" y="2008"/>
                    <a:pt x="1229" y="1473"/>
                    <a:pt x="1302" y="1364"/>
                  </a:cubicBezTo>
                  <a:lnTo>
                    <a:pt x="1557" y="962"/>
                  </a:lnTo>
                  <a:cubicBezTo>
                    <a:pt x="1570" y="950"/>
                    <a:pt x="1862" y="597"/>
                    <a:pt x="1752" y="269"/>
                  </a:cubicBezTo>
                  <a:cubicBezTo>
                    <a:pt x="1716" y="148"/>
                    <a:pt x="1619" y="62"/>
                    <a:pt x="1509" y="26"/>
                  </a:cubicBezTo>
                  <a:cubicBezTo>
                    <a:pt x="1464" y="8"/>
                    <a:pt x="1418" y="0"/>
                    <a:pt x="1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19" name="Google Shape;10586;p67"/>
            <p:cNvSpPr/>
            <p:nvPr/>
          </p:nvSpPr>
          <p:spPr>
            <a:xfrm>
              <a:off x="3333798" y="1914526"/>
              <a:ext cx="30420" cy="19344"/>
            </a:xfrm>
            <a:custGeom>
              <a:avLst/>
              <a:gdLst/>
              <a:ahLst/>
              <a:cxnLst/>
              <a:rect l="l" t="t" r="r" b="b"/>
              <a:pathLst>
                <a:path w="195" h="124" extrusionOk="0">
                  <a:moveTo>
                    <a:pt x="158" y="0"/>
                  </a:moveTo>
                  <a:cubicBezTo>
                    <a:pt x="119" y="0"/>
                    <a:pt x="58" y="42"/>
                    <a:pt x="24" y="63"/>
                  </a:cubicBezTo>
                  <a:cubicBezTo>
                    <a:pt x="0" y="75"/>
                    <a:pt x="13" y="112"/>
                    <a:pt x="37" y="124"/>
                  </a:cubicBezTo>
                  <a:cubicBezTo>
                    <a:pt x="49" y="124"/>
                    <a:pt x="61" y="124"/>
                    <a:pt x="73" y="112"/>
                  </a:cubicBezTo>
                  <a:cubicBezTo>
                    <a:pt x="73" y="112"/>
                    <a:pt x="86" y="112"/>
                    <a:pt x="86" y="99"/>
                  </a:cubicBezTo>
                  <a:cubicBezTo>
                    <a:pt x="110" y="88"/>
                    <a:pt x="122" y="88"/>
                    <a:pt x="146" y="75"/>
                  </a:cubicBezTo>
                  <a:cubicBezTo>
                    <a:pt x="159" y="75"/>
                    <a:pt x="183" y="63"/>
                    <a:pt x="195" y="51"/>
                  </a:cubicBezTo>
                  <a:cubicBezTo>
                    <a:pt x="195" y="39"/>
                    <a:pt x="195" y="15"/>
                    <a:pt x="170" y="2"/>
                  </a:cubicBezTo>
                  <a:cubicBezTo>
                    <a:pt x="167" y="1"/>
                    <a:pt x="162" y="0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20" name="Google Shape;10587;p67"/>
            <p:cNvSpPr/>
            <p:nvPr/>
          </p:nvSpPr>
          <p:spPr>
            <a:xfrm>
              <a:off x="3367807" y="1914838"/>
              <a:ext cx="21216" cy="11544"/>
            </a:xfrm>
            <a:custGeom>
              <a:avLst/>
              <a:gdLst/>
              <a:ahLst/>
              <a:cxnLst/>
              <a:rect l="l" t="t" r="r" b="b"/>
              <a:pathLst>
                <a:path w="136" h="74" extrusionOk="0">
                  <a:moveTo>
                    <a:pt x="50" y="0"/>
                  </a:moveTo>
                  <a:cubicBezTo>
                    <a:pt x="25" y="0"/>
                    <a:pt x="1" y="24"/>
                    <a:pt x="14" y="49"/>
                  </a:cubicBezTo>
                  <a:cubicBezTo>
                    <a:pt x="14" y="61"/>
                    <a:pt x="25" y="61"/>
                    <a:pt x="38" y="61"/>
                  </a:cubicBezTo>
                  <a:cubicBezTo>
                    <a:pt x="62" y="73"/>
                    <a:pt x="74" y="73"/>
                    <a:pt x="98" y="73"/>
                  </a:cubicBezTo>
                  <a:cubicBezTo>
                    <a:pt x="111" y="73"/>
                    <a:pt x="123" y="61"/>
                    <a:pt x="135" y="49"/>
                  </a:cubicBezTo>
                  <a:cubicBezTo>
                    <a:pt x="135" y="37"/>
                    <a:pt x="123" y="24"/>
                    <a:pt x="123" y="13"/>
                  </a:cubicBezTo>
                  <a:cubicBezTo>
                    <a:pt x="98" y="0"/>
                    <a:pt x="74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21" name="Google Shape;10588;p67"/>
            <p:cNvSpPr/>
            <p:nvPr/>
          </p:nvSpPr>
          <p:spPr>
            <a:xfrm>
              <a:off x="3290116" y="2004540"/>
              <a:ext cx="13416" cy="14352"/>
            </a:xfrm>
            <a:custGeom>
              <a:avLst/>
              <a:gdLst/>
              <a:ahLst/>
              <a:cxnLst/>
              <a:rect l="l" t="t" r="r" b="b"/>
              <a:pathLst>
                <a:path w="86" h="92" extrusionOk="0">
                  <a:moveTo>
                    <a:pt x="60" y="0"/>
                  </a:moveTo>
                  <a:cubicBezTo>
                    <a:pt x="52" y="0"/>
                    <a:pt x="43" y="3"/>
                    <a:pt x="37" y="9"/>
                  </a:cubicBezTo>
                  <a:cubicBezTo>
                    <a:pt x="25" y="9"/>
                    <a:pt x="13" y="21"/>
                    <a:pt x="13" y="33"/>
                  </a:cubicBezTo>
                  <a:cubicBezTo>
                    <a:pt x="1" y="46"/>
                    <a:pt x="1" y="57"/>
                    <a:pt x="1" y="70"/>
                  </a:cubicBezTo>
                  <a:cubicBezTo>
                    <a:pt x="1" y="70"/>
                    <a:pt x="1" y="82"/>
                    <a:pt x="13" y="82"/>
                  </a:cubicBezTo>
                  <a:cubicBezTo>
                    <a:pt x="20" y="89"/>
                    <a:pt x="27" y="92"/>
                    <a:pt x="34" y="92"/>
                  </a:cubicBezTo>
                  <a:cubicBezTo>
                    <a:pt x="50" y="92"/>
                    <a:pt x="65" y="75"/>
                    <a:pt x="74" y="57"/>
                  </a:cubicBezTo>
                  <a:cubicBezTo>
                    <a:pt x="85" y="46"/>
                    <a:pt x="85" y="21"/>
                    <a:pt x="74" y="9"/>
                  </a:cubicBezTo>
                  <a:cubicBezTo>
                    <a:pt x="74" y="3"/>
                    <a:pt x="68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</p:grpSp>
      <p:grpSp>
        <p:nvGrpSpPr>
          <p:cNvPr id="22" name="Google Shape;10589;p67"/>
          <p:cNvGrpSpPr/>
          <p:nvPr/>
        </p:nvGrpSpPr>
        <p:grpSpPr>
          <a:xfrm>
            <a:off x="1983965" y="2198471"/>
            <a:ext cx="289516" cy="582638"/>
            <a:chOff x="6199926" y="546550"/>
            <a:chExt cx="151945" cy="305766"/>
          </a:xfrm>
          <a:solidFill>
            <a:srgbClr val="FF0000"/>
          </a:solidFill>
        </p:grpSpPr>
        <p:sp>
          <p:nvSpPr>
            <p:cNvPr id="23" name="Google Shape;10590;p67"/>
            <p:cNvSpPr/>
            <p:nvPr/>
          </p:nvSpPr>
          <p:spPr>
            <a:xfrm>
              <a:off x="6199926" y="546550"/>
              <a:ext cx="150228" cy="198432"/>
            </a:xfrm>
            <a:custGeom>
              <a:avLst/>
              <a:gdLst/>
              <a:ahLst/>
              <a:cxnLst/>
              <a:rect l="l" t="t" r="r" b="b"/>
              <a:pathLst>
                <a:path w="963" h="1272" extrusionOk="0">
                  <a:moveTo>
                    <a:pt x="658" y="86"/>
                  </a:moveTo>
                  <a:cubicBezTo>
                    <a:pt x="658" y="244"/>
                    <a:pt x="597" y="876"/>
                    <a:pt x="585" y="1047"/>
                  </a:cubicBezTo>
                  <a:cubicBezTo>
                    <a:pt x="512" y="1047"/>
                    <a:pt x="427" y="1059"/>
                    <a:pt x="341" y="1059"/>
                  </a:cubicBezTo>
                  <a:cubicBezTo>
                    <a:pt x="293" y="913"/>
                    <a:pt x="122" y="317"/>
                    <a:pt x="86" y="171"/>
                  </a:cubicBezTo>
                  <a:cubicBezTo>
                    <a:pt x="184" y="135"/>
                    <a:pt x="573" y="86"/>
                    <a:pt x="658" y="86"/>
                  </a:cubicBezTo>
                  <a:close/>
                  <a:moveTo>
                    <a:pt x="730" y="184"/>
                  </a:moveTo>
                  <a:cubicBezTo>
                    <a:pt x="767" y="232"/>
                    <a:pt x="816" y="281"/>
                    <a:pt x="852" y="330"/>
                  </a:cubicBezTo>
                  <a:cubicBezTo>
                    <a:pt x="889" y="378"/>
                    <a:pt x="876" y="414"/>
                    <a:pt x="865" y="463"/>
                  </a:cubicBezTo>
                  <a:lnTo>
                    <a:pt x="828" y="609"/>
                  </a:lnTo>
                  <a:lnTo>
                    <a:pt x="719" y="1192"/>
                  </a:lnTo>
                  <a:cubicBezTo>
                    <a:pt x="686" y="1196"/>
                    <a:pt x="652" y="1199"/>
                    <a:pt x="618" y="1199"/>
                  </a:cubicBezTo>
                  <a:cubicBezTo>
                    <a:pt x="535" y="1199"/>
                    <a:pt x="450" y="1184"/>
                    <a:pt x="390" y="1132"/>
                  </a:cubicBezTo>
                  <a:cubicBezTo>
                    <a:pt x="463" y="1120"/>
                    <a:pt x="549" y="1108"/>
                    <a:pt x="622" y="1108"/>
                  </a:cubicBezTo>
                  <a:cubicBezTo>
                    <a:pt x="633" y="1108"/>
                    <a:pt x="658" y="1095"/>
                    <a:pt x="658" y="1084"/>
                  </a:cubicBezTo>
                  <a:cubicBezTo>
                    <a:pt x="682" y="913"/>
                    <a:pt x="694" y="743"/>
                    <a:pt x="706" y="560"/>
                  </a:cubicBezTo>
                  <a:cubicBezTo>
                    <a:pt x="719" y="438"/>
                    <a:pt x="719" y="305"/>
                    <a:pt x="730" y="184"/>
                  </a:cubicBezTo>
                  <a:close/>
                  <a:moveTo>
                    <a:pt x="706" y="1"/>
                  </a:moveTo>
                  <a:cubicBezTo>
                    <a:pt x="597" y="13"/>
                    <a:pt x="171" y="86"/>
                    <a:pt x="62" y="98"/>
                  </a:cubicBezTo>
                  <a:cubicBezTo>
                    <a:pt x="38" y="98"/>
                    <a:pt x="1" y="147"/>
                    <a:pt x="13" y="171"/>
                  </a:cubicBezTo>
                  <a:cubicBezTo>
                    <a:pt x="74" y="487"/>
                    <a:pt x="159" y="803"/>
                    <a:pt x="268" y="1120"/>
                  </a:cubicBezTo>
                  <a:lnTo>
                    <a:pt x="317" y="1168"/>
                  </a:lnTo>
                  <a:cubicBezTo>
                    <a:pt x="399" y="1250"/>
                    <a:pt x="515" y="1271"/>
                    <a:pt x="634" y="1271"/>
                  </a:cubicBezTo>
                  <a:cubicBezTo>
                    <a:pt x="674" y="1271"/>
                    <a:pt x="715" y="1269"/>
                    <a:pt x="755" y="1265"/>
                  </a:cubicBezTo>
                  <a:cubicBezTo>
                    <a:pt x="767" y="1254"/>
                    <a:pt x="779" y="1254"/>
                    <a:pt x="779" y="1229"/>
                  </a:cubicBezTo>
                  <a:cubicBezTo>
                    <a:pt x="840" y="1022"/>
                    <a:pt x="876" y="792"/>
                    <a:pt x="913" y="573"/>
                  </a:cubicBezTo>
                  <a:cubicBezTo>
                    <a:pt x="925" y="524"/>
                    <a:pt x="938" y="475"/>
                    <a:pt x="949" y="414"/>
                  </a:cubicBezTo>
                  <a:cubicBezTo>
                    <a:pt x="962" y="378"/>
                    <a:pt x="962" y="341"/>
                    <a:pt x="938" y="305"/>
                  </a:cubicBezTo>
                  <a:cubicBezTo>
                    <a:pt x="901" y="257"/>
                    <a:pt x="719" y="1"/>
                    <a:pt x="7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  <p:sp>
          <p:nvSpPr>
            <p:cNvPr id="24" name="Google Shape;10591;p67"/>
            <p:cNvSpPr/>
            <p:nvPr/>
          </p:nvSpPr>
          <p:spPr>
            <a:xfrm>
              <a:off x="6234091" y="758404"/>
              <a:ext cx="117780" cy="93912"/>
            </a:xfrm>
            <a:custGeom>
              <a:avLst/>
              <a:gdLst/>
              <a:ahLst/>
              <a:cxnLst/>
              <a:rect l="l" t="t" r="r" b="b"/>
              <a:pathLst>
                <a:path w="755" h="602" extrusionOk="0">
                  <a:moveTo>
                    <a:pt x="299" y="81"/>
                  </a:moveTo>
                  <a:cubicBezTo>
                    <a:pt x="320" y="81"/>
                    <a:pt x="341" y="84"/>
                    <a:pt x="366" y="90"/>
                  </a:cubicBezTo>
                  <a:cubicBezTo>
                    <a:pt x="451" y="115"/>
                    <a:pt x="511" y="199"/>
                    <a:pt x="500" y="285"/>
                  </a:cubicBezTo>
                  <a:cubicBezTo>
                    <a:pt x="485" y="400"/>
                    <a:pt x="385" y="464"/>
                    <a:pt x="286" y="464"/>
                  </a:cubicBezTo>
                  <a:cubicBezTo>
                    <a:pt x="218" y="464"/>
                    <a:pt x="150" y="434"/>
                    <a:pt x="111" y="370"/>
                  </a:cubicBezTo>
                  <a:cubicBezTo>
                    <a:pt x="74" y="285"/>
                    <a:pt x="98" y="188"/>
                    <a:pt x="184" y="139"/>
                  </a:cubicBezTo>
                  <a:cubicBezTo>
                    <a:pt x="195" y="126"/>
                    <a:pt x="208" y="115"/>
                    <a:pt x="195" y="102"/>
                  </a:cubicBezTo>
                  <a:cubicBezTo>
                    <a:pt x="208" y="102"/>
                    <a:pt x="220" y="90"/>
                    <a:pt x="232" y="90"/>
                  </a:cubicBezTo>
                  <a:cubicBezTo>
                    <a:pt x="257" y="84"/>
                    <a:pt x="278" y="81"/>
                    <a:pt x="299" y="81"/>
                  </a:cubicBezTo>
                  <a:close/>
                  <a:moveTo>
                    <a:pt x="560" y="175"/>
                  </a:moveTo>
                  <a:lnTo>
                    <a:pt x="560" y="175"/>
                  </a:lnTo>
                  <a:cubicBezTo>
                    <a:pt x="597" y="188"/>
                    <a:pt x="621" y="224"/>
                    <a:pt x="646" y="261"/>
                  </a:cubicBezTo>
                  <a:cubicBezTo>
                    <a:pt x="657" y="334"/>
                    <a:pt x="646" y="394"/>
                    <a:pt x="597" y="443"/>
                  </a:cubicBezTo>
                  <a:cubicBezTo>
                    <a:pt x="560" y="491"/>
                    <a:pt x="500" y="516"/>
                    <a:pt x="439" y="528"/>
                  </a:cubicBezTo>
                  <a:lnTo>
                    <a:pt x="378" y="528"/>
                  </a:lnTo>
                  <a:cubicBezTo>
                    <a:pt x="463" y="504"/>
                    <a:pt x="548" y="431"/>
                    <a:pt x="573" y="345"/>
                  </a:cubicBezTo>
                  <a:cubicBezTo>
                    <a:pt x="584" y="285"/>
                    <a:pt x="584" y="224"/>
                    <a:pt x="560" y="175"/>
                  </a:cubicBezTo>
                  <a:close/>
                  <a:moveTo>
                    <a:pt x="290" y="0"/>
                  </a:moveTo>
                  <a:cubicBezTo>
                    <a:pt x="271" y="0"/>
                    <a:pt x="252" y="2"/>
                    <a:pt x="232" y="5"/>
                  </a:cubicBezTo>
                  <a:cubicBezTo>
                    <a:pt x="171" y="29"/>
                    <a:pt x="98" y="66"/>
                    <a:pt x="62" y="126"/>
                  </a:cubicBezTo>
                  <a:lnTo>
                    <a:pt x="62" y="151"/>
                  </a:lnTo>
                  <a:cubicBezTo>
                    <a:pt x="25" y="212"/>
                    <a:pt x="1" y="285"/>
                    <a:pt x="25" y="358"/>
                  </a:cubicBezTo>
                  <a:cubicBezTo>
                    <a:pt x="62" y="455"/>
                    <a:pt x="147" y="516"/>
                    <a:pt x="244" y="540"/>
                  </a:cubicBezTo>
                  <a:cubicBezTo>
                    <a:pt x="268" y="577"/>
                    <a:pt x="330" y="601"/>
                    <a:pt x="378" y="601"/>
                  </a:cubicBezTo>
                  <a:cubicBezTo>
                    <a:pt x="439" y="601"/>
                    <a:pt x="511" y="589"/>
                    <a:pt x="560" y="564"/>
                  </a:cubicBezTo>
                  <a:cubicBezTo>
                    <a:pt x="694" y="491"/>
                    <a:pt x="755" y="345"/>
                    <a:pt x="694" y="212"/>
                  </a:cubicBezTo>
                  <a:cubicBezTo>
                    <a:pt x="657" y="139"/>
                    <a:pt x="597" y="90"/>
                    <a:pt x="511" y="78"/>
                  </a:cubicBezTo>
                  <a:lnTo>
                    <a:pt x="500" y="78"/>
                  </a:lnTo>
                  <a:cubicBezTo>
                    <a:pt x="487" y="53"/>
                    <a:pt x="463" y="42"/>
                    <a:pt x="439" y="29"/>
                  </a:cubicBezTo>
                  <a:cubicBezTo>
                    <a:pt x="394" y="11"/>
                    <a:pt x="343" y="0"/>
                    <a:pt x="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iner Hand ITC" panose="03070502030502020203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5" grpId="0" build="p"/>
      <p:bldP spid="8947" grpId="0" build="p"/>
      <p:bldP spid="895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1" name="Google Shape;4641;p45"/>
          <p:cNvSpPr txBox="1">
            <a:spLocks noGrp="1"/>
          </p:cNvSpPr>
          <p:nvPr>
            <p:ph type="title"/>
          </p:nvPr>
        </p:nvSpPr>
        <p:spPr>
          <a:xfrm>
            <a:off x="937433" y="2965600"/>
            <a:ext cx="10272000" cy="3028400"/>
          </a:xfrm>
          <a:prstGeom prst="rect">
            <a:avLst/>
          </a:prstGeom>
        </p:spPr>
        <p:txBody>
          <a:bodyPr spcFirstLastPara="1" vert="horz" wrap="square" lIns="121900" tIns="0" rIns="121900" bIns="0" rtlCol="0" anchor="ctr" anchorCtr="0">
            <a:noAutofit/>
          </a:bodyPr>
          <a:lstStyle/>
          <a:p>
            <a:r>
              <a:rPr lang="en-US" sz="8500" dirty="0">
                <a:solidFill>
                  <a:srgbClr val="FF0000"/>
                </a:solidFill>
                <a:latin typeface="Viner Hand ITC" panose="03070502030502020203" pitchFamily="66" charset="0"/>
              </a:rPr>
              <a:t>BÀI TẬP CỦNG CỐ</a:t>
            </a:r>
            <a:endParaRPr sz="8500" dirty="0">
              <a:solidFill>
                <a:srgbClr val="FF0000"/>
              </a:solidFill>
              <a:latin typeface="Viner Hand ITC" panose="03070502030502020203" pitchFamily="66" charset="0"/>
            </a:endParaRPr>
          </a:p>
        </p:txBody>
      </p:sp>
      <p:grpSp>
        <p:nvGrpSpPr>
          <p:cNvPr id="4642" name="Google Shape;4642;p45"/>
          <p:cNvGrpSpPr/>
          <p:nvPr/>
        </p:nvGrpSpPr>
        <p:grpSpPr>
          <a:xfrm rot="-324171" flipH="1">
            <a:off x="5496230" y="1137636"/>
            <a:ext cx="1172529" cy="1271473"/>
            <a:chOff x="7377121" y="3473748"/>
            <a:chExt cx="395237" cy="428609"/>
          </a:xfrm>
          <a:solidFill>
            <a:srgbClr val="7030A0"/>
          </a:solidFill>
        </p:grpSpPr>
        <p:sp>
          <p:nvSpPr>
            <p:cNvPr id="4643" name="Google Shape;4643;p45"/>
            <p:cNvSpPr/>
            <p:nvPr/>
          </p:nvSpPr>
          <p:spPr>
            <a:xfrm>
              <a:off x="7550234" y="3475470"/>
              <a:ext cx="27908" cy="42378"/>
            </a:xfrm>
            <a:custGeom>
              <a:avLst/>
              <a:gdLst/>
              <a:ahLst/>
              <a:cxnLst/>
              <a:rect l="l" t="t" r="r" b="b"/>
              <a:pathLst>
                <a:path w="567" h="861" extrusionOk="0">
                  <a:moveTo>
                    <a:pt x="391" y="1"/>
                  </a:moveTo>
                  <a:cubicBezTo>
                    <a:pt x="387" y="1"/>
                    <a:pt x="383" y="1"/>
                    <a:pt x="378" y="2"/>
                  </a:cubicBezTo>
                  <a:cubicBezTo>
                    <a:pt x="146" y="75"/>
                    <a:pt x="0" y="330"/>
                    <a:pt x="37" y="573"/>
                  </a:cubicBezTo>
                  <a:cubicBezTo>
                    <a:pt x="64" y="738"/>
                    <a:pt x="208" y="861"/>
                    <a:pt x="365" y="861"/>
                  </a:cubicBezTo>
                  <a:cubicBezTo>
                    <a:pt x="418" y="861"/>
                    <a:pt x="472" y="847"/>
                    <a:pt x="524" y="817"/>
                  </a:cubicBezTo>
                  <a:cubicBezTo>
                    <a:pt x="566" y="795"/>
                    <a:pt x="534" y="728"/>
                    <a:pt x="493" y="728"/>
                  </a:cubicBezTo>
                  <a:cubicBezTo>
                    <a:pt x="487" y="728"/>
                    <a:pt x="481" y="729"/>
                    <a:pt x="475" y="732"/>
                  </a:cubicBezTo>
                  <a:cubicBezTo>
                    <a:pt x="441" y="749"/>
                    <a:pt x="408" y="757"/>
                    <a:pt x="377" y="757"/>
                  </a:cubicBezTo>
                  <a:cubicBezTo>
                    <a:pt x="234" y="757"/>
                    <a:pt x="137" y="592"/>
                    <a:pt x="146" y="452"/>
                  </a:cubicBezTo>
                  <a:cubicBezTo>
                    <a:pt x="159" y="294"/>
                    <a:pt x="256" y="148"/>
                    <a:pt x="402" y="87"/>
                  </a:cubicBezTo>
                  <a:cubicBezTo>
                    <a:pt x="447" y="65"/>
                    <a:pt x="440" y="1"/>
                    <a:pt x="3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4" name="Google Shape;4644;p45"/>
            <p:cNvSpPr/>
            <p:nvPr/>
          </p:nvSpPr>
          <p:spPr>
            <a:xfrm>
              <a:off x="7549644" y="3474929"/>
              <a:ext cx="28154" cy="43166"/>
            </a:xfrm>
            <a:custGeom>
              <a:avLst/>
              <a:gdLst/>
              <a:ahLst/>
              <a:cxnLst/>
              <a:rect l="l" t="t" r="r" b="b"/>
              <a:pathLst>
                <a:path w="572" h="877" extrusionOk="0">
                  <a:moveTo>
                    <a:pt x="401" y="25"/>
                  </a:moveTo>
                  <a:cubicBezTo>
                    <a:pt x="426" y="25"/>
                    <a:pt x="426" y="25"/>
                    <a:pt x="438" y="38"/>
                  </a:cubicBezTo>
                  <a:cubicBezTo>
                    <a:pt x="438" y="62"/>
                    <a:pt x="438" y="86"/>
                    <a:pt x="414" y="86"/>
                  </a:cubicBezTo>
                  <a:cubicBezTo>
                    <a:pt x="268" y="147"/>
                    <a:pt x="171" y="293"/>
                    <a:pt x="147" y="451"/>
                  </a:cubicBezTo>
                  <a:cubicBezTo>
                    <a:pt x="147" y="560"/>
                    <a:pt x="195" y="682"/>
                    <a:pt x="268" y="743"/>
                  </a:cubicBezTo>
                  <a:cubicBezTo>
                    <a:pt x="303" y="764"/>
                    <a:pt x="347" y="777"/>
                    <a:pt x="391" y="777"/>
                  </a:cubicBezTo>
                  <a:cubicBezTo>
                    <a:pt x="424" y="777"/>
                    <a:pt x="456" y="770"/>
                    <a:pt x="487" y="755"/>
                  </a:cubicBezTo>
                  <a:cubicBezTo>
                    <a:pt x="494" y="752"/>
                    <a:pt x="500" y="750"/>
                    <a:pt x="506" y="750"/>
                  </a:cubicBezTo>
                  <a:cubicBezTo>
                    <a:pt x="523" y="750"/>
                    <a:pt x="539" y="761"/>
                    <a:pt x="547" y="779"/>
                  </a:cubicBezTo>
                  <a:cubicBezTo>
                    <a:pt x="547" y="792"/>
                    <a:pt x="547" y="816"/>
                    <a:pt x="523" y="828"/>
                  </a:cubicBezTo>
                  <a:cubicBezTo>
                    <a:pt x="478" y="854"/>
                    <a:pt x="428" y="866"/>
                    <a:pt x="379" y="866"/>
                  </a:cubicBezTo>
                  <a:cubicBezTo>
                    <a:pt x="337" y="866"/>
                    <a:pt x="295" y="857"/>
                    <a:pt x="256" y="840"/>
                  </a:cubicBezTo>
                  <a:cubicBezTo>
                    <a:pt x="158" y="792"/>
                    <a:pt x="85" y="694"/>
                    <a:pt x="61" y="584"/>
                  </a:cubicBezTo>
                  <a:cubicBezTo>
                    <a:pt x="12" y="341"/>
                    <a:pt x="171" y="86"/>
                    <a:pt x="390" y="25"/>
                  </a:cubicBezTo>
                  <a:close/>
                  <a:moveTo>
                    <a:pt x="390" y="1"/>
                  </a:moveTo>
                  <a:cubicBezTo>
                    <a:pt x="158" y="74"/>
                    <a:pt x="1" y="341"/>
                    <a:pt x="37" y="584"/>
                  </a:cubicBezTo>
                  <a:cubicBezTo>
                    <a:pt x="61" y="706"/>
                    <a:pt x="134" y="803"/>
                    <a:pt x="244" y="852"/>
                  </a:cubicBezTo>
                  <a:cubicBezTo>
                    <a:pt x="292" y="876"/>
                    <a:pt x="341" y="876"/>
                    <a:pt x="377" y="876"/>
                  </a:cubicBezTo>
                  <a:cubicBezTo>
                    <a:pt x="438" y="876"/>
                    <a:pt x="487" y="865"/>
                    <a:pt x="536" y="840"/>
                  </a:cubicBezTo>
                  <a:cubicBezTo>
                    <a:pt x="572" y="816"/>
                    <a:pt x="572" y="792"/>
                    <a:pt x="560" y="767"/>
                  </a:cubicBezTo>
                  <a:cubicBezTo>
                    <a:pt x="551" y="750"/>
                    <a:pt x="530" y="733"/>
                    <a:pt x="511" y="733"/>
                  </a:cubicBezTo>
                  <a:cubicBezTo>
                    <a:pt x="502" y="733"/>
                    <a:pt x="494" y="736"/>
                    <a:pt x="487" y="743"/>
                  </a:cubicBezTo>
                  <a:cubicBezTo>
                    <a:pt x="452" y="756"/>
                    <a:pt x="419" y="761"/>
                    <a:pt x="391" y="761"/>
                  </a:cubicBezTo>
                  <a:cubicBezTo>
                    <a:pt x="341" y="761"/>
                    <a:pt x="303" y="746"/>
                    <a:pt x="280" y="730"/>
                  </a:cubicBezTo>
                  <a:cubicBezTo>
                    <a:pt x="207" y="670"/>
                    <a:pt x="158" y="560"/>
                    <a:pt x="171" y="463"/>
                  </a:cubicBezTo>
                  <a:cubicBezTo>
                    <a:pt x="183" y="305"/>
                    <a:pt x="280" y="159"/>
                    <a:pt x="414" y="111"/>
                  </a:cubicBezTo>
                  <a:cubicBezTo>
                    <a:pt x="450" y="98"/>
                    <a:pt x="463" y="62"/>
                    <a:pt x="450" y="38"/>
                  </a:cubicBezTo>
                  <a:cubicBezTo>
                    <a:pt x="438" y="13"/>
                    <a:pt x="426" y="1"/>
                    <a:pt x="3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5" name="Google Shape;4645;p45"/>
            <p:cNvSpPr/>
            <p:nvPr/>
          </p:nvSpPr>
          <p:spPr>
            <a:xfrm>
              <a:off x="7544229" y="3486250"/>
              <a:ext cx="14274" cy="5562"/>
            </a:xfrm>
            <a:custGeom>
              <a:avLst/>
              <a:gdLst/>
              <a:ahLst/>
              <a:cxnLst/>
              <a:rect l="l" t="t" r="r" b="b"/>
              <a:pathLst>
                <a:path w="290" h="113" extrusionOk="0">
                  <a:moveTo>
                    <a:pt x="242" y="1"/>
                  </a:moveTo>
                  <a:cubicBezTo>
                    <a:pt x="239" y="1"/>
                    <a:pt x="236" y="1"/>
                    <a:pt x="232" y="2"/>
                  </a:cubicBezTo>
                  <a:cubicBezTo>
                    <a:pt x="171" y="14"/>
                    <a:pt x="111" y="14"/>
                    <a:pt x="38" y="27"/>
                  </a:cubicBezTo>
                  <a:cubicBezTo>
                    <a:pt x="3" y="37"/>
                    <a:pt x="1" y="112"/>
                    <a:pt x="40" y="112"/>
                  </a:cubicBezTo>
                  <a:cubicBezTo>
                    <a:pt x="43" y="112"/>
                    <a:pt x="46" y="112"/>
                    <a:pt x="49" y="111"/>
                  </a:cubicBezTo>
                  <a:cubicBezTo>
                    <a:pt x="122" y="111"/>
                    <a:pt x="184" y="99"/>
                    <a:pt x="244" y="87"/>
                  </a:cubicBezTo>
                  <a:cubicBezTo>
                    <a:pt x="289" y="76"/>
                    <a:pt x="282" y="1"/>
                    <a:pt x="2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6" name="Google Shape;4646;p45"/>
            <p:cNvSpPr/>
            <p:nvPr/>
          </p:nvSpPr>
          <p:spPr>
            <a:xfrm>
              <a:off x="7544229" y="3485708"/>
              <a:ext cx="14421" cy="6645"/>
            </a:xfrm>
            <a:custGeom>
              <a:avLst/>
              <a:gdLst/>
              <a:ahLst/>
              <a:cxnLst/>
              <a:rect l="l" t="t" r="r" b="b"/>
              <a:pathLst>
                <a:path w="293" h="135" extrusionOk="0">
                  <a:moveTo>
                    <a:pt x="244" y="25"/>
                  </a:moveTo>
                  <a:cubicBezTo>
                    <a:pt x="257" y="25"/>
                    <a:pt x="268" y="38"/>
                    <a:pt x="268" y="49"/>
                  </a:cubicBezTo>
                  <a:cubicBezTo>
                    <a:pt x="268" y="62"/>
                    <a:pt x="268" y="86"/>
                    <a:pt x="244" y="86"/>
                  </a:cubicBezTo>
                  <a:cubicBezTo>
                    <a:pt x="184" y="98"/>
                    <a:pt x="122" y="110"/>
                    <a:pt x="49" y="122"/>
                  </a:cubicBezTo>
                  <a:cubicBezTo>
                    <a:pt x="38" y="122"/>
                    <a:pt x="25" y="110"/>
                    <a:pt x="25" y="86"/>
                  </a:cubicBezTo>
                  <a:cubicBezTo>
                    <a:pt x="25" y="74"/>
                    <a:pt x="25" y="49"/>
                    <a:pt x="49" y="49"/>
                  </a:cubicBezTo>
                  <a:cubicBezTo>
                    <a:pt x="111" y="38"/>
                    <a:pt x="171" y="25"/>
                    <a:pt x="232" y="25"/>
                  </a:cubicBezTo>
                  <a:close/>
                  <a:moveTo>
                    <a:pt x="232" y="1"/>
                  </a:moveTo>
                  <a:cubicBezTo>
                    <a:pt x="171" y="13"/>
                    <a:pt x="98" y="25"/>
                    <a:pt x="38" y="38"/>
                  </a:cubicBezTo>
                  <a:cubicBezTo>
                    <a:pt x="13" y="38"/>
                    <a:pt x="1" y="74"/>
                    <a:pt x="1" y="98"/>
                  </a:cubicBezTo>
                  <a:cubicBezTo>
                    <a:pt x="13" y="110"/>
                    <a:pt x="25" y="135"/>
                    <a:pt x="49" y="135"/>
                  </a:cubicBezTo>
                  <a:lnTo>
                    <a:pt x="62" y="135"/>
                  </a:lnTo>
                  <a:cubicBezTo>
                    <a:pt x="122" y="122"/>
                    <a:pt x="184" y="122"/>
                    <a:pt x="244" y="110"/>
                  </a:cubicBezTo>
                  <a:cubicBezTo>
                    <a:pt x="281" y="98"/>
                    <a:pt x="293" y="74"/>
                    <a:pt x="281" y="49"/>
                  </a:cubicBezTo>
                  <a:cubicBezTo>
                    <a:pt x="281" y="25"/>
                    <a:pt x="268" y="1"/>
                    <a:pt x="2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7" name="Google Shape;4647;p45"/>
            <p:cNvSpPr/>
            <p:nvPr/>
          </p:nvSpPr>
          <p:spPr>
            <a:xfrm>
              <a:off x="7540291" y="3492353"/>
              <a:ext cx="19786" cy="13388"/>
            </a:xfrm>
            <a:custGeom>
              <a:avLst/>
              <a:gdLst/>
              <a:ahLst/>
              <a:cxnLst/>
              <a:rect l="l" t="t" r="r" b="b"/>
              <a:pathLst>
                <a:path w="402" h="272" extrusionOk="0">
                  <a:moveTo>
                    <a:pt x="337" y="1"/>
                  </a:moveTo>
                  <a:cubicBezTo>
                    <a:pt x="329" y="1"/>
                    <a:pt x="320" y="4"/>
                    <a:pt x="312" y="11"/>
                  </a:cubicBezTo>
                  <a:cubicBezTo>
                    <a:pt x="227" y="97"/>
                    <a:pt x="142" y="146"/>
                    <a:pt x="32" y="194"/>
                  </a:cubicBezTo>
                  <a:cubicBezTo>
                    <a:pt x="0" y="205"/>
                    <a:pt x="15" y="272"/>
                    <a:pt x="52" y="272"/>
                  </a:cubicBezTo>
                  <a:cubicBezTo>
                    <a:pt x="57" y="272"/>
                    <a:pt x="63" y="270"/>
                    <a:pt x="69" y="267"/>
                  </a:cubicBezTo>
                  <a:cubicBezTo>
                    <a:pt x="178" y="230"/>
                    <a:pt x="288" y="157"/>
                    <a:pt x="373" y="84"/>
                  </a:cubicBezTo>
                  <a:cubicBezTo>
                    <a:pt x="402" y="46"/>
                    <a:pt x="370" y="1"/>
                    <a:pt x="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8" name="Google Shape;4648;p45"/>
            <p:cNvSpPr/>
            <p:nvPr/>
          </p:nvSpPr>
          <p:spPr>
            <a:xfrm>
              <a:off x="7540636" y="3492206"/>
              <a:ext cx="19196" cy="13929"/>
            </a:xfrm>
            <a:custGeom>
              <a:avLst/>
              <a:gdLst/>
              <a:ahLst/>
              <a:cxnLst/>
              <a:rect l="l" t="t" r="r" b="b"/>
              <a:pathLst>
                <a:path w="390" h="283" extrusionOk="0">
                  <a:moveTo>
                    <a:pt x="330" y="14"/>
                  </a:moveTo>
                  <a:cubicBezTo>
                    <a:pt x="341" y="14"/>
                    <a:pt x="354" y="27"/>
                    <a:pt x="354" y="27"/>
                  </a:cubicBezTo>
                  <a:cubicBezTo>
                    <a:pt x="366" y="39"/>
                    <a:pt x="378" y="63"/>
                    <a:pt x="354" y="76"/>
                  </a:cubicBezTo>
                  <a:cubicBezTo>
                    <a:pt x="268" y="160"/>
                    <a:pt x="171" y="222"/>
                    <a:pt x="62" y="270"/>
                  </a:cubicBezTo>
                  <a:cubicBezTo>
                    <a:pt x="38" y="270"/>
                    <a:pt x="25" y="258"/>
                    <a:pt x="25" y="246"/>
                  </a:cubicBezTo>
                  <a:cubicBezTo>
                    <a:pt x="13" y="233"/>
                    <a:pt x="13" y="209"/>
                    <a:pt x="38" y="209"/>
                  </a:cubicBezTo>
                  <a:cubicBezTo>
                    <a:pt x="135" y="160"/>
                    <a:pt x="232" y="100"/>
                    <a:pt x="305" y="27"/>
                  </a:cubicBezTo>
                  <a:cubicBezTo>
                    <a:pt x="317" y="14"/>
                    <a:pt x="317" y="14"/>
                    <a:pt x="330" y="14"/>
                  </a:cubicBezTo>
                  <a:close/>
                  <a:moveTo>
                    <a:pt x="327" y="1"/>
                  </a:moveTo>
                  <a:cubicBezTo>
                    <a:pt x="315" y="1"/>
                    <a:pt x="303" y="4"/>
                    <a:pt x="293" y="14"/>
                  </a:cubicBezTo>
                  <a:cubicBezTo>
                    <a:pt x="220" y="87"/>
                    <a:pt x="135" y="136"/>
                    <a:pt x="25" y="185"/>
                  </a:cubicBezTo>
                  <a:cubicBezTo>
                    <a:pt x="1" y="197"/>
                    <a:pt x="1" y="233"/>
                    <a:pt x="1" y="246"/>
                  </a:cubicBezTo>
                  <a:cubicBezTo>
                    <a:pt x="13" y="270"/>
                    <a:pt x="25" y="282"/>
                    <a:pt x="49" y="282"/>
                  </a:cubicBezTo>
                  <a:lnTo>
                    <a:pt x="62" y="282"/>
                  </a:lnTo>
                  <a:cubicBezTo>
                    <a:pt x="184" y="246"/>
                    <a:pt x="281" y="173"/>
                    <a:pt x="366" y="87"/>
                  </a:cubicBezTo>
                  <a:cubicBezTo>
                    <a:pt x="390" y="63"/>
                    <a:pt x="390" y="39"/>
                    <a:pt x="366" y="14"/>
                  </a:cubicBezTo>
                  <a:cubicBezTo>
                    <a:pt x="359" y="8"/>
                    <a:pt x="343" y="1"/>
                    <a:pt x="3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9" name="Google Shape;4649;p45"/>
            <p:cNvSpPr/>
            <p:nvPr/>
          </p:nvSpPr>
          <p:spPr>
            <a:xfrm>
              <a:off x="7543983" y="3501459"/>
              <a:ext cx="17129" cy="13289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287" y="1"/>
                  </a:moveTo>
                  <a:cubicBezTo>
                    <a:pt x="274" y="1"/>
                    <a:pt x="260" y="7"/>
                    <a:pt x="249" y="21"/>
                  </a:cubicBezTo>
                  <a:cubicBezTo>
                    <a:pt x="200" y="94"/>
                    <a:pt x="127" y="155"/>
                    <a:pt x="43" y="191"/>
                  </a:cubicBezTo>
                  <a:cubicBezTo>
                    <a:pt x="1" y="212"/>
                    <a:pt x="22" y="269"/>
                    <a:pt x="67" y="269"/>
                  </a:cubicBezTo>
                  <a:cubicBezTo>
                    <a:pt x="75" y="269"/>
                    <a:pt x="83" y="268"/>
                    <a:pt x="91" y="264"/>
                  </a:cubicBezTo>
                  <a:cubicBezTo>
                    <a:pt x="189" y="228"/>
                    <a:pt x="273" y="155"/>
                    <a:pt x="322" y="70"/>
                  </a:cubicBezTo>
                  <a:cubicBezTo>
                    <a:pt x="348" y="35"/>
                    <a:pt x="319" y="1"/>
                    <a:pt x="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0" name="Google Shape;4650;p45"/>
            <p:cNvSpPr/>
            <p:nvPr/>
          </p:nvSpPr>
          <p:spPr>
            <a:xfrm>
              <a:off x="7544229" y="3500918"/>
              <a:ext cx="16833" cy="14766"/>
            </a:xfrm>
            <a:custGeom>
              <a:avLst/>
              <a:gdLst/>
              <a:ahLst/>
              <a:cxnLst/>
              <a:rect l="l" t="t" r="r" b="b"/>
              <a:pathLst>
                <a:path w="342" h="300" extrusionOk="0">
                  <a:moveTo>
                    <a:pt x="281" y="20"/>
                  </a:moveTo>
                  <a:cubicBezTo>
                    <a:pt x="293" y="20"/>
                    <a:pt x="305" y="20"/>
                    <a:pt x="305" y="32"/>
                  </a:cubicBezTo>
                  <a:cubicBezTo>
                    <a:pt x="317" y="32"/>
                    <a:pt x="330" y="56"/>
                    <a:pt x="317" y="69"/>
                  </a:cubicBezTo>
                  <a:cubicBezTo>
                    <a:pt x="257" y="154"/>
                    <a:pt x="171" y="227"/>
                    <a:pt x="74" y="275"/>
                  </a:cubicBezTo>
                  <a:cubicBezTo>
                    <a:pt x="67" y="279"/>
                    <a:pt x="61" y="280"/>
                    <a:pt x="56" y="280"/>
                  </a:cubicBezTo>
                  <a:cubicBezTo>
                    <a:pt x="43" y="280"/>
                    <a:pt x="34" y="269"/>
                    <a:pt x="25" y="251"/>
                  </a:cubicBezTo>
                  <a:cubicBezTo>
                    <a:pt x="25" y="239"/>
                    <a:pt x="25" y="227"/>
                    <a:pt x="38" y="215"/>
                  </a:cubicBezTo>
                  <a:cubicBezTo>
                    <a:pt x="122" y="178"/>
                    <a:pt x="195" y="118"/>
                    <a:pt x="257" y="32"/>
                  </a:cubicBezTo>
                  <a:cubicBezTo>
                    <a:pt x="257" y="20"/>
                    <a:pt x="268" y="20"/>
                    <a:pt x="281" y="20"/>
                  </a:cubicBezTo>
                  <a:close/>
                  <a:moveTo>
                    <a:pt x="284" y="0"/>
                  </a:moveTo>
                  <a:cubicBezTo>
                    <a:pt x="267" y="0"/>
                    <a:pt x="251" y="6"/>
                    <a:pt x="244" y="20"/>
                  </a:cubicBezTo>
                  <a:cubicBezTo>
                    <a:pt x="184" y="105"/>
                    <a:pt x="111" y="154"/>
                    <a:pt x="38" y="202"/>
                  </a:cubicBezTo>
                  <a:cubicBezTo>
                    <a:pt x="1" y="215"/>
                    <a:pt x="1" y="239"/>
                    <a:pt x="13" y="264"/>
                  </a:cubicBezTo>
                  <a:cubicBezTo>
                    <a:pt x="25" y="275"/>
                    <a:pt x="38" y="300"/>
                    <a:pt x="62" y="300"/>
                  </a:cubicBezTo>
                  <a:cubicBezTo>
                    <a:pt x="74" y="300"/>
                    <a:pt x="74" y="288"/>
                    <a:pt x="86" y="288"/>
                  </a:cubicBezTo>
                  <a:cubicBezTo>
                    <a:pt x="184" y="239"/>
                    <a:pt x="268" y="166"/>
                    <a:pt x="330" y="81"/>
                  </a:cubicBezTo>
                  <a:cubicBezTo>
                    <a:pt x="341" y="56"/>
                    <a:pt x="341" y="32"/>
                    <a:pt x="317" y="8"/>
                  </a:cubicBezTo>
                  <a:cubicBezTo>
                    <a:pt x="307" y="3"/>
                    <a:pt x="295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1" name="Google Shape;4651;p45"/>
            <p:cNvSpPr/>
            <p:nvPr/>
          </p:nvSpPr>
          <p:spPr>
            <a:xfrm>
              <a:off x="7550087" y="3507858"/>
              <a:ext cx="14864" cy="13142"/>
            </a:xfrm>
            <a:custGeom>
              <a:avLst/>
              <a:gdLst/>
              <a:ahLst/>
              <a:cxnLst/>
              <a:rect l="l" t="t" r="r" b="b"/>
              <a:pathLst>
                <a:path w="302" h="267" extrusionOk="0">
                  <a:moveTo>
                    <a:pt x="240" y="0"/>
                  </a:moveTo>
                  <a:cubicBezTo>
                    <a:pt x="230" y="0"/>
                    <a:pt x="219" y="4"/>
                    <a:pt x="211" y="13"/>
                  </a:cubicBezTo>
                  <a:cubicBezTo>
                    <a:pt x="162" y="74"/>
                    <a:pt x="101" y="134"/>
                    <a:pt x="40" y="183"/>
                  </a:cubicBezTo>
                  <a:cubicBezTo>
                    <a:pt x="1" y="213"/>
                    <a:pt x="25" y="266"/>
                    <a:pt x="61" y="266"/>
                  </a:cubicBezTo>
                  <a:cubicBezTo>
                    <a:pt x="70" y="266"/>
                    <a:pt x="80" y="263"/>
                    <a:pt x="89" y="256"/>
                  </a:cubicBezTo>
                  <a:cubicBezTo>
                    <a:pt x="162" y="207"/>
                    <a:pt x="222" y="134"/>
                    <a:pt x="283" y="61"/>
                  </a:cubicBezTo>
                  <a:cubicBezTo>
                    <a:pt x="302" y="34"/>
                    <a:pt x="272" y="0"/>
                    <a:pt x="2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2" name="Google Shape;4652;p45"/>
            <p:cNvSpPr/>
            <p:nvPr/>
          </p:nvSpPr>
          <p:spPr>
            <a:xfrm>
              <a:off x="7550234" y="3507169"/>
              <a:ext cx="15012" cy="13929"/>
            </a:xfrm>
            <a:custGeom>
              <a:avLst/>
              <a:gdLst/>
              <a:ahLst/>
              <a:cxnLst/>
              <a:rect l="l" t="t" r="r" b="b"/>
              <a:pathLst>
                <a:path w="305" h="283" extrusionOk="0">
                  <a:moveTo>
                    <a:pt x="232" y="15"/>
                  </a:moveTo>
                  <a:cubicBezTo>
                    <a:pt x="244" y="15"/>
                    <a:pt x="256" y="27"/>
                    <a:pt x="256" y="27"/>
                  </a:cubicBezTo>
                  <a:cubicBezTo>
                    <a:pt x="268" y="39"/>
                    <a:pt x="280" y="51"/>
                    <a:pt x="268" y="75"/>
                  </a:cubicBezTo>
                  <a:cubicBezTo>
                    <a:pt x="219" y="148"/>
                    <a:pt x="159" y="210"/>
                    <a:pt x="73" y="258"/>
                  </a:cubicBezTo>
                  <a:cubicBezTo>
                    <a:pt x="65" y="266"/>
                    <a:pt x="58" y="269"/>
                    <a:pt x="53" y="269"/>
                  </a:cubicBezTo>
                  <a:cubicBezTo>
                    <a:pt x="42" y="269"/>
                    <a:pt x="37" y="258"/>
                    <a:pt x="37" y="258"/>
                  </a:cubicBezTo>
                  <a:cubicBezTo>
                    <a:pt x="25" y="246"/>
                    <a:pt x="25" y="221"/>
                    <a:pt x="49" y="197"/>
                  </a:cubicBezTo>
                  <a:cubicBezTo>
                    <a:pt x="98" y="161"/>
                    <a:pt x="159" y="100"/>
                    <a:pt x="219" y="27"/>
                  </a:cubicBezTo>
                  <a:lnTo>
                    <a:pt x="232" y="15"/>
                  </a:lnTo>
                  <a:close/>
                  <a:moveTo>
                    <a:pt x="228" y="1"/>
                  </a:moveTo>
                  <a:cubicBezTo>
                    <a:pt x="220" y="1"/>
                    <a:pt x="212" y="5"/>
                    <a:pt x="208" y="15"/>
                  </a:cubicBezTo>
                  <a:cubicBezTo>
                    <a:pt x="146" y="88"/>
                    <a:pt x="86" y="148"/>
                    <a:pt x="37" y="185"/>
                  </a:cubicBezTo>
                  <a:cubicBezTo>
                    <a:pt x="0" y="210"/>
                    <a:pt x="0" y="246"/>
                    <a:pt x="25" y="270"/>
                  </a:cubicBezTo>
                  <a:cubicBezTo>
                    <a:pt x="25" y="283"/>
                    <a:pt x="49" y="283"/>
                    <a:pt x="62" y="283"/>
                  </a:cubicBezTo>
                  <a:lnTo>
                    <a:pt x="86" y="283"/>
                  </a:lnTo>
                  <a:cubicBezTo>
                    <a:pt x="171" y="221"/>
                    <a:pt x="232" y="148"/>
                    <a:pt x="280" y="75"/>
                  </a:cubicBezTo>
                  <a:cubicBezTo>
                    <a:pt x="305" y="51"/>
                    <a:pt x="292" y="27"/>
                    <a:pt x="268" y="15"/>
                  </a:cubicBezTo>
                  <a:cubicBezTo>
                    <a:pt x="254" y="8"/>
                    <a:pt x="240" y="1"/>
                    <a:pt x="2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3" name="Google Shape;4653;p45"/>
            <p:cNvSpPr/>
            <p:nvPr/>
          </p:nvSpPr>
          <p:spPr>
            <a:xfrm>
              <a:off x="7556584" y="3513912"/>
              <a:ext cx="12305" cy="10730"/>
            </a:xfrm>
            <a:custGeom>
              <a:avLst/>
              <a:gdLst/>
              <a:ahLst/>
              <a:cxnLst/>
              <a:rect l="l" t="t" r="r" b="b"/>
              <a:pathLst>
                <a:path w="250" h="218" extrusionOk="0">
                  <a:moveTo>
                    <a:pt x="189" y="0"/>
                  </a:moveTo>
                  <a:cubicBezTo>
                    <a:pt x="180" y="0"/>
                    <a:pt x="171" y="4"/>
                    <a:pt x="163" y="11"/>
                  </a:cubicBezTo>
                  <a:cubicBezTo>
                    <a:pt x="115" y="60"/>
                    <a:pt x="66" y="97"/>
                    <a:pt x="30" y="146"/>
                  </a:cubicBezTo>
                  <a:cubicBezTo>
                    <a:pt x="1" y="174"/>
                    <a:pt x="32" y="217"/>
                    <a:pt x="64" y="217"/>
                  </a:cubicBezTo>
                  <a:cubicBezTo>
                    <a:pt x="73" y="217"/>
                    <a:pt x="82" y="214"/>
                    <a:pt x="90" y="206"/>
                  </a:cubicBezTo>
                  <a:cubicBezTo>
                    <a:pt x="127" y="157"/>
                    <a:pt x="176" y="121"/>
                    <a:pt x="212" y="73"/>
                  </a:cubicBezTo>
                  <a:cubicBezTo>
                    <a:pt x="250" y="44"/>
                    <a:pt x="221" y="0"/>
                    <a:pt x="1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4" name="Google Shape;4654;p45"/>
            <p:cNvSpPr/>
            <p:nvPr/>
          </p:nvSpPr>
          <p:spPr>
            <a:xfrm>
              <a:off x="7556830" y="3513568"/>
              <a:ext cx="12010" cy="11714"/>
            </a:xfrm>
            <a:custGeom>
              <a:avLst/>
              <a:gdLst/>
              <a:ahLst/>
              <a:cxnLst/>
              <a:rect l="l" t="t" r="r" b="b"/>
              <a:pathLst>
                <a:path w="244" h="238" extrusionOk="0">
                  <a:moveTo>
                    <a:pt x="182" y="18"/>
                  </a:moveTo>
                  <a:cubicBezTo>
                    <a:pt x="195" y="18"/>
                    <a:pt x="195" y="18"/>
                    <a:pt x="207" y="31"/>
                  </a:cubicBezTo>
                  <a:cubicBezTo>
                    <a:pt x="219" y="43"/>
                    <a:pt x="219" y="55"/>
                    <a:pt x="207" y="80"/>
                  </a:cubicBezTo>
                  <a:lnTo>
                    <a:pt x="122" y="164"/>
                  </a:lnTo>
                  <a:lnTo>
                    <a:pt x="74" y="201"/>
                  </a:lnTo>
                  <a:cubicBezTo>
                    <a:pt x="74" y="213"/>
                    <a:pt x="61" y="213"/>
                    <a:pt x="49" y="213"/>
                  </a:cubicBezTo>
                  <a:cubicBezTo>
                    <a:pt x="37" y="213"/>
                    <a:pt x="25" y="201"/>
                    <a:pt x="25" y="189"/>
                  </a:cubicBezTo>
                  <a:lnTo>
                    <a:pt x="25" y="153"/>
                  </a:lnTo>
                  <a:lnTo>
                    <a:pt x="61" y="116"/>
                  </a:lnTo>
                  <a:cubicBezTo>
                    <a:pt x="98" y="91"/>
                    <a:pt x="122" y="55"/>
                    <a:pt x="158" y="31"/>
                  </a:cubicBezTo>
                  <a:cubicBezTo>
                    <a:pt x="171" y="18"/>
                    <a:pt x="171" y="18"/>
                    <a:pt x="182" y="18"/>
                  </a:cubicBezTo>
                  <a:close/>
                  <a:moveTo>
                    <a:pt x="183" y="0"/>
                  </a:moveTo>
                  <a:cubicBezTo>
                    <a:pt x="171" y="0"/>
                    <a:pt x="159" y="6"/>
                    <a:pt x="146" y="18"/>
                  </a:cubicBezTo>
                  <a:cubicBezTo>
                    <a:pt x="110" y="43"/>
                    <a:pt x="85" y="80"/>
                    <a:pt x="49" y="104"/>
                  </a:cubicBezTo>
                  <a:lnTo>
                    <a:pt x="12" y="140"/>
                  </a:lnTo>
                  <a:cubicBezTo>
                    <a:pt x="1" y="153"/>
                    <a:pt x="1" y="177"/>
                    <a:pt x="1" y="189"/>
                  </a:cubicBezTo>
                  <a:cubicBezTo>
                    <a:pt x="12" y="213"/>
                    <a:pt x="25" y="226"/>
                    <a:pt x="49" y="237"/>
                  </a:cubicBezTo>
                  <a:lnTo>
                    <a:pt x="61" y="237"/>
                  </a:lnTo>
                  <a:cubicBezTo>
                    <a:pt x="74" y="237"/>
                    <a:pt x="85" y="226"/>
                    <a:pt x="98" y="213"/>
                  </a:cubicBezTo>
                  <a:lnTo>
                    <a:pt x="134" y="177"/>
                  </a:lnTo>
                  <a:lnTo>
                    <a:pt x="219" y="91"/>
                  </a:lnTo>
                  <a:cubicBezTo>
                    <a:pt x="244" y="67"/>
                    <a:pt x="231" y="31"/>
                    <a:pt x="219" y="18"/>
                  </a:cubicBezTo>
                  <a:cubicBezTo>
                    <a:pt x="207" y="6"/>
                    <a:pt x="195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5" name="Google Shape;4655;p45"/>
            <p:cNvSpPr/>
            <p:nvPr/>
          </p:nvSpPr>
          <p:spPr>
            <a:xfrm>
              <a:off x="7568003" y="3515094"/>
              <a:ext cx="9401" cy="8318"/>
            </a:xfrm>
            <a:custGeom>
              <a:avLst/>
              <a:gdLst/>
              <a:ahLst/>
              <a:cxnLst/>
              <a:rect l="l" t="t" r="r" b="b"/>
              <a:pathLst>
                <a:path w="191" h="169" extrusionOk="0">
                  <a:moveTo>
                    <a:pt x="127" y="1"/>
                  </a:moveTo>
                  <a:cubicBezTo>
                    <a:pt x="118" y="1"/>
                    <a:pt x="109" y="4"/>
                    <a:pt x="101" y="12"/>
                  </a:cubicBezTo>
                  <a:cubicBezTo>
                    <a:pt x="77" y="49"/>
                    <a:pt x="53" y="73"/>
                    <a:pt x="28" y="97"/>
                  </a:cubicBezTo>
                  <a:cubicBezTo>
                    <a:pt x="0" y="125"/>
                    <a:pt x="31" y="169"/>
                    <a:pt x="63" y="169"/>
                  </a:cubicBezTo>
                  <a:cubicBezTo>
                    <a:pt x="73" y="169"/>
                    <a:pt x="82" y="166"/>
                    <a:pt x="90" y="158"/>
                  </a:cubicBezTo>
                  <a:cubicBezTo>
                    <a:pt x="114" y="133"/>
                    <a:pt x="138" y="109"/>
                    <a:pt x="163" y="73"/>
                  </a:cubicBezTo>
                  <a:cubicBezTo>
                    <a:pt x="191" y="44"/>
                    <a:pt x="160" y="1"/>
                    <a:pt x="1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6" name="Google Shape;4656;p45"/>
            <p:cNvSpPr/>
            <p:nvPr/>
          </p:nvSpPr>
          <p:spPr>
            <a:xfrm>
              <a:off x="7568200" y="3514946"/>
              <a:ext cx="9598" cy="9106"/>
            </a:xfrm>
            <a:custGeom>
              <a:avLst/>
              <a:gdLst/>
              <a:ahLst/>
              <a:cxnLst/>
              <a:rect l="l" t="t" r="r" b="b"/>
              <a:pathLst>
                <a:path w="195" h="185" extrusionOk="0">
                  <a:moveTo>
                    <a:pt x="134" y="15"/>
                  </a:moveTo>
                  <a:cubicBezTo>
                    <a:pt x="134" y="15"/>
                    <a:pt x="146" y="27"/>
                    <a:pt x="159" y="27"/>
                  </a:cubicBezTo>
                  <a:cubicBezTo>
                    <a:pt x="170" y="39"/>
                    <a:pt x="170" y="63"/>
                    <a:pt x="159" y="76"/>
                  </a:cubicBezTo>
                  <a:lnTo>
                    <a:pt x="73" y="149"/>
                  </a:lnTo>
                  <a:cubicBezTo>
                    <a:pt x="73" y="161"/>
                    <a:pt x="61" y="161"/>
                    <a:pt x="49" y="161"/>
                  </a:cubicBezTo>
                  <a:cubicBezTo>
                    <a:pt x="37" y="161"/>
                    <a:pt x="24" y="149"/>
                    <a:pt x="24" y="136"/>
                  </a:cubicBezTo>
                  <a:lnTo>
                    <a:pt x="24" y="100"/>
                  </a:lnTo>
                  <a:lnTo>
                    <a:pt x="110" y="27"/>
                  </a:lnTo>
                  <a:cubicBezTo>
                    <a:pt x="110" y="15"/>
                    <a:pt x="122" y="15"/>
                    <a:pt x="134" y="15"/>
                  </a:cubicBezTo>
                  <a:close/>
                  <a:moveTo>
                    <a:pt x="128" y="1"/>
                  </a:moveTo>
                  <a:cubicBezTo>
                    <a:pt x="118" y="1"/>
                    <a:pt x="108" y="4"/>
                    <a:pt x="97" y="15"/>
                  </a:cubicBezTo>
                  <a:lnTo>
                    <a:pt x="13" y="88"/>
                  </a:lnTo>
                  <a:cubicBezTo>
                    <a:pt x="0" y="100"/>
                    <a:pt x="0" y="125"/>
                    <a:pt x="0" y="136"/>
                  </a:cubicBezTo>
                  <a:cubicBezTo>
                    <a:pt x="13" y="161"/>
                    <a:pt x="24" y="173"/>
                    <a:pt x="49" y="173"/>
                  </a:cubicBezTo>
                  <a:cubicBezTo>
                    <a:pt x="49" y="185"/>
                    <a:pt x="49" y="185"/>
                    <a:pt x="61" y="185"/>
                  </a:cubicBezTo>
                  <a:cubicBezTo>
                    <a:pt x="73" y="185"/>
                    <a:pt x="86" y="173"/>
                    <a:pt x="86" y="161"/>
                  </a:cubicBezTo>
                  <a:lnTo>
                    <a:pt x="170" y="88"/>
                  </a:lnTo>
                  <a:cubicBezTo>
                    <a:pt x="195" y="63"/>
                    <a:pt x="183" y="39"/>
                    <a:pt x="170" y="15"/>
                  </a:cubicBezTo>
                  <a:cubicBezTo>
                    <a:pt x="156" y="8"/>
                    <a:pt x="142" y="1"/>
                    <a:pt x="1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7" name="Google Shape;4657;p45"/>
            <p:cNvSpPr/>
            <p:nvPr/>
          </p:nvSpPr>
          <p:spPr>
            <a:xfrm>
              <a:off x="7548905" y="3507317"/>
              <a:ext cx="45873" cy="13388"/>
            </a:xfrm>
            <a:custGeom>
              <a:avLst/>
              <a:gdLst/>
              <a:ahLst/>
              <a:cxnLst/>
              <a:rect l="l" t="t" r="r" b="b"/>
              <a:pathLst>
                <a:path w="932" h="272" extrusionOk="0">
                  <a:moveTo>
                    <a:pt x="874" y="1"/>
                  </a:moveTo>
                  <a:cubicBezTo>
                    <a:pt x="864" y="1"/>
                    <a:pt x="853" y="4"/>
                    <a:pt x="843" y="12"/>
                  </a:cubicBezTo>
                  <a:cubicBezTo>
                    <a:pt x="731" y="124"/>
                    <a:pt x="587" y="178"/>
                    <a:pt x="442" y="178"/>
                  </a:cubicBezTo>
                  <a:cubicBezTo>
                    <a:pt x="318" y="178"/>
                    <a:pt x="194" y="139"/>
                    <a:pt x="89" y="61"/>
                  </a:cubicBezTo>
                  <a:cubicBezTo>
                    <a:pt x="81" y="53"/>
                    <a:pt x="73" y="50"/>
                    <a:pt x="65" y="50"/>
                  </a:cubicBezTo>
                  <a:cubicBezTo>
                    <a:pt x="32" y="50"/>
                    <a:pt x="1" y="101"/>
                    <a:pt x="40" y="121"/>
                  </a:cubicBezTo>
                  <a:cubicBezTo>
                    <a:pt x="157" y="222"/>
                    <a:pt x="303" y="271"/>
                    <a:pt x="448" y="271"/>
                  </a:cubicBezTo>
                  <a:cubicBezTo>
                    <a:pt x="617" y="271"/>
                    <a:pt x="785" y="204"/>
                    <a:pt x="903" y="72"/>
                  </a:cubicBezTo>
                  <a:cubicBezTo>
                    <a:pt x="932" y="44"/>
                    <a:pt x="908" y="1"/>
                    <a:pt x="8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8" name="Google Shape;4658;p45"/>
            <p:cNvSpPr/>
            <p:nvPr/>
          </p:nvSpPr>
          <p:spPr>
            <a:xfrm>
              <a:off x="7549004" y="3507169"/>
              <a:ext cx="45578" cy="13929"/>
            </a:xfrm>
            <a:custGeom>
              <a:avLst/>
              <a:gdLst/>
              <a:ahLst/>
              <a:cxnLst/>
              <a:rect l="l" t="t" r="r" b="b"/>
              <a:pathLst>
                <a:path w="926" h="283" extrusionOk="0">
                  <a:moveTo>
                    <a:pt x="875" y="18"/>
                  </a:moveTo>
                  <a:cubicBezTo>
                    <a:pt x="883" y="18"/>
                    <a:pt x="889" y="21"/>
                    <a:pt x="889" y="27"/>
                  </a:cubicBezTo>
                  <a:cubicBezTo>
                    <a:pt x="901" y="39"/>
                    <a:pt x="914" y="51"/>
                    <a:pt x="901" y="75"/>
                  </a:cubicBezTo>
                  <a:cubicBezTo>
                    <a:pt x="776" y="201"/>
                    <a:pt x="608" y="265"/>
                    <a:pt x="440" y="265"/>
                  </a:cubicBezTo>
                  <a:cubicBezTo>
                    <a:pt x="297" y="265"/>
                    <a:pt x="155" y="219"/>
                    <a:pt x="38" y="124"/>
                  </a:cubicBezTo>
                  <a:cubicBezTo>
                    <a:pt x="25" y="112"/>
                    <a:pt x="25" y="88"/>
                    <a:pt x="38" y="75"/>
                  </a:cubicBezTo>
                  <a:cubicBezTo>
                    <a:pt x="50" y="64"/>
                    <a:pt x="62" y="64"/>
                    <a:pt x="62" y="64"/>
                  </a:cubicBezTo>
                  <a:lnTo>
                    <a:pt x="87" y="64"/>
                  </a:lnTo>
                  <a:cubicBezTo>
                    <a:pt x="193" y="147"/>
                    <a:pt x="317" y="187"/>
                    <a:pt x="441" y="187"/>
                  </a:cubicBezTo>
                  <a:cubicBezTo>
                    <a:pt x="587" y="187"/>
                    <a:pt x="734" y="132"/>
                    <a:pt x="852" y="27"/>
                  </a:cubicBezTo>
                  <a:cubicBezTo>
                    <a:pt x="859" y="21"/>
                    <a:pt x="868" y="18"/>
                    <a:pt x="875" y="18"/>
                  </a:cubicBezTo>
                  <a:close/>
                  <a:moveTo>
                    <a:pt x="872" y="1"/>
                  </a:moveTo>
                  <a:cubicBezTo>
                    <a:pt x="861" y="1"/>
                    <a:pt x="851" y="5"/>
                    <a:pt x="841" y="15"/>
                  </a:cubicBezTo>
                  <a:cubicBezTo>
                    <a:pt x="730" y="119"/>
                    <a:pt x="592" y="170"/>
                    <a:pt x="453" y="170"/>
                  </a:cubicBezTo>
                  <a:cubicBezTo>
                    <a:pt x="330" y="170"/>
                    <a:pt x="206" y="131"/>
                    <a:pt x="98" y="51"/>
                  </a:cubicBezTo>
                  <a:cubicBezTo>
                    <a:pt x="89" y="42"/>
                    <a:pt x="78" y="38"/>
                    <a:pt x="68" y="38"/>
                  </a:cubicBezTo>
                  <a:cubicBezTo>
                    <a:pt x="50" y="38"/>
                    <a:pt x="33" y="49"/>
                    <a:pt x="25" y="64"/>
                  </a:cubicBezTo>
                  <a:cubicBezTo>
                    <a:pt x="14" y="88"/>
                    <a:pt x="1" y="112"/>
                    <a:pt x="25" y="137"/>
                  </a:cubicBezTo>
                  <a:cubicBezTo>
                    <a:pt x="147" y="234"/>
                    <a:pt x="293" y="283"/>
                    <a:pt x="439" y="283"/>
                  </a:cubicBezTo>
                  <a:cubicBezTo>
                    <a:pt x="609" y="283"/>
                    <a:pt x="792" y="221"/>
                    <a:pt x="914" y="88"/>
                  </a:cubicBezTo>
                  <a:cubicBezTo>
                    <a:pt x="925" y="64"/>
                    <a:pt x="925" y="27"/>
                    <a:pt x="914" y="15"/>
                  </a:cubicBezTo>
                  <a:cubicBezTo>
                    <a:pt x="900" y="8"/>
                    <a:pt x="886" y="1"/>
                    <a:pt x="8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9" name="Google Shape;4659;p45"/>
            <p:cNvSpPr/>
            <p:nvPr/>
          </p:nvSpPr>
          <p:spPr>
            <a:xfrm>
              <a:off x="7517206" y="3501755"/>
              <a:ext cx="36669" cy="19491"/>
            </a:xfrm>
            <a:custGeom>
              <a:avLst/>
              <a:gdLst/>
              <a:ahLst/>
              <a:cxnLst/>
              <a:rect l="l" t="t" r="r" b="b"/>
              <a:pathLst>
                <a:path w="745" h="396" extrusionOk="0">
                  <a:moveTo>
                    <a:pt x="63" y="0"/>
                  </a:moveTo>
                  <a:cubicBezTo>
                    <a:pt x="31" y="0"/>
                    <a:pt x="1" y="29"/>
                    <a:pt x="27" y="64"/>
                  </a:cubicBezTo>
                  <a:cubicBezTo>
                    <a:pt x="150" y="266"/>
                    <a:pt x="377" y="395"/>
                    <a:pt x="621" y="395"/>
                  </a:cubicBezTo>
                  <a:cubicBezTo>
                    <a:pt x="642" y="395"/>
                    <a:pt x="663" y="394"/>
                    <a:pt x="684" y="393"/>
                  </a:cubicBezTo>
                  <a:cubicBezTo>
                    <a:pt x="744" y="393"/>
                    <a:pt x="744" y="307"/>
                    <a:pt x="684" y="307"/>
                  </a:cubicBezTo>
                  <a:cubicBezTo>
                    <a:pt x="441" y="307"/>
                    <a:pt x="246" y="198"/>
                    <a:pt x="100" y="15"/>
                  </a:cubicBezTo>
                  <a:cubicBezTo>
                    <a:pt x="90" y="5"/>
                    <a:pt x="7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0" name="Google Shape;4660;p45"/>
            <p:cNvSpPr/>
            <p:nvPr/>
          </p:nvSpPr>
          <p:spPr>
            <a:xfrm>
              <a:off x="7517305" y="3501066"/>
              <a:ext cx="35980" cy="20623"/>
            </a:xfrm>
            <a:custGeom>
              <a:avLst/>
              <a:gdLst/>
              <a:ahLst/>
              <a:cxnLst/>
              <a:rect l="l" t="t" r="r" b="b"/>
              <a:pathLst>
                <a:path w="731" h="419" extrusionOk="0">
                  <a:moveTo>
                    <a:pt x="61" y="17"/>
                  </a:moveTo>
                  <a:cubicBezTo>
                    <a:pt x="74" y="17"/>
                    <a:pt x="86" y="29"/>
                    <a:pt x="86" y="42"/>
                  </a:cubicBezTo>
                  <a:cubicBezTo>
                    <a:pt x="231" y="224"/>
                    <a:pt x="450" y="334"/>
                    <a:pt x="682" y="334"/>
                  </a:cubicBezTo>
                  <a:cubicBezTo>
                    <a:pt x="706" y="334"/>
                    <a:pt x="718" y="345"/>
                    <a:pt x="718" y="358"/>
                  </a:cubicBezTo>
                  <a:cubicBezTo>
                    <a:pt x="718" y="382"/>
                    <a:pt x="706" y="407"/>
                    <a:pt x="682" y="407"/>
                  </a:cubicBezTo>
                  <a:cubicBezTo>
                    <a:pt x="671" y="407"/>
                    <a:pt x="660" y="407"/>
                    <a:pt x="649" y="407"/>
                  </a:cubicBezTo>
                  <a:cubicBezTo>
                    <a:pt x="394" y="407"/>
                    <a:pt x="153" y="276"/>
                    <a:pt x="25" y="66"/>
                  </a:cubicBezTo>
                  <a:cubicBezTo>
                    <a:pt x="13" y="53"/>
                    <a:pt x="25" y="42"/>
                    <a:pt x="37" y="29"/>
                  </a:cubicBezTo>
                  <a:cubicBezTo>
                    <a:pt x="37" y="29"/>
                    <a:pt x="50" y="17"/>
                    <a:pt x="61" y="17"/>
                  </a:cubicBezTo>
                  <a:close/>
                  <a:moveTo>
                    <a:pt x="62" y="0"/>
                  </a:moveTo>
                  <a:cubicBezTo>
                    <a:pt x="50" y="0"/>
                    <a:pt x="36" y="6"/>
                    <a:pt x="25" y="17"/>
                  </a:cubicBezTo>
                  <a:cubicBezTo>
                    <a:pt x="13" y="29"/>
                    <a:pt x="1" y="53"/>
                    <a:pt x="13" y="78"/>
                  </a:cubicBezTo>
                  <a:cubicBezTo>
                    <a:pt x="147" y="297"/>
                    <a:pt x="377" y="418"/>
                    <a:pt x="645" y="418"/>
                  </a:cubicBezTo>
                  <a:lnTo>
                    <a:pt x="682" y="418"/>
                  </a:lnTo>
                  <a:cubicBezTo>
                    <a:pt x="718" y="418"/>
                    <a:pt x="731" y="394"/>
                    <a:pt x="731" y="358"/>
                  </a:cubicBezTo>
                  <a:cubicBezTo>
                    <a:pt x="731" y="334"/>
                    <a:pt x="718" y="309"/>
                    <a:pt x="682" y="309"/>
                  </a:cubicBezTo>
                  <a:lnTo>
                    <a:pt x="669" y="309"/>
                  </a:lnTo>
                  <a:cubicBezTo>
                    <a:pt x="439" y="309"/>
                    <a:pt x="244" y="212"/>
                    <a:pt x="98" y="29"/>
                  </a:cubicBezTo>
                  <a:cubicBezTo>
                    <a:pt x="91" y="9"/>
                    <a:pt x="77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1" name="Google Shape;4661;p45"/>
            <p:cNvSpPr/>
            <p:nvPr/>
          </p:nvSpPr>
          <p:spPr>
            <a:xfrm>
              <a:off x="7526903" y="3497423"/>
              <a:ext cx="9155" cy="14520"/>
            </a:xfrm>
            <a:custGeom>
              <a:avLst/>
              <a:gdLst/>
              <a:ahLst/>
              <a:cxnLst/>
              <a:rect l="l" t="t" r="r" b="b"/>
              <a:pathLst>
                <a:path w="186" h="295" extrusionOk="0">
                  <a:moveTo>
                    <a:pt x="129" y="0"/>
                  </a:moveTo>
                  <a:cubicBezTo>
                    <a:pt x="118" y="0"/>
                    <a:pt x="107" y="6"/>
                    <a:pt x="98" y="18"/>
                  </a:cubicBezTo>
                  <a:cubicBezTo>
                    <a:pt x="36" y="79"/>
                    <a:pt x="0" y="164"/>
                    <a:pt x="0" y="249"/>
                  </a:cubicBezTo>
                  <a:cubicBezTo>
                    <a:pt x="6" y="280"/>
                    <a:pt x="27" y="295"/>
                    <a:pt x="47" y="295"/>
                  </a:cubicBezTo>
                  <a:cubicBezTo>
                    <a:pt x="67" y="295"/>
                    <a:pt x="85" y="280"/>
                    <a:pt x="85" y="249"/>
                  </a:cubicBezTo>
                  <a:cubicBezTo>
                    <a:pt x="85" y="189"/>
                    <a:pt x="109" y="127"/>
                    <a:pt x="158" y="79"/>
                  </a:cubicBezTo>
                  <a:cubicBezTo>
                    <a:pt x="185" y="43"/>
                    <a:pt x="159" y="0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2" name="Google Shape;4662;p45"/>
            <p:cNvSpPr/>
            <p:nvPr/>
          </p:nvSpPr>
          <p:spPr>
            <a:xfrm>
              <a:off x="7526263" y="3496980"/>
              <a:ext cx="9647" cy="15111"/>
            </a:xfrm>
            <a:custGeom>
              <a:avLst/>
              <a:gdLst/>
              <a:ahLst/>
              <a:cxnLst/>
              <a:rect l="l" t="t" r="r" b="b"/>
              <a:pathLst>
                <a:path w="196" h="307" extrusionOk="0">
                  <a:moveTo>
                    <a:pt x="135" y="15"/>
                  </a:moveTo>
                  <a:cubicBezTo>
                    <a:pt x="147" y="15"/>
                    <a:pt x="147" y="27"/>
                    <a:pt x="159" y="27"/>
                  </a:cubicBezTo>
                  <a:cubicBezTo>
                    <a:pt x="171" y="39"/>
                    <a:pt x="171" y="63"/>
                    <a:pt x="159" y="76"/>
                  </a:cubicBezTo>
                  <a:cubicBezTo>
                    <a:pt x="111" y="125"/>
                    <a:pt x="98" y="185"/>
                    <a:pt x="98" y="258"/>
                  </a:cubicBezTo>
                  <a:cubicBezTo>
                    <a:pt x="98" y="282"/>
                    <a:pt x="74" y="295"/>
                    <a:pt x="62" y="295"/>
                  </a:cubicBezTo>
                  <a:cubicBezTo>
                    <a:pt x="49" y="295"/>
                    <a:pt x="25" y="282"/>
                    <a:pt x="25" y="258"/>
                  </a:cubicBezTo>
                  <a:cubicBezTo>
                    <a:pt x="25" y="173"/>
                    <a:pt x="49" y="100"/>
                    <a:pt x="111" y="27"/>
                  </a:cubicBezTo>
                  <a:cubicBezTo>
                    <a:pt x="122" y="27"/>
                    <a:pt x="122" y="15"/>
                    <a:pt x="135" y="15"/>
                  </a:cubicBezTo>
                  <a:close/>
                  <a:moveTo>
                    <a:pt x="129" y="1"/>
                  </a:moveTo>
                  <a:cubicBezTo>
                    <a:pt x="118" y="1"/>
                    <a:pt x="108" y="5"/>
                    <a:pt x="98" y="15"/>
                  </a:cubicBezTo>
                  <a:cubicBezTo>
                    <a:pt x="38" y="88"/>
                    <a:pt x="1" y="173"/>
                    <a:pt x="13" y="258"/>
                  </a:cubicBezTo>
                  <a:cubicBezTo>
                    <a:pt x="13" y="295"/>
                    <a:pt x="38" y="307"/>
                    <a:pt x="62" y="307"/>
                  </a:cubicBezTo>
                  <a:cubicBezTo>
                    <a:pt x="86" y="307"/>
                    <a:pt x="111" y="295"/>
                    <a:pt x="111" y="258"/>
                  </a:cubicBezTo>
                  <a:cubicBezTo>
                    <a:pt x="111" y="198"/>
                    <a:pt x="135" y="136"/>
                    <a:pt x="171" y="88"/>
                  </a:cubicBezTo>
                  <a:cubicBezTo>
                    <a:pt x="195" y="63"/>
                    <a:pt x="184" y="39"/>
                    <a:pt x="171" y="15"/>
                  </a:cubicBezTo>
                  <a:cubicBezTo>
                    <a:pt x="157" y="8"/>
                    <a:pt x="143" y="1"/>
                    <a:pt x="1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3" name="Google Shape;4663;p45"/>
            <p:cNvSpPr/>
            <p:nvPr/>
          </p:nvSpPr>
          <p:spPr>
            <a:xfrm>
              <a:off x="7534286" y="3501312"/>
              <a:ext cx="12010" cy="16882"/>
            </a:xfrm>
            <a:custGeom>
              <a:avLst/>
              <a:gdLst/>
              <a:ahLst/>
              <a:cxnLst/>
              <a:rect l="l" t="t" r="r" b="b"/>
              <a:pathLst>
                <a:path w="244" h="343" extrusionOk="0">
                  <a:moveTo>
                    <a:pt x="180" y="1"/>
                  </a:moveTo>
                  <a:cubicBezTo>
                    <a:pt x="171" y="1"/>
                    <a:pt x="162" y="4"/>
                    <a:pt x="154" y="12"/>
                  </a:cubicBezTo>
                  <a:cubicBezTo>
                    <a:pt x="81" y="97"/>
                    <a:pt x="21" y="183"/>
                    <a:pt x="8" y="292"/>
                  </a:cubicBezTo>
                  <a:cubicBezTo>
                    <a:pt x="1" y="322"/>
                    <a:pt x="30" y="342"/>
                    <a:pt x="57" y="342"/>
                  </a:cubicBezTo>
                  <a:cubicBezTo>
                    <a:pt x="74" y="342"/>
                    <a:pt x="89" y="335"/>
                    <a:pt x="94" y="316"/>
                  </a:cubicBezTo>
                  <a:cubicBezTo>
                    <a:pt x="105" y="219"/>
                    <a:pt x="154" y="146"/>
                    <a:pt x="215" y="73"/>
                  </a:cubicBezTo>
                  <a:cubicBezTo>
                    <a:pt x="243" y="45"/>
                    <a:pt x="213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4" name="Google Shape;4664;p45"/>
            <p:cNvSpPr/>
            <p:nvPr/>
          </p:nvSpPr>
          <p:spPr>
            <a:xfrm>
              <a:off x="7534089" y="3501016"/>
              <a:ext cx="12010" cy="17670"/>
            </a:xfrm>
            <a:custGeom>
              <a:avLst/>
              <a:gdLst/>
              <a:ahLst/>
              <a:cxnLst/>
              <a:rect l="l" t="t" r="r" b="b"/>
              <a:pathLst>
                <a:path w="244" h="359" extrusionOk="0">
                  <a:moveTo>
                    <a:pt x="182" y="18"/>
                  </a:moveTo>
                  <a:cubicBezTo>
                    <a:pt x="195" y="18"/>
                    <a:pt x="195" y="18"/>
                    <a:pt x="207" y="30"/>
                  </a:cubicBezTo>
                  <a:cubicBezTo>
                    <a:pt x="219" y="43"/>
                    <a:pt x="219" y="54"/>
                    <a:pt x="207" y="79"/>
                  </a:cubicBezTo>
                  <a:cubicBezTo>
                    <a:pt x="146" y="140"/>
                    <a:pt x="109" y="225"/>
                    <a:pt x="85" y="322"/>
                  </a:cubicBezTo>
                  <a:cubicBezTo>
                    <a:pt x="85" y="335"/>
                    <a:pt x="61" y="346"/>
                    <a:pt x="49" y="346"/>
                  </a:cubicBezTo>
                  <a:cubicBezTo>
                    <a:pt x="25" y="335"/>
                    <a:pt x="12" y="322"/>
                    <a:pt x="12" y="298"/>
                  </a:cubicBezTo>
                  <a:cubicBezTo>
                    <a:pt x="36" y="200"/>
                    <a:pt x="85" y="103"/>
                    <a:pt x="158" y="30"/>
                  </a:cubicBezTo>
                  <a:cubicBezTo>
                    <a:pt x="171" y="18"/>
                    <a:pt x="171" y="18"/>
                    <a:pt x="182" y="18"/>
                  </a:cubicBezTo>
                  <a:close/>
                  <a:moveTo>
                    <a:pt x="183" y="0"/>
                  </a:moveTo>
                  <a:cubicBezTo>
                    <a:pt x="171" y="0"/>
                    <a:pt x="158" y="6"/>
                    <a:pt x="146" y="18"/>
                  </a:cubicBezTo>
                  <a:cubicBezTo>
                    <a:pt x="73" y="91"/>
                    <a:pt x="12" y="189"/>
                    <a:pt x="0" y="298"/>
                  </a:cubicBezTo>
                  <a:cubicBezTo>
                    <a:pt x="0" y="335"/>
                    <a:pt x="25" y="359"/>
                    <a:pt x="49" y="359"/>
                  </a:cubicBezTo>
                  <a:lnTo>
                    <a:pt x="61" y="359"/>
                  </a:lnTo>
                  <a:cubicBezTo>
                    <a:pt x="73" y="359"/>
                    <a:pt x="98" y="346"/>
                    <a:pt x="98" y="322"/>
                  </a:cubicBezTo>
                  <a:cubicBezTo>
                    <a:pt x="122" y="225"/>
                    <a:pt x="158" y="152"/>
                    <a:pt x="219" y="91"/>
                  </a:cubicBezTo>
                  <a:cubicBezTo>
                    <a:pt x="244" y="67"/>
                    <a:pt x="231" y="30"/>
                    <a:pt x="219" y="18"/>
                  </a:cubicBezTo>
                  <a:cubicBezTo>
                    <a:pt x="207" y="6"/>
                    <a:pt x="195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5" name="Google Shape;4665;p45"/>
            <p:cNvSpPr/>
            <p:nvPr/>
          </p:nvSpPr>
          <p:spPr>
            <a:xfrm>
              <a:off x="7575534" y="3499884"/>
              <a:ext cx="38392" cy="20722"/>
            </a:xfrm>
            <a:custGeom>
              <a:avLst/>
              <a:gdLst/>
              <a:ahLst/>
              <a:cxnLst/>
              <a:rect l="l" t="t" r="r" b="b"/>
              <a:pathLst>
                <a:path w="780" h="421" extrusionOk="0">
                  <a:moveTo>
                    <a:pt x="722" y="1"/>
                  </a:moveTo>
                  <a:cubicBezTo>
                    <a:pt x="707" y="1"/>
                    <a:pt x="690" y="9"/>
                    <a:pt x="678" y="29"/>
                  </a:cubicBezTo>
                  <a:cubicBezTo>
                    <a:pt x="557" y="217"/>
                    <a:pt x="355" y="324"/>
                    <a:pt x="128" y="324"/>
                  </a:cubicBezTo>
                  <a:cubicBezTo>
                    <a:pt x="105" y="324"/>
                    <a:pt x="82" y="323"/>
                    <a:pt x="58" y="321"/>
                  </a:cubicBezTo>
                  <a:cubicBezTo>
                    <a:pt x="55" y="320"/>
                    <a:pt x="52" y="320"/>
                    <a:pt x="49" y="320"/>
                  </a:cubicBezTo>
                  <a:cubicBezTo>
                    <a:pt x="8" y="320"/>
                    <a:pt x="0" y="394"/>
                    <a:pt x="46" y="406"/>
                  </a:cubicBezTo>
                  <a:cubicBezTo>
                    <a:pt x="92" y="416"/>
                    <a:pt x="139" y="421"/>
                    <a:pt x="185" y="421"/>
                  </a:cubicBezTo>
                  <a:cubicBezTo>
                    <a:pt x="427" y="421"/>
                    <a:pt x="651" y="291"/>
                    <a:pt x="764" y="66"/>
                  </a:cubicBezTo>
                  <a:cubicBezTo>
                    <a:pt x="780" y="33"/>
                    <a:pt x="753" y="1"/>
                    <a:pt x="7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6" name="Google Shape;4666;p45"/>
            <p:cNvSpPr/>
            <p:nvPr/>
          </p:nvSpPr>
          <p:spPr>
            <a:xfrm>
              <a:off x="7575977" y="3499687"/>
              <a:ext cx="38392" cy="21411"/>
            </a:xfrm>
            <a:custGeom>
              <a:avLst/>
              <a:gdLst/>
              <a:ahLst/>
              <a:cxnLst/>
              <a:rect l="l" t="t" r="r" b="b"/>
              <a:pathLst>
                <a:path w="780" h="435" extrusionOk="0">
                  <a:moveTo>
                    <a:pt x="710" y="13"/>
                  </a:moveTo>
                  <a:cubicBezTo>
                    <a:pt x="718" y="13"/>
                    <a:pt x="725" y="16"/>
                    <a:pt x="730" y="21"/>
                  </a:cubicBezTo>
                  <a:cubicBezTo>
                    <a:pt x="742" y="33"/>
                    <a:pt x="755" y="45"/>
                    <a:pt x="742" y="70"/>
                  </a:cubicBezTo>
                  <a:cubicBezTo>
                    <a:pt x="630" y="283"/>
                    <a:pt x="415" y="412"/>
                    <a:pt x="184" y="412"/>
                  </a:cubicBezTo>
                  <a:cubicBezTo>
                    <a:pt x="140" y="412"/>
                    <a:pt x="95" y="407"/>
                    <a:pt x="49" y="398"/>
                  </a:cubicBezTo>
                  <a:cubicBezTo>
                    <a:pt x="25" y="398"/>
                    <a:pt x="12" y="373"/>
                    <a:pt x="12" y="362"/>
                  </a:cubicBezTo>
                  <a:cubicBezTo>
                    <a:pt x="25" y="349"/>
                    <a:pt x="37" y="325"/>
                    <a:pt x="49" y="325"/>
                  </a:cubicBezTo>
                  <a:cubicBezTo>
                    <a:pt x="82" y="329"/>
                    <a:pt x="114" y="332"/>
                    <a:pt x="146" y="332"/>
                  </a:cubicBezTo>
                  <a:cubicBezTo>
                    <a:pt x="365" y="332"/>
                    <a:pt x="565" y="224"/>
                    <a:pt x="682" y="33"/>
                  </a:cubicBezTo>
                  <a:cubicBezTo>
                    <a:pt x="689" y="19"/>
                    <a:pt x="700" y="13"/>
                    <a:pt x="710" y="13"/>
                  </a:cubicBezTo>
                  <a:close/>
                  <a:moveTo>
                    <a:pt x="709" y="1"/>
                  </a:moveTo>
                  <a:cubicBezTo>
                    <a:pt x="692" y="1"/>
                    <a:pt x="677" y="7"/>
                    <a:pt x="669" y="21"/>
                  </a:cubicBezTo>
                  <a:cubicBezTo>
                    <a:pt x="548" y="208"/>
                    <a:pt x="346" y="316"/>
                    <a:pt x="119" y="316"/>
                  </a:cubicBezTo>
                  <a:cubicBezTo>
                    <a:pt x="96" y="316"/>
                    <a:pt x="73" y="315"/>
                    <a:pt x="49" y="313"/>
                  </a:cubicBezTo>
                  <a:cubicBezTo>
                    <a:pt x="25" y="313"/>
                    <a:pt x="1" y="337"/>
                    <a:pt x="1" y="362"/>
                  </a:cubicBezTo>
                  <a:cubicBezTo>
                    <a:pt x="1" y="386"/>
                    <a:pt x="12" y="410"/>
                    <a:pt x="37" y="422"/>
                  </a:cubicBezTo>
                  <a:cubicBezTo>
                    <a:pt x="85" y="435"/>
                    <a:pt x="122" y="435"/>
                    <a:pt x="171" y="435"/>
                  </a:cubicBezTo>
                  <a:cubicBezTo>
                    <a:pt x="414" y="435"/>
                    <a:pt x="645" y="300"/>
                    <a:pt x="755" y="81"/>
                  </a:cubicBezTo>
                  <a:cubicBezTo>
                    <a:pt x="779" y="45"/>
                    <a:pt x="766" y="21"/>
                    <a:pt x="742" y="8"/>
                  </a:cubicBezTo>
                  <a:cubicBezTo>
                    <a:pt x="732" y="4"/>
                    <a:pt x="720" y="1"/>
                    <a:pt x="7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7" name="Google Shape;4667;p45"/>
            <p:cNvSpPr/>
            <p:nvPr/>
          </p:nvSpPr>
          <p:spPr>
            <a:xfrm>
              <a:off x="7590744" y="3504905"/>
              <a:ext cx="14963" cy="7580"/>
            </a:xfrm>
            <a:custGeom>
              <a:avLst/>
              <a:gdLst/>
              <a:ahLst/>
              <a:cxnLst/>
              <a:rect l="l" t="t" r="r" b="b"/>
              <a:pathLst>
                <a:path w="304" h="154" extrusionOk="0">
                  <a:moveTo>
                    <a:pt x="64" y="1"/>
                  </a:moveTo>
                  <a:cubicBezTo>
                    <a:pt x="31" y="1"/>
                    <a:pt x="0" y="45"/>
                    <a:pt x="29" y="73"/>
                  </a:cubicBezTo>
                  <a:cubicBezTo>
                    <a:pt x="77" y="121"/>
                    <a:pt x="132" y="153"/>
                    <a:pt x="194" y="153"/>
                  </a:cubicBezTo>
                  <a:cubicBezTo>
                    <a:pt x="212" y="153"/>
                    <a:pt x="229" y="151"/>
                    <a:pt x="247" y="146"/>
                  </a:cubicBezTo>
                  <a:cubicBezTo>
                    <a:pt x="304" y="123"/>
                    <a:pt x="288" y="60"/>
                    <a:pt x="237" y="60"/>
                  </a:cubicBezTo>
                  <a:cubicBezTo>
                    <a:pt x="233" y="60"/>
                    <a:pt x="228" y="60"/>
                    <a:pt x="223" y="61"/>
                  </a:cubicBezTo>
                  <a:cubicBezTo>
                    <a:pt x="175" y="61"/>
                    <a:pt x="126" y="48"/>
                    <a:pt x="90" y="12"/>
                  </a:cubicBezTo>
                  <a:cubicBezTo>
                    <a:pt x="82" y="4"/>
                    <a:pt x="73" y="1"/>
                    <a:pt x="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8" name="Google Shape;4668;p45"/>
            <p:cNvSpPr/>
            <p:nvPr/>
          </p:nvSpPr>
          <p:spPr>
            <a:xfrm>
              <a:off x="7590941" y="3504610"/>
              <a:ext cx="14421" cy="8121"/>
            </a:xfrm>
            <a:custGeom>
              <a:avLst/>
              <a:gdLst/>
              <a:ahLst/>
              <a:cxnLst/>
              <a:rect l="l" t="t" r="r" b="b"/>
              <a:pathLst>
                <a:path w="293" h="165" extrusionOk="0">
                  <a:moveTo>
                    <a:pt x="62" y="18"/>
                  </a:moveTo>
                  <a:cubicBezTo>
                    <a:pt x="62" y="18"/>
                    <a:pt x="73" y="18"/>
                    <a:pt x="86" y="30"/>
                  </a:cubicBezTo>
                  <a:cubicBezTo>
                    <a:pt x="113" y="58"/>
                    <a:pt x="147" y="71"/>
                    <a:pt x="183" y="71"/>
                  </a:cubicBezTo>
                  <a:cubicBezTo>
                    <a:pt x="195" y="71"/>
                    <a:pt x="207" y="70"/>
                    <a:pt x="219" y="67"/>
                  </a:cubicBezTo>
                  <a:cubicBezTo>
                    <a:pt x="243" y="67"/>
                    <a:pt x="268" y="79"/>
                    <a:pt x="268" y="103"/>
                  </a:cubicBezTo>
                  <a:cubicBezTo>
                    <a:pt x="268" y="116"/>
                    <a:pt x="268" y="127"/>
                    <a:pt x="243" y="140"/>
                  </a:cubicBezTo>
                  <a:cubicBezTo>
                    <a:pt x="225" y="146"/>
                    <a:pt x="205" y="149"/>
                    <a:pt x="185" y="149"/>
                  </a:cubicBezTo>
                  <a:cubicBezTo>
                    <a:pt x="129" y="149"/>
                    <a:pt x="73" y="124"/>
                    <a:pt x="37" y="79"/>
                  </a:cubicBezTo>
                  <a:cubicBezTo>
                    <a:pt x="13" y="67"/>
                    <a:pt x="25" y="43"/>
                    <a:pt x="37" y="30"/>
                  </a:cubicBezTo>
                  <a:cubicBezTo>
                    <a:pt x="37" y="18"/>
                    <a:pt x="49" y="18"/>
                    <a:pt x="62" y="18"/>
                  </a:cubicBezTo>
                  <a:close/>
                  <a:moveTo>
                    <a:pt x="57" y="0"/>
                  </a:moveTo>
                  <a:cubicBezTo>
                    <a:pt x="43" y="0"/>
                    <a:pt x="31" y="6"/>
                    <a:pt x="25" y="18"/>
                  </a:cubicBezTo>
                  <a:cubicBezTo>
                    <a:pt x="0" y="30"/>
                    <a:pt x="0" y="67"/>
                    <a:pt x="25" y="91"/>
                  </a:cubicBezTo>
                  <a:cubicBezTo>
                    <a:pt x="62" y="140"/>
                    <a:pt x="122" y="164"/>
                    <a:pt x="183" y="164"/>
                  </a:cubicBezTo>
                  <a:cubicBezTo>
                    <a:pt x="207" y="164"/>
                    <a:pt x="232" y="164"/>
                    <a:pt x="243" y="152"/>
                  </a:cubicBezTo>
                  <a:cubicBezTo>
                    <a:pt x="280" y="152"/>
                    <a:pt x="292" y="116"/>
                    <a:pt x="280" y="91"/>
                  </a:cubicBezTo>
                  <a:cubicBezTo>
                    <a:pt x="280" y="71"/>
                    <a:pt x="264" y="51"/>
                    <a:pt x="238" y="51"/>
                  </a:cubicBezTo>
                  <a:cubicBezTo>
                    <a:pt x="232" y="51"/>
                    <a:pt x="226" y="52"/>
                    <a:pt x="219" y="54"/>
                  </a:cubicBezTo>
                  <a:cubicBezTo>
                    <a:pt x="207" y="58"/>
                    <a:pt x="195" y="59"/>
                    <a:pt x="183" y="59"/>
                  </a:cubicBezTo>
                  <a:cubicBezTo>
                    <a:pt x="147" y="59"/>
                    <a:pt x="116" y="45"/>
                    <a:pt x="98" y="18"/>
                  </a:cubicBezTo>
                  <a:cubicBezTo>
                    <a:pt x="85" y="6"/>
                    <a:pt x="70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9" name="Google Shape;4669;p45"/>
            <p:cNvSpPr/>
            <p:nvPr/>
          </p:nvSpPr>
          <p:spPr>
            <a:xfrm>
              <a:off x="7600391" y="3500672"/>
              <a:ext cx="8761" cy="6595"/>
            </a:xfrm>
            <a:custGeom>
              <a:avLst/>
              <a:gdLst/>
              <a:ahLst/>
              <a:cxnLst/>
              <a:rect l="l" t="t" r="r" b="b"/>
              <a:pathLst>
                <a:path w="178" h="134" extrusionOk="0">
                  <a:moveTo>
                    <a:pt x="58" y="0"/>
                  </a:moveTo>
                  <a:cubicBezTo>
                    <a:pt x="27" y="0"/>
                    <a:pt x="0" y="34"/>
                    <a:pt x="27" y="61"/>
                  </a:cubicBezTo>
                  <a:lnTo>
                    <a:pt x="88" y="123"/>
                  </a:lnTo>
                  <a:cubicBezTo>
                    <a:pt x="96" y="130"/>
                    <a:pt x="105" y="134"/>
                    <a:pt x="114" y="134"/>
                  </a:cubicBezTo>
                  <a:cubicBezTo>
                    <a:pt x="146" y="134"/>
                    <a:pt x="178" y="90"/>
                    <a:pt x="149" y="61"/>
                  </a:cubicBezTo>
                  <a:cubicBezTo>
                    <a:pt x="124" y="37"/>
                    <a:pt x="113" y="25"/>
                    <a:pt x="88" y="13"/>
                  </a:cubicBezTo>
                  <a:cubicBezTo>
                    <a:pt x="79" y="4"/>
                    <a:pt x="69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0" name="Google Shape;4670;p45"/>
            <p:cNvSpPr/>
            <p:nvPr/>
          </p:nvSpPr>
          <p:spPr>
            <a:xfrm>
              <a:off x="7600490" y="3499983"/>
              <a:ext cx="8466" cy="7334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62" y="15"/>
                  </a:moveTo>
                  <a:cubicBezTo>
                    <a:pt x="74" y="15"/>
                    <a:pt x="74" y="27"/>
                    <a:pt x="86" y="27"/>
                  </a:cubicBezTo>
                  <a:lnTo>
                    <a:pt x="135" y="75"/>
                  </a:lnTo>
                  <a:cubicBezTo>
                    <a:pt x="159" y="88"/>
                    <a:pt x="147" y="112"/>
                    <a:pt x="135" y="124"/>
                  </a:cubicBezTo>
                  <a:cubicBezTo>
                    <a:pt x="129" y="130"/>
                    <a:pt x="123" y="134"/>
                    <a:pt x="115" y="134"/>
                  </a:cubicBezTo>
                  <a:cubicBezTo>
                    <a:pt x="108" y="134"/>
                    <a:pt x="99" y="130"/>
                    <a:pt x="86" y="124"/>
                  </a:cubicBezTo>
                  <a:lnTo>
                    <a:pt x="38" y="75"/>
                  </a:lnTo>
                  <a:cubicBezTo>
                    <a:pt x="25" y="64"/>
                    <a:pt x="25" y="39"/>
                    <a:pt x="38" y="27"/>
                  </a:cubicBezTo>
                  <a:cubicBezTo>
                    <a:pt x="38" y="27"/>
                    <a:pt x="49" y="15"/>
                    <a:pt x="62" y="15"/>
                  </a:cubicBezTo>
                  <a:close/>
                  <a:moveTo>
                    <a:pt x="63" y="1"/>
                  </a:moveTo>
                  <a:cubicBezTo>
                    <a:pt x="47" y="1"/>
                    <a:pt x="32" y="8"/>
                    <a:pt x="25" y="15"/>
                  </a:cubicBezTo>
                  <a:cubicBezTo>
                    <a:pt x="13" y="39"/>
                    <a:pt x="1" y="64"/>
                    <a:pt x="25" y="88"/>
                  </a:cubicBezTo>
                  <a:lnTo>
                    <a:pt x="74" y="137"/>
                  </a:lnTo>
                  <a:cubicBezTo>
                    <a:pt x="86" y="148"/>
                    <a:pt x="98" y="148"/>
                    <a:pt x="111" y="148"/>
                  </a:cubicBezTo>
                  <a:cubicBezTo>
                    <a:pt x="122" y="148"/>
                    <a:pt x="135" y="148"/>
                    <a:pt x="147" y="137"/>
                  </a:cubicBezTo>
                  <a:cubicBezTo>
                    <a:pt x="171" y="112"/>
                    <a:pt x="171" y="88"/>
                    <a:pt x="147" y="64"/>
                  </a:cubicBezTo>
                  <a:lnTo>
                    <a:pt x="98" y="15"/>
                  </a:lnTo>
                  <a:cubicBezTo>
                    <a:pt x="88" y="5"/>
                    <a:pt x="75" y="1"/>
                    <a:pt x="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1" name="Google Shape;4671;p45"/>
            <p:cNvSpPr/>
            <p:nvPr/>
          </p:nvSpPr>
          <p:spPr>
            <a:xfrm>
              <a:off x="7378450" y="3501902"/>
              <a:ext cx="370528" cy="399765"/>
            </a:xfrm>
            <a:custGeom>
              <a:avLst/>
              <a:gdLst/>
              <a:ahLst/>
              <a:cxnLst/>
              <a:rect l="l" t="t" r="r" b="b"/>
              <a:pathLst>
                <a:path w="7528" h="8122" extrusionOk="0">
                  <a:moveTo>
                    <a:pt x="49" y="0"/>
                  </a:moveTo>
                  <a:cubicBezTo>
                    <a:pt x="25" y="0"/>
                    <a:pt x="0" y="25"/>
                    <a:pt x="0" y="49"/>
                  </a:cubicBezTo>
                  <a:cubicBezTo>
                    <a:pt x="12" y="2676"/>
                    <a:pt x="0" y="5314"/>
                    <a:pt x="0" y="7941"/>
                  </a:cubicBezTo>
                  <a:cubicBezTo>
                    <a:pt x="0" y="7990"/>
                    <a:pt x="36" y="8014"/>
                    <a:pt x="85" y="8014"/>
                  </a:cubicBezTo>
                  <a:cubicBezTo>
                    <a:pt x="1308" y="8081"/>
                    <a:pt x="2536" y="8121"/>
                    <a:pt x="3764" y="8121"/>
                  </a:cubicBezTo>
                  <a:cubicBezTo>
                    <a:pt x="4992" y="8121"/>
                    <a:pt x="6221" y="8081"/>
                    <a:pt x="7443" y="7990"/>
                  </a:cubicBezTo>
                  <a:cubicBezTo>
                    <a:pt x="7479" y="7990"/>
                    <a:pt x="7516" y="7966"/>
                    <a:pt x="7516" y="7917"/>
                  </a:cubicBezTo>
                  <a:cubicBezTo>
                    <a:pt x="7528" y="7832"/>
                    <a:pt x="7528" y="7759"/>
                    <a:pt x="7528" y="7674"/>
                  </a:cubicBezTo>
                  <a:cubicBezTo>
                    <a:pt x="7528" y="7627"/>
                    <a:pt x="7494" y="7605"/>
                    <a:pt x="7459" y="7605"/>
                  </a:cubicBezTo>
                  <a:cubicBezTo>
                    <a:pt x="7421" y="7605"/>
                    <a:pt x="7382" y="7630"/>
                    <a:pt x="7382" y="7674"/>
                  </a:cubicBezTo>
                  <a:cubicBezTo>
                    <a:pt x="7374" y="7731"/>
                    <a:pt x="7372" y="7783"/>
                    <a:pt x="7367" y="7836"/>
                  </a:cubicBezTo>
                  <a:lnTo>
                    <a:pt x="7367" y="7836"/>
                  </a:lnTo>
                  <a:cubicBezTo>
                    <a:pt x="6022" y="7902"/>
                    <a:pt x="4680" y="7941"/>
                    <a:pt x="3337" y="7941"/>
                  </a:cubicBezTo>
                  <a:cubicBezTo>
                    <a:pt x="2283" y="7941"/>
                    <a:pt x="1228" y="7917"/>
                    <a:pt x="171" y="7861"/>
                  </a:cubicBezTo>
                  <a:lnTo>
                    <a:pt x="171" y="7861"/>
                  </a:lnTo>
                  <a:cubicBezTo>
                    <a:pt x="171" y="6514"/>
                    <a:pt x="170" y="5154"/>
                    <a:pt x="158" y="3806"/>
                  </a:cubicBezTo>
                  <a:cubicBezTo>
                    <a:pt x="158" y="3138"/>
                    <a:pt x="146" y="2457"/>
                    <a:pt x="134" y="1776"/>
                  </a:cubicBezTo>
                  <a:cubicBezTo>
                    <a:pt x="134" y="1447"/>
                    <a:pt x="122" y="1119"/>
                    <a:pt x="122" y="790"/>
                  </a:cubicBezTo>
                  <a:cubicBezTo>
                    <a:pt x="122" y="620"/>
                    <a:pt x="73" y="401"/>
                    <a:pt x="109" y="231"/>
                  </a:cubicBezTo>
                  <a:cubicBezTo>
                    <a:pt x="132" y="122"/>
                    <a:pt x="197" y="100"/>
                    <a:pt x="283" y="100"/>
                  </a:cubicBezTo>
                  <a:cubicBezTo>
                    <a:pt x="340" y="100"/>
                    <a:pt x="406" y="109"/>
                    <a:pt x="474" y="109"/>
                  </a:cubicBezTo>
                  <a:cubicBezTo>
                    <a:pt x="547" y="109"/>
                    <a:pt x="547" y="0"/>
                    <a:pt x="4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2" name="Google Shape;4672;p45"/>
            <p:cNvSpPr/>
            <p:nvPr/>
          </p:nvSpPr>
          <p:spPr>
            <a:xfrm>
              <a:off x="7377810" y="3501262"/>
              <a:ext cx="371808" cy="401094"/>
            </a:xfrm>
            <a:custGeom>
              <a:avLst/>
              <a:gdLst/>
              <a:ahLst/>
              <a:cxnLst/>
              <a:rect l="l" t="t" r="r" b="b"/>
              <a:pathLst>
                <a:path w="7554" h="8149" extrusionOk="0">
                  <a:moveTo>
                    <a:pt x="7432" y="7857"/>
                  </a:moveTo>
                  <a:lnTo>
                    <a:pt x="7383" y="7906"/>
                  </a:lnTo>
                  <a:lnTo>
                    <a:pt x="7383" y="7857"/>
                  </a:lnTo>
                  <a:close/>
                  <a:moveTo>
                    <a:pt x="171" y="7881"/>
                  </a:moveTo>
                  <a:lnTo>
                    <a:pt x="171" y="7930"/>
                  </a:lnTo>
                  <a:lnTo>
                    <a:pt x="122" y="7881"/>
                  </a:lnTo>
                  <a:close/>
                  <a:moveTo>
                    <a:pt x="62" y="13"/>
                  </a:moveTo>
                  <a:lnTo>
                    <a:pt x="487" y="25"/>
                  </a:lnTo>
                  <a:cubicBezTo>
                    <a:pt x="524" y="25"/>
                    <a:pt x="536" y="49"/>
                    <a:pt x="536" y="74"/>
                  </a:cubicBezTo>
                  <a:cubicBezTo>
                    <a:pt x="536" y="86"/>
                    <a:pt x="524" y="111"/>
                    <a:pt x="487" y="111"/>
                  </a:cubicBezTo>
                  <a:cubicBezTo>
                    <a:pt x="463" y="111"/>
                    <a:pt x="427" y="111"/>
                    <a:pt x="390" y="98"/>
                  </a:cubicBezTo>
                  <a:cubicBezTo>
                    <a:pt x="374" y="98"/>
                    <a:pt x="359" y="98"/>
                    <a:pt x="343" y="98"/>
                  </a:cubicBezTo>
                  <a:cubicBezTo>
                    <a:pt x="238" y="98"/>
                    <a:pt x="142" y="107"/>
                    <a:pt x="111" y="244"/>
                  </a:cubicBezTo>
                  <a:cubicBezTo>
                    <a:pt x="86" y="366"/>
                    <a:pt x="98" y="500"/>
                    <a:pt x="111" y="621"/>
                  </a:cubicBezTo>
                  <a:cubicBezTo>
                    <a:pt x="122" y="694"/>
                    <a:pt x="122" y="743"/>
                    <a:pt x="122" y="803"/>
                  </a:cubicBezTo>
                  <a:lnTo>
                    <a:pt x="122" y="974"/>
                  </a:lnTo>
                  <a:cubicBezTo>
                    <a:pt x="135" y="1241"/>
                    <a:pt x="135" y="1521"/>
                    <a:pt x="147" y="1789"/>
                  </a:cubicBezTo>
                  <a:cubicBezTo>
                    <a:pt x="147" y="2384"/>
                    <a:pt x="159" y="3005"/>
                    <a:pt x="159" y="3819"/>
                  </a:cubicBezTo>
                  <a:cubicBezTo>
                    <a:pt x="171" y="5157"/>
                    <a:pt x="171" y="6495"/>
                    <a:pt x="171" y="7870"/>
                  </a:cubicBezTo>
                  <a:cubicBezTo>
                    <a:pt x="147" y="7857"/>
                    <a:pt x="122" y="7857"/>
                    <a:pt x="98" y="7857"/>
                  </a:cubicBezTo>
                  <a:lnTo>
                    <a:pt x="74" y="7857"/>
                  </a:lnTo>
                  <a:lnTo>
                    <a:pt x="195" y="7967"/>
                  </a:lnTo>
                  <a:lnTo>
                    <a:pt x="195" y="7954"/>
                  </a:lnTo>
                  <a:lnTo>
                    <a:pt x="195" y="7881"/>
                  </a:lnTo>
                  <a:cubicBezTo>
                    <a:pt x="1207" y="7934"/>
                    <a:pt x="2253" y="7961"/>
                    <a:pt x="3370" y="7961"/>
                  </a:cubicBezTo>
                  <a:cubicBezTo>
                    <a:pt x="4603" y="7961"/>
                    <a:pt x="5922" y="7928"/>
                    <a:pt x="7371" y="7857"/>
                  </a:cubicBezTo>
                  <a:lnTo>
                    <a:pt x="7371" y="7930"/>
                  </a:lnTo>
                  <a:lnTo>
                    <a:pt x="7359" y="7954"/>
                  </a:lnTo>
                  <a:lnTo>
                    <a:pt x="7359" y="7954"/>
                  </a:lnTo>
                  <a:lnTo>
                    <a:pt x="7481" y="7833"/>
                  </a:lnTo>
                  <a:lnTo>
                    <a:pt x="7481" y="7833"/>
                  </a:lnTo>
                  <a:lnTo>
                    <a:pt x="7456" y="7845"/>
                  </a:lnTo>
                  <a:lnTo>
                    <a:pt x="7395" y="7845"/>
                  </a:lnTo>
                  <a:lnTo>
                    <a:pt x="7395" y="7687"/>
                  </a:lnTo>
                  <a:cubicBezTo>
                    <a:pt x="7408" y="7651"/>
                    <a:pt x="7444" y="7626"/>
                    <a:pt x="7481" y="7626"/>
                  </a:cubicBezTo>
                  <a:cubicBezTo>
                    <a:pt x="7505" y="7626"/>
                    <a:pt x="7529" y="7651"/>
                    <a:pt x="7529" y="7687"/>
                  </a:cubicBezTo>
                  <a:lnTo>
                    <a:pt x="7529" y="7930"/>
                  </a:lnTo>
                  <a:cubicBezTo>
                    <a:pt x="7529" y="7967"/>
                    <a:pt x="7492" y="7991"/>
                    <a:pt x="7456" y="8003"/>
                  </a:cubicBezTo>
                  <a:cubicBezTo>
                    <a:pt x="6277" y="8087"/>
                    <a:pt x="5051" y="8130"/>
                    <a:pt x="3752" y="8130"/>
                  </a:cubicBezTo>
                  <a:cubicBezTo>
                    <a:pt x="2598" y="8130"/>
                    <a:pt x="1386" y="8096"/>
                    <a:pt x="98" y="8027"/>
                  </a:cubicBezTo>
                  <a:cubicBezTo>
                    <a:pt x="62" y="8027"/>
                    <a:pt x="25" y="7991"/>
                    <a:pt x="25" y="7954"/>
                  </a:cubicBezTo>
                  <a:lnTo>
                    <a:pt x="25" y="5243"/>
                  </a:lnTo>
                  <a:cubicBezTo>
                    <a:pt x="25" y="3540"/>
                    <a:pt x="25" y="1789"/>
                    <a:pt x="13" y="62"/>
                  </a:cubicBezTo>
                  <a:cubicBezTo>
                    <a:pt x="13" y="49"/>
                    <a:pt x="25" y="38"/>
                    <a:pt x="38" y="38"/>
                  </a:cubicBezTo>
                  <a:cubicBezTo>
                    <a:pt x="38" y="25"/>
                    <a:pt x="49" y="13"/>
                    <a:pt x="62" y="13"/>
                  </a:cubicBezTo>
                  <a:close/>
                  <a:moveTo>
                    <a:pt x="62" y="1"/>
                  </a:moveTo>
                  <a:cubicBezTo>
                    <a:pt x="49" y="1"/>
                    <a:pt x="25" y="13"/>
                    <a:pt x="25" y="25"/>
                  </a:cubicBezTo>
                  <a:cubicBezTo>
                    <a:pt x="13" y="38"/>
                    <a:pt x="1" y="49"/>
                    <a:pt x="1" y="62"/>
                  </a:cubicBezTo>
                  <a:cubicBezTo>
                    <a:pt x="13" y="1789"/>
                    <a:pt x="13" y="3540"/>
                    <a:pt x="13" y="5243"/>
                  </a:cubicBezTo>
                  <a:lnTo>
                    <a:pt x="13" y="7954"/>
                  </a:lnTo>
                  <a:cubicBezTo>
                    <a:pt x="13" y="8003"/>
                    <a:pt x="49" y="8040"/>
                    <a:pt x="98" y="8040"/>
                  </a:cubicBezTo>
                  <a:cubicBezTo>
                    <a:pt x="1387" y="8113"/>
                    <a:pt x="2603" y="8149"/>
                    <a:pt x="3759" y="8149"/>
                  </a:cubicBezTo>
                  <a:cubicBezTo>
                    <a:pt x="5060" y="8149"/>
                    <a:pt x="6289" y="8100"/>
                    <a:pt x="7456" y="8016"/>
                  </a:cubicBezTo>
                  <a:cubicBezTo>
                    <a:pt x="7505" y="8016"/>
                    <a:pt x="7541" y="7979"/>
                    <a:pt x="7541" y="7930"/>
                  </a:cubicBezTo>
                  <a:cubicBezTo>
                    <a:pt x="7541" y="7845"/>
                    <a:pt x="7554" y="7772"/>
                    <a:pt x="7554" y="7687"/>
                  </a:cubicBezTo>
                  <a:cubicBezTo>
                    <a:pt x="7554" y="7638"/>
                    <a:pt x="7517" y="7614"/>
                    <a:pt x="7481" y="7614"/>
                  </a:cubicBezTo>
                  <a:cubicBezTo>
                    <a:pt x="7432" y="7614"/>
                    <a:pt x="7383" y="7638"/>
                    <a:pt x="7383" y="7687"/>
                  </a:cubicBezTo>
                  <a:cubicBezTo>
                    <a:pt x="7383" y="7748"/>
                    <a:pt x="7371" y="7797"/>
                    <a:pt x="7371" y="7845"/>
                  </a:cubicBezTo>
                  <a:cubicBezTo>
                    <a:pt x="5883" y="7911"/>
                    <a:pt x="4533" y="7945"/>
                    <a:pt x="3271" y="7945"/>
                  </a:cubicBezTo>
                  <a:cubicBezTo>
                    <a:pt x="2192" y="7945"/>
                    <a:pt x="1177" y="7920"/>
                    <a:pt x="195" y="7870"/>
                  </a:cubicBezTo>
                  <a:cubicBezTo>
                    <a:pt x="195" y="6495"/>
                    <a:pt x="184" y="5157"/>
                    <a:pt x="184" y="3819"/>
                  </a:cubicBezTo>
                  <a:cubicBezTo>
                    <a:pt x="171" y="3005"/>
                    <a:pt x="171" y="2384"/>
                    <a:pt x="159" y="1789"/>
                  </a:cubicBezTo>
                  <a:cubicBezTo>
                    <a:pt x="159" y="1521"/>
                    <a:pt x="147" y="1241"/>
                    <a:pt x="147" y="974"/>
                  </a:cubicBezTo>
                  <a:lnTo>
                    <a:pt x="147" y="803"/>
                  </a:lnTo>
                  <a:cubicBezTo>
                    <a:pt x="135" y="743"/>
                    <a:pt x="135" y="682"/>
                    <a:pt x="135" y="621"/>
                  </a:cubicBezTo>
                  <a:cubicBezTo>
                    <a:pt x="122" y="500"/>
                    <a:pt x="111" y="366"/>
                    <a:pt x="135" y="257"/>
                  </a:cubicBezTo>
                  <a:cubicBezTo>
                    <a:pt x="154" y="143"/>
                    <a:pt x="217" y="118"/>
                    <a:pt x="307" y="118"/>
                  </a:cubicBezTo>
                  <a:cubicBezTo>
                    <a:pt x="333" y="118"/>
                    <a:pt x="361" y="120"/>
                    <a:pt x="390" y="122"/>
                  </a:cubicBezTo>
                  <a:lnTo>
                    <a:pt x="487" y="122"/>
                  </a:lnTo>
                  <a:cubicBezTo>
                    <a:pt x="536" y="122"/>
                    <a:pt x="549" y="98"/>
                    <a:pt x="549" y="74"/>
                  </a:cubicBezTo>
                  <a:cubicBezTo>
                    <a:pt x="549" y="38"/>
                    <a:pt x="536" y="13"/>
                    <a:pt x="500" y="13"/>
                  </a:cubicBezTo>
                  <a:lnTo>
                    <a:pt x="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3" name="Google Shape;4673;p45"/>
            <p:cNvSpPr/>
            <p:nvPr/>
          </p:nvSpPr>
          <p:spPr>
            <a:xfrm>
              <a:off x="7381354" y="3503133"/>
              <a:ext cx="20082" cy="16095"/>
            </a:xfrm>
            <a:custGeom>
              <a:avLst/>
              <a:gdLst/>
              <a:ahLst/>
              <a:cxnLst/>
              <a:rect l="l" t="t" r="r" b="b"/>
              <a:pathLst>
                <a:path w="408" h="327" extrusionOk="0">
                  <a:moveTo>
                    <a:pt x="344" y="0"/>
                  </a:moveTo>
                  <a:cubicBezTo>
                    <a:pt x="335" y="0"/>
                    <a:pt x="326" y="4"/>
                    <a:pt x="318" y="11"/>
                  </a:cubicBezTo>
                  <a:cubicBezTo>
                    <a:pt x="221" y="84"/>
                    <a:pt x="123" y="170"/>
                    <a:pt x="39" y="255"/>
                  </a:cubicBezTo>
                  <a:cubicBezTo>
                    <a:pt x="1" y="284"/>
                    <a:pt x="37" y="327"/>
                    <a:pt x="72" y="327"/>
                  </a:cubicBezTo>
                  <a:cubicBezTo>
                    <a:pt x="82" y="327"/>
                    <a:pt x="91" y="324"/>
                    <a:pt x="99" y="316"/>
                  </a:cubicBezTo>
                  <a:cubicBezTo>
                    <a:pt x="196" y="230"/>
                    <a:pt x="282" y="146"/>
                    <a:pt x="379" y="73"/>
                  </a:cubicBezTo>
                  <a:cubicBezTo>
                    <a:pt x="407" y="44"/>
                    <a:pt x="376" y="0"/>
                    <a:pt x="3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4" name="Google Shape;4674;p45"/>
            <p:cNvSpPr/>
            <p:nvPr/>
          </p:nvSpPr>
          <p:spPr>
            <a:xfrm>
              <a:off x="7381404" y="3502444"/>
              <a:ext cx="19836" cy="17473"/>
            </a:xfrm>
            <a:custGeom>
              <a:avLst/>
              <a:gdLst/>
              <a:ahLst/>
              <a:cxnLst/>
              <a:rect l="l" t="t" r="r" b="b"/>
              <a:pathLst>
                <a:path w="403" h="355" extrusionOk="0">
                  <a:moveTo>
                    <a:pt x="342" y="17"/>
                  </a:moveTo>
                  <a:cubicBezTo>
                    <a:pt x="351" y="17"/>
                    <a:pt x="360" y="20"/>
                    <a:pt x="366" y="25"/>
                  </a:cubicBezTo>
                  <a:cubicBezTo>
                    <a:pt x="378" y="38"/>
                    <a:pt x="378" y="62"/>
                    <a:pt x="366" y="74"/>
                  </a:cubicBezTo>
                  <a:lnTo>
                    <a:pt x="305" y="135"/>
                  </a:lnTo>
                  <a:cubicBezTo>
                    <a:pt x="232" y="196"/>
                    <a:pt x="171" y="257"/>
                    <a:pt x="98" y="330"/>
                  </a:cubicBezTo>
                  <a:cubicBezTo>
                    <a:pt x="91" y="333"/>
                    <a:pt x="84" y="335"/>
                    <a:pt x="77" y="335"/>
                  </a:cubicBezTo>
                  <a:cubicBezTo>
                    <a:pt x="61" y="335"/>
                    <a:pt x="46" y="326"/>
                    <a:pt x="38" y="317"/>
                  </a:cubicBezTo>
                  <a:cubicBezTo>
                    <a:pt x="25" y="306"/>
                    <a:pt x="25" y="293"/>
                    <a:pt x="38" y="269"/>
                  </a:cubicBezTo>
                  <a:lnTo>
                    <a:pt x="257" y="87"/>
                  </a:lnTo>
                  <a:lnTo>
                    <a:pt x="317" y="25"/>
                  </a:lnTo>
                  <a:cubicBezTo>
                    <a:pt x="323" y="20"/>
                    <a:pt x="333" y="17"/>
                    <a:pt x="342" y="17"/>
                  </a:cubicBezTo>
                  <a:close/>
                  <a:moveTo>
                    <a:pt x="337" y="0"/>
                  </a:moveTo>
                  <a:cubicBezTo>
                    <a:pt x="326" y="0"/>
                    <a:pt x="315" y="4"/>
                    <a:pt x="305" y="14"/>
                  </a:cubicBezTo>
                  <a:lnTo>
                    <a:pt x="244" y="74"/>
                  </a:lnTo>
                  <a:lnTo>
                    <a:pt x="25" y="257"/>
                  </a:lnTo>
                  <a:cubicBezTo>
                    <a:pt x="1" y="281"/>
                    <a:pt x="13" y="317"/>
                    <a:pt x="25" y="330"/>
                  </a:cubicBezTo>
                  <a:cubicBezTo>
                    <a:pt x="38" y="342"/>
                    <a:pt x="49" y="354"/>
                    <a:pt x="74" y="354"/>
                  </a:cubicBezTo>
                  <a:cubicBezTo>
                    <a:pt x="86" y="354"/>
                    <a:pt x="98" y="342"/>
                    <a:pt x="111" y="342"/>
                  </a:cubicBezTo>
                  <a:cubicBezTo>
                    <a:pt x="184" y="281"/>
                    <a:pt x="244" y="208"/>
                    <a:pt x="317" y="147"/>
                  </a:cubicBezTo>
                  <a:lnTo>
                    <a:pt x="378" y="87"/>
                  </a:lnTo>
                  <a:cubicBezTo>
                    <a:pt x="403" y="62"/>
                    <a:pt x="403" y="38"/>
                    <a:pt x="378" y="25"/>
                  </a:cubicBezTo>
                  <a:cubicBezTo>
                    <a:pt x="370" y="10"/>
                    <a:pt x="354" y="0"/>
                    <a:pt x="3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5" name="Google Shape;4675;p45"/>
            <p:cNvSpPr/>
            <p:nvPr/>
          </p:nvSpPr>
          <p:spPr>
            <a:xfrm>
              <a:off x="7382437" y="3507317"/>
              <a:ext cx="22001" cy="21509"/>
            </a:xfrm>
            <a:custGeom>
              <a:avLst/>
              <a:gdLst/>
              <a:ahLst/>
              <a:cxnLst/>
              <a:rect l="l" t="t" r="r" b="b"/>
              <a:pathLst>
                <a:path w="447" h="437" extrusionOk="0">
                  <a:moveTo>
                    <a:pt x="383" y="1"/>
                  </a:moveTo>
                  <a:cubicBezTo>
                    <a:pt x="374" y="1"/>
                    <a:pt x="365" y="4"/>
                    <a:pt x="357" y="12"/>
                  </a:cubicBezTo>
                  <a:cubicBezTo>
                    <a:pt x="247" y="121"/>
                    <a:pt x="138" y="243"/>
                    <a:pt x="28" y="353"/>
                  </a:cubicBezTo>
                  <a:cubicBezTo>
                    <a:pt x="0" y="391"/>
                    <a:pt x="31" y="436"/>
                    <a:pt x="64" y="436"/>
                  </a:cubicBezTo>
                  <a:cubicBezTo>
                    <a:pt x="73" y="436"/>
                    <a:pt x="82" y="433"/>
                    <a:pt x="90" y="425"/>
                  </a:cubicBezTo>
                  <a:cubicBezTo>
                    <a:pt x="211" y="316"/>
                    <a:pt x="309" y="194"/>
                    <a:pt x="418" y="72"/>
                  </a:cubicBezTo>
                  <a:cubicBezTo>
                    <a:pt x="446" y="44"/>
                    <a:pt x="415" y="1"/>
                    <a:pt x="3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6" name="Google Shape;4676;p45"/>
            <p:cNvSpPr/>
            <p:nvPr/>
          </p:nvSpPr>
          <p:spPr>
            <a:xfrm>
              <a:off x="7382634" y="3506825"/>
              <a:ext cx="22198" cy="22641"/>
            </a:xfrm>
            <a:custGeom>
              <a:avLst/>
              <a:gdLst/>
              <a:ahLst/>
              <a:cxnLst/>
              <a:rect l="l" t="t" r="r" b="b"/>
              <a:pathLst>
                <a:path w="451" h="460" extrusionOk="0">
                  <a:moveTo>
                    <a:pt x="402" y="22"/>
                  </a:moveTo>
                  <a:cubicBezTo>
                    <a:pt x="414" y="34"/>
                    <a:pt x="426" y="58"/>
                    <a:pt x="414" y="82"/>
                  </a:cubicBezTo>
                  <a:lnTo>
                    <a:pt x="402" y="82"/>
                  </a:lnTo>
                  <a:cubicBezTo>
                    <a:pt x="305" y="192"/>
                    <a:pt x="195" y="314"/>
                    <a:pt x="86" y="423"/>
                  </a:cubicBezTo>
                  <a:cubicBezTo>
                    <a:pt x="75" y="433"/>
                    <a:pt x="67" y="437"/>
                    <a:pt x="60" y="437"/>
                  </a:cubicBezTo>
                  <a:cubicBezTo>
                    <a:pt x="51" y="437"/>
                    <a:pt x="44" y="430"/>
                    <a:pt x="37" y="423"/>
                  </a:cubicBezTo>
                  <a:cubicBezTo>
                    <a:pt x="24" y="411"/>
                    <a:pt x="13" y="387"/>
                    <a:pt x="37" y="374"/>
                  </a:cubicBezTo>
                  <a:cubicBezTo>
                    <a:pt x="134" y="253"/>
                    <a:pt x="243" y="144"/>
                    <a:pt x="353" y="34"/>
                  </a:cubicBezTo>
                  <a:lnTo>
                    <a:pt x="365" y="34"/>
                  </a:lnTo>
                  <a:cubicBezTo>
                    <a:pt x="365" y="22"/>
                    <a:pt x="378" y="22"/>
                    <a:pt x="378" y="22"/>
                  </a:cubicBezTo>
                  <a:close/>
                  <a:moveTo>
                    <a:pt x="388" y="1"/>
                  </a:moveTo>
                  <a:cubicBezTo>
                    <a:pt x="378" y="1"/>
                    <a:pt x="365" y="4"/>
                    <a:pt x="353" y="9"/>
                  </a:cubicBezTo>
                  <a:lnTo>
                    <a:pt x="341" y="22"/>
                  </a:lnTo>
                  <a:cubicBezTo>
                    <a:pt x="232" y="131"/>
                    <a:pt x="122" y="241"/>
                    <a:pt x="24" y="363"/>
                  </a:cubicBezTo>
                  <a:cubicBezTo>
                    <a:pt x="0" y="387"/>
                    <a:pt x="0" y="423"/>
                    <a:pt x="24" y="435"/>
                  </a:cubicBezTo>
                  <a:cubicBezTo>
                    <a:pt x="37" y="447"/>
                    <a:pt x="49" y="460"/>
                    <a:pt x="61" y="460"/>
                  </a:cubicBezTo>
                  <a:cubicBezTo>
                    <a:pt x="73" y="460"/>
                    <a:pt x="86" y="447"/>
                    <a:pt x="97" y="435"/>
                  </a:cubicBezTo>
                  <a:cubicBezTo>
                    <a:pt x="207" y="326"/>
                    <a:pt x="316" y="204"/>
                    <a:pt x="414" y="95"/>
                  </a:cubicBezTo>
                  <a:lnTo>
                    <a:pt x="426" y="95"/>
                  </a:lnTo>
                  <a:cubicBezTo>
                    <a:pt x="451" y="58"/>
                    <a:pt x="438" y="34"/>
                    <a:pt x="414" y="9"/>
                  </a:cubicBezTo>
                  <a:cubicBezTo>
                    <a:pt x="408" y="4"/>
                    <a:pt x="399" y="1"/>
                    <a:pt x="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7" name="Google Shape;4677;p45"/>
            <p:cNvSpPr/>
            <p:nvPr/>
          </p:nvSpPr>
          <p:spPr>
            <a:xfrm>
              <a:off x="7380616" y="3519524"/>
              <a:ext cx="23133" cy="20082"/>
            </a:xfrm>
            <a:custGeom>
              <a:avLst/>
              <a:gdLst/>
              <a:ahLst/>
              <a:cxnLst/>
              <a:rect l="l" t="t" r="r" b="b"/>
              <a:pathLst>
                <a:path w="470" h="408" extrusionOk="0">
                  <a:moveTo>
                    <a:pt x="398" y="1"/>
                  </a:moveTo>
                  <a:cubicBezTo>
                    <a:pt x="389" y="1"/>
                    <a:pt x="379" y="3"/>
                    <a:pt x="370" y="7"/>
                  </a:cubicBezTo>
                  <a:cubicBezTo>
                    <a:pt x="260" y="105"/>
                    <a:pt x="138" y="226"/>
                    <a:pt x="29" y="335"/>
                  </a:cubicBezTo>
                  <a:cubicBezTo>
                    <a:pt x="0" y="364"/>
                    <a:pt x="32" y="407"/>
                    <a:pt x="70" y="407"/>
                  </a:cubicBezTo>
                  <a:cubicBezTo>
                    <a:pt x="81" y="407"/>
                    <a:pt x="92" y="404"/>
                    <a:pt x="102" y="396"/>
                  </a:cubicBezTo>
                  <a:cubicBezTo>
                    <a:pt x="211" y="286"/>
                    <a:pt x="333" y="189"/>
                    <a:pt x="430" y="68"/>
                  </a:cubicBezTo>
                  <a:cubicBezTo>
                    <a:pt x="470" y="38"/>
                    <a:pt x="437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8" name="Google Shape;4678;p45"/>
            <p:cNvSpPr/>
            <p:nvPr/>
          </p:nvSpPr>
          <p:spPr>
            <a:xfrm>
              <a:off x="7380862" y="3519179"/>
              <a:ext cx="22789" cy="21066"/>
            </a:xfrm>
            <a:custGeom>
              <a:avLst/>
              <a:gdLst/>
              <a:ahLst/>
              <a:cxnLst/>
              <a:rect l="l" t="t" r="r" b="b"/>
              <a:pathLst>
                <a:path w="463" h="428" extrusionOk="0">
                  <a:moveTo>
                    <a:pt x="401" y="17"/>
                  </a:moveTo>
                  <a:cubicBezTo>
                    <a:pt x="410" y="17"/>
                    <a:pt x="419" y="20"/>
                    <a:pt x="425" y="26"/>
                  </a:cubicBezTo>
                  <a:cubicBezTo>
                    <a:pt x="438" y="39"/>
                    <a:pt x="438" y="50"/>
                    <a:pt x="425" y="75"/>
                  </a:cubicBezTo>
                  <a:cubicBezTo>
                    <a:pt x="316" y="184"/>
                    <a:pt x="195" y="293"/>
                    <a:pt x="85" y="391"/>
                  </a:cubicBezTo>
                  <a:cubicBezTo>
                    <a:pt x="74" y="401"/>
                    <a:pt x="66" y="405"/>
                    <a:pt x="59" y="405"/>
                  </a:cubicBezTo>
                  <a:cubicBezTo>
                    <a:pt x="50" y="405"/>
                    <a:pt x="43" y="398"/>
                    <a:pt x="36" y="391"/>
                  </a:cubicBezTo>
                  <a:cubicBezTo>
                    <a:pt x="24" y="379"/>
                    <a:pt x="12" y="366"/>
                    <a:pt x="36" y="342"/>
                  </a:cubicBezTo>
                  <a:cubicBezTo>
                    <a:pt x="146" y="233"/>
                    <a:pt x="255" y="123"/>
                    <a:pt x="377" y="26"/>
                  </a:cubicBezTo>
                  <a:cubicBezTo>
                    <a:pt x="383" y="20"/>
                    <a:pt x="392" y="17"/>
                    <a:pt x="401" y="17"/>
                  </a:cubicBezTo>
                  <a:close/>
                  <a:moveTo>
                    <a:pt x="400" y="0"/>
                  </a:moveTo>
                  <a:cubicBezTo>
                    <a:pt x="388" y="0"/>
                    <a:pt x="375" y="4"/>
                    <a:pt x="365" y="14"/>
                  </a:cubicBezTo>
                  <a:cubicBezTo>
                    <a:pt x="243" y="112"/>
                    <a:pt x="133" y="220"/>
                    <a:pt x="24" y="330"/>
                  </a:cubicBezTo>
                  <a:cubicBezTo>
                    <a:pt x="0" y="355"/>
                    <a:pt x="0" y="391"/>
                    <a:pt x="24" y="403"/>
                  </a:cubicBezTo>
                  <a:cubicBezTo>
                    <a:pt x="24" y="415"/>
                    <a:pt x="49" y="428"/>
                    <a:pt x="60" y="428"/>
                  </a:cubicBezTo>
                  <a:cubicBezTo>
                    <a:pt x="73" y="428"/>
                    <a:pt x="85" y="415"/>
                    <a:pt x="97" y="403"/>
                  </a:cubicBezTo>
                  <a:cubicBezTo>
                    <a:pt x="206" y="306"/>
                    <a:pt x="328" y="196"/>
                    <a:pt x="438" y="87"/>
                  </a:cubicBezTo>
                  <a:cubicBezTo>
                    <a:pt x="462" y="63"/>
                    <a:pt x="450" y="39"/>
                    <a:pt x="438" y="14"/>
                  </a:cubicBezTo>
                  <a:cubicBezTo>
                    <a:pt x="431" y="7"/>
                    <a:pt x="416" y="0"/>
                    <a:pt x="4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9" name="Google Shape;4679;p45"/>
            <p:cNvSpPr/>
            <p:nvPr/>
          </p:nvSpPr>
          <p:spPr>
            <a:xfrm>
              <a:off x="7379484" y="3528285"/>
              <a:ext cx="26136" cy="25742"/>
            </a:xfrm>
            <a:custGeom>
              <a:avLst/>
              <a:gdLst/>
              <a:ahLst/>
              <a:cxnLst/>
              <a:rect l="l" t="t" r="r" b="b"/>
              <a:pathLst>
                <a:path w="531" h="523" extrusionOk="0">
                  <a:moveTo>
                    <a:pt x="467" y="0"/>
                  </a:moveTo>
                  <a:cubicBezTo>
                    <a:pt x="458" y="0"/>
                    <a:pt x="449" y="3"/>
                    <a:pt x="442" y="11"/>
                  </a:cubicBezTo>
                  <a:cubicBezTo>
                    <a:pt x="283" y="145"/>
                    <a:pt x="150" y="291"/>
                    <a:pt x="28" y="449"/>
                  </a:cubicBezTo>
                  <a:cubicBezTo>
                    <a:pt x="0" y="486"/>
                    <a:pt x="35" y="523"/>
                    <a:pt x="70" y="523"/>
                  </a:cubicBezTo>
                  <a:cubicBezTo>
                    <a:pt x="81" y="523"/>
                    <a:pt x="92" y="519"/>
                    <a:pt x="101" y="510"/>
                  </a:cubicBezTo>
                  <a:lnTo>
                    <a:pt x="502" y="72"/>
                  </a:lnTo>
                  <a:cubicBezTo>
                    <a:pt x="531" y="43"/>
                    <a:pt x="499" y="0"/>
                    <a:pt x="4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0" name="Google Shape;4680;p45"/>
            <p:cNvSpPr/>
            <p:nvPr/>
          </p:nvSpPr>
          <p:spPr>
            <a:xfrm>
              <a:off x="7379632" y="3527891"/>
              <a:ext cx="25791" cy="26726"/>
            </a:xfrm>
            <a:custGeom>
              <a:avLst/>
              <a:gdLst/>
              <a:ahLst/>
              <a:cxnLst/>
              <a:rect l="l" t="t" r="r" b="b"/>
              <a:pathLst>
                <a:path w="524" h="543" extrusionOk="0">
                  <a:moveTo>
                    <a:pt x="463" y="19"/>
                  </a:moveTo>
                  <a:cubicBezTo>
                    <a:pt x="475" y="19"/>
                    <a:pt x="487" y="19"/>
                    <a:pt x="487" y="32"/>
                  </a:cubicBezTo>
                  <a:cubicBezTo>
                    <a:pt x="499" y="43"/>
                    <a:pt x="512" y="56"/>
                    <a:pt x="487" y="80"/>
                  </a:cubicBezTo>
                  <a:cubicBezTo>
                    <a:pt x="377" y="189"/>
                    <a:pt x="268" y="311"/>
                    <a:pt x="158" y="433"/>
                  </a:cubicBezTo>
                  <a:lnTo>
                    <a:pt x="85" y="506"/>
                  </a:lnTo>
                  <a:cubicBezTo>
                    <a:pt x="80" y="516"/>
                    <a:pt x="73" y="520"/>
                    <a:pt x="65" y="520"/>
                  </a:cubicBezTo>
                  <a:cubicBezTo>
                    <a:pt x="55" y="520"/>
                    <a:pt x="44" y="513"/>
                    <a:pt x="37" y="506"/>
                  </a:cubicBezTo>
                  <a:cubicBezTo>
                    <a:pt x="25" y="506"/>
                    <a:pt x="12" y="481"/>
                    <a:pt x="25" y="470"/>
                  </a:cubicBezTo>
                  <a:cubicBezTo>
                    <a:pt x="147" y="311"/>
                    <a:pt x="293" y="165"/>
                    <a:pt x="439" y="32"/>
                  </a:cubicBezTo>
                  <a:cubicBezTo>
                    <a:pt x="450" y="19"/>
                    <a:pt x="463" y="19"/>
                    <a:pt x="463" y="19"/>
                  </a:cubicBezTo>
                  <a:close/>
                  <a:moveTo>
                    <a:pt x="467" y="1"/>
                  </a:moveTo>
                  <a:cubicBezTo>
                    <a:pt x="453" y="1"/>
                    <a:pt x="438" y="7"/>
                    <a:pt x="426" y="19"/>
                  </a:cubicBezTo>
                  <a:cubicBezTo>
                    <a:pt x="280" y="153"/>
                    <a:pt x="134" y="299"/>
                    <a:pt x="12" y="457"/>
                  </a:cubicBezTo>
                  <a:cubicBezTo>
                    <a:pt x="1" y="481"/>
                    <a:pt x="1" y="506"/>
                    <a:pt x="25" y="518"/>
                  </a:cubicBezTo>
                  <a:cubicBezTo>
                    <a:pt x="37" y="530"/>
                    <a:pt x="49" y="543"/>
                    <a:pt x="61" y="543"/>
                  </a:cubicBezTo>
                  <a:cubicBezTo>
                    <a:pt x="74" y="543"/>
                    <a:pt x="85" y="530"/>
                    <a:pt x="98" y="518"/>
                  </a:cubicBezTo>
                  <a:lnTo>
                    <a:pt x="171" y="445"/>
                  </a:lnTo>
                  <a:cubicBezTo>
                    <a:pt x="280" y="324"/>
                    <a:pt x="390" y="202"/>
                    <a:pt x="499" y="92"/>
                  </a:cubicBezTo>
                  <a:cubicBezTo>
                    <a:pt x="523" y="68"/>
                    <a:pt x="523" y="32"/>
                    <a:pt x="499" y="19"/>
                  </a:cubicBezTo>
                  <a:cubicBezTo>
                    <a:pt x="493" y="7"/>
                    <a:pt x="481" y="1"/>
                    <a:pt x="4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1" name="Google Shape;4681;p45"/>
            <p:cNvSpPr/>
            <p:nvPr/>
          </p:nvSpPr>
          <p:spPr>
            <a:xfrm>
              <a:off x="7377121" y="3541969"/>
              <a:ext cx="25594" cy="26973"/>
            </a:xfrm>
            <a:custGeom>
              <a:avLst/>
              <a:gdLst/>
              <a:ahLst/>
              <a:cxnLst/>
              <a:rect l="l" t="t" r="r" b="b"/>
              <a:pathLst>
                <a:path w="520" h="548" extrusionOk="0">
                  <a:moveTo>
                    <a:pt x="464" y="0"/>
                  </a:moveTo>
                  <a:cubicBezTo>
                    <a:pt x="455" y="0"/>
                    <a:pt x="447" y="4"/>
                    <a:pt x="441" y="13"/>
                  </a:cubicBezTo>
                  <a:cubicBezTo>
                    <a:pt x="295" y="147"/>
                    <a:pt x="161" y="317"/>
                    <a:pt x="39" y="463"/>
                  </a:cubicBezTo>
                  <a:cubicBezTo>
                    <a:pt x="1" y="501"/>
                    <a:pt x="38" y="547"/>
                    <a:pt x="73" y="547"/>
                  </a:cubicBezTo>
                  <a:cubicBezTo>
                    <a:pt x="83" y="547"/>
                    <a:pt x="92" y="544"/>
                    <a:pt x="100" y="536"/>
                  </a:cubicBezTo>
                  <a:cubicBezTo>
                    <a:pt x="246" y="390"/>
                    <a:pt x="392" y="232"/>
                    <a:pt x="501" y="62"/>
                  </a:cubicBezTo>
                  <a:cubicBezTo>
                    <a:pt x="519" y="34"/>
                    <a:pt x="490" y="0"/>
                    <a:pt x="4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2" name="Google Shape;4682;p45"/>
            <p:cNvSpPr/>
            <p:nvPr/>
          </p:nvSpPr>
          <p:spPr>
            <a:xfrm>
              <a:off x="7377269" y="3541280"/>
              <a:ext cx="25742" cy="28301"/>
            </a:xfrm>
            <a:custGeom>
              <a:avLst/>
              <a:gdLst/>
              <a:ahLst/>
              <a:cxnLst/>
              <a:rect l="l" t="t" r="r" b="b"/>
              <a:pathLst>
                <a:path w="523" h="575" extrusionOk="0">
                  <a:moveTo>
                    <a:pt x="462" y="15"/>
                  </a:moveTo>
                  <a:cubicBezTo>
                    <a:pt x="474" y="15"/>
                    <a:pt x="474" y="27"/>
                    <a:pt x="487" y="27"/>
                  </a:cubicBezTo>
                  <a:cubicBezTo>
                    <a:pt x="498" y="39"/>
                    <a:pt x="498" y="52"/>
                    <a:pt x="498" y="63"/>
                  </a:cubicBezTo>
                  <a:cubicBezTo>
                    <a:pt x="365" y="258"/>
                    <a:pt x="206" y="428"/>
                    <a:pt x="97" y="538"/>
                  </a:cubicBezTo>
                  <a:cubicBezTo>
                    <a:pt x="87" y="548"/>
                    <a:pt x="77" y="552"/>
                    <a:pt x="68" y="552"/>
                  </a:cubicBezTo>
                  <a:cubicBezTo>
                    <a:pt x="55" y="552"/>
                    <a:pt x="43" y="545"/>
                    <a:pt x="36" y="538"/>
                  </a:cubicBezTo>
                  <a:cubicBezTo>
                    <a:pt x="24" y="526"/>
                    <a:pt x="24" y="501"/>
                    <a:pt x="36" y="490"/>
                  </a:cubicBezTo>
                  <a:cubicBezTo>
                    <a:pt x="60" y="453"/>
                    <a:pt x="85" y="428"/>
                    <a:pt x="109" y="404"/>
                  </a:cubicBezTo>
                  <a:cubicBezTo>
                    <a:pt x="219" y="271"/>
                    <a:pt x="328" y="149"/>
                    <a:pt x="438" y="27"/>
                  </a:cubicBezTo>
                  <a:cubicBezTo>
                    <a:pt x="450" y="27"/>
                    <a:pt x="450" y="15"/>
                    <a:pt x="462" y="15"/>
                  </a:cubicBezTo>
                  <a:close/>
                  <a:moveTo>
                    <a:pt x="456" y="1"/>
                  </a:moveTo>
                  <a:cubicBezTo>
                    <a:pt x="446" y="1"/>
                    <a:pt x="435" y="5"/>
                    <a:pt x="425" y="15"/>
                  </a:cubicBezTo>
                  <a:cubicBezTo>
                    <a:pt x="316" y="136"/>
                    <a:pt x="206" y="258"/>
                    <a:pt x="97" y="392"/>
                  </a:cubicBezTo>
                  <a:cubicBezTo>
                    <a:pt x="73" y="417"/>
                    <a:pt x="49" y="453"/>
                    <a:pt x="24" y="477"/>
                  </a:cubicBezTo>
                  <a:cubicBezTo>
                    <a:pt x="0" y="501"/>
                    <a:pt x="12" y="538"/>
                    <a:pt x="24" y="562"/>
                  </a:cubicBezTo>
                  <a:cubicBezTo>
                    <a:pt x="36" y="562"/>
                    <a:pt x="49" y="574"/>
                    <a:pt x="60" y="574"/>
                  </a:cubicBezTo>
                  <a:cubicBezTo>
                    <a:pt x="73" y="574"/>
                    <a:pt x="97" y="562"/>
                    <a:pt x="109" y="550"/>
                  </a:cubicBezTo>
                  <a:cubicBezTo>
                    <a:pt x="219" y="441"/>
                    <a:pt x="377" y="271"/>
                    <a:pt x="511" y="76"/>
                  </a:cubicBezTo>
                  <a:cubicBezTo>
                    <a:pt x="523" y="52"/>
                    <a:pt x="511" y="27"/>
                    <a:pt x="498" y="15"/>
                  </a:cubicBezTo>
                  <a:cubicBezTo>
                    <a:pt x="484" y="8"/>
                    <a:pt x="470" y="1"/>
                    <a:pt x="4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3" name="Google Shape;4683;p45"/>
            <p:cNvSpPr/>
            <p:nvPr/>
          </p:nvSpPr>
          <p:spPr>
            <a:xfrm>
              <a:off x="7379386" y="3553339"/>
              <a:ext cx="25151" cy="26973"/>
            </a:xfrm>
            <a:custGeom>
              <a:avLst/>
              <a:gdLst/>
              <a:ahLst/>
              <a:cxnLst/>
              <a:rect l="l" t="t" r="r" b="b"/>
              <a:pathLst>
                <a:path w="511" h="548" extrusionOk="0">
                  <a:moveTo>
                    <a:pt x="443" y="0"/>
                  </a:moveTo>
                  <a:cubicBezTo>
                    <a:pt x="434" y="0"/>
                    <a:pt x="425" y="4"/>
                    <a:pt x="419" y="13"/>
                  </a:cubicBezTo>
                  <a:cubicBezTo>
                    <a:pt x="298" y="172"/>
                    <a:pt x="163" y="317"/>
                    <a:pt x="30" y="463"/>
                  </a:cubicBezTo>
                  <a:cubicBezTo>
                    <a:pt x="1" y="502"/>
                    <a:pt x="33" y="547"/>
                    <a:pt x="71" y="547"/>
                  </a:cubicBezTo>
                  <a:cubicBezTo>
                    <a:pt x="82" y="547"/>
                    <a:pt x="93" y="544"/>
                    <a:pt x="103" y="536"/>
                  </a:cubicBezTo>
                  <a:cubicBezTo>
                    <a:pt x="236" y="390"/>
                    <a:pt x="371" y="232"/>
                    <a:pt x="492" y="74"/>
                  </a:cubicBezTo>
                  <a:cubicBezTo>
                    <a:pt x="511" y="37"/>
                    <a:pt x="473" y="0"/>
                    <a:pt x="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4" name="Google Shape;4684;p45"/>
            <p:cNvSpPr/>
            <p:nvPr/>
          </p:nvSpPr>
          <p:spPr>
            <a:xfrm>
              <a:off x="7379632" y="3552945"/>
              <a:ext cx="25201" cy="28006"/>
            </a:xfrm>
            <a:custGeom>
              <a:avLst/>
              <a:gdLst/>
              <a:ahLst/>
              <a:cxnLst/>
              <a:rect l="l" t="t" r="r" b="b"/>
              <a:pathLst>
                <a:path w="512" h="569" extrusionOk="0">
                  <a:moveTo>
                    <a:pt x="439" y="21"/>
                  </a:moveTo>
                  <a:cubicBezTo>
                    <a:pt x="450" y="21"/>
                    <a:pt x="463" y="21"/>
                    <a:pt x="463" y="34"/>
                  </a:cubicBezTo>
                  <a:cubicBezTo>
                    <a:pt x="475" y="34"/>
                    <a:pt x="487" y="58"/>
                    <a:pt x="475" y="70"/>
                  </a:cubicBezTo>
                  <a:cubicBezTo>
                    <a:pt x="341" y="264"/>
                    <a:pt x="207" y="410"/>
                    <a:pt x="85" y="532"/>
                  </a:cubicBezTo>
                  <a:cubicBezTo>
                    <a:pt x="80" y="542"/>
                    <a:pt x="73" y="546"/>
                    <a:pt x="65" y="546"/>
                  </a:cubicBezTo>
                  <a:cubicBezTo>
                    <a:pt x="55" y="546"/>
                    <a:pt x="44" y="539"/>
                    <a:pt x="37" y="532"/>
                  </a:cubicBezTo>
                  <a:cubicBezTo>
                    <a:pt x="25" y="520"/>
                    <a:pt x="12" y="496"/>
                    <a:pt x="37" y="483"/>
                  </a:cubicBezTo>
                  <a:cubicBezTo>
                    <a:pt x="74" y="447"/>
                    <a:pt x="98" y="398"/>
                    <a:pt x="134" y="361"/>
                  </a:cubicBezTo>
                  <a:cubicBezTo>
                    <a:pt x="231" y="253"/>
                    <a:pt x="329" y="143"/>
                    <a:pt x="414" y="34"/>
                  </a:cubicBezTo>
                  <a:cubicBezTo>
                    <a:pt x="426" y="21"/>
                    <a:pt x="439" y="21"/>
                    <a:pt x="439" y="21"/>
                  </a:cubicBezTo>
                  <a:close/>
                  <a:moveTo>
                    <a:pt x="444" y="1"/>
                  </a:moveTo>
                  <a:cubicBezTo>
                    <a:pt x="430" y="1"/>
                    <a:pt x="416" y="7"/>
                    <a:pt x="402" y="21"/>
                  </a:cubicBezTo>
                  <a:cubicBezTo>
                    <a:pt x="317" y="131"/>
                    <a:pt x="220" y="240"/>
                    <a:pt x="122" y="350"/>
                  </a:cubicBezTo>
                  <a:cubicBezTo>
                    <a:pt x="85" y="398"/>
                    <a:pt x="49" y="434"/>
                    <a:pt x="25" y="471"/>
                  </a:cubicBezTo>
                  <a:cubicBezTo>
                    <a:pt x="1" y="496"/>
                    <a:pt x="1" y="532"/>
                    <a:pt x="25" y="544"/>
                  </a:cubicBezTo>
                  <a:cubicBezTo>
                    <a:pt x="37" y="556"/>
                    <a:pt x="49" y="569"/>
                    <a:pt x="61" y="569"/>
                  </a:cubicBezTo>
                  <a:cubicBezTo>
                    <a:pt x="74" y="569"/>
                    <a:pt x="85" y="556"/>
                    <a:pt x="98" y="544"/>
                  </a:cubicBezTo>
                  <a:cubicBezTo>
                    <a:pt x="220" y="423"/>
                    <a:pt x="353" y="277"/>
                    <a:pt x="487" y="82"/>
                  </a:cubicBezTo>
                  <a:cubicBezTo>
                    <a:pt x="512" y="58"/>
                    <a:pt x="499" y="34"/>
                    <a:pt x="475" y="9"/>
                  </a:cubicBezTo>
                  <a:cubicBezTo>
                    <a:pt x="464" y="4"/>
                    <a:pt x="454" y="1"/>
                    <a:pt x="4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5" name="Google Shape;4685;p45"/>
            <p:cNvSpPr/>
            <p:nvPr/>
          </p:nvSpPr>
          <p:spPr>
            <a:xfrm>
              <a:off x="7379386" y="3567712"/>
              <a:ext cx="25151" cy="24561"/>
            </a:xfrm>
            <a:custGeom>
              <a:avLst/>
              <a:gdLst/>
              <a:ahLst/>
              <a:cxnLst/>
              <a:rect l="l" t="t" r="r" b="b"/>
              <a:pathLst>
                <a:path w="511" h="499" extrusionOk="0">
                  <a:moveTo>
                    <a:pt x="449" y="0"/>
                  </a:moveTo>
                  <a:cubicBezTo>
                    <a:pt x="439" y="0"/>
                    <a:pt x="428" y="4"/>
                    <a:pt x="419" y="13"/>
                  </a:cubicBezTo>
                  <a:cubicBezTo>
                    <a:pt x="298" y="147"/>
                    <a:pt x="163" y="280"/>
                    <a:pt x="30" y="415"/>
                  </a:cubicBezTo>
                  <a:cubicBezTo>
                    <a:pt x="1" y="453"/>
                    <a:pt x="33" y="499"/>
                    <a:pt x="71" y="499"/>
                  </a:cubicBezTo>
                  <a:cubicBezTo>
                    <a:pt x="82" y="499"/>
                    <a:pt x="93" y="495"/>
                    <a:pt x="103" y="488"/>
                  </a:cubicBezTo>
                  <a:cubicBezTo>
                    <a:pt x="236" y="366"/>
                    <a:pt x="382" y="220"/>
                    <a:pt x="492" y="61"/>
                  </a:cubicBezTo>
                  <a:cubicBezTo>
                    <a:pt x="511" y="34"/>
                    <a:pt x="480" y="0"/>
                    <a:pt x="4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6" name="Google Shape;4686;p45"/>
            <p:cNvSpPr/>
            <p:nvPr/>
          </p:nvSpPr>
          <p:spPr>
            <a:xfrm>
              <a:off x="7379632" y="3567023"/>
              <a:ext cx="25201" cy="25890"/>
            </a:xfrm>
            <a:custGeom>
              <a:avLst/>
              <a:gdLst/>
              <a:ahLst/>
              <a:cxnLst/>
              <a:rect l="l" t="t" r="r" b="b"/>
              <a:pathLst>
                <a:path w="512" h="526" extrusionOk="0">
                  <a:moveTo>
                    <a:pt x="451" y="18"/>
                  </a:moveTo>
                  <a:cubicBezTo>
                    <a:pt x="460" y="18"/>
                    <a:pt x="469" y="21"/>
                    <a:pt x="475" y="27"/>
                  </a:cubicBezTo>
                  <a:cubicBezTo>
                    <a:pt x="487" y="39"/>
                    <a:pt x="487" y="51"/>
                    <a:pt x="475" y="75"/>
                  </a:cubicBezTo>
                  <a:cubicBezTo>
                    <a:pt x="377" y="210"/>
                    <a:pt x="256" y="356"/>
                    <a:pt x="85" y="489"/>
                  </a:cubicBezTo>
                  <a:cubicBezTo>
                    <a:pt x="80" y="499"/>
                    <a:pt x="73" y="503"/>
                    <a:pt x="65" y="503"/>
                  </a:cubicBezTo>
                  <a:cubicBezTo>
                    <a:pt x="55" y="503"/>
                    <a:pt x="44" y="496"/>
                    <a:pt x="37" y="489"/>
                  </a:cubicBezTo>
                  <a:cubicBezTo>
                    <a:pt x="25" y="477"/>
                    <a:pt x="12" y="465"/>
                    <a:pt x="37" y="440"/>
                  </a:cubicBezTo>
                  <a:cubicBezTo>
                    <a:pt x="98" y="367"/>
                    <a:pt x="171" y="307"/>
                    <a:pt x="231" y="234"/>
                  </a:cubicBezTo>
                  <a:cubicBezTo>
                    <a:pt x="293" y="173"/>
                    <a:pt x="353" y="100"/>
                    <a:pt x="426" y="27"/>
                  </a:cubicBezTo>
                  <a:cubicBezTo>
                    <a:pt x="432" y="21"/>
                    <a:pt x="441" y="18"/>
                    <a:pt x="451" y="18"/>
                  </a:cubicBezTo>
                  <a:close/>
                  <a:moveTo>
                    <a:pt x="445" y="1"/>
                  </a:moveTo>
                  <a:cubicBezTo>
                    <a:pt x="435" y="1"/>
                    <a:pt x="425" y="5"/>
                    <a:pt x="414" y="15"/>
                  </a:cubicBezTo>
                  <a:cubicBezTo>
                    <a:pt x="341" y="88"/>
                    <a:pt x="280" y="161"/>
                    <a:pt x="220" y="221"/>
                  </a:cubicBezTo>
                  <a:cubicBezTo>
                    <a:pt x="158" y="294"/>
                    <a:pt x="85" y="356"/>
                    <a:pt x="25" y="429"/>
                  </a:cubicBezTo>
                  <a:cubicBezTo>
                    <a:pt x="1" y="453"/>
                    <a:pt x="1" y="489"/>
                    <a:pt x="25" y="502"/>
                  </a:cubicBezTo>
                  <a:cubicBezTo>
                    <a:pt x="37" y="513"/>
                    <a:pt x="49" y="526"/>
                    <a:pt x="61" y="526"/>
                  </a:cubicBezTo>
                  <a:cubicBezTo>
                    <a:pt x="74" y="526"/>
                    <a:pt x="85" y="513"/>
                    <a:pt x="98" y="502"/>
                  </a:cubicBezTo>
                  <a:cubicBezTo>
                    <a:pt x="268" y="367"/>
                    <a:pt x="402" y="221"/>
                    <a:pt x="499" y="75"/>
                  </a:cubicBezTo>
                  <a:cubicBezTo>
                    <a:pt x="512" y="51"/>
                    <a:pt x="499" y="27"/>
                    <a:pt x="487" y="15"/>
                  </a:cubicBezTo>
                  <a:cubicBezTo>
                    <a:pt x="473" y="8"/>
                    <a:pt x="459" y="1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7" name="Google Shape;4687;p45"/>
            <p:cNvSpPr/>
            <p:nvPr/>
          </p:nvSpPr>
          <p:spPr>
            <a:xfrm>
              <a:off x="7380567" y="3582331"/>
              <a:ext cx="23872" cy="19786"/>
            </a:xfrm>
            <a:custGeom>
              <a:avLst/>
              <a:gdLst/>
              <a:ahLst/>
              <a:cxnLst/>
              <a:rect l="l" t="t" r="r" b="b"/>
              <a:pathLst>
                <a:path w="485" h="402" extrusionOk="0">
                  <a:moveTo>
                    <a:pt x="410" y="0"/>
                  </a:moveTo>
                  <a:cubicBezTo>
                    <a:pt x="400" y="0"/>
                    <a:pt x="391" y="2"/>
                    <a:pt x="383" y="8"/>
                  </a:cubicBezTo>
                  <a:cubicBezTo>
                    <a:pt x="274" y="118"/>
                    <a:pt x="164" y="215"/>
                    <a:pt x="42" y="312"/>
                  </a:cubicBezTo>
                  <a:cubicBezTo>
                    <a:pt x="0" y="343"/>
                    <a:pt x="30" y="402"/>
                    <a:pt x="71" y="402"/>
                  </a:cubicBezTo>
                  <a:cubicBezTo>
                    <a:pt x="77" y="402"/>
                    <a:pt x="84" y="400"/>
                    <a:pt x="91" y="397"/>
                  </a:cubicBezTo>
                  <a:cubicBezTo>
                    <a:pt x="225" y="300"/>
                    <a:pt x="358" y="191"/>
                    <a:pt x="456" y="69"/>
                  </a:cubicBezTo>
                  <a:cubicBezTo>
                    <a:pt x="484" y="31"/>
                    <a:pt x="446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8" name="Google Shape;4688;p45"/>
            <p:cNvSpPr/>
            <p:nvPr/>
          </p:nvSpPr>
          <p:spPr>
            <a:xfrm>
              <a:off x="7380862" y="3581986"/>
              <a:ext cx="23330" cy="20525"/>
            </a:xfrm>
            <a:custGeom>
              <a:avLst/>
              <a:gdLst/>
              <a:ahLst/>
              <a:cxnLst/>
              <a:rect l="l" t="t" r="r" b="b"/>
              <a:pathLst>
                <a:path w="474" h="417" extrusionOk="0">
                  <a:moveTo>
                    <a:pt x="414" y="15"/>
                  </a:moveTo>
                  <a:cubicBezTo>
                    <a:pt x="425" y="15"/>
                    <a:pt x="438" y="27"/>
                    <a:pt x="438" y="27"/>
                  </a:cubicBezTo>
                  <a:cubicBezTo>
                    <a:pt x="450" y="39"/>
                    <a:pt x="462" y="52"/>
                    <a:pt x="438" y="63"/>
                  </a:cubicBezTo>
                  <a:cubicBezTo>
                    <a:pt x="352" y="185"/>
                    <a:pt x="231" y="295"/>
                    <a:pt x="73" y="392"/>
                  </a:cubicBezTo>
                  <a:cubicBezTo>
                    <a:pt x="69" y="396"/>
                    <a:pt x="65" y="397"/>
                    <a:pt x="60" y="397"/>
                  </a:cubicBezTo>
                  <a:cubicBezTo>
                    <a:pt x="48" y="397"/>
                    <a:pt x="36" y="389"/>
                    <a:pt x="36" y="380"/>
                  </a:cubicBezTo>
                  <a:cubicBezTo>
                    <a:pt x="24" y="368"/>
                    <a:pt x="24" y="344"/>
                    <a:pt x="36" y="331"/>
                  </a:cubicBezTo>
                  <a:cubicBezTo>
                    <a:pt x="133" y="258"/>
                    <a:pt x="231" y="173"/>
                    <a:pt x="316" y="100"/>
                  </a:cubicBezTo>
                  <a:lnTo>
                    <a:pt x="389" y="27"/>
                  </a:lnTo>
                  <a:cubicBezTo>
                    <a:pt x="389" y="15"/>
                    <a:pt x="401" y="15"/>
                    <a:pt x="414" y="15"/>
                  </a:cubicBezTo>
                  <a:close/>
                  <a:moveTo>
                    <a:pt x="411" y="1"/>
                  </a:moveTo>
                  <a:cubicBezTo>
                    <a:pt x="399" y="1"/>
                    <a:pt x="387" y="5"/>
                    <a:pt x="377" y="15"/>
                  </a:cubicBezTo>
                  <a:lnTo>
                    <a:pt x="304" y="88"/>
                  </a:lnTo>
                  <a:cubicBezTo>
                    <a:pt x="219" y="161"/>
                    <a:pt x="122" y="246"/>
                    <a:pt x="24" y="307"/>
                  </a:cubicBezTo>
                  <a:cubicBezTo>
                    <a:pt x="0" y="331"/>
                    <a:pt x="0" y="368"/>
                    <a:pt x="12" y="392"/>
                  </a:cubicBezTo>
                  <a:cubicBezTo>
                    <a:pt x="24" y="404"/>
                    <a:pt x="36" y="417"/>
                    <a:pt x="60" y="417"/>
                  </a:cubicBezTo>
                  <a:cubicBezTo>
                    <a:pt x="73" y="417"/>
                    <a:pt x="73" y="417"/>
                    <a:pt x="85" y="404"/>
                  </a:cubicBezTo>
                  <a:cubicBezTo>
                    <a:pt x="243" y="307"/>
                    <a:pt x="365" y="198"/>
                    <a:pt x="462" y="76"/>
                  </a:cubicBezTo>
                  <a:cubicBezTo>
                    <a:pt x="474" y="52"/>
                    <a:pt x="474" y="27"/>
                    <a:pt x="450" y="15"/>
                  </a:cubicBezTo>
                  <a:cubicBezTo>
                    <a:pt x="443" y="8"/>
                    <a:pt x="427" y="1"/>
                    <a:pt x="4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9" name="Google Shape;4689;p45"/>
            <p:cNvSpPr/>
            <p:nvPr/>
          </p:nvSpPr>
          <p:spPr>
            <a:xfrm>
              <a:off x="7379336" y="3594981"/>
              <a:ext cx="26234" cy="27908"/>
            </a:xfrm>
            <a:custGeom>
              <a:avLst/>
              <a:gdLst/>
              <a:ahLst/>
              <a:cxnLst/>
              <a:rect l="l" t="t" r="r" b="b"/>
              <a:pathLst>
                <a:path w="533" h="567" extrusionOk="0">
                  <a:moveTo>
                    <a:pt x="481" y="0"/>
                  </a:moveTo>
                  <a:cubicBezTo>
                    <a:pt x="470" y="0"/>
                    <a:pt x="457" y="6"/>
                    <a:pt x="445" y="18"/>
                  </a:cubicBezTo>
                  <a:cubicBezTo>
                    <a:pt x="286" y="153"/>
                    <a:pt x="140" y="323"/>
                    <a:pt x="18" y="493"/>
                  </a:cubicBezTo>
                  <a:cubicBezTo>
                    <a:pt x="0" y="530"/>
                    <a:pt x="30" y="566"/>
                    <a:pt x="62" y="566"/>
                  </a:cubicBezTo>
                  <a:cubicBezTo>
                    <a:pt x="72" y="566"/>
                    <a:pt x="83" y="562"/>
                    <a:pt x="91" y="553"/>
                  </a:cubicBezTo>
                  <a:cubicBezTo>
                    <a:pt x="237" y="396"/>
                    <a:pt x="372" y="237"/>
                    <a:pt x="505" y="80"/>
                  </a:cubicBezTo>
                  <a:cubicBezTo>
                    <a:pt x="532" y="43"/>
                    <a:pt x="513" y="0"/>
                    <a:pt x="4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0" name="Google Shape;4690;p45"/>
            <p:cNvSpPr/>
            <p:nvPr/>
          </p:nvSpPr>
          <p:spPr>
            <a:xfrm>
              <a:off x="7379041" y="3594587"/>
              <a:ext cx="26973" cy="28843"/>
            </a:xfrm>
            <a:custGeom>
              <a:avLst/>
              <a:gdLst/>
              <a:ahLst/>
              <a:cxnLst/>
              <a:rect l="l" t="t" r="r" b="b"/>
              <a:pathLst>
                <a:path w="548" h="586" extrusionOk="0">
                  <a:moveTo>
                    <a:pt x="487" y="15"/>
                  </a:moveTo>
                  <a:cubicBezTo>
                    <a:pt x="499" y="15"/>
                    <a:pt x="499" y="26"/>
                    <a:pt x="511" y="26"/>
                  </a:cubicBezTo>
                  <a:cubicBezTo>
                    <a:pt x="524" y="39"/>
                    <a:pt x="524" y="63"/>
                    <a:pt x="511" y="75"/>
                  </a:cubicBezTo>
                  <a:lnTo>
                    <a:pt x="256" y="367"/>
                  </a:lnTo>
                  <a:cubicBezTo>
                    <a:pt x="207" y="428"/>
                    <a:pt x="146" y="488"/>
                    <a:pt x="97" y="561"/>
                  </a:cubicBezTo>
                  <a:cubicBezTo>
                    <a:pt x="92" y="568"/>
                    <a:pt x="83" y="571"/>
                    <a:pt x="73" y="571"/>
                  </a:cubicBezTo>
                  <a:cubicBezTo>
                    <a:pt x="64" y="571"/>
                    <a:pt x="55" y="568"/>
                    <a:pt x="49" y="561"/>
                  </a:cubicBezTo>
                  <a:cubicBezTo>
                    <a:pt x="37" y="550"/>
                    <a:pt x="24" y="525"/>
                    <a:pt x="37" y="513"/>
                  </a:cubicBezTo>
                  <a:cubicBezTo>
                    <a:pt x="170" y="331"/>
                    <a:pt x="316" y="161"/>
                    <a:pt x="462" y="26"/>
                  </a:cubicBezTo>
                  <a:cubicBezTo>
                    <a:pt x="475" y="15"/>
                    <a:pt x="475" y="15"/>
                    <a:pt x="487" y="15"/>
                  </a:cubicBezTo>
                  <a:close/>
                  <a:moveTo>
                    <a:pt x="482" y="0"/>
                  </a:moveTo>
                  <a:cubicBezTo>
                    <a:pt x="471" y="0"/>
                    <a:pt x="461" y="4"/>
                    <a:pt x="451" y="15"/>
                  </a:cubicBezTo>
                  <a:cubicBezTo>
                    <a:pt x="305" y="148"/>
                    <a:pt x="146" y="318"/>
                    <a:pt x="24" y="501"/>
                  </a:cubicBezTo>
                  <a:cubicBezTo>
                    <a:pt x="0" y="525"/>
                    <a:pt x="13" y="561"/>
                    <a:pt x="37" y="574"/>
                  </a:cubicBezTo>
                  <a:cubicBezTo>
                    <a:pt x="49" y="574"/>
                    <a:pt x="61" y="586"/>
                    <a:pt x="73" y="586"/>
                  </a:cubicBezTo>
                  <a:cubicBezTo>
                    <a:pt x="86" y="586"/>
                    <a:pt x="97" y="586"/>
                    <a:pt x="110" y="574"/>
                  </a:cubicBezTo>
                  <a:cubicBezTo>
                    <a:pt x="159" y="501"/>
                    <a:pt x="219" y="440"/>
                    <a:pt x="268" y="379"/>
                  </a:cubicBezTo>
                  <a:lnTo>
                    <a:pt x="524" y="88"/>
                  </a:lnTo>
                  <a:cubicBezTo>
                    <a:pt x="548" y="63"/>
                    <a:pt x="535" y="26"/>
                    <a:pt x="524" y="15"/>
                  </a:cubicBezTo>
                  <a:cubicBezTo>
                    <a:pt x="510" y="7"/>
                    <a:pt x="496" y="0"/>
                    <a:pt x="4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1" name="Google Shape;4691;p45"/>
            <p:cNvSpPr/>
            <p:nvPr/>
          </p:nvSpPr>
          <p:spPr>
            <a:xfrm>
              <a:off x="7380124" y="3608763"/>
              <a:ext cx="25447" cy="25742"/>
            </a:xfrm>
            <a:custGeom>
              <a:avLst/>
              <a:gdLst/>
              <a:ahLst/>
              <a:cxnLst/>
              <a:rect l="l" t="t" r="r" b="b"/>
              <a:pathLst>
                <a:path w="517" h="523" extrusionOk="0">
                  <a:moveTo>
                    <a:pt x="455" y="0"/>
                  </a:moveTo>
                  <a:cubicBezTo>
                    <a:pt x="442" y="0"/>
                    <a:pt x="429" y="6"/>
                    <a:pt x="416" y="18"/>
                  </a:cubicBezTo>
                  <a:cubicBezTo>
                    <a:pt x="283" y="152"/>
                    <a:pt x="148" y="298"/>
                    <a:pt x="27" y="444"/>
                  </a:cubicBezTo>
                  <a:cubicBezTo>
                    <a:pt x="0" y="480"/>
                    <a:pt x="26" y="523"/>
                    <a:pt x="57" y="523"/>
                  </a:cubicBezTo>
                  <a:cubicBezTo>
                    <a:pt x="67" y="523"/>
                    <a:pt x="78" y="517"/>
                    <a:pt x="88" y="505"/>
                  </a:cubicBezTo>
                  <a:cubicBezTo>
                    <a:pt x="234" y="371"/>
                    <a:pt x="356" y="225"/>
                    <a:pt x="489" y="79"/>
                  </a:cubicBezTo>
                  <a:cubicBezTo>
                    <a:pt x="516" y="43"/>
                    <a:pt x="490" y="0"/>
                    <a:pt x="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2" name="Google Shape;4692;p45"/>
            <p:cNvSpPr/>
            <p:nvPr/>
          </p:nvSpPr>
          <p:spPr>
            <a:xfrm>
              <a:off x="7379632" y="3608320"/>
              <a:ext cx="25791" cy="26530"/>
            </a:xfrm>
            <a:custGeom>
              <a:avLst/>
              <a:gdLst/>
              <a:ahLst/>
              <a:cxnLst/>
              <a:rect l="l" t="t" r="r" b="b"/>
              <a:pathLst>
                <a:path w="524" h="539" extrusionOk="0">
                  <a:moveTo>
                    <a:pt x="463" y="18"/>
                  </a:moveTo>
                  <a:cubicBezTo>
                    <a:pt x="472" y="18"/>
                    <a:pt x="481" y="21"/>
                    <a:pt x="487" y="27"/>
                  </a:cubicBezTo>
                  <a:cubicBezTo>
                    <a:pt x="499" y="39"/>
                    <a:pt x="499" y="63"/>
                    <a:pt x="487" y="76"/>
                  </a:cubicBezTo>
                  <a:cubicBezTo>
                    <a:pt x="353" y="234"/>
                    <a:pt x="220" y="380"/>
                    <a:pt x="98" y="514"/>
                  </a:cubicBezTo>
                  <a:cubicBezTo>
                    <a:pt x="86" y="520"/>
                    <a:pt x="77" y="523"/>
                    <a:pt x="69" y="523"/>
                  </a:cubicBezTo>
                  <a:cubicBezTo>
                    <a:pt x="61" y="523"/>
                    <a:pt x="55" y="520"/>
                    <a:pt x="49" y="514"/>
                  </a:cubicBezTo>
                  <a:cubicBezTo>
                    <a:pt x="37" y="501"/>
                    <a:pt x="25" y="477"/>
                    <a:pt x="37" y="453"/>
                  </a:cubicBezTo>
                  <a:cubicBezTo>
                    <a:pt x="158" y="319"/>
                    <a:pt x="293" y="173"/>
                    <a:pt x="439" y="27"/>
                  </a:cubicBezTo>
                  <a:cubicBezTo>
                    <a:pt x="444" y="21"/>
                    <a:pt x="453" y="18"/>
                    <a:pt x="463" y="18"/>
                  </a:cubicBezTo>
                  <a:close/>
                  <a:moveTo>
                    <a:pt x="456" y="1"/>
                  </a:moveTo>
                  <a:cubicBezTo>
                    <a:pt x="446" y="1"/>
                    <a:pt x="436" y="5"/>
                    <a:pt x="426" y="15"/>
                  </a:cubicBezTo>
                  <a:cubicBezTo>
                    <a:pt x="280" y="161"/>
                    <a:pt x="147" y="307"/>
                    <a:pt x="25" y="441"/>
                  </a:cubicBezTo>
                  <a:cubicBezTo>
                    <a:pt x="1" y="477"/>
                    <a:pt x="12" y="501"/>
                    <a:pt x="37" y="526"/>
                  </a:cubicBezTo>
                  <a:cubicBezTo>
                    <a:pt x="49" y="538"/>
                    <a:pt x="61" y="538"/>
                    <a:pt x="74" y="538"/>
                  </a:cubicBezTo>
                  <a:cubicBezTo>
                    <a:pt x="85" y="538"/>
                    <a:pt x="98" y="538"/>
                    <a:pt x="110" y="526"/>
                  </a:cubicBezTo>
                  <a:cubicBezTo>
                    <a:pt x="231" y="392"/>
                    <a:pt x="366" y="246"/>
                    <a:pt x="499" y="88"/>
                  </a:cubicBezTo>
                  <a:cubicBezTo>
                    <a:pt x="523" y="63"/>
                    <a:pt x="512" y="27"/>
                    <a:pt x="499" y="15"/>
                  </a:cubicBezTo>
                  <a:cubicBezTo>
                    <a:pt x="485" y="8"/>
                    <a:pt x="471" y="1"/>
                    <a:pt x="4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3" name="Google Shape;4693;p45"/>
            <p:cNvSpPr/>
            <p:nvPr/>
          </p:nvSpPr>
          <p:spPr>
            <a:xfrm>
              <a:off x="7381207" y="3623972"/>
              <a:ext cx="23183" cy="22789"/>
            </a:xfrm>
            <a:custGeom>
              <a:avLst/>
              <a:gdLst/>
              <a:ahLst/>
              <a:cxnLst/>
              <a:rect l="l" t="t" r="r" b="b"/>
              <a:pathLst>
                <a:path w="471" h="463" extrusionOk="0">
                  <a:moveTo>
                    <a:pt x="401" y="1"/>
                  </a:moveTo>
                  <a:cubicBezTo>
                    <a:pt x="390" y="1"/>
                    <a:pt x="379" y="4"/>
                    <a:pt x="370" y="13"/>
                  </a:cubicBezTo>
                  <a:cubicBezTo>
                    <a:pt x="248" y="123"/>
                    <a:pt x="139" y="256"/>
                    <a:pt x="29" y="378"/>
                  </a:cubicBezTo>
                  <a:cubicBezTo>
                    <a:pt x="1" y="416"/>
                    <a:pt x="32" y="462"/>
                    <a:pt x="70" y="462"/>
                  </a:cubicBezTo>
                  <a:cubicBezTo>
                    <a:pt x="81" y="462"/>
                    <a:pt x="92" y="459"/>
                    <a:pt x="102" y="451"/>
                  </a:cubicBezTo>
                  <a:cubicBezTo>
                    <a:pt x="224" y="329"/>
                    <a:pt x="345" y="208"/>
                    <a:pt x="443" y="74"/>
                  </a:cubicBezTo>
                  <a:cubicBezTo>
                    <a:pt x="471" y="37"/>
                    <a:pt x="435" y="1"/>
                    <a:pt x="4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4" name="Google Shape;4694;p45"/>
            <p:cNvSpPr/>
            <p:nvPr/>
          </p:nvSpPr>
          <p:spPr>
            <a:xfrm>
              <a:off x="7380862" y="3623579"/>
              <a:ext cx="23330" cy="23232"/>
            </a:xfrm>
            <a:custGeom>
              <a:avLst/>
              <a:gdLst/>
              <a:ahLst/>
              <a:cxnLst/>
              <a:rect l="l" t="t" r="r" b="b"/>
              <a:pathLst>
                <a:path w="474" h="472" extrusionOk="0">
                  <a:moveTo>
                    <a:pt x="409" y="19"/>
                  </a:moveTo>
                  <a:cubicBezTo>
                    <a:pt x="420" y="19"/>
                    <a:pt x="431" y="26"/>
                    <a:pt x="438" y="34"/>
                  </a:cubicBezTo>
                  <a:cubicBezTo>
                    <a:pt x="450" y="34"/>
                    <a:pt x="462" y="45"/>
                    <a:pt x="450" y="70"/>
                  </a:cubicBezTo>
                  <a:cubicBezTo>
                    <a:pt x="352" y="191"/>
                    <a:pt x="243" y="326"/>
                    <a:pt x="97" y="447"/>
                  </a:cubicBezTo>
                  <a:cubicBezTo>
                    <a:pt x="92" y="457"/>
                    <a:pt x="85" y="461"/>
                    <a:pt x="77" y="461"/>
                  </a:cubicBezTo>
                  <a:cubicBezTo>
                    <a:pt x="67" y="461"/>
                    <a:pt x="56" y="454"/>
                    <a:pt x="49" y="447"/>
                  </a:cubicBezTo>
                  <a:cubicBezTo>
                    <a:pt x="36" y="434"/>
                    <a:pt x="24" y="410"/>
                    <a:pt x="49" y="386"/>
                  </a:cubicBezTo>
                  <a:cubicBezTo>
                    <a:pt x="146" y="277"/>
                    <a:pt x="268" y="143"/>
                    <a:pt x="389" y="34"/>
                  </a:cubicBezTo>
                  <a:cubicBezTo>
                    <a:pt x="394" y="23"/>
                    <a:pt x="401" y="19"/>
                    <a:pt x="409" y="19"/>
                  </a:cubicBezTo>
                  <a:close/>
                  <a:moveTo>
                    <a:pt x="411" y="1"/>
                  </a:moveTo>
                  <a:cubicBezTo>
                    <a:pt x="399" y="1"/>
                    <a:pt x="387" y="4"/>
                    <a:pt x="377" y="9"/>
                  </a:cubicBezTo>
                  <a:cubicBezTo>
                    <a:pt x="243" y="131"/>
                    <a:pt x="133" y="264"/>
                    <a:pt x="24" y="386"/>
                  </a:cubicBezTo>
                  <a:cubicBezTo>
                    <a:pt x="0" y="410"/>
                    <a:pt x="12" y="447"/>
                    <a:pt x="36" y="459"/>
                  </a:cubicBezTo>
                  <a:cubicBezTo>
                    <a:pt x="36" y="471"/>
                    <a:pt x="60" y="471"/>
                    <a:pt x="73" y="471"/>
                  </a:cubicBezTo>
                  <a:cubicBezTo>
                    <a:pt x="85" y="471"/>
                    <a:pt x="97" y="471"/>
                    <a:pt x="109" y="459"/>
                  </a:cubicBezTo>
                  <a:cubicBezTo>
                    <a:pt x="255" y="337"/>
                    <a:pt x="365" y="204"/>
                    <a:pt x="462" y="82"/>
                  </a:cubicBezTo>
                  <a:cubicBezTo>
                    <a:pt x="474" y="58"/>
                    <a:pt x="474" y="34"/>
                    <a:pt x="450" y="21"/>
                  </a:cubicBezTo>
                  <a:cubicBezTo>
                    <a:pt x="443" y="7"/>
                    <a:pt x="427" y="1"/>
                    <a:pt x="4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5" name="Google Shape;4695;p45"/>
            <p:cNvSpPr/>
            <p:nvPr/>
          </p:nvSpPr>
          <p:spPr>
            <a:xfrm>
              <a:off x="7380124" y="3640215"/>
              <a:ext cx="26087" cy="23626"/>
            </a:xfrm>
            <a:custGeom>
              <a:avLst/>
              <a:gdLst/>
              <a:ahLst/>
              <a:cxnLst/>
              <a:rect l="l" t="t" r="r" b="b"/>
              <a:pathLst>
                <a:path w="530" h="480" extrusionOk="0">
                  <a:moveTo>
                    <a:pt x="466" y="1"/>
                  </a:moveTo>
                  <a:cubicBezTo>
                    <a:pt x="457" y="1"/>
                    <a:pt x="448" y="4"/>
                    <a:pt x="440" y="12"/>
                  </a:cubicBezTo>
                  <a:cubicBezTo>
                    <a:pt x="294" y="145"/>
                    <a:pt x="161" y="267"/>
                    <a:pt x="27" y="401"/>
                  </a:cubicBezTo>
                  <a:cubicBezTo>
                    <a:pt x="0" y="437"/>
                    <a:pt x="26" y="479"/>
                    <a:pt x="61" y="479"/>
                  </a:cubicBezTo>
                  <a:cubicBezTo>
                    <a:pt x="74" y="479"/>
                    <a:pt x="87" y="474"/>
                    <a:pt x="100" y="461"/>
                  </a:cubicBezTo>
                  <a:cubicBezTo>
                    <a:pt x="234" y="340"/>
                    <a:pt x="367" y="206"/>
                    <a:pt x="502" y="85"/>
                  </a:cubicBezTo>
                  <a:cubicBezTo>
                    <a:pt x="530" y="47"/>
                    <a:pt x="499" y="1"/>
                    <a:pt x="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6" name="Google Shape;4696;p45"/>
            <p:cNvSpPr/>
            <p:nvPr/>
          </p:nvSpPr>
          <p:spPr>
            <a:xfrm>
              <a:off x="7380222" y="3639871"/>
              <a:ext cx="26382" cy="24265"/>
            </a:xfrm>
            <a:custGeom>
              <a:avLst/>
              <a:gdLst/>
              <a:ahLst/>
              <a:cxnLst/>
              <a:rect l="l" t="t" r="r" b="b"/>
              <a:pathLst>
                <a:path w="536" h="493" extrusionOk="0">
                  <a:moveTo>
                    <a:pt x="468" y="17"/>
                  </a:moveTo>
                  <a:cubicBezTo>
                    <a:pt x="481" y="17"/>
                    <a:pt x="492" y="24"/>
                    <a:pt x="500" y="31"/>
                  </a:cubicBezTo>
                  <a:cubicBezTo>
                    <a:pt x="511" y="43"/>
                    <a:pt x="511" y="67"/>
                    <a:pt x="500" y="79"/>
                  </a:cubicBezTo>
                  <a:lnTo>
                    <a:pt x="487" y="92"/>
                  </a:lnTo>
                  <a:cubicBezTo>
                    <a:pt x="354" y="213"/>
                    <a:pt x="219" y="347"/>
                    <a:pt x="86" y="468"/>
                  </a:cubicBezTo>
                  <a:cubicBezTo>
                    <a:pt x="80" y="475"/>
                    <a:pt x="70" y="478"/>
                    <a:pt x="61" y="478"/>
                  </a:cubicBezTo>
                  <a:cubicBezTo>
                    <a:pt x="52" y="478"/>
                    <a:pt x="43" y="475"/>
                    <a:pt x="37" y="468"/>
                  </a:cubicBezTo>
                  <a:cubicBezTo>
                    <a:pt x="25" y="457"/>
                    <a:pt x="25" y="432"/>
                    <a:pt x="37" y="420"/>
                  </a:cubicBezTo>
                  <a:cubicBezTo>
                    <a:pt x="159" y="286"/>
                    <a:pt x="305" y="165"/>
                    <a:pt x="427" y="43"/>
                  </a:cubicBezTo>
                  <a:lnTo>
                    <a:pt x="438" y="31"/>
                  </a:lnTo>
                  <a:cubicBezTo>
                    <a:pt x="448" y="20"/>
                    <a:pt x="459" y="17"/>
                    <a:pt x="468" y="17"/>
                  </a:cubicBezTo>
                  <a:close/>
                  <a:moveTo>
                    <a:pt x="469" y="1"/>
                  </a:moveTo>
                  <a:cubicBezTo>
                    <a:pt x="454" y="1"/>
                    <a:pt x="439" y="7"/>
                    <a:pt x="427" y="19"/>
                  </a:cubicBezTo>
                  <a:lnTo>
                    <a:pt x="414" y="31"/>
                  </a:lnTo>
                  <a:cubicBezTo>
                    <a:pt x="292" y="152"/>
                    <a:pt x="146" y="274"/>
                    <a:pt x="25" y="408"/>
                  </a:cubicBezTo>
                  <a:cubicBezTo>
                    <a:pt x="0" y="432"/>
                    <a:pt x="0" y="457"/>
                    <a:pt x="25" y="481"/>
                  </a:cubicBezTo>
                  <a:cubicBezTo>
                    <a:pt x="37" y="493"/>
                    <a:pt x="49" y="493"/>
                    <a:pt x="62" y="493"/>
                  </a:cubicBezTo>
                  <a:cubicBezTo>
                    <a:pt x="73" y="493"/>
                    <a:pt x="86" y="493"/>
                    <a:pt x="98" y="481"/>
                  </a:cubicBezTo>
                  <a:cubicBezTo>
                    <a:pt x="232" y="359"/>
                    <a:pt x="365" y="225"/>
                    <a:pt x="500" y="103"/>
                  </a:cubicBezTo>
                  <a:lnTo>
                    <a:pt x="511" y="92"/>
                  </a:lnTo>
                  <a:cubicBezTo>
                    <a:pt x="536" y="67"/>
                    <a:pt x="524" y="43"/>
                    <a:pt x="511" y="19"/>
                  </a:cubicBezTo>
                  <a:cubicBezTo>
                    <a:pt x="499" y="7"/>
                    <a:pt x="484" y="1"/>
                    <a:pt x="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7" name="Google Shape;4697;p45"/>
            <p:cNvSpPr/>
            <p:nvPr/>
          </p:nvSpPr>
          <p:spPr>
            <a:xfrm>
              <a:off x="7380025" y="3653604"/>
              <a:ext cx="25644" cy="21903"/>
            </a:xfrm>
            <a:custGeom>
              <a:avLst/>
              <a:gdLst/>
              <a:ahLst/>
              <a:cxnLst/>
              <a:rect l="l" t="t" r="r" b="b"/>
              <a:pathLst>
                <a:path w="521" h="445" extrusionOk="0">
                  <a:moveTo>
                    <a:pt x="453" y="1"/>
                  </a:moveTo>
                  <a:cubicBezTo>
                    <a:pt x="445" y="1"/>
                    <a:pt x="437" y="3"/>
                    <a:pt x="431" y="7"/>
                  </a:cubicBezTo>
                  <a:cubicBezTo>
                    <a:pt x="296" y="129"/>
                    <a:pt x="150" y="238"/>
                    <a:pt x="29" y="372"/>
                  </a:cubicBezTo>
                  <a:cubicBezTo>
                    <a:pt x="1" y="400"/>
                    <a:pt x="31" y="444"/>
                    <a:pt x="64" y="444"/>
                  </a:cubicBezTo>
                  <a:cubicBezTo>
                    <a:pt x="73" y="444"/>
                    <a:pt x="82" y="441"/>
                    <a:pt x="90" y="433"/>
                  </a:cubicBezTo>
                  <a:lnTo>
                    <a:pt x="491" y="68"/>
                  </a:lnTo>
                  <a:cubicBezTo>
                    <a:pt x="521" y="38"/>
                    <a:pt x="486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8" name="Google Shape;4698;p45"/>
            <p:cNvSpPr/>
            <p:nvPr/>
          </p:nvSpPr>
          <p:spPr>
            <a:xfrm>
              <a:off x="7380222" y="3653259"/>
              <a:ext cx="25201" cy="22838"/>
            </a:xfrm>
            <a:custGeom>
              <a:avLst/>
              <a:gdLst/>
              <a:ahLst/>
              <a:cxnLst/>
              <a:rect l="l" t="t" r="r" b="b"/>
              <a:pathLst>
                <a:path w="512" h="464" extrusionOk="0">
                  <a:moveTo>
                    <a:pt x="451" y="14"/>
                  </a:moveTo>
                  <a:cubicBezTo>
                    <a:pt x="463" y="14"/>
                    <a:pt x="475" y="26"/>
                    <a:pt x="475" y="26"/>
                  </a:cubicBezTo>
                  <a:cubicBezTo>
                    <a:pt x="487" y="39"/>
                    <a:pt x="500" y="50"/>
                    <a:pt x="475" y="75"/>
                  </a:cubicBezTo>
                  <a:cubicBezTo>
                    <a:pt x="354" y="196"/>
                    <a:pt x="219" y="318"/>
                    <a:pt x="86" y="428"/>
                  </a:cubicBezTo>
                  <a:cubicBezTo>
                    <a:pt x="76" y="438"/>
                    <a:pt x="66" y="442"/>
                    <a:pt x="56" y="442"/>
                  </a:cubicBezTo>
                  <a:cubicBezTo>
                    <a:pt x="43" y="442"/>
                    <a:pt x="32" y="435"/>
                    <a:pt x="25" y="428"/>
                  </a:cubicBezTo>
                  <a:cubicBezTo>
                    <a:pt x="25" y="415"/>
                    <a:pt x="13" y="404"/>
                    <a:pt x="37" y="379"/>
                  </a:cubicBezTo>
                  <a:cubicBezTo>
                    <a:pt x="171" y="245"/>
                    <a:pt x="317" y="123"/>
                    <a:pt x="427" y="26"/>
                  </a:cubicBezTo>
                  <a:cubicBezTo>
                    <a:pt x="438" y="14"/>
                    <a:pt x="451" y="14"/>
                    <a:pt x="451" y="14"/>
                  </a:cubicBezTo>
                  <a:close/>
                  <a:moveTo>
                    <a:pt x="450" y="0"/>
                  </a:moveTo>
                  <a:cubicBezTo>
                    <a:pt x="437" y="0"/>
                    <a:pt x="424" y="4"/>
                    <a:pt x="414" y="14"/>
                  </a:cubicBezTo>
                  <a:cubicBezTo>
                    <a:pt x="305" y="99"/>
                    <a:pt x="159" y="233"/>
                    <a:pt x="25" y="367"/>
                  </a:cubicBezTo>
                  <a:cubicBezTo>
                    <a:pt x="0" y="391"/>
                    <a:pt x="0" y="428"/>
                    <a:pt x="13" y="440"/>
                  </a:cubicBezTo>
                  <a:cubicBezTo>
                    <a:pt x="25" y="452"/>
                    <a:pt x="37" y="464"/>
                    <a:pt x="62" y="464"/>
                  </a:cubicBezTo>
                  <a:cubicBezTo>
                    <a:pt x="73" y="464"/>
                    <a:pt x="86" y="452"/>
                    <a:pt x="98" y="440"/>
                  </a:cubicBezTo>
                  <a:cubicBezTo>
                    <a:pt x="232" y="331"/>
                    <a:pt x="365" y="209"/>
                    <a:pt x="487" y="87"/>
                  </a:cubicBezTo>
                  <a:cubicBezTo>
                    <a:pt x="511" y="63"/>
                    <a:pt x="511" y="39"/>
                    <a:pt x="500" y="14"/>
                  </a:cubicBezTo>
                  <a:cubicBezTo>
                    <a:pt x="486" y="7"/>
                    <a:pt x="467" y="0"/>
                    <a:pt x="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9" name="Google Shape;4699;p45"/>
            <p:cNvSpPr/>
            <p:nvPr/>
          </p:nvSpPr>
          <p:spPr>
            <a:xfrm>
              <a:off x="7381896" y="3665269"/>
              <a:ext cx="21460" cy="21312"/>
            </a:xfrm>
            <a:custGeom>
              <a:avLst/>
              <a:gdLst/>
              <a:ahLst/>
              <a:cxnLst/>
              <a:rect l="l" t="t" r="r" b="b"/>
              <a:pathLst>
                <a:path w="436" h="433" extrusionOk="0">
                  <a:moveTo>
                    <a:pt x="374" y="0"/>
                  </a:moveTo>
                  <a:cubicBezTo>
                    <a:pt x="364" y="0"/>
                    <a:pt x="353" y="4"/>
                    <a:pt x="344" y="14"/>
                  </a:cubicBezTo>
                  <a:cubicBezTo>
                    <a:pt x="234" y="123"/>
                    <a:pt x="137" y="233"/>
                    <a:pt x="28" y="354"/>
                  </a:cubicBezTo>
                  <a:cubicBezTo>
                    <a:pt x="0" y="390"/>
                    <a:pt x="27" y="432"/>
                    <a:pt x="57" y="432"/>
                  </a:cubicBezTo>
                  <a:cubicBezTo>
                    <a:pt x="68" y="432"/>
                    <a:pt x="79" y="427"/>
                    <a:pt x="88" y="414"/>
                  </a:cubicBezTo>
                  <a:cubicBezTo>
                    <a:pt x="210" y="306"/>
                    <a:pt x="320" y="184"/>
                    <a:pt x="417" y="62"/>
                  </a:cubicBezTo>
                  <a:cubicBezTo>
                    <a:pt x="435" y="35"/>
                    <a:pt x="405" y="0"/>
                    <a:pt x="3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0" name="Google Shape;4700;p45"/>
            <p:cNvSpPr/>
            <p:nvPr/>
          </p:nvSpPr>
          <p:spPr>
            <a:xfrm>
              <a:off x="7382044" y="3664876"/>
              <a:ext cx="21608" cy="22001"/>
            </a:xfrm>
            <a:custGeom>
              <a:avLst/>
              <a:gdLst/>
              <a:ahLst/>
              <a:cxnLst/>
              <a:rect l="l" t="t" r="r" b="b"/>
              <a:pathLst>
                <a:path w="439" h="447" extrusionOk="0">
                  <a:moveTo>
                    <a:pt x="368" y="16"/>
                  </a:moveTo>
                  <a:cubicBezTo>
                    <a:pt x="380" y="16"/>
                    <a:pt x="393" y="22"/>
                    <a:pt x="401" y="22"/>
                  </a:cubicBezTo>
                  <a:cubicBezTo>
                    <a:pt x="414" y="33"/>
                    <a:pt x="414" y="46"/>
                    <a:pt x="401" y="70"/>
                  </a:cubicBezTo>
                  <a:cubicBezTo>
                    <a:pt x="317" y="192"/>
                    <a:pt x="207" y="314"/>
                    <a:pt x="85" y="422"/>
                  </a:cubicBezTo>
                  <a:cubicBezTo>
                    <a:pt x="73" y="429"/>
                    <a:pt x="64" y="432"/>
                    <a:pt x="56" y="432"/>
                  </a:cubicBezTo>
                  <a:cubicBezTo>
                    <a:pt x="49" y="432"/>
                    <a:pt x="43" y="429"/>
                    <a:pt x="36" y="422"/>
                  </a:cubicBezTo>
                  <a:cubicBezTo>
                    <a:pt x="25" y="411"/>
                    <a:pt x="12" y="386"/>
                    <a:pt x="36" y="362"/>
                  </a:cubicBezTo>
                  <a:cubicBezTo>
                    <a:pt x="146" y="241"/>
                    <a:pt x="255" y="131"/>
                    <a:pt x="353" y="22"/>
                  </a:cubicBezTo>
                  <a:cubicBezTo>
                    <a:pt x="357" y="17"/>
                    <a:pt x="362" y="16"/>
                    <a:pt x="368" y="16"/>
                  </a:cubicBezTo>
                  <a:close/>
                  <a:moveTo>
                    <a:pt x="377" y="0"/>
                  </a:moveTo>
                  <a:cubicBezTo>
                    <a:pt x="365" y="0"/>
                    <a:pt x="353" y="3"/>
                    <a:pt x="341" y="9"/>
                  </a:cubicBezTo>
                  <a:cubicBezTo>
                    <a:pt x="244" y="119"/>
                    <a:pt x="134" y="228"/>
                    <a:pt x="25" y="362"/>
                  </a:cubicBezTo>
                  <a:cubicBezTo>
                    <a:pt x="0" y="386"/>
                    <a:pt x="0" y="411"/>
                    <a:pt x="25" y="435"/>
                  </a:cubicBezTo>
                  <a:cubicBezTo>
                    <a:pt x="36" y="447"/>
                    <a:pt x="49" y="447"/>
                    <a:pt x="61" y="447"/>
                  </a:cubicBezTo>
                  <a:cubicBezTo>
                    <a:pt x="73" y="447"/>
                    <a:pt x="85" y="447"/>
                    <a:pt x="98" y="435"/>
                  </a:cubicBezTo>
                  <a:cubicBezTo>
                    <a:pt x="219" y="325"/>
                    <a:pt x="328" y="204"/>
                    <a:pt x="426" y="82"/>
                  </a:cubicBezTo>
                  <a:cubicBezTo>
                    <a:pt x="438" y="58"/>
                    <a:pt x="426" y="33"/>
                    <a:pt x="414" y="9"/>
                  </a:cubicBezTo>
                  <a:cubicBezTo>
                    <a:pt x="402" y="3"/>
                    <a:pt x="390" y="0"/>
                    <a:pt x="3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1" name="Google Shape;4701;p45"/>
            <p:cNvSpPr/>
            <p:nvPr/>
          </p:nvSpPr>
          <p:spPr>
            <a:xfrm>
              <a:off x="7381994" y="3677329"/>
              <a:ext cx="23527" cy="20574"/>
            </a:xfrm>
            <a:custGeom>
              <a:avLst/>
              <a:gdLst/>
              <a:ahLst/>
              <a:cxnLst/>
              <a:rect l="l" t="t" r="r" b="b"/>
              <a:pathLst>
                <a:path w="478" h="418" extrusionOk="0">
                  <a:moveTo>
                    <a:pt x="410" y="0"/>
                  </a:moveTo>
                  <a:cubicBezTo>
                    <a:pt x="400" y="0"/>
                    <a:pt x="389" y="4"/>
                    <a:pt x="378" y="12"/>
                  </a:cubicBezTo>
                  <a:cubicBezTo>
                    <a:pt x="256" y="109"/>
                    <a:pt x="147" y="231"/>
                    <a:pt x="37" y="340"/>
                  </a:cubicBezTo>
                  <a:cubicBezTo>
                    <a:pt x="0" y="368"/>
                    <a:pt x="34" y="417"/>
                    <a:pt x="69" y="417"/>
                  </a:cubicBezTo>
                  <a:cubicBezTo>
                    <a:pt x="79" y="417"/>
                    <a:pt x="90" y="413"/>
                    <a:pt x="99" y="401"/>
                  </a:cubicBezTo>
                  <a:cubicBezTo>
                    <a:pt x="220" y="291"/>
                    <a:pt x="329" y="194"/>
                    <a:pt x="439" y="72"/>
                  </a:cubicBezTo>
                  <a:cubicBezTo>
                    <a:pt x="477" y="44"/>
                    <a:pt x="448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2" name="Google Shape;4702;p45"/>
            <p:cNvSpPr/>
            <p:nvPr/>
          </p:nvSpPr>
          <p:spPr>
            <a:xfrm>
              <a:off x="7382044" y="3676886"/>
              <a:ext cx="23379" cy="21411"/>
            </a:xfrm>
            <a:custGeom>
              <a:avLst/>
              <a:gdLst/>
              <a:ahLst/>
              <a:cxnLst/>
              <a:rect l="l" t="t" r="r" b="b"/>
              <a:pathLst>
                <a:path w="475" h="435" extrusionOk="0">
                  <a:moveTo>
                    <a:pt x="403" y="16"/>
                  </a:moveTo>
                  <a:cubicBezTo>
                    <a:pt x="415" y="16"/>
                    <a:pt x="429" y="24"/>
                    <a:pt x="438" y="33"/>
                  </a:cubicBezTo>
                  <a:cubicBezTo>
                    <a:pt x="450" y="45"/>
                    <a:pt x="450" y="57"/>
                    <a:pt x="438" y="81"/>
                  </a:cubicBezTo>
                  <a:cubicBezTo>
                    <a:pt x="328" y="191"/>
                    <a:pt x="207" y="300"/>
                    <a:pt x="98" y="410"/>
                  </a:cubicBezTo>
                  <a:cubicBezTo>
                    <a:pt x="86" y="416"/>
                    <a:pt x="73" y="419"/>
                    <a:pt x="63" y="419"/>
                  </a:cubicBezTo>
                  <a:cubicBezTo>
                    <a:pt x="52" y="419"/>
                    <a:pt x="43" y="416"/>
                    <a:pt x="36" y="410"/>
                  </a:cubicBezTo>
                  <a:cubicBezTo>
                    <a:pt x="25" y="386"/>
                    <a:pt x="25" y="373"/>
                    <a:pt x="36" y="349"/>
                  </a:cubicBezTo>
                  <a:cubicBezTo>
                    <a:pt x="158" y="240"/>
                    <a:pt x="268" y="130"/>
                    <a:pt x="390" y="21"/>
                  </a:cubicBezTo>
                  <a:cubicBezTo>
                    <a:pt x="393" y="17"/>
                    <a:pt x="398" y="16"/>
                    <a:pt x="403" y="16"/>
                  </a:cubicBezTo>
                  <a:close/>
                  <a:moveTo>
                    <a:pt x="407" y="1"/>
                  </a:moveTo>
                  <a:cubicBezTo>
                    <a:pt x="397" y="1"/>
                    <a:pt x="387" y="3"/>
                    <a:pt x="377" y="8"/>
                  </a:cubicBezTo>
                  <a:cubicBezTo>
                    <a:pt x="255" y="118"/>
                    <a:pt x="146" y="227"/>
                    <a:pt x="25" y="337"/>
                  </a:cubicBezTo>
                  <a:cubicBezTo>
                    <a:pt x="0" y="361"/>
                    <a:pt x="12" y="397"/>
                    <a:pt x="25" y="422"/>
                  </a:cubicBezTo>
                  <a:cubicBezTo>
                    <a:pt x="36" y="422"/>
                    <a:pt x="49" y="434"/>
                    <a:pt x="73" y="434"/>
                  </a:cubicBezTo>
                  <a:cubicBezTo>
                    <a:pt x="85" y="434"/>
                    <a:pt x="98" y="434"/>
                    <a:pt x="109" y="422"/>
                  </a:cubicBezTo>
                  <a:cubicBezTo>
                    <a:pt x="219" y="313"/>
                    <a:pt x="341" y="203"/>
                    <a:pt x="450" y="94"/>
                  </a:cubicBezTo>
                  <a:cubicBezTo>
                    <a:pt x="474" y="57"/>
                    <a:pt x="463" y="33"/>
                    <a:pt x="450" y="21"/>
                  </a:cubicBezTo>
                  <a:cubicBezTo>
                    <a:pt x="436" y="6"/>
                    <a:pt x="421" y="1"/>
                    <a:pt x="4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3" name="Google Shape;4703;p45"/>
            <p:cNvSpPr/>
            <p:nvPr/>
          </p:nvSpPr>
          <p:spPr>
            <a:xfrm>
              <a:off x="7382437" y="3689831"/>
              <a:ext cx="22100" cy="21558"/>
            </a:xfrm>
            <a:custGeom>
              <a:avLst/>
              <a:gdLst/>
              <a:ahLst/>
              <a:cxnLst/>
              <a:rect l="l" t="t" r="r" b="b"/>
              <a:pathLst>
                <a:path w="449" h="438" extrusionOk="0">
                  <a:moveTo>
                    <a:pt x="387" y="0"/>
                  </a:moveTo>
                  <a:cubicBezTo>
                    <a:pt x="377" y="0"/>
                    <a:pt x="366" y="4"/>
                    <a:pt x="357" y="13"/>
                  </a:cubicBezTo>
                  <a:cubicBezTo>
                    <a:pt x="247" y="134"/>
                    <a:pt x="138" y="244"/>
                    <a:pt x="28" y="353"/>
                  </a:cubicBezTo>
                  <a:cubicBezTo>
                    <a:pt x="0" y="392"/>
                    <a:pt x="31" y="438"/>
                    <a:pt x="70" y="438"/>
                  </a:cubicBezTo>
                  <a:cubicBezTo>
                    <a:pt x="80" y="438"/>
                    <a:pt x="91" y="434"/>
                    <a:pt x="101" y="426"/>
                  </a:cubicBezTo>
                  <a:cubicBezTo>
                    <a:pt x="223" y="317"/>
                    <a:pt x="333" y="196"/>
                    <a:pt x="430" y="61"/>
                  </a:cubicBezTo>
                  <a:cubicBezTo>
                    <a:pt x="449" y="34"/>
                    <a:pt x="418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4" name="Google Shape;4704;p45"/>
            <p:cNvSpPr/>
            <p:nvPr/>
          </p:nvSpPr>
          <p:spPr>
            <a:xfrm>
              <a:off x="7382634" y="3689142"/>
              <a:ext cx="22198" cy="22297"/>
            </a:xfrm>
            <a:custGeom>
              <a:avLst/>
              <a:gdLst/>
              <a:ahLst/>
              <a:cxnLst/>
              <a:rect l="l" t="t" r="r" b="b"/>
              <a:pathLst>
                <a:path w="451" h="453" extrusionOk="0">
                  <a:moveTo>
                    <a:pt x="378" y="15"/>
                  </a:moveTo>
                  <a:cubicBezTo>
                    <a:pt x="389" y="15"/>
                    <a:pt x="402" y="27"/>
                    <a:pt x="402" y="27"/>
                  </a:cubicBezTo>
                  <a:cubicBezTo>
                    <a:pt x="414" y="39"/>
                    <a:pt x="426" y="51"/>
                    <a:pt x="414" y="75"/>
                  </a:cubicBezTo>
                  <a:cubicBezTo>
                    <a:pt x="305" y="210"/>
                    <a:pt x="195" y="331"/>
                    <a:pt x="86" y="429"/>
                  </a:cubicBezTo>
                  <a:cubicBezTo>
                    <a:pt x="74" y="434"/>
                    <a:pt x="64" y="437"/>
                    <a:pt x="57" y="437"/>
                  </a:cubicBezTo>
                  <a:cubicBezTo>
                    <a:pt x="49" y="437"/>
                    <a:pt x="43" y="434"/>
                    <a:pt x="37" y="429"/>
                  </a:cubicBezTo>
                  <a:cubicBezTo>
                    <a:pt x="24" y="416"/>
                    <a:pt x="13" y="392"/>
                    <a:pt x="37" y="380"/>
                  </a:cubicBezTo>
                  <a:cubicBezTo>
                    <a:pt x="146" y="270"/>
                    <a:pt x="256" y="148"/>
                    <a:pt x="365" y="27"/>
                  </a:cubicBezTo>
                  <a:lnTo>
                    <a:pt x="378" y="15"/>
                  </a:lnTo>
                  <a:close/>
                  <a:moveTo>
                    <a:pt x="376" y="1"/>
                  </a:moveTo>
                  <a:cubicBezTo>
                    <a:pt x="364" y="1"/>
                    <a:pt x="351" y="5"/>
                    <a:pt x="341" y="15"/>
                  </a:cubicBezTo>
                  <a:cubicBezTo>
                    <a:pt x="243" y="137"/>
                    <a:pt x="122" y="258"/>
                    <a:pt x="24" y="367"/>
                  </a:cubicBezTo>
                  <a:cubicBezTo>
                    <a:pt x="0" y="392"/>
                    <a:pt x="0" y="416"/>
                    <a:pt x="13" y="440"/>
                  </a:cubicBezTo>
                  <a:cubicBezTo>
                    <a:pt x="24" y="453"/>
                    <a:pt x="49" y="453"/>
                    <a:pt x="61" y="453"/>
                  </a:cubicBezTo>
                  <a:cubicBezTo>
                    <a:pt x="73" y="453"/>
                    <a:pt x="86" y="453"/>
                    <a:pt x="97" y="440"/>
                  </a:cubicBezTo>
                  <a:cubicBezTo>
                    <a:pt x="207" y="343"/>
                    <a:pt x="316" y="221"/>
                    <a:pt x="426" y="75"/>
                  </a:cubicBezTo>
                  <a:cubicBezTo>
                    <a:pt x="451" y="51"/>
                    <a:pt x="438" y="27"/>
                    <a:pt x="414" y="15"/>
                  </a:cubicBezTo>
                  <a:cubicBezTo>
                    <a:pt x="407" y="8"/>
                    <a:pt x="392" y="1"/>
                    <a:pt x="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5" name="Google Shape;4705;p45"/>
            <p:cNvSpPr/>
            <p:nvPr/>
          </p:nvSpPr>
          <p:spPr>
            <a:xfrm>
              <a:off x="7379336" y="3701841"/>
              <a:ext cx="24512" cy="22444"/>
            </a:xfrm>
            <a:custGeom>
              <a:avLst/>
              <a:gdLst/>
              <a:ahLst/>
              <a:cxnLst/>
              <a:rect l="l" t="t" r="r" b="b"/>
              <a:pathLst>
                <a:path w="498" h="456" extrusionOk="0">
                  <a:moveTo>
                    <a:pt x="438" y="1"/>
                  </a:moveTo>
                  <a:cubicBezTo>
                    <a:pt x="429" y="1"/>
                    <a:pt x="418" y="4"/>
                    <a:pt x="408" y="12"/>
                  </a:cubicBezTo>
                  <a:cubicBezTo>
                    <a:pt x="286" y="134"/>
                    <a:pt x="153" y="255"/>
                    <a:pt x="31" y="377"/>
                  </a:cubicBezTo>
                  <a:cubicBezTo>
                    <a:pt x="0" y="408"/>
                    <a:pt x="29" y="455"/>
                    <a:pt x="68" y="455"/>
                  </a:cubicBezTo>
                  <a:cubicBezTo>
                    <a:pt x="76" y="455"/>
                    <a:pt x="84" y="454"/>
                    <a:pt x="91" y="450"/>
                  </a:cubicBezTo>
                  <a:cubicBezTo>
                    <a:pt x="226" y="341"/>
                    <a:pt x="359" y="207"/>
                    <a:pt x="469" y="73"/>
                  </a:cubicBezTo>
                  <a:cubicBezTo>
                    <a:pt x="497" y="44"/>
                    <a:pt x="473" y="1"/>
                    <a:pt x="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6" name="Google Shape;4706;p45"/>
            <p:cNvSpPr/>
            <p:nvPr/>
          </p:nvSpPr>
          <p:spPr>
            <a:xfrm>
              <a:off x="7379632" y="3701349"/>
              <a:ext cx="24561" cy="23281"/>
            </a:xfrm>
            <a:custGeom>
              <a:avLst/>
              <a:gdLst/>
              <a:ahLst/>
              <a:cxnLst/>
              <a:rect l="l" t="t" r="r" b="b"/>
              <a:pathLst>
                <a:path w="499" h="473" extrusionOk="0">
                  <a:moveTo>
                    <a:pt x="463" y="22"/>
                  </a:moveTo>
                  <a:cubicBezTo>
                    <a:pt x="475" y="35"/>
                    <a:pt x="475" y="59"/>
                    <a:pt x="463" y="83"/>
                  </a:cubicBezTo>
                  <a:cubicBezTo>
                    <a:pt x="341" y="217"/>
                    <a:pt x="207" y="351"/>
                    <a:pt x="74" y="448"/>
                  </a:cubicBezTo>
                  <a:cubicBezTo>
                    <a:pt x="67" y="454"/>
                    <a:pt x="58" y="457"/>
                    <a:pt x="50" y="457"/>
                  </a:cubicBezTo>
                  <a:cubicBezTo>
                    <a:pt x="43" y="457"/>
                    <a:pt x="37" y="454"/>
                    <a:pt x="37" y="448"/>
                  </a:cubicBezTo>
                  <a:cubicBezTo>
                    <a:pt x="25" y="424"/>
                    <a:pt x="12" y="399"/>
                    <a:pt x="25" y="387"/>
                  </a:cubicBezTo>
                  <a:cubicBezTo>
                    <a:pt x="85" y="338"/>
                    <a:pt x="134" y="290"/>
                    <a:pt x="195" y="241"/>
                  </a:cubicBezTo>
                  <a:lnTo>
                    <a:pt x="414" y="22"/>
                  </a:lnTo>
                  <a:close/>
                  <a:moveTo>
                    <a:pt x="438" y="1"/>
                  </a:moveTo>
                  <a:cubicBezTo>
                    <a:pt x="426" y="1"/>
                    <a:pt x="414" y="4"/>
                    <a:pt x="402" y="10"/>
                  </a:cubicBezTo>
                  <a:lnTo>
                    <a:pt x="183" y="229"/>
                  </a:lnTo>
                  <a:cubicBezTo>
                    <a:pt x="122" y="278"/>
                    <a:pt x="74" y="327"/>
                    <a:pt x="12" y="375"/>
                  </a:cubicBezTo>
                  <a:cubicBezTo>
                    <a:pt x="1" y="399"/>
                    <a:pt x="1" y="435"/>
                    <a:pt x="12" y="460"/>
                  </a:cubicBezTo>
                  <a:cubicBezTo>
                    <a:pt x="25" y="472"/>
                    <a:pt x="37" y="472"/>
                    <a:pt x="61" y="472"/>
                  </a:cubicBezTo>
                  <a:cubicBezTo>
                    <a:pt x="61" y="472"/>
                    <a:pt x="74" y="472"/>
                    <a:pt x="85" y="460"/>
                  </a:cubicBezTo>
                  <a:cubicBezTo>
                    <a:pt x="220" y="363"/>
                    <a:pt x="353" y="241"/>
                    <a:pt x="475" y="95"/>
                  </a:cubicBezTo>
                  <a:cubicBezTo>
                    <a:pt x="499" y="59"/>
                    <a:pt x="487" y="35"/>
                    <a:pt x="475" y="10"/>
                  </a:cubicBezTo>
                  <a:cubicBezTo>
                    <a:pt x="462" y="4"/>
                    <a:pt x="450" y="1"/>
                    <a:pt x="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7" name="Google Shape;4707;p45"/>
            <p:cNvSpPr/>
            <p:nvPr/>
          </p:nvSpPr>
          <p:spPr>
            <a:xfrm>
              <a:off x="7379632" y="3715033"/>
              <a:ext cx="24216" cy="21263"/>
            </a:xfrm>
            <a:custGeom>
              <a:avLst/>
              <a:gdLst/>
              <a:ahLst/>
              <a:cxnLst/>
              <a:rect l="l" t="t" r="r" b="b"/>
              <a:pathLst>
                <a:path w="492" h="432" extrusionOk="0">
                  <a:moveTo>
                    <a:pt x="427" y="1"/>
                  </a:moveTo>
                  <a:cubicBezTo>
                    <a:pt x="418" y="1"/>
                    <a:pt x="409" y="4"/>
                    <a:pt x="402" y="12"/>
                  </a:cubicBezTo>
                  <a:cubicBezTo>
                    <a:pt x="280" y="121"/>
                    <a:pt x="147" y="230"/>
                    <a:pt x="37" y="352"/>
                  </a:cubicBezTo>
                  <a:cubicBezTo>
                    <a:pt x="1" y="388"/>
                    <a:pt x="31" y="431"/>
                    <a:pt x="70" y="431"/>
                  </a:cubicBezTo>
                  <a:cubicBezTo>
                    <a:pt x="83" y="431"/>
                    <a:pt x="97" y="426"/>
                    <a:pt x="110" y="413"/>
                  </a:cubicBezTo>
                  <a:cubicBezTo>
                    <a:pt x="231" y="316"/>
                    <a:pt x="341" y="194"/>
                    <a:pt x="463" y="85"/>
                  </a:cubicBezTo>
                  <a:cubicBezTo>
                    <a:pt x="491" y="46"/>
                    <a:pt x="460" y="1"/>
                    <a:pt x="4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8" name="Google Shape;4708;p45"/>
            <p:cNvSpPr/>
            <p:nvPr/>
          </p:nvSpPr>
          <p:spPr>
            <a:xfrm>
              <a:off x="7379632" y="3714885"/>
              <a:ext cx="24561" cy="21706"/>
            </a:xfrm>
            <a:custGeom>
              <a:avLst/>
              <a:gdLst/>
              <a:ahLst/>
              <a:cxnLst/>
              <a:rect l="l" t="t" r="r" b="b"/>
              <a:pathLst>
                <a:path w="499" h="441" extrusionOk="0">
                  <a:moveTo>
                    <a:pt x="437" y="18"/>
                  </a:moveTo>
                  <a:cubicBezTo>
                    <a:pt x="447" y="18"/>
                    <a:pt x="457" y="21"/>
                    <a:pt x="463" y="27"/>
                  </a:cubicBezTo>
                  <a:cubicBezTo>
                    <a:pt x="463" y="39"/>
                    <a:pt x="475" y="63"/>
                    <a:pt x="463" y="76"/>
                  </a:cubicBezTo>
                  <a:cubicBezTo>
                    <a:pt x="426" y="112"/>
                    <a:pt x="390" y="136"/>
                    <a:pt x="366" y="173"/>
                  </a:cubicBezTo>
                  <a:cubicBezTo>
                    <a:pt x="280" y="258"/>
                    <a:pt x="195" y="343"/>
                    <a:pt x="98" y="416"/>
                  </a:cubicBezTo>
                  <a:cubicBezTo>
                    <a:pt x="86" y="422"/>
                    <a:pt x="74" y="425"/>
                    <a:pt x="63" y="425"/>
                  </a:cubicBezTo>
                  <a:cubicBezTo>
                    <a:pt x="52" y="425"/>
                    <a:pt x="43" y="422"/>
                    <a:pt x="37" y="416"/>
                  </a:cubicBezTo>
                  <a:cubicBezTo>
                    <a:pt x="25" y="404"/>
                    <a:pt x="25" y="379"/>
                    <a:pt x="37" y="355"/>
                  </a:cubicBezTo>
                  <a:cubicBezTo>
                    <a:pt x="122" y="270"/>
                    <a:pt x="220" y="197"/>
                    <a:pt x="304" y="112"/>
                  </a:cubicBezTo>
                  <a:cubicBezTo>
                    <a:pt x="341" y="88"/>
                    <a:pt x="377" y="52"/>
                    <a:pt x="402" y="27"/>
                  </a:cubicBezTo>
                  <a:cubicBezTo>
                    <a:pt x="414" y="21"/>
                    <a:pt x="426" y="18"/>
                    <a:pt x="437" y="18"/>
                  </a:cubicBezTo>
                  <a:close/>
                  <a:moveTo>
                    <a:pt x="425" y="1"/>
                  </a:moveTo>
                  <a:cubicBezTo>
                    <a:pt x="412" y="1"/>
                    <a:pt x="400" y="4"/>
                    <a:pt x="390" y="15"/>
                  </a:cubicBezTo>
                  <a:cubicBezTo>
                    <a:pt x="366" y="39"/>
                    <a:pt x="329" y="76"/>
                    <a:pt x="293" y="100"/>
                  </a:cubicBezTo>
                  <a:cubicBezTo>
                    <a:pt x="207" y="185"/>
                    <a:pt x="110" y="258"/>
                    <a:pt x="25" y="343"/>
                  </a:cubicBezTo>
                  <a:cubicBezTo>
                    <a:pt x="1" y="379"/>
                    <a:pt x="12" y="404"/>
                    <a:pt x="25" y="428"/>
                  </a:cubicBezTo>
                  <a:cubicBezTo>
                    <a:pt x="37" y="441"/>
                    <a:pt x="49" y="441"/>
                    <a:pt x="74" y="441"/>
                  </a:cubicBezTo>
                  <a:cubicBezTo>
                    <a:pt x="85" y="441"/>
                    <a:pt x="98" y="441"/>
                    <a:pt x="110" y="428"/>
                  </a:cubicBezTo>
                  <a:cubicBezTo>
                    <a:pt x="207" y="355"/>
                    <a:pt x="293" y="270"/>
                    <a:pt x="377" y="185"/>
                  </a:cubicBezTo>
                  <a:cubicBezTo>
                    <a:pt x="402" y="149"/>
                    <a:pt x="439" y="124"/>
                    <a:pt x="475" y="88"/>
                  </a:cubicBezTo>
                  <a:cubicBezTo>
                    <a:pt x="499" y="63"/>
                    <a:pt x="487" y="39"/>
                    <a:pt x="475" y="15"/>
                  </a:cubicBezTo>
                  <a:cubicBezTo>
                    <a:pt x="460" y="8"/>
                    <a:pt x="442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9" name="Google Shape;4709;p45"/>
            <p:cNvSpPr/>
            <p:nvPr/>
          </p:nvSpPr>
          <p:spPr>
            <a:xfrm>
              <a:off x="7382486" y="3726944"/>
              <a:ext cx="22051" cy="21903"/>
            </a:xfrm>
            <a:custGeom>
              <a:avLst/>
              <a:gdLst/>
              <a:ahLst/>
              <a:cxnLst/>
              <a:rect l="l" t="t" r="r" b="b"/>
              <a:pathLst>
                <a:path w="448" h="445" extrusionOk="0">
                  <a:moveTo>
                    <a:pt x="386" y="0"/>
                  </a:moveTo>
                  <a:cubicBezTo>
                    <a:pt x="376" y="0"/>
                    <a:pt x="365" y="4"/>
                    <a:pt x="356" y="13"/>
                  </a:cubicBezTo>
                  <a:cubicBezTo>
                    <a:pt x="259" y="134"/>
                    <a:pt x="149" y="256"/>
                    <a:pt x="27" y="366"/>
                  </a:cubicBezTo>
                  <a:cubicBezTo>
                    <a:pt x="1" y="402"/>
                    <a:pt x="27" y="444"/>
                    <a:pt x="57" y="444"/>
                  </a:cubicBezTo>
                  <a:cubicBezTo>
                    <a:pt x="68" y="444"/>
                    <a:pt x="79" y="439"/>
                    <a:pt x="89" y="426"/>
                  </a:cubicBezTo>
                  <a:cubicBezTo>
                    <a:pt x="222" y="329"/>
                    <a:pt x="332" y="196"/>
                    <a:pt x="429" y="61"/>
                  </a:cubicBezTo>
                  <a:cubicBezTo>
                    <a:pt x="448" y="34"/>
                    <a:pt x="417" y="0"/>
                    <a:pt x="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0" name="Google Shape;4710;p45"/>
            <p:cNvSpPr/>
            <p:nvPr/>
          </p:nvSpPr>
          <p:spPr>
            <a:xfrm>
              <a:off x="7382634" y="3726501"/>
              <a:ext cx="22198" cy="22641"/>
            </a:xfrm>
            <a:custGeom>
              <a:avLst/>
              <a:gdLst/>
              <a:ahLst/>
              <a:cxnLst/>
              <a:rect l="l" t="t" r="r" b="b"/>
              <a:pathLst>
                <a:path w="451" h="460" extrusionOk="0">
                  <a:moveTo>
                    <a:pt x="383" y="13"/>
                  </a:moveTo>
                  <a:cubicBezTo>
                    <a:pt x="389" y="13"/>
                    <a:pt x="396" y="16"/>
                    <a:pt x="402" y="22"/>
                  </a:cubicBezTo>
                  <a:cubicBezTo>
                    <a:pt x="414" y="34"/>
                    <a:pt x="426" y="46"/>
                    <a:pt x="414" y="70"/>
                  </a:cubicBezTo>
                  <a:cubicBezTo>
                    <a:pt x="305" y="216"/>
                    <a:pt x="195" y="338"/>
                    <a:pt x="86" y="435"/>
                  </a:cubicBezTo>
                  <a:cubicBezTo>
                    <a:pt x="74" y="442"/>
                    <a:pt x="64" y="445"/>
                    <a:pt x="57" y="445"/>
                  </a:cubicBezTo>
                  <a:cubicBezTo>
                    <a:pt x="49" y="445"/>
                    <a:pt x="43" y="442"/>
                    <a:pt x="37" y="435"/>
                  </a:cubicBezTo>
                  <a:cubicBezTo>
                    <a:pt x="24" y="424"/>
                    <a:pt x="13" y="399"/>
                    <a:pt x="37" y="387"/>
                  </a:cubicBezTo>
                  <a:cubicBezTo>
                    <a:pt x="134" y="278"/>
                    <a:pt x="256" y="156"/>
                    <a:pt x="365" y="22"/>
                  </a:cubicBezTo>
                  <a:cubicBezTo>
                    <a:pt x="371" y="16"/>
                    <a:pt x="377" y="13"/>
                    <a:pt x="383" y="13"/>
                  </a:cubicBezTo>
                  <a:close/>
                  <a:moveTo>
                    <a:pt x="383" y="1"/>
                  </a:moveTo>
                  <a:cubicBezTo>
                    <a:pt x="371" y="1"/>
                    <a:pt x="359" y="4"/>
                    <a:pt x="353" y="10"/>
                  </a:cubicBezTo>
                  <a:cubicBezTo>
                    <a:pt x="243" y="143"/>
                    <a:pt x="122" y="265"/>
                    <a:pt x="24" y="375"/>
                  </a:cubicBezTo>
                  <a:cubicBezTo>
                    <a:pt x="0" y="399"/>
                    <a:pt x="0" y="424"/>
                    <a:pt x="13" y="448"/>
                  </a:cubicBezTo>
                  <a:cubicBezTo>
                    <a:pt x="24" y="460"/>
                    <a:pt x="49" y="460"/>
                    <a:pt x="61" y="460"/>
                  </a:cubicBezTo>
                  <a:cubicBezTo>
                    <a:pt x="73" y="460"/>
                    <a:pt x="86" y="460"/>
                    <a:pt x="97" y="448"/>
                  </a:cubicBezTo>
                  <a:cubicBezTo>
                    <a:pt x="207" y="351"/>
                    <a:pt x="316" y="229"/>
                    <a:pt x="426" y="83"/>
                  </a:cubicBezTo>
                  <a:cubicBezTo>
                    <a:pt x="451" y="59"/>
                    <a:pt x="438" y="22"/>
                    <a:pt x="414" y="10"/>
                  </a:cubicBezTo>
                  <a:cubicBezTo>
                    <a:pt x="408" y="4"/>
                    <a:pt x="396" y="1"/>
                    <a:pt x="3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1" name="Google Shape;4711;p45"/>
            <p:cNvSpPr/>
            <p:nvPr/>
          </p:nvSpPr>
          <p:spPr>
            <a:xfrm>
              <a:off x="7380272" y="3745255"/>
              <a:ext cx="21066" cy="21558"/>
            </a:xfrm>
            <a:custGeom>
              <a:avLst/>
              <a:gdLst/>
              <a:ahLst/>
              <a:cxnLst/>
              <a:rect l="l" t="t" r="r" b="b"/>
              <a:pathLst>
                <a:path w="428" h="438" extrusionOk="0">
                  <a:moveTo>
                    <a:pt x="372" y="0"/>
                  </a:moveTo>
                  <a:cubicBezTo>
                    <a:pt x="361" y="0"/>
                    <a:pt x="350" y="6"/>
                    <a:pt x="340" y="18"/>
                  </a:cubicBezTo>
                  <a:cubicBezTo>
                    <a:pt x="231" y="127"/>
                    <a:pt x="134" y="237"/>
                    <a:pt x="36" y="359"/>
                  </a:cubicBezTo>
                  <a:cubicBezTo>
                    <a:pt x="0" y="395"/>
                    <a:pt x="31" y="437"/>
                    <a:pt x="64" y="437"/>
                  </a:cubicBezTo>
                  <a:cubicBezTo>
                    <a:pt x="75" y="437"/>
                    <a:pt x="87" y="432"/>
                    <a:pt x="97" y="419"/>
                  </a:cubicBezTo>
                  <a:cubicBezTo>
                    <a:pt x="194" y="310"/>
                    <a:pt x="304" y="200"/>
                    <a:pt x="401" y="79"/>
                  </a:cubicBezTo>
                  <a:cubicBezTo>
                    <a:pt x="428" y="43"/>
                    <a:pt x="402" y="0"/>
                    <a:pt x="3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2" name="Google Shape;4712;p45"/>
            <p:cNvSpPr/>
            <p:nvPr/>
          </p:nvSpPr>
          <p:spPr>
            <a:xfrm>
              <a:off x="7380222" y="3744812"/>
              <a:ext cx="21017" cy="22297"/>
            </a:xfrm>
            <a:custGeom>
              <a:avLst/>
              <a:gdLst/>
              <a:ahLst/>
              <a:cxnLst/>
              <a:rect l="l" t="t" r="r" b="b"/>
              <a:pathLst>
                <a:path w="427" h="453" extrusionOk="0">
                  <a:moveTo>
                    <a:pt x="365" y="15"/>
                  </a:moveTo>
                  <a:cubicBezTo>
                    <a:pt x="378" y="15"/>
                    <a:pt x="378" y="27"/>
                    <a:pt x="390" y="27"/>
                  </a:cubicBezTo>
                  <a:cubicBezTo>
                    <a:pt x="402" y="39"/>
                    <a:pt x="402" y="63"/>
                    <a:pt x="390" y="76"/>
                  </a:cubicBezTo>
                  <a:cubicBezTo>
                    <a:pt x="292" y="198"/>
                    <a:pt x="195" y="306"/>
                    <a:pt x="86" y="428"/>
                  </a:cubicBezTo>
                  <a:cubicBezTo>
                    <a:pt x="80" y="434"/>
                    <a:pt x="70" y="438"/>
                    <a:pt x="63" y="438"/>
                  </a:cubicBezTo>
                  <a:cubicBezTo>
                    <a:pt x="55" y="438"/>
                    <a:pt x="49" y="434"/>
                    <a:pt x="49" y="428"/>
                  </a:cubicBezTo>
                  <a:cubicBezTo>
                    <a:pt x="25" y="416"/>
                    <a:pt x="25" y="392"/>
                    <a:pt x="37" y="379"/>
                  </a:cubicBezTo>
                  <a:cubicBezTo>
                    <a:pt x="135" y="258"/>
                    <a:pt x="244" y="136"/>
                    <a:pt x="341" y="27"/>
                  </a:cubicBezTo>
                  <a:cubicBezTo>
                    <a:pt x="354" y="27"/>
                    <a:pt x="365" y="15"/>
                    <a:pt x="365" y="15"/>
                  </a:cubicBezTo>
                  <a:close/>
                  <a:moveTo>
                    <a:pt x="360" y="1"/>
                  </a:moveTo>
                  <a:cubicBezTo>
                    <a:pt x="350" y="1"/>
                    <a:pt x="339" y="4"/>
                    <a:pt x="329" y="15"/>
                  </a:cubicBezTo>
                  <a:cubicBezTo>
                    <a:pt x="232" y="125"/>
                    <a:pt x="122" y="246"/>
                    <a:pt x="25" y="368"/>
                  </a:cubicBezTo>
                  <a:cubicBezTo>
                    <a:pt x="0" y="392"/>
                    <a:pt x="13" y="428"/>
                    <a:pt x="37" y="441"/>
                  </a:cubicBezTo>
                  <a:cubicBezTo>
                    <a:pt x="37" y="452"/>
                    <a:pt x="49" y="452"/>
                    <a:pt x="62" y="452"/>
                  </a:cubicBezTo>
                  <a:cubicBezTo>
                    <a:pt x="73" y="452"/>
                    <a:pt x="86" y="452"/>
                    <a:pt x="98" y="441"/>
                  </a:cubicBezTo>
                  <a:cubicBezTo>
                    <a:pt x="208" y="319"/>
                    <a:pt x="305" y="209"/>
                    <a:pt x="402" y="88"/>
                  </a:cubicBezTo>
                  <a:cubicBezTo>
                    <a:pt x="427" y="63"/>
                    <a:pt x="414" y="27"/>
                    <a:pt x="402" y="15"/>
                  </a:cubicBezTo>
                  <a:cubicBezTo>
                    <a:pt x="388" y="8"/>
                    <a:pt x="374" y="1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3" name="Google Shape;4713;p45"/>
            <p:cNvSpPr/>
            <p:nvPr/>
          </p:nvSpPr>
          <p:spPr>
            <a:xfrm>
              <a:off x="7380025" y="3759824"/>
              <a:ext cx="19737" cy="21017"/>
            </a:xfrm>
            <a:custGeom>
              <a:avLst/>
              <a:gdLst/>
              <a:ahLst/>
              <a:cxnLst/>
              <a:rect l="l" t="t" r="r" b="b"/>
              <a:pathLst>
                <a:path w="401" h="427" extrusionOk="0">
                  <a:moveTo>
                    <a:pt x="339" y="1"/>
                  </a:moveTo>
                  <a:cubicBezTo>
                    <a:pt x="329" y="1"/>
                    <a:pt x="318" y="5"/>
                    <a:pt x="309" y="14"/>
                  </a:cubicBezTo>
                  <a:cubicBezTo>
                    <a:pt x="223" y="123"/>
                    <a:pt x="126" y="233"/>
                    <a:pt x="29" y="355"/>
                  </a:cubicBezTo>
                  <a:cubicBezTo>
                    <a:pt x="1" y="383"/>
                    <a:pt x="31" y="426"/>
                    <a:pt x="69" y="426"/>
                  </a:cubicBezTo>
                  <a:cubicBezTo>
                    <a:pt x="80" y="426"/>
                    <a:pt x="91" y="423"/>
                    <a:pt x="102" y="415"/>
                  </a:cubicBezTo>
                  <a:cubicBezTo>
                    <a:pt x="199" y="306"/>
                    <a:pt x="296" y="184"/>
                    <a:pt x="382" y="63"/>
                  </a:cubicBezTo>
                  <a:cubicBezTo>
                    <a:pt x="400" y="35"/>
                    <a:pt x="370" y="1"/>
                    <a:pt x="3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4" name="Google Shape;4714;p45"/>
            <p:cNvSpPr/>
            <p:nvPr/>
          </p:nvSpPr>
          <p:spPr>
            <a:xfrm>
              <a:off x="7380222" y="3759480"/>
              <a:ext cx="19836" cy="22001"/>
            </a:xfrm>
            <a:custGeom>
              <a:avLst/>
              <a:gdLst/>
              <a:ahLst/>
              <a:cxnLst/>
              <a:rect l="l" t="t" r="r" b="b"/>
              <a:pathLst>
                <a:path w="403" h="447" extrusionOk="0">
                  <a:moveTo>
                    <a:pt x="365" y="21"/>
                  </a:moveTo>
                  <a:cubicBezTo>
                    <a:pt x="378" y="33"/>
                    <a:pt x="378" y="57"/>
                    <a:pt x="365" y="70"/>
                  </a:cubicBezTo>
                  <a:cubicBezTo>
                    <a:pt x="268" y="203"/>
                    <a:pt x="183" y="313"/>
                    <a:pt x="86" y="410"/>
                  </a:cubicBezTo>
                  <a:cubicBezTo>
                    <a:pt x="80" y="422"/>
                    <a:pt x="71" y="425"/>
                    <a:pt x="62" y="425"/>
                  </a:cubicBezTo>
                  <a:cubicBezTo>
                    <a:pt x="53" y="425"/>
                    <a:pt x="43" y="422"/>
                    <a:pt x="37" y="422"/>
                  </a:cubicBezTo>
                  <a:cubicBezTo>
                    <a:pt x="25" y="410"/>
                    <a:pt x="13" y="386"/>
                    <a:pt x="37" y="362"/>
                  </a:cubicBezTo>
                  <a:cubicBezTo>
                    <a:pt x="73" y="313"/>
                    <a:pt x="122" y="264"/>
                    <a:pt x="159" y="203"/>
                  </a:cubicBezTo>
                  <a:cubicBezTo>
                    <a:pt x="219" y="154"/>
                    <a:pt x="268" y="94"/>
                    <a:pt x="317" y="33"/>
                  </a:cubicBezTo>
                  <a:cubicBezTo>
                    <a:pt x="317" y="21"/>
                    <a:pt x="329" y="21"/>
                    <a:pt x="341" y="21"/>
                  </a:cubicBezTo>
                  <a:close/>
                  <a:moveTo>
                    <a:pt x="344" y="1"/>
                  </a:moveTo>
                  <a:cubicBezTo>
                    <a:pt x="328" y="1"/>
                    <a:pt x="312" y="7"/>
                    <a:pt x="305" y="21"/>
                  </a:cubicBezTo>
                  <a:cubicBezTo>
                    <a:pt x="256" y="81"/>
                    <a:pt x="195" y="143"/>
                    <a:pt x="146" y="203"/>
                  </a:cubicBezTo>
                  <a:cubicBezTo>
                    <a:pt x="110" y="252"/>
                    <a:pt x="62" y="300"/>
                    <a:pt x="25" y="349"/>
                  </a:cubicBezTo>
                  <a:cubicBezTo>
                    <a:pt x="0" y="373"/>
                    <a:pt x="0" y="410"/>
                    <a:pt x="25" y="435"/>
                  </a:cubicBezTo>
                  <a:cubicBezTo>
                    <a:pt x="37" y="435"/>
                    <a:pt x="49" y="446"/>
                    <a:pt x="62" y="446"/>
                  </a:cubicBezTo>
                  <a:cubicBezTo>
                    <a:pt x="73" y="446"/>
                    <a:pt x="86" y="435"/>
                    <a:pt x="98" y="422"/>
                  </a:cubicBezTo>
                  <a:cubicBezTo>
                    <a:pt x="195" y="325"/>
                    <a:pt x="281" y="216"/>
                    <a:pt x="390" y="81"/>
                  </a:cubicBezTo>
                  <a:cubicBezTo>
                    <a:pt x="402" y="57"/>
                    <a:pt x="390" y="33"/>
                    <a:pt x="378" y="8"/>
                  </a:cubicBezTo>
                  <a:cubicBezTo>
                    <a:pt x="368" y="4"/>
                    <a:pt x="356" y="1"/>
                    <a:pt x="3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5" name="Google Shape;4715;p45"/>
            <p:cNvSpPr/>
            <p:nvPr/>
          </p:nvSpPr>
          <p:spPr>
            <a:xfrm>
              <a:off x="7381207" y="3773114"/>
              <a:ext cx="22051" cy="20869"/>
            </a:xfrm>
            <a:custGeom>
              <a:avLst/>
              <a:gdLst/>
              <a:ahLst/>
              <a:cxnLst/>
              <a:rect l="l" t="t" r="r" b="b"/>
              <a:pathLst>
                <a:path w="448" h="424" extrusionOk="0">
                  <a:moveTo>
                    <a:pt x="384" y="0"/>
                  </a:moveTo>
                  <a:cubicBezTo>
                    <a:pt x="375" y="0"/>
                    <a:pt x="366" y="4"/>
                    <a:pt x="358" y="12"/>
                  </a:cubicBezTo>
                  <a:cubicBezTo>
                    <a:pt x="248" y="121"/>
                    <a:pt x="126" y="231"/>
                    <a:pt x="29" y="340"/>
                  </a:cubicBezTo>
                  <a:cubicBezTo>
                    <a:pt x="1" y="378"/>
                    <a:pt x="32" y="424"/>
                    <a:pt x="65" y="424"/>
                  </a:cubicBezTo>
                  <a:cubicBezTo>
                    <a:pt x="73" y="424"/>
                    <a:pt x="82" y="420"/>
                    <a:pt x="90" y="413"/>
                  </a:cubicBezTo>
                  <a:cubicBezTo>
                    <a:pt x="212" y="304"/>
                    <a:pt x="309" y="182"/>
                    <a:pt x="418" y="72"/>
                  </a:cubicBezTo>
                  <a:cubicBezTo>
                    <a:pt x="447" y="44"/>
                    <a:pt x="416" y="0"/>
                    <a:pt x="3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6" name="Google Shape;4716;p45"/>
            <p:cNvSpPr/>
            <p:nvPr/>
          </p:nvSpPr>
          <p:spPr>
            <a:xfrm>
              <a:off x="7381404" y="3772376"/>
              <a:ext cx="22247" cy="22247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403" y="27"/>
                  </a:moveTo>
                  <a:cubicBezTo>
                    <a:pt x="414" y="38"/>
                    <a:pt x="427" y="63"/>
                    <a:pt x="414" y="87"/>
                  </a:cubicBezTo>
                  <a:cubicBezTo>
                    <a:pt x="378" y="111"/>
                    <a:pt x="354" y="136"/>
                    <a:pt x="330" y="160"/>
                  </a:cubicBezTo>
                  <a:cubicBezTo>
                    <a:pt x="257" y="246"/>
                    <a:pt x="171" y="343"/>
                    <a:pt x="86" y="416"/>
                  </a:cubicBezTo>
                  <a:cubicBezTo>
                    <a:pt x="76" y="426"/>
                    <a:pt x="68" y="430"/>
                    <a:pt x="61" y="430"/>
                  </a:cubicBezTo>
                  <a:cubicBezTo>
                    <a:pt x="52" y="430"/>
                    <a:pt x="45" y="423"/>
                    <a:pt x="38" y="416"/>
                  </a:cubicBezTo>
                  <a:cubicBezTo>
                    <a:pt x="25" y="403"/>
                    <a:pt x="13" y="392"/>
                    <a:pt x="38" y="367"/>
                  </a:cubicBezTo>
                  <a:cubicBezTo>
                    <a:pt x="111" y="282"/>
                    <a:pt x="195" y="197"/>
                    <a:pt x="281" y="111"/>
                  </a:cubicBezTo>
                  <a:cubicBezTo>
                    <a:pt x="305" y="87"/>
                    <a:pt x="330" y="63"/>
                    <a:pt x="354" y="27"/>
                  </a:cubicBezTo>
                  <a:close/>
                  <a:moveTo>
                    <a:pt x="376" y="0"/>
                  </a:moveTo>
                  <a:cubicBezTo>
                    <a:pt x="364" y="0"/>
                    <a:pt x="351" y="4"/>
                    <a:pt x="341" y="14"/>
                  </a:cubicBezTo>
                  <a:cubicBezTo>
                    <a:pt x="317" y="51"/>
                    <a:pt x="293" y="75"/>
                    <a:pt x="268" y="100"/>
                  </a:cubicBezTo>
                  <a:lnTo>
                    <a:pt x="13" y="355"/>
                  </a:lnTo>
                  <a:cubicBezTo>
                    <a:pt x="1" y="379"/>
                    <a:pt x="1" y="416"/>
                    <a:pt x="25" y="428"/>
                  </a:cubicBezTo>
                  <a:cubicBezTo>
                    <a:pt x="25" y="440"/>
                    <a:pt x="49" y="452"/>
                    <a:pt x="62" y="452"/>
                  </a:cubicBezTo>
                  <a:cubicBezTo>
                    <a:pt x="74" y="452"/>
                    <a:pt x="86" y="440"/>
                    <a:pt x="98" y="428"/>
                  </a:cubicBezTo>
                  <a:cubicBezTo>
                    <a:pt x="184" y="355"/>
                    <a:pt x="268" y="257"/>
                    <a:pt x="341" y="173"/>
                  </a:cubicBezTo>
                  <a:cubicBezTo>
                    <a:pt x="366" y="148"/>
                    <a:pt x="403" y="124"/>
                    <a:pt x="427" y="100"/>
                  </a:cubicBezTo>
                  <a:cubicBezTo>
                    <a:pt x="451" y="75"/>
                    <a:pt x="439" y="38"/>
                    <a:pt x="414" y="14"/>
                  </a:cubicBezTo>
                  <a:cubicBezTo>
                    <a:pt x="407" y="7"/>
                    <a:pt x="392" y="0"/>
                    <a:pt x="3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7" name="Google Shape;4717;p45"/>
            <p:cNvSpPr/>
            <p:nvPr/>
          </p:nvSpPr>
          <p:spPr>
            <a:xfrm>
              <a:off x="7380715" y="3786306"/>
              <a:ext cx="21706" cy="23872"/>
            </a:xfrm>
            <a:custGeom>
              <a:avLst/>
              <a:gdLst/>
              <a:ahLst/>
              <a:cxnLst/>
              <a:rect l="l" t="t" r="r" b="b"/>
              <a:pathLst>
                <a:path w="441" h="485" extrusionOk="0">
                  <a:moveTo>
                    <a:pt x="376" y="0"/>
                  </a:moveTo>
                  <a:cubicBezTo>
                    <a:pt x="360" y="0"/>
                    <a:pt x="343" y="7"/>
                    <a:pt x="331" y="23"/>
                  </a:cubicBezTo>
                  <a:cubicBezTo>
                    <a:pt x="246" y="157"/>
                    <a:pt x="149" y="279"/>
                    <a:pt x="39" y="400"/>
                  </a:cubicBezTo>
                  <a:cubicBezTo>
                    <a:pt x="1" y="439"/>
                    <a:pt x="38" y="484"/>
                    <a:pt x="73" y="484"/>
                  </a:cubicBezTo>
                  <a:cubicBezTo>
                    <a:pt x="83" y="484"/>
                    <a:pt x="93" y="481"/>
                    <a:pt x="100" y="473"/>
                  </a:cubicBezTo>
                  <a:cubicBezTo>
                    <a:pt x="234" y="352"/>
                    <a:pt x="331" y="218"/>
                    <a:pt x="417" y="72"/>
                  </a:cubicBezTo>
                  <a:cubicBezTo>
                    <a:pt x="441" y="31"/>
                    <a:pt x="410" y="0"/>
                    <a:pt x="3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8" name="Google Shape;4718;p45"/>
            <p:cNvSpPr/>
            <p:nvPr/>
          </p:nvSpPr>
          <p:spPr>
            <a:xfrm>
              <a:off x="7380862" y="3785863"/>
              <a:ext cx="21558" cy="24364"/>
            </a:xfrm>
            <a:custGeom>
              <a:avLst/>
              <a:gdLst/>
              <a:ahLst/>
              <a:cxnLst/>
              <a:rect l="l" t="t" r="r" b="b"/>
              <a:pathLst>
                <a:path w="438" h="495" extrusionOk="0">
                  <a:moveTo>
                    <a:pt x="369" y="12"/>
                  </a:moveTo>
                  <a:cubicBezTo>
                    <a:pt x="377" y="12"/>
                    <a:pt x="384" y="15"/>
                    <a:pt x="389" y="20"/>
                  </a:cubicBezTo>
                  <a:cubicBezTo>
                    <a:pt x="414" y="32"/>
                    <a:pt x="414" y="45"/>
                    <a:pt x="401" y="69"/>
                  </a:cubicBezTo>
                  <a:cubicBezTo>
                    <a:pt x="304" y="239"/>
                    <a:pt x="206" y="372"/>
                    <a:pt x="97" y="470"/>
                  </a:cubicBezTo>
                  <a:cubicBezTo>
                    <a:pt x="87" y="480"/>
                    <a:pt x="79" y="484"/>
                    <a:pt x="71" y="484"/>
                  </a:cubicBezTo>
                  <a:cubicBezTo>
                    <a:pt x="60" y="484"/>
                    <a:pt x="50" y="477"/>
                    <a:pt x="36" y="470"/>
                  </a:cubicBezTo>
                  <a:cubicBezTo>
                    <a:pt x="24" y="458"/>
                    <a:pt x="24" y="434"/>
                    <a:pt x="36" y="409"/>
                  </a:cubicBezTo>
                  <a:cubicBezTo>
                    <a:pt x="133" y="299"/>
                    <a:pt x="243" y="178"/>
                    <a:pt x="341" y="32"/>
                  </a:cubicBezTo>
                  <a:cubicBezTo>
                    <a:pt x="347" y="18"/>
                    <a:pt x="358" y="12"/>
                    <a:pt x="369" y="12"/>
                  </a:cubicBezTo>
                  <a:close/>
                  <a:moveTo>
                    <a:pt x="368" y="0"/>
                  </a:moveTo>
                  <a:cubicBezTo>
                    <a:pt x="351" y="0"/>
                    <a:pt x="335" y="6"/>
                    <a:pt x="328" y="20"/>
                  </a:cubicBezTo>
                  <a:cubicBezTo>
                    <a:pt x="231" y="166"/>
                    <a:pt x="122" y="299"/>
                    <a:pt x="24" y="409"/>
                  </a:cubicBezTo>
                  <a:cubicBezTo>
                    <a:pt x="0" y="434"/>
                    <a:pt x="12" y="470"/>
                    <a:pt x="24" y="482"/>
                  </a:cubicBezTo>
                  <a:cubicBezTo>
                    <a:pt x="36" y="494"/>
                    <a:pt x="49" y="494"/>
                    <a:pt x="73" y="494"/>
                  </a:cubicBezTo>
                  <a:cubicBezTo>
                    <a:pt x="85" y="494"/>
                    <a:pt x="97" y="494"/>
                    <a:pt x="109" y="482"/>
                  </a:cubicBezTo>
                  <a:cubicBezTo>
                    <a:pt x="219" y="385"/>
                    <a:pt x="328" y="251"/>
                    <a:pt x="425" y="81"/>
                  </a:cubicBezTo>
                  <a:cubicBezTo>
                    <a:pt x="438" y="45"/>
                    <a:pt x="425" y="20"/>
                    <a:pt x="401" y="8"/>
                  </a:cubicBezTo>
                  <a:cubicBezTo>
                    <a:pt x="391" y="3"/>
                    <a:pt x="379" y="0"/>
                    <a:pt x="3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9" name="Google Shape;4719;p45"/>
            <p:cNvSpPr/>
            <p:nvPr/>
          </p:nvSpPr>
          <p:spPr>
            <a:xfrm>
              <a:off x="7384948" y="3802352"/>
              <a:ext cx="18408" cy="21460"/>
            </a:xfrm>
            <a:custGeom>
              <a:avLst/>
              <a:gdLst/>
              <a:ahLst/>
              <a:cxnLst/>
              <a:rect l="l" t="t" r="r" b="b"/>
              <a:pathLst>
                <a:path w="374" h="436" extrusionOk="0">
                  <a:moveTo>
                    <a:pt x="312" y="0"/>
                  </a:moveTo>
                  <a:cubicBezTo>
                    <a:pt x="301" y="0"/>
                    <a:pt x="291" y="4"/>
                    <a:pt x="282" y="13"/>
                  </a:cubicBezTo>
                  <a:cubicBezTo>
                    <a:pt x="196" y="123"/>
                    <a:pt x="112" y="245"/>
                    <a:pt x="26" y="366"/>
                  </a:cubicBezTo>
                  <a:cubicBezTo>
                    <a:pt x="1" y="401"/>
                    <a:pt x="30" y="435"/>
                    <a:pt x="62" y="435"/>
                  </a:cubicBezTo>
                  <a:cubicBezTo>
                    <a:pt x="75" y="435"/>
                    <a:pt x="88" y="429"/>
                    <a:pt x="99" y="415"/>
                  </a:cubicBezTo>
                  <a:cubicBezTo>
                    <a:pt x="185" y="305"/>
                    <a:pt x="269" y="183"/>
                    <a:pt x="355" y="62"/>
                  </a:cubicBezTo>
                  <a:cubicBezTo>
                    <a:pt x="373" y="35"/>
                    <a:pt x="343" y="0"/>
                    <a:pt x="3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0" name="Google Shape;4720;p45"/>
            <p:cNvSpPr/>
            <p:nvPr/>
          </p:nvSpPr>
          <p:spPr>
            <a:xfrm>
              <a:off x="7384997" y="3801712"/>
              <a:ext cx="18654" cy="22297"/>
            </a:xfrm>
            <a:custGeom>
              <a:avLst/>
              <a:gdLst/>
              <a:ahLst/>
              <a:cxnLst/>
              <a:rect l="l" t="t" r="r" b="b"/>
              <a:pathLst>
                <a:path w="379" h="453" extrusionOk="0">
                  <a:moveTo>
                    <a:pt x="311" y="17"/>
                  </a:moveTo>
                  <a:cubicBezTo>
                    <a:pt x="317" y="17"/>
                    <a:pt x="323" y="20"/>
                    <a:pt x="330" y="26"/>
                  </a:cubicBezTo>
                  <a:cubicBezTo>
                    <a:pt x="341" y="39"/>
                    <a:pt x="354" y="50"/>
                    <a:pt x="341" y="75"/>
                  </a:cubicBezTo>
                  <a:cubicBezTo>
                    <a:pt x="268" y="185"/>
                    <a:pt x="184" y="294"/>
                    <a:pt x="86" y="428"/>
                  </a:cubicBezTo>
                  <a:cubicBezTo>
                    <a:pt x="80" y="434"/>
                    <a:pt x="71" y="437"/>
                    <a:pt x="62" y="437"/>
                  </a:cubicBezTo>
                  <a:cubicBezTo>
                    <a:pt x="53" y="437"/>
                    <a:pt x="44" y="434"/>
                    <a:pt x="38" y="428"/>
                  </a:cubicBezTo>
                  <a:cubicBezTo>
                    <a:pt x="25" y="428"/>
                    <a:pt x="13" y="415"/>
                    <a:pt x="25" y="391"/>
                  </a:cubicBezTo>
                  <a:cubicBezTo>
                    <a:pt x="111" y="258"/>
                    <a:pt x="208" y="136"/>
                    <a:pt x="293" y="26"/>
                  </a:cubicBezTo>
                  <a:cubicBezTo>
                    <a:pt x="299" y="20"/>
                    <a:pt x="305" y="17"/>
                    <a:pt x="311" y="17"/>
                  </a:cubicBezTo>
                  <a:close/>
                  <a:moveTo>
                    <a:pt x="306" y="0"/>
                  </a:moveTo>
                  <a:cubicBezTo>
                    <a:pt x="295" y="0"/>
                    <a:pt x="286" y="4"/>
                    <a:pt x="281" y="14"/>
                  </a:cubicBezTo>
                  <a:cubicBezTo>
                    <a:pt x="184" y="136"/>
                    <a:pt x="98" y="245"/>
                    <a:pt x="13" y="379"/>
                  </a:cubicBezTo>
                  <a:cubicBezTo>
                    <a:pt x="1" y="404"/>
                    <a:pt x="1" y="428"/>
                    <a:pt x="25" y="440"/>
                  </a:cubicBezTo>
                  <a:cubicBezTo>
                    <a:pt x="38" y="452"/>
                    <a:pt x="49" y="452"/>
                    <a:pt x="62" y="452"/>
                  </a:cubicBezTo>
                  <a:cubicBezTo>
                    <a:pt x="74" y="452"/>
                    <a:pt x="98" y="452"/>
                    <a:pt x="111" y="428"/>
                  </a:cubicBezTo>
                  <a:cubicBezTo>
                    <a:pt x="195" y="306"/>
                    <a:pt x="281" y="196"/>
                    <a:pt x="354" y="87"/>
                  </a:cubicBezTo>
                  <a:cubicBezTo>
                    <a:pt x="378" y="63"/>
                    <a:pt x="366" y="26"/>
                    <a:pt x="341" y="14"/>
                  </a:cubicBezTo>
                  <a:cubicBezTo>
                    <a:pt x="335" y="7"/>
                    <a:pt x="320" y="0"/>
                    <a:pt x="3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1" name="Google Shape;4721;p45"/>
            <p:cNvSpPr/>
            <p:nvPr/>
          </p:nvSpPr>
          <p:spPr>
            <a:xfrm>
              <a:off x="7382486" y="3820318"/>
              <a:ext cx="18457" cy="20722"/>
            </a:xfrm>
            <a:custGeom>
              <a:avLst/>
              <a:gdLst/>
              <a:ahLst/>
              <a:cxnLst/>
              <a:rect l="l" t="t" r="r" b="b"/>
              <a:pathLst>
                <a:path w="375" h="421" extrusionOk="0">
                  <a:moveTo>
                    <a:pt x="312" y="1"/>
                  </a:moveTo>
                  <a:cubicBezTo>
                    <a:pt x="302" y="1"/>
                    <a:pt x="292" y="4"/>
                    <a:pt x="283" y="13"/>
                  </a:cubicBezTo>
                  <a:cubicBezTo>
                    <a:pt x="198" y="123"/>
                    <a:pt x="113" y="245"/>
                    <a:pt x="27" y="353"/>
                  </a:cubicBezTo>
                  <a:cubicBezTo>
                    <a:pt x="1" y="381"/>
                    <a:pt x="33" y="420"/>
                    <a:pt x="67" y="420"/>
                  </a:cubicBezTo>
                  <a:cubicBezTo>
                    <a:pt x="79" y="420"/>
                    <a:pt x="91" y="415"/>
                    <a:pt x="100" y="402"/>
                  </a:cubicBezTo>
                  <a:lnTo>
                    <a:pt x="356" y="74"/>
                  </a:lnTo>
                  <a:cubicBezTo>
                    <a:pt x="375" y="37"/>
                    <a:pt x="344" y="1"/>
                    <a:pt x="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2" name="Google Shape;4722;p45"/>
            <p:cNvSpPr/>
            <p:nvPr/>
          </p:nvSpPr>
          <p:spPr>
            <a:xfrm>
              <a:off x="7382634" y="3819924"/>
              <a:ext cx="18605" cy="21411"/>
            </a:xfrm>
            <a:custGeom>
              <a:avLst/>
              <a:gdLst/>
              <a:ahLst/>
              <a:cxnLst/>
              <a:rect l="l" t="t" r="r" b="b"/>
              <a:pathLst>
                <a:path w="378" h="435" extrusionOk="0">
                  <a:moveTo>
                    <a:pt x="311" y="18"/>
                  </a:moveTo>
                  <a:cubicBezTo>
                    <a:pt x="317" y="18"/>
                    <a:pt x="323" y="21"/>
                    <a:pt x="329" y="21"/>
                  </a:cubicBezTo>
                  <a:cubicBezTo>
                    <a:pt x="341" y="34"/>
                    <a:pt x="353" y="58"/>
                    <a:pt x="341" y="70"/>
                  </a:cubicBezTo>
                  <a:cubicBezTo>
                    <a:pt x="256" y="191"/>
                    <a:pt x="170" y="313"/>
                    <a:pt x="86" y="410"/>
                  </a:cubicBezTo>
                  <a:cubicBezTo>
                    <a:pt x="79" y="416"/>
                    <a:pt x="70" y="420"/>
                    <a:pt x="61" y="420"/>
                  </a:cubicBezTo>
                  <a:cubicBezTo>
                    <a:pt x="52" y="420"/>
                    <a:pt x="43" y="416"/>
                    <a:pt x="37" y="410"/>
                  </a:cubicBezTo>
                  <a:cubicBezTo>
                    <a:pt x="24" y="398"/>
                    <a:pt x="13" y="386"/>
                    <a:pt x="24" y="361"/>
                  </a:cubicBezTo>
                  <a:cubicBezTo>
                    <a:pt x="97" y="264"/>
                    <a:pt x="195" y="143"/>
                    <a:pt x="292" y="34"/>
                  </a:cubicBezTo>
                  <a:cubicBezTo>
                    <a:pt x="298" y="21"/>
                    <a:pt x="305" y="18"/>
                    <a:pt x="311" y="18"/>
                  </a:cubicBezTo>
                  <a:close/>
                  <a:moveTo>
                    <a:pt x="315" y="1"/>
                  </a:moveTo>
                  <a:cubicBezTo>
                    <a:pt x="300" y="1"/>
                    <a:pt x="282" y="7"/>
                    <a:pt x="268" y="21"/>
                  </a:cubicBezTo>
                  <a:cubicBezTo>
                    <a:pt x="170" y="131"/>
                    <a:pt x="86" y="253"/>
                    <a:pt x="13" y="361"/>
                  </a:cubicBezTo>
                  <a:cubicBezTo>
                    <a:pt x="0" y="386"/>
                    <a:pt x="13" y="410"/>
                    <a:pt x="24" y="423"/>
                  </a:cubicBezTo>
                  <a:cubicBezTo>
                    <a:pt x="37" y="434"/>
                    <a:pt x="49" y="434"/>
                    <a:pt x="61" y="434"/>
                  </a:cubicBezTo>
                  <a:cubicBezTo>
                    <a:pt x="73" y="434"/>
                    <a:pt x="86" y="434"/>
                    <a:pt x="97" y="423"/>
                  </a:cubicBezTo>
                  <a:cubicBezTo>
                    <a:pt x="183" y="325"/>
                    <a:pt x="268" y="204"/>
                    <a:pt x="353" y="82"/>
                  </a:cubicBezTo>
                  <a:cubicBezTo>
                    <a:pt x="378" y="58"/>
                    <a:pt x="365" y="34"/>
                    <a:pt x="341" y="9"/>
                  </a:cubicBezTo>
                  <a:cubicBezTo>
                    <a:pt x="336" y="4"/>
                    <a:pt x="326" y="1"/>
                    <a:pt x="3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3" name="Google Shape;4723;p45"/>
            <p:cNvSpPr/>
            <p:nvPr/>
          </p:nvSpPr>
          <p:spPr>
            <a:xfrm>
              <a:off x="7380665" y="3832968"/>
              <a:ext cx="21952" cy="20623"/>
            </a:xfrm>
            <a:custGeom>
              <a:avLst/>
              <a:gdLst/>
              <a:ahLst/>
              <a:cxnLst/>
              <a:rect l="l" t="t" r="r" b="b"/>
              <a:pathLst>
                <a:path w="446" h="419" extrusionOk="0">
                  <a:moveTo>
                    <a:pt x="383" y="0"/>
                  </a:moveTo>
                  <a:cubicBezTo>
                    <a:pt x="374" y="0"/>
                    <a:pt x="364" y="4"/>
                    <a:pt x="356" y="12"/>
                  </a:cubicBezTo>
                  <a:lnTo>
                    <a:pt x="28" y="340"/>
                  </a:lnTo>
                  <a:cubicBezTo>
                    <a:pt x="1" y="376"/>
                    <a:pt x="28" y="419"/>
                    <a:pt x="63" y="419"/>
                  </a:cubicBezTo>
                  <a:cubicBezTo>
                    <a:pt x="75" y="419"/>
                    <a:pt x="89" y="414"/>
                    <a:pt x="101" y="401"/>
                  </a:cubicBezTo>
                  <a:cubicBezTo>
                    <a:pt x="210" y="291"/>
                    <a:pt x="308" y="182"/>
                    <a:pt x="418" y="72"/>
                  </a:cubicBezTo>
                  <a:cubicBezTo>
                    <a:pt x="446" y="44"/>
                    <a:pt x="415" y="0"/>
                    <a:pt x="3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4" name="Google Shape;4724;p45"/>
            <p:cNvSpPr/>
            <p:nvPr/>
          </p:nvSpPr>
          <p:spPr>
            <a:xfrm>
              <a:off x="7380862" y="3832623"/>
              <a:ext cx="21558" cy="21312"/>
            </a:xfrm>
            <a:custGeom>
              <a:avLst/>
              <a:gdLst/>
              <a:ahLst/>
              <a:cxnLst/>
              <a:rect l="l" t="t" r="r" b="b"/>
              <a:pathLst>
                <a:path w="438" h="433" extrusionOk="0">
                  <a:moveTo>
                    <a:pt x="377" y="17"/>
                  </a:moveTo>
                  <a:cubicBezTo>
                    <a:pt x="387" y="17"/>
                    <a:pt x="394" y="24"/>
                    <a:pt x="401" y="31"/>
                  </a:cubicBezTo>
                  <a:cubicBezTo>
                    <a:pt x="414" y="43"/>
                    <a:pt x="425" y="55"/>
                    <a:pt x="401" y="79"/>
                  </a:cubicBezTo>
                  <a:cubicBezTo>
                    <a:pt x="304" y="189"/>
                    <a:pt x="206" y="286"/>
                    <a:pt x="85" y="408"/>
                  </a:cubicBezTo>
                  <a:cubicBezTo>
                    <a:pt x="79" y="414"/>
                    <a:pt x="70" y="417"/>
                    <a:pt x="61" y="417"/>
                  </a:cubicBezTo>
                  <a:cubicBezTo>
                    <a:pt x="52" y="417"/>
                    <a:pt x="42" y="414"/>
                    <a:pt x="36" y="408"/>
                  </a:cubicBezTo>
                  <a:cubicBezTo>
                    <a:pt x="24" y="395"/>
                    <a:pt x="12" y="371"/>
                    <a:pt x="36" y="359"/>
                  </a:cubicBezTo>
                  <a:cubicBezTo>
                    <a:pt x="146" y="238"/>
                    <a:pt x="255" y="128"/>
                    <a:pt x="352" y="31"/>
                  </a:cubicBezTo>
                  <a:cubicBezTo>
                    <a:pt x="362" y="20"/>
                    <a:pt x="371" y="17"/>
                    <a:pt x="377" y="17"/>
                  </a:cubicBezTo>
                  <a:close/>
                  <a:moveTo>
                    <a:pt x="381" y="1"/>
                  </a:moveTo>
                  <a:cubicBezTo>
                    <a:pt x="368" y="1"/>
                    <a:pt x="353" y="7"/>
                    <a:pt x="341" y="19"/>
                  </a:cubicBezTo>
                  <a:cubicBezTo>
                    <a:pt x="243" y="116"/>
                    <a:pt x="133" y="225"/>
                    <a:pt x="24" y="347"/>
                  </a:cubicBezTo>
                  <a:cubicBezTo>
                    <a:pt x="0" y="371"/>
                    <a:pt x="0" y="395"/>
                    <a:pt x="24" y="420"/>
                  </a:cubicBezTo>
                  <a:cubicBezTo>
                    <a:pt x="36" y="432"/>
                    <a:pt x="49" y="432"/>
                    <a:pt x="60" y="432"/>
                  </a:cubicBezTo>
                  <a:cubicBezTo>
                    <a:pt x="73" y="432"/>
                    <a:pt x="85" y="432"/>
                    <a:pt x="97" y="420"/>
                  </a:cubicBezTo>
                  <a:lnTo>
                    <a:pt x="425" y="92"/>
                  </a:lnTo>
                  <a:cubicBezTo>
                    <a:pt x="438" y="67"/>
                    <a:pt x="438" y="31"/>
                    <a:pt x="414" y="19"/>
                  </a:cubicBezTo>
                  <a:cubicBezTo>
                    <a:pt x="407" y="7"/>
                    <a:pt x="395" y="1"/>
                    <a:pt x="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5" name="Google Shape;4725;p45"/>
            <p:cNvSpPr/>
            <p:nvPr/>
          </p:nvSpPr>
          <p:spPr>
            <a:xfrm>
              <a:off x="7380715" y="3842812"/>
              <a:ext cx="21854" cy="22149"/>
            </a:xfrm>
            <a:custGeom>
              <a:avLst/>
              <a:gdLst/>
              <a:ahLst/>
              <a:cxnLst/>
              <a:rect l="l" t="t" r="r" b="b"/>
              <a:pathLst>
                <a:path w="444" h="450" extrusionOk="0">
                  <a:moveTo>
                    <a:pt x="392" y="0"/>
                  </a:moveTo>
                  <a:cubicBezTo>
                    <a:pt x="380" y="0"/>
                    <a:pt x="368" y="6"/>
                    <a:pt x="355" y="18"/>
                  </a:cubicBezTo>
                  <a:cubicBezTo>
                    <a:pt x="246" y="140"/>
                    <a:pt x="136" y="250"/>
                    <a:pt x="27" y="371"/>
                  </a:cubicBezTo>
                  <a:cubicBezTo>
                    <a:pt x="0" y="407"/>
                    <a:pt x="26" y="450"/>
                    <a:pt x="62" y="450"/>
                  </a:cubicBezTo>
                  <a:cubicBezTo>
                    <a:pt x="74" y="450"/>
                    <a:pt x="88" y="444"/>
                    <a:pt x="100" y="432"/>
                  </a:cubicBezTo>
                  <a:cubicBezTo>
                    <a:pt x="209" y="323"/>
                    <a:pt x="319" y="201"/>
                    <a:pt x="417" y="79"/>
                  </a:cubicBezTo>
                  <a:cubicBezTo>
                    <a:pt x="443" y="43"/>
                    <a:pt x="423" y="0"/>
                    <a:pt x="3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6" name="Google Shape;4726;p45"/>
            <p:cNvSpPr/>
            <p:nvPr/>
          </p:nvSpPr>
          <p:spPr>
            <a:xfrm>
              <a:off x="7380862" y="3842418"/>
              <a:ext cx="22149" cy="22838"/>
            </a:xfrm>
            <a:custGeom>
              <a:avLst/>
              <a:gdLst/>
              <a:ahLst/>
              <a:cxnLst/>
              <a:rect l="l" t="t" r="r" b="b"/>
              <a:pathLst>
                <a:path w="450" h="464" extrusionOk="0">
                  <a:moveTo>
                    <a:pt x="389" y="14"/>
                  </a:moveTo>
                  <a:lnTo>
                    <a:pt x="401" y="26"/>
                  </a:lnTo>
                  <a:cubicBezTo>
                    <a:pt x="414" y="39"/>
                    <a:pt x="425" y="63"/>
                    <a:pt x="414" y="75"/>
                  </a:cubicBezTo>
                  <a:cubicBezTo>
                    <a:pt x="316" y="196"/>
                    <a:pt x="206" y="318"/>
                    <a:pt x="85" y="440"/>
                  </a:cubicBezTo>
                  <a:cubicBezTo>
                    <a:pt x="79" y="446"/>
                    <a:pt x="70" y="449"/>
                    <a:pt x="61" y="449"/>
                  </a:cubicBezTo>
                  <a:cubicBezTo>
                    <a:pt x="52" y="449"/>
                    <a:pt x="42" y="446"/>
                    <a:pt x="36" y="440"/>
                  </a:cubicBezTo>
                  <a:cubicBezTo>
                    <a:pt x="24" y="428"/>
                    <a:pt x="12" y="404"/>
                    <a:pt x="36" y="391"/>
                  </a:cubicBezTo>
                  <a:cubicBezTo>
                    <a:pt x="97" y="318"/>
                    <a:pt x="158" y="245"/>
                    <a:pt x="219" y="185"/>
                  </a:cubicBezTo>
                  <a:cubicBezTo>
                    <a:pt x="268" y="136"/>
                    <a:pt x="316" y="75"/>
                    <a:pt x="365" y="26"/>
                  </a:cubicBezTo>
                  <a:cubicBezTo>
                    <a:pt x="377" y="26"/>
                    <a:pt x="377" y="14"/>
                    <a:pt x="389" y="14"/>
                  </a:cubicBezTo>
                  <a:close/>
                  <a:moveTo>
                    <a:pt x="382" y="0"/>
                  </a:moveTo>
                  <a:cubicBezTo>
                    <a:pt x="373" y="0"/>
                    <a:pt x="363" y="4"/>
                    <a:pt x="352" y="14"/>
                  </a:cubicBezTo>
                  <a:cubicBezTo>
                    <a:pt x="304" y="63"/>
                    <a:pt x="255" y="123"/>
                    <a:pt x="206" y="172"/>
                  </a:cubicBezTo>
                  <a:cubicBezTo>
                    <a:pt x="146" y="233"/>
                    <a:pt x="85" y="306"/>
                    <a:pt x="24" y="379"/>
                  </a:cubicBezTo>
                  <a:cubicBezTo>
                    <a:pt x="0" y="404"/>
                    <a:pt x="0" y="428"/>
                    <a:pt x="24" y="452"/>
                  </a:cubicBezTo>
                  <a:cubicBezTo>
                    <a:pt x="36" y="464"/>
                    <a:pt x="49" y="464"/>
                    <a:pt x="60" y="464"/>
                  </a:cubicBezTo>
                  <a:cubicBezTo>
                    <a:pt x="73" y="464"/>
                    <a:pt x="85" y="464"/>
                    <a:pt x="97" y="452"/>
                  </a:cubicBezTo>
                  <a:cubicBezTo>
                    <a:pt x="219" y="331"/>
                    <a:pt x="328" y="209"/>
                    <a:pt x="425" y="87"/>
                  </a:cubicBezTo>
                  <a:cubicBezTo>
                    <a:pt x="450" y="63"/>
                    <a:pt x="438" y="26"/>
                    <a:pt x="414" y="14"/>
                  </a:cubicBezTo>
                  <a:cubicBezTo>
                    <a:pt x="406" y="7"/>
                    <a:pt x="395" y="0"/>
                    <a:pt x="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7" name="Google Shape;4727;p45"/>
            <p:cNvSpPr/>
            <p:nvPr/>
          </p:nvSpPr>
          <p:spPr>
            <a:xfrm>
              <a:off x="7380616" y="3853247"/>
              <a:ext cx="23281" cy="24561"/>
            </a:xfrm>
            <a:custGeom>
              <a:avLst/>
              <a:gdLst/>
              <a:ahLst/>
              <a:cxnLst/>
              <a:rect l="l" t="t" r="r" b="b"/>
              <a:pathLst>
                <a:path w="473" h="499" extrusionOk="0">
                  <a:moveTo>
                    <a:pt x="412" y="0"/>
                  </a:moveTo>
                  <a:cubicBezTo>
                    <a:pt x="402" y="0"/>
                    <a:pt x="391" y="4"/>
                    <a:pt x="382" y="13"/>
                  </a:cubicBezTo>
                  <a:cubicBezTo>
                    <a:pt x="273" y="147"/>
                    <a:pt x="151" y="281"/>
                    <a:pt x="29" y="414"/>
                  </a:cubicBezTo>
                  <a:cubicBezTo>
                    <a:pt x="0" y="452"/>
                    <a:pt x="32" y="498"/>
                    <a:pt x="70" y="498"/>
                  </a:cubicBezTo>
                  <a:cubicBezTo>
                    <a:pt x="81" y="498"/>
                    <a:pt x="92" y="495"/>
                    <a:pt x="102" y="487"/>
                  </a:cubicBezTo>
                  <a:cubicBezTo>
                    <a:pt x="224" y="354"/>
                    <a:pt x="346" y="208"/>
                    <a:pt x="455" y="62"/>
                  </a:cubicBezTo>
                  <a:cubicBezTo>
                    <a:pt x="473" y="34"/>
                    <a:pt x="444" y="0"/>
                    <a:pt x="4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8" name="Google Shape;4728;p45"/>
            <p:cNvSpPr/>
            <p:nvPr/>
          </p:nvSpPr>
          <p:spPr>
            <a:xfrm>
              <a:off x="7380862" y="3852558"/>
              <a:ext cx="23330" cy="2589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401" y="15"/>
                  </a:moveTo>
                  <a:cubicBezTo>
                    <a:pt x="414" y="15"/>
                    <a:pt x="425" y="27"/>
                    <a:pt x="425" y="27"/>
                  </a:cubicBezTo>
                  <a:cubicBezTo>
                    <a:pt x="438" y="39"/>
                    <a:pt x="450" y="52"/>
                    <a:pt x="438" y="76"/>
                  </a:cubicBezTo>
                  <a:cubicBezTo>
                    <a:pt x="328" y="234"/>
                    <a:pt x="206" y="368"/>
                    <a:pt x="85" y="489"/>
                  </a:cubicBezTo>
                  <a:cubicBezTo>
                    <a:pt x="80" y="500"/>
                    <a:pt x="73" y="503"/>
                    <a:pt x="65" y="503"/>
                  </a:cubicBezTo>
                  <a:cubicBezTo>
                    <a:pt x="55" y="503"/>
                    <a:pt x="43" y="496"/>
                    <a:pt x="36" y="489"/>
                  </a:cubicBezTo>
                  <a:cubicBezTo>
                    <a:pt x="24" y="477"/>
                    <a:pt x="12" y="452"/>
                    <a:pt x="36" y="441"/>
                  </a:cubicBezTo>
                  <a:cubicBezTo>
                    <a:pt x="170" y="282"/>
                    <a:pt x="279" y="149"/>
                    <a:pt x="389" y="27"/>
                  </a:cubicBezTo>
                  <a:lnTo>
                    <a:pt x="401" y="15"/>
                  </a:lnTo>
                  <a:close/>
                  <a:moveTo>
                    <a:pt x="395" y="1"/>
                  </a:moveTo>
                  <a:cubicBezTo>
                    <a:pt x="385" y="1"/>
                    <a:pt x="375" y="4"/>
                    <a:pt x="365" y="15"/>
                  </a:cubicBezTo>
                  <a:cubicBezTo>
                    <a:pt x="268" y="136"/>
                    <a:pt x="158" y="271"/>
                    <a:pt x="24" y="428"/>
                  </a:cubicBezTo>
                  <a:cubicBezTo>
                    <a:pt x="0" y="452"/>
                    <a:pt x="0" y="489"/>
                    <a:pt x="24" y="501"/>
                  </a:cubicBezTo>
                  <a:cubicBezTo>
                    <a:pt x="36" y="514"/>
                    <a:pt x="49" y="525"/>
                    <a:pt x="60" y="525"/>
                  </a:cubicBezTo>
                  <a:cubicBezTo>
                    <a:pt x="73" y="525"/>
                    <a:pt x="85" y="514"/>
                    <a:pt x="97" y="501"/>
                  </a:cubicBezTo>
                  <a:cubicBezTo>
                    <a:pt x="219" y="380"/>
                    <a:pt x="341" y="246"/>
                    <a:pt x="450" y="88"/>
                  </a:cubicBezTo>
                  <a:cubicBezTo>
                    <a:pt x="474" y="63"/>
                    <a:pt x="462" y="27"/>
                    <a:pt x="438" y="15"/>
                  </a:cubicBezTo>
                  <a:cubicBezTo>
                    <a:pt x="424" y="8"/>
                    <a:pt x="410" y="1"/>
                    <a:pt x="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9" name="Google Shape;4729;p45"/>
            <p:cNvSpPr/>
            <p:nvPr/>
          </p:nvSpPr>
          <p:spPr>
            <a:xfrm>
              <a:off x="7383077" y="3864716"/>
              <a:ext cx="21165" cy="25398"/>
            </a:xfrm>
            <a:custGeom>
              <a:avLst/>
              <a:gdLst/>
              <a:ahLst/>
              <a:cxnLst/>
              <a:rect l="l" t="t" r="r" b="b"/>
              <a:pathLst>
                <a:path w="430" h="516" extrusionOk="0">
                  <a:moveTo>
                    <a:pt x="374" y="1"/>
                  </a:moveTo>
                  <a:cubicBezTo>
                    <a:pt x="359" y="1"/>
                    <a:pt x="344" y="8"/>
                    <a:pt x="332" y="24"/>
                  </a:cubicBezTo>
                  <a:cubicBezTo>
                    <a:pt x="234" y="170"/>
                    <a:pt x="137" y="303"/>
                    <a:pt x="28" y="449"/>
                  </a:cubicBezTo>
                  <a:cubicBezTo>
                    <a:pt x="1" y="476"/>
                    <a:pt x="33" y="516"/>
                    <a:pt x="67" y="516"/>
                  </a:cubicBezTo>
                  <a:cubicBezTo>
                    <a:pt x="79" y="516"/>
                    <a:pt x="91" y="510"/>
                    <a:pt x="101" y="497"/>
                  </a:cubicBezTo>
                  <a:cubicBezTo>
                    <a:pt x="223" y="376"/>
                    <a:pt x="320" y="218"/>
                    <a:pt x="405" y="72"/>
                  </a:cubicBezTo>
                  <a:cubicBezTo>
                    <a:pt x="430" y="31"/>
                    <a:pt x="404" y="1"/>
                    <a:pt x="3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0" name="Google Shape;4730;p45"/>
            <p:cNvSpPr/>
            <p:nvPr/>
          </p:nvSpPr>
          <p:spPr>
            <a:xfrm>
              <a:off x="7383225" y="3864273"/>
              <a:ext cx="20968" cy="26136"/>
            </a:xfrm>
            <a:custGeom>
              <a:avLst/>
              <a:gdLst/>
              <a:ahLst/>
              <a:cxnLst/>
              <a:rect l="l" t="t" r="r" b="b"/>
              <a:pathLst>
                <a:path w="426" h="531" extrusionOk="0">
                  <a:moveTo>
                    <a:pt x="390" y="20"/>
                  </a:moveTo>
                  <a:cubicBezTo>
                    <a:pt x="402" y="33"/>
                    <a:pt x="414" y="57"/>
                    <a:pt x="402" y="69"/>
                  </a:cubicBezTo>
                  <a:cubicBezTo>
                    <a:pt x="304" y="251"/>
                    <a:pt x="207" y="385"/>
                    <a:pt x="98" y="506"/>
                  </a:cubicBezTo>
                  <a:cubicBezTo>
                    <a:pt x="86" y="513"/>
                    <a:pt x="77" y="516"/>
                    <a:pt x="67" y="516"/>
                  </a:cubicBezTo>
                  <a:cubicBezTo>
                    <a:pt x="58" y="516"/>
                    <a:pt x="49" y="513"/>
                    <a:pt x="37" y="506"/>
                  </a:cubicBezTo>
                  <a:cubicBezTo>
                    <a:pt x="25" y="495"/>
                    <a:pt x="25" y="482"/>
                    <a:pt x="37" y="458"/>
                  </a:cubicBezTo>
                  <a:lnTo>
                    <a:pt x="61" y="422"/>
                  </a:lnTo>
                  <a:cubicBezTo>
                    <a:pt x="147" y="300"/>
                    <a:pt x="244" y="166"/>
                    <a:pt x="341" y="33"/>
                  </a:cubicBezTo>
                  <a:cubicBezTo>
                    <a:pt x="341" y="20"/>
                    <a:pt x="353" y="20"/>
                    <a:pt x="366" y="20"/>
                  </a:cubicBezTo>
                  <a:close/>
                  <a:moveTo>
                    <a:pt x="368" y="1"/>
                  </a:moveTo>
                  <a:cubicBezTo>
                    <a:pt x="352" y="1"/>
                    <a:pt x="332" y="9"/>
                    <a:pt x="317" y="33"/>
                  </a:cubicBezTo>
                  <a:cubicBezTo>
                    <a:pt x="231" y="154"/>
                    <a:pt x="134" y="287"/>
                    <a:pt x="49" y="409"/>
                  </a:cubicBezTo>
                  <a:lnTo>
                    <a:pt x="12" y="446"/>
                  </a:lnTo>
                  <a:cubicBezTo>
                    <a:pt x="1" y="470"/>
                    <a:pt x="12" y="506"/>
                    <a:pt x="25" y="519"/>
                  </a:cubicBezTo>
                  <a:cubicBezTo>
                    <a:pt x="37" y="531"/>
                    <a:pt x="61" y="531"/>
                    <a:pt x="74" y="531"/>
                  </a:cubicBezTo>
                  <a:cubicBezTo>
                    <a:pt x="85" y="531"/>
                    <a:pt x="98" y="531"/>
                    <a:pt x="110" y="519"/>
                  </a:cubicBezTo>
                  <a:cubicBezTo>
                    <a:pt x="220" y="397"/>
                    <a:pt x="317" y="263"/>
                    <a:pt x="414" y="81"/>
                  </a:cubicBezTo>
                  <a:cubicBezTo>
                    <a:pt x="426" y="44"/>
                    <a:pt x="414" y="20"/>
                    <a:pt x="390" y="8"/>
                  </a:cubicBezTo>
                  <a:cubicBezTo>
                    <a:pt x="385" y="4"/>
                    <a:pt x="377" y="1"/>
                    <a:pt x="3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1" name="Google Shape;4731;p45"/>
            <p:cNvSpPr/>
            <p:nvPr/>
          </p:nvSpPr>
          <p:spPr>
            <a:xfrm>
              <a:off x="7395629" y="3879679"/>
              <a:ext cx="10582" cy="12748"/>
            </a:xfrm>
            <a:custGeom>
              <a:avLst/>
              <a:gdLst/>
              <a:ahLst/>
              <a:cxnLst/>
              <a:rect l="l" t="t" r="r" b="b"/>
              <a:pathLst>
                <a:path w="215" h="259" extrusionOk="0">
                  <a:moveTo>
                    <a:pt x="157" y="0"/>
                  </a:moveTo>
                  <a:cubicBezTo>
                    <a:pt x="142" y="0"/>
                    <a:pt x="126" y="7"/>
                    <a:pt x="114" y="23"/>
                  </a:cubicBezTo>
                  <a:cubicBezTo>
                    <a:pt x="77" y="72"/>
                    <a:pt x="41" y="133"/>
                    <a:pt x="16" y="193"/>
                  </a:cubicBezTo>
                  <a:cubicBezTo>
                    <a:pt x="0" y="226"/>
                    <a:pt x="27" y="258"/>
                    <a:pt x="54" y="258"/>
                  </a:cubicBezTo>
                  <a:cubicBezTo>
                    <a:pt x="68" y="258"/>
                    <a:pt x="81" y="250"/>
                    <a:pt x="89" y="230"/>
                  </a:cubicBezTo>
                  <a:cubicBezTo>
                    <a:pt x="114" y="169"/>
                    <a:pt x="150" y="120"/>
                    <a:pt x="198" y="60"/>
                  </a:cubicBezTo>
                  <a:cubicBezTo>
                    <a:pt x="214" y="28"/>
                    <a:pt x="187" y="0"/>
                    <a:pt x="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2" name="Google Shape;4732;p45"/>
            <p:cNvSpPr/>
            <p:nvPr/>
          </p:nvSpPr>
          <p:spPr>
            <a:xfrm>
              <a:off x="7395186" y="3879039"/>
              <a:ext cx="10828" cy="13782"/>
            </a:xfrm>
            <a:custGeom>
              <a:avLst/>
              <a:gdLst/>
              <a:ahLst/>
              <a:cxnLst/>
              <a:rect l="l" t="t" r="r" b="b"/>
              <a:pathLst>
                <a:path w="220" h="280" extrusionOk="0">
                  <a:moveTo>
                    <a:pt x="171" y="24"/>
                  </a:moveTo>
                  <a:cubicBezTo>
                    <a:pt x="183" y="24"/>
                    <a:pt x="196" y="36"/>
                    <a:pt x="196" y="49"/>
                  </a:cubicBezTo>
                  <a:cubicBezTo>
                    <a:pt x="207" y="49"/>
                    <a:pt x="196" y="60"/>
                    <a:pt x="196" y="73"/>
                  </a:cubicBezTo>
                  <a:cubicBezTo>
                    <a:pt x="159" y="122"/>
                    <a:pt x="123" y="182"/>
                    <a:pt x="86" y="243"/>
                  </a:cubicBezTo>
                  <a:cubicBezTo>
                    <a:pt x="79" y="257"/>
                    <a:pt x="72" y="263"/>
                    <a:pt x="65" y="263"/>
                  </a:cubicBezTo>
                  <a:cubicBezTo>
                    <a:pt x="60" y="263"/>
                    <a:pt x="54" y="260"/>
                    <a:pt x="50" y="255"/>
                  </a:cubicBezTo>
                  <a:cubicBezTo>
                    <a:pt x="37" y="255"/>
                    <a:pt x="25" y="231"/>
                    <a:pt x="25" y="206"/>
                  </a:cubicBezTo>
                  <a:cubicBezTo>
                    <a:pt x="61" y="146"/>
                    <a:pt x="86" y="85"/>
                    <a:pt x="134" y="36"/>
                  </a:cubicBezTo>
                  <a:cubicBezTo>
                    <a:pt x="147" y="24"/>
                    <a:pt x="159" y="24"/>
                    <a:pt x="159" y="24"/>
                  </a:cubicBezTo>
                  <a:close/>
                  <a:moveTo>
                    <a:pt x="171" y="0"/>
                  </a:moveTo>
                  <a:cubicBezTo>
                    <a:pt x="147" y="0"/>
                    <a:pt x="134" y="12"/>
                    <a:pt x="123" y="24"/>
                  </a:cubicBezTo>
                  <a:cubicBezTo>
                    <a:pt x="74" y="85"/>
                    <a:pt x="37" y="133"/>
                    <a:pt x="13" y="206"/>
                  </a:cubicBezTo>
                  <a:cubicBezTo>
                    <a:pt x="1" y="231"/>
                    <a:pt x="13" y="268"/>
                    <a:pt x="37" y="279"/>
                  </a:cubicBezTo>
                  <a:lnTo>
                    <a:pt x="61" y="279"/>
                  </a:lnTo>
                  <a:cubicBezTo>
                    <a:pt x="74" y="279"/>
                    <a:pt x="98" y="268"/>
                    <a:pt x="98" y="255"/>
                  </a:cubicBezTo>
                  <a:cubicBezTo>
                    <a:pt x="134" y="195"/>
                    <a:pt x="171" y="133"/>
                    <a:pt x="207" y="85"/>
                  </a:cubicBezTo>
                  <a:cubicBezTo>
                    <a:pt x="220" y="60"/>
                    <a:pt x="220" y="49"/>
                    <a:pt x="220" y="36"/>
                  </a:cubicBezTo>
                  <a:cubicBezTo>
                    <a:pt x="207" y="24"/>
                    <a:pt x="196" y="12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3" name="Google Shape;4733;p45"/>
            <p:cNvSpPr/>
            <p:nvPr/>
          </p:nvSpPr>
          <p:spPr>
            <a:xfrm>
              <a:off x="7406507" y="3879433"/>
              <a:ext cx="12305" cy="15012"/>
            </a:xfrm>
            <a:custGeom>
              <a:avLst/>
              <a:gdLst/>
              <a:ahLst/>
              <a:cxnLst/>
              <a:rect l="l" t="t" r="r" b="b"/>
              <a:pathLst>
                <a:path w="250" h="305" extrusionOk="0">
                  <a:moveTo>
                    <a:pt x="195" y="0"/>
                  </a:moveTo>
                  <a:cubicBezTo>
                    <a:pt x="182" y="0"/>
                    <a:pt x="168" y="8"/>
                    <a:pt x="160" y="28"/>
                  </a:cubicBezTo>
                  <a:cubicBezTo>
                    <a:pt x="111" y="101"/>
                    <a:pt x="75" y="174"/>
                    <a:pt x="26" y="247"/>
                  </a:cubicBezTo>
                  <a:cubicBezTo>
                    <a:pt x="1" y="273"/>
                    <a:pt x="29" y="304"/>
                    <a:pt x="60" y="304"/>
                  </a:cubicBezTo>
                  <a:cubicBezTo>
                    <a:pt x="74" y="304"/>
                    <a:pt x="88" y="299"/>
                    <a:pt x="99" y="284"/>
                  </a:cubicBezTo>
                  <a:cubicBezTo>
                    <a:pt x="147" y="223"/>
                    <a:pt x="196" y="150"/>
                    <a:pt x="233" y="65"/>
                  </a:cubicBezTo>
                  <a:cubicBezTo>
                    <a:pt x="249" y="33"/>
                    <a:pt x="222" y="0"/>
                    <a:pt x="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4" name="Google Shape;4734;p45"/>
            <p:cNvSpPr/>
            <p:nvPr/>
          </p:nvSpPr>
          <p:spPr>
            <a:xfrm>
              <a:off x="7406556" y="3879039"/>
              <a:ext cx="12650" cy="15603"/>
            </a:xfrm>
            <a:custGeom>
              <a:avLst/>
              <a:gdLst/>
              <a:ahLst/>
              <a:cxnLst/>
              <a:rect l="l" t="t" r="r" b="b"/>
              <a:pathLst>
                <a:path w="257" h="317" extrusionOk="0">
                  <a:moveTo>
                    <a:pt x="180" y="16"/>
                  </a:moveTo>
                  <a:cubicBezTo>
                    <a:pt x="185" y="16"/>
                    <a:pt x="190" y="19"/>
                    <a:pt x="195" y="24"/>
                  </a:cubicBezTo>
                  <a:cubicBezTo>
                    <a:pt x="219" y="24"/>
                    <a:pt x="232" y="49"/>
                    <a:pt x="219" y="73"/>
                  </a:cubicBezTo>
                  <a:cubicBezTo>
                    <a:pt x="183" y="158"/>
                    <a:pt x="135" y="219"/>
                    <a:pt x="86" y="292"/>
                  </a:cubicBezTo>
                  <a:cubicBezTo>
                    <a:pt x="80" y="298"/>
                    <a:pt x="71" y="301"/>
                    <a:pt x="61" y="301"/>
                  </a:cubicBezTo>
                  <a:cubicBezTo>
                    <a:pt x="52" y="301"/>
                    <a:pt x="43" y="298"/>
                    <a:pt x="38" y="292"/>
                  </a:cubicBezTo>
                  <a:cubicBezTo>
                    <a:pt x="25" y="292"/>
                    <a:pt x="13" y="279"/>
                    <a:pt x="25" y="255"/>
                  </a:cubicBezTo>
                  <a:cubicBezTo>
                    <a:pt x="86" y="182"/>
                    <a:pt x="122" y="109"/>
                    <a:pt x="159" y="36"/>
                  </a:cubicBezTo>
                  <a:cubicBezTo>
                    <a:pt x="166" y="22"/>
                    <a:pt x="173" y="16"/>
                    <a:pt x="180" y="16"/>
                  </a:cubicBezTo>
                  <a:close/>
                  <a:moveTo>
                    <a:pt x="208" y="0"/>
                  </a:moveTo>
                  <a:cubicBezTo>
                    <a:pt x="183" y="0"/>
                    <a:pt x="159" y="0"/>
                    <a:pt x="146" y="24"/>
                  </a:cubicBezTo>
                  <a:cubicBezTo>
                    <a:pt x="110" y="97"/>
                    <a:pt x="62" y="170"/>
                    <a:pt x="13" y="243"/>
                  </a:cubicBezTo>
                  <a:cubicBezTo>
                    <a:pt x="1" y="268"/>
                    <a:pt x="13" y="292"/>
                    <a:pt x="25" y="316"/>
                  </a:cubicBezTo>
                  <a:lnTo>
                    <a:pt x="62" y="316"/>
                  </a:lnTo>
                  <a:cubicBezTo>
                    <a:pt x="74" y="316"/>
                    <a:pt x="98" y="316"/>
                    <a:pt x="110" y="304"/>
                  </a:cubicBezTo>
                  <a:cubicBezTo>
                    <a:pt x="159" y="231"/>
                    <a:pt x="195" y="158"/>
                    <a:pt x="232" y="73"/>
                  </a:cubicBezTo>
                  <a:cubicBezTo>
                    <a:pt x="256" y="49"/>
                    <a:pt x="232" y="12"/>
                    <a:pt x="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5" name="Google Shape;4735;p45"/>
            <p:cNvSpPr/>
            <p:nvPr/>
          </p:nvSpPr>
          <p:spPr>
            <a:xfrm>
              <a:off x="7416548" y="3879630"/>
              <a:ext cx="12896" cy="13388"/>
            </a:xfrm>
            <a:custGeom>
              <a:avLst/>
              <a:gdLst/>
              <a:ahLst/>
              <a:cxnLst/>
              <a:rect l="l" t="t" r="r" b="b"/>
              <a:pathLst>
                <a:path w="262" h="272" extrusionOk="0">
                  <a:moveTo>
                    <a:pt x="195" y="1"/>
                  </a:moveTo>
                  <a:cubicBezTo>
                    <a:pt x="184" y="1"/>
                    <a:pt x="173" y="4"/>
                    <a:pt x="162" y="12"/>
                  </a:cubicBezTo>
                  <a:cubicBezTo>
                    <a:pt x="102" y="61"/>
                    <a:pt x="53" y="121"/>
                    <a:pt x="16" y="207"/>
                  </a:cubicBezTo>
                  <a:cubicBezTo>
                    <a:pt x="0" y="239"/>
                    <a:pt x="27" y="272"/>
                    <a:pt x="54" y="272"/>
                  </a:cubicBezTo>
                  <a:cubicBezTo>
                    <a:pt x="68" y="272"/>
                    <a:pt x="81" y="264"/>
                    <a:pt x="89" y="243"/>
                  </a:cubicBezTo>
                  <a:cubicBezTo>
                    <a:pt x="126" y="183"/>
                    <a:pt x="162" y="121"/>
                    <a:pt x="224" y="73"/>
                  </a:cubicBezTo>
                  <a:cubicBezTo>
                    <a:pt x="262" y="45"/>
                    <a:pt x="233" y="1"/>
                    <a:pt x="1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6" name="Google Shape;4736;p45"/>
            <p:cNvSpPr/>
            <p:nvPr/>
          </p:nvSpPr>
          <p:spPr>
            <a:xfrm>
              <a:off x="7416154" y="3878941"/>
              <a:ext cx="13191" cy="14471"/>
            </a:xfrm>
            <a:custGeom>
              <a:avLst/>
              <a:gdLst/>
              <a:ahLst/>
              <a:cxnLst/>
              <a:rect l="l" t="t" r="r" b="b"/>
              <a:pathLst>
                <a:path w="268" h="294" extrusionOk="0">
                  <a:moveTo>
                    <a:pt x="195" y="26"/>
                  </a:moveTo>
                  <a:cubicBezTo>
                    <a:pt x="207" y="26"/>
                    <a:pt x="219" y="26"/>
                    <a:pt x="232" y="38"/>
                  </a:cubicBezTo>
                  <a:cubicBezTo>
                    <a:pt x="243" y="51"/>
                    <a:pt x="243" y="62"/>
                    <a:pt x="232" y="75"/>
                  </a:cubicBezTo>
                  <a:cubicBezTo>
                    <a:pt x="170" y="124"/>
                    <a:pt x="134" y="184"/>
                    <a:pt x="97" y="257"/>
                  </a:cubicBezTo>
                  <a:cubicBezTo>
                    <a:pt x="91" y="269"/>
                    <a:pt x="82" y="272"/>
                    <a:pt x="73" y="272"/>
                  </a:cubicBezTo>
                  <a:cubicBezTo>
                    <a:pt x="64" y="272"/>
                    <a:pt x="55" y="270"/>
                    <a:pt x="49" y="270"/>
                  </a:cubicBezTo>
                  <a:cubicBezTo>
                    <a:pt x="37" y="270"/>
                    <a:pt x="24" y="245"/>
                    <a:pt x="37" y="221"/>
                  </a:cubicBezTo>
                  <a:cubicBezTo>
                    <a:pt x="61" y="148"/>
                    <a:pt x="110" y="87"/>
                    <a:pt x="183" y="26"/>
                  </a:cubicBezTo>
                  <a:close/>
                  <a:moveTo>
                    <a:pt x="201" y="1"/>
                  </a:moveTo>
                  <a:cubicBezTo>
                    <a:pt x="191" y="1"/>
                    <a:pt x="180" y="5"/>
                    <a:pt x="170" y="14"/>
                  </a:cubicBezTo>
                  <a:cubicBezTo>
                    <a:pt x="97" y="75"/>
                    <a:pt x="49" y="135"/>
                    <a:pt x="13" y="208"/>
                  </a:cubicBezTo>
                  <a:cubicBezTo>
                    <a:pt x="0" y="245"/>
                    <a:pt x="24" y="281"/>
                    <a:pt x="49" y="294"/>
                  </a:cubicBezTo>
                  <a:lnTo>
                    <a:pt x="61" y="294"/>
                  </a:lnTo>
                  <a:cubicBezTo>
                    <a:pt x="86" y="294"/>
                    <a:pt x="97" y="281"/>
                    <a:pt x="110" y="270"/>
                  </a:cubicBezTo>
                  <a:cubicBezTo>
                    <a:pt x="146" y="197"/>
                    <a:pt x="183" y="135"/>
                    <a:pt x="243" y="87"/>
                  </a:cubicBezTo>
                  <a:cubicBezTo>
                    <a:pt x="268" y="75"/>
                    <a:pt x="256" y="38"/>
                    <a:pt x="243" y="26"/>
                  </a:cubicBezTo>
                  <a:cubicBezTo>
                    <a:pt x="236" y="11"/>
                    <a:pt x="219" y="1"/>
                    <a:pt x="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7" name="Google Shape;4737;p45"/>
            <p:cNvSpPr/>
            <p:nvPr/>
          </p:nvSpPr>
          <p:spPr>
            <a:xfrm>
              <a:off x="7425506" y="3877267"/>
              <a:ext cx="14225" cy="19688"/>
            </a:xfrm>
            <a:custGeom>
              <a:avLst/>
              <a:gdLst/>
              <a:ahLst/>
              <a:cxnLst/>
              <a:rect l="l" t="t" r="r" b="b"/>
              <a:pathLst>
                <a:path w="289" h="400" extrusionOk="0">
                  <a:moveTo>
                    <a:pt x="234" y="1"/>
                  </a:moveTo>
                  <a:cubicBezTo>
                    <a:pt x="221" y="1"/>
                    <a:pt x="207" y="7"/>
                    <a:pt x="199" y="23"/>
                  </a:cubicBezTo>
                  <a:cubicBezTo>
                    <a:pt x="139" y="121"/>
                    <a:pt x="78" y="231"/>
                    <a:pt x="17" y="328"/>
                  </a:cubicBezTo>
                  <a:cubicBezTo>
                    <a:pt x="1" y="369"/>
                    <a:pt x="29" y="399"/>
                    <a:pt x="60" y="399"/>
                  </a:cubicBezTo>
                  <a:cubicBezTo>
                    <a:pt x="75" y="399"/>
                    <a:pt x="90" y="392"/>
                    <a:pt x="102" y="377"/>
                  </a:cubicBezTo>
                  <a:cubicBezTo>
                    <a:pt x="163" y="279"/>
                    <a:pt x="212" y="169"/>
                    <a:pt x="272" y="60"/>
                  </a:cubicBezTo>
                  <a:cubicBezTo>
                    <a:pt x="289" y="28"/>
                    <a:pt x="261" y="1"/>
                    <a:pt x="2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8" name="Google Shape;4738;p45"/>
            <p:cNvSpPr/>
            <p:nvPr/>
          </p:nvSpPr>
          <p:spPr>
            <a:xfrm>
              <a:off x="7425162" y="3876824"/>
              <a:ext cx="14963" cy="20771"/>
            </a:xfrm>
            <a:custGeom>
              <a:avLst/>
              <a:gdLst/>
              <a:ahLst/>
              <a:cxnLst/>
              <a:rect l="l" t="t" r="r" b="b"/>
              <a:pathLst>
                <a:path w="304" h="422" extrusionOk="0">
                  <a:moveTo>
                    <a:pt x="255" y="21"/>
                  </a:moveTo>
                  <a:cubicBezTo>
                    <a:pt x="268" y="32"/>
                    <a:pt x="279" y="45"/>
                    <a:pt x="268" y="69"/>
                  </a:cubicBezTo>
                  <a:cubicBezTo>
                    <a:pt x="255" y="94"/>
                    <a:pt x="243" y="105"/>
                    <a:pt x="231" y="130"/>
                  </a:cubicBezTo>
                  <a:cubicBezTo>
                    <a:pt x="195" y="215"/>
                    <a:pt x="146" y="300"/>
                    <a:pt x="97" y="386"/>
                  </a:cubicBezTo>
                  <a:cubicBezTo>
                    <a:pt x="85" y="397"/>
                    <a:pt x="60" y="397"/>
                    <a:pt x="49" y="397"/>
                  </a:cubicBezTo>
                  <a:cubicBezTo>
                    <a:pt x="36" y="386"/>
                    <a:pt x="24" y="373"/>
                    <a:pt x="36" y="349"/>
                  </a:cubicBezTo>
                  <a:cubicBezTo>
                    <a:pt x="73" y="264"/>
                    <a:pt x="122" y="178"/>
                    <a:pt x="170" y="94"/>
                  </a:cubicBezTo>
                  <a:cubicBezTo>
                    <a:pt x="182" y="69"/>
                    <a:pt x="195" y="57"/>
                    <a:pt x="206" y="32"/>
                  </a:cubicBezTo>
                  <a:cubicBezTo>
                    <a:pt x="219" y="21"/>
                    <a:pt x="231" y="21"/>
                    <a:pt x="231" y="21"/>
                  </a:cubicBezTo>
                  <a:close/>
                  <a:moveTo>
                    <a:pt x="234" y="1"/>
                  </a:moveTo>
                  <a:cubicBezTo>
                    <a:pt x="217" y="1"/>
                    <a:pt x="202" y="6"/>
                    <a:pt x="195" y="21"/>
                  </a:cubicBezTo>
                  <a:cubicBezTo>
                    <a:pt x="182" y="45"/>
                    <a:pt x="170" y="69"/>
                    <a:pt x="158" y="81"/>
                  </a:cubicBezTo>
                  <a:cubicBezTo>
                    <a:pt x="109" y="167"/>
                    <a:pt x="60" y="251"/>
                    <a:pt x="24" y="337"/>
                  </a:cubicBezTo>
                  <a:cubicBezTo>
                    <a:pt x="0" y="373"/>
                    <a:pt x="24" y="397"/>
                    <a:pt x="49" y="410"/>
                  </a:cubicBezTo>
                  <a:cubicBezTo>
                    <a:pt x="49" y="410"/>
                    <a:pt x="60" y="422"/>
                    <a:pt x="73" y="422"/>
                  </a:cubicBezTo>
                  <a:cubicBezTo>
                    <a:pt x="85" y="422"/>
                    <a:pt x="97" y="410"/>
                    <a:pt x="109" y="397"/>
                  </a:cubicBezTo>
                  <a:lnTo>
                    <a:pt x="255" y="142"/>
                  </a:lnTo>
                  <a:cubicBezTo>
                    <a:pt x="268" y="118"/>
                    <a:pt x="279" y="94"/>
                    <a:pt x="279" y="81"/>
                  </a:cubicBezTo>
                  <a:cubicBezTo>
                    <a:pt x="304" y="45"/>
                    <a:pt x="292" y="21"/>
                    <a:pt x="268" y="8"/>
                  </a:cubicBezTo>
                  <a:cubicBezTo>
                    <a:pt x="258" y="3"/>
                    <a:pt x="246" y="1"/>
                    <a:pt x="2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9" name="Google Shape;4739;p45"/>
            <p:cNvSpPr/>
            <p:nvPr/>
          </p:nvSpPr>
          <p:spPr>
            <a:xfrm>
              <a:off x="7433874" y="3878449"/>
              <a:ext cx="13683" cy="20771"/>
            </a:xfrm>
            <a:custGeom>
              <a:avLst/>
              <a:gdLst/>
              <a:ahLst/>
              <a:cxnLst/>
              <a:rect l="l" t="t" r="r" b="b"/>
              <a:pathLst>
                <a:path w="278" h="422" extrusionOk="0">
                  <a:moveTo>
                    <a:pt x="223" y="1"/>
                  </a:moveTo>
                  <a:cubicBezTo>
                    <a:pt x="209" y="1"/>
                    <a:pt x="196" y="8"/>
                    <a:pt x="188" y="24"/>
                  </a:cubicBezTo>
                  <a:cubicBezTo>
                    <a:pt x="127" y="134"/>
                    <a:pt x="66" y="243"/>
                    <a:pt x="18" y="353"/>
                  </a:cubicBezTo>
                  <a:cubicBezTo>
                    <a:pt x="0" y="387"/>
                    <a:pt x="32" y="421"/>
                    <a:pt x="60" y="421"/>
                  </a:cubicBezTo>
                  <a:cubicBezTo>
                    <a:pt x="72" y="421"/>
                    <a:pt x="83" y="416"/>
                    <a:pt x="91" y="401"/>
                  </a:cubicBezTo>
                  <a:cubicBezTo>
                    <a:pt x="151" y="291"/>
                    <a:pt x="212" y="182"/>
                    <a:pt x="261" y="61"/>
                  </a:cubicBezTo>
                  <a:cubicBezTo>
                    <a:pt x="277" y="28"/>
                    <a:pt x="250" y="1"/>
                    <a:pt x="2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0" name="Google Shape;4740;p45"/>
            <p:cNvSpPr/>
            <p:nvPr/>
          </p:nvSpPr>
          <p:spPr>
            <a:xfrm>
              <a:off x="7433529" y="3878006"/>
              <a:ext cx="14421" cy="21411"/>
            </a:xfrm>
            <a:custGeom>
              <a:avLst/>
              <a:gdLst/>
              <a:ahLst/>
              <a:cxnLst/>
              <a:rect l="l" t="t" r="r" b="b"/>
              <a:pathLst>
                <a:path w="293" h="435" extrusionOk="0">
                  <a:moveTo>
                    <a:pt x="228" y="13"/>
                  </a:moveTo>
                  <a:cubicBezTo>
                    <a:pt x="233" y="13"/>
                    <a:pt x="238" y="16"/>
                    <a:pt x="244" y="21"/>
                  </a:cubicBezTo>
                  <a:cubicBezTo>
                    <a:pt x="268" y="33"/>
                    <a:pt x="280" y="45"/>
                    <a:pt x="268" y="70"/>
                  </a:cubicBezTo>
                  <a:lnTo>
                    <a:pt x="255" y="94"/>
                  </a:lnTo>
                  <a:cubicBezTo>
                    <a:pt x="195" y="191"/>
                    <a:pt x="146" y="300"/>
                    <a:pt x="85" y="410"/>
                  </a:cubicBezTo>
                  <a:cubicBezTo>
                    <a:pt x="73" y="422"/>
                    <a:pt x="61" y="422"/>
                    <a:pt x="49" y="422"/>
                  </a:cubicBezTo>
                  <a:cubicBezTo>
                    <a:pt x="25" y="410"/>
                    <a:pt x="12" y="386"/>
                    <a:pt x="25" y="373"/>
                  </a:cubicBezTo>
                  <a:cubicBezTo>
                    <a:pt x="73" y="264"/>
                    <a:pt x="134" y="154"/>
                    <a:pt x="195" y="57"/>
                  </a:cubicBezTo>
                  <a:lnTo>
                    <a:pt x="207" y="33"/>
                  </a:lnTo>
                  <a:cubicBezTo>
                    <a:pt x="214" y="19"/>
                    <a:pt x="221" y="13"/>
                    <a:pt x="228" y="13"/>
                  </a:cubicBezTo>
                  <a:close/>
                  <a:moveTo>
                    <a:pt x="226" y="1"/>
                  </a:moveTo>
                  <a:cubicBezTo>
                    <a:pt x="213" y="1"/>
                    <a:pt x="202" y="7"/>
                    <a:pt x="195" y="21"/>
                  </a:cubicBezTo>
                  <a:lnTo>
                    <a:pt x="182" y="45"/>
                  </a:lnTo>
                  <a:cubicBezTo>
                    <a:pt x="122" y="154"/>
                    <a:pt x="61" y="252"/>
                    <a:pt x="12" y="362"/>
                  </a:cubicBezTo>
                  <a:cubicBezTo>
                    <a:pt x="0" y="386"/>
                    <a:pt x="12" y="422"/>
                    <a:pt x="36" y="435"/>
                  </a:cubicBezTo>
                  <a:lnTo>
                    <a:pt x="61" y="435"/>
                  </a:lnTo>
                  <a:cubicBezTo>
                    <a:pt x="73" y="435"/>
                    <a:pt x="98" y="435"/>
                    <a:pt x="109" y="410"/>
                  </a:cubicBezTo>
                  <a:cubicBezTo>
                    <a:pt x="158" y="313"/>
                    <a:pt x="219" y="203"/>
                    <a:pt x="268" y="94"/>
                  </a:cubicBezTo>
                  <a:lnTo>
                    <a:pt x="280" y="81"/>
                  </a:lnTo>
                  <a:cubicBezTo>
                    <a:pt x="292" y="45"/>
                    <a:pt x="280" y="21"/>
                    <a:pt x="255" y="8"/>
                  </a:cubicBezTo>
                  <a:cubicBezTo>
                    <a:pt x="245" y="4"/>
                    <a:pt x="235" y="1"/>
                    <a:pt x="2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1" name="Google Shape;4741;p45"/>
            <p:cNvSpPr/>
            <p:nvPr/>
          </p:nvSpPr>
          <p:spPr>
            <a:xfrm>
              <a:off x="7445244" y="3879679"/>
              <a:ext cx="14077" cy="18457"/>
            </a:xfrm>
            <a:custGeom>
              <a:avLst/>
              <a:gdLst/>
              <a:ahLst/>
              <a:cxnLst/>
              <a:rect l="l" t="t" r="r" b="b"/>
              <a:pathLst>
                <a:path w="286" h="375" extrusionOk="0">
                  <a:moveTo>
                    <a:pt x="231" y="0"/>
                  </a:moveTo>
                  <a:cubicBezTo>
                    <a:pt x="216" y="0"/>
                    <a:pt x="200" y="7"/>
                    <a:pt x="187" y="23"/>
                  </a:cubicBezTo>
                  <a:cubicBezTo>
                    <a:pt x="127" y="109"/>
                    <a:pt x="66" y="206"/>
                    <a:pt x="17" y="303"/>
                  </a:cubicBezTo>
                  <a:cubicBezTo>
                    <a:pt x="1" y="344"/>
                    <a:pt x="29" y="374"/>
                    <a:pt x="56" y="374"/>
                  </a:cubicBezTo>
                  <a:cubicBezTo>
                    <a:pt x="69" y="374"/>
                    <a:pt x="82" y="368"/>
                    <a:pt x="90" y="352"/>
                  </a:cubicBezTo>
                  <a:cubicBezTo>
                    <a:pt x="151" y="255"/>
                    <a:pt x="212" y="157"/>
                    <a:pt x="260" y="60"/>
                  </a:cubicBezTo>
                  <a:cubicBezTo>
                    <a:pt x="285" y="28"/>
                    <a:pt x="261" y="0"/>
                    <a:pt x="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2" name="Google Shape;4742;p45"/>
            <p:cNvSpPr/>
            <p:nvPr/>
          </p:nvSpPr>
          <p:spPr>
            <a:xfrm>
              <a:off x="7444850" y="3879236"/>
              <a:ext cx="14421" cy="19540"/>
            </a:xfrm>
            <a:custGeom>
              <a:avLst/>
              <a:gdLst/>
              <a:ahLst/>
              <a:cxnLst/>
              <a:rect l="l" t="t" r="r" b="b"/>
              <a:pathLst>
                <a:path w="293" h="397" extrusionOk="0">
                  <a:moveTo>
                    <a:pt x="257" y="20"/>
                  </a:moveTo>
                  <a:cubicBezTo>
                    <a:pt x="268" y="32"/>
                    <a:pt x="281" y="45"/>
                    <a:pt x="268" y="69"/>
                  </a:cubicBezTo>
                  <a:cubicBezTo>
                    <a:pt x="208" y="166"/>
                    <a:pt x="159" y="264"/>
                    <a:pt x="98" y="361"/>
                  </a:cubicBezTo>
                  <a:cubicBezTo>
                    <a:pt x="86" y="373"/>
                    <a:pt x="62" y="373"/>
                    <a:pt x="50" y="373"/>
                  </a:cubicBezTo>
                  <a:cubicBezTo>
                    <a:pt x="25" y="361"/>
                    <a:pt x="25" y="337"/>
                    <a:pt x="38" y="324"/>
                  </a:cubicBezTo>
                  <a:cubicBezTo>
                    <a:pt x="86" y="227"/>
                    <a:pt x="147" y="129"/>
                    <a:pt x="208" y="32"/>
                  </a:cubicBezTo>
                  <a:cubicBezTo>
                    <a:pt x="220" y="20"/>
                    <a:pt x="220" y="20"/>
                    <a:pt x="232" y="20"/>
                  </a:cubicBezTo>
                  <a:close/>
                  <a:moveTo>
                    <a:pt x="235" y="0"/>
                  </a:moveTo>
                  <a:cubicBezTo>
                    <a:pt x="219" y="0"/>
                    <a:pt x="203" y="6"/>
                    <a:pt x="195" y="20"/>
                  </a:cubicBezTo>
                  <a:cubicBezTo>
                    <a:pt x="122" y="118"/>
                    <a:pt x="74" y="215"/>
                    <a:pt x="14" y="312"/>
                  </a:cubicBezTo>
                  <a:cubicBezTo>
                    <a:pt x="1" y="348"/>
                    <a:pt x="14" y="373"/>
                    <a:pt x="38" y="385"/>
                  </a:cubicBezTo>
                  <a:cubicBezTo>
                    <a:pt x="38" y="385"/>
                    <a:pt x="50" y="397"/>
                    <a:pt x="62" y="397"/>
                  </a:cubicBezTo>
                  <a:cubicBezTo>
                    <a:pt x="86" y="397"/>
                    <a:pt x="98" y="385"/>
                    <a:pt x="111" y="373"/>
                  </a:cubicBezTo>
                  <a:cubicBezTo>
                    <a:pt x="171" y="275"/>
                    <a:pt x="232" y="178"/>
                    <a:pt x="281" y="81"/>
                  </a:cubicBezTo>
                  <a:cubicBezTo>
                    <a:pt x="293" y="45"/>
                    <a:pt x="281" y="20"/>
                    <a:pt x="268" y="8"/>
                  </a:cubicBezTo>
                  <a:cubicBezTo>
                    <a:pt x="258" y="3"/>
                    <a:pt x="247" y="0"/>
                    <a:pt x="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3" name="Google Shape;4743;p45"/>
            <p:cNvSpPr/>
            <p:nvPr/>
          </p:nvSpPr>
          <p:spPr>
            <a:xfrm>
              <a:off x="7455433" y="3878301"/>
              <a:ext cx="12945" cy="17424"/>
            </a:xfrm>
            <a:custGeom>
              <a:avLst/>
              <a:gdLst/>
              <a:ahLst/>
              <a:cxnLst/>
              <a:rect l="l" t="t" r="r" b="b"/>
              <a:pathLst>
                <a:path w="263" h="354" extrusionOk="0">
                  <a:moveTo>
                    <a:pt x="200" y="0"/>
                  </a:moveTo>
                  <a:cubicBezTo>
                    <a:pt x="187" y="0"/>
                    <a:pt x="174" y="5"/>
                    <a:pt x="163" y="15"/>
                  </a:cubicBezTo>
                  <a:cubicBezTo>
                    <a:pt x="102" y="100"/>
                    <a:pt x="53" y="197"/>
                    <a:pt x="17" y="283"/>
                  </a:cubicBezTo>
                  <a:cubicBezTo>
                    <a:pt x="1" y="324"/>
                    <a:pt x="29" y="354"/>
                    <a:pt x="57" y="354"/>
                  </a:cubicBezTo>
                  <a:cubicBezTo>
                    <a:pt x="70" y="354"/>
                    <a:pt x="83" y="347"/>
                    <a:pt x="90" y="331"/>
                  </a:cubicBezTo>
                  <a:cubicBezTo>
                    <a:pt x="139" y="246"/>
                    <a:pt x="188" y="148"/>
                    <a:pt x="236" y="64"/>
                  </a:cubicBezTo>
                  <a:cubicBezTo>
                    <a:pt x="262" y="29"/>
                    <a:pt x="232" y="0"/>
                    <a:pt x="2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4" name="Google Shape;4744;p45"/>
            <p:cNvSpPr/>
            <p:nvPr/>
          </p:nvSpPr>
          <p:spPr>
            <a:xfrm>
              <a:off x="7455089" y="3878006"/>
              <a:ext cx="13782" cy="18408"/>
            </a:xfrm>
            <a:custGeom>
              <a:avLst/>
              <a:gdLst/>
              <a:ahLst/>
              <a:cxnLst/>
              <a:rect l="l" t="t" r="r" b="b"/>
              <a:pathLst>
                <a:path w="280" h="374" extrusionOk="0">
                  <a:moveTo>
                    <a:pt x="211" y="13"/>
                  </a:moveTo>
                  <a:cubicBezTo>
                    <a:pt x="219" y="13"/>
                    <a:pt x="226" y="16"/>
                    <a:pt x="231" y="21"/>
                  </a:cubicBezTo>
                  <a:cubicBezTo>
                    <a:pt x="243" y="33"/>
                    <a:pt x="255" y="45"/>
                    <a:pt x="243" y="70"/>
                  </a:cubicBezTo>
                  <a:cubicBezTo>
                    <a:pt x="195" y="130"/>
                    <a:pt x="158" y="203"/>
                    <a:pt x="122" y="276"/>
                  </a:cubicBezTo>
                  <a:cubicBezTo>
                    <a:pt x="109" y="289"/>
                    <a:pt x="97" y="313"/>
                    <a:pt x="85" y="337"/>
                  </a:cubicBezTo>
                  <a:cubicBezTo>
                    <a:pt x="79" y="349"/>
                    <a:pt x="73" y="352"/>
                    <a:pt x="67" y="352"/>
                  </a:cubicBezTo>
                  <a:cubicBezTo>
                    <a:pt x="61" y="352"/>
                    <a:pt x="55" y="349"/>
                    <a:pt x="49" y="349"/>
                  </a:cubicBezTo>
                  <a:cubicBezTo>
                    <a:pt x="36" y="337"/>
                    <a:pt x="24" y="325"/>
                    <a:pt x="24" y="300"/>
                  </a:cubicBezTo>
                  <a:cubicBezTo>
                    <a:pt x="73" y="191"/>
                    <a:pt x="133" y="106"/>
                    <a:pt x="182" y="33"/>
                  </a:cubicBezTo>
                  <a:cubicBezTo>
                    <a:pt x="189" y="19"/>
                    <a:pt x="201" y="13"/>
                    <a:pt x="211" y="13"/>
                  </a:cubicBezTo>
                  <a:close/>
                  <a:moveTo>
                    <a:pt x="210" y="1"/>
                  </a:moveTo>
                  <a:cubicBezTo>
                    <a:pt x="193" y="1"/>
                    <a:pt x="177" y="7"/>
                    <a:pt x="170" y="21"/>
                  </a:cubicBezTo>
                  <a:cubicBezTo>
                    <a:pt x="109" y="94"/>
                    <a:pt x="60" y="191"/>
                    <a:pt x="12" y="289"/>
                  </a:cubicBezTo>
                  <a:cubicBezTo>
                    <a:pt x="0" y="325"/>
                    <a:pt x="12" y="349"/>
                    <a:pt x="36" y="362"/>
                  </a:cubicBezTo>
                  <a:cubicBezTo>
                    <a:pt x="49" y="373"/>
                    <a:pt x="60" y="373"/>
                    <a:pt x="60" y="373"/>
                  </a:cubicBezTo>
                  <a:cubicBezTo>
                    <a:pt x="85" y="373"/>
                    <a:pt x="97" y="362"/>
                    <a:pt x="109" y="337"/>
                  </a:cubicBezTo>
                  <a:cubicBezTo>
                    <a:pt x="122" y="325"/>
                    <a:pt x="133" y="300"/>
                    <a:pt x="146" y="276"/>
                  </a:cubicBezTo>
                  <a:cubicBezTo>
                    <a:pt x="182" y="216"/>
                    <a:pt x="219" y="143"/>
                    <a:pt x="255" y="70"/>
                  </a:cubicBezTo>
                  <a:cubicBezTo>
                    <a:pt x="279" y="45"/>
                    <a:pt x="255" y="21"/>
                    <a:pt x="243" y="8"/>
                  </a:cubicBezTo>
                  <a:cubicBezTo>
                    <a:pt x="233" y="4"/>
                    <a:pt x="221" y="1"/>
                    <a:pt x="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5" name="Google Shape;4745;p45"/>
            <p:cNvSpPr/>
            <p:nvPr/>
          </p:nvSpPr>
          <p:spPr>
            <a:xfrm>
              <a:off x="7465425" y="3877858"/>
              <a:ext cx="12600" cy="19688"/>
            </a:xfrm>
            <a:custGeom>
              <a:avLst/>
              <a:gdLst/>
              <a:ahLst/>
              <a:cxnLst/>
              <a:rect l="l" t="t" r="r" b="b"/>
              <a:pathLst>
                <a:path w="256" h="400" extrusionOk="0">
                  <a:moveTo>
                    <a:pt x="203" y="1"/>
                  </a:moveTo>
                  <a:cubicBezTo>
                    <a:pt x="189" y="1"/>
                    <a:pt x="175" y="7"/>
                    <a:pt x="167" y="24"/>
                  </a:cubicBezTo>
                  <a:cubicBezTo>
                    <a:pt x="106" y="121"/>
                    <a:pt x="58" y="230"/>
                    <a:pt x="9" y="340"/>
                  </a:cubicBezTo>
                  <a:cubicBezTo>
                    <a:pt x="1" y="373"/>
                    <a:pt x="30" y="399"/>
                    <a:pt x="58" y="399"/>
                  </a:cubicBezTo>
                  <a:cubicBezTo>
                    <a:pt x="72" y="399"/>
                    <a:pt x="85" y="393"/>
                    <a:pt x="94" y="376"/>
                  </a:cubicBezTo>
                  <a:cubicBezTo>
                    <a:pt x="155" y="279"/>
                    <a:pt x="204" y="157"/>
                    <a:pt x="240" y="48"/>
                  </a:cubicBezTo>
                  <a:cubicBezTo>
                    <a:pt x="255" y="24"/>
                    <a:pt x="230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6" name="Google Shape;4746;p45"/>
            <p:cNvSpPr/>
            <p:nvPr/>
          </p:nvSpPr>
          <p:spPr>
            <a:xfrm>
              <a:off x="7465228" y="3877415"/>
              <a:ext cx="13191" cy="20820"/>
            </a:xfrm>
            <a:custGeom>
              <a:avLst/>
              <a:gdLst/>
              <a:ahLst/>
              <a:cxnLst/>
              <a:rect l="l" t="t" r="r" b="b"/>
              <a:pathLst>
                <a:path w="268" h="423" extrusionOk="0">
                  <a:moveTo>
                    <a:pt x="206" y="16"/>
                  </a:moveTo>
                  <a:cubicBezTo>
                    <a:pt x="211" y="16"/>
                    <a:pt x="216" y="17"/>
                    <a:pt x="219" y="20"/>
                  </a:cubicBezTo>
                  <a:cubicBezTo>
                    <a:pt x="232" y="33"/>
                    <a:pt x="244" y="45"/>
                    <a:pt x="244" y="57"/>
                  </a:cubicBezTo>
                  <a:cubicBezTo>
                    <a:pt x="195" y="179"/>
                    <a:pt x="146" y="288"/>
                    <a:pt x="98" y="385"/>
                  </a:cubicBezTo>
                  <a:cubicBezTo>
                    <a:pt x="86" y="398"/>
                    <a:pt x="62" y="398"/>
                    <a:pt x="49" y="398"/>
                  </a:cubicBezTo>
                  <a:cubicBezTo>
                    <a:pt x="37" y="385"/>
                    <a:pt x="13" y="374"/>
                    <a:pt x="25" y="349"/>
                  </a:cubicBezTo>
                  <a:cubicBezTo>
                    <a:pt x="62" y="252"/>
                    <a:pt x="122" y="142"/>
                    <a:pt x="171" y="33"/>
                  </a:cubicBezTo>
                  <a:cubicBezTo>
                    <a:pt x="180" y="24"/>
                    <a:pt x="194" y="16"/>
                    <a:pt x="206" y="16"/>
                  </a:cubicBezTo>
                  <a:close/>
                  <a:moveTo>
                    <a:pt x="197" y="0"/>
                  </a:moveTo>
                  <a:cubicBezTo>
                    <a:pt x="181" y="0"/>
                    <a:pt x="166" y="6"/>
                    <a:pt x="159" y="20"/>
                  </a:cubicBezTo>
                  <a:cubicBezTo>
                    <a:pt x="98" y="130"/>
                    <a:pt x="49" y="239"/>
                    <a:pt x="13" y="349"/>
                  </a:cubicBezTo>
                  <a:cubicBezTo>
                    <a:pt x="0" y="374"/>
                    <a:pt x="13" y="398"/>
                    <a:pt x="37" y="410"/>
                  </a:cubicBezTo>
                  <a:cubicBezTo>
                    <a:pt x="49" y="410"/>
                    <a:pt x="62" y="422"/>
                    <a:pt x="62" y="422"/>
                  </a:cubicBezTo>
                  <a:cubicBezTo>
                    <a:pt x="86" y="422"/>
                    <a:pt x="98" y="410"/>
                    <a:pt x="110" y="385"/>
                  </a:cubicBezTo>
                  <a:cubicBezTo>
                    <a:pt x="159" y="301"/>
                    <a:pt x="208" y="191"/>
                    <a:pt x="256" y="69"/>
                  </a:cubicBezTo>
                  <a:cubicBezTo>
                    <a:pt x="268" y="33"/>
                    <a:pt x="244" y="20"/>
                    <a:pt x="232" y="9"/>
                  </a:cubicBezTo>
                  <a:cubicBezTo>
                    <a:pt x="222" y="3"/>
                    <a:pt x="209" y="0"/>
                    <a:pt x="1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7" name="Google Shape;4747;p45"/>
            <p:cNvSpPr/>
            <p:nvPr/>
          </p:nvSpPr>
          <p:spPr>
            <a:xfrm>
              <a:off x="7478026" y="3877858"/>
              <a:ext cx="11960" cy="19097"/>
            </a:xfrm>
            <a:custGeom>
              <a:avLst/>
              <a:gdLst/>
              <a:ahLst/>
              <a:cxnLst/>
              <a:rect l="l" t="t" r="r" b="b"/>
              <a:pathLst>
                <a:path w="243" h="388" extrusionOk="0">
                  <a:moveTo>
                    <a:pt x="185" y="1"/>
                  </a:moveTo>
                  <a:cubicBezTo>
                    <a:pt x="171" y="1"/>
                    <a:pt x="158" y="7"/>
                    <a:pt x="154" y="24"/>
                  </a:cubicBezTo>
                  <a:cubicBezTo>
                    <a:pt x="105" y="121"/>
                    <a:pt x="45" y="219"/>
                    <a:pt x="8" y="328"/>
                  </a:cubicBezTo>
                  <a:cubicBezTo>
                    <a:pt x="0" y="360"/>
                    <a:pt x="30" y="387"/>
                    <a:pt x="58" y="387"/>
                  </a:cubicBezTo>
                  <a:cubicBezTo>
                    <a:pt x="72" y="387"/>
                    <a:pt x="85" y="381"/>
                    <a:pt x="94" y="365"/>
                  </a:cubicBezTo>
                  <a:cubicBezTo>
                    <a:pt x="142" y="267"/>
                    <a:pt x="191" y="157"/>
                    <a:pt x="227" y="48"/>
                  </a:cubicBezTo>
                  <a:cubicBezTo>
                    <a:pt x="243" y="24"/>
                    <a:pt x="212" y="1"/>
                    <a:pt x="1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8" name="Google Shape;4748;p45"/>
            <p:cNvSpPr/>
            <p:nvPr/>
          </p:nvSpPr>
          <p:spPr>
            <a:xfrm>
              <a:off x="7477829" y="3877415"/>
              <a:ext cx="12600" cy="19590"/>
            </a:xfrm>
            <a:custGeom>
              <a:avLst/>
              <a:gdLst/>
              <a:ahLst/>
              <a:cxnLst/>
              <a:rect l="l" t="t" r="r" b="b"/>
              <a:pathLst>
                <a:path w="256" h="398" extrusionOk="0">
                  <a:moveTo>
                    <a:pt x="206" y="20"/>
                  </a:moveTo>
                  <a:cubicBezTo>
                    <a:pt x="219" y="20"/>
                    <a:pt x="231" y="45"/>
                    <a:pt x="231" y="57"/>
                  </a:cubicBezTo>
                  <a:lnTo>
                    <a:pt x="206" y="106"/>
                  </a:lnTo>
                  <a:cubicBezTo>
                    <a:pt x="170" y="191"/>
                    <a:pt x="134" y="288"/>
                    <a:pt x="85" y="374"/>
                  </a:cubicBezTo>
                  <a:cubicBezTo>
                    <a:pt x="73" y="385"/>
                    <a:pt x="61" y="385"/>
                    <a:pt x="36" y="385"/>
                  </a:cubicBezTo>
                  <a:cubicBezTo>
                    <a:pt x="25" y="374"/>
                    <a:pt x="12" y="361"/>
                    <a:pt x="25" y="337"/>
                  </a:cubicBezTo>
                  <a:cubicBezTo>
                    <a:pt x="61" y="252"/>
                    <a:pt x="98" y="155"/>
                    <a:pt x="146" y="69"/>
                  </a:cubicBezTo>
                  <a:lnTo>
                    <a:pt x="158" y="33"/>
                  </a:lnTo>
                  <a:cubicBezTo>
                    <a:pt x="170" y="20"/>
                    <a:pt x="182" y="20"/>
                    <a:pt x="195" y="20"/>
                  </a:cubicBezTo>
                  <a:close/>
                  <a:moveTo>
                    <a:pt x="185" y="0"/>
                  </a:moveTo>
                  <a:cubicBezTo>
                    <a:pt x="168" y="0"/>
                    <a:pt x="153" y="6"/>
                    <a:pt x="146" y="20"/>
                  </a:cubicBezTo>
                  <a:lnTo>
                    <a:pt x="122" y="69"/>
                  </a:lnTo>
                  <a:cubicBezTo>
                    <a:pt x="85" y="155"/>
                    <a:pt x="36" y="239"/>
                    <a:pt x="0" y="337"/>
                  </a:cubicBezTo>
                  <a:cubicBezTo>
                    <a:pt x="0" y="361"/>
                    <a:pt x="12" y="385"/>
                    <a:pt x="36" y="398"/>
                  </a:cubicBezTo>
                  <a:lnTo>
                    <a:pt x="61" y="398"/>
                  </a:lnTo>
                  <a:cubicBezTo>
                    <a:pt x="73" y="398"/>
                    <a:pt x="98" y="398"/>
                    <a:pt x="109" y="374"/>
                  </a:cubicBezTo>
                  <a:lnTo>
                    <a:pt x="219" y="118"/>
                  </a:lnTo>
                  <a:lnTo>
                    <a:pt x="243" y="69"/>
                  </a:lnTo>
                  <a:cubicBezTo>
                    <a:pt x="255" y="33"/>
                    <a:pt x="231" y="9"/>
                    <a:pt x="219" y="9"/>
                  </a:cubicBezTo>
                  <a:cubicBezTo>
                    <a:pt x="209" y="3"/>
                    <a:pt x="197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9" name="Google Shape;4749;p45"/>
            <p:cNvSpPr/>
            <p:nvPr/>
          </p:nvSpPr>
          <p:spPr>
            <a:xfrm>
              <a:off x="7487772" y="3878596"/>
              <a:ext cx="13683" cy="18359"/>
            </a:xfrm>
            <a:custGeom>
              <a:avLst/>
              <a:gdLst/>
              <a:ahLst/>
              <a:cxnLst/>
              <a:rect l="l" t="t" r="r" b="b"/>
              <a:pathLst>
                <a:path w="278" h="373" extrusionOk="0">
                  <a:moveTo>
                    <a:pt x="213" y="1"/>
                  </a:moveTo>
                  <a:cubicBezTo>
                    <a:pt x="199" y="1"/>
                    <a:pt x="186" y="7"/>
                    <a:pt x="175" y="21"/>
                  </a:cubicBezTo>
                  <a:cubicBezTo>
                    <a:pt x="114" y="118"/>
                    <a:pt x="66" y="204"/>
                    <a:pt x="17" y="301"/>
                  </a:cubicBezTo>
                  <a:cubicBezTo>
                    <a:pt x="1" y="342"/>
                    <a:pt x="29" y="372"/>
                    <a:pt x="60" y="372"/>
                  </a:cubicBezTo>
                  <a:cubicBezTo>
                    <a:pt x="75" y="372"/>
                    <a:pt x="90" y="365"/>
                    <a:pt x="102" y="350"/>
                  </a:cubicBezTo>
                  <a:cubicBezTo>
                    <a:pt x="150" y="264"/>
                    <a:pt x="212" y="167"/>
                    <a:pt x="260" y="69"/>
                  </a:cubicBezTo>
                  <a:cubicBezTo>
                    <a:pt x="278" y="35"/>
                    <a:pt x="246" y="1"/>
                    <a:pt x="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0" name="Google Shape;4750;p45"/>
            <p:cNvSpPr/>
            <p:nvPr/>
          </p:nvSpPr>
          <p:spPr>
            <a:xfrm>
              <a:off x="7487378" y="3878055"/>
              <a:ext cx="14421" cy="19540"/>
            </a:xfrm>
            <a:custGeom>
              <a:avLst/>
              <a:gdLst/>
              <a:ahLst/>
              <a:cxnLst/>
              <a:rect l="l" t="t" r="r" b="b"/>
              <a:pathLst>
                <a:path w="293" h="397" extrusionOk="0">
                  <a:moveTo>
                    <a:pt x="224" y="24"/>
                  </a:moveTo>
                  <a:cubicBezTo>
                    <a:pt x="232" y="24"/>
                    <a:pt x="239" y="27"/>
                    <a:pt x="244" y="32"/>
                  </a:cubicBezTo>
                  <a:cubicBezTo>
                    <a:pt x="256" y="32"/>
                    <a:pt x="268" y="56"/>
                    <a:pt x="256" y="80"/>
                  </a:cubicBezTo>
                  <a:cubicBezTo>
                    <a:pt x="220" y="166"/>
                    <a:pt x="158" y="263"/>
                    <a:pt x="98" y="361"/>
                  </a:cubicBezTo>
                  <a:cubicBezTo>
                    <a:pt x="85" y="372"/>
                    <a:pt x="61" y="372"/>
                    <a:pt x="49" y="372"/>
                  </a:cubicBezTo>
                  <a:cubicBezTo>
                    <a:pt x="37" y="361"/>
                    <a:pt x="25" y="336"/>
                    <a:pt x="37" y="324"/>
                  </a:cubicBezTo>
                  <a:cubicBezTo>
                    <a:pt x="85" y="215"/>
                    <a:pt x="134" y="129"/>
                    <a:pt x="195" y="44"/>
                  </a:cubicBezTo>
                  <a:cubicBezTo>
                    <a:pt x="202" y="30"/>
                    <a:pt x="214" y="24"/>
                    <a:pt x="224" y="24"/>
                  </a:cubicBezTo>
                  <a:close/>
                  <a:moveTo>
                    <a:pt x="226" y="1"/>
                  </a:moveTo>
                  <a:cubicBezTo>
                    <a:pt x="208" y="1"/>
                    <a:pt x="191" y="9"/>
                    <a:pt x="183" y="32"/>
                  </a:cubicBezTo>
                  <a:cubicBezTo>
                    <a:pt x="122" y="117"/>
                    <a:pt x="74" y="215"/>
                    <a:pt x="12" y="312"/>
                  </a:cubicBezTo>
                  <a:cubicBezTo>
                    <a:pt x="1" y="348"/>
                    <a:pt x="12" y="372"/>
                    <a:pt x="37" y="385"/>
                  </a:cubicBezTo>
                  <a:cubicBezTo>
                    <a:pt x="49" y="385"/>
                    <a:pt x="61" y="397"/>
                    <a:pt x="61" y="397"/>
                  </a:cubicBezTo>
                  <a:cubicBezTo>
                    <a:pt x="85" y="397"/>
                    <a:pt x="98" y="385"/>
                    <a:pt x="110" y="361"/>
                  </a:cubicBezTo>
                  <a:cubicBezTo>
                    <a:pt x="171" y="275"/>
                    <a:pt x="231" y="178"/>
                    <a:pt x="268" y="80"/>
                  </a:cubicBezTo>
                  <a:cubicBezTo>
                    <a:pt x="293" y="56"/>
                    <a:pt x="268" y="20"/>
                    <a:pt x="256" y="7"/>
                  </a:cubicBezTo>
                  <a:cubicBezTo>
                    <a:pt x="247" y="3"/>
                    <a:pt x="237" y="1"/>
                    <a:pt x="2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1" name="Google Shape;4751;p45"/>
            <p:cNvSpPr/>
            <p:nvPr/>
          </p:nvSpPr>
          <p:spPr>
            <a:xfrm>
              <a:off x="7497370" y="3880122"/>
              <a:ext cx="12945" cy="18261"/>
            </a:xfrm>
            <a:custGeom>
              <a:avLst/>
              <a:gdLst/>
              <a:ahLst/>
              <a:cxnLst/>
              <a:rect l="l" t="t" r="r" b="b"/>
              <a:pathLst>
                <a:path w="263" h="371" extrusionOk="0">
                  <a:moveTo>
                    <a:pt x="213" y="0"/>
                  </a:moveTo>
                  <a:cubicBezTo>
                    <a:pt x="196" y="0"/>
                    <a:pt x="176" y="8"/>
                    <a:pt x="163" y="27"/>
                  </a:cubicBezTo>
                  <a:cubicBezTo>
                    <a:pt x="114" y="111"/>
                    <a:pt x="65" y="197"/>
                    <a:pt x="17" y="294"/>
                  </a:cubicBezTo>
                  <a:cubicBezTo>
                    <a:pt x="0" y="335"/>
                    <a:pt x="34" y="371"/>
                    <a:pt x="65" y="371"/>
                  </a:cubicBezTo>
                  <a:cubicBezTo>
                    <a:pt x="79" y="371"/>
                    <a:pt x="93" y="362"/>
                    <a:pt x="101" y="343"/>
                  </a:cubicBezTo>
                  <a:cubicBezTo>
                    <a:pt x="163" y="257"/>
                    <a:pt x="211" y="160"/>
                    <a:pt x="247" y="51"/>
                  </a:cubicBezTo>
                  <a:cubicBezTo>
                    <a:pt x="262" y="21"/>
                    <a:pt x="240" y="0"/>
                    <a:pt x="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2" name="Google Shape;4752;p45"/>
            <p:cNvSpPr/>
            <p:nvPr/>
          </p:nvSpPr>
          <p:spPr>
            <a:xfrm>
              <a:off x="7496976" y="3879827"/>
              <a:ext cx="13191" cy="18950"/>
            </a:xfrm>
            <a:custGeom>
              <a:avLst/>
              <a:gdLst/>
              <a:ahLst/>
              <a:cxnLst/>
              <a:rect l="l" t="t" r="r" b="b"/>
              <a:pathLst>
                <a:path w="268" h="385" extrusionOk="0">
                  <a:moveTo>
                    <a:pt x="218" y="15"/>
                  </a:moveTo>
                  <a:cubicBezTo>
                    <a:pt x="223" y="15"/>
                    <a:pt x="228" y="17"/>
                    <a:pt x="231" y="20"/>
                  </a:cubicBezTo>
                  <a:cubicBezTo>
                    <a:pt x="244" y="20"/>
                    <a:pt x="255" y="33"/>
                    <a:pt x="244" y="57"/>
                  </a:cubicBezTo>
                  <a:cubicBezTo>
                    <a:pt x="207" y="154"/>
                    <a:pt x="158" y="252"/>
                    <a:pt x="98" y="349"/>
                  </a:cubicBezTo>
                  <a:cubicBezTo>
                    <a:pt x="90" y="363"/>
                    <a:pt x="83" y="369"/>
                    <a:pt x="76" y="369"/>
                  </a:cubicBezTo>
                  <a:cubicBezTo>
                    <a:pt x="71" y="369"/>
                    <a:pt x="66" y="366"/>
                    <a:pt x="61" y="361"/>
                  </a:cubicBezTo>
                  <a:cubicBezTo>
                    <a:pt x="36" y="349"/>
                    <a:pt x="25" y="325"/>
                    <a:pt x="36" y="300"/>
                  </a:cubicBezTo>
                  <a:cubicBezTo>
                    <a:pt x="85" y="203"/>
                    <a:pt x="134" y="106"/>
                    <a:pt x="182" y="33"/>
                  </a:cubicBezTo>
                  <a:cubicBezTo>
                    <a:pt x="191" y="24"/>
                    <a:pt x="206" y="15"/>
                    <a:pt x="218" y="15"/>
                  </a:cubicBezTo>
                  <a:close/>
                  <a:moveTo>
                    <a:pt x="209" y="0"/>
                  </a:moveTo>
                  <a:cubicBezTo>
                    <a:pt x="193" y="0"/>
                    <a:pt x="177" y="6"/>
                    <a:pt x="171" y="20"/>
                  </a:cubicBezTo>
                  <a:cubicBezTo>
                    <a:pt x="122" y="106"/>
                    <a:pt x="73" y="190"/>
                    <a:pt x="25" y="300"/>
                  </a:cubicBezTo>
                  <a:cubicBezTo>
                    <a:pt x="0" y="336"/>
                    <a:pt x="25" y="361"/>
                    <a:pt x="49" y="373"/>
                  </a:cubicBezTo>
                  <a:cubicBezTo>
                    <a:pt x="61" y="385"/>
                    <a:pt x="61" y="385"/>
                    <a:pt x="73" y="385"/>
                  </a:cubicBezTo>
                  <a:cubicBezTo>
                    <a:pt x="85" y="385"/>
                    <a:pt x="109" y="373"/>
                    <a:pt x="122" y="349"/>
                  </a:cubicBezTo>
                  <a:cubicBezTo>
                    <a:pt x="182" y="252"/>
                    <a:pt x="231" y="154"/>
                    <a:pt x="268" y="69"/>
                  </a:cubicBezTo>
                  <a:cubicBezTo>
                    <a:pt x="268" y="44"/>
                    <a:pt x="268" y="20"/>
                    <a:pt x="244" y="8"/>
                  </a:cubicBezTo>
                  <a:cubicBezTo>
                    <a:pt x="233" y="3"/>
                    <a:pt x="221" y="0"/>
                    <a:pt x="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3" name="Google Shape;4753;p45"/>
            <p:cNvSpPr/>
            <p:nvPr/>
          </p:nvSpPr>
          <p:spPr>
            <a:xfrm>
              <a:off x="7505689" y="3880270"/>
              <a:ext cx="13043" cy="18310"/>
            </a:xfrm>
            <a:custGeom>
              <a:avLst/>
              <a:gdLst/>
              <a:ahLst/>
              <a:cxnLst/>
              <a:rect l="l" t="t" r="r" b="b"/>
              <a:pathLst>
                <a:path w="265" h="372" extrusionOk="0">
                  <a:moveTo>
                    <a:pt x="211" y="1"/>
                  </a:moveTo>
                  <a:cubicBezTo>
                    <a:pt x="197" y="1"/>
                    <a:pt x="184" y="7"/>
                    <a:pt x="176" y="24"/>
                  </a:cubicBezTo>
                  <a:cubicBezTo>
                    <a:pt x="127" y="108"/>
                    <a:pt x="67" y="206"/>
                    <a:pt x="18" y="303"/>
                  </a:cubicBezTo>
                  <a:cubicBezTo>
                    <a:pt x="1" y="337"/>
                    <a:pt x="32" y="372"/>
                    <a:pt x="61" y="372"/>
                  </a:cubicBezTo>
                  <a:cubicBezTo>
                    <a:pt x="73" y="372"/>
                    <a:pt x="84" y="366"/>
                    <a:pt x="91" y="352"/>
                  </a:cubicBezTo>
                  <a:cubicBezTo>
                    <a:pt x="151" y="254"/>
                    <a:pt x="200" y="157"/>
                    <a:pt x="249" y="60"/>
                  </a:cubicBezTo>
                  <a:cubicBezTo>
                    <a:pt x="265" y="27"/>
                    <a:pt x="238" y="1"/>
                    <a:pt x="2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4" name="Google Shape;4754;p45"/>
            <p:cNvSpPr/>
            <p:nvPr/>
          </p:nvSpPr>
          <p:spPr>
            <a:xfrm>
              <a:off x="7505344" y="3879827"/>
              <a:ext cx="13782" cy="18950"/>
            </a:xfrm>
            <a:custGeom>
              <a:avLst/>
              <a:gdLst/>
              <a:ahLst/>
              <a:cxnLst/>
              <a:rect l="l" t="t" r="r" b="b"/>
              <a:pathLst>
                <a:path w="280" h="385" extrusionOk="0">
                  <a:moveTo>
                    <a:pt x="212" y="13"/>
                  </a:moveTo>
                  <a:cubicBezTo>
                    <a:pt x="220" y="13"/>
                    <a:pt x="226" y="15"/>
                    <a:pt x="231" y="20"/>
                  </a:cubicBezTo>
                  <a:cubicBezTo>
                    <a:pt x="244" y="33"/>
                    <a:pt x="256" y="44"/>
                    <a:pt x="244" y="69"/>
                  </a:cubicBezTo>
                  <a:lnTo>
                    <a:pt x="207" y="142"/>
                  </a:lnTo>
                  <a:lnTo>
                    <a:pt x="98" y="361"/>
                  </a:lnTo>
                  <a:cubicBezTo>
                    <a:pt x="85" y="373"/>
                    <a:pt x="61" y="373"/>
                    <a:pt x="49" y="373"/>
                  </a:cubicBezTo>
                  <a:cubicBezTo>
                    <a:pt x="37" y="361"/>
                    <a:pt x="25" y="336"/>
                    <a:pt x="37" y="325"/>
                  </a:cubicBezTo>
                  <a:lnTo>
                    <a:pt x="147" y="106"/>
                  </a:lnTo>
                  <a:lnTo>
                    <a:pt x="183" y="33"/>
                  </a:lnTo>
                  <a:cubicBezTo>
                    <a:pt x="190" y="18"/>
                    <a:pt x="202" y="13"/>
                    <a:pt x="212" y="13"/>
                  </a:cubicBezTo>
                  <a:close/>
                  <a:moveTo>
                    <a:pt x="209" y="0"/>
                  </a:moveTo>
                  <a:cubicBezTo>
                    <a:pt x="193" y="0"/>
                    <a:pt x="178" y="6"/>
                    <a:pt x="171" y="20"/>
                  </a:cubicBezTo>
                  <a:cubicBezTo>
                    <a:pt x="158" y="44"/>
                    <a:pt x="147" y="69"/>
                    <a:pt x="134" y="106"/>
                  </a:cubicBezTo>
                  <a:cubicBezTo>
                    <a:pt x="98" y="166"/>
                    <a:pt x="49" y="239"/>
                    <a:pt x="12" y="312"/>
                  </a:cubicBezTo>
                  <a:cubicBezTo>
                    <a:pt x="1" y="349"/>
                    <a:pt x="12" y="373"/>
                    <a:pt x="37" y="385"/>
                  </a:cubicBezTo>
                  <a:lnTo>
                    <a:pt x="61" y="385"/>
                  </a:lnTo>
                  <a:cubicBezTo>
                    <a:pt x="85" y="385"/>
                    <a:pt x="98" y="385"/>
                    <a:pt x="110" y="361"/>
                  </a:cubicBezTo>
                  <a:cubicBezTo>
                    <a:pt x="147" y="300"/>
                    <a:pt x="183" y="227"/>
                    <a:pt x="220" y="154"/>
                  </a:cubicBezTo>
                  <a:cubicBezTo>
                    <a:pt x="231" y="130"/>
                    <a:pt x="244" y="106"/>
                    <a:pt x="268" y="81"/>
                  </a:cubicBezTo>
                  <a:cubicBezTo>
                    <a:pt x="280" y="44"/>
                    <a:pt x="268" y="20"/>
                    <a:pt x="244" y="8"/>
                  </a:cubicBezTo>
                  <a:cubicBezTo>
                    <a:pt x="234" y="3"/>
                    <a:pt x="221" y="0"/>
                    <a:pt x="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5" name="Google Shape;4755;p45"/>
            <p:cNvSpPr/>
            <p:nvPr/>
          </p:nvSpPr>
          <p:spPr>
            <a:xfrm>
              <a:off x="7514647" y="3880861"/>
              <a:ext cx="13093" cy="17178"/>
            </a:xfrm>
            <a:custGeom>
              <a:avLst/>
              <a:gdLst/>
              <a:ahLst/>
              <a:cxnLst/>
              <a:rect l="l" t="t" r="r" b="b"/>
              <a:pathLst>
                <a:path w="266" h="349" extrusionOk="0">
                  <a:moveTo>
                    <a:pt x="211" y="1"/>
                  </a:moveTo>
                  <a:cubicBezTo>
                    <a:pt x="198" y="1"/>
                    <a:pt x="185" y="7"/>
                    <a:pt x="176" y="23"/>
                  </a:cubicBezTo>
                  <a:cubicBezTo>
                    <a:pt x="128" y="109"/>
                    <a:pt x="67" y="194"/>
                    <a:pt x="18" y="279"/>
                  </a:cubicBezTo>
                  <a:cubicBezTo>
                    <a:pt x="1" y="314"/>
                    <a:pt x="32" y="348"/>
                    <a:pt x="61" y="348"/>
                  </a:cubicBezTo>
                  <a:cubicBezTo>
                    <a:pt x="72" y="348"/>
                    <a:pt x="84" y="342"/>
                    <a:pt x="91" y="328"/>
                  </a:cubicBezTo>
                  <a:cubicBezTo>
                    <a:pt x="152" y="242"/>
                    <a:pt x="201" y="158"/>
                    <a:pt x="249" y="60"/>
                  </a:cubicBezTo>
                  <a:cubicBezTo>
                    <a:pt x="266" y="28"/>
                    <a:pt x="239" y="1"/>
                    <a:pt x="2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6" name="Google Shape;4756;p45"/>
            <p:cNvSpPr/>
            <p:nvPr/>
          </p:nvSpPr>
          <p:spPr>
            <a:xfrm>
              <a:off x="7514302" y="3880418"/>
              <a:ext cx="13831" cy="17818"/>
            </a:xfrm>
            <a:custGeom>
              <a:avLst/>
              <a:gdLst/>
              <a:ahLst/>
              <a:cxnLst/>
              <a:rect l="l" t="t" r="r" b="b"/>
              <a:pathLst>
                <a:path w="281" h="362" extrusionOk="0">
                  <a:moveTo>
                    <a:pt x="232" y="21"/>
                  </a:moveTo>
                  <a:cubicBezTo>
                    <a:pt x="244" y="32"/>
                    <a:pt x="256" y="45"/>
                    <a:pt x="244" y="69"/>
                  </a:cubicBezTo>
                  <a:cubicBezTo>
                    <a:pt x="208" y="142"/>
                    <a:pt x="159" y="251"/>
                    <a:pt x="98" y="324"/>
                  </a:cubicBezTo>
                  <a:cubicBezTo>
                    <a:pt x="91" y="339"/>
                    <a:pt x="80" y="345"/>
                    <a:pt x="69" y="345"/>
                  </a:cubicBezTo>
                  <a:cubicBezTo>
                    <a:pt x="62" y="345"/>
                    <a:pt x="54" y="342"/>
                    <a:pt x="49" y="337"/>
                  </a:cubicBezTo>
                  <a:cubicBezTo>
                    <a:pt x="38" y="337"/>
                    <a:pt x="25" y="313"/>
                    <a:pt x="38" y="300"/>
                  </a:cubicBezTo>
                  <a:cubicBezTo>
                    <a:pt x="62" y="251"/>
                    <a:pt x="86" y="215"/>
                    <a:pt x="98" y="178"/>
                  </a:cubicBezTo>
                  <a:cubicBezTo>
                    <a:pt x="135" y="130"/>
                    <a:pt x="159" y="81"/>
                    <a:pt x="195" y="32"/>
                  </a:cubicBezTo>
                  <a:cubicBezTo>
                    <a:pt x="195" y="21"/>
                    <a:pt x="208" y="21"/>
                    <a:pt x="219" y="21"/>
                  </a:cubicBezTo>
                  <a:close/>
                  <a:moveTo>
                    <a:pt x="214" y="1"/>
                  </a:moveTo>
                  <a:cubicBezTo>
                    <a:pt x="200" y="1"/>
                    <a:pt x="185" y="6"/>
                    <a:pt x="171" y="21"/>
                  </a:cubicBezTo>
                  <a:cubicBezTo>
                    <a:pt x="147" y="69"/>
                    <a:pt x="122" y="118"/>
                    <a:pt x="86" y="167"/>
                  </a:cubicBezTo>
                  <a:cubicBezTo>
                    <a:pt x="62" y="215"/>
                    <a:pt x="38" y="251"/>
                    <a:pt x="25" y="288"/>
                  </a:cubicBezTo>
                  <a:cubicBezTo>
                    <a:pt x="1" y="313"/>
                    <a:pt x="13" y="337"/>
                    <a:pt x="38" y="349"/>
                  </a:cubicBezTo>
                  <a:cubicBezTo>
                    <a:pt x="49" y="361"/>
                    <a:pt x="49" y="361"/>
                    <a:pt x="62" y="361"/>
                  </a:cubicBezTo>
                  <a:cubicBezTo>
                    <a:pt x="86" y="361"/>
                    <a:pt x="98" y="361"/>
                    <a:pt x="111" y="337"/>
                  </a:cubicBezTo>
                  <a:cubicBezTo>
                    <a:pt x="171" y="251"/>
                    <a:pt x="219" y="154"/>
                    <a:pt x="268" y="69"/>
                  </a:cubicBezTo>
                  <a:cubicBezTo>
                    <a:pt x="281" y="45"/>
                    <a:pt x="268" y="21"/>
                    <a:pt x="244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7" name="Google Shape;4757;p45"/>
            <p:cNvSpPr/>
            <p:nvPr/>
          </p:nvSpPr>
          <p:spPr>
            <a:xfrm>
              <a:off x="7528577" y="3877907"/>
              <a:ext cx="11714" cy="21460"/>
            </a:xfrm>
            <a:custGeom>
              <a:avLst/>
              <a:gdLst/>
              <a:ahLst/>
              <a:cxnLst/>
              <a:rect l="l" t="t" r="r" b="b"/>
              <a:pathLst>
                <a:path w="238" h="436" extrusionOk="0">
                  <a:moveTo>
                    <a:pt x="184" y="0"/>
                  </a:moveTo>
                  <a:cubicBezTo>
                    <a:pt x="170" y="0"/>
                    <a:pt x="157" y="7"/>
                    <a:pt x="148" y="23"/>
                  </a:cubicBezTo>
                  <a:cubicBezTo>
                    <a:pt x="88" y="132"/>
                    <a:pt x="39" y="254"/>
                    <a:pt x="15" y="375"/>
                  </a:cubicBezTo>
                  <a:cubicBezTo>
                    <a:pt x="1" y="412"/>
                    <a:pt x="25" y="435"/>
                    <a:pt x="52" y="435"/>
                  </a:cubicBezTo>
                  <a:cubicBezTo>
                    <a:pt x="70" y="435"/>
                    <a:pt x="90" y="424"/>
                    <a:pt x="100" y="400"/>
                  </a:cubicBezTo>
                  <a:cubicBezTo>
                    <a:pt x="137" y="291"/>
                    <a:pt x="173" y="169"/>
                    <a:pt x="221" y="59"/>
                  </a:cubicBezTo>
                  <a:cubicBezTo>
                    <a:pt x="238" y="27"/>
                    <a:pt x="211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8" name="Google Shape;4758;p45"/>
            <p:cNvSpPr/>
            <p:nvPr/>
          </p:nvSpPr>
          <p:spPr>
            <a:xfrm>
              <a:off x="7528084" y="3877464"/>
              <a:ext cx="12600" cy="21952"/>
            </a:xfrm>
            <a:custGeom>
              <a:avLst/>
              <a:gdLst/>
              <a:ahLst/>
              <a:cxnLst/>
              <a:rect l="l" t="t" r="r" b="b"/>
              <a:pathLst>
                <a:path w="256" h="446" extrusionOk="0">
                  <a:moveTo>
                    <a:pt x="207" y="19"/>
                  </a:moveTo>
                  <a:cubicBezTo>
                    <a:pt x="231" y="32"/>
                    <a:pt x="244" y="44"/>
                    <a:pt x="231" y="68"/>
                  </a:cubicBezTo>
                  <a:cubicBezTo>
                    <a:pt x="171" y="190"/>
                    <a:pt x="134" y="311"/>
                    <a:pt x="98" y="409"/>
                  </a:cubicBezTo>
                  <a:cubicBezTo>
                    <a:pt x="85" y="433"/>
                    <a:pt x="74" y="433"/>
                    <a:pt x="49" y="433"/>
                  </a:cubicBezTo>
                  <a:cubicBezTo>
                    <a:pt x="37" y="421"/>
                    <a:pt x="25" y="409"/>
                    <a:pt x="25" y="384"/>
                  </a:cubicBezTo>
                  <a:cubicBezTo>
                    <a:pt x="49" y="275"/>
                    <a:pt x="98" y="154"/>
                    <a:pt x="171" y="32"/>
                  </a:cubicBezTo>
                  <a:cubicBezTo>
                    <a:pt x="171" y="19"/>
                    <a:pt x="183" y="19"/>
                    <a:pt x="195" y="19"/>
                  </a:cubicBezTo>
                  <a:close/>
                  <a:moveTo>
                    <a:pt x="193" y="0"/>
                  </a:moveTo>
                  <a:cubicBezTo>
                    <a:pt x="179" y="0"/>
                    <a:pt x="166" y="9"/>
                    <a:pt x="158" y="32"/>
                  </a:cubicBezTo>
                  <a:cubicBezTo>
                    <a:pt x="85" y="154"/>
                    <a:pt x="37" y="263"/>
                    <a:pt x="12" y="384"/>
                  </a:cubicBezTo>
                  <a:cubicBezTo>
                    <a:pt x="1" y="421"/>
                    <a:pt x="25" y="446"/>
                    <a:pt x="49" y="446"/>
                  </a:cubicBezTo>
                  <a:lnTo>
                    <a:pt x="61" y="446"/>
                  </a:lnTo>
                  <a:cubicBezTo>
                    <a:pt x="85" y="446"/>
                    <a:pt x="110" y="433"/>
                    <a:pt x="110" y="409"/>
                  </a:cubicBezTo>
                  <a:cubicBezTo>
                    <a:pt x="147" y="311"/>
                    <a:pt x="183" y="190"/>
                    <a:pt x="244" y="81"/>
                  </a:cubicBezTo>
                  <a:cubicBezTo>
                    <a:pt x="256" y="44"/>
                    <a:pt x="244" y="19"/>
                    <a:pt x="220" y="8"/>
                  </a:cubicBezTo>
                  <a:cubicBezTo>
                    <a:pt x="211" y="3"/>
                    <a:pt x="202" y="0"/>
                    <a:pt x="1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9" name="Google Shape;4759;p45"/>
            <p:cNvSpPr/>
            <p:nvPr/>
          </p:nvSpPr>
          <p:spPr>
            <a:xfrm>
              <a:off x="7539110" y="3878449"/>
              <a:ext cx="10976" cy="19688"/>
            </a:xfrm>
            <a:custGeom>
              <a:avLst/>
              <a:gdLst/>
              <a:ahLst/>
              <a:cxnLst/>
              <a:rect l="l" t="t" r="r" b="b"/>
              <a:pathLst>
                <a:path w="223" h="400" extrusionOk="0">
                  <a:moveTo>
                    <a:pt x="170" y="1"/>
                  </a:moveTo>
                  <a:cubicBezTo>
                    <a:pt x="156" y="1"/>
                    <a:pt x="141" y="8"/>
                    <a:pt x="129" y="24"/>
                  </a:cubicBezTo>
                  <a:cubicBezTo>
                    <a:pt x="80" y="121"/>
                    <a:pt x="32" y="231"/>
                    <a:pt x="7" y="340"/>
                  </a:cubicBezTo>
                  <a:cubicBezTo>
                    <a:pt x="0" y="376"/>
                    <a:pt x="28" y="400"/>
                    <a:pt x="53" y="400"/>
                  </a:cubicBezTo>
                  <a:cubicBezTo>
                    <a:pt x="71" y="400"/>
                    <a:pt x="88" y="389"/>
                    <a:pt x="93" y="364"/>
                  </a:cubicBezTo>
                  <a:cubicBezTo>
                    <a:pt x="129" y="267"/>
                    <a:pt x="166" y="158"/>
                    <a:pt x="215" y="61"/>
                  </a:cubicBezTo>
                  <a:cubicBezTo>
                    <a:pt x="222" y="28"/>
                    <a:pt x="198" y="1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0" name="Google Shape;4760;p45"/>
            <p:cNvSpPr/>
            <p:nvPr/>
          </p:nvSpPr>
          <p:spPr>
            <a:xfrm>
              <a:off x="7538864" y="3878006"/>
              <a:ext cx="11419" cy="20229"/>
            </a:xfrm>
            <a:custGeom>
              <a:avLst/>
              <a:gdLst/>
              <a:ahLst/>
              <a:cxnLst/>
              <a:rect l="l" t="t" r="r" b="b"/>
              <a:pathLst>
                <a:path w="232" h="411" extrusionOk="0">
                  <a:moveTo>
                    <a:pt x="168" y="13"/>
                  </a:moveTo>
                  <a:cubicBezTo>
                    <a:pt x="173" y="13"/>
                    <a:pt x="178" y="16"/>
                    <a:pt x="183" y="21"/>
                  </a:cubicBezTo>
                  <a:cubicBezTo>
                    <a:pt x="207" y="33"/>
                    <a:pt x="220" y="45"/>
                    <a:pt x="207" y="70"/>
                  </a:cubicBezTo>
                  <a:cubicBezTo>
                    <a:pt x="171" y="143"/>
                    <a:pt x="147" y="203"/>
                    <a:pt x="134" y="276"/>
                  </a:cubicBezTo>
                  <a:cubicBezTo>
                    <a:pt x="122" y="300"/>
                    <a:pt x="110" y="337"/>
                    <a:pt x="98" y="373"/>
                  </a:cubicBezTo>
                  <a:cubicBezTo>
                    <a:pt x="85" y="398"/>
                    <a:pt x="61" y="398"/>
                    <a:pt x="49" y="398"/>
                  </a:cubicBezTo>
                  <a:cubicBezTo>
                    <a:pt x="37" y="386"/>
                    <a:pt x="25" y="373"/>
                    <a:pt x="25" y="349"/>
                  </a:cubicBezTo>
                  <a:cubicBezTo>
                    <a:pt x="49" y="227"/>
                    <a:pt x="98" y="106"/>
                    <a:pt x="147" y="33"/>
                  </a:cubicBezTo>
                  <a:cubicBezTo>
                    <a:pt x="153" y="19"/>
                    <a:pt x="161" y="13"/>
                    <a:pt x="168" y="13"/>
                  </a:cubicBezTo>
                  <a:close/>
                  <a:moveTo>
                    <a:pt x="166" y="1"/>
                  </a:moveTo>
                  <a:cubicBezTo>
                    <a:pt x="153" y="1"/>
                    <a:pt x="141" y="7"/>
                    <a:pt x="134" y="21"/>
                  </a:cubicBezTo>
                  <a:cubicBezTo>
                    <a:pt x="85" y="106"/>
                    <a:pt x="25" y="227"/>
                    <a:pt x="12" y="349"/>
                  </a:cubicBezTo>
                  <a:cubicBezTo>
                    <a:pt x="1" y="386"/>
                    <a:pt x="25" y="410"/>
                    <a:pt x="49" y="410"/>
                  </a:cubicBezTo>
                  <a:lnTo>
                    <a:pt x="61" y="410"/>
                  </a:lnTo>
                  <a:cubicBezTo>
                    <a:pt x="85" y="410"/>
                    <a:pt x="98" y="398"/>
                    <a:pt x="110" y="373"/>
                  </a:cubicBezTo>
                  <a:cubicBezTo>
                    <a:pt x="122" y="349"/>
                    <a:pt x="134" y="313"/>
                    <a:pt x="147" y="276"/>
                  </a:cubicBezTo>
                  <a:cubicBezTo>
                    <a:pt x="171" y="216"/>
                    <a:pt x="195" y="143"/>
                    <a:pt x="220" y="81"/>
                  </a:cubicBezTo>
                  <a:cubicBezTo>
                    <a:pt x="231" y="45"/>
                    <a:pt x="220" y="21"/>
                    <a:pt x="195" y="8"/>
                  </a:cubicBezTo>
                  <a:cubicBezTo>
                    <a:pt x="185" y="4"/>
                    <a:pt x="175" y="1"/>
                    <a:pt x="1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1" name="Google Shape;4761;p45"/>
            <p:cNvSpPr/>
            <p:nvPr/>
          </p:nvSpPr>
          <p:spPr>
            <a:xfrm>
              <a:off x="7548118" y="3876086"/>
              <a:ext cx="11960" cy="23675"/>
            </a:xfrm>
            <a:custGeom>
              <a:avLst/>
              <a:gdLst/>
              <a:ahLst/>
              <a:cxnLst/>
              <a:rect l="l" t="t" r="r" b="b"/>
              <a:pathLst>
                <a:path w="243" h="481" extrusionOk="0">
                  <a:moveTo>
                    <a:pt x="184" y="0"/>
                  </a:moveTo>
                  <a:cubicBezTo>
                    <a:pt x="169" y="0"/>
                    <a:pt x="153" y="7"/>
                    <a:pt x="141" y="23"/>
                  </a:cubicBezTo>
                  <a:cubicBezTo>
                    <a:pt x="68" y="145"/>
                    <a:pt x="19" y="291"/>
                    <a:pt x="7" y="437"/>
                  </a:cubicBezTo>
                  <a:cubicBezTo>
                    <a:pt x="0" y="464"/>
                    <a:pt x="24" y="480"/>
                    <a:pt x="49" y="480"/>
                  </a:cubicBezTo>
                  <a:cubicBezTo>
                    <a:pt x="68" y="480"/>
                    <a:pt x="87" y="470"/>
                    <a:pt x="92" y="449"/>
                  </a:cubicBezTo>
                  <a:cubicBezTo>
                    <a:pt x="116" y="315"/>
                    <a:pt x="165" y="193"/>
                    <a:pt x="226" y="60"/>
                  </a:cubicBezTo>
                  <a:cubicBezTo>
                    <a:pt x="242" y="28"/>
                    <a:pt x="215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2" name="Google Shape;4762;p45"/>
            <p:cNvSpPr/>
            <p:nvPr/>
          </p:nvSpPr>
          <p:spPr>
            <a:xfrm>
              <a:off x="7547822" y="3875643"/>
              <a:ext cx="12010" cy="24364"/>
            </a:xfrm>
            <a:custGeom>
              <a:avLst/>
              <a:gdLst/>
              <a:ahLst/>
              <a:cxnLst/>
              <a:rect l="l" t="t" r="r" b="b"/>
              <a:pathLst>
                <a:path w="244" h="495" extrusionOk="0">
                  <a:moveTo>
                    <a:pt x="208" y="20"/>
                  </a:moveTo>
                  <a:cubicBezTo>
                    <a:pt x="220" y="32"/>
                    <a:pt x="232" y="45"/>
                    <a:pt x="220" y="69"/>
                  </a:cubicBezTo>
                  <a:cubicBezTo>
                    <a:pt x="159" y="191"/>
                    <a:pt x="122" y="324"/>
                    <a:pt x="98" y="458"/>
                  </a:cubicBezTo>
                  <a:cubicBezTo>
                    <a:pt x="86" y="483"/>
                    <a:pt x="74" y="483"/>
                    <a:pt x="49" y="483"/>
                  </a:cubicBezTo>
                  <a:cubicBezTo>
                    <a:pt x="38" y="483"/>
                    <a:pt x="13" y="470"/>
                    <a:pt x="25" y="446"/>
                  </a:cubicBezTo>
                  <a:cubicBezTo>
                    <a:pt x="38" y="300"/>
                    <a:pt x="86" y="154"/>
                    <a:pt x="159" y="32"/>
                  </a:cubicBezTo>
                  <a:cubicBezTo>
                    <a:pt x="171" y="20"/>
                    <a:pt x="171" y="20"/>
                    <a:pt x="184" y="20"/>
                  </a:cubicBezTo>
                  <a:close/>
                  <a:moveTo>
                    <a:pt x="184" y="0"/>
                  </a:moveTo>
                  <a:cubicBezTo>
                    <a:pt x="170" y="0"/>
                    <a:pt x="154" y="6"/>
                    <a:pt x="147" y="20"/>
                  </a:cubicBezTo>
                  <a:cubicBezTo>
                    <a:pt x="62" y="154"/>
                    <a:pt x="25" y="288"/>
                    <a:pt x="1" y="446"/>
                  </a:cubicBezTo>
                  <a:cubicBezTo>
                    <a:pt x="1" y="483"/>
                    <a:pt x="25" y="494"/>
                    <a:pt x="49" y="494"/>
                  </a:cubicBezTo>
                  <a:lnTo>
                    <a:pt x="62" y="494"/>
                  </a:lnTo>
                  <a:cubicBezTo>
                    <a:pt x="86" y="494"/>
                    <a:pt x="111" y="483"/>
                    <a:pt x="111" y="458"/>
                  </a:cubicBezTo>
                  <a:cubicBezTo>
                    <a:pt x="135" y="324"/>
                    <a:pt x="171" y="202"/>
                    <a:pt x="232" y="81"/>
                  </a:cubicBezTo>
                  <a:cubicBezTo>
                    <a:pt x="244" y="45"/>
                    <a:pt x="232" y="20"/>
                    <a:pt x="208" y="8"/>
                  </a:cubicBezTo>
                  <a:cubicBezTo>
                    <a:pt x="203" y="3"/>
                    <a:pt x="194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3" name="Google Shape;4763;p45"/>
            <p:cNvSpPr/>
            <p:nvPr/>
          </p:nvSpPr>
          <p:spPr>
            <a:xfrm>
              <a:off x="7556042" y="3877267"/>
              <a:ext cx="13191" cy="20229"/>
            </a:xfrm>
            <a:custGeom>
              <a:avLst/>
              <a:gdLst/>
              <a:ahLst/>
              <a:cxnLst/>
              <a:rect l="l" t="t" r="r" b="b"/>
              <a:pathLst>
                <a:path w="268" h="411" extrusionOk="0">
                  <a:moveTo>
                    <a:pt x="210" y="1"/>
                  </a:moveTo>
                  <a:cubicBezTo>
                    <a:pt x="196" y="1"/>
                    <a:pt x="182" y="7"/>
                    <a:pt x="174" y="23"/>
                  </a:cubicBezTo>
                  <a:cubicBezTo>
                    <a:pt x="114" y="121"/>
                    <a:pt x="65" y="231"/>
                    <a:pt x="17" y="340"/>
                  </a:cubicBezTo>
                  <a:cubicBezTo>
                    <a:pt x="0" y="381"/>
                    <a:pt x="28" y="411"/>
                    <a:pt x="55" y="411"/>
                  </a:cubicBezTo>
                  <a:cubicBezTo>
                    <a:pt x="69" y="411"/>
                    <a:pt x="82" y="404"/>
                    <a:pt x="90" y="388"/>
                  </a:cubicBezTo>
                  <a:cubicBezTo>
                    <a:pt x="162" y="291"/>
                    <a:pt x="211" y="169"/>
                    <a:pt x="260" y="60"/>
                  </a:cubicBezTo>
                  <a:cubicBezTo>
                    <a:pt x="268" y="28"/>
                    <a:pt x="238" y="1"/>
                    <a:pt x="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4" name="Google Shape;4764;p45"/>
            <p:cNvSpPr/>
            <p:nvPr/>
          </p:nvSpPr>
          <p:spPr>
            <a:xfrm>
              <a:off x="7555649" y="3876874"/>
              <a:ext cx="13782" cy="21361"/>
            </a:xfrm>
            <a:custGeom>
              <a:avLst/>
              <a:gdLst/>
              <a:ahLst/>
              <a:cxnLst/>
              <a:rect l="l" t="t" r="r" b="b"/>
              <a:pathLst>
                <a:path w="280" h="434" extrusionOk="0">
                  <a:moveTo>
                    <a:pt x="231" y="20"/>
                  </a:moveTo>
                  <a:cubicBezTo>
                    <a:pt x="255" y="31"/>
                    <a:pt x="255" y="44"/>
                    <a:pt x="255" y="56"/>
                  </a:cubicBezTo>
                  <a:cubicBezTo>
                    <a:pt x="206" y="190"/>
                    <a:pt x="158" y="299"/>
                    <a:pt x="98" y="396"/>
                  </a:cubicBezTo>
                  <a:cubicBezTo>
                    <a:pt x="91" y="409"/>
                    <a:pt x="82" y="412"/>
                    <a:pt x="72" y="412"/>
                  </a:cubicBezTo>
                  <a:cubicBezTo>
                    <a:pt x="63" y="412"/>
                    <a:pt x="55" y="409"/>
                    <a:pt x="49" y="409"/>
                  </a:cubicBezTo>
                  <a:cubicBezTo>
                    <a:pt x="25" y="396"/>
                    <a:pt x="12" y="372"/>
                    <a:pt x="25" y="348"/>
                  </a:cubicBezTo>
                  <a:cubicBezTo>
                    <a:pt x="73" y="250"/>
                    <a:pt x="122" y="153"/>
                    <a:pt x="195" y="31"/>
                  </a:cubicBezTo>
                  <a:cubicBezTo>
                    <a:pt x="195" y="20"/>
                    <a:pt x="219" y="20"/>
                    <a:pt x="231" y="20"/>
                  </a:cubicBezTo>
                  <a:close/>
                  <a:moveTo>
                    <a:pt x="217" y="0"/>
                  </a:moveTo>
                  <a:cubicBezTo>
                    <a:pt x="201" y="0"/>
                    <a:pt x="186" y="9"/>
                    <a:pt x="170" y="31"/>
                  </a:cubicBezTo>
                  <a:cubicBezTo>
                    <a:pt x="109" y="141"/>
                    <a:pt x="61" y="239"/>
                    <a:pt x="12" y="348"/>
                  </a:cubicBezTo>
                  <a:cubicBezTo>
                    <a:pt x="0" y="385"/>
                    <a:pt x="12" y="409"/>
                    <a:pt x="36" y="421"/>
                  </a:cubicBezTo>
                  <a:cubicBezTo>
                    <a:pt x="49" y="421"/>
                    <a:pt x="49" y="433"/>
                    <a:pt x="61" y="433"/>
                  </a:cubicBezTo>
                  <a:cubicBezTo>
                    <a:pt x="73" y="433"/>
                    <a:pt x="98" y="421"/>
                    <a:pt x="109" y="396"/>
                  </a:cubicBezTo>
                  <a:cubicBezTo>
                    <a:pt x="170" y="312"/>
                    <a:pt x="231" y="190"/>
                    <a:pt x="268" y="68"/>
                  </a:cubicBezTo>
                  <a:cubicBezTo>
                    <a:pt x="279" y="31"/>
                    <a:pt x="268" y="20"/>
                    <a:pt x="243" y="7"/>
                  </a:cubicBezTo>
                  <a:cubicBezTo>
                    <a:pt x="235" y="3"/>
                    <a:pt x="226" y="0"/>
                    <a:pt x="2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5" name="Google Shape;4765;p45"/>
            <p:cNvSpPr/>
            <p:nvPr/>
          </p:nvSpPr>
          <p:spPr>
            <a:xfrm>
              <a:off x="7565591" y="3876677"/>
              <a:ext cx="12010" cy="20869"/>
            </a:xfrm>
            <a:custGeom>
              <a:avLst/>
              <a:gdLst/>
              <a:ahLst/>
              <a:cxnLst/>
              <a:rect l="l" t="t" r="r" b="b"/>
              <a:pathLst>
                <a:path w="244" h="424" extrusionOk="0">
                  <a:moveTo>
                    <a:pt x="186" y="1"/>
                  </a:moveTo>
                  <a:cubicBezTo>
                    <a:pt x="172" y="1"/>
                    <a:pt x="159" y="7"/>
                    <a:pt x="150" y="24"/>
                  </a:cubicBezTo>
                  <a:cubicBezTo>
                    <a:pt x="102" y="133"/>
                    <a:pt x="53" y="243"/>
                    <a:pt x="17" y="364"/>
                  </a:cubicBezTo>
                  <a:cubicBezTo>
                    <a:pt x="1" y="397"/>
                    <a:pt x="33" y="423"/>
                    <a:pt x="63" y="423"/>
                  </a:cubicBezTo>
                  <a:cubicBezTo>
                    <a:pt x="79" y="423"/>
                    <a:pt x="94" y="417"/>
                    <a:pt x="102" y="400"/>
                  </a:cubicBezTo>
                  <a:cubicBezTo>
                    <a:pt x="150" y="291"/>
                    <a:pt x="199" y="170"/>
                    <a:pt x="236" y="60"/>
                  </a:cubicBezTo>
                  <a:cubicBezTo>
                    <a:pt x="244" y="27"/>
                    <a:pt x="214" y="1"/>
                    <a:pt x="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6" name="Google Shape;4766;p45"/>
            <p:cNvSpPr/>
            <p:nvPr/>
          </p:nvSpPr>
          <p:spPr>
            <a:xfrm>
              <a:off x="7565198" y="3876234"/>
              <a:ext cx="12600" cy="22001"/>
            </a:xfrm>
            <a:custGeom>
              <a:avLst/>
              <a:gdLst/>
              <a:ahLst/>
              <a:cxnLst/>
              <a:rect l="l" t="t" r="r" b="b"/>
              <a:pathLst>
                <a:path w="256" h="447" extrusionOk="0">
                  <a:moveTo>
                    <a:pt x="207" y="20"/>
                  </a:moveTo>
                  <a:cubicBezTo>
                    <a:pt x="231" y="20"/>
                    <a:pt x="244" y="44"/>
                    <a:pt x="231" y="57"/>
                  </a:cubicBezTo>
                  <a:cubicBezTo>
                    <a:pt x="195" y="179"/>
                    <a:pt x="158" y="300"/>
                    <a:pt x="98" y="409"/>
                  </a:cubicBezTo>
                  <a:cubicBezTo>
                    <a:pt x="91" y="424"/>
                    <a:pt x="83" y="430"/>
                    <a:pt x="74" y="430"/>
                  </a:cubicBezTo>
                  <a:cubicBezTo>
                    <a:pt x="67" y="430"/>
                    <a:pt x="59" y="427"/>
                    <a:pt x="49" y="422"/>
                  </a:cubicBezTo>
                  <a:cubicBezTo>
                    <a:pt x="37" y="422"/>
                    <a:pt x="25" y="398"/>
                    <a:pt x="25" y="373"/>
                  </a:cubicBezTo>
                  <a:cubicBezTo>
                    <a:pt x="61" y="263"/>
                    <a:pt x="110" y="154"/>
                    <a:pt x="171" y="33"/>
                  </a:cubicBezTo>
                  <a:cubicBezTo>
                    <a:pt x="171" y="20"/>
                    <a:pt x="183" y="20"/>
                    <a:pt x="195" y="20"/>
                  </a:cubicBezTo>
                  <a:close/>
                  <a:moveTo>
                    <a:pt x="185" y="0"/>
                  </a:moveTo>
                  <a:cubicBezTo>
                    <a:pt x="169" y="0"/>
                    <a:pt x="154" y="6"/>
                    <a:pt x="147" y="20"/>
                  </a:cubicBezTo>
                  <a:cubicBezTo>
                    <a:pt x="98" y="142"/>
                    <a:pt x="49" y="252"/>
                    <a:pt x="12" y="373"/>
                  </a:cubicBezTo>
                  <a:cubicBezTo>
                    <a:pt x="1" y="409"/>
                    <a:pt x="25" y="434"/>
                    <a:pt x="49" y="446"/>
                  </a:cubicBezTo>
                  <a:lnTo>
                    <a:pt x="74" y="446"/>
                  </a:lnTo>
                  <a:cubicBezTo>
                    <a:pt x="85" y="446"/>
                    <a:pt x="110" y="434"/>
                    <a:pt x="122" y="422"/>
                  </a:cubicBezTo>
                  <a:cubicBezTo>
                    <a:pt x="171" y="300"/>
                    <a:pt x="220" y="179"/>
                    <a:pt x="256" y="69"/>
                  </a:cubicBezTo>
                  <a:cubicBezTo>
                    <a:pt x="256" y="33"/>
                    <a:pt x="244" y="8"/>
                    <a:pt x="220" y="8"/>
                  </a:cubicBezTo>
                  <a:cubicBezTo>
                    <a:pt x="210" y="3"/>
                    <a:pt x="197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7" name="Google Shape;4767;p45"/>
            <p:cNvSpPr/>
            <p:nvPr/>
          </p:nvSpPr>
          <p:spPr>
            <a:xfrm>
              <a:off x="7576912" y="3876086"/>
              <a:ext cx="10878" cy="17129"/>
            </a:xfrm>
            <a:custGeom>
              <a:avLst/>
              <a:gdLst/>
              <a:ahLst/>
              <a:cxnLst/>
              <a:rect l="l" t="t" r="r" b="b"/>
              <a:pathLst>
                <a:path w="221" h="348" extrusionOk="0">
                  <a:moveTo>
                    <a:pt x="163" y="0"/>
                  </a:moveTo>
                  <a:cubicBezTo>
                    <a:pt x="149" y="0"/>
                    <a:pt x="136" y="7"/>
                    <a:pt x="128" y="23"/>
                  </a:cubicBezTo>
                  <a:lnTo>
                    <a:pt x="18" y="279"/>
                  </a:lnTo>
                  <a:cubicBezTo>
                    <a:pt x="0" y="313"/>
                    <a:pt x="32" y="348"/>
                    <a:pt x="60" y="348"/>
                  </a:cubicBezTo>
                  <a:cubicBezTo>
                    <a:pt x="72" y="348"/>
                    <a:pt x="84" y="342"/>
                    <a:pt x="91" y="328"/>
                  </a:cubicBezTo>
                  <a:cubicBezTo>
                    <a:pt x="139" y="230"/>
                    <a:pt x="176" y="145"/>
                    <a:pt x="212" y="60"/>
                  </a:cubicBezTo>
                  <a:cubicBezTo>
                    <a:pt x="221" y="28"/>
                    <a:pt x="191" y="0"/>
                    <a:pt x="1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8" name="Google Shape;4768;p45"/>
            <p:cNvSpPr/>
            <p:nvPr/>
          </p:nvSpPr>
          <p:spPr>
            <a:xfrm>
              <a:off x="7576568" y="3875643"/>
              <a:ext cx="12010" cy="17768"/>
            </a:xfrm>
            <a:custGeom>
              <a:avLst/>
              <a:gdLst/>
              <a:ahLst/>
              <a:cxnLst/>
              <a:rect l="l" t="t" r="r" b="b"/>
              <a:pathLst>
                <a:path w="244" h="361" extrusionOk="0">
                  <a:moveTo>
                    <a:pt x="195" y="20"/>
                  </a:moveTo>
                  <a:cubicBezTo>
                    <a:pt x="208" y="32"/>
                    <a:pt x="219" y="45"/>
                    <a:pt x="208" y="56"/>
                  </a:cubicBezTo>
                  <a:cubicBezTo>
                    <a:pt x="183" y="142"/>
                    <a:pt x="135" y="227"/>
                    <a:pt x="86" y="324"/>
                  </a:cubicBezTo>
                  <a:cubicBezTo>
                    <a:pt x="79" y="338"/>
                    <a:pt x="71" y="344"/>
                    <a:pt x="64" y="344"/>
                  </a:cubicBezTo>
                  <a:cubicBezTo>
                    <a:pt x="59" y="344"/>
                    <a:pt x="54" y="341"/>
                    <a:pt x="49" y="337"/>
                  </a:cubicBezTo>
                  <a:cubicBezTo>
                    <a:pt x="37" y="337"/>
                    <a:pt x="25" y="312"/>
                    <a:pt x="25" y="288"/>
                  </a:cubicBezTo>
                  <a:cubicBezTo>
                    <a:pt x="73" y="191"/>
                    <a:pt x="110" y="105"/>
                    <a:pt x="146" y="32"/>
                  </a:cubicBezTo>
                  <a:cubicBezTo>
                    <a:pt x="159" y="20"/>
                    <a:pt x="159" y="20"/>
                    <a:pt x="171" y="20"/>
                  </a:cubicBezTo>
                  <a:close/>
                  <a:moveTo>
                    <a:pt x="169" y="1"/>
                  </a:moveTo>
                  <a:cubicBezTo>
                    <a:pt x="155" y="1"/>
                    <a:pt x="142" y="9"/>
                    <a:pt x="135" y="32"/>
                  </a:cubicBezTo>
                  <a:cubicBezTo>
                    <a:pt x="98" y="93"/>
                    <a:pt x="62" y="178"/>
                    <a:pt x="13" y="288"/>
                  </a:cubicBezTo>
                  <a:cubicBezTo>
                    <a:pt x="0" y="312"/>
                    <a:pt x="13" y="348"/>
                    <a:pt x="37" y="361"/>
                  </a:cubicBezTo>
                  <a:lnTo>
                    <a:pt x="62" y="361"/>
                  </a:lnTo>
                  <a:cubicBezTo>
                    <a:pt x="86" y="361"/>
                    <a:pt x="98" y="348"/>
                    <a:pt x="110" y="337"/>
                  </a:cubicBezTo>
                  <a:cubicBezTo>
                    <a:pt x="159" y="239"/>
                    <a:pt x="195" y="154"/>
                    <a:pt x="232" y="69"/>
                  </a:cubicBezTo>
                  <a:cubicBezTo>
                    <a:pt x="244" y="45"/>
                    <a:pt x="219" y="20"/>
                    <a:pt x="195" y="8"/>
                  </a:cubicBezTo>
                  <a:cubicBezTo>
                    <a:pt x="186" y="4"/>
                    <a:pt x="177" y="1"/>
                    <a:pt x="1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9" name="Google Shape;4769;p45"/>
            <p:cNvSpPr/>
            <p:nvPr/>
          </p:nvSpPr>
          <p:spPr>
            <a:xfrm>
              <a:off x="7588184" y="3878990"/>
              <a:ext cx="10878" cy="14421"/>
            </a:xfrm>
            <a:custGeom>
              <a:avLst/>
              <a:gdLst/>
              <a:ahLst/>
              <a:cxnLst/>
              <a:rect l="l" t="t" r="r" b="b"/>
              <a:pathLst>
                <a:path w="221" h="293" extrusionOk="0">
                  <a:moveTo>
                    <a:pt x="159" y="0"/>
                  </a:moveTo>
                  <a:cubicBezTo>
                    <a:pt x="149" y="0"/>
                    <a:pt x="138" y="4"/>
                    <a:pt x="129" y="13"/>
                  </a:cubicBezTo>
                  <a:cubicBezTo>
                    <a:pt x="81" y="86"/>
                    <a:pt x="32" y="159"/>
                    <a:pt x="8" y="244"/>
                  </a:cubicBezTo>
                  <a:cubicBezTo>
                    <a:pt x="1" y="272"/>
                    <a:pt x="22" y="292"/>
                    <a:pt x="47" y="292"/>
                  </a:cubicBezTo>
                  <a:cubicBezTo>
                    <a:pt x="64" y="292"/>
                    <a:pt x="83" y="282"/>
                    <a:pt x="93" y="256"/>
                  </a:cubicBezTo>
                  <a:cubicBezTo>
                    <a:pt x="118" y="196"/>
                    <a:pt x="154" y="123"/>
                    <a:pt x="202" y="61"/>
                  </a:cubicBezTo>
                  <a:cubicBezTo>
                    <a:pt x="220" y="34"/>
                    <a:pt x="191" y="0"/>
                    <a:pt x="1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0" name="Google Shape;4770;p45"/>
            <p:cNvSpPr/>
            <p:nvPr/>
          </p:nvSpPr>
          <p:spPr>
            <a:xfrm>
              <a:off x="7587938" y="3878596"/>
              <a:ext cx="11419" cy="15406"/>
            </a:xfrm>
            <a:custGeom>
              <a:avLst/>
              <a:gdLst/>
              <a:ahLst/>
              <a:cxnLst/>
              <a:rect l="l" t="t" r="r" b="b"/>
              <a:pathLst>
                <a:path w="232" h="313" extrusionOk="0">
                  <a:moveTo>
                    <a:pt x="183" y="21"/>
                  </a:moveTo>
                  <a:cubicBezTo>
                    <a:pt x="196" y="33"/>
                    <a:pt x="207" y="58"/>
                    <a:pt x="196" y="69"/>
                  </a:cubicBezTo>
                  <a:cubicBezTo>
                    <a:pt x="147" y="131"/>
                    <a:pt x="123" y="204"/>
                    <a:pt x="86" y="264"/>
                  </a:cubicBezTo>
                  <a:cubicBezTo>
                    <a:pt x="86" y="282"/>
                    <a:pt x="73" y="293"/>
                    <a:pt x="56" y="293"/>
                  </a:cubicBezTo>
                  <a:cubicBezTo>
                    <a:pt x="50" y="293"/>
                    <a:pt x="43" y="292"/>
                    <a:pt x="37" y="288"/>
                  </a:cubicBezTo>
                  <a:cubicBezTo>
                    <a:pt x="25" y="288"/>
                    <a:pt x="13" y="277"/>
                    <a:pt x="25" y="252"/>
                  </a:cubicBezTo>
                  <a:cubicBezTo>
                    <a:pt x="37" y="179"/>
                    <a:pt x="74" y="106"/>
                    <a:pt x="147" y="21"/>
                  </a:cubicBezTo>
                  <a:close/>
                  <a:moveTo>
                    <a:pt x="165" y="1"/>
                  </a:moveTo>
                  <a:cubicBezTo>
                    <a:pt x="151" y="1"/>
                    <a:pt x="137" y="7"/>
                    <a:pt x="123" y="21"/>
                  </a:cubicBezTo>
                  <a:cubicBezTo>
                    <a:pt x="61" y="94"/>
                    <a:pt x="25" y="167"/>
                    <a:pt x="1" y="240"/>
                  </a:cubicBezTo>
                  <a:cubicBezTo>
                    <a:pt x="1" y="277"/>
                    <a:pt x="13" y="301"/>
                    <a:pt x="37" y="301"/>
                  </a:cubicBezTo>
                  <a:cubicBezTo>
                    <a:pt x="37" y="313"/>
                    <a:pt x="50" y="313"/>
                    <a:pt x="50" y="313"/>
                  </a:cubicBezTo>
                  <a:cubicBezTo>
                    <a:pt x="74" y="313"/>
                    <a:pt x="98" y="301"/>
                    <a:pt x="110" y="277"/>
                  </a:cubicBezTo>
                  <a:cubicBezTo>
                    <a:pt x="134" y="215"/>
                    <a:pt x="159" y="142"/>
                    <a:pt x="207" y="82"/>
                  </a:cubicBezTo>
                  <a:cubicBezTo>
                    <a:pt x="232" y="58"/>
                    <a:pt x="220" y="21"/>
                    <a:pt x="196" y="9"/>
                  </a:cubicBezTo>
                  <a:cubicBezTo>
                    <a:pt x="185" y="4"/>
                    <a:pt x="175" y="1"/>
                    <a:pt x="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1" name="Google Shape;4771;p45"/>
            <p:cNvSpPr/>
            <p:nvPr/>
          </p:nvSpPr>
          <p:spPr>
            <a:xfrm>
              <a:off x="7598127" y="3877415"/>
              <a:ext cx="11074" cy="20525"/>
            </a:xfrm>
            <a:custGeom>
              <a:avLst/>
              <a:gdLst/>
              <a:ahLst/>
              <a:cxnLst/>
              <a:rect l="l" t="t" r="r" b="b"/>
              <a:pathLst>
                <a:path w="225" h="417" extrusionOk="0">
                  <a:moveTo>
                    <a:pt x="165" y="0"/>
                  </a:moveTo>
                  <a:cubicBezTo>
                    <a:pt x="153" y="0"/>
                    <a:pt x="142" y="6"/>
                    <a:pt x="134" y="20"/>
                  </a:cubicBezTo>
                  <a:cubicBezTo>
                    <a:pt x="61" y="130"/>
                    <a:pt x="13" y="252"/>
                    <a:pt x="0" y="374"/>
                  </a:cubicBezTo>
                  <a:cubicBezTo>
                    <a:pt x="0" y="401"/>
                    <a:pt x="27" y="416"/>
                    <a:pt x="53" y="416"/>
                  </a:cubicBezTo>
                  <a:cubicBezTo>
                    <a:pt x="73" y="416"/>
                    <a:pt x="92" y="407"/>
                    <a:pt x="97" y="385"/>
                  </a:cubicBezTo>
                  <a:cubicBezTo>
                    <a:pt x="110" y="276"/>
                    <a:pt x="146" y="166"/>
                    <a:pt x="207" y="69"/>
                  </a:cubicBezTo>
                  <a:cubicBezTo>
                    <a:pt x="225" y="35"/>
                    <a:pt x="193" y="0"/>
                    <a:pt x="1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2" name="Google Shape;4772;p45"/>
            <p:cNvSpPr/>
            <p:nvPr/>
          </p:nvSpPr>
          <p:spPr>
            <a:xfrm>
              <a:off x="7598127" y="3876874"/>
              <a:ext cx="11419" cy="21361"/>
            </a:xfrm>
            <a:custGeom>
              <a:avLst/>
              <a:gdLst/>
              <a:ahLst/>
              <a:cxnLst/>
              <a:rect l="l" t="t" r="r" b="b"/>
              <a:pathLst>
                <a:path w="232" h="434" extrusionOk="0">
                  <a:moveTo>
                    <a:pt x="165" y="23"/>
                  </a:moveTo>
                  <a:cubicBezTo>
                    <a:pt x="174" y="23"/>
                    <a:pt x="183" y="26"/>
                    <a:pt x="195" y="31"/>
                  </a:cubicBezTo>
                  <a:cubicBezTo>
                    <a:pt x="207" y="31"/>
                    <a:pt x="207" y="56"/>
                    <a:pt x="195" y="68"/>
                  </a:cubicBezTo>
                  <a:cubicBezTo>
                    <a:pt x="146" y="166"/>
                    <a:pt x="110" y="263"/>
                    <a:pt x="86" y="396"/>
                  </a:cubicBezTo>
                  <a:cubicBezTo>
                    <a:pt x="86" y="421"/>
                    <a:pt x="61" y="421"/>
                    <a:pt x="49" y="421"/>
                  </a:cubicBezTo>
                  <a:cubicBezTo>
                    <a:pt x="37" y="421"/>
                    <a:pt x="13" y="409"/>
                    <a:pt x="13" y="385"/>
                  </a:cubicBezTo>
                  <a:cubicBezTo>
                    <a:pt x="25" y="263"/>
                    <a:pt x="61" y="141"/>
                    <a:pt x="134" y="31"/>
                  </a:cubicBezTo>
                  <a:cubicBezTo>
                    <a:pt x="147" y="26"/>
                    <a:pt x="156" y="23"/>
                    <a:pt x="165" y="23"/>
                  </a:cubicBezTo>
                  <a:close/>
                  <a:moveTo>
                    <a:pt x="174" y="0"/>
                  </a:moveTo>
                  <a:cubicBezTo>
                    <a:pt x="158" y="0"/>
                    <a:pt x="137" y="9"/>
                    <a:pt x="122" y="31"/>
                  </a:cubicBezTo>
                  <a:cubicBezTo>
                    <a:pt x="49" y="141"/>
                    <a:pt x="0" y="263"/>
                    <a:pt x="0" y="385"/>
                  </a:cubicBezTo>
                  <a:cubicBezTo>
                    <a:pt x="0" y="421"/>
                    <a:pt x="25" y="433"/>
                    <a:pt x="49" y="433"/>
                  </a:cubicBezTo>
                  <a:cubicBezTo>
                    <a:pt x="73" y="433"/>
                    <a:pt x="97" y="433"/>
                    <a:pt x="97" y="396"/>
                  </a:cubicBezTo>
                  <a:cubicBezTo>
                    <a:pt x="122" y="275"/>
                    <a:pt x="159" y="166"/>
                    <a:pt x="219" y="80"/>
                  </a:cubicBezTo>
                  <a:cubicBezTo>
                    <a:pt x="232" y="56"/>
                    <a:pt x="219" y="20"/>
                    <a:pt x="195" y="7"/>
                  </a:cubicBezTo>
                  <a:cubicBezTo>
                    <a:pt x="191" y="3"/>
                    <a:pt x="183" y="0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3" name="Google Shape;4773;p45"/>
            <p:cNvSpPr/>
            <p:nvPr/>
          </p:nvSpPr>
          <p:spPr>
            <a:xfrm>
              <a:off x="7607676" y="3878793"/>
              <a:ext cx="9844" cy="16341"/>
            </a:xfrm>
            <a:custGeom>
              <a:avLst/>
              <a:gdLst/>
              <a:ahLst/>
              <a:cxnLst/>
              <a:rect l="l" t="t" r="r" b="b"/>
              <a:pathLst>
                <a:path w="200" h="332" extrusionOk="0">
                  <a:moveTo>
                    <a:pt x="146" y="1"/>
                  </a:moveTo>
                  <a:cubicBezTo>
                    <a:pt x="132" y="1"/>
                    <a:pt x="119" y="9"/>
                    <a:pt x="111" y="29"/>
                  </a:cubicBezTo>
                  <a:cubicBezTo>
                    <a:pt x="62" y="102"/>
                    <a:pt x="13" y="187"/>
                    <a:pt x="1" y="273"/>
                  </a:cubicBezTo>
                  <a:cubicBezTo>
                    <a:pt x="1" y="309"/>
                    <a:pt x="27" y="332"/>
                    <a:pt x="53" y="332"/>
                  </a:cubicBezTo>
                  <a:cubicBezTo>
                    <a:pt x="71" y="332"/>
                    <a:pt x="88" y="321"/>
                    <a:pt x="98" y="297"/>
                  </a:cubicBezTo>
                  <a:cubicBezTo>
                    <a:pt x="122" y="224"/>
                    <a:pt x="147" y="151"/>
                    <a:pt x="184" y="65"/>
                  </a:cubicBezTo>
                  <a:cubicBezTo>
                    <a:pt x="200" y="33"/>
                    <a:pt x="173" y="1"/>
                    <a:pt x="1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4" name="Google Shape;4774;p45"/>
            <p:cNvSpPr/>
            <p:nvPr/>
          </p:nvSpPr>
          <p:spPr>
            <a:xfrm>
              <a:off x="7607135" y="3878596"/>
              <a:ext cx="10779" cy="17227"/>
            </a:xfrm>
            <a:custGeom>
              <a:avLst/>
              <a:gdLst/>
              <a:ahLst/>
              <a:cxnLst/>
              <a:rect l="l" t="t" r="r" b="b"/>
              <a:pathLst>
                <a:path w="219" h="350" extrusionOk="0">
                  <a:moveTo>
                    <a:pt x="158" y="9"/>
                  </a:moveTo>
                  <a:lnTo>
                    <a:pt x="170" y="21"/>
                  </a:lnTo>
                  <a:cubicBezTo>
                    <a:pt x="182" y="21"/>
                    <a:pt x="195" y="45"/>
                    <a:pt x="182" y="69"/>
                  </a:cubicBezTo>
                  <a:cubicBezTo>
                    <a:pt x="158" y="131"/>
                    <a:pt x="133" y="191"/>
                    <a:pt x="122" y="252"/>
                  </a:cubicBezTo>
                  <a:cubicBezTo>
                    <a:pt x="109" y="264"/>
                    <a:pt x="109" y="288"/>
                    <a:pt x="97" y="301"/>
                  </a:cubicBezTo>
                  <a:cubicBezTo>
                    <a:pt x="88" y="319"/>
                    <a:pt x="79" y="330"/>
                    <a:pt x="70" y="330"/>
                  </a:cubicBezTo>
                  <a:cubicBezTo>
                    <a:pt x="67" y="330"/>
                    <a:pt x="64" y="328"/>
                    <a:pt x="60" y="325"/>
                  </a:cubicBezTo>
                  <a:cubicBezTo>
                    <a:pt x="36" y="325"/>
                    <a:pt x="24" y="313"/>
                    <a:pt x="24" y="277"/>
                  </a:cubicBezTo>
                  <a:cubicBezTo>
                    <a:pt x="36" y="204"/>
                    <a:pt x="73" y="118"/>
                    <a:pt x="122" y="33"/>
                  </a:cubicBezTo>
                  <a:cubicBezTo>
                    <a:pt x="133" y="21"/>
                    <a:pt x="146" y="9"/>
                    <a:pt x="158" y="9"/>
                  </a:cubicBezTo>
                  <a:close/>
                  <a:moveTo>
                    <a:pt x="151" y="1"/>
                  </a:moveTo>
                  <a:cubicBezTo>
                    <a:pt x="137" y="1"/>
                    <a:pt x="123" y="7"/>
                    <a:pt x="109" y="21"/>
                  </a:cubicBezTo>
                  <a:cubicBezTo>
                    <a:pt x="60" y="106"/>
                    <a:pt x="24" y="204"/>
                    <a:pt x="12" y="277"/>
                  </a:cubicBezTo>
                  <a:cubicBezTo>
                    <a:pt x="0" y="313"/>
                    <a:pt x="24" y="337"/>
                    <a:pt x="49" y="350"/>
                  </a:cubicBezTo>
                  <a:lnTo>
                    <a:pt x="60" y="350"/>
                  </a:lnTo>
                  <a:cubicBezTo>
                    <a:pt x="85" y="350"/>
                    <a:pt x="109" y="337"/>
                    <a:pt x="122" y="313"/>
                  </a:cubicBezTo>
                  <a:cubicBezTo>
                    <a:pt x="122" y="288"/>
                    <a:pt x="133" y="277"/>
                    <a:pt x="133" y="252"/>
                  </a:cubicBezTo>
                  <a:cubicBezTo>
                    <a:pt x="158" y="191"/>
                    <a:pt x="182" y="131"/>
                    <a:pt x="206" y="82"/>
                  </a:cubicBezTo>
                  <a:cubicBezTo>
                    <a:pt x="219" y="45"/>
                    <a:pt x="206" y="21"/>
                    <a:pt x="182" y="9"/>
                  </a:cubicBezTo>
                  <a:cubicBezTo>
                    <a:pt x="172" y="4"/>
                    <a:pt x="162" y="1"/>
                    <a:pt x="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5" name="Google Shape;4775;p45"/>
            <p:cNvSpPr/>
            <p:nvPr/>
          </p:nvSpPr>
          <p:spPr>
            <a:xfrm>
              <a:off x="7616388" y="3879039"/>
              <a:ext cx="8515" cy="16686"/>
            </a:xfrm>
            <a:custGeom>
              <a:avLst/>
              <a:gdLst/>
              <a:ahLst/>
              <a:cxnLst/>
              <a:rect l="l" t="t" r="r" b="b"/>
              <a:pathLst>
                <a:path w="173" h="339" extrusionOk="0">
                  <a:moveTo>
                    <a:pt x="117" y="1"/>
                  </a:moveTo>
                  <a:cubicBezTo>
                    <a:pt x="102" y="1"/>
                    <a:pt x="88" y="8"/>
                    <a:pt x="80" y="24"/>
                  </a:cubicBezTo>
                  <a:cubicBezTo>
                    <a:pt x="43" y="97"/>
                    <a:pt x="7" y="206"/>
                    <a:pt x="7" y="292"/>
                  </a:cubicBezTo>
                  <a:cubicBezTo>
                    <a:pt x="0" y="324"/>
                    <a:pt x="21" y="339"/>
                    <a:pt x="43" y="339"/>
                  </a:cubicBezTo>
                  <a:cubicBezTo>
                    <a:pt x="64" y="339"/>
                    <a:pt x="86" y="327"/>
                    <a:pt x="91" y="304"/>
                  </a:cubicBezTo>
                  <a:cubicBezTo>
                    <a:pt x="116" y="231"/>
                    <a:pt x="140" y="133"/>
                    <a:pt x="164" y="49"/>
                  </a:cubicBezTo>
                  <a:cubicBezTo>
                    <a:pt x="173" y="25"/>
                    <a:pt x="144" y="1"/>
                    <a:pt x="1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6" name="Google Shape;4776;p45"/>
            <p:cNvSpPr/>
            <p:nvPr/>
          </p:nvSpPr>
          <p:spPr>
            <a:xfrm>
              <a:off x="7616093" y="3878400"/>
              <a:ext cx="9007" cy="18015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19" y="17"/>
                  </a:moveTo>
                  <a:cubicBezTo>
                    <a:pt x="124" y="17"/>
                    <a:pt x="129" y="20"/>
                    <a:pt x="134" y="25"/>
                  </a:cubicBezTo>
                  <a:cubicBezTo>
                    <a:pt x="159" y="25"/>
                    <a:pt x="170" y="49"/>
                    <a:pt x="159" y="62"/>
                  </a:cubicBezTo>
                  <a:lnTo>
                    <a:pt x="146" y="98"/>
                  </a:lnTo>
                  <a:cubicBezTo>
                    <a:pt x="134" y="171"/>
                    <a:pt x="110" y="256"/>
                    <a:pt x="86" y="317"/>
                  </a:cubicBezTo>
                  <a:cubicBezTo>
                    <a:pt x="86" y="334"/>
                    <a:pt x="73" y="346"/>
                    <a:pt x="61" y="346"/>
                  </a:cubicBezTo>
                  <a:cubicBezTo>
                    <a:pt x="56" y="346"/>
                    <a:pt x="52" y="344"/>
                    <a:pt x="49" y="341"/>
                  </a:cubicBezTo>
                  <a:cubicBezTo>
                    <a:pt x="37" y="341"/>
                    <a:pt x="13" y="341"/>
                    <a:pt x="13" y="305"/>
                  </a:cubicBezTo>
                  <a:cubicBezTo>
                    <a:pt x="24" y="232"/>
                    <a:pt x="49" y="122"/>
                    <a:pt x="97" y="37"/>
                  </a:cubicBezTo>
                  <a:cubicBezTo>
                    <a:pt x="105" y="23"/>
                    <a:pt x="112" y="17"/>
                    <a:pt x="119" y="17"/>
                  </a:cubicBezTo>
                  <a:close/>
                  <a:moveTo>
                    <a:pt x="146" y="0"/>
                  </a:moveTo>
                  <a:cubicBezTo>
                    <a:pt x="122" y="0"/>
                    <a:pt x="97" y="0"/>
                    <a:pt x="86" y="25"/>
                  </a:cubicBezTo>
                  <a:cubicBezTo>
                    <a:pt x="37" y="122"/>
                    <a:pt x="0" y="219"/>
                    <a:pt x="0" y="305"/>
                  </a:cubicBezTo>
                  <a:cubicBezTo>
                    <a:pt x="0" y="341"/>
                    <a:pt x="13" y="354"/>
                    <a:pt x="37" y="365"/>
                  </a:cubicBezTo>
                  <a:lnTo>
                    <a:pt x="49" y="365"/>
                  </a:lnTo>
                  <a:cubicBezTo>
                    <a:pt x="73" y="365"/>
                    <a:pt x="97" y="354"/>
                    <a:pt x="110" y="329"/>
                  </a:cubicBezTo>
                  <a:cubicBezTo>
                    <a:pt x="134" y="256"/>
                    <a:pt x="146" y="183"/>
                    <a:pt x="170" y="110"/>
                  </a:cubicBezTo>
                  <a:lnTo>
                    <a:pt x="183" y="73"/>
                  </a:lnTo>
                  <a:cubicBezTo>
                    <a:pt x="183" y="37"/>
                    <a:pt x="170" y="13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7" name="Google Shape;4777;p45"/>
            <p:cNvSpPr/>
            <p:nvPr/>
          </p:nvSpPr>
          <p:spPr>
            <a:xfrm>
              <a:off x="7626823" y="3879089"/>
              <a:ext cx="9253" cy="15701"/>
            </a:xfrm>
            <a:custGeom>
              <a:avLst/>
              <a:gdLst/>
              <a:ahLst/>
              <a:cxnLst/>
              <a:rect l="l" t="t" r="r" b="b"/>
              <a:pathLst>
                <a:path w="188" h="319" extrusionOk="0">
                  <a:moveTo>
                    <a:pt x="130" y="0"/>
                  </a:moveTo>
                  <a:cubicBezTo>
                    <a:pt x="115" y="0"/>
                    <a:pt x="99" y="7"/>
                    <a:pt x="87" y="23"/>
                  </a:cubicBezTo>
                  <a:cubicBezTo>
                    <a:pt x="38" y="84"/>
                    <a:pt x="1" y="181"/>
                    <a:pt x="1" y="267"/>
                  </a:cubicBezTo>
                  <a:cubicBezTo>
                    <a:pt x="1" y="300"/>
                    <a:pt x="27" y="319"/>
                    <a:pt x="52" y="319"/>
                  </a:cubicBezTo>
                  <a:cubicBezTo>
                    <a:pt x="73" y="319"/>
                    <a:pt x="93" y="306"/>
                    <a:pt x="98" y="278"/>
                  </a:cubicBezTo>
                  <a:cubicBezTo>
                    <a:pt x="111" y="205"/>
                    <a:pt x="135" y="132"/>
                    <a:pt x="171" y="59"/>
                  </a:cubicBezTo>
                  <a:cubicBezTo>
                    <a:pt x="187" y="27"/>
                    <a:pt x="16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8" name="Google Shape;4778;p45"/>
            <p:cNvSpPr/>
            <p:nvPr/>
          </p:nvSpPr>
          <p:spPr>
            <a:xfrm>
              <a:off x="7626282" y="3878596"/>
              <a:ext cx="10189" cy="16587"/>
            </a:xfrm>
            <a:custGeom>
              <a:avLst/>
              <a:gdLst/>
              <a:ahLst/>
              <a:cxnLst/>
              <a:rect l="l" t="t" r="r" b="b"/>
              <a:pathLst>
                <a:path w="207" h="337" extrusionOk="0">
                  <a:moveTo>
                    <a:pt x="158" y="21"/>
                  </a:moveTo>
                  <a:cubicBezTo>
                    <a:pt x="171" y="33"/>
                    <a:pt x="182" y="45"/>
                    <a:pt x="171" y="69"/>
                  </a:cubicBezTo>
                  <a:lnTo>
                    <a:pt x="98" y="288"/>
                  </a:lnTo>
                  <a:cubicBezTo>
                    <a:pt x="85" y="313"/>
                    <a:pt x="73" y="313"/>
                    <a:pt x="61" y="313"/>
                  </a:cubicBezTo>
                  <a:cubicBezTo>
                    <a:pt x="36" y="313"/>
                    <a:pt x="25" y="301"/>
                    <a:pt x="25" y="277"/>
                  </a:cubicBezTo>
                  <a:cubicBezTo>
                    <a:pt x="25" y="204"/>
                    <a:pt x="61" y="106"/>
                    <a:pt x="109" y="33"/>
                  </a:cubicBezTo>
                  <a:cubicBezTo>
                    <a:pt x="122" y="21"/>
                    <a:pt x="134" y="21"/>
                    <a:pt x="146" y="21"/>
                  </a:cubicBezTo>
                  <a:close/>
                  <a:moveTo>
                    <a:pt x="140" y="1"/>
                  </a:moveTo>
                  <a:cubicBezTo>
                    <a:pt x="126" y="1"/>
                    <a:pt x="112" y="7"/>
                    <a:pt x="98" y="21"/>
                  </a:cubicBezTo>
                  <a:cubicBezTo>
                    <a:pt x="36" y="94"/>
                    <a:pt x="12" y="191"/>
                    <a:pt x="0" y="277"/>
                  </a:cubicBezTo>
                  <a:cubicBezTo>
                    <a:pt x="0" y="313"/>
                    <a:pt x="25" y="325"/>
                    <a:pt x="49" y="337"/>
                  </a:cubicBezTo>
                  <a:lnTo>
                    <a:pt x="61" y="337"/>
                  </a:lnTo>
                  <a:cubicBezTo>
                    <a:pt x="85" y="337"/>
                    <a:pt x="109" y="325"/>
                    <a:pt x="109" y="301"/>
                  </a:cubicBezTo>
                  <a:cubicBezTo>
                    <a:pt x="134" y="215"/>
                    <a:pt x="158" y="155"/>
                    <a:pt x="195" y="82"/>
                  </a:cubicBezTo>
                  <a:cubicBezTo>
                    <a:pt x="207" y="45"/>
                    <a:pt x="195" y="21"/>
                    <a:pt x="171" y="9"/>
                  </a:cubicBezTo>
                  <a:cubicBezTo>
                    <a:pt x="160" y="4"/>
                    <a:pt x="150" y="1"/>
                    <a:pt x="1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9" name="Google Shape;4779;p45"/>
            <p:cNvSpPr/>
            <p:nvPr/>
          </p:nvSpPr>
          <p:spPr>
            <a:xfrm>
              <a:off x="7635831" y="3878892"/>
              <a:ext cx="9401" cy="17079"/>
            </a:xfrm>
            <a:custGeom>
              <a:avLst/>
              <a:gdLst/>
              <a:ahLst/>
              <a:cxnLst/>
              <a:rect l="l" t="t" r="r" b="b"/>
              <a:pathLst>
                <a:path w="191" h="347" extrusionOk="0">
                  <a:moveTo>
                    <a:pt x="140" y="1"/>
                  </a:moveTo>
                  <a:cubicBezTo>
                    <a:pt x="124" y="1"/>
                    <a:pt x="107" y="9"/>
                    <a:pt x="98" y="27"/>
                  </a:cubicBezTo>
                  <a:cubicBezTo>
                    <a:pt x="49" y="112"/>
                    <a:pt x="13" y="198"/>
                    <a:pt x="1" y="295"/>
                  </a:cubicBezTo>
                  <a:cubicBezTo>
                    <a:pt x="1" y="328"/>
                    <a:pt x="26" y="347"/>
                    <a:pt x="52" y="347"/>
                  </a:cubicBezTo>
                  <a:cubicBezTo>
                    <a:pt x="72" y="347"/>
                    <a:pt x="92" y="334"/>
                    <a:pt x="98" y="307"/>
                  </a:cubicBezTo>
                  <a:cubicBezTo>
                    <a:pt x="122" y="222"/>
                    <a:pt x="147" y="136"/>
                    <a:pt x="183" y="52"/>
                  </a:cubicBezTo>
                  <a:cubicBezTo>
                    <a:pt x="191" y="22"/>
                    <a:pt x="166" y="1"/>
                    <a:pt x="1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0" name="Google Shape;4780;p45"/>
            <p:cNvSpPr/>
            <p:nvPr/>
          </p:nvSpPr>
          <p:spPr>
            <a:xfrm>
              <a:off x="7635240" y="3878400"/>
              <a:ext cx="10238" cy="18015"/>
            </a:xfrm>
            <a:custGeom>
              <a:avLst/>
              <a:gdLst/>
              <a:ahLst/>
              <a:cxnLst/>
              <a:rect l="l" t="t" r="r" b="b"/>
              <a:pathLst>
                <a:path w="208" h="366" extrusionOk="0">
                  <a:moveTo>
                    <a:pt x="139" y="17"/>
                  </a:moveTo>
                  <a:cubicBezTo>
                    <a:pt x="146" y="17"/>
                    <a:pt x="154" y="20"/>
                    <a:pt x="159" y="25"/>
                  </a:cubicBezTo>
                  <a:cubicBezTo>
                    <a:pt x="170" y="25"/>
                    <a:pt x="183" y="49"/>
                    <a:pt x="183" y="62"/>
                  </a:cubicBezTo>
                  <a:cubicBezTo>
                    <a:pt x="159" y="122"/>
                    <a:pt x="146" y="183"/>
                    <a:pt x="122" y="256"/>
                  </a:cubicBezTo>
                  <a:cubicBezTo>
                    <a:pt x="110" y="268"/>
                    <a:pt x="110" y="292"/>
                    <a:pt x="97" y="317"/>
                  </a:cubicBezTo>
                  <a:cubicBezTo>
                    <a:pt x="97" y="334"/>
                    <a:pt x="85" y="346"/>
                    <a:pt x="68" y="346"/>
                  </a:cubicBezTo>
                  <a:cubicBezTo>
                    <a:pt x="62" y="346"/>
                    <a:pt x="55" y="344"/>
                    <a:pt x="49" y="341"/>
                  </a:cubicBezTo>
                  <a:cubicBezTo>
                    <a:pt x="49" y="341"/>
                    <a:pt x="25" y="341"/>
                    <a:pt x="25" y="305"/>
                  </a:cubicBezTo>
                  <a:cubicBezTo>
                    <a:pt x="37" y="219"/>
                    <a:pt x="61" y="122"/>
                    <a:pt x="110" y="37"/>
                  </a:cubicBezTo>
                  <a:cubicBezTo>
                    <a:pt x="117" y="23"/>
                    <a:pt x="128" y="17"/>
                    <a:pt x="139" y="17"/>
                  </a:cubicBezTo>
                  <a:close/>
                  <a:moveTo>
                    <a:pt x="170" y="0"/>
                  </a:moveTo>
                  <a:cubicBezTo>
                    <a:pt x="146" y="0"/>
                    <a:pt x="110" y="0"/>
                    <a:pt x="97" y="25"/>
                  </a:cubicBezTo>
                  <a:cubicBezTo>
                    <a:pt x="49" y="122"/>
                    <a:pt x="13" y="219"/>
                    <a:pt x="0" y="305"/>
                  </a:cubicBezTo>
                  <a:cubicBezTo>
                    <a:pt x="0" y="341"/>
                    <a:pt x="13" y="354"/>
                    <a:pt x="49" y="365"/>
                  </a:cubicBezTo>
                  <a:lnTo>
                    <a:pt x="61" y="365"/>
                  </a:lnTo>
                  <a:cubicBezTo>
                    <a:pt x="86" y="365"/>
                    <a:pt x="110" y="354"/>
                    <a:pt x="122" y="329"/>
                  </a:cubicBezTo>
                  <a:cubicBezTo>
                    <a:pt x="122" y="305"/>
                    <a:pt x="134" y="281"/>
                    <a:pt x="134" y="256"/>
                  </a:cubicBezTo>
                  <a:cubicBezTo>
                    <a:pt x="159" y="195"/>
                    <a:pt x="170" y="135"/>
                    <a:pt x="195" y="73"/>
                  </a:cubicBezTo>
                  <a:cubicBezTo>
                    <a:pt x="207" y="37"/>
                    <a:pt x="195" y="13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1" name="Google Shape;4781;p45"/>
            <p:cNvSpPr/>
            <p:nvPr/>
          </p:nvSpPr>
          <p:spPr>
            <a:xfrm>
              <a:off x="7647989" y="3878646"/>
              <a:ext cx="7974" cy="14717"/>
            </a:xfrm>
            <a:custGeom>
              <a:avLst/>
              <a:gdLst/>
              <a:ahLst/>
              <a:cxnLst/>
              <a:rect l="l" t="t" r="r" b="b"/>
              <a:pathLst>
                <a:path w="162" h="299" extrusionOk="0">
                  <a:moveTo>
                    <a:pt x="117" y="0"/>
                  </a:moveTo>
                  <a:cubicBezTo>
                    <a:pt x="97" y="0"/>
                    <a:pt x="75" y="10"/>
                    <a:pt x="70" y="32"/>
                  </a:cubicBezTo>
                  <a:cubicBezTo>
                    <a:pt x="57" y="105"/>
                    <a:pt x="33" y="166"/>
                    <a:pt x="9" y="239"/>
                  </a:cubicBezTo>
                  <a:cubicBezTo>
                    <a:pt x="1" y="271"/>
                    <a:pt x="31" y="299"/>
                    <a:pt x="59" y="299"/>
                  </a:cubicBezTo>
                  <a:cubicBezTo>
                    <a:pt x="73" y="299"/>
                    <a:pt x="86" y="292"/>
                    <a:pt x="94" y="276"/>
                  </a:cubicBezTo>
                  <a:cubicBezTo>
                    <a:pt x="130" y="203"/>
                    <a:pt x="143" y="117"/>
                    <a:pt x="155" y="32"/>
                  </a:cubicBezTo>
                  <a:cubicBezTo>
                    <a:pt x="161" y="13"/>
                    <a:pt x="140" y="0"/>
                    <a:pt x="1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2" name="Google Shape;4782;p45"/>
            <p:cNvSpPr/>
            <p:nvPr/>
          </p:nvSpPr>
          <p:spPr>
            <a:xfrm>
              <a:off x="7647841" y="3877809"/>
              <a:ext cx="8417" cy="16193"/>
            </a:xfrm>
            <a:custGeom>
              <a:avLst/>
              <a:gdLst/>
              <a:ahLst/>
              <a:cxnLst/>
              <a:rect l="l" t="t" r="r" b="b"/>
              <a:pathLst>
                <a:path w="171" h="329" extrusionOk="0">
                  <a:moveTo>
                    <a:pt x="122" y="25"/>
                  </a:moveTo>
                  <a:cubicBezTo>
                    <a:pt x="133" y="25"/>
                    <a:pt x="146" y="37"/>
                    <a:pt x="146" y="49"/>
                  </a:cubicBezTo>
                  <a:cubicBezTo>
                    <a:pt x="133" y="147"/>
                    <a:pt x="122" y="231"/>
                    <a:pt x="85" y="293"/>
                  </a:cubicBezTo>
                  <a:cubicBezTo>
                    <a:pt x="79" y="305"/>
                    <a:pt x="73" y="308"/>
                    <a:pt x="67" y="308"/>
                  </a:cubicBezTo>
                  <a:cubicBezTo>
                    <a:pt x="61" y="308"/>
                    <a:pt x="55" y="304"/>
                    <a:pt x="49" y="304"/>
                  </a:cubicBezTo>
                  <a:cubicBezTo>
                    <a:pt x="36" y="304"/>
                    <a:pt x="12" y="280"/>
                    <a:pt x="24" y="268"/>
                  </a:cubicBezTo>
                  <a:cubicBezTo>
                    <a:pt x="36" y="231"/>
                    <a:pt x="36" y="207"/>
                    <a:pt x="49" y="183"/>
                  </a:cubicBezTo>
                  <a:cubicBezTo>
                    <a:pt x="60" y="134"/>
                    <a:pt x="73" y="85"/>
                    <a:pt x="85" y="49"/>
                  </a:cubicBezTo>
                  <a:cubicBezTo>
                    <a:pt x="85" y="25"/>
                    <a:pt x="109" y="25"/>
                    <a:pt x="122" y="25"/>
                  </a:cubicBezTo>
                  <a:close/>
                  <a:moveTo>
                    <a:pt x="122" y="1"/>
                  </a:moveTo>
                  <a:cubicBezTo>
                    <a:pt x="97" y="1"/>
                    <a:pt x="73" y="12"/>
                    <a:pt x="60" y="37"/>
                  </a:cubicBezTo>
                  <a:cubicBezTo>
                    <a:pt x="60" y="85"/>
                    <a:pt x="36" y="134"/>
                    <a:pt x="24" y="171"/>
                  </a:cubicBezTo>
                  <a:cubicBezTo>
                    <a:pt x="24" y="207"/>
                    <a:pt x="12" y="231"/>
                    <a:pt x="12" y="256"/>
                  </a:cubicBezTo>
                  <a:cubicBezTo>
                    <a:pt x="0" y="293"/>
                    <a:pt x="24" y="317"/>
                    <a:pt x="49" y="329"/>
                  </a:cubicBezTo>
                  <a:lnTo>
                    <a:pt x="60" y="329"/>
                  </a:lnTo>
                  <a:cubicBezTo>
                    <a:pt x="85" y="329"/>
                    <a:pt x="97" y="317"/>
                    <a:pt x="109" y="304"/>
                  </a:cubicBezTo>
                  <a:cubicBezTo>
                    <a:pt x="133" y="231"/>
                    <a:pt x="158" y="158"/>
                    <a:pt x="170" y="61"/>
                  </a:cubicBezTo>
                  <a:cubicBezTo>
                    <a:pt x="170" y="37"/>
                    <a:pt x="158" y="12"/>
                    <a:pt x="1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3" name="Google Shape;4783;p45"/>
            <p:cNvSpPr/>
            <p:nvPr/>
          </p:nvSpPr>
          <p:spPr>
            <a:xfrm>
              <a:off x="7657045" y="3877563"/>
              <a:ext cx="10976" cy="18211"/>
            </a:xfrm>
            <a:custGeom>
              <a:avLst/>
              <a:gdLst/>
              <a:ahLst/>
              <a:cxnLst/>
              <a:rect l="l" t="t" r="r" b="b"/>
              <a:pathLst>
                <a:path w="223" h="370" extrusionOk="0">
                  <a:moveTo>
                    <a:pt x="165" y="0"/>
                  </a:moveTo>
                  <a:cubicBezTo>
                    <a:pt x="151" y="0"/>
                    <a:pt x="137" y="6"/>
                    <a:pt x="129" y="17"/>
                  </a:cubicBezTo>
                  <a:cubicBezTo>
                    <a:pt x="81" y="103"/>
                    <a:pt x="44" y="212"/>
                    <a:pt x="8" y="309"/>
                  </a:cubicBezTo>
                  <a:cubicBezTo>
                    <a:pt x="0" y="346"/>
                    <a:pt x="27" y="369"/>
                    <a:pt x="53" y="369"/>
                  </a:cubicBezTo>
                  <a:cubicBezTo>
                    <a:pt x="71" y="369"/>
                    <a:pt x="88" y="358"/>
                    <a:pt x="92" y="334"/>
                  </a:cubicBezTo>
                  <a:cubicBezTo>
                    <a:pt x="141" y="236"/>
                    <a:pt x="178" y="152"/>
                    <a:pt x="214" y="54"/>
                  </a:cubicBezTo>
                  <a:cubicBezTo>
                    <a:pt x="222" y="22"/>
                    <a:pt x="193" y="0"/>
                    <a:pt x="1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4" name="Google Shape;4784;p45"/>
            <p:cNvSpPr/>
            <p:nvPr/>
          </p:nvSpPr>
          <p:spPr>
            <a:xfrm>
              <a:off x="7656799" y="3876874"/>
              <a:ext cx="11419" cy="18950"/>
            </a:xfrm>
            <a:custGeom>
              <a:avLst/>
              <a:gdLst/>
              <a:ahLst/>
              <a:cxnLst/>
              <a:rect l="l" t="t" r="r" b="b"/>
              <a:pathLst>
                <a:path w="232" h="385" extrusionOk="0">
                  <a:moveTo>
                    <a:pt x="195" y="20"/>
                  </a:moveTo>
                  <a:cubicBezTo>
                    <a:pt x="207" y="31"/>
                    <a:pt x="219" y="44"/>
                    <a:pt x="207" y="56"/>
                  </a:cubicBezTo>
                  <a:cubicBezTo>
                    <a:pt x="183" y="141"/>
                    <a:pt x="146" y="239"/>
                    <a:pt x="110" y="312"/>
                  </a:cubicBezTo>
                  <a:lnTo>
                    <a:pt x="97" y="348"/>
                  </a:lnTo>
                  <a:cubicBezTo>
                    <a:pt x="86" y="372"/>
                    <a:pt x="61" y="372"/>
                    <a:pt x="49" y="372"/>
                  </a:cubicBezTo>
                  <a:cubicBezTo>
                    <a:pt x="24" y="360"/>
                    <a:pt x="13" y="348"/>
                    <a:pt x="24" y="323"/>
                  </a:cubicBezTo>
                  <a:cubicBezTo>
                    <a:pt x="49" y="226"/>
                    <a:pt x="97" y="117"/>
                    <a:pt x="146" y="31"/>
                  </a:cubicBezTo>
                  <a:cubicBezTo>
                    <a:pt x="159" y="20"/>
                    <a:pt x="170" y="20"/>
                    <a:pt x="170" y="20"/>
                  </a:cubicBezTo>
                  <a:close/>
                  <a:moveTo>
                    <a:pt x="178" y="0"/>
                  </a:moveTo>
                  <a:cubicBezTo>
                    <a:pt x="159" y="0"/>
                    <a:pt x="142" y="9"/>
                    <a:pt x="134" y="31"/>
                  </a:cubicBezTo>
                  <a:cubicBezTo>
                    <a:pt x="86" y="117"/>
                    <a:pt x="37" y="214"/>
                    <a:pt x="13" y="323"/>
                  </a:cubicBezTo>
                  <a:cubicBezTo>
                    <a:pt x="0" y="360"/>
                    <a:pt x="13" y="385"/>
                    <a:pt x="37" y="385"/>
                  </a:cubicBezTo>
                  <a:lnTo>
                    <a:pt x="61" y="385"/>
                  </a:lnTo>
                  <a:cubicBezTo>
                    <a:pt x="73" y="385"/>
                    <a:pt x="97" y="385"/>
                    <a:pt x="110" y="348"/>
                  </a:cubicBezTo>
                  <a:lnTo>
                    <a:pt x="122" y="323"/>
                  </a:lnTo>
                  <a:lnTo>
                    <a:pt x="232" y="68"/>
                  </a:lnTo>
                  <a:cubicBezTo>
                    <a:pt x="232" y="44"/>
                    <a:pt x="219" y="20"/>
                    <a:pt x="207" y="7"/>
                  </a:cubicBezTo>
                  <a:cubicBezTo>
                    <a:pt x="198" y="3"/>
                    <a:pt x="188" y="0"/>
                    <a:pt x="1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5" name="Google Shape;4785;p45"/>
            <p:cNvSpPr/>
            <p:nvPr/>
          </p:nvSpPr>
          <p:spPr>
            <a:xfrm>
              <a:off x="7669351" y="3877858"/>
              <a:ext cx="8810" cy="16686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123" y="1"/>
                  </a:moveTo>
                  <a:cubicBezTo>
                    <a:pt x="108" y="1"/>
                    <a:pt x="94" y="7"/>
                    <a:pt x="86" y="24"/>
                  </a:cubicBezTo>
                  <a:cubicBezTo>
                    <a:pt x="50" y="109"/>
                    <a:pt x="13" y="206"/>
                    <a:pt x="1" y="292"/>
                  </a:cubicBezTo>
                  <a:cubicBezTo>
                    <a:pt x="1" y="323"/>
                    <a:pt x="24" y="338"/>
                    <a:pt x="48" y="338"/>
                  </a:cubicBezTo>
                  <a:cubicBezTo>
                    <a:pt x="70" y="338"/>
                    <a:pt x="92" y="326"/>
                    <a:pt x="98" y="303"/>
                  </a:cubicBezTo>
                  <a:cubicBezTo>
                    <a:pt x="122" y="219"/>
                    <a:pt x="134" y="133"/>
                    <a:pt x="171" y="48"/>
                  </a:cubicBezTo>
                  <a:cubicBezTo>
                    <a:pt x="179" y="24"/>
                    <a:pt x="150" y="1"/>
                    <a:pt x="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6" name="Google Shape;4786;p45"/>
            <p:cNvSpPr/>
            <p:nvPr/>
          </p:nvSpPr>
          <p:spPr>
            <a:xfrm>
              <a:off x="7669351" y="3877218"/>
              <a:ext cx="9007" cy="17965"/>
            </a:xfrm>
            <a:custGeom>
              <a:avLst/>
              <a:gdLst/>
              <a:ahLst/>
              <a:cxnLst/>
              <a:rect l="l" t="t" r="r" b="b"/>
              <a:pathLst>
                <a:path w="183" h="365" extrusionOk="0">
                  <a:moveTo>
                    <a:pt x="116" y="17"/>
                  </a:moveTo>
                  <a:cubicBezTo>
                    <a:pt x="122" y="17"/>
                    <a:pt x="129" y="20"/>
                    <a:pt x="134" y="24"/>
                  </a:cubicBezTo>
                  <a:cubicBezTo>
                    <a:pt x="147" y="24"/>
                    <a:pt x="171" y="49"/>
                    <a:pt x="158" y="61"/>
                  </a:cubicBezTo>
                  <a:cubicBezTo>
                    <a:pt x="147" y="110"/>
                    <a:pt x="134" y="159"/>
                    <a:pt x="122" y="195"/>
                  </a:cubicBezTo>
                  <a:cubicBezTo>
                    <a:pt x="110" y="243"/>
                    <a:pt x="98" y="280"/>
                    <a:pt x="86" y="316"/>
                  </a:cubicBezTo>
                  <a:cubicBezTo>
                    <a:pt x="86" y="334"/>
                    <a:pt x="73" y="346"/>
                    <a:pt x="56" y="346"/>
                  </a:cubicBezTo>
                  <a:cubicBezTo>
                    <a:pt x="50" y="346"/>
                    <a:pt x="43" y="344"/>
                    <a:pt x="37" y="341"/>
                  </a:cubicBezTo>
                  <a:cubicBezTo>
                    <a:pt x="37" y="341"/>
                    <a:pt x="13" y="341"/>
                    <a:pt x="13" y="305"/>
                  </a:cubicBezTo>
                  <a:cubicBezTo>
                    <a:pt x="25" y="207"/>
                    <a:pt x="61" y="110"/>
                    <a:pt x="98" y="37"/>
                  </a:cubicBezTo>
                  <a:cubicBezTo>
                    <a:pt x="98" y="23"/>
                    <a:pt x="107" y="17"/>
                    <a:pt x="116" y="17"/>
                  </a:cubicBezTo>
                  <a:close/>
                  <a:moveTo>
                    <a:pt x="147" y="0"/>
                  </a:moveTo>
                  <a:cubicBezTo>
                    <a:pt x="122" y="0"/>
                    <a:pt x="86" y="0"/>
                    <a:pt x="74" y="24"/>
                  </a:cubicBezTo>
                  <a:cubicBezTo>
                    <a:pt x="50" y="97"/>
                    <a:pt x="1" y="207"/>
                    <a:pt x="1" y="305"/>
                  </a:cubicBezTo>
                  <a:cubicBezTo>
                    <a:pt x="1" y="341"/>
                    <a:pt x="13" y="353"/>
                    <a:pt x="37" y="365"/>
                  </a:cubicBezTo>
                  <a:lnTo>
                    <a:pt x="50" y="365"/>
                  </a:lnTo>
                  <a:cubicBezTo>
                    <a:pt x="74" y="365"/>
                    <a:pt x="98" y="353"/>
                    <a:pt x="110" y="329"/>
                  </a:cubicBezTo>
                  <a:cubicBezTo>
                    <a:pt x="122" y="280"/>
                    <a:pt x="122" y="243"/>
                    <a:pt x="134" y="207"/>
                  </a:cubicBezTo>
                  <a:cubicBezTo>
                    <a:pt x="147" y="159"/>
                    <a:pt x="158" y="110"/>
                    <a:pt x="171" y="73"/>
                  </a:cubicBezTo>
                  <a:cubicBezTo>
                    <a:pt x="183" y="37"/>
                    <a:pt x="171" y="13"/>
                    <a:pt x="1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7" name="Google Shape;4787;p45"/>
            <p:cNvSpPr/>
            <p:nvPr/>
          </p:nvSpPr>
          <p:spPr>
            <a:xfrm>
              <a:off x="7680130" y="3878596"/>
              <a:ext cx="8072" cy="16489"/>
            </a:xfrm>
            <a:custGeom>
              <a:avLst/>
              <a:gdLst/>
              <a:ahLst/>
              <a:cxnLst/>
              <a:rect l="l" t="t" r="r" b="b"/>
              <a:pathLst>
                <a:path w="164" h="335" extrusionOk="0">
                  <a:moveTo>
                    <a:pt x="104" y="1"/>
                  </a:moveTo>
                  <a:cubicBezTo>
                    <a:pt x="92" y="1"/>
                    <a:pt x="81" y="7"/>
                    <a:pt x="74" y="21"/>
                  </a:cubicBezTo>
                  <a:cubicBezTo>
                    <a:pt x="37" y="106"/>
                    <a:pt x="1" y="204"/>
                    <a:pt x="12" y="288"/>
                  </a:cubicBezTo>
                  <a:cubicBezTo>
                    <a:pt x="12" y="319"/>
                    <a:pt x="31" y="334"/>
                    <a:pt x="51" y="334"/>
                  </a:cubicBezTo>
                  <a:cubicBezTo>
                    <a:pt x="70" y="334"/>
                    <a:pt x="92" y="319"/>
                    <a:pt x="98" y="288"/>
                  </a:cubicBezTo>
                  <a:cubicBezTo>
                    <a:pt x="110" y="215"/>
                    <a:pt x="122" y="142"/>
                    <a:pt x="147" y="69"/>
                  </a:cubicBezTo>
                  <a:cubicBezTo>
                    <a:pt x="164" y="35"/>
                    <a:pt x="132" y="1"/>
                    <a:pt x="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8" name="Google Shape;4788;p45"/>
            <p:cNvSpPr/>
            <p:nvPr/>
          </p:nvSpPr>
          <p:spPr>
            <a:xfrm>
              <a:off x="7679540" y="3878153"/>
              <a:ext cx="9056" cy="17670"/>
            </a:xfrm>
            <a:custGeom>
              <a:avLst/>
              <a:gdLst/>
              <a:ahLst/>
              <a:cxnLst/>
              <a:rect l="l" t="t" r="r" b="b"/>
              <a:pathLst>
                <a:path w="184" h="359" extrusionOk="0">
                  <a:moveTo>
                    <a:pt x="122" y="18"/>
                  </a:moveTo>
                  <a:cubicBezTo>
                    <a:pt x="122" y="18"/>
                    <a:pt x="134" y="18"/>
                    <a:pt x="134" y="30"/>
                  </a:cubicBezTo>
                  <a:cubicBezTo>
                    <a:pt x="146" y="30"/>
                    <a:pt x="159" y="54"/>
                    <a:pt x="159" y="78"/>
                  </a:cubicBezTo>
                  <a:cubicBezTo>
                    <a:pt x="122" y="151"/>
                    <a:pt x="110" y="213"/>
                    <a:pt x="97" y="297"/>
                  </a:cubicBezTo>
                  <a:cubicBezTo>
                    <a:pt x="97" y="322"/>
                    <a:pt x="86" y="334"/>
                    <a:pt x="61" y="334"/>
                  </a:cubicBezTo>
                  <a:cubicBezTo>
                    <a:pt x="49" y="334"/>
                    <a:pt x="37" y="322"/>
                    <a:pt x="24" y="297"/>
                  </a:cubicBezTo>
                  <a:cubicBezTo>
                    <a:pt x="24" y="224"/>
                    <a:pt x="49" y="140"/>
                    <a:pt x="97" y="42"/>
                  </a:cubicBezTo>
                  <a:cubicBezTo>
                    <a:pt x="97" y="30"/>
                    <a:pt x="110" y="18"/>
                    <a:pt x="122" y="18"/>
                  </a:cubicBezTo>
                  <a:close/>
                  <a:moveTo>
                    <a:pt x="127" y="1"/>
                  </a:moveTo>
                  <a:cubicBezTo>
                    <a:pt x="109" y="1"/>
                    <a:pt x="91" y="12"/>
                    <a:pt x="73" y="30"/>
                  </a:cubicBezTo>
                  <a:cubicBezTo>
                    <a:pt x="24" y="140"/>
                    <a:pt x="0" y="224"/>
                    <a:pt x="13" y="297"/>
                  </a:cubicBezTo>
                  <a:cubicBezTo>
                    <a:pt x="13" y="334"/>
                    <a:pt x="37" y="359"/>
                    <a:pt x="61" y="359"/>
                  </a:cubicBezTo>
                  <a:cubicBezTo>
                    <a:pt x="86" y="359"/>
                    <a:pt x="110" y="334"/>
                    <a:pt x="122" y="297"/>
                  </a:cubicBezTo>
                  <a:cubicBezTo>
                    <a:pt x="134" y="224"/>
                    <a:pt x="134" y="151"/>
                    <a:pt x="170" y="78"/>
                  </a:cubicBezTo>
                  <a:cubicBezTo>
                    <a:pt x="183" y="54"/>
                    <a:pt x="170" y="18"/>
                    <a:pt x="146" y="5"/>
                  </a:cubicBezTo>
                  <a:cubicBezTo>
                    <a:pt x="140" y="2"/>
                    <a:pt x="133" y="1"/>
                    <a:pt x="1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9" name="Google Shape;4789;p45"/>
            <p:cNvSpPr/>
            <p:nvPr/>
          </p:nvSpPr>
          <p:spPr>
            <a:xfrm>
              <a:off x="7689089" y="3879433"/>
              <a:ext cx="9253" cy="16932"/>
            </a:xfrm>
            <a:custGeom>
              <a:avLst/>
              <a:gdLst/>
              <a:ahLst/>
              <a:cxnLst/>
              <a:rect l="l" t="t" r="r" b="b"/>
              <a:pathLst>
                <a:path w="188" h="344" extrusionOk="0">
                  <a:moveTo>
                    <a:pt x="133" y="0"/>
                  </a:moveTo>
                  <a:cubicBezTo>
                    <a:pt x="120" y="0"/>
                    <a:pt x="106" y="8"/>
                    <a:pt x="98" y="28"/>
                  </a:cubicBezTo>
                  <a:cubicBezTo>
                    <a:pt x="49" y="101"/>
                    <a:pt x="1" y="198"/>
                    <a:pt x="13" y="296"/>
                  </a:cubicBezTo>
                  <a:cubicBezTo>
                    <a:pt x="13" y="324"/>
                    <a:pt x="38" y="344"/>
                    <a:pt x="61" y="344"/>
                  </a:cubicBezTo>
                  <a:cubicBezTo>
                    <a:pt x="77" y="344"/>
                    <a:pt x="93" y="334"/>
                    <a:pt x="98" y="308"/>
                  </a:cubicBezTo>
                  <a:cubicBezTo>
                    <a:pt x="122" y="223"/>
                    <a:pt x="135" y="150"/>
                    <a:pt x="171" y="65"/>
                  </a:cubicBezTo>
                  <a:cubicBezTo>
                    <a:pt x="187" y="33"/>
                    <a:pt x="160" y="0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0" name="Google Shape;4790;p45"/>
            <p:cNvSpPr/>
            <p:nvPr/>
          </p:nvSpPr>
          <p:spPr>
            <a:xfrm>
              <a:off x="7689089" y="3879236"/>
              <a:ext cx="9647" cy="17768"/>
            </a:xfrm>
            <a:custGeom>
              <a:avLst/>
              <a:gdLst/>
              <a:ahLst/>
              <a:cxnLst/>
              <a:rect l="l" t="t" r="r" b="b"/>
              <a:pathLst>
                <a:path w="196" h="361" extrusionOk="0">
                  <a:moveTo>
                    <a:pt x="122" y="8"/>
                  </a:moveTo>
                  <a:cubicBezTo>
                    <a:pt x="135" y="8"/>
                    <a:pt x="135" y="20"/>
                    <a:pt x="147" y="20"/>
                  </a:cubicBezTo>
                  <a:cubicBezTo>
                    <a:pt x="159" y="32"/>
                    <a:pt x="171" y="45"/>
                    <a:pt x="159" y="69"/>
                  </a:cubicBezTo>
                  <a:cubicBezTo>
                    <a:pt x="135" y="129"/>
                    <a:pt x="122" y="178"/>
                    <a:pt x="111" y="239"/>
                  </a:cubicBezTo>
                  <a:cubicBezTo>
                    <a:pt x="111" y="264"/>
                    <a:pt x="98" y="288"/>
                    <a:pt x="98" y="312"/>
                  </a:cubicBezTo>
                  <a:cubicBezTo>
                    <a:pt x="86" y="337"/>
                    <a:pt x="74" y="337"/>
                    <a:pt x="49" y="337"/>
                  </a:cubicBezTo>
                  <a:cubicBezTo>
                    <a:pt x="38" y="337"/>
                    <a:pt x="25" y="324"/>
                    <a:pt x="13" y="300"/>
                  </a:cubicBezTo>
                  <a:cubicBezTo>
                    <a:pt x="13" y="202"/>
                    <a:pt x="62" y="105"/>
                    <a:pt x="98" y="32"/>
                  </a:cubicBezTo>
                  <a:lnTo>
                    <a:pt x="122" y="8"/>
                  </a:lnTo>
                  <a:close/>
                  <a:moveTo>
                    <a:pt x="123" y="0"/>
                  </a:moveTo>
                  <a:cubicBezTo>
                    <a:pt x="109" y="0"/>
                    <a:pt x="93" y="6"/>
                    <a:pt x="86" y="20"/>
                  </a:cubicBezTo>
                  <a:cubicBezTo>
                    <a:pt x="49" y="105"/>
                    <a:pt x="1" y="202"/>
                    <a:pt x="1" y="300"/>
                  </a:cubicBezTo>
                  <a:cubicBezTo>
                    <a:pt x="1" y="337"/>
                    <a:pt x="25" y="361"/>
                    <a:pt x="49" y="361"/>
                  </a:cubicBezTo>
                  <a:lnTo>
                    <a:pt x="62" y="361"/>
                  </a:lnTo>
                  <a:cubicBezTo>
                    <a:pt x="86" y="361"/>
                    <a:pt x="98" y="348"/>
                    <a:pt x="111" y="312"/>
                  </a:cubicBezTo>
                  <a:cubicBezTo>
                    <a:pt x="122" y="288"/>
                    <a:pt x="122" y="264"/>
                    <a:pt x="122" y="239"/>
                  </a:cubicBezTo>
                  <a:cubicBezTo>
                    <a:pt x="135" y="191"/>
                    <a:pt x="147" y="129"/>
                    <a:pt x="184" y="81"/>
                  </a:cubicBezTo>
                  <a:cubicBezTo>
                    <a:pt x="195" y="45"/>
                    <a:pt x="171" y="20"/>
                    <a:pt x="147" y="8"/>
                  </a:cubicBezTo>
                  <a:cubicBezTo>
                    <a:pt x="142" y="3"/>
                    <a:pt x="133" y="0"/>
                    <a:pt x="1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1" name="Google Shape;4791;p45"/>
            <p:cNvSpPr/>
            <p:nvPr/>
          </p:nvSpPr>
          <p:spPr>
            <a:xfrm>
              <a:off x="7698687" y="3880073"/>
              <a:ext cx="8712" cy="14717"/>
            </a:xfrm>
            <a:custGeom>
              <a:avLst/>
              <a:gdLst/>
              <a:ahLst/>
              <a:cxnLst/>
              <a:rect l="l" t="t" r="r" b="b"/>
              <a:pathLst>
                <a:path w="177" h="299" extrusionOk="0">
                  <a:moveTo>
                    <a:pt x="115" y="1"/>
                  </a:moveTo>
                  <a:cubicBezTo>
                    <a:pt x="104" y="1"/>
                    <a:pt x="93" y="5"/>
                    <a:pt x="86" y="15"/>
                  </a:cubicBezTo>
                  <a:cubicBezTo>
                    <a:pt x="37" y="88"/>
                    <a:pt x="0" y="174"/>
                    <a:pt x="0" y="247"/>
                  </a:cubicBezTo>
                  <a:cubicBezTo>
                    <a:pt x="0" y="280"/>
                    <a:pt x="26" y="299"/>
                    <a:pt x="51" y="299"/>
                  </a:cubicBezTo>
                  <a:cubicBezTo>
                    <a:pt x="72" y="299"/>
                    <a:pt x="92" y="286"/>
                    <a:pt x="98" y="258"/>
                  </a:cubicBezTo>
                  <a:cubicBezTo>
                    <a:pt x="110" y="198"/>
                    <a:pt x="122" y="125"/>
                    <a:pt x="159" y="64"/>
                  </a:cubicBezTo>
                  <a:cubicBezTo>
                    <a:pt x="176" y="29"/>
                    <a:pt x="144" y="1"/>
                    <a:pt x="1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2" name="Google Shape;4792;p45"/>
            <p:cNvSpPr/>
            <p:nvPr/>
          </p:nvSpPr>
          <p:spPr>
            <a:xfrm>
              <a:off x="7698096" y="3879827"/>
              <a:ext cx="9647" cy="15357"/>
            </a:xfrm>
            <a:custGeom>
              <a:avLst/>
              <a:gdLst/>
              <a:ahLst/>
              <a:cxnLst/>
              <a:rect l="l" t="t" r="r" b="b"/>
              <a:pathLst>
                <a:path w="196" h="312" extrusionOk="0">
                  <a:moveTo>
                    <a:pt x="147" y="20"/>
                  </a:moveTo>
                  <a:cubicBezTo>
                    <a:pt x="171" y="33"/>
                    <a:pt x="171" y="44"/>
                    <a:pt x="158" y="69"/>
                  </a:cubicBezTo>
                  <a:cubicBezTo>
                    <a:pt x="134" y="117"/>
                    <a:pt x="122" y="166"/>
                    <a:pt x="110" y="227"/>
                  </a:cubicBezTo>
                  <a:cubicBezTo>
                    <a:pt x="110" y="239"/>
                    <a:pt x="98" y="252"/>
                    <a:pt x="98" y="263"/>
                  </a:cubicBezTo>
                  <a:cubicBezTo>
                    <a:pt x="89" y="281"/>
                    <a:pt x="80" y="293"/>
                    <a:pt x="66" y="293"/>
                  </a:cubicBezTo>
                  <a:cubicBezTo>
                    <a:pt x="61" y="293"/>
                    <a:pt x="56" y="291"/>
                    <a:pt x="49" y="288"/>
                  </a:cubicBezTo>
                  <a:cubicBezTo>
                    <a:pt x="37" y="288"/>
                    <a:pt x="25" y="276"/>
                    <a:pt x="25" y="252"/>
                  </a:cubicBezTo>
                  <a:cubicBezTo>
                    <a:pt x="25" y="166"/>
                    <a:pt x="61" y="81"/>
                    <a:pt x="98" y="33"/>
                  </a:cubicBezTo>
                  <a:cubicBezTo>
                    <a:pt x="110" y="20"/>
                    <a:pt x="122" y="20"/>
                    <a:pt x="134" y="20"/>
                  </a:cubicBezTo>
                  <a:close/>
                  <a:moveTo>
                    <a:pt x="128" y="0"/>
                  </a:moveTo>
                  <a:cubicBezTo>
                    <a:pt x="114" y="0"/>
                    <a:pt x="99" y="6"/>
                    <a:pt x="85" y="20"/>
                  </a:cubicBezTo>
                  <a:cubicBezTo>
                    <a:pt x="49" y="81"/>
                    <a:pt x="1" y="166"/>
                    <a:pt x="1" y="252"/>
                  </a:cubicBezTo>
                  <a:cubicBezTo>
                    <a:pt x="1" y="288"/>
                    <a:pt x="25" y="312"/>
                    <a:pt x="49" y="312"/>
                  </a:cubicBezTo>
                  <a:lnTo>
                    <a:pt x="61" y="312"/>
                  </a:lnTo>
                  <a:cubicBezTo>
                    <a:pt x="85" y="312"/>
                    <a:pt x="110" y="300"/>
                    <a:pt x="110" y="276"/>
                  </a:cubicBezTo>
                  <a:cubicBezTo>
                    <a:pt x="122" y="252"/>
                    <a:pt x="122" y="239"/>
                    <a:pt x="122" y="227"/>
                  </a:cubicBezTo>
                  <a:cubicBezTo>
                    <a:pt x="147" y="179"/>
                    <a:pt x="158" y="130"/>
                    <a:pt x="183" y="69"/>
                  </a:cubicBezTo>
                  <a:cubicBezTo>
                    <a:pt x="195" y="44"/>
                    <a:pt x="183" y="20"/>
                    <a:pt x="158" y="8"/>
                  </a:cubicBezTo>
                  <a:cubicBezTo>
                    <a:pt x="148" y="3"/>
                    <a:pt x="138" y="0"/>
                    <a:pt x="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3" name="Google Shape;4793;p45"/>
            <p:cNvSpPr/>
            <p:nvPr/>
          </p:nvSpPr>
          <p:spPr>
            <a:xfrm>
              <a:off x="7709467" y="3878153"/>
              <a:ext cx="8810" cy="14766"/>
            </a:xfrm>
            <a:custGeom>
              <a:avLst/>
              <a:gdLst/>
              <a:ahLst/>
              <a:cxnLst/>
              <a:rect l="l" t="t" r="r" b="b"/>
              <a:pathLst>
                <a:path w="179" h="300" extrusionOk="0">
                  <a:moveTo>
                    <a:pt x="122" y="0"/>
                  </a:moveTo>
                  <a:cubicBezTo>
                    <a:pt x="108" y="0"/>
                    <a:pt x="94" y="6"/>
                    <a:pt x="86" y="18"/>
                  </a:cubicBezTo>
                  <a:cubicBezTo>
                    <a:pt x="49" y="91"/>
                    <a:pt x="13" y="176"/>
                    <a:pt x="0" y="261"/>
                  </a:cubicBezTo>
                  <a:cubicBezTo>
                    <a:pt x="0" y="287"/>
                    <a:pt x="21" y="299"/>
                    <a:pt x="44" y="299"/>
                  </a:cubicBezTo>
                  <a:cubicBezTo>
                    <a:pt x="64" y="299"/>
                    <a:pt x="86" y="290"/>
                    <a:pt x="98" y="273"/>
                  </a:cubicBezTo>
                  <a:cubicBezTo>
                    <a:pt x="122" y="200"/>
                    <a:pt x="134" y="127"/>
                    <a:pt x="170" y="54"/>
                  </a:cubicBezTo>
                  <a:cubicBezTo>
                    <a:pt x="179" y="22"/>
                    <a:pt x="149" y="0"/>
                    <a:pt x="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4" name="Google Shape;4794;p45"/>
            <p:cNvSpPr/>
            <p:nvPr/>
          </p:nvSpPr>
          <p:spPr>
            <a:xfrm>
              <a:off x="7708876" y="3877809"/>
              <a:ext cx="9647" cy="15603"/>
            </a:xfrm>
            <a:custGeom>
              <a:avLst/>
              <a:gdLst/>
              <a:ahLst/>
              <a:cxnLst/>
              <a:rect l="l" t="t" r="r" b="b"/>
              <a:pathLst>
                <a:path w="196" h="317" extrusionOk="0">
                  <a:moveTo>
                    <a:pt x="126" y="17"/>
                  </a:moveTo>
                  <a:cubicBezTo>
                    <a:pt x="134" y="17"/>
                    <a:pt x="141" y="20"/>
                    <a:pt x="146" y="25"/>
                  </a:cubicBezTo>
                  <a:cubicBezTo>
                    <a:pt x="158" y="25"/>
                    <a:pt x="182" y="37"/>
                    <a:pt x="171" y="61"/>
                  </a:cubicBezTo>
                  <a:lnTo>
                    <a:pt x="134" y="171"/>
                  </a:lnTo>
                  <a:cubicBezTo>
                    <a:pt x="122" y="195"/>
                    <a:pt x="110" y="231"/>
                    <a:pt x="98" y="268"/>
                  </a:cubicBezTo>
                  <a:cubicBezTo>
                    <a:pt x="89" y="286"/>
                    <a:pt x="73" y="297"/>
                    <a:pt x="61" y="297"/>
                  </a:cubicBezTo>
                  <a:cubicBezTo>
                    <a:pt x="56" y="297"/>
                    <a:pt x="52" y="296"/>
                    <a:pt x="49" y="293"/>
                  </a:cubicBezTo>
                  <a:cubicBezTo>
                    <a:pt x="37" y="293"/>
                    <a:pt x="25" y="280"/>
                    <a:pt x="25" y="268"/>
                  </a:cubicBezTo>
                  <a:cubicBezTo>
                    <a:pt x="25" y="183"/>
                    <a:pt x="61" y="110"/>
                    <a:pt x="98" y="37"/>
                  </a:cubicBezTo>
                  <a:cubicBezTo>
                    <a:pt x="105" y="23"/>
                    <a:pt x="116" y="17"/>
                    <a:pt x="126" y="17"/>
                  </a:cubicBezTo>
                  <a:close/>
                  <a:moveTo>
                    <a:pt x="158" y="1"/>
                  </a:moveTo>
                  <a:cubicBezTo>
                    <a:pt x="134" y="1"/>
                    <a:pt x="98" y="1"/>
                    <a:pt x="85" y="25"/>
                  </a:cubicBezTo>
                  <a:cubicBezTo>
                    <a:pt x="49" y="98"/>
                    <a:pt x="12" y="183"/>
                    <a:pt x="12" y="268"/>
                  </a:cubicBezTo>
                  <a:cubicBezTo>
                    <a:pt x="1" y="293"/>
                    <a:pt x="25" y="304"/>
                    <a:pt x="49" y="317"/>
                  </a:cubicBezTo>
                  <a:lnTo>
                    <a:pt x="61" y="317"/>
                  </a:lnTo>
                  <a:cubicBezTo>
                    <a:pt x="85" y="317"/>
                    <a:pt x="110" y="304"/>
                    <a:pt x="110" y="280"/>
                  </a:cubicBezTo>
                  <a:cubicBezTo>
                    <a:pt x="134" y="244"/>
                    <a:pt x="146" y="207"/>
                    <a:pt x="146" y="171"/>
                  </a:cubicBezTo>
                  <a:cubicBezTo>
                    <a:pt x="158" y="134"/>
                    <a:pt x="171" y="98"/>
                    <a:pt x="182" y="74"/>
                  </a:cubicBezTo>
                  <a:cubicBezTo>
                    <a:pt x="195" y="37"/>
                    <a:pt x="182" y="12"/>
                    <a:pt x="1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5" name="Google Shape;4795;p45"/>
            <p:cNvSpPr/>
            <p:nvPr/>
          </p:nvSpPr>
          <p:spPr>
            <a:xfrm>
              <a:off x="7720246" y="3877612"/>
              <a:ext cx="8023" cy="13732"/>
            </a:xfrm>
            <a:custGeom>
              <a:avLst/>
              <a:gdLst/>
              <a:ahLst/>
              <a:cxnLst/>
              <a:rect l="l" t="t" r="r" b="b"/>
              <a:pathLst>
                <a:path w="163" h="279" extrusionOk="0">
                  <a:moveTo>
                    <a:pt x="108" y="0"/>
                  </a:moveTo>
                  <a:cubicBezTo>
                    <a:pt x="95" y="0"/>
                    <a:pt x="81" y="9"/>
                    <a:pt x="73" y="29"/>
                  </a:cubicBezTo>
                  <a:cubicBezTo>
                    <a:pt x="37" y="89"/>
                    <a:pt x="13" y="162"/>
                    <a:pt x="0" y="235"/>
                  </a:cubicBezTo>
                  <a:cubicBezTo>
                    <a:pt x="0" y="263"/>
                    <a:pt x="27" y="279"/>
                    <a:pt x="53" y="279"/>
                  </a:cubicBezTo>
                  <a:cubicBezTo>
                    <a:pt x="73" y="279"/>
                    <a:pt x="92" y="269"/>
                    <a:pt x="97" y="248"/>
                  </a:cubicBezTo>
                  <a:cubicBezTo>
                    <a:pt x="122" y="187"/>
                    <a:pt x="122" y="126"/>
                    <a:pt x="146" y="65"/>
                  </a:cubicBezTo>
                  <a:cubicBezTo>
                    <a:pt x="162" y="33"/>
                    <a:pt x="135" y="0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6" name="Google Shape;4796;p45"/>
            <p:cNvSpPr/>
            <p:nvPr/>
          </p:nvSpPr>
          <p:spPr>
            <a:xfrm>
              <a:off x="7720246" y="3876972"/>
              <a:ext cx="8417" cy="14668"/>
            </a:xfrm>
            <a:custGeom>
              <a:avLst/>
              <a:gdLst/>
              <a:ahLst/>
              <a:cxnLst/>
              <a:rect l="l" t="t" r="r" b="b"/>
              <a:pathLst>
                <a:path w="171" h="298" extrusionOk="0">
                  <a:moveTo>
                    <a:pt x="104" y="22"/>
                  </a:moveTo>
                  <a:cubicBezTo>
                    <a:pt x="110" y="22"/>
                    <a:pt x="117" y="25"/>
                    <a:pt x="122" y="29"/>
                  </a:cubicBezTo>
                  <a:cubicBezTo>
                    <a:pt x="146" y="29"/>
                    <a:pt x="159" y="54"/>
                    <a:pt x="146" y="78"/>
                  </a:cubicBezTo>
                  <a:lnTo>
                    <a:pt x="110" y="188"/>
                  </a:lnTo>
                  <a:cubicBezTo>
                    <a:pt x="97" y="212"/>
                    <a:pt x="97" y="237"/>
                    <a:pt x="86" y="248"/>
                  </a:cubicBezTo>
                  <a:cubicBezTo>
                    <a:pt x="86" y="273"/>
                    <a:pt x="61" y="285"/>
                    <a:pt x="37" y="285"/>
                  </a:cubicBezTo>
                  <a:cubicBezTo>
                    <a:pt x="37" y="285"/>
                    <a:pt x="13" y="273"/>
                    <a:pt x="13" y="248"/>
                  </a:cubicBezTo>
                  <a:cubicBezTo>
                    <a:pt x="13" y="175"/>
                    <a:pt x="49" y="102"/>
                    <a:pt x="86" y="42"/>
                  </a:cubicBezTo>
                  <a:cubicBezTo>
                    <a:pt x="86" y="28"/>
                    <a:pt x="94" y="22"/>
                    <a:pt x="104" y="22"/>
                  </a:cubicBezTo>
                  <a:close/>
                  <a:moveTo>
                    <a:pt x="115" y="1"/>
                  </a:moveTo>
                  <a:cubicBezTo>
                    <a:pt x="97" y="1"/>
                    <a:pt x="79" y="12"/>
                    <a:pt x="61" y="29"/>
                  </a:cubicBezTo>
                  <a:cubicBezTo>
                    <a:pt x="37" y="91"/>
                    <a:pt x="0" y="164"/>
                    <a:pt x="0" y="248"/>
                  </a:cubicBezTo>
                  <a:cubicBezTo>
                    <a:pt x="0" y="273"/>
                    <a:pt x="13" y="297"/>
                    <a:pt x="37" y="297"/>
                  </a:cubicBezTo>
                  <a:lnTo>
                    <a:pt x="49" y="297"/>
                  </a:lnTo>
                  <a:cubicBezTo>
                    <a:pt x="73" y="297"/>
                    <a:pt x="97" y="285"/>
                    <a:pt x="110" y="261"/>
                  </a:cubicBezTo>
                  <a:cubicBezTo>
                    <a:pt x="110" y="237"/>
                    <a:pt x="122" y="212"/>
                    <a:pt x="122" y="188"/>
                  </a:cubicBezTo>
                  <a:cubicBezTo>
                    <a:pt x="134" y="151"/>
                    <a:pt x="146" y="115"/>
                    <a:pt x="159" y="91"/>
                  </a:cubicBezTo>
                  <a:cubicBezTo>
                    <a:pt x="170" y="54"/>
                    <a:pt x="159" y="18"/>
                    <a:pt x="134" y="5"/>
                  </a:cubicBezTo>
                  <a:cubicBezTo>
                    <a:pt x="128" y="2"/>
                    <a:pt x="121" y="1"/>
                    <a:pt x="1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7" name="Google Shape;4797;p45"/>
            <p:cNvSpPr/>
            <p:nvPr/>
          </p:nvSpPr>
          <p:spPr>
            <a:xfrm>
              <a:off x="7731862" y="3878301"/>
              <a:ext cx="8564" cy="15258"/>
            </a:xfrm>
            <a:custGeom>
              <a:avLst/>
              <a:gdLst/>
              <a:ahLst/>
              <a:cxnLst/>
              <a:rect l="l" t="t" r="r" b="b"/>
              <a:pathLst>
                <a:path w="174" h="310" extrusionOk="0">
                  <a:moveTo>
                    <a:pt x="114" y="0"/>
                  </a:moveTo>
                  <a:cubicBezTo>
                    <a:pt x="96" y="0"/>
                    <a:pt x="78" y="8"/>
                    <a:pt x="69" y="27"/>
                  </a:cubicBezTo>
                  <a:cubicBezTo>
                    <a:pt x="44" y="100"/>
                    <a:pt x="20" y="173"/>
                    <a:pt x="7" y="258"/>
                  </a:cubicBezTo>
                  <a:cubicBezTo>
                    <a:pt x="0" y="288"/>
                    <a:pt x="30" y="309"/>
                    <a:pt x="56" y="309"/>
                  </a:cubicBezTo>
                  <a:cubicBezTo>
                    <a:pt x="73" y="309"/>
                    <a:pt x="88" y="301"/>
                    <a:pt x="93" y="283"/>
                  </a:cubicBezTo>
                  <a:cubicBezTo>
                    <a:pt x="117" y="210"/>
                    <a:pt x="142" y="124"/>
                    <a:pt x="166" y="51"/>
                  </a:cubicBezTo>
                  <a:cubicBezTo>
                    <a:pt x="173" y="21"/>
                    <a:pt x="144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8" name="Google Shape;4798;p45"/>
            <p:cNvSpPr/>
            <p:nvPr/>
          </p:nvSpPr>
          <p:spPr>
            <a:xfrm>
              <a:off x="7731616" y="3877612"/>
              <a:ext cx="9007" cy="16390"/>
            </a:xfrm>
            <a:custGeom>
              <a:avLst/>
              <a:gdLst/>
              <a:ahLst/>
              <a:cxnLst/>
              <a:rect l="l" t="t" r="r" b="b"/>
              <a:pathLst>
                <a:path w="183" h="333" extrusionOk="0">
                  <a:moveTo>
                    <a:pt x="122" y="16"/>
                  </a:moveTo>
                  <a:cubicBezTo>
                    <a:pt x="122" y="16"/>
                    <a:pt x="134" y="16"/>
                    <a:pt x="134" y="29"/>
                  </a:cubicBezTo>
                  <a:cubicBezTo>
                    <a:pt x="147" y="29"/>
                    <a:pt x="171" y="41"/>
                    <a:pt x="158" y="65"/>
                  </a:cubicBezTo>
                  <a:lnTo>
                    <a:pt x="122" y="175"/>
                  </a:lnTo>
                  <a:cubicBezTo>
                    <a:pt x="122" y="211"/>
                    <a:pt x="110" y="248"/>
                    <a:pt x="98" y="284"/>
                  </a:cubicBezTo>
                  <a:cubicBezTo>
                    <a:pt x="85" y="308"/>
                    <a:pt x="61" y="321"/>
                    <a:pt x="49" y="321"/>
                  </a:cubicBezTo>
                  <a:cubicBezTo>
                    <a:pt x="37" y="308"/>
                    <a:pt x="12" y="297"/>
                    <a:pt x="12" y="272"/>
                  </a:cubicBezTo>
                  <a:cubicBezTo>
                    <a:pt x="25" y="187"/>
                    <a:pt x="61" y="126"/>
                    <a:pt x="85" y="53"/>
                  </a:cubicBezTo>
                  <a:cubicBezTo>
                    <a:pt x="85" y="29"/>
                    <a:pt x="110" y="16"/>
                    <a:pt x="122" y="16"/>
                  </a:cubicBezTo>
                  <a:close/>
                  <a:moveTo>
                    <a:pt x="126" y="0"/>
                  </a:moveTo>
                  <a:cubicBezTo>
                    <a:pt x="105" y="0"/>
                    <a:pt x="82" y="14"/>
                    <a:pt x="74" y="41"/>
                  </a:cubicBezTo>
                  <a:cubicBezTo>
                    <a:pt x="37" y="114"/>
                    <a:pt x="12" y="187"/>
                    <a:pt x="1" y="260"/>
                  </a:cubicBezTo>
                  <a:cubicBezTo>
                    <a:pt x="1" y="297"/>
                    <a:pt x="25" y="321"/>
                    <a:pt x="49" y="333"/>
                  </a:cubicBezTo>
                  <a:lnTo>
                    <a:pt x="61" y="333"/>
                  </a:lnTo>
                  <a:cubicBezTo>
                    <a:pt x="74" y="333"/>
                    <a:pt x="98" y="321"/>
                    <a:pt x="110" y="297"/>
                  </a:cubicBezTo>
                  <a:cubicBezTo>
                    <a:pt x="122" y="260"/>
                    <a:pt x="134" y="211"/>
                    <a:pt x="147" y="175"/>
                  </a:cubicBezTo>
                  <a:cubicBezTo>
                    <a:pt x="158" y="138"/>
                    <a:pt x="158" y="102"/>
                    <a:pt x="171" y="78"/>
                  </a:cubicBezTo>
                  <a:cubicBezTo>
                    <a:pt x="183" y="41"/>
                    <a:pt x="171" y="16"/>
                    <a:pt x="147" y="5"/>
                  </a:cubicBezTo>
                  <a:cubicBezTo>
                    <a:pt x="140" y="2"/>
                    <a:pt x="134" y="0"/>
                    <a:pt x="1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9" name="Google Shape;4799;p45"/>
            <p:cNvSpPr/>
            <p:nvPr/>
          </p:nvSpPr>
          <p:spPr>
            <a:xfrm>
              <a:off x="7552055" y="3476061"/>
              <a:ext cx="41591" cy="41640"/>
            </a:xfrm>
            <a:custGeom>
              <a:avLst/>
              <a:gdLst/>
              <a:ahLst/>
              <a:cxnLst/>
              <a:rect l="l" t="t" r="r" b="b"/>
              <a:pathLst>
                <a:path w="845" h="846" extrusionOk="0">
                  <a:moveTo>
                    <a:pt x="443" y="0"/>
                  </a:moveTo>
                  <a:cubicBezTo>
                    <a:pt x="356" y="0"/>
                    <a:pt x="263" y="42"/>
                    <a:pt x="195" y="88"/>
                  </a:cubicBezTo>
                  <a:cubicBezTo>
                    <a:pt x="73" y="172"/>
                    <a:pt x="0" y="318"/>
                    <a:pt x="25" y="477"/>
                  </a:cubicBezTo>
                  <a:cubicBezTo>
                    <a:pt x="82" y="700"/>
                    <a:pt x="304" y="845"/>
                    <a:pt x="521" y="845"/>
                  </a:cubicBezTo>
                  <a:cubicBezTo>
                    <a:pt x="622" y="845"/>
                    <a:pt x="722" y="814"/>
                    <a:pt x="803" y="744"/>
                  </a:cubicBezTo>
                  <a:cubicBezTo>
                    <a:pt x="845" y="712"/>
                    <a:pt x="814" y="654"/>
                    <a:pt x="774" y="654"/>
                  </a:cubicBezTo>
                  <a:cubicBezTo>
                    <a:pt x="768" y="654"/>
                    <a:pt x="761" y="655"/>
                    <a:pt x="754" y="659"/>
                  </a:cubicBezTo>
                  <a:cubicBezTo>
                    <a:pt x="674" y="684"/>
                    <a:pt x="594" y="701"/>
                    <a:pt x="516" y="701"/>
                  </a:cubicBezTo>
                  <a:cubicBezTo>
                    <a:pt x="405" y="701"/>
                    <a:pt x="300" y="667"/>
                    <a:pt x="207" y="574"/>
                  </a:cubicBezTo>
                  <a:cubicBezTo>
                    <a:pt x="134" y="477"/>
                    <a:pt x="109" y="355"/>
                    <a:pt x="182" y="258"/>
                  </a:cubicBezTo>
                  <a:cubicBezTo>
                    <a:pt x="230" y="183"/>
                    <a:pt x="349" y="100"/>
                    <a:pt x="452" y="100"/>
                  </a:cubicBezTo>
                  <a:cubicBezTo>
                    <a:pt x="482" y="100"/>
                    <a:pt x="510" y="107"/>
                    <a:pt x="535" y="124"/>
                  </a:cubicBezTo>
                  <a:cubicBezTo>
                    <a:pt x="541" y="127"/>
                    <a:pt x="547" y="129"/>
                    <a:pt x="553" y="129"/>
                  </a:cubicBezTo>
                  <a:cubicBezTo>
                    <a:pt x="585" y="129"/>
                    <a:pt x="614" y="82"/>
                    <a:pt x="584" y="51"/>
                  </a:cubicBezTo>
                  <a:cubicBezTo>
                    <a:pt x="543" y="15"/>
                    <a:pt x="494" y="0"/>
                    <a:pt x="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0" name="Google Shape;4800;p45"/>
            <p:cNvSpPr/>
            <p:nvPr/>
          </p:nvSpPr>
          <p:spPr>
            <a:xfrm>
              <a:off x="7551416" y="3475864"/>
              <a:ext cx="41935" cy="42231"/>
            </a:xfrm>
            <a:custGeom>
              <a:avLst/>
              <a:gdLst/>
              <a:ahLst/>
              <a:cxnLst/>
              <a:rect l="l" t="t" r="r" b="b"/>
              <a:pathLst>
                <a:path w="852" h="858" extrusionOk="0">
                  <a:moveTo>
                    <a:pt x="451" y="19"/>
                  </a:moveTo>
                  <a:cubicBezTo>
                    <a:pt x="511" y="19"/>
                    <a:pt x="548" y="30"/>
                    <a:pt x="597" y="67"/>
                  </a:cubicBezTo>
                  <a:cubicBezTo>
                    <a:pt x="609" y="79"/>
                    <a:pt x="609" y="92"/>
                    <a:pt x="597" y="103"/>
                  </a:cubicBezTo>
                  <a:cubicBezTo>
                    <a:pt x="588" y="112"/>
                    <a:pt x="580" y="121"/>
                    <a:pt x="567" y="121"/>
                  </a:cubicBezTo>
                  <a:cubicBezTo>
                    <a:pt x="561" y="121"/>
                    <a:pt x="555" y="119"/>
                    <a:pt x="548" y="116"/>
                  </a:cubicBezTo>
                  <a:cubicBezTo>
                    <a:pt x="523" y="99"/>
                    <a:pt x="494" y="92"/>
                    <a:pt x="464" y="92"/>
                  </a:cubicBezTo>
                  <a:cubicBezTo>
                    <a:pt x="361" y="92"/>
                    <a:pt x="240" y="174"/>
                    <a:pt x="184" y="249"/>
                  </a:cubicBezTo>
                  <a:cubicBezTo>
                    <a:pt x="122" y="359"/>
                    <a:pt x="135" y="481"/>
                    <a:pt x="220" y="578"/>
                  </a:cubicBezTo>
                  <a:cubicBezTo>
                    <a:pt x="311" y="682"/>
                    <a:pt x="416" y="717"/>
                    <a:pt x="519" y="717"/>
                  </a:cubicBezTo>
                  <a:cubicBezTo>
                    <a:pt x="607" y="717"/>
                    <a:pt x="694" y="691"/>
                    <a:pt x="767" y="663"/>
                  </a:cubicBezTo>
                  <a:cubicBezTo>
                    <a:pt x="792" y="663"/>
                    <a:pt x="816" y="675"/>
                    <a:pt x="828" y="687"/>
                  </a:cubicBezTo>
                  <a:cubicBezTo>
                    <a:pt x="828" y="711"/>
                    <a:pt x="840" y="724"/>
                    <a:pt x="816" y="748"/>
                  </a:cubicBezTo>
                  <a:cubicBezTo>
                    <a:pt x="739" y="810"/>
                    <a:pt x="643" y="842"/>
                    <a:pt x="542" y="842"/>
                  </a:cubicBezTo>
                  <a:cubicBezTo>
                    <a:pt x="484" y="842"/>
                    <a:pt x="424" y="831"/>
                    <a:pt x="365" y="809"/>
                  </a:cubicBezTo>
                  <a:cubicBezTo>
                    <a:pt x="208" y="748"/>
                    <a:pt x="86" y="627"/>
                    <a:pt x="49" y="481"/>
                  </a:cubicBezTo>
                  <a:cubicBezTo>
                    <a:pt x="25" y="335"/>
                    <a:pt x="86" y="189"/>
                    <a:pt x="220" y="92"/>
                  </a:cubicBezTo>
                  <a:cubicBezTo>
                    <a:pt x="292" y="55"/>
                    <a:pt x="378" y="19"/>
                    <a:pt x="451" y="19"/>
                  </a:cubicBezTo>
                  <a:close/>
                  <a:moveTo>
                    <a:pt x="456" y="0"/>
                  </a:moveTo>
                  <a:cubicBezTo>
                    <a:pt x="371" y="0"/>
                    <a:pt x="281" y="35"/>
                    <a:pt x="208" y="79"/>
                  </a:cubicBezTo>
                  <a:cubicBezTo>
                    <a:pt x="74" y="176"/>
                    <a:pt x="1" y="335"/>
                    <a:pt x="38" y="481"/>
                  </a:cubicBezTo>
                  <a:cubicBezTo>
                    <a:pt x="74" y="638"/>
                    <a:pt x="195" y="773"/>
                    <a:pt x="365" y="821"/>
                  </a:cubicBezTo>
                  <a:cubicBezTo>
                    <a:pt x="427" y="846"/>
                    <a:pt x="487" y="857"/>
                    <a:pt x="536" y="857"/>
                  </a:cubicBezTo>
                  <a:cubicBezTo>
                    <a:pt x="646" y="857"/>
                    <a:pt x="743" y="821"/>
                    <a:pt x="828" y="760"/>
                  </a:cubicBezTo>
                  <a:cubicBezTo>
                    <a:pt x="852" y="736"/>
                    <a:pt x="852" y="711"/>
                    <a:pt x="840" y="687"/>
                  </a:cubicBezTo>
                  <a:cubicBezTo>
                    <a:pt x="830" y="667"/>
                    <a:pt x="804" y="648"/>
                    <a:pt x="782" y="648"/>
                  </a:cubicBezTo>
                  <a:cubicBezTo>
                    <a:pt x="777" y="648"/>
                    <a:pt x="772" y="649"/>
                    <a:pt x="767" y="651"/>
                  </a:cubicBezTo>
                  <a:cubicBezTo>
                    <a:pt x="675" y="683"/>
                    <a:pt x="593" y="700"/>
                    <a:pt x="520" y="700"/>
                  </a:cubicBezTo>
                  <a:cubicBezTo>
                    <a:pt x="402" y="700"/>
                    <a:pt x="308" y="656"/>
                    <a:pt x="232" y="565"/>
                  </a:cubicBezTo>
                  <a:cubicBezTo>
                    <a:pt x="147" y="481"/>
                    <a:pt x="135" y="359"/>
                    <a:pt x="208" y="262"/>
                  </a:cubicBezTo>
                  <a:cubicBezTo>
                    <a:pt x="255" y="185"/>
                    <a:pt x="370" y="109"/>
                    <a:pt x="465" y="109"/>
                  </a:cubicBezTo>
                  <a:cubicBezTo>
                    <a:pt x="491" y="109"/>
                    <a:pt x="515" y="115"/>
                    <a:pt x="536" y="128"/>
                  </a:cubicBezTo>
                  <a:cubicBezTo>
                    <a:pt x="550" y="137"/>
                    <a:pt x="562" y="141"/>
                    <a:pt x="573" y="141"/>
                  </a:cubicBezTo>
                  <a:cubicBezTo>
                    <a:pt x="590" y="141"/>
                    <a:pt x="602" y="131"/>
                    <a:pt x="609" y="116"/>
                  </a:cubicBezTo>
                  <a:cubicBezTo>
                    <a:pt x="621" y="103"/>
                    <a:pt x="633" y="67"/>
                    <a:pt x="609" y="55"/>
                  </a:cubicBezTo>
                  <a:cubicBezTo>
                    <a:pt x="565" y="16"/>
                    <a:pt x="512" y="0"/>
                    <a:pt x="4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1" name="Google Shape;4801;p45"/>
            <p:cNvSpPr/>
            <p:nvPr/>
          </p:nvSpPr>
          <p:spPr>
            <a:xfrm>
              <a:off x="7419747" y="3497079"/>
              <a:ext cx="6645" cy="32830"/>
            </a:xfrm>
            <a:custGeom>
              <a:avLst/>
              <a:gdLst/>
              <a:ahLst/>
              <a:cxnLst/>
              <a:rect l="l" t="t" r="r" b="b"/>
              <a:pathLst>
                <a:path w="135" h="667" extrusionOk="0">
                  <a:moveTo>
                    <a:pt x="92" y="1"/>
                  </a:moveTo>
                  <a:cubicBezTo>
                    <a:pt x="70" y="1"/>
                    <a:pt x="49" y="13"/>
                    <a:pt x="49" y="37"/>
                  </a:cubicBezTo>
                  <a:cubicBezTo>
                    <a:pt x="24" y="232"/>
                    <a:pt x="13" y="426"/>
                    <a:pt x="0" y="621"/>
                  </a:cubicBezTo>
                  <a:cubicBezTo>
                    <a:pt x="0" y="651"/>
                    <a:pt x="21" y="667"/>
                    <a:pt x="44" y="667"/>
                  </a:cubicBezTo>
                  <a:cubicBezTo>
                    <a:pt x="67" y="667"/>
                    <a:pt x="92" y="651"/>
                    <a:pt x="97" y="621"/>
                  </a:cubicBezTo>
                  <a:lnTo>
                    <a:pt x="134" y="37"/>
                  </a:lnTo>
                  <a:cubicBezTo>
                    <a:pt x="134" y="13"/>
                    <a:pt x="113" y="1"/>
                    <a:pt x="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2" name="Google Shape;4802;p45"/>
            <p:cNvSpPr/>
            <p:nvPr/>
          </p:nvSpPr>
          <p:spPr>
            <a:xfrm>
              <a:off x="7419747" y="3496488"/>
              <a:ext cx="7235" cy="33568"/>
            </a:xfrm>
            <a:custGeom>
              <a:avLst/>
              <a:gdLst/>
              <a:ahLst/>
              <a:cxnLst/>
              <a:rect l="l" t="t" r="r" b="b"/>
              <a:pathLst>
                <a:path w="147" h="682" extrusionOk="0">
                  <a:moveTo>
                    <a:pt x="97" y="25"/>
                  </a:moveTo>
                  <a:cubicBezTo>
                    <a:pt x="110" y="25"/>
                    <a:pt x="122" y="25"/>
                    <a:pt x="122" y="49"/>
                  </a:cubicBezTo>
                  <a:cubicBezTo>
                    <a:pt x="122" y="232"/>
                    <a:pt x="97" y="414"/>
                    <a:pt x="86" y="584"/>
                  </a:cubicBezTo>
                  <a:lnTo>
                    <a:pt x="86" y="633"/>
                  </a:lnTo>
                  <a:cubicBezTo>
                    <a:pt x="86" y="657"/>
                    <a:pt x="61" y="670"/>
                    <a:pt x="49" y="670"/>
                  </a:cubicBezTo>
                  <a:cubicBezTo>
                    <a:pt x="24" y="670"/>
                    <a:pt x="13" y="657"/>
                    <a:pt x="13" y="633"/>
                  </a:cubicBezTo>
                  <a:lnTo>
                    <a:pt x="13" y="584"/>
                  </a:lnTo>
                  <a:cubicBezTo>
                    <a:pt x="24" y="414"/>
                    <a:pt x="37" y="232"/>
                    <a:pt x="49" y="49"/>
                  </a:cubicBezTo>
                  <a:cubicBezTo>
                    <a:pt x="61" y="25"/>
                    <a:pt x="73" y="25"/>
                    <a:pt x="86" y="25"/>
                  </a:cubicBezTo>
                  <a:close/>
                  <a:moveTo>
                    <a:pt x="86" y="0"/>
                  </a:moveTo>
                  <a:cubicBezTo>
                    <a:pt x="61" y="0"/>
                    <a:pt x="37" y="13"/>
                    <a:pt x="37" y="49"/>
                  </a:cubicBezTo>
                  <a:cubicBezTo>
                    <a:pt x="13" y="232"/>
                    <a:pt x="13" y="414"/>
                    <a:pt x="0" y="584"/>
                  </a:cubicBezTo>
                  <a:lnTo>
                    <a:pt x="0" y="633"/>
                  </a:lnTo>
                  <a:cubicBezTo>
                    <a:pt x="0" y="670"/>
                    <a:pt x="24" y="681"/>
                    <a:pt x="37" y="681"/>
                  </a:cubicBezTo>
                  <a:lnTo>
                    <a:pt x="49" y="681"/>
                  </a:lnTo>
                  <a:cubicBezTo>
                    <a:pt x="73" y="681"/>
                    <a:pt x="97" y="670"/>
                    <a:pt x="97" y="633"/>
                  </a:cubicBezTo>
                  <a:lnTo>
                    <a:pt x="110" y="584"/>
                  </a:lnTo>
                  <a:cubicBezTo>
                    <a:pt x="122" y="414"/>
                    <a:pt x="134" y="232"/>
                    <a:pt x="134" y="49"/>
                  </a:cubicBezTo>
                  <a:cubicBezTo>
                    <a:pt x="146" y="25"/>
                    <a:pt x="122" y="0"/>
                    <a:pt x="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3" name="Google Shape;4803;p45"/>
            <p:cNvSpPr/>
            <p:nvPr/>
          </p:nvSpPr>
          <p:spPr>
            <a:xfrm>
              <a:off x="7427229" y="3497079"/>
              <a:ext cx="5710" cy="64134"/>
            </a:xfrm>
            <a:custGeom>
              <a:avLst/>
              <a:gdLst/>
              <a:ahLst/>
              <a:cxnLst/>
              <a:rect l="l" t="t" r="r" b="b"/>
              <a:pathLst>
                <a:path w="116" h="1303" extrusionOk="0">
                  <a:moveTo>
                    <a:pt x="49" y="1"/>
                  </a:moveTo>
                  <a:cubicBezTo>
                    <a:pt x="28" y="1"/>
                    <a:pt x="7" y="13"/>
                    <a:pt x="7" y="37"/>
                  </a:cubicBezTo>
                  <a:lnTo>
                    <a:pt x="7" y="1266"/>
                  </a:lnTo>
                  <a:cubicBezTo>
                    <a:pt x="0" y="1290"/>
                    <a:pt x="22" y="1302"/>
                    <a:pt x="44" y="1302"/>
                  </a:cubicBezTo>
                  <a:cubicBezTo>
                    <a:pt x="67" y="1302"/>
                    <a:pt x="91" y="1290"/>
                    <a:pt x="91" y="1266"/>
                  </a:cubicBezTo>
                  <a:cubicBezTo>
                    <a:pt x="104" y="852"/>
                    <a:pt x="116" y="451"/>
                    <a:pt x="91" y="37"/>
                  </a:cubicBezTo>
                  <a:cubicBezTo>
                    <a:pt x="91" y="13"/>
                    <a:pt x="70" y="1"/>
                    <a:pt x="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4" name="Google Shape;4804;p45"/>
            <p:cNvSpPr/>
            <p:nvPr/>
          </p:nvSpPr>
          <p:spPr>
            <a:xfrm>
              <a:off x="7426934" y="3496488"/>
              <a:ext cx="6645" cy="65315"/>
            </a:xfrm>
            <a:custGeom>
              <a:avLst/>
              <a:gdLst/>
              <a:ahLst/>
              <a:cxnLst/>
              <a:rect l="l" t="t" r="r" b="b"/>
              <a:pathLst>
                <a:path w="135" h="1327" extrusionOk="0">
                  <a:moveTo>
                    <a:pt x="61" y="25"/>
                  </a:moveTo>
                  <a:cubicBezTo>
                    <a:pt x="73" y="25"/>
                    <a:pt x="97" y="25"/>
                    <a:pt x="97" y="49"/>
                  </a:cubicBezTo>
                  <a:cubicBezTo>
                    <a:pt x="122" y="475"/>
                    <a:pt x="110" y="900"/>
                    <a:pt x="86" y="1278"/>
                  </a:cubicBezTo>
                  <a:cubicBezTo>
                    <a:pt x="86" y="1302"/>
                    <a:pt x="73" y="1302"/>
                    <a:pt x="49" y="1302"/>
                  </a:cubicBezTo>
                  <a:cubicBezTo>
                    <a:pt x="37" y="1302"/>
                    <a:pt x="13" y="1302"/>
                    <a:pt x="13" y="1278"/>
                  </a:cubicBezTo>
                  <a:cubicBezTo>
                    <a:pt x="24" y="1010"/>
                    <a:pt x="24" y="754"/>
                    <a:pt x="24" y="500"/>
                  </a:cubicBezTo>
                  <a:lnTo>
                    <a:pt x="24" y="49"/>
                  </a:lnTo>
                  <a:cubicBezTo>
                    <a:pt x="24" y="25"/>
                    <a:pt x="49" y="25"/>
                    <a:pt x="61" y="25"/>
                  </a:cubicBezTo>
                  <a:close/>
                  <a:moveTo>
                    <a:pt x="61" y="0"/>
                  </a:moveTo>
                  <a:cubicBezTo>
                    <a:pt x="37" y="0"/>
                    <a:pt x="13" y="13"/>
                    <a:pt x="13" y="49"/>
                  </a:cubicBezTo>
                  <a:lnTo>
                    <a:pt x="13" y="500"/>
                  </a:lnTo>
                  <a:cubicBezTo>
                    <a:pt x="0" y="754"/>
                    <a:pt x="0" y="1010"/>
                    <a:pt x="0" y="1278"/>
                  </a:cubicBezTo>
                  <a:cubicBezTo>
                    <a:pt x="0" y="1302"/>
                    <a:pt x="24" y="1327"/>
                    <a:pt x="49" y="1327"/>
                  </a:cubicBezTo>
                  <a:cubicBezTo>
                    <a:pt x="73" y="1327"/>
                    <a:pt x="110" y="1302"/>
                    <a:pt x="110" y="1278"/>
                  </a:cubicBezTo>
                  <a:cubicBezTo>
                    <a:pt x="122" y="913"/>
                    <a:pt x="134" y="475"/>
                    <a:pt x="110" y="49"/>
                  </a:cubicBezTo>
                  <a:cubicBezTo>
                    <a:pt x="110" y="25"/>
                    <a:pt x="86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5" name="Google Shape;4805;p45"/>
            <p:cNvSpPr/>
            <p:nvPr/>
          </p:nvSpPr>
          <p:spPr>
            <a:xfrm>
              <a:off x="7437664" y="3517604"/>
              <a:ext cx="4873" cy="82936"/>
            </a:xfrm>
            <a:custGeom>
              <a:avLst/>
              <a:gdLst/>
              <a:ahLst/>
              <a:cxnLst/>
              <a:rect l="l" t="t" r="r" b="b"/>
              <a:pathLst>
                <a:path w="99" h="1685" extrusionOk="0">
                  <a:moveTo>
                    <a:pt x="56" y="0"/>
                  </a:moveTo>
                  <a:cubicBezTo>
                    <a:pt x="35" y="0"/>
                    <a:pt x="14" y="16"/>
                    <a:pt x="14" y="46"/>
                  </a:cubicBezTo>
                  <a:cubicBezTo>
                    <a:pt x="1" y="581"/>
                    <a:pt x="1" y="1116"/>
                    <a:pt x="1" y="1639"/>
                  </a:cubicBezTo>
                  <a:cubicBezTo>
                    <a:pt x="1" y="1670"/>
                    <a:pt x="22" y="1685"/>
                    <a:pt x="44" y="1685"/>
                  </a:cubicBezTo>
                  <a:cubicBezTo>
                    <a:pt x="65" y="1685"/>
                    <a:pt x="87" y="1670"/>
                    <a:pt x="87" y="1639"/>
                  </a:cubicBezTo>
                  <a:cubicBezTo>
                    <a:pt x="98" y="1116"/>
                    <a:pt x="98" y="581"/>
                    <a:pt x="98" y="46"/>
                  </a:cubicBezTo>
                  <a:cubicBezTo>
                    <a:pt x="98" y="16"/>
                    <a:pt x="77" y="0"/>
                    <a:pt x="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6" name="Google Shape;4806;p45"/>
            <p:cNvSpPr/>
            <p:nvPr/>
          </p:nvSpPr>
          <p:spPr>
            <a:xfrm>
              <a:off x="7437123" y="3516817"/>
              <a:ext cx="6005" cy="84511"/>
            </a:xfrm>
            <a:custGeom>
              <a:avLst/>
              <a:gdLst/>
              <a:ahLst/>
              <a:cxnLst/>
              <a:rect l="l" t="t" r="r" b="b"/>
              <a:pathLst>
                <a:path w="122" h="1717" extrusionOk="0">
                  <a:moveTo>
                    <a:pt x="73" y="25"/>
                  </a:moveTo>
                  <a:cubicBezTo>
                    <a:pt x="85" y="25"/>
                    <a:pt x="109" y="38"/>
                    <a:pt x="109" y="62"/>
                  </a:cubicBezTo>
                  <a:lnTo>
                    <a:pt x="98" y="293"/>
                  </a:lnTo>
                  <a:cubicBezTo>
                    <a:pt x="98" y="743"/>
                    <a:pt x="98" y="1205"/>
                    <a:pt x="85" y="1655"/>
                  </a:cubicBezTo>
                  <a:cubicBezTo>
                    <a:pt x="85" y="1679"/>
                    <a:pt x="73" y="1692"/>
                    <a:pt x="49" y="1692"/>
                  </a:cubicBezTo>
                  <a:cubicBezTo>
                    <a:pt x="36" y="1692"/>
                    <a:pt x="12" y="1679"/>
                    <a:pt x="12" y="1655"/>
                  </a:cubicBezTo>
                  <a:cubicBezTo>
                    <a:pt x="25" y="1205"/>
                    <a:pt x="25" y="743"/>
                    <a:pt x="25" y="293"/>
                  </a:cubicBezTo>
                  <a:lnTo>
                    <a:pt x="36" y="62"/>
                  </a:lnTo>
                  <a:cubicBezTo>
                    <a:pt x="36" y="38"/>
                    <a:pt x="49" y="25"/>
                    <a:pt x="73" y="25"/>
                  </a:cubicBezTo>
                  <a:close/>
                  <a:moveTo>
                    <a:pt x="73" y="1"/>
                  </a:moveTo>
                  <a:cubicBezTo>
                    <a:pt x="36" y="1"/>
                    <a:pt x="12" y="25"/>
                    <a:pt x="12" y="62"/>
                  </a:cubicBezTo>
                  <a:lnTo>
                    <a:pt x="12" y="293"/>
                  </a:lnTo>
                  <a:cubicBezTo>
                    <a:pt x="12" y="743"/>
                    <a:pt x="0" y="1205"/>
                    <a:pt x="0" y="1655"/>
                  </a:cubicBezTo>
                  <a:cubicBezTo>
                    <a:pt x="0" y="1692"/>
                    <a:pt x="25" y="1716"/>
                    <a:pt x="49" y="1716"/>
                  </a:cubicBezTo>
                  <a:cubicBezTo>
                    <a:pt x="85" y="1716"/>
                    <a:pt x="109" y="1692"/>
                    <a:pt x="109" y="1655"/>
                  </a:cubicBezTo>
                  <a:cubicBezTo>
                    <a:pt x="109" y="1205"/>
                    <a:pt x="122" y="743"/>
                    <a:pt x="122" y="293"/>
                  </a:cubicBezTo>
                  <a:lnTo>
                    <a:pt x="122" y="62"/>
                  </a:lnTo>
                  <a:cubicBezTo>
                    <a:pt x="122" y="25"/>
                    <a:pt x="98" y="1"/>
                    <a:pt x="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7" name="Google Shape;4807;p45"/>
            <p:cNvSpPr/>
            <p:nvPr/>
          </p:nvSpPr>
          <p:spPr>
            <a:xfrm>
              <a:off x="7742987" y="3805551"/>
              <a:ext cx="6005" cy="71566"/>
            </a:xfrm>
            <a:custGeom>
              <a:avLst/>
              <a:gdLst/>
              <a:ahLst/>
              <a:cxnLst/>
              <a:rect l="l" t="t" r="r" b="b"/>
              <a:pathLst>
                <a:path w="122" h="1454" extrusionOk="0">
                  <a:moveTo>
                    <a:pt x="67" y="0"/>
                  </a:moveTo>
                  <a:cubicBezTo>
                    <a:pt x="46" y="0"/>
                    <a:pt x="25" y="15"/>
                    <a:pt x="25" y="45"/>
                  </a:cubicBezTo>
                  <a:cubicBezTo>
                    <a:pt x="13" y="496"/>
                    <a:pt x="0" y="958"/>
                    <a:pt x="13" y="1407"/>
                  </a:cubicBezTo>
                  <a:cubicBezTo>
                    <a:pt x="13" y="1438"/>
                    <a:pt x="34" y="1453"/>
                    <a:pt x="55" y="1453"/>
                  </a:cubicBezTo>
                  <a:cubicBezTo>
                    <a:pt x="76" y="1453"/>
                    <a:pt x="98" y="1438"/>
                    <a:pt x="98" y="1407"/>
                  </a:cubicBezTo>
                  <a:cubicBezTo>
                    <a:pt x="122" y="958"/>
                    <a:pt x="110" y="496"/>
                    <a:pt x="110" y="45"/>
                  </a:cubicBezTo>
                  <a:cubicBezTo>
                    <a:pt x="110" y="15"/>
                    <a:pt x="89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8" name="Google Shape;4808;p45"/>
            <p:cNvSpPr/>
            <p:nvPr/>
          </p:nvSpPr>
          <p:spPr>
            <a:xfrm>
              <a:off x="7742987" y="3805354"/>
              <a:ext cx="6005" cy="71910"/>
            </a:xfrm>
            <a:custGeom>
              <a:avLst/>
              <a:gdLst/>
              <a:ahLst/>
              <a:cxnLst/>
              <a:rect l="l" t="t" r="r" b="b"/>
              <a:pathLst>
                <a:path w="122" h="1461" extrusionOk="0">
                  <a:moveTo>
                    <a:pt x="73" y="13"/>
                  </a:moveTo>
                  <a:cubicBezTo>
                    <a:pt x="86" y="13"/>
                    <a:pt x="110" y="25"/>
                    <a:pt x="110" y="49"/>
                  </a:cubicBezTo>
                  <a:lnTo>
                    <a:pt x="110" y="232"/>
                  </a:lnTo>
                  <a:cubicBezTo>
                    <a:pt x="110" y="621"/>
                    <a:pt x="110" y="1022"/>
                    <a:pt x="98" y="1411"/>
                  </a:cubicBezTo>
                  <a:cubicBezTo>
                    <a:pt x="86" y="1436"/>
                    <a:pt x="73" y="1448"/>
                    <a:pt x="49" y="1448"/>
                  </a:cubicBezTo>
                  <a:cubicBezTo>
                    <a:pt x="37" y="1448"/>
                    <a:pt x="25" y="1436"/>
                    <a:pt x="25" y="1411"/>
                  </a:cubicBezTo>
                  <a:cubicBezTo>
                    <a:pt x="13" y="1022"/>
                    <a:pt x="25" y="621"/>
                    <a:pt x="37" y="232"/>
                  </a:cubicBezTo>
                  <a:lnTo>
                    <a:pt x="37" y="49"/>
                  </a:lnTo>
                  <a:cubicBezTo>
                    <a:pt x="37" y="25"/>
                    <a:pt x="49" y="13"/>
                    <a:pt x="73" y="13"/>
                  </a:cubicBezTo>
                  <a:close/>
                  <a:moveTo>
                    <a:pt x="73" y="1"/>
                  </a:moveTo>
                  <a:cubicBezTo>
                    <a:pt x="49" y="1"/>
                    <a:pt x="13" y="13"/>
                    <a:pt x="13" y="49"/>
                  </a:cubicBezTo>
                  <a:lnTo>
                    <a:pt x="13" y="232"/>
                  </a:lnTo>
                  <a:cubicBezTo>
                    <a:pt x="0" y="621"/>
                    <a:pt x="0" y="1022"/>
                    <a:pt x="0" y="1411"/>
                  </a:cubicBezTo>
                  <a:cubicBezTo>
                    <a:pt x="0" y="1448"/>
                    <a:pt x="25" y="1460"/>
                    <a:pt x="49" y="1460"/>
                  </a:cubicBezTo>
                  <a:cubicBezTo>
                    <a:pt x="86" y="1460"/>
                    <a:pt x="110" y="1448"/>
                    <a:pt x="110" y="1411"/>
                  </a:cubicBezTo>
                  <a:cubicBezTo>
                    <a:pt x="122" y="1022"/>
                    <a:pt x="122" y="621"/>
                    <a:pt x="122" y="232"/>
                  </a:cubicBezTo>
                  <a:lnTo>
                    <a:pt x="122" y="49"/>
                  </a:lnTo>
                  <a:cubicBezTo>
                    <a:pt x="122" y="13"/>
                    <a:pt x="98" y="1"/>
                    <a:pt x="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9" name="Google Shape;4809;p45"/>
            <p:cNvSpPr/>
            <p:nvPr/>
          </p:nvSpPr>
          <p:spPr>
            <a:xfrm>
              <a:off x="7734028" y="3844289"/>
              <a:ext cx="6005" cy="37013"/>
            </a:xfrm>
            <a:custGeom>
              <a:avLst/>
              <a:gdLst/>
              <a:ahLst/>
              <a:cxnLst/>
              <a:rect l="l" t="t" r="r" b="b"/>
              <a:pathLst>
                <a:path w="122" h="752" extrusionOk="0">
                  <a:moveTo>
                    <a:pt x="50" y="0"/>
                  </a:moveTo>
                  <a:cubicBezTo>
                    <a:pt x="30" y="0"/>
                    <a:pt x="12" y="12"/>
                    <a:pt x="12" y="37"/>
                  </a:cubicBezTo>
                  <a:cubicBezTo>
                    <a:pt x="0" y="256"/>
                    <a:pt x="12" y="487"/>
                    <a:pt x="36" y="706"/>
                  </a:cubicBezTo>
                  <a:cubicBezTo>
                    <a:pt x="36" y="736"/>
                    <a:pt x="58" y="751"/>
                    <a:pt x="79" y="751"/>
                  </a:cubicBezTo>
                  <a:cubicBezTo>
                    <a:pt x="101" y="751"/>
                    <a:pt x="122" y="736"/>
                    <a:pt x="122" y="706"/>
                  </a:cubicBezTo>
                  <a:cubicBezTo>
                    <a:pt x="109" y="487"/>
                    <a:pt x="109" y="256"/>
                    <a:pt x="98" y="37"/>
                  </a:cubicBezTo>
                  <a:cubicBezTo>
                    <a:pt x="91" y="12"/>
                    <a:pt x="70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0" name="Google Shape;4810;p45"/>
            <p:cNvSpPr/>
            <p:nvPr/>
          </p:nvSpPr>
          <p:spPr>
            <a:xfrm>
              <a:off x="7733388" y="3843698"/>
              <a:ext cx="7235" cy="38342"/>
            </a:xfrm>
            <a:custGeom>
              <a:avLst/>
              <a:gdLst/>
              <a:ahLst/>
              <a:cxnLst/>
              <a:rect l="l" t="t" r="r" b="b"/>
              <a:pathLst>
                <a:path w="147" h="779" extrusionOk="0">
                  <a:moveTo>
                    <a:pt x="62" y="13"/>
                  </a:moveTo>
                  <a:cubicBezTo>
                    <a:pt x="74" y="13"/>
                    <a:pt x="98" y="24"/>
                    <a:pt x="98" y="49"/>
                  </a:cubicBezTo>
                  <a:cubicBezTo>
                    <a:pt x="111" y="268"/>
                    <a:pt x="122" y="487"/>
                    <a:pt x="122" y="694"/>
                  </a:cubicBezTo>
                  <a:lnTo>
                    <a:pt x="122" y="718"/>
                  </a:lnTo>
                  <a:cubicBezTo>
                    <a:pt x="122" y="742"/>
                    <a:pt x="111" y="754"/>
                    <a:pt x="98" y="754"/>
                  </a:cubicBezTo>
                  <a:cubicBezTo>
                    <a:pt x="74" y="754"/>
                    <a:pt x="62" y="742"/>
                    <a:pt x="49" y="718"/>
                  </a:cubicBezTo>
                  <a:cubicBezTo>
                    <a:pt x="25" y="487"/>
                    <a:pt x="25" y="256"/>
                    <a:pt x="25" y="49"/>
                  </a:cubicBezTo>
                  <a:cubicBezTo>
                    <a:pt x="25" y="24"/>
                    <a:pt x="49" y="13"/>
                    <a:pt x="62" y="13"/>
                  </a:cubicBezTo>
                  <a:close/>
                  <a:moveTo>
                    <a:pt x="62" y="0"/>
                  </a:moveTo>
                  <a:cubicBezTo>
                    <a:pt x="38" y="0"/>
                    <a:pt x="13" y="13"/>
                    <a:pt x="13" y="49"/>
                  </a:cubicBezTo>
                  <a:cubicBezTo>
                    <a:pt x="1" y="256"/>
                    <a:pt x="13" y="487"/>
                    <a:pt x="38" y="730"/>
                  </a:cubicBezTo>
                  <a:cubicBezTo>
                    <a:pt x="38" y="754"/>
                    <a:pt x="62" y="778"/>
                    <a:pt x="98" y="778"/>
                  </a:cubicBezTo>
                  <a:cubicBezTo>
                    <a:pt x="122" y="778"/>
                    <a:pt x="147" y="754"/>
                    <a:pt x="147" y="718"/>
                  </a:cubicBezTo>
                  <a:lnTo>
                    <a:pt x="147" y="694"/>
                  </a:lnTo>
                  <a:cubicBezTo>
                    <a:pt x="135" y="487"/>
                    <a:pt x="135" y="268"/>
                    <a:pt x="111" y="49"/>
                  </a:cubicBezTo>
                  <a:cubicBezTo>
                    <a:pt x="111" y="13"/>
                    <a:pt x="86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1" name="Google Shape;4811;p45"/>
            <p:cNvSpPr/>
            <p:nvPr/>
          </p:nvSpPr>
          <p:spPr>
            <a:xfrm>
              <a:off x="7723839" y="3852657"/>
              <a:ext cx="6645" cy="24905"/>
            </a:xfrm>
            <a:custGeom>
              <a:avLst/>
              <a:gdLst/>
              <a:ahLst/>
              <a:cxnLst/>
              <a:rect l="l" t="t" r="r" b="b"/>
              <a:pathLst>
                <a:path w="135" h="506" extrusionOk="0">
                  <a:moveTo>
                    <a:pt x="49" y="1"/>
                  </a:moveTo>
                  <a:cubicBezTo>
                    <a:pt x="24" y="1"/>
                    <a:pt x="0" y="13"/>
                    <a:pt x="0" y="37"/>
                  </a:cubicBezTo>
                  <a:cubicBezTo>
                    <a:pt x="0" y="183"/>
                    <a:pt x="13" y="329"/>
                    <a:pt x="37" y="475"/>
                  </a:cubicBezTo>
                  <a:cubicBezTo>
                    <a:pt x="42" y="496"/>
                    <a:pt x="62" y="506"/>
                    <a:pt x="82" y="506"/>
                  </a:cubicBezTo>
                  <a:cubicBezTo>
                    <a:pt x="108" y="506"/>
                    <a:pt x="134" y="490"/>
                    <a:pt x="134" y="463"/>
                  </a:cubicBezTo>
                  <a:cubicBezTo>
                    <a:pt x="110" y="317"/>
                    <a:pt x="97" y="183"/>
                    <a:pt x="97" y="37"/>
                  </a:cubicBezTo>
                  <a:cubicBezTo>
                    <a:pt x="97" y="13"/>
                    <a:pt x="73" y="1"/>
                    <a:pt x="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2" name="Google Shape;4812;p45"/>
            <p:cNvSpPr/>
            <p:nvPr/>
          </p:nvSpPr>
          <p:spPr>
            <a:xfrm>
              <a:off x="7723839" y="3852066"/>
              <a:ext cx="7235" cy="25791"/>
            </a:xfrm>
            <a:custGeom>
              <a:avLst/>
              <a:gdLst/>
              <a:ahLst/>
              <a:cxnLst/>
              <a:rect l="l" t="t" r="r" b="b"/>
              <a:pathLst>
                <a:path w="147" h="524" extrusionOk="0">
                  <a:moveTo>
                    <a:pt x="49" y="25"/>
                  </a:moveTo>
                  <a:cubicBezTo>
                    <a:pt x="61" y="25"/>
                    <a:pt x="86" y="25"/>
                    <a:pt x="86" y="49"/>
                  </a:cubicBezTo>
                  <a:cubicBezTo>
                    <a:pt x="86" y="195"/>
                    <a:pt x="110" y="341"/>
                    <a:pt x="122" y="475"/>
                  </a:cubicBezTo>
                  <a:cubicBezTo>
                    <a:pt x="122" y="499"/>
                    <a:pt x="110" y="499"/>
                    <a:pt x="97" y="511"/>
                  </a:cubicBezTo>
                  <a:cubicBezTo>
                    <a:pt x="73" y="511"/>
                    <a:pt x="49" y="499"/>
                    <a:pt x="49" y="487"/>
                  </a:cubicBezTo>
                  <a:cubicBezTo>
                    <a:pt x="24" y="354"/>
                    <a:pt x="13" y="219"/>
                    <a:pt x="13" y="49"/>
                  </a:cubicBezTo>
                  <a:cubicBezTo>
                    <a:pt x="13" y="25"/>
                    <a:pt x="24" y="25"/>
                    <a:pt x="49" y="25"/>
                  </a:cubicBezTo>
                  <a:close/>
                  <a:moveTo>
                    <a:pt x="49" y="0"/>
                  </a:moveTo>
                  <a:cubicBezTo>
                    <a:pt x="24" y="0"/>
                    <a:pt x="0" y="25"/>
                    <a:pt x="0" y="49"/>
                  </a:cubicBezTo>
                  <a:cubicBezTo>
                    <a:pt x="0" y="219"/>
                    <a:pt x="13" y="354"/>
                    <a:pt x="37" y="487"/>
                  </a:cubicBezTo>
                  <a:cubicBezTo>
                    <a:pt x="37" y="511"/>
                    <a:pt x="61" y="524"/>
                    <a:pt x="86" y="524"/>
                  </a:cubicBezTo>
                  <a:lnTo>
                    <a:pt x="97" y="524"/>
                  </a:lnTo>
                  <a:cubicBezTo>
                    <a:pt x="122" y="524"/>
                    <a:pt x="146" y="499"/>
                    <a:pt x="134" y="475"/>
                  </a:cubicBezTo>
                  <a:cubicBezTo>
                    <a:pt x="122" y="341"/>
                    <a:pt x="110" y="195"/>
                    <a:pt x="110" y="49"/>
                  </a:cubicBezTo>
                  <a:cubicBezTo>
                    <a:pt x="97" y="25"/>
                    <a:pt x="73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3" name="Google Shape;4813;p45"/>
            <p:cNvSpPr/>
            <p:nvPr/>
          </p:nvSpPr>
          <p:spPr>
            <a:xfrm>
              <a:off x="7750173" y="3786946"/>
              <a:ext cx="6645" cy="79540"/>
            </a:xfrm>
            <a:custGeom>
              <a:avLst/>
              <a:gdLst/>
              <a:ahLst/>
              <a:cxnLst/>
              <a:rect l="l" t="t" r="r" b="b"/>
              <a:pathLst>
                <a:path w="135" h="1616" extrusionOk="0">
                  <a:moveTo>
                    <a:pt x="57" y="1"/>
                  </a:moveTo>
                  <a:cubicBezTo>
                    <a:pt x="34" y="1"/>
                    <a:pt x="13" y="16"/>
                    <a:pt x="13" y="47"/>
                  </a:cubicBezTo>
                  <a:cubicBezTo>
                    <a:pt x="49" y="558"/>
                    <a:pt x="37" y="1068"/>
                    <a:pt x="0" y="1579"/>
                  </a:cubicBezTo>
                  <a:cubicBezTo>
                    <a:pt x="0" y="1604"/>
                    <a:pt x="22" y="1616"/>
                    <a:pt x="43" y="1616"/>
                  </a:cubicBezTo>
                  <a:cubicBezTo>
                    <a:pt x="64" y="1616"/>
                    <a:pt x="86" y="1604"/>
                    <a:pt x="86" y="1579"/>
                  </a:cubicBezTo>
                  <a:cubicBezTo>
                    <a:pt x="134" y="1068"/>
                    <a:pt x="134" y="558"/>
                    <a:pt x="110" y="47"/>
                  </a:cubicBezTo>
                  <a:cubicBezTo>
                    <a:pt x="104" y="16"/>
                    <a:pt x="79" y="1"/>
                    <a:pt x="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4" name="Google Shape;4814;p45"/>
            <p:cNvSpPr/>
            <p:nvPr/>
          </p:nvSpPr>
          <p:spPr>
            <a:xfrm>
              <a:off x="7749582" y="3786207"/>
              <a:ext cx="7826" cy="80868"/>
            </a:xfrm>
            <a:custGeom>
              <a:avLst/>
              <a:gdLst/>
              <a:ahLst/>
              <a:cxnLst/>
              <a:rect l="l" t="t" r="r" b="b"/>
              <a:pathLst>
                <a:path w="159" h="1643" extrusionOk="0">
                  <a:moveTo>
                    <a:pt x="73" y="25"/>
                  </a:moveTo>
                  <a:cubicBezTo>
                    <a:pt x="85" y="25"/>
                    <a:pt x="109" y="38"/>
                    <a:pt x="109" y="62"/>
                  </a:cubicBezTo>
                  <a:cubicBezTo>
                    <a:pt x="146" y="597"/>
                    <a:pt x="134" y="1095"/>
                    <a:pt x="98" y="1594"/>
                  </a:cubicBezTo>
                  <a:cubicBezTo>
                    <a:pt x="98" y="1612"/>
                    <a:pt x="85" y="1623"/>
                    <a:pt x="68" y="1623"/>
                  </a:cubicBezTo>
                  <a:cubicBezTo>
                    <a:pt x="62" y="1623"/>
                    <a:pt x="56" y="1622"/>
                    <a:pt x="49" y="1619"/>
                  </a:cubicBezTo>
                  <a:cubicBezTo>
                    <a:pt x="37" y="1619"/>
                    <a:pt x="25" y="1619"/>
                    <a:pt x="25" y="1594"/>
                  </a:cubicBezTo>
                  <a:cubicBezTo>
                    <a:pt x="61" y="1046"/>
                    <a:pt x="61" y="536"/>
                    <a:pt x="37" y="62"/>
                  </a:cubicBezTo>
                  <a:cubicBezTo>
                    <a:pt x="37" y="38"/>
                    <a:pt x="49" y="25"/>
                    <a:pt x="73" y="25"/>
                  </a:cubicBezTo>
                  <a:close/>
                  <a:moveTo>
                    <a:pt x="73" y="1"/>
                  </a:moveTo>
                  <a:cubicBezTo>
                    <a:pt x="49" y="1"/>
                    <a:pt x="25" y="25"/>
                    <a:pt x="25" y="62"/>
                  </a:cubicBezTo>
                  <a:cubicBezTo>
                    <a:pt x="49" y="536"/>
                    <a:pt x="37" y="1046"/>
                    <a:pt x="1" y="1594"/>
                  </a:cubicBezTo>
                  <a:cubicBezTo>
                    <a:pt x="1" y="1619"/>
                    <a:pt x="25" y="1643"/>
                    <a:pt x="49" y="1643"/>
                  </a:cubicBezTo>
                  <a:cubicBezTo>
                    <a:pt x="85" y="1643"/>
                    <a:pt x="109" y="1619"/>
                    <a:pt x="109" y="1594"/>
                  </a:cubicBezTo>
                  <a:cubicBezTo>
                    <a:pt x="158" y="1095"/>
                    <a:pt x="158" y="597"/>
                    <a:pt x="122" y="62"/>
                  </a:cubicBezTo>
                  <a:cubicBezTo>
                    <a:pt x="122" y="25"/>
                    <a:pt x="98" y="1"/>
                    <a:pt x="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5" name="Google Shape;4815;p45"/>
            <p:cNvSpPr/>
            <p:nvPr/>
          </p:nvSpPr>
          <p:spPr>
            <a:xfrm>
              <a:off x="7708876" y="3859597"/>
              <a:ext cx="54487" cy="5119"/>
            </a:xfrm>
            <a:custGeom>
              <a:avLst/>
              <a:gdLst/>
              <a:ahLst/>
              <a:cxnLst/>
              <a:rect l="l" t="t" r="r" b="b"/>
              <a:pathLst>
                <a:path w="1107" h="104" extrusionOk="0">
                  <a:moveTo>
                    <a:pt x="718" y="0"/>
                  </a:moveTo>
                  <a:cubicBezTo>
                    <a:pt x="499" y="0"/>
                    <a:pt x="280" y="6"/>
                    <a:pt x="61" y="6"/>
                  </a:cubicBezTo>
                  <a:cubicBezTo>
                    <a:pt x="1" y="6"/>
                    <a:pt x="1" y="103"/>
                    <a:pt x="61" y="103"/>
                  </a:cubicBezTo>
                  <a:cubicBezTo>
                    <a:pt x="390" y="103"/>
                    <a:pt x="718" y="103"/>
                    <a:pt x="1046" y="91"/>
                  </a:cubicBezTo>
                  <a:cubicBezTo>
                    <a:pt x="1107" y="91"/>
                    <a:pt x="1107" y="6"/>
                    <a:pt x="1046" y="6"/>
                  </a:cubicBezTo>
                  <a:cubicBezTo>
                    <a:pt x="937" y="2"/>
                    <a:pt x="827" y="0"/>
                    <a:pt x="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6" name="Google Shape;4816;p45"/>
            <p:cNvSpPr/>
            <p:nvPr/>
          </p:nvSpPr>
          <p:spPr>
            <a:xfrm>
              <a:off x="7709467" y="3859252"/>
              <a:ext cx="53896" cy="6005"/>
            </a:xfrm>
            <a:custGeom>
              <a:avLst/>
              <a:gdLst/>
              <a:ahLst/>
              <a:cxnLst/>
              <a:rect l="l" t="t" r="r" b="b"/>
              <a:pathLst>
                <a:path w="1095" h="122" extrusionOk="0">
                  <a:moveTo>
                    <a:pt x="597" y="13"/>
                  </a:moveTo>
                  <a:cubicBezTo>
                    <a:pt x="743" y="13"/>
                    <a:pt x="888" y="13"/>
                    <a:pt x="1034" y="25"/>
                  </a:cubicBezTo>
                  <a:cubicBezTo>
                    <a:pt x="1059" y="25"/>
                    <a:pt x="1070" y="37"/>
                    <a:pt x="1070" y="62"/>
                  </a:cubicBezTo>
                  <a:cubicBezTo>
                    <a:pt x="1070" y="73"/>
                    <a:pt x="1059" y="98"/>
                    <a:pt x="1034" y="98"/>
                  </a:cubicBezTo>
                  <a:cubicBezTo>
                    <a:pt x="929" y="102"/>
                    <a:pt x="824" y="103"/>
                    <a:pt x="718" y="103"/>
                  </a:cubicBezTo>
                  <a:cubicBezTo>
                    <a:pt x="507" y="103"/>
                    <a:pt x="297" y="98"/>
                    <a:pt x="86" y="98"/>
                  </a:cubicBezTo>
                  <a:lnTo>
                    <a:pt x="49" y="98"/>
                  </a:lnTo>
                  <a:cubicBezTo>
                    <a:pt x="25" y="98"/>
                    <a:pt x="13" y="73"/>
                    <a:pt x="13" y="62"/>
                  </a:cubicBezTo>
                  <a:cubicBezTo>
                    <a:pt x="13" y="37"/>
                    <a:pt x="25" y="25"/>
                    <a:pt x="49" y="25"/>
                  </a:cubicBezTo>
                  <a:lnTo>
                    <a:pt x="86" y="25"/>
                  </a:lnTo>
                  <a:cubicBezTo>
                    <a:pt x="256" y="25"/>
                    <a:pt x="426" y="13"/>
                    <a:pt x="597" y="13"/>
                  </a:cubicBezTo>
                  <a:close/>
                  <a:moveTo>
                    <a:pt x="49" y="0"/>
                  </a:moveTo>
                  <a:cubicBezTo>
                    <a:pt x="13" y="0"/>
                    <a:pt x="0" y="37"/>
                    <a:pt x="0" y="62"/>
                  </a:cubicBezTo>
                  <a:cubicBezTo>
                    <a:pt x="0" y="86"/>
                    <a:pt x="13" y="110"/>
                    <a:pt x="49" y="110"/>
                  </a:cubicBezTo>
                  <a:lnTo>
                    <a:pt x="86" y="110"/>
                  </a:lnTo>
                  <a:cubicBezTo>
                    <a:pt x="256" y="122"/>
                    <a:pt x="426" y="122"/>
                    <a:pt x="597" y="122"/>
                  </a:cubicBezTo>
                  <a:cubicBezTo>
                    <a:pt x="743" y="122"/>
                    <a:pt x="888" y="122"/>
                    <a:pt x="1034" y="110"/>
                  </a:cubicBezTo>
                  <a:cubicBezTo>
                    <a:pt x="1070" y="110"/>
                    <a:pt x="1095" y="86"/>
                    <a:pt x="1095" y="62"/>
                  </a:cubicBezTo>
                  <a:cubicBezTo>
                    <a:pt x="1095" y="37"/>
                    <a:pt x="1070" y="13"/>
                    <a:pt x="10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7" name="Google Shape;4817;p45"/>
            <p:cNvSpPr/>
            <p:nvPr/>
          </p:nvSpPr>
          <p:spPr>
            <a:xfrm>
              <a:off x="7732207" y="3498654"/>
              <a:ext cx="4824" cy="39671"/>
            </a:xfrm>
            <a:custGeom>
              <a:avLst/>
              <a:gdLst/>
              <a:ahLst/>
              <a:cxnLst/>
              <a:rect l="l" t="t" r="r" b="b"/>
              <a:pathLst>
                <a:path w="98" h="806" extrusionOk="0">
                  <a:moveTo>
                    <a:pt x="59" y="1"/>
                  </a:moveTo>
                  <a:cubicBezTo>
                    <a:pt x="37" y="1"/>
                    <a:pt x="13" y="16"/>
                    <a:pt x="13" y="42"/>
                  </a:cubicBezTo>
                  <a:cubicBezTo>
                    <a:pt x="0" y="285"/>
                    <a:pt x="0" y="529"/>
                    <a:pt x="13" y="759"/>
                  </a:cubicBezTo>
                  <a:cubicBezTo>
                    <a:pt x="13" y="790"/>
                    <a:pt x="34" y="805"/>
                    <a:pt x="55" y="805"/>
                  </a:cubicBezTo>
                  <a:cubicBezTo>
                    <a:pt x="76" y="805"/>
                    <a:pt x="98" y="790"/>
                    <a:pt x="98" y="759"/>
                  </a:cubicBezTo>
                  <a:lnTo>
                    <a:pt x="98" y="42"/>
                  </a:lnTo>
                  <a:cubicBezTo>
                    <a:pt x="98" y="13"/>
                    <a:pt x="79" y="1"/>
                    <a:pt x="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8" name="Google Shape;4818;p45"/>
            <p:cNvSpPr/>
            <p:nvPr/>
          </p:nvSpPr>
          <p:spPr>
            <a:xfrm>
              <a:off x="7732207" y="3498309"/>
              <a:ext cx="5463" cy="40754"/>
            </a:xfrm>
            <a:custGeom>
              <a:avLst/>
              <a:gdLst/>
              <a:ahLst/>
              <a:cxnLst/>
              <a:rect l="l" t="t" r="r" b="b"/>
              <a:pathLst>
                <a:path w="111" h="828" extrusionOk="0">
                  <a:moveTo>
                    <a:pt x="62" y="12"/>
                  </a:moveTo>
                  <a:cubicBezTo>
                    <a:pt x="73" y="12"/>
                    <a:pt x="98" y="25"/>
                    <a:pt x="98" y="49"/>
                  </a:cubicBezTo>
                  <a:cubicBezTo>
                    <a:pt x="86" y="304"/>
                    <a:pt x="86" y="547"/>
                    <a:pt x="86" y="766"/>
                  </a:cubicBezTo>
                  <a:cubicBezTo>
                    <a:pt x="86" y="790"/>
                    <a:pt x="73" y="803"/>
                    <a:pt x="62" y="803"/>
                  </a:cubicBezTo>
                  <a:cubicBezTo>
                    <a:pt x="37" y="803"/>
                    <a:pt x="25" y="790"/>
                    <a:pt x="25" y="766"/>
                  </a:cubicBezTo>
                  <a:cubicBezTo>
                    <a:pt x="13" y="523"/>
                    <a:pt x="13" y="280"/>
                    <a:pt x="25" y="49"/>
                  </a:cubicBezTo>
                  <a:cubicBezTo>
                    <a:pt x="25" y="25"/>
                    <a:pt x="37" y="12"/>
                    <a:pt x="62" y="12"/>
                  </a:cubicBezTo>
                  <a:close/>
                  <a:moveTo>
                    <a:pt x="62" y="0"/>
                  </a:moveTo>
                  <a:cubicBezTo>
                    <a:pt x="37" y="0"/>
                    <a:pt x="13" y="12"/>
                    <a:pt x="0" y="49"/>
                  </a:cubicBezTo>
                  <a:lnTo>
                    <a:pt x="0" y="766"/>
                  </a:lnTo>
                  <a:cubicBezTo>
                    <a:pt x="0" y="803"/>
                    <a:pt x="25" y="827"/>
                    <a:pt x="62" y="827"/>
                  </a:cubicBezTo>
                  <a:cubicBezTo>
                    <a:pt x="86" y="827"/>
                    <a:pt x="110" y="803"/>
                    <a:pt x="110" y="766"/>
                  </a:cubicBezTo>
                  <a:lnTo>
                    <a:pt x="110" y="49"/>
                  </a:lnTo>
                  <a:cubicBezTo>
                    <a:pt x="110" y="12"/>
                    <a:pt x="86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9" name="Google Shape;4819;p45"/>
            <p:cNvSpPr/>
            <p:nvPr/>
          </p:nvSpPr>
          <p:spPr>
            <a:xfrm>
              <a:off x="7738163" y="3501459"/>
              <a:ext cx="7235" cy="55372"/>
            </a:xfrm>
            <a:custGeom>
              <a:avLst/>
              <a:gdLst/>
              <a:ahLst/>
              <a:cxnLst/>
              <a:rect l="l" t="t" r="r" b="b"/>
              <a:pathLst>
                <a:path w="147" h="1125" extrusionOk="0">
                  <a:moveTo>
                    <a:pt x="50" y="0"/>
                  </a:moveTo>
                  <a:cubicBezTo>
                    <a:pt x="25" y="0"/>
                    <a:pt x="1" y="15"/>
                    <a:pt x="1" y="45"/>
                  </a:cubicBezTo>
                  <a:cubicBezTo>
                    <a:pt x="1" y="386"/>
                    <a:pt x="14" y="739"/>
                    <a:pt x="50" y="1080"/>
                  </a:cubicBezTo>
                  <a:cubicBezTo>
                    <a:pt x="56" y="1110"/>
                    <a:pt x="80" y="1125"/>
                    <a:pt x="103" y="1125"/>
                  </a:cubicBezTo>
                  <a:cubicBezTo>
                    <a:pt x="126" y="1125"/>
                    <a:pt x="147" y="1110"/>
                    <a:pt x="147" y="1080"/>
                  </a:cubicBezTo>
                  <a:cubicBezTo>
                    <a:pt x="111" y="739"/>
                    <a:pt x="98" y="386"/>
                    <a:pt x="98" y="45"/>
                  </a:cubicBezTo>
                  <a:cubicBezTo>
                    <a:pt x="98" y="15"/>
                    <a:pt x="74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0" name="Google Shape;4820;p45"/>
            <p:cNvSpPr/>
            <p:nvPr/>
          </p:nvSpPr>
          <p:spPr>
            <a:xfrm>
              <a:off x="7737621" y="3501262"/>
              <a:ext cx="8417" cy="55766"/>
            </a:xfrm>
            <a:custGeom>
              <a:avLst/>
              <a:gdLst/>
              <a:ahLst/>
              <a:cxnLst/>
              <a:rect l="l" t="t" r="r" b="b"/>
              <a:pathLst>
                <a:path w="171" h="1133" extrusionOk="0">
                  <a:moveTo>
                    <a:pt x="61" y="13"/>
                  </a:moveTo>
                  <a:cubicBezTo>
                    <a:pt x="73" y="13"/>
                    <a:pt x="98" y="25"/>
                    <a:pt x="98" y="49"/>
                  </a:cubicBezTo>
                  <a:cubicBezTo>
                    <a:pt x="98" y="366"/>
                    <a:pt x="109" y="706"/>
                    <a:pt x="146" y="1084"/>
                  </a:cubicBezTo>
                  <a:cubicBezTo>
                    <a:pt x="146" y="1108"/>
                    <a:pt x="134" y="1120"/>
                    <a:pt x="122" y="1120"/>
                  </a:cubicBezTo>
                  <a:cubicBezTo>
                    <a:pt x="98" y="1120"/>
                    <a:pt x="73" y="1108"/>
                    <a:pt x="73" y="1084"/>
                  </a:cubicBezTo>
                  <a:cubicBezTo>
                    <a:pt x="36" y="755"/>
                    <a:pt x="25" y="414"/>
                    <a:pt x="25" y="49"/>
                  </a:cubicBezTo>
                  <a:cubicBezTo>
                    <a:pt x="25" y="25"/>
                    <a:pt x="36" y="13"/>
                    <a:pt x="61" y="13"/>
                  </a:cubicBezTo>
                  <a:close/>
                  <a:moveTo>
                    <a:pt x="61" y="1"/>
                  </a:moveTo>
                  <a:cubicBezTo>
                    <a:pt x="36" y="1"/>
                    <a:pt x="0" y="13"/>
                    <a:pt x="0" y="49"/>
                  </a:cubicBezTo>
                  <a:cubicBezTo>
                    <a:pt x="0" y="414"/>
                    <a:pt x="25" y="755"/>
                    <a:pt x="49" y="1084"/>
                  </a:cubicBezTo>
                  <a:cubicBezTo>
                    <a:pt x="61" y="1120"/>
                    <a:pt x="85" y="1132"/>
                    <a:pt x="109" y="1132"/>
                  </a:cubicBezTo>
                  <a:lnTo>
                    <a:pt x="122" y="1132"/>
                  </a:lnTo>
                  <a:cubicBezTo>
                    <a:pt x="146" y="1132"/>
                    <a:pt x="171" y="1120"/>
                    <a:pt x="158" y="1084"/>
                  </a:cubicBezTo>
                  <a:cubicBezTo>
                    <a:pt x="134" y="706"/>
                    <a:pt x="122" y="366"/>
                    <a:pt x="109" y="49"/>
                  </a:cubicBezTo>
                  <a:cubicBezTo>
                    <a:pt x="109" y="13"/>
                    <a:pt x="85" y="1"/>
                    <a:pt x="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1" name="Google Shape;4821;p45"/>
            <p:cNvSpPr/>
            <p:nvPr/>
          </p:nvSpPr>
          <p:spPr>
            <a:xfrm>
              <a:off x="7722215" y="3508597"/>
              <a:ext cx="45381" cy="9549"/>
            </a:xfrm>
            <a:custGeom>
              <a:avLst/>
              <a:gdLst/>
              <a:ahLst/>
              <a:cxnLst/>
              <a:rect l="l" t="t" r="r" b="b"/>
              <a:pathLst>
                <a:path w="922" h="194" extrusionOk="0">
                  <a:moveTo>
                    <a:pt x="780" y="0"/>
                  </a:moveTo>
                  <a:cubicBezTo>
                    <a:pt x="716" y="0"/>
                    <a:pt x="648" y="15"/>
                    <a:pt x="593" y="22"/>
                  </a:cubicBezTo>
                  <a:cubicBezTo>
                    <a:pt x="411" y="46"/>
                    <a:pt x="228" y="71"/>
                    <a:pt x="46" y="108"/>
                  </a:cubicBezTo>
                  <a:cubicBezTo>
                    <a:pt x="0" y="108"/>
                    <a:pt x="8" y="193"/>
                    <a:pt x="49" y="193"/>
                  </a:cubicBezTo>
                  <a:cubicBezTo>
                    <a:pt x="52" y="193"/>
                    <a:pt x="54" y="193"/>
                    <a:pt x="57" y="192"/>
                  </a:cubicBezTo>
                  <a:cubicBezTo>
                    <a:pt x="143" y="192"/>
                    <a:pt x="824" y="132"/>
                    <a:pt x="824" y="83"/>
                  </a:cubicBezTo>
                  <a:cubicBezTo>
                    <a:pt x="824" y="110"/>
                    <a:pt x="847" y="126"/>
                    <a:pt x="869" y="126"/>
                  </a:cubicBezTo>
                  <a:cubicBezTo>
                    <a:pt x="887" y="126"/>
                    <a:pt x="904" y="116"/>
                    <a:pt x="909" y="95"/>
                  </a:cubicBezTo>
                  <a:cubicBezTo>
                    <a:pt x="921" y="95"/>
                    <a:pt x="921" y="83"/>
                    <a:pt x="921" y="83"/>
                  </a:cubicBezTo>
                  <a:cubicBezTo>
                    <a:pt x="921" y="71"/>
                    <a:pt x="921" y="46"/>
                    <a:pt x="909" y="35"/>
                  </a:cubicBezTo>
                  <a:cubicBezTo>
                    <a:pt x="873" y="9"/>
                    <a:pt x="828" y="0"/>
                    <a:pt x="7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2" name="Google Shape;4822;p45"/>
            <p:cNvSpPr/>
            <p:nvPr/>
          </p:nvSpPr>
          <p:spPr>
            <a:xfrm>
              <a:off x="7722067" y="3508301"/>
              <a:ext cx="46119" cy="10385"/>
            </a:xfrm>
            <a:custGeom>
              <a:avLst/>
              <a:gdLst/>
              <a:ahLst/>
              <a:cxnLst/>
              <a:rect l="l" t="t" r="r" b="b"/>
              <a:pathLst>
                <a:path w="937" h="211" extrusionOk="0">
                  <a:moveTo>
                    <a:pt x="778" y="16"/>
                  </a:moveTo>
                  <a:cubicBezTo>
                    <a:pt x="827" y="16"/>
                    <a:pt x="876" y="28"/>
                    <a:pt x="900" y="52"/>
                  </a:cubicBezTo>
                  <a:cubicBezTo>
                    <a:pt x="912" y="52"/>
                    <a:pt x="912" y="77"/>
                    <a:pt x="912" y="89"/>
                  </a:cubicBezTo>
                  <a:lnTo>
                    <a:pt x="912" y="101"/>
                  </a:lnTo>
                  <a:cubicBezTo>
                    <a:pt x="900" y="114"/>
                    <a:pt x="887" y="125"/>
                    <a:pt x="863" y="125"/>
                  </a:cubicBezTo>
                  <a:cubicBezTo>
                    <a:pt x="863" y="114"/>
                    <a:pt x="839" y="114"/>
                    <a:pt x="839" y="89"/>
                  </a:cubicBezTo>
                  <a:lnTo>
                    <a:pt x="827" y="89"/>
                  </a:lnTo>
                  <a:cubicBezTo>
                    <a:pt x="803" y="114"/>
                    <a:pt x="584" y="138"/>
                    <a:pt x="133" y="187"/>
                  </a:cubicBezTo>
                  <a:cubicBezTo>
                    <a:pt x="97" y="187"/>
                    <a:pt x="73" y="187"/>
                    <a:pt x="60" y="198"/>
                  </a:cubicBezTo>
                  <a:cubicBezTo>
                    <a:pt x="36" y="198"/>
                    <a:pt x="24" y="174"/>
                    <a:pt x="24" y="162"/>
                  </a:cubicBezTo>
                  <a:cubicBezTo>
                    <a:pt x="24" y="138"/>
                    <a:pt x="36" y="125"/>
                    <a:pt x="49" y="114"/>
                  </a:cubicBezTo>
                  <a:cubicBezTo>
                    <a:pt x="219" y="89"/>
                    <a:pt x="401" y="65"/>
                    <a:pt x="596" y="41"/>
                  </a:cubicBezTo>
                  <a:cubicBezTo>
                    <a:pt x="620" y="41"/>
                    <a:pt x="632" y="28"/>
                    <a:pt x="657" y="28"/>
                  </a:cubicBezTo>
                  <a:cubicBezTo>
                    <a:pt x="693" y="28"/>
                    <a:pt x="741" y="16"/>
                    <a:pt x="778" y="16"/>
                  </a:cubicBezTo>
                  <a:close/>
                  <a:moveTo>
                    <a:pt x="792" y="1"/>
                  </a:moveTo>
                  <a:cubicBezTo>
                    <a:pt x="745" y="1"/>
                    <a:pt x="693" y="10"/>
                    <a:pt x="644" y="16"/>
                  </a:cubicBezTo>
                  <a:lnTo>
                    <a:pt x="596" y="16"/>
                  </a:lnTo>
                  <a:cubicBezTo>
                    <a:pt x="401" y="52"/>
                    <a:pt x="219" y="77"/>
                    <a:pt x="49" y="101"/>
                  </a:cubicBezTo>
                  <a:cubicBezTo>
                    <a:pt x="24" y="101"/>
                    <a:pt x="0" y="138"/>
                    <a:pt x="12" y="162"/>
                  </a:cubicBezTo>
                  <a:cubicBezTo>
                    <a:pt x="12" y="187"/>
                    <a:pt x="24" y="211"/>
                    <a:pt x="60" y="211"/>
                  </a:cubicBezTo>
                  <a:cubicBezTo>
                    <a:pt x="73" y="211"/>
                    <a:pt x="109" y="211"/>
                    <a:pt x="146" y="198"/>
                  </a:cubicBezTo>
                  <a:cubicBezTo>
                    <a:pt x="608" y="162"/>
                    <a:pt x="778" y="125"/>
                    <a:pt x="827" y="101"/>
                  </a:cubicBezTo>
                  <a:cubicBezTo>
                    <a:pt x="827" y="125"/>
                    <a:pt x="839" y="138"/>
                    <a:pt x="863" y="138"/>
                  </a:cubicBezTo>
                  <a:cubicBezTo>
                    <a:pt x="887" y="138"/>
                    <a:pt x="912" y="138"/>
                    <a:pt x="924" y="101"/>
                  </a:cubicBezTo>
                  <a:lnTo>
                    <a:pt x="924" y="89"/>
                  </a:lnTo>
                  <a:cubicBezTo>
                    <a:pt x="936" y="77"/>
                    <a:pt x="936" y="52"/>
                    <a:pt x="912" y="41"/>
                  </a:cubicBezTo>
                  <a:cubicBezTo>
                    <a:pt x="882" y="10"/>
                    <a:pt x="839" y="1"/>
                    <a:pt x="7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3" name="Google Shape;4823;p45"/>
            <p:cNvSpPr/>
            <p:nvPr/>
          </p:nvSpPr>
          <p:spPr>
            <a:xfrm>
              <a:off x="7395186" y="3474338"/>
              <a:ext cx="377173" cy="409067"/>
            </a:xfrm>
            <a:custGeom>
              <a:avLst/>
              <a:gdLst/>
              <a:ahLst/>
              <a:cxnLst/>
              <a:rect l="l" t="t" r="r" b="b"/>
              <a:pathLst>
                <a:path w="7663" h="8311" extrusionOk="0">
                  <a:moveTo>
                    <a:pt x="3494" y="104"/>
                  </a:moveTo>
                  <a:cubicBezTo>
                    <a:pt x="3810" y="104"/>
                    <a:pt x="4150" y="301"/>
                    <a:pt x="4063" y="609"/>
                  </a:cubicBezTo>
                  <a:cubicBezTo>
                    <a:pt x="3994" y="838"/>
                    <a:pt x="3741" y="938"/>
                    <a:pt x="3508" y="938"/>
                  </a:cubicBezTo>
                  <a:cubicBezTo>
                    <a:pt x="3494" y="938"/>
                    <a:pt x="3480" y="938"/>
                    <a:pt x="3466" y="937"/>
                  </a:cubicBezTo>
                  <a:cubicBezTo>
                    <a:pt x="3223" y="925"/>
                    <a:pt x="3090" y="791"/>
                    <a:pt x="3004" y="585"/>
                  </a:cubicBezTo>
                  <a:cubicBezTo>
                    <a:pt x="3017" y="585"/>
                    <a:pt x="3029" y="560"/>
                    <a:pt x="3017" y="548"/>
                  </a:cubicBezTo>
                  <a:cubicBezTo>
                    <a:pt x="2995" y="236"/>
                    <a:pt x="3237" y="104"/>
                    <a:pt x="3494" y="104"/>
                  </a:cubicBezTo>
                  <a:close/>
                  <a:moveTo>
                    <a:pt x="705" y="529"/>
                  </a:moveTo>
                  <a:cubicBezTo>
                    <a:pt x="1123" y="529"/>
                    <a:pt x="1541" y="560"/>
                    <a:pt x="1958" y="560"/>
                  </a:cubicBezTo>
                  <a:cubicBezTo>
                    <a:pt x="2275" y="560"/>
                    <a:pt x="2579" y="572"/>
                    <a:pt x="2883" y="572"/>
                  </a:cubicBezTo>
                  <a:cubicBezTo>
                    <a:pt x="3001" y="856"/>
                    <a:pt x="3188" y="1047"/>
                    <a:pt x="3522" y="1047"/>
                  </a:cubicBezTo>
                  <a:cubicBezTo>
                    <a:pt x="3532" y="1047"/>
                    <a:pt x="3542" y="1047"/>
                    <a:pt x="3552" y="1047"/>
                  </a:cubicBezTo>
                  <a:cubicBezTo>
                    <a:pt x="3831" y="1034"/>
                    <a:pt x="4136" y="864"/>
                    <a:pt x="4172" y="572"/>
                  </a:cubicBezTo>
                  <a:cubicBezTo>
                    <a:pt x="4665" y="578"/>
                    <a:pt x="5161" y="583"/>
                    <a:pt x="5657" y="583"/>
                  </a:cubicBezTo>
                  <a:cubicBezTo>
                    <a:pt x="6273" y="583"/>
                    <a:pt x="6891" y="575"/>
                    <a:pt x="7504" y="548"/>
                  </a:cubicBezTo>
                  <a:lnTo>
                    <a:pt x="7504" y="548"/>
                  </a:lnTo>
                  <a:cubicBezTo>
                    <a:pt x="7504" y="1837"/>
                    <a:pt x="7577" y="3139"/>
                    <a:pt x="7480" y="4415"/>
                  </a:cubicBezTo>
                  <a:cubicBezTo>
                    <a:pt x="7395" y="5680"/>
                    <a:pt x="7517" y="6933"/>
                    <a:pt x="7468" y="8198"/>
                  </a:cubicBezTo>
                  <a:cubicBezTo>
                    <a:pt x="6376" y="8187"/>
                    <a:pt x="5274" y="8159"/>
                    <a:pt x="4179" y="8159"/>
                  </a:cubicBezTo>
                  <a:cubicBezTo>
                    <a:pt x="4006" y="8159"/>
                    <a:pt x="3833" y="8159"/>
                    <a:pt x="3661" y="8161"/>
                  </a:cubicBezTo>
                  <a:cubicBezTo>
                    <a:pt x="3358" y="8161"/>
                    <a:pt x="3066" y="8209"/>
                    <a:pt x="2774" y="8209"/>
                  </a:cubicBezTo>
                  <a:cubicBezTo>
                    <a:pt x="2506" y="8209"/>
                    <a:pt x="2239" y="8149"/>
                    <a:pt x="1971" y="8149"/>
                  </a:cubicBezTo>
                  <a:cubicBezTo>
                    <a:pt x="1945" y="8149"/>
                    <a:pt x="1918" y="8148"/>
                    <a:pt x="1891" y="8148"/>
                  </a:cubicBezTo>
                  <a:cubicBezTo>
                    <a:pt x="1444" y="8148"/>
                    <a:pt x="996" y="8226"/>
                    <a:pt x="548" y="8226"/>
                  </a:cubicBezTo>
                  <a:cubicBezTo>
                    <a:pt x="439" y="8226"/>
                    <a:pt x="329" y="8221"/>
                    <a:pt x="220" y="8209"/>
                  </a:cubicBezTo>
                  <a:lnTo>
                    <a:pt x="220" y="8185"/>
                  </a:lnTo>
                  <a:cubicBezTo>
                    <a:pt x="86" y="6920"/>
                    <a:pt x="183" y="5644"/>
                    <a:pt x="196" y="4379"/>
                  </a:cubicBezTo>
                  <a:cubicBezTo>
                    <a:pt x="220" y="3102"/>
                    <a:pt x="220" y="1825"/>
                    <a:pt x="207" y="548"/>
                  </a:cubicBezTo>
                  <a:cubicBezTo>
                    <a:pt x="373" y="534"/>
                    <a:pt x="539" y="529"/>
                    <a:pt x="705" y="529"/>
                  </a:cubicBezTo>
                  <a:close/>
                  <a:moveTo>
                    <a:pt x="3513" y="0"/>
                  </a:moveTo>
                  <a:cubicBezTo>
                    <a:pt x="3212" y="0"/>
                    <a:pt x="2919" y="150"/>
                    <a:pt x="2907" y="463"/>
                  </a:cubicBezTo>
                  <a:cubicBezTo>
                    <a:pt x="2895" y="463"/>
                    <a:pt x="2883" y="475"/>
                    <a:pt x="2871" y="475"/>
                  </a:cubicBezTo>
                  <a:lnTo>
                    <a:pt x="1958" y="475"/>
                  </a:lnTo>
                  <a:cubicBezTo>
                    <a:pt x="1539" y="475"/>
                    <a:pt x="1114" y="439"/>
                    <a:pt x="690" y="439"/>
                  </a:cubicBezTo>
                  <a:cubicBezTo>
                    <a:pt x="512" y="439"/>
                    <a:pt x="335" y="445"/>
                    <a:pt x="159" y="463"/>
                  </a:cubicBezTo>
                  <a:cubicBezTo>
                    <a:pt x="147" y="463"/>
                    <a:pt x="134" y="475"/>
                    <a:pt x="134" y="487"/>
                  </a:cubicBezTo>
                  <a:cubicBezTo>
                    <a:pt x="123" y="487"/>
                    <a:pt x="123" y="499"/>
                    <a:pt x="123" y="512"/>
                  </a:cubicBezTo>
                  <a:cubicBezTo>
                    <a:pt x="134" y="1801"/>
                    <a:pt x="123" y="3090"/>
                    <a:pt x="110" y="4379"/>
                  </a:cubicBezTo>
                  <a:cubicBezTo>
                    <a:pt x="86" y="5644"/>
                    <a:pt x="1" y="6920"/>
                    <a:pt x="123" y="8185"/>
                  </a:cubicBezTo>
                  <a:cubicBezTo>
                    <a:pt x="123" y="8198"/>
                    <a:pt x="134" y="8198"/>
                    <a:pt x="134" y="8209"/>
                  </a:cubicBezTo>
                  <a:cubicBezTo>
                    <a:pt x="98" y="8222"/>
                    <a:pt x="98" y="8282"/>
                    <a:pt x="134" y="8282"/>
                  </a:cubicBezTo>
                  <a:cubicBezTo>
                    <a:pt x="278" y="8303"/>
                    <a:pt x="422" y="8311"/>
                    <a:pt x="565" y="8311"/>
                  </a:cubicBezTo>
                  <a:cubicBezTo>
                    <a:pt x="1014" y="8311"/>
                    <a:pt x="1458" y="8234"/>
                    <a:pt x="1910" y="8234"/>
                  </a:cubicBezTo>
                  <a:cubicBezTo>
                    <a:pt x="2153" y="8234"/>
                    <a:pt x="2396" y="8282"/>
                    <a:pt x="2639" y="8295"/>
                  </a:cubicBezTo>
                  <a:cubicBezTo>
                    <a:pt x="2673" y="8296"/>
                    <a:pt x="2706" y="8297"/>
                    <a:pt x="2740" y="8297"/>
                  </a:cubicBezTo>
                  <a:cubicBezTo>
                    <a:pt x="3023" y="8297"/>
                    <a:pt x="3305" y="8257"/>
                    <a:pt x="3588" y="8246"/>
                  </a:cubicBezTo>
                  <a:cubicBezTo>
                    <a:pt x="3770" y="8245"/>
                    <a:pt x="3952" y="8244"/>
                    <a:pt x="4134" y="8244"/>
                  </a:cubicBezTo>
                  <a:cubicBezTo>
                    <a:pt x="5257" y="8244"/>
                    <a:pt x="6385" y="8274"/>
                    <a:pt x="7504" y="8295"/>
                  </a:cubicBezTo>
                  <a:cubicBezTo>
                    <a:pt x="7517" y="8295"/>
                    <a:pt x="7528" y="8282"/>
                    <a:pt x="7541" y="8271"/>
                  </a:cubicBezTo>
                  <a:cubicBezTo>
                    <a:pt x="7565" y="8258"/>
                    <a:pt x="7565" y="8234"/>
                    <a:pt x="7565" y="8209"/>
                  </a:cubicBezTo>
                  <a:cubicBezTo>
                    <a:pt x="7601" y="6945"/>
                    <a:pt x="7480" y="5680"/>
                    <a:pt x="7577" y="4415"/>
                  </a:cubicBezTo>
                  <a:cubicBezTo>
                    <a:pt x="7663" y="3126"/>
                    <a:pt x="7601" y="1813"/>
                    <a:pt x="7590" y="512"/>
                  </a:cubicBezTo>
                  <a:cubicBezTo>
                    <a:pt x="7590" y="487"/>
                    <a:pt x="7577" y="475"/>
                    <a:pt x="7553" y="475"/>
                  </a:cubicBezTo>
                  <a:cubicBezTo>
                    <a:pt x="7553" y="463"/>
                    <a:pt x="7541" y="450"/>
                    <a:pt x="7517" y="450"/>
                  </a:cubicBezTo>
                  <a:cubicBezTo>
                    <a:pt x="6769" y="483"/>
                    <a:pt x="6015" y="489"/>
                    <a:pt x="5260" y="489"/>
                  </a:cubicBezTo>
                  <a:cubicBezTo>
                    <a:pt x="4898" y="489"/>
                    <a:pt x="4535" y="487"/>
                    <a:pt x="4172" y="487"/>
                  </a:cubicBezTo>
                  <a:cubicBezTo>
                    <a:pt x="4159" y="168"/>
                    <a:pt x="3831" y="0"/>
                    <a:pt x="3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4" name="Google Shape;4824;p45"/>
            <p:cNvSpPr/>
            <p:nvPr/>
          </p:nvSpPr>
          <p:spPr>
            <a:xfrm>
              <a:off x="7396416" y="3473748"/>
              <a:ext cx="375302" cy="410101"/>
            </a:xfrm>
            <a:custGeom>
              <a:avLst/>
              <a:gdLst/>
              <a:ahLst/>
              <a:cxnLst/>
              <a:rect l="l" t="t" r="r" b="b"/>
              <a:pathLst>
                <a:path w="7625" h="8332" extrusionOk="0">
                  <a:moveTo>
                    <a:pt x="3458" y="123"/>
                  </a:moveTo>
                  <a:cubicBezTo>
                    <a:pt x="3618" y="123"/>
                    <a:pt x="3790" y="176"/>
                    <a:pt x="3904" y="268"/>
                  </a:cubicBezTo>
                  <a:cubicBezTo>
                    <a:pt x="3989" y="329"/>
                    <a:pt x="4074" y="451"/>
                    <a:pt x="4025" y="621"/>
                  </a:cubicBezTo>
                  <a:cubicBezTo>
                    <a:pt x="3978" y="785"/>
                    <a:pt x="3796" y="950"/>
                    <a:pt x="3477" y="950"/>
                  </a:cubicBezTo>
                  <a:cubicBezTo>
                    <a:pt x="3465" y="950"/>
                    <a:pt x="3453" y="949"/>
                    <a:pt x="3441" y="949"/>
                  </a:cubicBezTo>
                  <a:cubicBezTo>
                    <a:pt x="3187" y="937"/>
                    <a:pt x="3065" y="767"/>
                    <a:pt x="2979" y="608"/>
                  </a:cubicBezTo>
                  <a:cubicBezTo>
                    <a:pt x="3004" y="597"/>
                    <a:pt x="3004" y="572"/>
                    <a:pt x="3004" y="560"/>
                  </a:cubicBezTo>
                  <a:cubicBezTo>
                    <a:pt x="2992" y="341"/>
                    <a:pt x="3101" y="232"/>
                    <a:pt x="3198" y="183"/>
                  </a:cubicBezTo>
                  <a:cubicBezTo>
                    <a:pt x="3271" y="142"/>
                    <a:pt x="3362" y="123"/>
                    <a:pt x="3458" y="123"/>
                  </a:cubicBezTo>
                  <a:close/>
                  <a:moveTo>
                    <a:pt x="3467" y="108"/>
                  </a:moveTo>
                  <a:cubicBezTo>
                    <a:pt x="3365" y="108"/>
                    <a:pt x="3266" y="128"/>
                    <a:pt x="3187" y="171"/>
                  </a:cubicBezTo>
                  <a:cubicBezTo>
                    <a:pt x="3089" y="219"/>
                    <a:pt x="2968" y="329"/>
                    <a:pt x="2992" y="560"/>
                  </a:cubicBezTo>
                  <a:cubicBezTo>
                    <a:pt x="2992" y="572"/>
                    <a:pt x="2979" y="584"/>
                    <a:pt x="2968" y="597"/>
                  </a:cubicBezTo>
                  <a:lnTo>
                    <a:pt x="2968" y="608"/>
                  </a:lnTo>
                  <a:cubicBezTo>
                    <a:pt x="3052" y="779"/>
                    <a:pt x="3162" y="949"/>
                    <a:pt x="3441" y="962"/>
                  </a:cubicBezTo>
                  <a:lnTo>
                    <a:pt x="3478" y="962"/>
                  </a:lnTo>
                  <a:cubicBezTo>
                    <a:pt x="3600" y="962"/>
                    <a:pt x="3709" y="937"/>
                    <a:pt x="3806" y="889"/>
                  </a:cubicBezTo>
                  <a:cubicBezTo>
                    <a:pt x="3928" y="827"/>
                    <a:pt x="4014" y="743"/>
                    <a:pt x="4050" y="621"/>
                  </a:cubicBezTo>
                  <a:cubicBezTo>
                    <a:pt x="4087" y="487"/>
                    <a:pt x="4038" y="353"/>
                    <a:pt x="3916" y="256"/>
                  </a:cubicBezTo>
                  <a:cubicBezTo>
                    <a:pt x="3797" y="159"/>
                    <a:pt x="3627" y="108"/>
                    <a:pt x="3467" y="108"/>
                  </a:cubicBezTo>
                  <a:close/>
                  <a:moveTo>
                    <a:pt x="616" y="547"/>
                  </a:moveTo>
                  <a:cubicBezTo>
                    <a:pt x="850" y="547"/>
                    <a:pt x="1087" y="557"/>
                    <a:pt x="1314" y="572"/>
                  </a:cubicBezTo>
                  <a:cubicBezTo>
                    <a:pt x="1520" y="572"/>
                    <a:pt x="1727" y="584"/>
                    <a:pt x="1933" y="584"/>
                  </a:cubicBezTo>
                  <a:lnTo>
                    <a:pt x="2858" y="584"/>
                  </a:lnTo>
                  <a:cubicBezTo>
                    <a:pt x="2987" y="912"/>
                    <a:pt x="3195" y="1071"/>
                    <a:pt x="3492" y="1071"/>
                  </a:cubicBezTo>
                  <a:cubicBezTo>
                    <a:pt x="3504" y="1071"/>
                    <a:pt x="3515" y="1071"/>
                    <a:pt x="3527" y="1071"/>
                  </a:cubicBezTo>
                  <a:cubicBezTo>
                    <a:pt x="3806" y="1059"/>
                    <a:pt x="4111" y="889"/>
                    <a:pt x="4159" y="597"/>
                  </a:cubicBezTo>
                  <a:lnTo>
                    <a:pt x="4244" y="597"/>
                  </a:lnTo>
                  <a:cubicBezTo>
                    <a:pt x="4628" y="601"/>
                    <a:pt x="5017" y="604"/>
                    <a:pt x="5408" y="604"/>
                  </a:cubicBezTo>
                  <a:cubicBezTo>
                    <a:pt x="6094" y="604"/>
                    <a:pt x="6786" y="595"/>
                    <a:pt x="7467" y="572"/>
                  </a:cubicBezTo>
                  <a:cubicBezTo>
                    <a:pt x="7467" y="986"/>
                    <a:pt x="7479" y="1399"/>
                    <a:pt x="7479" y="1800"/>
                  </a:cubicBezTo>
                  <a:cubicBezTo>
                    <a:pt x="7503" y="2664"/>
                    <a:pt x="7516" y="3564"/>
                    <a:pt x="7455" y="4427"/>
                  </a:cubicBezTo>
                  <a:cubicBezTo>
                    <a:pt x="7394" y="5145"/>
                    <a:pt x="7419" y="5875"/>
                    <a:pt x="7430" y="6580"/>
                  </a:cubicBezTo>
                  <a:cubicBezTo>
                    <a:pt x="7443" y="7115"/>
                    <a:pt x="7455" y="7662"/>
                    <a:pt x="7443" y="8197"/>
                  </a:cubicBezTo>
                  <a:cubicBezTo>
                    <a:pt x="6944" y="8197"/>
                    <a:pt x="6446" y="8185"/>
                    <a:pt x="5959" y="8185"/>
                  </a:cubicBezTo>
                  <a:cubicBezTo>
                    <a:pt x="5193" y="8173"/>
                    <a:pt x="4403" y="8161"/>
                    <a:pt x="3636" y="8161"/>
                  </a:cubicBezTo>
                  <a:cubicBezTo>
                    <a:pt x="3490" y="8173"/>
                    <a:pt x="3344" y="8173"/>
                    <a:pt x="3198" y="8185"/>
                  </a:cubicBezTo>
                  <a:cubicBezTo>
                    <a:pt x="3052" y="8197"/>
                    <a:pt x="2895" y="8210"/>
                    <a:pt x="2749" y="8210"/>
                  </a:cubicBezTo>
                  <a:cubicBezTo>
                    <a:pt x="2603" y="8210"/>
                    <a:pt x="2469" y="8197"/>
                    <a:pt x="2335" y="8185"/>
                  </a:cubicBezTo>
                  <a:cubicBezTo>
                    <a:pt x="2201" y="8173"/>
                    <a:pt x="2079" y="8148"/>
                    <a:pt x="1946" y="8148"/>
                  </a:cubicBezTo>
                  <a:cubicBezTo>
                    <a:pt x="1703" y="8148"/>
                    <a:pt x="1447" y="8173"/>
                    <a:pt x="1204" y="8185"/>
                  </a:cubicBezTo>
                  <a:cubicBezTo>
                    <a:pt x="990" y="8209"/>
                    <a:pt x="770" y="8228"/>
                    <a:pt x="552" y="8228"/>
                  </a:cubicBezTo>
                  <a:cubicBezTo>
                    <a:pt x="436" y="8228"/>
                    <a:pt x="321" y="8222"/>
                    <a:pt x="207" y="8210"/>
                  </a:cubicBezTo>
                  <a:lnTo>
                    <a:pt x="207" y="8197"/>
                  </a:lnTo>
                  <a:cubicBezTo>
                    <a:pt x="109" y="7249"/>
                    <a:pt x="134" y="6276"/>
                    <a:pt x="158" y="5327"/>
                  </a:cubicBezTo>
                  <a:cubicBezTo>
                    <a:pt x="171" y="5023"/>
                    <a:pt x="182" y="4707"/>
                    <a:pt x="182" y="4391"/>
                  </a:cubicBezTo>
                  <a:cubicBezTo>
                    <a:pt x="207" y="3102"/>
                    <a:pt x="207" y="1813"/>
                    <a:pt x="195" y="560"/>
                  </a:cubicBezTo>
                  <a:cubicBezTo>
                    <a:pt x="333" y="551"/>
                    <a:pt x="474" y="547"/>
                    <a:pt x="616" y="547"/>
                  </a:cubicBezTo>
                  <a:close/>
                  <a:moveTo>
                    <a:pt x="668" y="534"/>
                  </a:moveTo>
                  <a:cubicBezTo>
                    <a:pt x="506" y="534"/>
                    <a:pt x="343" y="538"/>
                    <a:pt x="182" y="548"/>
                  </a:cubicBezTo>
                  <a:lnTo>
                    <a:pt x="171" y="548"/>
                  </a:lnTo>
                  <a:lnTo>
                    <a:pt x="171" y="560"/>
                  </a:lnTo>
                  <a:cubicBezTo>
                    <a:pt x="182" y="1813"/>
                    <a:pt x="182" y="3102"/>
                    <a:pt x="171" y="4391"/>
                  </a:cubicBezTo>
                  <a:cubicBezTo>
                    <a:pt x="158" y="4695"/>
                    <a:pt x="158" y="5023"/>
                    <a:pt x="146" y="5327"/>
                  </a:cubicBezTo>
                  <a:cubicBezTo>
                    <a:pt x="122" y="6276"/>
                    <a:pt x="85" y="7249"/>
                    <a:pt x="182" y="8197"/>
                  </a:cubicBezTo>
                  <a:lnTo>
                    <a:pt x="182" y="8221"/>
                  </a:lnTo>
                  <a:lnTo>
                    <a:pt x="182" y="8234"/>
                  </a:lnTo>
                  <a:lnTo>
                    <a:pt x="195" y="8234"/>
                  </a:lnTo>
                  <a:cubicBezTo>
                    <a:pt x="304" y="8246"/>
                    <a:pt x="414" y="8246"/>
                    <a:pt x="523" y="8246"/>
                  </a:cubicBezTo>
                  <a:cubicBezTo>
                    <a:pt x="754" y="8246"/>
                    <a:pt x="985" y="8221"/>
                    <a:pt x="1204" y="8210"/>
                  </a:cubicBezTo>
                  <a:cubicBezTo>
                    <a:pt x="1447" y="8185"/>
                    <a:pt x="1703" y="8173"/>
                    <a:pt x="1946" y="8173"/>
                  </a:cubicBezTo>
                  <a:cubicBezTo>
                    <a:pt x="2079" y="8173"/>
                    <a:pt x="2201" y="8185"/>
                    <a:pt x="2335" y="8197"/>
                  </a:cubicBezTo>
                  <a:cubicBezTo>
                    <a:pt x="2469" y="8210"/>
                    <a:pt x="2603" y="8221"/>
                    <a:pt x="2749" y="8221"/>
                  </a:cubicBezTo>
                  <a:cubicBezTo>
                    <a:pt x="2906" y="8221"/>
                    <a:pt x="3052" y="8221"/>
                    <a:pt x="3198" y="8210"/>
                  </a:cubicBezTo>
                  <a:cubicBezTo>
                    <a:pt x="3344" y="8197"/>
                    <a:pt x="3490" y="8185"/>
                    <a:pt x="3636" y="8185"/>
                  </a:cubicBezTo>
                  <a:cubicBezTo>
                    <a:pt x="3862" y="8182"/>
                    <a:pt x="4091" y="8180"/>
                    <a:pt x="4320" y="8180"/>
                  </a:cubicBezTo>
                  <a:cubicBezTo>
                    <a:pt x="4867" y="8180"/>
                    <a:pt x="5419" y="8189"/>
                    <a:pt x="5959" y="8197"/>
                  </a:cubicBezTo>
                  <a:cubicBezTo>
                    <a:pt x="6446" y="8210"/>
                    <a:pt x="6957" y="8221"/>
                    <a:pt x="7443" y="8221"/>
                  </a:cubicBezTo>
                  <a:lnTo>
                    <a:pt x="7455" y="8221"/>
                  </a:lnTo>
                  <a:lnTo>
                    <a:pt x="7455" y="8210"/>
                  </a:lnTo>
                  <a:cubicBezTo>
                    <a:pt x="7467" y="7662"/>
                    <a:pt x="7455" y="7115"/>
                    <a:pt x="7443" y="6580"/>
                  </a:cubicBezTo>
                  <a:cubicBezTo>
                    <a:pt x="7430" y="5875"/>
                    <a:pt x="7419" y="5145"/>
                    <a:pt x="7467" y="4427"/>
                  </a:cubicBezTo>
                  <a:cubicBezTo>
                    <a:pt x="7528" y="3564"/>
                    <a:pt x="7516" y="2664"/>
                    <a:pt x="7503" y="1800"/>
                  </a:cubicBezTo>
                  <a:cubicBezTo>
                    <a:pt x="7492" y="1399"/>
                    <a:pt x="7492" y="973"/>
                    <a:pt x="7492" y="560"/>
                  </a:cubicBezTo>
                  <a:lnTo>
                    <a:pt x="7492" y="548"/>
                  </a:lnTo>
                  <a:lnTo>
                    <a:pt x="7479" y="548"/>
                  </a:lnTo>
                  <a:cubicBezTo>
                    <a:pt x="6767" y="580"/>
                    <a:pt x="6050" y="586"/>
                    <a:pt x="5341" y="586"/>
                  </a:cubicBezTo>
                  <a:cubicBezTo>
                    <a:pt x="4973" y="586"/>
                    <a:pt x="4606" y="584"/>
                    <a:pt x="4244" y="584"/>
                  </a:cubicBezTo>
                  <a:lnTo>
                    <a:pt x="4135" y="584"/>
                  </a:lnTo>
                  <a:cubicBezTo>
                    <a:pt x="4098" y="876"/>
                    <a:pt x="3795" y="1035"/>
                    <a:pt x="3527" y="1046"/>
                  </a:cubicBezTo>
                  <a:cubicBezTo>
                    <a:pt x="3515" y="1047"/>
                    <a:pt x="3502" y="1047"/>
                    <a:pt x="3490" y="1047"/>
                  </a:cubicBezTo>
                  <a:cubicBezTo>
                    <a:pt x="3195" y="1047"/>
                    <a:pt x="2998" y="899"/>
                    <a:pt x="2870" y="572"/>
                  </a:cubicBezTo>
                  <a:lnTo>
                    <a:pt x="1933" y="572"/>
                  </a:lnTo>
                  <a:cubicBezTo>
                    <a:pt x="1727" y="560"/>
                    <a:pt x="1520" y="560"/>
                    <a:pt x="1314" y="548"/>
                  </a:cubicBezTo>
                  <a:cubicBezTo>
                    <a:pt x="1104" y="541"/>
                    <a:pt x="887" y="534"/>
                    <a:pt x="668" y="534"/>
                  </a:cubicBezTo>
                  <a:close/>
                  <a:moveTo>
                    <a:pt x="3490" y="13"/>
                  </a:moveTo>
                  <a:cubicBezTo>
                    <a:pt x="3806" y="13"/>
                    <a:pt x="4123" y="183"/>
                    <a:pt x="4147" y="499"/>
                  </a:cubicBezTo>
                  <a:lnTo>
                    <a:pt x="4281" y="511"/>
                  </a:lnTo>
                  <a:cubicBezTo>
                    <a:pt x="4643" y="511"/>
                    <a:pt x="5008" y="513"/>
                    <a:pt x="5374" y="513"/>
                  </a:cubicBezTo>
                  <a:cubicBezTo>
                    <a:pt x="6078" y="513"/>
                    <a:pt x="6788" y="507"/>
                    <a:pt x="7492" y="475"/>
                  </a:cubicBezTo>
                  <a:cubicBezTo>
                    <a:pt x="7516" y="475"/>
                    <a:pt x="7516" y="487"/>
                    <a:pt x="7528" y="487"/>
                  </a:cubicBezTo>
                  <a:lnTo>
                    <a:pt x="7528" y="499"/>
                  </a:lnTo>
                  <a:cubicBezTo>
                    <a:pt x="7540" y="499"/>
                    <a:pt x="7552" y="499"/>
                    <a:pt x="7552" y="524"/>
                  </a:cubicBezTo>
                  <a:cubicBezTo>
                    <a:pt x="7552" y="827"/>
                    <a:pt x="7565" y="1132"/>
                    <a:pt x="7565" y="1435"/>
                  </a:cubicBezTo>
                  <a:cubicBezTo>
                    <a:pt x="7589" y="2421"/>
                    <a:pt x="7613" y="3442"/>
                    <a:pt x="7540" y="4427"/>
                  </a:cubicBezTo>
                  <a:cubicBezTo>
                    <a:pt x="7492" y="5145"/>
                    <a:pt x="7503" y="5862"/>
                    <a:pt x="7516" y="6568"/>
                  </a:cubicBezTo>
                  <a:cubicBezTo>
                    <a:pt x="7540" y="7103"/>
                    <a:pt x="7552" y="7662"/>
                    <a:pt x="7528" y="8221"/>
                  </a:cubicBezTo>
                  <a:cubicBezTo>
                    <a:pt x="7540" y="8234"/>
                    <a:pt x="7528" y="8258"/>
                    <a:pt x="7516" y="8270"/>
                  </a:cubicBezTo>
                  <a:lnTo>
                    <a:pt x="7503" y="8270"/>
                  </a:lnTo>
                  <a:cubicBezTo>
                    <a:pt x="7503" y="8283"/>
                    <a:pt x="7492" y="8294"/>
                    <a:pt x="7479" y="8294"/>
                  </a:cubicBezTo>
                  <a:cubicBezTo>
                    <a:pt x="7151" y="8294"/>
                    <a:pt x="6822" y="8283"/>
                    <a:pt x="6519" y="8283"/>
                  </a:cubicBezTo>
                  <a:cubicBezTo>
                    <a:pt x="5831" y="8266"/>
                    <a:pt x="5131" y="8248"/>
                    <a:pt x="4431" y="8248"/>
                  </a:cubicBezTo>
                  <a:cubicBezTo>
                    <a:pt x="4141" y="8248"/>
                    <a:pt x="3852" y="8251"/>
                    <a:pt x="3563" y="8258"/>
                  </a:cubicBezTo>
                  <a:cubicBezTo>
                    <a:pt x="3430" y="8258"/>
                    <a:pt x="3308" y="8270"/>
                    <a:pt x="3174" y="8283"/>
                  </a:cubicBezTo>
                  <a:cubicBezTo>
                    <a:pt x="3046" y="8291"/>
                    <a:pt x="2911" y="8300"/>
                    <a:pt x="2779" y="8300"/>
                  </a:cubicBezTo>
                  <a:cubicBezTo>
                    <a:pt x="2724" y="8300"/>
                    <a:pt x="2669" y="8298"/>
                    <a:pt x="2614" y="8294"/>
                  </a:cubicBezTo>
                  <a:cubicBezTo>
                    <a:pt x="2506" y="8294"/>
                    <a:pt x="2408" y="8283"/>
                    <a:pt x="2298" y="8270"/>
                  </a:cubicBezTo>
                  <a:cubicBezTo>
                    <a:pt x="2165" y="8258"/>
                    <a:pt x="2031" y="8246"/>
                    <a:pt x="1885" y="8246"/>
                  </a:cubicBezTo>
                  <a:cubicBezTo>
                    <a:pt x="1654" y="8246"/>
                    <a:pt x="1435" y="8258"/>
                    <a:pt x="1216" y="8283"/>
                  </a:cubicBezTo>
                  <a:cubicBezTo>
                    <a:pt x="984" y="8298"/>
                    <a:pt x="751" y="8319"/>
                    <a:pt x="515" y="8319"/>
                  </a:cubicBezTo>
                  <a:cubicBezTo>
                    <a:pt x="381" y="8319"/>
                    <a:pt x="246" y="8312"/>
                    <a:pt x="109" y="8294"/>
                  </a:cubicBezTo>
                  <a:cubicBezTo>
                    <a:pt x="98" y="8283"/>
                    <a:pt x="98" y="8270"/>
                    <a:pt x="98" y="8258"/>
                  </a:cubicBezTo>
                  <a:cubicBezTo>
                    <a:pt x="85" y="8246"/>
                    <a:pt x="98" y="8234"/>
                    <a:pt x="109" y="8221"/>
                  </a:cubicBezTo>
                  <a:lnTo>
                    <a:pt x="122" y="8221"/>
                  </a:lnTo>
                  <a:lnTo>
                    <a:pt x="122" y="8210"/>
                  </a:lnTo>
                  <a:cubicBezTo>
                    <a:pt x="109" y="8210"/>
                    <a:pt x="109" y="8210"/>
                    <a:pt x="109" y="8197"/>
                  </a:cubicBezTo>
                  <a:cubicBezTo>
                    <a:pt x="12" y="7249"/>
                    <a:pt x="36" y="6264"/>
                    <a:pt x="73" y="5327"/>
                  </a:cubicBezTo>
                  <a:cubicBezTo>
                    <a:pt x="73" y="5011"/>
                    <a:pt x="85" y="4695"/>
                    <a:pt x="98" y="4391"/>
                  </a:cubicBezTo>
                  <a:cubicBezTo>
                    <a:pt x="109" y="3162"/>
                    <a:pt x="109" y="1898"/>
                    <a:pt x="109" y="524"/>
                  </a:cubicBezTo>
                  <a:lnTo>
                    <a:pt x="109" y="499"/>
                  </a:lnTo>
                  <a:cubicBezTo>
                    <a:pt x="122" y="499"/>
                    <a:pt x="122" y="487"/>
                    <a:pt x="146" y="487"/>
                  </a:cubicBezTo>
                  <a:cubicBezTo>
                    <a:pt x="316" y="462"/>
                    <a:pt x="498" y="462"/>
                    <a:pt x="669" y="462"/>
                  </a:cubicBezTo>
                  <a:cubicBezTo>
                    <a:pt x="900" y="462"/>
                    <a:pt x="1119" y="462"/>
                    <a:pt x="1338" y="475"/>
                  </a:cubicBezTo>
                  <a:cubicBezTo>
                    <a:pt x="1533" y="487"/>
                    <a:pt x="1739" y="487"/>
                    <a:pt x="1933" y="499"/>
                  </a:cubicBezTo>
                  <a:lnTo>
                    <a:pt x="2858" y="499"/>
                  </a:lnTo>
                  <a:cubicBezTo>
                    <a:pt x="2858" y="487"/>
                    <a:pt x="2870" y="487"/>
                    <a:pt x="2882" y="487"/>
                  </a:cubicBezTo>
                  <a:lnTo>
                    <a:pt x="2895" y="487"/>
                  </a:lnTo>
                  <a:lnTo>
                    <a:pt x="2895" y="475"/>
                  </a:lnTo>
                  <a:cubicBezTo>
                    <a:pt x="2906" y="159"/>
                    <a:pt x="3198" y="25"/>
                    <a:pt x="3490" y="13"/>
                  </a:cubicBezTo>
                  <a:close/>
                  <a:moveTo>
                    <a:pt x="3490" y="0"/>
                  </a:moveTo>
                  <a:cubicBezTo>
                    <a:pt x="3198" y="0"/>
                    <a:pt x="2895" y="146"/>
                    <a:pt x="2870" y="462"/>
                  </a:cubicBezTo>
                  <a:cubicBezTo>
                    <a:pt x="2858" y="475"/>
                    <a:pt x="2858" y="475"/>
                    <a:pt x="2846" y="475"/>
                  </a:cubicBezTo>
                  <a:lnTo>
                    <a:pt x="1933" y="475"/>
                  </a:lnTo>
                  <a:cubicBezTo>
                    <a:pt x="1739" y="475"/>
                    <a:pt x="1533" y="462"/>
                    <a:pt x="1338" y="462"/>
                  </a:cubicBezTo>
                  <a:cubicBezTo>
                    <a:pt x="1125" y="449"/>
                    <a:pt x="905" y="440"/>
                    <a:pt x="683" y="440"/>
                  </a:cubicBezTo>
                  <a:cubicBezTo>
                    <a:pt x="500" y="440"/>
                    <a:pt x="316" y="446"/>
                    <a:pt x="134" y="462"/>
                  </a:cubicBezTo>
                  <a:cubicBezTo>
                    <a:pt x="122" y="462"/>
                    <a:pt x="109" y="475"/>
                    <a:pt x="98" y="487"/>
                  </a:cubicBezTo>
                  <a:cubicBezTo>
                    <a:pt x="85" y="499"/>
                    <a:pt x="85" y="511"/>
                    <a:pt x="85" y="524"/>
                  </a:cubicBezTo>
                  <a:cubicBezTo>
                    <a:pt x="98" y="1898"/>
                    <a:pt x="98" y="3162"/>
                    <a:pt x="73" y="4391"/>
                  </a:cubicBezTo>
                  <a:cubicBezTo>
                    <a:pt x="73" y="4695"/>
                    <a:pt x="61" y="5011"/>
                    <a:pt x="49" y="5327"/>
                  </a:cubicBezTo>
                  <a:cubicBezTo>
                    <a:pt x="25" y="6264"/>
                    <a:pt x="0" y="7249"/>
                    <a:pt x="98" y="8197"/>
                  </a:cubicBezTo>
                  <a:lnTo>
                    <a:pt x="98" y="8210"/>
                  </a:lnTo>
                  <a:cubicBezTo>
                    <a:pt x="73" y="8221"/>
                    <a:pt x="73" y="8246"/>
                    <a:pt x="73" y="8270"/>
                  </a:cubicBezTo>
                  <a:cubicBezTo>
                    <a:pt x="73" y="8283"/>
                    <a:pt x="85" y="8307"/>
                    <a:pt x="109" y="8307"/>
                  </a:cubicBezTo>
                  <a:cubicBezTo>
                    <a:pt x="255" y="8331"/>
                    <a:pt x="401" y="8331"/>
                    <a:pt x="547" y="8331"/>
                  </a:cubicBezTo>
                  <a:cubicBezTo>
                    <a:pt x="766" y="8331"/>
                    <a:pt x="998" y="8319"/>
                    <a:pt x="1216" y="8294"/>
                  </a:cubicBezTo>
                  <a:cubicBezTo>
                    <a:pt x="1435" y="8283"/>
                    <a:pt x="1654" y="8258"/>
                    <a:pt x="1885" y="8258"/>
                  </a:cubicBezTo>
                  <a:cubicBezTo>
                    <a:pt x="2019" y="8258"/>
                    <a:pt x="2165" y="8270"/>
                    <a:pt x="2298" y="8283"/>
                  </a:cubicBezTo>
                  <a:cubicBezTo>
                    <a:pt x="2396" y="8294"/>
                    <a:pt x="2506" y="8307"/>
                    <a:pt x="2614" y="8319"/>
                  </a:cubicBezTo>
                  <a:cubicBezTo>
                    <a:pt x="2797" y="8319"/>
                    <a:pt x="2992" y="8307"/>
                    <a:pt x="3174" y="8294"/>
                  </a:cubicBezTo>
                  <a:cubicBezTo>
                    <a:pt x="3308" y="8283"/>
                    <a:pt x="3430" y="8270"/>
                    <a:pt x="3563" y="8270"/>
                  </a:cubicBezTo>
                  <a:cubicBezTo>
                    <a:pt x="3825" y="8267"/>
                    <a:pt x="4089" y="8266"/>
                    <a:pt x="4352" y="8266"/>
                  </a:cubicBezTo>
                  <a:cubicBezTo>
                    <a:pt x="5078" y="8266"/>
                    <a:pt x="5805" y="8277"/>
                    <a:pt x="6519" y="8294"/>
                  </a:cubicBezTo>
                  <a:cubicBezTo>
                    <a:pt x="6822" y="8294"/>
                    <a:pt x="7151" y="8307"/>
                    <a:pt x="7479" y="8307"/>
                  </a:cubicBezTo>
                  <a:cubicBezTo>
                    <a:pt x="7492" y="8307"/>
                    <a:pt x="7516" y="8307"/>
                    <a:pt x="7516" y="8283"/>
                  </a:cubicBezTo>
                  <a:cubicBezTo>
                    <a:pt x="7552" y="8270"/>
                    <a:pt x="7552" y="8246"/>
                    <a:pt x="7552" y="8221"/>
                  </a:cubicBezTo>
                  <a:cubicBezTo>
                    <a:pt x="7565" y="7662"/>
                    <a:pt x="7552" y="7103"/>
                    <a:pt x="7540" y="6568"/>
                  </a:cubicBezTo>
                  <a:cubicBezTo>
                    <a:pt x="7528" y="5862"/>
                    <a:pt x="7503" y="5145"/>
                    <a:pt x="7552" y="4427"/>
                  </a:cubicBezTo>
                  <a:cubicBezTo>
                    <a:pt x="7625" y="3442"/>
                    <a:pt x="7601" y="2421"/>
                    <a:pt x="7589" y="1435"/>
                  </a:cubicBezTo>
                  <a:cubicBezTo>
                    <a:pt x="7576" y="1132"/>
                    <a:pt x="7576" y="827"/>
                    <a:pt x="7576" y="524"/>
                  </a:cubicBezTo>
                  <a:cubicBezTo>
                    <a:pt x="7576" y="499"/>
                    <a:pt x="7565" y="487"/>
                    <a:pt x="7540" y="475"/>
                  </a:cubicBezTo>
                  <a:cubicBezTo>
                    <a:pt x="7528" y="462"/>
                    <a:pt x="7516" y="462"/>
                    <a:pt x="7492" y="462"/>
                  </a:cubicBezTo>
                  <a:cubicBezTo>
                    <a:pt x="6816" y="486"/>
                    <a:pt x="6136" y="494"/>
                    <a:pt x="5460" y="494"/>
                  </a:cubicBezTo>
                  <a:cubicBezTo>
                    <a:pt x="5065" y="494"/>
                    <a:pt x="4671" y="491"/>
                    <a:pt x="4281" y="487"/>
                  </a:cubicBezTo>
                  <a:lnTo>
                    <a:pt x="4159" y="487"/>
                  </a:lnTo>
                  <a:cubicBezTo>
                    <a:pt x="4135" y="171"/>
                    <a:pt x="3806" y="0"/>
                    <a:pt x="34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825" name="Google Shape;4825;p45"/>
          <p:cNvGrpSpPr/>
          <p:nvPr/>
        </p:nvGrpSpPr>
        <p:grpSpPr>
          <a:xfrm rot="445918">
            <a:off x="7815648" y="1110347"/>
            <a:ext cx="1173845" cy="1326567"/>
            <a:chOff x="7383225" y="2427441"/>
            <a:chExt cx="395680" cy="447179"/>
          </a:xfrm>
          <a:solidFill>
            <a:srgbClr val="C00000"/>
          </a:solidFill>
        </p:grpSpPr>
        <p:sp>
          <p:nvSpPr>
            <p:cNvPr id="4826" name="Google Shape;4826;p45"/>
            <p:cNvSpPr/>
            <p:nvPr/>
          </p:nvSpPr>
          <p:spPr>
            <a:xfrm>
              <a:off x="7384455" y="2485621"/>
              <a:ext cx="316091" cy="388592"/>
            </a:xfrm>
            <a:custGeom>
              <a:avLst/>
              <a:gdLst/>
              <a:ahLst/>
              <a:cxnLst/>
              <a:rect l="l" t="t" r="r" b="b"/>
              <a:pathLst>
                <a:path w="6422" h="7895" extrusionOk="0">
                  <a:moveTo>
                    <a:pt x="293" y="0"/>
                  </a:moveTo>
                  <a:cubicBezTo>
                    <a:pt x="93" y="0"/>
                    <a:pt x="74" y="236"/>
                    <a:pt x="85" y="422"/>
                  </a:cubicBezTo>
                  <a:cubicBezTo>
                    <a:pt x="109" y="957"/>
                    <a:pt x="122" y="1505"/>
                    <a:pt x="109" y="2052"/>
                  </a:cubicBezTo>
                  <a:cubicBezTo>
                    <a:pt x="109" y="3111"/>
                    <a:pt x="73" y="4181"/>
                    <a:pt x="36" y="5251"/>
                  </a:cubicBezTo>
                  <a:cubicBezTo>
                    <a:pt x="24" y="5773"/>
                    <a:pt x="0" y="6297"/>
                    <a:pt x="24" y="6819"/>
                  </a:cubicBezTo>
                  <a:cubicBezTo>
                    <a:pt x="24" y="7075"/>
                    <a:pt x="24" y="7343"/>
                    <a:pt x="73" y="7598"/>
                  </a:cubicBezTo>
                  <a:cubicBezTo>
                    <a:pt x="85" y="7719"/>
                    <a:pt x="85" y="7781"/>
                    <a:pt x="195" y="7841"/>
                  </a:cubicBezTo>
                  <a:cubicBezTo>
                    <a:pt x="252" y="7872"/>
                    <a:pt x="340" y="7881"/>
                    <a:pt x="434" y="7881"/>
                  </a:cubicBezTo>
                  <a:cubicBezTo>
                    <a:pt x="560" y="7881"/>
                    <a:pt x="695" y="7865"/>
                    <a:pt x="778" y="7865"/>
                  </a:cubicBezTo>
                  <a:cubicBezTo>
                    <a:pt x="1070" y="7878"/>
                    <a:pt x="1362" y="7890"/>
                    <a:pt x="1641" y="7890"/>
                  </a:cubicBezTo>
                  <a:cubicBezTo>
                    <a:pt x="1803" y="7893"/>
                    <a:pt x="1965" y="7895"/>
                    <a:pt x="2126" y="7895"/>
                  </a:cubicBezTo>
                  <a:cubicBezTo>
                    <a:pt x="2511" y="7895"/>
                    <a:pt x="2894" y="7886"/>
                    <a:pt x="3271" y="7878"/>
                  </a:cubicBezTo>
                  <a:cubicBezTo>
                    <a:pt x="3867" y="7854"/>
                    <a:pt x="4463" y="7781"/>
                    <a:pt x="5059" y="7732"/>
                  </a:cubicBezTo>
                  <a:cubicBezTo>
                    <a:pt x="5239" y="7718"/>
                    <a:pt x="5418" y="7712"/>
                    <a:pt x="5600" y="7712"/>
                  </a:cubicBezTo>
                  <a:cubicBezTo>
                    <a:pt x="5727" y="7712"/>
                    <a:pt x="5854" y="7714"/>
                    <a:pt x="5983" y="7719"/>
                  </a:cubicBezTo>
                  <a:cubicBezTo>
                    <a:pt x="6022" y="7722"/>
                    <a:pt x="6058" y="7725"/>
                    <a:pt x="6093" y="7725"/>
                  </a:cubicBezTo>
                  <a:cubicBezTo>
                    <a:pt x="6200" y="7725"/>
                    <a:pt x="6292" y="7702"/>
                    <a:pt x="6384" y="7610"/>
                  </a:cubicBezTo>
                  <a:cubicBezTo>
                    <a:pt x="6422" y="7573"/>
                    <a:pt x="6387" y="7521"/>
                    <a:pt x="6347" y="7521"/>
                  </a:cubicBezTo>
                  <a:cubicBezTo>
                    <a:pt x="6335" y="7521"/>
                    <a:pt x="6323" y="7526"/>
                    <a:pt x="6311" y="7537"/>
                  </a:cubicBezTo>
                  <a:cubicBezTo>
                    <a:pt x="6240" y="7609"/>
                    <a:pt x="6123" y="7629"/>
                    <a:pt x="5995" y="7629"/>
                  </a:cubicBezTo>
                  <a:cubicBezTo>
                    <a:pt x="5832" y="7629"/>
                    <a:pt x="5651" y="7597"/>
                    <a:pt x="5519" y="7597"/>
                  </a:cubicBezTo>
                  <a:cubicBezTo>
                    <a:pt x="5507" y="7597"/>
                    <a:pt x="5495" y="7597"/>
                    <a:pt x="5484" y="7598"/>
                  </a:cubicBezTo>
                  <a:cubicBezTo>
                    <a:pt x="5205" y="7598"/>
                    <a:pt x="4913" y="7635"/>
                    <a:pt x="4621" y="7659"/>
                  </a:cubicBezTo>
                  <a:cubicBezTo>
                    <a:pt x="4074" y="7708"/>
                    <a:pt x="3527" y="7744"/>
                    <a:pt x="2979" y="7768"/>
                  </a:cubicBezTo>
                  <a:cubicBezTo>
                    <a:pt x="2699" y="7774"/>
                    <a:pt x="2417" y="7777"/>
                    <a:pt x="2133" y="7777"/>
                  </a:cubicBezTo>
                  <a:cubicBezTo>
                    <a:pt x="1848" y="7777"/>
                    <a:pt x="1563" y="7774"/>
                    <a:pt x="1277" y="7768"/>
                  </a:cubicBezTo>
                  <a:cubicBezTo>
                    <a:pt x="1247" y="7767"/>
                    <a:pt x="1215" y="7766"/>
                    <a:pt x="1183" y="7766"/>
                  </a:cubicBezTo>
                  <a:cubicBezTo>
                    <a:pt x="1065" y="7766"/>
                    <a:pt x="933" y="7773"/>
                    <a:pt x="804" y="7773"/>
                  </a:cubicBezTo>
                  <a:cubicBezTo>
                    <a:pt x="666" y="7773"/>
                    <a:pt x="529" y="7765"/>
                    <a:pt x="414" y="7732"/>
                  </a:cubicBezTo>
                  <a:cubicBezTo>
                    <a:pt x="389" y="7739"/>
                    <a:pt x="366" y="7742"/>
                    <a:pt x="345" y="7742"/>
                  </a:cubicBezTo>
                  <a:cubicBezTo>
                    <a:pt x="254" y="7742"/>
                    <a:pt x="202" y="7676"/>
                    <a:pt x="182" y="7537"/>
                  </a:cubicBezTo>
                  <a:cubicBezTo>
                    <a:pt x="170" y="7464"/>
                    <a:pt x="170" y="7379"/>
                    <a:pt x="158" y="7294"/>
                  </a:cubicBezTo>
                  <a:cubicBezTo>
                    <a:pt x="158" y="7160"/>
                    <a:pt x="146" y="7014"/>
                    <a:pt x="146" y="6881"/>
                  </a:cubicBezTo>
                  <a:cubicBezTo>
                    <a:pt x="109" y="5773"/>
                    <a:pt x="170" y="4655"/>
                    <a:pt x="195" y="3548"/>
                  </a:cubicBezTo>
                  <a:cubicBezTo>
                    <a:pt x="206" y="2989"/>
                    <a:pt x="219" y="2429"/>
                    <a:pt x="219" y="1870"/>
                  </a:cubicBezTo>
                  <a:lnTo>
                    <a:pt x="219" y="1019"/>
                  </a:lnTo>
                  <a:cubicBezTo>
                    <a:pt x="206" y="899"/>
                    <a:pt x="88" y="94"/>
                    <a:pt x="341" y="94"/>
                  </a:cubicBezTo>
                  <a:cubicBezTo>
                    <a:pt x="345" y="94"/>
                    <a:pt x="348" y="94"/>
                    <a:pt x="352" y="94"/>
                  </a:cubicBezTo>
                  <a:cubicBezTo>
                    <a:pt x="356" y="95"/>
                    <a:pt x="360" y="96"/>
                    <a:pt x="363" y="96"/>
                  </a:cubicBezTo>
                  <a:cubicBezTo>
                    <a:pt x="415" y="96"/>
                    <a:pt x="421" y="21"/>
                    <a:pt x="365" y="9"/>
                  </a:cubicBezTo>
                  <a:cubicBezTo>
                    <a:pt x="339" y="3"/>
                    <a:pt x="315" y="0"/>
                    <a:pt x="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7" name="Google Shape;4827;p45"/>
            <p:cNvSpPr/>
            <p:nvPr/>
          </p:nvSpPr>
          <p:spPr>
            <a:xfrm>
              <a:off x="7384455" y="2485227"/>
              <a:ext cx="316091" cy="389379"/>
            </a:xfrm>
            <a:custGeom>
              <a:avLst/>
              <a:gdLst/>
              <a:ahLst/>
              <a:cxnLst/>
              <a:rect l="l" t="t" r="r" b="b"/>
              <a:pathLst>
                <a:path w="6422" h="7911" extrusionOk="0">
                  <a:moveTo>
                    <a:pt x="291" y="17"/>
                  </a:moveTo>
                  <a:cubicBezTo>
                    <a:pt x="314" y="17"/>
                    <a:pt x="339" y="21"/>
                    <a:pt x="365" y="30"/>
                  </a:cubicBezTo>
                  <a:cubicBezTo>
                    <a:pt x="389" y="30"/>
                    <a:pt x="401" y="54"/>
                    <a:pt x="389" y="66"/>
                  </a:cubicBezTo>
                  <a:cubicBezTo>
                    <a:pt x="389" y="78"/>
                    <a:pt x="377" y="102"/>
                    <a:pt x="365" y="102"/>
                  </a:cubicBezTo>
                  <a:cubicBezTo>
                    <a:pt x="352" y="99"/>
                    <a:pt x="340" y="98"/>
                    <a:pt x="330" y="98"/>
                  </a:cubicBezTo>
                  <a:cubicBezTo>
                    <a:pt x="303" y="98"/>
                    <a:pt x="285" y="109"/>
                    <a:pt x="268" y="127"/>
                  </a:cubicBezTo>
                  <a:cubicBezTo>
                    <a:pt x="133" y="248"/>
                    <a:pt x="182" y="711"/>
                    <a:pt x="195" y="929"/>
                  </a:cubicBezTo>
                  <a:cubicBezTo>
                    <a:pt x="206" y="978"/>
                    <a:pt x="206" y="1014"/>
                    <a:pt x="206" y="1027"/>
                  </a:cubicBezTo>
                  <a:cubicBezTo>
                    <a:pt x="206" y="1294"/>
                    <a:pt x="219" y="1574"/>
                    <a:pt x="219" y="1878"/>
                  </a:cubicBezTo>
                  <a:cubicBezTo>
                    <a:pt x="219" y="2462"/>
                    <a:pt x="206" y="3057"/>
                    <a:pt x="182" y="3556"/>
                  </a:cubicBezTo>
                  <a:cubicBezTo>
                    <a:pt x="182" y="3836"/>
                    <a:pt x="170" y="4127"/>
                    <a:pt x="158" y="4395"/>
                  </a:cubicBezTo>
                  <a:cubicBezTo>
                    <a:pt x="133" y="5210"/>
                    <a:pt x="109" y="6062"/>
                    <a:pt x="133" y="6889"/>
                  </a:cubicBezTo>
                  <a:cubicBezTo>
                    <a:pt x="133" y="7035"/>
                    <a:pt x="146" y="7168"/>
                    <a:pt x="158" y="7302"/>
                  </a:cubicBezTo>
                  <a:cubicBezTo>
                    <a:pt x="158" y="7387"/>
                    <a:pt x="170" y="7472"/>
                    <a:pt x="170" y="7545"/>
                  </a:cubicBezTo>
                  <a:cubicBezTo>
                    <a:pt x="182" y="7643"/>
                    <a:pt x="219" y="7703"/>
                    <a:pt x="255" y="7727"/>
                  </a:cubicBezTo>
                  <a:cubicBezTo>
                    <a:pt x="286" y="7751"/>
                    <a:pt x="316" y="7759"/>
                    <a:pt x="350" y="7759"/>
                  </a:cubicBezTo>
                  <a:cubicBezTo>
                    <a:pt x="370" y="7759"/>
                    <a:pt x="391" y="7756"/>
                    <a:pt x="414" y="7752"/>
                  </a:cubicBezTo>
                  <a:cubicBezTo>
                    <a:pt x="529" y="7784"/>
                    <a:pt x="666" y="7790"/>
                    <a:pt x="806" y="7790"/>
                  </a:cubicBezTo>
                  <a:cubicBezTo>
                    <a:pt x="874" y="7790"/>
                    <a:pt x="942" y="7789"/>
                    <a:pt x="1009" y="7789"/>
                  </a:cubicBezTo>
                  <a:cubicBezTo>
                    <a:pt x="1106" y="7776"/>
                    <a:pt x="1192" y="7776"/>
                    <a:pt x="1277" y="7776"/>
                  </a:cubicBezTo>
                  <a:cubicBezTo>
                    <a:pt x="1611" y="7788"/>
                    <a:pt x="1912" y="7794"/>
                    <a:pt x="2192" y="7794"/>
                  </a:cubicBezTo>
                  <a:cubicBezTo>
                    <a:pt x="2472" y="7794"/>
                    <a:pt x="2730" y="7788"/>
                    <a:pt x="2979" y="7776"/>
                  </a:cubicBezTo>
                  <a:cubicBezTo>
                    <a:pt x="3490" y="7764"/>
                    <a:pt x="4025" y="7727"/>
                    <a:pt x="4621" y="7679"/>
                  </a:cubicBezTo>
                  <a:lnTo>
                    <a:pt x="4743" y="7667"/>
                  </a:lnTo>
                  <a:cubicBezTo>
                    <a:pt x="4986" y="7643"/>
                    <a:pt x="5241" y="7618"/>
                    <a:pt x="5484" y="7606"/>
                  </a:cubicBezTo>
                  <a:cubicBezTo>
                    <a:pt x="5546" y="7606"/>
                    <a:pt x="5630" y="7618"/>
                    <a:pt x="5716" y="7630"/>
                  </a:cubicBezTo>
                  <a:cubicBezTo>
                    <a:pt x="5805" y="7640"/>
                    <a:pt x="5901" y="7650"/>
                    <a:pt x="5991" y="7650"/>
                  </a:cubicBezTo>
                  <a:cubicBezTo>
                    <a:pt x="6123" y="7650"/>
                    <a:pt x="6245" y="7629"/>
                    <a:pt x="6324" y="7557"/>
                  </a:cubicBezTo>
                  <a:cubicBezTo>
                    <a:pt x="6334" y="7547"/>
                    <a:pt x="6344" y="7543"/>
                    <a:pt x="6354" y="7543"/>
                  </a:cubicBezTo>
                  <a:cubicBezTo>
                    <a:pt x="6366" y="7543"/>
                    <a:pt x="6378" y="7550"/>
                    <a:pt x="6384" y="7557"/>
                  </a:cubicBezTo>
                  <a:cubicBezTo>
                    <a:pt x="6397" y="7570"/>
                    <a:pt x="6397" y="7594"/>
                    <a:pt x="6384" y="7618"/>
                  </a:cubicBezTo>
                  <a:cubicBezTo>
                    <a:pt x="6293" y="7700"/>
                    <a:pt x="6208" y="7721"/>
                    <a:pt x="6099" y="7721"/>
                  </a:cubicBezTo>
                  <a:cubicBezTo>
                    <a:pt x="6064" y="7721"/>
                    <a:pt x="6025" y="7718"/>
                    <a:pt x="5983" y="7716"/>
                  </a:cubicBezTo>
                  <a:cubicBezTo>
                    <a:pt x="5898" y="7712"/>
                    <a:pt x="5814" y="7711"/>
                    <a:pt x="5730" y="7711"/>
                  </a:cubicBezTo>
                  <a:cubicBezTo>
                    <a:pt x="5503" y="7711"/>
                    <a:pt x="5281" y="7722"/>
                    <a:pt x="5059" y="7740"/>
                  </a:cubicBezTo>
                  <a:cubicBezTo>
                    <a:pt x="4901" y="7752"/>
                    <a:pt x="4755" y="7764"/>
                    <a:pt x="4597" y="7776"/>
                  </a:cubicBezTo>
                  <a:cubicBezTo>
                    <a:pt x="4171" y="7813"/>
                    <a:pt x="3721" y="7849"/>
                    <a:pt x="3271" y="7873"/>
                  </a:cubicBezTo>
                  <a:cubicBezTo>
                    <a:pt x="2984" y="7888"/>
                    <a:pt x="2679" y="7893"/>
                    <a:pt x="2353" y="7893"/>
                  </a:cubicBezTo>
                  <a:cubicBezTo>
                    <a:pt x="2127" y="7893"/>
                    <a:pt x="1890" y="7891"/>
                    <a:pt x="1641" y="7886"/>
                  </a:cubicBezTo>
                  <a:cubicBezTo>
                    <a:pt x="1398" y="7886"/>
                    <a:pt x="1131" y="7873"/>
                    <a:pt x="778" y="7862"/>
                  </a:cubicBezTo>
                  <a:lnTo>
                    <a:pt x="766" y="7862"/>
                  </a:lnTo>
                  <a:cubicBezTo>
                    <a:pt x="717" y="7862"/>
                    <a:pt x="668" y="7873"/>
                    <a:pt x="620" y="7873"/>
                  </a:cubicBezTo>
                  <a:cubicBezTo>
                    <a:pt x="571" y="7877"/>
                    <a:pt x="517" y="7880"/>
                    <a:pt x="465" y="7880"/>
                  </a:cubicBezTo>
                  <a:cubicBezTo>
                    <a:pt x="362" y="7880"/>
                    <a:pt x="263" y="7869"/>
                    <a:pt x="206" y="7837"/>
                  </a:cubicBezTo>
                  <a:cubicBezTo>
                    <a:pt x="109" y="7789"/>
                    <a:pt x="97" y="7740"/>
                    <a:pt x="85" y="7630"/>
                  </a:cubicBezTo>
                  <a:lnTo>
                    <a:pt x="73" y="7606"/>
                  </a:lnTo>
                  <a:cubicBezTo>
                    <a:pt x="49" y="7387"/>
                    <a:pt x="36" y="7168"/>
                    <a:pt x="36" y="6949"/>
                  </a:cubicBezTo>
                  <a:cubicBezTo>
                    <a:pt x="36" y="6900"/>
                    <a:pt x="36" y="6864"/>
                    <a:pt x="24" y="6827"/>
                  </a:cubicBezTo>
                  <a:cubicBezTo>
                    <a:pt x="12" y="6305"/>
                    <a:pt x="24" y="5781"/>
                    <a:pt x="49" y="5259"/>
                  </a:cubicBezTo>
                  <a:cubicBezTo>
                    <a:pt x="49" y="5052"/>
                    <a:pt x="60" y="4833"/>
                    <a:pt x="60" y="4627"/>
                  </a:cubicBezTo>
                  <a:cubicBezTo>
                    <a:pt x="85" y="3787"/>
                    <a:pt x="122" y="2911"/>
                    <a:pt x="122" y="2060"/>
                  </a:cubicBezTo>
                  <a:cubicBezTo>
                    <a:pt x="122" y="1538"/>
                    <a:pt x="122" y="1002"/>
                    <a:pt x="97" y="430"/>
                  </a:cubicBezTo>
                  <a:cubicBezTo>
                    <a:pt x="85" y="309"/>
                    <a:pt x="97" y="127"/>
                    <a:pt x="182" y="54"/>
                  </a:cubicBezTo>
                  <a:cubicBezTo>
                    <a:pt x="213" y="30"/>
                    <a:pt x="250" y="17"/>
                    <a:pt x="291" y="17"/>
                  </a:cubicBezTo>
                  <a:close/>
                  <a:moveTo>
                    <a:pt x="315" y="0"/>
                  </a:moveTo>
                  <a:cubicBezTo>
                    <a:pt x="257" y="0"/>
                    <a:pt x="207" y="14"/>
                    <a:pt x="170" y="41"/>
                  </a:cubicBezTo>
                  <a:cubicBezTo>
                    <a:pt x="73" y="127"/>
                    <a:pt x="73" y="297"/>
                    <a:pt x="73" y="430"/>
                  </a:cubicBezTo>
                  <a:cubicBezTo>
                    <a:pt x="97" y="1002"/>
                    <a:pt x="109" y="1538"/>
                    <a:pt x="109" y="2060"/>
                  </a:cubicBezTo>
                  <a:cubicBezTo>
                    <a:pt x="97" y="2911"/>
                    <a:pt x="73" y="3787"/>
                    <a:pt x="49" y="4627"/>
                  </a:cubicBezTo>
                  <a:cubicBezTo>
                    <a:pt x="36" y="4833"/>
                    <a:pt x="36" y="5052"/>
                    <a:pt x="24" y="5259"/>
                  </a:cubicBezTo>
                  <a:cubicBezTo>
                    <a:pt x="12" y="5781"/>
                    <a:pt x="0" y="6305"/>
                    <a:pt x="12" y="6827"/>
                  </a:cubicBezTo>
                  <a:lnTo>
                    <a:pt x="12" y="6949"/>
                  </a:lnTo>
                  <a:cubicBezTo>
                    <a:pt x="24" y="7168"/>
                    <a:pt x="24" y="7387"/>
                    <a:pt x="60" y="7606"/>
                  </a:cubicBezTo>
                  <a:lnTo>
                    <a:pt x="60" y="7630"/>
                  </a:lnTo>
                  <a:cubicBezTo>
                    <a:pt x="73" y="7740"/>
                    <a:pt x="85" y="7800"/>
                    <a:pt x="195" y="7862"/>
                  </a:cubicBezTo>
                  <a:cubicBezTo>
                    <a:pt x="248" y="7888"/>
                    <a:pt x="324" y="7897"/>
                    <a:pt x="408" y="7897"/>
                  </a:cubicBezTo>
                  <a:cubicBezTo>
                    <a:pt x="476" y="7897"/>
                    <a:pt x="549" y="7891"/>
                    <a:pt x="620" y="7886"/>
                  </a:cubicBezTo>
                  <a:lnTo>
                    <a:pt x="778" y="7886"/>
                  </a:lnTo>
                  <a:cubicBezTo>
                    <a:pt x="1131" y="7898"/>
                    <a:pt x="1398" y="7898"/>
                    <a:pt x="1641" y="7910"/>
                  </a:cubicBezTo>
                  <a:lnTo>
                    <a:pt x="2213" y="7910"/>
                  </a:lnTo>
                  <a:cubicBezTo>
                    <a:pt x="2590" y="7910"/>
                    <a:pt x="2943" y="7898"/>
                    <a:pt x="3271" y="7886"/>
                  </a:cubicBezTo>
                  <a:cubicBezTo>
                    <a:pt x="3721" y="7873"/>
                    <a:pt x="4171" y="7837"/>
                    <a:pt x="4597" y="7789"/>
                  </a:cubicBezTo>
                  <a:cubicBezTo>
                    <a:pt x="4755" y="7776"/>
                    <a:pt x="4901" y="7764"/>
                    <a:pt x="5059" y="7752"/>
                  </a:cubicBezTo>
                  <a:cubicBezTo>
                    <a:pt x="5236" y="7737"/>
                    <a:pt x="5412" y="7732"/>
                    <a:pt x="5591" y="7732"/>
                  </a:cubicBezTo>
                  <a:cubicBezTo>
                    <a:pt x="5721" y="7732"/>
                    <a:pt x="5851" y="7735"/>
                    <a:pt x="5983" y="7740"/>
                  </a:cubicBezTo>
                  <a:cubicBezTo>
                    <a:pt x="6016" y="7742"/>
                    <a:pt x="6047" y="7744"/>
                    <a:pt x="6076" y="7744"/>
                  </a:cubicBezTo>
                  <a:cubicBezTo>
                    <a:pt x="6200" y="7744"/>
                    <a:pt x="6299" y="7719"/>
                    <a:pt x="6397" y="7630"/>
                  </a:cubicBezTo>
                  <a:cubicBezTo>
                    <a:pt x="6421" y="7606"/>
                    <a:pt x="6421" y="7570"/>
                    <a:pt x="6397" y="7545"/>
                  </a:cubicBezTo>
                  <a:cubicBezTo>
                    <a:pt x="6384" y="7532"/>
                    <a:pt x="6366" y="7522"/>
                    <a:pt x="6350" y="7522"/>
                  </a:cubicBezTo>
                  <a:cubicBezTo>
                    <a:pt x="6336" y="7522"/>
                    <a:pt x="6322" y="7529"/>
                    <a:pt x="6311" y="7545"/>
                  </a:cubicBezTo>
                  <a:cubicBezTo>
                    <a:pt x="6235" y="7608"/>
                    <a:pt x="6123" y="7626"/>
                    <a:pt x="5999" y="7626"/>
                  </a:cubicBezTo>
                  <a:cubicBezTo>
                    <a:pt x="5907" y="7626"/>
                    <a:pt x="5809" y="7616"/>
                    <a:pt x="5716" y="7606"/>
                  </a:cubicBezTo>
                  <a:cubicBezTo>
                    <a:pt x="5630" y="7594"/>
                    <a:pt x="5557" y="7594"/>
                    <a:pt x="5484" y="7594"/>
                  </a:cubicBezTo>
                  <a:cubicBezTo>
                    <a:pt x="5241" y="7594"/>
                    <a:pt x="4986" y="7618"/>
                    <a:pt x="4743" y="7643"/>
                  </a:cubicBezTo>
                  <a:lnTo>
                    <a:pt x="4621" y="7654"/>
                  </a:lnTo>
                  <a:cubicBezTo>
                    <a:pt x="4025" y="7716"/>
                    <a:pt x="3490" y="7752"/>
                    <a:pt x="2979" y="7764"/>
                  </a:cubicBezTo>
                  <a:cubicBezTo>
                    <a:pt x="2730" y="7770"/>
                    <a:pt x="2472" y="7773"/>
                    <a:pt x="2192" y="7773"/>
                  </a:cubicBezTo>
                  <a:cubicBezTo>
                    <a:pt x="1912" y="7773"/>
                    <a:pt x="1611" y="7770"/>
                    <a:pt x="1277" y="7764"/>
                  </a:cubicBezTo>
                  <a:lnTo>
                    <a:pt x="1009" y="7764"/>
                  </a:lnTo>
                  <a:cubicBezTo>
                    <a:pt x="916" y="7769"/>
                    <a:pt x="821" y="7775"/>
                    <a:pt x="729" y="7775"/>
                  </a:cubicBezTo>
                  <a:cubicBezTo>
                    <a:pt x="616" y="7775"/>
                    <a:pt x="507" y="7767"/>
                    <a:pt x="414" y="7740"/>
                  </a:cubicBezTo>
                  <a:cubicBezTo>
                    <a:pt x="397" y="7743"/>
                    <a:pt x="382" y="7744"/>
                    <a:pt x="367" y="7744"/>
                  </a:cubicBezTo>
                  <a:cubicBezTo>
                    <a:pt x="327" y="7744"/>
                    <a:pt x="294" y="7733"/>
                    <a:pt x="268" y="7716"/>
                  </a:cubicBezTo>
                  <a:cubicBezTo>
                    <a:pt x="231" y="7691"/>
                    <a:pt x="206" y="7630"/>
                    <a:pt x="195" y="7545"/>
                  </a:cubicBezTo>
                  <a:cubicBezTo>
                    <a:pt x="182" y="7472"/>
                    <a:pt x="182" y="7387"/>
                    <a:pt x="170" y="7302"/>
                  </a:cubicBezTo>
                  <a:cubicBezTo>
                    <a:pt x="158" y="7168"/>
                    <a:pt x="158" y="7035"/>
                    <a:pt x="146" y="6889"/>
                  </a:cubicBezTo>
                  <a:cubicBezTo>
                    <a:pt x="122" y="6062"/>
                    <a:pt x="146" y="5210"/>
                    <a:pt x="182" y="4395"/>
                  </a:cubicBezTo>
                  <a:cubicBezTo>
                    <a:pt x="195" y="4127"/>
                    <a:pt x="195" y="3836"/>
                    <a:pt x="206" y="3556"/>
                  </a:cubicBezTo>
                  <a:cubicBezTo>
                    <a:pt x="219" y="3057"/>
                    <a:pt x="231" y="2462"/>
                    <a:pt x="231" y="1878"/>
                  </a:cubicBezTo>
                  <a:cubicBezTo>
                    <a:pt x="231" y="1574"/>
                    <a:pt x="231" y="1294"/>
                    <a:pt x="219" y="1027"/>
                  </a:cubicBezTo>
                  <a:lnTo>
                    <a:pt x="219" y="929"/>
                  </a:lnTo>
                  <a:cubicBezTo>
                    <a:pt x="195" y="711"/>
                    <a:pt x="158" y="260"/>
                    <a:pt x="279" y="138"/>
                  </a:cubicBezTo>
                  <a:cubicBezTo>
                    <a:pt x="304" y="114"/>
                    <a:pt x="328" y="114"/>
                    <a:pt x="352" y="114"/>
                  </a:cubicBezTo>
                  <a:cubicBezTo>
                    <a:pt x="389" y="114"/>
                    <a:pt x="414" y="90"/>
                    <a:pt x="414" y="66"/>
                  </a:cubicBezTo>
                  <a:cubicBezTo>
                    <a:pt x="414" y="41"/>
                    <a:pt x="401" y="17"/>
                    <a:pt x="377" y="5"/>
                  </a:cubicBezTo>
                  <a:cubicBezTo>
                    <a:pt x="355" y="2"/>
                    <a:pt x="335" y="0"/>
                    <a:pt x="3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8" name="Google Shape;4828;p45"/>
            <p:cNvSpPr/>
            <p:nvPr/>
          </p:nvSpPr>
          <p:spPr>
            <a:xfrm>
              <a:off x="7389131" y="2490887"/>
              <a:ext cx="15160" cy="15111"/>
            </a:xfrm>
            <a:custGeom>
              <a:avLst/>
              <a:gdLst/>
              <a:ahLst/>
              <a:cxnLst/>
              <a:rect l="l" t="t" r="r" b="b"/>
              <a:pathLst>
                <a:path w="308" h="307" extrusionOk="0">
                  <a:moveTo>
                    <a:pt x="241" y="0"/>
                  </a:moveTo>
                  <a:cubicBezTo>
                    <a:pt x="230" y="0"/>
                    <a:pt x="219" y="4"/>
                    <a:pt x="209" y="12"/>
                  </a:cubicBezTo>
                  <a:cubicBezTo>
                    <a:pt x="136" y="72"/>
                    <a:pt x="75" y="158"/>
                    <a:pt x="27" y="242"/>
                  </a:cubicBezTo>
                  <a:cubicBezTo>
                    <a:pt x="0" y="277"/>
                    <a:pt x="30" y="306"/>
                    <a:pt x="63" y="306"/>
                  </a:cubicBezTo>
                  <a:cubicBezTo>
                    <a:pt x="76" y="306"/>
                    <a:pt x="89" y="302"/>
                    <a:pt x="100" y="291"/>
                  </a:cubicBezTo>
                  <a:cubicBezTo>
                    <a:pt x="148" y="206"/>
                    <a:pt x="209" y="133"/>
                    <a:pt x="270" y="72"/>
                  </a:cubicBezTo>
                  <a:cubicBezTo>
                    <a:pt x="308" y="44"/>
                    <a:pt x="279" y="0"/>
                    <a:pt x="2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9" name="Google Shape;4829;p45"/>
            <p:cNvSpPr/>
            <p:nvPr/>
          </p:nvSpPr>
          <p:spPr>
            <a:xfrm>
              <a:off x="7389230" y="2490444"/>
              <a:ext cx="14963" cy="15997"/>
            </a:xfrm>
            <a:custGeom>
              <a:avLst/>
              <a:gdLst/>
              <a:ahLst/>
              <a:cxnLst/>
              <a:rect l="l" t="t" r="r" b="b"/>
              <a:pathLst>
                <a:path w="304" h="325" extrusionOk="0">
                  <a:moveTo>
                    <a:pt x="232" y="16"/>
                  </a:moveTo>
                  <a:cubicBezTo>
                    <a:pt x="244" y="16"/>
                    <a:pt x="259" y="24"/>
                    <a:pt x="268" y="32"/>
                  </a:cubicBezTo>
                  <a:cubicBezTo>
                    <a:pt x="280" y="45"/>
                    <a:pt x="280" y="57"/>
                    <a:pt x="268" y="69"/>
                  </a:cubicBezTo>
                  <a:cubicBezTo>
                    <a:pt x="195" y="142"/>
                    <a:pt x="134" y="227"/>
                    <a:pt x="85" y="288"/>
                  </a:cubicBezTo>
                  <a:cubicBezTo>
                    <a:pt x="78" y="303"/>
                    <a:pt x="67" y="308"/>
                    <a:pt x="57" y="308"/>
                  </a:cubicBezTo>
                  <a:cubicBezTo>
                    <a:pt x="49" y="308"/>
                    <a:pt x="42" y="305"/>
                    <a:pt x="36" y="300"/>
                  </a:cubicBezTo>
                  <a:cubicBezTo>
                    <a:pt x="25" y="288"/>
                    <a:pt x="12" y="276"/>
                    <a:pt x="25" y="251"/>
                  </a:cubicBezTo>
                  <a:cubicBezTo>
                    <a:pt x="73" y="178"/>
                    <a:pt x="134" y="105"/>
                    <a:pt x="219" y="21"/>
                  </a:cubicBezTo>
                  <a:cubicBezTo>
                    <a:pt x="223" y="17"/>
                    <a:pt x="227" y="16"/>
                    <a:pt x="232" y="16"/>
                  </a:cubicBezTo>
                  <a:close/>
                  <a:moveTo>
                    <a:pt x="236" y="1"/>
                  </a:moveTo>
                  <a:cubicBezTo>
                    <a:pt x="227" y="1"/>
                    <a:pt x="217" y="3"/>
                    <a:pt x="207" y="8"/>
                  </a:cubicBezTo>
                  <a:cubicBezTo>
                    <a:pt x="122" y="94"/>
                    <a:pt x="61" y="167"/>
                    <a:pt x="12" y="251"/>
                  </a:cubicBezTo>
                  <a:cubicBezTo>
                    <a:pt x="0" y="276"/>
                    <a:pt x="12" y="300"/>
                    <a:pt x="25" y="313"/>
                  </a:cubicBezTo>
                  <a:cubicBezTo>
                    <a:pt x="36" y="324"/>
                    <a:pt x="49" y="324"/>
                    <a:pt x="61" y="324"/>
                  </a:cubicBezTo>
                  <a:cubicBezTo>
                    <a:pt x="73" y="324"/>
                    <a:pt x="98" y="313"/>
                    <a:pt x="98" y="300"/>
                  </a:cubicBezTo>
                  <a:cubicBezTo>
                    <a:pt x="146" y="227"/>
                    <a:pt x="207" y="154"/>
                    <a:pt x="280" y="81"/>
                  </a:cubicBezTo>
                  <a:cubicBezTo>
                    <a:pt x="304" y="69"/>
                    <a:pt x="292" y="32"/>
                    <a:pt x="280" y="21"/>
                  </a:cubicBezTo>
                  <a:cubicBezTo>
                    <a:pt x="265" y="6"/>
                    <a:pt x="251" y="1"/>
                    <a:pt x="2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0" name="Google Shape;4830;p45"/>
            <p:cNvSpPr/>
            <p:nvPr/>
          </p:nvSpPr>
          <p:spPr>
            <a:xfrm>
              <a:off x="7390214" y="2500732"/>
              <a:ext cx="14864" cy="16538"/>
            </a:xfrm>
            <a:custGeom>
              <a:avLst/>
              <a:gdLst/>
              <a:ahLst/>
              <a:cxnLst/>
              <a:rect l="l" t="t" r="r" b="b"/>
              <a:pathLst>
                <a:path w="302" h="336" extrusionOk="0">
                  <a:moveTo>
                    <a:pt x="243" y="0"/>
                  </a:moveTo>
                  <a:cubicBezTo>
                    <a:pt x="232" y="0"/>
                    <a:pt x="221" y="5"/>
                    <a:pt x="211" y="18"/>
                  </a:cubicBezTo>
                  <a:cubicBezTo>
                    <a:pt x="151" y="91"/>
                    <a:pt x="78" y="177"/>
                    <a:pt x="29" y="261"/>
                  </a:cubicBezTo>
                  <a:cubicBezTo>
                    <a:pt x="1" y="298"/>
                    <a:pt x="36" y="335"/>
                    <a:pt x="65" y="335"/>
                  </a:cubicBezTo>
                  <a:cubicBezTo>
                    <a:pt x="75" y="335"/>
                    <a:pt x="83" y="331"/>
                    <a:pt x="89" y="323"/>
                  </a:cubicBezTo>
                  <a:cubicBezTo>
                    <a:pt x="162" y="237"/>
                    <a:pt x="224" y="152"/>
                    <a:pt x="284" y="67"/>
                  </a:cubicBezTo>
                  <a:cubicBezTo>
                    <a:pt x="302" y="40"/>
                    <a:pt x="274" y="0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1" name="Google Shape;4831;p45"/>
            <p:cNvSpPr/>
            <p:nvPr/>
          </p:nvSpPr>
          <p:spPr>
            <a:xfrm>
              <a:off x="7390411" y="2500338"/>
              <a:ext cx="15012" cy="17473"/>
            </a:xfrm>
            <a:custGeom>
              <a:avLst/>
              <a:gdLst/>
              <a:ahLst/>
              <a:cxnLst/>
              <a:rect l="l" t="t" r="r" b="b"/>
              <a:pathLst>
                <a:path w="305" h="355" extrusionOk="0">
                  <a:moveTo>
                    <a:pt x="244" y="14"/>
                  </a:moveTo>
                  <a:cubicBezTo>
                    <a:pt x="244" y="14"/>
                    <a:pt x="256" y="14"/>
                    <a:pt x="256" y="26"/>
                  </a:cubicBezTo>
                  <a:cubicBezTo>
                    <a:pt x="268" y="39"/>
                    <a:pt x="280" y="50"/>
                    <a:pt x="268" y="63"/>
                  </a:cubicBezTo>
                  <a:lnTo>
                    <a:pt x="231" y="136"/>
                  </a:lnTo>
                  <a:lnTo>
                    <a:pt x="85" y="318"/>
                  </a:lnTo>
                  <a:cubicBezTo>
                    <a:pt x="79" y="330"/>
                    <a:pt x="70" y="333"/>
                    <a:pt x="61" y="333"/>
                  </a:cubicBezTo>
                  <a:cubicBezTo>
                    <a:pt x="52" y="333"/>
                    <a:pt x="43" y="331"/>
                    <a:pt x="37" y="331"/>
                  </a:cubicBezTo>
                  <a:cubicBezTo>
                    <a:pt x="25" y="318"/>
                    <a:pt x="12" y="294"/>
                    <a:pt x="25" y="282"/>
                  </a:cubicBezTo>
                  <a:cubicBezTo>
                    <a:pt x="74" y="209"/>
                    <a:pt x="122" y="148"/>
                    <a:pt x="171" y="87"/>
                  </a:cubicBezTo>
                  <a:cubicBezTo>
                    <a:pt x="183" y="75"/>
                    <a:pt x="207" y="50"/>
                    <a:pt x="220" y="26"/>
                  </a:cubicBezTo>
                  <a:cubicBezTo>
                    <a:pt x="220" y="14"/>
                    <a:pt x="231" y="14"/>
                    <a:pt x="244" y="14"/>
                  </a:cubicBezTo>
                  <a:close/>
                  <a:moveTo>
                    <a:pt x="232" y="0"/>
                  </a:moveTo>
                  <a:cubicBezTo>
                    <a:pt x="222" y="0"/>
                    <a:pt x="212" y="4"/>
                    <a:pt x="207" y="14"/>
                  </a:cubicBezTo>
                  <a:cubicBezTo>
                    <a:pt x="183" y="39"/>
                    <a:pt x="171" y="63"/>
                    <a:pt x="158" y="75"/>
                  </a:cubicBezTo>
                  <a:cubicBezTo>
                    <a:pt x="110" y="136"/>
                    <a:pt x="49" y="209"/>
                    <a:pt x="12" y="269"/>
                  </a:cubicBezTo>
                  <a:cubicBezTo>
                    <a:pt x="1" y="294"/>
                    <a:pt x="12" y="331"/>
                    <a:pt x="25" y="342"/>
                  </a:cubicBezTo>
                  <a:cubicBezTo>
                    <a:pt x="37" y="342"/>
                    <a:pt x="49" y="355"/>
                    <a:pt x="61" y="355"/>
                  </a:cubicBezTo>
                  <a:cubicBezTo>
                    <a:pt x="74" y="355"/>
                    <a:pt x="85" y="342"/>
                    <a:pt x="98" y="331"/>
                  </a:cubicBezTo>
                  <a:cubicBezTo>
                    <a:pt x="147" y="269"/>
                    <a:pt x="195" y="209"/>
                    <a:pt x="244" y="136"/>
                  </a:cubicBezTo>
                  <a:cubicBezTo>
                    <a:pt x="256" y="123"/>
                    <a:pt x="268" y="99"/>
                    <a:pt x="280" y="75"/>
                  </a:cubicBezTo>
                  <a:cubicBezTo>
                    <a:pt x="304" y="50"/>
                    <a:pt x="293" y="26"/>
                    <a:pt x="268" y="14"/>
                  </a:cubicBezTo>
                  <a:cubicBezTo>
                    <a:pt x="261" y="7"/>
                    <a:pt x="246" y="0"/>
                    <a:pt x="2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2" name="Google Shape;4832;p45"/>
            <p:cNvSpPr/>
            <p:nvPr/>
          </p:nvSpPr>
          <p:spPr>
            <a:xfrm>
              <a:off x="7391543" y="2514809"/>
              <a:ext cx="15849" cy="15997"/>
            </a:xfrm>
            <a:custGeom>
              <a:avLst/>
              <a:gdLst/>
              <a:ahLst/>
              <a:cxnLst/>
              <a:rect l="l" t="t" r="r" b="b"/>
              <a:pathLst>
                <a:path w="322" h="325" extrusionOk="0">
                  <a:moveTo>
                    <a:pt x="259" y="1"/>
                  </a:moveTo>
                  <a:cubicBezTo>
                    <a:pt x="250" y="1"/>
                    <a:pt x="241" y="4"/>
                    <a:pt x="233" y="12"/>
                  </a:cubicBezTo>
                  <a:cubicBezTo>
                    <a:pt x="148" y="85"/>
                    <a:pt x="75" y="158"/>
                    <a:pt x="26" y="256"/>
                  </a:cubicBezTo>
                  <a:cubicBezTo>
                    <a:pt x="0" y="290"/>
                    <a:pt x="35" y="324"/>
                    <a:pt x="67" y="324"/>
                  </a:cubicBezTo>
                  <a:cubicBezTo>
                    <a:pt x="80" y="324"/>
                    <a:pt x="92" y="318"/>
                    <a:pt x="99" y="304"/>
                  </a:cubicBezTo>
                  <a:cubicBezTo>
                    <a:pt x="160" y="219"/>
                    <a:pt x="221" y="146"/>
                    <a:pt x="294" y="73"/>
                  </a:cubicBezTo>
                  <a:cubicBezTo>
                    <a:pt x="322" y="44"/>
                    <a:pt x="291" y="1"/>
                    <a:pt x="2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3" name="Google Shape;4833;p45"/>
            <p:cNvSpPr/>
            <p:nvPr/>
          </p:nvSpPr>
          <p:spPr>
            <a:xfrm>
              <a:off x="7391593" y="2514711"/>
              <a:ext cx="15652" cy="16292"/>
            </a:xfrm>
            <a:custGeom>
              <a:avLst/>
              <a:gdLst/>
              <a:ahLst/>
              <a:cxnLst/>
              <a:rect l="l" t="t" r="r" b="b"/>
              <a:pathLst>
                <a:path w="318" h="331" extrusionOk="0">
                  <a:moveTo>
                    <a:pt x="261" y="17"/>
                  </a:moveTo>
                  <a:cubicBezTo>
                    <a:pt x="268" y="17"/>
                    <a:pt x="274" y="20"/>
                    <a:pt x="280" y="26"/>
                  </a:cubicBezTo>
                  <a:cubicBezTo>
                    <a:pt x="293" y="39"/>
                    <a:pt x="293" y="63"/>
                    <a:pt x="280" y="75"/>
                  </a:cubicBezTo>
                  <a:cubicBezTo>
                    <a:pt x="220" y="136"/>
                    <a:pt x="147" y="209"/>
                    <a:pt x="98" y="294"/>
                  </a:cubicBezTo>
                  <a:cubicBezTo>
                    <a:pt x="84" y="308"/>
                    <a:pt x="74" y="314"/>
                    <a:pt x="63" y="314"/>
                  </a:cubicBezTo>
                  <a:cubicBezTo>
                    <a:pt x="55" y="314"/>
                    <a:pt x="47" y="311"/>
                    <a:pt x="37" y="306"/>
                  </a:cubicBezTo>
                  <a:cubicBezTo>
                    <a:pt x="25" y="294"/>
                    <a:pt x="13" y="282"/>
                    <a:pt x="25" y="258"/>
                  </a:cubicBezTo>
                  <a:cubicBezTo>
                    <a:pt x="74" y="172"/>
                    <a:pt x="147" y="99"/>
                    <a:pt x="232" y="26"/>
                  </a:cubicBezTo>
                  <a:cubicBezTo>
                    <a:pt x="244" y="20"/>
                    <a:pt x="253" y="17"/>
                    <a:pt x="261" y="17"/>
                  </a:cubicBezTo>
                  <a:close/>
                  <a:moveTo>
                    <a:pt x="255" y="0"/>
                  </a:moveTo>
                  <a:cubicBezTo>
                    <a:pt x="243" y="0"/>
                    <a:pt x="230" y="4"/>
                    <a:pt x="220" y="14"/>
                  </a:cubicBezTo>
                  <a:cubicBezTo>
                    <a:pt x="134" y="87"/>
                    <a:pt x="61" y="160"/>
                    <a:pt x="13" y="258"/>
                  </a:cubicBezTo>
                  <a:cubicBezTo>
                    <a:pt x="1" y="282"/>
                    <a:pt x="13" y="306"/>
                    <a:pt x="37" y="318"/>
                  </a:cubicBezTo>
                  <a:cubicBezTo>
                    <a:pt x="37" y="330"/>
                    <a:pt x="50" y="330"/>
                    <a:pt x="61" y="330"/>
                  </a:cubicBezTo>
                  <a:cubicBezTo>
                    <a:pt x="74" y="330"/>
                    <a:pt x="98" y="330"/>
                    <a:pt x="110" y="306"/>
                  </a:cubicBezTo>
                  <a:cubicBezTo>
                    <a:pt x="171" y="221"/>
                    <a:pt x="232" y="148"/>
                    <a:pt x="293" y="87"/>
                  </a:cubicBezTo>
                  <a:cubicBezTo>
                    <a:pt x="317" y="63"/>
                    <a:pt x="317" y="39"/>
                    <a:pt x="293" y="14"/>
                  </a:cubicBezTo>
                  <a:cubicBezTo>
                    <a:pt x="286" y="7"/>
                    <a:pt x="271" y="0"/>
                    <a:pt x="2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4" name="Google Shape;4834;p45"/>
            <p:cNvSpPr/>
            <p:nvPr/>
          </p:nvSpPr>
          <p:spPr>
            <a:xfrm>
              <a:off x="7389525" y="2537156"/>
              <a:ext cx="15554" cy="18999"/>
            </a:xfrm>
            <a:custGeom>
              <a:avLst/>
              <a:gdLst/>
              <a:ahLst/>
              <a:cxnLst/>
              <a:rect l="l" t="t" r="r" b="b"/>
              <a:pathLst>
                <a:path w="316" h="386" extrusionOk="0">
                  <a:moveTo>
                    <a:pt x="251" y="0"/>
                  </a:moveTo>
                  <a:cubicBezTo>
                    <a:pt x="238" y="0"/>
                    <a:pt x="224" y="6"/>
                    <a:pt x="213" y="20"/>
                  </a:cubicBezTo>
                  <a:cubicBezTo>
                    <a:pt x="140" y="118"/>
                    <a:pt x="79" y="215"/>
                    <a:pt x="19" y="312"/>
                  </a:cubicBezTo>
                  <a:cubicBezTo>
                    <a:pt x="0" y="349"/>
                    <a:pt x="30" y="386"/>
                    <a:pt x="56" y="386"/>
                  </a:cubicBezTo>
                  <a:cubicBezTo>
                    <a:pt x="65" y="386"/>
                    <a:pt x="73" y="382"/>
                    <a:pt x="79" y="373"/>
                  </a:cubicBezTo>
                  <a:cubicBezTo>
                    <a:pt x="152" y="275"/>
                    <a:pt x="225" y="166"/>
                    <a:pt x="298" y="69"/>
                  </a:cubicBezTo>
                  <a:cubicBezTo>
                    <a:pt x="315" y="35"/>
                    <a:pt x="284" y="0"/>
                    <a:pt x="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5" name="Google Shape;4835;p45"/>
            <p:cNvSpPr/>
            <p:nvPr/>
          </p:nvSpPr>
          <p:spPr>
            <a:xfrm>
              <a:off x="7389230" y="2536664"/>
              <a:ext cx="16193" cy="19491"/>
            </a:xfrm>
            <a:custGeom>
              <a:avLst/>
              <a:gdLst/>
              <a:ahLst/>
              <a:cxnLst/>
              <a:rect l="l" t="t" r="r" b="b"/>
              <a:pathLst>
                <a:path w="329" h="396" extrusionOk="0">
                  <a:moveTo>
                    <a:pt x="255" y="18"/>
                  </a:moveTo>
                  <a:cubicBezTo>
                    <a:pt x="268" y="18"/>
                    <a:pt x="280" y="18"/>
                    <a:pt x="280" y="30"/>
                  </a:cubicBezTo>
                  <a:cubicBezTo>
                    <a:pt x="292" y="30"/>
                    <a:pt x="304" y="55"/>
                    <a:pt x="292" y="66"/>
                  </a:cubicBezTo>
                  <a:cubicBezTo>
                    <a:pt x="219" y="188"/>
                    <a:pt x="146" y="285"/>
                    <a:pt x="85" y="371"/>
                  </a:cubicBezTo>
                  <a:cubicBezTo>
                    <a:pt x="79" y="377"/>
                    <a:pt x="70" y="380"/>
                    <a:pt x="61" y="380"/>
                  </a:cubicBezTo>
                  <a:cubicBezTo>
                    <a:pt x="52" y="380"/>
                    <a:pt x="43" y="377"/>
                    <a:pt x="36" y="371"/>
                  </a:cubicBezTo>
                  <a:cubicBezTo>
                    <a:pt x="25" y="371"/>
                    <a:pt x="12" y="347"/>
                    <a:pt x="25" y="334"/>
                  </a:cubicBezTo>
                  <a:cubicBezTo>
                    <a:pt x="85" y="237"/>
                    <a:pt x="146" y="152"/>
                    <a:pt x="231" y="42"/>
                  </a:cubicBezTo>
                  <a:lnTo>
                    <a:pt x="231" y="30"/>
                  </a:lnTo>
                  <a:cubicBezTo>
                    <a:pt x="231" y="30"/>
                    <a:pt x="244" y="18"/>
                    <a:pt x="255" y="18"/>
                  </a:cubicBezTo>
                  <a:close/>
                  <a:moveTo>
                    <a:pt x="255" y="1"/>
                  </a:moveTo>
                  <a:cubicBezTo>
                    <a:pt x="240" y="1"/>
                    <a:pt x="226" y="10"/>
                    <a:pt x="219" y="30"/>
                  </a:cubicBezTo>
                  <a:cubicBezTo>
                    <a:pt x="134" y="139"/>
                    <a:pt x="61" y="225"/>
                    <a:pt x="12" y="322"/>
                  </a:cubicBezTo>
                  <a:cubicBezTo>
                    <a:pt x="0" y="347"/>
                    <a:pt x="12" y="371"/>
                    <a:pt x="36" y="395"/>
                  </a:cubicBezTo>
                  <a:lnTo>
                    <a:pt x="61" y="395"/>
                  </a:lnTo>
                  <a:cubicBezTo>
                    <a:pt x="73" y="395"/>
                    <a:pt x="85" y="395"/>
                    <a:pt x="98" y="383"/>
                  </a:cubicBezTo>
                  <a:cubicBezTo>
                    <a:pt x="158" y="298"/>
                    <a:pt x="231" y="201"/>
                    <a:pt x="304" y="79"/>
                  </a:cubicBezTo>
                  <a:cubicBezTo>
                    <a:pt x="328" y="55"/>
                    <a:pt x="317" y="30"/>
                    <a:pt x="292" y="18"/>
                  </a:cubicBezTo>
                  <a:cubicBezTo>
                    <a:pt x="281" y="7"/>
                    <a:pt x="268" y="1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6" name="Google Shape;4836;p45"/>
            <p:cNvSpPr/>
            <p:nvPr/>
          </p:nvSpPr>
          <p:spPr>
            <a:xfrm>
              <a:off x="7390165" y="2551922"/>
              <a:ext cx="16538" cy="17178"/>
            </a:xfrm>
            <a:custGeom>
              <a:avLst/>
              <a:gdLst/>
              <a:ahLst/>
              <a:cxnLst/>
              <a:rect l="l" t="t" r="r" b="b"/>
              <a:pathLst>
                <a:path w="336" h="349" extrusionOk="0">
                  <a:moveTo>
                    <a:pt x="269" y="1"/>
                  </a:moveTo>
                  <a:cubicBezTo>
                    <a:pt x="258" y="1"/>
                    <a:pt x="247" y="4"/>
                    <a:pt x="236" y="12"/>
                  </a:cubicBezTo>
                  <a:cubicBezTo>
                    <a:pt x="152" y="85"/>
                    <a:pt x="66" y="170"/>
                    <a:pt x="17" y="280"/>
                  </a:cubicBezTo>
                  <a:cubicBezTo>
                    <a:pt x="0" y="314"/>
                    <a:pt x="32" y="349"/>
                    <a:pt x="60" y="349"/>
                  </a:cubicBezTo>
                  <a:cubicBezTo>
                    <a:pt x="72" y="349"/>
                    <a:pt x="83" y="343"/>
                    <a:pt x="90" y="328"/>
                  </a:cubicBezTo>
                  <a:cubicBezTo>
                    <a:pt x="152" y="231"/>
                    <a:pt x="212" y="146"/>
                    <a:pt x="298" y="73"/>
                  </a:cubicBezTo>
                  <a:cubicBezTo>
                    <a:pt x="336" y="44"/>
                    <a:pt x="306" y="1"/>
                    <a:pt x="2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7" name="Google Shape;4837;p45"/>
            <p:cNvSpPr/>
            <p:nvPr/>
          </p:nvSpPr>
          <p:spPr>
            <a:xfrm>
              <a:off x="7389821" y="2551529"/>
              <a:ext cx="16784" cy="17768"/>
            </a:xfrm>
            <a:custGeom>
              <a:avLst/>
              <a:gdLst/>
              <a:ahLst/>
              <a:cxnLst/>
              <a:rect l="l" t="t" r="r" b="b"/>
              <a:pathLst>
                <a:path w="341" h="361" extrusionOk="0">
                  <a:moveTo>
                    <a:pt x="269" y="15"/>
                  </a:moveTo>
                  <a:cubicBezTo>
                    <a:pt x="281" y="15"/>
                    <a:pt x="296" y="24"/>
                    <a:pt x="305" y="32"/>
                  </a:cubicBezTo>
                  <a:cubicBezTo>
                    <a:pt x="316" y="45"/>
                    <a:pt x="316" y="56"/>
                    <a:pt x="305" y="69"/>
                  </a:cubicBezTo>
                  <a:cubicBezTo>
                    <a:pt x="207" y="154"/>
                    <a:pt x="146" y="251"/>
                    <a:pt x="97" y="324"/>
                  </a:cubicBezTo>
                  <a:cubicBezTo>
                    <a:pt x="86" y="348"/>
                    <a:pt x="61" y="348"/>
                    <a:pt x="49" y="348"/>
                  </a:cubicBezTo>
                  <a:cubicBezTo>
                    <a:pt x="37" y="336"/>
                    <a:pt x="24" y="312"/>
                    <a:pt x="37" y="288"/>
                  </a:cubicBezTo>
                  <a:cubicBezTo>
                    <a:pt x="73" y="202"/>
                    <a:pt x="146" y="105"/>
                    <a:pt x="256" y="20"/>
                  </a:cubicBezTo>
                  <a:cubicBezTo>
                    <a:pt x="259" y="17"/>
                    <a:pt x="264" y="15"/>
                    <a:pt x="269" y="15"/>
                  </a:cubicBezTo>
                  <a:close/>
                  <a:moveTo>
                    <a:pt x="277" y="0"/>
                  </a:moveTo>
                  <a:cubicBezTo>
                    <a:pt x="265" y="0"/>
                    <a:pt x="253" y="3"/>
                    <a:pt x="243" y="8"/>
                  </a:cubicBezTo>
                  <a:cubicBezTo>
                    <a:pt x="134" y="93"/>
                    <a:pt x="61" y="191"/>
                    <a:pt x="13" y="288"/>
                  </a:cubicBezTo>
                  <a:cubicBezTo>
                    <a:pt x="0" y="312"/>
                    <a:pt x="13" y="348"/>
                    <a:pt x="37" y="361"/>
                  </a:cubicBezTo>
                  <a:lnTo>
                    <a:pt x="61" y="361"/>
                  </a:lnTo>
                  <a:cubicBezTo>
                    <a:pt x="86" y="361"/>
                    <a:pt x="97" y="361"/>
                    <a:pt x="110" y="336"/>
                  </a:cubicBezTo>
                  <a:cubicBezTo>
                    <a:pt x="159" y="264"/>
                    <a:pt x="219" y="166"/>
                    <a:pt x="316" y="81"/>
                  </a:cubicBezTo>
                  <a:cubicBezTo>
                    <a:pt x="341" y="69"/>
                    <a:pt x="329" y="45"/>
                    <a:pt x="316" y="20"/>
                  </a:cubicBezTo>
                  <a:cubicBezTo>
                    <a:pt x="309" y="6"/>
                    <a:pt x="294" y="0"/>
                    <a:pt x="2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8" name="Google Shape;4838;p45"/>
            <p:cNvSpPr/>
            <p:nvPr/>
          </p:nvSpPr>
          <p:spPr>
            <a:xfrm>
              <a:off x="7390362" y="2567329"/>
              <a:ext cx="13486" cy="17473"/>
            </a:xfrm>
            <a:custGeom>
              <a:avLst/>
              <a:gdLst/>
              <a:ahLst/>
              <a:cxnLst/>
              <a:rect l="l" t="t" r="r" b="b"/>
              <a:pathLst>
                <a:path w="274" h="355" extrusionOk="0">
                  <a:moveTo>
                    <a:pt x="213" y="0"/>
                  </a:moveTo>
                  <a:cubicBezTo>
                    <a:pt x="201" y="0"/>
                    <a:pt x="191" y="5"/>
                    <a:pt x="184" y="15"/>
                  </a:cubicBezTo>
                  <a:cubicBezTo>
                    <a:pt x="123" y="113"/>
                    <a:pt x="75" y="197"/>
                    <a:pt x="26" y="283"/>
                  </a:cubicBezTo>
                  <a:cubicBezTo>
                    <a:pt x="1" y="324"/>
                    <a:pt x="32" y="354"/>
                    <a:pt x="63" y="354"/>
                  </a:cubicBezTo>
                  <a:cubicBezTo>
                    <a:pt x="77" y="354"/>
                    <a:pt x="91" y="347"/>
                    <a:pt x="99" y="332"/>
                  </a:cubicBezTo>
                  <a:cubicBezTo>
                    <a:pt x="159" y="246"/>
                    <a:pt x="208" y="161"/>
                    <a:pt x="257" y="64"/>
                  </a:cubicBezTo>
                  <a:cubicBezTo>
                    <a:pt x="274" y="29"/>
                    <a:pt x="242" y="0"/>
                    <a:pt x="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9" name="Google Shape;4839;p45"/>
            <p:cNvSpPr/>
            <p:nvPr/>
          </p:nvSpPr>
          <p:spPr>
            <a:xfrm>
              <a:off x="7390411" y="2567083"/>
              <a:ext cx="13782" cy="18359"/>
            </a:xfrm>
            <a:custGeom>
              <a:avLst/>
              <a:gdLst/>
              <a:ahLst/>
              <a:cxnLst/>
              <a:rect l="l" t="t" r="r" b="b"/>
              <a:pathLst>
                <a:path w="280" h="373" extrusionOk="0">
                  <a:moveTo>
                    <a:pt x="220" y="8"/>
                  </a:moveTo>
                  <a:lnTo>
                    <a:pt x="231" y="20"/>
                  </a:lnTo>
                  <a:cubicBezTo>
                    <a:pt x="256" y="32"/>
                    <a:pt x="256" y="45"/>
                    <a:pt x="244" y="69"/>
                  </a:cubicBezTo>
                  <a:lnTo>
                    <a:pt x="244" y="81"/>
                  </a:lnTo>
                  <a:lnTo>
                    <a:pt x="98" y="337"/>
                  </a:lnTo>
                  <a:cubicBezTo>
                    <a:pt x="84" y="351"/>
                    <a:pt x="74" y="357"/>
                    <a:pt x="63" y="357"/>
                  </a:cubicBezTo>
                  <a:cubicBezTo>
                    <a:pt x="55" y="357"/>
                    <a:pt x="47" y="354"/>
                    <a:pt x="37" y="348"/>
                  </a:cubicBezTo>
                  <a:cubicBezTo>
                    <a:pt x="25" y="337"/>
                    <a:pt x="12" y="324"/>
                    <a:pt x="25" y="300"/>
                  </a:cubicBezTo>
                  <a:cubicBezTo>
                    <a:pt x="74" y="215"/>
                    <a:pt x="134" y="129"/>
                    <a:pt x="183" y="45"/>
                  </a:cubicBezTo>
                  <a:lnTo>
                    <a:pt x="195" y="32"/>
                  </a:lnTo>
                  <a:cubicBezTo>
                    <a:pt x="195" y="20"/>
                    <a:pt x="207" y="8"/>
                    <a:pt x="220" y="8"/>
                  </a:cubicBezTo>
                  <a:close/>
                  <a:moveTo>
                    <a:pt x="214" y="0"/>
                  </a:moveTo>
                  <a:cubicBezTo>
                    <a:pt x="200" y="0"/>
                    <a:pt x="185" y="6"/>
                    <a:pt x="171" y="20"/>
                  </a:cubicBezTo>
                  <a:lnTo>
                    <a:pt x="171" y="32"/>
                  </a:lnTo>
                  <a:cubicBezTo>
                    <a:pt x="110" y="118"/>
                    <a:pt x="61" y="202"/>
                    <a:pt x="12" y="288"/>
                  </a:cubicBezTo>
                  <a:cubicBezTo>
                    <a:pt x="1" y="324"/>
                    <a:pt x="12" y="348"/>
                    <a:pt x="37" y="361"/>
                  </a:cubicBezTo>
                  <a:cubicBezTo>
                    <a:pt x="37" y="361"/>
                    <a:pt x="49" y="373"/>
                    <a:pt x="61" y="373"/>
                  </a:cubicBezTo>
                  <a:cubicBezTo>
                    <a:pt x="74" y="373"/>
                    <a:pt x="98" y="361"/>
                    <a:pt x="110" y="348"/>
                  </a:cubicBezTo>
                  <a:cubicBezTo>
                    <a:pt x="158" y="264"/>
                    <a:pt x="207" y="166"/>
                    <a:pt x="256" y="81"/>
                  </a:cubicBezTo>
                  <a:lnTo>
                    <a:pt x="268" y="69"/>
                  </a:lnTo>
                  <a:cubicBezTo>
                    <a:pt x="280" y="45"/>
                    <a:pt x="268" y="20"/>
                    <a:pt x="244" y="8"/>
                  </a:cubicBezTo>
                  <a:cubicBezTo>
                    <a:pt x="234" y="3"/>
                    <a:pt x="224" y="0"/>
                    <a:pt x="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0" name="Google Shape;4840;p45"/>
            <p:cNvSpPr/>
            <p:nvPr/>
          </p:nvSpPr>
          <p:spPr>
            <a:xfrm>
              <a:off x="7391346" y="2586082"/>
              <a:ext cx="12453" cy="15061"/>
            </a:xfrm>
            <a:custGeom>
              <a:avLst/>
              <a:gdLst/>
              <a:ahLst/>
              <a:cxnLst/>
              <a:rect l="l" t="t" r="r" b="b"/>
              <a:pathLst>
                <a:path w="253" h="306" extrusionOk="0">
                  <a:moveTo>
                    <a:pt x="196" y="1"/>
                  </a:moveTo>
                  <a:cubicBezTo>
                    <a:pt x="180" y="1"/>
                    <a:pt x="164" y="7"/>
                    <a:pt x="152" y="24"/>
                  </a:cubicBezTo>
                  <a:cubicBezTo>
                    <a:pt x="115" y="97"/>
                    <a:pt x="55" y="170"/>
                    <a:pt x="18" y="243"/>
                  </a:cubicBezTo>
                  <a:cubicBezTo>
                    <a:pt x="0" y="277"/>
                    <a:pt x="33" y="306"/>
                    <a:pt x="62" y="306"/>
                  </a:cubicBezTo>
                  <a:cubicBezTo>
                    <a:pt x="73" y="306"/>
                    <a:pt x="84" y="301"/>
                    <a:pt x="91" y="291"/>
                  </a:cubicBezTo>
                  <a:cubicBezTo>
                    <a:pt x="152" y="218"/>
                    <a:pt x="188" y="133"/>
                    <a:pt x="237" y="60"/>
                  </a:cubicBezTo>
                  <a:cubicBezTo>
                    <a:pt x="253" y="27"/>
                    <a:pt x="226" y="1"/>
                    <a:pt x="1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1" name="Google Shape;4841;p45"/>
            <p:cNvSpPr/>
            <p:nvPr/>
          </p:nvSpPr>
          <p:spPr>
            <a:xfrm>
              <a:off x="7391002" y="2585590"/>
              <a:ext cx="13191" cy="16046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219" y="21"/>
                  </a:moveTo>
                  <a:cubicBezTo>
                    <a:pt x="232" y="34"/>
                    <a:pt x="244" y="45"/>
                    <a:pt x="232" y="70"/>
                  </a:cubicBezTo>
                  <a:cubicBezTo>
                    <a:pt x="219" y="82"/>
                    <a:pt x="208" y="107"/>
                    <a:pt x="195" y="131"/>
                  </a:cubicBezTo>
                  <a:cubicBezTo>
                    <a:pt x="171" y="180"/>
                    <a:pt x="135" y="240"/>
                    <a:pt x="98" y="289"/>
                  </a:cubicBezTo>
                  <a:cubicBezTo>
                    <a:pt x="91" y="303"/>
                    <a:pt x="79" y="309"/>
                    <a:pt x="69" y="309"/>
                  </a:cubicBezTo>
                  <a:cubicBezTo>
                    <a:pt x="61" y="309"/>
                    <a:pt x="54" y="306"/>
                    <a:pt x="49" y="301"/>
                  </a:cubicBezTo>
                  <a:cubicBezTo>
                    <a:pt x="37" y="301"/>
                    <a:pt x="25" y="277"/>
                    <a:pt x="37" y="253"/>
                  </a:cubicBezTo>
                  <a:cubicBezTo>
                    <a:pt x="62" y="204"/>
                    <a:pt x="98" y="143"/>
                    <a:pt x="135" y="94"/>
                  </a:cubicBezTo>
                  <a:cubicBezTo>
                    <a:pt x="146" y="70"/>
                    <a:pt x="159" y="58"/>
                    <a:pt x="171" y="34"/>
                  </a:cubicBezTo>
                  <a:cubicBezTo>
                    <a:pt x="183" y="21"/>
                    <a:pt x="195" y="21"/>
                    <a:pt x="195" y="21"/>
                  </a:cubicBezTo>
                  <a:close/>
                  <a:moveTo>
                    <a:pt x="197" y="1"/>
                  </a:moveTo>
                  <a:cubicBezTo>
                    <a:pt x="181" y="1"/>
                    <a:pt x="166" y="7"/>
                    <a:pt x="159" y="21"/>
                  </a:cubicBezTo>
                  <a:cubicBezTo>
                    <a:pt x="146" y="45"/>
                    <a:pt x="135" y="58"/>
                    <a:pt x="122" y="82"/>
                  </a:cubicBezTo>
                  <a:cubicBezTo>
                    <a:pt x="86" y="131"/>
                    <a:pt x="49" y="191"/>
                    <a:pt x="13" y="253"/>
                  </a:cubicBezTo>
                  <a:cubicBezTo>
                    <a:pt x="0" y="277"/>
                    <a:pt x="13" y="301"/>
                    <a:pt x="37" y="313"/>
                  </a:cubicBezTo>
                  <a:cubicBezTo>
                    <a:pt x="49" y="326"/>
                    <a:pt x="49" y="326"/>
                    <a:pt x="62" y="326"/>
                  </a:cubicBezTo>
                  <a:cubicBezTo>
                    <a:pt x="86" y="326"/>
                    <a:pt x="98" y="313"/>
                    <a:pt x="110" y="301"/>
                  </a:cubicBezTo>
                  <a:cubicBezTo>
                    <a:pt x="146" y="253"/>
                    <a:pt x="183" y="191"/>
                    <a:pt x="208" y="131"/>
                  </a:cubicBezTo>
                  <a:cubicBezTo>
                    <a:pt x="219" y="118"/>
                    <a:pt x="232" y="94"/>
                    <a:pt x="244" y="82"/>
                  </a:cubicBezTo>
                  <a:cubicBezTo>
                    <a:pt x="268" y="45"/>
                    <a:pt x="244" y="21"/>
                    <a:pt x="232" y="9"/>
                  </a:cubicBezTo>
                  <a:cubicBezTo>
                    <a:pt x="222" y="4"/>
                    <a:pt x="209" y="1"/>
                    <a:pt x="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2" name="Google Shape;4842;p45"/>
            <p:cNvSpPr/>
            <p:nvPr/>
          </p:nvSpPr>
          <p:spPr>
            <a:xfrm>
              <a:off x="7391396" y="2604737"/>
              <a:ext cx="11025" cy="17818"/>
            </a:xfrm>
            <a:custGeom>
              <a:avLst/>
              <a:gdLst/>
              <a:ahLst/>
              <a:cxnLst/>
              <a:rect l="l" t="t" r="r" b="b"/>
              <a:pathLst>
                <a:path w="224" h="362" extrusionOk="0">
                  <a:moveTo>
                    <a:pt x="175" y="0"/>
                  </a:moveTo>
                  <a:cubicBezTo>
                    <a:pt x="154" y="0"/>
                    <a:pt x="132" y="15"/>
                    <a:pt x="127" y="45"/>
                  </a:cubicBezTo>
                  <a:cubicBezTo>
                    <a:pt x="127" y="131"/>
                    <a:pt x="90" y="216"/>
                    <a:pt x="29" y="289"/>
                  </a:cubicBezTo>
                  <a:cubicBezTo>
                    <a:pt x="0" y="318"/>
                    <a:pt x="32" y="361"/>
                    <a:pt x="64" y="361"/>
                  </a:cubicBezTo>
                  <a:cubicBezTo>
                    <a:pt x="73" y="361"/>
                    <a:pt x="82" y="358"/>
                    <a:pt x="90" y="350"/>
                  </a:cubicBezTo>
                  <a:cubicBezTo>
                    <a:pt x="175" y="264"/>
                    <a:pt x="224" y="167"/>
                    <a:pt x="224" y="45"/>
                  </a:cubicBezTo>
                  <a:cubicBezTo>
                    <a:pt x="218" y="15"/>
                    <a:pt x="196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3" name="Google Shape;4843;p45"/>
            <p:cNvSpPr/>
            <p:nvPr/>
          </p:nvSpPr>
          <p:spPr>
            <a:xfrm>
              <a:off x="7391593" y="2604540"/>
              <a:ext cx="11419" cy="18654"/>
            </a:xfrm>
            <a:custGeom>
              <a:avLst/>
              <a:gdLst/>
              <a:ahLst/>
              <a:cxnLst/>
              <a:rect l="l" t="t" r="r" b="b"/>
              <a:pathLst>
                <a:path w="232" h="379" extrusionOk="0">
                  <a:moveTo>
                    <a:pt x="171" y="13"/>
                  </a:moveTo>
                  <a:cubicBezTo>
                    <a:pt x="183" y="13"/>
                    <a:pt x="207" y="25"/>
                    <a:pt x="207" y="49"/>
                  </a:cubicBezTo>
                  <a:cubicBezTo>
                    <a:pt x="207" y="171"/>
                    <a:pt x="171" y="268"/>
                    <a:pt x="86" y="341"/>
                  </a:cubicBezTo>
                  <a:cubicBezTo>
                    <a:pt x="75" y="352"/>
                    <a:pt x="67" y="356"/>
                    <a:pt x="60" y="356"/>
                  </a:cubicBezTo>
                  <a:cubicBezTo>
                    <a:pt x="51" y="356"/>
                    <a:pt x="44" y="349"/>
                    <a:pt x="37" y="341"/>
                  </a:cubicBezTo>
                  <a:cubicBezTo>
                    <a:pt x="25" y="330"/>
                    <a:pt x="13" y="317"/>
                    <a:pt x="37" y="293"/>
                  </a:cubicBezTo>
                  <a:cubicBezTo>
                    <a:pt x="98" y="232"/>
                    <a:pt x="134" y="135"/>
                    <a:pt x="134" y="49"/>
                  </a:cubicBezTo>
                  <a:cubicBezTo>
                    <a:pt x="134" y="25"/>
                    <a:pt x="159" y="13"/>
                    <a:pt x="171" y="13"/>
                  </a:cubicBezTo>
                  <a:close/>
                  <a:moveTo>
                    <a:pt x="171" y="1"/>
                  </a:moveTo>
                  <a:cubicBezTo>
                    <a:pt x="147" y="1"/>
                    <a:pt x="123" y="13"/>
                    <a:pt x="123" y="49"/>
                  </a:cubicBezTo>
                  <a:cubicBezTo>
                    <a:pt x="123" y="135"/>
                    <a:pt x="86" y="220"/>
                    <a:pt x="25" y="281"/>
                  </a:cubicBezTo>
                  <a:cubicBezTo>
                    <a:pt x="1" y="305"/>
                    <a:pt x="1" y="341"/>
                    <a:pt x="25" y="354"/>
                  </a:cubicBezTo>
                  <a:cubicBezTo>
                    <a:pt x="37" y="366"/>
                    <a:pt x="50" y="378"/>
                    <a:pt x="61" y="378"/>
                  </a:cubicBezTo>
                  <a:cubicBezTo>
                    <a:pt x="74" y="378"/>
                    <a:pt x="86" y="366"/>
                    <a:pt x="98" y="354"/>
                  </a:cubicBezTo>
                  <a:cubicBezTo>
                    <a:pt x="183" y="281"/>
                    <a:pt x="232" y="171"/>
                    <a:pt x="220" y="49"/>
                  </a:cubicBezTo>
                  <a:cubicBezTo>
                    <a:pt x="220" y="13"/>
                    <a:pt x="196" y="1"/>
                    <a:pt x="1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4" name="Google Shape;4844;p45"/>
            <p:cNvSpPr/>
            <p:nvPr/>
          </p:nvSpPr>
          <p:spPr>
            <a:xfrm>
              <a:off x="7391297" y="2635058"/>
              <a:ext cx="14274" cy="15061"/>
            </a:xfrm>
            <a:custGeom>
              <a:avLst/>
              <a:gdLst/>
              <a:ahLst/>
              <a:cxnLst/>
              <a:rect l="l" t="t" r="r" b="b"/>
              <a:pathLst>
                <a:path w="290" h="306" extrusionOk="0">
                  <a:moveTo>
                    <a:pt x="226" y="1"/>
                  </a:moveTo>
                  <a:cubicBezTo>
                    <a:pt x="217" y="1"/>
                    <a:pt x="208" y="4"/>
                    <a:pt x="202" y="13"/>
                  </a:cubicBezTo>
                  <a:cubicBezTo>
                    <a:pt x="140" y="86"/>
                    <a:pt x="67" y="159"/>
                    <a:pt x="19" y="232"/>
                  </a:cubicBezTo>
                  <a:cubicBezTo>
                    <a:pt x="0" y="269"/>
                    <a:pt x="31" y="306"/>
                    <a:pt x="63" y="306"/>
                  </a:cubicBezTo>
                  <a:cubicBezTo>
                    <a:pt x="73" y="306"/>
                    <a:pt x="83" y="302"/>
                    <a:pt x="92" y="293"/>
                  </a:cubicBezTo>
                  <a:cubicBezTo>
                    <a:pt x="153" y="220"/>
                    <a:pt x="213" y="148"/>
                    <a:pt x="262" y="62"/>
                  </a:cubicBezTo>
                  <a:cubicBezTo>
                    <a:pt x="290" y="35"/>
                    <a:pt x="255" y="1"/>
                    <a:pt x="2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5" name="Google Shape;4845;p45"/>
            <p:cNvSpPr/>
            <p:nvPr/>
          </p:nvSpPr>
          <p:spPr>
            <a:xfrm>
              <a:off x="7391002" y="2634713"/>
              <a:ext cx="14421" cy="15997"/>
            </a:xfrm>
            <a:custGeom>
              <a:avLst/>
              <a:gdLst/>
              <a:ahLst/>
              <a:cxnLst/>
              <a:rect l="l" t="t" r="r" b="b"/>
              <a:pathLst>
                <a:path w="293" h="325" extrusionOk="0">
                  <a:moveTo>
                    <a:pt x="223" y="15"/>
                  </a:moveTo>
                  <a:cubicBezTo>
                    <a:pt x="234" y="15"/>
                    <a:pt x="248" y="20"/>
                    <a:pt x="256" y="20"/>
                  </a:cubicBezTo>
                  <a:cubicBezTo>
                    <a:pt x="268" y="33"/>
                    <a:pt x="281" y="57"/>
                    <a:pt x="268" y="69"/>
                  </a:cubicBezTo>
                  <a:lnTo>
                    <a:pt x="244" y="106"/>
                  </a:lnTo>
                  <a:cubicBezTo>
                    <a:pt x="195" y="166"/>
                    <a:pt x="146" y="227"/>
                    <a:pt x="86" y="288"/>
                  </a:cubicBezTo>
                  <a:cubicBezTo>
                    <a:pt x="81" y="298"/>
                    <a:pt x="75" y="302"/>
                    <a:pt x="69" y="302"/>
                  </a:cubicBezTo>
                  <a:cubicBezTo>
                    <a:pt x="61" y="302"/>
                    <a:pt x="51" y="295"/>
                    <a:pt x="37" y="288"/>
                  </a:cubicBezTo>
                  <a:cubicBezTo>
                    <a:pt x="25" y="288"/>
                    <a:pt x="25" y="263"/>
                    <a:pt x="37" y="252"/>
                  </a:cubicBezTo>
                  <a:cubicBezTo>
                    <a:pt x="73" y="179"/>
                    <a:pt x="135" y="118"/>
                    <a:pt x="183" y="57"/>
                  </a:cubicBezTo>
                  <a:lnTo>
                    <a:pt x="208" y="20"/>
                  </a:lnTo>
                  <a:cubicBezTo>
                    <a:pt x="211" y="16"/>
                    <a:pt x="217" y="15"/>
                    <a:pt x="223" y="15"/>
                  </a:cubicBezTo>
                  <a:close/>
                  <a:moveTo>
                    <a:pt x="237" y="0"/>
                  </a:moveTo>
                  <a:cubicBezTo>
                    <a:pt x="223" y="0"/>
                    <a:pt x="209" y="6"/>
                    <a:pt x="195" y="20"/>
                  </a:cubicBezTo>
                  <a:lnTo>
                    <a:pt x="171" y="45"/>
                  </a:lnTo>
                  <a:cubicBezTo>
                    <a:pt x="122" y="106"/>
                    <a:pt x="62" y="166"/>
                    <a:pt x="13" y="239"/>
                  </a:cubicBezTo>
                  <a:cubicBezTo>
                    <a:pt x="0" y="263"/>
                    <a:pt x="13" y="288"/>
                    <a:pt x="37" y="312"/>
                  </a:cubicBezTo>
                  <a:cubicBezTo>
                    <a:pt x="37" y="312"/>
                    <a:pt x="49" y="325"/>
                    <a:pt x="62" y="325"/>
                  </a:cubicBezTo>
                  <a:cubicBezTo>
                    <a:pt x="86" y="325"/>
                    <a:pt x="98" y="312"/>
                    <a:pt x="98" y="300"/>
                  </a:cubicBezTo>
                  <a:cubicBezTo>
                    <a:pt x="159" y="239"/>
                    <a:pt x="208" y="179"/>
                    <a:pt x="256" y="106"/>
                  </a:cubicBezTo>
                  <a:lnTo>
                    <a:pt x="281" y="82"/>
                  </a:lnTo>
                  <a:cubicBezTo>
                    <a:pt x="292" y="57"/>
                    <a:pt x="281" y="20"/>
                    <a:pt x="268" y="9"/>
                  </a:cubicBezTo>
                  <a:cubicBezTo>
                    <a:pt x="258" y="3"/>
                    <a:pt x="248" y="0"/>
                    <a:pt x="2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6" name="Google Shape;4846;p45"/>
            <p:cNvSpPr/>
            <p:nvPr/>
          </p:nvSpPr>
          <p:spPr>
            <a:xfrm>
              <a:off x="7387901" y="2653615"/>
              <a:ext cx="15996" cy="17719"/>
            </a:xfrm>
            <a:custGeom>
              <a:avLst/>
              <a:gdLst/>
              <a:ahLst/>
              <a:cxnLst/>
              <a:rect l="l" t="t" r="r" b="b"/>
              <a:pathLst>
                <a:path w="325" h="360" extrusionOk="0">
                  <a:moveTo>
                    <a:pt x="264" y="1"/>
                  </a:moveTo>
                  <a:cubicBezTo>
                    <a:pt x="254" y="1"/>
                    <a:pt x="243" y="4"/>
                    <a:pt x="234" y="14"/>
                  </a:cubicBezTo>
                  <a:cubicBezTo>
                    <a:pt x="161" y="98"/>
                    <a:pt x="88" y="196"/>
                    <a:pt x="27" y="293"/>
                  </a:cubicBezTo>
                  <a:cubicBezTo>
                    <a:pt x="0" y="320"/>
                    <a:pt x="32" y="360"/>
                    <a:pt x="66" y="360"/>
                  </a:cubicBezTo>
                  <a:cubicBezTo>
                    <a:pt x="78" y="360"/>
                    <a:pt x="90" y="355"/>
                    <a:pt x="100" y="342"/>
                  </a:cubicBezTo>
                  <a:cubicBezTo>
                    <a:pt x="173" y="257"/>
                    <a:pt x="234" y="160"/>
                    <a:pt x="307" y="62"/>
                  </a:cubicBezTo>
                  <a:cubicBezTo>
                    <a:pt x="325" y="35"/>
                    <a:pt x="296" y="1"/>
                    <a:pt x="2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7" name="Google Shape;4847;p45"/>
            <p:cNvSpPr/>
            <p:nvPr/>
          </p:nvSpPr>
          <p:spPr>
            <a:xfrm>
              <a:off x="7388049" y="2652975"/>
              <a:ext cx="16144" cy="18654"/>
            </a:xfrm>
            <a:custGeom>
              <a:avLst/>
              <a:gdLst/>
              <a:ahLst/>
              <a:cxnLst/>
              <a:rect l="l" t="t" r="r" b="b"/>
              <a:pathLst>
                <a:path w="328" h="379" extrusionOk="0">
                  <a:moveTo>
                    <a:pt x="261" y="17"/>
                  </a:moveTo>
                  <a:cubicBezTo>
                    <a:pt x="267" y="17"/>
                    <a:pt x="273" y="20"/>
                    <a:pt x="279" y="27"/>
                  </a:cubicBezTo>
                  <a:cubicBezTo>
                    <a:pt x="292" y="38"/>
                    <a:pt x="304" y="51"/>
                    <a:pt x="292" y="75"/>
                  </a:cubicBezTo>
                  <a:cubicBezTo>
                    <a:pt x="231" y="173"/>
                    <a:pt x="158" y="270"/>
                    <a:pt x="85" y="355"/>
                  </a:cubicBezTo>
                  <a:cubicBezTo>
                    <a:pt x="79" y="361"/>
                    <a:pt x="70" y="364"/>
                    <a:pt x="61" y="364"/>
                  </a:cubicBezTo>
                  <a:cubicBezTo>
                    <a:pt x="52" y="364"/>
                    <a:pt x="42" y="361"/>
                    <a:pt x="36" y="355"/>
                  </a:cubicBezTo>
                  <a:cubicBezTo>
                    <a:pt x="24" y="343"/>
                    <a:pt x="12" y="319"/>
                    <a:pt x="24" y="306"/>
                  </a:cubicBezTo>
                  <a:cubicBezTo>
                    <a:pt x="85" y="209"/>
                    <a:pt x="158" y="124"/>
                    <a:pt x="243" y="27"/>
                  </a:cubicBezTo>
                  <a:cubicBezTo>
                    <a:pt x="249" y="20"/>
                    <a:pt x="255" y="17"/>
                    <a:pt x="261" y="17"/>
                  </a:cubicBezTo>
                  <a:close/>
                  <a:moveTo>
                    <a:pt x="255" y="0"/>
                  </a:moveTo>
                  <a:cubicBezTo>
                    <a:pt x="245" y="0"/>
                    <a:pt x="236" y="4"/>
                    <a:pt x="231" y="14"/>
                  </a:cubicBezTo>
                  <a:cubicBezTo>
                    <a:pt x="146" y="111"/>
                    <a:pt x="73" y="209"/>
                    <a:pt x="12" y="294"/>
                  </a:cubicBezTo>
                  <a:cubicBezTo>
                    <a:pt x="0" y="319"/>
                    <a:pt x="12" y="355"/>
                    <a:pt x="24" y="367"/>
                  </a:cubicBezTo>
                  <a:cubicBezTo>
                    <a:pt x="36" y="379"/>
                    <a:pt x="49" y="379"/>
                    <a:pt x="60" y="379"/>
                  </a:cubicBezTo>
                  <a:cubicBezTo>
                    <a:pt x="73" y="379"/>
                    <a:pt x="85" y="379"/>
                    <a:pt x="97" y="367"/>
                  </a:cubicBezTo>
                  <a:cubicBezTo>
                    <a:pt x="170" y="282"/>
                    <a:pt x="243" y="184"/>
                    <a:pt x="304" y="87"/>
                  </a:cubicBezTo>
                  <a:cubicBezTo>
                    <a:pt x="328" y="51"/>
                    <a:pt x="316" y="27"/>
                    <a:pt x="292" y="14"/>
                  </a:cubicBezTo>
                  <a:cubicBezTo>
                    <a:pt x="285" y="7"/>
                    <a:pt x="269" y="0"/>
                    <a:pt x="2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8" name="Google Shape;4848;p45"/>
            <p:cNvSpPr/>
            <p:nvPr/>
          </p:nvSpPr>
          <p:spPr>
            <a:xfrm>
              <a:off x="7389574" y="2673451"/>
              <a:ext cx="15455" cy="18950"/>
            </a:xfrm>
            <a:custGeom>
              <a:avLst/>
              <a:gdLst/>
              <a:ahLst/>
              <a:cxnLst/>
              <a:rect l="l" t="t" r="r" b="b"/>
              <a:pathLst>
                <a:path w="314" h="385" extrusionOk="0">
                  <a:moveTo>
                    <a:pt x="250" y="1"/>
                  </a:moveTo>
                  <a:cubicBezTo>
                    <a:pt x="241" y="1"/>
                    <a:pt x="232" y="4"/>
                    <a:pt x="224" y="12"/>
                  </a:cubicBezTo>
                  <a:cubicBezTo>
                    <a:pt x="139" y="109"/>
                    <a:pt x="66" y="206"/>
                    <a:pt x="18" y="316"/>
                  </a:cubicBezTo>
                  <a:cubicBezTo>
                    <a:pt x="0" y="351"/>
                    <a:pt x="32" y="385"/>
                    <a:pt x="60" y="385"/>
                  </a:cubicBezTo>
                  <a:cubicBezTo>
                    <a:pt x="72" y="385"/>
                    <a:pt x="84" y="379"/>
                    <a:pt x="91" y="365"/>
                  </a:cubicBezTo>
                  <a:cubicBezTo>
                    <a:pt x="151" y="267"/>
                    <a:pt x="212" y="170"/>
                    <a:pt x="285" y="73"/>
                  </a:cubicBezTo>
                  <a:cubicBezTo>
                    <a:pt x="313" y="44"/>
                    <a:pt x="282" y="1"/>
                    <a:pt x="2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9" name="Google Shape;4849;p45"/>
            <p:cNvSpPr/>
            <p:nvPr/>
          </p:nvSpPr>
          <p:spPr>
            <a:xfrm>
              <a:off x="7389230" y="2673008"/>
              <a:ext cx="16193" cy="19639"/>
            </a:xfrm>
            <a:custGeom>
              <a:avLst/>
              <a:gdLst/>
              <a:ahLst/>
              <a:cxnLst/>
              <a:rect l="l" t="t" r="r" b="b"/>
              <a:pathLst>
                <a:path w="329" h="399" extrusionOk="0">
                  <a:moveTo>
                    <a:pt x="262" y="18"/>
                  </a:moveTo>
                  <a:cubicBezTo>
                    <a:pt x="268" y="18"/>
                    <a:pt x="274" y="21"/>
                    <a:pt x="280" y="21"/>
                  </a:cubicBezTo>
                  <a:cubicBezTo>
                    <a:pt x="292" y="33"/>
                    <a:pt x="304" y="58"/>
                    <a:pt x="292" y="82"/>
                  </a:cubicBezTo>
                  <a:cubicBezTo>
                    <a:pt x="219" y="155"/>
                    <a:pt x="158" y="252"/>
                    <a:pt x="98" y="361"/>
                  </a:cubicBezTo>
                  <a:cubicBezTo>
                    <a:pt x="85" y="385"/>
                    <a:pt x="61" y="385"/>
                    <a:pt x="49" y="385"/>
                  </a:cubicBezTo>
                  <a:cubicBezTo>
                    <a:pt x="25" y="374"/>
                    <a:pt x="12" y="349"/>
                    <a:pt x="25" y="325"/>
                  </a:cubicBezTo>
                  <a:cubicBezTo>
                    <a:pt x="73" y="228"/>
                    <a:pt x="146" y="131"/>
                    <a:pt x="244" y="33"/>
                  </a:cubicBezTo>
                  <a:cubicBezTo>
                    <a:pt x="250" y="21"/>
                    <a:pt x="256" y="18"/>
                    <a:pt x="262" y="18"/>
                  </a:cubicBezTo>
                  <a:close/>
                  <a:moveTo>
                    <a:pt x="267" y="1"/>
                  </a:moveTo>
                  <a:cubicBezTo>
                    <a:pt x="251" y="1"/>
                    <a:pt x="233" y="6"/>
                    <a:pt x="219" y="21"/>
                  </a:cubicBezTo>
                  <a:cubicBezTo>
                    <a:pt x="134" y="118"/>
                    <a:pt x="61" y="215"/>
                    <a:pt x="12" y="325"/>
                  </a:cubicBezTo>
                  <a:cubicBezTo>
                    <a:pt x="0" y="349"/>
                    <a:pt x="12" y="385"/>
                    <a:pt x="36" y="398"/>
                  </a:cubicBezTo>
                  <a:lnTo>
                    <a:pt x="61" y="398"/>
                  </a:lnTo>
                  <a:cubicBezTo>
                    <a:pt x="85" y="398"/>
                    <a:pt x="98" y="398"/>
                    <a:pt x="109" y="374"/>
                  </a:cubicBezTo>
                  <a:cubicBezTo>
                    <a:pt x="171" y="264"/>
                    <a:pt x="231" y="167"/>
                    <a:pt x="304" y="94"/>
                  </a:cubicBezTo>
                  <a:cubicBezTo>
                    <a:pt x="328" y="69"/>
                    <a:pt x="317" y="33"/>
                    <a:pt x="292" y="9"/>
                  </a:cubicBezTo>
                  <a:cubicBezTo>
                    <a:pt x="287" y="4"/>
                    <a:pt x="278" y="1"/>
                    <a:pt x="2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0" name="Google Shape;4850;p45"/>
            <p:cNvSpPr/>
            <p:nvPr/>
          </p:nvSpPr>
          <p:spPr>
            <a:xfrm>
              <a:off x="7388344" y="2702590"/>
              <a:ext cx="12403" cy="12797"/>
            </a:xfrm>
            <a:custGeom>
              <a:avLst/>
              <a:gdLst/>
              <a:ahLst/>
              <a:cxnLst/>
              <a:rect l="l" t="t" r="r" b="b"/>
              <a:pathLst>
                <a:path w="252" h="260" extrusionOk="0">
                  <a:moveTo>
                    <a:pt x="198" y="1"/>
                  </a:moveTo>
                  <a:cubicBezTo>
                    <a:pt x="187" y="1"/>
                    <a:pt x="174" y="5"/>
                    <a:pt x="164" y="16"/>
                  </a:cubicBezTo>
                  <a:cubicBezTo>
                    <a:pt x="116" y="65"/>
                    <a:pt x="54" y="125"/>
                    <a:pt x="18" y="198"/>
                  </a:cubicBezTo>
                  <a:cubicBezTo>
                    <a:pt x="0" y="226"/>
                    <a:pt x="29" y="260"/>
                    <a:pt x="61" y="260"/>
                  </a:cubicBezTo>
                  <a:cubicBezTo>
                    <a:pt x="71" y="260"/>
                    <a:pt x="82" y="256"/>
                    <a:pt x="91" y="247"/>
                  </a:cubicBezTo>
                  <a:cubicBezTo>
                    <a:pt x="140" y="198"/>
                    <a:pt x="189" y="125"/>
                    <a:pt x="225" y="65"/>
                  </a:cubicBezTo>
                  <a:cubicBezTo>
                    <a:pt x="251" y="30"/>
                    <a:pt x="227" y="1"/>
                    <a:pt x="1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1" name="Google Shape;4851;p45"/>
            <p:cNvSpPr/>
            <p:nvPr/>
          </p:nvSpPr>
          <p:spPr>
            <a:xfrm>
              <a:off x="7388049" y="2702049"/>
              <a:ext cx="12551" cy="13880"/>
            </a:xfrm>
            <a:custGeom>
              <a:avLst/>
              <a:gdLst/>
              <a:ahLst/>
              <a:cxnLst/>
              <a:rect l="l" t="t" r="r" b="b"/>
              <a:pathLst>
                <a:path w="255" h="282" extrusionOk="0">
                  <a:moveTo>
                    <a:pt x="200" y="17"/>
                  </a:moveTo>
                  <a:cubicBezTo>
                    <a:pt x="207" y="17"/>
                    <a:pt x="213" y="21"/>
                    <a:pt x="219" y="27"/>
                  </a:cubicBezTo>
                  <a:cubicBezTo>
                    <a:pt x="231" y="39"/>
                    <a:pt x="243" y="51"/>
                    <a:pt x="231" y="63"/>
                  </a:cubicBezTo>
                  <a:cubicBezTo>
                    <a:pt x="182" y="136"/>
                    <a:pt x="133" y="209"/>
                    <a:pt x="85" y="258"/>
                  </a:cubicBezTo>
                  <a:cubicBezTo>
                    <a:pt x="79" y="264"/>
                    <a:pt x="70" y="267"/>
                    <a:pt x="61" y="267"/>
                  </a:cubicBezTo>
                  <a:cubicBezTo>
                    <a:pt x="52" y="267"/>
                    <a:pt x="42" y="264"/>
                    <a:pt x="36" y="258"/>
                  </a:cubicBezTo>
                  <a:cubicBezTo>
                    <a:pt x="24" y="246"/>
                    <a:pt x="24" y="233"/>
                    <a:pt x="24" y="209"/>
                  </a:cubicBezTo>
                  <a:cubicBezTo>
                    <a:pt x="60" y="149"/>
                    <a:pt x="122" y="87"/>
                    <a:pt x="182" y="27"/>
                  </a:cubicBezTo>
                  <a:cubicBezTo>
                    <a:pt x="188" y="21"/>
                    <a:pt x="194" y="17"/>
                    <a:pt x="200" y="17"/>
                  </a:cubicBezTo>
                  <a:close/>
                  <a:moveTo>
                    <a:pt x="195" y="0"/>
                  </a:moveTo>
                  <a:cubicBezTo>
                    <a:pt x="185" y="0"/>
                    <a:pt x="175" y="4"/>
                    <a:pt x="170" y="14"/>
                  </a:cubicBezTo>
                  <a:cubicBezTo>
                    <a:pt x="109" y="76"/>
                    <a:pt x="49" y="136"/>
                    <a:pt x="12" y="197"/>
                  </a:cubicBezTo>
                  <a:cubicBezTo>
                    <a:pt x="0" y="233"/>
                    <a:pt x="12" y="258"/>
                    <a:pt x="24" y="270"/>
                  </a:cubicBezTo>
                  <a:cubicBezTo>
                    <a:pt x="36" y="282"/>
                    <a:pt x="49" y="282"/>
                    <a:pt x="60" y="282"/>
                  </a:cubicBezTo>
                  <a:cubicBezTo>
                    <a:pt x="73" y="282"/>
                    <a:pt x="85" y="282"/>
                    <a:pt x="97" y="270"/>
                  </a:cubicBezTo>
                  <a:cubicBezTo>
                    <a:pt x="146" y="222"/>
                    <a:pt x="206" y="149"/>
                    <a:pt x="243" y="76"/>
                  </a:cubicBezTo>
                  <a:cubicBezTo>
                    <a:pt x="255" y="51"/>
                    <a:pt x="243" y="27"/>
                    <a:pt x="231" y="14"/>
                  </a:cubicBezTo>
                  <a:cubicBezTo>
                    <a:pt x="224" y="8"/>
                    <a:pt x="208" y="0"/>
                    <a:pt x="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2" name="Google Shape;4852;p45"/>
            <p:cNvSpPr/>
            <p:nvPr/>
          </p:nvSpPr>
          <p:spPr>
            <a:xfrm>
              <a:off x="7384751" y="2718046"/>
              <a:ext cx="17227" cy="17719"/>
            </a:xfrm>
            <a:custGeom>
              <a:avLst/>
              <a:gdLst/>
              <a:ahLst/>
              <a:cxnLst/>
              <a:rect l="l" t="t" r="r" b="b"/>
              <a:pathLst>
                <a:path w="350" h="360" extrusionOk="0">
                  <a:moveTo>
                    <a:pt x="293" y="0"/>
                  </a:moveTo>
                  <a:cubicBezTo>
                    <a:pt x="282" y="0"/>
                    <a:pt x="271" y="5"/>
                    <a:pt x="262" y="18"/>
                  </a:cubicBezTo>
                  <a:cubicBezTo>
                    <a:pt x="176" y="103"/>
                    <a:pt x="91" y="188"/>
                    <a:pt x="18" y="286"/>
                  </a:cubicBezTo>
                  <a:cubicBezTo>
                    <a:pt x="0" y="322"/>
                    <a:pt x="30" y="359"/>
                    <a:pt x="61" y="359"/>
                  </a:cubicBezTo>
                  <a:cubicBezTo>
                    <a:pt x="72" y="359"/>
                    <a:pt x="82" y="355"/>
                    <a:pt x="91" y="346"/>
                  </a:cubicBezTo>
                  <a:cubicBezTo>
                    <a:pt x="176" y="261"/>
                    <a:pt x="249" y="164"/>
                    <a:pt x="322" y="78"/>
                  </a:cubicBezTo>
                  <a:cubicBezTo>
                    <a:pt x="349" y="43"/>
                    <a:pt x="323" y="0"/>
                    <a:pt x="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3" name="Google Shape;4853;p45"/>
            <p:cNvSpPr/>
            <p:nvPr/>
          </p:nvSpPr>
          <p:spPr>
            <a:xfrm>
              <a:off x="7384455" y="2717406"/>
              <a:ext cx="17375" cy="18900"/>
            </a:xfrm>
            <a:custGeom>
              <a:avLst/>
              <a:gdLst/>
              <a:ahLst/>
              <a:cxnLst/>
              <a:rect l="l" t="t" r="r" b="b"/>
              <a:pathLst>
                <a:path w="353" h="384" extrusionOk="0">
                  <a:moveTo>
                    <a:pt x="292" y="19"/>
                  </a:moveTo>
                  <a:cubicBezTo>
                    <a:pt x="304" y="19"/>
                    <a:pt x="316" y="19"/>
                    <a:pt x="316" y="31"/>
                  </a:cubicBezTo>
                  <a:cubicBezTo>
                    <a:pt x="328" y="43"/>
                    <a:pt x="341" y="67"/>
                    <a:pt x="316" y="80"/>
                  </a:cubicBezTo>
                  <a:cubicBezTo>
                    <a:pt x="304" y="116"/>
                    <a:pt x="279" y="140"/>
                    <a:pt x="255" y="164"/>
                  </a:cubicBezTo>
                  <a:cubicBezTo>
                    <a:pt x="206" y="237"/>
                    <a:pt x="158" y="299"/>
                    <a:pt x="97" y="347"/>
                  </a:cubicBezTo>
                  <a:cubicBezTo>
                    <a:pt x="92" y="358"/>
                    <a:pt x="85" y="361"/>
                    <a:pt x="77" y="361"/>
                  </a:cubicBezTo>
                  <a:cubicBezTo>
                    <a:pt x="67" y="361"/>
                    <a:pt x="55" y="354"/>
                    <a:pt x="49" y="347"/>
                  </a:cubicBezTo>
                  <a:cubicBezTo>
                    <a:pt x="36" y="347"/>
                    <a:pt x="24" y="323"/>
                    <a:pt x="36" y="310"/>
                  </a:cubicBezTo>
                  <a:cubicBezTo>
                    <a:pt x="85" y="237"/>
                    <a:pt x="146" y="177"/>
                    <a:pt x="195" y="116"/>
                  </a:cubicBezTo>
                  <a:cubicBezTo>
                    <a:pt x="219" y="91"/>
                    <a:pt x="243" y="56"/>
                    <a:pt x="268" y="31"/>
                  </a:cubicBezTo>
                  <a:cubicBezTo>
                    <a:pt x="279" y="19"/>
                    <a:pt x="292" y="19"/>
                    <a:pt x="292" y="19"/>
                  </a:cubicBezTo>
                  <a:close/>
                  <a:moveTo>
                    <a:pt x="291" y="0"/>
                  </a:moveTo>
                  <a:cubicBezTo>
                    <a:pt x="279" y="0"/>
                    <a:pt x="267" y="6"/>
                    <a:pt x="255" y="19"/>
                  </a:cubicBezTo>
                  <a:cubicBezTo>
                    <a:pt x="231" y="43"/>
                    <a:pt x="206" y="80"/>
                    <a:pt x="182" y="104"/>
                  </a:cubicBezTo>
                  <a:cubicBezTo>
                    <a:pt x="133" y="164"/>
                    <a:pt x="73" y="226"/>
                    <a:pt x="24" y="299"/>
                  </a:cubicBezTo>
                  <a:cubicBezTo>
                    <a:pt x="0" y="323"/>
                    <a:pt x="12" y="347"/>
                    <a:pt x="36" y="359"/>
                  </a:cubicBezTo>
                  <a:cubicBezTo>
                    <a:pt x="49" y="372"/>
                    <a:pt x="60" y="383"/>
                    <a:pt x="73" y="383"/>
                  </a:cubicBezTo>
                  <a:cubicBezTo>
                    <a:pt x="85" y="383"/>
                    <a:pt x="97" y="372"/>
                    <a:pt x="109" y="359"/>
                  </a:cubicBezTo>
                  <a:cubicBezTo>
                    <a:pt x="170" y="310"/>
                    <a:pt x="219" y="237"/>
                    <a:pt x="268" y="177"/>
                  </a:cubicBezTo>
                  <a:cubicBezTo>
                    <a:pt x="292" y="153"/>
                    <a:pt x="316" y="116"/>
                    <a:pt x="341" y="91"/>
                  </a:cubicBezTo>
                  <a:cubicBezTo>
                    <a:pt x="352" y="67"/>
                    <a:pt x="352" y="31"/>
                    <a:pt x="328" y="19"/>
                  </a:cubicBezTo>
                  <a:cubicBezTo>
                    <a:pt x="316" y="6"/>
                    <a:pt x="304" y="0"/>
                    <a:pt x="2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4" name="Google Shape;4854;p45"/>
            <p:cNvSpPr/>
            <p:nvPr/>
          </p:nvSpPr>
          <p:spPr>
            <a:xfrm>
              <a:off x="7383520" y="2736947"/>
              <a:ext cx="14914" cy="18556"/>
            </a:xfrm>
            <a:custGeom>
              <a:avLst/>
              <a:gdLst/>
              <a:ahLst/>
              <a:cxnLst/>
              <a:rect l="l" t="t" r="r" b="b"/>
              <a:pathLst>
                <a:path w="303" h="377" extrusionOk="0">
                  <a:moveTo>
                    <a:pt x="249" y="0"/>
                  </a:moveTo>
                  <a:cubicBezTo>
                    <a:pt x="235" y="0"/>
                    <a:pt x="222" y="7"/>
                    <a:pt x="214" y="23"/>
                  </a:cubicBezTo>
                  <a:cubicBezTo>
                    <a:pt x="152" y="121"/>
                    <a:pt x="79" y="205"/>
                    <a:pt x="19" y="303"/>
                  </a:cubicBezTo>
                  <a:cubicBezTo>
                    <a:pt x="1" y="339"/>
                    <a:pt x="31" y="376"/>
                    <a:pt x="63" y="376"/>
                  </a:cubicBezTo>
                  <a:cubicBezTo>
                    <a:pt x="73" y="376"/>
                    <a:pt x="83" y="373"/>
                    <a:pt x="92" y="364"/>
                  </a:cubicBezTo>
                  <a:cubicBezTo>
                    <a:pt x="177" y="278"/>
                    <a:pt x="238" y="169"/>
                    <a:pt x="287" y="59"/>
                  </a:cubicBezTo>
                  <a:cubicBezTo>
                    <a:pt x="303" y="27"/>
                    <a:pt x="276" y="0"/>
                    <a:pt x="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5" name="Google Shape;4855;p45"/>
            <p:cNvSpPr/>
            <p:nvPr/>
          </p:nvSpPr>
          <p:spPr>
            <a:xfrm>
              <a:off x="7383225" y="2736455"/>
              <a:ext cx="15603" cy="19639"/>
            </a:xfrm>
            <a:custGeom>
              <a:avLst/>
              <a:gdLst/>
              <a:ahLst/>
              <a:cxnLst/>
              <a:rect l="l" t="t" r="r" b="b"/>
              <a:pathLst>
                <a:path w="317" h="399" extrusionOk="0">
                  <a:moveTo>
                    <a:pt x="268" y="21"/>
                  </a:moveTo>
                  <a:cubicBezTo>
                    <a:pt x="280" y="33"/>
                    <a:pt x="293" y="45"/>
                    <a:pt x="280" y="69"/>
                  </a:cubicBezTo>
                  <a:cubicBezTo>
                    <a:pt x="231" y="179"/>
                    <a:pt x="183" y="288"/>
                    <a:pt x="98" y="374"/>
                  </a:cubicBezTo>
                  <a:cubicBezTo>
                    <a:pt x="92" y="380"/>
                    <a:pt x="82" y="383"/>
                    <a:pt x="73" y="383"/>
                  </a:cubicBezTo>
                  <a:cubicBezTo>
                    <a:pt x="64" y="383"/>
                    <a:pt x="55" y="380"/>
                    <a:pt x="49" y="374"/>
                  </a:cubicBezTo>
                  <a:cubicBezTo>
                    <a:pt x="37" y="361"/>
                    <a:pt x="25" y="337"/>
                    <a:pt x="37" y="325"/>
                  </a:cubicBezTo>
                  <a:cubicBezTo>
                    <a:pt x="61" y="277"/>
                    <a:pt x="85" y="240"/>
                    <a:pt x="122" y="204"/>
                  </a:cubicBezTo>
                  <a:cubicBezTo>
                    <a:pt x="158" y="155"/>
                    <a:pt x="195" y="94"/>
                    <a:pt x="231" y="33"/>
                  </a:cubicBezTo>
                  <a:cubicBezTo>
                    <a:pt x="244" y="21"/>
                    <a:pt x="256" y="21"/>
                    <a:pt x="268" y="21"/>
                  </a:cubicBezTo>
                  <a:close/>
                  <a:moveTo>
                    <a:pt x="249" y="1"/>
                  </a:moveTo>
                  <a:cubicBezTo>
                    <a:pt x="235" y="1"/>
                    <a:pt x="221" y="7"/>
                    <a:pt x="207" y="21"/>
                  </a:cubicBezTo>
                  <a:cubicBezTo>
                    <a:pt x="183" y="82"/>
                    <a:pt x="147" y="142"/>
                    <a:pt x="98" y="191"/>
                  </a:cubicBezTo>
                  <a:cubicBezTo>
                    <a:pt x="74" y="228"/>
                    <a:pt x="49" y="277"/>
                    <a:pt x="25" y="313"/>
                  </a:cubicBezTo>
                  <a:cubicBezTo>
                    <a:pt x="1" y="337"/>
                    <a:pt x="12" y="374"/>
                    <a:pt x="37" y="386"/>
                  </a:cubicBezTo>
                  <a:cubicBezTo>
                    <a:pt x="49" y="386"/>
                    <a:pt x="61" y="398"/>
                    <a:pt x="74" y="398"/>
                  </a:cubicBezTo>
                  <a:cubicBezTo>
                    <a:pt x="85" y="398"/>
                    <a:pt x="98" y="386"/>
                    <a:pt x="110" y="386"/>
                  </a:cubicBezTo>
                  <a:cubicBezTo>
                    <a:pt x="195" y="288"/>
                    <a:pt x="244" y="191"/>
                    <a:pt x="304" y="82"/>
                  </a:cubicBezTo>
                  <a:cubicBezTo>
                    <a:pt x="317" y="45"/>
                    <a:pt x="304" y="21"/>
                    <a:pt x="280" y="9"/>
                  </a:cubicBezTo>
                  <a:cubicBezTo>
                    <a:pt x="270" y="4"/>
                    <a:pt x="260" y="1"/>
                    <a:pt x="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6" name="Google Shape;4856;p45"/>
            <p:cNvSpPr/>
            <p:nvPr/>
          </p:nvSpPr>
          <p:spPr>
            <a:xfrm>
              <a:off x="7387212" y="2756685"/>
              <a:ext cx="11271" cy="14274"/>
            </a:xfrm>
            <a:custGeom>
              <a:avLst/>
              <a:gdLst/>
              <a:ahLst/>
              <a:cxnLst/>
              <a:rect l="l" t="t" r="r" b="b"/>
              <a:pathLst>
                <a:path w="229" h="290" extrusionOk="0">
                  <a:moveTo>
                    <a:pt x="172" y="1"/>
                  </a:moveTo>
                  <a:cubicBezTo>
                    <a:pt x="159" y="1"/>
                    <a:pt x="146" y="8"/>
                    <a:pt x="139" y="23"/>
                  </a:cubicBezTo>
                  <a:cubicBezTo>
                    <a:pt x="90" y="84"/>
                    <a:pt x="53" y="157"/>
                    <a:pt x="17" y="218"/>
                  </a:cubicBezTo>
                  <a:cubicBezTo>
                    <a:pt x="1" y="259"/>
                    <a:pt x="29" y="289"/>
                    <a:pt x="60" y="289"/>
                  </a:cubicBezTo>
                  <a:cubicBezTo>
                    <a:pt x="74" y="289"/>
                    <a:pt x="90" y="282"/>
                    <a:pt x="102" y="266"/>
                  </a:cubicBezTo>
                  <a:cubicBezTo>
                    <a:pt x="139" y="206"/>
                    <a:pt x="175" y="133"/>
                    <a:pt x="212" y="72"/>
                  </a:cubicBezTo>
                  <a:cubicBezTo>
                    <a:pt x="228" y="31"/>
                    <a:pt x="200" y="1"/>
                    <a:pt x="1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7" name="Google Shape;4857;p45"/>
            <p:cNvSpPr/>
            <p:nvPr/>
          </p:nvSpPr>
          <p:spPr>
            <a:xfrm>
              <a:off x="7386818" y="2756242"/>
              <a:ext cx="12010" cy="15406"/>
            </a:xfrm>
            <a:custGeom>
              <a:avLst/>
              <a:gdLst/>
              <a:ahLst/>
              <a:cxnLst/>
              <a:rect l="l" t="t" r="r" b="b"/>
              <a:pathLst>
                <a:path w="244" h="313" extrusionOk="0">
                  <a:moveTo>
                    <a:pt x="195" y="21"/>
                  </a:moveTo>
                  <a:cubicBezTo>
                    <a:pt x="207" y="32"/>
                    <a:pt x="220" y="57"/>
                    <a:pt x="207" y="69"/>
                  </a:cubicBezTo>
                  <a:cubicBezTo>
                    <a:pt x="183" y="129"/>
                    <a:pt x="147" y="191"/>
                    <a:pt x="98" y="275"/>
                  </a:cubicBezTo>
                  <a:cubicBezTo>
                    <a:pt x="89" y="284"/>
                    <a:pt x="74" y="293"/>
                    <a:pt x="62" y="293"/>
                  </a:cubicBezTo>
                  <a:cubicBezTo>
                    <a:pt x="57" y="293"/>
                    <a:pt x="53" y="291"/>
                    <a:pt x="49" y="288"/>
                  </a:cubicBezTo>
                  <a:cubicBezTo>
                    <a:pt x="37" y="275"/>
                    <a:pt x="25" y="251"/>
                    <a:pt x="37" y="239"/>
                  </a:cubicBezTo>
                  <a:cubicBezTo>
                    <a:pt x="74" y="154"/>
                    <a:pt x="110" y="93"/>
                    <a:pt x="147" y="32"/>
                  </a:cubicBezTo>
                  <a:cubicBezTo>
                    <a:pt x="158" y="21"/>
                    <a:pt x="171" y="21"/>
                    <a:pt x="183" y="21"/>
                  </a:cubicBezTo>
                  <a:close/>
                  <a:moveTo>
                    <a:pt x="180" y="1"/>
                  </a:moveTo>
                  <a:cubicBezTo>
                    <a:pt x="165" y="1"/>
                    <a:pt x="149" y="9"/>
                    <a:pt x="134" y="32"/>
                  </a:cubicBezTo>
                  <a:cubicBezTo>
                    <a:pt x="98" y="81"/>
                    <a:pt x="61" y="142"/>
                    <a:pt x="12" y="227"/>
                  </a:cubicBezTo>
                  <a:cubicBezTo>
                    <a:pt x="1" y="264"/>
                    <a:pt x="12" y="288"/>
                    <a:pt x="37" y="300"/>
                  </a:cubicBezTo>
                  <a:cubicBezTo>
                    <a:pt x="49" y="300"/>
                    <a:pt x="61" y="312"/>
                    <a:pt x="61" y="312"/>
                  </a:cubicBezTo>
                  <a:cubicBezTo>
                    <a:pt x="85" y="312"/>
                    <a:pt x="98" y="300"/>
                    <a:pt x="110" y="288"/>
                  </a:cubicBezTo>
                  <a:cubicBezTo>
                    <a:pt x="158" y="202"/>
                    <a:pt x="195" y="142"/>
                    <a:pt x="231" y="81"/>
                  </a:cubicBezTo>
                  <a:cubicBezTo>
                    <a:pt x="244" y="45"/>
                    <a:pt x="231" y="21"/>
                    <a:pt x="207" y="8"/>
                  </a:cubicBezTo>
                  <a:cubicBezTo>
                    <a:pt x="198" y="4"/>
                    <a:pt x="189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8" name="Google Shape;4858;p45"/>
            <p:cNvSpPr/>
            <p:nvPr/>
          </p:nvSpPr>
          <p:spPr>
            <a:xfrm>
              <a:off x="7387163" y="2778835"/>
              <a:ext cx="11862" cy="15357"/>
            </a:xfrm>
            <a:custGeom>
              <a:avLst/>
              <a:gdLst/>
              <a:ahLst/>
              <a:cxnLst/>
              <a:rect l="l" t="t" r="r" b="b"/>
              <a:pathLst>
                <a:path w="241" h="312" extrusionOk="0">
                  <a:moveTo>
                    <a:pt x="192" y="1"/>
                  </a:moveTo>
                  <a:cubicBezTo>
                    <a:pt x="179" y="1"/>
                    <a:pt x="164" y="7"/>
                    <a:pt x="151" y="24"/>
                  </a:cubicBezTo>
                  <a:cubicBezTo>
                    <a:pt x="103" y="97"/>
                    <a:pt x="54" y="170"/>
                    <a:pt x="18" y="243"/>
                  </a:cubicBezTo>
                  <a:cubicBezTo>
                    <a:pt x="1" y="277"/>
                    <a:pt x="32" y="311"/>
                    <a:pt x="61" y="311"/>
                  </a:cubicBezTo>
                  <a:cubicBezTo>
                    <a:pt x="73" y="311"/>
                    <a:pt x="84" y="305"/>
                    <a:pt x="91" y="291"/>
                  </a:cubicBezTo>
                  <a:cubicBezTo>
                    <a:pt x="140" y="218"/>
                    <a:pt x="188" y="145"/>
                    <a:pt x="224" y="60"/>
                  </a:cubicBezTo>
                  <a:cubicBezTo>
                    <a:pt x="240" y="27"/>
                    <a:pt x="219" y="1"/>
                    <a:pt x="1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9" name="Google Shape;4859;p45"/>
            <p:cNvSpPr/>
            <p:nvPr/>
          </p:nvSpPr>
          <p:spPr>
            <a:xfrm>
              <a:off x="7386818" y="2778343"/>
              <a:ext cx="12600" cy="16046"/>
            </a:xfrm>
            <a:custGeom>
              <a:avLst/>
              <a:gdLst/>
              <a:ahLst/>
              <a:cxnLst/>
              <a:rect l="l" t="t" r="r" b="b"/>
              <a:pathLst>
                <a:path w="256" h="326" extrusionOk="0">
                  <a:moveTo>
                    <a:pt x="220" y="21"/>
                  </a:moveTo>
                  <a:cubicBezTo>
                    <a:pt x="231" y="34"/>
                    <a:pt x="244" y="45"/>
                    <a:pt x="231" y="70"/>
                  </a:cubicBezTo>
                  <a:cubicBezTo>
                    <a:pt x="195" y="143"/>
                    <a:pt x="147" y="216"/>
                    <a:pt x="98" y="289"/>
                  </a:cubicBezTo>
                  <a:cubicBezTo>
                    <a:pt x="91" y="303"/>
                    <a:pt x="79" y="309"/>
                    <a:pt x="68" y="309"/>
                  </a:cubicBezTo>
                  <a:cubicBezTo>
                    <a:pt x="61" y="309"/>
                    <a:pt x="54" y="306"/>
                    <a:pt x="49" y="301"/>
                  </a:cubicBezTo>
                  <a:cubicBezTo>
                    <a:pt x="25" y="301"/>
                    <a:pt x="25" y="277"/>
                    <a:pt x="37" y="253"/>
                  </a:cubicBezTo>
                  <a:cubicBezTo>
                    <a:pt x="85" y="180"/>
                    <a:pt x="122" y="107"/>
                    <a:pt x="171" y="34"/>
                  </a:cubicBezTo>
                  <a:cubicBezTo>
                    <a:pt x="183" y="21"/>
                    <a:pt x="207" y="21"/>
                    <a:pt x="220" y="21"/>
                  </a:cubicBezTo>
                  <a:close/>
                  <a:moveTo>
                    <a:pt x="195" y="1"/>
                  </a:moveTo>
                  <a:cubicBezTo>
                    <a:pt x="181" y="1"/>
                    <a:pt x="166" y="7"/>
                    <a:pt x="158" y="21"/>
                  </a:cubicBezTo>
                  <a:cubicBezTo>
                    <a:pt x="110" y="94"/>
                    <a:pt x="61" y="167"/>
                    <a:pt x="12" y="253"/>
                  </a:cubicBezTo>
                  <a:cubicBezTo>
                    <a:pt x="1" y="277"/>
                    <a:pt x="12" y="313"/>
                    <a:pt x="37" y="326"/>
                  </a:cubicBezTo>
                  <a:lnTo>
                    <a:pt x="61" y="326"/>
                  </a:lnTo>
                  <a:cubicBezTo>
                    <a:pt x="85" y="326"/>
                    <a:pt x="98" y="326"/>
                    <a:pt x="110" y="301"/>
                  </a:cubicBezTo>
                  <a:cubicBezTo>
                    <a:pt x="158" y="216"/>
                    <a:pt x="207" y="143"/>
                    <a:pt x="244" y="82"/>
                  </a:cubicBezTo>
                  <a:cubicBezTo>
                    <a:pt x="256" y="45"/>
                    <a:pt x="244" y="21"/>
                    <a:pt x="220" y="9"/>
                  </a:cubicBezTo>
                  <a:cubicBezTo>
                    <a:pt x="214" y="4"/>
                    <a:pt x="205" y="1"/>
                    <a:pt x="1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0" name="Google Shape;4860;p45"/>
            <p:cNvSpPr/>
            <p:nvPr/>
          </p:nvSpPr>
          <p:spPr>
            <a:xfrm>
              <a:off x="7389624" y="2798720"/>
              <a:ext cx="13043" cy="16489"/>
            </a:xfrm>
            <a:custGeom>
              <a:avLst/>
              <a:gdLst/>
              <a:ahLst/>
              <a:cxnLst/>
              <a:rect l="l" t="t" r="r" b="b"/>
              <a:pathLst>
                <a:path w="265" h="335" extrusionOk="0">
                  <a:moveTo>
                    <a:pt x="204" y="0"/>
                  </a:moveTo>
                  <a:cubicBezTo>
                    <a:pt x="193" y="0"/>
                    <a:pt x="181" y="6"/>
                    <a:pt x="174" y="20"/>
                  </a:cubicBezTo>
                  <a:cubicBezTo>
                    <a:pt x="114" y="106"/>
                    <a:pt x="65" y="179"/>
                    <a:pt x="17" y="264"/>
                  </a:cubicBezTo>
                  <a:cubicBezTo>
                    <a:pt x="0" y="305"/>
                    <a:pt x="22" y="335"/>
                    <a:pt x="50" y="335"/>
                  </a:cubicBezTo>
                  <a:cubicBezTo>
                    <a:pt x="63" y="335"/>
                    <a:pt x="78" y="328"/>
                    <a:pt x="90" y="312"/>
                  </a:cubicBezTo>
                  <a:cubicBezTo>
                    <a:pt x="150" y="239"/>
                    <a:pt x="199" y="155"/>
                    <a:pt x="247" y="69"/>
                  </a:cubicBezTo>
                  <a:cubicBezTo>
                    <a:pt x="264" y="35"/>
                    <a:pt x="233" y="0"/>
                    <a:pt x="2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1" name="Google Shape;4861;p45"/>
            <p:cNvSpPr/>
            <p:nvPr/>
          </p:nvSpPr>
          <p:spPr>
            <a:xfrm>
              <a:off x="7389230" y="2798277"/>
              <a:ext cx="13782" cy="17670"/>
            </a:xfrm>
            <a:custGeom>
              <a:avLst/>
              <a:gdLst/>
              <a:ahLst/>
              <a:cxnLst/>
              <a:rect l="l" t="t" r="r" b="b"/>
              <a:pathLst>
                <a:path w="280" h="359" extrusionOk="0">
                  <a:moveTo>
                    <a:pt x="218" y="22"/>
                  </a:moveTo>
                  <a:cubicBezTo>
                    <a:pt x="226" y="22"/>
                    <a:pt x="234" y="25"/>
                    <a:pt x="244" y="29"/>
                  </a:cubicBezTo>
                  <a:cubicBezTo>
                    <a:pt x="255" y="29"/>
                    <a:pt x="255" y="54"/>
                    <a:pt x="244" y="66"/>
                  </a:cubicBezTo>
                  <a:lnTo>
                    <a:pt x="207" y="139"/>
                  </a:lnTo>
                  <a:lnTo>
                    <a:pt x="98" y="321"/>
                  </a:lnTo>
                  <a:cubicBezTo>
                    <a:pt x="73" y="334"/>
                    <a:pt x="49" y="334"/>
                    <a:pt x="36" y="334"/>
                  </a:cubicBezTo>
                  <a:cubicBezTo>
                    <a:pt x="25" y="321"/>
                    <a:pt x="12" y="310"/>
                    <a:pt x="25" y="285"/>
                  </a:cubicBezTo>
                  <a:cubicBezTo>
                    <a:pt x="61" y="224"/>
                    <a:pt x="109" y="164"/>
                    <a:pt x="146" y="102"/>
                  </a:cubicBezTo>
                  <a:cubicBezTo>
                    <a:pt x="158" y="78"/>
                    <a:pt x="171" y="54"/>
                    <a:pt x="182" y="42"/>
                  </a:cubicBezTo>
                  <a:cubicBezTo>
                    <a:pt x="197" y="28"/>
                    <a:pt x="207" y="22"/>
                    <a:pt x="218" y="22"/>
                  </a:cubicBezTo>
                  <a:close/>
                  <a:moveTo>
                    <a:pt x="211" y="1"/>
                  </a:moveTo>
                  <a:cubicBezTo>
                    <a:pt x="197" y="1"/>
                    <a:pt x="184" y="10"/>
                    <a:pt x="171" y="29"/>
                  </a:cubicBezTo>
                  <a:cubicBezTo>
                    <a:pt x="158" y="42"/>
                    <a:pt x="146" y="66"/>
                    <a:pt x="134" y="91"/>
                  </a:cubicBezTo>
                  <a:cubicBezTo>
                    <a:pt x="85" y="151"/>
                    <a:pt x="49" y="212"/>
                    <a:pt x="12" y="273"/>
                  </a:cubicBezTo>
                  <a:cubicBezTo>
                    <a:pt x="0" y="310"/>
                    <a:pt x="12" y="334"/>
                    <a:pt x="25" y="346"/>
                  </a:cubicBezTo>
                  <a:cubicBezTo>
                    <a:pt x="36" y="346"/>
                    <a:pt x="49" y="358"/>
                    <a:pt x="61" y="358"/>
                  </a:cubicBezTo>
                  <a:cubicBezTo>
                    <a:pt x="73" y="358"/>
                    <a:pt x="98" y="346"/>
                    <a:pt x="109" y="334"/>
                  </a:cubicBezTo>
                  <a:cubicBezTo>
                    <a:pt x="146" y="273"/>
                    <a:pt x="182" y="212"/>
                    <a:pt x="219" y="139"/>
                  </a:cubicBezTo>
                  <a:cubicBezTo>
                    <a:pt x="231" y="127"/>
                    <a:pt x="255" y="102"/>
                    <a:pt x="268" y="78"/>
                  </a:cubicBezTo>
                  <a:cubicBezTo>
                    <a:pt x="280" y="54"/>
                    <a:pt x="268" y="29"/>
                    <a:pt x="244" y="18"/>
                  </a:cubicBezTo>
                  <a:cubicBezTo>
                    <a:pt x="233" y="7"/>
                    <a:pt x="222" y="1"/>
                    <a:pt x="2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2" name="Google Shape;4862;p45"/>
            <p:cNvSpPr/>
            <p:nvPr/>
          </p:nvSpPr>
          <p:spPr>
            <a:xfrm>
              <a:off x="7388344" y="2814767"/>
              <a:ext cx="17079" cy="20623"/>
            </a:xfrm>
            <a:custGeom>
              <a:avLst/>
              <a:gdLst/>
              <a:ahLst/>
              <a:cxnLst/>
              <a:rect l="l" t="t" r="r" b="b"/>
              <a:pathLst>
                <a:path w="347" h="419" extrusionOk="0">
                  <a:moveTo>
                    <a:pt x="293" y="0"/>
                  </a:moveTo>
                  <a:cubicBezTo>
                    <a:pt x="278" y="0"/>
                    <a:pt x="261" y="7"/>
                    <a:pt x="249" y="23"/>
                  </a:cubicBezTo>
                  <a:cubicBezTo>
                    <a:pt x="176" y="132"/>
                    <a:pt x="91" y="230"/>
                    <a:pt x="18" y="351"/>
                  </a:cubicBezTo>
                  <a:cubicBezTo>
                    <a:pt x="0" y="378"/>
                    <a:pt x="28" y="418"/>
                    <a:pt x="59" y="418"/>
                  </a:cubicBezTo>
                  <a:cubicBezTo>
                    <a:pt x="70" y="418"/>
                    <a:pt x="81" y="413"/>
                    <a:pt x="91" y="400"/>
                  </a:cubicBezTo>
                  <a:cubicBezTo>
                    <a:pt x="176" y="291"/>
                    <a:pt x="249" y="181"/>
                    <a:pt x="322" y="59"/>
                  </a:cubicBezTo>
                  <a:cubicBezTo>
                    <a:pt x="346" y="27"/>
                    <a:pt x="322" y="0"/>
                    <a:pt x="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3" name="Google Shape;4863;p45"/>
            <p:cNvSpPr/>
            <p:nvPr/>
          </p:nvSpPr>
          <p:spPr>
            <a:xfrm>
              <a:off x="7388049" y="2814274"/>
              <a:ext cx="17965" cy="21411"/>
            </a:xfrm>
            <a:custGeom>
              <a:avLst/>
              <a:gdLst/>
              <a:ahLst/>
              <a:cxnLst/>
              <a:rect l="l" t="t" r="r" b="b"/>
              <a:pathLst>
                <a:path w="365" h="435" extrusionOk="0">
                  <a:moveTo>
                    <a:pt x="316" y="21"/>
                  </a:moveTo>
                  <a:cubicBezTo>
                    <a:pt x="328" y="33"/>
                    <a:pt x="341" y="45"/>
                    <a:pt x="328" y="69"/>
                  </a:cubicBezTo>
                  <a:cubicBezTo>
                    <a:pt x="316" y="94"/>
                    <a:pt x="292" y="118"/>
                    <a:pt x="279" y="142"/>
                  </a:cubicBezTo>
                  <a:cubicBezTo>
                    <a:pt x="219" y="228"/>
                    <a:pt x="158" y="325"/>
                    <a:pt x="85" y="410"/>
                  </a:cubicBezTo>
                  <a:cubicBezTo>
                    <a:pt x="79" y="416"/>
                    <a:pt x="73" y="419"/>
                    <a:pt x="67" y="419"/>
                  </a:cubicBezTo>
                  <a:cubicBezTo>
                    <a:pt x="61" y="419"/>
                    <a:pt x="54" y="416"/>
                    <a:pt x="49" y="410"/>
                  </a:cubicBezTo>
                  <a:cubicBezTo>
                    <a:pt x="36" y="398"/>
                    <a:pt x="24" y="386"/>
                    <a:pt x="36" y="361"/>
                  </a:cubicBezTo>
                  <a:cubicBezTo>
                    <a:pt x="85" y="277"/>
                    <a:pt x="146" y="191"/>
                    <a:pt x="206" y="106"/>
                  </a:cubicBezTo>
                  <a:cubicBezTo>
                    <a:pt x="231" y="82"/>
                    <a:pt x="243" y="58"/>
                    <a:pt x="268" y="33"/>
                  </a:cubicBezTo>
                  <a:cubicBezTo>
                    <a:pt x="279" y="21"/>
                    <a:pt x="279" y="21"/>
                    <a:pt x="292" y="21"/>
                  </a:cubicBezTo>
                  <a:close/>
                  <a:moveTo>
                    <a:pt x="294" y="1"/>
                  </a:moveTo>
                  <a:cubicBezTo>
                    <a:pt x="277" y="1"/>
                    <a:pt x="262" y="7"/>
                    <a:pt x="255" y="21"/>
                  </a:cubicBezTo>
                  <a:cubicBezTo>
                    <a:pt x="231" y="45"/>
                    <a:pt x="219" y="69"/>
                    <a:pt x="195" y="94"/>
                  </a:cubicBezTo>
                  <a:cubicBezTo>
                    <a:pt x="133" y="179"/>
                    <a:pt x="73" y="264"/>
                    <a:pt x="24" y="361"/>
                  </a:cubicBezTo>
                  <a:cubicBezTo>
                    <a:pt x="0" y="386"/>
                    <a:pt x="12" y="410"/>
                    <a:pt x="36" y="434"/>
                  </a:cubicBezTo>
                  <a:lnTo>
                    <a:pt x="73" y="434"/>
                  </a:lnTo>
                  <a:cubicBezTo>
                    <a:pt x="85" y="434"/>
                    <a:pt x="97" y="434"/>
                    <a:pt x="109" y="423"/>
                  </a:cubicBezTo>
                  <a:cubicBezTo>
                    <a:pt x="170" y="337"/>
                    <a:pt x="231" y="240"/>
                    <a:pt x="292" y="142"/>
                  </a:cubicBezTo>
                  <a:cubicBezTo>
                    <a:pt x="304" y="118"/>
                    <a:pt x="328" y="106"/>
                    <a:pt x="341" y="82"/>
                  </a:cubicBezTo>
                  <a:cubicBezTo>
                    <a:pt x="365" y="45"/>
                    <a:pt x="352" y="21"/>
                    <a:pt x="328" y="9"/>
                  </a:cubicBezTo>
                  <a:cubicBezTo>
                    <a:pt x="318" y="4"/>
                    <a:pt x="305" y="1"/>
                    <a:pt x="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4" name="Google Shape;4864;p45"/>
            <p:cNvSpPr/>
            <p:nvPr/>
          </p:nvSpPr>
          <p:spPr>
            <a:xfrm>
              <a:off x="7389181" y="2837310"/>
              <a:ext cx="14520" cy="16833"/>
            </a:xfrm>
            <a:custGeom>
              <a:avLst/>
              <a:gdLst/>
              <a:ahLst/>
              <a:cxnLst/>
              <a:rect l="l" t="t" r="r" b="b"/>
              <a:pathLst>
                <a:path w="295" h="342" extrusionOk="0">
                  <a:moveTo>
                    <a:pt x="232" y="0"/>
                  </a:moveTo>
                  <a:cubicBezTo>
                    <a:pt x="219" y="0"/>
                    <a:pt x="206" y="5"/>
                    <a:pt x="196" y="15"/>
                  </a:cubicBezTo>
                  <a:cubicBezTo>
                    <a:pt x="135" y="100"/>
                    <a:pt x="74" y="185"/>
                    <a:pt x="26" y="271"/>
                  </a:cubicBezTo>
                  <a:cubicBezTo>
                    <a:pt x="1" y="312"/>
                    <a:pt x="32" y="342"/>
                    <a:pt x="62" y="342"/>
                  </a:cubicBezTo>
                  <a:cubicBezTo>
                    <a:pt x="77" y="342"/>
                    <a:pt x="91" y="335"/>
                    <a:pt x="99" y="319"/>
                  </a:cubicBezTo>
                  <a:cubicBezTo>
                    <a:pt x="172" y="234"/>
                    <a:pt x="220" y="149"/>
                    <a:pt x="269" y="63"/>
                  </a:cubicBezTo>
                  <a:cubicBezTo>
                    <a:pt x="295" y="29"/>
                    <a:pt x="264" y="0"/>
                    <a:pt x="2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5" name="Google Shape;4865;p45"/>
            <p:cNvSpPr/>
            <p:nvPr/>
          </p:nvSpPr>
          <p:spPr>
            <a:xfrm>
              <a:off x="7389230" y="2837015"/>
              <a:ext cx="14421" cy="17818"/>
            </a:xfrm>
            <a:custGeom>
              <a:avLst/>
              <a:gdLst/>
              <a:ahLst/>
              <a:cxnLst/>
              <a:rect l="l" t="t" r="r" b="b"/>
              <a:pathLst>
                <a:path w="293" h="362" extrusionOk="0">
                  <a:moveTo>
                    <a:pt x="236" y="13"/>
                  </a:moveTo>
                  <a:cubicBezTo>
                    <a:pt x="244" y="13"/>
                    <a:pt x="250" y="16"/>
                    <a:pt x="255" y="21"/>
                  </a:cubicBezTo>
                  <a:cubicBezTo>
                    <a:pt x="268" y="33"/>
                    <a:pt x="280" y="45"/>
                    <a:pt x="268" y="69"/>
                  </a:cubicBezTo>
                  <a:lnTo>
                    <a:pt x="244" y="106"/>
                  </a:lnTo>
                  <a:lnTo>
                    <a:pt x="98" y="325"/>
                  </a:lnTo>
                  <a:cubicBezTo>
                    <a:pt x="91" y="331"/>
                    <a:pt x="82" y="334"/>
                    <a:pt x="71" y="334"/>
                  </a:cubicBezTo>
                  <a:cubicBezTo>
                    <a:pt x="61" y="334"/>
                    <a:pt x="48" y="331"/>
                    <a:pt x="36" y="325"/>
                  </a:cubicBezTo>
                  <a:cubicBezTo>
                    <a:pt x="25" y="325"/>
                    <a:pt x="12" y="301"/>
                    <a:pt x="25" y="288"/>
                  </a:cubicBezTo>
                  <a:cubicBezTo>
                    <a:pt x="73" y="204"/>
                    <a:pt x="122" y="142"/>
                    <a:pt x="171" y="69"/>
                  </a:cubicBezTo>
                  <a:lnTo>
                    <a:pt x="207" y="33"/>
                  </a:lnTo>
                  <a:cubicBezTo>
                    <a:pt x="214" y="19"/>
                    <a:pt x="226" y="13"/>
                    <a:pt x="236" y="13"/>
                  </a:cubicBezTo>
                  <a:close/>
                  <a:moveTo>
                    <a:pt x="233" y="1"/>
                  </a:moveTo>
                  <a:cubicBezTo>
                    <a:pt x="215" y="1"/>
                    <a:pt x="196" y="7"/>
                    <a:pt x="182" y="21"/>
                  </a:cubicBezTo>
                  <a:lnTo>
                    <a:pt x="158" y="58"/>
                  </a:lnTo>
                  <a:lnTo>
                    <a:pt x="12" y="277"/>
                  </a:lnTo>
                  <a:cubicBezTo>
                    <a:pt x="0" y="301"/>
                    <a:pt x="12" y="337"/>
                    <a:pt x="25" y="350"/>
                  </a:cubicBezTo>
                  <a:cubicBezTo>
                    <a:pt x="36" y="350"/>
                    <a:pt x="49" y="361"/>
                    <a:pt x="61" y="361"/>
                  </a:cubicBezTo>
                  <a:cubicBezTo>
                    <a:pt x="85" y="361"/>
                    <a:pt x="98" y="350"/>
                    <a:pt x="109" y="337"/>
                  </a:cubicBezTo>
                  <a:lnTo>
                    <a:pt x="255" y="118"/>
                  </a:lnTo>
                  <a:lnTo>
                    <a:pt x="280" y="82"/>
                  </a:lnTo>
                  <a:cubicBezTo>
                    <a:pt x="292" y="45"/>
                    <a:pt x="280" y="21"/>
                    <a:pt x="268" y="9"/>
                  </a:cubicBezTo>
                  <a:cubicBezTo>
                    <a:pt x="258" y="4"/>
                    <a:pt x="245" y="1"/>
                    <a:pt x="2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6" name="Google Shape;4866;p45"/>
            <p:cNvSpPr/>
            <p:nvPr/>
          </p:nvSpPr>
          <p:spPr>
            <a:xfrm>
              <a:off x="7403209" y="2855424"/>
              <a:ext cx="7974" cy="15258"/>
            </a:xfrm>
            <a:custGeom>
              <a:avLst/>
              <a:gdLst/>
              <a:ahLst/>
              <a:cxnLst/>
              <a:rect l="l" t="t" r="r" b="b"/>
              <a:pathLst>
                <a:path w="162" h="310" extrusionOk="0">
                  <a:moveTo>
                    <a:pt x="115" y="1"/>
                  </a:moveTo>
                  <a:cubicBezTo>
                    <a:pt x="102" y="1"/>
                    <a:pt x="90" y="7"/>
                    <a:pt x="81" y="24"/>
                  </a:cubicBezTo>
                  <a:cubicBezTo>
                    <a:pt x="44" y="97"/>
                    <a:pt x="20" y="170"/>
                    <a:pt x="8" y="255"/>
                  </a:cubicBezTo>
                  <a:cubicBezTo>
                    <a:pt x="1" y="291"/>
                    <a:pt x="22" y="309"/>
                    <a:pt x="47" y="309"/>
                  </a:cubicBezTo>
                  <a:cubicBezTo>
                    <a:pt x="64" y="309"/>
                    <a:pt x="83" y="300"/>
                    <a:pt x="93" y="279"/>
                  </a:cubicBezTo>
                  <a:cubicBezTo>
                    <a:pt x="117" y="206"/>
                    <a:pt x="142" y="133"/>
                    <a:pt x="154" y="49"/>
                  </a:cubicBezTo>
                  <a:cubicBezTo>
                    <a:pt x="162" y="24"/>
                    <a:pt x="139" y="1"/>
                    <a:pt x="1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7" name="Google Shape;4867;p45"/>
            <p:cNvSpPr/>
            <p:nvPr/>
          </p:nvSpPr>
          <p:spPr>
            <a:xfrm>
              <a:off x="7402372" y="2854784"/>
              <a:ext cx="9647" cy="16243"/>
            </a:xfrm>
            <a:custGeom>
              <a:avLst/>
              <a:gdLst/>
              <a:ahLst/>
              <a:cxnLst/>
              <a:rect l="l" t="t" r="r" b="b"/>
              <a:pathLst>
                <a:path w="196" h="330" extrusionOk="0">
                  <a:moveTo>
                    <a:pt x="125" y="17"/>
                  </a:moveTo>
                  <a:cubicBezTo>
                    <a:pt x="130" y="17"/>
                    <a:pt x="134" y="20"/>
                    <a:pt x="134" y="25"/>
                  </a:cubicBezTo>
                  <a:cubicBezTo>
                    <a:pt x="159" y="25"/>
                    <a:pt x="171" y="49"/>
                    <a:pt x="171" y="62"/>
                  </a:cubicBezTo>
                  <a:cubicBezTo>
                    <a:pt x="159" y="135"/>
                    <a:pt x="134" y="208"/>
                    <a:pt x="98" y="292"/>
                  </a:cubicBezTo>
                  <a:cubicBezTo>
                    <a:pt x="89" y="301"/>
                    <a:pt x="74" y="310"/>
                    <a:pt x="62" y="310"/>
                  </a:cubicBezTo>
                  <a:cubicBezTo>
                    <a:pt x="57" y="310"/>
                    <a:pt x="53" y="308"/>
                    <a:pt x="50" y="305"/>
                  </a:cubicBezTo>
                  <a:cubicBezTo>
                    <a:pt x="37" y="305"/>
                    <a:pt x="25" y="292"/>
                    <a:pt x="25" y="268"/>
                  </a:cubicBezTo>
                  <a:cubicBezTo>
                    <a:pt x="50" y="183"/>
                    <a:pt x="74" y="98"/>
                    <a:pt x="110" y="37"/>
                  </a:cubicBezTo>
                  <a:cubicBezTo>
                    <a:pt x="110" y="23"/>
                    <a:pt x="118" y="17"/>
                    <a:pt x="125" y="17"/>
                  </a:cubicBezTo>
                  <a:close/>
                  <a:moveTo>
                    <a:pt x="147" y="0"/>
                  </a:moveTo>
                  <a:cubicBezTo>
                    <a:pt x="123" y="0"/>
                    <a:pt x="98" y="0"/>
                    <a:pt x="86" y="25"/>
                  </a:cubicBezTo>
                  <a:cubicBezTo>
                    <a:pt x="61" y="98"/>
                    <a:pt x="25" y="183"/>
                    <a:pt x="13" y="268"/>
                  </a:cubicBezTo>
                  <a:cubicBezTo>
                    <a:pt x="1" y="292"/>
                    <a:pt x="25" y="317"/>
                    <a:pt x="50" y="329"/>
                  </a:cubicBezTo>
                  <a:lnTo>
                    <a:pt x="61" y="329"/>
                  </a:lnTo>
                  <a:cubicBezTo>
                    <a:pt x="86" y="329"/>
                    <a:pt x="110" y="317"/>
                    <a:pt x="110" y="292"/>
                  </a:cubicBezTo>
                  <a:cubicBezTo>
                    <a:pt x="147" y="219"/>
                    <a:pt x="171" y="135"/>
                    <a:pt x="183" y="62"/>
                  </a:cubicBezTo>
                  <a:cubicBezTo>
                    <a:pt x="195" y="37"/>
                    <a:pt x="171" y="13"/>
                    <a:pt x="1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8" name="Google Shape;4868;p45"/>
            <p:cNvSpPr/>
            <p:nvPr/>
          </p:nvSpPr>
          <p:spPr>
            <a:xfrm>
              <a:off x="7415564" y="2853012"/>
              <a:ext cx="10878" cy="16538"/>
            </a:xfrm>
            <a:custGeom>
              <a:avLst/>
              <a:gdLst/>
              <a:ahLst/>
              <a:cxnLst/>
              <a:rect l="l" t="t" r="r" b="b"/>
              <a:pathLst>
                <a:path w="221" h="336" extrusionOk="0">
                  <a:moveTo>
                    <a:pt x="154" y="1"/>
                  </a:moveTo>
                  <a:cubicBezTo>
                    <a:pt x="144" y="1"/>
                    <a:pt x="133" y="4"/>
                    <a:pt x="122" y="12"/>
                  </a:cubicBezTo>
                  <a:cubicBezTo>
                    <a:pt x="49" y="85"/>
                    <a:pt x="0" y="182"/>
                    <a:pt x="0" y="292"/>
                  </a:cubicBezTo>
                  <a:cubicBezTo>
                    <a:pt x="0" y="319"/>
                    <a:pt x="27" y="335"/>
                    <a:pt x="50" y="335"/>
                  </a:cubicBezTo>
                  <a:cubicBezTo>
                    <a:pt x="69" y="335"/>
                    <a:pt x="85" y="325"/>
                    <a:pt x="85" y="304"/>
                  </a:cubicBezTo>
                  <a:cubicBezTo>
                    <a:pt x="109" y="219"/>
                    <a:pt x="122" y="146"/>
                    <a:pt x="182" y="73"/>
                  </a:cubicBezTo>
                  <a:cubicBezTo>
                    <a:pt x="221" y="44"/>
                    <a:pt x="192" y="1"/>
                    <a:pt x="1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9" name="Google Shape;4869;p45"/>
            <p:cNvSpPr/>
            <p:nvPr/>
          </p:nvSpPr>
          <p:spPr>
            <a:xfrm>
              <a:off x="7414924" y="2852667"/>
              <a:ext cx="11468" cy="17129"/>
            </a:xfrm>
            <a:custGeom>
              <a:avLst/>
              <a:gdLst/>
              <a:ahLst/>
              <a:cxnLst/>
              <a:rect l="l" t="t" r="r" b="b"/>
              <a:pathLst>
                <a:path w="233" h="348" extrusionOk="0">
                  <a:moveTo>
                    <a:pt x="167" y="17"/>
                  </a:moveTo>
                  <a:cubicBezTo>
                    <a:pt x="178" y="17"/>
                    <a:pt x="189" y="24"/>
                    <a:pt x="195" y="32"/>
                  </a:cubicBezTo>
                  <a:cubicBezTo>
                    <a:pt x="208" y="43"/>
                    <a:pt x="208" y="56"/>
                    <a:pt x="195" y="80"/>
                  </a:cubicBezTo>
                  <a:cubicBezTo>
                    <a:pt x="122" y="153"/>
                    <a:pt x="111" y="226"/>
                    <a:pt x="98" y="311"/>
                  </a:cubicBezTo>
                  <a:cubicBezTo>
                    <a:pt x="86" y="335"/>
                    <a:pt x="74" y="335"/>
                    <a:pt x="62" y="335"/>
                  </a:cubicBezTo>
                  <a:cubicBezTo>
                    <a:pt x="38" y="335"/>
                    <a:pt x="25" y="324"/>
                    <a:pt x="25" y="299"/>
                  </a:cubicBezTo>
                  <a:cubicBezTo>
                    <a:pt x="25" y="202"/>
                    <a:pt x="62" y="105"/>
                    <a:pt x="147" y="32"/>
                  </a:cubicBezTo>
                  <a:cubicBezTo>
                    <a:pt x="152" y="21"/>
                    <a:pt x="160" y="17"/>
                    <a:pt x="167" y="17"/>
                  </a:cubicBezTo>
                  <a:close/>
                  <a:moveTo>
                    <a:pt x="172" y="1"/>
                  </a:moveTo>
                  <a:cubicBezTo>
                    <a:pt x="159" y="1"/>
                    <a:pt x="147" y="7"/>
                    <a:pt x="135" y="19"/>
                  </a:cubicBezTo>
                  <a:cubicBezTo>
                    <a:pt x="49" y="92"/>
                    <a:pt x="1" y="202"/>
                    <a:pt x="1" y="299"/>
                  </a:cubicBezTo>
                  <a:cubicBezTo>
                    <a:pt x="1" y="335"/>
                    <a:pt x="38" y="348"/>
                    <a:pt x="62" y="348"/>
                  </a:cubicBezTo>
                  <a:cubicBezTo>
                    <a:pt x="86" y="348"/>
                    <a:pt x="111" y="335"/>
                    <a:pt x="111" y="311"/>
                  </a:cubicBezTo>
                  <a:cubicBezTo>
                    <a:pt x="122" y="238"/>
                    <a:pt x="147" y="153"/>
                    <a:pt x="208" y="92"/>
                  </a:cubicBezTo>
                  <a:cubicBezTo>
                    <a:pt x="232" y="68"/>
                    <a:pt x="220" y="32"/>
                    <a:pt x="208" y="19"/>
                  </a:cubicBezTo>
                  <a:cubicBezTo>
                    <a:pt x="196" y="7"/>
                    <a:pt x="184" y="1"/>
                    <a:pt x="1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0" name="Google Shape;4870;p45"/>
            <p:cNvSpPr/>
            <p:nvPr/>
          </p:nvSpPr>
          <p:spPr>
            <a:xfrm>
              <a:off x="7427131" y="2856654"/>
              <a:ext cx="9204" cy="15504"/>
            </a:xfrm>
            <a:custGeom>
              <a:avLst/>
              <a:gdLst/>
              <a:ahLst/>
              <a:cxnLst/>
              <a:rect l="l" t="t" r="r" b="b"/>
              <a:pathLst>
                <a:path w="187" h="315" extrusionOk="0">
                  <a:moveTo>
                    <a:pt x="135" y="1"/>
                  </a:moveTo>
                  <a:cubicBezTo>
                    <a:pt x="121" y="1"/>
                    <a:pt x="106" y="7"/>
                    <a:pt x="93" y="24"/>
                  </a:cubicBezTo>
                  <a:cubicBezTo>
                    <a:pt x="57" y="97"/>
                    <a:pt x="20" y="170"/>
                    <a:pt x="9" y="254"/>
                  </a:cubicBezTo>
                  <a:cubicBezTo>
                    <a:pt x="0" y="287"/>
                    <a:pt x="30" y="314"/>
                    <a:pt x="58" y="314"/>
                  </a:cubicBezTo>
                  <a:cubicBezTo>
                    <a:pt x="72" y="314"/>
                    <a:pt x="85" y="307"/>
                    <a:pt x="93" y="291"/>
                  </a:cubicBezTo>
                  <a:cubicBezTo>
                    <a:pt x="130" y="218"/>
                    <a:pt x="166" y="133"/>
                    <a:pt x="179" y="60"/>
                  </a:cubicBezTo>
                  <a:cubicBezTo>
                    <a:pt x="187" y="27"/>
                    <a:pt x="163" y="1"/>
                    <a:pt x="1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1" name="Google Shape;4871;p45"/>
            <p:cNvSpPr/>
            <p:nvPr/>
          </p:nvSpPr>
          <p:spPr>
            <a:xfrm>
              <a:off x="7426934" y="2856359"/>
              <a:ext cx="9598" cy="15849"/>
            </a:xfrm>
            <a:custGeom>
              <a:avLst/>
              <a:gdLst/>
              <a:ahLst/>
              <a:cxnLst/>
              <a:rect l="l" t="t" r="r" b="b"/>
              <a:pathLst>
                <a:path w="195" h="322" extrusionOk="0">
                  <a:moveTo>
                    <a:pt x="146" y="17"/>
                  </a:moveTo>
                  <a:cubicBezTo>
                    <a:pt x="170" y="17"/>
                    <a:pt x="183" y="41"/>
                    <a:pt x="170" y="54"/>
                  </a:cubicBezTo>
                  <a:cubicBezTo>
                    <a:pt x="159" y="139"/>
                    <a:pt x="122" y="224"/>
                    <a:pt x="86" y="285"/>
                  </a:cubicBezTo>
                  <a:cubicBezTo>
                    <a:pt x="86" y="309"/>
                    <a:pt x="61" y="309"/>
                    <a:pt x="49" y="309"/>
                  </a:cubicBezTo>
                  <a:cubicBezTo>
                    <a:pt x="24" y="297"/>
                    <a:pt x="13" y="285"/>
                    <a:pt x="24" y="260"/>
                  </a:cubicBezTo>
                  <a:cubicBezTo>
                    <a:pt x="37" y="187"/>
                    <a:pt x="73" y="103"/>
                    <a:pt x="110" y="30"/>
                  </a:cubicBezTo>
                  <a:cubicBezTo>
                    <a:pt x="122" y="17"/>
                    <a:pt x="134" y="17"/>
                    <a:pt x="146" y="17"/>
                  </a:cubicBezTo>
                  <a:close/>
                  <a:moveTo>
                    <a:pt x="137" y="0"/>
                  </a:moveTo>
                  <a:cubicBezTo>
                    <a:pt x="121" y="0"/>
                    <a:pt x="106" y="9"/>
                    <a:pt x="97" y="17"/>
                  </a:cubicBezTo>
                  <a:cubicBezTo>
                    <a:pt x="49" y="90"/>
                    <a:pt x="24" y="176"/>
                    <a:pt x="0" y="249"/>
                  </a:cubicBezTo>
                  <a:cubicBezTo>
                    <a:pt x="0" y="285"/>
                    <a:pt x="13" y="309"/>
                    <a:pt x="37" y="322"/>
                  </a:cubicBezTo>
                  <a:lnTo>
                    <a:pt x="61" y="322"/>
                  </a:lnTo>
                  <a:cubicBezTo>
                    <a:pt x="73" y="322"/>
                    <a:pt x="97" y="322"/>
                    <a:pt x="110" y="297"/>
                  </a:cubicBezTo>
                  <a:cubicBezTo>
                    <a:pt x="146" y="224"/>
                    <a:pt x="170" y="139"/>
                    <a:pt x="195" y="66"/>
                  </a:cubicBezTo>
                  <a:cubicBezTo>
                    <a:pt x="195" y="30"/>
                    <a:pt x="183" y="5"/>
                    <a:pt x="159" y="5"/>
                  </a:cubicBezTo>
                  <a:cubicBezTo>
                    <a:pt x="151" y="2"/>
                    <a:pt x="144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2" name="Google Shape;4872;p45"/>
            <p:cNvSpPr/>
            <p:nvPr/>
          </p:nvSpPr>
          <p:spPr>
            <a:xfrm>
              <a:off x="7446081" y="2855276"/>
              <a:ext cx="7580" cy="16439"/>
            </a:xfrm>
            <a:custGeom>
              <a:avLst/>
              <a:gdLst/>
              <a:ahLst/>
              <a:cxnLst/>
              <a:rect l="l" t="t" r="r" b="b"/>
              <a:pathLst>
                <a:path w="154" h="334" extrusionOk="0">
                  <a:moveTo>
                    <a:pt x="98" y="1"/>
                  </a:moveTo>
                  <a:cubicBezTo>
                    <a:pt x="81" y="1"/>
                    <a:pt x="66" y="9"/>
                    <a:pt x="61" y="27"/>
                  </a:cubicBezTo>
                  <a:cubicBezTo>
                    <a:pt x="37" y="112"/>
                    <a:pt x="25" y="198"/>
                    <a:pt x="0" y="282"/>
                  </a:cubicBezTo>
                  <a:cubicBezTo>
                    <a:pt x="0" y="312"/>
                    <a:pt x="28" y="333"/>
                    <a:pt x="52" y="333"/>
                  </a:cubicBezTo>
                  <a:cubicBezTo>
                    <a:pt x="67" y="333"/>
                    <a:pt x="81" y="325"/>
                    <a:pt x="86" y="307"/>
                  </a:cubicBezTo>
                  <a:cubicBezTo>
                    <a:pt x="110" y="222"/>
                    <a:pt x="134" y="136"/>
                    <a:pt x="146" y="52"/>
                  </a:cubicBezTo>
                  <a:cubicBezTo>
                    <a:pt x="154" y="22"/>
                    <a:pt x="124" y="1"/>
                    <a:pt x="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3" name="Google Shape;4873;p45"/>
            <p:cNvSpPr/>
            <p:nvPr/>
          </p:nvSpPr>
          <p:spPr>
            <a:xfrm>
              <a:off x="7445490" y="2854784"/>
              <a:ext cx="8417" cy="17424"/>
            </a:xfrm>
            <a:custGeom>
              <a:avLst/>
              <a:gdLst/>
              <a:ahLst/>
              <a:cxnLst/>
              <a:rect l="l" t="t" r="r" b="b"/>
              <a:pathLst>
                <a:path w="171" h="354" extrusionOk="0">
                  <a:moveTo>
                    <a:pt x="105" y="20"/>
                  </a:moveTo>
                  <a:cubicBezTo>
                    <a:pt x="110" y="20"/>
                    <a:pt x="116" y="22"/>
                    <a:pt x="122" y="25"/>
                  </a:cubicBezTo>
                  <a:cubicBezTo>
                    <a:pt x="134" y="25"/>
                    <a:pt x="146" y="37"/>
                    <a:pt x="146" y="62"/>
                  </a:cubicBezTo>
                  <a:cubicBezTo>
                    <a:pt x="134" y="135"/>
                    <a:pt x="122" y="219"/>
                    <a:pt x="98" y="305"/>
                  </a:cubicBezTo>
                  <a:cubicBezTo>
                    <a:pt x="89" y="323"/>
                    <a:pt x="80" y="334"/>
                    <a:pt x="71" y="334"/>
                  </a:cubicBezTo>
                  <a:cubicBezTo>
                    <a:pt x="67" y="334"/>
                    <a:pt x="64" y="332"/>
                    <a:pt x="61" y="329"/>
                  </a:cubicBezTo>
                  <a:cubicBezTo>
                    <a:pt x="37" y="329"/>
                    <a:pt x="25" y="317"/>
                    <a:pt x="25" y="292"/>
                  </a:cubicBezTo>
                  <a:cubicBezTo>
                    <a:pt x="37" y="208"/>
                    <a:pt x="61" y="122"/>
                    <a:pt x="85" y="49"/>
                  </a:cubicBezTo>
                  <a:cubicBezTo>
                    <a:pt x="85" y="31"/>
                    <a:pt x="92" y="20"/>
                    <a:pt x="105" y="20"/>
                  </a:cubicBezTo>
                  <a:close/>
                  <a:moveTo>
                    <a:pt x="122" y="0"/>
                  </a:moveTo>
                  <a:cubicBezTo>
                    <a:pt x="98" y="0"/>
                    <a:pt x="73" y="13"/>
                    <a:pt x="61" y="37"/>
                  </a:cubicBezTo>
                  <a:cubicBezTo>
                    <a:pt x="49" y="110"/>
                    <a:pt x="25" y="195"/>
                    <a:pt x="12" y="281"/>
                  </a:cubicBezTo>
                  <a:cubicBezTo>
                    <a:pt x="1" y="317"/>
                    <a:pt x="25" y="341"/>
                    <a:pt x="49" y="354"/>
                  </a:cubicBezTo>
                  <a:lnTo>
                    <a:pt x="61" y="354"/>
                  </a:lnTo>
                  <a:cubicBezTo>
                    <a:pt x="85" y="354"/>
                    <a:pt x="98" y="341"/>
                    <a:pt x="109" y="317"/>
                  </a:cubicBezTo>
                  <a:cubicBezTo>
                    <a:pt x="134" y="232"/>
                    <a:pt x="146" y="146"/>
                    <a:pt x="171" y="62"/>
                  </a:cubicBezTo>
                  <a:cubicBezTo>
                    <a:pt x="171" y="37"/>
                    <a:pt x="146" y="13"/>
                    <a:pt x="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4" name="Google Shape;4874;p45"/>
            <p:cNvSpPr/>
            <p:nvPr/>
          </p:nvSpPr>
          <p:spPr>
            <a:xfrm>
              <a:off x="7459863" y="2857639"/>
              <a:ext cx="9696" cy="15504"/>
            </a:xfrm>
            <a:custGeom>
              <a:avLst/>
              <a:gdLst/>
              <a:ahLst/>
              <a:cxnLst/>
              <a:rect l="l" t="t" r="r" b="b"/>
              <a:pathLst>
                <a:path w="197" h="315" extrusionOk="0">
                  <a:moveTo>
                    <a:pt x="134" y="1"/>
                  </a:moveTo>
                  <a:cubicBezTo>
                    <a:pt x="121" y="1"/>
                    <a:pt x="108" y="5"/>
                    <a:pt x="98" y="15"/>
                  </a:cubicBezTo>
                  <a:cubicBezTo>
                    <a:pt x="49" y="88"/>
                    <a:pt x="0" y="174"/>
                    <a:pt x="0" y="271"/>
                  </a:cubicBezTo>
                  <a:cubicBezTo>
                    <a:pt x="0" y="298"/>
                    <a:pt x="23" y="314"/>
                    <a:pt x="45" y="314"/>
                  </a:cubicBezTo>
                  <a:cubicBezTo>
                    <a:pt x="63" y="314"/>
                    <a:pt x="80" y="304"/>
                    <a:pt x="85" y="283"/>
                  </a:cubicBezTo>
                  <a:cubicBezTo>
                    <a:pt x="109" y="198"/>
                    <a:pt x="122" y="125"/>
                    <a:pt x="171" y="64"/>
                  </a:cubicBezTo>
                  <a:cubicBezTo>
                    <a:pt x="196" y="29"/>
                    <a:pt x="166" y="1"/>
                    <a:pt x="1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5" name="Google Shape;4875;p45"/>
            <p:cNvSpPr/>
            <p:nvPr/>
          </p:nvSpPr>
          <p:spPr>
            <a:xfrm>
              <a:off x="7459223" y="2857393"/>
              <a:ext cx="10238" cy="15997"/>
            </a:xfrm>
            <a:custGeom>
              <a:avLst/>
              <a:gdLst/>
              <a:ahLst/>
              <a:cxnLst/>
              <a:rect l="l" t="t" r="r" b="b"/>
              <a:pathLst>
                <a:path w="208" h="325" extrusionOk="0">
                  <a:moveTo>
                    <a:pt x="147" y="9"/>
                  </a:moveTo>
                  <a:cubicBezTo>
                    <a:pt x="159" y="9"/>
                    <a:pt x="159" y="20"/>
                    <a:pt x="171" y="20"/>
                  </a:cubicBezTo>
                  <a:cubicBezTo>
                    <a:pt x="184" y="20"/>
                    <a:pt x="195" y="45"/>
                    <a:pt x="184" y="57"/>
                  </a:cubicBezTo>
                  <a:cubicBezTo>
                    <a:pt x="135" y="118"/>
                    <a:pt x="122" y="179"/>
                    <a:pt x="111" y="239"/>
                  </a:cubicBezTo>
                  <a:cubicBezTo>
                    <a:pt x="98" y="252"/>
                    <a:pt x="98" y="264"/>
                    <a:pt x="86" y="276"/>
                  </a:cubicBezTo>
                  <a:cubicBezTo>
                    <a:pt x="86" y="294"/>
                    <a:pt x="73" y="305"/>
                    <a:pt x="61" y="305"/>
                  </a:cubicBezTo>
                  <a:cubicBezTo>
                    <a:pt x="57" y="305"/>
                    <a:pt x="53" y="304"/>
                    <a:pt x="49" y="301"/>
                  </a:cubicBezTo>
                  <a:cubicBezTo>
                    <a:pt x="38" y="301"/>
                    <a:pt x="25" y="288"/>
                    <a:pt x="25" y="276"/>
                  </a:cubicBezTo>
                  <a:cubicBezTo>
                    <a:pt x="13" y="191"/>
                    <a:pt x="49" y="118"/>
                    <a:pt x="122" y="33"/>
                  </a:cubicBezTo>
                  <a:cubicBezTo>
                    <a:pt x="122" y="20"/>
                    <a:pt x="135" y="9"/>
                    <a:pt x="147" y="9"/>
                  </a:cubicBezTo>
                  <a:close/>
                  <a:moveTo>
                    <a:pt x="148" y="0"/>
                  </a:moveTo>
                  <a:cubicBezTo>
                    <a:pt x="131" y="0"/>
                    <a:pt x="112" y="6"/>
                    <a:pt x="98" y="20"/>
                  </a:cubicBezTo>
                  <a:cubicBezTo>
                    <a:pt x="38" y="106"/>
                    <a:pt x="1" y="191"/>
                    <a:pt x="1" y="276"/>
                  </a:cubicBezTo>
                  <a:cubicBezTo>
                    <a:pt x="1" y="301"/>
                    <a:pt x="25" y="325"/>
                    <a:pt x="49" y="325"/>
                  </a:cubicBezTo>
                  <a:lnTo>
                    <a:pt x="62" y="325"/>
                  </a:lnTo>
                  <a:cubicBezTo>
                    <a:pt x="74" y="325"/>
                    <a:pt x="98" y="312"/>
                    <a:pt x="111" y="288"/>
                  </a:cubicBezTo>
                  <a:cubicBezTo>
                    <a:pt x="111" y="276"/>
                    <a:pt x="122" y="252"/>
                    <a:pt x="122" y="239"/>
                  </a:cubicBezTo>
                  <a:cubicBezTo>
                    <a:pt x="135" y="179"/>
                    <a:pt x="159" y="130"/>
                    <a:pt x="195" y="69"/>
                  </a:cubicBezTo>
                  <a:cubicBezTo>
                    <a:pt x="208" y="45"/>
                    <a:pt x="195" y="20"/>
                    <a:pt x="184" y="9"/>
                  </a:cubicBezTo>
                  <a:cubicBezTo>
                    <a:pt x="173" y="3"/>
                    <a:pt x="161" y="0"/>
                    <a:pt x="1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6" name="Google Shape;4876;p45"/>
            <p:cNvSpPr/>
            <p:nvPr/>
          </p:nvSpPr>
          <p:spPr>
            <a:xfrm>
              <a:off x="7476845" y="2855276"/>
              <a:ext cx="8564" cy="15406"/>
            </a:xfrm>
            <a:custGeom>
              <a:avLst/>
              <a:gdLst/>
              <a:ahLst/>
              <a:cxnLst/>
              <a:rect l="l" t="t" r="r" b="b"/>
              <a:pathLst>
                <a:path w="174" h="313" extrusionOk="0">
                  <a:moveTo>
                    <a:pt x="122" y="1"/>
                  </a:moveTo>
                  <a:cubicBezTo>
                    <a:pt x="106" y="1"/>
                    <a:pt x="90" y="9"/>
                    <a:pt x="81" y="27"/>
                  </a:cubicBezTo>
                  <a:cubicBezTo>
                    <a:pt x="56" y="100"/>
                    <a:pt x="20" y="173"/>
                    <a:pt x="8" y="258"/>
                  </a:cubicBezTo>
                  <a:cubicBezTo>
                    <a:pt x="1" y="294"/>
                    <a:pt x="27" y="312"/>
                    <a:pt x="52" y="312"/>
                  </a:cubicBezTo>
                  <a:cubicBezTo>
                    <a:pt x="70" y="312"/>
                    <a:pt x="88" y="303"/>
                    <a:pt x="93" y="282"/>
                  </a:cubicBezTo>
                  <a:cubicBezTo>
                    <a:pt x="129" y="209"/>
                    <a:pt x="142" y="125"/>
                    <a:pt x="166" y="52"/>
                  </a:cubicBezTo>
                  <a:cubicBezTo>
                    <a:pt x="173" y="22"/>
                    <a:pt x="148" y="1"/>
                    <a:pt x="1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7" name="Google Shape;4877;p45"/>
            <p:cNvSpPr/>
            <p:nvPr/>
          </p:nvSpPr>
          <p:spPr>
            <a:xfrm>
              <a:off x="7476598" y="2854784"/>
              <a:ext cx="9007" cy="16243"/>
            </a:xfrm>
            <a:custGeom>
              <a:avLst/>
              <a:gdLst/>
              <a:ahLst/>
              <a:cxnLst/>
              <a:rect l="l" t="t" r="r" b="b"/>
              <a:pathLst>
                <a:path w="183" h="330" extrusionOk="0">
                  <a:moveTo>
                    <a:pt x="134" y="25"/>
                  </a:moveTo>
                  <a:cubicBezTo>
                    <a:pt x="147" y="25"/>
                    <a:pt x="171" y="37"/>
                    <a:pt x="159" y="62"/>
                  </a:cubicBezTo>
                  <a:cubicBezTo>
                    <a:pt x="147" y="122"/>
                    <a:pt x="123" y="208"/>
                    <a:pt x="98" y="281"/>
                  </a:cubicBezTo>
                  <a:cubicBezTo>
                    <a:pt x="89" y="298"/>
                    <a:pt x="73" y="309"/>
                    <a:pt x="61" y="309"/>
                  </a:cubicBezTo>
                  <a:cubicBezTo>
                    <a:pt x="57" y="309"/>
                    <a:pt x="53" y="308"/>
                    <a:pt x="50" y="305"/>
                  </a:cubicBezTo>
                  <a:cubicBezTo>
                    <a:pt x="37" y="305"/>
                    <a:pt x="13" y="292"/>
                    <a:pt x="25" y="268"/>
                  </a:cubicBezTo>
                  <a:cubicBezTo>
                    <a:pt x="37" y="183"/>
                    <a:pt x="74" y="110"/>
                    <a:pt x="98" y="49"/>
                  </a:cubicBezTo>
                  <a:cubicBezTo>
                    <a:pt x="98" y="25"/>
                    <a:pt x="110" y="25"/>
                    <a:pt x="123" y="25"/>
                  </a:cubicBezTo>
                  <a:close/>
                  <a:moveTo>
                    <a:pt x="147" y="0"/>
                  </a:moveTo>
                  <a:cubicBezTo>
                    <a:pt x="123" y="0"/>
                    <a:pt x="86" y="0"/>
                    <a:pt x="74" y="37"/>
                  </a:cubicBezTo>
                  <a:cubicBezTo>
                    <a:pt x="50" y="98"/>
                    <a:pt x="25" y="183"/>
                    <a:pt x="1" y="268"/>
                  </a:cubicBezTo>
                  <a:cubicBezTo>
                    <a:pt x="1" y="292"/>
                    <a:pt x="13" y="317"/>
                    <a:pt x="37" y="329"/>
                  </a:cubicBezTo>
                  <a:lnTo>
                    <a:pt x="61" y="329"/>
                  </a:lnTo>
                  <a:cubicBezTo>
                    <a:pt x="74" y="329"/>
                    <a:pt x="98" y="317"/>
                    <a:pt x="110" y="292"/>
                  </a:cubicBezTo>
                  <a:cubicBezTo>
                    <a:pt x="147" y="219"/>
                    <a:pt x="159" y="135"/>
                    <a:pt x="183" y="62"/>
                  </a:cubicBezTo>
                  <a:cubicBezTo>
                    <a:pt x="183" y="37"/>
                    <a:pt x="171" y="13"/>
                    <a:pt x="1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8" name="Google Shape;4878;p45"/>
            <p:cNvSpPr/>
            <p:nvPr/>
          </p:nvSpPr>
          <p:spPr>
            <a:xfrm>
              <a:off x="7490577" y="2854095"/>
              <a:ext cx="7974" cy="17621"/>
            </a:xfrm>
            <a:custGeom>
              <a:avLst/>
              <a:gdLst/>
              <a:ahLst/>
              <a:cxnLst/>
              <a:rect l="l" t="t" r="r" b="b"/>
              <a:pathLst>
                <a:path w="162" h="358" extrusionOk="0">
                  <a:moveTo>
                    <a:pt x="111" y="0"/>
                  </a:moveTo>
                  <a:cubicBezTo>
                    <a:pt x="95" y="0"/>
                    <a:pt x="78" y="8"/>
                    <a:pt x="69" y="27"/>
                  </a:cubicBezTo>
                  <a:cubicBezTo>
                    <a:pt x="45" y="124"/>
                    <a:pt x="20" y="209"/>
                    <a:pt x="9" y="306"/>
                  </a:cubicBezTo>
                  <a:cubicBezTo>
                    <a:pt x="1" y="336"/>
                    <a:pt x="31" y="357"/>
                    <a:pt x="57" y="357"/>
                  </a:cubicBezTo>
                  <a:cubicBezTo>
                    <a:pt x="74" y="357"/>
                    <a:pt x="89" y="349"/>
                    <a:pt x="93" y="331"/>
                  </a:cubicBezTo>
                  <a:cubicBezTo>
                    <a:pt x="118" y="233"/>
                    <a:pt x="142" y="149"/>
                    <a:pt x="155" y="51"/>
                  </a:cubicBezTo>
                  <a:cubicBezTo>
                    <a:pt x="162" y="21"/>
                    <a:pt x="137" y="0"/>
                    <a:pt x="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9" name="Google Shape;4879;p45"/>
            <p:cNvSpPr/>
            <p:nvPr/>
          </p:nvSpPr>
          <p:spPr>
            <a:xfrm>
              <a:off x="7489790" y="2853603"/>
              <a:ext cx="9647" cy="18605"/>
            </a:xfrm>
            <a:custGeom>
              <a:avLst/>
              <a:gdLst/>
              <a:ahLst/>
              <a:cxnLst/>
              <a:rect l="l" t="t" r="r" b="b"/>
              <a:pathLst>
                <a:path w="196" h="378" extrusionOk="0">
                  <a:moveTo>
                    <a:pt x="124" y="20"/>
                  </a:moveTo>
                  <a:cubicBezTo>
                    <a:pt x="127" y="20"/>
                    <a:pt x="131" y="21"/>
                    <a:pt x="134" y="24"/>
                  </a:cubicBezTo>
                  <a:cubicBezTo>
                    <a:pt x="158" y="24"/>
                    <a:pt x="171" y="37"/>
                    <a:pt x="171" y="61"/>
                  </a:cubicBezTo>
                  <a:cubicBezTo>
                    <a:pt x="146" y="159"/>
                    <a:pt x="122" y="243"/>
                    <a:pt x="98" y="329"/>
                  </a:cubicBezTo>
                  <a:cubicBezTo>
                    <a:pt x="98" y="365"/>
                    <a:pt x="73" y="365"/>
                    <a:pt x="61" y="365"/>
                  </a:cubicBezTo>
                  <a:cubicBezTo>
                    <a:pt x="36" y="353"/>
                    <a:pt x="25" y="341"/>
                    <a:pt x="25" y="316"/>
                  </a:cubicBezTo>
                  <a:cubicBezTo>
                    <a:pt x="49" y="219"/>
                    <a:pt x="73" y="134"/>
                    <a:pt x="98" y="49"/>
                  </a:cubicBezTo>
                  <a:cubicBezTo>
                    <a:pt x="106" y="31"/>
                    <a:pt x="115" y="20"/>
                    <a:pt x="124" y="20"/>
                  </a:cubicBezTo>
                  <a:close/>
                  <a:moveTo>
                    <a:pt x="146" y="0"/>
                  </a:moveTo>
                  <a:cubicBezTo>
                    <a:pt x="122" y="0"/>
                    <a:pt x="85" y="13"/>
                    <a:pt x="85" y="37"/>
                  </a:cubicBezTo>
                  <a:cubicBezTo>
                    <a:pt x="49" y="122"/>
                    <a:pt x="36" y="219"/>
                    <a:pt x="12" y="305"/>
                  </a:cubicBezTo>
                  <a:cubicBezTo>
                    <a:pt x="0" y="341"/>
                    <a:pt x="25" y="365"/>
                    <a:pt x="49" y="378"/>
                  </a:cubicBezTo>
                  <a:lnTo>
                    <a:pt x="61" y="378"/>
                  </a:lnTo>
                  <a:cubicBezTo>
                    <a:pt x="85" y="378"/>
                    <a:pt x="109" y="365"/>
                    <a:pt x="122" y="341"/>
                  </a:cubicBezTo>
                  <a:cubicBezTo>
                    <a:pt x="146" y="243"/>
                    <a:pt x="171" y="159"/>
                    <a:pt x="182" y="73"/>
                  </a:cubicBezTo>
                  <a:cubicBezTo>
                    <a:pt x="195" y="37"/>
                    <a:pt x="171" y="13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0" name="Google Shape;4880;p45"/>
            <p:cNvSpPr/>
            <p:nvPr/>
          </p:nvSpPr>
          <p:spPr>
            <a:xfrm>
              <a:off x="7463456" y="2856261"/>
              <a:ext cx="5414" cy="13191"/>
            </a:xfrm>
            <a:custGeom>
              <a:avLst/>
              <a:gdLst/>
              <a:ahLst/>
              <a:cxnLst/>
              <a:rect l="l" t="t" r="r" b="b"/>
              <a:pathLst>
                <a:path w="110" h="268" extrusionOk="0">
                  <a:moveTo>
                    <a:pt x="60" y="0"/>
                  </a:moveTo>
                  <a:cubicBezTo>
                    <a:pt x="41" y="0"/>
                    <a:pt x="25" y="10"/>
                    <a:pt x="25" y="32"/>
                  </a:cubicBezTo>
                  <a:cubicBezTo>
                    <a:pt x="12" y="105"/>
                    <a:pt x="12" y="165"/>
                    <a:pt x="0" y="226"/>
                  </a:cubicBezTo>
                  <a:cubicBezTo>
                    <a:pt x="0" y="255"/>
                    <a:pt x="19" y="267"/>
                    <a:pt x="39" y="267"/>
                  </a:cubicBezTo>
                  <a:cubicBezTo>
                    <a:pt x="62" y="267"/>
                    <a:pt x="85" y="252"/>
                    <a:pt x="85" y="226"/>
                  </a:cubicBezTo>
                  <a:cubicBezTo>
                    <a:pt x="98" y="165"/>
                    <a:pt x="98" y="105"/>
                    <a:pt x="109" y="43"/>
                  </a:cubicBezTo>
                  <a:cubicBezTo>
                    <a:pt x="109" y="16"/>
                    <a:pt x="83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1" name="Google Shape;4881;p45"/>
            <p:cNvSpPr/>
            <p:nvPr/>
          </p:nvSpPr>
          <p:spPr>
            <a:xfrm>
              <a:off x="7462816" y="2855965"/>
              <a:ext cx="6645" cy="13831"/>
            </a:xfrm>
            <a:custGeom>
              <a:avLst/>
              <a:gdLst/>
              <a:ahLst/>
              <a:cxnLst/>
              <a:rect l="l" t="t" r="r" b="b"/>
              <a:pathLst>
                <a:path w="135" h="281" extrusionOk="0">
                  <a:moveTo>
                    <a:pt x="68" y="20"/>
                  </a:moveTo>
                  <a:cubicBezTo>
                    <a:pt x="73" y="20"/>
                    <a:pt x="79" y="22"/>
                    <a:pt x="86" y="25"/>
                  </a:cubicBezTo>
                  <a:cubicBezTo>
                    <a:pt x="98" y="25"/>
                    <a:pt x="111" y="38"/>
                    <a:pt x="111" y="49"/>
                  </a:cubicBezTo>
                  <a:cubicBezTo>
                    <a:pt x="111" y="111"/>
                    <a:pt x="98" y="171"/>
                    <a:pt x="86" y="232"/>
                  </a:cubicBezTo>
                  <a:cubicBezTo>
                    <a:pt x="86" y="257"/>
                    <a:pt x="62" y="268"/>
                    <a:pt x="49" y="268"/>
                  </a:cubicBezTo>
                  <a:cubicBezTo>
                    <a:pt x="38" y="268"/>
                    <a:pt x="25" y="257"/>
                    <a:pt x="25" y="232"/>
                  </a:cubicBezTo>
                  <a:cubicBezTo>
                    <a:pt x="25" y="171"/>
                    <a:pt x="38" y="111"/>
                    <a:pt x="49" y="38"/>
                  </a:cubicBezTo>
                  <a:cubicBezTo>
                    <a:pt x="49" y="29"/>
                    <a:pt x="56" y="20"/>
                    <a:pt x="68" y="20"/>
                  </a:cubicBezTo>
                  <a:close/>
                  <a:moveTo>
                    <a:pt x="86" y="1"/>
                  </a:moveTo>
                  <a:cubicBezTo>
                    <a:pt x="62" y="1"/>
                    <a:pt x="38" y="13"/>
                    <a:pt x="25" y="38"/>
                  </a:cubicBezTo>
                  <a:cubicBezTo>
                    <a:pt x="25" y="98"/>
                    <a:pt x="13" y="171"/>
                    <a:pt x="1" y="232"/>
                  </a:cubicBezTo>
                  <a:cubicBezTo>
                    <a:pt x="1" y="268"/>
                    <a:pt x="25" y="281"/>
                    <a:pt x="49" y="281"/>
                  </a:cubicBezTo>
                  <a:cubicBezTo>
                    <a:pt x="74" y="281"/>
                    <a:pt x="111" y="268"/>
                    <a:pt x="111" y="232"/>
                  </a:cubicBezTo>
                  <a:cubicBezTo>
                    <a:pt x="122" y="171"/>
                    <a:pt x="122" y="111"/>
                    <a:pt x="135" y="49"/>
                  </a:cubicBezTo>
                  <a:cubicBezTo>
                    <a:pt x="135" y="25"/>
                    <a:pt x="111" y="1"/>
                    <a:pt x="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2" name="Google Shape;4882;p45"/>
            <p:cNvSpPr/>
            <p:nvPr/>
          </p:nvSpPr>
          <p:spPr>
            <a:xfrm>
              <a:off x="7504163" y="2856556"/>
              <a:ext cx="5119" cy="16243"/>
            </a:xfrm>
            <a:custGeom>
              <a:avLst/>
              <a:gdLst/>
              <a:ahLst/>
              <a:cxnLst/>
              <a:rect l="l" t="t" r="r" b="b"/>
              <a:pathLst>
                <a:path w="104" h="330" extrusionOk="0">
                  <a:moveTo>
                    <a:pt x="64" y="1"/>
                  </a:moveTo>
                  <a:cubicBezTo>
                    <a:pt x="43" y="1"/>
                    <a:pt x="18" y="13"/>
                    <a:pt x="12" y="37"/>
                  </a:cubicBezTo>
                  <a:cubicBezTo>
                    <a:pt x="12" y="123"/>
                    <a:pt x="0" y="208"/>
                    <a:pt x="0" y="293"/>
                  </a:cubicBezTo>
                  <a:cubicBezTo>
                    <a:pt x="0" y="318"/>
                    <a:pt x="21" y="330"/>
                    <a:pt x="43" y="330"/>
                  </a:cubicBezTo>
                  <a:cubicBezTo>
                    <a:pt x="64" y="330"/>
                    <a:pt x="85" y="318"/>
                    <a:pt x="85" y="293"/>
                  </a:cubicBezTo>
                  <a:cubicBezTo>
                    <a:pt x="98" y="208"/>
                    <a:pt x="98" y="123"/>
                    <a:pt x="98" y="37"/>
                  </a:cubicBezTo>
                  <a:cubicBezTo>
                    <a:pt x="103" y="13"/>
                    <a:pt x="85" y="1"/>
                    <a:pt x="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3" name="Google Shape;4883;p45"/>
            <p:cNvSpPr/>
            <p:nvPr/>
          </p:nvSpPr>
          <p:spPr>
            <a:xfrm>
              <a:off x="7503523" y="2855965"/>
              <a:ext cx="6054" cy="17424"/>
            </a:xfrm>
            <a:custGeom>
              <a:avLst/>
              <a:gdLst/>
              <a:ahLst/>
              <a:cxnLst/>
              <a:rect l="l" t="t" r="r" b="b"/>
              <a:pathLst>
                <a:path w="123" h="354" extrusionOk="0">
                  <a:moveTo>
                    <a:pt x="74" y="25"/>
                  </a:moveTo>
                  <a:cubicBezTo>
                    <a:pt x="86" y="25"/>
                    <a:pt x="111" y="25"/>
                    <a:pt x="111" y="49"/>
                  </a:cubicBezTo>
                  <a:lnTo>
                    <a:pt x="111" y="86"/>
                  </a:lnTo>
                  <a:cubicBezTo>
                    <a:pt x="98" y="159"/>
                    <a:pt x="98" y="232"/>
                    <a:pt x="86" y="293"/>
                  </a:cubicBezTo>
                  <a:cubicBezTo>
                    <a:pt x="86" y="317"/>
                    <a:pt x="74" y="330"/>
                    <a:pt x="49" y="330"/>
                  </a:cubicBezTo>
                  <a:cubicBezTo>
                    <a:pt x="38" y="330"/>
                    <a:pt x="25" y="317"/>
                    <a:pt x="25" y="305"/>
                  </a:cubicBezTo>
                  <a:cubicBezTo>
                    <a:pt x="25" y="232"/>
                    <a:pt x="25" y="159"/>
                    <a:pt x="38" y="98"/>
                  </a:cubicBezTo>
                  <a:lnTo>
                    <a:pt x="38" y="49"/>
                  </a:lnTo>
                  <a:cubicBezTo>
                    <a:pt x="38" y="25"/>
                    <a:pt x="62" y="25"/>
                    <a:pt x="74" y="25"/>
                  </a:cubicBezTo>
                  <a:close/>
                  <a:moveTo>
                    <a:pt x="74" y="1"/>
                  </a:moveTo>
                  <a:cubicBezTo>
                    <a:pt x="49" y="1"/>
                    <a:pt x="25" y="13"/>
                    <a:pt x="25" y="49"/>
                  </a:cubicBezTo>
                  <a:lnTo>
                    <a:pt x="13" y="98"/>
                  </a:lnTo>
                  <a:cubicBezTo>
                    <a:pt x="13" y="159"/>
                    <a:pt x="1" y="232"/>
                    <a:pt x="1" y="305"/>
                  </a:cubicBezTo>
                  <a:cubicBezTo>
                    <a:pt x="1" y="330"/>
                    <a:pt x="25" y="354"/>
                    <a:pt x="49" y="354"/>
                  </a:cubicBezTo>
                  <a:cubicBezTo>
                    <a:pt x="74" y="354"/>
                    <a:pt x="111" y="330"/>
                    <a:pt x="111" y="305"/>
                  </a:cubicBezTo>
                  <a:cubicBezTo>
                    <a:pt x="122" y="232"/>
                    <a:pt x="122" y="159"/>
                    <a:pt x="122" y="98"/>
                  </a:cubicBezTo>
                  <a:lnTo>
                    <a:pt x="122" y="49"/>
                  </a:lnTo>
                  <a:cubicBezTo>
                    <a:pt x="122" y="25"/>
                    <a:pt x="98" y="1"/>
                    <a:pt x="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4" name="Google Shape;4884;p45"/>
            <p:cNvSpPr/>
            <p:nvPr/>
          </p:nvSpPr>
          <p:spPr>
            <a:xfrm>
              <a:off x="7517305" y="2856654"/>
              <a:ext cx="7629" cy="16144"/>
            </a:xfrm>
            <a:custGeom>
              <a:avLst/>
              <a:gdLst/>
              <a:ahLst/>
              <a:cxnLst/>
              <a:rect l="l" t="t" r="r" b="b"/>
              <a:pathLst>
                <a:path w="155" h="328" extrusionOk="0">
                  <a:moveTo>
                    <a:pt x="99" y="0"/>
                  </a:moveTo>
                  <a:cubicBezTo>
                    <a:pt x="84" y="0"/>
                    <a:pt x="70" y="7"/>
                    <a:pt x="61" y="24"/>
                  </a:cubicBezTo>
                  <a:cubicBezTo>
                    <a:pt x="25" y="108"/>
                    <a:pt x="1" y="194"/>
                    <a:pt x="1" y="291"/>
                  </a:cubicBezTo>
                  <a:cubicBezTo>
                    <a:pt x="1" y="316"/>
                    <a:pt x="22" y="328"/>
                    <a:pt x="43" y="328"/>
                  </a:cubicBezTo>
                  <a:cubicBezTo>
                    <a:pt x="64" y="328"/>
                    <a:pt x="86" y="316"/>
                    <a:pt x="86" y="291"/>
                  </a:cubicBezTo>
                  <a:cubicBezTo>
                    <a:pt x="98" y="206"/>
                    <a:pt x="110" y="133"/>
                    <a:pt x="147" y="48"/>
                  </a:cubicBezTo>
                  <a:cubicBezTo>
                    <a:pt x="154" y="24"/>
                    <a:pt x="126" y="0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5" name="Google Shape;4885;p45"/>
            <p:cNvSpPr/>
            <p:nvPr/>
          </p:nvSpPr>
          <p:spPr>
            <a:xfrm>
              <a:off x="7516714" y="2855965"/>
              <a:ext cx="8417" cy="17424"/>
            </a:xfrm>
            <a:custGeom>
              <a:avLst/>
              <a:gdLst/>
              <a:ahLst/>
              <a:cxnLst/>
              <a:rect l="l" t="t" r="r" b="b"/>
              <a:pathLst>
                <a:path w="171" h="354" extrusionOk="0">
                  <a:moveTo>
                    <a:pt x="122" y="25"/>
                  </a:moveTo>
                  <a:cubicBezTo>
                    <a:pt x="134" y="25"/>
                    <a:pt x="146" y="49"/>
                    <a:pt x="146" y="62"/>
                  </a:cubicBezTo>
                  <a:cubicBezTo>
                    <a:pt x="122" y="135"/>
                    <a:pt x="98" y="208"/>
                    <a:pt x="98" y="293"/>
                  </a:cubicBezTo>
                  <a:cubicBezTo>
                    <a:pt x="86" y="317"/>
                    <a:pt x="73" y="330"/>
                    <a:pt x="49" y="330"/>
                  </a:cubicBezTo>
                  <a:cubicBezTo>
                    <a:pt x="37" y="330"/>
                    <a:pt x="25" y="317"/>
                    <a:pt x="25" y="305"/>
                  </a:cubicBezTo>
                  <a:cubicBezTo>
                    <a:pt x="25" y="220"/>
                    <a:pt x="37" y="135"/>
                    <a:pt x="86" y="38"/>
                  </a:cubicBezTo>
                  <a:cubicBezTo>
                    <a:pt x="86" y="25"/>
                    <a:pt x="98" y="25"/>
                    <a:pt x="110" y="25"/>
                  </a:cubicBezTo>
                  <a:close/>
                  <a:moveTo>
                    <a:pt x="134" y="1"/>
                  </a:moveTo>
                  <a:cubicBezTo>
                    <a:pt x="110" y="1"/>
                    <a:pt x="73" y="1"/>
                    <a:pt x="62" y="25"/>
                  </a:cubicBezTo>
                  <a:cubicBezTo>
                    <a:pt x="25" y="135"/>
                    <a:pt x="0" y="220"/>
                    <a:pt x="0" y="305"/>
                  </a:cubicBezTo>
                  <a:cubicBezTo>
                    <a:pt x="0" y="330"/>
                    <a:pt x="25" y="354"/>
                    <a:pt x="49" y="354"/>
                  </a:cubicBezTo>
                  <a:cubicBezTo>
                    <a:pt x="73" y="354"/>
                    <a:pt x="110" y="330"/>
                    <a:pt x="110" y="305"/>
                  </a:cubicBezTo>
                  <a:cubicBezTo>
                    <a:pt x="122" y="220"/>
                    <a:pt x="134" y="147"/>
                    <a:pt x="159" y="74"/>
                  </a:cubicBezTo>
                  <a:cubicBezTo>
                    <a:pt x="170" y="38"/>
                    <a:pt x="159" y="13"/>
                    <a:pt x="1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6" name="Google Shape;4886;p45"/>
            <p:cNvSpPr/>
            <p:nvPr/>
          </p:nvSpPr>
          <p:spPr>
            <a:xfrm>
              <a:off x="7532514" y="2856507"/>
              <a:ext cx="8564" cy="15209"/>
            </a:xfrm>
            <a:custGeom>
              <a:avLst/>
              <a:gdLst/>
              <a:ahLst/>
              <a:cxnLst/>
              <a:rect l="l" t="t" r="r" b="b"/>
              <a:pathLst>
                <a:path w="174" h="309" extrusionOk="0">
                  <a:moveTo>
                    <a:pt x="117" y="0"/>
                  </a:moveTo>
                  <a:cubicBezTo>
                    <a:pt x="101" y="0"/>
                    <a:pt x="86" y="8"/>
                    <a:pt x="81" y="27"/>
                  </a:cubicBezTo>
                  <a:cubicBezTo>
                    <a:pt x="57" y="100"/>
                    <a:pt x="20" y="173"/>
                    <a:pt x="8" y="257"/>
                  </a:cubicBezTo>
                  <a:cubicBezTo>
                    <a:pt x="0" y="287"/>
                    <a:pt x="25" y="308"/>
                    <a:pt x="51" y="308"/>
                  </a:cubicBezTo>
                  <a:cubicBezTo>
                    <a:pt x="67" y="308"/>
                    <a:pt x="83" y="300"/>
                    <a:pt x="93" y="282"/>
                  </a:cubicBezTo>
                  <a:cubicBezTo>
                    <a:pt x="117" y="209"/>
                    <a:pt x="141" y="124"/>
                    <a:pt x="166" y="51"/>
                  </a:cubicBezTo>
                  <a:cubicBezTo>
                    <a:pt x="174" y="21"/>
                    <a:pt x="144" y="0"/>
                    <a:pt x="1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7" name="Google Shape;4887;p45"/>
            <p:cNvSpPr/>
            <p:nvPr/>
          </p:nvSpPr>
          <p:spPr>
            <a:xfrm>
              <a:off x="7532268" y="2855965"/>
              <a:ext cx="9056" cy="16243"/>
            </a:xfrm>
            <a:custGeom>
              <a:avLst/>
              <a:gdLst/>
              <a:ahLst/>
              <a:cxnLst/>
              <a:rect l="l" t="t" r="r" b="b"/>
              <a:pathLst>
                <a:path w="184" h="330" extrusionOk="0">
                  <a:moveTo>
                    <a:pt x="122" y="13"/>
                  </a:moveTo>
                  <a:cubicBezTo>
                    <a:pt x="135" y="13"/>
                    <a:pt x="135" y="25"/>
                    <a:pt x="135" y="25"/>
                  </a:cubicBezTo>
                  <a:cubicBezTo>
                    <a:pt x="146" y="25"/>
                    <a:pt x="171" y="38"/>
                    <a:pt x="159" y="62"/>
                  </a:cubicBezTo>
                  <a:lnTo>
                    <a:pt x="146" y="98"/>
                  </a:lnTo>
                  <a:cubicBezTo>
                    <a:pt x="135" y="159"/>
                    <a:pt x="110" y="220"/>
                    <a:pt x="86" y="281"/>
                  </a:cubicBezTo>
                  <a:cubicBezTo>
                    <a:pt x="86" y="299"/>
                    <a:pt x="73" y="310"/>
                    <a:pt x="56" y="310"/>
                  </a:cubicBezTo>
                  <a:cubicBezTo>
                    <a:pt x="50" y="310"/>
                    <a:pt x="44" y="308"/>
                    <a:pt x="37" y="305"/>
                  </a:cubicBezTo>
                  <a:cubicBezTo>
                    <a:pt x="25" y="305"/>
                    <a:pt x="13" y="293"/>
                    <a:pt x="25" y="268"/>
                  </a:cubicBezTo>
                  <a:cubicBezTo>
                    <a:pt x="37" y="208"/>
                    <a:pt x="62" y="135"/>
                    <a:pt x="73" y="86"/>
                  </a:cubicBezTo>
                  <a:lnTo>
                    <a:pt x="98" y="38"/>
                  </a:lnTo>
                  <a:cubicBezTo>
                    <a:pt x="98" y="25"/>
                    <a:pt x="110" y="13"/>
                    <a:pt x="122" y="13"/>
                  </a:cubicBezTo>
                  <a:close/>
                  <a:moveTo>
                    <a:pt x="146" y="1"/>
                  </a:moveTo>
                  <a:cubicBezTo>
                    <a:pt x="122" y="1"/>
                    <a:pt x="86" y="1"/>
                    <a:pt x="73" y="38"/>
                  </a:cubicBezTo>
                  <a:lnTo>
                    <a:pt x="62" y="74"/>
                  </a:lnTo>
                  <a:cubicBezTo>
                    <a:pt x="37" y="135"/>
                    <a:pt x="13" y="195"/>
                    <a:pt x="0" y="257"/>
                  </a:cubicBezTo>
                  <a:cubicBezTo>
                    <a:pt x="0" y="293"/>
                    <a:pt x="13" y="317"/>
                    <a:pt x="37" y="330"/>
                  </a:cubicBezTo>
                  <a:lnTo>
                    <a:pt x="49" y="330"/>
                  </a:lnTo>
                  <a:cubicBezTo>
                    <a:pt x="73" y="330"/>
                    <a:pt x="98" y="317"/>
                    <a:pt x="110" y="293"/>
                  </a:cubicBezTo>
                  <a:cubicBezTo>
                    <a:pt x="135" y="232"/>
                    <a:pt x="146" y="171"/>
                    <a:pt x="171" y="98"/>
                  </a:cubicBezTo>
                  <a:lnTo>
                    <a:pt x="171" y="62"/>
                  </a:lnTo>
                  <a:cubicBezTo>
                    <a:pt x="183" y="38"/>
                    <a:pt x="171" y="13"/>
                    <a:pt x="1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8" name="Google Shape;4888;p45"/>
            <p:cNvSpPr/>
            <p:nvPr/>
          </p:nvSpPr>
          <p:spPr>
            <a:xfrm>
              <a:off x="7547822" y="2858574"/>
              <a:ext cx="7678" cy="15258"/>
            </a:xfrm>
            <a:custGeom>
              <a:avLst/>
              <a:gdLst/>
              <a:ahLst/>
              <a:cxnLst/>
              <a:rect l="l" t="t" r="r" b="b"/>
              <a:pathLst>
                <a:path w="156" h="310" extrusionOk="0">
                  <a:moveTo>
                    <a:pt x="92" y="0"/>
                  </a:moveTo>
                  <a:cubicBezTo>
                    <a:pt x="80" y="0"/>
                    <a:pt x="69" y="6"/>
                    <a:pt x="62" y="21"/>
                  </a:cubicBezTo>
                  <a:cubicBezTo>
                    <a:pt x="25" y="94"/>
                    <a:pt x="1" y="179"/>
                    <a:pt x="13" y="264"/>
                  </a:cubicBezTo>
                  <a:cubicBezTo>
                    <a:pt x="13" y="295"/>
                    <a:pt x="34" y="310"/>
                    <a:pt x="56" y="310"/>
                  </a:cubicBezTo>
                  <a:cubicBezTo>
                    <a:pt x="77" y="310"/>
                    <a:pt x="98" y="295"/>
                    <a:pt x="98" y="264"/>
                  </a:cubicBezTo>
                  <a:cubicBezTo>
                    <a:pt x="111" y="204"/>
                    <a:pt x="111" y="131"/>
                    <a:pt x="147" y="69"/>
                  </a:cubicBezTo>
                  <a:cubicBezTo>
                    <a:pt x="156" y="35"/>
                    <a:pt x="122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9" name="Google Shape;4889;p45"/>
            <p:cNvSpPr/>
            <p:nvPr/>
          </p:nvSpPr>
          <p:spPr>
            <a:xfrm>
              <a:off x="7547822" y="2858033"/>
              <a:ext cx="7875" cy="16587"/>
            </a:xfrm>
            <a:custGeom>
              <a:avLst/>
              <a:gdLst/>
              <a:ahLst/>
              <a:cxnLst/>
              <a:rect l="l" t="t" r="r" b="b"/>
              <a:pathLst>
                <a:path w="160" h="337" extrusionOk="0">
                  <a:moveTo>
                    <a:pt x="96" y="17"/>
                  </a:moveTo>
                  <a:cubicBezTo>
                    <a:pt x="104" y="17"/>
                    <a:pt x="111" y="20"/>
                    <a:pt x="111" y="20"/>
                  </a:cubicBezTo>
                  <a:cubicBezTo>
                    <a:pt x="135" y="32"/>
                    <a:pt x="147" y="56"/>
                    <a:pt x="135" y="69"/>
                  </a:cubicBezTo>
                  <a:cubicBezTo>
                    <a:pt x="98" y="142"/>
                    <a:pt x="98" y="226"/>
                    <a:pt x="98" y="275"/>
                  </a:cubicBezTo>
                  <a:cubicBezTo>
                    <a:pt x="98" y="299"/>
                    <a:pt x="74" y="312"/>
                    <a:pt x="62" y="312"/>
                  </a:cubicBezTo>
                  <a:cubicBezTo>
                    <a:pt x="38" y="312"/>
                    <a:pt x="25" y="299"/>
                    <a:pt x="25" y="275"/>
                  </a:cubicBezTo>
                  <a:cubicBezTo>
                    <a:pt x="13" y="202"/>
                    <a:pt x="25" y="117"/>
                    <a:pt x="74" y="32"/>
                  </a:cubicBezTo>
                  <a:cubicBezTo>
                    <a:pt x="80" y="20"/>
                    <a:pt x="89" y="17"/>
                    <a:pt x="96" y="17"/>
                  </a:cubicBezTo>
                  <a:close/>
                  <a:moveTo>
                    <a:pt x="96" y="0"/>
                  </a:moveTo>
                  <a:cubicBezTo>
                    <a:pt x="82" y="0"/>
                    <a:pt x="69" y="9"/>
                    <a:pt x="62" y="32"/>
                  </a:cubicBezTo>
                  <a:cubicBezTo>
                    <a:pt x="13" y="117"/>
                    <a:pt x="1" y="202"/>
                    <a:pt x="1" y="275"/>
                  </a:cubicBezTo>
                  <a:cubicBezTo>
                    <a:pt x="1" y="312"/>
                    <a:pt x="38" y="336"/>
                    <a:pt x="62" y="336"/>
                  </a:cubicBezTo>
                  <a:cubicBezTo>
                    <a:pt x="86" y="336"/>
                    <a:pt x="111" y="312"/>
                    <a:pt x="111" y="275"/>
                  </a:cubicBezTo>
                  <a:cubicBezTo>
                    <a:pt x="111" y="190"/>
                    <a:pt x="122" y="142"/>
                    <a:pt x="147" y="80"/>
                  </a:cubicBezTo>
                  <a:cubicBezTo>
                    <a:pt x="159" y="44"/>
                    <a:pt x="147" y="20"/>
                    <a:pt x="122" y="7"/>
                  </a:cubicBezTo>
                  <a:cubicBezTo>
                    <a:pt x="113" y="3"/>
                    <a:pt x="105" y="0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0" name="Google Shape;4890;p45"/>
            <p:cNvSpPr/>
            <p:nvPr/>
          </p:nvSpPr>
          <p:spPr>
            <a:xfrm>
              <a:off x="7564607" y="2857442"/>
              <a:ext cx="6005" cy="14471"/>
            </a:xfrm>
            <a:custGeom>
              <a:avLst/>
              <a:gdLst/>
              <a:ahLst/>
              <a:cxnLst/>
              <a:rect l="l" t="t" r="r" b="b"/>
              <a:pathLst>
                <a:path w="122" h="294" extrusionOk="0">
                  <a:moveTo>
                    <a:pt x="77" y="1"/>
                  </a:moveTo>
                  <a:cubicBezTo>
                    <a:pt x="59" y="1"/>
                    <a:pt x="42" y="11"/>
                    <a:pt x="37" y="32"/>
                  </a:cubicBezTo>
                  <a:lnTo>
                    <a:pt x="0" y="251"/>
                  </a:lnTo>
                  <a:cubicBezTo>
                    <a:pt x="0" y="278"/>
                    <a:pt x="27" y="294"/>
                    <a:pt x="53" y="294"/>
                  </a:cubicBezTo>
                  <a:cubicBezTo>
                    <a:pt x="73" y="294"/>
                    <a:pt x="92" y="284"/>
                    <a:pt x="97" y="263"/>
                  </a:cubicBezTo>
                  <a:cubicBezTo>
                    <a:pt x="110" y="190"/>
                    <a:pt x="122" y="117"/>
                    <a:pt x="122" y="44"/>
                  </a:cubicBezTo>
                  <a:cubicBezTo>
                    <a:pt x="122" y="16"/>
                    <a:pt x="99" y="1"/>
                    <a:pt x="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1" name="Google Shape;4891;p45"/>
            <p:cNvSpPr/>
            <p:nvPr/>
          </p:nvSpPr>
          <p:spPr>
            <a:xfrm>
              <a:off x="7564607" y="2857147"/>
              <a:ext cx="6645" cy="15061"/>
            </a:xfrm>
            <a:custGeom>
              <a:avLst/>
              <a:gdLst/>
              <a:ahLst/>
              <a:cxnLst/>
              <a:rect l="l" t="t" r="r" b="b"/>
              <a:pathLst>
                <a:path w="135" h="306" extrusionOk="0">
                  <a:moveTo>
                    <a:pt x="86" y="14"/>
                  </a:moveTo>
                  <a:cubicBezTo>
                    <a:pt x="97" y="14"/>
                    <a:pt x="122" y="25"/>
                    <a:pt x="110" y="50"/>
                  </a:cubicBezTo>
                  <a:cubicBezTo>
                    <a:pt x="110" y="123"/>
                    <a:pt x="97" y="196"/>
                    <a:pt x="86" y="257"/>
                  </a:cubicBezTo>
                  <a:cubicBezTo>
                    <a:pt x="86" y="281"/>
                    <a:pt x="61" y="293"/>
                    <a:pt x="49" y="293"/>
                  </a:cubicBezTo>
                  <a:cubicBezTo>
                    <a:pt x="24" y="281"/>
                    <a:pt x="13" y="269"/>
                    <a:pt x="13" y="257"/>
                  </a:cubicBezTo>
                  <a:cubicBezTo>
                    <a:pt x="13" y="184"/>
                    <a:pt x="37" y="111"/>
                    <a:pt x="49" y="38"/>
                  </a:cubicBezTo>
                  <a:cubicBezTo>
                    <a:pt x="49" y="25"/>
                    <a:pt x="61" y="14"/>
                    <a:pt x="73" y="14"/>
                  </a:cubicBezTo>
                  <a:close/>
                  <a:moveTo>
                    <a:pt x="86" y="1"/>
                  </a:moveTo>
                  <a:cubicBezTo>
                    <a:pt x="61" y="1"/>
                    <a:pt x="37" y="1"/>
                    <a:pt x="24" y="38"/>
                  </a:cubicBezTo>
                  <a:cubicBezTo>
                    <a:pt x="13" y="111"/>
                    <a:pt x="0" y="184"/>
                    <a:pt x="0" y="257"/>
                  </a:cubicBezTo>
                  <a:cubicBezTo>
                    <a:pt x="0" y="281"/>
                    <a:pt x="24" y="306"/>
                    <a:pt x="37" y="306"/>
                  </a:cubicBezTo>
                  <a:lnTo>
                    <a:pt x="49" y="306"/>
                  </a:lnTo>
                  <a:cubicBezTo>
                    <a:pt x="73" y="306"/>
                    <a:pt x="97" y="293"/>
                    <a:pt x="97" y="269"/>
                  </a:cubicBezTo>
                  <a:cubicBezTo>
                    <a:pt x="122" y="196"/>
                    <a:pt x="122" y="123"/>
                    <a:pt x="134" y="50"/>
                  </a:cubicBezTo>
                  <a:cubicBezTo>
                    <a:pt x="134" y="25"/>
                    <a:pt x="110" y="1"/>
                    <a:pt x="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2" name="Google Shape;4892;p45"/>
            <p:cNvSpPr/>
            <p:nvPr/>
          </p:nvSpPr>
          <p:spPr>
            <a:xfrm>
              <a:off x="7577946" y="2856261"/>
              <a:ext cx="7038" cy="12305"/>
            </a:xfrm>
            <a:custGeom>
              <a:avLst/>
              <a:gdLst/>
              <a:ahLst/>
              <a:cxnLst/>
              <a:rect l="l" t="t" r="r" b="b"/>
              <a:pathLst>
                <a:path w="143" h="250" extrusionOk="0">
                  <a:moveTo>
                    <a:pt x="75" y="0"/>
                  </a:moveTo>
                  <a:cubicBezTo>
                    <a:pt x="50" y="0"/>
                    <a:pt x="27" y="16"/>
                    <a:pt x="34" y="43"/>
                  </a:cubicBezTo>
                  <a:cubicBezTo>
                    <a:pt x="34" y="105"/>
                    <a:pt x="34" y="141"/>
                    <a:pt x="9" y="189"/>
                  </a:cubicBezTo>
                  <a:cubicBezTo>
                    <a:pt x="1" y="222"/>
                    <a:pt x="31" y="249"/>
                    <a:pt x="59" y="249"/>
                  </a:cubicBezTo>
                  <a:cubicBezTo>
                    <a:pt x="73" y="249"/>
                    <a:pt x="86" y="242"/>
                    <a:pt x="94" y="226"/>
                  </a:cubicBezTo>
                  <a:cubicBezTo>
                    <a:pt x="131" y="165"/>
                    <a:pt x="143" y="105"/>
                    <a:pt x="118" y="32"/>
                  </a:cubicBezTo>
                  <a:cubicBezTo>
                    <a:pt x="113" y="10"/>
                    <a:pt x="94" y="0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3" name="Google Shape;4893;p45"/>
            <p:cNvSpPr/>
            <p:nvPr/>
          </p:nvSpPr>
          <p:spPr>
            <a:xfrm>
              <a:off x="7577749" y="2855965"/>
              <a:ext cx="7235" cy="13240"/>
            </a:xfrm>
            <a:custGeom>
              <a:avLst/>
              <a:gdLst/>
              <a:ahLst/>
              <a:cxnLst/>
              <a:rect l="l" t="t" r="r" b="b"/>
              <a:pathLst>
                <a:path w="147" h="269" extrusionOk="0">
                  <a:moveTo>
                    <a:pt x="62" y="13"/>
                  </a:moveTo>
                  <a:cubicBezTo>
                    <a:pt x="86" y="13"/>
                    <a:pt x="111" y="25"/>
                    <a:pt x="111" y="38"/>
                  </a:cubicBezTo>
                  <a:cubicBezTo>
                    <a:pt x="135" y="111"/>
                    <a:pt x="122" y="171"/>
                    <a:pt x="98" y="232"/>
                  </a:cubicBezTo>
                  <a:cubicBezTo>
                    <a:pt x="90" y="240"/>
                    <a:pt x="75" y="249"/>
                    <a:pt x="63" y="249"/>
                  </a:cubicBezTo>
                  <a:cubicBezTo>
                    <a:pt x="58" y="249"/>
                    <a:pt x="53" y="248"/>
                    <a:pt x="49" y="244"/>
                  </a:cubicBezTo>
                  <a:cubicBezTo>
                    <a:pt x="38" y="232"/>
                    <a:pt x="25" y="220"/>
                    <a:pt x="25" y="208"/>
                  </a:cubicBezTo>
                  <a:cubicBezTo>
                    <a:pt x="38" y="147"/>
                    <a:pt x="49" y="98"/>
                    <a:pt x="38" y="49"/>
                  </a:cubicBezTo>
                  <a:cubicBezTo>
                    <a:pt x="38" y="25"/>
                    <a:pt x="62" y="25"/>
                    <a:pt x="62" y="13"/>
                  </a:cubicBezTo>
                  <a:close/>
                  <a:moveTo>
                    <a:pt x="62" y="1"/>
                  </a:moveTo>
                  <a:cubicBezTo>
                    <a:pt x="38" y="1"/>
                    <a:pt x="25" y="25"/>
                    <a:pt x="25" y="49"/>
                  </a:cubicBezTo>
                  <a:cubicBezTo>
                    <a:pt x="25" y="98"/>
                    <a:pt x="25" y="147"/>
                    <a:pt x="13" y="195"/>
                  </a:cubicBezTo>
                  <a:cubicBezTo>
                    <a:pt x="1" y="232"/>
                    <a:pt x="13" y="257"/>
                    <a:pt x="38" y="257"/>
                  </a:cubicBezTo>
                  <a:cubicBezTo>
                    <a:pt x="49" y="268"/>
                    <a:pt x="49" y="268"/>
                    <a:pt x="62" y="268"/>
                  </a:cubicBezTo>
                  <a:cubicBezTo>
                    <a:pt x="86" y="268"/>
                    <a:pt x="98" y="257"/>
                    <a:pt x="111" y="244"/>
                  </a:cubicBezTo>
                  <a:cubicBezTo>
                    <a:pt x="147" y="184"/>
                    <a:pt x="147" y="111"/>
                    <a:pt x="135" y="38"/>
                  </a:cubicBezTo>
                  <a:cubicBezTo>
                    <a:pt x="122" y="13"/>
                    <a:pt x="86" y="1"/>
                    <a:pt x="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4" name="Google Shape;4894;p45"/>
            <p:cNvSpPr/>
            <p:nvPr/>
          </p:nvSpPr>
          <p:spPr>
            <a:xfrm>
              <a:off x="7596896" y="2857786"/>
              <a:ext cx="5168" cy="10533"/>
            </a:xfrm>
            <a:custGeom>
              <a:avLst/>
              <a:gdLst/>
              <a:ahLst/>
              <a:cxnLst/>
              <a:rect l="l" t="t" r="r" b="b"/>
              <a:pathLst>
                <a:path w="105" h="214" extrusionOk="0">
                  <a:moveTo>
                    <a:pt x="65" y="0"/>
                  </a:moveTo>
                  <a:cubicBezTo>
                    <a:pt x="44" y="0"/>
                    <a:pt x="19" y="12"/>
                    <a:pt x="14" y="37"/>
                  </a:cubicBezTo>
                  <a:cubicBezTo>
                    <a:pt x="14" y="85"/>
                    <a:pt x="1" y="122"/>
                    <a:pt x="1" y="171"/>
                  </a:cubicBezTo>
                  <a:cubicBezTo>
                    <a:pt x="1" y="198"/>
                    <a:pt x="28" y="214"/>
                    <a:pt x="51" y="214"/>
                  </a:cubicBezTo>
                  <a:cubicBezTo>
                    <a:pt x="70" y="214"/>
                    <a:pt x="86" y="204"/>
                    <a:pt x="86" y="183"/>
                  </a:cubicBezTo>
                  <a:cubicBezTo>
                    <a:pt x="98" y="134"/>
                    <a:pt x="98" y="85"/>
                    <a:pt x="98" y="37"/>
                  </a:cubicBezTo>
                  <a:cubicBezTo>
                    <a:pt x="104" y="12"/>
                    <a:pt x="86" y="0"/>
                    <a:pt x="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5" name="Google Shape;4895;p45"/>
            <p:cNvSpPr/>
            <p:nvPr/>
          </p:nvSpPr>
          <p:spPr>
            <a:xfrm>
              <a:off x="7596355" y="2857147"/>
              <a:ext cx="6005" cy="11468"/>
            </a:xfrm>
            <a:custGeom>
              <a:avLst/>
              <a:gdLst/>
              <a:ahLst/>
              <a:cxnLst/>
              <a:rect l="l" t="t" r="r" b="b"/>
              <a:pathLst>
                <a:path w="122" h="233" extrusionOk="0">
                  <a:moveTo>
                    <a:pt x="73" y="14"/>
                  </a:moveTo>
                  <a:cubicBezTo>
                    <a:pt x="85" y="25"/>
                    <a:pt x="109" y="25"/>
                    <a:pt x="109" y="50"/>
                  </a:cubicBezTo>
                  <a:cubicBezTo>
                    <a:pt x="109" y="62"/>
                    <a:pt x="97" y="74"/>
                    <a:pt x="97" y="87"/>
                  </a:cubicBezTo>
                  <a:lnTo>
                    <a:pt x="97" y="196"/>
                  </a:lnTo>
                  <a:cubicBezTo>
                    <a:pt x="85" y="220"/>
                    <a:pt x="73" y="220"/>
                    <a:pt x="61" y="220"/>
                  </a:cubicBezTo>
                  <a:cubicBezTo>
                    <a:pt x="49" y="220"/>
                    <a:pt x="25" y="208"/>
                    <a:pt x="25" y="184"/>
                  </a:cubicBezTo>
                  <a:cubicBezTo>
                    <a:pt x="25" y="147"/>
                    <a:pt x="25" y="123"/>
                    <a:pt x="36" y="87"/>
                  </a:cubicBezTo>
                  <a:lnTo>
                    <a:pt x="36" y="50"/>
                  </a:lnTo>
                  <a:cubicBezTo>
                    <a:pt x="36" y="25"/>
                    <a:pt x="61" y="14"/>
                    <a:pt x="73" y="14"/>
                  </a:cubicBezTo>
                  <a:close/>
                  <a:moveTo>
                    <a:pt x="73" y="1"/>
                  </a:moveTo>
                  <a:cubicBezTo>
                    <a:pt x="49" y="1"/>
                    <a:pt x="25" y="14"/>
                    <a:pt x="25" y="50"/>
                  </a:cubicBezTo>
                  <a:cubicBezTo>
                    <a:pt x="12" y="62"/>
                    <a:pt x="12" y="74"/>
                    <a:pt x="12" y="87"/>
                  </a:cubicBezTo>
                  <a:cubicBezTo>
                    <a:pt x="12" y="123"/>
                    <a:pt x="0" y="147"/>
                    <a:pt x="0" y="184"/>
                  </a:cubicBezTo>
                  <a:cubicBezTo>
                    <a:pt x="12" y="220"/>
                    <a:pt x="36" y="233"/>
                    <a:pt x="61" y="233"/>
                  </a:cubicBezTo>
                  <a:cubicBezTo>
                    <a:pt x="85" y="233"/>
                    <a:pt x="109" y="220"/>
                    <a:pt x="109" y="196"/>
                  </a:cubicBezTo>
                  <a:cubicBezTo>
                    <a:pt x="122" y="160"/>
                    <a:pt x="122" y="123"/>
                    <a:pt x="122" y="87"/>
                  </a:cubicBezTo>
                  <a:lnTo>
                    <a:pt x="122" y="50"/>
                  </a:lnTo>
                  <a:cubicBezTo>
                    <a:pt x="122" y="14"/>
                    <a:pt x="97" y="1"/>
                    <a:pt x="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6" name="Google Shape;4896;p45"/>
            <p:cNvSpPr/>
            <p:nvPr/>
          </p:nvSpPr>
          <p:spPr>
            <a:xfrm>
              <a:off x="7610088" y="2856261"/>
              <a:ext cx="6054" cy="12059"/>
            </a:xfrm>
            <a:custGeom>
              <a:avLst/>
              <a:gdLst/>
              <a:ahLst/>
              <a:cxnLst/>
              <a:rect l="l" t="t" r="r" b="b"/>
              <a:pathLst>
                <a:path w="123" h="245" extrusionOk="0">
                  <a:moveTo>
                    <a:pt x="70" y="0"/>
                  </a:moveTo>
                  <a:cubicBezTo>
                    <a:pt x="50" y="0"/>
                    <a:pt x="30" y="10"/>
                    <a:pt x="25" y="32"/>
                  </a:cubicBezTo>
                  <a:cubicBezTo>
                    <a:pt x="25" y="92"/>
                    <a:pt x="0" y="141"/>
                    <a:pt x="0" y="202"/>
                  </a:cubicBezTo>
                  <a:cubicBezTo>
                    <a:pt x="0" y="229"/>
                    <a:pt x="23" y="245"/>
                    <a:pt x="48" y="245"/>
                  </a:cubicBezTo>
                  <a:cubicBezTo>
                    <a:pt x="67" y="245"/>
                    <a:pt x="87" y="235"/>
                    <a:pt x="98" y="214"/>
                  </a:cubicBezTo>
                  <a:cubicBezTo>
                    <a:pt x="110" y="165"/>
                    <a:pt x="110" y="105"/>
                    <a:pt x="122" y="43"/>
                  </a:cubicBezTo>
                  <a:cubicBezTo>
                    <a:pt x="122" y="16"/>
                    <a:pt x="96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7" name="Google Shape;4897;p45"/>
            <p:cNvSpPr/>
            <p:nvPr/>
          </p:nvSpPr>
          <p:spPr>
            <a:xfrm>
              <a:off x="7609497" y="2855965"/>
              <a:ext cx="7235" cy="12650"/>
            </a:xfrm>
            <a:custGeom>
              <a:avLst/>
              <a:gdLst/>
              <a:ahLst/>
              <a:cxnLst/>
              <a:rect l="l" t="t" r="r" b="b"/>
              <a:pathLst>
                <a:path w="147" h="257" extrusionOk="0">
                  <a:moveTo>
                    <a:pt x="85" y="13"/>
                  </a:moveTo>
                  <a:cubicBezTo>
                    <a:pt x="110" y="25"/>
                    <a:pt x="122" y="25"/>
                    <a:pt x="122" y="49"/>
                  </a:cubicBezTo>
                  <a:cubicBezTo>
                    <a:pt x="122" y="62"/>
                    <a:pt x="122" y="74"/>
                    <a:pt x="110" y="86"/>
                  </a:cubicBezTo>
                  <a:cubicBezTo>
                    <a:pt x="110" y="135"/>
                    <a:pt x="110" y="184"/>
                    <a:pt x="98" y="220"/>
                  </a:cubicBezTo>
                  <a:cubicBezTo>
                    <a:pt x="85" y="244"/>
                    <a:pt x="74" y="244"/>
                    <a:pt x="49" y="244"/>
                  </a:cubicBezTo>
                  <a:cubicBezTo>
                    <a:pt x="37" y="244"/>
                    <a:pt x="25" y="232"/>
                    <a:pt x="25" y="208"/>
                  </a:cubicBezTo>
                  <a:cubicBezTo>
                    <a:pt x="25" y="171"/>
                    <a:pt x="37" y="122"/>
                    <a:pt x="37" y="86"/>
                  </a:cubicBezTo>
                  <a:cubicBezTo>
                    <a:pt x="49" y="62"/>
                    <a:pt x="49" y="49"/>
                    <a:pt x="49" y="38"/>
                  </a:cubicBezTo>
                  <a:cubicBezTo>
                    <a:pt x="49" y="25"/>
                    <a:pt x="74" y="13"/>
                    <a:pt x="85" y="13"/>
                  </a:cubicBezTo>
                  <a:close/>
                  <a:moveTo>
                    <a:pt x="98" y="1"/>
                  </a:moveTo>
                  <a:cubicBezTo>
                    <a:pt x="61" y="1"/>
                    <a:pt x="37" y="13"/>
                    <a:pt x="37" y="38"/>
                  </a:cubicBezTo>
                  <a:cubicBezTo>
                    <a:pt x="25" y="49"/>
                    <a:pt x="25" y="62"/>
                    <a:pt x="25" y="74"/>
                  </a:cubicBezTo>
                  <a:cubicBezTo>
                    <a:pt x="12" y="122"/>
                    <a:pt x="12" y="159"/>
                    <a:pt x="12" y="208"/>
                  </a:cubicBezTo>
                  <a:cubicBezTo>
                    <a:pt x="1" y="244"/>
                    <a:pt x="25" y="257"/>
                    <a:pt x="49" y="257"/>
                  </a:cubicBezTo>
                  <a:lnTo>
                    <a:pt x="61" y="257"/>
                  </a:lnTo>
                  <a:cubicBezTo>
                    <a:pt x="85" y="257"/>
                    <a:pt x="110" y="244"/>
                    <a:pt x="110" y="220"/>
                  </a:cubicBezTo>
                  <a:cubicBezTo>
                    <a:pt x="122" y="184"/>
                    <a:pt x="134" y="135"/>
                    <a:pt x="134" y="98"/>
                  </a:cubicBezTo>
                  <a:lnTo>
                    <a:pt x="134" y="49"/>
                  </a:lnTo>
                  <a:cubicBezTo>
                    <a:pt x="147" y="25"/>
                    <a:pt x="122" y="1"/>
                    <a:pt x="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8" name="Google Shape;4898;p45"/>
            <p:cNvSpPr/>
            <p:nvPr/>
          </p:nvSpPr>
          <p:spPr>
            <a:xfrm>
              <a:off x="7623870" y="2856556"/>
              <a:ext cx="4233" cy="9499"/>
            </a:xfrm>
            <a:custGeom>
              <a:avLst/>
              <a:gdLst/>
              <a:ahLst/>
              <a:cxnLst/>
              <a:rect l="l" t="t" r="r" b="b"/>
              <a:pathLst>
                <a:path w="86" h="193" extrusionOk="0">
                  <a:moveTo>
                    <a:pt x="43" y="1"/>
                  </a:moveTo>
                  <a:cubicBezTo>
                    <a:pt x="22" y="1"/>
                    <a:pt x="1" y="13"/>
                    <a:pt x="1" y="37"/>
                  </a:cubicBezTo>
                  <a:lnTo>
                    <a:pt x="1" y="147"/>
                  </a:lnTo>
                  <a:cubicBezTo>
                    <a:pt x="1" y="177"/>
                    <a:pt x="22" y="192"/>
                    <a:pt x="43" y="192"/>
                  </a:cubicBezTo>
                  <a:cubicBezTo>
                    <a:pt x="64" y="192"/>
                    <a:pt x="85" y="177"/>
                    <a:pt x="85" y="147"/>
                  </a:cubicBezTo>
                  <a:lnTo>
                    <a:pt x="85" y="37"/>
                  </a:lnTo>
                  <a:cubicBezTo>
                    <a:pt x="85" y="13"/>
                    <a:pt x="64" y="1"/>
                    <a:pt x="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9" name="Google Shape;4899;p45"/>
            <p:cNvSpPr/>
            <p:nvPr/>
          </p:nvSpPr>
          <p:spPr>
            <a:xfrm>
              <a:off x="7623230" y="2855965"/>
              <a:ext cx="5463" cy="10828"/>
            </a:xfrm>
            <a:custGeom>
              <a:avLst/>
              <a:gdLst/>
              <a:ahLst/>
              <a:cxnLst/>
              <a:rect l="l" t="t" r="r" b="b"/>
              <a:pathLst>
                <a:path w="111" h="220" extrusionOk="0">
                  <a:moveTo>
                    <a:pt x="62" y="13"/>
                  </a:moveTo>
                  <a:cubicBezTo>
                    <a:pt x="74" y="13"/>
                    <a:pt x="87" y="25"/>
                    <a:pt x="87" y="49"/>
                  </a:cubicBezTo>
                  <a:lnTo>
                    <a:pt x="87" y="74"/>
                  </a:lnTo>
                  <a:cubicBezTo>
                    <a:pt x="98" y="98"/>
                    <a:pt x="98" y="135"/>
                    <a:pt x="87" y="159"/>
                  </a:cubicBezTo>
                  <a:cubicBezTo>
                    <a:pt x="87" y="184"/>
                    <a:pt x="74" y="195"/>
                    <a:pt x="62" y="195"/>
                  </a:cubicBezTo>
                  <a:cubicBezTo>
                    <a:pt x="38" y="195"/>
                    <a:pt x="25" y="184"/>
                    <a:pt x="25" y="159"/>
                  </a:cubicBezTo>
                  <a:cubicBezTo>
                    <a:pt x="14" y="135"/>
                    <a:pt x="25" y="98"/>
                    <a:pt x="25" y="74"/>
                  </a:cubicBezTo>
                  <a:lnTo>
                    <a:pt x="25" y="49"/>
                  </a:lnTo>
                  <a:cubicBezTo>
                    <a:pt x="25" y="25"/>
                    <a:pt x="38" y="13"/>
                    <a:pt x="62" y="13"/>
                  </a:cubicBezTo>
                  <a:close/>
                  <a:moveTo>
                    <a:pt x="62" y="1"/>
                  </a:moveTo>
                  <a:cubicBezTo>
                    <a:pt x="25" y="1"/>
                    <a:pt x="1" y="13"/>
                    <a:pt x="1" y="49"/>
                  </a:cubicBezTo>
                  <a:lnTo>
                    <a:pt x="1" y="74"/>
                  </a:lnTo>
                  <a:lnTo>
                    <a:pt x="1" y="159"/>
                  </a:lnTo>
                  <a:cubicBezTo>
                    <a:pt x="1" y="195"/>
                    <a:pt x="38" y="220"/>
                    <a:pt x="62" y="220"/>
                  </a:cubicBezTo>
                  <a:cubicBezTo>
                    <a:pt x="74" y="220"/>
                    <a:pt x="111" y="195"/>
                    <a:pt x="111" y="159"/>
                  </a:cubicBezTo>
                  <a:lnTo>
                    <a:pt x="111" y="74"/>
                  </a:lnTo>
                  <a:lnTo>
                    <a:pt x="111" y="49"/>
                  </a:lnTo>
                  <a:cubicBezTo>
                    <a:pt x="111" y="13"/>
                    <a:pt x="87" y="1"/>
                    <a:pt x="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0" name="Google Shape;4900;p45"/>
            <p:cNvSpPr/>
            <p:nvPr/>
          </p:nvSpPr>
          <p:spPr>
            <a:xfrm>
              <a:off x="7634649" y="2855375"/>
              <a:ext cx="4824" cy="11862"/>
            </a:xfrm>
            <a:custGeom>
              <a:avLst/>
              <a:gdLst/>
              <a:ahLst/>
              <a:cxnLst/>
              <a:rect l="l" t="t" r="r" b="b"/>
              <a:pathLst>
                <a:path w="98" h="241" extrusionOk="0">
                  <a:moveTo>
                    <a:pt x="49" y="1"/>
                  </a:moveTo>
                  <a:cubicBezTo>
                    <a:pt x="28" y="1"/>
                    <a:pt x="6" y="13"/>
                    <a:pt x="1" y="37"/>
                  </a:cubicBezTo>
                  <a:lnTo>
                    <a:pt x="1" y="196"/>
                  </a:lnTo>
                  <a:cubicBezTo>
                    <a:pt x="6" y="226"/>
                    <a:pt x="28" y="241"/>
                    <a:pt x="49" y="241"/>
                  </a:cubicBezTo>
                  <a:cubicBezTo>
                    <a:pt x="70" y="241"/>
                    <a:pt x="91" y="226"/>
                    <a:pt x="98" y="196"/>
                  </a:cubicBezTo>
                  <a:lnTo>
                    <a:pt x="98" y="37"/>
                  </a:lnTo>
                  <a:cubicBezTo>
                    <a:pt x="91" y="13"/>
                    <a:pt x="70" y="1"/>
                    <a:pt x="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1" name="Google Shape;4901;p45"/>
            <p:cNvSpPr/>
            <p:nvPr/>
          </p:nvSpPr>
          <p:spPr>
            <a:xfrm>
              <a:off x="7634010" y="2854784"/>
              <a:ext cx="6054" cy="13191"/>
            </a:xfrm>
            <a:custGeom>
              <a:avLst/>
              <a:gdLst/>
              <a:ahLst/>
              <a:cxnLst/>
              <a:rect l="l" t="t" r="r" b="b"/>
              <a:pathLst>
                <a:path w="123" h="268" extrusionOk="0">
                  <a:moveTo>
                    <a:pt x="62" y="25"/>
                  </a:moveTo>
                  <a:cubicBezTo>
                    <a:pt x="74" y="25"/>
                    <a:pt x="98" y="25"/>
                    <a:pt x="98" y="49"/>
                  </a:cubicBezTo>
                  <a:lnTo>
                    <a:pt x="98" y="62"/>
                  </a:lnTo>
                  <a:lnTo>
                    <a:pt x="98" y="208"/>
                  </a:lnTo>
                  <a:cubicBezTo>
                    <a:pt x="98" y="232"/>
                    <a:pt x="74" y="244"/>
                    <a:pt x="62" y="244"/>
                  </a:cubicBezTo>
                  <a:cubicBezTo>
                    <a:pt x="50" y="244"/>
                    <a:pt x="25" y="232"/>
                    <a:pt x="25" y="208"/>
                  </a:cubicBezTo>
                  <a:lnTo>
                    <a:pt x="25" y="62"/>
                  </a:lnTo>
                  <a:lnTo>
                    <a:pt x="25" y="49"/>
                  </a:lnTo>
                  <a:cubicBezTo>
                    <a:pt x="25" y="25"/>
                    <a:pt x="50" y="25"/>
                    <a:pt x="62" y="25"/>
                  </a:cubicBezTo>
                  <a:close/>
                  <a:moveTo>
                    <a:pt x="62" y="0"/>
                  </a:moveTo>
                  <a:cubicBezTo>
                    <a:pt x="38" y="0"/>
                    <a:pt x="14" y="13"/>
                    <a:pt x="14" y="49"/>
                  </a:cubicBezTo>
                  <a:lnTo>
                    <a:pt x="14" y="62"/>
                  </a:lnTo>
                  <a:cubicBezTo>
                    <a:pt x="14" y="110"/>
                    <a:pt x="1" y="159"/>
                    <a:pt x="14" y="208"/>
                  </a:cubicBezTo>
                  <a:cubicBezTo>
                    <a:pt x="14" y="244"/>
                    <a:pt x="38" y="268"/>
                    <a:pt x="62" y="268"/>
                  </a:cubicBezTo>
                  <a:cubicBezTo>
                    <a:pt x="86" y="268"/>
                    <a:pt x="111" y="244"/>
                    <a:pt x="111" y="208"/>
                  </a:cubicBezTo>
                  <a:cubicBezTo>
                    <a:pt x="122" y="159"/>
                    <a:pt x="122" y="110"/>
                    <a:pt x="111" y="62"/>
                  </a:cubicBezTo>
                  <a:lnTo>
                    <a:pt x="111" y="49"/>
                  </a:lnTo>
                  <a:cubicBezTo>
                    <a:pt x="111" y="25"/>
                    <a:pt x="86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2" name="Google Shape;4902;p45"/>
            <p:cNvSpPr/>
            <p:nvPr/>
          </p:nvSpPr>
          <p:spPr>
            <a:xfrm>
              <a:off x="7645429" y="2855079"/>
              <a:ext cx="6399" cy="12256"/>
            </a:xfrm>
            <a:custGeom>
              <a:avLst/>
              <a:gdLst/>
              <a:ahLst/>
              <a:cxnLst/>
              <a:rect l="l" t="t" r="r" b="b"/>
              <a:pathLst>
                <a:path w="130" h="249" extrusionOk="0">
                  <a:moveTo>
                    <a:pt x="56" y="0"/>
                  </a:moveTo>
                  <a:cubicBezTo>
                    <a:pt x="37" y="0"/>
                    <a:pt x="18" y="10"/>
                    <a:pt x="12" y="31"/>
                  </a:cubicBezTo>
                  <a:cubicBezTo>
                    <a:pt x="0" y="104"/>
                    <a:pt x="12" y="165"/>
                    <a:pt x="36" y="226"/>
                  </a:cubicBezTo>
                  <a:cubicBezTo>
                    <a:pt x="44" y="242"/>
                    <a:pt x="58" y="249"/>
                    <a:pt x="72" y="249"/>
                  </a:cubicBezTo>
                  <a:cubicBezTo>
                    <a:pt x="100" y="249"/>
                    <a:pt x="130" y="221"/>
                    <a:pt x="122" y="189"/>
                  </a:cubicBezTo>
                  <a:cubicBezTo>
                    <a:pt x="98" y="140"/>
                    <a:pt x="98" y="104"/>
                    <a:pt x="98" y="43"/>
                  </a:cubicBezTo>
                  <a:cubicBezTo>
                    <a:pt x="104" y="16"/>
                    <a:pt x="81" y="0"/>
                    <a:pt x="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3" name="Google Shape;4903;p45"/>
            <p:cNvSpPr/>
            <p:nvPr/>
          </p:nvSpPr>
          <p:spPr>
            <a:xfrm>
              <a:off x="7644789" y="2854784"/>
              <a:ext cx="7235" cy="13191"/>
            </a:xfrm>
            <a:custGeom>
              <a:avLst/>
              <a:gdLst/>
              <a:ahLst/>
              <a:cxnLst/>
              <a:rect l="l" t="t" r="r" b="b"/>
              <a:pathLst>
                <a:path w="147" h="268" extrusionOk="0">
                  <a:moveTo>
                    <a:pt x="62" y="20"/>
                  </a:moveTo>
                  <a:cubicBezTo>
                    <a:pt x="67" y="20"/>
                    <a:pt x="71" y="22"/>
                    <a:pt x="74" y="25"/>
                  </a:cubicBezTo>
                  <a:cubicBezTo>
                    <a:pt x="86" y="25"/>
                    <a:pt x="111" y="37"/>
                    <a:pt x="98" y="49"/>
                  </a:cubicBezTo>
                  <a:cubicBezTo>
                    <a:pt x="98" y="98"/>
                    <a:pt x="98" y="146"/>
                    <a:pt x="122" y="208"/>
                  </a:cubicBezTo>
                  <a:cubicBezTo>
                    <a:pt x="135" y="219"/>
                    <a:pt x="122" y="232"/>
                    <a:pt x="98" y="244"/>
                  </a:cubicBezTo>
                  <a:cubicBezTo>
                    <a:pt x="86" y="244"/>
                    <a:pt x="74" y="244"/>
                    <a:pt x="62" y="232"/>
                  </a:cubicBezTo>
                  <a:cubicBezTo>
                    <a:pt x="25" y="171"/>
                    <a:pt x="25" y="110"/>
                    <a:pt x="38" y="49"/>
                  </a:cubicBezTo>
                  <a:cubicBezTo>
                    <a:pt x="38" y="31"/>
                    <a:pt x="51" y="20"/>
                    <a:pt x="62" y="20"/>
                  </a:cubicBezTo>
                  <a:close/>
                  <a:moveTo>
                    <a:pt x="74" y="0"/>
                  </a:moveTo>
                  <a:cubicBezTo>
                    <a:pt x="49" y="0"/>
                    <a:pt x="25" y="13"/>
                    <a:pt x="25" y="37"/>
                  </a:cubicBezTo>
                  <a:cubicBezTo>
                    <a:pt x="1" y="110"/>
                    <a:pt x="13" y="183"/>
                    <a:pt x="38" y="244"/>
                  </a:cubicBezTo>
                  <a:cubicBezTo>
                    <a:pt x="49" y="256"/>
                    <a:pt x="74" y="268"/>
                    <a:pt x="86" y="268"/>
                  </a:cubicBezTo>
                  <a:cubicBezTo>
                    <a:pt x="98" y="268"/>
                    <a:pt x="98" y="256"/>
                    <a:pt x="111" y="256"/>
                  </a:cubicBezTo>
                  <a:cubicBezTo>
                    <a:pt x="135" y="244"/>
                    <a:pt x="147" y="232"/>
                    <a:pt x="135" y="195"/>
                  </a:cubicBezTo>
                  <a:cubicBezTo>
                    <a:pt x="122" y="146"/>
                    <a:pt x="111" y="98"/>
                    <a:pt x="122" y="49"/>
                  </a:cubicBezTo>
                  <a:cubicBezTo>
                    <a:pt x="122" y="25"/>
                    <a:pt x="98" y="13"/>
                    <a:pt x="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4" name="Google Shape;4904;p45"/>
            <p:cNvSpPr/>
            <p:nvPr/>
          </p:nvSpPr>
          <p:spPr>
            <a:xfrm>
              <a:off x="7660343" y="2856556"/>
              <a:ext cx="4282" cy="10681"/>
            </a:xfrm>
            <a:custGeom>
              <a:avLst/>
              <a:gdLst/>
              <a:ahLst/>
              <a:cxnLst/>
              <a:rect l="l" t="t" r="r" b="b"/>
              <a:pathLst>
                <a:path w="87" h="217" extrusionOk="0">
                  <a:moveTo>
                    <a:pt x="44" y="1"/>
                  </a:moveTo>
                  <a:cubicBezTo>
                    <a:pt x="22" y="1"/>
                    <a:pt x="1" y="13"/>
                    <a:pt x="1" y="37"/>
                  </a:cubicBezTo>
                  <a:lnTo>
                    <a:pt x="1" y="172"/>
                  </a:lnTo>
                  <a:cubicBezTo>
                    <a:pt x="1" y="202"/>
                    <a:pt x="22" y="217"/>
                    <a:pt x="44" y="217"/>
                  </a:cubicBezTo>
                  <a:cubicBezTo>
                    <a:pt x="65" y="217"/>
                    <a:pt x="87" y="202"/>
                    <a:pt x="87" y="172"/>
                  </a:cubicBezTo>
                  <a:lnTo>
                    <a:pt x="87" y="37"/>
                  </a:lnTo>
                  <a:cubicBezTo>
                    <a:pt x="87" y="13"/>
                    <a:pt x="65" y="1"/>
                    <a:pt x="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5" name="Google Shape;4905;p45"/>
            <p:cNvSpPr/>
            <p:nvPr/>
          </p:nvSpPr>
          <p:spPr>
            <a:xfrm>
              <a:off x="7659802" y="2856162"/>
              <a:ext cx="5414" cy="11271"/>
            </a:xfrm>
            <a:custGeom>
              <a:avLst/>
              <a:gdLst/>
              <a:ahLst/>
              <a:cxnLst/>
              <a:rect l="l" t="t" r="r" b="b"/>
              <a:pathLst>
                <a:path w="110" h="229" extrusionOk="0">
                  <a:moveTo>
                    <a:pt x="61" y="9"/>
                  </a:moveTo>
                  <a:cubicBezTo>
                    <a:pt x="73" y="9"/>
                    <a:pt x="85" y="21"/>
                    <a:pt x="85" y="45"/>
                  </a:cubicBezTo>
                  <a:cubicBezTo>
                    <a:pt x="98" y="94"/>
                    <a:pt x="98" y="143"/>
                    <a:pt x="85" y="180"/>
                  </a:cubicBezTo>
                  <a:cubicBezTo>
                    <a:pt x="85" y="204"/>
                    <a:pt x="73" y="216"/>
                    <a:pt x="61" y="216"/>
                  </a:cubicBezTo>
                  <a:cubicBezTo>
                    <a:pt x="36" y="216"/>
                    <a:pt x="25" y="204"/>
                    <a:pt x="25" y="180"/>
                  </a:cubicBezTo>
                  <a:lnTo>
                    <a:pt x="25" y="45"/>
                  </a:lnTo>
                  <a:cubicBezTo>
                    <a:pt x="25" y="21"/>
                    <a:pt x="36" y="9"/>
                    <a:pt x="61" y="9"/>
                  </a:cubicBezTo>
                  <a:close/>
                  <a:moveTo>
                    <a:pt x="59" y="0"/>
                  </a:moveTo>
                  <a:cubicBezTo>
                    <a:pt x="33" y="0"/>
                    <a:pt x="6" y="15"/>
                    <a:pt x="0" y="45"/>
                  </a:cubicBezTo>
                  <a:lnTo>
                    <a:pt x="0" y="180"/>
                  </a:lnTo>
                  <a:cubicBezTo>
                    <a:pt x="0" y="216"/>
                    <a:pt x="36" y="228"/>
                    <a:pt x="61" y="228"/>
                  </a:cubicBezTo>
                  <a:cubicBezTo>
                    <a:pt x="85" y="228"/>
                    <a:pt x="109" y="216"/>
                    <a:pt x="109" y="180"/>
                  </a:cubicBezTo>
                  <a:lnTo>
                    <a:pt x="109" y="45"/>
                  </a:lnTo>
                  <a:cubicBezTo>
                    <a:pt x="109" y="15"/>
                    <a:pt x="85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6" name="Google Shape;4906;p45"/>
            <p:cNvSpPr/>
            <p:nvPr/>
          </p:nvSpPr>
          <p:spPr>
            <a:xfrm>
              <a:off x="7673535" y="2856556"/>
              <a:ext cx="4824" cy="9499"/>
            </a:xfrm>
            <a:custGeom>
              <a:avLst/>
              <a:gdLst/>
              <a:ahLst/>
              <a:cxnLst/>
              <a:rect l="l" t="t" r="r" b="b"/>
              <a:pathLst>
                <a:path w="98" h="193" extrusionOk="0">
                  <a:moveTo>
                    <a:pt x="43" y="1"/>
                  </a:moveTo>
                  <a:cubicBezTo>
                    <a:pt x="22" y="1"/>
                    <a:pt x="1" y="13"/>
                    <a:pt x="1" y="37"/>
                  </a:cubicBezTo>
                  <a:lnTo>
                    <a:pt x="1" y="147"/>
                  </a:lnTo>
                  <a:cubicBezTo>
                    <a:pt x="1" y="177"/>
                    <a:pt x="22" y="192"/>
                    <a:pt x="43" y="192"/>
                  </a:cubicBezTo>
                  <a:cubicBezTo>
                    <a:pt x="65" y="192"/>
                    <a:pt x="86" y="177"/>
                    <a:pt x="86" y="147"/>
                  </a:cubicBezTo>
                  <a:cubicBezTo>
                    <a:pt x="98" y="110"/>
                    <a:pt x="86" y="74"/>
                    <a:pt x="86" y="37"/>
                  </a:cubicBezTo>
                  <a:cubicBezTo>
                    <a:pt x="86" y="13"/>
                    <a:pt x="65" y="1"/>
                    <a:pt x="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7" name="Google Shape;4907;p45"/>
            <p:cNvSpPr/>
            <p:nvPr/>
          </p:nvSpPr>
          <p:spPr>
            <a:xfrm>
              <a:off x="7672944" y="2856162"/>
              <a:ext cx="5414" cy="10632"/>
            </a:xfrm>
            <a:custGeom>
              <a:avLst/>
              <a:gdLst/>
              <a:ahLst/>
              <a:cxnLst/>
              <a:rect l="l" t="t" r="r" b="b"/>
              <a:pathLst>
                <a:path w="110" h="216" extrusionOk="0">
                  <a:moveTo>
                    <a:pt x="61" y="9"/>
                  </a:moveTo>
                  <a:cubicBezTo>
                    <a:pt x="74" y="9"/>
                    <a:pt x="98" y="21"/>
                    <a:pt x="98" y="45"/>
                  </a:cubicBezTo>
                  <a:lnTo>
                    <a:pt x="98" y="70"/>
                  </a:lnTo>
                  <a:lnTo>
                    <a:pt x="98" y="155"/>
                  </a:lnTo>
                  <a:cubicBezTo>
                    <a:pt x="98" y="180"/>
                    <a:pt x="74" y="191"/>
                    <a:pt x="61" y="191"/>
                  </a:cubicBezTo>
                  <a:cubicBezTo>
                    <a:pt x="37" y="191"/>
                    <a:pt x="25" y="180"/>
                    <a:pt x="25" y="155"/>
                  </a:cubicBezTo>
                  <a:lnTo>
                    <a:pt x="25" y="70"/>
                  </a:lnTo>
                  <a:lnTo>
                    <a:pt x="25" y="45"/>
                  </a:lnTo>
                  <a:cubicBezTo>
                    <a:pt x="25" y="21"/>
                    <a:pt x="37" y="9"/>
                    <a:pt x="61" y="9"/>
                  </a:cubicBezTo>
                  <a:close/>
                  <a:moveTo>
                    <a:pt x="61" y="0"/>
                  </a:moveTo>
                  <a:cubicBezTo>
                    <a:pt x="37" y="0"/>
                    <a:pt x="13" y="15"/>
                    <a:pt x="13" y="45"/>
                  </a:cubicBezTo>
                  <a:lnTo>
                    <a:pt x="13" y="70"/>
                  </a:lnTo>
                  <a:cubicBezTo>
                    <a:pt x="1" y="94"/>
                    <a:pt x="1" y="131"/>
                    <a:pt x="13" y="155"/>
                  </a:cubicBezTo>
                  <a:cubicBezTo>
                    <a:pt x="13" y="191"/>
                    <a:pt x="37" y="216"/>
                    <a:pt x="61" y="216"/>
                  </a:cubicBezTo>
                  <a:cubicBezTo>
                    <a:pt x="85" y="216"/>
                    <a:pt x="110" y="191"/>
                    <a:pt x="110" y="155"/>
                  </a:cubicBezTo>
                  <a:lnTo>
                    <a:pt x="110" y="70"/>
                  </a:lnTo>
                  <a:lnTo>
                    <a:pt x="110" y="45"/>
                  </a:lnTo>
                  <a:cubicBezTo>
                    <a:pt x="110" y="15"/>
                    <a:pt x="85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8" name="Google Shape;4908;p45"/>
            <p:cNvSpPr/>
            <p:nvPr/>
          </p:nvSpPr>
          <p:spPr>
            <a:xfrm>
              <a:off x="7683724" y="2857343"/>
              <a:ext cx="4233" cy="8712"/>
            </a:xfrm>
            <a:custGeom>
              <a:avLst/>
              <a:gdLst/>
              <a:ahLst/>
              <a:cxnLst/>
              <a:rect l="l" t="t" r="r" b="b"/>
              <a:pathLst>
                <a:path w="86" h="177" extrusionOk="0">
                  <a:moveTo>
                    <a:pt x="43" y="0"/>
                  </a:moveTo>
                  <a:cubicBezTo>
                    <a:pt x="22" y="0"/>
                    <a:pt x="1" y="15"/>
                    <a:pt x="1" y="46"/>
                  </a:cubicBezTo>
                  <a:lnTo>
                    <a:pt x="1" y="131"/>
                  </a:lnTo>
                  <a:cubicBezTo>
                    <a:pt x="1" y="161"/>
                    <a:pt x="22" y="176"/>
                    <a:pt x="43" y="176"/>
                  </a:cubicBezTo>
                  <a:cubicBezTo>
                    <a:pt x="64" y="176"/>
                    <a:pt x="85" y="161"/>
                    <a:pt x="85" y="131"/>
                  </a:cubicBezTo>
                  <a:lnTo>
                    <a:pt x="85" y="46"/>
                  </a:lnTo>
                  <a:cubicBezTo>
                    <a:pt x="85" y="15"/>
                    <a:pt x="64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9" name="Google Shape;4909;p45"/>
            <p:cNvSpPr/>
            <p:nvPr/>
          </p:nvSpPr>
          <p:spPr>
            <a:xfrm>
              <a:off x="7683133" y="2856851"/>
              <a:ext cx="5463" cy="9942"/>
            </a:xfrm>
            <a:custGeom>
              <a:avLst/>
              <a:gdLst/>
              <a:ahLst/>
              <a:cxnLst/>
              <a:rect l="l" t="t" r="r" b="b"/>
              <a:pathLst>
                <a:path w="111" h="202" extrusionOk="0">
                  <a:moveTo>
                    <a:pt x="49" y="20"/>
                  </a:moveTo>
                  <a:cubicBezTo>
                    <a:pt x="73" y="20"/>
                    <a:pt x="86" y="31"/>
                    <a:pt x="86" y="56"/>
                  </a:cubicBezTo>
                  <a:lnTo>
                    <a:pt x="86" y="80"/>
                  </a:lnTo>
                  <a:lnTo>
                    <a:pt x="86" y="141"/>
                  </a:lnTo>
                  <a:cubicBezTo>
                    <a:pt x="86" y="166"/>
                    <a:pt x="73" y="177"/>
                    <a:pt x="49" y="177"/>
                  </a:cubicBezTo>
                  <a:cubicBezTo>
                    <a:pt x="37" y="177"/>
                    <a:pt x="24" y="166"/>
                    <a:pt x="24" y="141"/>
                  </a:cubicBezTo>
                  <a:lnTo>
                    <a:pt x="24" y="80"/>
                  </a:lnTo>
                  <a:lnTo>
                    <a:pt x="24" y="56"/>
                  </a:lnTo>
                  <a:cubicBezTo>
                    <a:pt x="24" y="31"/>
                    <a:pt x="37" y="20"/>
                    <a:pt x="49" y="20"/>
                  </a:cubicBezTo>
                  <a:close/>
                  <a:moveTo>
                    <a:pt x="55" y="1"/>
                  </a:moveTo>
                  <a:cubicBezTo>
                    <a:pt x="28" y="1"/>
                    <a:pt x="0" y="19"/>
                    <a:pt x="0" y="56"/>
                  </a:cubicBezTo>
                  <a:lnTo>
                    <a:pt x="0" y="80"/>
                  </a:lnTo>
                  <a:lnTo>
                    <a:pt x="0" y="141"/>
                  </a:lnTo>
                  <a:cubicBezTo>
                    <a:pt x="0" y="177"/>
                    <a:pt x="37" y="202"/>
                    <a:pt x="49" y="202"/>
                  </a:cubicBezTo>
                  <a:cubicBezTo>
                    <a:pt x="73" y="202"/>
                    <a:pt x="110" y="177"/>
                    <a:pt x="110" y="141"/>
                  </a:cubicBezTo>
                  <a:lnTo>
                    <a:pt x="110" y="80"/>
                  </a:lnTo>
                  <a:lnTo>
                    <a:pt x="110" y="56"/>
                  </a:lnTo>
                  <a:cubicBezTo>
                    <a:pt x="110" y="19"/>
                    <a:pt x="83" y="1"/>
                    <a:pt x="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10" name="Google Shape;4910;p45"/>
            <p:cNvSpPr/>
            <p:nvPr/>
          </p:nvSpPr>
          <p:spPr>
            <a:xfrm>
              <a:off x="7584000" y="2459730"/>
              <a:ext cx="6989" cy="25250"/>
            </a:xfrm>
            <a:custGeom>
              <a:avLst/>
              <a:gdLst/>
              <a:ahLst/>
              <a:cxnLst/>
              <a:rect l="l" t="t" r="r" b="b"/>
              <a:pathLst>
                <a:path w="142" h="513" extrusionOk="0">
                  <a:moveTo>
                    <a:pt x="75" y="0"/>
                  </a:moveTo>
                  <a:cubicBezTo>
                    <a:pt x="53" y="0"/>
                    <a:pt x="32" y="12"/>
                    <a:pt x="32" y="37"/>
                  </a:cubicBezTo>
                  <a:cubicBezTo>
                    <a:pt x="32" y="183"/>
                    <a:pt x="32" y="316"/>
                    <a:pt x="8" y="462"/>
                  </a:cubicBezTo>
                  <a:cubicBezTo>
                    <a:pt x="0" y="492"/>
                    <a:pt x="30" y="513"/>
                    <a:pt x="56" y="513"/>
                  </a:cubicBezTo>
                  <a:cubicBezTo>
                    <a:pt x="73" y="513"/>
                    <a:pt x="88" y="505"/>
                    <a:pt x="93" y="486"/>
                  </a:cubicBezTo>
                  <a:cubicBezTo>
                    <a:pt x="130" y="340"/>
                    <a:pt x="141" y="194"/>
                    <a:pt x="117" y="37"/>
                  </a:cubicBezTo>
                  <a:cubicBezTo>
                    <a:pt x="117" y="12"/>
                    <a:pt x="96" y="0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11" name="Google Shape;4911;p45"/>
            <p:cNvSpPr/>
            <p:nvPr/>
          </p:nvSpPr>
          <p:spPr>
            <a:xfrm>
              <a:off x="7583754" y="2459139"/>
              <a:ext cx="7235" cy="26382"/>
            </a:xfrm>
            <a:custGeom>
              <a:avLst/>
              <a:gdLst/>
              <a:ahLst/>
              <a:cxnLst/>
              <a:rect l="l" t="t" r="r" b="b"/>
              <a:pathLst>
                <a:path w="147" h="536" extrusionOk="0">
                  <a:moveTo>
                    <a:pt x="86" y="24"/>
                  </a:moveTo>
                  <a:cubicBezTo>
                    <a:pt x="98" y="24"/>
                    <a:pt x="110" y="36"/>
                    <a:pt x="122" y="60"/>
                  </a:cubicBezTo>
                  <a:cubicBezTo>
                    <a:pt x="135" y="206"/>
                    <a:pt x="122" y="352"/>
                    <a:pt x="86" y="498"/>
                  </a:cubicBezTo>
                  <a:cubicBezTo>
                    <a:pt x="86" y="511"/>
                    <a:pt x="62" y="523"/>
                    <a:pt x="49" y="523"/>
                  </a:cubicBezTo>
                  <a:cubicBezTo>
                    <a:pt x="37" y="511"/>
                    <a:pt x="13" y="498"/>
                    <a:pt x="13" y="474"/>
                  </a:cubicBezTo>
                  <a:cubicBezTo>
                    <a:pt x="37" y="328"/>
                    <a:pt x="49" y="195"/>
                    <a:pt x="49" y="49"/>
                  </a:cubicBezTo>
                  <a:cubicBezTo>
                    <a:pt x="49" y="36"/>
                    <a:pt x="62" y="24"/>
                    <a:pt x="73" y="24"/>
                  </a:cubicBezTo>
                  <a:close/>
                  <a:moveTo>
                    <a:pt x="73" y="0"/>
                  </a:moveTo>
                  <a:cubicBezTo>
                    <a:pt x="49" y="0"/>
                    <a:pt x="37" y="24"/>
                    <a:pt x="37" y="49"/>
                  </a:cubicBezTo>
                  <a:cubicBezTo>
                    <a:pt x="37" y="195"/>
                    <a:pt x="25" y="328"/>
                    <a:pt x="0" y="474"/>
                  </a:cubicBezTo>
                  <a:cubicBezTo>
                    <a:pt x="0" y="511"/>
                    <a:pt x="25" y="535"/>
                    <a:pt x="49" y="535"/>
                  </a:cubicBezTo>
                  <a:lnTo>
                    <a:pt x="62" y="535"/>
                  </a:lnTo>
                  <a:cubicBezTo>
                    <a:pt x="73" y="535"/>
                    <a:pt x="98" y="523"/>
                    <a:pt x="98" y="498"/>
                  </a:cubicBezTo>
                  <a:cubicBezTo>
                    <a:pt x="135" y="352"/>
                    <a:pt x="146" y="206"/>
                    <a:pt x="135" y="49"/>
                  </a:cubicBezTo>
                  <a:cubicBezTo>
                    <a:pt x="135" y="24"/>
                    <a:pt x="9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12" name="Google Shape;4912;p45"/>
            <p:cNvSpPr/>
            <p:nvPr/>
          </p:nvSpPr>
          <p:spPr>
            <a:xfrm>
              <a:off x="7589365" y="2462191"/>
              <a:ext cx="7580" cy="22051"/>
            </a:xfrm>
            <a:custGeom>
              <a:avLst/>
              <a:gdLst/>
              <a:ahLst/>
              <a:cxnLst/>
              <a:rect l="l" t="t" r="r" b="b"/>
              <a:pathLst>
                <a:path w="154" h="448" extrusionOk="0">
                  <a:moveTo>
                    <a:pt x="101" y="1"/>
                  </a:moveTo>
                  <a:cubicBezTo>
                    <a:pt x="84" y="1"/>
                    <a:pt x="69" y="8"/>
                    <a:pt x="69" y="23"/>
                  </a:cubicBezTo>
                  <a:cubicBezTo>
                    <a:pt x="45" y="144"/>
                    <a:pt x="21" y="266"/>
                    <a:pt x="8" y="388"/>
                  </a:cubicBezTo>
                  <a:cubicBezTo>
                    <a:pt x="1" y="424"/>
                    <a:pt x="28" y="447"/>
                    <a:pt x="54" y="447"/>
                  </a:cubicBezTo>
                  <a:cubicBezTo>
                    <a:pt x="72" y="447"/>
                    <a:pt x="88" y="437"/>
                    <a:pt x="94" y="412"/>
                  </a:cubicBezTo>
                  <a:cubicBezTo>
                    <a:pt x="130" y="290"/>
                    <a:pt x="142" y="169"/>
                    <a:pt x="154" y="35"/>
                  </a:cubicBezTo>
                  <a:cubicBezTo>
                    <a:pt x="154" y="14"/>
                    <a:pt x="125" y="1"/>
                    <a:pt x="1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13" name="Google Shape;4913;p45"/>
            <p:cNvSpPr/>
            <p:nvPr/>
          </p:nvSpPr>
          <p:spPr>
            <a:xfrm>
              <a:off x="7589169" y="2461502"/>
              <a:ext cx="8417" cy="22789"/>
            </a:xfrm>
            <a:custGeom>
              <a:avLst/>
              <a:gdLst/>
              <a:ahLst/>
              <a:cxnLst/>
              <a:rect l="l" t="t" r="r" b="b"/>
              <a:pathLst>
                <a:path w="171" h="463" extrusionOk="0">
                  <a:moveTo>
                    <a:pt x="109" y="25"/>
                  </a:moveTo>
                  <a:cubicBezTo>
                    <a:pt x="134" y="25"/>
                    <a:pt x="146" y="37"/>
                    <a:pt x="146" y="49"/>
                  </a:cubicBezTo>
                  <a:cubicBezTo>
                    <a:pt x="134" y="183"/>
                    <a:pt x="122" y="304"/>
                    <a:pt x="85" y="426"/>
                  </a:cubicBezTo>
                  <a:cubicBezTo>
                    <a:pt x="85" y="450"/>
                    <a:pt x="61" y="450"/>
                    <a:pt x="49" y="450"/>
                  </a:cubicBezTo>
                  <a:cubicBezTo>
                    <a:pt x="36" y="439"/>
                    <a:pt x="12" y="426"/>
                    <a:pt x="25" y="402"/>
                  </a:cubicBezTo>
                  <a:cubicBezTo>
                    <a:pt x="25" y="341"/>
                    <a:pt x="36" y="293"/>
                    <a:pt x="49" y="231"/>
                  </a:cubicBezTo>
                  <a:lnTo>
                    <a:pt x="85" y="49"/>
                  </a:lnTo>
                  <a:cubicBezTo>
                    <a:pt x="85" y="25"/>
                    <a:pt x="98" y="25"/>
                    <a:pt x="109" y="25"/>
                  </a:cubicBezTo>
                  <a:close/>
                  <a:moveTo>
                    <a:pt x="122" y="1"/>
                  </a:moveTo>
                  <a:cubicBezTo>
                    <a:pt x="98" y="1"/>
                    <a:pt x="61" y="12"/>
                    <a:pt x="61" y="37"/>
                  </a:cubicBezTo>
                  <a:cubicBezTo>
                    <a:pt x="49" y="110"/>
                    <a:pt x="36" y="171"/>
                    <a:pt x="36" y="231"/>
                  </a:cubicBezTo>
                  <a:cubicBezTo>
                    <a:pt x="25" y="280"/>
                    <a:pt x="12" y="341"/>
                    <a:pt x="0" y="402"/>
                  </a:cubicBezTo>
                  <a:cubicBezTo>
                    <a:pt x="0" y="439"/>
                    <a:pt x="25" y="463"/>
                    <a:pt x="49" y="463"/>
                  </a:cubicBezTo>
                  <a:lnTo>
                    <a:pt x="61" y="463"/>
                  </a:lnTo>
                  <a:cubicBezTo>
                    <a:pt x="73" y="463"/>
                    <a:pt x="98" y="450"/>
                    <a:pt x="109" y="426"/>
                  </a:cubicBezTo>
                  <a:cubicBezTo>
                    <a:pt x="134" y="304"/>
                    <a:pt x="146" y="183"/>
                    <a:pt x="158" y="49"/>
                  </a:cubicBezTo>
                  <a:cubicBezTo>
                    <a:pt x="171" y="25"/>
                    <a:pt x="146" y="12"/>
                    <a:pt x="1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14" name="Google Shape;4914;p45"/>
            <p:cNvSpPr/>
            <p:nvPr/>
          </p:nvSpPr>
          <p:spPr>
            <a:xfrm>
              <a:off x="7573615" y="2483061"/>
              <a:ext cx="19196" cy="15111"/>
            </a:xfrm>
            <a:custGeom>
              <a:avLst/>
              <a:gdLst/>
              <a:ahLst/>
              <a:cxnLst/>
              <a:rect l="l" t="t" r="r" b="b"/>
              <a:pathLst>
                <a:path w="390" h="307" extrusionOk="0">
                  <a:moveTo>
                    <a:pt x="346" y="0"/>
                  </a:moveTo>
                  <a:cubicBezTo>
                    <a:pt x="325" y="0"/>
                    <a:pt x="304" y="12"/>
                    <a:pt x="304" y="37"/>
                  </a:cubicBezTo>
                  <a:cubicBezTo>
                    <a:pt x="292" y="98"/>
                    <a:pt x="255" y="146"/>
                    <a:pt x="206" y="171"/>
                  </a:cubicBezTo>
                  <a:cubicBezTo>
                    <a:pt x="182" y="183"/>
                    <a:pt x="159" y="186"/>
                    <a:pt x="135" y="186"/>
                  </a:cubicBezTo>
                  <a:cubicBezTo>
                    <a:pt x="110" y="186"/>
                    <a:pt x="85" y="182"/>
                    <a:pt x="60" y="182"/>
                  </a:cubicBezTo>
                  <a:cubicBezTo>
                    <a:pt x="0" y="182"/>
                    <a:pt x="0" y="255"/>
                    <a:pt x="36" y="280"/>
                  </a:cubicBezTo>
                  <a:cubicBezTo>
                    <a:pt x="59" y="298"/>
                    <a:pt x="90" y="306"/>
                    <a:pt x="122" y="306"/>
                  </a:cubicBezTo>
                  <a:cubicBezTo>
                    <a:pt x="174" y="306"/>
                    <a:pt x="230" y="286"/>
                    <a:pt x="268" y="255"/>
                  </a:cubicBezTo>
                  <a:cubicBezTo>
                    <a:pt x="341" y="207"/>
                    <a:pt x="389" y="122"/>
                    <a:pt x="389" y="37"/>
                  </a:cubicBezTo>
                  <a:cubicBezTo>
                    <a:pt x="389" y="12"/>
                    <a:pt x="368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15" name="Google Shape;4915;p45"/>
            <p:cNvSpPr/>
            <p:nvPr/>
          </p:nvSpPr>
          <p:spPr>
            <a:xfrm>
              <a:off x="7573615" y="2482421"/>
              <a:ext cx="19737" cy="16243"/>
            </a:xfrm>
            <a:custGeom>
              <a:avLst/>
              <a:gdLst/>
              <a:ahLst/>
              <a:cxnLst/>
              <a:rect l="l" t="t" r="r" b="b"/>
              <a:pathLst>
                <a:path w="401" h="330" extrusionOk="0">
                  <a:moveTo>
                    <a:pt x="341" y="25"/>
                  </a:moveTo>
                  <a:cubicBezTo>
                    <a:pt x="365" y="25"/>
                    <a:pt x="377" y="25"/>
                    <a:pt x="377" y="50"/>
                  </a:cubicBezTo>
                  <a:cubicBezTo>
                    <a:pt x="377" y="135"/>
                    <a:pt x="341" y="208"/>
                    <a:pt x="268" y="257"/>
                  </a:cubicBezTo>
                  <a:cubicBezTo>
                    <a:pt x="230" y="287"/>
                    <a:pt x="174" y="308"/>
                    <a:pt x="122" y="308"/>
                  </a:cubicBezTo>
                  <a:cubicBezTo>
                    <a:pt x="90" y="308"/>
                    <a:pt x="59" y="300"/>
                    <a:pt x="36" y="281"/>
                  </a:cubicBezTo>
                  <a:cubicBezTo>
                    <a:pt x="24" y="268"/>
                    <a:pt x="12" y="244"/>
                    <a:pt x="24" y="220"/>
                  </a:cubicBezTo>
                  <a:cubicBezTo>
                    <a:pt x="24" y="220"/>
                    <a:pt x="36" y="208"/>
                    <a:pt x="49" y="208"/>
                  </a:cubicBezTo>
                  <a:lnTo>
                    <a:pt x="73" y="208"/>
                  </a:lnTo>
                  <a:cubicBezTo>
                    <a:pt x="97" y="208"/>
                    <a:pt x="121" y="211"/>
                    <a:pt x="143" y="211"/>
                  </a:cubicBezTo>
                  <a:cubicBezTo>
                    <a:pt x="166" y="211"/>
                    <a:pt x="188" y="208"/>
                    <a:pt x="206" y="195"/>
                  </a:cubicBezTo>
                  <a:cubicBezTo>
                    <a:pt x="268" y="159"/>
                    <a:pt x="304" y="111"/>
                    <a:pt x="304" y="50"/>
                  </a:cubicBezTo>
                  <a:cubicBezTo>
                    <a:pt x="316" y="38"/>
                    <a:pt x="328" y="25"/>
                    <a:pt x="341" y="25"/>
                  </a:cubicBezTo>
                  <a:close/>
                  <a:moveTo>
                    <a:pt x="352" y="1"/>
                  </a:moveTo>
                  <a:cubicBezTo>
                    <a:pt x="316" y="1"/>
                    <a:pt x="292" y="25"/>
                    <a:pt x="292" y="50"/>
                  </a:cubicBezTo>
                  <a:cubicBezTo>
                    <a:pt x="292" y="98"/>
                    <a:pt x="255" y="147"/>
                    <a:pt x="206" y="171"/>
                  </a:cubicBezTo>
                  <a:cubicBezTo>
                    <a:pt x="178" y="186"/>
                    <a:pt x="153" y="191"/>
                    <a:pt x="128" y="191"/>
                  </a:cubicBezTo>
                  <a:cubicBezTo>
                    <a:pt x="111" y="191"/>
                    <a:pt x="93" y="189"/>
                    <a:pt x="73" y="184"/>
                  </a:cubicBezTo>
                  <a:lnTo>
                    <a:pt x="60" y="184"/>
                  </a:lnTo>
                  <a:cubicBezTo>
                    <a:pt x="36" y="184"/>
                    <a:pt x="12" y="195"/>
                    <a:pt x="0" y="220"/>
                  </a:cubicBezTo>
                  <a:cubicBezTo>
                    <a:pt x="0" y="244"/>
                    <a:pt x="0" y="281"/>
                    <a:pt x="24" y="293"/>
                  </a:cubicBezTo>
                  <a:cubicBezTo>
                    <a:pt x="60" y="317"/>
                    <a:pt x="85" y="330"/>
                    <a:pt x="122" y="330"/>
                  </a:cubicBezTo>
                  <a:cubicBezTo>
                    <a:pt x="182" y="330"/>
                    <a:pt x="231" y="305"/>
                    <a:pt x="279" y="268"/>
                  </a:cubicBezTo>
                  <a:cubicBezTo>
                    <a:pt x="352" y="220"/>
                    <a:pt x="401" y="147"/>
                    <a:pt x="389" y="50"/>
                  </a:cubicBezTo>
                  <a:cubicBezTo>
                    <a:pt x="389" y="25"/>
                    <a:pt x="365" y="1"/>
                    <a:pt x="3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16" name="Google Shape;4916;p45"/>
            <p:cNvSpPr/>
            <p:nvPr/>
          </p:nvSpPr>
          <p:spPr>
            <a:xfrm>
              <a:off x="7583754" y="2487245"/>
              <a:ext cx="18605" cy="6645"/>
            </a:xfrm>
            <a:custGeom>
              <a:avLst/>
              <a:gdLst/>
              <a:ahLst/>
              <a:cxnLst/>
              <a:rect l="l" t="t" r="r" b="b"/>
              <a:pathLst>
                <a:path w="378" h="135" extrusionOk="0">
                  <a:moveTo>
                    <a:pt x="86" y="0"/>
                  </a:moveTo>
                  <a:cubicBezTo>
                    <a:pt x="25" y="0"/>
                    <a:pt x="0" y="73"/>
                    <a:pt x="62" y="86"/>
                  </a:cubicBezTo>
                  <a:cubicBezTo>
                    <a:pt x="146" y="110"/>
                    <a:pt x="232" y="134"/>
                    <a:pt x="317" y="134"/>
                  </a:cubicBezTo>
                  <a:cubicBezTo>
                    <a:pt x="365" y="134"/>
                    <a:pt x="378" y="61"/>
                    <a:pt x="329" y="49"/>
                  </a:cubicBezTo>
                  <a:cubicBezTo>
                    <a:pt x="256" y="25"/>
                    <a:pt x="159" y="13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17" name="Google Shape;4917;p45"/>
            <p:cNvSpPr/>
            <p:nvPr/>
          </p:nvSpPr>
          <p:spPr>
            <a:xfrm>
              <a:off x="7584345" y="2487097"/>
              <a:ext cx="18015" cy="7383"/>
            </a:xfrm>
            <a:custGeom>
              <a:avLst/>
              <a:gdLst/>
              <a:ahLst/>
              <a:cxnLst/>
              <a:rect l="l" t="t" r="r" b="b"/>
              <a:pathLst>
                <a:path w="366" h="150" extrusionOk="0">
                  <a:moveTo>
                    <a:pt x="74" y="16"/>
                  </a:moveTo>
                  <a:cubicBezTo>
                    <a:pt x="86" y="16"/>
                    <a:pt x="110" y="28"/>
                    <a:pt x="134" y="28"/>
                  </a:cubicBezTo>
                  <a:cubicBezTo>
                    <a:pt x="196" y="28"/>
                    <a:pt x="256" y="40"/>
                    <a:pt x="317" y="64"/>
                  </a:cubicBezTo>
                  <a:cubicBezTo>
                    <a:pt x="341" y="64"/>
                    <a:pt x="341" y="89"/>
                    <a:pt x="341" y="100"/>
                  </a:cubicBezTo>
                  <a:cubicBezTo>
                    <a:pt x="341" y="113"/>
                    <a:pt x="329" y="125"/>
                    <a:pt x="305" y="125"/>
                  </a:cubicBezTo>
                  <a:cubicBezTo>
                    <a:pt x="244" y="125"/>
                    <a:pt x="171" y="113"/>
                    <a:pt x="110" y="100"/>
                  </a:cubicBezTo>
                  <a:cubicBezTo>
                    <a:pt x="86" y="89"/>
                    <a:pt x="74" y="89"/>
                    <a:pt x="50" y="89"/>
                  </a:cubicBezTo>
                  <a:cubicBezTo>
                    <a:pt x="25" y="76"/>
                    <a:pt x="25" y="52"/>
                    <a:pt x="25" y="52"/>
                  </a:cubicBezTo>
                  <a:cubicBezTo>
                    <a:pt x="25" y="28"/>
                    <a:pt x="37" y="16"/>
                    <a:pt x="61" y="16"/>
                  </a:cubicBezTo>
                  <a:close/>
                  <a:moveTo>
                    <a:pt x="55" y="0"/>
                  </a:moveTo>
                  <a:cubicBezTo>
                    <a:pt x="29" y="0"/>
                    <a:pt x="13" y="20"/>
                    <a:pt x="13" y="40"/>
                  </a:cubicBezTo>
                  <a:cubicBezTo>
                    <a:pt x="1" y="64"/>
                    <a:pt x="13" y="89"/>
                    <a:pt x="50" y="100"/>
                  </a:cubicBezTo>
                  <a:cubicBezTo>
                    <a:pt x="61" y="100"/>
                    <a:pt x="86" y="113"/>
                    <a:pt x="110" y="113"/>
                  </a:cubicBezTo>
                  <a:cubicBezTo>
                    <a:pt x="171" y="125"/>
                    <a:pt x="244" y="137"/>
                    <a:pt x="305" y="149"/>
                  </a:cubicBezTo>
                  <a:cubicBezTo>
                    <a:pt x="341" y="149"/>
                    <a:pt x="353" y="125"/>
                    <a:pt x="353" y="100"/>
                  </a:cubicBezTo>
                  <a:cubicBezTo>
                    <a:pt x="366" y="76"/>
                    <a:pt x="353" y="52"/>
                    <a:pt x="317" y="40"/>
                  </a:cubicBezTo>
                  <a:lnTo>
                    <a:pt x="134" y="3"/>
                  </a:lnTo>
                  <a:lnTo>
                    <a:pt x="74" y="3"/>
                  </a:lnTo>
                  <a:cubicBezTo>
                    <a:pt x="67" y="1"/>
                    <a:pt x="61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18" name="Google Shape;4918;p45"/>
            <p:cNvSpPr/>
            <p:nvPr/>
          </p:nvSpPr>
          <p:spPr>
            <a:xfrm>
              <a:off x="7590547" y="2481781"/>
              <a:ext cx="16390" cy="6743"/>
            </a:xfrm>
            <a:custGeom>
              <a:avLst/>
              <a:gdLst/>
              <a:ahLst/>
              <a:cxnLst/>
              <a:rect l="l" t="t" r="r" b="b"/>
              <a:pathLst>
                <a:path w="333" h="137" extrusionOk="0">
                  <a:moveTo>
                    <a:pt x="69" y="1"/>
                  </a:moveTo>
                  <a:cubicBezTo>
                    <a:pt x="18" y="1"/>
                    <a:pt x="1" y="76"/>
                    <a:pt x="57" y="87"/>
                  </a:cubicBezTo>
                  <a:cubicBezTo>
                    <a:pt x="118" y="111"/>
                    <a:pt x="191" y="124"/>
                    <a:pt x="251" y="136"/>
                  </a:cubicBezTo>
                  <a:cubicBezTo>
                    <a:pt x="256" y="136"/>
                    <a:pt x="260" y="137"/>
                    <a:pt x="264" y="137"/>
                  </a:cubicBezTo>
                  <a:cubicBezTo>
                    <a:pt x="316" y="137"/>
                    <a:pt x="333" y="62"/>
                    <a:pt x="276" y="51"/>
                  </a:cubicBezTo>
                  <a:cubicBezTo>
                    <a:pt x="215" y="27"/>
                    <a:pt x="143" y="14"/>
                    <a:pt x="81" y="2"/>
                  </a:cubicBezTo>
                  <a:cubicBezTo>
                    <a:pt x="77" y="1"/>
                    <a:pt x="73" y="1"/>
                    <a:pt x="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19" name="Google Shape;4919;p45"/>
            <p:cNvSpPr/>
            <p:nvPr/>
          </p:nvSpPr>
          <p:spPr>
            <a:xfrm>
              <a:off x="7590941" y="2481240"/>
              <a:ext cx="15603" cy="7875"/>
            </a:xfrm>
            <a:custGeom>
              <a:avLst/>
              <a:gdLst/>
              <a:ahLst/>
              <a:cxnLst/>
              <a:rect l="l" t="t" r="r" b="b"/>
              <a:pathLst>
                <a:path w="317" h="160" extrusionOk="0">
                  <a:moveTo>
                    <a:pt x="60" y="22"/>
                  </a:moveTo>
                  <a:cubicBezTo>
                    <a:pt x="64" y="22"/>
                    <a:pt x="69" y="23"/>
                    <a:pt x="73" y="25"/>
                  </a:cubicBezTo>
                  <a:lnTo>
                    <a:pt x="98" y="25"/>
                  </a:lnTo>
                  <a:cubicBezTo>
                    <a:pt x="159" y="38"/>
                    <a:pt x="219" y="49"/>
                    <a:pt x="268" y="74"/>
                  </a:cubicBezTo>
                  <a:cubicBezTo>
                    <a:pt x="292" y="74"/>
                    <a:pt x="305" y="98"/>
                    <a:pt x="292" y="111"/>
                  </a:cubicBezTo>
                  <a:cubicBezTo>
                    <a:pt x="292" y="120"/>
                    <a:pt x="284" y="138"/>
                    <a:pt x="268" y="138"/>
                  </a:cubicBezTo>
                  <a:cubicBezTo>
                    <a:pt x="265" y="138"/>
                    <a:pt x="261" y="137"/>
                    <a:pt x="256" y="135"/>
                  </a:cubicBezTo>
                  <a:cubicBezTo>
                    <a:pt x="195" y="135"/>
                    <a:pt x="135" y="111"/>
                    <a:pt x="86" y="98"/>
                  </a:cubicBezTo>
                  <a:lnTo>
                    <a:pt x="49" y="86"/>
                  </a:lnTo>
                  <a:cubicBezTo>
                    <a:pt x="25" y="86"/>
                    <a:pt x="25" y="62"/>
                    <a:pt x="25" y="49"/>
                  </a:cubicBezTo>
                  <a:cubicBezTo>
                    <a:pt x="25" y="40"/>
                    <a:pt x="41" y="22"/>
                    <a:pt x="60" y="22"/>
                  </a:cubicBezTo>
                  <a:close/>
                  <a:moveTo>
                    <a:pt x="73" y="1"/>
                  </a:moveTo>
                  <a:cubicBezTo>
                    <a:pt x="37" y="1"/>
                    <a:pt x="13" y="25"/>
                    <a:pt x="13" y="49"/>
                  </a:cubicBezTo>
                  <a:cubicBezTo>
                    <a:pt x="0" y="74"/>
                    <a:pt x="13" y="98"/>
                    <a:pt x="49" y="111"/>
                  </a:cubicBezTo>
                  <a:lnTo>
                    <a:pt x="73" y="122"/>
                  </a:lnTo>
                  <a:cubicBezTo>
                    <a:pt x="135" y="135"/>
                    <a:pt x="195" y="147"/>
                    <a:pt x="243" y="159"/>
                  </a:cubicBezTo>
                  <a:lnTo>
                    <a:pt x="256" y="159"/>
                  </a:lnTo>
                  <a:cubicBezTo>
                    <a:pt x="292" y="159"/>
                    <a:pt x="305" y="135"/>
                    <a:pt x="316" y="111"/>
                  </a:cubicBezTo>
                  <a:cubicBezTo>
                    <a:pt x="316" y="86"/>
                    <a:pt x="305" y="62"/>
                    <a:pt x="280" y="49"/>
                  </a:cubicBezTo>
                  <a:cubicBezTo>
                    <a:pt x="219" y="38"/>
                    <a:pt x="159" y="25"/>
                    <a:pt x="110" y="13"/>
                  </a:cubicBezTo>
                  <a:lnTo>
                    <a:pt x="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20" name="Google Shape;4920;p45"/>
            <p:cNvSpPr/>
            <p:nvPr/>
          </p:nvSpPr>
          <p:spPr>
            <a:xfrm>
              <a:off x="7579570" y="2430099"/>
              <a:ext cx="25791" cy="30861"/>
            </a:xfrm>
            <a:custGeom>
              <a:avLst/>
              <a:gdLst/>
              <a:ahLst/>
              <a:cxnLst/>
              <a:rect l="l" t="t" r="r" b="b"/>
              <a:pathLst>
                <a:path w="524" h="627" extrusionOk="0">
                  <a:moveTo>
                    <a:pt x="245" y="1"/>
                  </a:moveTo>
                  <a:cubicBezTo>
                    <a:pt x="206" y="1"/>
                    <a:pt x="177" y="48"/>
                    <a:pt x="207" y="79"/>
                  </a:cubicBezTo>
                  <a:cubicBezTo>
                    <a:pt x="293" y="140"/>
                    <a:pt x="438" y="250"/>
                    <a:pt x="377" y="371"/>
                  </a:cubicBezTo>
                  <a:cubicBezTo>
                    <a:pt x="317" y="480"/>
                    <a:pt x="158" y="504"/>
                    <a:pt x="49" y="529"/>
                  </a:cubicBezTo>
                  <a:cubicBezTo>
                    <a:pt x="1" y="541"/>
                    <a:pt x="12" y="626"/>
                    <a:pt x="61" y="626"/>
                  </a:cubicBezTo>
                  <a:cubicBezTo>
                    <a:pt x="207" y="626"/>
                    <a:pt x="414" y="529"/>
                    <a:pt x="474" y="383"/>
                  </a:cubicBezTo>
                  <a:cubicBezTo>
                    <a:pt x="523" y="225"/>
                    <a:pt x="377" y="91"/>
                    <a:pt x="268" y="6"/>
                  </a:cubicBezTo>
                  <a:cubicBezTo>
                    <a:pt x="260" y="2"/>
                    <a:pt x="253" y="1"/>
                    <a:pt x="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21" name="Google Shape;4921;p45"/>
            <p:cNvSpPr/>
            <p:nvPr/>
          </p:nvSpPr>
          <p:spPr>
            <a:xfrm>
              <a:off x="7580161" y="2429557"/>
              <a:ext cx="26382" cy="31402"/>
            </a:xfrm>
            <a:custGeom>
              <a:avLst/>
              <a:gdLst/>
              <a:ahLst/>
              <a:cxnLst/>
              <a:rect l="l" t="t" r="r" b="b"/>
              <a:pathLst>
                <a:path w="536" h="638" extrusionOk="0">
                  <a:moveTo>
                    <a:pt x="232" y="17"/>
                  </a:moveTo>
                  <a:cubicBezTo>
                    <a:pt x="232" y="17"/>
                    <a:pt x="244" y="17"/>
                    <a:pt x="244" y="29"/>
                  </a:cubicBezTo>
                  <a:cubicBezTo>
                    <a:pt x="426" y="151"/>
                    <a:pt x="487" y="272"/>
                    <a:pt x="451" y="394"/>
                  </a:cubicBezTo>
                  <a:cubicBezTo>
                    <a:pt x="402" y="528"/>
                    <a:pt x="208" y="625"/>
                    <a:pt x="62" y="625"/>
                  </a:cubicBezTo>
                  <a:lnTo>
                    <a:pt x="49" y="625"/>
                  </a:lnTo>
                  <a:cubicBezTo>
                    <a:pt x="37" y="625"/>
                    <a:pt x="25" y="601"/>
                    <a:pt x="25" y="588"/>
                  </a:cubicBezTo>
                  <a:cubicBezTo>
                    <a:pt x="13" y="577"/>
                    <a:pt x="25" y="552"/>
                    <a:pt x="49" y="552"/>
                  </a:cubicBezTo>
                  <a:lnTo>
                    <a:pt x="62" y="540"/>
                  </a:lnTo>
                  <a:cubicBezTo>
                    <a:pt x="171" y="528"/>
                    <a:pt x="317" y="491"/>
                    <a:pt x="365" y="382"/>
                  </a:cubicBezTo>
                  <a:cubicBezTo>
                    <a:pt x="438" y="261"/>
                    <a:pt x="281" y="139"/>
                    <a:pt x="208" y="78"/>
                  </a:cubicBezTo>
                  <a:cubicBezTo>
                    <a:pt x="195" y="66"/>
                    <a:pt x="195" y="53"/>
                    <a:pt x="208" y="29"/>
                  </a:cubicBezTo>
                  <a:cubicBezTo>
                    <a:pt x="208" y="29"/>
                    <a:pt x="219" y="17"/>
                    <a:pt x="232" y="17"/>
                  </a:cubicBezTo>
                  <a:close/>
                  <a:moveTo>
                    <a:pt x="237" y="0"/>
                  </a:moveTo>
                  <a:cubicBezTo>
                    <a:pt x="219" y="0"/>
                    <a:pt x="201" y="11"/>
                    <a:pt x="183" y="29"/>
                  </a:cubicBezTo>
                  <a:cubicBezTo>
                    <a:pt x="171" y="42"/>
                    <a:pt x="171" y="78"/>
                    <a:pt x="195" y="90"/>
                  </a:cubicBezTo>
                  <a:cubicBezTo>
                    <a:pt x="268" y="151"/>
                    <a:pt x="414" y="261"/>
                    <a:pt x="354" y="382"/>
                  </a:cubicBezTo>
                  <a:cubicBezTo>
                    <a:pt x="305" y="479"/>
                    <a:pt x="171" y="504"/>
                    <a:pt x="62" y="528"/>
                  </a:cubicBezTo>
                  <a:lnTo>
                    <a:pt x="37" y="528"/>
                  </a:lnTo>
                  <a:cubicBezTo>
                    <a:pt x="13" y="540"/>
                    <a:pt x="0" y="564"/>
                    <a:pt x="0" y="588"/>
                  </a:cubicBezTo>
                  <a:cubicBezTo>
                    <a:pt x="0" y="613"/>
                    <a:pt x="25" y="637"/>
                    <a:pt x="49" y="637"/>
                  </a:cubicBezTo>
                  <a:lnTo>
                    <a:pt x="62" y="637"/>
                  </a:lnTo>
                  <a:cubicBezTo>
                    <a:pt x="219" y="637"/>
                    <a:pt x="414" y="540"/>
                    <a:pt x="462" y="394"/>
                  </a:cubicBezTo>
                  <a:cubicBezTo>
                    <a:pt x="535" y="212"/>
                    <a:pt x="329" y="66"/>
                    <a:pt x="256" y="5"/>
                  </a:cubicBezTo>
                  <a:cubicBezTo>
                    <a:pt x="250" y="2"/>
                    <a:pt x="243" y="0"/>
                    <a:pt x="2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22" name="Google Shape;4922;p45"/>
            <p:cNvSpPr/>
            <p:nvPr/>
          </p:nvSpPr>
          <p:spPr>
            <a:xfrm>
              <a:off x="7594288" y="2449738"/>
              <a:ext cx="11074" cy="7728"/>
            </a:xfrm>
            <a:custGeom>
              <a:avLst/>
              <a:gdLst/>
              <a:ahLst/>
              <a:cxnLst/>
              <a:rect l="l" t="t" r="r" b="b"/>
              <a:pathLst>
                <a:path w="225" h="157" extrusionOk="0">
                  <a:moveTo>
                    <a:pt x="61" y="1"/>
                  </a:moveTo>
                  <a:cubicBezTo>
                    <a:pt x="32" y="1"/>
                    <a:pt x="1" y="35"/>
                    <a:pt x="18" y="69"/>
                  </a:cubicBezTo>
                  <a:cubicBezTo>
                    <a:pt x="39" y="122"/>
                    <a:pt x="87" y="157"/>
                    <a:pt x="147" y="157"/>
                  </a:cubicBezTo>
                  <a:cubicBezTo>
                    <a:pt x="156" y="157"/>
                    <a:pt x="166" y="156"/>
                    <a:pt x="175" y="154"/>
                  </a:cubicBezTo>
                  <a:cubicBezTo>
                    <a:pt x="224" y="142"/>
                    <a:pt x="224" y="69"/>
                    <a:pt x="175" y="69"/>
                  </a:cubicBezTo>
                  <a:cubicBezTo>
                    <a:pt x="139" y="69"/>
                    <a:pt x="115" y="57"/>
                    <a:pt x="91" y="21"/>
                  </a:cubicBezTo>
                  <a:cubicBezTo>
                    <a:pt x="84" y="7"/>
                    <a:pt x="72" y="1"/>
                    <a:pt x="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23" name="Google Shape;4923;p45"/>
            <p:cNvSpPr/>
            <p:nvPr/>
          </p:nvSpPr>
          <p:spPr>
            <a:xfrm>
              <a:off x="7593943" y="2449147"/>
              <a:ext cx="11419" cy="8810"/>
            </a:xfrm>
            <a:custGeom>
              <a:avLst/>
              <a:gdLst/>
              <a:ahLst/>
              <a:cxnLst/>
              <a:rect l="l" t="t" r="r" b="b"/>
              <a:pathLst>
                <a:path w="232" h="179" extrusionOk="0">
                  <a:moveTo>
                    <a:pt x="74" y="20"/>
                  </a:moveTo>
                  <a:cubicBezTo>
                    <a:pt x="74" y="20"/>
                    <a:pt x="85" y="20"/>
                    <a:pt x="98" y="45"/>
                  </a:cubicBezTo>
                  <a:cubicBezTo>
                    <a:pt x="107" y="65"/>
                    <a:pt x="126" y="84"/>
                    <a:pt x="159" y="84"/>
                  </a:cubicBezTo>
                  <a:cubicBezTo>
                    <a:pt x="166" y="84"/>
                    <a:pt x="174" y="84"/>
                    <a:pt x="182" y="81"/>
                  </a:cubicBezTo>
                  <a:cubicBezTo>
                    <a:pt x="195" y="81"/>
                    <a:pt x="207" y="106"/>
                    <a:pt x="207" y="117"/>
                  </a:cubicBezTo>
                  <a:cubicBezTo>
                    <a:pt x="207" y="130"/>
                    <a:pt x="207" y="154"/>
                    <a:pt x="182" y="154"/>
                  </a:cubicBezTo>
                  <a:cubicBezTo>
                    <a:pt x="175" y="156"/>
                    <a:pt x="167" y="157"/>
                    <a:pt x="160" y="157"/>
                  </a:cubicBezTo>
                  <a:cubicBezTo>
                    <a:pt x="107" y="157"/>
                    <a:pt x="58" y="122"/>
                    <a:pt x="37" y="69"/>
                  </a:cubicBezTo>
                  <a:cubicBezTo>
                    <a:pt x="25" y="57"/>
                    <a:pt x="37" y="33"/>
                    <a:pt x="49" y="20"/>
                  </a:cubicBezTo>
                  <a:close/>
                  <a:moveTo>
                    <a:pt x="70" y="1"/>
                  </a:moveTo>
                  <a:cubicBezTo>
                    <a:pt x="61" y="1"/>
                    <a:pt x="53" y="4"/>
                    <a:pt x="49" y="9"/>
                  </a:cubicBezTo>
                  <a:cubicBezTo>
                    <a:pt x="25" y="20"/>
                    <a:pt x="1" y="45"/>
                    <a:pt x="12" y="81"/>
                  </a:cubicBezTo>
                  <a:cubicBezTo>
                    <a:pt x="49" y="142"/>
                    <a:pt x="98" y="179"/>
                    <a:pt x="158" y="179"/>
                  </a:cubicBezTo>
                  <a:lnTo>
                    <a:pt x="182" y="179"/>
                  </a:lnTo>
                  <a:cubicBezTo>
                    <a:pt x="219" y="166"/>
                    <a:pt x="231" y="142"/>
                    <a:pt x="231" y="117"/>
                  </a:cubicBezTo>
                  <a:cubicBezTo>
                    <a:pt x="231" y="93"/>
                    <a:pt x="207" y="69"/>
                    <a:pt x="182" y="69"/>
                  </a:cubicBezTo>
                  <a:cubicBezTo>
                    <a:pt x="146" y="69"/>
                    <a:pt x="122" y="57"/>
                    <a:pt x="110" y="33"/>
                  </a:cubicBezTo>
                  <a:cubicBezTo>
                    <a:pt x="102" y="10"/>
                    <a:pt x="85" y="1"/>
                    <a:pt x="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24" name="Google Shape;4924;p45"/>
            <p:cNvSpPr/>
            <p:nvPr/>
          </p:nvSpPr>
          <p:spPr>
            <a:xfrm>
              <a:off x="7594140" y="2444078"/>
              <a:ext cx="14028" cy="7974"/>
            </a:xfrm>
            <a:custGeom>
              <a:avLst/>
              <a:gdLst/>
              <a:ahLst/>
              <a:cxnLst/>
              <a:rect l="l" t="t" r="r" b="b"/>
              <a:pathLst>
                <a:path w="285" h="162" extrusionOk="0">
                  <a:moveTo>
                    <a:pt x="61" y="0"/>
                  </a:moveTo>
                  <a:cubicBezTo>
                    <a:pt x="28" y="0"/>
                    <a:pt x="0" y="65"/>
                    <a:pt x="45" y="87"/>
                  </a:cubicBezTo>
                  <a:cubicBezTo>
                    <a:pt x="94" y="112"/>
                    <a:pt x="154" y="136"/>
                    <a:pt x="203" y="160"/>
                  </a:cubicBezTo>
                  <a:cubicBezTo>
                    <a:pt x="206" y="161"/>
                    <a:pt x="210" y="161"/>
                    <a:pt x="213" y="161"/>
                  </a:cubicBezTo>
                  <a:cubicBezTo>
                    <a:pt x="256" y="161"/>
                    <a:pt x="285" y="97"/>
                    <a:pt x="240" y="75"/>
                  </a:cubicBezTo>
                  <a:cubicBezTo>
                    <a:pt x="191" y="50"/>
                    <a:pt x="130" y="26"/>
                    <a:pt x="70" y="2"/>
                  </a:cubicBezTo>
                  <a:cubicBezTo>
                    <a:pt x="67" y="1"/>
                    <a:pt x="64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25" name="Google Shape;4925;p45"/>
            <p:cNvSpPr/>
            <p:nvPr/>
          </p:nvSpPr>
          <p:spPr>
            <a:xfrm>
              <a:off x="7594534" y="2443930"/>
              <a:ext cx="13191" cy="8613"/>
            </a:xfrm>
            <a:custGeom>
              <a:avLst/>
              <a:gdLst/>
              <a:ahLst/>
              <a:cxnLst/>
              <a:rect l="l" t="t" r="r" b="b"/>
              <a:pathLst>
                <a:path w="268" h="175" extrusionOk="0">
                  <a:moveTo>
                    <a:pt x="48" y="12"/>
                  </a:moveTo>
                  <a:cubicBezTo>
                    <a:pt x="53" y="12"/>
                    <a:pt x="58" y="13"/>
                    <a:pt x="62" y="17"/>
                  </a:cubicBezTo>
                  <a:cubicBezTo>
                    <a:pt x="134" y="42"/>
                    <a:pt x="183" y="66"/>
                    <a:pt x="232" y="90"/>
                  </a:cubicBezTo>
                  <a:cubicBezTo>
                    <a:pt x="243" y="102"/>
                    <a:pt x="243" y="115"/>
                    <a:pt x="243" y="139"/>
                  </a:cubicBezTo>
                  <a:cubicBezTo>
                    <a:pt x="235" y="147"/>
                    <a:pt x="227" y="156"/>
                    <a:pt x="218" y="156"/>
                  </a:cubicBezTo>
                  <a:cubicBezTo>
                    <a:pt x="214" y="156"/>
                    <a:pt x="211" y="154"/>
                    <a:pt x="207" y="151"/>
                  </a:cubicBezTo>
                  <a:cubicBezTo>
                    <a:pt x="146" y="126"/>
                    <a:pt x="98" y="102"/>
                    <a:pt x="37" y="78"/>
                  </a:cubicBezTo>
                  <a:cubicBezTo>
                    <a:pt x="13" y="66"/>
                    <a:pt x="13" y="53"/>
                    <a:pt x="25" y="29"/>
                  </a:cubicBezTo>
                  <a:cubicBezTo>
                    <a:pt x="25" y="21"/>
                    <a:pt x="37" y="12"/>
                    <a:pt x="48" y="12"/>
                  </a:cubicBezTo>
                  <a:close/>
                  <a:moveTo>
                    <a:pt x="47" y="0"/>
                  </a:moveTo>
                  <a:cubicBezTo>
                    <a:pt x="26" y="0"/>
                    <a:pt x="13" y="11"/>
                    <a:pt x="13" y="29"/>
                  </a:cubicBezTo>
                  <a:cubicBezTo>
                    <a:pt x="0" y="53"/>
                    <a:pt x="0" y="78"/>
                    <a:pt x="25" y="90"/>
                  </a:cubicBezTo>
                  <a:cubicBezTo>
                    <a:pt x="86" y="126"/>
                    <a:pt x="146" y="151"/>
                    <a:pt x="195" y="163"/>
                  </a:cubicBezTo>
                  <a:lnTo>
                    <a:pt x="207" y="175"/>
                  </a:lnTo>
                  <a:cubicBezTo>
                    <a:pt x="232" y="175"/>
                    <a:pt x="243" y="163"/>
                    <a:pt x="256" y="139"/>
                  </a:cubicBezTo>
                  <a:cubicBezTo>
                    <a:pt x="268" y="115"/>
                    <a:pt x="268" y="90"/>
                    <a:pt x="232" y="78"/>
                  </a:cubicBezTo>
                  <a:cubicBezTo>
                    <a:pt x="183" y="53"/>
                    <a:pt x="134" y="29"/>
                    <a:pt x="73" y="5"/>
                  </a:cubicBezTo>
                  <a:cubicBezTo>
                    <a:pt x="64" y="1"/>
                    <a:pt x="55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26" name="Google Shape;4926;p45"/>
            <p:cNvSpPr/>
            <p:nvPr/>
          </p:nvSpPr>
          <p:spPr>
            <a:xfrm>
              <a:off x="7597044" y="2433052"/>
              <a:ext cx="9795" cy="7728"/>
            </a:xfrm>
            <a:custGeom>
              <a:avLst/>
              <a:gdLst/>
              <a:ahLst/>
              <a:cxnLst/>
              <a:rect l="l" t="t" r="r" b="b"/>
              <a:pathLst>
                <a:path w="199" h="157" extrusionOk="0">
                  <a:moveTo>
                    <a:pt x="45" y="0"/>
                  </a:moveTo>
                  <a:cubicBezTo>
                    <a:pt x="27" y="0"/>
                    <a:pt x="11" y="10"/>
                    <a:pt x="11" y="31"/>
                  </a:cubicBezTo>
                  <a:cubicBezTo>
                    <a:pt x="1" y="98"/>
                    <a:pt x="43" y="157"/>
                    <a:pt x="102" y="157"/>
                  </a:cubicBezTo>
                  <a:cubicBezTo>
                    <a:pt x="119" y="157"/>
                    <a:pt x="137" y="152"/>
                    <a:pt x="156" y="141"/>
                  </a:cubicBezTo>
                  <a:cubicBezTo>
                    <a:pt x="198" y="120"/>
                    <a:pt x="177" y="63"/>
                    <a:pt x="139" y="63"/>
                  </a:cubicBezTo>
                  <a:cubicBezTo>
                    <a:pt x="133" y="63"/>
                    <a:pt x="126" y="65"/>
                    <a:pt x="119" y="68"/>
                  </a:cubicBezTo>
                  <a:cubicBezTo>
                    <a:pt x="115" y="70"/>
                    <a:pt x="111" y="71"/>
                    <a:pt x="107" y="71"/>
                  </a:cubicBezTo>
                  <a:cubicBezTo>
                    <a:pt x="92" y="71"/>
                    <a:pt x="86" y="53"/>
                    <a:pt x="95" y="44"/>
                  </a:cubicBezTo>
                  <a:cubicBezTo>
                    <a:pt x="95" y="16"/>
                    <a:pt x="68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27" name="Google Shape;4927;p45"/>
            <p:cNvSpPr/>
            <p:nvPr/>
          </p:nvSpPr>
          <p:spPr>
            <a:xfrm>
              <a:off x="7596355" y="2432757"/>
              <a:ext cx="10189" cy="8466"/>
            </a:xfrm>
            <a:custGeom>
              <a:avLst/>
              <a:gdLst/>
              <a:ahLst/>
              <a:cxnLst/>
              <a:rect l="l" t="t" r="r" b="b"/>
              <a:pathLst>
                <a:path w="207" h="172" extrusionOk="0">
                  <a:moveTo>
                    <a:pt x="61" y="13"/>
                  </a:moveTo>
                  <a:cubicBezTo>
                    <a:pt x="85" y="25"/>
                    <a:pt x="97" y="25"/>
                    <a:pt x="97" y="50"/>
                  </a:cubicBezTo>
                  <a:cubicBezTo>
                    <a:pt x="97" y="61"/>
                    <a:pt x="97" y="74"/>
                    <a:pt x="109" y="86"/>
                  </a:cubicBezTo>
                  <a:lnTo>
                    <a:pt x="133" y="86"/>
                  </a:lnTo>
                  <a:cubicBezTo>
                    <a:pt x="140" y="83"/>
                    <a:pt x="146" y="81"/>
                    <a:pt x="151" y="81"/>
                  </a:cubicBezTo>
                  <a:cubicBezTo>
                    <a:pt x="164" y="81"/>
                    <a:pt x="174" y="92"/>
                    <a:pt x="182" y="110"/>
                  </a:cubicBezTo>
                  <a:cubicBezTo>
                    <a:pt x="182" y="123"/>
                    <a:pt x="182" y="134"/>
                    <a:pt x="170" y="147"/>
                  </a:cubicBezTo>
                  <a:cubicBezTo>
                    <a:pt x="155" y="152"/>
                    <a:pt x="140" y="155"/>
                    <a:pt x="126" y="155"/>
                  </a:cubicBezTo>
                  <a:cubicBezTo>
                    <a:pt x="106" y="155"/>
                    <a:pt x="88" y="149"/>
                    <a:pt x="73" y="134"/>
                  </a:cubicBezTo>
                  <a:cubicBezTo>
                    <a:pt x="36" y="110"/>
                    <a:pt x="25" y="74"/>
                    <a:pt x="25" y="37"/>
                  </a:cubicBezTo>
                  <a:cubicBezTo>
                    <a:pt x="36" y="25"/>
                    <a:pt x="49" y="13"/>
                    <a:pt x="61" y="13"/>
                  </a:cubicBezTo>
                  <a:close/>
                  <a:moveTo>
                    <a:pt x="61" y="1"/>
                  </a:moveTo>
                  <a:cubicBezTo>
                    <a:pt x="49" y="1"/>
                    <a:pt x="12" y="13"/>
                    <a:pt x="12" y="37"/>
                  </a:cubicBezTo>
                  <a:cubicBezTo>
                    <a:pt x="0" y="86"/>
                    <a:pt x="25" y="123"/>
                    <a:pt x="61" y="147"/>
                  </a:cubicBezTo>
                  <a:cubicBezTo>
                    <a:pt x="73" y="159"/>
                    <a:pt x="97" y="171"/>
                    <a:pt x="122" y="171"/>
                  </a:cubicBezTo>
                  <a:cubicBezTo>
                    <a:pt x="146" y="171"/>
                    <a:pt x="158" y="171"/>
                    <a:pt x="170" y="159"/>
                  </a:cubicBezTo>
                  <a:cubicBezTo>
                    <a:pt x="206" y="147"/>
                    <a:pt x="206" y="123"/>
                    <a:pt x="195" y="98"/>
                  </a:cubicBezTo>
                  <a:cubicBezTo>
                    <a:pt x="186" y="81"/>
                    <a:pt x="171" y="64"/>
                    <a:pt x="150" y="64"/>
                  </a:cubicBezTo>
                  <a:cubicBezTo>
                    <a:pt x="142" y="64"/>
                    <a:pt x="132" y="67"/>
                    <a:pt x="122" y="74"/>
                  </a:cubicBezTo>
                  <a:cubicBezTo>
                    <a:pt x="109" y="61"/>
                    <a:pt x="109" y="61"/>
                    <a:pt x="109" y="50"/>
                  </a:cubicBezTo>
                  <a:cubicBezTo>
                    <a:pt x="122" y="25"/>
                    <a:pt x="97" y="1"/>
                    <a:pt x="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28" name="Google Shape;4928;p45"/>
            <p:cNvSpPr/>
            <p:nvPr/>
          </p:nvSpPr>
          <p:spPr>
            <a:xfrm>
              <a:off x="7741215" y="2475284"/>
              <a:ext cx="4184" cy="15455"/>
            </a:xfrm>
            <a:custGeom>
              <a:avLst/>
              <a:gdLst/>
              <a:ahLst/>
              <a:cxnLst/>
              <a:rect l="l" t="t" r="r" b="b"/>
              <a:pathLst>
                <a:path w="85" h="314" extrusionOk="0">
                  <a:moveTo>
                    <a:pt x="43" y="0"/>
                  </a:moveTo>
                  <a:cubicBezTo>
                    <a:pt x="21" y="0"/>
                    <a:pt x="0" y="13"/>
                    <a:pt x="0" y="37"/>
                  </a:cubicBezTo>
                  <a:lnTo>
                    <a:pt x="0" y="268"/>
                  </a:lnTo>
                  <a:cubicBezTo>
                    <a:pt x="0" y="298"/>
                    <a:pt x="21" y="313"/>
                    <a:pt x="43" y="313"/>
                  </a:cubicBezTo>
                  <a:cubicBezTo>
                    <a:pt x="64" y="313"/>
                    <a:pt x="85" y="298"/>
                    <a:pt x="85" y="268"/>
                  </a:cubicBezTo>
                  <a:lnTo>
                    <a:pt x="85" y="37"/>
                  </a:lnTo>
                  <a:cubicBezTo>
                    <a:pt x="85" y="13"/>
                    <a:pt x="64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29" name="Google Shape;4929;p45"/>
            <p:cNvSpPr/>
            <p:nvPr/>
          </p:nvSpPr>
          <p:spPr>
            <a:xfrm>
              <a:off x="7740575" y="2474693"/>
              <a:ext cx="5463" cy="16193"/>
            </a:xfrm>
            <a:custGeom>
              <a:avLst/>
              <a:gdLst/>
              <a:ahLst/>
              <a:cxnLst/>
              <a:rect l="l" t="t" r="r" b="b"/>
              <a:pathLst>
                <a:path w="111" h="329" extrusionOk="0">
                  <a:moveTo>
                    <a:pt x="62" y="25"/>
                  </a:moveTo>
                  <a:cubicBezTo>
                    <a:pt x="74" y="25"/>
                    <a:pt x="98" y="36"/>
                    <a:pt x="98" y="49"/>
                  </a:cubicBezTo>
                  <a:lnTo>
                    <a:pt x="98" y="109"/>
                  </a:lnTo>
                  <a:lnTo>
                    <a:pt x="98" y="280"/>
                  </a:lnTo>
                  <a:cubicBezTo>
                    <a:pt x="98" y="304"/>
                    <a:pt x="74" y="316"/>
                    <a:pt x="62" y="316"/>
                  </a:cubicBezTo>
                  <a:cubicBezTo>
                    <a:pt x="38" y="316"/>
                    <a:pt x="25" y="304"/>
                    <a:pt x="25" y="280"/>
                  </a:cubicBezTo>
                  <a:lnTo>
                    <a:pt x="25" y="109"/>
                  </a:lnTo>
                  <a:lnTo>
                    <a:pt x="25" y="49"/>
                  </a:lnTo>
                  <a:cubicBezTo>
                    <a:pt x="25" y="36"/>
                    <a:pt x="38" y="25"/>
                    <a:pt x="62" y="25"/>
                  </a:cubicBezTo>
                  <a:close/>
                  <a:moveTo>
                    <a:pt x="62" y="0"/>
                  </a:moveTo>
                  <a:cubicBezTo>
                    <a:pt x="49" y="0"/>
                    <a:pt x="38" y="12"/>
                    <a:pt x="25" y="12"/>
                  </a:cubicBezTo>
                  <a:cubicBezTo>
                    <a:pt x="13" y="25"/>
                    <a:pt x="1" y="36"/>
                    <a:pt x="1" y="49"/>
                  </a:cubicBezTo>
                  <a:lnTo>
                    <a:pt x="1" y="109"/>
                  </a:lnTo>
                  <a:lnTo>
                    <a:pt x="1" y="280"/>
                  </a:lnTo>
                  <a:cubicBezTo>
                    <a:pt x="1" y="316"/>
                    <a:pt x="38" y="328"/>
                    <a:pt x="62" y="328"/>
                  </a:cubicBezTo>
                  <a:cubicBezTo>
                    <a:pt x="86" y="328"/>
                    <a:pt x="111" y="316"/>
                    <a:pt x="111" y="280"/>
                  </a:cubicBezTo>
                  <a:lnTo>
                    <a:pt x="111" y="109"/>
                  </a:lnTo>
                  <a:lnTo>
                    <a:pt x="111" y="49"/>
                  </a:lnTo>
                  <a:cubicBezTo>
                    <a:pt x="111" y="25"/>
                    <a:pt x="86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30" name="Google Shape;4930;p45"/>
            <p:cNvSpPr/>
            <p:nvPr/>
          </p:nvSpPr>
          <p:spPr>
            <a:xfrm>
              <a:off x="7750173" y="2474250"/>
              <a:ext cx="4824" cy="37407"/>
            </a:xfrm>
            <a:custGeom>
              <a:avLst/>
              <a:gdLst/>
              <a:ahLst/>
              <a:cxnLst/>
              <a:rect l="l" t="t" r="r" b="b"/>
              <a:pathLst>
                <a:path w="98" h="760" extrusionOk="0">
                  <a:moveTo>
                    <a:pt x="43" y="0"/>
                  </a:moveTo>
                  <a:cubicBezTo>
                    <a:pt x="22" y="0"/>
                    <a:pt x="0" y="15"/>
                    <a:pt x="0" y="45"/>
                  </a:cubicBezTo>
                  <a:lnTo>
                    <a:pt x="0" y="715"/>
                  </a:lnTo>
                  <a:cubicBezTo>
                    <a:pt x="0" y="745"/>
                    <a:pt x="22" y="760"/>
                    <a:pt x="43" y="760"/>
                  </a:cubicBezTo>
                  <a:cubicBezTo>
                    <a:pt x="64" y="760"/>
                    <a:pt x="86" y="745"/>
                    <a:pt x="86" y="715"/>
                  </a:cubicBezTo>
                  <a:cubicBezTo>
                    <a:pt x="86" y="496"/>
                    <a:pt x="97" y="264"/>
                    <a:pt x="86" y="45"/>
                  </a:cubicBezTo>
                  <a:cubicBezTo>
                    <a:pt x="86" y="15"/>
                    <a:pt x="64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31" name="Google Shape;4931;p45"/>
            <p:cNvSpPr/>
            <p:nvPr/>
          </p:nvSpPr>
          <p:spPr>
            <a:xfrm>
              <a:off x="7749582" y="2473758"/>
              <a:ext cx="5414" cy="38096"/>
            </a:xfrm>
            <a:custGeom>
              <a:avLst/>
              <a:gdLst/>
              <a:ahLst/>
              <a:cxnLst/>
              <a:rect l="l" t="t" r="r" b="b"/>
              <a:pathLst>
                <a:path w="110" h="774" extrusionOk="0">
                  <a:moveTo>
                    <a:pt x="61" y="19"/>
                  </a:moveTo>
                  <a:cubicBezTo>
                    <a:pt x="73" y="19"/>
                    <a:pt x="85" y="31"/>
                    <a:pt x="85" y="55"/>
                  </a:cubicBezTo>
                  <a:cubicBezTo>
                    <a:pt x="98" y="226"/>
                    <a:pt x="98" y="408"/>
                    <a:pt x="85" y="579"/>
                  </a:cubicBezTo>
                  <a:lnTo>
                    <a:pt x="85" y="725"/>
                  </a:lnTo>
                  <a:cubicBezTo>
                    <a:pt x="85" y="749"/>
                    <a:pt x="73" y="761"/>
                    <a:pt x="61" y="761"/>
                  </a:cubicBezTo>
                  <a:cubicBezTo>
                    <a:pt x="37" y="761"/>
                    <a:pt x="25" y="749"/>
                    <a:pt x="25" y="725"/>
                  </a:cubicBezTo>
                  <a:lnTo>
                    <a:pt x="25" y="579"/>
                  </a:lnTo>
                  <a:cubicBezTo>
                    <a:pt x="12" y="408"/>
                    <a:pt x="12" y="226"/>
                    <a:pt x="25" y="55"/>
                  </a:cubicBezTo>
                  <a:cubicBezTo>
                    <a:pt x="25" y="31"/>
                    <a:pt x="37" y="19"/>
                    <a:pt x="61" y="19"/>
                  </a:cubicBezTo>
                  <a:close/>
                  <a:moveTo>
                    <a:pt x="59" y="1"/>
                  </a:moveTo>
                  <a:cubicBezTo>
                    <a:pt x="34" y="1"/>
                    <a:pt x="6" y="19"/>
                    <a:pt x="1" y="55"/>
                  </a:cubicBezTo>
                  <a:lnTo>
                    <a:pt x="1" y="579"/>
                  </a:lnTo>
                  <a:lnTo>
                    <a:pt x="1" y="725"/>
                  </a:lnTo>
                  <a:cubicBezTo>
                    <a:pt x="1" y="761"/>
                    <a:pt x="25" y="773"/>
                    <a:pt x="61" y="773"/>
                  </a:cubicBezTo>
                  <a:cubicBezTo>
                    <a:pt x="85" y="773"/>
                    <a:pt x="109" y="761"/>
                    <a:pt x="109" y="725"/>
                  </a:cubicBezTo>
                  <a:lnTo>
                    <a:pt x="109" y="579"/>
                  </a:lnTo>
                  <a:lnTo>
                    <a:pt x="109" y="55"/>
                  </a:lnTo>
                  <a:cubicBezTo>
                    <a:pt x="109" y="19"/>
                    <a:pt x="85" y="1"/>
                    <a:pt x="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32" name="Google Shape;4932;p45"/>
            <p:cNvSpPr/>
            <p:nvPr/>
          </p:nvSpPr>
          <p:spPr>
            <a:xfrm>
              <a:off x="7750764" y="2787744"/>
              <a:ext cx="10533" cy="60491"/>
            </a:xfrm>
            <a:custGeom>
              <a:avLst/>
              <a:gdLst/>
              <a:ahLst/>
              <a:cxnLst/>
              <a:rect l="l" t="t" r="r" b="b"/>
              <a:pathLst>
                <a:path w="214" h="1229" extrusionOk="0">
                  <a:moveTo>
                    <a:pt x="45" y="1"/>
                  </a:moveTo>
                  <a:cubicBezTo>
                    <a:pt x="22" y="1"/>
                    <a:pt x="1" y="13"/>
                    <a:pt x="1" y="37"/>
                  </a:cubicBezTo>
                  <a:cubicBezTo>
                    <a:pt x="49" y="426"/>
                    <a:pt x="85" y="803"/>
                    <a:pt x="122" y="1192"/>
                  </a:cubicBezTo>
                  <a:cubicBezTo>
                    <a:pt x="128" y="1216"/>
                    <a:pt x="153" y="1229"/>
                    <a:pt x="174" y="1229"/>
                  </a:cubicBezTo>
                  <a:cubicBezTo>
                    <a:pt x="195" y="1229"/>
                    <a:pt x="213" y="1216"/>
                    <a:pt x="207" y="1192"/>
                  </a:cubicBezTo>
                  <a:cubicBezTo>
                    <a:pt x="171" y="803"/>
                    <a:pt x="134" y="426"/>
                    <a:pt x="98" y="37"/>
                  </a:cubicBezTo>
                  <a:cubicBezTo>
                    <a:pt x="92" y="13"/>
                    <a:pt x="67" y="1"/>
                    <a:pt x="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33" name="Google Shape;4933;p45"/>
            <p:cNvSpPr/>
            <p:nvPr/>
          </p:nvSpPr>
          <p:spPr>
            <a:xfrm>
              <a:off x="7750173" y="2787153"/>
              <a:ext cx="11419" cy="61673"/>
            </a:xfrm>
            <a:custGeom>
              <a:avLst/>
              <a:gdLst/>
              <a:ahLst/>
              <a:cxnLst/>
              <a:rect l="l" t="t" r="r" b="b"/>
              <a:pathLst>
                <a:path w="232" h="1253" extrusionOk="0">
                  <a:moveTo>
                    <a:pt x="49" y="25"/>
                  </a:moveTo>
                  <a:cubicBezTo>
                    <a:pt x="73" y="25"/>
                    <a:pt x="97" y="37"/>
                    <a:pt x="97" y="61"/>
                  </a:cubicBezTo>
                  <a:cubicBezTo>
                    <a:pt x="110" y="147"/>
                    <a:pt x="110" y="244"/>
                    <a:pt x="122" y="328"/>
                  </a:cubicBezTo>
                  <a:cubicBezTo>
                    <a:pt x="159" y="620"/>
                    <a:pt x="183" y="912"/>
                    <a:pt x="219" y="1204"/>
                  </a:cubicBezTo>
                  <a:cubicBezTo>
                    <a:pt x="219" y="1228"/>
                    <a:pt x="195" y="1228"/>
                    <a:pt x="195" y="1228"/>
                  </a:cubicBezTo>
                  <a:cubicBezTo>
                    <a:pt x="188" y="1232"/>
                    <a:pt x="182" y="1233"/>
                    <a:pt x="176" y="1233"/>
                  </a:cubicBezTo>
                  <a:cubicBezTo>
                    <a:pt x="159" y="1233"/>
                    <a:pt x="146" y="1222"/>
                    <a:pt x="146" y="1204"/>
                  </a:cubicBezTo>
                  <a:cubicBezTo>
                    <a:pt x="110" y="912"/>
                    <a:pt x="86" y="620"/>
                    <a:pt x="49" y="328"/>
                  </a:cubicBezTo>
                  <a:cubicBezTo>
                    <a:pt x="49" y="244"/>
                    <a:pt x="37" y="147"/>
                    <a:pt x="25" y="49"/>
                  </a:cubicBezTo>
                  <a:cubicBezTo>
                    <a:pt x="25" y="37"/>
                    <a:pt x="37" y="25"/>
                    <a:pt x="49" y="25"/>
                  </a:cubicBezTo>
                  <a:close/>
                  <a:moveTo>
                    <a:pt x="49" y="1"/>
                  </a:moveTo>
                  <a:cubicBezTo>
                    <a:pt x="25" y="12"/>
                    <a:pt x="0" y="25"/>
                    <a:pt x="13" y="61"/>
                  </a:cubicBezTo>
                  <a:cubicBezTo>
                    <a:pt x="13" y="147"/>
                    <a:pt x="25" y="244"/>
                    <a:pt x="37" y="328"/>
                  </a:cubicBezTo>
                  <a:cubicBezTo>
                    <a:pt x="61" y="620"/>
                    <a:pt x="97" y="912"/>
                    <a:pt x="134" y="1204"/>
                  </a:cubicBezTo>
                  <a:cubicBezTo>
                    <a:pt x="134" y="1228"/>
                    <a:pt x="159" y="1253"/>
                    <a:pt x="183" y="1253"/>
                  </a:cubicBezTo>
                  <a:lnTo>
                    <a:pt x="195" y="1253"/>
                  </a:lnTo>
                  <a:cubicBezTo>
                    <a:pt x="219" y="1253"/>
                    <a:pt x="232" y="1228"/>
                    <a:pt x="232" y="1204"/>
                  </a:cubicBezTo>
                  <a:cubicBezTo>
                    <a:pt x="207" y="912"/>
                    <a:pt x="170" y="620"/>
                    <a:pt x="146" y="328"/>
                  </a:cubicBezTo>
                  <a:cubicBezTo>
                    <a:pt x="134" y="244"/>
                    <a:pt x="122" y="147"/>
                    <a:pt x="110" y="49"/>
                  </a:cubicBezTo>
                  <a:cubicBezTo>
                    <a:pt x="110" y="25"/>
                    <a:pt x="73" y="1"/>
                    <a:pt x="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34" name="Google Shape;4934;p45"/>
            <p:cNvSpPr/>
            <p:nvPr/>
          </p:nvSpPr>
          <p:spPr>
            <a:xfrm>
              <a:off x="7419747" y="2474250"/>
              <a:ext cx="4824" cy="31599"/>
            </a:xfrm>
            <a:custGeom>
              <a:avLst/>
              <a:gdLst/>
              <a:ahLst/>
              <a:cxnLst/>
              <a:rect l="l" t="t" r="r" b="b"/>
              <a:pathLst>
                <a:path w="98" h="642" extrusionOk="0">
                  <a:moveTo>
                    <a:pt x="43" y="0"/>
                  </a:moveTo>
                  <a:cubicBezTo>
                    <a:pt x="21" y="0"/>
                    <a:pt x="0" y="15"/>
                    <a:pt x="0" y="45"/>
                  </a:cubicBezTo>
                  <a:lnTo>
                    <a:pt x="0" y="605"/>
                  </a:lnTo>
                  <a:cubicBezTo>
                    <a:pt x="0" y="629"/>
                    <a:pt x="21" y="641"/>
                    <a:pt x="43" y="641"/>
                  </a:cubicBezTo>
                  <a:cubicBezTo>
                    <a:pt x="64" y="641"/>
                    <a:pt x="86" y="629"/>
                    <a:pt x="86" y="605"/>
                  </a:cubicBezTo>
                  <a:cubicBezTo>
                    <a:pt x="97" y="410"/>
                    <a:pt x="97" y="228"/>
                    <a:pt x="86" y="45"/>
                  </a:cubicBezTo>
                  <a:cubicBezTo>
                    <a:pt x="86" y="15"/>
                    <a:pt x="64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35" name="Google Shape;4935;p45"/>
            <p:cNvSpPr/>
            <p:nvPr/>
          </p:nvSpPr>
          <p:spPr>
            <a:xfrm>
              <a:off x="7419747" y="2473758"/>
              <a:ext cx="4824" cy="32682"/>
            </a:xfrm>
            <a:custGeom>
              <a:avLst/>
              <a:gdLst/>
              <a:ahLst/>
              <a:cxnLst/>
              <a:rect l="l" t="t" r="r" b="b"/>
              <a:pathLst>
                <a:path w="98" h="664" extrusionOk="0">
                  <a:moveTo>
                    <a:pt x="49" y="19"/>
                  </a:moveTo>
                  <a:cubicBezTo>
                    <a:pt x="61" y="19"/>
                    <a:pt x="86" y="31"/>
                    <a:pt x="86" y="55"/>
                  </a:cubicBezTo>
                  <a:lnTo>
                    <a:pt x="86" y="615"/>
                  </a:lnTo>
                  <a:cubicBezTo>
                    <a:pt x="86" y="639"/>
                    <a:pt x="61" y="652"/>
                    <a:pt x="49" y="652"/>
                  </a:cubicBezTo>
                  <a:cubicBezTo>
                    <a:pt x="37" y="652"/>
                    <a:pt x="13" y="639"/>
                    <a:pt x="13" y="615"/>
                  </a:cubicBezTo>
                  <a:lnTo>
                    <a:pt x="13" y="55"/>
                  </a:lnTo>
                  <a:cubicBezTo>
                    <a:pt x="13" y="31"/>
                    <a:pt x="37" y="19"/>
                    <a:pt x="49" y="19"/>
                  </a:cubicBezTo>
                  <a:close/>
                  <a:moveTo>
                    <a:pt x="49" y="1"/>
                  </a:moveTo>
                  <a:cubicBezTo>
                    <a:pt x="24" y="1"/>
                    <a:pt x="0" y="19"/>
                    <a:pt x="0" y="55"/>
                  </a:cubicBezTo>
                  <a:lnTo>
                    <a:pt x="0" y="615"/>
                  </a:lnTo>
                  <a:cubicBezTo>
                    <a:pt x="0" y="652"/>
                    <a:pt x="24" y="663"/>
                    <a:pt x="49" y="663"/>
                  </a:cubicBezTo>
                  <a:cubicBezTo>
                    <a:pt x="73" y="663"/>
                    <a:pt x="97" y="652"/>
                    <a:pt x="97" y="615"/>
                  </a:cubicBezTo>
                  <a:lnTo>
                    <a:pt x="97" y="55"/>
                  </a:lnTo>
                  <a:cubicBezTo>
                    <a:pt x="97" y="19"/>
                    <a:pt x="73" y="1"/>
                    <a:pt x="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36" name="Google Shape;4936;p45"/>
            <p:cNvSpPr/>
            <p:nvPr/>
          </p:nvSpPr>
          <p:spPr>
            <a:xfrm>
              <a:off x="7430478" y="2492020"/>
              <a:ext cx="7235" cy="74864"/>
            </a:xfrm>
            <a:custGeom>
              <a:avLst/>
              <a:gdLst/>
              <a:ahLst/>
              <a:cxnLst/>
              <a:rect l="l" t="t" r="r" b="b"/>
              <a:pathLst>
                <a:path w="147" h="1521" extrusionOk="0">
                  <a:moveTo>
                    <a:pt x="56" y="1"/>
                  </a:moveTo>
                  <a:cubicBezTo>
                    <a:pt x="35" y="1"/>
                    <a:pt x="14" y="13"/>
                    <a:pt x="14" y="37"/>
                  </a:cubicBezTo>
                  <a:cubicBezTo>
                    <a:pt x="1" y="524"/>
                    <a:pt x="14" y="998"/>
                    <a:pt x="50" y="1484"/>
                  </a:cubicBezTo>
                  <a:cubicBezTo>
                    <a:pt x="56" y="1509"/>
                    <a:pt x="80" y="1521"/>
                    <a:pt x="103" y="1521"/>
                  </a:cubicBezTo>
                  <a:cubicBezTo>
                    <a:pt x="126" y="1521"/>
                    <a:pt x="147" y="1509"/>
                    <a:pt x="147" y="1484"/>
                  </a:cubicBezTo>
                  <a:cubicBezTo>
                    <a:pt x="98" y="998"/>
                    <a:pt x="87" y="524"/>
                    <a:pt x="98" y="37"/>
                  </a:cubicBezTo>
                  <a:cubicBezTo>
                    <a:pt x="98" y="13"/>
                    <a:pt x="77" y="1"/>
                    <a:pt x="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37" name="Google Shape;4937;p45"/>
            <p:cNvSpPr/>
            <p:nvPr/>
          </p:nvSpPr>
          <p:spPr>
            <a:xfrm>
              <a:off x="7429936" y="2491429"/>
              <a:ext cx="8417" cy="76045"/>
            </a:xfrm>
            <a:custGeom>
              <a:avLst/>
              <a:gdLst/>
              <a:ahLst/>
              <a:cxnLst/>
              <a:rect l="l" t="t" r="r" b="b"/>
              <a:pathLst>
                <a:path w="171" h="1545" extrusionOk="0">
                  <a:moveTo>
                    <a:pt x="73" y="12"/>
                  </a:moveTo>
                  <a:cubicBezTo>
                    <a:pt x="85" y="25"/>
                    <a:pt x="98" y="25"/>
                    <a:pt x="98" y="49"/>
                  </a:cubicBezTo>
                  <a:cubicBezTo>
                    <a:pt x="85" y="523"/>
                    <a:pt x="109" y="1010"/>
                    <a:pt x="146" y="1496"/>
                  </a:cubicBezTo>
                  <a:cubicBezTo>
                    <a:pt x="146" y="1521"/>
                    <a:pt x="134" y="1521"/>
                    <a:pt x="122" y="1521"/>
                  </a:cubicBezTo>
                  <a:cubicBezTo>
                    <a:pt x="115" y="1524"/>
                    <a:pt x="109" y="1525"/>
                    <a:pt x="103" y="1525"/>
                  </a:cubicBezTo>
                  <a:cubicBezTo>
                    <a:pt x="86" y="1525"/>
                    <a:pt x="73" y="1514"/>
                    <a:pt x="73" y="1496"/>
                  </a:cubicBezTo>
                  <a:cubicBezTo>
                    <a:pt x="36" y="1022"/>
                    <a:pt x="25" y="536"/>
                    <a:pt x="36" y="49"/>
                  </a:cubicBezTo>
                  <a:cubicBezTo>
                    <a:pt x="36" y="25"/>
                    <a:pt x="49" y="12"/>
                    <a:pt x="73" y="12"/>
                  </a:cubicBezTo>
                  <a:close/>
                  <a:moveTo>
                    <a:pt x="73" y="1"/>
                  </a:moveTo>
                  <a:cubicBezTo>
                    <a:pt x="49" y="1"/>
                    <a:pt x="12" y="12"/>
                    <a:pt x="12" y="49"/>
                  </a:cubicBezTo>
                  <a:cubicBezTo>
                    <a:pt x="0" y="536"/>
                    <a:pt x="12" y="1022"/>
                    <a:pt x="61" y="1496"/>
                  </a:cubicBezTo>
                  <a:cubicBezTo>
                    <a:pt x="61" y="1521"/>
                    <a:pt x="85" y="1545"/>
                    <a:pt x="109" y="1545"/>
                  </a:cubicBezTo>
                  <a:lnTo>
                    <a:pt x="122" y="1545"/>
                  </a:lnTo>
                  <a:cubicBezTo>
                    <a:pt x="146" y="1545"/>
                    <a:pt x="171" y="1521"/>
                    <a:pt x="158" y="1496"/>
                  </a:cubicBezTo>
                  <a:cubicBezTo>
                    <a:pt x="122" y="1010"/>
                    <a:pt x="109" y="523"/>
                    <a:pt x="122" y="49"/>
                  </a:cubicBezTo>
                  <a:cubicBezTo>
                    <a:pt x="122" y="12"/>
                    <a:pt x="98" y="1"/>
                    <a:pt x="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38" name="Google Shape;4938;p45"/>
            <p:cNvSpPr/>
            <p:nvPr/>
          </p:nvSpPr>
          <p:spPr>
            <a:xfrm>
              <a:off x="7390411" y="2427933"/>
              <a:ext cx="388493" cy="430675"/>
            </a:xfrm>
            <a:custGeom>
              <a:avLst/>
              <a:gdLst/>
              <a:ahLst/>
              <a:cxnLst/>
              <a:rect l="l" t="t" r="r" b="b"/>
              <a:pathLst>
                <a:path w="7893" h="8750" extrusionOk="0">
                  <a:moveTo>
                    <a:pt x="4074" y="106"/>
                  </a:moveTo>
                  <a:cubicBezTo>
                    <a:pt x="4128" y="106"/>
                    <a:pt x="4185" y="115"/>
                    <a:pt x="4245" y="135"/>
                  </a:cubicBezTo>
                  <a:cubicBezTo>
                    <a:pt x="4476" y="208"/>
                    <a:pt x="4500" y="476"/>
                    <a:pt x="4293" y="610"/>
                  </a:cubicBezTo>
                  <a:cubicBezTo>
                    <a:pt x="4227" y="652"/>
                    <a:pt x="4145" y="673"/>
                    <a:pt x="4062" y="673"/>
                  </a:cubicBezTo>
                  <a:cubicBezTo>
                    <a:pt x="3980" y="673"/>
                    <a:pt x="3898" y="652"/>
                    <a:pt x="3831" y="610"/>
                  </a:cubicBezTo>
                  <a:cubicBezTo>
                    <a:pt x="3734" y="548"/>
                    <a:pt x="3673" y="427"/>
                    <a:pt x="3673" y="330"/>
                  </a:cubicBezTo>
                  <a:cubicBezTo>
                    <a:pt x="3673" y="294"/>
                    <a:pt x="3685" y="257"/>
                    <a:pt x="3698" y="232"/>
                  </a:cubicBezTo>
                  <a:cubicBezTo>
                    <a:pt x="3709" y="221"/>
                    <a:pt x="3722" y="196"/>
                    <a:pt x="3746" y="184"/>
                  </a:cubicBezTo>
                  <a:cubicBezTo>
                    <a:pt x="3758" y="184"/>
                    <a:pt x="3771" y="172"/>
                    <a:pt x="3795" y="159"/>
                  </a:cubicBezTo>
                  <a:lnTo>
                    <a:pt x="3819" y="159"/>
                  </a:lnTo>
                  <a:cubicBezTo>
                    <a:pt x="3855" y="135"/>
                    <a:pt x="3892" y="135"/>
                    <a:pt x="3941" y="123"/>
                  </a:cubicBezTo>
                  <a:cubicBezTo>
                    <a:pt x="3985" y="112"/>
                    <a:pt x="4029" y="106"/>
                    <a:pt x="4074" y="106"/>
                  </a:cubicBezTo>
                  <a:close/>
                  <a:moveTo>
                    <a:pt x="3746" y="670"/>
                  </a:moveTo>
                  <a:cubicBezTo>
                    <a:pt x="3835" y="735"/>
                    <a:pt x="3951" y="767"/>
                    <a:pt x="4066" y="767"/>
                  </a:cubicBezTo>
                  <a:cubicBezTo>
                    <a:pt x="4123" y="767"/>
                    <a:pt x="4180" y="759"/>
                    <a:pt x="4233" y="743"/>
                  </a:cubicBezTo>
                  <a:lnTo>
                    <a:pt x="4233" y="743"/>
                  </a:lnTo>
                  <a:cubicBezTo>
                    <a:pt x="4172" y="840"/>
                    <a:pt x="4123" y="962"/>
                    <a:pt x="4136" y="1072"/>
                  </a:cubicBezTo>
                  <a:cubicBezTo>
                    <a:pt x="4136" y="1105"/>
                    <a:pt x="4161" y="1124"/>
                    <a:pt x="4186" y="1124"/>
                  </a:cubicBezTo>
                  <a:cubicBezTo>
                    <a:pt x="4207" y="1124"/>
                    <a:pt x="4227" y="1111"/>
                    <a:pt x="4233" y="1084"/>
                  </a:cubicBezTo>
                  <a:cubicBezTo>
                    <a:pt x="4245" y="1048"/>
                    <a:pt x="4257" y="1011"/>
                    <a:pt x="4257" y="975"/>
                  </a:cubicBezTo>
                  <a:cubicBezTo>
                    <a:pt x="4330" y="1059"/>
                    <a:pt x="4342" y="1194"/>
                    <a:pt x="4269" y="1278"/>
                  </a:cubicBezTo>
                  <a:cubicBezTo>
                    <a:pt x="4209" y="1338"/>
                    <a:pt x="4122" y="1356"/>
                    <a:pt x="4036" y="1356"/>
                  </a:cubicBezTo>
                  <a:cubicBezTo>
                    <a:pt x="3981" y="1356"/>
                    <a:pt x="3927" y="1349"/>
                    <a:pt x="3880" y="1339"/>
                  </a:cubicBezTo>
                  <a:cubicBezTo>
                    <a:pt x="3758" y="1302"/>
                    <a:pt x="3612" y="1242"/>
                    <a:pt x="3539" y="1132"/>
                  </a:cubicBezTo>
                  <a:cubicBezTo>
                    <a:pt x="3466" y="1011"/>
                    <a:pt x="3491" y="840"/>
                    <a:pt x="3625" y="804"/>
                  </a:cubicBezTo>
                  <a:lnTo>
                    <a:pt x="3625" y="804"/>
                  </a:lnTo>
                  <a:cubicBezTo>
                    <a:pt x="3612" y="840"/>
                    <a:pt x="3600" y="889"/>
                    <a:pt x="3576" y="938"/>
                  </a:cubicBezTo>
                  <a:cubicBezTo>
                    <a:pt x="3566" y="968"/>
                    <a:pt x="3580" y="990"/>
                    <a:pt x="3606" y="990"/>
                  </a:cubicBezTo>
                  <a:cubicBezTo>
                    <a:pt x="3612" y="990"/>
                    <a:pt x="3618" y="989"/>
                    <a:pt x="3625" y="986"/>
                  </a:cubicBezTo>
                  <a:cubicBezTo>
                    <a:pt x="3625" y="1072"/>
                    <a:pt x="3673" y="1145"/>
                    <a:pt x="3758" y="1194"/>
                  </a:cubicBezTo>
                  <a:cubicBezTo>
                    <a:pt x="3806" y="1220"/>
                    <a:pt x="3859" y="1230"/>
                    <a:pt x="3914" y="1230"/>
                  </a:cubicBezTo>
                  <a:cubicBezTo>
                    <a:pt x="3983" y="1230"/>
                    <a:pt x="4055" y="1214"/>
                    <a:pt x="4123" y="1194"/>
                  </a:cubicBezTo>
                  <a:cubicBezTo>
                    <a:pt x="4177" y="1172"/>
                    <a:pt x="4165" y="1104"/>
                    <a:pt x="4119" y="1104"/>
                  </a:cubicBezTo>
                  <a:cubicBezTo>
                    <a:pt x="4113" y="1104"/>
                    <a:pt x="4106" y="1105"/>
                    <a:pt x="4099" y="1108"/>
                  </a:cubicBezTo>
                  <a:cubicBezTo>
                    <a:pt x="4050" y="1121"/>
                    <a:pt x="3965" y="1132"/>
                    <a:pt x="3892" y="1132"/>
                  </a:cubicBezTo>
                  <a:cubicBezTo>
                    <a:pt x="3882" y="1134"/>
                    <a:pt x="3871" y="1135"/>
                    <a:pt x="3860" y="1135"/>
                  </a:cubicBezTo>
                  <a:cubicBezTo>
                    <a:pt x="3807" y="1135"/>
                    <a:pt x="3752" y="1110"/>
                    <a:pt x="3722" y="1059"/>
                  </a:cubicBezTo>
                  <a:cubicBezTo>
                    <a:pt x="3698" y="1011"/>
                    <a:pt x="3698" y="962"/>
                    <a:pt x="3698" y="913"/>
                  </a:cubicBezTo>
                  <a:lnTo>
                    <a:pt x="3709" y="913"/>
                  </a:lnTo>
                  <a:lnTo>
                    <a:pt x="3709" y="902"/>
                  </a:lnTo>
                  <a:cubicBezTo>
                    <a:pt x="3709" y="889"/>
                    <a:pt x="3722" y="865"/>
                    <a:pt x="3722" y="853"/>
                  </a:cubicBezTo>
                  <a:cubicBezTo>
                    <a:pt x="3746" y="804"/>
                    <a:pt x="3746" y="731"/>
                    <a:pt x="3746" y="670"/>
                  </a:cubicBezTo>
                  <a:close/>
                  <a:moveTo>
                    <a:pt x="4958" y="942"/>
                  </a:moveTo>
                  <a:cubicBezTo>
                    <a:pt x="5230" y="942"/>
                    <a:pt x="5502" y="948"/>
                    <a:pt x="5777" y="962"/>
                  </a:cubicBezTo>
                  <a:cubicBezTo>
                    <a:pt x="6139" y="976"/>
                    <a:pt x="6498" y="995"/>
                    <a:pt x="6857" y="995"/>
                  </a:cubicBezTo>
                  <a:cubicBezTo>
                    <a:pt x="7100" y="995"/>
                    <a:pt x="7344" y="987"/>
                    <a:pt x="7589" y="962"/>
                  </a:cubicBezTo>
                  <a:lnTo>
                    <a:pt x="7589" y="962"/>
                  </a:lnTo>
                  <a:cubicBezTo>
                    <a:pt x="7747" y="3504"/>
                    <a:pt x="7322" y="6082"/>
                    <a:pt x="7735" y="8612"/>
                  </a:cubicBezTo>
                  <a:cubicBezTo>
                    <a:pt x="6471" y="8624"/>
                    <a:pt x="5217" y="8636"/>
                    <a:pt x="3953" y="8648"/>
                  </a:cubicBezTo>
                  <a:cubicBezTo>
                    <a:pt x="3752" y="8652"/>
                    <a:pt x="3550" y="8655"/>
                    <a:pt x="3350" y="8655"/>
                  </a:cubicBezTo>
                  <a:cubicBezTo>
                    <a:pt x="2956" y="8655"/>
                    <a:pt x="2564" y="8644"/>
                    <a:pt x="2177" y="8612"/>
                  </a:cubicBezTo>
                  <a:cubicBezTo>
                    <a:pt x="2018" y="8599"/>
                    <a:pt x="1859" y="8595"/>
                    <a:pt x="1700" y="8595"/>
                  </a:cubicBezTo>
                  <a:cubicBezTo>
                    <a:pt x="1342" y="8595"/>
                    <a:pt x="985" y="8617"/>
                    <a:pt x="627" y="8617"/>
                  </a:cubicBezTo>
                  <a:cubicBezTo>
                    <a:pt x="536" y="8617"/>
                    <a:pt x="444" y="8616"/>
                    <a:pt x="353" y="8612"/>
                  </a:cubicBezTo>
                  <a:cubicBezTo>
                    <a:pt x="171" y="7310"/>
                    <a:pt x="268" y="6058"/>
                    <a:pt x="293" y="4745"/>
                  </a:cubicBezTo>
                  <a:cubicBezTo>
                    <a:pt x="317" y="3492"/>
                    <a:pt x="317" y="2227"/>
                    <a:pt x="293" y="975"/>
                  </a:cubicBezTo>
                  <a:lnTo>
                    <a:pt x="293" y="975"/>
                  </a:lnTo>
                  <a:cubicBezTo>
                    <a:pt x="809" y="993"/>
                    <a:pt x="1326" y="1002"/>
                    <a:pt x="1843" y="1002"/>
                  </a:cubicBezTo>
                  <a:cubicBezTo>
                    <a:pt x="2360" y="1002"/>
                    <a:pt x="2877" y="993"/>
                    <a:pt x="3393" y="975"/>
                  </a:cubicBezTo>
                  <a:lnTo>
                    <a:pt x="3393" y="1011"/>
                  </a:lnTo>
                  <a:cubicBezTo>
                    <a:pt x="3406" y="1230"/>
                    <a:pt x="3612" y="1364"/>
                    <a:pt x="3795" y="1424"/>
                  </a:cubicBezTo>
                  <a:lnTo>
                    <a:pt x="3795" y="1437"/>
                  </a:lnTo>
                  <a:cubicBezTo>
                    <a:pt x="3782" y="1534"/>
                    <a:pt x="3746" y="1631"/>
                    <a:pt x="3734" y="1729"/>
                  </a:cubicBezTo>
                  <a:cubicBezTo>
                    <a:pt x="3734" y="1759"/>
                    <a:pt x="3762" y="1779"/>
                    <a:pt x="3789" y="1779"/>
                  </a:cubicBezTo>
                  <a:cubicBezTo>
                    <a:pt x="3805" y="1779"/>
                    <a:pt x="3822" y="1772"/>
                    <a:pt x="3831" y="1753"/>
                  </a:cubicBezTo>
                  <a:cubicBezTo>
                    <a:pt x="3880" y="1667"/>
                    <a:pt x="3880" y="1546"/>
                    <a:pt x="3880" y="1448"/>
                  </a:cubicBezTo>
                  <a:cubicBezTo>
                    <a:pt x="3930" y="1459"/>
                    <a:pt x="3984" y="1466"/>
                    <a:pt x="4038" y="1466"/>
                  </a:cubicBezTo>
                  <a:cubicBezTo>
                    <a:pt x="4165" y="1466"/>
                    <a:pt x="4290" y="1429"/>
                    <a:pt x="4366" y="1327"/>
                  </a:cubicBezTo>
                  <a:cubicBezTo>
                    <a:pt x="4452" y="1218"/>
                    <a:pt x="4439" y="1059"/>
                    <a:pt x="4366" y="950"/>
                  </a:cubicBezTo>
                  <a:cubicBezTo>
                    <a:pt x="4565" y="945"/>
                    <a:pt x="4762" y="942"/>
                    <a:pt x="4958" y="942"/>
                  </a:cubicBezTo>
                  <a:close/>
                  <a:moveTo>
                    <a:pt x="4108" y="1"/>
                  </a:moveTo>
                  <a:cubicBezTo>
                    <a:pt x="4002" y="1"/>
                    <a:pt x="3896" y="27"/>
                    <a:pt x="3807" y="75"/>
                  </a:cubicBezTo>
                  <a:cubicBezTo>
                    <a:pt x="3625" y="111"/>
                    <a:pt x="3515" y="318"/>
                    <a:pt x="3600" y="500"/>
                  </a:cubicBezTo>
                  <a:lnTo>
                    <a:pt x="3636" y="573"/>
                  </a:lnTo>
                  <a:cubicBezTo>
                    <a:pt x="3649" y="610"/>
                    <a:pt x="3649" y="658"/>
                    <a:pt x="3636" y="707"/>
                  </a:cubicBezTo>
                  <a:cubicBezTo>
                    <a:pt x="3527" y="707"/>
                    <a:pt x="3442" y="780"/>
                    <a:pt x="3406" y="877"/>
                  </a:cubicBezTo>
                  <a:cubicBezTo>
                    <a:pt x="2883" y="895"/>
                    <a:pt x="2360" y="901"/>
                    <a:pt x="1837" y="901"/>
                  </a:cubicBezTo>
                  <a:cubicBezTo>
                    <a:pt x="1314" y="901"/>
                    <a:pt x="791" y="895"/>
                    <a:pt x="268" y="889"/>
                  </a:cubicBezTo>
                  <a:cubicBezTo>
                    <a:pt x="244" y="889"/>
                    <a:pt x="231" y="902"/>
                    <a:pt x="231" y="913"/>
                  </a:cubicBezTo>
                  <a:cubicBezTo>
                    <a:pt x="220" y="913"/>
                    <a:pt x="207" y="926"/>
                    <a:pt x="207" y="950"/>
                  </a:cubicBezTo>
                  <a:cubicBezTo>
                    <a:pt x="171" y="2264"/>
                    <a:pt x="207" y="3577"/>
                    <a:pt x="171" y="4891"/>
                  </a:cubicBezTo>
                  <a:cubicBezTo>
                    <a:pt x="147" y="6155"/>
                    <a:pt x="1" y="7420"/>
                    <a:pt x="256" y="8661"/>
                  </a:cubicBezTo>
                  <a:cubicBezTo>
                    <a:pt x="265" y="8688"/>
                    <a:pt x="281" y="8701"/>
                    <a:pt x="299" y="8701"/>
                  </a:cubicBezTo>
                  <a:cubicBezTo>
                    <a:pt x="305" y="8701"/>
                    <a:pt x="311" y="8700"/>
                    <a:pt x="317" y="8697"/>
                  </a:cubicBezTo>
                  <a:cubicBezTo>
                    <a:pt x="467" y="8712"/>
                    <a:pt x="616" y="8717"/>
                    <a:pt x="766" y="8717"/>
                  </a:cubicBezTo>
                  <a:cubicBezTo>
                    <a:pt x="1114" y="8717"/>
                    <a:pt x="1462" y="8688"/>
                    <a:pt x="1810" y="8688"/>
                  </a:cubicBezTo>
                  <a:cubicBezTo>
                    <a:pt x="1908" y="8688"/>
                    <a:pt x="2006" y="8691"/>
                    <a:pt x="2104" y="8697"/>
                  </a:cubicBezTo>
                  <a:cubicBezTo>
                    <a:pt x="2577" y="8734"/>
                    <a:pt x="3043" y="8750"/>
                    <a:pt x="3512" y="8750"/>
                  </a:cubicBezTo>
                  <a:cubicBezTo>
                    <a:pt x="3658" y="8750"/>
                    <a:pt x="3805" y="8748"/>
                    <a:pt x="3953" y="8745"/>
                  </a:cubicBezTo>
                  <a:cubicBezTo>
                    <a:pt x="5242" y="8734"/>
                    <a:pt x="6519" y="8721"/>
                    <a:pt x="7808" y="8709"/>
                  </a:cubicBezTo>
                  <a:lnTo>
                    <a:pt x="7820" y="8709"/>
                  </a:lnTo>
                  <a:cubicBezTo>
                    <a:pt x="7869" y="8685"/>
                    <a:pt x="7869" y="8636"/>
                    <a:pt x="7833" y="8612"/>
                  </a:cubicBezTo>
                  <a:cubicBezTo>
                    <a:pt x="7419" y="6070"/>
                    <a:pt x="7893" y="3504"/>
                    <a:pt x="7674" y="950"/>
                  </a:cubicBezTo>
                  <a:lnTo>
                    <a:pt x="7674" y="926"/>
                  </a:lnTo>
                  <a:cubicBezTo>
                    <a:pt x="7687" y="902"/>
                    <a:pt x="7674" y="853"/>
                    <a:pt x="7625" y="853"/>
                  </a:cubicBezTo>
                  <a:cubicBezTo>
                    <a:pt x="7358" y="885"/>
                    <a:pt x="7089" y="896"/>
                    <a:pt x="6818" y="896"/>
                  </a:cubicBezTo>
                  <a:cubicBezTo>
                    <a:pt x="6472" y="896"/>
                    <a:pt x="6125" y="878"/>
                    <a:pt x="5777" y="865"/>
                  </a:cubicBezTo>
                  <a:cubicBezTo>
                    <a:pt x="5487" y="851"/>
                    <a:pt x="5202" y="845"/>
                    <a:pt x="4916" y="845"/>
                  </a:cubicBezTo>
                  <a:cubicBezTo>
                    <a:pt x="4709" y="845"/>
                    <a:pt x="4502" y="848"/>
                    <a:pt x="4293" y="853"/>
                  </a:cubicBezTo>
                  <a:cubicBezTo>
                    <a:pt x="4317" y="792"/>
                    <a:pt x="4354" y="731"/>
                    <a:pt x="4390" y="670"/>
                  </a:cubicBezTo>
                  <a:lnTo>
                    <a:pt x="4390" y="658"/>
                  </a:lnTo>
                  <a:cubicBezTo>
                    <a:pt x="4536" y="537"/>
                    <a:pt x="4622" y="318"/>
                    <a:pt x="4476" y="159"/>
                  </a:cubicBezTo>
                  <a:cubicBezTo>
                    <a:pt x="4386" y="48"/>
                    <a:pt x="4248" y="1"/>
                    <a:pt x="41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39" name="Google Shape;4939;p45"/>
            <p:cNvSpPr/>
            <p:nvPr/>
          </p:nvSpPr>
          <p:spPr>
            <a:xfrm>
              <a:off x="7392823" y="2427441"/>
              <a:ext cx="384900" cy="431561"/>
            </a:xfrm>
            <a:custGeom>
              <a:avLst/>
              <a:gdLst/>
              <a:ahLst/>
              <a:cxnLst/>
              <a:rect l="l" t="t" r="r" b="b"/>
              <a:pathLst>
                <a:path w="7820" h="8768" extrusionOk="0">
                  <a:moveTo>
                    <a:pt x="4039" y="127"/>
                  </a:moveTo>
                  <a:cubicBezTo>
                    <a:pt x="4089" y="127"/>
                    <a:pt x="4141" y="133"/>
                    <a:pt x="4196" y="145"/>
                  </a:cubicBezTo>
                  <a:cubicBezTo>
                    <a:pt x="4293" y="182"/>
                    <a:pt x="4366" y="255"/>
                    <a:pt x="4378" y="352"/>
                  </a:cubicBezTo>
                  <a:cubicBezTo>
                    <a:pt x="4390" y="450"/>
                    <a:pt x="4330" y="547"/>
                    <a:pt x="4232" y="607"/>
                  </a:cubicBezTo>
                  <a:cubicBezTo>
                    <a:pt x="4165" y="650"/>
                    <a:pt x="4086" y="671"/>
                    <a:pt x="4007" y="671"/>
                  </a:cubicBezTo>
                  <a:cubicBezTo>
                    <a:pt x="3928" y="671"/>
                    <a:pt x="3849" y="650"/>
                    <a:pt x="3782" y="607"/>
                  </a:cubicBezTo>
                  <a:cubicBezTo>
                    <a:pt x="3697" y="558"/>
                    <a:pt x="3636" y="437"/>
                    <a:pt x="3636" y="340"/>
                  </a:cubicBezTo>
                  <a:cubicBezTo>
                    <a:pt x="3636" y="304"/>
                    <a:pt x="3649" y="279"/>
                    <a:pt x="3660" y="255"/>
                  </a:cubicBezTo>
                  <a:cubicBezTo>
                    <a:pt x="3673" y="231"/>
                    <a:pt x="3685" y="218"/>
                    <a:pt x="3697" y="206"/>
                  </a:cubicBezTo>
                  <a:lnTo>
                    <a:pt x="3709" y="206"/>
                  </a:lnTo>
                  <a:cubicBezTo>
                    <a:pt x="3722" y="194"/>
                    <a:pt x="3733" y="182"/>
                    <a:pt x="3746" y="182"/>
                  </a:cubicBezTo>
                  <a:cubicBezTo>
                    <a:pt x="3758" y="182"/>
                    <a:pt x="3758" y="182"/>
                    <a:pt x="3758" y="169"/>
                  </a:cubicBezTo>
                  <a:lnTo>
                    <a:pt x="3782" y="169"/>
                  </a:lnTo>
                  <a:cubicBezTo>
                    <a:pt x="3806" y="158"/>
                    <a:pt x="3843" y="145"/>
                    <a:pt x="3892" y="145"/>
                  </a:cubicBezTo>
                  <a:cubicBezTo>
                    <a:pt x="3941" y="133"/>
                    <a:pt x="3989" y="127"/>
                    <a:pt x="4039" y="127"/>
                  </a:cubicBezTo>
                  <a:close/>
                  <a:moveTo>
                    <a:pt x="4038" y="106"/>
                  </a:moveTo>
                  <a:cubicBezTo>
                    <a:pt x="3986" y="106"/>
                    <a:pt x="3934" y="115"/>
                    <a:pt x="3879" y="133"/>
                  </a:cubicBezTo>
                  <a:cubicBezTo>
                    <a:pt x="3843" y="133"/>
                    <a:pt x="3806" y="145"/>
                    <a:pt x="3770" y="158"/>
                  </a:cubicBezTo>
                  <a:lnTo>
                    <a:pt x="3758" y="158"/>
                  </a:lnTo>
                  <a:cubicBezTo>
                    <a:pt x="3758" y="158"/>
                    <a:pt x="3746" y="158"/>
                    <a:pt x="3733" y="169"/>
                  </a:cubicBezTo>
                  <a:cubicBezTo>
                    <a:pt x="3722" y="169"/>
                    <a:pt x="3709" y="182"/>
                    <a:pt x="3697" y="182"/>
                  </a:cubicBezTo>
                  <a:lnTo>
                    <a:pt x="3697" y="194"/>
                  </a:lnTo>
                  <a:cubicBezTo>
                    <a:pt x="3673" y="206"/>
                    <a:pt x="3660" y="218"/>
                    <a:pt x="3649" y="242"/>
                  </a:cubicBezTo>
                  <a:cubicBezTo>
                    <a:pt x="3624" y="267"/>
                    <a:pt x="3612" y="304"/>
                    <a:pt x="3624" y="340"/>
                  </a:cubicBezTo>
                  <a:cubicBezTo>
                    <a:pt x="3624" y="450"/>
                    <a:pt x="3685" y="571"/>
                    <a:pt x="3782" y="631"/>
                  </a:cubicBezTo>
                  <a:cubicBezTo>
                    <a:pt x="3843" y="668"/>
                    <a:pt x="3928" y="693"/>
                    <a:pt x="4014" y="693"/>
                  </a:cubicBezTo>
                  <a:cubicBezTo>
                    <a:pt x="4087" y="693"/>
                    <a:pt x="4171" y="668"/>
                    <a:pt x="4244" y="620"/>
                  </a:cubicBezTo>
                  <a:cubicBezTo>
                    <a:pt x="4354" y="558"/>
                    <a:pt x="4403" y="461"/>
                    <a:pt x="4390" y="352"/>
                  </a:cubicBezTo>
                  <a:cubicBezTo>
                    <a:pt x="4378" y="255"/>
                    <a:pt x="4305" y="169"/>
                    <a:pt x="4196" y="133"/>
                  </a:cubicBezTo>
                  <a:cubicBezTo>
                    <a:pt x="4141" y="115"/>
                    <a:pt x="4089" y="106"/>
                    <a:pt x="4038" y="106"/>
                  </a:cubicBezTo>
                  <a:close/>
                  <a:moveTo>
                    <a:pt x="3709" y="704"/>
                  </a:moveTo>
                  <a:cubicBezTo>
                    <a:pt x="3797" y="761"/>
                    <a:pt x="3896" y="790"/>
                    <a:pt x="3998" y="790"/>
                  </a:cubicBezTo>
                  <a:cubicBezTo>
                    <a:pt x="4051" y="790"/>
                    <a:pt x="4105" y="782"/>
                    <a:pt x="4160" y="766"/>
                  </a:cubicBezTo>
                  <a:lnTo>
                    <a:pt x="4160" y="766"/>
                  </a:lnTo>
                  <a:cubicBezTo>
                    <a:pt x="4123" y="839"/>
                    <a:pt x="4062" y="960"/>
                    <a:pt x="4074" y="1082"/>
                  </a:cubicBezTo>
                  <a:cubicBezTo>
                    <a:pt x="4074" y="1094"/>
                    <a:pt x="4074" y="1094"/>
                    <a:pt x="4087" y="1106"/>
                  </a:cubicBezTo>
                  <a:lnTo>
                    <a:pt x="4050" y="1106"/>
                  </a:lnTo>
                  <a:cubicBezTo>
                    <a:pt x="4014" y="1118"/>
                    <a:pt x="3928" y="1131"/>
                    <a:pt x="3843" y="1131"/>
                  </a:cubicBezTo>
                  <a:cubicBezTo>
                    <a:pt x="3835" y="1132"/>
                    <a:pt x="3827" y="1133"/>
                    <a:pt x="3818" y="1133"/>
                  </a:cubicBezTo>
                  <a:cubicBezTo>
                    <a:pt x="3772" y="1133"/>
                    <a:pt x="3716" y="1108"/>
                    <a:pt x="3685" y="1058"/>
                  </a:cubicBezTo>
                  <a:cubicBezTo>
                    <a:pt x="3660" y="1021"/>
                    <a:pt x="3660" y="972"/>
                    <a:pt x="3660" y="923"/>
                  </a:cubicBezTo>
                  <a:lnTo>
                    <a:pt x="3660" y="912"/>
                  </a:lnTo>
                  <a:cubicBezTo>
                    <a:pt x="3673" y="899"/>
                    <a:pt x="3673" y="887"/>
                    <a:pt x="3685" y="875"/>
                  </a:cubicBezTo>
                  <a:lnTo>
                    <a:pt x="3685" y="863"/>
                  </a:lnTo>
                  <a:cubicBezTo>
                    <a:pt x="3697" y="814"/>
                    <a:pt x="3709" y="766"/>
                    <a:pt x="3709" y="704"/>
                  </a:cubicBezTo>
                  <a:close/>
                  <a:moveTo>
                    <a:pt x="3563" y="826"/>
                  </a:moveTo>
                  <a:cubicBezTo>
                    <a:pt x="3551" y="863"/>
                    <a:pt x="3539" y="899"/>
                    <a:pt x="3514" y="936"/>
                  </a:cubicBezTo>
                  <a:cubicBezTo>
                    <a:pt x="3514" y="960"/>
                    <a:pt x="3514" y="972"/>
                    <a:pt x="3527" y="985"/>
                  </a:cubicBezTo>
                  <a:cubicBezTo>
                    <a:pt x="3539" y="996"/>
                    <a:pt x="3551" y="1009"/>
                    <a:pt x="3563" y="1009"/>
                  </a:cubicBezTo>
                  <a:cubicBezTo>
                    <a:pt x="3576" y="1094"/>
                    <a:pt x="3624" y="1167"/>
                    <a:pt x="3697" y="1215"/>
                  </a:cubicBezTo>
                  <a:cubicBezTo>
                    <a:pt x="3746" y="1240"/>
                    <a:pt x="3801" y="1252"/>
                    <a:pt x="3863" y="1252"/>
                  </a:cubicBezTo>
                  <a:cubicBezTo>
                    <a:pt x="3925" y="1252"/>
                    <a:pt x="3995" y="1240"/>
                    <a:pt x="4074" y="1215"/>
                  </a:cubicBezTo>
                  <a:cubicBezTo>
                    <a:pt x="4111" y="1204"/>
                    <a:pt x="4123" y="1167"/>
                    <a:pt x="4111" y="1142"/>
                  </a:cubicBezTo>
                  <a:lnTo>
                    <a:pt x="4111" y="1131"/>
                  </a:lnTo>
                  <a:cubicBezTo>
                    <a:pt x="4123" y="1142"/>
                    <a:pt x="4123" y="1142"/>
                    <a:pt x="4135" y="1142"/>
                  </a:cubicBezTo>
                  <a:cubicBezTo>
                    <a:pt x="4160" y="1142"/>
                    <a:pt x="4184" y="1131"/>
                    <a:pt x="4196" y="1094"/>
                  </a:cubicBezTo>
                  <a:cubicBezTo>
                    <a:pt x="4208" y="1069"/>
                    <a:pt x="4208" y="1033"/>
                    <a:pt x="4220" y="1009"/>
                  </a:cubicBezTo>
                  <a:lnTo>
                    <a:pt x="4220" y="1009"/>
                  </a:lnTo>
                  <a:cubicBezTo>
                    <a:pt x="4268" y="1082"/>
                    <a:pt x="4281" y="1204"/>
                    <a:pt x="4208" y="1288"/>
                  </a:cubicBezTo>
                  <a:cubicBezTo>
                    <a:pt x="4159" y="1344"/>
                    <a:pt x="4082" y="1364"/>
                    <a:pt x="4005" y="1364"/>
                  </a:cubicBezTo>
                  <a:cubicBezTo>
                    <a:pt x="3948" y="1364"/>
                    <a:pt x="3890" y="1353"/>
                    <a:pt x="3843" y="1337"/>
                  </a:cubicBezTo>
                  <a:cubicBezTo>
                    <a:pt x="3746" y="1312"/>
                    <a:pt x="3576" y="1264"/>
                    <a:pt x="3503" y="1142"/>
                  </a:cubicBezTo>
                  <a:cubicBezTo>
                    <a:pt x="3454" y="1069"/>
                    <a:pt x="3442" y="996"/>
                    <a:pt x="3466" y="923"/>
                  </a:cubicBezTo>
                  <a:cubicBezTo>
                    <a:pt x="3478" y="887"/>
                    <a:pt x="3503" y="850"/>
                    <a:pt x="3563" y="826"/>
                  </a:cubicBezTo>
                  <a:close/>
                  <a:moveTo>
                    <a:pt x="3697" y="668"/>
                  </a:moveTo>
                  <a:lnTo>
                    <a:pt x="3697" y="680"/>
                  </a:lnTo>
                  <a:cubicBezTo>
                    <a:pt x="3697" y="753"/>
                    <a:pt x="3685" y="814"/>
                    <a:pt x="3673" y="863"/>
                  </a:cubicBezTo>
                  <a:cubicBezTo>
                    <a:pt x="3660" y="875"/>
                    <a:pt x="3649" y="887"/>
                    <a:pt x="3649" y="912"/>
                  </a:cubicBezTo>
                  <a:lnTo>
                    <a:pt x="3649" y="923"/>
                  </a:lnTo>
                  <a:lnTo>
                    <a:pt x="3636" y="923"/>
                  </a:lnTo>
                  <a:lnTo>
                    <a:pt x="3649" y="936"/>
                  </a:lnTo>
                  <a:cubicBezTo>
                    <a:pt x="3636" y="985"/>
                    <a:pt x="3649" y="1021"/>
                    <a:pt x="3673" y="1069"/>
                  </a:cubicBezTo>
                  <a:cubicBezTo>
                    <a:pt x="3701" y="1126"/>
                    <a:pt x="3752" y="1147"/>
                    <a:pt x="3802" y="1147"/>
                  </a:cubicBezTo>
                  <a:cubicBezTo>
                    <a:pt x="3816" y="1147"/>
                    <a:pt x="3830" y="1145"/>
                    <a:pt x="3843" y="1142"/>
                  </a:cubicBezTo>
                  <a:cubicBezTo>
                    <a:pt x="3862" y="1145"/>
                    <a:pt x="3881" y="1146"/>
                    <a:pt x="3899" y="1146"/>
                  </a:cubicBezTo>
                  <a:cubicBezTo>
                    <a:pt x="3972" y="1146"/>
                    <a:pt x="4030" y="1128"/>
                    <a:pt x="4050" y="1118"/>
                  </a:cubicBezTo>
                  <a:cubicBezTo>
                    <a:pt x="4074" y="1118"/>
                    <a:pt x="4087" y="1131"/>
                    <a:pt x="4098" y="1142"/>
                  </a:cubicBezTo>
                  <a:cubicBezTo>
                    <a:pt x="4098" y="1167"/>
                    <a:pt x="4098" y="1179"/>
                    <a:pt x="4074" y="1191"/>
                  </a:cubicBezTo>
                  <a:cubicBezTo>
                    <a:pt x="3995" y="1222"/>
                    <a:pt x="3925" y="1237"/>
                    <a:pt x="3864" y="1237"/>
                  </a:cubicBezTo>
                  <a:cubicBezTo>
                    <a:pt x="3804" y="1237"/>
                    <a:pt x="3752" y="1222"/>
                    <a:pt x="3709" y="1191"/>
                  </a:cubicBezTo>
                  <a:cubicBezTo>
                    <a:pt x="3636" y="1155"/>
                    <a:pt x="3587" y="1082"/>
                    <a:pt x="3587" y="996"/>
                  </a:cubicBezTo>
                  <a:lnTo>
                    <a:pt x="3576" y="996"/>
                  </a:lnTo>
                  <a:cubicBezTo>
                    <a:pt x="3563" y="996"/>
                    <a:pt x="3551" y="985"/>
                    <a:pt x="3539" y="972"/>
                  </a:cubicBezTo>
                  <a:cubicBezTo>
                    <a:pt x="3527" y="972"/>
                    <a:pt x="3527" y="960"/>
                    <a:pt x="3539" y="948"/>
                  </a:cubicBezTo>
                  <a:cubicBezTo>
                    <a:pt x="3551" y="899"/>
                    <a:pt x="3563" y="850"/>
                    <a:pt x="3576" y="814"/>
                  </a:cubicBezTo>
                  <a:lnTo>
                    <a:pt x="3587" y="790"/>
                  </a:lnTo>
                  <a:lnTo>
                    <a:pt x="3576" y="802"/>
                  </a:lnTo>
                  <a:cubicBezTo>
                    <a:pt x="3514" y="826"/>
                    <a:pt x="3466" y="863"/>
                    <a:pt x="3454" y="923"/>
                  </a:cubicBezTo>
                  <a:cubicBezTo>
                    <a:pt x="3430" y="996"/>
                    <a:pt x="3442" y="1082"/>
                    <a:pt x="3490" y="1155"/>
                  </a:cubicBezTo>
                  <a:cubicBezTo>
                    <a:pt x="3563" y="1276"/>
                    <a:pt x="3733" y="1337"/>
                    <a:pt x="3831" y="1361"/>
                  </a:cubicBezTo>
                  <a:cubicBezTo>
                    <a:pt x="3879" y="1374"/>
                    <a:pt x="3941" y="1374"/>
                    <a:pt x="4001" y="1374"/>
                  </a:cubicBezTo>
                  <a:cubicBezTo>
                    <a:pt x="4087" y="1374"/>
                    <a:pt x="4160" y="1361"/>
                    <a:pt x="4220" y="1288"/>
                  </a:cubicBezTo>
                  <a:cubicBezTo>
                    <a:pt x="4305" y="1191"/>
                    <a:pt x="4281" y="1058"/>
                    <a:pt x="4220" y="985"/>
                  </a:cubicBezTo>
                  <a:lnTo>
                    <a:pt x="4208" y="960"/>
                  </a:lnTo>
                  <a:lnTo>
                    <a:pt x="4208" y="996"/>
                  </a:lnTo>
                  <a:cubicBezTo>
                    <a:pt x="4196" y="1021"/>
                    <a:pt x="4184" y="1058"/>
                    <a:pt x="4171" y="1094"/>
                  </a:cubicBezTo>
                  <a:cubicBezTo>
                    <a:pt x="4171" y="1111"/>
                    <a:pt x="4158" y="1123"/>
                    <a:pt x="4147" y="1123"/>
                  </a:cubicBezTo>
                  <a:cubicBezTo>
                    <a:pt x="4142" y="1123"/>
                    <a:pt x="4138" y="1121"/>
                    <a:pt x="4135" y="1118"/>
                  </a:cubicBezTo>
                  <a:cubicBezTo>
                    <a:pt x="4111" y="1118"/>
                    <a:pt x="4098" y="1106"/>
                    <a:pt x="4098" y="1082"/>
                  </a:cubicBezTo>
                  <a:cubicBezTo>
                    <a:pt x="4087" y="985"/>
                    <a:pt x="4123" y="875"/>
                    <a:pt x="4184" y="753"/>
                  </a:cubicBezTo>
                  <a:lnTo>
                    <a:pt x="4196" y="741"/>
                  </a:lnTo>
                  <a:lnTo>
                    <a:pt x="4171" y="741"/>
                  </a:lnTo>
                  <a:cubicBezTo>
                    <a:pt x="4117" y="758"/>
                    <a:pt x="4060" y="766"/>
                    <a:pt x="4004" y="766"/>
                  </a:cubicBezTo>
                  <a:cubicBezTo>
                    <a:pt x="3895" y="766"/>
                    <a:pt x="3789" y="736"/>
                    <a:pt x="3709" y="680"/>
                  </a:cubicBezTo>
                  <a:lnTo>
                    <a:pt x="3697" y="668"/>
                  </a:lnTo>
                  <a:close/>
                  <a:moveTo>
                    <a:pt x="4944" y="964"/>
                  </a:moveTo>
                  <a:cubicBezTo>
                    <a:pt x="5221" y="964"/>
                    <a:pt x="5477" y="970"/>
                    <a:pt x="5728" y="985"/>
                  </a:cubicBezTo>
                  <a:lnTo>
                    <a:pt x="5825" y="985"/>
                  </a:lnTo>
                  <a:cubicBezTo>
                    <a:pt x="6136" y="998"/>
                    <a:pt x="6455" y="1015"/>
                    <a:pt x="6773" y="1015"/>
                  </a:cubicBezTo>
                  <a:cubicBezTo>
                    <a:pt x="7026" y="1015"/>
                    <a:pt x="7279" y="1004"/>
                    <a:pt x="7528" y="972"/>
                  </a:cubicBezTo>
                  <a:cubicBezTo>
                    <a:pt x="7601" y="2018"/>
                    <a:pt x="7565" y="3088"/>
                    <a:pt x="7528" y="4110"/>
                  </a:cubicBezTo>
                  <a:cubicBezTo>
                    <a:pt x="7479" y="5593"/>
                    <a:pt x="7430" y="7126"/>
                    <a:pt x="7674" y="8622"/>
                  </a:cubicBezTo>
                  <a:cubicBezTo>
                    <a:pt x="6762" y="8622"/>
                    <a:pt x="5862" y="8634"/>
                    <a:pt x="4950" y="8646"/>
                  </a:cubicBezTo>
                  <a:lnTo>
                    <a:pt x="3904" y="8658"/>
                  </a:lnTo>
                  <a:cubicBezTo>
                    <a:pt x="3333" y="8658"/>
                    <a:pt x="2724" y="8658"/>
                    <a:pt x="2128" y="8609"/>
                  </a:cubicBezTo>
                  <a:cubicBezTo>
                    <a:pt x="1985" y="8599"/>
                    <a:pt x="1845" y="8595"/>
                    <a:pt x="1707" y="8595"/>
                  </a:cubicBezTo>
                  <a:cubicBezTo>
                    <a:pt x="1515" y="8595"/>
                    <a:pt x="1327" y="8603"/>
                    <a:pt x="1143" y="8609"/>
                  </a:cubicBezTo>
                  <a:cubicBezTo>
                    <a:pt x="945" y="8618"/>
                    <a:pt x="746" y="8627"/>
                    <a:pt x="552" y="8627"/>
                  </a:cubicBezTo>
                  <a:cubicBezTo>
                    <a:pt x="473" y="8627"/>
                    <a:pt x="394" y="8625"/>
                    <a:pt x="317" y="8622"/>
                  </a:cubicBezTo>
                  <a:cubicBezTo>
                    <a:pt x="171" y="7576"/>
                    <a:pt x="195" y="6591"/>
                    <a:pt x="231" y="5533"/>
                  </a:cubicBezTo>
                  <a:cubicBezTo>
                    <a:pt x="231" y="5277"/>
                    <a:pt x="244" y="5022"/>
                    <a:pt x="244" y="4755"/>
                  </a:cubicBezTo>
                  <a:cubicBezTo>
                    <a:pt x="268" y="3466"/>
                    <a:pt x="268" y="2201"/>
                    <a:pt x="244" y="996"/>
                  </a:cubicBezTo>
                  <a:lnTo>
                    <a:pt x="244" y="996"/>
                  </a:lnTo>
                  <a:cubicBezTo>
                    <a:pt x="748" y="1015"/>
                    <a:pt x="1253" y="1024"/>
                    <a:pt x="1765" y="1024"/>
                  </a:cubicBezTo>
                  <a:cubicBezTo>
                    <a:pt x="2277" y="1024"/>
                    <a:pt x="2797" y="1015"/>
                    <a:pt x="3333" y="996"/>
                  </a:cubicBezTo>
                  <a:lnTo>
                    <a:pt x="3333" y="1021"/>
                  </a:lnTo>
                  <a:cubicBezTo>
                    <a:pt x="3357" y="1276"/>
                    <a:pt x="3612" y="1398"/>
                    <a:pt x="3733" y="1434"/>
                  </a:cubicBezTo>
                  <a:lnTo>
                    <a:pt x="3733" y="1447"/>
                  </a:lnTo>
                  <a:cubicBezTo>
                    <a:pt x="3733" y="1483"/>
                    <a:pt x="3722" y="1531"/>
                    <a:pt x="3709" y="1580"/>
                  </a:cubicBezTo>
                  <a:cubicBezTo>
                    <a:pt x="3697" y="1629"/>
                    <a:pt x="3685" y="1690"/>
                    <a:pt x="3685" y="1739"/>
                  </a:cubicBezTo>
                  <a:cubicBezTo>
                    <a:pt x="3673" y="1775"/>
                    <a:pt x="3697" y="1799"/>
                    <a:pt x="3722" y="1799"/>
                  </a:cubicBezTo>
                  <a:cubicBezTo>
                    <a:pt x="3728" y="1802"/>
                    <a:pt x="3735" y="1804"/>
                    <a:pt x="3741" y="1804"/>
                  </a:cubicBezTo>
                  <a:cubicBezTo>
                    <a:pt x="3759" y="1804"/>
                    <a:pt x="3777" y="1792"/>
                    <a:pt x="3795" y="1775"/>
                  </a:cubicBezTo>
                  <a:cubicBezTo>
                    <a:pt x="3831" y="1677"/>
                    <a:pt x="3843" y="1580"/>
                    <a:pt x="3843" y="1483"/>
                  </a:cubicBezTo>
                  <a:lnTo>
                    <a:pt x="3843" y="1471"/>
                  </a:lnTo>
                  <a:cubicBezTo>
                    <a:pt x="3881" y="1479"/>
                    <a:pt x="3934" y="1488"/>
                    <a:pt x="3992" y="1488"/>
                  </a:cubicBezTo>
                  <a:cubicBezTo>
                    <a:pt x="4105" y="1488"/>
                    <a:pt x="4237" y="1457"/>
                    <a:pt x="4317" y="1337"/>
                  </a:cubicBezTo>
                  <a:cubicBezTo>
                    <a:pt x="4403" y="1228"/>
                    <a:pt x="4403" y="1082"/>
                    <a:pt x="4330" y="972"/>
                  </a:cubicBezTo>
                  <a:cubicBezTo>
                    <a:pt x="4549" y="967"/>
                    <a:pt x="4751" y="964"/>
                    <a:pt x="4944" y="964"/>
                  </a:cubicBezTo>
                  <a:close/>
                  <a:moveTo>
                    <a:pt x="4936" y="940"/>
                  </a:moveTo>
                  <a:cubicBezTo>
                    <a:pt x="4741" y="940"/>
                    <a:pt x="4536" y="943"/>
                    <a:pt x="4317" y="948"/>
                  </a:cubicBezTo>
                  <a:lnTo>
                    <a:pt x="4305" y="948"/>
                  </a:lnTo>
                  <a:lnTo>
                    <a:pt x="4305" y="960"/>
                  </a:lnTo>
                  <a:cubicBezTo>
                    <a:pt x="4390" y="1082"/>
                    <a:pt x="4390" y="1228"/>
                    <a:pt x="4305" y="1325"/>
                  </a:cubicBezTo>
                  <a:cubicBezTo>
                    <a:pt x="4230" y="1438"/>
                    <a:pt x="4103" y="1467"/>
                    <a:pt x="3994" y="1467"/>
                  </a:cubicBezTo>
                  <a:cubicBezTo>
                    <a:pt x="3928" y="1467"/>
                    <a:pt x="3868" y="1456"/>
                    <a:pt x="3831" y="1447"/>
                  </a:cubicBezTo>
                  <a:lnTo>
                    <a:pt x="3819" y="1447"/>
                  </a:lnTo>
                  <a:lnTo>
                    <a:pt x="3819" y="1483"/>
                  </a:lnTo>
                  <a:cubicBezTo>
                    <a:pt x="3819" y="1580"/>
                    <a:pt x="3819" y="1677"/>
                    <a:pt x="3770" y="1763"/>
                  </a:cubicBezTo>
                  <a:cubicBezTo>
                    <a:pt x="3758" y="1787"/>
                    <a:pt x="3746" y="1787"/>
                    <a:pt x="3733" y="1787"/>
                  </a:cubicBezTo>
                  <a:cubicBezTo>
                    <a:pt x="3709" y="1775"/>
                    <a:pt x="3697" y="1763"/>
                    <a:pt x="3697" y="1739"/>
                  </a:cubicBezTo>
                  <a:cubicBezTo>
                    <a:pt x="3697" y="1690"/>
                    <a:pt x="3709" y="1629"/>
                    <a:pt x="3722" y="1580"/>
                  </a:cubicBezTo>
                  <a:cubicBezTo>
                    <a:pt x="3733" y="1531"/>
                    <a:pt x="3746" y="1483"/>
                    <a:pt x="3758" y="1447"/>
                  </a:cubicBezTo>
                  <a:lnTo>
                    <a:pt x="3758" y="1434"/>
                  </a:lnTo>
                  <a:lnTo>
                    <a:pt x="3746" y="1422"/>
                  </a:lnTo>
                  <a:cubicBezTo>
                    <a:pt x="3636" y="1385"/>
                    <a:pt x="3369" y="1276"/>
                    <a:pt x="3357" y="1021"/>
                  </a:cubicBezTo>
                  <a:cubicBezTo>
                    <a:pt x="3344" y="1021"/>
                    <a:pt x="3357" y="1009"/>
                    <a:pt x="3357" y="996"/>
                  </a:cubicBezTo>
                  <a:lnTo>
                    <a:pt x="3357" y="985"/>
                  </a:lnTo>
                  <a:lnTo>
                    <a:pt x="3344" y="985"/>
                  </a:lnTo>
                  <a:cubicBezTo>
                    <a:pt x="2860" y="996"/>
                    <a:pt x="2390" y="1002"/>
                    <a:pt x="1928" y="1002"/>
                  </a:cubicBezTo>
                  <a:cubicBezTo>
                    <a:pt x="1358" y="1002"/>
                    <a:pt x="801" y="992"/>
                    <a:pt x="244" y="972"/>
                  </a:cubicBezTo>
                  <a:lnTo>
                    <a:pt x="231" y="972"/>
                  </a:lnTo>
                  <a:lnTo>
                    <a:pt x="231" y="985"/>
                  </a:lnTo>
                  <a:cubicBezTo>
                    <a:pt x="255" y="2201"/>
                    <a:pt x="255" y="3466"/>
                    <a:pt x="231" y="4755"/>
                  </a:cubicBezTo>
                  <a:cubicBezTo>
                    <a:pt x="231" y="5022"/>
                    <a:pt x="219" y="5277"/>
                    <a:pt x="207" y="5533"/>
                  </a:cubicBezTo>
                  <a:cubicBezTo>
                    <a:pt x="182" y="6591"/>
                    <a:pt x="146" y="7588"/>
                    <a:pt x="292" y="8622"/>
                  </a:cubicBezTo>
                  <a:lnTo>
                    <a:pt x="292" y="8634"/>
                  </a:lnTo>
                  <a:lnTo>
                    <a:pt x="304" y="8634"/>
                  </a:lnTo>
                  <a:cubicBezTo>
                    <a:pt x="397" y="8638"/>
                    <a:pt x="491" y="8639"/>
                    <a:pt x="584" y="8639"/>
                  </a:cubicBezTo>
                  <a:cubicBezTo>
                    <a:pt x="770" y="8639"/>
                    <a:pt x="957" y="8634"/>
                    <a:pt x="1143" y="8634"/>
                  </a:cubicBezTo>
                  <a:cubicBezTo>
                    <a:pt x="1327" y="8627"/>
                    <a:pt x="1515" y="8620"/>
                    <a:pt x="1704" y="8620"/>
                  </a:cubicBezTo>
                  <a:cubicBezTo>
                    <a:pt x="1841" y="8620"/>
                    <a:pt x="1979" y="8624"/>
                    <a:pt x="2116" y="8634"/>
                  </a:cubicBezTo>
                  <a:cubicBezTo>
                    <a:pt x="2579" y="8671"/>
                    <a:pt x="3041" y="8671"/>
                    <a:pt x="3478" y="8671"/>
                  </a:cubicBezTo>
                  <a:lnTo>
                    <a:pt x="3904" y="8671"/>
                  </a:lnTo>
                  <a:lnTo>
                    <a:pt x="4950" y="8658"/>
                  </a:lnTo>
                  <a:cubicBezTo>
                    <a:pt x="5862" y="8658"/>
                    <a:pt x="6774" y="8646"/>
                    <a:pt x="7686" y="8634"/>
                  </a:cubicBezTo>
                  <a:lnTo>
                    <a:pt x="7698" y="8634"/>
                  </a:lnTo>
                  <a:lnTo>
                    <a:pt x="7698" y="8622"/>
                  </a:lnTo>
                  <a:cubicBezTo>
                    <a:pt x="7455" y="7126"/>
                    <a:pt x="7503" y="5593"/>
                    <a:pt x="7552" y="4110"/>
                  </a:cubicBezTo>
                  <a:cubicBezTo>
                    <a:pt x="7576" y="3076"/>
                    <a:pt x="7613" y="2018"/>
                    <a:pt x="7552" y="960"/>
                  </a:cubicBezTo>
                  <a:lnTo>
                    <a:pt x="7540" y="960"/>
                  </a:lnTo>
                  <a:cubicBezTo>
                    <a:pt x="7275" y="988"/>
                    <a:pt x="7007" y="998"/>
                    <a:pt x="6740" y="998"/>
                  </a:cubicBezTo>
                  <a:cubicBezTo>
                    <a:pt x="6432" y="998"/>
                    <a:pt x="6125" y="985"/>
                    <a:pt x="5825" y="972"/>
                  </a:cubicBezTo>
                  <a:lnTo>
                    <a:pt x="5728" y="960"/>
                  </a:lnTo>
                  <a:cubicBezTo>
                    <a:pt x="5477" y="946"/>
                    <a:pt x="5217" y="940"/>
                    <a:pt x="4936" y="940"/>
                  </a:cubicBezTo>
                  <a:close/>
                  <a:moveTo>
                    <a:pt x="4052" y="17"/>
                  </a:moveTo>
                  <a:cubicBezTo>
                    <a:pt x="4206" y="17"/>
                    <a:pt x="4344" y="79"/>
                    <a:pt x="4427" y="169"/>
                  </a:cubicBezTo>
                  <a:cubicBezTo>
                    <a:pt x="4476" y="231"/>
                    <a:pt x="4500" y="304"/>
                    <a:pt x="4500" y="388"/>
                  </a:cubicBezTo>
                  <a:cubicBezTo>
                    <a:pt x="4487" y="486"/>
                    <a:pt x="4427" y="583"/>
                    <a:pt x="4341" y="668"/>
                  </a:cubicBezTo>
                  <a:lnTo>
                    <a:pt x="4330" y="668"/>
                  </a:lnTo>
                  <a:lnTo>
                    <a:pt x="4330" y="680"/>
                  </a:lnTo>
                  <a:cubicBezTo>
                    <a:pt x="4293" y="729"/>
                    <a:pt x="4268" y="790"/>
                    <a:pt x="4244" y="863"/>
                  </a:cubicBezTo>
                  <a:lnTo>
                    <a:pt x="4232" y="875"/>
                  </a:lnTo>
                  <a:lnTo>
                    <a:pt x="4244" y="875"/>
                  </a:lnTo>
                  <a:cubicBezTo>
                    <a:pt x="4484" y="864"/>
                    <a:pt x="4704" y="861"/>
                    <a:pt x="4913" y="861"/>
                  </a:cubicBezTo>
                  <a:cubicBezTo>
                    <a:pt x="5201" y="861"/>
                    <a:pt x="5467" y="868"/>
                    <a:pt x="5728" y="875"/>
                  </a:cubicBezTo>
                  <a:lnTo>
                    <a:pt x="5825" y="887"/>
                  </a:lnTo>
                  <a:cubicBezTo>
                    <a:pt x="6150" y="901"/>
                    <a:pt x="6474" y="918"/>
                    <a:pt x="6801" y="918"/>
                  </a:cubicBezTo>
                  <a:cubicBezTo>
                    <a:pt x="7062" y="918"/>
                    <a:pt x="7324" y="907"/>
                    <a:pt x="7589" y="875"/>
                  </a:cubicBezTo>
                  <a:cubicBezTo>
                    <a:pt x="7601" y="875"/>
                    <a:pt x="7613" y="875"/>
                    <a:pt x="7613" y="887"/>
                  </a:cubicBezTo>
                  <a:cubicBezTo>
                    <a:pt x="7625" y="899"/>
                    <a:pt x="7625" y="923"/>
                    <a:pt x="7613" y="936"/>
                  </a:cubicBezTo>
                  <a:lnTo>
                    <a:pt x="7613" y="948"/>
                  </a:lnTo>
                  <a:lnTo>
                    <a:pt x="7613" y="960"/>
                  </a:lnTo>
                  <a:cubicBezTo>
                    <a:pt x="7711" y="2067"/>
                    <a:pt x="7674" y="3210"/>
                    <a:pt x="7638" y="4304"/>
                  </a:cubicBezTo>
                  <a:cubicBezTo>
                    <a:pt x="7589" y="5728"/>
                    <a:pt x="7540" y="7187"/>
                    <a:pt x="7771" y="8622"/>
                  </a:cubicBezTo>
                  <a:lnTo>
                    <a:pt x="7784" y="8622"/>
                  </a:lnTo>
                  <a:cubicBezTo>
                    <a:pt x="7795" y="8634"/>
                    <a:pt x="7808" y="8646"/>
                    <a:pt x="7795" y="8671"/>
                  </a:cubicBezTo>
                  <a:cubicBezTo>
                    <a:pt x="7795" y="8682"/>
                    <a:pt x="7784" y="8707"/>
                    <a:pt x="7771" y="8707"/>
                  </a:cubicBezTo>
                  <a:lnTo>
                    <a:pt x="7759" y="8707"/>
                  </a:lnTo>
                  <a:lnTo>
                    <a:pt x="4986" y="8744"/>
                  </a:lnTo>
                  <a:lnTo>
                    <a:pt x="3904" y="8744"/>
                  </a:lnTo>
                  <a:cubicBezTo>
                    <a:pt x="3729" y="8747"/>
                    <a:pt x="3562" y="8748"/>
                    <a:pt x="3401" y="8748"/>
                  </a:cubicBezTo>
                  <a:cubicBezTo>
                    <a:pt x="2911" y="8748"/>
                    <a:pt x="2476" y="8734"/>
                    <a:pt x="2055" y="8707"/>
                  </a:cubicBezTo>
                  <a:cubicBezTo>
                    <a:pt x="1946" y="8695"/>
                    <a:pt x="1825" y="8695"/>
                    <a:pt x="1715" y="8695"/>
                  </a:cubicBezTo>
                  <a:cubicBezTo>
                    <a:pt x="1544" y="8695"/>
                    <a:pt x="1374" y="8695"/>
                    <a:pt x="1204" y="8707"/>
                  </a:cubicBezTo>
                  <a:cubicBezTo>
                    <a:pt x="1052" y="8713"/>
                    <a:pt x="897" y="8719"/>
                    <a:pt x="742" y="8719"/>
                  </a:cubicBezTo>
                  <a:cubicBezTo>
                    <a:pt x="587" y="8719"/>
                    <a:pt x="432" y="8713"/>
                    <a:pt x="280" y="8695"/>
                  </a:cubicBezTo>
                  <a:lnTo>
                    <a:pt x="268" y="8695"/>
                  </a:lnTo>
                  <a:cubicBezTo>
                    <a:pt x="262" y="8701"/>
                    <a:pt x="255" y="8704"/>
                    <a:pt x="249" y="8704"/>
                  </a:cubicBezTo>
                  <a:cubicBezTo>
                    <a:pt x="243" y="8704"/>
                    <a:pt x="237" y="8701"/>
                    <a:pt x="231" y="8695"/>
                  </a:cubicBezTo>
                  <a:cubicBezTo>
                    <a:pt x="231" y="8695"/>
                    <a:pt x="219" y="8682"/>
                    <a:pt x="219" y="8671"/>
                  </a:cubicBezTo>
                  <a:cubicBezTo>
                    <a:pt x="25" y="7709"/>
                    <a:pt x="61" y="6712"/>
                    <a:pt x="109" y="5752"/>
                  </a:cubicBezTo>
                  <a:cubicBezTo>
                    <a:pt x="122" y="5472"/>
                    <a:pt x="134" y="5192"/>
                    <a:pt x="134" y="4901"/>
                  </a:cubicBezTo>
                  <a:cubicBezTo>
                    <a:pt x="146" y="4231"/>
                    <a:pt x="146" y="3550"/>
                    <a:pt x="146" y="2893"/>
                  </a:cubicBezTo>
                  <a:cubicBezTo>
                    <a:pt x="146" y="2261"/>
                    <a:pt x="146" y="1604"/>
                    <a:pt x="158" y="960"/>
                  </a:cubicBezTo>
                  <a:cubicBezTo>
                    <a:pt x="158" y="948"/>
                    <a:pt x="171" y="936"/>
                    <a:pt x="182" y="923"/>
                  </a:cubicBezTo>
                  <a:lnTo>
                    <a:pt x="195" y="923"/>
                  </a:lnTo>
                  <a:cubicBezTo>
                    <a:pt x="195" y="912"/>
                    <a:pt x="195" y="899"/>
                    <a:pt x="219" y="899"/>
                  </a:cubicBezTo>
                  <a:cubicBezTo>
                    <a:pt x="728" y="912"/>
                    <a:pt x="1291" y="922"/>
                    <a:pt x="1879" y="922"/>
                  </a:cubicBezTo>
                  <a:cubicBezTo>
                    <a:pt x="2361" y="922"/>
                    <a:pt x="2859" y="916"/>
                    <a:pt x="3357" y="899"/>
                  </a:cubicBezTo>
                  <a:lnTo>
                    <a:pt x="3369" y="899"/>
                  </a:lnTo>
                  <a:lnTo>
                    <a:pt x="3369" y="887"/>
                  </a:lnTo>
                  <a:cubicBezTo>
                    <a:pt x="3406" y="790"/>
                    <a:pt x="3490" y="729"/>
                    <a:pt x="3587" y="717"/>
                  </a:cubicBezTo>
                  <a:lnTo>
                    <a:pt x="3600" y="717"/>
                  </a:lnTo>
                  <a:lnTo>
                    <a:pt x="3600" y="571"/>
                  </a:lnTo>
                  <a:cubicBezTo>
                    <a:pt x="3587" y="558"/>
                    <a:pt x="3576" y="534"/>
                    <a:pt x="3563" y="510"/>
                  </a:cubicBezTo>
                  <a:cubicBezTo>
                    <a:pt x="3514" y="413"/>
                    <a:pt x="3527" y="315"/>
                    <a:pt x="3563" y="242"/>
                  </a:cubicBezTo>
                  <a:cubicBezTo>
                    <a:pt x="3612" y="169"/>
                    <a:pt x="3673" y="109"/>
                    <a:pt x="3758" y="96"/>
                  </a:cubicBezTo>
                  <a:cubicBezTo>
                    <a:pt x="3855" y="41"/>
                    <a:pt x="3957" y="17"/>
                    <a:pt x="4052" y="17"/>
                  </a:cubicBezTo>
                  <a:close/>
                  <a:moveTo>
                    <a:pt x="4064" y="1"/>
                  </a:moveTo>
                  <a:cubicBezTo>
                    <a:pt x="3953" y="1"/>
                    <a:pt x="3844" y="31"/>
                    <a:pt x="3758" y="85"/>
                  </a:cubicBezTo>
                  <a:cubicBezTo>
                    <a:pt x="3673" y="96"/>
                    <a:pt x="3587" y="145"/>
                    <a:pt x="3551" y="231"/>
                  </a:cubicBezTo>
                  <a:cubicBezTo>
                    <a:pt x="3503" y="315"/>
                    <a:pt x="3503" y="425"/>
                    <a:pt x="3539" y="510"/>
                  </a:cubicBezTo>
                  <a:cubicBezTo>
                    <a:pt x="3551" y="534"/>
                    <a:pt x="3563" y="558"/>
                    <a:pt x="3587" y="583"/>
                  </a:cubicBezTo>
                  <a:lnTo>
                    <a:pt x="3587" y="704"/>
                  </a:lnTo>
                  <a:cubicBezTo>
                    <a:pt x="3478" y="717"/>
                    <a:pt x="3393" y="777"/>
                    <a:pt x="3357" y="887"/>
                  </a:cubicBezTo>
                  <a:cubicBezTo>
                    <a:pt x="2888" y="898"/>
                    <a:pt x="2423" y="901"/>
                    <a:pt x="1974" y="901"/>
                  </a:cubicBezTo>
                  <a:cubicBezTo>
                    <a:pt x="1351" y="901"/>
                    <a:pt x="756" y="894"/>
                    <a:pt x="219" y="887"/>
                  </a:cubicBezTo>
                  <a:cubicBezTo>
                    <a:pt x="195" y="887"/>
                    <a:pt x="182" y="899"/>
                    <a:pt x="171" y="912"/>
                  </a:cubicBezTo>
                  <a:cubicBezTo>
                    <a:pt x="158" y="923"/>
                    <a:pt x="146" y="936"/>
                    <a:pt x="146" y="960"/>
                  </a:cubicBezTo>
                  <a:cubicBezTo>
                    <a:pt x="134" y="1604"/>
                    <a:pt x="134" y="2261"/>
                    <a:pt x="134" y="2893"/>
                  </a:cubicBezTo>
                  <a:cubicBezTo>
                    <a:pt x="134" y="3550"/>
                    <a:pt x="134" y="4231"/>
                    <a:pt x="122" y="4901"/>
                  </a:cubicBezTo>
                  <a:cubicBezTo>
                    <a:pt x="109" y="5192"/>
                    <a:pt x="98" y="5472"/>
                    <a:pt x="85" y="5752"/>
                  </a:cubicBezTo>
                  <a:cubicBezTo>
                    <a:pt x="49" y="6712"/>
                    <a:pt x="0" y="7709"/>
                    <a:pt x="195" y="8682"/>
                  </a:cubicBezTo>
                  <a:lnTo>
                    <a:pt x="231" y="8719"/>
                  </a:lnTo>
                  <a:lnTo>
                    <a:pt x="268" y="8719"/>
                  </a:lnTo>
                  <a:cubicBezTo>
                    <a:pt x="400" y="8730"/>
                    <a:pt x="533" y="8733"/>
                    <a:pt x="664" y="8733"/>
                  </a:cubicBezTo>
                  <a:cubicBezTo>
                    <a:pt x="847" y="8733"/>
                    <a:pt x="1027" y="8726"/>
                    <a:pt x="1204" y="8719"/>
                  </a:cubicBezTo>
                  <a:cubicBezTo>
                    <a:pt x="1344" y="8713"/>
                    <a:pt x="1487" y="8710"/>
                    <a:pt x="1630" y="8710"/>
                  </a:cubicBezTo>
                  <a:cubicBezTo>
                    <a:pt x="1773" y="8710"/>
                    <a:pt x="1915" y="8713"/>
                    <a:pt x="2055" y="8719"/>
                  </a:cubicBezTo>
                  <a:cubicBezTo>
                    <a:pt x="2530" y="8755"/>
                    <a:pt x="3016" y="8768"/>
                    <a:pt x="3587" y="8768"/>
                  </a:cubicBezTo>
                  <a:lnTo>
                    <a:pt x="3904" y="8768"/>
                  </a:lnTo>
                  <a:lnTo>
                    <a:pt x="4986" y="8755"/>
                  </a:lnTo>
                  <a:cubicBezTo>
                    <a:pt x="5911" y="8744"/>
                    <a:pt x="6835" y="8744"/>
                    <a:pt x="7759" y="8731"/>
                  </a:cubicBezTo>
                  <a:cubicBezTo>
                    <a:pt x="7759" y="8731"/>
                    <a:pt x="7771" y="8731"/>
                    <a:pt x="7784" y="8719"/>
                  </a:cubicBezTo>
                  <a:cubicBezTo>
                    <a:pt x="7795" y="8719"/>
                    <a:pt x="7820" y="8695"/>
                    <a:pt x="7820" y="8671"/>
                  </a:cubicBezTo>
                  <a:cubicBezTo>
                    <a:pt x="7820" y="8646"/>
                    <a:pt x="7808" y="8622"/>
                    <a:pt x="7795" y="8609"/>
                  </a:cubicBezTo>
                  <a:cubicBezTo>
                    <a:pt x="7565" y="7187"/>
                    <a:pt x="7613" y="5728"/>
                    <a:pt x="7649" y="4304"/>
                  </a:cubicBezTo>
                  <a:cubicBezTo>
                    <a:pt x="7686" y="3210"/>
                    <a:pt x="7722" y="2067"/>
                    <a:pt x="7638" y="960"/>
                  </a:cubicBezTo>
                  <a:cubicBezTo>
                    <a:pt x="7638" y="948"/>
                    <a:pt x="7638" y="948"/>
                    <a:pt x="7625" y="936"/>
                  </a:cubicBezTo>
                  <a:cubicBezTo>
                    <a:pt x="7638" y="923"/>
                    <a:pt x="7638" y="899"/>
                    <a:pt x="7625" y="875"/>
                  </a:cubicBezTo>
                  <a:cubicBezTo>
                    <a:pt x="7625" y="863"/>
                    <a:pt x="7601" y="850"/>
                    <a:pt x="7576" y="850"/>
                  </a:cubicBezTo>
                  <a:cubicBezTo>
                    <a:pt x="7300" y="885"/>
                    <a:pt x="7023" y="898"/>
                    <a:pt x="6747" y="898"/>
                  </a:cubicBezTo>
                  <a:cubicBezTo>
                    <a:pt x="6440" y="898"/>
                    <a:pt x="6132" y="882"/>
                    <a:pt x="5825" y="863"/>
                  </a:cubicBezTo>
                  <a:lnTo>
                    <a:pt x="5728" y="863"/>
                  </a:lnTo>
                  <a:cubicBezTo>
                    <a:pt x="5469" y="849"/>
                    <a:pt x="5198" y="843"/>
                    <a:pt x="4904" y="843"/>
                  </a:cubicBezTo>
                  <a:cubicBezTo>
                    <a:pt x="4700" y="843"/>
                    <a:pt x="4486" y="846"/>
                    <a:pt x="4257" y="850"/>
                  </a:cubicBezTo>
                  <a:cubicBezTo>
                    <a:pt x="4281" y="790"/>
                    <a:pt x="4317" y="741"/>
                    <a:pt x="4341" y="693"/>
                  </a:cubicBezTo>
                  <a:cubicBezTo>
                    <a:pt x="4341" y="680"/>
                    <a:pt x="4354" y="680"/>
                    <a:pt x="4354" y="668"/>
                  </a:cubicBezTo>
                  <a:cubicBezTo>
                    <a:pt x="4439" y="595"/>
                    <a:pt x="4500" y="486"/>
                    <a:pt x="4512" y="388"/>
                  </a:cubicBezTo>
                  <a:cubicBezTo>
                    <a:pt x="4524" y="304"/>
                    <a:pt x="4500" y="231"/>
                    <a:pt x="4439" y="158"/>
                  </a:cubicBezTo>
                  <a:cubicBezTo>
                    <a:pt x="4344" y="49"/>
                    <a:pt x="4203" y="1"/>
                    <a:pt x="4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40" name="Google Shape;4940;p45"/>
            <p:cNvSpPr/>
            <p:nvPr/>
          </p:nvSpPr>
          <p:spPr>
            <a:xfrm>
              <a:off x="7559439" y="2505063"/>
              <a:ext cx="30172" cy="20377"/>
            </a:xfrm>
            <a:custGeom>
              <a:avLst/>
              <a:gdLst/>
              <a:ahLst/>
              <a:cxnLst/>
              <a:rect l="l" t="t" r="r" b="b"/>
              <a:pathLst>
                <a:path w="613" h="414" extrusionOk="0">
                  <a:moveTo>
                    <a:pt x="52" y="1"/>
                  </a:moveTo>
                  <a:cubicBezTo>
                    <a:pt x="26" y="1"/>
                    <a:pt x="1" y="22"/>
                    <a:pt x="8" y="52"/>
                  </a:cubicBezTo>
                  <a:cubicBezTo>
                    <a:pt x="51" y="265"/>
                    <a:pt x="253" y="414"/>
                    <a:pt x="475" y="414"/>
                  </a:cubicBezTo>
                  <a:cubicBezTo>
                    <a:pt x="505" y="414"/>
                    <a:pt x="536" y="411"/>
                    <a:pt x="567" y="405"/>
                  </a:cubicBezTo>
                  <a:cubicBezTo>
                    <a:pt x="613" y="382"/>
                    <a:pt x="595" y="306"/>
                    <a:pt x="553" y="306"/>
                  </a:cubicBezTo>
                  <a:cubicBezTo>
                    <a:pt x="549" y="306"/>
                    <a:pt x="546" y="307"/>
                    <a:pt x="543" y="308"/>
                  </a:cubicBezTo>
                  <a:cubicBezTo>
                    <a:pt x="514" y="314"/>
                    <a:pt x="486" y="318"/>
                    <a:pt x="458" y="318"/>
                  </a:cubicBezTo>
                  <a:cubicBezTo>
                    <a:pt x="285" y="318"/>
                    <a:pt x="135" y="195"/>
                    <a:pt x="93" y="27"/>
                  </a:cubicBezTo>
                  <a:cubicBezTo>
                    <a:pt x="84" y="9"/>
                    <a:pt x="68" y="1"/>
                    <a:pt x="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41" name="Google Shape;4941;p45"/>
            <p:cNvSpPr/>
            <p:nvPr/>
          </p:nvSpPr>
          <p:spPr>
            <a:xfrm>
              <a:off x="7558602" y="2504620"/>
              <a:ext cx="30615" cy="20968"/>
            </a:xfrm>
            <a:custGeom>
              <a:avLst/>
              <a:gdLst/>
              <a:ahLst/>
              <a:cxnLst/>
              <a:rect l="l" t="t" r="r" b="b"/>
              <a:pathLst>
                <a:path w="622" h="426" extrusionOk="0">
                  <a:moveTo>
                    <a:pt x="62" y="12"/>
                  </a:moveTo>
                  <a:cubicBezTo>
                    <a:pt x="74" y="12"/>
                    <a:pt x="98" y="25"/>
                    <a:pt x="98" y="49"/>
                  </a:cubicBezTo>
                  <a:cubicBezTo>
                    <a:pt x="141" y="220"/>
                    <a:pt x="306" y="335"/>
                    <a:pt x="486" y="335"/>
                  </a:cubicBezTo>
                  <a:cubicBezTo>
                    <a:pt x="510" y="335"/>
                    <a:pt x="535" y="333"/>
                    <a:pt x="560" y="328"/>
                  </a:cubicBezTo>
                  <a:cubicBezTo>
                    <a:pt x="584" y="328"/>
                    <a:pt x="597" y="341"/>
                    <a:pt x="597" y="365"/>
                  </a:cubicBezTo>
                  <a:cubicBezTo>
                    <a:pt x="609" y="377"/>
                    <a:pt x="597" y="390"/>
                    <a:pt x="573" y="401"/>
                  </a:cubicBezTo>
                  <a:cubicBezTo>
                    <a:pt x="539" y="410"/>
                    <a:pt x="505" y="414"/>
                    <a:pt x="470" y="414"/>
                  </a:cubicBezTo>
                  <a:cubicBezTo>
                    <a:pt x="271" y="414"/>
                    <a:pt x="77" y="268"/>
                    <a:pt x="25" y="61"/>
                  </a:cubicBezTo>
                  <a:cubicBezTo>
                    <a:pt x="25" y="36"/>
                    <a:pt x="38" y="25"/>
                    <a:pt x="62" y="25"/>
                  </a:cubicBezTo>
                  <a:lnTo>
                    <a:pt x="62" y="12"/>
                  </a:lnTo>
                  <a:close/>
                  <a:moveTo>
                    <a:pt x="49" y="0"/>
                  </a:moveTo>
                  <a:cubicBezTo>
                    <a:pt x="25" y="12"/>
                    <a:pt x="1" y="36"/>
                    <a:pt x="13" y="61"/>
                  </a:cubicBezTo>
                  <a:cubicBezTo>
                    <a:pt x="62" y="280"/>
                    <a:pt x="268" y="426"/>
                    <a:pt x="475" y="426"/>
                  </a:cubicBezTo>
                  <a:cubicBezTo>
                    <a:pt x="511" y="426"/>
                    <a:pt x="548" y="426"/>
                    <a:pt x="584" y="414"/>
                  </a:cubicBezTo>
                  <a:cubicBezTo>
                    <a:pt x="609" y="414"/>
                    <a:pt x="621" y="377"/>
                    <a:pt x="621" y="353"/>
                  </a:cubicBezTo>
                  <a:cubicBezTo>
                    <a:pt x="611" y="333"/>
                    <a:pt x="593" y="313"/>
                    <a:pt x="567" y="313"/>
                  </a:cubicBezTo>
                  <a:cubicBezTo>
                    <a:pt x="561" y="313"/>
                    <a:pt x="555" y="314"/>
                    <a:pt x="548" y="317"/>
                  </a:cubicBezTo>
                  <a:cubicBezTo>
                    <a:pt x="525" y="321"/>
                    <a:pt x="503" y="323"/>
                    <a:pt x="480" y="323"/>
                  </a:cubicBezTo>
                  <a:cubicBezTo>
                    <a:pt x="312" y="323"/>
                    <a:pt x="164" y="208"/>
                    <a:pt x="110" y="36"/>
                  </a:cubicBezTo>
                  <a:cubicBezTo>
                    <a:pt x="110" y="0"/>
                    <a:pt x="74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942" name="Google Shape;4942;p45"/>
          <p:cNvGrpSpPr/>
          <p:nvPr/>
        </p:nvGrpSpPr>
        <p:grpSpPr>
          <a:xfrm rot="386776" flipH="1">
            <a:off x="3185645" y="1109848"/>
            <a:ext cx="1173833" cy="1326552"/>
            <a:chOff x="7383225" y="2427441"/>
            <a:chExt cx="395680" cy="447179"/>
          </a:xfrm>
          <a:solidFill>
            <a:srgbClr val="FFC000"/>
          </a:solidFill>
        </p:grpSpPr>
        <p:sp>
          <p:nvSpPr>
            <p:cNvPr id="4943" name="Google Shape;4943;p45"/>
            <p:cNvSpPr/>
            <p:nvPr/>
          </p:nvSpPr>
          <p:spPr>
            <a:xfrm>
              <a:off x="7384455" y="2485621"/>
              <a:ext cx="316091" cy="388592"/>
            </a:xfrm>
            <a:custGeom>
              <a:avLst/>
              <a:gdLst/>
              <a:ahLst/>
              <a:cxnLst/>
              <a:rect l="l" t="t" r="r" b="b"/>
              <a:pathLst>
                <a:path w="6422" h="7895" extrusionOk="0">
                  <a:moveTo>
                    <a:pt x="293" y="0"/>
                  </a:moveTo>
                  <a:cubicBezTo>
                    <a:pt x="93" y="0"/>
                    <a:pt x="74" y="236"/>
                    <a:pt x="85" y="422"/>
                  </a:cubicBezTo>
                  <a:cubicBezTo>
                    <a:pt x="109" y="957"/>
                    <a:pt x="122" y="1505"/>
                    <a:pt x="109" y="2052"/>
                  </a:cubicBezTo>
                  <a:cubicBezTo>
                    <a:pt x="109" y="3111"/>
                    <a:pt x="73" y="4181"/>
                    <a:pt x="36" y="5251"/>
                  </a:cubicBezTo>
                  <a:cubicBezTo>
                    <a:pt x="24" y="5773"/>
                    <a:pt x="0" y="6297"/>
                    <a:pt x="24" y="6819"/>
                  </a:cubicBezTo>
                  <a:cubicBezTo>
                    <a:pt x="24" y="7075"/>
                    <a:pt x="24" y="7343"/>
                    <a:pt x="73" y="7598"/>
                  </a:cubicBezTo>
                  <a:cubicBezTo>
                    <a:pt x="85" y="7719"/>
                    <a:pt x="85" y="7781"/>
                    <a:pt x="195" y="7841"/>
                  </a:cubicBezTo>
                  <a:cubicBezTo>
                    <a:pt x="252" y="7872"/>
                    <a:pt x="340" y="7881"/>
                    <a:pt x="434" y="7881"/>
                  </a:cubicBezTo>
                  <a:cubicBezTo>
                    <a:pt x="560" y="7881"/>
                    <a:pt x="695" y="7865"/>
                    <a:pt x="778" y="7865"/>
                  </a:cubicBezTo>
                  <a:cubicBezTo>
                    <a:pt x="1070" y="7878"/>
                    <a:pt x="1362" y="7890"/>
                    <a:pt x="1641" y="7890"/>
                  </a:cubicBezTo>
                  <a:cubicBezTo>
                    <a:pt x="1803" y="7893"/>
                    <a:pt x="1965" y="7895"/>
                    <a:pt x="2126" y="7895"/>
                  </a:cubicBezTo>
                  <a:cubicBezTo>
                    <a:pt x="2511" y="7895"/>
                    <a:pt x="2894" y="7886"/>
                    <a:pt x="3271" y="7878"/>
                  </a:cubicBezTo>
                  <a:cubicBezTo>
                    <a:pt x="3867" y="7854"/>
                    <a:pt x="4463" y="7781"/>
                    <a:pt x="5059" y="7732"/>
                  </a:cubicBezTo>
                  <a:cubicBezTo>
                    <a:pt x="5239" y="7718"/>
                    <a:pt x="5418" y="7712"/>
                    <a:pt x="5600" y="7712"/>
                  </a:cubicBezTo>
                  <a:cubicBezTo>
                    <a:pt x="5727" y="7712"/>
                    <a:pt x="5854" y="7714"/>
                    <a:pt x="5983" y="7719"/>
                  </a:cubicBezTo>
                  <a:cubicBezTo>
                    <a:pt x="6022" y="7722"/>
                    <a:pt x="6058" y="7725"/>
                    <a:pt x="6093" y="7725"/>
                  </a:cubicBezTo>
                  <a:cubicBezTo>
                    <a:pt x="6200" y="7725"/>
                    <a:pt x="6292" y="7702"/>
                    <a:pt x="6384" y="7610"/>
                  </a:cubicBezTo>
                  <a:cubicBezTo>
                    <a:pt x="6422" y="7573"/>
                    <a:pt x="6387" y="7521"/>
                    <a:pt x="6347" y="7521"/>
                  </a:cubicBezTo>
                  <a:cubicBezTo>
                    <a:pt x="6335" y="7521"/>
                    <a:pt x="6323" y="7526"/>
                    <a:pt x="6311" y="7537"/>
                  </a:cubicBezTo>
                  <a:cubicBezTo>
                    <a:pt x="6240" y="7609"/>
                    <a:pt x="6123" y="7629"/>
                    <a:pt x="5995" y="7629"/>
                  </a:cubicBezTo>
                  <a:cubicBezTo>
                    <a:pt x="5832" y="7629"/>
                    <a:pt x="5651" y="7597"/>
                    <a:pt x="5519" y="7597"/>
                  </a:cubicBezTo>
                  <a:cubicBezTo>
                    <a:pt x="5507" y="7597"/>
                    <a:pt x="5495" y="7597"/>
                    <a:pt x="5484" y="7598"/>
                  </a:cubicBezTo>
                  <a:cubicBezTo>
                    <a:pt x="5205" y="7598"/>
                    <a:pt x="4913" y="7635"/>
                    <a:pt x="4621" y="7659"/>
                  </a:cubicBezTo>
                  <a:cubicBezTo>
                    <a:pt x="4074" y="7708"/>
                    <a:pt x="3527" y="7744"/>
                    <a:pt x="2979" y="7768"/>
                  </a:cubicBezTo>
                  <a:cubicBezTo>
                    <a:pt x="2699" y="7774"/>
                    <a:pt x="2417" y="7777"/>
                    <a:pt x="2133" y="7777"/>
                  </a:cubicBezTo>
                  <a:cubicBezTo>
                    <a:pt x="1848" y="7777"/>
                    <a:pt x="1563" y="7774"/>
                    <a:pt x="1277" y="7768"/>
                  </a:cubicBezTo>
                  <a:cubicBezTo>
                    <a:pt x="1247" y="7767"/>
                    <a:pt x="1215" y="7766"/>
                    <a:pt x="1183" y="7766"/>
                  </a:cubicBezTo>
                  <a:cubicBezTo>
                    <a:pt x="1065" y="7766"/>
                    <a:pt x="933" y="7773"/>
                    <a:pt x="804" y="7773"/>
                  </a:cubicBezTo>
                  <a:cubicBezTo>
                    <a:pt x="666" y="7773"/>
                    <a:pt x="529" y="7765"/>
                    <a:pt x="414" y="7732"/>
                  </a:cubicBezTo>
                  <a:cubicBezTo>
                    <a:pt x="389" y="7739"/>
                    <a:pt x="366" y="7742"/>
                    <a:pt x="345" y="7742"/>
                  </a:cubicBezTo>
                  <a:cubicBezTo>
                    <a:pt x="254" y="7742"/>
                    <a:pt x="202" y="7676"/>
                    <a:pt x="182" y="7537"/>
                  </a:cubicBezTo>
                  <a:cubicBezTo>
                    <a:pt x="170" y="7464"/>
                    <a:pt x="170" y="7379"/>
                    <a:pt x="158" y="7294"/>
                  </a:cubicBezTo>
                  <a:cubicBezTo>
                    <a:pt x="158" y="7160"/>
                    <a:pt x="146" y="7014"/>
                    <a:pt x="146" y="6881"/>
                  </a:cubicBezTo>
                  <a:cubicBezTo>
                    <a:pt x="109" y="5773"/>
                    <a:pt x="170" y="4655"/>
                    <a:pt x="195" y="3548"/>
                  </a:cubicBezTo>
                  <a:cubicBezTo>
                    <a:pt x="206" y="2989"/>
                    <a:pt x="219" y="2429"/>
                    <a:pt x="219" y="1870"/>
                  </a:cubicBezTo>
                  <a:lnTo>
                    <a:pt x="219" y="1019"/>
                  </a:lnTo>
                  <a:cubicBezTo>
                    <a:pt x="206" y="899"/>
                    <a:pt x="88" y="94"/>
                    <a:pt x="341" y="94"/>
                  </a:cubicBezTo>
                  <a:cubicBezTo>
                    <a:pt x="345" y="94"/>
                    <a:pt x="348" y="94"/>
                    <a:pt x="352" y="94"/>
                  </a:cubicBezTo>
                  <a:cubicBezTo>
                    <a:pt x="356" y="95"/>
                    <a:pt x="360" y="96"/>
                    <a:pt x="363" y="96"/>
                  </a:cubicBezTo>
                  <a:cubicBezTo>
                    <a:pt x="415" y="96"/>
                    <a:pt x="421" y="21"/>
                    <a:pt x="365" y="9"/>
                  </a:cubicBezTo>
                  <a:cubicBezTo>
                    <a:pt x="339" y="3"/>
                    <a:pt x="315" y="0"/>
                    <a:pt x="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44" name="Google Shape;4944;p45"/>
            <p:cNvSpPr/>
            <p:nvPr/>
          </p:nvSpPr>
          <p:spPr>
            <a:xfrm>
              <a:off x="7384455" y="2485227"/>
              <a:ext cx="316091" cy="389379"/>
            </a:xfrm>
            <a:custGeom>
              <a:avLst/>
              <a:gdLst/>
              <a:ahLst/>
              <a:cxnLst/>
              <a:rect l="l" t="t" r="r" b="b"/>
              <a:pathLst>
                <a:path w="6422" h="7911" extrusionOk="0">
                  <a:moveTo>
                    <a:pt x="291" y="17"/>
                  </a:moveTo>
                  <a:cubicBezTo>
                    <a:pt x="314" y="17"/>
                    <a:pt x="339" y="21"/>
                    <a:pt x="365" y="30"/>
                  </a:cubicBezTo>
                  <a:cubicBezTo>
                    <a:pt x="389" y="30"/>
                    <a:pt x="401" y="54"/>
                    <a:pt x="389" y="66"/>
                  </a:cubicBezTo>
                  <a:cubicBezTo>
                    <a:pt x="389" y="78"/>
                    <a:pt x="377" y="102"/>
                    <a:pt x="365" y="102"/>
                  </a:cubicBezTo>
                  <a:cubicBezTo>
                    <a:pt x="352" y="99"/>
                    <a:pt x="340" y="98"/>
                    <a:pt x="330" y="98"/>
                  </a:cubicBezTo>
                  <a:cubicBezTo>
                    <a:pt x="303" y="98"/>
                    <a:pt x="285" y="109"/>
                    <a:pt x="268" y="127"/>
                  </a:cubicBezTo>
                  <a:cubicBezTo>
                    <a:pt x="133" y="248"/>
                    <a:pt x="182" y="711"/>
                    <a:pt x="195" y="929"/>
                  </a:cubicBezTo>
                  <a:cubicBezTo>
                    <a:pt x="206" y="978"/>
                    <a:pt x="206" y="1014"/>
                    <a:pt x="206" y="1027"/>
                  </a:cubicBezTo>
                  <a:cubicBezTo>
                    <a:pt x="206" y="1294"/>
                    <a:pt x="219" y="1574"/>
                    <a:pt x="219" y="1878"/>
                  </a:cubicBezTo>
                  <a:cubicBezTo>
                    <a:pt x="219" y="2462"/>
                    <a:pt x="206" y="3057"/>
                    <a:pt x="182" y="3556"/>
                  </a:cubicBezTo>
                  <a:cubicBezTo>
                    <a:pt x="182" y="3836"/>
                    <a:pt x="170" y="4127"/>
                    <a:pt x="158" y="4395"/>
                  </a:cubicBezTo>
                  <a:cubicBezTo>
                    <a:pt x="133" y="5210"/>
                    <a:pt x="109" y="6062"/>
                    <a:pt x="133" y="6889"/>
                  </a:cubicBezTo>
                  <a:cubicBezTo>
                    <a:pt x="133" y="7035"/>
                    <a:pt x="146" y="7168"/>
                    <a:pt x="158" y="7302"/>
                  </a:cubicBezTo>
                  <a:cubicBezTo>
                    <a:pt x="158" y="7387"/>
                    <a:pt x="170" y="7472"/>
                    <a:pt x="170" y="7545"/>
                  </a:cubicBezTo>
                  <a:cubicBezTo>
                    <a:pt x="182" y="7643"/>
                    <a:pt x="219" y="7703"/>
                    <a:pt x="255" y="7727"/>
                  </a:cubicBezTo>
                  <a:cubicBezTo>
                    <a:pt x="286" y="7751"/>
                    <a:pt x="316" y="7759"/>
                    <a:pt x="350" y="7759"/>
                  </a:cubicBezTo>
                  <a:cubicBezTo>
                    <a:pt x="370" y="7759"/>
                    <a:pt x="391" y="7756"/>
                    <a:pt x="414" y="7752"/>
                  </a:cubicBezTo>
                  <a:cubicBezTo>
                    <a:pt x="529" y="7784"/>
                    <a:pt x="666" y="7790"/>
                    <a:pt x="806" y="7790"/>
                  </a:cubicBezTo>
                  <a:cubicBezTo>
                    <a:pt x="874" y="7790"/>
                    <a:pt x="942" y="7789"/>
                    <a:pt x="1009" y="7789"/>
                  </a:cubicBezTo>
                  <a:cubicBezTo>
                    <a:pt x="1106" y="7776"/>
                    <a:pt x="1192" y="7776"/>
                    <a:pt x="1277" y="7776"/>
                  </a:cubicBezTo>
                  <a:cubicBezTo>
                    <a:pt x="1611" y="7788"/>
                    <a:pt x="1912" y="7794"/>
                    <a:pt x="2192" y="7794"/>
                  </a:cubicBezTo>
                  <a:cubicBezTo>
                    <a:pt x="2472" y="7794"/>
                    <a:pt x="2730" y="7788"/>
                    <a:pt x="2979" y="7776"/>
                  </a:cubicBezTo>
                  <a:cubicBezTo>
                    <a:pt x="3490" y="7764"/>
                    <a:pt x="4025" y="7727"/>
                    <a:pt x="4621" y="7679"/>
                  </a:cubicBezTo>
                  <a:lnTo>
                    <a:pt x="4743" y="7667"/>
                  </a:lnTo>
                  <a:cubicBezTo>
                    <a:pt x="4986" y="7643"/>
                    <a:pt x="5241" y="7618"/>
                    <a:pt x="5484" y="7606"/>
                  </a:cubicBezTo>
                  <a:cubicBezTo>
                    <a:pt x="5546" y="7606"/>
                    <a:pt x="5630" y="7618"/>
                    <a:pt x="5716" y="7630"/>
                  </a:cubicBezTo>
                  <a:cubicBezTo>
                    <a:pt x="5805" y="7640"/>
                    <a:pt x="5901" y="7650"/>
                    <a:pt x="5991" y="7650"/>
                  </a:cubicBezTo>
                  <a:cubicBezTo>
                    <a:pt x="6123" y="7650"/>
                    <a:pt x="6245" y="7629"/>
                    <a:pt x="6324" y="7557"/>
                  </a:cubicBezTo>
                  <a:cubicBezTo>
                    <a:pt x="6334" y="7547"/>
                    <a:pt x="6344" y="7543"/>
                    <a:pt x="6354" y="7543"/>
                  </a:cubicBezTo>
                  <a:cubicBezTo>
                    <a:pt x="6366" y="7543"/>
                    <a:pt x="6378" y="7550"/>
                    <a:pt x="6384" y="7557"/>
                  </a:cubicBezTo>
                  <a:cubicBezTo>
                    <a:pt x="6397" y="7570"/>
                    <a:pt x="6397" y="7594"/>
                    <a:pt x="6384" y="7618"/>
                  </a:cubicBezTo>
                  <a:cubicBezTo>
                    <a:pt x="6293" y="7700"/>
                    <a:pt x="6208" y="7721"/>
                    <a:pt x="6099" y="7721"/>
                  </a:cubicBezTo>
                  <a:cubicBezTo>
                    <a:pt x="6064" y="7721"/>
                    <a:pt x="6025" y="7718"/>
                    <a:pt x="5983" y="7716"/>
                  </a:cubicBezTo>
                  <a:cubicBezTo>
                    <a:pt x="5898" y="7712"/>
                    <a:pt x="5814" y="7711"/>
                    <a:pt x="5730" y="7711"/>
                  </a:cubicBezTo>
                  <a:cubicBezTo>
                    <a:pt x="5503" y="7711"/>
                    <a:pt x="5281" y="7722"/>
                    <a:pt x="5059" y="7740"/>
                  </a:cubicBezTo>
                  <a:cubicBezTo>
                    <a:pt x="4901" y="7752"/>
                    <a:pt x="4755" y="7764"/>
                    <a:pt x="4597" y="7776"/>
                  </a:cubicBezTo>
                  <a:cubicBezTo>
                    <a:pt x="4171" y="7813"/>
                    <a:pt x="3721" y="7849"/>
                    <a:pt x="3271" y="7873"/>
                  </a:cubicBezTo>
                  <a:cubicBezTo>
                    <a:pt x="2984" y="7888"/>
                    <a:pt x="2679" y="7893"/>
                    <a:pt x="2353" y="7893"/>
                  </a:cubicBezTo>
                  <a:cubicBezTo>
                    <a:pt x="2127" y="7893"/>
                    <a:pt x="1890" y="7891"/>
                    <a:pt x="1641" y="7886"/>
                  </a:cubicBezTo>
                  <a:cubicBezTo>
                    <a:pt x="1398" y="7886"/>
                    <a:pt x="1131" y="7873"/>
                    <a:pt x="778" y="7862"/>
                  </a:cubicBezTo>
                  <a:lnTo>
                    <a:pt x="766" y="7862"/>
                  </a:lnTo>
                  <a:cubicBezTo>
                    <a:pt x="717" y="7862"/>
                    <a:pt x="668" y="7873"/>
                    <a:pt x="620" y="7873"/>
                  </a:cubicBezTo>
                  <a:cubicBezTo>
                    <a:pt x="571" y="7877"/>
                    <a:pt x="517" y="7880"/>
                    <a:pt x="465" y="7880"/>
                  </a:cubicBezTo>
                  <a:cubicBezTo>
                    <a:pt x="362" y="7880"/>
                    <a:pt x="263" y="7869"/>
                    <a:pt x="206" y="7837"/>
                  </a:cubicBezTo>
                  <a:cubicBezTo>
                    <a:pt x="109" y="7789"/>
                    <a:pt x="97" y="7740"/>
                    <a:pt x="85" y="7630"/>
                  </a:cubicBezTo>
                  <a:lnTo>
                    <a:pt x="73" y="7606"/>
                  </a:lnTo>
                  <a:cubicBezTo>
                    <a:pt x="49" y="7387"/>
                    <a:pt x="36" y="7168"/>
                    <a:pt x="36" y="6949"/>
                  </a:cubicBezTo>
                  <a:cubicBezTo>
                    <a:pt x="36" y="6900"/>
                    <a:pt x="36" y="6864"/>
                    <a:pt x="24" y="6827"/>
                  </a:cubicBezTo>
                  <a:cubicBezTo>
                    <a:pt x="12" y="6305"/>
                    <a:pt x="24" y="5781"/>
                    <a:pt x="49" y="5259"/>
                  </a:cubicBezTo>
                  <a:cubicBezTo>
                    <a:pt x="49" y="5052"/>
                    <a:pt x="60" y="4833"/>
                    <a:pt x="60" y="4627"/>
                  </a:cubicBezTo>
                  <a:cubicBezTo>
                    <a:pt x="85" y="3787"/>
                    <a:pt x="122" y="2911"/>
                    <a:pt x="122" y="2060"/>
                  </a:cubicBezTo>
                  <a:cubicBezTo>
                    <a:pt x="122" y="1538"/>
                    <a:pt x="122" y="1002"/>
                    <a:pt x="97" y="430"/>
                  </a:cubicBezTo>
                  <a:cubicBezTo>
                    <a:pt x="85" y="309"/>
                    <a:pt x="97" y="127"/>
                    <a:pt x="182" y="54"/>
                  </a:cubicBezTo>
                  <a:cubicBezTo>
                    <a:pt x="213" y="30"/>
                    <a:pt x="250" y="17"/>
                    <a:pt x="291" y="17"/>
                  </a:cubicBezTo>
                  <a:close/>
                  <a:moveTo>
                    <a:pt x="315" y="0"/>
                  </a:moveTo>
                  <a:cubicBezTo>
                    <a:pt x="257" y="0"/>
                    <a:pt x="207" y="14"/>
                    <a:pt x="170" y="41"/>
                  </a:cubicBezTo>
                  <a:cubicBezTo>
                    <a:pt x="73" y="127"/>
                    <a:pt x="73" y="297"/>
                    <a:pt x="73" y="430"/>
                  </a:cubicBezTo>
                  <a:cubicBezTo>
                    <a:pt x="97" y="1002"/>
                    <a:pt x="109" y="1538"/>
                    <a:pt x="109" y="2060"/>
                  </a:cubicBezTo>
                  <a:cubicBezTo>
                    <a:pt x="97" y="2911"/>
                    <a:pt x="73" y="3787"/>
                    <a:pt x="49" y="4627"/>
                  </a:cubicBezTo>
                  <a:cubicBezTo>
                    <a:pt x="36" y="4833"/>
                    <a:pt x="36" y="5052"/>
                    <a:pt x="24" y="5259"/>
                  </a:cubicBezTo>
                  <a:cubicBezTo>
                    <a:pt x="12" y="5781"/>
                    <a:pt x="0" y="6305"/>
                    <a:pt x="12" y="6827"/>
                  </a:cubicBezTo>
                  <a:lnTo>
                    <a:pt x="12" y="6949"/>
                  </a:lnTo>
                  <a:cubicBezTo>
                    <a:pt x="24" y="7168"/>
                    <a:pt x="24" y="7387"/>
                    <a:pt x="60" y="7606"/>
                  </a:cubicBezTo>
                  <a:lnTo>
                    <a:pt x="60" y="7630"/>
                  </a:lnTo>
                  <a:cubicBezTo>
                    <a:pt x="73" y="7740"/>
                    <a:pt x="85" y="7800"/>
                    <a:pt x="195" y="7862"/>
                  </a:cubicBezTo>
                  <a:cubicBezTo>
                    <a:pt x="248" y="7888"/>
                    <a:pt x="324" y="7897"/>
                    <a:pt x="408" y="7897"/>
                  </a:cubicBezTo>
                  <a:cubicBezTo>
                    <a:pt x="476" y="7897"/>
                    <a:pt x="549" y="7891"/>
                    <a:pt x="620" y="7886"/>
                  </a:cubicBezTo>
                  <a:lnTo>
                    <a:pt x="778" y="7886"/>
                  </a:lnTo>
                  <a:cubicBezTo>
                    <a:pt x="1131" y="7898"/>
                    <a:pt x="1398" y="7898"/>
                    <a:pt x="1641" y="7910"/>
                  </a:cubicBezTo>
                  <a:lnTo>
                    <a:pt x="2213" y="7910"/>
                  </a:lnTo>
                  <a:cubicBezTo>
                    <a:pt x="2590" y="7910"/>
                    <a:pt x="2943" y="7898"/>
                    <a:pt x="3271" y="7886"/>
                  </a:cubicBezTo>
                  <a:cubicBezTo>
                    <a:pt x="3721" y="7873"/>
                    <a:pt x="4171" y="7837"/>
                    <a:pt x="4597" y="7789"/>
                  </a:cubicBezTo>
                  <a:cubicBezTo>
                    <a:pt x="4755" y="7776"/>
                    <a:pt x="4901" y="7764"/>
                    <a:pt x="5059" y="7752"/>
                  </a:cubicBezTo>
                  <a:cubicBezTo>
                    <a:pt x="5236" y="7737"/>
                    <a:pt x="5412" y="7732"/>
                    <a:pt x="5591" y="7732"/>
                  </a:cubicBezTo>
                  <a:cubicBezTo>
                    <a:pt x="5721" y="7732"/>
                    <a:pt x="5851" y="7735"/>
                    <a:pt x="5983" y="7740"/>
                  </a:cubicBezTo>
                  <a:cubicBezTo>
                    <a:pt x="6016" y="7742"/>
                    <a:pt x="6047" y="7744"/>
                    <a:pt x="6076" y="7744"/>
                  </a:cubicBezTo>
                  <a:cubicBezTo>
                    <a:pt x="6200" y="7744"/>
                    <a:pt x="6299" y="7719"/>
                    <a:pt x="6397" y="7630"/>
                  </a:cubicBezTo>
                  <a:cubicBezTo>
                    <a:pt x="6421" y="7606"/>
                    <a:pt x="6421" y="7570"/>
                    <a:pt x="6397" y="7545"/>
                  </a:cubicBezTo>
                  <a:cubicBezTo>
                    <a:pt x="6384" y="7532"/>
                    <a:pt x="6366" y="7522"/>
                    <a:pt x="6350" y="7522"/>
                  </a:cubicBezTo>
                  <a:cubicBezTo>
                    <a:pt x="6336" y="7522"/>
                    <a:pt x="6322" y="7529"/>
                    <a:pt x="6311" y="7545"/>
                  </a:cubicBezTo>
                  <a:cubicBezTo>
                    <a:pt x="6235" y="7608"/>
                    <a:pt x="6123" y="7626"/>
                    <a:pt x="5999" y="7626"/>
                  </a:cubicBezTo>
                  <a:cubicBezTo>
                    <a:pt x="5907" y="7626"/>
                    <a:pt x="5809" y="7616"/>
                    <a:pt x="5716" y="7606"/>
                  </a:cubicBezTo>
                  <a:cubicBezTo>
                    <a:pt x="5630" y="7594"/>
                    <a:pt x="5557" y="7594"/>
                    <a:pt x="5484" y="7594"/>
                  </a:cubicBezTo>
                  <a:cubicBezTo>
                    <a:pt x="5241" y="7594"/>
                    <a:pt x="4986" y="7618"/>
                    <a:pt x="4743" y="7643"/>
                  </a:cubicBezTo>
                  <a:lnTo>
                    <a:pt x="4621" y="7654"/>
                  </a:lnTo>
                  <a:cubicBezTo>
                    <a:pt x="4025" y="7716"/>
                    <a:pt x="3490" y="7752"/>
                    <a:pt x="2979" y="7764"/>
                  </a:cubicBezTo>
                  <a:cubicBezTo>
                    <a:pt x="2730" y="7770"/>
                    <a:pt x="2472" y="7773"/>
                    <a:pt x="2192" y="7773"/>
                  </a:cubicBezTo>
                  <a:cubicBezTo>
                    <a:pt x="1912" y="7773"/>
                    <a:pt x="1611" y="7770"/>
                    <a:pt x="1277" y="7764"/>
                  </a:cubicBezTo>
                  <a:lnTo>
                    <a:pt x="1009" y="7764"/>
                  </a:lnTo>
                  <a:cubicBezTo>
                    <a:pt x="916" y="7769"/>
                    <a:pt x="821" y="7775"/>
                    <a:pt x="729" y="7775"/>
                  </a:cubicBezTo>
                  <a:cubicBezTo>
                    <a:pt x="616" y="7775"/>
                    <a:pt x="507" y="7767"/>
                    <a:pt x="414" y="7740"/>
                  </a:cubicBezTo>
                  <a:cubicBezTo>
                    <a:pt x="397" y="7743"/>
                    <a:pt x="382" y="7744"/>
                    <a:pt x="367" y="7744"/>
                  </a:cubicBezTo>
                  <a:cubicBezTo>
                    <a:pt x="327" y="7744"/>
                    <a:pt x="294" y="7733"/>
                    <a:pt x="268" y="7716"/>
                  </a:cubicBezTo>
                  <a:cubicBezTo>
                    <a:pt x="231" y="7691"/>
                    <a:pt x="206" y="7630"/>
                    <a:pt x="195" y="7545"/>
                  </a:cubicBezTo>
                  <a:cubicBezTo>
                    <a:pt x="182" y="7472"/>
                    <a:pt x="182" y="7387"/>
                    <a:pt x="170" y="7302"/>
                  </a:cubicBezTo>
                  <a:cubicBezTo>
                    <a:pt x="158" y="7168"/>
                    <a:pt x="158" y="7035"/>
                    <a:pt x="146" y="6889"/>
                  </a:cubicBezTo>
                  <a:cubicBezTo>
                    <a:pt x="122" y="6062"/>
                    <a:pt x="146" y="5210"/>
                    <a:pt x="182" y="4395"/>
                  </a:cubicBezTo>
                  <a:cubicBezTo>
                    <a:pt x="195" y="4127"/>
                    <a:pt x="195" y="3836"/>
                    <a:pt x="206" y="3556"/>
                  </a:cubicBezTo>
                  <a:cubicBezTo>
                    <a:pt x="219" y="3057"/>
                    <a:pt x="231" y="2462"/>
                    <a:pt x="231" y="1878"/>
                  </a:cubicBezTo>
                  <a:cubicBezTo>
                    <a:pt x="231" y="1574"/>
                    <a:pt x="231" y="1294"/>
                    <a:pt x="219" y="1027"/>
                  </a:cubicBezTo>
                  <a:lnTo>
                    <a:pt x="219" y="929"/>
                  </a:lnTo>
                  <a:cubicBezTo>
                    <a:pt x="195" y="711"/>
                    <a:pt x="158" y="260"/>
                    <a:pt x="279" y="138"/>
                  </a:cubicBezTo>
                  <a:cubicBezTo>
                    <a:pt x="304" y="114"/>
                    <a:pt x="328" y="114"/>
                    <a:pt x="352" y="114"/>
                  </a:cubicBezTo>
                  <a:cubicBezTo>
                    <a:pt x="389" y="114"/>
                    <a:pt x="414" y="90"/>
                    <a:pt x="414" y="66"/>
                  </a:cubicBezTo>
                  <a:cubicBezTo>
                    <a:pt x="414" y="41"/>
                    <a:pt x="401" y="17"/>
                    <a:pt x="377" y="5"/>
                  </a:cubicBezTo>
                  <a:cubicBezTo>
                    <a:pt x="355" y="2"/>
                    <a:pt x="335" y="0"/>
                    <a:pt x="3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45" name="Google Shape;4945;p45"/>
            <p:cNvSpPr/>
            <p:nvPr/>
          </p:nvSpPr>
          <p:spPr>
            <a:xfrm>
              <a:off x="7389131" y="2490887"/>
              <a:ext cx="15160" cy="15111"/>
            </a:xfrm>
            <a:custGeom>
              <a:avLst/>
              <a:gdLst/>
              <a:ahLst/>
              <a:cxnLst/>
              <a:rect l="l" t="t" r="r" b="b"/>
              <a:pathLst>
                <a:path w="308" h="307" extrusionOk="0">
                  <a:moveTo>
                    <a:pt x="241" y="0"/>
                  </a:moveTo>
                  <a:cubicBezTo>
                    <a:pt x="230" y="0"/>
                    <a:pt x="219" y="4"/>
                    <a:pt x="209" y="12"/>
                  </a:cubicBezTo>
                  <a:cubicBezTo>
                    <a:pt x="136" y="72"/>
                    <a:pt x="75" y="158"/>
                    <a:pt x="27" y="242"/>
                  </a:cubicBezTo>
                  <a:cubicBezTo>
                    <a:pt x="0" y="277"/>
                    <a:pt x="30" y="306"/>
                    <a:pt x="63" y="306"/>
                  </a:cubicBezTo>
                  <a:cubicBezTo>
                    <a:pt x="76" y="306"/>
                    <a:pt x="89" y="302"/>
                    <a:pt x="100" y="291"/>
                  </a:cubicBezTo>
                  <a:cubicBezTo>
                    <a:pt x="148" y="206"/>
                    <a:pt x="209" y="133"/>
                    <a:pt x="270" y="72"/>
                  </a:cubicBezTo>
                  <a:cubicBezTo>
                    <a:pt x="308" y="44"/>
                    <a:pt x="279" y="0"/>
                    <a:pt x="2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46" name="Google Shape;4946;p45"/>
            <p:cNvSpPr/>
            <p:nvPr/>
          </p:nvSpPr>
          <p:spPr>
            <a:xfrm>
              <a:off x="7389230" y="2490444"/>
              <a:ext cx="14963" cy="15997"/>
            </a:xfrm>
            <a:custGeom>
              <a:avLst/>
              <a:gdLst/>
              <a:ahLst/>
              <a:cxnLst/>
              <a:rect l="l" t="t" r="r" b="b"/>
              <a:pathLst>
                <a:path w="304" h="325" extrusionOk="0">
                  <a:moveTo>
                    <a:pt x="232" y="16"/>
                  </a:moveTo>
                  <a:cubicBezTo>
                    <a:pt x="244" y="16"/>
                    <a:pt x="259" y="24"/>
                    <a:pt x="268" y="32"/>
                  </a:cubicBezTo>
                  <a:cubicBezTo>
                    <a:pt x="280" y="45"/>
                    <a:pt x="280" y="57"/>
                    <a:pt x="268" y="69"/>
                  </a:cubicBezTo>
                  <a:cubicBezTo>
                    <a:pt x="195" y="142"/>
                    <a:pt x="134" y="227"/>
                    <a:pt x="85" y="288"/>
                  </a:cubicBezTo>
                  <a:cubicBezTo>
                    <a:pt x="78" y="303"/>
                    <a:pt x="67" y="308"/>
                    <a:pt x="57" y="308"/>
                  </a:cubicBezTo>
                  <a:cubicBezTo>
                    <a:pt x="49" y="308"/>
                    <a:pt x="42" y="305"/>
                    <a:pt x="36" y="300"/>
                  </a:cubicBezTo>
                  <a:cubicBezTo>
                    <a:pt x="25" y="288"/>
                    <a:pt x="12" y="276"/>
                    <a:pt x="25" y="251"/>
                  </a:cubicBezTo>
                  <a:cubicBezTo>
                    <a:pt x="73" y="178"/>
                    <a:pt x="134" y="105"/>
                    <a:pt x="219" y="21"/>
                  </a:cubicBezTo>
                  <a:cubicBezTo>
                    <a:pt x="223" y="17"/>
                    <a:pt x="227" y="16"/>
                    <a:pt x="232" y="16"/>
                  </a:cubicBezTo>
                  <a:close/>
                  <a:moveTo>
                    <a:pt x="236" y="1"/>
                  </a:moveTo>
                  <a:cubicBezTo>
                    <a:pt x="227" y="1"/>
                    <a:pt x="217" y="3"/>
                    <a:pt x="207" y="8"/>
                  </a:cubicBezTo>
                  <a:cubicBezTo>
                    <a:pt x="122" y="94"/>
                    <a:pt x="61" y="167"/>
                    <a:pt x="12" y="251"/>
                  </a:cubicBezTo>
                  <a:cubicBezTo>
                    <a:pt x="0" y="276"/>
                    <a:pt x="12" y="300"/>
                    <a:pt x="25" y="313"/>
                  </a:cubicBezTo>
                  <a:cubicBezTo>
                    <a:pt x="36" y="324"/>
                    <a:pt x="49" y="324"/>
                    <a:pt x="61" y="324"/>
                  </a:cubicBezTo>
                  <a:cubicBezTo>
                    <a:pt x="73" y="324"/>
                    <a:pt x="98" y="313"/>
                    <a:pt x="98" y="300"/>
                  </a:cubicBezTo>
                  <a:cubicBezTo>
                    <a:pt x="146" y="227"/>
                    <a:pt x="207" y="154"/>
                    <a:pt x="280" y="81"/>
                  </a:cubicBezTo>
                  <a:cubicBezTo>
                    <a:pt x="304" y="69"/>
                    <a:pt x="292" y="32"/>
                    <a:pt x="280" y="21"/>
                  </a:cubicBezTo>
                  <a:cubicBezTo>
                    <a:pt x="265" y="6"/>
                    <a:pt x="251" y="1"/>
                    <a:pt x="2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47" name="Google Shape;4947;p45"/>
            <p:cNvSpPr/>
            <p:nvPr/>
          </p:nvSpPr>
          <p:spPr>
            <a:xfrm>
              <a:off x="7390214" y="2500732"/>
              <a:ext cx="14864" cy="16538"/>
            </a:xfrm>
            <a:custGeom>
              <a:avLst/>
              <a:gdLst/>
              <a:ahLst/>
              <a:cxnLst/>
              <a:rect l="l" t="t" r="r" b="b"/>
              <a:pathLst>
                <a:path w="302" h="336" extrusionOk="0">
                  <a:moveTo>
                    <a:pt x="243" y="0"/>
                  </a:moveTo>
                  <a:cubicBezTo>
                    <a:pt x="232" y="0"/>
                    <a:pt x="221" y="5"/>
                    <a:pt x="211" y="18"/>
                  </a:cubicBezTo>
                  <a:cubicBezTo>
                    <a:pt x="151" y="91"/>
                    <a:pt x="78" y="177"/>
                    <a:pt x="29" y="261"/>
                  </a:cubicBezTo>
                  <a:cubicBezTo>
                    <a:pt x="1" y="298"/>
                    <a:pt x="36" y="335"/>
                    <a:pt x="65" y="335"/>
                  </a:cubicBezTo>
                  <a:cubicBezTo>
                    <a:pt x="75" y="335"/>
                    <a:pt x="83" y="331"/>
                    <a:pt x="89" y="323"/>
                  </a:cubicBezTo>
                  <a:cubicBezTo>
                    <a:pt x="162" y="237"/>
                    <a:pt x="224" y="152"/>
                    <a:pt x="284" y="67"/>
                  </a:cubicBezTo>
                  <a:cubicBezTo>
                    <a:pt x="302" y="40"/>
                    <a:pt x="274" y="0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48" name="Google Shape;4948;p45"/>
            <p:cNvSpPr/>
            <p:nvPr/>
          </p:nvSpPr>
          <p:spPr>
            <a:xfrm>
              <a:off x="7390411" y="2500338"/>
              <a:ext cx="15012" cy="17473"/>
            </a:xfrm>
            <a:custGeom>
              <a:avLst/>
              <a:gdLst/>
              <a:ahLst/>
              <a:cxnLst/>
              <a:rect l="l" t="t" r="r" b="b"/>
              <a:pathLst>
                <a:path w="305" h="355" extrusionOk="0">
                  <a:moveTo>
                    <a:pt x="244" y="14"/>
                  </a:moveTo>
                  <a:cubicBezTo>
                    <a:pt x="244" y="14"/>
                    <a:pt x="256" y="14"/>
                    <a:pt x="256" y="26"/>
                  </a:cubicBezTo>
                  <a:cubicBezTo>
                    <a:pt x="268" y="39"/>
                    <a:pt x="280" y="50"/>
                    <a:pt x="268" y="63"/>
                  </a:cubicBezTo>
                  <a:lnTo>
                    <a:pt x="231" y="136"/>
                  </a:lnTo>
                  <a:lnTo>
                    <a:pt x="85" y="318"/>
                  </a:lnTo>
                  <a:cubicBezTo>
                    <a:pt x="79" y="330"/>
                    <a:pt x="70" y="333"/>
                    <a:pt x="61" y="333"/>
                  </a:cubicBezTo>
                  <a:cubicBezTo>
                    <a:pt x="52" y="333"/>
                    <a:pt x="43" y="331"/>
                    <a:pt x="37" y="331"/>
                  </a:cubicBezTo>
                  <a:cubicBezTo>
                    <a:pt x="25" y="318"/>
                    <a:pt x="12" y="294"/>
                    <a:pt x="25" y="282"/>
                  </a:cubicBezTo>
                  <a:cubicBezTo>
                    <a:pt x="74" y="209"/>
                    <a:pt x="122" y="148"/>
                    <a:pt x="171" y="87"/>
                  </a:cubicBezTo>
                  <a:cubicBezTo>
                    <a:pt x="183" y="75"/>
                    <a:pt x="207" y="50"/>
                    <a:pt x="220" y="26"/>
                  </a:cubicBezTo>
                  <a:cubicBezTo>
                    <a:pt x="220" y="14"/>
                    <a:pt x="231" y="14"/>
                    <a:pt x="244" y="14"/>
                  </a:cubicBezTo>
                  <a:close/>
                  <a:moveTo>
                    <a:pt x="232" y="0"/>
                  </a:moveTo>
                  <a:cubicBezTo>
                    <a:pt x="222" y="0"/>
                    <a:pt x="212" y="4"/>
                    <a:pt x="207" y="14"/>
                  </a:cubicBezTo>
                  <a:cubicBezTo>
                    <a:pt x="183" y="39"/>
                    <a:pt x="171" y="63"/>
                    <a:pt x="158" y="75"/>
                  </a:cubicBezTo>
                  <a:cubicBezTo>
                    <a:pt x="110" y="136"/>
                    <a:pt x="49" y="209"/>
                    <a:pt x="12" y="269"/>
                  </a:cubicBezTo>
                  <a:cubicBezTo>
                    <a:pt x="1" y="294"/>
                    <a:pt x="12" y="331"/>
                    <a:pt x="25" y="342"/>
                  </a:cubicBezTo>
                  <a:cubicBezTo>
                    <a:pt x="37" y="342"/>
                    <a:pt x="49" y="355"/>
                    <a:pt x="61" y="355"/>
                  </a:cubicBezTo>
                  <a:cubicBezTo>
                    <a:pt x="74" y="355"/>
                    <a:pt x="85" y="342"/>
                    <a:pt x="98" y="331"/>
                  </a:cubicBezTo>
                  <a:cubicBezTo>
                    <a:pt x="147" y="269"/>
                    <a:pt x="195" y="209"/>
                    <a:pt x="244" y="136"/>
                  </a:cubicBezTo>
                  <a:cubicBezTo>
                    <a:pt x="256" y="123"/>
                    <a:pt x="268" y="99"/>
                    <a:pt x="280" y="75"/>
                  </a:cubicBezTo>
                  <a:cubicBezTo>
                    <a:pt x="304" y="50"/>
                    <a:pt x="293" y="26"/>
                    <a:pt x="268" y="14"/>
                  </a:cubicBezTo>
                  <a:cubicBezTo>
                    <a:pt x="261" y="7"/>
                    <a:pt x="246" y="0"/>
                    <a:pt x="2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49" name="Google Shape;4949;p45"/>
            <p:cNvSpPr/>
            <p:nvPr/>
          </p:nvSpPr>
          <p:spPr>
            <a:xfrm>
              <a:off x="7391543" y="2514809"/>
              <a:ext cx="15849" cy="15997"/>
            </a:xfrm>
            <a:custGeom>
              <a:avLst/>
              <a:gdLst/>
              <a:ahLst/>
              <a:cxnLst/>
              <a:rect l="l" t="t" r="r" b="b"/>
              <a:pathLst>
                <a:path w="322" h="325" extrusionOk="0">
                  <a:moveTo>
                    <a:pt x="259" y="1"/>
                  </a:moveTo>
                  <a:cubicBezTo>
                    <a:pt x="250" y="1"/>
                    <a:pt x="241" y="4"/>
                    <a:pt x="233" y="12"/>
                  </a:cubicBezTo>
                  <a:cubicBezTo>
                    <a:pt x="148" y="85"/>
                    <a:pt x="75" y="158"/>
                    <a:pt x="26" y="256"/>
                  </a:cubicBezTo>
                  <a:cubicBezTo>
                    <a:pt x="0" y="290"/>
                    <a:pt x="35" y="324"/>
                    <a:pt x="67" y="324"/>
                  </a:cubicBezTo>
                  <a:cubicBezTo>
                    <a:pt x="80" y="324"/>
                    <a:pt x="92" y="318"/>
                    <a:pt x="99" y="304"/>
                  </a:cubicBezTo>
                  <a:cubicBezTo>
                    <a:pt x="160" y="219"/>
                    <a:pt x="221" y="146"/>
                    <a:pt x="294" y="73"/>
                  </a:cubicBezTo>
                  <a:cubicBezTo>
                    <a:pt x="322" y="44"/>
                    <a:pt x="291" y="1"/>
                    <a:pt x="2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50" name="Google Shape;4950;p45"/>
            <p:cNvSpPr/>
            <p:nvPr/>
          </p:nvSpPr>
          <p:spPr>
            <a:xfrm>
              <a:off x="7391593" y="2514711"/>
              <a:ext cx="15652" cy="16292"/>
            </a:xfrm>
            <a:custGeom>
              <a:avLst/>
              <a:gdLst/>
              <a:ahLst/>
              <a:cxnLst/>
              <a:rect l="l" t="t" r="r" b="b"/>
              <a:pathLst>
                <a:path w="318" h="331" extrusionOk="0">
                  <a:moveTo>
                    <a:pt x="261" y="17"/>
                  </a:moveTo>
                  <a:cubicBezTo>
                    <a:pt x="268" y="17"/>
                    <a:pt x="274" y="20"/>
                    <a:pt x="280" y="26"/>
                  </a:cubicBezTo>
                  <a:cubicBezTo>
                    <a:pt x="293" y="39"/>
                    <a:pt x="293" y="63"/>
                    <a:pt x="280" y="75"/>
                  </a:cubicBezTo>
                  <a:cubicBezTo>
                    <a:pt x="220" y="136"/>
                    <a:pt x="147" y="209"/>
                    <a:pt x="98" y="294"/>
                  </a:cubicBezTo>
                  <a:cubicBezTo>
                    <a:pt x="84" y="308"/>
                    <a:pt x="74" y="314"/>
                    <a:pt x="63" y="314"/>
                  </a:cubicBezTo>
                  <a:cubicBezTo>
                    <a:pt x="55" y="314"/>
                    <a:pt x="47" y="311"/>
                    <a:pt x="37" y="306"/>
                  </a:cubicBezTo>
                  <a:cubicBezTo>
                    <a:pt x="25" y="294"/>
                    <a:pt x="13" y="282"/>
                    <a:pt x="25" y="258"/>
                  </a:cubicBezTo>
                  <a:cubicBezTo>
                    <a:pt x="74" y="172"/>
                    <a:pt x="147" y="99"/>
                    <a:pt x="232" y="26"/>
                  </a:cubicBezTo>
                  <a:cubicBezTo>
                    <a:pt x="244" y="20"/>
                    <a:pt x="253" y="17"/>
                    <a:pt x="261" y="17"/>
                  </a:cubicBezTo>
                  <a:close/>
                  <a:moveTo>
                    <a:pt x="255" y="0"/>
                  </a:moveTo>
                  <a:cubicBezTo>
                    <a:pt x="243" y="0"/>
                    <a:pt x="230" y="4"/>
                    <a:pt x="220" y="14"/>
                  </a:cubicBezTo>
                  <a:cubicBezTo>
                    <a:pt x="134" y="87"/>
                    <a:pt x="61" y="160"/>
                    <a:pt x="13" y="258"/>
                  </a:cubicBezTo>
                  <a:cubicBezTo>
                    <a:pt x="1" y="282"/>
                    <a:pt x="13" y="306"/>
                    <a:pt x="37" y="318"/>
                  </a:cubicBezTo>
                  <a:cubicBezTo>
                    <a:pt x="37" y="330"/>
                    <a:pt x="50" y="330"/>
                    <a:pt x="61" y="330"/>
                  </a:cubicBezTo>
                  <a:cubicBezTo>
                    <a:pt x="74" y="330"/>
                    <a:pt x="98" y="330"/>
                    <a:pt x="110" y="306"/>
                  </a:cubicBezTo>
                  <a:cubicBezTo>
                    <a:pt x="171" y="221"/>
                    <a:pt x="232" y="148"/>
                    <a:pt x="293" y="87"/>
                  </a:cubicBezTo>
                  <a:cubicBezTo>
                    <a:pt x="317" y="63"/>
                    <a:pt x="317" y="39"/>
                    <a:pt x="293" y="14"/>
                  </a:cubicBezTo>
                  <a:cubicBezTo>
                    <a:pt x="286" y="7"/>
                    <a:pt x="271" y="0"/>
                    <a:pt x="2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51" name="Google Shape;4951;p45"/>
            <p:cNvSpPr/>
            <p:nvPr/>
          </p:nvSpPr>
          <p:spPr>
            <a:xfrm>
              <a:off x="7389525" y="2537156"/>
              <a:ext cx="15554" cy="18999"/>
            </a:xfrm>
            <a:custGeom>
              <a:avLst/>
              <a:gdLst/>
              <a:ahLst/>
              <a:cxnLst/>
              <a:rect l="l" t="t" r="r" b="b"/>
              <a:pathLst>
                <a:path w="316" h="386" extrusionOk="0">
                  <a:moveTo>
                    <a:pt x="251" y="0"/>
                  </a:moveTo>
                  <a:cubicBezTo>
                    <a:pt x="238" y="0"/>
                    <a:pt x="224" y="6"/>
                    <a:pt x="213" y="20"/>
                  </a:cubicBezTo>
                  <a:cubicBezTo>
                    <a:pt x="140" y="118"/>
                    <a:pt x="79" y="215"/>
                    <a:pt x="19" y="312"/>
                  </a:cubicBezTo>
                  <a:cubicBezTo>
                    <a:pt x="0" y="349"/>
                    <a:pt x="30" y="386"/>
                    <a:pt x="56" y="386"/>
                  </a:cubicBezTo>
                  <a:cubicBezTo>
                    <a:pt x="65" y="386"/>
                    <a:pt x="73" y="382"/>
                    <a:pt x="79" y="373"/>
                  </a:cubicBezTo>
                  <a:cubicBezTo>
                    <a:pt x="152" y="275"/>
                    <a:pt x="225" y="166"/>
                    <a:pt x="298" y="69"/>
                  </a:cubicBezTo>
                  <a:cubicBezTo>
                    <a:pt x="315" y="35"/>
                    <a:pt x="284" y="0"/>
                    <a:pt x="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52" name="Google Shape;4952;p45"/>
            <p:cNvSpPr/>
            <p:nvPr/>
          </p:nvSpPr>
          <p:spPr>
            <a:xfrm>
              <a:off x="7389230" y="2536664"/>
              <a:ext cx="16193" cy="19491"/>
            </a:xfrm>
            <a:custGeom>
              <a:avLst/>
              <a:gdLst/>
              <a:ahLst/>
              <a:cxnLst/>
              <a:rect l="l" t="t" r="r" b="b"/>
              <a:pathLst>
                <a:path w="329" h="396" extrusionOk="0">
                  <a:moveTo>
                    <a:pt x="255" y="18"/>
                  </a:moveTo>
                  <a:cubicBezTo>
                    <a:pt x="268" y="18"/>
                    <a:pt x="280" y="18"/>
                    <a:pt x="280" y="30"/>
                  </a:cubicBezTo>
                  <a:cubicBezTo>
                    <a:pt x="292" y="30"/>
                    <a:pt x="304" y="55"/>
                    <a:pt x="292" y="66"/>
                  </a:cubicBezTo>
                  <a:cubicBezTo>
                    <a:pt x="219" y="188"/>
                    <a:pt x="146" y="285"/>
                    <a:pt x="85" y="371"/>
                  </a:cubicBezTo>
                  <a:cubicBezTo>
                    <a:pt x="79" y="377"/>
                    <a:pt x="70" y="380"/>
                    <a:pt x="61" y="380"/>
                  </a:cubicBezTo>
                  <a:cubicBezTo>
                    <a:pt x="52" y="380"/>
                    <a:pt x="43" y="377"/>
                    <a:pt x="36" y="371"/>
                  </a:cubicBezTo>
                  <a:cubicBezTo>
                    <a:pt x="25" y="371"/>
                    <a:pt x="12" y="347"/>
                    <a:pt x="25" y="334"/>
                  </a:cubicBezTo>
                  <a:cubicBezTo>
                    <a:pt x="85" y="237"/>
                    <a:pt x="146" y="152"/>
                    <a:pt x="231" y="42"/>
                  </a:cubicBezTo>
                  <a:lnTo>
                    <a:pt x="231" y="30"/>
                  </a:lnTo>
                  <a:cubicBezTo>
                    <a:pt x="231" y="30"/>
                    <a:pt x="244" y="18"/>
                    <a:pt x="255" y="18"/>
                  </a:cubicBezTo>
                  <a:close/>
                  <a:moveTo>
                    <a:pt x="255" y="1"/>
                  </a:moveTo>
                  <a:cubicBezTo>
                    <a:pt x="240" y="1"/>
                    <a:pt x="226" y="10"/>
                    <a:pt x="219" y="30"/>
                  </a:cubicBezTo>
                  <a:cubicBezTo>
                    <a:pt x="134" y="139"/>
                    <a:pt x="61" y="225"/>
                    <a:pt x="12" y="322"/>
                  </a:cubicBezTo>
                  <a:cubicBezTo>
                    <a:pt x="0" y="347"/>
                    <a:pt x="12" y="371"/>
                    <a:pt x="36" y="395"/>
                  </a:cubicBezTo>
                  <a:lnTo>
                    <a:pt x="61" y="395"/>
                  </a:lnTo>
                  <a:cubicBezTo>
                    <a:pt x="73" y="395"/>
                    <a:pt x="85" y="395"/>
                    <a:pt x="98" y="383"/>
                  </a:cubicBezTo>
                  <a:cubicBezTo>
                    <a:pt x="158" y="298"/>
                    <a:pt x="231" y="201"/>
                    <a:pt x="304" y="79"/>
                  </a:cubicBezTo>
                  <a:cubicBezTo>
                    <a:pt x="328" y="55"/>
                    <a:pt x="317" y="30"/>
                    <a:pt x="292" y="18"/>
                  </a:cubicBezTo>
                  <a:cubicBezTo>
                    <a:pt x="281" y="7"/>
                    <a:pt x="268" y="1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53" name="Google Shape;4953;p45"/>
            <p:cNvSpPr/>
            <p:nvPr/>
          </p:nvSpPr>
          <p:spPr>
            <a:xfrm>
              <a:off x="7390165" y="2551922"/>
              <a:ext cx="16538" cy="17178"/>
            </a:xfrm>
            <a:custGeom>
              <a:avLst/>
              <a:gdLst/>
              <a:ahLst/>
              <a:cxnLst/>
              <a:rect l="l" t="t" r="r" b="b"/>
              <a:pathLst>
                <a:path w="336" h="349" extrusionOk="0">
                  <a:moveTo>
                    <a:pt x="269" y="1"/>
                  </a:moveTo>
                  <a:cubicBezTo>
                    <a:pt x="258" y="1"/>
                    <a:pt x="247" y="4"/>
                    <a:pt x="236" y="12"/>
                  </a:cubicBezTo>
                  <a:cubicBezTo>
                    <a:pt x="152" y="85"/>
                    <a:pt x="66" y="170"/>
                    <a:pt x="17" y="280"/>
                  </a:cubicBezTo>
                  <a:cubicBezTo>
                    <a:pt x="0" y="314"/>
                    <a:pt x="32" y="349"/>
                    <a:pt x="60" y="349"/>
                  </a:cubicBezTo>
                  <a:cubicBezTo>
                    <a:pt x="72" y="349"/>
                    <a:pt x="83" y="343"/>
                    <a:pt x="90" y="328"/>
                  </a:cubicBezTo>
                  <a:cubicBezTo>
                    <a:pt x="152" y="231"/>
                    <a:pt x="212" y="146"/>
                    <a:pt x="298" y="73"/>
                  </a:cubicBezTo>
                  <a:cubicBezTo>
                    <a:pt x="336" y="44"/>
                    <a:pt x="306" y="1"/>
                    <a:pt x="2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54" name="Google Shape;4954;p45"/>
            <p:cNvSpPr/>
            <p:nvPr/>
          </p:nvSpPr>
          <p:spPr>
            <a:xfrm>
              <a:off x="7389821" y="2551529"/>
              <a:ext cx="16784" cy="17768"/>
            </a:xfrm>
            <a:custGeom>
              <a:avLst/>
              <a:gdLst/>
              <a:ahLst/>
              <a:cxnLst/>
              <a:rect l="l" t="t" r="r" b="b"/>
              <a:pathLst>
                <a:path w="341" h="361" extrusionOk="0">
                  <a:moveTo>
                    <a:pt x="269" y="15"/>
                  </a:moveTo>
                  <a:cubicBezTo>
                    <a:pt x="281" y="15"/>
                    <a:pt x="296" y="24"/>
                    <a:pt x="305" y="32"/>
                  </a:cubicBezTo>
                  <a:cubicBezTo>
                    <a:pt x="316" y="45"/>
                    <a:pt x="316" y="56"/>
                    <a:pt x="305" y="69"/>
                  </a:cubicBezTo>
                  <a:cubicBezTo>
                    <a:pt x="207" y="154"/>
                    <a:pt x="146" y="251"/>
                    <a:pt x="97" y="324"/>
                  </a:cubicBezTo>
                  <a:cubicBezTo>
                    <a:pt x="86" y="348"/>
                    <a:pt x="61" y="348"/>
                    <a:pt x="49" y="348"/>
                  </a:cubicBezTo>
                  <a:cubicBezTo>
                    <a:pt x="37" y="336"/>
                    <a:pt x="24" y="312"/>
                    <a:pt x="37" y="288"/>
                  </a:cubicBezTo>
                  <a:cubicBezTo>
                    <a:pt x="73" y="202"/>
                    <a:pt x="146" y="105"/>
                    <a:pt x="256" y="20"/>
                  </a:cubicBezTo>
                  <a:cubicBezTo>
                    <a:pt x="259" y="17"/>
                    <a:pt x="264" y="15"/>
                    <a:pt x="269" y="15"/>
                  </a:cubicBezTo>
                  <a:close/>
                  <a:moveTo>
                    <a:pt x="277" y="0"/>
                  </a:moveTo>
                  <a:cubicBezTo>
                    <a:pt x="265" y="0"/>
                    <a:pt x="253" y="3"/>
                    <a:pt x="243" y="8"/>
                  </a:cubicBezTo>
                  <a:cubicBezTo>
                    <a:pt x="134" y="93"/>
                    <a:pt x="61" y="191"/>
                    <a:pt x="13" y="288"/>
                  </a:cubicBezTo>
                  <a:cubicBezTo>
                    <a:pt x="0" y="312"/>
                    <a:pt x="13" y="348"/>
                    <a:pt x="37" y="361"/>
                  </a:cubicBezTo>
                  <a:lnTo>
                    <a:pt x="61" y="361"/>
                  </a:lnTo>
                  <a:cubicBezTo>
                    <a:pt x="86" y="361"/>
                    <a:pt x="97" y="361"/>
                    <a:pt x="110" y="336"/>
                  </a:cubicBezTo>
                  <a:cubicBezTo>
                    <a:pt x="159" y="264"/>
                    <a:pt x="219" y="166"/>
                    <a:pt x="316" y="81"/>
                  </a:cubicBezTo>
                  <a:cubicBezTo>
                    <a:pt x="341" y="69"/>
                    <a:pt x="329" y="45"/>
                    <a:pt x="316" y="20"/>
                  </a:cubicBezTo>
                  <a:cubicBezTo>
                    <a:pt x="309" y="6"/>
                    <a:pt x="294" y="0"/>
                    <a:pt x="2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55" name="Google Shape;4955;p45"/>
            <p:cNvSpPr/>
            <p:nvPr/>
          </p:nvSpPr>
          <p:spPr>
            <a:xfrm>
              <a:off x="7390362" y="2567329"/>
              <a:ext cx="13486" cy="17473"/>
            </a:xfrm>
            <a:custGeom>
              <a:avLst/>
              <a:gdLst/>
              <a:ahLst/>
              <a:cxnLst/>
              <a:rect l="l" t="t" r="r" b="b"/>
              <a:pathLst>
                <a:path w="274" h="355" extrusionOk="0">
                  <a:moveTo>
                    <a:pt x="213" y="0"/>
                  </a:moveTo>
                  <a:cubicBezTo>
                    <a:pt x="201" y="0"/>
                    <a:pt x="191" y="5"/>
                    <a:pt x="184" y="15"/>
                  </a:cubicBezTo>
                  <a:cubicBezTo>
                    <a:pt x="123" y="113"/>
                    <a:pt x="75" y="197"/>
                    <a:pt x="26" y="283"/>
                  </a:cubicBezTo>
                  <a:cubicBezTo>
                    <a:pt x="1" y="324"/>
                    <a:pt x="32" y="354"/>
                    <a:pt x="63" y="354"/>
                  </a:cubicBezTo>
                  <a:cubicBezTo>
                    <a:pt x="77" y="354"/>
                    <a:pt x="91" y="347"/>
                    <a:pt x="99" y="332"/>
                  </a:cubicBezTo>
                  <a:cubicBezTo>
                    <a:pt x="159" y="246"/>
                    <a:pt x="208" y="161"/>
                    <a:pt x="257" y="64"/>
                  </a:cubicBezTo>
                  <a:cubicBezTo>
                    <a:pt x="274" y="29"/>
                    <a:pt x="242" y="0"/>
                    <a:pt x="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56" name="Google Shape;4956;p45"/>
            <p:cNvSpPr/>
            <p:nvPr/>
          </p:nvSpPr>
          <p:spPr>
            <a:xfrm>
              <a:off x="7390411" y="2567083"/>
              <a:ext cx="13782" cy="18359"/>
            </a:xfrm>
            <a:custGeom>
              <a:avLst/>
              <a:gdLst/>
              <a:ahLst/>
              <a:cxnLst/>
              <a:rect l="l" t="t" r="r" b="b"/>
              <a:pathLst>
                <a:path w="280" h="373" extrusionOk="0">
                  <a:moveTo>
                    <a:pt x="220" y="8"/>
                  </a:moveTo>
                  <a:lnTo>
                    <a:pt x="231" y="20"/>
                  </a:lnTo>
                  <a:cubicBezTo>
                    <a:pt x="256" y="32"/>
                    <a:pt x="256" y="45"/>
                    <a:pt x="244" y="69"/>
                  </a:cubicBezTo>
                  <a:lnTo>
                    <a:pt x="244" y="81"/>
                  </a:lnTo>
                  <a:lnTo>
                    <a:pt x="98" y="337"/>
                  </a:lnTo>
                  <a:cubicBezTo>
                    <a:pt x="84" y="351"/>
                    <a:pt x="74" y="357"/>
                    <a:pt x="63" y="357"/>
                  </a:cubicBezTo>
                  <a:cubicBezTo>
                    <a:pt x="55" y="357"/>
                    <a:pt x="47" y="354"/>
                    <a:pt x="37" y="348"/>
                  </a:cubicBezTo>
                  <a:cubicBezTo>
                    <a:pt x="25" y="337"/>
                    <a:pt x="12" y="324"/>
                    <a:pt x="25" y="300"/>
                  </a:cubicBezTo>
                  <a:cubicBezTo>
                    <a:pt x="74" y="215"/>
                    <a:pt x="134" y="129"/>
                    <a:pt x="183" y="45"/>
                  </a:cubicBezTo>
                  <a:lnTo>
                    <a:pt x="195" y="32"/>
                  </a:lnTo>
                  <a:cubicBezTo>
                    <a:pt x="195" y="20"/>
                    <a:pt x="207" y="8"/>
                    <a:pt x="220" y="8"/>
                  </a:cubicBezTo>
                  <a:close/>
                  <a:moveTo>
                    <a:pt x="214" y="0"/>
                  </a:moveTo>
                  <a:cubicBezTo>
                    <a:pt x="200" y="0"/>
                    <a:pt x="185" y="6"/>
                    <a:pt x="171" y="20"/>
                  </a:cubicBezTo>
                  <a:lnTo>
                    <a:pt x="171" y="32"/>
                  </a:lnTo>
                  <a:cubicBezTo>
                    <a:pt x="110" y="118"/>
                    <a:pt x="61" y="202"/>
                    <a:pt x="12" y="288"/>
                  </a:cubicBezTo>
                  <a:cubicBezTo>
                    <a:pt x="1" y="324"/>
                    <a:pt x="12" y="348"/>
                    <a:pt x="37" y="361"/>
                  </a:cubicBezTo>
                  <a:cubicBezTo>
                    <a:pt x="37" y="361"/>
                    <a:pt x="49" y="373"/>
                    <a:pt x="61" y="373"/>
                  </a:cubicBezTo>
                  <a:cubicBezTo>
                    <a:pt x="74" y="373"/>
                    <a:pt x="98" y="361"/>
                    <a:pt x="110" y="348"/>
                  </a:cubicBezTo>
                  <a:cubicBezTo>
                    <a:pt x="158" y="264"/>
                    <a:pt x="207" y="166"/>
                    <a:pt x="256" y="81"/>
                  </a:cubicBezTo>
                  <a:lnTo>
                    <a:pt x="268" y="69"/>
                  </a:lnTo>
                  <a:cubicBezTo>
                    <a:pt x="280" y="45"/>
                    <a:pt x="268" y="20"/>
                    <a:pt x="244" y="8"/>
                  </a:cubicBezTo>
                  <a:cubicBezTo>
                    <a:pt x="234" y="3"/>
                    <a:pt x="224" y="0"/>
                    <a:pt x="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57" name="Google Shape;4957;p45"/>
            <p:cNvSpPr/>
            <p:nvPr/>
          </p:nvSpPr>
          <p:spPr>
            <a:xfrm>
              <a:off x="7391346" y="2586082"/>
              <a:ext cx="12453" cy="15061"/>
            </a:xfrm>
            <a:custGeom>
              <a:avLst/>
              <a:gdLst/>
              <a:ahLst/>
              <a:cxnLst/>
              <a:rect l="l" t="t" r="r" b="b"/>
              <a:pathLst>
                <a:path w="253" h="306" extrusionOk="0">
                  <a:moveTo>
                    <a:pt x="196" y="1"/>
                  </a:moveTo>
                  <a:cubicBezTo>
                    <a:pt x="180" y="1"/>
                    <a:pt x="164" y="7"/>
                    <a:pt x="152" y="24"/>
                  </a:cubicBezTo>
                  <a:cubicBezTo>
                    <a:pt x="115" y="97"/>
                    <a:pt x="55" y="170"/>
                    <a:pt x="18" y="243"/>
                  </a:cubicBezTo>
                  <a:cubicBezTo>
                    <a:pt x="0" y="277"/>
                    <a:pt x="33" y="306"/>
                    <a:pt x="62" y="306"/>
                  </a:cubicBezTo>
                  <a:cubicBezTo>
                    <a:pt x="73" y="306"/>
                    <a:pt x="84" y="301"/>
                    <a:pt x="91" y="291"/>
                  </a:cubicBezTo>
                  <a:cubicBezTo>
                    <a:pt x="152" y="218"/>
                    <a:pt x="188" y="133"/>
                    <a:pt x="237" y="60"/>
                  </a:cubicBezTo>
                  <a:cubicBezTo>
                    <a:pt x="253" y="27"/>
                    <a:pt x="226" y="1"/>
                    <a:pt x="1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58" name="Google Shape;4958;p45"/>
            <p:cNvSpPr/>
            <p:nvPr/>
          </p:nvSpPr>
          <p:spPr>
            <a:xfrm>
              <a:off x="7391002" y="2585590"/>
              <a:ext cx="13191" cy="16046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219" y="21"/>
                  </a:moveTo>
                  <a:cubicBezTo>
                    <a:pt x="232" y="34"/>
                    <a:pt x="244" y="45"/>
                    <a:pt x="232" y="70"/>
                  </a:cubicBezTo>
                  <a:cubicBezTo>
                    <a:pt x="219" y="82"/>
                    <a:pt x="208" y="107"/>
                    <a:pt x="195" y="131"/>
                  </a:cubicBezTo>
                  <a:cubicBezTo>
                    <a:pt x="171" y="180"/>
                    <a:pt x="135" y="240"/>
                    <a:pt x="98" y="289"/>
                  </a:cubicBezTo>
                  <a:cubicBezTo>
                    <a:pt x="91" y="303"/>
                    <a:pt x="79" y="309"/>
                    <a:pt x="69" y="309"/>
                  </a:cubicBezTo>
                  <a:cubicBezTo>
                    <a:pt x="61" y="309"/>
                    <a:pt x="54" y="306"/>
                    <a:pt x="49" y="301"/>
                  </a:cubicBezTo>
                  <a:cubicBezTo>
                    <a:pt x="37" y="301"/>
                    <a:pt x="25" y="277"/>
                    <a:pt x="37" y="253"/>
                  </a:cubicBezTo>
                  <a:cubicBezTo>
                    <a:pt x="62" y="204"/>
                    <a:pt x="98" y="143"/>
                    <a:pt x="135" y="94"/>
                  </a:cubicBezTo>
                  <a:cubicBezTo>
                    <a:pt x="146" y="70"/>
                    <a:pt x="159" y="58"/>
                    <a:pt x="171" y="34"/>
                  </a:cubicBezTo>
                  <a:cubicBezTo>
                    <a:pt x="183" y="21"/>
                    <a:pt x="195" y="21"/>
                    <a:pt x="195" y="21"/>
                  </a:cubicBezTo>
                  <a:close/>
                  <a:moveTo>
                    <a:pt x="197" y="1"/>
                  </a:moveTo>
                  <a:cubicBezTo>
                    <a:pt x="181" y="1"/>
                    <a:pt x="166" y="7"/>
                    <a:pt x="159" y="21"/>
                  </a:cubicBezTo>
                  <a:cubicBezTo>
                    <a:pt x="146" y="45"/>
                    <a:pt x="135" y="58"/>
                    <a:pt x="122" y="82"/>
                  </a:cubicBezTo>
                  <a:cubicBezTo>
                    <a:pt x="86" y="131"/>
                    <a:pt x="49" y="191"/>
                    <a:pt x="13" y="253"/>
                  </a:cubicBezTo>
                  <a:cubicBezTo>
                    <a:pt x="0" y="277"/>
                    <a:pt x="13" y="301"/>
                    <a:pt x="37" y="313"/>
                  </a:cubicBezTo>
                  <a:cubicBezTo>
                    <a:pt x="49" y="326"/>
                    <a:pt x="49" y="326"/>
                    <a:pt x="62" y="326"/>
                  </a:cubicBezTo>
                  <a:cubicBezTo>
                    <a:pt x="86" y="326"/>
                    <a:pt x="98" y="313"/>
                    <a:pt x="110" y="301"/>
                  </a:cubicBezTo>
                  <a:cubicBezTo>
                    <a:pt x="146" y="253"/>
                    <a:pt x="183" y="191"/>
                    <a:pt x="208" y="131"/>
                  </a:cubicBezTo>
                  <a:cubicBezTo>
                    <a:pt x="219" y="118"/>
                    <a:pt x="232" y="94"/>
                    <a:pt x="244" y="82"/>
                  </a:cubicBezTo>
                  <a:cubicBezTo>
                    <a:pt x="268" y="45"/>
                    <a:pt x="244" y="21"/>
                    <a:pt x="232" y="9"/>
                  </a:cubicBezTo>
                  <a:cubicBezTo>
                    <a:pt x="222" y="4"/>
                    <a:pt x="209" y="1"/>
                    <a:pt x="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59" name="Google Shape;4959;p45"/>
            <p:cNvSpPr/>
            <p:nvPr/>
          </p:nvSpPr>
          <p:spPr>
            <a:xfrm>
              <a:off x="7391396" y="2604737"/>
              <a:ext cx="11025" cy="17818"/>
            </a:xfrm>
            <a:custGeom>
              <a:avLst/>
              <a:gdLst/>
              <a:ahLst/>
              <a:cxnLst/>
              <a:rect l="l" t="t" r="r" b="b"/>
              <a:pathLst>
                <a:path w="224" h="362" extrusionOk="0">
                  <a:moveTo>
                    <a:pt x="175" y="0"/>
                  </a:moveTo>
                  <a:cubicBezTo>
                    <a:pt x="154" y="0"/>
                    <a:pt x="132" y="15"/>
                    <a:pt x="127" y="45"/>
                  </a:cubicBezTo>
                  <a:cubicBezTo>
                    <a:pt x="127" y="131"/>
                    <a:pt x="90" y="216"/>
                    <a:pt x="29" y="289"/>
                  </a:cubicBezTo>
                  <a:cubicBezTo>
                    <a:pt x="0" y="318"/>
                    <a:pt x="32" y="361"/>
                    <a:pt x="64" y="361"/>
                  </a:cubicBezTo>
                  <a:cubicBezTo>
                    <a:pt x="73" y="361"/>
                    <a:pt x="82" y="358"/>
                    <a:pt x="90" y="350"/>
                  </a:cubicBezTo>
                  <a:cubicBezTo>
                    <a:pt x="175" y="264"/>
                    <a:pt x="224" y="167"/>
                    <a:pt x="224" y="45"/>
                  </a:cubicBezTo>
                  <a:cubicBezTo>
                    <a:pt x="218" y="15"/>
                    <a:pt x="196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60" name="Google Shape;4960;p45"/>
            <p:cNvSpPr/>
            <p:nvPr/>
          </p:nvSpPr>
          <p:spPr>
            <a:xfrm>
              <a:off x="7391593" y="2604540"/>
              <a:ext cx="11419" cy="18654"/>
            </a:xfrm>
            <a:custGeom>
              <a:avLst/>
              <a:gdLst/>
              <a:ahLst/>
              <a:cxnLst/>
              <a:rect l="l" t="t" r="r" b="b"/>
              <a:pathLst>
                <a:path w="232" h="379" extrusionOk="0">
                  <a:moveTo>
                    <a:pt x="171" y="13"/>
                  </a:moveTo>
                  <a:cubicBezTo>
                    <a:pt x="183" y="13"/>
                    <a:pt x="207" y="25"/>
                    <a:pt x="207" y="49"/>
                  </a:cubicBezTo>
                  <a:cubicBezTo>
                    <a:pt x="207" y="171"/>
                    <a:pt x="171" y="268"/>
                    <a:pt x="86" y="341"/>
                  </a:cubicBezTo>
                  <a:cubicBezTo>
                    <a:pt x="75" y="352"/>
                    <a:pt x="67" y="356"/>
                    <a:pt x="60" y="356"/>
                  </a:cubicBezTo>
                  <a:cubicBezTo>
                    <a:pt x="51" y="356"/>
                    <a:pt x="44" y="349"/>
                    <a:pt x="37" y="341"/>
                  </a:cubicBezTo>
                  <a:cubicBezTo>
                    <a:pt x="25" y="330"/>
                    <a:pt x="13" y="317"/>
                    <a:pt x="37" y="293"/>
                  </a:cubicBezTo>
                  <a:cubicBezTo>
                    <a:pt x="98" y="232"/>
                    <a:pt x="134" y="135"/>
                    <a:pt x="134" y="49"/>
                  </a:cubicBezTo>
                  <a:cubicBezTo>
                    <a:pt x="134" y="25"/>
                    <a:pt x="159" y="13"/>
                    <a:pt x="171" y="13"/>
                  </a:cubicBezTo>
                  <a:close/>
                  <a:moveTo>
                    <a:pt x="171" y="1"/>
                  </a:moveTo>
                  <a:cubicBezTo>
                    <a:pt x="147" y="1"/>
                    <a:pt x="123" y="13"/>
                    <a:pt x="123" y="49"/>
                  </a:cubicBezTo>
                  <a:cubicBezTo>
                    <a:pt x="123" y="135"/>
                    <a:pt x="86" y="220"/>
                    <a:pt x="25" y="281"/>
                  </a:cubicBezTo>
                  <a:cubicBezTo>
                    <a:pt x="1" y="305"/>
                    <a:pt x="1" y="341"/>
                    <a:pt x="25" y="354"/>
                  </a:cubicBezTo>
                  <a:cubicBezTo>
                    <a:pt x="37" y="366"/>
                    <a:pt x="50" y="378"/>
                    <a:pt x="61" y="378"/>
                  </a:cubicBezTo>
                  <a:cubicBezTo>
                    <a:pt x="74" y="378"/>
                    <a:pt x="86" y="366"/>
                    <a:pt x="98" y="354"/>
                  </a:cubicBezTo>
                  <a:cubicBezTo>
                    <a:pt x="183" y="281"/>
                    <a:pt x="232" y="171"/>
                    <a:pt x="220" y="49"/>
                  </a:cubicBezTo>
                  <a:cubicBezTo>
                    <a:pt x="220" y="13"/>
                    <a:pt x="196" y="1"/>
                    <a:pt x="1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61" name="Google Shape;4961;p45"/>
            <p:cNvSpPr/>
            <p:nvPr/>
          </p:nvSpPr>
          <p:spPr>
            <a:xfrm>
              <a:off x="7391297" y="2635058"/>
              <a:ext cx="14274" cy="15061"/>
            </a:xfrm>
            <a:custGeom>
              <a:avLst/>
              <a:gdLst/>
              <a:ahLst/>
              <a:cxnLst/>
              <a:rect l="l" t="t" r="r" b="b"/>
              <a:pathLst>
                <a:path w="290" h="306" extrusionOk="0">
                  <a:moveTo>
                    <a:pt x="226" y="1"/>
                  </a:moveTo>
                  <a:cubicBezTo>
                    <a:pt x="217" y="1"/>
                    <a:pt x="208" y="4"/>
                    <a:pt x="202" y="13"/>
                  </a:cubicBezTo>
                  <a:cubicBezTo>
                    <a:pt x="140" y="86"/>
                    <a:pt x="67" y="159"/>
                    <a:pt x="19" y="232"/>
                  </a:cubicBezTo>
                  <a:cubicBezTo>
                    <a:pt x="0" y="269"/>
                    <a:pt x="31" y="306"/>
                    <a:pt x="63" y="306"/>
                  </a:cubicBezTo>
                  <a:cubicBezTo>
                    <a:pt x="73" y="306"/>
                    <a:pt x="83" y="302"/>
                    <a:pt x="92" y="293"/>
                  </a:cubicBezTo>
                  <a:cubicBezTo>
                    <a:pt x="153" y="220"/>
                    <a:pt x="213" y="148"/>
                    <a:pt x="262" y="62"/>
                  </a:cubicBezTo>
                  <a:cubicBezTo>
                    <a:pt x="290" y="35"/>
                    <a:pt x="255" y="1"/>
                    <a:pt x="2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62" name="Google Shape;4962;p45"/>
            <p:cNvSpPr/>
            <p:nvPr/>
          </p:nvSpPr>
          <p:spPr>
            <a:xfrm>
              <a:off x="7391002" y="2634713"/>
              <a:ext cx="14421" cy="15997"/>
            </a:xfrm>
            <a:custGeom>
              <a:avLst/>
              <a:gdLst/>
              <a:ahLst/>
              <a:cxnLst/>
              <a:rect l="l" t="t" r="r" b="b"/>
              <a:pathLst>
                <a:path w="293" h="325" extrusionOk="0">
                  <a:moveTo>
                    <a:pt x="223" y="15"/>
                  </a:moveTo>
                  <a:cubicBezTo>
                    <a:pt x="234" y="15"/>
                    <a:pt x="248" y="20"/>
                    <a:pt x="256" y="20"/>
                  </a:cubicBezTo>
                  <a:cubicBezTo>
                    <a:pt x="268" y="33"/>
                    <a:pt x="281" y="57"/>
                    <a:pt x="268" y="69"/>
                  </a:cubicBezTo>
                  <a:lnTo>
                    <a:pt x="244" y="106"/>
                  </a:lnTo>
                  <a:cubicBezTo>
                    <a:pt x="195" y="166"/>
                    <a:pt x="146" y="227"/>
                    <a:pt x="86" y="288"/>
                  </a:cubicBezTo>
                  <a:cubicBezTo>
                    <a:pt x="81" y="298"/>
                    <a:pt x="75" y="302"/>
                    <a:pt x="69" y="302"/>
                  </a:cubicBezTo>
                  <a:cubicBezTo>
                    <a:pt x="61" y="302"/>
                    <a:pt x="51" y="295"/>
                    <a:pt x="37" y="288"/>
                  </a:cubicBezTo>
                  <a:cubicBezTo>
                    <a:pt x="25" y="288"/>
                    <a:pt x="25" y="263"/>
                    <a:pt x="37" y="252"/>
                  </a:cubicBezTo>
                  <a:cubicBezTo>
                    <a:pt x="73" y="179"/>
                    <a:pt x="135" y="118"/>
                    <a:pt x="183" y="57"/>
                  </a:cubicBezTo>
                  <a:lnTo>
                    <a:pt x="208" y="20"/>
                  </a:lnTo>
                  <a:cubicBezTo>
                    <a:pt x="211" y="16"/>
                    <a:pt x="217" y="15"/>
                    <a:pt x="223" y="15"/>
                  </a:cubicBezTo>
                  <a:close/>
                  <a:moveTo>
                    <a:pt x="237" y="0"/>
                  </a:moveTo>
                  <a:cubicBezTo>
                    <a:pt x="223" y="0"/>
                    <a:pt x="209" y="6"/>
                    <a:pt x="195" y="20"/>
                  </a:cubicBezTo>
                  <a:lnTo>
                    <a:pt x="171" y="45"/>
                  </a:lnTo>
                  <a:cubicBezTo>
                    <a:pt x="122" y="106"/>
                    <a:pt x="62" y="166"/>
                    <a:pt x="13" y="239"/>
                  </a:cubicBezTo>
                  <a:cubicBezTo>
                    <a:pt x="0" y="263"/>
                    <a:pt x="13" y="288"/>
                    <a:pt x="37" y="312"/>
                  </a:cubicBezTo>
                  <a:cubicBezTo>
                    <a:pt x="37" y="312"/>
                    <a:pt x="49" y="325"/>
                    <a:pt x="62" y="325"/>
                  </a:cubicBezTo>
                  <a:cubicBezTo>
                    <a:pt x="86" y="325"/>
                    <a:pt x="98" y="312"/>
                    <a:pt x="98" y="300"/>
                  </a:cubicBezTo>
                  <a:cubicBezTo>
                    <a:pt x="159" y="239"/>
                    <a:pt x="208" y="179"/>
                    <a:pt x="256" y="106"/>
                  </a:cubicBezTo>
                  <a:lnTo>
                    <a:pt x="281" y="82"/>
                  </a:lnTo>
                  <a:cubicBezTo>
                    <a:pt x="292" y="57"/>
                    <a:pt x="281" y="20"/>
                    <a:pt x="268" y="9"/>
                  </a:cubicBezTo>
                  <a:cubicBezTo>
                    <a:pt x="258" y="3"/>
                    <a:pt x="248" y="0"/>
                    <a:pt x="2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63" name="Google Shape;4963;p45"/>
            <p:cNvSpPr/>
            <p:nvPr/>
          </p:nvSpPr>
          <p:spPr>
            <a:xfrm>
              <a:off x="7387901" y="2653615"/>
              <a:ext cx="15996" cy="17719"/>
            </a:xfrm>
            <a:custGeom>
              <a:avLst/>
              <a:gdLst/>
              <a:ahLst/>
              <a:cxnLst/>
              <a:rect l="l" t="t" r="r" b="b"/>
              <a:pathLst>
                <a:path w="325" h="360" extrusionOk="0">
                  <a:moveTo>
                    <a:pt x="264" y="1"/>
                  </a:moveTo>
                  <a:cubicBezTo>
                    <a:pt x="254" y="1"/>
                    <a:pt x="243" y="4"/>
                    <a:pt x="234" y="14"/>
                  </a:cubicBezTo>
                  <a:cubicBezTo>
                    <a:pt x="161" y="98"/>
                    <a:pt x="88" y="196"/>
                    <a:pt x="27" y="293"/>
                  </a:cubicBezTo>
                  <a:cubicBezTo>
                    <a:pt x="0" y="320"/>
                    <a:pt x="32" y="360"/>
                    <a:pt x="66" y="360"/>
                  </a:cubicBezTo>
                  <a:cubicBezTo>
                    <a:pt x="78" y="360"/>
                    <a:pt x="90" y="355"/>
                    <a:pt x="100" y="342"/>
                  </a:cubicBezTo>
                  <a:cubicBezTo>
                    <a:pt x="173" y="257"/>
                    <a:pt x="234" y="160"/>
                    <a:pt x="307" y="62"/>
                  </a:cubicBezTo>
                  <a:cubicBezTo>
                    <a:pt x="325" y="35"/>
                    <a:pt x="296" y="1"/>
                    <a:pt x="2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64" name="Google Shape;4964;p45"/>
            <p:cNvSpPr/>
            <p:nvPr/>
          </p:nvSpPr>
          <p:spPr>
            <a:xfrm>
              <a:off x="7388049" y="2652975"/>
              <a:ext cx="16144" cy="18654"/>
            </a:xfrm>
            <a:custGeom>
              <a:avLst/>
              <a:gdLst/>
              <a:ahLst/>
              <a:cxnLst/>
              <a:rect l="l" t="t" r="r" b="b"/>
              <a:pathLst>
                <a:path w="328" h="379" extrusionOk="0">
                  <a:moveTo>
                    <a:pt x="261" y="17"/>
                  </a:moveTo>
                  <a:cubicBezTo>
                    <a:pt x="267" y="17"/>
                    <a:pt x="273" y="20"/>
                    <a:pt x="279" y="27"/>
                  </a:cubicBezTo>
                  <a:cubicBezTo>
                    <a:pt x="292" y="38"/>
                    <a:pt x="304" y="51"/>
                    <a:pt x="292" y="75"/>
                  </a:cubicBezTo>
                  <a:cubicBezTo>
                    <a:pt x="231" y="173"/>
                    <a:pt x="158" y="270"/>
                    <a:pt x="85" y="355"/>
                  </a:cubicBezTo>
                  <a:cubicBezTo>
                    <a:pt x="79" y="361"/>
                    <a:pt x="70" y="364"/>
                    <a:pt x="61" y="364"/>
                  </a:cubicBezTo>
                  <a:cubicBezTo>
                    <a:pt x="52" y="364"/>
                    <a:pt x="42" y="361"/>
                    <a:pt x="36" y="355"/>
                  </a:cubicBezTo>
                  <a:cubicBezTo>
                    <a:pt x="24" y="343"/>
                    <a:pt x="12" y="319"/>
                    <a:pt x="24" y="306"/>
                  </a:cubicBezTo>
                  <a:cubicBezTo>
                    <a:pt x="85" y="209"/>
                    <a:pt x="158" y="124"/>
                    <a:pt x="243" y="27"/>
                  </a:cubicBezTo>
                  <a:cubicBezTo>
                    <a:pt x="249" y="20"/>
                    <a:pt x="255" y="17"/>
                    <a:pt x="261" y="17"/>
                  </a:cubicBezTo>
                  <a:close/>
                  <a:moveTo>
                    <a:pt x="255" y="0"/>
                  </a:moveTo>
                  <a:cubicBezTo>
                    <a:pt x="245" y="0"/>
                    <a:pt x="236" y="4"/>
                    <a:pt x="231" y="14"/>
                  </a:cubicBezTo>
                  <a:cubicBezTo>
                    <a:pt x="146" y="111"/>
                    <a:pt x="73" y="209"/>
                    <a:pt x="12" y="294"/>
                  </a:cubicBezTo>
                  <a:cubicBezTo>
                    <a:pt x="0" y="319"/>
                    <a:pt x="12" y="355"/>
                    <a:pt x="24" y="367"/>
                  </a:cubicBezTo>
                  <a:cubicBezTo>
                    <a:pt x="36" y="379"/>
                    <a:pt x="49" y="379"/>
                    <a:pt x="60" y="379"/>
                  </a:cubicBezTo>
                  <a:cubicBezTo>
                    <a:pt x="73" y="379"/>
                    <a:pt x="85" y="379"/>
                    <a:pt x="97" y="367"/>
                  </a:cubicBezTo>
                  <a:cubicBezTo>
                    <a:pt x="170" y="282"/>
                    <a:pt x="243" y="184"/>
                    <a:pt x="304" y="87"/>
                  </a:cubicBezTo>
                  <a:cubicBezTo>
                    <a:pt x="328" y="51"/>
                    <a:pt x="316" y="27"/>
                    <a:pt x="292" y="14"/>
                  </a:cubicBezTo>
                  <a:cubicBezTo>
                    <a:pt x="285" y="7"/>
                    <a:pt x="269" y="0"/>
                    <a:pt x="2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65" name="Google Shape;4965;p45"/>
            <p:cNvSpPr/>
            <p:nvPr/>
          </p:nvSpPr>
          <p:spPr>
            <a:xfrm>
              <a:off x="7389574" y="2673451"/>
              <a:ext cx="15455" cy="18950"/>
            </a:xfrm>
            <a:custGeom>
              <a:avLst/>
              <a:gdLst/>
              <a:ahLst/>
              <a:cxnLst/>
              <a:rect l="l" t="t" r="r" b="b"/>
              <a:pathLst>
                <a:path w="314" h="385" extrusionOk="0">
                  <a:moveTo>
                    <a:pt x="250" y="1"/>
                  </a:moveTo>
                  <a:cubicBezTo>
                    <a:pt x="241" y="1"/>
                    <a:pt x="232" y="4"/>
                    <a:pt x="224" y="12"/>
                  </a:cubicBezTo>
                  <a:cubicBezTo>
                    <a:pt x="139" y="109"/>
                    <a:pt x="66" y="206"/>
                    <a:pt x="18" y="316"/>
                  </a:cubicBezTo>
                  <a:cubicBezTo>
                    <a:pt x="0" y="351"/>
                    <a:pt x="32" y="385"/>
                    <a:pt x="60" y="385"/>
                  </a:cubicBezTo>
                  <a:cubicBezTo>
                    <a:pt x="72" y="385"/>
                    <a:pt x="84" y="379"/>
                    <a:pt x="91" y="365"/>
                  </a:cubicBezTo>
                  <a:cubicBezTo>
                    <a:pt x="151" y="267"/>
                    <a:pt x="212" y="170"/>
                    <a:pt x="285" y="73"/>
                  </a:cubicBezTo>
                  <a:cubicBezTo>
                    <a:pt x="313" y="44"/>
                    <a:pt x="282" y="1"/>
                    <a:pt x="2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66" name="Google Shape;4966;p45"/>
            <p:cNvSpPr/>
            <p:nvPr/>
          </p:nvSpPr>
          <p:spPr>
            <a:xfrm>
              <a:off x="7389230" y="2673008"/>
              <a:ext cx="16193" cy="19639"/>
            </a:xfrm>
            <a:custGeom>
              <a:avLst/>
              <a:gdLst/>
              <a:ahLst/>
              <a:cxnLst/>
              <a:rect l="l" t="t" r="r" b="b"/>
              <a:pathLst>
                <a:path w="329" h="399" extrusionOk="0">
                  <a:moveTo>
                    <a:pt x="262" y="18"/>
                  </a:moveTo>
                  <a:cubicBezTo>
                    <a:pt x="268" y="18"/>
                    <a:pt x="274" y="21"/>
                    <a:pt x="280" y="21"/>
                  </a:cubicBezTo>
                  <a:cubicBezTo>
                    <a:pt x="292" y="33"/>
                    <a:pt x="304" y="58"/>
                    <a:pt x="292" y="82"/>
                  </a:cubicBezTo>
                  <a:cubicBezTo>
                    <a:pt x="219" y="155"/>
                    <a:pt x="158" y="252"/>
                    <a:pt x="98" y="361"/>
                  </a:cubicBezTo>
                  <a:cubicBezTo>
                    <a:pt x="85" y="385"/>
                    <a:pt x="61" y="385"/>
                    <a:pt x="49" y="385"/>
                  </a:cubicBezTo>
                  <a:cubicBezTo>
                    <a:pt x="25" y="374"/>
                    <a:pt x="12" y="349"/>
                    <a:pt x="25" y="325"/>
                  </a:cubicBezTo>
                  <a:cubicBezTo>
                    <a:pt x="73" y="228"/>
                    <a:pt x="146" y="131"/>
                    <a:pt x="244" y="33"/>
                  </a:cubicBezTo>
                  <a:cubicBezTo>
                    <a:pt x="250" y="21"/>
                    <a:pt x="256" y="18"/>
                    <a:pt x="262" y="18"/>
                  </a:cubicBezTo>
                  <a:close/>
                  <a:moveTo>
                    <a:pt x="267" y="1"/>
                  </a:moveTo>
                  <a:cubicBezTo>
                    <a:pt x="251" y="1"/>
                    <a:pt x="233" y="6"/>
                    <a:pt x="219" y="21"/>
                  </a:cubicBezTo>
                  <a:cubicBezTo>
                    <a:pt x="134" y="118"/>
                    <a:pt x="61" y="215"/>
                    <a:pt x="12" y="325"/>
                  </a:cubicBezTo>
                  <a:cubicBezTo>
                    <a:pt x="0" y="349"/>
                    <a:pt x="12" y="385"/>
                    <a:pt x="36" y="398"/>
                  </a:cubicBezTo>
                  <a:lnTo>
                    <a:pt x="61" y="398"/>
                  </a:lnTo>
                  <a:cubicBezTo>
                    <a:pt x="85" y="398"/>
                    <a:pt x="98" y="398"/>
                    <a:pt x="109" y="374"/>
                  </a:cubicBezTo>
                  <a:cubicBezTo>
                    <a:pt x="171" y="264"/>
                    <a:pt x="231" y="167"/>
                    <a:pt x="304" y="94"/>
                  </a:cubicBezTo>
                  <a:cubicBezTo>
                    <a:pt x="328" y="69"/>
                    <a:pt x="317" y="33"/>
                    <a:pt x="292" y="9"/>
                  </a:cubicBezTo>
                  <a:cubicBezTo>
                    <a:pt x="287" y="4"/>
                    <a:pt x="278" y="1"/>
                    <a:pt x="2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67" name="Google Shape;4967;p45"/>
            <p:cNvSpPr/>
            <p:nvPr/>
          </p:nvSpPr>
          <p:spPr>
            <a:xfrm>
              <a:off x="7388344" y="2702590"/>
              <a:ext cx="12403" cy="12797"/>
            </a:xfrm>
            <a:custGeom>
              <a:avLst/>
              <a:gdLst/>
              <a:ahLst/>
              <a:cxnLst/>
              <a:rect l="l" t="t" r="r" b="b"/>
              <a:pathLst>
                <a:path w="252" h="260" extrusionOk="0">
                  <a:moveTo>
                    <a:pt x="198" y="1"/>
                  </a:moveTo>
                  <a:cubicBezTo>
                    <a:pt x="187" y="1"/>
                    <a:pt x="174" y="5"/>
                    <a:pt x="164" y="16"/>
                  </a:cubicBezTo>
                  <a:cubicBezTo>
                    <a:pt x="116" y="65"/>
                    <a:pt x="54" y="125"/>
                    <a:pt x="18" y="198"/>
                  </a:cubicBezTo>
                  <a:cubicBezTo>
                    <a:pt x="0" y="226"/>
                    <a:pt x="29" y="260"/>
                    <a:pt x="61" y="260"/>
                  </a:cubicBezTo>
                  <a:cubicBezTo>
                    <a:pt x="71" y="260"/>
                    <a:pt x="82" y="256"/>
                    <a:pt x="91" y="247"/>
                  </a:cubicBezTo>
                  <a:cubicBezTo>
                    <a:pt x="140" y="198"/>
                    <a:pt x="189" y="125"/>
                    <a:pt x="225" y="65"/>
                  </a:cubicBezTo>
                  <a:cubicBezTo>
                    <a:pt x="251" y="30"/>
                    <a:pt x="227" y="1"/>
                    <a:pt x="1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68" name="Google Shape;4968;p45"/>
            <p:cNvSpPr/>
            <p:nvPr/>
          </p:nvSpPr>
          <p:spPr>
            <a:xfrm>
              <a:off x="7388049" y="2702049"/>
              <a:ext cx="12551" cy="13880"/>
            </a:xfrm>
            <a:custGeom>
              <a:avLst/>
              <a:gdLst/>
              <a:ahLst/>
              <a:cxnLst/>
              <a:rect l="l" t="t" r="r" b="b"/>
              <a:pathLst>
                <a:path w="255" h="282" extrusionOk="0">
                  <a:moveTo>
                    <a:pt x="200" y="17"/>
                  </a:moveTo>
                  <a:cubicBezTo>
                    <a:pt x="207" y="17"/>
                    <a:pt x="213" y="21"/>
                    <a:pt x="219" y="27"/>
                  </a:cubicBezTo>
                  <a:cubicBezTo>
                    <a:pt x="231" y="39"/>
                    <a:pt x="243" y="51"/>
                    <a:pt x="231" y="63"/>
                  </a:cubicBezTo>
                  <a:cubicBezTo>
                    <a:pt x="182" y="136"/>
                    <a:pt x="133" y="209"/>
                    <a:pt x="85" y="258"/>
                  </a:cubicBezTo>
                  <a:cubicBezTo>
                    <a:pt x="79" y="264"/>
                    <a:pt x="70" y="267"/>
                    <a:pt x="61" y="267"/>
                  </a:cubicBezTo>
                  <a:cubicBezTo>
                    <a:pt x="52" y="267"/>
                    <a:pt x="42" y="264"/>
                    <a:pt x="36" y="258"/>
                  </a:cubicBezTo>
                  <a:cubicBezTo>
                    <a:pt x="24" y="246"/>
                    <a:pt x="24" y="233"/>
                    <a:pt x="24" y="209"/>
                  </a:cubicBezTo>
                  <a:cubicBezTo>
                    <a:pt x="60" y="149"/>
                    <a:pt x="122" y="87"/>
                    <a:pt x="182" y="27"/>
                  </a:cubicBezTo>
                  <a:cubicBezTo>
                    <a:pt x="188" y="21"/>
                    <a:pt x="194" y="17"/>
                    <a:pt x="200" y="17"/>
                  </a:cubicBezTo>
                  <a:close/>
                  <a:moveTo>
                    <a:pt x="195" y="0"/>
                  </a:moveTo>
                  <a:cubicBezTo>
                    <a:pt x="185" y="0"/>
                    <a:pt x="175" y="4"/>
                    <a:pt x="170" y="14"/>
                  </a:cubicBezTo>
                  <a:cubicBezTo>
                    <a:pt x="109" y="76"/>
                    <a:pt x="49" y="136"/>
                    <a:pt x="12" y="197"/>
                  </a:cubicBezTo>
                  <a:cubicBezTo>
                    <a:pt x="0" y="233"/>
                    <a:pt x="12" y="258"/>
                    <a:pt x="24" y="270"/>
                  </a:cubicBezTo>
                  <a:cubicBezTo>
                    <a:pt x="36" y="282"/>
                    <a:pt x="49" y="282"/>
                    <a:pt x="60" y="282"/>
                  </a:cubicBezTo>
                  <a:cubicBezTo>
                    <a:pt x="73" y="282"/>
                    <a:pt x="85" y="282"/>
                    <a:pt x="97" y="270"/>
                  </a:cubicBezTo>
                  <a:cubicBezTo>
                    <a:pt x="146" y="222"/>
                    <a:pt x="206" y="149"/>
                    <a:pt x="243" y="76"/>
                  </a:cubicBezTo>
                  <a:cubicBezTo>
                    <a:pt x="255" y="51"/>
                    <a:pt x="243" y="27"/>
                    <a:pt x="231" y="14"/>
                  </a:cubicBezTo>
                  <a:cubicBezTo>
                    <a:pt x="224" y="8"/>
                    <a:pt x="208" y="0"/>
                    <a:pt x="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69" name="Google Shape;4969;p45"/>
            <p:cNvSpPr/>
            <p:nvPr/>
          </p:nvSpPr>
          <p:spPr>
            <a:xfrm>
              <a:off x="7384751" y="2718046"/>
              <a:ext cx="17227" cy="17719"/>
            </a:xfrm>
            <a:custGeom>
              <a:avLst/>
              <a:gdLst/>
              <a:ahLst/>
              <a:cxnLst/>
              <a:rect l="l" t="t" r="r" b="b"/>
              <a:pathLst>
                <a:path w="350" h="360" extrusionOk="0">
                  <a:moveTo>
                    <a:pt x="293" y="0"/>
                  </a:moveTo>
                  <a:cubicBezTo>
                    <a:pt x="282" y="0"/>
                    <a:pt x="271" y="5"/>
                    <a:pt x="262" y="18"/>
                  </a:cubicBezTo>
                  <a:cubicBezTo>
                    <a:pt x="176" y="103"/>
                    <a:pt x="91" y="188"/>
                    <a:pt x="18" y="286"/>
                  </a:cubicBezTo>
                  <a:cubicBezTo>
                    <a:pt x="0" y="322"/>
                    <a:pt x="30" y="359"/>
                    <a:pt x="61" y="359"/>
                  </a:cubicBezTo>
                  <a:cubicBezTo>
                    <a:pt x="72" y="359"/>
                    <a:pt x="82" y="355"/>
                    <a:pt x="91" y="346"/>
                  </a:cubicBezTo>
                  <a:cubicBezTo>
                    <a:pt x="176" y="261"/>
                    <a:pt x="249" y="164"/>
                    <a:pt x="322" y="78"/>
                  </a:cubicBezTo>
                  <a:cubicBezTo>
                    <a:pt x="349" y="43"/>
                    <a:pt x="323" y="0"/>
                    <a:pt x="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70" name="Google Shape;4970;p45"/>
            <p:cNvSpPr/>
            <p:nvPr/>
          </p:nvSpPr>
          <p:spPr>
            <a:xfrm>
              <a:off x="7384455" y="2717406"/>
              <a:ext cx="17375" cy="18900"/>
            </a:xfrm>
            <a:custGeom>
              <a:avLst/>
              <a:gdLst/>
              <a:ahLst/>
              <a:cxnLst/>
              <a:rect l="l" t="t" r="r" b="b"/>
              <a:pathLst>
                <a:path w="353" h="384" extrusionOk="0">
                  <a:moveTo>
                    <a:pt x="292" y="19"/>
                  </a:moveTo>
                  <a:cubicBezTo>
                    <a:pt x="304" y="19"/>
                    <a:pt x="316" y="19"/>
                    <a:pt x="316" y="31"/>
                  </a:cubicBezTo>
                  <a:cubicBezTo>
                    <a:pt x="328" y="43"/>
                    <a:pt x="341" y="67"/>
                    <a:pt x="316" y="80"/>
                  </a:cubicBezTo>
                  <a:cubicBezTo>
                    <a:pt x="304" y="116"/>
                    <a:pt x="279" y="140"/>
                    <a:pt x="255" y="164"/>
                  </a:cubicBezTo>
                  <a:cubicBezTo>
                    <a:pt x="206" y="237"/>
                    <a:pt x="158" y="299"/>
                    <a:pt x="97" y="347"/>
                  </a:cubicBezTo>
                  <a:cubicBezTo>
                    <a:pt x="92" y="358"/>
                    <a:pt x="85" y="361"/>
                    <a:pt x="77" y="361"/>
                  </a:cubicBezTo>
                  <a:cubicBezTo>
                    <a:pt x="67" y="361"/>
                    <a:pt x="55" y="354"/>
                    <a:pt x="49" y="347"/>
                  </a:cubicBezTo>
                  <a:cubicBezTo>
                    <a:pt x="36" y="347"/>
                    <a:pt x="24" y="323"/>
                    <a:pt x="36" y="310"/>
                  </a:cubicBezTo>
                  <a:cubicBezTo>
                    <a:pt x="85" y="237"/>
                    <a:pt x="146" y="177"/>
                    <a:pt x="195" y="116"/>
                  </a:cubicBezTo>
                  <a:cubicBezTo>
                    <a:pt x="219" y="91"/>
                    <a:pt x="243" y="56"/>
                    <a:pt x="268" y="31"/>
                  </a:cubicBezTo>
                  <a:cubicBezTo>
                    <a:pt x="279" y="19"/>
                    <a:pt x="292" y="19"/>
                    <a:pt x="292" y="19"/>
                  </a:cubicBezTo>
                  <a:close/>
                  <a:moveTo>
                    <a:pt x="291" y="0"/>
                  </a:moveTo>
                  <a:cubicBezTo>
                    <a:pt x="279" y="0"/>
                    <a:pt x="267" y="6"/>
                    <a:pt x="255" y="19"/>
                  </a:cubicBezTo>
                  <a:cubicBezTo>
                    <a:pt x="231" y="43"/>
                    <a:pt x="206" y="80"/>
                    <a:pt x="182" y="104"/>
                  </a:cubicBezTo>
                  <a:cubicBezTo>
                    <a:pt x="133" y="164"/>
                    <a:pt x="73" y="226"/>
                    <a:pt x="24" y="299"/>
                  </a:cubicBezTo>
                  <a:cubicBezTo>
                    <a:pt x="0" y="323"/>
                    <a:pt x="12" y="347"/>
                    <a:pt x="36" y="359"/>
                  </a:cubicBezTo>
                  <a:cubicBezTo>
                    <a:pt x="49" y="372"/>
                    <a:pt x="60" y="383"/>
                    <a:pt x="73" y="383"/>
                  </a:cubicBezTo>
                  <a:cubicBezTo>
                    <a:pt x="85" y="383"/>
                    <a:pt x="97" y="372"/>
                    <a:pt x="109" y="359"/>
                  </a:cubicBezTo>
                  <a:cubicBezTo>
                    <a:pt x="170" y="310"/>
                    <a:pt x="219" y="237"/>
                    <a:pt x="268" y="177"/>
                  </a:cubicBezTo>
                  <a:cubicBezTo>
                    <a:pt x="292" y="153"/>
                    <a:pt x="316" y="116"/>
                    <a:pt x="341" y="91"/>
                  </a:cubicBezTo>
                  <a:cubicBezTo>
                    <a:pt x="352" y="67"/>
                    <a:pt x="352" y="31"/>
                    <a:pt x="328" y="19"/>
                  </a:cubicBezTo>
                  <a:cubicBezTo>
                    <a:pt x="316" y="6"/>
                    <a:pt x="304" y="0"/>
                    <a:pt x="2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71" name="Google Shape;4971;p45"/>
            <p:cNvSpPr/>
            <p:nvPr/>
          </p:nvSpPr>
          <p:spPr>
            <a:xfrm>
              <a:off x="7383520" y="2736947"/>
              <a:ext cx="14914" cy="18556"/>
            </a:xfrm>
            <a:custGeom>
              <a:avLst/>
              <a:gdLst/>
              <a:ahLst/>
              <a:cxnLst/>
              <a:rect l="l" t="t" r="r" b="b"/>
              <a:pathLst>
                <a:path w="303" h="377" extrusionOk="0">
                  <a:moveTo>
                    <a:pt x="249" y="0"/>
                  </a:moveTo>
                  <a:cubicBezTo>
                    <a:pt x="235" y="0"/>
                    <a:pt x="222" y="7"/>
                    <a:pt x="214" y="23"/>
                  </a:cubicBezTo>
                  <a:cubicBezTo>
                    <a:pt x="152" y="121"/>
                    <a:pt x="79" y="205"/>
                    <a:pt x="19" y="303"/>
                  </a:cubicBezTo>
                  <a:cubicBezTo>
                    <a:pt x="1" y="339"/>
                    <a:pt x="31" y="376"/>
                    <a:pt x="63" y="376"/>
                  </a:cubicBezTo>
                  <a:cubicBezTo>
                    <a:pt x="73" y="376"/>
                    <a:pt x="83" y="373"/>
                    <a:pt x="92" y="364"/>
                  </a:cubicBezTo>
                  <a:cubicBezTo>
                    <a:pt x="177" y="278"/>
                    <a:pt x="238" y="169"/>
                    <a:pt x="287" y="59"/>
                  </a:cubicBezTo>
                  <a:cubicBezTo>
                    <a:pt x="303" y="27"/>
                    <a:pt x="276" y="0"/>
                    <a:pt x="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72" name="Google Shape;4972;p45"/>
            <p:cNvSpPr/>
            <p:nvPr/>
          </p:nvSpPr>
          <p:spPr>
            <a:xfrm>
              <a:off x="7383225" y="2736455"/>
              <a:ext cx="15603" cy="19639"/>
            </a:xfrm>
            <a:custGeom>
              <a:avLst/>
              <a:gdLst/>
              <a:ahLst/>
              <a:cxnLst/>
              <a:rect l="l" t="t" r="r" b="b"/>
              <a:pathLst>
                <a:path w="317" h="399" extrusionOk="0">
                  <a:moveTo>
                    <a:pt x="268" y="21"/>
                  </a:moveTo>
                  <a:cubicBezTo>
                    <a:pt x="280" y="33"/>
                    <a:pt x="293" y="45"/>
                    <a:pt x="280" y="69"/>
                  </a:cubicBezTo>
                  <a:cubicBezTo>
                    <a:pt x="231" y="179"/>
                    <a:pt x="183" y="288"/>
                    <a:pt x="98" y="374"/>
                  </a:cubicBezTo>
                  <a:cubicBezTo>
                    <a:pt x="92" y="380"/>
                    <a:pt x="82" y="383"/>
                    <a:pt x="73" y="383"/>
                  </a:cubicBezTo>
                  <a:cubicBezTo>
                    <a:pt x="64" y="383"/>
                    <a:pt x="55" y="380"/>
                    <a:pt x="49" y="374"/>
                  </a:cubicBezTo>
                  <a:cubicBezTo>
                    <a:pt x="37" y="361"/>
                    <a:pt x="25" y="337"/>
                    <a:pt x="37" y="325"/>
                  </a:cubicBezTo>
                  <a:cubicBezTo>
                    <a:pt x="61" y="277"/>
                    <a:pt x="85" y="240"/>
                    <a:pt x="122" y="204"/>
                  </a:cubicBezTo>
                  <a:cubicBezTo>
                    <a:pt x="158" y="155"/>
                    <a:pt x="195" y="94"/>
                    <a:pt x="231" y="33"/>
                  </a:cubicBezTo>
                  <a:cubicBezTo>
                    <a:pt x="244" y="21"/>
                    <a:pt x="256" y="21"/>
                    <a:pt x="268" y="21"/>
                  </a:cubicBezTo>
                  <a:close/>
                  <a:moveTo>
                    <a:pt x="249" y="1"/>
                  </a:moveTo>
                  <a:cubicBezTo>
                    <a:pt x="235" y="1"/>
                    <a:pt x="221" y="7"/>
                    <a:pt x="207" y="21"/>
                  </a:cubicBezTo>
                  <a:cubicBezTo>
                    <a:pt x="183" y="82"/>
                    <a:pt x="147" y="142"/>
                    <a:pt x="98" y="191"/>
                  </a:cubicBezTo>
                  <a:cubicBezTo>
                    <a:pt x="74" y="228"/>
                    <a:pt x="49" y="277"/>
                    <a:pt x="25" y="313"/>
                  </a:cubicBezTo>
                  <a:cubicBezTo>
                    <a:pt x="1" y="337"/>
                    <a:pt x="12" y="374"/>
                    <a:pt x="37" y="386"/>
                  </a:cubicBezTo>
                  <a:cubicBezTo>
                    <a:pt x="49" y="386"/>
                    <a:pt x="61" y="398"/>
                    <a:pt x="74" y="398"/>
                  </a:cubicBezTo>
                  <a:cubicBezTo>
                    <a:pt x="85" y="398"/>
                    <a:pt x="98" y="386"/>
                    <a:pt x="110" y="386"/>
                  </a:cubicBezTo>
                  <a:cubicBezTo>
                    <a:pt x="195" y="288"/>
                    <a:pt x="244" y="191"/>
                    <a:pt x="304" y="82"/>
                  </a:cubicBezTo>
                  <a:cubicBezTo>
                    <a:pt x="317" y="45"/>
                    <a:pt x="304" y="21"/>
                    <a:pt x="280" y="9"/>
                  </a:cubicBezTo>
                  <a:cubicBezTo>
                    <a:pt x="270" y="4"/>
                    <a:pt x="260" y="1"/>
                    <a:pt x="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73" name="Google Shape;4973;p45"/>
            <p:cNvSpPr/>
            <p:nvPr/>
          </p:nvSpPr>
          <p:spPr>
            <a:xfrm>
              <a:off x="7387212" y="2756685"/>
              <a:ext cx="11271" cy="14274"/>
            </a:xfrm>
            <a:custGeom>
              <a:avLst/>
              <a:gdLst/>
              <a:ahLst/>
              <a:cxnLst/>
              <a:rect l="l" t="t" r="r" b="b"/>
              <a:pathLst>
                <a:path w="229" h="290" extrusionOk="0">
                  <a:moveTo>
                    <a:pt x="172" y="1"/>
                  </a:moveTo>
                  <a:cubicBezTo>
                    <a:pt x="159" y="1"/>
                    <a:pt x="146" y="8"/>
                    <a:pt x="139" y="23"/>
                  </a:cubicBezTo>
                  <a:cubicBezTo>
                    <a:pt x="90" y="84"/>
                    <a:pt x="53" y="157"/>
                    <a:pt x="17" y="218"/>
                  </a:cubicBezTo>
                  <a:cubicBezTo>
                    <a:pt x="1" y="259"/>
                    <a:pt x="29" y="289"/>
                    <a:pt x="60" y="289"/>
                  </a:cubicBezTo>
                  <a:cubicBezTo>
                    <a:pt x="74" y="289"/>
                    <a:pt x="90" y="282"/>
                    <a:pt x="102" y="266"/>
                  </a:cubicBezTo>
                  <a:cubicBezTo>
                    <a:pt x="139" y="206"/>
                    <a:pt x="175" y="133"/>
                    <a:pt x="212" y="72"/>
                  </a:cubicBezTo>
                  <a:cubicBezTo>
                    <a:pt x="228" y="31"/>
                    <a:pt x="200" y="1"/>
                    <a:pt x="1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74" name="Google Shape;4974;p45"/>
            <p:cNvSpPr/>
            <p:nvPr/>
          </p:nvSpPr>
          <p:spPr>
            <a:xfrm>
              <a:off x="7386818" y="2756242"/>
              <a:ext cx="12010" cy="15406"/>
            </a:xfrm>
            <a:custGeom>
              <a:avLst/>
              <a:gdLst/>
              <a:ahLst/>
              <a:cxnLst/>
              <a:rect l="l" t="t" r="r" b="b"/>
              <a:pathLst>
                <a:path w="244" h="313" extrusionOk="0">
                  <a:moveTo>
                    <a:pt x="195" y="21"/>
                  </a:moveTo>
                  <a:cubicBezTo>
                    <a:pt x="207" y="32"/>
                    <a:pt x="220" y="57"/>
                    <a:pt x="207" y="69"/>
                  </a:cubicBezTo>
                  <a:cubicBezTo>
                    <a:pt x="183" y="129"/>
                    <a:pt x="147" y="191"/>
                    <a:pt x="98" y="275"/>
                  </a:cubicBezTo>
                  <a:cubicBezTo>
                    <a:pt x="89" y="284"/>
                    <a:pt x="74" y="293"/>
                    <a:pt x="62" y="293"/>
                  </a:cubicBezTo>
                  <a:cubicBezTo>
                    <a:pt x="57" y="293"/>
                    <a:pt x="53" y="291"/>
                    <a:pt x="49" y="288"/>
                  </a:cubicBezTo>
                  <a:cubicBezTo>
                    <a:pt x="37" y="275"/>
                    <a:pt x="25" y="251"/>
                    <a:pt x="37" y="239"/>
                  </a:cubicBezTo>
                  <a:cubicBezTo>
                    <a:pt x="74" y="154"/>
                    <a:pt x="110" y="93"/>
                    <a:pt x="147" y="32"/>
                  </a:cubicBezTo>
                  <a:cubicBezTo>
                    <a:pt x="158" y="21"/>
                    <a:pt x="171" y="21"/>
                    <a:pt x="183" y="21"/>
                  </a:cubicBezTo>
                  <a:close/>
                  <a:moveTo>
                    <a:pt x="180" y="1"/>
                  </a:moveTo>
                  <a:cubicBezTo>
                    <a:pt x="165" y="1"/>
                    <a:pt x="149" y="9"/>
                    <a:pt x="134" y="32"/>
                  </a:cubicBezTo>
                  <a:cubicBezTo>
                    <a:pt x="98" y="81"/>
                    <a:pt x="61" y="142"/>
                    <a:pt x="12" y="227"/>
                  </a:cubicBezTo>
                  <a:cubicBezTo>
                    <a:pt x="1" y="264"/>
                    <a:pt x="12" y="288"/>
                    <a:pt x="37" y="300"/>
                  </a:cubicBezTo>
                  <a:cubicBezTo>
                    <a:pt x="49" y="300"/>
                    <a:pt x="61" y="312"/>
                    <a:pt x="61" y="312"/>
                  </a:cubicBezTo>
                  <a:cubicBezTo>
                    <a:pt x="85" y="312"/>
                    <a:pt x="98" y="300"/>
                    <a:pt x="110" y="288"/>
                  </a:cubicBezTo>
                  <a:cubicBezTo>
                    <a:pt x="158" y="202"/>
                    <a:pt x="195" y="142"/>
                    <a:pt x="231" y="81"/>
                  </a:cubicBezTo>
                  <a:cubicBezTo>
                    <a:pt x="244" y="45"/>
                    <a:pt x="231" y="21"/>
                    <a:pt x="207" y="8"/>
                  </a:cubicBezTo>
                  <a:cubicBezTo>
                    <a:pt x="198" y="4"/>
                    <a:pt x="189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75" name="Google Shape;4975;p45"/>
            <p:cNvSpPr/>
            <p:nvPr/>
          </p:nvSpPr>
          <p:spPr>
            <a:xfrm>
              <a:off x="7387163" y="2778835"/>
              <a:ext cx="11862" cy="15357"/>
            </a:xfrm>
            <a:custGeom>
              <a:avLst/>
              <a:gdLst/>
              <a:ahLst/>
              <a:cxnLst/>
              <a:rect l="l" t="t" r="r" b="b"/>
              <a:pathLst>
                <a:path w="241" h="312" extrusionOk="0">
                  <a:moveTo>
                    <a:pt x="192" y="1"/>
                  </a:moveTo>
                  <a:cubicBezTo>
                    <a:pt x="179" y="1"/>
                    <a:pt x="164" y="7"/>
                    <a:pt x="151" y="24"/>
                  </a:cubicBezTo>
                  <a:cubicBezTo>
                    <a:pt x="103" y="97"/>
                    <a:pt x="54" y="170"/>
                    <a:pt x="18" y="243"/>
                  </a:cubicBezTo>
                  <a:cubicBezTo>
                    <a:pt x="1" y="277"/>
                    <a:pt x="32" y="311"/>
                    <a:pt x="61" y="311"/>
                  </a:cubicBezTo>
                  <a:cubicBezTo>
                    <a:pt x="73" y="311"/>
                    <a:pt x="84" y="305"/>
                    <a:pt x="91" y="291"/>
                  </a:cubicBezTo>
                  <a:cubicBezTo>
                    <a:pt x="140" y="218"/>
                    <a:pt x="188" y="145"/>
                    <a:pt x="224" y="60"/>
                  </a:cubicBezTo>
                  <a:cubicBezTo>
                    <a:pt x="240" y="27"/>
                    <a:pt x="219" y="1"/>
                    <a:pt x="1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76" name="Google Shape;4976;p45"/>
            <p:cNvSpPr/>
            <p:nvPr/>
          </p:nvSpPr>
          <p:spPr>
            <a:xfrm>
              <a:off x="7386818" y="2778343"/>
              <a:ext cx="12600" cy="16046"/>
            </a:xfrm>
            <a:custGeom>
              <a:avLst/>
              <a:gdLst/>
              <a:ahLst/>
              <a:cxnLst/>
              <a:rect l="l" t="t" r="r" b="b"/>
              <a:pathLst>
                <a:path w="256" h="326" extrusionOk="0">
                  <a:moveTo>
                    <a:pt x="220" y="21"/>
                  </a:moveTo>
                  <a:cubicBezTo>
                    <a:pt x="231" y="34"/>
                    <a:pt x="244" y="45"/>
                    <a:pt x="231" y="70"/>
                  </a:cubicBezTo>
                  <a:cubicBezTo>
                    <a:pt x="195" y="143"/>
                    <a:pt x="147" y="216"/>
                    <a:pt x="98" y="289"/>
                  </a:cubicBezTo>
                  <a:cubicBezTo>
                    <a:pt x="91" y="303"/>
                    <a:pt x="79" y="309"/>
                    <a:pt x="68" y="309"/>
                  </a:cubicBezTo>
                  <a:cubicBezTo>
                    <a:pt x="61" y="309"/>
                    <a:pt x="54" y="306"/>
                    <a:pt x="49" y="301"/>
                  </a:cubicBezTo>
                  <a:cubicBezTo>
                    <a:pt x="25" y="301"/>
                    <a:pt x="25" y="277"/>
                    <a:pt x="37" y="253"/>
                  </a:cubicBezTo>
                  <a:cubicBezTo>
                    <a:pt x="85" y="180"/>
                    <a:pt x="122" y="107"/>
                    <a:pt x="171" y="34"/>
                  </a:cubicBezTo>
                  <a:cubicBezTo>
                    <a:pt x="183" y="21"/>
                    <a:pt x="207" y="21"/>
                    <a:pt x="220" y="21"/>
                  </a:cubicBezTo>
                  <a:close/>
                  <a:moveTo>
                    <a:pt x="195" y="1"/>
                  </a:moveTo>
                  <a:cubicBezTo>
                    <a:pt x="181" y="1"/>
                    <a:pt x="166" y="7"/>
                    <a:pt x="158" y="21"/>
                  </a:cubicBezTo>
                  <a:cubicBezTo>
                    <a:pt x="110" y="94"/>
                    <a:pt x="61" y="167"/>
                    <a:pt x="12" y="253"/>
                  </a:cubicBezTo>
                  <a:cubicBezTo>
                    <a:pt x="1" y="277"/>
                    <a:pt x="12" y="313"/>
                    <a:pt x="37" y="326"/>
                  </a:cubicBezTo>
                  <a:lnTo>
                    <a:pt x="61" y="326"/>
                  </a:lnTo>
                  <a:cubicBezTo>
                    <a:pt x="85" y="326"/>
                    <a:pt x="98" y="326"/>
                    <a:pt x="110" y="301"/>
                  </a:cubicBezTo>
                  <a:cubicBezTo>
                    <a:pt x="158" y="216"/>
                    <a:pt x="207" y="143"/>
                    <a:pt x="244" y="82"/>
                  </a:cubicBezTo>
                  <a:cubicBezTo>
                    <a:pt x="256" y="45"/>
                    <a:pt x="244" y="21"/>
                    <a:pt x="220" y="9"/>
                  </a:cubicBezTo>
                  <a:cubicBezTo>
                    <a:pt x="214" y="4"/>
                    <a:pt x="205" y="1"/>
                    <a:pt x="1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77" name="Google Shape;4977;p45"/>
            <p:cNvSpPr/>
            <p:nvPr/>
          </p:nvSpPr>
          <p:spPr>
            <a:xfrm>
              <a:off x="7389624" y="2798720"/>
              <a:ext cx="13043" cy="16489"/>
            </a:xfrm>
            <a:custGeom>
              <a:avLst/>
              <a:gdLst/>
              <a:ahLst/>
              <a:cxnLst/>
              <a:rect l="l" t="t" r="r" b="b"/>
              <a:pathLst>
                <a:path w="265" h="335" extrusionOk="0">
                  <a:moveTo>
                    <a:pt x="204" y="0"/>
                  </a:moveTo>
                  <a:cubicBezTo>
                    <a:pt x="193" y="0"/>
                    <a:pt x="181" y="6"/>
                    <a:pt x="174" y="20"/>
                  </a:cubicBezTo>
                  <a:cubicBezTo>
                    <a:pt x="114" y="106"/>
                    <a:pt x="65" y="179"/>
                    <a:pt x="17" y="264"/>
                  </a:cubicBezTo>
                  <a:cubicBezTo>
                    <a:pt x="0" y="305"/>
                    <a:pt x="22" y="335"/>
                    <a:pt x="50" y="335"/>
                  </a:cubicBezTo>
                  <a:cubicBezTo>
                    <a:pt x="63" y="335"/>
                    <a:pt x="78" y="328"/>
                    <a:pt x="90" y="312"/>
                  </a:cubicBezTo>
                  <a:cubicBezTo>
                    <a:pt x="150" y="239"/>
                    <a:pt x="199" y="155"/>
                    <a:pt x="247" y="69"/>
                  </a:cubicBezTo>
                  <a:cubicBezTo>
                    <a:pt x="264" y="35"/>
                    <a:pt x="233" y="0"/>
                    <a:pt x="2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78" name="Google Shape;4978;p45"/>
            <p:cNvSpPr/>
            <p:nvPr/>
          </p:nvSpPr>
          <p:spPr>
            <a:xfrm>
              <a:off x="7389230" y="2798277"/>
              <a:ext cx="13782" cy="17670"/>
            </a:xfrm>
            <a:custGeom>
              <a:avLst/>
              <a:gdLst/>
              <a:ahLst/>
              <a:cxnLst/>
              <a:rect l="l" t="t" r="r" b="b"/>
              <a:pathLst>
                <a:path w="280" h="359" extrusionOk="0">
                  <a:moveTo>
                    <a:pt x="218" y="22"/>
                  </a:moveTo>
                  <a:cubicBezTo>
                    <a:pt x="226" y="22"/>
                    <a:pt x="234" y="25"/>
                    <a:pt x="244" y="29"/>
                  </a:cubicBezTo>
                  <a:cubicBezTo>
                    <a:pt x="255" y="29"/>
                    <a:pt x="255" y="54"/>
                    <a:pt x="244" y="66"/>
                  </a:cubicBezTo>
                  <a:lnTo>
                    <a:pt x="207" y="139"/>
                  </a:lnTo>
                  <a:lnTo>
                    <a:pt x="98" y="321"/>
                  </a:lnTo>
                  <a:cubicBezTo>
                    <a:pt x="73" y="334"/>
                    <a:pt x="49" y="334"/>
                    <a:pt x="36" y="334"/>
                  </a:cubicBezTo>
                  <a:cubicBezTo>
                    <a:pt x="25" y="321"/>
                    <a:pt x="12" y="310"/>
                    <a:pt x="25" y="285"/>
                  </a:cubicBezTo>
                  <a:cubicBezTo>
                    <a:pt x="61" y="224"/>
                    <a:pt x="109" y="164"/>
                    <a:pt x="146" y="102"/>
                  </a:cubicBezTo>
                  <a:cubicBezTo>
                    <a:pt x="158" y="78"/>
                    <a:pt x="171" y="54"/>
                    <a:pt x="182" y="42"/>
                  </a:cubicBezTo>
                  <a:cubicBezTo>
                    <a:pt x="197" y="28"/>
                    <a:pt x="207" y="22"/>
                    <a:pt x="218" y="22"/>
                  </a:cubicBezTo>
                  <a:close/>
                  <a:moveTo>
                    <a:pt x="211" y="1"/>
                  </a:moveTo>
                  <a:cubicBezTo>
                    <a:pt x="197" y="1"/>
                    <a:pt x="184" y="10"/>
                    <a:pt x="171" y="29"/>
                  </a:cubicBezTo>
                  <a:cubicBezTo>
                    <a:pt x="158" y="42"/>
                    <a:pt x="146" y="66"/>
                    <a:pt x="134" y="91"/>
                  </a:cubicBezTo>
                  <a:cubicBezTo>
                    <a:pt x="85" y="151"/>
                    <a:pt x="49" y="212"/>
                    <a:pt x="12" y="273"/>
                  </a:cubicBezTo>
                  <a:cubicBezTo>
                    <a:pt x="0" y="310"/>
                    <a:pt x="12" y="334"/>
                    <a:pt x="25" y="346"/>
                  </a:cubicBezTo>
                  <a:cubicBezTo>
                    <a:pt x="36" y="346"/>
                    <a:pt x="49" y="358"/>
                    <a:pt x="61" y="358"/>
                  </a:cubicBezTo>
                  <a:cubicBezTo>
                    <a:pt x="73" y="358"/>
                    <a:pt x="98" y="346"/>
                    <a:pt x="109" y="334"/>
                  </a:cubicBezTo>
                  <a:cubicBezTo>
                    <a:pt x="146" y="273"/>
                    <a:pt x="182" y="212"/>
                    <a:pt x="219" y="139"/>
                  </a:cubicBezTo>
                  <a:cubicBezTo>
                    <a:pt x="231" y="127"/>
                    <a:pt x="255" y="102"/>
                    <a:pt x="268" y="78"/>
                  </a:cubicBezTo>
                  <a:cubicBezTo>
                    <a:pt x="280" y="54"/>
                    <a:pt x="268" y="29"/>
                    <a:pt x="244" y="18"/>
                  </a:cubicBezTo>
                  <a:cubicBezTo>
                    <a:pt x="233" y="7"/>
                    <a:pt x="222" y="1"/>
                    <a:pt x="2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79" name="Google Shape;4979;p45"/>
            <p:cNvSpPr/>
            <p:nvPr/>
          </p:nvSpPr>
          <p:spPr>
            <a:xfrm>
              <a:off x="7388344" y="2814767"/>
              <a:ext cx="17079" cy="20623"/>
            </a:xfrm>
            <a:custGeom>
              <a:avLst/>
              <a:gdLst/>
              <a:ahLst/>
              <a:cxnLst/>
              <a:rect l="l" t="t" r="r" b="b"/>
              <a:pathLst>
                <a:path w="347" h="419" extrusionOk="0">
                  <a:moveTo>
                    <a:pt x="293" y="0"/>
                  </a:moveTo>
                  <a:cubicBezTo>
                    <a:pt x="278" y="0"/>
                    <a:pt x="261" y="7"/>
                    <a:pt x="249" y="23"/>
                  </a:cubicBezTo>
                  <a:cubicBezTo>
                    <a:pt x="176" y="132"/>
                    <a:pt x="91" y="230"/>
                    <a:pt x="18" y="351"/>
                  </a:cubicBezTo>
                  <a:cubicBezTo>
                    <a:pt x="0" y="378"/>
                    <a:pt x="28" y="418"/>
                    <a:pt x="59" y="418"/>
                  </a:cubicBezTo>
                  <a:cubicBezTo>
                    <a:pt x="70" y="418"/>
                    <a:pt x="81" y="413"/>
                    <a:pt x="91" y="400"/>
                  </a:cubicBezTo>
                  <a:cubicBezTo>
                    <a:pt x="176" y="291"/>
                    <a:pt x="249" y="181"/>
                    <a:pt x="322" y="59"/>
                  </a:cubicBezTo>
                  <a:cubicBezTo>
                    <a:pt x="346" y="27"/>
                    <a:pt x="322" y="0"/>
                    <a:pt x="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80" name="Google Shape;4980;p45"/>
            <p:cNvSpPr/>
            <p:nvPr/>
          </p:nvSpPr>
          <p:spPr>
            <a:xfrm>
              <a:off x="7388049" y="2814274"/>
              <a:ext cx="17965" cy="21411"/>
            </a:xfrm>
            <a:custGeom>
              <a:avLst/>
              <a:gdLst/>
              <a:ahLst/>
              <a:cxnLst/>
              <a:rect l="l" t="t" r="r" b="b"/>
              <a:pathLst>
                <a:path w="365" h="435" extrusionOk="0">
                  <a:moveTo>
                    <a:pt x="316" y="21"/>
                  </a:moveTo>
                  <a:cubicBezTo>
                    <a:pt x="328" y="33"/>
                    <a:pt x="341" y="45"/>
                    <a:pt x="328" y="69"/>
                  </a:cubicBezTo>
                  <a:cubicBezTo>
                    <a:pt x="316" y="94"/>
                    <a:pt x="292" y="118"/>
                    <a:pt x="279" y="142"/>
                  </a:cubicBezTo>
                  <a:cubicBezTo>
                    <a:pt x="219" y="228"/>
                    <a:pt x="158" y="325"/>
                    <a:pt x="85" y="410"/>
                  </a:cubicBezTo>
                  <a:cubicBezTo>
                    <a:pt x="79" y="416"/>
                    <a:pt x="73" y="419"/>
                    <a:pt x="67" y="419"/>
                  </a:cubicBezTo>
                  <a:cubicBezTo>
                    <a:pt x="61" y="419"/>
                    <a:pt x="54" y="416"/>
                    <a:pt x="49" y="410"/>
                  </a:cubicBezTo>
                  <a:cubicBezTo>
                    <a:pt x="36" y="398"/>
                    <a:pt x="24" y="386"/>
                    <a:pt x="36" y="361"/>
                  </a:cubicBezTo>
                  <a:cubicBezTo>
                    <a:pt x="85" y="277"/>
                    <a:pt x="146" y="191"/>
                    <a:pt x="206" y="106"/>
                  </a:cubicBezTo>
                  <a:cubicBezTo>
                    <a:pt x="231" y="82"/>
                    <a:pt x="243" y="58"/>
                    <a:pt x="268" y="33"/>
                  </a:cubicBezTo>
                  <a:cubicBezTo>
                    <a:pt x="279" y="21"/>
                    <a:pt x="279" y="21"/>
                    <a:pt x="292" y="21"/>
                  </a:cubicBezTo>
                  <a:close/>
                  <a:moveTo>
                    <a:pt x="294" y="1"/>
                  </a:moveTo>
                  <a:cubicBezTo>
                    <a:pt x="277" y="1"/>
                    <a:pt x="262" y="7"/>
                    <a:pt x="255" y="21"/>
                  </a:cubicBezTo>
                  <a:cubicBezTo>
                    <a:pt x="231" y="45"/>
                    <a:pt x="219" y="69"/>
                    <a:pt x="195" y="94"/>
                  </a:cubicBezTo>
                  <a:cubicBezTo>
                    <a:pt x="133" y="179"/>
                    <a:pt x="73" y="264"/>
                    <a:pt x="24" y="361"/>
                  </a:cubicBezTo>
                  <a:cubicBezTo>
                    <a:pt x="0" y="386"/>
                    <a:pt x="12" y="410"/>
                    <a:pt x="36" y="434"/>
                  </a:cubicBezTo>
                  <a:lnTo>
                    <a:pt x="73" y="434"/>
                  </a:lnTo>
                  <a:cubicBezTo>
                    <a:pt x="85" y="434"/>
                    <a:pt x="97" y="434"/>
                    <a:pt x="109" y="423"/>
                  </a:cubicBezTo>
                  <a:cubicBezTo>
                    <a:pt x="170" y="337"/>
                    <a:pt x="231" y="240"/>
                    <a:pt x="292" y="142"/>
                  </a:cubicBezTo>
                  <a:cubicBezTo>
                    <a:pt x="304" y="118"/>
                    <a:pt x="328" y="106"/>
                    <a:pt x="341" y="82"/>
                  </a:cubicBezTo>
                  <a:cubicBezTo>
                    <a:pt x="365" y="45"/>
                    <a:pt x="352" y="21"/>
                    <a:pt x="328" y="9"/>
                  </a:cubicBezTo>
                  <a:cubicBezTo>
                    <a:pt x="318" y="4"/>
                    <a:pt x="305" y="1"/>
                    <a:pt x="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81" name="Google Shape;4981;p45"/>
            <p:cNvSpPr/>
            <p:nvPr/>
          </p:nvSpPr>
          <p:spPr>
            <a:xfrm>
              <a:off x="7389181" y="2837310"/>
              <a:ext cx="14520" cy="16833"/>
            </a:xfrm>
            <a:custGeom>
              <a:avLst/>
              <a:gdLst/>
              <a:ahLst/>
              <a:cxnLst/>
              <a:rect l="l" t="t" r="r" b="b"/>
              <a:pathLst>
                <a:path w="295" h="342" extrusionOk="0">
                  <a:moveTo>
                    <a:pt x="232" y="0"/>
                  </a:moveTo>
                  <a:cubicBezTo>
                    <a:pt x="219" y="0"/>
                    <a:pt x="206" y="5"/>
                    <a:pt x="196" y="15"/>
                  </a:cubicBezTo>
                  <a:cubicBezTo>
                    <a:pt x="135" y="100"/>
                    <a:pt x="74" y="185"/>
                    <a:pt x="26" y="271"/>
                  </a:cubicBezTo>
                  <a:cubicBezTo>
                    <a:pt x="1" y="312"/>
                    <a:pt x="32" y="342"/>
                    <a:pt x="62" y="342"/>
                  </a:cubicBezTo>
                  <a:cubicBezTo>
                    <a:pt x="77" y="342"/>
                    <a:pt x="91" y="335"/>
                    <a:pt x="99" y="319"/>
                  </a:cubicBezTo>
                  <a:cubicBezTo>
                    <a:pt x="172" y="234"/>
                    <a:pt x="220" y="149"/>
                    <a:pt x="269" y="63"/>
                  </a:cubicBezTo>
                  <a:cubicBezTo>
                    <a:pt x="295" y="29"/>
                    <a:pt x="264" y="0"/>
                    <a:pt x="2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82" name="Google Shape;4982;p45"/>
            <p:cNvSpPr/>
            <p:nvPr/>
          </p:nvSpPr>
          <p:spPr>
            <a:xfrm>
              <a:off x="7389230" y="2837015"/>
              <a:ext cx="14421" cy="17818"/>
            </a:xfrm>
            <a:custGeom>
              <a:avLst/>
              <a:gdLst/>
              <a:ahLst/>
              <a:cxnLst/>
              <a:rect l="l" t="t" r="r" b="b"/>
              <a:pathLst>
                <a:path w="293" h="362" extrusionOk="0">
                  <a:moveTo>
                    <a:pt x="236" y="13"/>
                  </a:moveTo>
                  <a:cubicBezTo>
                    <a:pt x="244" y="13"/>
                    <a:pt x="250" y="16"/>
                    <a:pt x="255" y="21"/>
                  </a:cubicBezTo>
                  <a:cubicBezTo>
                    <a:pt x="268" y="33"/>
                    <a:pt x="280" y="45"/>
                    <a:pt x="268" y="69"/>
                  </a:cubicBezTo>
                  <a:lnTo>
                    <a:pt x="244" y="106"/>
                  </a:lnTo>
                  <a:lnTo>
                    <a:pt x="98" y="325"/>
                  </a:lnTo>
                  <a:cubicBezTo>
                    <a:pt x="91" y="331"/>
                    <a:pt x="82" y="334"/>
                    <a:pt x="71" y="334"/>
                  </a:cubicBezTo>
                  <a:cubicBezTo>
                    <a:pt x="61" y="334"/>
                    <a:pt x="48" y="331"/>
                    <a:pt x="36" y="325"/>
                  </a:cubicBezTo>
                  <a:cubicBezTo>
                    <a:pt x="25" y="325"/>
                    <a:pt x="12" y="301"/>
                    <a:pt x="25" y="288"/>
                  </a:cubicBezTo>
                  <a:cubicBezTo>
                    <a:pt x="73" y="204"/>
                    <a:pt x="122" y="142"/>
                    <a:pt x="171" y="69"/>
                  </a:cubicBezTo>
                  <a:lnTo>
                    <a:pt x="207" y="33"/>
                  </a:lnTo>
                  <a:cubicBezTo>
                    <a:pt x="214" y="19"/>
                    <a:pt x="226" y="13"/>
                    <a:pt x="236" y="13"/>
                  </a:cubicBezTo>
                  <a:close/>
                  <a:moveTo>
                    <a:pt x="233" y="1"/>
                  </a:moveTo>
                  <a:cubicBezTo>
                    <a:pt x="215" y="1"/>
                    <a:pt x="196" y="7"/>
                    <a:pt x="182" y="21"/>
                  </a:cubicBezTo>
                  <a:lnTo>
                    <a:pt x="158" y="58"/>
                  </a:lnTo>
                  <a:lnTo>
                    <a:pt x="12" y="277"/>
                  </a:lnTo>
                  <a:cubicBezTo>
                    <a:pt x="0" y="301"/>
                    <a:pt x="12" y="337"/>
                    <a:pt x="25" y="350"/>
                  </a:cubicBezTo>
                  <a:cubicBezTo>
                    <a:pt x="36" y="350"/>
                    <a:pt x="49" y="361"/>
                    <a:pt x="61" y="361"/>
                  </a:cubicBezTo>
                  <a:cubicBezTo>
                    <a:pt x="85" y="361"/>
                    <a:pt x="98" y="350"/>
                    <a:pt x="109" y="337"/>
                  </a:cubicBezTo>
                  <a:lnTo>
                    <a:pt x="255" y="118"/>
                  </a:lnTo>
                  <a:lnTo>
                    <a:pt x="280" y="82"/>
                  </a:lnTo>
                  <a:cubicBezTo>
                    <a:pt x="292" y="45"/>
                    <a:pt x="280" y="21"/>
                    <a:pt x="268" y="9"/>
                  </a:cubicBezTo>
                  <a:cubicBezTo>
                    <a:pt x="258" y="4"/>
                    <a:pt x="245" y="1"/>
                    <a:pt x="2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83" name="Google Shape;4983;p45"/>
            <p:cNvSpPr/>
            <p:nvPr/>
          </p:nvSpPr>
          <p:spPr>
            <a:xfrm>
              <a:off x="7403209" y="2855424"/>
              <a:ext cx="7974" cy="15258"/>
            </a:xfrm>
            <a:custGeom>
              <a:avLst/>
              <a:gdLst/>
              <a:ahLst/>
              <a:cxnLst/>
              <a:rect l="l" t="t" r="r" b="b"/>
              <a:pathLst>
                <a:path w="162" h="310" extrusionOk="0">
                  <a:moveTo>
                    <a:pt x="115" y="1"/>
                  </a:moveTo>
                  <a:cubicBezTo>
                    <a:pt x="102" y="1"/>
                    <a:pt x="90" y="7"/>
                    <a:pt x="81" y="24"/>
                  </a:cubicBezTo>
                  <a:cubicBezTo>
                    <a:pt x="44" y="97"/>
                    <a:pt x="20" y="170"/>
                    <a:pt x="8" y="255"/>
                  </a:cubicBezTo>
                  <a:cubicBezTo>
                    <a:pt x="1" y="291"/>
                    <a:pt x="22" y="309"/>
                    <a:pt x="47" y="309"/>
                  </a:cubicBezTo>
                  <a:cubicBezTo>
                    <a:pt x="64" y="309"/>
                    <a:pt x="83" y="300"/>
                    <a:pt x="93" y="279"/>
                  </a:cubicBezTo>
                  <a:cubicBezTo>
                    <a:pt x="117" y="206"/>
                    <a:pt x="142" y="133"/>
                    <a:pt x="154" y="49"/>
                  </a:cubicBezTo>
                  <a:cubicBezTo>
                    <a:pt x="162" y="24"/>
                    <a:pt x="139" y="1"/>
                    <a:pt x="1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84" name="Google Shape;4984;p45"/>
            <p:cNvSpPr/>
            <p:nvPr/>
          </p:nvSpPr>
          <p:spPr>
            <a:xfrm>
              <a:off x="7402372" y="2854784"/>
              <a:ext cx="9647" cy="16243"/>
            </a:xfrm>
            <a:custGeom>
              <a:avLst/>
              <a:gdLst/>
              <a:ahLst/>
              <a:cxnLst/>
              <a:rect l="l" t="t" r="r" b="b"/>
              <a:pathLst>
                <a:path w="196" h="330" extrusionOk="0">
                  <a:moveTo>
                    <a:pt x="125" y="17"/>
                  </a:moveTo>
                  <a:cubicBezTo>
                    <a:pt x="130" y="17"/>
                    <a:pt x="134" y="20"/>
                    <a:pt x="134" y="25"/>
                  </a:cubicBezTo>
                  <a:cubicBezTo>
                    <a:pt x="159" y="25"/>
                    <a:pt x="171" y="49"/>
                    <a:pt x="171" y="62"/>
                  </a:cubicBezTo>
                  <a:cubicBezTo>
                    <a:pt x="159" y="135"/>
                    <a:pt x="134" y="208"/>
                    <a:pt x="98" y="292"/>
                  </a:cubicBezTo>
                  <a:cubicBezTo>
                    <a:pt x="89" y="301"/>
                    <a:pt x="74" y="310"/>
                    <a:pt x="62" y="310"/>
                  </a:cubicBezTo>
                  <a:cubicBezTo>
                    <a:pt x="57" y="310"/>
                    <a:pt x="53" y="308"/>
                    <a:pt x="50" y="305"/>
                  </a:cubicBezTo>
                  <a:cubicBezTo>
                    <a:pt x="37" y="305"/>
                    <a:pt x="25" y="292"/>
                    <a:pt x="25" y="268"/>
                  </a:cubicBezTo>
                  <a:cubicBezTo>
                    <a:pt x="50" y="183"/>
                    <a:pt x="74" y="98"/>
                    <a:pt x="110" y="37"/>
                  </a:cubicBezTo>
                  <a:cubicBezTo>
                    <a:pt x="110" y="23"/>
                    <a:pt x="118" y="17"/>
                    <a:pt x="125" y="17"/>
                  </a:cubicBezTo>
                  <a:close/>
                  <a:moveTo>
                    <a:pt x="147" y="0"/>
                  </a:moveTo>
                  <a:cubicBezTo>
                    <a:pt x="123" y="0"/>
                    <a:pt x="98" y="0"/>
                    <a:pt x="86" y="25"/>
                  </a:cubicBezTo>
                  <a:cubicBezTo>
                    <a:pt x="61" y="98"/>
                    <a:pt x="25" y="183"/>
                    <a:pt x="13" y="268"/>
                  </a:cubicBezTo>
                  <a:cubicBezTo>
                    <a:pt x="1" y="292"/>
                    <a:pt x="25" y="317"/>
                    <a:pt x="50" y="329"/>
                  </a:cubicBezTo>
                  <a:lnTo>
                    <a:pt x="61" y="329"/>
                  </a:lnTo>
                  <a:cubicBezTo>
                    <a:pt x="86" y="329"/>
                    <a:pt x="110" y="317"/>
                    <a:pt x="110" y="292"/>
                  </a:cubicBezTo>
                  <a:cubicBezTo>
                    <a:pt x="147" y="219"/>
                    <a:pt x="171" y="135"/>
                    <a:pt x="183" y="62"/>
                  </a:cubicBezTo>
                  <a:cubicBezTo>
                    <a:pt x="195" y="37"/>
                    <a:pt x="171" y="13"/>
                    <a:pt x="1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85" name="Google Shape;4985;p45"/>
            <p:cNvSpPr/>
            <p:nvPr/>
          </p:nvSpPr>
          <p:spPr>
            <a:xfrm>
              <a:off x="7415564" y="2853012"/>
              <a:ext cx="10878" cy="16538"/>
            </a:xfrm>
            <a:custGeom>
              <a:avLst/>
              <a:gdLst/>
              <a:ahLst/>
              <a:cxnLst/>
              <a:rect l="l" t="t" r="r" b="b"/>
              <a:pathLst>
                <a:path w="221" h="336" extrusionOk="0">
                  <a:moveTo>
                    <a:pt x="154" y="1"/>
                  </a:moveTo>
                  <a:cubicBezTo>
                    <a:pt x="144" y="1"/>
                    <a:pt x="133" y="4"/>
                    <a:pt x="122" y="12"/>
                  </a:cubicBezTo>
                  <a:cubicBezTo>
                    <a:pt x="49" y="85"/>
                    <a:pt x="0" y="182"/>
                    <a:pt x="0" y="292"/>
                  </a:cubicBezTo>
                  <a:cubicBezTo>
                    <a:pt x="0" y="319"/>
                    <a:pt x="27" y="335"/>
                    <a:pt x="50" y="335"/>
                  </a:cubicBezTo>
                  <a:cubicBezTo>
                    <a:pt x="69" y="335"/>
                    <a:pt x="85" y="325"/>
                    <a:pt x="85" y="304"/>
                  </a:cubicBezTo>
                  <a:cubicBezTo>
                    <a:pt x="109" y="219"/>
                    <a:pt x="122" y="146"/>
                    <a:pt x="182" y="73"/>
                  </a:cubicBezTo>
                  <a:cubicBezTo>
                    <a:pt x="221" y="44"/>
                    <a:pt x="192" y="1"/>
                    <a:pt x="1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86" name="Google Shape;4986;p45"/>
            <p:cNvSpPr/>
            <p:nvPr/>
          </p:nvSpPr>
          <p:spPr>
            <a:xfrm>
              <a:off x="7414924" y="2852667"/>
              <a:ext cx="11468" cy="17129"/>
            </a:xfrm>
            <a:custGeom>
              <a:avLst/>
              <a:gdLst/>
              <a:ahLst/>
              <a:cxnLst/>
              <a:rect l="l" t="t" r="r" b="b"/>
              <a:pathLst>
                <a:path w="233" h="348" extrusionOk="0">
                  <a:moveTo>
                    <a:pt x="167" y="17"/>
                  </a:moveTo>
                  <a:cubicBezTo>
                    <a:pt x="178" y="17"/>
                    <a:pt x="189" y="24"/>
                    <a:pt x="195" y="32"/>
                  </a:cubicBezTo>
                  <a:cubicBezTo>
                    <a:pt x="208" y="43"/>
                    <a:pt x="208" y="56"/>
                    <a:pt x="195" y="80"/>
                  </a:cubicBezTo>
                  <a:cubicBezTo>
                    <a:pt x="122" y="153"/>
                    <a:pt x="111" y="226"/>
                    <a:pt x="98" y="311"/>
                  </a:cubicBezTo>
                  <a:cubicBezTo>
                    <a:pt x="86" y="335"/>
                    <a:pt x="74" y="335"/>
                    <a:pt x="62" y="335"/>
                  </a:cubicBezTo>
                  <a:cubicBezTo>
                    <a:pt x="38" y="335"/>
                    <a:pt x="25" y="324"/>
                    <a:pt x="25" y="299"/>
                  </a:cubicBezTo>
                  <a:cubicBezTo>
                    <a:pt x="25" y="202"/>
                    <a:pt x="62" y="105"/>
                    <a:pt x="147" y="32"/>
                  </a:cubicBezTo>
                  <a:cubicBezTo>
                    <a:pt x="152" y="21"/>
                    <a:pt x="160" y="17"/>
                    <a:pt x="167" y="17"/>
                  </a:cubicBezTo>
                  <a:close/>
                  <a:moveTo>
                    <a:pt x="172" y="1"/>
                  </a:moveTo>
                  <a:cubicBezTo>
                    <a:pt x="159" y="1"/>
                    <a:pt x="147" y="7"/>
                    <a:pt x="135" y="19"/>
                  </a:cubicBezTo>
                  <a:cubicBezTo>
                    <a:pt x="49" y="92"/>
                    <a:pt x="1" y="202"/>
                    <a:pt x="1" y="299"/>
                  </a:cubicBezTo>
                  <a:cubicBezTo>
                    <a:pt x="1" y="335"/>
                    <a:pt x="38" y="348"/>
                    <a:pt x="62" y="348"/>
                  </a:cubicBezTo>
                  <a:cubicBezTo>
                    <a:pt x="86" y="348"/>
                    <a:pt x="111" y="335"/>
                    <a:pt x="111" y="311"/>
                  </a:cubicBezTo>
                  <a:cubicBezTo>
                    <a:pt x="122" y="238"/>
                    <a:pt x="147" y="153"/>
                    <a:pt x="208" y="92"/>
                  </a:cubicBezTo>
                  <a:cubicBezTo>
                    <a:pt x="232" y="68"/>
                    <a:pt x="220" y="32"/>
                    <a:pt x="208" y="19"/>
                  </a:cubicBezTo>
                  <a:cubicBezTo>
                    <a:pt x="196" y="7"/>
                    <a:pt x="184" y="1"/>
                    <a:pt x="1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87" name="Google Shape;4987;p45"/>
            <p:cNvSpPr/>
            <p:nvPr/>
          </p:nvSpPr>
          <p:spPr>
            <a:xfrm>
              <a:off x="7427131" y="2856654"/>
              <a:ext cx="9204" cy="15504"/>
            </a:xfrm>
            <a:custGeom>
              <a:avLst/>
              <a:gdLst/>
              <a:ahLst/>
              <a:cxnLst/>
              <a:rect l="l" t="t" r="r" b="b"/>
              <a:pathLst>
                <a:path w="187" h="315" extrusionOk="0">
                  <a:moveTo>
                    <a:pt x="135" y="1"/>
                  </a:moveTo>
                  <a:cubicBezTo>
                    <a:pt x="121" y="1"/>
                    <a:pt x="106" y="7"/>
                    <a:pt x="93" y="24"/>
                  </a:cubicBezTo>
                  <a:cubicBezTo>
                    <a:pt x="57" y="97"/>
                    <a:pt x="20" y="170"/>
                    <a:pt x="9" y="254"/>
                  </a:cubicBezTo>
                  <a:cubicBezTo>
                    <a:pt x="0" y="287"/>
                    <a:pt x="30" y="314"/>
                    <a:pt x="58" y="314"/>
                  </a:cubicBezTo>
                  <a:cubicBezTo>
                    <a:pt x="72" y="314"/>
                    <a:pt x="85" y="307"/>
                    <a:pt x="93" y="291"/>
                  </a:cubicBezTo>
                  <a:cubicBezTo>
                    <a:pt x="130" y="218"/>
                    <a:pt x="166" y="133"/>
                    <a:pt x="179" y="60"/>
                  </a:cubicBezTo>
                  <a:cubicBezTo>
                    <a:pt x="187" y="27"/>
                    <a:pt x="163" y="1"/>
                    <a:pt x="1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88" name="Google Shape;4988;p45"/>
            <p:cNvSpPr/>
            <p:nvPr/>
          </p:nvSpPr>
          <p:spPr>
            <a:xfrm>
              <a:off x="7426934" y="2856359"/>
              <a:ext cx="9598" cy="15849"/>
            </a:xfrm>
            <a:custGeom>
              <a:avLst/>
              <a:gdLst/>
              <a:ahLst/>
              <a:cxnLst/>
              <a:rect l="l" t="t" r="r" b="b"/>
              <a:pathLst>
                <a:path w="195" h="322" extrusionOk="0">
                  <a:moveTo>
                    <a:pt x="146" y="17"/>
                  </a:moveTo>
                  <a:cubicBezTo>
                    <a:pt x="170" y="17"/>
                    <a:pt x="183" y="41"/>
                    <a:pt x="170" y="54"/>
                  </a:cubicBezTo>
                  <a:cubicBezTo>
                    <a:pt x="159" y="139"/>
                    <a:pt x="122" y="224"/>
                    <a:pt x="86" y="285"/>
                  </a:cubicBezTo>
                  <a:cubicBezTo>
                    <a:pt x="86" y="309"/>
                    <a:pt x="61" y="309"/>
                    <a:pt x="49" y="309"/>
                  </a:cubicBezTo>
                  <a:cubicBezTo>
                    <a:pt x="24" y="297"/>
                    <a:pt x="13" y="285"/>
                    <a:pt x="24" y="260"/>
                  </a:cubicBezTo>
                  <a:cubicBezTo>
                    <a:pt x="37" y="187"/>
                    <a:pt x="73" y="103"/>
                    <a:pt x="110" y="30"/>
                  </a:cubicBezTo>
                  <a:cubicBezTo>
                    <a:pt x="122" y="17"/>
                    <a:pt x="134" y="17"/>
                    <a:pt x="146" y="17"/>
                  </a:cubicBezTo>
                  <a:close/>
                  <a:moveTo>
                    <a:pt x="137" y="0"/>
                  </a:moveTo>
                  <a:cubicBezTo>
                    <a:pt x="121" y="0"/>
                    <a:pt x="106" y="9"/>
                    <a:pt x="97" y="17"/>
                  </a:cubicBezTo>
                  <a:cubicBezTo>
                    <a:pt x="49" y="90"/>
                    <a:pt x="24" y="176"/>
                    <a:pt x="0" y="249"/>
                  </a:cubicBezTo>
                  <a:cubicBezTo>
                    <a:pt x="0" y="285"/>
                    <a:pt x="13" y="309"/>
                    <a:pt x="37" y="322"/>
                  </a:cubicBezTo>
                  <a:lnTo>
                    <a:pt x="61" y="322"/>
                  </a:lnTo>
                  <a:cubicBezTo>
                    <a:pt x="73" y="322"/>
                    <a:pt x="97" y="322"/>
                    <a:pt x="110" y="297"/>
                  </a:cubicBezTo>
                  <a:cubicBezTo>
                    <a:pt x="146" y="224"/>
                    <a:pt x="170" y="139"/>
                    <a:pt x="195" y="66"/>
                  </a:cubicBezTo>
                  <a:cubicBezTo>
                    <a:pt x="195" y="30"/>
                    <a:pt x="183" y="5"/>
                    <a:pt x="159" y="5"/>
                  </a:cubicBezTo>
                  <a:cubicBezTo>
                    <a:pt x="151" y="2"/>
                    <a:pt x="144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89" name="Google Shape;4989;p45"/>
            <p:cNvSpPr/>
            <p:nvPr/>
          </p:nvSpPr>
          <p:spPr>
            <a:xfrm>
              <a:off x="7446081" y="2855276"/>
              <a:ext cx="7580" cy="16439"/>
            </a:xfrm>
            <a:custGeom>
              <a:avLst/>
              <a:gdLst/>
              <a:ahLst/>
              <a:cxnLst/>
              <a:rect l="l" t="t" r="r" b="b"/>
              <a:pathLst>
                <a:path w="154" h="334" extrusionOk="0">
                  <a:moveTo>
                    <a:pt x="98" y="1"/>
                  </a:moveTo>
                  <a:cubicBezTo>
                    <a:pt x="81" y="1"/>
                    <a:pt x="66" y="9"/>
                    <a:pt x="61" y="27"/>
                  </a:cubicBezTo>
                  <a:cubicBezTo>
                    <a:pt x="37" y="112"/>
                    <a:pt x="25" y="198"/>
                    <a:pt x="0" y="282"/>
                  </a:cubicBezTo>
                  <a:cubicBezTo>
                    <a:pt x="0" y="312"/>
                    <a:pt x="28" y="333"/>
                    <a:pt x="52" y="333"/>
                  </a:cubicBezTo>
                  <a:cubicBezTo>
                    <a:pt x="67" y="333"/>
                    <a:pt x="81" y="325"/>
                    <a:pt x="86" y="307"/>
                  </a:cubicBezTo>
                  <a:cubicBezTo>
                    <a:pt x="110" y="222"/>
                    <a:pt x="134" y="136"/>
                    <a:pt x="146" y="52"/>
                  </a:cubicBezTo>
                  <a:cubicBezTo>
                    <a:pt x="154" y="22"/>
                    <a:pt x="124" y="1"/>
                    <a:pt x="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90" name="Google Shape;4990;p45"/>
            <p:cNvSpPr/>
            <p:nvPr/>
          </p:nvSpPr>
          <p:spPr>
            <a:xfrm>
              <a:off x="7445490" y="2854784"/>
              <a:ext cx="8417" cy="17424"/>
            </a:xfrm>
            <a:custGeom>
              <a:avLst/>
              <a:gdLst/>
              <a:ahLst/>
              <a:cxnLst/>
              <a:rect l="l" t="t" r="r" b="b"/>
              <a:pathLst>
                <a:path w="171" h="354" extrusionOk="0">
                  <a:moveTo>
                    <a:pt x="105" y="20"/>
                  </a:moveTo>
                  <a:cubicBezTo>
                    <a:pt x="110" y="20"/>
                    <a:pt x="116" y="22"/>
                    <a:pt x="122" y="25"/>
                  </a:cubicBezTo>
                  <a:cubicBezTo>
                    <a:pt x="134" y="25"/>
                    <a:pt x="146" y="37"/>
                    <a:pt x="146" y="62"/>
                  </a:cubicBezTo>
                  <a:cubicBezTo>
                    <a:pt x="134" y="135"/>
                    <a:pt x="122" y="219"/>
                    <a:pt x="98" y="305"/>
                  </a:cubicBezTo>
                  <a:cubicBezTo>
                    <a:pt x="89" y="323"/>
                    <a:pt x="80" y="334"/>
                    <a:pt x="71" y="334"/>
                  </a:cubicBezTo>
                  <a:cubicBezTo>
                    <a:pt x="67" y="334"/>
                    <a:pt x="64" y="332"/>
                    <a:pt x="61" y="329"/>
                  </a:cubicBezTo>
                  <a:cubicBezTo>
                    <a:pt x="37" y="329"/>
                    <a:pt x="25" y="317"/>
                    <a:pt x="25" y="292"/>
                  </a:cubicBezTo>
                  <a:cubicBezTo>
                    <a:pt x="37" y="208"/>
                    <a:pt x="61" y="122"/>
                    <a:pt x="85" y="49"/>
                  </a:cubicBezTo>
                  <a:cubicBezTo>
                    <a:pt x="85" y="31"/>
                    <a:pt x="92" y="20"/>
                    <a:pt x="105" y="20"/>
                  </a:cubicBezTo>
                  <a:close/>
                  <a:moveTo>
                    <a:pt x="122" y="0"/>
                  </a:moveTo>
                  <a:cubicBezTo>
                    <a:pt x="98" y="0"/>
                    <a:pt x="73" y="13"/>
                    <a:pt x="61" y="37"/>
                  </a:cubicBezTo>
                  <a:cubicBezTo>
                    <a:pt x="49" y="110"/>
                    <a:pt x="25" y="195"/>
                    <a:pt x="12" y="281"/>
                  </a:cubicBezTo>
                  <a:cubicBezTo>
                    <a:pt x="1" y="317"/>
                    <a:pt x="25" y="341"/>
                    <a:pt x="49" y="354"/>
                  </a:cubicBezTo>
                  <a:lnTo>
                    <a:pt x="61" y="354"/>
                  </a:lnTo>
                  <a:cubicBezTo>
                    <a:pt x="85" y="354"/>
                    <a:pt x="98" y="341"/>
                    <a:pt x="109" y="317"/>
                  </a:cubicBezTo>
                  <a:cubicBezTo>
                    <a:pt x="134" y="232"/>
                    <a:pt x="146" y="146"/>
                    <a:pt x="171" y="62"/>
                  </a:cubicBezTo>
                  <a:cubicBezTo>
                    <a:pt x="171" y="37"/>
                    <a:pt x="146" y="13"/>
                    <a:pt x="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91" name="Google Shape;4991;p45"/>
            <p:cNvSpPr/>
            <p:nvPr/>
          </p:nvSpPr>
          <p:spPr>
            <a:xfrm>
              <a:off x="7459863" y="2857639"/>
              <a:ext cx="9696" cy="15504"/>
            </a:xfrm>
            <a:custGeom>
              <a:avLst/>
              <a:gdLst/>
              <a:ahLst/>
              <a:cxnLst/>
              <a:rect l="l" t="t" r="r" b="b"/>
              <a:pathLst>
                <a:path w="197" h="315" extrusionOk="0">
                  <a:moveTo>
                    <a:pt x="134" y="1"/>
                  </a:moveTo>
                  <a:cubicBezTo>
                    <a:pt x="121" y="1"/>
                    <a:pt x="108" y="5"/>
                    <a:pt x="98" y="15"/>
                  </a:cubicBezTo>
                  <a:cubicBezTo>
                    <a:pt x="49" y="88"/>
                    <a:pt x="0" y="174"/>
                    <a:pt x="0" y="271"/>
                  </a:cubicBezTo>
                  <a:cubicBezTo>
                    <a:pt x="0" y="298"/>
                    <a:pt x="23" y="314"/>
                    <a:pt x="45" y="314"/>
                  </a:cubicBezTo>
                  <a:cubicBezTo>
                    <a:pt x="63" y="314"/>
                    <a:pt x="80" y="304"/>
                    <a:pt x="85" y="283"/>
                  </a:cubicBezTo>
                  <a:cubicBezTo>
                    <a:pt x="109" y="198"/>
                    <a:pt x="122" y="125"/>
                    <a:pt x="171" y="64"/>
                  </a:cubicBezTo>
                  <a:cubicBezTo>
                    <a:pt x="196" y="29"/>
                    <a:pt x="166" y="1"/>
                    <a:pt x="1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92" name="Google Shape;4992;p45"/>
            <p:cNvSpPr/>
            <p:nvPr/>
          </p:nvSpPr>
          <p:spPr>
            <a:xfrm>
              <a:off x="7459223" y="2857393"/>
              <a:ext cx="10238" cy="15997"/>
            </a:xfrm>
            <a:custGeom>
              <a:avLst/>
              <a:gdLst/>
              <a:ahLst/>
              <a:cxnLst/>
              <a:rect l="l" t="t" r="r" b="b"/>
              <a:pathLst>
                <a:path w="208" h="325" extrusionOk="0">
                  <a:moveTo>
                    <a:pt x="147" y="9"/>
                  </a:moveTo>
                  <a:cubicBezTo>
                    <a:pt x="159" y="9"/>
                    <a:pt x="159" y="20"/>
                    <a:pt x="171" y="20"/>
                  </a:cubicBezTo>
                  <a:cubicBezTo>
                    <a:pt x="184" y="20"/>
                    <a:pt x="195" y="45"/>
                    <a:pt x="184" y="57"/>
                  </a:cubicBezTo>
                  <a:cubicBezTo>
                    <a:pt x="135" y="118"/>
                    <a:pt x="122" y="179"/>
                    <a:pt x="111" y="239"/>
                  </a:cubicBezTo>
                  <a:cubicBezTo>
                    <a:pt x="98" y="252"/>
                    <a:pt x="98" y="264"/>
                    <a:pt x="86" y="276"/>
                  </a:cubicBezTo>
                  <a:cubicBezTo>
                    <a:pt x="86" y="294"/>
                    <a:pt x="73" y="305"/>
                    <a:pt x="61" y="305"/>
                  </a:cubicBezTo>
                  <a:cubicBezTo>
                    <a:pt x="57" y="305"/>
                    <a:pt x="53" y="304"/>
                    <a:pt x="49" y="301"/>
                  </a:cubicBezTo>
                  <a:cubicBezTo>
                    <a:pt x="38" y="301"/>
                    <a:pt x="25" y="288"/>
                    <a:pt x="25" y="276"/>
                  </a:cubicBezTo>
                  <a:cubicBezTo>
                    <a:pt x="13" y="191"/>
                    <a:pt x="49" y="118"/>
                    <a:pt x="122" y="33"/>
                  </a:cubicBezTo>
                  <a:cubicBezTo>
                    <a:pt x="122" y="20"/>
                    <a:pt x="135" y="9"/>
                    <a:pt x="147" y="9"/>
                  </a:cubicBezTo>
                  <a:close/>
                  <a:moveTo>
                    <a:pt x="148" y="0"/>
                  </a:moveTo>
                  <a:cubicBezTo>
                    <a:pt x="131" y="0"/>
                    <a:pt x="112" y="6"/>
                    <a:pt x="98" y="20"/>
                  </a:cubicBezTo>
                  <a:cubicBezTo>
                    <a:pt x="38" y="106"/>
                    <a:pt x="1" y="191"/>
                    <a:pt x="1" y="276"/>
                  </a:cubicBezTo>
                  <a:cubicBezTo>
                    <a:pt x="1" y="301"/>
                    <a:pt x="25" y="325"/>
                    <a:pt x="49" y="325"/>
                  </a:cubicBezTo>
                  <a:lnTo>
                    <a:pt x="62" y="325"/>
                  </a:lnTo>
                  <a:cubicBezTo>
                    <a:pt x="74" y="325"/>
                    <a:pt x="98" y="312"/>
                    <a:pt x="111" y="288"/>
                  </a:cubicBezTo>
                  <a:cubicBezTo>
                    <a:pt x="111" y="276"/>
                    <a:pt x="122" y="252"/>
                    <a:pt x="122" y="239"/>
                  </a:cubicBezTo>
                  <a:cubicBezTo>
                    <a:pt x="135" y="179"/>
                    <a:pt x="159" y="130"/>
                    <a:pt x="195" y="69"/>
                  </a:cubicBezTo>
                  <a:cubicBezTo>
                    <a:pt x="208" y="45"/>
                    <a:pt x="195" y="20"/>
                    <a:pt x="184" y="9"/>
                  </a:cubicBezTo>
                  <a:cubicBezTo>
                    <a:pt x="173" y="3"/>
                    <a:pt x="161" y="0"/>
                    <a:pt x="1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93" name="Google Shape;4993;p45"/>
            <p:cNvSpPr/>
            <p:nvPr/>
          </p:nvSpPr>
          <p:spPr>
            <a:xfrm>
              <a:off x="7476845" y="2855276"/>
              <a:ext cx="8564" cy="15406"/>
            </a:xfrm>
            <a:custGeom>
              <a:avLst/>
              <a:gdLst/>
              <a:ahLst/>
              <a:cxnLst/>
              <a:rect l="l" t="t" r="r" b="b"/>
              <a:pathLst>
                <a:path w="174" h="313" extrusionOk="0">
                  <a:moveTo>
                    <a:pt x="122" y="1"/>
                  </a:moveTo>
                  <a:cubicBezTo>
                    <a:pt x="106" y="1"/>
                    <a:pt x="90" y="9"/>
                    <a:pt x="81" y="27"/>
                  </a:cubicBezTo>
                  <a:cubicBezTo>
                    <a:pt x="56" y="100"/>
                    <a:pt x="20" y="173"/>
                    <a:pt x="8" y="258"/>
                  </a:cubicBezTo>
                  <a:cubicBezTo>
                    <a:pt x="1" y="294"/>
                    <a:pt x="27" y="312"/>
                    <a:pt x="52" y="312"/>
                  </a:cubicBezTo>
                  <a:cubicBezTo>
                    <a:pt x="70" y="312"/>
                    <a:pt x="88" y="303"/>
                    <a:pt x="93" y="282"/>
                  </a:cubicBezTo>
                  <a:cubicBezTo>
                    <a:pt x="129" y="209"/>
                    <a:pt x="142" y="125"/>
                    <a:pt x="166" y="52"/>
                  </a:cubicBezTo>
                  <a:cubicBezTo>
                    <a:pt x="173" y="22"/>
                    <a:pt x="148" y="1"/>
                    <a:pt x="1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94" name="Google Shape;4994;p45"/>
            <p:cNvSpPr/>
            <p:nvPr/>
          </p:nvSpPr>
          <p:spPr>
            <a:xfrm>
              <a:off x="7476598" y="2854784"/>
              <a:ext cx="9007" cy="16243"/>
            </a:xfrm>
            <a:custGeom>
              <a:avLst/>
              <a:gdLst/>
              <a:ahLst/>
              <a:cxnLst/>
              <a:rect l="l" t="t" r="r" b="b"/>
              <a:pathLst>
                <a:path w="183" h="330" extrusionOk="0">
                  <a:moveTo>
                    <a:pt x="134" y="25"/>
                  </a:moveTo>
                  <a:cubicBezTo>
                    <a:pt x="147" y="25"/>
                    <a:pt x="171" y="37"/>
                    <a:pt x="159" y="62"/>
                  </a:cubicBezTo>
                  <a:cubicBezTo>
                    <a:pt x="147" y="122"/>
                    <a:pt x="123" y="208"/>
                    <a:pt x="98" y="281"/>
                  </a:cubicBezTo>
                  <a:cubicBezTo>
                    <a:pt x="89" y="298"/>
                    <a:pt x="73" y="309"/>
                    <a:pt x="61" y="309"/>
                  </a:cubicBezTo>
                  <a:cubicBezTo>
                    <a:pt x="57" y="309"/>
                    <a:pt x="53" y="308"/>
                    <a:pt x="50" y="305"/>
                  </a:cubicBezTo>
                  <a:cubicBezTo>
                    <a:pt x="37" y="305"/>
                    <a:pt x="13" y="292"/>
                    <a:pt x="25" y="268"/>
                  </a:cubicBezTo>
                  <a:cubicBezTo>
                    <a:pt x="37" y="183"/>
                    <a:pt x="74" y="110"/>
                    <a:pt x="98" y="49"/>
                  </a:cubicBezTo>
                  <a:cubicBezTo>
                    <a:pt x="98" y="25"/>
                    <a:pt x="110" y="25"/>
                    <a:pt x="123" y="25"/>
                  </a:cubicBezTo>
                  <a:close/>
                  <a:moveTo>
                    <a:pt x="147" y="0"/>
                  </a:moveTo>
                  <a:cubicBezTo>
                    <a:pt x="123" y="0"/>
                    <a:pt x="86" y="0"/>
                    <a:pt x="74" y="37"/>
                  </a:cubicBezTo>
                  <a:cubicBezTo>
                    <a:pt x="50" y="98"/>
                    <a:pt x="25" y="183"/>
                    <a:pt x="1" y="268"/>
                  </a:cubicBezTo>
                  <a:cubicBezTo>
                    <a:pt x="1" y="292"/>
                    <a:pt x="13" y="317"/>
                    <a:pt x="37" y="329"/>
                  </a:cubicBezTo>
                  <a:lnTo>
                    <a:pt x="61" y="329"/>
                  </a:lnTo>
                  <a:cubicBezTo>
                    <a:pt x="74" y="329"/>
                    <a:pt x="98" y="317"/>
                    <a:pt x="110" y="292"/>
                  </a:cubicBezTo>
                  <a:cubicBezTo>
                    <a:pt x="147" y="219"/>
                    <a:pt x="159" y="135"/>
                    <a:pt x="183" y="62"/>
                  </a:cubicBezTo>
                  <a:cubicBezTo>
                    <a:pt x="183" y="37"/>
                    <a:pt x="171" y="13"/>
                    <a:pt x="1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95" name="Google Shape;4995;p45"/>
            <p:cNvSpPr/>
            <p:nvPr/>
          </p:nvSpPr>
          <p:spPr>
            <a:xfrm>
              <a:off x="7490577" y="2854095"/>
              <a:ext cx="7974" cy="17621"/>
            </a:xfrm>
            <a:custGeom>
              <a:avLst/>
              <a:gdLst/>
              <a:ahLst/>
              <a:cxnLst/>
              <a:rect l="l" t="t" r="r" b="b"/>
              <a:pathLst>
                <a:path w="162" h="358" extrusionOk="0">
                  <a:moveTo>
                    <a:pt x="111" y="0"/>
                  </a:moveTo>
                  <a:cubicBezTo>
                    <a:pt x="95" y="0"/>
                    <a:pt x="78" y="8"/>
                    <a:pt x="69" y="27"/>
                  </a:cubicBezTo>
                  <a:cubicBezTo>
                    <a:pt x="45" y="124"/>
                    <a:pt x="20" y="209"/>
                    <a:pt x="9" y="306"/>
                  </a:cubicBezTo>
                  <a:cubicBezTo>
                    <a:pt x="1" y="336"/>
                    <a:pt x="31" y="357"/>
                    <a:pt x="57" y="357"/>
                  </a:cubicBezTo>
                  <a:cubicBezTo>
                    <a:pt x="74" y="357"/>
                    <a:pt x="89" y="349"/>
                    <a:pt x="93" y="331"/>
                  </a:cubicBezTo>
                  <a:cubicBezTo>
                    <a:pt x="118" y="233"/>
                    <a:pt x="142" y="149"/>
                    <a:pt x="155" y="51"/>
                  </a:cubicBezTo>
                  <a:cubicBezTo>
                    <a:pt x="162" y="21"/>
                    <a:pt x="137" y="0"/>
                    <a:pt x="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96" name="Google Shape;4996;p45"/>
            <p:cNvSpPr/>
            <p:nvPr/>
          </p:nvSpPr>
          <p:spPr>
            <a:xfrm>
              <a:off x="7489790" y="2853603"/>
              <a:ext cx="9647" cy="18605"/>
            </a:xfrm>
            <a:custGeom>
              <a:avLst/>
              <a:gdLst/>
              <a:ahLst/>
              <a:cxnLst/>
              <a:rect l="l" t="t" r="r" b="b"/>
              <a:pathLst>
                <a:path w="196" h="378" extrusionOk="0">
                  <a:moveTo>
                    <a:pt x="124" y="20"/>
                  </a:moveTo>
                  <a:cubicBezTo>
                    <a:pt x="127" y="20"/>
                    <a:pt x="131" y="21"/>
                    <a:pt x="134" y="24"/>
                  </a:cubicBezTo>
                  <a:cubicBezTo>
                    <a:pt x="158" y="24"/>
                    <a:pt x="171" y="37"/>
                    <a:pt x="171" y="61"/>
                  </a:cubicBezTo>
                  <a:cubicBezTo>
                    <a:pt x="146" y="159"/>
                    <a:pt x="122" y="243"/>
                    <a:pt x="98" y="329"/>
                  </a:cubicBezTo>
                  <a:cubicBezTo>
                    <a:pt x="98" y="365"/>
                    <a:pt x="73" y="365"/>
                    <a:pt x="61" y="365"/>
                  </a:cubicBezTo>
                  <a:cubicBezTo>
                    <a:pt x="36" y="353"/>
                    <a:pt x="25" y="341"/>
                    <a:pt x="25" y="316"/>
                  </a:cubicBezTo>
                  <a:cubicBezTo>
                    <a:pt x="49" y="219"/>
                    <a:pt x="73" y="134"/>
                    <a:pt x="98" y="49"/>
                  </a:cubicBezTo>
                  <a:cubicBezTo>
                    <a:pt x="106" y="31"/>
                    <a:pt x="115" y="20"/>
                    <a:pt x="124" y="20"/>
                  </a:cubicBezTo>
                  <a:close/>
                  <a:moveTo>
                    <a:pt x="146" y="0"/>
                  </a:moveTo>
                  <a:cubicBezTo>
                    <a:pt x="122" y="0"/>
                    <a:pt x="85" y="13"/>
                    <a:pt x="85" y="37"/>
                  </a:cubicBezTo>
                  <a:cubicBezTo>
                    <a:pt x="49" y="122"/>
                    <a:pt x="36" y="219"/>
                    <a:pt x="12" y="305"/>
                  </a:cubicBezTo>
                  <a:cubicBezTo>
                    <a:pt x="0" y="341"/>
                    <a:pt x="25" y="365"/>
                    <a:pt x="49" y="378"/>
                  </a:cubicBezTo>
                  <a:lnTo>
                    <a:pt x="61" y="378"/>
                  </a:lnTo>
                  <a:cubicBezTo>
                    <a:pt x="85" y="378"/>
                    <a:pt x="109" y="365"/>
                    <a:pt x="122" y="341"/>
                  </a:cubicBezTo>
                  <a:cubicBezTo>
                    <a:pt x="146" y="243"/>
                    <a:pt x="171" y="159"/>
                    <a:pt x="182" y="73"/>
                  </a:cubicBezTo>
                  <a:cubicBezTo>
                    <a:pt x="195" y="37"/>
                    <a:pt x="171" y="13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97" name="Google Shape;4997;p45"/>
            <p:cNvSpPr/>
            <p:nvPr/>
          </p:nvSpPr>
          <p:spPr>
            <a:xfrm>
              <a:off x="7463456" y="2856261"/>
              <a:ext cx="5414" cy="13191"/>
            </a:xfrm>
            <a:custGeom>
              <a:avLst/>
              <a:gdLst/>
              <a:ahLst/>
              <a:cxnLst/>
              <a:rect l="l" t="t" r="r" b="b"/>
              <a:pathLst>
                <a:path w="110" h="268" extrusionOk="0">
                  <a:moveTo>
                    <a:pt x="60" y="0"/>
                  </a:moveTo>
                  <a:cubicBezTo>
                    <a:pt x="41" y="0"/>
                    <a:pt x="25" y="10"/>
                    <a:pt x="25" y="32"/>
                  </a:cubicBezTo>
                  <a:cubicBezTo>
                    <a:pt x="12" y="105"/>
                    <a:pt x="12" y="165"/>
                    <a:pt x="0" y="226"/>
                  </a:cubicBezTo>
                  <a:cubicBezTo>
                    <a:pt x="0" y="255"/>
                    <a:pt x="19" y="267"/>
                    <a:pt x="39" y="267"/>
                  </a:cubicBezTo>
                  <a:cubicBezTo>
                    <a:pt x="62" y="267"/>
                    <a:pt x="85" y="252"/>
                    <a:pt x="85" y="226"/>
                  </a:cubicBezTo>
                  <a:cubicBezTo>
                    <a:pt x="98" y="165"/>
                    <a:pt x="98" y="105"/>
                    <a:pt x="109" y="43"/>
                  </a:cubicBezTo>
                  <a:cubicBezTo>
                    <a:pt x="109" y="16"/>
                    <a:pt x="83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98" name="Google Shape;4998;p45"/>
            <p:cNvSpPr/>
            <p:nvPr/>
          </p:nvSpPr>
          <p:spPr>
            <a:xfrm>
              <a:off x="7462816" y="2855965"/>
              <a:ext cx="6645" cy="13831"/>
            </a:xfrm>
            <a:custGeom>
              <a:avLst/>
              <a:gdLst/>
              <a:ahLst/>
              <a:cxnLst/>
              <a:rect l="l" t="t" r="r" b="b"/>
              <a:pathLst>
                <a:path w="135" h="281" extrusionOk="0">
                  <a:moveTo>
                    <a:pt x="68" y="20"/>
                  </a:moveTo>
                  <a:cubicBezTo>
                    <a:pt x="73" y="20"/>
                    <a:pt x="79" y="22"/>
                    <a:pt x="86" y="25"/>
                  </a:cubicBezTo>
                  <a:cubicBezTo>
                    <a:pt x="98" y="25"/>
                    <a:pt x="111" y="38"/>
                    <a:pt x="111" y="49"/>
                  </a:cubicBezTo>
                  <a:cubicBezTo>
                    <a:pt x="111" y="111"/>
                    <a:pt x="98" y="171"/>
                    <a:pt x="86" y="232"/>
                  </a:cubicBezTo>
                  <a:cubicBezTo>
                    <a:pt x="86" y="257"/>
                    <a:pt x="62" y="268"/>
                    <a:pt x="49" y="268"/>
                  </a:cubicBezTo>
                  <a:cubicBezTo>
                    <a:pt x="38" y="268"/>
                    <a:pt x="25" y="257"/>
                    <a:pt x="25" y="232"/>
                  </a:cubicBezTo>
                  <a:cubicBezTo>
                    <a:pt x="25" y="171"/>
                    <a:pt x="38" y="111"/>
                    <a:pt x="49" y="38"/>
                  </a:cubicBezTo>
                  <a:cubicBezTo>
                    <a:pt x="49" y="29"/>
                    <a:pt x="56" y="20"/>
                    <a:pt x="68" y="20"/>
                  </a:cubicBezTo>
                  <a:close/>
                  <a:moveTo>
                    <a:pt x="86" y="1"/>
                  </a:moveTo>
                  <a:cubicBezTo>
                    <a:pt x="62" y="1"/>
                    <a:pt x="38" y="13"/>
                    <a:pt x="25" y="38"/>
                  </a:cubicBezTo>
                  <a:cubicBezTo>
                    <a:pt x="25" y="98"/>
                    <a:pt x="13" y="171"/>
                    <a:pt x="1" y="232"/>
                  </a:cubicBezTo>
                  <a:cubicBezTo>
                    <a:pt x="1" y="268"/>
                    <a:pt x="25" y="281"/>
                    <a:pt x="49" y="281"/>
                  </a:cubicBezTo>
                  <a:cubicBezTo>
                    <a:pt x="74" y="281"/>
                    <a:pt x="111" y="268"/>
                    <a:pt x="111" y="232"/>
                  </a:cubicBezTo>
                  <a:cubicBezTo>
                    <a:pt x="122" y="171"/>
                    <a:pt x="122" y="111"/>
                    <a:pt x="135" y="49"/>
                  </a:cubicBezTo>
                  <a:cubicBezTo>
                    <a:pt x="135" y="25"/>
                    <a:pt x="111" y="1"/>
                    <a:pt x="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99" name="Google Shape;4999;p45"/>
            <p:cNvSpPr/>
            <p:nvPr/>
          </p:nvSpPr>
          <p:spPr>
            <a:xfrm>
              <a:off x="7504163" y="2856556"/>
              <a:ext cx="5119" cy="16243"/>
            </a:xfrm>
            <a:custGeom>
              <a:avLst/>
              <a:gdLst/>
              <a:ahLst/>
              <a:cxnLst/>
              <a:rect l="l" t="t" r="r" b="b"/>
              <a:pathLst>
                <a:path w="104" h="330" extrusionOk="0">
                  <a:moveTo>
                    <a:pt x="64" y="1"/>
                  </a:moveTo>
                  <a:cubicBezTo>
                    <a:pt x="43" y="1"/>
                    <a:pt x="18" y="13"/>
                    <a:pt x="12" y="37"/>
                  </a:cubicBezTo>
                  <a:cubicBezTo>
                    <a:pt x="12" y="123"/>
                    <a:pt x="0" y="208"/>
                    <a:pt x="0" y="293"/>
                  </a:cubicBezTo>
                  <a:cubicBezTo>
                    <a:pt x="0" y="318"/>
                    <a:pt x="21" y="330"/>
                    <a:pt x="43" y="330"/>
                  </a:cubicBezTo>
                  <a:cubicBezTo>
                    <a:pt x="64" y="330"/>
                    <a:pt x="85" y="318"/>
                    <a:pt x="85" y="293"/>
                  </a:cubicBezTo>
                  <a:cubicBezTo>
                    <a:pt x="98" y="208"/>
                    <a:pt x="98" y="123"/>
                    <a:pt x="98" y="37"/>
                  </a:cubicBezTo>
                  <a:cubicBezTo>
                    <a:pt x="103" y="13"/>
                    <a:pt x="85" y="1"/>
                    <a:pt x="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00" name="Google Shape;5000;p45"/>
            <p:cNvSpPr/>
            <p:nvPr/>
          </p:nvSpPr>
          <p:spPr>
            <a:xfrm>
              <a:off x="7503523" y="2855965"/>
              <a:ext cx="6054" cy="17424"/>
            </a:xfrm>
            <a:custGeom>
              <a:avLst/>
              <a:gdLst/>
              <a:ahLst/>
              <a:cxnLst/>
              <a:rect l="l" t="t" r="r" b="b"/>
              <a:pathLst>
                <a:path w="123" h="354" extrusionOk="0">
                  <a:moveTo>
                    <a:pt x="74" y="25"/>
                  </a:moveTo>
                  <a:cubicBezTo>
                    <a:pt x="86" y="25"/>
                    <a:pt x="111" y="25"/>
                    <a:pt x="111" y="49"/>
                  </a:cubicBezTo>
                  <a:lnTo>
                    <a:pt x="111" y="86"/>
                  </a:lnTo>
                  <a:cubicBezTo>
                    <a:pt x="98" y="159"/>
                    <a:pt x="98" y="232"/>
                    <a:pt x="86" y="293"/>
                  </a:cubicBezTo>
                  <a:cubicBezTo>
                    <a:pt x="86" y="317"/>
                    <a:pt x="74" y="330"/>
                    <a:pt x="49" y="330"/>
                  </a:cubicBezTo>
                  <a:cubicBezTo>
                    <a:pt x="38" y="330"/>
                    <a:pt x="25" y="317"/>
                    <a:pt x="25" y="305"/>
                  </a:cubicBezTo>
                  <a:cubicBezTo>
                    <a:pt x="25" y="232"/>
                    <a:pt x="25" y="159"/>
                    <a:pt x="38" y="98"/>
                  </a:cubicBezTo>
                  <a:lnTo>
                    <a:pt x="38" y="49"/>
                  </a:lnTo>
                  <a:cubicBezTo>
                    <a:pt x="38" y="25"/>
                    <a:pt x="62" y="25"/>
                    <a:pt x="74" y="25"/>
                  </a:cubicBezTo>
                  <a:close/>
                  <a:moveTo>
                    <a:pt x="74" y="1"/>
                  </a:moveTo>
                  <a:cubicBezTo>
                    <a:pt x="49" y="1"/>
                    <a:pt x="25" y="13"/>
                    <a:pt x="25" y="49"/>
                  </a:cubicBezTo>
                  <a:lnTo>
                    <a:pt x="13" y="98"/>
                  </a:lnTo>
                  <a:cubicBezTo>
                    <a:pt x="13" y="159"/>
                    <a:pt x="1" y="232"/>
                    <a:pt x="1" y="305"/>
                  </a:cubicBezTo>
                  <a:cubicBezTo>
                    <a:pt x="1" y="330"/>
                    <a:pt x="25" y="354"/>
                    <a:pt x="49" y="354"/>
                  </a:cubicBezTo>
                  <a:cubicBezTo>
                    <a:pt x="74" y="354"/>
                    <a:pt x="111" y="330"/>
                    <a:pt x="111" y="305"/>
                  </a:cubicBezTo>
                  <a:cubicBezTo>
                    <a:pt x="122" y="232"/>
                    <a:pt x="122" y="159"/>
                    <a:pt x="122" y="98"/>
                  </a:cubicBezTo>
                  <a:lnTo>
                    <a:pt x="122" y="49"/>
                  </a:lnTo>
                  <a:cubicBezTo>
                    <a:pt x="122" y="25"/>
                    <a:pt x="98" y="1"/>
                    <a:pt x="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01" name="Google Shape;5001;p45"/>
            <p:cNvSpPr/>
            <p:nvPr/>
          </p:nvSpPr>
          <p:spPr>
            <a:xfrm>
              <a:off x="7517305" y="2856654"/>
              <a:ext cx="7629" cy="16144"/>
            </a:xfrm>
            <a:custGeom>
              <a:avLst/>
              <a:gdLst/>
              <a:ahLst/>
              <a:cxnLst/>
              <a:rect l="l" t="t" r="r" b="b"/>
              <a:pathLst>
                <a:path w="155" h="328" extrusionOk="0">
                  <a:moveTo>
                    <a:pt x="99" y="0"/>
                  </a:moveTo>
                  <a:cubicBezTo>
                    <a:pt x="84" y="0"/>
                    <a:pt x="70" y="7"/>
                    <a:pt x="61" y="24"/>
                  </a:cubicBezTo>
                  <a:cubicBezTo>
                    <a:pt x="25" y="108"/>
                    <a:pt x="1" y="194"/>
                    <a:pt x="1" y="291"/>
                  </a:cubicBezTo>
                  <a:cubicBezTo>
                    <a:pt x="1" y="316"/>
                    <a:pt x="22" y="328"/>
                    <a:pt x="43" y="328"/>
                  </a:cubicBezTo>
                  <a:cubicBezTo>
                    <a:pt x="64" y="328"/>
                    <a:pt x="86" y="316"/>
                    <a:pt x="86" y="291"/>
                  </a:cubicBezTo>
                  <a:cubicBezTo>
                    <a:pt x="98" y="206"/>
                    <a:pt x="110" y="133"/>
                    <a:pt x="147" y="48"/>
                  </a:cubicBezTo>
                  <a:cubicBezTo>
                    <a:pt x="154" y="24"/>
                    <a:pt x="126" y="0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02" name="Google Shape;5002;p45"/>
            <p:cNvSpPr/>
            <p:nvPr/>
          </p:nvSpPr>
          <p:spPr>
            <a:xfrm>
              <a:off x="7516714" y="2855965"/>
              <a:ext cx="8417" cy="17424"/>
            </a:xfrm>
            <a:custGeom>
              <a:avLst/>
              <a:gdLst/>
              <a:ahLst/>
              <a:cxnLst/>
              <a:rect l="l" t="t" r="r" b="b"/>
              <a:pathLst>
                <a:path w="171" h="354" extrusionOk="0">
                  <a:moveTo>
                    <a:pt x="122" y="25"/>
                  </a:moveTo>
                  <a:cubicBezTo>
                    <a:pt x="134" y="25"/>
                    <a:pt x="146" y="49"/>
                    <a:pt x="146" y="62"/>
                  </a:cubicBezTo>
                  <a:cubicBezTo>
                    <a:pt x="122" y="135"/>
                    <a:pt x="98" y="208"/>
                    <a:pt x="98" y="293"/>
                  </a:cubicBezTo>
                  <a:cubicBezTo>
                    <a:pt x="86" y="317"/>
                    <a:pt x="73" y="330"/>
                    <a:pt x="49" y="330"/>
                  </a:cubicBezTo>
                  <a:cubicBezTo>
                    <a:pt x="37" y="330"/>
                    <a:pt x="25" y="317"/>
                    <a:pt x="25" y="305"/>
                  </a:cubicBezTo>
                  <a:cubicBezTo>
                    <a:pt x="25" y="220"/>
                    <a:pt x="37" y="135"/>
                    <a:pt x="86" y="38"/>
                  </a:cubicBezTo>
                  <a:cubicBezTo>
                    <a:pt x="86" y="25"/>
                    <a:pt x="98" y="25"/>
                    <a:pt x="110" y="25"/>
                  </a:cubicBezTo>
                  <a:close/>
                  <a:moveTo>
                    <a:pt x="134" y="1"/>
                  </a:moveTo>
                  <a:cubicBezTo>
                    <a:pt x="110" y="1"/>
                    <a:pt x="73" y="1"/>
                    <a:pt x="62" y="25"/>
                  </a:cubicBezTo>
                  <a:cubicBezTo>
                    <a:pt x="25" y="135"/>
                    <a:pt x="0" y="220"/>
                    <a:pt x="0" y="305"/>
                  </a:cubicBezTo>
                  <a:cubicBezTo>
                    <a:pt x="0" y="330"/>
                    <a:pt x="25" y="354"/>
                    <a:pt x="49" y="354"/>
                  </a:cubicBezTo>
                  <a:cubicBezTo>
                    <a:pt x="73" y="354"/>
                    <a:pt x="110" y="330"/>
                    <a:pt x="110" y="305"/>
                  </a:cubicBezTo>
                  <a:cubicBezTo>
                    <a:pt x="122" y="220"/>
                    <a:pt x="134" y="147"/>
                    <a:pt x="159" y="74"/>
                  </a:cubicBezTo>
                  <a:cubicBezTo>
                    <a:pt x="170" y="38"/>
                    <a:pt x="159" y="13"/>
                    <a:pt x="1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03" name="Google Shape;5003;p45"/>
            <p:cNvSpPr/>
            <p:nvPr/>
          </p:nvSpPr>
          <p:spPr>
            <a:xfrm>
              <a:off x="7532514" y="2856507"/>
              <a:ext cx="8564" cy="15209"/>
            </a:xfrm>
            <a:custGeom>
              <a:avLst/>
              <a:gdLst/>
              <a:ahLst/>
              <a:cxnLst/>
              <a:rect l="l" t="t" r="r" b="b"/>
              <a:pathLst>
                <a:path w="174" h="309" extrusionOk="0">
                  <a:moveTo>
                    <a:pt x="117" y="0"/>
                  </a:moveTo>
                  <a:cubicBezTo>
                    <a:pt x="101" y="0"/>
                    <a:pt x="86" y="8"/>
                    <a:pt x="81" y="27"/>
                  </a:cubicBezTo>
                  <a:cubicBezTo>
                    <a:pt x="57" y="100"/>
                    <a:pt x="20" y="173"/>
                    <a:pt x="8" y="257"/>
                  </a:cubicBezTo>
                  <a:cubicBezTo>
                    <a:pt x="0" y="287"/>
                    <a:pt x="25" y="308"/>
                    <a:pt x="51" y="308"/>
                  </a:cubicBezTo>
                  <a:cubicBezTo>
                    <a:pt x="67" y="308"/>
                    <a:pt x="83" y="300"/>
                    <a:pt x="93" y="282"/>
                  </a:cubicBezTo>
                  <a:cubicBezTo>
                    <a:pt x="117" y="209"/>
                    <a:pt x="141" y="124"/>
                    <a:pt x="166" y="51"/>
                  </a:cubicBezTo>
                  <a:cubicBezTo>
                    <a:pt x="174" y="21"/>
                    <a:pt x="144" y="0"/>
                    <a:pt x="1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04" name="Google Shape;5004;p45"/>
            <p:cNvSpPr/>
            <p:nvPr/>
          </p:nvSpPr>
          <p:spPr>
            <a:xfrm>
              <a:off x="7532268" y="2855965"/>
              <a:ext cx="9056" cy="16243"/>
            </a:xfrm>
            <a:custGeom>
              <a:avLst/>
              <a:gdLst/>
              <a:ahLst/>
              <a:cxnLst/>
              <a:rect l="l" t="t" r="r" b="b"/>
              <a:pathLst>
                <a:path w="184" h="330" extrusionOk="0">
                  <a:moveTo>
                    <a:pt x="122" y="13"/>
                  </a:moveTo>
                  <a:cubicBezTo>
                    <a:pt x="135" y="13"/>
                    <a:pt x="135" y="25"/>
                    <a:pt x="135" y="25"/>
                  </a:cubicBezTo>
                  <a:cubicBezTo>
                    <a:pt x="146" y="25"/>
                    <a:pt x="171" y="38"/>
                    <a:pt x="159" y="62"/>
                  </a:cubicBezTo>
                  <a:lnTo>
                    <a:pt x="146" y="98"/>
                  </a:lnTo>
                  <a:cubicBezTo>
                    <a:pt x="135" y="159"/>
                    <a:pt x="110" y="220"/>
                    <a:pt x="86" y="281"/>
                  </a:cubicBezTo>
                  <a:cubicBezTo>
                    <a:pt x="86" y="299"/>
                    <a:pt x="73" y="310"/>
                    <a:pt x="56" y="310"/>
                  </a:cubicBezTo>
                  <a:cubicBezTo>
                    <a:pt x="50" y="310"/>
                    <a:pt x="44" y="308"/>
                    <a:pt x="37" y="305"/>
                  </a:cubicBezTo>
                  <a:cubicBezTo>
                    <a:pt x="25" y="305"/>
                    <a:pt x="13" y="293"/>
                    <a:pt x="25" y="268"/>
                  </a:cubicBezTo>
                  <a:cubicBezTo>
                    <a:pt x="37" y="208"/>
                    <a:pt x="62" y="135"/>
                    <a:pt x="73" y="86"/>
                  </a:cubicBezTo>
                  <a:lnTo>
                    <a:pt x="98" y="38"/>
                  </a:lnTo>
                  <a:cubicBezTo>
                    <a:pt x="98" y="25"/>
                    <a:pt x="110" y="13"/>
                    <a:pt x="122" y="13"/>
                  </a:cubicBezTo>
                  <a:close/>
                  <a:moveTo>
                    <a:pt x="146" y="1"/>
                  </a:moveTo>
                  <a:cubicBezTo>
                    <a:pt x="122" y="1"/>
                    <a:pt x="86" y="1"/>
                    <a:pt x="73" y="38"/>
                  </a:cubicBezTo>
                  <a:lnTo>
                    <a:pt x="62" y="74"/>
                  </a:lnTo>
                  <a:cubicBezTo>
                    <a:pt x="37" y="135"/>
                    <a:pt x="13" y="195"/>
                    <a:pt x="0" y="257"/>
                  </a:cubicBezTo>
                  <a:cubicBezTo>
                    <a:pt x="0" y="293"/>
                    <a:pt x="13" y="317"/>
                    <a:pt x="37" y="330"/>
                  </a:cubicBezTo>
                  <a:lnTo>
                    <a:pt x="49" y="330"/>
                  </a:lnTo>
                  <a:cubicBezTo>
                    <a:pt x="73" y="330"/>
                    <a:pt x="98" y="317"/>
                    <a:pt x="110" y="293"/>
                  </a:cubicBezTo>
                  <a:cubicBezTo>
                    <a:pt x="135" y="232"/>
                    <a:pt x="146" y="171"/>
                    <a:pt x="171" y="98"/>
                  </a:cubicBezTo>
                  <a:lnTo>
                    <a:pt x="171" y="62"/>
                  </a:lnTo>
                  <a:cubicBezTo>
                    <a:pt x="183" y="38"/>
                    <a:pt x="171" y="13"/>
                    <a:pt x="1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05" name="Google Shape;5005;p45"/>
            <p:cNvSpPr/>
            <p:nvPr/>
          </p:nvSpPr>
          <p:spPr>
            <a:xfrm>
              <a:off x="7547822" y="2858574"/>
              <a:ext cx="7678" cy="15258"/>
            </a:xfrm>
            <a:custGeom>
              <a:avLst/>
              <a:gdLst/>
              <a:ahLst/>
              <a:cxnLst/>
              <a:rect l="l" t="t" r="r" b="b"/>
              <a:pathLst>
                <a:path w="156" h="310" extrusionOk="0">
                  <a:moveTo>
                    <a:pt x="92" y="0"/>
                  </a:moveTo>
                  <a:cubicBezTo>
                    <a:pt x="80" y="0"/>
                    <a:pt x="69" y="6"/>
                    <a:pt x="62" y="21"/>
                  </a:cubicBezTo>
                  <a:cubicBezTo>
                    <a:pt x="25" y="94"/>
                    <a:pt x="1" y="179"/>
                    <a:pt x="13" y="264"/>
                  </a:cubicBezTo>
                  <a:cubicBezTo>
                    <a:pt x="13" y="295"/>
                    <a:pt x="34" y="310"/>
                    <a:pt x="56" y="310"/>
                  </a:cubicBezTo>
                  <a:cubicBezTo>
                    <a:pt x="77" y="310"/>
                    <a:pt x="98" y="295"/>
                    <a:pt x="98" y="264"/>
                  </a:cubicBezTo>
                  <a:cubicBezTo>
                    <a:pt x="111" y="204"/>
                    <a:pt x="111" y="131"/>
                    <a:pt x="147" y="69"/>
                  </a:cubicBezTo>
                  <a:cubicBezTo>
                    <a:pt x="156" y="35"/>
                    <a:pt x="122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06" name="Google Shape;5006;p45"/>
            <p:cNvSpPr/>
            <p:nvPr/>
          </p:nvSpPr>
          <p:spPr>
            <a:xfrm>
              <a:off x="7547822" y="2858033"/>
              <a:ext cx="7875" cy="16587"/>
            </a:xfrm>
            <a:custGeom>
              <a:avLst/>
              <a:gdLst/>
              <a:ahLst/>
              <a:cxnLst/>
              <a:rect l="l" t="t" r="r" b="b"/>
              <a:pathLst>
                <a:path w="160" h="337" extrusionOk="0">
                  <a:moveTo>
                    <a:pt x="96" y="17"/>
                  </a:moveTo>
                  <a:cubicBezTo>
                    <a:pt x="104" y="17"/>
                    <a:pt x="111" y="20"/>
                    <a:pt x="111" y="20"/>
                  </a:cubicBezTo>
                  <a:cubicBezTo>
                    <a:pt x="135" y="32"/>
                    <a:pt x="147" y="56"/>
                    <a:pt x="135" y="69"/>
                  </a:cubicBezTo>
                  <a:cubicBezTo>
                    <a:pt x="98" y="142"/>
                    <a:pt x="98" y="226"/>
                    <a:pt x="98" y="275"/>
                  </a:cubicBezTo>
                  <a:cubicBezTo>
                    <a:pt x="98" y="299"/>
                    <a:pt x="74" y="312"/>
                    <a:pt x="62" y="312"/>
                  </a:cubicBezTo>
                  <a:cubicBezTo>
                    <a:pt x="38" y="312"/>
                    <a:pt x="25" y="299"/>
                    <a:pt x="25" y="275"/>
                  </a:cubicBezTo>
                  <a:cubicBezTo>
                    <a:pt x="13" y="202"/>
                    <a:pt x="25" y="117"/>
                    <a:pt x="74" y="32"/>
                  </a:cubicBezTo>
                  <a:cubicBezTo>
                    <a:pt x="80" y="20"/>
                    <a:pt x="89" y="17"/>
                    <a:pt x="96" y="17"/>
                  </a:cubicBezTo>
                  <a:close/>
                  <a:moveTo>
                    <a:pt x="96" y="0"/>
                  </a:moveTo>
                  <a:cubicBezTo>
                    <a:pt x="82" y="0"/>
                    <a:pt x="69" y="9"/>
                    <a:pt x="62" y="32"/>
                  </a:cubicBezTo>
                  <a:cubicBezTo>
                    <a:pt x="13" y="117"/>
                    <a:pt x="1" y="202"/>
                    <a:pt x="1" y="275"/>
                  </a:cubicBezTo>
                  <a:cubicBezTo>
                    <a:pt x="1" y="312"/>
                    <a:pt x="38" y="336"/>
                    <a:pt x="62" y="336"/>
                  </a:cubicBezTo>
                  <a:cubicBezTo>
                    <a:pt x="86" y="336"/>
                    <a:pt x="111" y="312"/>
                    <a:pt x="111" y="275"/>
                  </a:cubicBezTo>
                  <a:cubicBezTo>
                    <a:pt x="111" y="190"/>
                    <a:pt x="122" y="142"/>
                    <a:pt x="147" y="80"/>
                  </a:cubicBezTo>
                  <a:cubicBezTo>
                    <a:pt x="159" y="44"/>
                    <a:pt x="147" y="20"/>
                    <a:pt x="122" y="7"/>
                  </a:cubicBezTo>
                  <a:cubicBezTo>
                    <a:pt x="113" y="3"/>
                    <a:pt x="105" y="0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07" name="Google Shape;5007;p45"/>
            <p:cNvSpPr/>
            <p:nvPr/>
          </p:nvSpPr>
          <p:spPr>
            <a:xfrm>
              <a:off x="7564607" y="2857442"/>
              <a:ext cx="6005" cy="14471"/>
            </a:xfrm>
            <a:custGeom>
              <a:avLst/>
              <a:gdLst/>
              <a:ahLst/>
              <a:cxnLst/>
              <a:rect l="l" t="t" r="r" b="b"/>
              <a:pathLst>
                <a:path w="122" h="294" extrusionOk="0">
                  <a:moveTo>
                    <a:pt x="77" y="1"/>
                  </a:moveTo>
                  <a:cubicBezTo>
                    <a:pt x="59" y="1"/>
                    <a:pt x="42" y="11"/>
                    <a:pt x="37" y="32"/>
                  </a:cubicBezTo>
                  <a:lnTo>
                    <a:pt x="0" y="251"/>
                  </a:lnTo>
                  <a:cubicBezTo>
                    <a:pt x="0" y="278"/>
                    <a:pt x="27" y="294"/>
                    <a:pt x="53" y="294"/>
                  </a:cubicBezTo>
                  <a:cubicBezTo>
                    <a:pt x="73" y="294"/>
                    <a:pt x="92" y="284"/>
                    <a:pt x="97" y="263"/>
                  </a:cubicBezTo>
                  <a:cubicBezTo>
                    <a:pt x="110" y="190"/>
                    <a:pt x="122" y="117"/>
                    <a:pt x="122" y="44"/>
                  </a:cubicBezTo>
                  <a:cubicBezTo>
                    <a:pt x="122" y="16"/>
                    <a:pt x="99" y="1"/>
                    <a:pt x="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08" name="Google Shape;5008;p45"/>
            <p:cNvSpPr/>
            <p:nvPr/>
          </p:nvSpPr>
          <p:spPr>
            <a:xfrm>
              <a:off x="7564607" y="2857147"/>
              <a:ext cx="6645" cy="15061"/>
            </a:xfrm>
            <a:custGeom>
              <a:avLst/>
              <a:gdLst/>
              <a:ahLst/>
              <a:cxnLst/>
              <a:rect l="l" t="t" r="r" b="b"/>
              <a:pathLst>
                <a:path w="135" h="306" extrusionOk="0">
                  <a:moveTo>
                    <a:pt x="86" y="14"/>
                  </a:moveTo>
                  <a:cubicBezTo>
                    <a:pt x="97" y="14"/>
                    <a:pt x="122" y="25"/>
                    <a:pt x="110" y="50"/>
                  </a:cubicBezTo>
                  <a:cubicBezTo>
                    <a:pt x="110" y="123"/>
                    <a:pt x="97" y="196"/>
                    <a:pt x="86" y="257"/>
                  </a:cubicBezTo>
                  <a:cubicBezTo>
                    <a:pt x="86" y="281"/>
                    <a:pt x="61" y="293"/>
                    <a:pt x="49" y="293"/>
                  </a:cubicBezTo>
                  <a:cubicBezTo>
                    <a:pt x="24" y="281"/>
                    <a:pt x="13" y="269"/>
                    <a:pt x="13" y="257"/>
                  </a:cubicBezTo>
                  <a:cubicBezTo>
                    <a:pt x="13" y="184"/>
                    <a:pt x="37" y="111"/>
                    <a:pt x="49" y="38"/>
                  </a:cubicBezTo>
                  <a:cubicBezTo>
                    <a:pt x="49" y="25"/>
                    <a:pt x="61" y="14"/>
                    <a:pt x="73" y="14"/>
                  </a:cubicBezTo>
                  <a:close/>
                  <a:moveTo>
                    <a:pt x="86" y="1"/>
                  </a:moveTo>
                  <a:cubicBezTo>
                    <a:pt x="61" y="1"/>
                    <a:pt x="37" y="1"/>
                    <a:pt x="24" y="38"/>
                  </a:cubicBezTo>
                  <a:cubicBezTo>
                    <a:pt x="13" y="111"/>
                    <a:pt x="0" y="184"/>
                    <a:pt x="0" y="257"/>
                  </a:cubicBezTo>
                  <a:cubicBezTo>
                    <a:pt x="0" y="281"/>
                    <a:pt x="24" y="306"/>
                    <a:pt x="37" y="306"/>
                  </a:cubicBezTo>
                  <a:lnTo>
                    <a:pt x="49" y="306"/>
                  </a:lnTo>
                  <a:cubicBezTo>
                    <a:pt x="73" y="306"/>
                    <a:pt x="97" y="293"/>
                    <a:pt x="97" y="269"/>
                  </a:cubicBezTo>
                  <a:cubicBezTo>
                    <a:pt x="122" y="196"/>
                    <a:pt x="122" y="123"/>
                    <a:pt x="134" y="50"/>
                  </a:cubicBezTo>
                  <a:cubicBezTo>
                    <a:pt x="134" y="25"/>
                    <a:pt x="110" y="1"/>
                    <a:pt x="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09" name="Google Shape;5009;p45"/>
            <p:cNvSpPr/>
            <p:nvPr/>
          </p:nvSpPr>
          <p:spPr>
            <a:xfrm>
              <a:off x="7577946" y="2856261"/>
              <a:ext cx="7038" cy="12305"/>
            </a:xfrm>
            <a:custGeom>
              <a:avLst/>
              <a:gdLst/>
              <a:ahLst/>
              <a:cxnLst/>
              <a:rect l="l" t="t" r="r" b="b"/>
              <a:pathLst>
                <a:path w="143" h="250" extrusionOk="0">
                  <a:moveTo>
                    <a:pt x="75" y="0"/>
                  </a:moveTo>
                  <a:cubicBezTo>
                    <a:pt x="50" y="0"/>
                    <a:pt x="27" y="16"/>
                    <a:pt x="34" y="43"/>
                  </a:cubicBezTo>
                  <a:cubicBezTo>
                    <a:pt x="34" y="105"/>
                    <a:pt x="34" y="141"/>
                    <a:pt x="9" y="189"/>
                  </a:cubicBezTo>
                  <a:cubicBezTo>
                    <a:pt x="1" y="222"/>
                    <a:pt x="31" y="249"/>
                    <a:pt x="59" y="249"/>
                  </a:cubicBezTo>
                  <a:cubicBezTo>
                    <a:pt x="73" y="249"/>
                    <a:pt x="86" y="242"/>
                    <a:pt x="94" y="226"/>
                  </a:cubicBezTo>
                  <a:cubicBezTo>
                    <a:pt x="131" y="165"/>
                    <a:pt x="143" y="105"/>
                    <a:pt x="118" y="32"/>
                  </a:cubicBezTo>
                  <a:cubicBezTo>
                    <a:pt x="113" y="10"/>
                    <a:pt x="94" y="0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10" name="Google Shape;5010;p45"/>
            <p:cNvSpPr/>
            <p:nvPr/>
          </p:nvSpPr>
          <p:spPr>
            <a:xfrm>
              <a:off x="7577749" y="2855965"/>
              <a:ext cx="7235" cy="13240"/>
            </a:xfrm>
            <a:custGeom>
              <a:avLst/>
              <a:gdLst/>
              <a:ahLst/>
              <a:cxnLst/>
              <a:rect l="l" t="t" r="r" b="b"/>
              <a:pathLst>
                <a:path w="147" h="269" extrusionOk="0">
                  <a:moveTo>
                    <a:pt x="62" y="13"/>
                  </a:moveTo>
                  <a:cubicBezTo>
                    <a:pt x="86" y="13"/>
                    <a:pt x="111" y="25"/>
                    <a:pt x="111" y="38"/>
                  </a:cubicBezTo>
                  <a:cubicBezTo>
                    <a:pt x="135" y="111"/>
                    <a:pt x="122" y="171"/>
                    <a:pt x="98" y="232"/>
                  </a:cubicBezTo>
                  <a:cubicBezTo>
                    <a:pt x="90" y="240"/>
                    <a:pt x="75" y="249"/>
                    <a:pt x="63" y="249"/>
                  </a:cubicBezTo>
                  <a:cubicBezTo>
                    <a:pt x="58" y="249"/>
                    <a:pt x="53" y="248"/>
                    <a:pt x="49" y="244"/>
                  </a:cubicBezTo>
                  <a:cubicBezTo>
                    <a:pt x="38" y="232"/>
                    <a:pt x="25" y="220"/>
                    <a:pt x="25" y="208"/>
                  </a:cubicBezTo>
                  <a:cubicBezTo>
                    <a:pt x="38" y="147"/>
                    <a:pt x="49" y="98"/>
                    <a:pt x="38" y="49"/>
                  </a:cubicBezTo>
                  <a:cubicBezTo>
                    <a:pt x="38" y="25"/>
                    <a:pt x="62" y="25"/>
                    <a:pt x="62" y="13"/>
                  </a:cubicBezTo>
                  <a:close/>
                  <a:moveTo>
                    <a:pt x="62" y="1"/>
                  </a:moveTo>
                  <a:cubicBezTo>
                    <a:pt x="38" y="1"/>
                    <a:pt x="25" y="25"/>
                    <a:pt x="25" y="49"/>
                  </a:cubicBezTo>
                  <a:cubicBezTo>
                    <a:pt x="25" y="98"/>
                    <a:pt x="25" y="147"/>
                    <a:pt x="13" y="195"/>
                  </a:cubicBezTo>
                  <a:cubicBezTo>
                    <a:pt x="1" y="232"/>
                    <a:pt x="13" y="257"/>
                    <a:pt x="38" y="257"/>
                  </a:cubicBezTo>
                  <a:cubicBezTo>
                    <a:pt x="49" y="268"/>
                    <a:pt x="49" y="268"/>
                    <a:pt x="62" y="268"/>
                  </a:cubicBezTo>
                  <a:cubicBezTo>
                    <a:pt x="86" y="268"/>
                    <a:pt x="98" y="257"/>
                    <a:pt x="111" y="244"/>
                  </a:cubicBezTo>
                  <a:cubicBezTo>
                    <a:pt x="147" y="184"/>
                    <a:pt x="147" y="111"/>
                    <a:pt x="135" y="38"/>
                  </a:cubicBezTo>
                  <a:cubicBezTo>
                    <a:pt x="122" y="13"/>
                    <a:pt x="86" y="1"/>
                    <a:pt x="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11" name="Google Shape;5011;p45"/>
            <p:cNvSpPr/>
            <p:nvPr/>
          </p:nvSpPr>
          <p:spPr>
            <a:xfrm>
              <a:off x="7596896" y="2857786"/>
              <a:ext cx="5168" cy="10533"/>
            </a:xfrm>
            <a:custGeom>
              <a:avLst/>
              <a:gdLst/>
              <a:ahLst/>
              <a:cxnLst/>
              <a:rect l="l" t="t" r="r" b="b"/>
              <a:pathLst>
                <a:path w="105" h="214" extrusionOk="0">
                  <a:moveTo>
                    <a:pt x="65" y="0"/>
                  </a:moveTo>
                  <a:cubicBezTo>
                    <a:pt x="44" y="0"/>
                    <a:pt x="19" y="12"/>
                    <a:pt x="14" y="37"/>
                  </a:cubicBezTo>
                  <a:cubicBezTo>
                    <a:pt x="14" y="85"/>
                    <a:pt x="1" y="122"/>
                    <a:pt x="1" y="171"/>
                  </a:cubicBezTo>
                  <a:cubicBezTo>
                    <a:pt x="1" y="198"/>
                    <a:pt x="28" y="214"/>
                    <a:pt x="51" y="214"/>
                  </a:cubicBezTo>
                  <a:cubicBezTo>
                    <a:pt x="70" y="214"/>
                    <a:pt x="86" y="204"/>
                    <a:pt x="86" y="183"/>
                  </a:cubicBezTo>
                  <a:cubicBezTo>
                    <a:pt x="98" y="134"/>
                    <a:pt x="98" y="85"/>
                    <a:pt x="98" y="37"/>
                  </a:cubicBezTo>
                  <a:cubicBezTo>
                    <a:pt x="104" y="12"/>
                    <a:pt x="86" y="0"/>
                    <a:pt x="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12" name="Google Shape;5012;p45"/>
            <p:cNvSpPr/>
            <p:nvPr/>
          </p:nvSpPr>
          <p:spPr>
            <a:xfrm>
              <a:off x="7596355" y="2857147"/>
              <a:ext cx="6005" cy="11468"/>
            </a:xfrm>
            <a:custGeom>
              <a:avLst/>
              <a:gdLst/>
              <a:ahLst/>
              <a:cxnLst/>
              <a:rect l="l" t="t" r="r" b="b"/>
              <a:pathLst>
                <a:path w="122" h="233" extrusionOk="0">
                  <a:moveTo>
                    <a:pt x="73" y="14"/>
                  </a:moveTo>
                  <a:cubicBezTo>
                    <a:pt x="85" y="25"/>
                    <a:pt x="109" y="25"/>
                    <a:pt x="109" y="50"/>
                  </a:cubicBezTo>
                  <a:cubicBezTo>
                    <a:pt x="109" y="62"/>
                    <a:pt x="97" y="74"/>
                    <a:pt x="97" y="87"/>
                  </a:cubicBezTo>
                  <a:lnTo>
                    <a:pt x="97" y="196"/>
                  </a:lnTo>
                  <a:cubicBezTo>
                    <a:pt x="85" y="220"/>
                    <a:pt x="73" y="220"/>
                    <a:pt x="61" y="220"/>
                  </a:cubicBezTo>
                  <a:cubicBezTo>
                    <a:pt x="49" y="220"/>
                    <a:pt x="25" y="208"/>
                    <a:pt x="25" y="184"/>
                  </a:cubicBezTo>
                  <a:cubicBezTo>
                    <a:pt x="25" y="147"/>
                    <a:pt x="25" y="123"/>
                    <a:pt x="36" y="87"/>
                  </a:cubicBezTo>
                  <a:lnTo>
                    <a:pt x="36" y="50"/>
                  </a:lnTo>
                  <a:cubicBezTo>
                    <a:pt x="36" y="25"/>
                    <a:pt x="61" y="14"/>
                    <a:pt x="73" y="14"/>
                  </a:cubicBezTo>
                  <a:close/>
                  <a:moveTo>
                    <a:pt x="73" y="1"/>
                  </a:moveTo>
                  <a:cubicBezTo>
                    <a:pt x="49" y="1"/>
                    <a:pt x="25" y="14"/>
                    <a:pt x="25" y="50"/>
                  </a:cubicBezTo>
                  <a:cubicBezTo>
                    <a:pt x="12" y="62"/>
                    <a:pt x="12" y="74"/>
                    <a:pt x="12" y="87"/>
                  </a:cubicBezTo>
                  <a:cubicBezTo>
                    <a:pt x="12" y="123"/>
                    <a:pt x="0" y="147"/>
                    <a:pt x="0" y="184"/>
                  </a:cubicBezTo>
                  <a:cubicBezTo>
                    <a:pt x="12" y="220"/>
                    <a:pt x="36" y="233"/>
                    <a:pt x="61" y="233"/>
                  </a:cubicBezTo>
                  <a:cubicBezTo>
                    <a:pt x="85" y="233"/>
                    <a:pt x="109" y="220"/>
                    <a:pt x="109" y="196"/>
                  </a:cubicBezTo>
                  <a:cubicBezTo>
                    <a:pt x="122" y="160"/>
                    <a:pt x="122" y="123"/>
                    <a:pt x="122" y="87"/>
                  </a:cubicBezTo>
                  <a:lnTo>
                    <a:pt x="122" y="50"/>
                  </a:lnTo>
                  <a:cubicBezTo>
                    <a:pt x="122" y="14"/>
                    <a:pt x="97" y="1"/>
                    <a:pt x="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13" name="Google Shape;5013;p45"/>
            <p:cNvSpPr/>
            <p:nvPr/>
          </p:nvSpPr>
          <p:spPr>
            <a:xfrm>
              <a:off x="7610088" y="2856261"/>
              <a:ext cx="6054" cy="12059"/>
            </a:xfrm>
            <a:custGeom>
              <a:avLst/>
              <a:gdLst/>
              <a:ahLst/>
              <a:cxnLst/>
              <a:rect l="l" t="t" r="r" b="b"/>
              <a:pathLst>
                <a:path w="123" h="245" extrusionOk="0">
                  <a:moveTo>
                    <a:pt x="70" y="0"/>
                  </a:moveTo>
                  <a:cubicBezTo>
                    <a:pt x="50" y="0"/>
                    <a:pt x="30" y="10"/>
                    <a:pt x="25" y="32"/>
                  </a:cubicBezTo>
                  <a:cubicBezTo>
                    <a:pt x="25" y="92"/>
                    <a:pt x="0" y="141"/>
                    <a:pt x="0" y="202"/>
                  </a:cubicBezTo>
                  <a:cubicBezTo>
                    <a:pt x="0" y="229"/>
                    <a:pt x="23" y="245"/>
                    <a:pt x="48" y="245"/>
                  </a:cubicBezTo>
                  <a:cubicBezTo>
                    <a:pt x="67" y="245"/>
                    <a:pt x="87" y="235"/>
                    <a:pt x="98" y="214"/>
                  </a:cubicBezTo>
                  <a:cubicBezTo>
                    <a:pt x="110" y="165"/>
                    <a:pt x="110" y="105"/>
                    <a:pt x="122" y="43"/>
                  </a:cubicBezTo>
                  <a:cubicBezTo>
                    <a:pt x="122" y="16"/>
                    <a:pt x="96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14" name="Google Shape;5014;p45"/>
            <p:cNvSpPr/>
            <p:nvPr/>
          </p:nvSpPr>
          <p:spPr>
            <a:xfrm>
              <a:off x="7609497" y="2855965"/>
              <a:ext cx="7235" cy="12650"/>
            </a:xfrm>
            <a:custGeom>
              <a:avLst/>
              <a:gdLst/>
              <a:ahLst/>
              <a:cxnLst/>
              <a:rect l="l" t="t" r="r" b="b"/>
              <a:pathLst>
                <a:path w="147" h="257" extrusionOk="0">
                  <a:moveTo>
                    <a:pt x="85" y="13"/>
                  </a:moveTo>
                  <a:cubicBezTo>
                    <a:pt x="110" y="25"/>
                    <a:pt x="122" y="25"/>
                    <a:pt x="122" y="49"/>
                  </a:cubicBezTo>
                  <a:cubicBezTo>
                    <a:pt x="122" y="62"/>
                    <a:pt x="122" y="74"/>
                    <a:pt x="110" y="86"/>
                  </a:cubicBezTo>
                  <a:cubicBezTo>
                    <a:pt x="110" y="135"/>
                    <a:pt x="110" y="184"/>
                    <a:pt x="98" y="220"/>
                  </a:cubicBezTo>
                  <a:cubicBezTo>
                    <a:pt x="85" y="244"/>
                    <a:pt x="74" y="244"/>
                    <a:pt x="49" y="244"/>
                  </a:cubicBezTo>
                  <a:cubicBezTo>
                    <a:pt x="37" y="244"/>
                    <a:pt x="25" y="232"/>
                    <a:pt x="25" y="208"/>
                  </a:cubicBezTo>
                  <a:cubicBezTo>
                    <a:pt x="25" y="171"/>
                    <a:pt x="37" y="122"/>
                    <a:pt x="37" y="86"/>
                  </a:cubicBezTo>
                  <a:cubicBezTo>
                    <a:pt x="49" y="62"/>
                    <a:pt x="49" y="49"/>
                    <a:pt x="49" y="38"/>
                  </a:cubicBezTo>
                  <a:cubicBezTo>
                    <a:pt x="49" y="25"/>
                    <a:pt x="74" y="13"/>
                    <a:pt x="85" y="13"/>
                  </a:cubicBezTo>
                  <a:close/>
                  <a:moveTo>
                    <a:pt x="98" y="1"/>
                  </a:moveTo>
                  <a:cubicBezTo>
                    <a:pt x="61" y="1"/>
                    <a:pt x="37" y="13"/>
                    <a:pt x="37" y="38"/>
                  </a:cubicBezTo>
                  <a:cubicBezTo>
                    <a:pt x="25" y="49"/>
                    <a:pt x="25" y="62"/>
                    <a:pt x="25" y="74"/>
                  </a:cubicBezTo>
                  <a:cubicBezTo>
                    <a:pt x="12" y="122"/>
                    <a:pt x="12" y="159"/>
                    <a:pt x="12" y="208"/>
                  </a:cubicBezTo>
                  <a:cubicBezTo>
                    <a:pt x="1" y="244"/>
                    <a:pt x="25" y="257"/>
                    <a:pt x="49" y="257"/>
                  </a:cubicBezTo>
                  <a:lnTo>
                    <a:pt x="61" y="257"/>
                  </a:lnTo>
                  <a:cubicBezTo>
                    <a:pt x="85" y="257"/>
                    <a:pt x="110" y="244"/>
                    <a:pt x="110" y="220"/>
                  </a:cubicBezTo>
                  <a:cubicBezTo>
                    <a:pt x="122" y="184"/>
                    <a:pt x="134" y="135"/>
                    <a:pt x="134" y="98"/>
                  </a:cubicBezTo>
                  <a:lnTo>
                    <a:pt x="134" y="49"/>
                  </a:lnTo>
                  <a:cubicBezTo>
                    <a:pt x="147" y="25"/>
                    <a:pt x="122" y="1"/>
                    <a:pt x="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15" name="Google Shape;5015;p45"/>
            <p:cNvSpPr/>
            <p:nvPr/>
          </p:nvSpPr>
          <p:spPr>
            <a:xfrm>
              <a:off x="7623870" y="2856556"/>
              <a:ext cx="4233" cy="9499"/>
            </a:xfrm>
            <a:custGeom>
              <a:avLst/>
              <a:gdLst/>
              <a:ahLst/>
              <a:cxnLst/>
              <a:rect l="l" t="t" r="r" b="b"/>
              <a:pathLst>
                <a:path w="86" h="193" extrusionOk="0">
                  <a:moveTo>
                    <a:pt x="43" y="1"/>
                  </a:moveTo>
                  <a:cubicBezTo>
                    <a:pt x="22" y="1"/>
                    <a:pt x="1" y="13"/>
                    <a:pt x="1" y="37"/>
                  </a:cubicBezTo>
                  <a:lnTo>
                    <a:pt x="1" y="147"/>
                  </a:lnTo>
                  <a:cubicBezTo>
                    <a:pt x="1" y="177"/>
                    <a:pt x="22" y="192"/>
                    <a:pt x="43" y="192"/>
                  </a:cubicBezTo>
                  <a:cubicBezTo>
                    <a:pt x="64" y="192"/>
                    <a:pt x="85" y="177"/>
                    <a:pt x="85" y="147"/>
                  </a:cubicBezTo>
                  <a:lnTo>
                    <a:pt x="85" y="37"/>
                  </a:lnTo>
                  <a:cubicBezTo>
                    <a:pt x="85" y="13"/>
                    <a:pt x="64" y="1"/>
                    <a:pt x="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16" name="Google Shape;5016;p45"/>
            <p:cNvSpPr/>
            <p:nvPr/>
          </p:nvSpPr>
          <p:spPr>
            <a:xfrm>
              <a:off x="7623230" y="2855965"/>
              <a:ext cx="5463" cy="10828"/>
            </a:xfrm>
            <a:custGeom>
              <a:avLst/>
              <a:gdLst/>
              <a:ahLst/>
              <a:cxnLst/>
              <a:rect l="l" t="t" r="r" b="b"/>
              <a:pathLst>
                <a:path w="111" h="220" extrusionOk="0">
                  <a:moveTo>
                    <a:pt x="62" y="13"/>
                  </a:moveTo>
                  <a:cubicBezTo>
                    <a:pt x="74" y="13"/>
                    <a:pt x="87" y="25"/>
                    <a:pt x="87" y="49"/>
                  </a:cubicBezTo>
                  <a:lnTo>
                    <a:pt x="87" y="74"/>
                  </a:lnTo>
                  <a:cubicBezTo>
                    <a:pt x="98" y="98"/>
                    <a:pt x="98" y="135"/>
                    <a:pt x="87" y="159"/>
                  </a:cubicBezTo>
                  <a:cubicBezTo>
                    <a:pt x="87" y="184"/>
                    <a:pt x="74" y="195"/>
                    <a:pt x="62" y="195"/>
                  </a:cubicBezTo>
                  <a:cubicBezTo>
                    <a:pt x="38" y="195"/>
                    <a:pt x="25" y="184"/>
                    <a:pt x="25" y="159"/>
                  </a:cubicBezTo>
                  <a:cubicBezTo>
                    <a:pt x="14" y="135"/>
                    <a:pt x="25" y="98"/>
                    <a:pt x="25" y="74"/>
                  </a:cubicBezTo>
                  <a:lnTo>
                    <a:pt x="25" y="49"/>
                  </a:lnTo>
                  <a:cubicBezTo>
                    <a:pt x="25" y="25"/>
                    <a:pt x="38" y="13"/>
                    <a:pt x="62" y="13"/>
                  </a:cubicBezTo>
                  <a:close/>
                  <a:moveTo>
                    <a:pt x="62" y="1"/>
                  </a:moveTo>
                  <a:cubicBezTo>
                    <a:pt x="25" y="1"/>
                    <a:pt x="1" y="13"/>
                    <a:pt x="1" y="49"/>
                  </a:cubicBezTo>
                  <a:lnTo>
                    <a:pt x="1" y="74"/>
                  </a:lnTo>
                  <a:lnTo>
                    <a:pt x="1" y="159"/>
                  </a:lnTo>
                  <a:cubicBezTo>
                    <a:pt x="1" y="195"/>
                    <a:pt x="38" y="220"/>
                    <a:pt x="62" y="220"/>
                  </a:cubicBezTo>
                  <a:cubicBezTo>
                    <a:pt x="74" y="220"/>
                    <a:pt x="111" y="195"/>
                    <a:pt x="111" y="159"/>
                  </a:cubicBezTo>
                  <a:lnTo>
                    <a:pt x="111" y="74"/>
                  </a:lnTo>
                  <a:lnTo>
                    <a:pt x="111" y="49"/>
                  </a:lnTo>
                  <a:cubicBezTo>
                    <a:pt x="111" y="13"/>
                    <a:pt x="87" y="1"/>
                    <a:pt x="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17" name="Google Shape;5017;p45"/>
            <p:cNvSpPr/>
            <p:nvPr/>
          </p:nvSpPr>
          <p:spPr>
            <a:xfrm>
              <a:off x="7634649" y="2855375"/>
              <a:ext cx="4824" cy="11862"/>
            </a:xfrm>
            <a:custGeom>
              <a:avLst/>
              <a:gdLst/>
              <a:ahLst/>
              <a:cxnLst/>
              <a:rect l="l" t="t" r="r" b="b"/>
              <a:pathLst>
                <a:path w="98" h="241" extrusionOk="0">
                  <a:moveTo>
                    <a:pt x="49" y="1"/>
                  </a:moveTo>
                  <a:cubicBezTo>
                    <a:pt x="28" y="1"/>
                    <a:pt x="6" y="13"/>
                    <a:pt x="1" y="37"/>
                  </a:cubicBezTo>
                  <a:lnTo>
                    <a:pt x="1" y="196"/>
                  </a:lnTo>
                  <a:cubicBezTo>
                    <a:pt x="6" y="226"/>
                    <a:pt x="28" y="241"/>
                    <a:pt x="49" y="241"/>
                  </a:cubicBezTo>
                  <a:cubicBezTo>
                    <a:pt x="70" y="241"/>
                    <a:pt x="91" y="226"/>
                    <a:pt x="98" y="196"/>
                  </a:cubicBezTo>
                  <a:lnTo>
                    <a:pt x="98" y="37"/>
                  </a:lnTo>
                  <a:cubicBezTo>
                    <a:pt x="91" y="13"/>
                    <a:pt x="70" y="1"/>
                    <a:pt x="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18" name="Google Shape;5018;p45"/>
            <p:cNvSpPr/>
            <p:nvPr/>
          </p:nvSpPr>
          <p:spPr>
            <a:xfrm>
              <a:off x="7634010" y="2854784"/>
              <a:ext cx="6054" cy="13191"/>
            </a:xfrm>
            <a:custGeom>
              <a:avLst/>
              <a:gdLst/>
              <a:ahLst/>
              <a:cxnLst/>
              <a:rect l="l" t="t" r="r" b="b"/>
              <a:pathLst>
                <a:path w="123" h="268" extrusionOk="0">
                  <a:moveTo>
                    <a:pt x="62" y="25"/>
                  </a:moveTo>
                  <a:cubicBezTo>
                    <a:pt x="74" y="25"/>
                    <a:pt x="98" y="25"/>
                    <a:pt x="98" y="49"/>
                  </a:cubicBezTo>
                  <a:lnTo>
                    <a:pt x="98" y="62"/>
                  </a:lnTo>
                  <a:lnTo>
                    <a:pt x="98" y="208"/>
                  </a:lnTo>
                  <a:cubicBezTo>
                    <a:pt x="98" y="232"/>
                    <a:pt x="74" y="244"/>
                    <a:pt x="62" y="244"/>
                  </a:cubicBezTo>
                  <a:cubicBezTo>
                    <a:pt x="50" y="244"/>
                    <a:pt x="25" y="232"/>
                    <a:pt x="25" y="208"/>
                  </a:cubicBezTo>
                  <a:lnTo>
                    <a:pt x="25" y="62"/>
                  </a:lnTo>
                  <a:lnTo>
                    <a:pt x="25" y="49"/>
                  </a:lnTo>
                  <a:cubicBezTo>
                    <a:pt x="25" y="25"/>
                    <a:pt x="50" y="25"/>
                    <a:pt x="62" y="25"/>
                  </a:cubicBezTo>
                  <a:close/>
                  <a:moveTo>
                    <a:pt x="62" y="0"/>
                  </a:moveTo>
                  <a:cubicBezTo>
                    <a:pt x="38" y="0"/>
                    <a:pt x="14" y="13"/>
                    <a:pt x="14" y="49"/>
                  </a:cubicBezTo>
                  <a:lnTo>
                    <a:pt x="14" y="62"/>
                  </a:lnTo>
                  <a:cubicBezTo>
                    <a:pt x="14" y="110"/>
                    <a:pt x="1" y="159"/>
                    <a:pt x="14" y="208"/>
                  </a:cubicBezTo>
                  <a:cubicBezTo>
                    <a:pt x="14" y="244"/>
                    <a:pt x="38" y="268"/>
                    <a:pt x="62" y="268"/>
                  </a:cubicBezTo>
                  <a:cubicBezTo>
                    <a:pt x="86" y="268"/>
                    <a:pt x="111" y="244"/>
                    <a:pt x="111" y="208"/>
                  </a:cubicBezTo>
                  <a:cubicBezTo>
                    <a:pt x="122" y="159"/>
                    <a:pt x="122" y="110"/>
                    <a:pt x="111" y="62"/>
                  </a:cubicBezTo>
                  <a:lnTo>
                    <a:pt x="111" y="49"/>
                  </a:lnTo>
                  <a:cubicBezTo>
                    <a:pt x="111" y="25"/>
                    <a:pt x="86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19" name="Google Shape;5019;p45"/>
            <p:cNvSpPr/>
            <p:nvPr/>
          </p:nvSpPr>
          <p:spPr>
            <a:xfrm>
              <a:off x="7645429" y="2855079"/>
              <a:ext cx="6399" cy="12256"/>
            </a:xfrm>
            <a:custGeom>
              <a:avLst/>
              <a:gdLst/>
              <a:ahLst/>
              <a:cxnLst/>
              <a:rect l="l" t="t" r="r" b="b"/>
              <a:pathLst>
                <a:path w="130" h="249" extrusionOk="0">
                  <a:moveTo>
                    <a:pt x="56" y="0"/>
                  </a:moveTo>
                  <a:cubicBezTo>
                    <a:pt x="37" y="0"/>
                    <a:pt x="18" y="10"/>
                    <a:pt x="12" y="31"/>
                  </a:cubicBezTo>
                  <a:cubicBezTo>
                    <a:pt x="0" y="104"/>
                    <a:pt x="12" y="165"/>
                    <a:pt x="36" y="226"/>
                  </a:cubicBezTo>
                  <a:cubicBezTo>
                    <a:pt x="44" y="242"/>
                    <a:pt x="58" y="249"/>
                    <a:pt x="72" y="249"/>
                  </a:cubicBezTo>
                  <a:cubicBezTo>
                    <a:pt x="100" y="249"/>
                    <a:pt x="130" y="221"/>
                    <a:pt x="122" y="189"/>
                  </a:cubicBezTo>
                  <a:cubicBezTo>
                    <a:pt x="98" y="140"/>
                    <a:pt x="98" y="104"/>
                    <a:pt x="98" y="43"/>
                  </a:cubicBezTo>
                  <a:cubicBezTo>
                    <a:pt x="104" y="16"/>
                    <a:pt x="81" y="0"/>
                    <a:pt x="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20" name="Google Shape;5020;p45"/>
            <p:cNvSpPr/>
            <p:nvPr/>
          </p:nvSpPr>
          <p:spPr>
            <a:xfrm>
              <a:off x="7644789" y="2854784"/>
              <a:ext cx="7235" cy="13191"/>
            </a:xfrm>
            <a:custGeom>
              <a:avLst/>
              <a:gdLst/>
              <a:ahLst/>
              <a:cxnLst/>
              <a:rect l="l" t="t" r="r" b="b"/>
              <a:pathLst>
                <a:path w="147" h="268" extrusionOk="0">
                  <a:moveTo>
                    <a:pt x="62" y="20"/>
                  </a:moveTo>
                  <a:cubicBezTo>
                    <a:pt x="67" y="20"/>
                    <a:pt x="71" y="22"/>
                    <a:pt x="74" y="25"/>
                  </a:cubicBezTo>
                  <a:cubicBezTo>
                    <a:pt x="86" y="25"/>
                    <a:pt x="111" y="37"/>
                    <a:pt x="98" y="49"/>
                  </a:cubicBezTo>
                  <a:cubicBezTo>
                    <a:pt x="98" y="98"/>
                    <a:pt x="98" y="146"/>
                    <a:pt x="122" y="208"/>
                  </a:cubicBezTo>
                  <a:cubicBezTo>
                    <a:pt x="135" y="219"/>
                    <a:pt x="122" y="232"/>
                    <a:pt x="98" y="244"/>
                  </a:cubicBezTo>
                  <a:cubicBezTo>
                    <a:pt x="86" y="244"/>
                    <a:pt x="74" y="244"/>
                    <a:pt x="62" y="232"/>
                  </a:cubicBezTo>
                  <a:cubicBezTo>
                    <a:pt x="25" y="171"/>
                    <a:pt x="25" y="110"/>
                    <a:pt x="38" y="49"/>
                  </a:cubicBezTo>
                  <a:cubicBezTo>
                    <a:pt x="38" y="31"/>
                    <a:pt x="51" y="20"/>
                    <a:pt x="62" y="20"/>
                  </a:cubicBezTo>
                  <a:close/>
                  <a:moveTo>
                    <a:pt x="74" y="0"/>
                  </a:moveTo>
                  <a:cubicBezTo>
                    <a:pt x="49" y="0"/>
                    <a:pt x="25" y="13"/>
                    <a:pt x="25" y="37"/>
                  </a:cubicBezTo>
                  <a:cubicBezTo>
                    <a:pt x="1" y="110"/>
                    <a:pt x="13" y="183"/>
                    <a:pt x="38" y="244"/>
                  </a:cubicBezTo>
                  <a:cubicBezTo>
                    <a:pt x="49" y="256"/>
                    <a:pt x="74" y="268"/>
                    <a:pt x="86" y="268"/>
                  </a:cubicBezTo>
                  <a:cubicBezTo>
                    <a:pt x="98" y="268"/>
                    <a:pt x="98" y="256"/>
                    <a:pt x="111" y="256"/>
                  </a:cubicBezTo>
                  <a:cubicBezTo>
                    <a:pt x="135" y="244"/>
                    <a:pt x="147" y="232"/>
                    <a:pt x="135" y="195"/>
                  </a:cubicBezTo>
                  <a:cubicBezTo>
                    <a:pt x="122" y="146"/>
                    <a:pt x="111" y="98"/>
                    <a:pt x="122" y="49"/>
                  </a:cubicBezTo>
                  <a:cubicBezTo>
                    <a:pt x="122" y="25"/>
                    <a:pt x="98" y="13"/>
                    <a:pt x="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21" name="Google Shape;5021;p45"/>
            <p:cNvSpPr/>
            <p:nvPr/>
          </p:nvSpPr>
          <p:spPr>
            <a:xfrm>
              <a:off x="7660343" y="2856556"/>
              <a:ext cx="4282" cy="10681"/>
            </a:xfrm>
            <a:custGeom>
              <a:avLst/>
              <a:gdLst/>
              <a:ahLst/>
              <a:cxnLst/>
              <a:rect l="l" t="t" r="r" b="b"/>
              <a:pathLst>
                <a:path w="87" h="217" extrusionOk="0">
                  <a:moveTo>
                    <a:pt x="44" y="1"/>
                  </a:moveTo>
                  <a:cubicBezTo>
                    <a:pt x="22" y="1"/>
                    <a:pt x="1" y="13"/>
                    <a:pt x="1" y="37"/>
                  </a:cubicBezTo>
                  <a:lnTo>
                    <a:pt x="1" y="172"/>
                  </a:lnTo>
                  <a:cubicBezTo>
                    <a:pt x="1" y="202"/>
                    <a:pt x="22" y="217"/>
                    <a:pt x="44" y="217"/>
                  </a:cubicBezTo>
                  <a:cubicBezTo>
                    <a:pt x="65" y="217"/>
                    <a:pt x="87" y="202"/>
                    <a:pt x="87" y="172"/>
                  </a:cubicBezTo>
                  <a:lnTo>
                    <a:pt x="87" y="37"/>
                  </a:lnTo>
                  <a:cubicBezTo>
                    <a:pt x="87" y="13"/>
                    <a:pt x="65" y="1"/>
                    <a:pt x="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22" name="Google Shape;5022;p45"/>
            <p:cNvSpPr/>
            <p:nvPr/>
          </p:nvSpPr>
          <p:spPr>
            <a:xfrm>
              <a:off x="7659802" y="2856162"/>
              <a:ext cx="5414" cy="11271"/>
            </a:xfrm>
            <a:custGeom>
              <a:avLst/>
              <a:gdLst/>
              <a:ahLst/>
              <a:cxnLst/>
              <a:rect l="l" t="t" r="r" b="b"/>
              <a:pathLst>
                <a:path w="110" h="229" extrusionOk="0">
                  <a:moveTo>
                    <a:pt x="61" y="9"/>
                  </a:moveTo>
                  <a:cubicBezTo>
                    <a:pt x="73" y="9"/>
                    <a:pt x="85" y="21"/>
                    <a:pt x="85" y="45"/>
                  </a:cubicBezTo>
                  <a:cubicBezTo>
                    <a:pt x="98" y="94"/>
                    <a:pt x="98" y="143"/>
                    <a:pt x="85" y="180"/>
                  </a:cubicBezTo>
                  <a:cubicBezTo>
                    <a:pt x="85" y="204"/>
                    <a:pt x="73" y="216"/>
                    <a:pt x="61" y="216"/>
                  </a:cubicBezTo>
                  <a:cubicBezTo>
                    <a:pt x="36" y="216"/>
                    <a:pt x="25" y="204"/>
                    <a:pt x="25" y="180"/>
                  </a:cubicBezTo>
                  <a:lnTo>
                    <a:pt x="25" y="45"/>
                  </a:lnTo>
                  <a:cubicBezTo>
                    <a:pt x="25" y="21"/>
                    <a:pt x="36" y="9"/>
                    <a:pt x="61" y="9"/>
                  </a:cubicBezTo>
                  <a:close/>
                  <a:moveTo>
                    <a:pt x="59" y="0"/>
                  </a:moveTo>
                  <a:cubicBezTo>
                    <a:pt x="33" y="0"/>
                    <a:pt x="6" y="15"/>
                    <a:pt x="0" y="45"/>
                  </a:cubicBezTo>
                  <a:lnTo>
                    <a:pt x="0" y="180"/>
                  </a:lnTo>
                  <a:cubicBezTo>
                    <a:pt x="0" y="216"/>
                    <a:pt x="36" y="228"/>
                    <a:pt x="61" y="228"/>
                  </a:cubicBezTo>
                  <a:cubicBezTo>
                    <a:pt x="85" y="228"/>
                    <a:pt x="109" y="216"/>
                    <a:pt x="109" y="180"/>
                  </a:cubicBezTo>
                  <a:lnTo>
                    <a:pt x="109" y="45"/>
                  </a:lnTo>
                  <a:cubicBezTo>
                    <a:pt x="109" y="15"/>
                    <a:pt x="85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23" name="Google Shape;5023;p45"/>
            <p:cNvSpPr/>
            <p:nvPr/>
          </p:nvSpPr>
          <p:spPr>
            <a:xfrm>
              <a:off x="7673535" y="2856556"/>
              <a:ext cx="4824" cy="9499"/>
            </a:xfrm>
            <a:custGeom>
              <a:avLst/>
              <a:gdLst/>
              <a:ahLst/>
              <a:cxnLst/>
              <a:rect l="l" t="t" r="r" b="b"/>
              <a:pathLst>
                <a:path w="98" h="193" extrusionOk="0">
                  <a:moveTo>
                    <a:pt x="43" y="1"/>
                  </a:moveTo>
                  <a:cubicBezTo>
                    <a:pt x="22" y="1"/>
                    <a:pt x="1" y="13"/>
                    <a:pt x="1" y="37"/>
                  </a:cubicBezTo>
                  <a:lnTo>
                    <a:pt x="1" y="147"/>
                  </a:lnTo>
                  <a:cubicBezTo>
                    <a:pt x="1" y="177"/>
                    <a:pt x="22" y="192"/>
                    <a:pt x="43" y="192"/>
                  </a:cubicBezTo>
                  <a:cubicBezTo>
                    <a:pt x="65" y="192"/>
                    <a:pt x="86" y="177"/>
                    <a:pt x="86" y="147"/>
                  </a:cubicBezTo>
                  <a:cubicBezTo>
                    <a:pt x="98" y="110"/>
                    <a:pt x="86" y="74"/>
                    <a:pt x="86" y="37"/>
                  </a:cubicBezTo>
                  <a:cubicBezTo>
                    <a:pt x="86" y="13"/>
                    <a:pt x="65" y="1"/>
                    <a:pt x="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24" name="Google Shape;5024;p45"/>
            <p:cNvSpPr/>
            <p:nvPr/>
          </p:nvSpPr>
          <p:spPr>
            <a:xfrm>
              <a:off x="7672944" y="2856162"/>
              <a:ext cx="5414" cy="10632"/>
            </a:xfrm>
            <a:custGeom>
              <a:avLst/>
              <a:gdLst/>
              <a:ahLst/>
              <a:cxnLst/>
              <a:rect l="l" t="t" r="r" b="b"/>
              <a:pathLst>
                <a:path w="110" h="216" extrusionOk="0">
                  <a:moveTo>
                    <a:pt x="61" y="9"/>
                  </a:moveTo>
                  <a:cubicBezTo>
                    <a:pt x="74" y="9"/>
                    <a:pt x="98" y="21"/>
                    <a:pt x="98" y="45"/>
                  </a:cubicBezTo>
                  <a:lnTo>
                    <a:pt x="98" y="70"/>
                  </a:lnTo>
                  <a:lnTo>
                    <a:pt x="98" y="155"/>
                  </a:lnTo>
                  <a:cubicBezTo>
                    <a:pt x="98" y="180"/>
                    <a:pt x="74" y="191"/>
                    <a:pt x="61" y="191"/>
                  </a:cubicBezTo>
                  <a:cubicBezTo>
                    <a:pt x="37" y="191"/>
                    <a:pt x="25" y="180"/>
                    <a:pt x="25" y="155"/>
                  </a:cubicBezTo>
                  <a:lnTo>
                    <a:pt x="25" y="70"/>
                  </a:lnTo>
                  <a:lnTo>
                    <a:pt x="25" y="45"/>
                  </a:lnTo>
                  <a:cubicBezTo>
                    <a:pt x="25" y="21"/>
                    <a:pt x="37" y="9"/>
                    <a:pt x="61" y="9"/>
                  </a:cubicBezTo>
                  <a:close/>
                  <a:moveTo>
                    <a:pt x="61" y="0"/>
                  </a:moveTo>
                  <a:cubicBezTo>
                    <a:pt x="37" y="0"/>
                    <a:pt x="13" y="15"/>
                    <a:pt x="13" y="45"/>
                  </a:cubicBezTo>
                  <a:lnTo>
                    <a:pt x="13" y="70"/>
                  </a:lnTo>
                  <a:cubicBezTo>
                    <a:pt x="1" y="94"/>
                    <a:pt x="1" y="131"/>
                    <a:pt x="13" y="155"/>
                  </a:cubicBezTo>
                  <a:cubicBezTo>
                    <a:pt x="13" y="191"/>
                    <a:pt x="37" y="216"/>
                    <a:pt x="61" y="216"/>
                  </a:cubicBezTo>
                  <a:cubicBezTo>
                    <a:pt x="85" y="216"/>
                    <a:pt x="110" y="191"/>
                    <a:pt x="110" y="155"/>
                  </a:cubicBezTo>
                  <a:lnTo>
                    <a:pt x="110" y="70"/>
                  </a:lnTo>
                  <a:lnTo>
                    <a:pt x="110" y="45"/>
                  </a:lnTo>
                  <a:cubicBezTo>
                    <a:pt x="110" y="15"/>
                    <a:pt x="85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25" name="Google Shape;5025;p45"/>
            <p:cNvSpPr/>
            <p:nvPr/>
          </p:nvSpPr>
          <p:spPr>
            <a:xfrm>
              <a:off x="7683724" y="2857343"/>
              <a:ext cx="4233" cy="8712"/>
            </a:xfrm>
            <a:custGeom>
              <a:avLst/>
              <a:gdLst/>
              <a:ahLst/>
              <a:cxnLst/>
              <a:rect l="l" t="t" r="r" b="b"/>
              <a:pathLst>
                <a:path w="86" h="177" extrusionOk="0">
                  <a:moveTo>
                    <a:pt x="43" y="0"/>
                  </a:moveTo>
                  <a:cubicBezTo>
                    <a:pt x="22" y="0"/>
                    <a:pt x="1" y="15"/>
                    <a:pt x="1" y="46"/>
                  </a:cubicBezTo>
                  <a:lnTo>
                    <a:pt x="1" y="131"/>
                  </a:lnTo>
                  <a:cubicBezTo>
                    <a:pt x="1" y="161"/>
                    <a:pt x="22" y="176"/>
                    <a:pt x="43" y="176"/>
                  </a:cubicBezTo>
                  <a:cubicBezTo>
                    <a:pt x="64" y="176"/>
                    <a:pt x="85" y="161"/>
                    <a:pt x="85" y="131"/>
                  </a:cubicBezTo>
                  <a:lnTo>
                    <a:pt x="85" y="46"/>
                  </a:lnTo>
                  <a:cubicBezTo>
                    <a:pt x="85" y="15"/>
                    <a:pt x="64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26" name="Google Shape;5026;p45"/>
            <p:cNvSpPr/>
            <p:nvPr/>
          </p:nvSpPr>
          <p:spPr>
            <a:xfrm>
              <a:off x="7683133" y="2856851"/>
              <a:ext cx="5463" cy="9942"/>
            </a:xfrm>
            <a:custGeom>
              <a:avLst/>
              <a:gdLst/>
              <a:ahLst/>
              <a:cxnLst/>
              <a:rect l="l" t="t" r="r" b="b"/>
              <a:pathLst>
                <a:path w="111" h="202" extrusionOk="0">
                  <a:moveTo>
                    <a:pt x="49" y="20"/>
                  </a:moveTo>
                  <a:cubicBezTo>
                    <a:pt x="73" y="20"/>
                    <a:pt x="86" y="31"/>
                    <a:pt x="86" y="56"/>
                  </a:cubicBezTo>
                  <a:lnTo>
                    <a:pt x="86" y="80"/>
                  </a:lnTo>
                  <a:lnTo>
                    <a:pt x="86" y="141"/>
                  </a:lnTo>
                  <a:cubicBezTo>
                    <a:pt x="86" y="166"/>
                    <a:pt x="73" y="177"/>
                    <a:pt x="49" y="177"/>
                  </a:cubicBezTo>
                  <a:cubicBezTo>
                    <a:pt x="37" y="177"/>
                    <a:pt x="24" y="166"/>
                    <a:pt x="24" y="141"/>
                  </a:cubicBezTo>
                  <a:lnTo>
                    <a:pt x="24" y="80"/>
                  </a:lnTo>
                  <a:lnTo>
                    <a:pt x="24" y="56"/>
                  </a:lnTo>
                  <a:cubicBezTo>
                    <a:pt x="24" y="31"/>
                    <a:pt x="37" y="20"/>
                    <a:pt x="49" y="20"/>
                  </a:cubicBezTo>
                  <a:close/>
                  <a:moveTo>
                    <a:pt x="55" y="1"/>
                  </a:moveTo>
                  <a:cubicBezTo>
                    <a:pt x="28" y="1"/>
                    <a:pt x="0" y="19"/>
                    <a:pt x="0" y="56"/>
                  </a:cubicBezTo>
                  <a:lnTo>
                    <a:pt x="0" y="80"/>
                  </a:lnTo>
                  <a:lnTo>
                    <a:pt x="0" y="141"/>
                  </a:lnTo>
                  <a:cubicBezTo>
                    <a:pt x="0" y="177"/>
                    <a:pt x="37" y="202"/>
                    <a:pt x="49" y="202"/>
                  </a:cubicBezTo>
                  <a:cubicBezTo>
                    <a:pt x="73" y="202"/>
                    <a:pt x="110" y="177"/>
                    <a:pt x="110" y="141"/>
                  </a:cubicBezTo>
                  <a:lnTo>
                    <a:pt x="110" y="80"/>
                  </a:lnTo>
                  <a:lnTo>
                    <a:pt x="110" y="56"/>
                  </a:lnTo>
                  <a:cubicBezTo>
                    <a:pt x="110" y="19"/>
                    <a:pt x="83" y="1"/>
                    <a:pt x="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27" name="Google Shape;5027;p45"/>
            <p:cNvSpPr/>
            <p:nvPr/>
          </p:nvSpPr>
          <p:spPr>
            <a:xfrm>
              <a:off x="7584000" y="2459730"/>
              <a:ext cx="6989" cy="25250"/>
            </a:xfrm>
            <a:custGeom>
              <a:avLst/>
              <a:gdLst/>
              <a:ahLst/>
              <a:cxnLst/>
              <a:rect l="l" t="t" r="r" b="b"/>
              <a:pathLst>
                <a:path w="142" h="513" extrusionOk="0">
                  <a:moveTo>
                    <a:pt x="75" y="0"/>
                  </a:moveTo>
                  <a:cubicBezTo>
                    <a:pt x="53" y="0"/>
                    <a:pt x="32" y="12"/>
                    <a:pt x="32" y="37"/>
                  </a:cubicBezTo>
                  <a:cubicBezTo>
                    <a:pt x="32" y="183"/>
                    <a:pt x="32" y="316"/>
                    <a:pt x="8" y="462"/>
                  </a:cubicBezTo>
                  <a:cubicBezTo>
                    <a:pt x="0" y="492"/>
                    <a:pt x="30" y="513"/>
                    <a:pt x="56" y="513"/>
                  </a:cubicBezTo>
                  <a:cubicBezTo>
                    <a:pt x="73" y="513"/>
                    <a:pt x="88" y="505"/>
                    <a:pt x="93" y="486"/>
                  </a:cubicBezTo>
                  <a:cubicBezTo>
                    <a:pt x="130" y="340"/>
                    <a:pt x="141" y="194"/>
                    <a:pt x="117" y="37"/>
                  </a:cubicBezTo>
                  <a:cubicBezTo>
                    <a:pt x="117" y="12"/>
                    <a:pt x="96" y="0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28" name="Google Shape;5028;p45"/>
            <p:cNvSpPr/>
            <p:nvPr/>
          </p:nvSpPr>
          <p:spPr>
            <a:xfrm>
              <a:off x="7583754" y="2459139"/>
              <a:ext cx="7235" cy="26382"/>
            </a:xfrm>
            <a:custGeom>
              <a:avLst/>
              <a:gdLst/>
              <a:ahLst/>
              <a:cxnLst/>
              <a:rect l="l" t="t" r="r" b="b"/>
              <a:pathLst>
                <a:path w="147" h="536" extrusionOk="0">
                  <a:moveTo>
                    <a:pt x="86" y="24"/>
                  </a:moveTo>
                  <a:cubicBezTo>
                    <a:pt x="98" y="24"/>
                    <a:pt x="110" y="36"/>
                    <a:pt x="122" y="60"/>
                  </a:cubicBezTo>
                  <a:cubicBezTo>
                    <a:pt x="135" y="206"/>
                    <a:pt x="122" y="352"/>
                    <a:pt x="86" y="498"/>
                  </a:cubicBezTo>
                  <a:cubicBezTo>
                    <a:pt x="86" y="511"/>
                    <a:pt x="62" y="523"/>
                    <a:pt x="49" y="523"/>
                  </a:cubicBezTo>
                  <a:cubicBezTo>
                    <a:pt x="37" y="511"/>
                    <a:pt x="13" y="498"/>
                    <a:pt x="13" y="474"/>
                  </a:cubicBezTo>
                  <a:cubicBezTo>
                    <a:pt x="37" y="328"/>
                    <a:pt x="49" y="195"/>
                    <a:pt x="49" y="49"/>
                  </a:cubicBezTo>
                  <a:cubicBezTo>
                    <a:pt x="49" y="36"/>
                    <a:pt x="62" y="24"/>
                    <a:pt x="73" y="24"/>
                  </a:cubicBezTo>
                  <a:close/>
                  <a:moveTo>
                    <a:pt x="73" y="0"/>
                  </a:moveTo>
                  <a:cubicBezTo>
                    <a:pt x="49" y="0"/>
                    <a:pt x="37" y="24"/>
                    <a:pt x="37" y="49"/>
                  </a:cubicBezTo>
                  <a:cubicBezTo>
                    <a:pt x="37" y="195"/>
                    <a:pt x="25" y="328"/>
                    <a:pt x="0" y="474"/>
                  </a:cubicBezTo>
                  <a:cubicBezTo>
                    <a:pt x="0" y="511"/>
                    <a:pt x="25" y="535"/>
                    <a:pt x="49" y="535"/>
                  </a:cubicBezTo>
                  <a:lnTo>
                    <a:pt x="62" y="535"/>
                  </a:lnTo>
                  <a:cubicBezTo>
                    <a:pt x="73" y="535"/>
                    <a:pt x="98" y="523"/>
                    <a:pt x="98" y="498"/>
                  </a:cubicBezTo>
                  <a:cubicBezTo>
                    <a:pt x="135" y="352"/>
                    <a:pt x="146" y="206"/>
                    <a:pt x="135" y="49"/>
                  </a:cubicBezTo>
                  <a:cubicBezTo>
                    <a:pt x="135" y="24"/>
                    <a:pt x="9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29" name="Google Shape;5029;p45"/>
            <p:cNvSpPr/>
            <p:nvPr/>
          </p:nvSpPr>
          <p:spPr>
            <a:xfrm>
              <a:off x="7589365" y="2462191"/>
              <a:ext cx="7580" cy="22051"/>
            </a:xfrm>
            <a:custGeom>
              <a:avLst/>
              <a:gdLst/>
              <a:ahLst/>
              <a:cxnLst/>
              <a:rect l="l" t="t" r="r" b="b"/>
              <a:pathLst>
                <a:path w="154" h="448" extrusionOk="0">
                  <a:moveTo>
                    <a:pt x="101" y="1"/>
                  </a:moveTo>
                  <a:cubicBezTo>
                    <a:pt x="84" y="1"/>
                    <a:pt x="69" y="8"/>
                    <a:pt x="69" y="23"/>
                  </a:cubicBezTo>
                  <a:cubicBezTo>
                    <a:pt x="45" y="144"/>
                    <a:pt x="21" y="266"/>
                    <a:pt x="8" y="388"/>
                  </a:cubicBezTo>
                  <a:cubicBezTo>
                    <a:pt x="1" y="424"/>
                    <a:pt x="28" y="447"/>
                    <a:pt x="54" y="447"/>
                  </a:cubicBezTo>
                  <a:cubicBezTo>
                    <a:pt x="72" y="447"/>
                    <a:pt x="88" y="437"/>
                    <a:pt x="94" y="412"/>
                  </a:cubicBezTo>
                  <a:cubicBezTo>
                    <a:pt x="130" y="290"/>
                    <a:pt x="142" y="169"/>
                    <a:pt x="154" y="35"/>
                  </a:cubicBezTo>
                  <a:cubicBezTo>
                    <a:pt x="154" y="14"/>
                    <a:pt x="125" y="1"/>
                    <a:pt x="1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30" name="Google Shape;5030;p45"/>
            <p:cNvSpPr/>
            <p:nvPr/>
          </p:nvSpPr>
          <p:spPr>
            <a:xfrm>
              <a:off x="7589169" y="2461502"/>
              <a:ext cx="8417" cy="22789"/>
            </a:xfrm>
            <a:custGeom>
              <a:avLst/>
              <a:gdLst/>
              <a:ahLst/>
              <a:cxnLst/>
              <a:rect l="l" t="t" r="r" b="b"/>
              <a:pathLst>
                <a:path w="171" h="463" extrusionOk="0">
                  <a:moveTo>
                    <a:pt x="109" y="25"/>
                  </a:moveTo>
                  <a:cubicBezTo>
                    <a:pt x="134" y="25"/>
                    <a:pt x="146" y="37"/>
                    <a:pt x="146" y="49"/>
                  </a:cubicBezTo>
                  <a:cubicBezTo>
                    <a:pt x="134" y="183"/>
                    <a:pt x="122" y="304"/>
                    <a:pt x="85" y="426"/>
                  </a:cubicBezTo>
                  <a:cubicBezTo>
                    <a:pt x="85" y="450"/>
                    <a:pt x="61" y="450"/>
                    <a:pt x="49" y="450"/>
                  </a:cubicBezTo>
                  <a:cubicBezTo>
                    <a:pt x="36" y="439"/>
                    <a:pt x="12" y="426"/>
                    <a:pt x="25" y="402"/>
                  </a:cubicBezTo>
                  <a:cubicBezTo>
                    <a:pt x="25" y="341"/>
                    <a:pt x="36" y="293"/>
                    <a:pt x="49" y="231"/>
                  </a:cubicBezTo>
                  <a:lnTo>
                    <a:pt x="85" y="49"/>
                  </a:lnTo>
                  <a:cubicBezTo>
                    <a:pt x="85" y="25"/>
                    <a:pt x="98" y="25"/>
                    <a:pt x="109" y="25"/>
                  </a:cubicBezTo>
                  <a:close/>
                  <a:moveTo>
                    <a:pt x="122" y="1"/>
                  </a:moveTo>
                  <a:cubicBezTo>
                    <a:pt x="98" y="1"/>
                    <a:pt x="61" y="12"/>
                    <a:pt x="61" y="37"/>
                  </a:cubicBezTo>
                  <a:cubicBezTo>
                    <a:pt x="49" y="110"/>
                    <a:pt x="36" y="171"/>
                    <a:pt x="36" y="231"/>
                  </a:cubicBezTo>
                  <a:cubicBezTo>
                    <a:pt x="25" y="280"/>
                    <a:pt x="12" y="341"/>
                    <a:pt x="0" y="402"/>
                  </a:cubicBezTo>
                  <a:cubicBezTo>
                    <a:pt x="0" y="439"/>
                    <a:pt x="25" y="463"/>
                    <a:pt x="49" y="463"/>
                  </a:cubicBezTo>
                  <a:lnTo>
                    <a:pt x="61" y="463"/>
                  </a:lnTo>
                  <a:cubicBezTo>
                    <a:pt x="73" y="463"/>
                    <a:pt x="98" y="450"/>
                    <a:pt x="109" y="426"/>
                  </a:cubicBezTo>
                  <a:cubicBezTo>
                    <a:pt x="134" y="304"/>
                    <a:pt x="146" y="183"/>
                    <a:pt x="158" y="49"/>
                  </a:cubicBezTo>
                  <a:cubicBezTo>
                    <a:pt x="171" y="25"/>
                    <a:pt x="146" y="12"/>
                    <a:pt x="1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31" name="Google Shape;5031;p45"/>
            <p:cNvSpPr/>
            <p:nvPr/>
          </p:nvSpPr>
          <p:spPr>
            <a:xfrm>
              <a:off x="7573615" y="2483061"/>
              <a:ext cx="19196" cy="15111"/>
            </a:xfrm>
            <a:custGeom>
              <a:avLst/>
              <a:gdLst/>
              <a:ahLst/>
              <a:cxnLst/>
              <a:rect l="l" t="t" r="r" b="b"/>
              <a:pathLst>
                <a:path w="390" h="307" extrusionOk="0">
                  <a:moveTo>
                    <a:pt x="346" y="0"/>
                  </a:moveTo>
                  <a:cubicBezTo>
                    <a:pt x="325" y="0"/>
                    <a:pt x="304" y="12"/>
                    <a:pt x="304" y="37"/>
                  </a:cubicBezTo>
                  <a:cubicBezTo>
                    <a:pt x="292" y="98"/>
                    <a:pt x="255" y="146"/>
                    <a:pt x="206" y="171"/>
                  </a:cubicBezTo>
                  <a:cubicBezTo>
                    <a:pt x="182" y="183"/>
                    <a:pt x="159" y="186"/>
                    <a:pt x="135" y="186"/>
                  </a:cubicBezTo>
                  <a:cubicBezTo>
                    <a:pt x="110" y="186"/>
                    <a:pt x="85" y="182"/>
                    <a:pt x="60" y="182"/>
                  </a:cubicBezTo>
                  <a:cubicBezTo>
                    <a:pt x="0" y="182"/>
                    <a:pt x="0" y="255"/>
                    <a:pt x="36" y="280"/>
                  </a:cubicBezTo>
                  <a:cubicBezTo>
                    <a:pt x="59" y="298"/>
                    <a:pt x="90" y="306"/>
                    <a:pt x="122" y="306"/>
                  </a:cubicBezTo>
                  <a:cubicBezTo>
                    <a:pt x="174" y="306"/>
                    <a:pt x="230" y="286"/>
                    <a:pt x="268" y="255"/>
                  </a:cubicBezTo>
                  <a:cubicBezTo>
                    <a:pt x="341" y="207"/>
                    <a:pt x="389" y="122"/>
                    <a:pt x="389" y="37"/>
                  </a:cubicBezTo>
                  <a:cubicBezTo>
                    <a:pt x="389" y="12"/>
                    <a:pt x="368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32" name="Google Shape;5032;p45"/>
            <p:cNvSpPr/>
            <p:nvPr/>
          </p:nvSpPr>
          <p:spPr>
            <a:xfrm>
              <a:off x="7573615" y="2482421"/>
              <a:ext cx="19737" cy="16243"/>
            </a:xfrm>
            <a:custGeom>
              <a:avLst/>
              <a:gdLst/>
              <a:ahLst/>
              <a:cxnLst/>
              <a:rect l="l" t="t" r="r" b="b"/>
              <a:pathLst>
                <a:path w="401" h="330" extrusionOk="0">
                  <a:moveTo>
                    <a:pt x="341" y="25"/>
                  </a:moveTo>
                  <a:cubicBezTo>
                    <a:pt x="365" y="25"/>
                    <a:pt x="377" y="25"/>
                    <a:pt x="377" y="50"/>
                  </a:cubicBezTo>
                  <a:cubicBezTo>
                    <a:pt x="377" y="135"/>
                    <a:pt x="341" y="208"/>
                    <a:pt x="268" y="257"/>
                  </a:cubicBezTo>
                  <a:cubicBezTo>
                    <a:pt x="230" y="287"/>
                    <a:pt x="174" y="308"/>
                    <a:pt x="122" y="308"/>
                  </a:cubicBezTo>
                  <a:cubicBezTo>
                    <a:pt x="90" y="308"/>
                    <a:pt x="59" y="300"/>
                    <a:pt x="36" y="281"/>
                  </a:cubicBezTo>
                  <a:cubicBezTo>
                    <a:pt x="24" y="268"/>
                    <a:pt x="12" y="244"/>
                    <a:pt x="24" y="220"/>
                  </a:cubicBezTo>
                  <a:cubicBezTo>
                    <a:pt x="24" y="220"/>
                    <a:pt x="36" y="208"/>
                    <a:pt x="49" y="208"/>
                  </a:cubicBezTo>
                  <a:lnTo>
                    <a:pt x="73" y="208"/>
                  </a:lnTo>
                  <a:cubicBezTo>
                    <a:pt x="97" y="208"/>
                    <a:pt x="121" y="211"/>
                    <a:pt x="143" y="211"/>
                  </a:cubicBezTo>
                  <a:cubicBezTo>
                    <a:pt x="166" y="211"/>
                    <a:pt x="188" y="208"/>
                    <a:pt x="206" y="195"/>
                  </a:cubicBezTo>
                  <a:cubicBezTo>
                    <a:pt x="268" y="159"/>
                    <a:pt x="304" y="111"/>
                    <a:pt x="304" y="50"/>
                  </a:cubicBezTo>
                  <a:cubicBezTo>
                    <a:pt x="316" y="38"/>
                    <a:pt x="328" y="25"/>
                    <a:pt x="341" y="25"/>
                  </a:cubicBezTo>
                  <a:close/>
                  <a:moveTo>
                    <a:pt x="352" y="1"/>
                  </a:moveTo>
                  <a:cubicBezTo>
                    <a:pt x="316" y="1"/>
                    <a:pt x="292" y="25"/>
                    <a:pt x="292" y="50"/>
                  </a:cubicBezTo>
                  <a:cubicBezTo>
                    <a:pt x="292" y="98"/>
                    <a:pt x="255" y="147"/>
                    <a:pt x="206" y="171"/>
                  </a:cubicBezTo>
                  <a:cubicBezTo>
                    <a:pt x="178" y="186"/>
                    <a:pt x="153" y="191"/>
                    <a:pt x="128" y="191"/>
                  </a:cubicBezTo>
                  <a:cubicBezTo>
                    <a:pt x="111" y="191"/>
                    <a:pt x="93" y="189"/>
                    <a:pt x="73" y="184"/>
                  </a:cubicBezTo>
                  <a:lnTo>
                    <a:pt x="60" y="184"/>
                  </a:lnTo>
                  <a:cubicBezTo>
                    <a:pt x="36" y="184"/>
                    <a:pt x="12" y="195"/>
                    <a:pt x="0" y="220"/>
                  </a:cubicBezTo>
                  <a:cubicBezTo>
                    <a:pt x="0" y="244"/>
                    <a:pt x="0" y="281"/>
                    <a:pt x="24" y="293"/>
                  </a:cubicBezTo>
                  <a:cubicBezTo>
                    <a:pt x="60" y="317"/>
                    <a:pt x="85" y="330"/>
                    <a:pt x="122" y="330"/>
                  </a:cubicBezTo>
                  <a:cubicBezTo>
                    <a:pt x="182" y="330"/>
                    <a:pt x="231" y="305"/>
                    <a:pt x="279" y="268"/>
                  </a:cubicBezTo>
                  <a:cubicBezTo>
                    <a:pt x="352" y="220"/>
                    <a:pt x="401" y="147"/>
                    <a:pt x="389" y="50"/>
                  </a:cubicBezTo>
                  <a:cubicBezTo>
                    <a:pt x="389" y="25"/>
                    <a:pt x="365" y="1"/>
                    <a:pt x="3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33" name="Google Shape;5033;p45"/>
            <p:cNvSpPr/>
            <p:nvPr/>
          </p:nvSpPr>
          <p:spPr>
            <a:xfrm>
              <a:off x="7583754" y="2487245"/>
              <a:ext cx="18605" cy="6645"/>
            </a:xfrm>
            <a:custGeom>
              <a:avLst/>
              <a:gdLst/>
              <a:ahLst/>
              <a:cxnLst/>
              <a:rect l="l" t="t" r="r" b="b"/>
              <a:pathLst>
                <a:path w="378" h="135" extrusionOk="0">
                  <a:moveTo>
                    <a:pt x="86" y="0"/>
                  </a:moveTo>
                  <a:cubicBezTo>
                    <a:pt x="25" y="0"/>
                    <a:pt x="0" y="73"/>
                    <a:pt x="62" y="86"/>
                  </a:cubicBezTo>
                  <a:cubicBezTo>
                    <a:pt x="146" y="110"/>
                    <a:pt x="232" y="134"/>
                    <a:pt x="317" y="134"/>
                  </a:cubicBezTo>
                  <a:cubicBezTo>
                    <a:pt x="365" y="134"/>
                    <a:pt x="378" y="61"/>
                    <a:pt x="329" y="49"/>
                  </a:cubicBezTo>
                  <a:cubicBezTo>
                    <a:pt x="256" y="25"/>
                    <a:pt x="159" y="13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34" name="Google Shape;5034;p45"/>
            <p:cNvSpPr/>
            <p:nvPr/>
          </p:nvSpPr>
          <p:spPr>
            <a:xfrm>
              <a:off x="7584345" y="2487097"/>
              <a:ext cx="18015" cy="7383"/>
            </a:xfrm>
            <a:custGeom>
              <a:avLst/>
              <a:gdLst/>
              <a:ahLst/>
              <a:cxnLst/>
              <a:rect l="l" t="t" r="r" b="b"/>
              <a:pathLst>
                <a:path w="366" h="150" extrusionOk="0">
                  <a:moveTo>
                    <a:pt x="74" y="16"/>
                  </a:moveTo>
                  <a:cubicBezTo>
                    <a:pt x="86" y="16"/>
                    <a:pt x="110" y="28"/>
                    <a:pt x="134" y="28"/>
                  </a:cubicBezTo>
                  <a:cubicBezTo>
                    <a:pt x="196" y="28"/>
                    <a:pt x="256" y="40"/>
                    <a:pt x="317" y="64"/>
                  </a:cubicBezTo>
                  <a:cubicBezTo>
                    <a:pt x="341" y="64"/>
                    <a:pt x="341" y="89"/>
                    <a:pt x="341" y="100"/>
                  </a:cubicBezTo>
                  <a:cubicBezTo>
                    <a:pt x="341" y="113"/>
                    <a:pt x="329" y="125"/>
                    <a:pt x="305" y="125"/>
                  </a:cubicBezTo>
                  <a:cubicBezTo>
                    <a:pt x="244" y="125"/>
                    <a:pt x="171" y="113"/>
                    <a:pt x="110" y="100"/>
                  </a:cubicBezTo>
                  <a:cubicBezTo>
                    <a:pt x="86" y="89"/>
                    <a:pt x="74" y="89"/>
                    <a:pt x="50" y="89"/>
                  </a:cubicBezTo>
                  <a:cubicBezTo>
                    <a:pt x="25" y="76"/>
                    <a:pt x="25" y="52"/>
                    <a:pt x="25" y="52"/>
                  </a:cubicBezTo>
                  <a:cubicBezTo>
                    <a:pt x="25" y="28"/>
                    <a:pt x="37" y="16"/>
                    <a:pt x="61" y="16"/>
                  </a:cubicBezTo>
                  <a:close/>
                  <a:moveTo>
                    <a:pt x="55" y="0"/>
                  </a:moveTo>
                  <a:cubicBezTo>
                    <a:pt x="29" y="0"/>
                    <a:pt x="13" y="20"/>
                    <a:pt x="13" y="40"/>
                  </a:cubicBezTo>
                  <a:cubicBezTo>
                    <a:pt x="1" y="64"/>
                    <a:pt x="13" y="89"/>
                    <a:pt x="50" y="100"/>
                  </a:cubicBezTo>
                  <a:cubicBezTo>
                    <a:pt x="61" y="100"/>
                    <a:pt x="86" y="113"/>
                    <a:pt x="110" y="113"/>
                  </a:cubicBezTo>
                  <a:cubicBezTo>
                    <a:pt x="171" y="125"/>
                    <a:pt x="244" y="137"/>
                    <a:pt x="305" y="149"/>
                  </a:cubicBezTo>
                  <a:cubicBezTo>
                    <a:pt x="341" y="149"/>
                    <a:pt x="353" y="125"/>
                    <a:pt x="353" y="100"/>
                  </a:cubicBezTo>
                  <a:cubicBezTo>
                    <a:pt x="366" y="76"/>
                    <a:pt x="353" y="52"/>
                    <a:pt x="317" y="40"/>
                  </a:cubicBezTo>
                  <a:lnTo>
                    <a:pt x="134" y="3"/>
                  </a:lnTo>
                  <a:lnTo>
                    <a:pt x="74" y="3"/>
                  </a:lnTo>
                  <a:cubicBezTo>
                    <a:pt x="67" y="1"/>
                    <a:pt x="61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35" name="Google Shape;5035;p45"/>
            <p:cNvSpPr/>
            <p:nvPr/>
          </p:nvSpPr>
          <p:spPr>
            <a:xfrm>
              <a:off x="7590547" y="2481781"/>
              <a:ext cx="16390" cy="6743"/>
            </a:xfrm>
            <a:custGeom>
              <a:avLst/>
              <a:gdLst/>
              <a:ahLst/>
              <a:cxnLst/>
              <a:rect l="l" t="t" r="r" b="b"/>
              <a:pathLst>
                <a:path w="333" h="137" extrusionOk="0">
                  <a:moveTo>
                    <a:pt x="69" y="1"/>
                  </a:moveTo>
                  <a:cubicBezTo>
                    <a:pt x="18" y="1"/>
                    <a:pt x="1" y="76"/>
                    <a:pt x="57" y="87"/>
                  </a:cubicBezTo>
                  <a:cubicBezTo>
                    <a:pt x="118" y="111"/>
                    <a:pt x="191" y="124"/>
                    <a:pt x="251" y="136"/>
                  </a:cubicBezTo>
                  <a:cubicBezTo>
                    <a:pt x="256" y="136"/>
                    <a:pt x="260" y="137"/>
                    <a:pt x="264" y="137"/>
                  </a:cubicBezTo>
                  <a:cubicBezTo>
                    <a:pt x="316" y="137"/>
                    <a:pt x="333" y="62"/>
                    <a:pt x="276" y="51"/>
                  </a:cubicBezTo>
                  <a:cubicBezTo>
                    <a:pt x="215" y="27"/>
                    <a:pt x="143" y="14"/>
                    <a:pt x="81" y="2"/>
                  </a:cubicBezTo>
                  <a:cubicBezTo>
                    <a:pt x="77" y="1"/>
                    <a:pt x="73" y="1"/>
                    <a:pt x="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36" name="Google Shape;5036;p45"/>
            <p:cNvSpPr/>
            <p:nvPr/>
          </p:nvSpPr>
          <p:spPr>
            <a:xfrm>
              <a:off x="7590941" y="2481240"/>
              <a:ext cx="15603" cy="7875"/>
            </a:xfrm>
            <a:custGeom>
              <a:avLst/>
              <a:gdLst/>
              <a:ahLst/>
              <a:cxnLst/>
              <a:rect l="l" t="t" r="r" b="b"/>
              <a:pathLst>
                <a:path w="317" h="160" extrusionOk="0">
                  <a:moveTo>
                    <a:pt x="60" y="22"/>
                  </a:moveTo>
                  <a:cubicBezTo>
                    <a:pt x="64" y="22"/>
                    <a:pt x="69" y="23"/>
                    <a:pt x="73" y="25"/>
                  </a:cubicBezTo>
                  <a:lnTo>
                    <a:pt x="98" y="25"/>
                  </a:lnTo>
                  <a:cubicBezTo>
                    <a:pt x="159" y="38"/>
                    <a:pt x="219" y="49"/>
                    <a:pt x="268" y="74"/>
                  </a:cubicBezTo>
                  <a:cubicBezTo>
                    <a:pt x="292" y="74"/>
                    <a:pt x="305" y="98"/>
                    <a:pt x="292" y="111"/>
                  </a:cubicBezTo>
                  <a:cubicBezTo>
                    <a:pt x="292" y="120"/>
                    <a:pt x="284" y="138"/>
                    <a:pt x="268" y="138"/>
                  </a:cubicBezTo>
                  <a:cubicBezTo>
                    <a:pt x="265" y="138"/>
                    <a:pt x="261" y="137"/>
                    <a:pt x="256" y="135"/>
                  </a:cubicBezTo>
                  <a:cubicBezTo>
                    <a:pt x="195" y="135"/>
                    <a:pt x="135" y="111"/>
                    <a:pt x="86" y="98"/>
                  </a:cubicBezTo>
                  <a:lnTo>
                    <a:pt x="49" y="86"/>
                  </a:lnTo>
                  <a:cubicBezTo>
                    <a:pt x="25" y="86"/>
                    <a:pt x="25" y="62"/>
                    <a:pt x="25" y="49"/>
                  </a:cubicBezTo>
                  <a:cubicBezTo>
                    <a:pt x="25" y="40"/>
                    <a:pt x="41" y="22"/>
                    <a:pt x="60" y="22"/>
                  </a:cubicBezTo>
                  <a:close/>
                  <a:moveTo>
                    <a:pt x="73" y="1"/>
                  </a:moveTo>
                  <a:cubicBezTo>
                    <a:pt x="37" y="1"/>
                    <a:pt x="13" y="25"/>
                    <a:pt x="13" y="49"/>
                  </a:cubicBezTo>
                  <a:cubicBezTo>
                    <a:pt x="0" y="74"/>
                    <a:pt x="13" y="98"/>
                    <a:pt x="49" y="111"/>
                  </a:cubicBezTo>
                  <a:lnTo>
                    <a:pt x="73" y="122"/>
                  </a:lnTo>
                  <a:cubicBezTo>
                    <a:pt x="135" y="135"/>
                    <a:pt x="195" y="147"/>
                    <a:pt x="243" y="159"/>
                  </a:cubicBezTo>
                  <a:lnTo>
                    <a:pt x="256" y="159"/>
                  </a:lnTo>
                  <a:cubicBezTo>
                    <a:pt x="292" y="159"/>
                    <a:pt x="305" y="135"/>
                    <a:pt x="316" y="111"/>
                  </a:cubicBezTo>
                  <a:cubicBezTo>
                    <a:pt x="316" y="86"/>
                    <a:pt x="305" y="62"/>
                    <a:pt x="280" y="49"/>
                  </a:cubicBezTo>
                  <a:cubicBezTo>
                    <a:pt x="219" y="38"/>
                    <a:pt x="159" y="25"/>
                    <a:pt x="110" y="13"/>
                  </a:cubicBezTo>
                  <a:lnTo>
                    <a:pt x="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37" name="Google Shape;5037;p45"/>
            <p:cNvSpPr/>
            <p:nvPr/>
          </p:nvSpPr>
          <p:spPr>
            <a:xfrm>
              <a:off x="7579570" y="2430099"/>
              <a:ext cx="25791" cy="30861"/>
            </a:xfrm>
            <a:custGeom>
              <a:avLst/>
              <a:gdLst/>
              <a:ahLst/>
              <a:cxnLst/>
              <a:rect l="l" t="t" r="r" b="b"/>
              <a:pathLst>
                <a:path w="524" h="627" extrusionOk="0">
                  <a:moveTo>
                    <a:pt x="245" y="1"/>
                  </a:moveTo>
                  <a:cubicBezTo>
                    <a:pt x="206" y="1"/>
                    <a:pt x="177" y="48"/>
                    <a:pt x="207" y="79"/>
                  </a:cubicBezTo>
                  <a:cubicBezTo>
                    <a:pt x="293" y="140"/>
                    <a:pt x="438" y="250"/>
                    <a:pt x="377" y="371"/>
                  </a:cubicBezTo>
                  <a:cubicBezTo>
                    <a:pt x="317" y="480"/>
                    <a:pt x="158" y="504"/>
                    <a:pt x="49" y="529"/>
                  </a:cubicBezTo>
                  <a:cubicBezTo>
                    <a:pt x="1" y="541"/>
                    <a:pt x="12" y="626"/>
                    <a:pt x="61" y="626"/>
                  </a:cubicBezTo>
                  <a:cubicBezTo>
                    <a:pt x="207" y="626"/>
                    <a:pt x="414" y="529"/>
                    <a:pt x="474" y="383"/>
                  </a:cubicBezTo>
                  <a:cubicBezTo>
                    <a:pt x="523" y="225"/>
                    <a:pt x="377" y="91"/>
                    <a:pt x="268" y="6"/>
                  </a:cubicBezTo>
                  <a:cubicBezTo>
                    <a:pt x="260" y="2"/>
                    <a:pt x="253" y="1"/>
                    <a:pt x="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38" name="Google Shape;5038;p45"/>
            <p:cNvSpPr/>
            <p:nvPr/>
          </p:nvSpPr>
          <p:spPr>
            <a:xfrm>
              <a:off x="7580161" y="2429557"/>
              <a:ext cx="26382" cy="31402"/>
            </a:xfrm>
            <a:custGeom>
              <a:avLst/>
              <a:gdLst/>
              <a:ahLst/>
              <a:cxnLst/>
              <a:rect l="l" t="t" r="r" b="b"/>
              <a:pathLst>
                <a:path w="536" h="638" extrusionOk="0">
                  <a:moveTo>
                    <a:pt x="232" y="17"/>
                  </a:moveTo>
                  <a:cubicBezTo>
                    <a:pt x="232" y="17"/>
                    <a:pt x="244" y="17"/>
                    <a:pt x="244" y="29"/>
                  </a:cubicBezTo>
                  <a:cubicBezTo>
                    <a:pt x="426" y="151"/>
                    <a:pt x="487" y="272"/>
                    <a:pt x="451" y="394"/>
                  </a:cubicBezTo>
                  <a:cubicBezTo>
                    <a:pt x="402" y="528"/>
                    <a:pt x="208" y="625"/>
                    <a:pt x="62" y="625"/>
                  </a:cubicBezTo>
                  <a:lnTo>
                    <a:pt x="49" y="625"/>
                  </a:lnTo>
                  <a:cubicBezTo>
                    <a:pt x="37" y="625"/>
                    <a:pt x="25" y="601"/>
                    <a:pt x="25" y="588"/>
                  </a:cubicBezTo>
                  <a:cubicBezTo>
                    <a:pt x="13" y="577"/>
                    <a:pt x="25" y="552"/>
                    <a:pt x="49" y="552"/>
                  </a:cubicBezTo>
                  <a:lnTo>
                    <a:pt x="62" y="540"/>
                  </a:lnTo>
                  <a:cubicBezTo>
                    <a:pt x="171" y="528"/>
                    <a:pt x="317" y="491"/>
                    <a:pt x="365" y="382"/>
                  </a:cubicBezTo>
                  <a:cubicBezTo>
                    <a:pt x="438" y="261"/>
                    <a:pt x="281" y="139"/>
                    <a:pt x="208" y="78"/>
                  </a:cubicBezTo>
                  <a:cubicBezTo>
                    <a:pt x="195" y="66"/>
                    <a:pt x="195" y="53"/>
                    <a:pt x="208" y="29"/>
                  </a:cubicBezTo>
                  <a:cubicBezTo>
                    <a:pt x="208" y="29"/>
                    <a:pt x="219" y="17"/>
                    <a:pt x="232" y="17"/>
                  </a:cubicBezTo>
                  <a:close/>
                  <a:moveTo>
                    <a:pt x="237" y="0"/>
                  </a:moveTo>
                  <a:cubicBezTo>
                    <a:pt x="219" y="0"/>
                    <a:pt x="201" y="11"/>
                    <a:pt x="183" y="29"/>
                  </a:cubicBezTo>
                  <a:cubicBezTo>
                    <a:pt x="171" y="42"/>
                    <a:pt x="171" y="78"/>
                    <a:pt x="195" y="90"/>
                  </a:cubicBezTo>
                  <a:cubicBezTo>
                    <a:pt x="268" y="151"/>
                    <a:pt x="414" y="261"/>
                    <a:pt x="354" y="382"/>
                  </a:cubicBezTo>
                  <a:cubicBezTo>
                    <a:pt x="305" y="479"/>
                    <a:pt x="171" y="504"/>
                    <a:pt x="62" y="528"/>
                  </a:cubicBezTo>
                  <a:lnTo>
                    <a:pt x="37" y="528"/>
                  </a:lnTo>
                  <a:cubicBezTo>
                    <a:pt x="13" y="540"/>
                    <a:pt x="0" y="564"/>
                    <a:pt x="0" y="588"/>
                  </a:cubicBezTo>
                  <a:cubicBezTo>
                    <a:pt x="0" y="613"/>
                    <a:pt x="25" y="637"/>
                    <a:pt x="49" y="637"/>
                  </a:cubicBezTo>
                  <a:lnTo>
                    <a:pt x="62" y="637"/>
                  </a:lnTo>
                  <a:cubicBezTo>
                    <a:pt x="219" y="637"/>
                    <a:pt x="414" y="540"/>
                    <a:pt x="462" y="394"/>
                  </a:cubicBezTo>
                  <a:cubicBezTo>
                    <a:pt x="535" y="212"/>
                    <a:pt x="329" y="66"/>
                    <a:pt x="256" y="5"/>
                  </a:cubicBezTo>
                  <a:cubicBezTo>
                    <a:pt x="250" y="2"/>
                    <a:pt x="243" y="0"/>
                    <a:pt x="2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39" name="Google Shape;5039;p45"/>
            <p:cNvSpPr/>
            <p:nvPr/>
          </p:nvSpPr>
          <p:spPr>
            <a:xfrm>
              <a:off x="7594288" y="2449738"/>
              <a:ext cx="11074" cy="7728"/>
            </a:xfrm>
            <a:custGeom>
              <a:avLst/>
              <a:gdLst/>
              <a:ahLst/>
              <a:cxnLst/>
              <a:rect l="l" t="t" r="r" b="b"/>
              <a:pathLst>
                <a:path w="225" h="157" extrusionOk="0">
                  <a:moveTo>
                    <a:pt x="61" y="1"/>
                  </a:moveTo>
                  <a:cubicBezTo>
                    <a:pt x="32" y="1"/>
                    <a:pt x="1" y="35"/>
                    <a:pt x="18" y="69"/>
                  </a:cubicBezTo>
                  <a:cubicBezTo>
                    <a:pt x="39" y="122"/>
                    <a:pt x="87" y="157"/>
                    <a:pt x="147" y="157"/>
                  </a:cubicBezTo>
                  <a:cubicBezTo>
                    <a:pt x="156" y="157"/>
                    <a:pt x="166" y="156"/>
                    <a:pt x="175" y="154"/>
                  </a:cubicBezTo>
                  <a:cubicBezTo>
                    <a:pt x="224" y="142"/>
                    <a:pt x="224" y="69"/>
                    <a:pt x="175" y="69"/>
                  </a:cubicBezTo>
                  <a:cubicBezTo>
                    <a:pt x="139" y="69"/>
                    <a:pt x="115" y="57"/>
                    <a:pt x="91" y="21"/>
                  </a:cubicBezTo>
                  <a:cubicBezTo>
                    <a:pt x="84" y="7"/>
                    <a:pt x="72" y="1"/>
                    <a:pt x="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40" name="Google Shape;5040;p45"/>
            <p:cNvSpPr/>
            <p:nvPr/>
          </p:nvSpPr>
          <p:spPr>
            <a:xfrm>
              <a:off x="7593943" y="2449147"/>
              <a:ext cx="11419" cy="8810"/>
            </a:xfrm>
            <a:custGeom>
              <a:avLst/>
              <a:gdLst/>
              <a:ahLst/>
              <a:cxnLst/>
              <a:rect l="l" t="t" r="r" b="b"/>
              <a:pathLst>
                <a:path w="232" h="179" extrusionOk="0">
                  <a:moveTo>
                    <a:pt x="74" y="20"/>
                  </a:moveTo>
                  <a:cubicBezTo>
                    <a:pt x="74" y="20"/>
                    <a:pt x="85" y="20"/>
                    <a:pt x="98" y="45"/>
                  </a:cubicBezTo>
                  <a:cubicBezTo>
                    <a:pt x="107" y="65"/>
                    <a:pt x="126" y="84"/>
                    <a:pt x="159" y="84"/>
                  </a:cubicBezTo>
                  <a:cubicBezTo>
                    <a:pt x="166" y="84"/>
                    <a:pt x="174" y="84"/>
                    <a:pt x="182" y="81"/>
                  </a:cubicBezTo>
                  <a:cubicBezTo>
                    <a:pt x="195" y="81"/>
                    <a:pt x="207" y="106"/>
                    <a:pt x="207" y="117"/>
                  </a:cubicBezTo>
                  <a:cubicBezTo>
                    <a:pt x="207" y="130"/>
                    <a:pt x="207" y="154"/>
                    <a:pt x="182" y="154"/>
                  </a:cubicBezTo>
                  <a:cubicBezTo>
                    <a:pt x="175" y="156"/>
                    <a:pt x="167" y="157"/>
                    <a:pt x="160" y="157"/>
                  </a:cubicBezTo>
                  <a:cubicBezTo>
                    <a:pt x="107" y="157"/>
                    <a:pt x="58" y="122"/>
                    <a:pt x="37" y="69"/>
                  </a:cubicBezTo>
                  <a:cubicBezTo>
                    <a:pt x="25" y="57"/>
                    <a:pt x="37" y="33"/>
                    <a:pt x="49" y="20"/>
                  </a:cubicBezTo>
                  <a:close/>
                  <a:moveTo>
                    <a:pt x="70" y="1"/>
                  </a:moveTo>
                  <a:cubicBezTo>
                    <a:pt x="61" y="1"/>
                    <a:pt x="53" y="4"/>
                    <a:pt x="49" y="9"/>
                  </a:cubicBezTo>
                  <a:cubicBezTo>
                    <a:pt x="25" y="20"/>
                    <a:pt x="1" y="45"/>
                    <a:pt x="12" y="81"/>
                  </a:cubicBezTo>
                  <a:cubicBezTo>
                    <a:pt x="49" y="142"/>
                    <a:pt x="98" y="179"/>
                    <a:pt x="158" y="179"/>
                  </a:cubicBezTo>
                  <a:lnTo>
                    <a:pt x="182" y="179"/>
                  </a:lnTo>
                  <a:cubicBezTo>
                    <a:pt x="219" y="166"/>
                    <a:pt x="231" y="142"/>
                    <a:pt x="231" y="117"/>
                  </a:cubicBezTo>
                  <a:cubicBezTo>
                    <a:pt x="231" y="93"/>
                    <a:pt x="207" y="69"/>
                    <a:pt x="182" y="69"/>
                  </a:cubicBezTo>
                  <a:cubicBezTo>
                    <a:pt x="146" y="69"/>
                    <a:pt x="122" y="57"/>
                    <a:pt x="110" y="33"/>
                  </a:cubicBezTo>
                  <a:cubicBezTo>
                    <a:pt x="102" y="10"/>
                    <a:pt x="85" y="1"/>
                    <a:pt x="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41" name="Google Shape;5041;p45"/>
            <p:cNvSpPr/>
            <p:nvPr/>
          </p:nvSpPr>
          <p:spPr>
            <a:xfrm>
              <a:off x="7594140" y="2444078"/>
              <a:ext cx="14028" cy="7974"/>
            </a:xfrm>
            <a:custGeom>
              <a:avLst/>
              <a:gdLst/>
              <a:ahLst/>
              <a:cxnLst/>
              <a:rect l="l" t="t" r="r" b="b"/>
              <a:pathLst>
                <a:path w="285" h="162" extrusionOk="0">
                  <a:moveTo>
                    <a:pt x="61" y="0"/>
                  </a:moveTo>
                  <a:cubicBezTo>
                    <a:pt x="28" y="0"/>
                    <a:pt x="0" y="65"/>
                    <a:pt x="45" y="87"/>
                  </a:cubicBezTo>
                  <a:cubicBezTo>
                    <a:pt x="94" y="112"/>
                    <a:pt x="154" y="136"/>
                    <a:pt x="203" y="160"/>
                  </a:cubicBezTo>
                  <a:cubicBezTo>
                    <a:pt x="206" y="161"/>
                    <a:pt x="210" y="161"/>
                    <a:pt x="213" y="161"/>
                  </a:cubicBezTo>
                  <a:cubicBezTo>
                    <a:pt x="256" y="161"/>
                    <a:pt x="285" y="97"/>
                    <a:pt x="240" y="75"/>
                  </a:cubicBezTo>
                  <a:cubicBezTo>
                    <a:pt x="191" y="50"/>
                    <a:pt x="130" y="26"/>
                    <a:pt x="70" y="2"/>
                  </a:cubicBezTo>
                  <a:cubicBezTo>
                    <a:pt x="67" y="1"/>
                    <a:pt x="64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42" name="Google Shape;5042;p45"/>
            <p:cNvSpPr/>
            <p:nvPr/>
          </p:nvSpPr>
          <p:spPr>
            <a:xfrm>
              <a:off x="7594534" y="2443930"/>
              <a:ext cx="13191" cy="8613"/>
            </a:xfrm>
            <a:custGeom>
              <a:avLst/>
              <a:gdLst/>
              <a:ahLst/>
              <a:cxnLst/>
              <a:rect l="l" t="t" r="r" b="b"/>
              <a:pathLst>
                <a:path w="268" h="175" extrusionOk="0">
                  <a:moveTo>
                    <a:pt x="48" y="12"/>
                  </a:moveTo>
                  <a:cubicBezTo>
                    <a:pt x="53" y="12"/>
                    <a:pt x="58" y="13"/>
                    <a:pt x="62" y="17"/>
                  </a:cubicBezTo>
                  <a:cubicBezTo>
                    <a:pt x="134" y="42"/>
                    <a:pt x="183" y="66"/>
                    <a:pt x="232" y="90"/>
                  </a:cubicBezTo>
                  <a:cubicBezTo>
                    <a:pt x="243" y="102"/>
                    <a:pt x="243" y="115"/>
                    <a:pt x="243" y="139"/>
                  </a:cubicBezTo>
                  <a:cubicBezTo>
                    <a:pt x="235" y="147"/>
                    <a:pt x="227" y="156"/>
                    <a:pt x="218" y="156"/>
                  </a:cubicBezTo>
                  <a:cubicBezTo>
                    <a:pt x="214" y="156"/>
                    <a:pt x="211" y="154"/>
                    <a:pt x="207" y="151"/>
                  </a:cubicBezTo>
                  <a:cubicBezTo>
                    <a:pt x="146" y="126"/>
                    <a:pt x="98" y="102"/>
                    <a:pt x="37" y="78"/>
                  </a:cubicBezTo>
                  <a:cubicBezTo>
                    <a:pt x="13" y="66"/>
                    <a:pt x="13" y="53"/>
                    <a:pt x="25" y="29"/>
                  </a:cubicBezTo>
                  <a:cubicBezTo>
                    <a:pt x="25" y="21"/>
                    <a:pt x="37" y="12"/>
                    <a:pt x="48" y="12"/>
                  </a:cubicBezTo>
                  <a:close/>
                  <a:moveTo>
                    <a:pt x="47" y="0"/>
                  </a:moveTo>
                  <a:cubicBezTo>
                    <a:pt x="26" y="0"/>
                    <a:pt x="13" y="11"/>
                    <a:pt x="13" y="29"/>
                  </a:cubicBezTo>
                  <a:cubicBezTo>
                    <a:pt x="0" y="53"/>
                    <a:pt x="0" y="78"/>
                    <a:pt x="25" y="90"/>
                  </a:cubicBezTo>
                  <a:cubicBezTo>
                    <a:pt x="86" y="126"/>
                    <a:pt x="146" y="151"/>
                    <a:pt x="195" y="163"/>
                  </a:cubicBezTo>
                  <a:lnTo>
                    <a:pt x="207" y="175"/>
                  </a:lnTo>
                  <a:cubicBezTo>
                    <a:pt x="232" y="175"/>
                    <a:pt x="243" y="163"/>
                    <a:pt x="256" y="139"/>
                  </a:cubicBezTo>
                  <a:cubicBezTo>
                    <a:pt x="268" y="115"/>
                    <a:pt x="268" y="90"/>
                    <a:pt x="232" y="78"/>
                  </a:cubicBezTo>
                  <a:cubicBezTo>
                    <a:pt x="183" y="53"/>
                    <a:pt x="134" y="29"/>
                    <a:pt x="73" y="5"/>
                  </a:cubicBezTo>
                  <a:cubicBezTo>
                    <a:pt x="64" y="1"/>
                    <a:pt x="55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43" name="Google Shape;5043;p45"/>
            <p:cNvSpPr/>
            <p:nvPr/>
          </p:nvSpPr>
          <p:spPr>
            <a:xfrm>
              <a:off x="7597044" y="2433052"/>
              <a:ext cx="9795" cy="7728"/>
            </a:xfrm>
            <a:custGeom>
              <a:avLst/>
              <a:gdLst/>
              <a:ahLst/>
              <a:cxnLst/>
              <a:rect l="l" t="t" r="r" b="b"/>
              <a:pathLst>
                <a:path w="199" h="157" extrusionOk="0">
                  <a:moveTo>
                    <a:pt x="45" y="0"/>
                  </a:moveTo>
                  <a:cubicBezTo>
                    <a:pt x="27" y="0"/>
                    <a:pt x="11" y="10"/>
                    <a:pt x="11" y="31"/>
                  </a:cubicBezTo>
                  <a:cubicBezTo>
                    <a:pt x="1" y="98"/>
                    <a:pt x="43" y="157"/>
                    <a:pt x="102" y="157"/>
                  </a:cubicBezTo>
                  <a:cubicBezTo>
                    <a:pt x="119" y="157"/>
                    <a:pt x="137" y="152"/>
                    <a:pt x="156" y="141"/>
                  </a:cubicBezTo>
                  <a:cubicBezTo>
                    <a:pt x="198" y="120"/>
                    <a:pt x="177" y="63"/>
                    <a:pt x="139" y="63"/>
                  </a:cubicBezTo>
                  <a:cubicBezTo>
                    <a:pt x="133" y="63"/>
                    <a:pt x="126" y="65"/>
                    <a:pt x="119" y="68"/>
                  </a:cubicBezTo>
                  <a:cubicBezTo>
                    <a:pt x="115" y="70"/>
                    <a:pt x="111" y="71"/>
                    <a:pt x="107" y="71"/>
                  </a:cubicBezTo>
                  <a:cubicBezTo>
                    <a:pt x="92" y="71"/>
                    <a:pt x="86" y="53"/>
                    <a:pt x="95" y="44"/>
                  </a:cubicBezTo>
                  <a:cubicBezTo>
                    <a:pt x="95" y="16"/>
                    <a:pt x="68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44" name="Google Shape;5044;p45"/>
            <p:cNvSpPr/>
            <p:nvPr/>
          </p:nvSpPr>
          <p:spPr>
            <a:xfrm>
              <a:off x="7596355" y="2432757"/>
              <a:ext cx="10189" cy="8466"/>
            </a:xfrm>
            <a:custGeom>
              <a:avLst/>
              <a:gdLst/>
              <a:ahLst/>
              <a:cxnLst/>
              <a:rect l="l" t="t" r="r" b="b"/>
              <a:pathLst>
                <a:path w="207" h="172" extrusionOk="0">
                  <a:moveTo>
                    <a:pt x="61" y="13"/>
                  </a:moveTo>
                  <a:cubicBezTo>
                    <a:pt x="85" y="25"/>
                    <a:pt x="97" y="25"/>
                    <a:pt x="97" y="50"/>
                  </a:cubicBezTo>
                  <a:cubicBezTo>
                    <a:pt x="97" y="61"/>
                    <a:pt x="97" y="74"/>
                    <a:pt x="109" y="86"/>
                  </a:cubicBezTo>
                  <a:lnTo>
                    <a:pt x="133" y="86"/>
                  </a:lnTo>
                  <a:cubicBezTo>
                    <a:pt x="140" y="83"/>
                    <a:pt x="146" y="81"/>
                    <a:pt x="151" y="81"/>
                  </a:cubicBezTo>
                  <a:cubicBezTo>
                    <a:pt x="164" y="81"/>
                    <a:pt x="174" y="92"/>
                    <a:pt x="182" y="110"/>
                  </a:cubicBezTo>
                  <a:cubicBezTo>
                    <a:pt x="182" y="123"/>
                    <a:pt x="182" y="134"/>
                    <a:pt x="170" y="147"/>
                  </a:cubicBezTo>
                  <a:cubicBezTo>
                    <a:pt x="155" y="152"/>
                    <a:pt x="140" y="155"/>
                    <a:pt x="126" y="155"/>
                  </a:cubicBezTo>
                  <a:cubicBezTo>
                    <a:pt x="106" y="155"/>
                    <a:pt x="88" y="149"/>
                    <a:pt x="73" y="134"/>
                  </a:cubicBezTo>
                  <a:cubicBezTo>
                    <a:pt x="36" y="110"/>
                    <a:pt x="25" y="74"/>
                    <a:pt x="25" y="37"/>
                  </a:cubicBezTo>
                  <a:cubicBezTo>
                    <a:pt x="36" y="25"/>
                    <a:pt x="49" y="13"/>
                    <a:pt x="61" y="13"/>
                  </a:cubicBezTo>
                  <a:close/>
                  <a:moveTo>
                    <a:pt x="61" y="1"/>
                  </a:moveTo>
                  <a:cubicBezTo>
                    <a:pt x="49" y="1"/>
                    <a:pt x="12" y="13"/>
                    <a:pt x="12" y="37"/>
                  </a:cubicBezTo>
                  <a:cubicBezTo>
                    <a:pt x="0" y="86"/>
                    <a:pt x="25" y="123"/>
                    <a:pt x="61" y="147"/>
                  </a:cubicBezTo>
                  <a:cubicBezTo>
                    <a:pt x="73" y="159"/>
                    <a:pt x="97" y="171"/>
                    <a:pt x="122" y="171"/>
                  </a:cubicBezTo>
                  <a:cubicBezTo>
                    <a:pt x="146" y="171"/>
                    <a:pt x="158" y="171"/>
                    <a:pt x="170" y="159"/>
                  </a:cubicBezTo>
                  <a:cubicBezTo>
                    <a:pt x="206" y="147"/>
                    <a:pt x="206" y="123"/>
                    <a:pt x="195" y="98"/>
                  </a:cubicBezTo>
                  <a:cubicBezTo>
                    <a:pt x="186" y="81"/>
                    <a:pt x="171" y="64"/>
                    <a:pt x="150" y="64"/>
                  </a:cubicBezTo>
                  <a:cubicBezTo>
                    <a:pt x="142" y="64"/>
                    <a:pt x="132" y="67"/>
                    <a:pt x="122" y="74"/>
                  </a:cubicBezTo>
                  <a:cubicBezTo>
                    <a:pt x="109" y="61"/>
                    <a:pt x="109" y="61"/>
                    <a:pt x="109" y="50"/>
                  </a:cubicBezTo>
                  <a:cubicBezTo>
                    <a:pt x="122" y="25"/>
                    <a:pt x="97" y="1"/>
                    <a:pt x="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45" name="Google Shape;5045;p45"/>
            <p:cNvSpPr/>
            <p:nvPr/>
          </p:nvSpPr>
          <p:spPr>
            <a:xfrm>
              <a:off x="7741215" y="2475284"/>
              <a:ext cx="4184" cy="15455"/>
            </a:xfrm>
            <a:custGeom>
              <a:avLst/>
              <a:gdLst/>
              <a:ahLst/>
              <a:cxnLst/>
              <a:rect l="l" t="t" r="r" b="b"/>
              <a:pathLst>
                <a:path w="85" h="314" extrusionOk="0">
                  <a:moveTo>
                    <a:pt x="43" y="0"/>
                  </a:moveTo>
                  <a:cubicBezTo>
                    <a:pt x="21" y="0"/>
                    <a:pt x="0" y="13"/>
                    <a:pt x="0" y="37"/>
                  </a:cubicBezTo>
                  <a:lnTo>
                    <a:pt x="0" y="268"/>
                  </a:lnTo>
                  <a:cubicBezTo>
                    <a:pt x="0" y="298"/>
                    <a:pt x="21" y="313"/>
                    <a:pt x="43" y="313"/>
                  </a:cubicBezTo>
                  <a:cubicBezTo>
                    <a:pt x="64" y="313"/>
                    <a:pt x="85" y="298"/>
                    <a:pt x="85" y="268"/>
                  </a:cubicBezTo>
                  <a:lnTo>
                    <a:pt x="85" y="37"/>
                  </a:lnTo>
                  <a:cubicBezTo>
                    <a:pt x="85" y="13"/>
                    <a:pt x="64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46" name="Google Shape;5046;p45"/>
            <p:cNvSpPr/>
            <p:nvPr/>
          </p:nvSpPr>
          <p:spPr>
            <a:xfrm>
              <a:off x="7740575" y="2474693"/>
              <a:ext cx="5463" cy="16193"/>
            </a:xfrm>
            <a:custGeom>
              <a:avLst/>
              <a:gdLst/>
              <a:ahLst/>
              <a:cxnLst/>
              <a:rect l="l" t="t" r="r" b="b"/>
              <a:pathLst>
                <a:path w="111" h="329" extrusionOk="0">
                  <a:moveTo>
                    <a:pt x="62" y="25"/>
                  </a:moveTo>
                  <a:cubicBezTo>
                    <a:pt x="74" y="25"/>
                    <a:pt x="98" y="36"/>
                    <a:pt x="98" y="49"/>
                  </a:cubicBezTo>
                  <a:lnTo>
                    <a:pt x="98" y="109"/>
                  </a:lnTo>
                  <a:lnTo>
                    <a:pt x="98" y="280"/>
                  </a:lnTo>
                  <a:cubicBezTo>
                    <a:pt x="98" y="304"/>
                    <a:pt x="74" y="316"/>
                    <a:pt x="62" y="316"/>
                  </a:cubicBezTo>
                  <a:cubicBezTo>
                    <a:pt x="38" y="316"/>
                    <a:pt x="25" y="304"/>
                    <a:pt x="25" y="280"/>
                  </a:cubicBezTo>
                  <a:lnTo>
                    <a:pt x="25" y="109"/>
                  </a:lnTo>
                  <a:lnTo>
                    <a:pt x="25" y="49"/>
                  </a:lnTo>
                  <a:cubicBezTo>
                    <a:pt x="25" y="36"/>
                    <a:pt x="38" y="25"/>
                    <a:pt x="62" y="25"/>
                  </a:cubicBezTo>
                  <a:close/>
                  <a:moveTo>
                    <a:pt x="62" y="0"/>
                  </a:moveTo>
                  <a:cubicBezTo>
                    <a:pt x="49" y="0"/>
                    <a:pt x="38" y="12"/>
                    <a:pt x="25" y="12"/>
                  </a:cubicBezTo>
                  <a:cubicBezTo>
                    <a:pt x="13" y="25"/>
                    <a:pt x="1" y="36"/>
                    <a:pt x="1" y="49"/>
                  </a:cubicBezTo>
                  <a:lnTo>
                    <a:pt x="1" y="109"/>
                  </a:lnTo>
                  <a:lnTo>
                    <a:pt x="1" y="280"/>
                  </a:lnTo>
                  <a:cubicBezTo>
                    <a:pt x="1" y="316"/>
                    <a:pt x="38" y="328"/>
                    <a:pt x="62" y="328"/>
                  </a:cubicBezTo>
                  <a:cubicBezTo>
                    <a:pt x="86" y="328"/>
                    <a:pt x="111" y="316"/>
                    <a:pt x="111" y="280"/>
                  </a:cubicBezTo>
                  <a:lnTo>
                    <a:pt x="111" y="109"/>
                  </a:lnTo>
                  <a:lnTo>
                    <a:pt x="111" y="49"/>
                  </a:lnTo>
                  <a:cubicBezTo>
                    <a:pt x="111" y="25"/>
                    <a:pt x="86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47" name="Google Shape;5047;p45"/>
            <p:cNvSpPr/>
            <p:nvPr/>
          </p:nvSpPr>
          <p:spPr>
            <a:xfrm>
              <a:off x="7750173" y="2474250"/>
              <a:ext cx="4824" cy="37407"/>
            </a:xfrm>
            <a:custGeom>
              <a:avLst/>
              <a:gdLst/>
              <a:ahLst/>
              <a:cxnLst/>
              <a:rect l="l" t="t" r="r" b="b"/>
              <a:pathLst>
                <a:path w="98" h="760" extrusionOk="0">
                  <a:moveTo>
                    <a:pt x="43" y="0"/>
                  </a:moveTo>
                  <a:cubicBezTo>
                    <a:pt x="22" y="0"/>
                    <a:pt x="0" y="15"/>
                    <a:pt x="0" y="45"/>
                  </a:cubicBezTo>
                  <a:lnTo>
                    <a:pt x="0" y="715"/>
                  </a:lnTo>
                  <a:cubicBezTo>
                    <a:pt x="0" y="745"/>
                    <a:pt x="22" y="760"/>
                    <a:pt x="43" y="760"/>
                  </a:cubicBezTo>
                  <a:cubicBezTo>
                    <a:pt x="64" y="760"/>
                    <a:pt x="86" y="745"/>
                    <a:pt x="86" y="715"/>
                  </a:cubicBezTo>
                  <a:cubicBezTo>
                    <a:pt x="86" y="496"/>
                    <a:pt x="97" y="264"/>
                    <a:pt x="86" y="45"/>
                  </a:cubicBezTo>
                  <a:cubicBezTo>
                    <a:pt x="86" y="15"/>
                    <a:pt x="64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48" name="Google Shape;5048;p45"/>
            <p:cNvSpPr/>
            <p:nvPr/>
          </p:nvSpPr>
          <p:spPr>
            <a:xfrm>
              <a:off x="7749582" y="2473758"/>
              <a:ext cx="5414" cy="38096"/>
            </a:xfrm>
            <a:custGeom>
              <a:avLst/>
              <a:gdLst/>
              <a:ahLst/>
              <a:cxnLst/>
              <a:rect l="l" t="t" r="r" b="b"/>
              <a:pathLst>
                <a:path w="110" h="774" extrusionOk="0">
                  <a:moveTo>
                    <a:pt x="61" y="19"/>
                  </a:moveTo>
                  <a:cubicBezTo>
                    <a:pt x="73" y="19"/>
                    <a:pt x="85" y="31"/>
                    <a:pt x="85" y="55"/>
                  </a:cubicBezTo>
                  <a:cubicBezTo>
                    <a:pt x="98" y="226"/>
                    <a:pt x="98" y="408"/>
                    <a:pt x="85" y="579"/>
                  </a:cubicBezTo>
                  <a:lnTo>
                    <a:pt x="85" y="725"/>
                  </a:lnTo>
                  <a:cubicBezTo>
                    <a:pt x="85" y="749"/>
                    <a:pt x="73" y="761"/>
                    <a:pt x="61" y="761"/>
                  </a:cubicBezTo>
                  <a:cubicBezTo>
                    <a:pt x="37" y="761"/>
                    <a:pt x="25" y="749"/>
                    <a:pt x="25" y="725"/>
                  </a:cubicBezTo>
                  <a:lnTo>
                    <a:pt x="25" y="579"/>
                  </a:lnTo>
                  <a:cubicBezTo>
                    <a:pt x="12" y="408"/>
                    <a:pt x="12" y="226"/>
                    <a:pt x="25" y="55"/>
                  </a:cubicBezTo>
                  <a:cubicBezTo>
                    <a:pt x="25" y="31"/>
                    <a:pt x="37" y="19"/>
                    <a:pt x="61" y="19"/>
                  </a:cubicBezTo>
                  <a:close/>
                  <a:moveTo>
                    <a:pt x="59" y="1"/>
                  </a:moveTo>
                  <a:cubicBezTo>
                    <a:pt x="34" y="1"/>
                    <a:pt x="6" y="19"/>
                    <a:pt x="1" y="55"/>
                  </a:cubicBezTo>
                  <a:lnTo>
                    <a:pt x="1" y="579"/>
                  </a:lnTo>
                  <a:lnTo>
                    <a:pt x="1" y="725"/>
                  </a:lnTo>
                  <a:cubicBezTo>
                    <a:pt x="1" y="761"/>
                    <a:pt x="25" y="773"/>
                    <a:pt x="61" y="773"/>
                  </a:cubicBezTo>
                  <a:cubicBezTo>
                    <a:pt x="85" y="773"/>
                    <a:pt x="109" y="761"/>
                    <a:pt x="109" y="725"/>
                  </a:cubicBezTo>
                  <a:lnTo>
                    <a:pt x="109" y="579"/>
                  </a:lnTo>
                  <a:lnTo>
                    <a:pt x="109" y="55"/>
                  </a:lnTo>
                  <a:cubicBezTo>
                    <a:pt x="109" y="19"/>
                    <a:pt x="85" y="1"/>
                    <a:pt x="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49" name="Google Shape;5049;p45"/>
            <p:cNvSpPr/>
            <p:nvPr/>
          </p:nvSpPr>
          <p:spPr>
            <a:xfrm>
              <a:off x="7750764" y="2787744"/>
              <a:ext cx="10533" cy="60491"/>
            </a:xfrm>
            <a:custGeom>
              <a:avLst/>
              <a:gdLst/>
              <a:ahLst/>
              <a:cxnLst/>
              <a:rect l="l" t="t" r="r" b="b"/>
              <a:pathLst>
                <a:path w="214" h="1229" extrusionOk="0">
                  <a:moveTo>
                    <a:pt x="45" y="1"/>
                  </a:moveTo>
                  <a:cubicBezTo>
                    <a:pt x="22" y="1"/>
                    <a:pt x="1" y="13"/>
                    <a:pt x="1" y="37"/>
                  </a:cubicBezTo>
                  <a:cubicBezTo>
                    <a:pt x="49" y="426"/>
                    <a:pt x="85" y="803"/>
                    <a:pt x="122" y="1192"/>
                  </a:cubicBezTo>
                  <a:cubicBezTo>
                    <a:pt x="128" y="1216"/>
                    <a:pt x="153" y="1229"/>
                    <a:pt x="174" y="1229"/>
                  </a:cubicBezTo>
                  <a:cubicBezTo>
                    <a:pt x="195" y="1229"/>
                    <a:pt x="213" y="1216"/>
                    <a:pt x="207" y="1192"/>
                  </a:cubicBezTo>
                  <a:cubicBezTo>
                    <a:pt x="171" y="803"/>
                    <a:pt x="134" y="426"/>
                    <a:pt x="98" y="37"/>
                  </a:cubicBezTo>
                  <a:cubicBezTo>
                    <a:pt x="92" y="13"/>
                    <a:pt x="67" y="1"/>
                    <a:pt x="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50" name="Google Shape;5050;p45"/>
            <p:cNvSpPr/>
            <p:nvPr/>
          </p:nvSpPr>
          <p:spPr>
            <a:xfrm>
              <a:off x="7750173" y="2787153"/>
              <a:ext cx="11419" cy="61673"/>
            </a:xfrm>
            <a:custGeom>
              <a:avLst/>
              <a:gdLst/>
              <a:ahLst/>
              <a:cxnLst/>
              <a:rect l="l" t="t" r="r" b="b"/>
              <a:pathLst>
                <a:path w="232" h="1253" extrusionOk="0">
                  <a:moveTo>
                    <a:pt x="49" y="25"/>
                  </a:moveTo>
                  <a:cubicBezTo>
                    <a:pt x="73" y="25"/>
                    <a:pt x="97" y="37"/>
                    <a:pt x="97" y="61"/>
                  </a:cubicBezTo>
                  <a:cubicBezTo>
                    <a:pt x="110" y="147"/>
                    <a:pt x="110" y="244"/>
                    <a:pt x="122" y="328"/>
                  </a:cubicBezTo>
                  <a:cubicBezTo>
                    <a:pt x="159" y="620"/>
                    <a:pt x="183" y="912"/>
                    <a:pt x="219" y="1204"/>
                  </a:cubicBezTo>
                  <a:cubicBezTo>
                    <a:pt x="219" y="1228"/>
                    <a:pt x="195" y="1228"/>
                    <a:pt x="195" y="1228"/>
                  </a:cubicBezTo>
                  <a:cubicBezTo>
                    <a:pt x="188" y="1232"/>
                    <a:pt x="182" y="1233"/>
                    <a:pt x="176" y="1233"/>
                  </a:cubicBezTo>
                  <a:cubicBezTo>
                    <a:pt x="159" y="1233"/>
                    <a:pt x="146" y="1222"/>
                    <a:pt x="146" y="1204"/>
                  </a:cubicBezTo>
                  <a:cubicBezTo>
                    <a:pt x="110" y="912"/>
                    <a:pt x="86" y="620"/>
                    <a:pt x="49" y="328"/>
                  </a:cubicBezTo>
                  <a:cubicBezTo>
                    <a:pt x="49" y="244"/>
                    <a:pt x="37" y="147"/>
                    <a:pt x="25" y="49"/>
                  </a:cubicBezTo>
                  <a:cubicBezTo>
                    <a:pt x="25" y="37"/>
                    <a:pt x="37" y="25"/>
                    <a:pt x="49" y="25"/>
                  </a:cubicBezTo>
                  <a:close/>
                  <a:moveTo>
                    <a:pt x="49" y="1"/>
                  </a:moveTo>
                  <a:cubicBezTo>
                    <a:pt x="25" y="12"/>
                    <a:pt x="0" y="25"/>
                    <a:pt x="13" y="61"/>
                  </a:cubicBezTo>
                  <a:cubicBezTo>
                    <a:pt x="13" y="147"/>
                    <a:pt x="25" y="244"/>
                    <a:pt x="37" y="328"/>
                  </a:cubicBezTo>
                  <a:cubicBezTo>
                    <a:pt x="61" y="620"/>
                    <a:pt x="97" y="912"/>
                    <a:pt x="134" y="1204"/>
                  </a:cubicBezTo>
                  <a:cubicBezTo>
                    <a:pt x="134" y="1228"/>
                    <a:pt x="159" y="1253"/>
                    <a:pt x="183" y="1253"/>
                  </a:cubicBezTo>
                  <a:lnTo>
                    <a:pt x="195" y="1253"/>
                  </a:lnTo>
                  <a:cubicBezTo>
                    <a:pt x="219" y="1253"/>
                    <a:pt x="232" y="1228"/>
                    <a:pt x="232" y="1204"/>
                  </a:cubicBezTo>
                  <a:cubicBezTo>
                    <a:pt x="207" y="912"/>
                    <a:pt x="170" y="620"/>
                    <a:pt x="146" y="328"/>
                  </a:cubicBezTo>
                  <a:cubicBezTo>
                    <a:pt x="134" y="244"/>
                    <a:pt x="122" y="147"/>
                    <a:pt x="110" y="49"/>
                  </a:cubicBezTo>
                  <a:cubicBezTo>
                    <a:pt x="110" y="25"/>
                    <a:pt x="73" y="1"/>
                    <a:pt x="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51" name="Google Shape;5051;p45"/>
            <p:cNvSpPr/>
            <p:nvPr/>
          </p:nvSpPr>
          <p:spPr>
            <a:xfrm>
              <a:off x="7419747" y="2474250"/>
              <a:ext cx="4824" cy="31599"/>
            </a:xfrm>
            <a:custGeom>
              <a:avLst/>
              <a:gdLst/>
              <a:ahLst/>
              <a:cxnLst/>
              <a:rect l="l" t="t" r="r" b="b"/>
              <a:pathLst>
                <a:path w="98" h="642" extrusionOk="0">
                  <a:moveTo>
                    <a:pt x="43" y="0"/>
                  </a:moveTo>
                  <a:cubicBezTo>
                    <a:pt x="21" y="0"/>
                    <a:pt x="0" y="15"/>
                    <a:pt x="0" y="45"/>
                  </a:cubicBezTo>
                  <a:lnTo>
                    <a:pt x="0" y="605"/>
                  </a:lnTo>
                  <a:cubicBezTo>
                    <a:pt x="0" y="629"/>
                    <a:pt x="21" y="641"/>
                    <a:pt x="43" y="641"/>
                  </a:cubicBezTo>
                  <a:cubicBezTo>
                    <a:pt x="64" y="641"/>
                    <a:pt x="86" y="629"/>
                    <a:pt x="86" y="605"/>
                  </a:cubicBezTo>
                  <a:cubicBezTo>
                    <a:pt x="97" y="410"/>
                    <a:pt x="97" y="228"/>
                    <a:pt x="86" y="45"/>
                  </a:cubicBezTo>
                  <a:cubicBezTo>
                    <a:pt x="86" y="15"/>
                    <a:pt x="64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52" name="Google Shape;5052;p45"/>
            <p:cNvSpPr/>
            <p:nvPr/>
          </p:nvSpPr>
          <p:spPr>
            <a:xfrm>
              <a:off x="7419747" y="2473758"/>
              <a:ext cx="4824" cy="32682"/>
            </a:xfrm>
            <a:custGeom>
              <a:avLst/>
              <a:gdLst/>
              <a:ahLst/>
              <a:cxnLst/>
              <a:rect l="l" t="t" r="r" b="b"/>
              <a:pathLst>
                <a:path w="98" h="664" extrusionOk="0">
                  <a:moveTo>
                    <a:pt x="49" y="19"/>
                  </a:moveTo>
                  <a:cubicBezTo>
                    <a:pt x="61" y="19"/>
                    <a:pt x="86" y="31"/>
                    <a:pt x="86" y="55"/>
                  </a:cubicBezTo>
                  <a:lnTo>
                    <a:pt x="86" y="615"/>
                  </a:lnTo>
                  <a:cubicBezTo>
                    <a:pt x="86" y="639"/>
                    <a:pt x="61" y="652"/>
                    <a:pt x="49" y="652"/>
                  </a:cubicBezTo>
                  <a:cubicBezTo>
                    <a:pt x="37" y="652"/>
                    <a:pt x="13" y="639"/>
                    <a:pt x="13" y="615"/>
                  </a:cubicBezTo>
                  <a:lnTo>
                    <a:pt x="13" y="55"/>
                  </a:lnTo>
                  <a:cubicBezTo>
                    <a:pt x="13" y="31"/>
                    <a:pt x="37" y="19"/>
                    <a:pt x="49" y="19"/>
                  </a:cubicBezTo>
                  <a:close/>
                  <a:moveTo>
                    <a:pt x="49" y="1"/>
                  </a:moveTo>
                  <a:cubicBezTo>
                    <a:pt x="24" y="1"/>
                    <a:pt x="0" y="19"/>
                    <a:pt x="0" y="55"/>
                  </a:cubicBezTo>
                  <a:lnTo>
                    <a:pt x="0" y="615"/>
                  </a:lnTo>
                  <a:cubicBezTo>
                    <a:pt x="0" y="652"/>
                    <a:pt x="24" y="663"/>
                    <a:pt x="49" y="663"/>
                  </a:cubicBezTo>
                  <a:cubicBezTo>
                    <a:pt x="73" y="663"/>
                    <a:pt x="97" y="652"/>
                    <a:pt x="97" y="615"/>
                  </a:cubicBezTo>
                  <a:lnTo>
                    <a:pt x="97" y="55"/>
                  </a:lnTo>
                  <a:cubicBezTo>
                    <a:pt x="97" y="19"/>
                    <a:pt x="73" y="1"/>
                    <a:pt x="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53" name="Google Shape;5053;p45"/>
            <p:cNvSpPr/>
            <p:nvPr/>
          </p:nvSpPr>
          <p:spPr>
            <a:xfrm>
              <a:off x="7430478" y="2492020"/>
              <a:ext cx="7235" cy="74864"/>
            </a:xfrm>
            <a:custGeom>
              <a:avLst/>
              <a:gdLst/>
              <a:ahLst/>
              <a:cxnLst/>
              <a:rect l="l" t="t" r="r" b="b"/>
              <a:pathLst>
                <a:path w="147" h="1521" extrusionOk="0">
                  <a:moveTo>
                    <a:pt x="56" y="1"/>
                  </a:moveTo>
                  <a:cubicBezTo>
                    <a:pt x="35" y="1"/>
                    <a:pt x="14" y="13"/>
                    <a:pt x="14" y="37"/>
                  </a:cubicBezTo>
                  <a:cubicBezTo>
                    <a:pt x="1" y="524"/>
                    <a:pt x="14" y="998"/>
                    <a:pt x="50" y="1484"/>
                  </a:cubicBezTo>
                  <a:cubicBezTo>
                    <a:pt x="56" y="1509"/>
                    <a:pt x="80" y="1521"/>
                    <a:pt x="103" y="1521"/>
                  </a:cubicBezTo>
                  <a:cubicBezTo>
                    <a:pt x="126" y="1521"/>
                    <a:pt x="147" y="1509"/>
                    <a:pt x="147" y="1484"/>
                  </a:cubicBezTo>
                  <a:cubicBezTo>
                    <a:pt x="98" y="998"/>
                    <a:pt x="87" y="524"/>
                    <a:pt x="98" y="37"/>
                  </a:cubicBezTo>
                  <a:cubicBezTo>
                    <a:pt x="98" y="13"/>
                    <a:pt x="77" y="1"/>
                    <a:pt x="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54" name="Google Shape;5054;p45"/>
            <p:cNvSpPr/>
            <p:nvPr/>
          </p:nvSpPr>
          <p:spPr>
            <a:xfrm>
              <a:off x="7429936" y="2491429"/>
              <a:ext cx="8417" cy="76045"/>
            </a:xfrm>
            <a:custGeom>
              <a:avLst/>
              <a:gdLst/>
              <a:ahLst/>
              <a:cxnLst/>
              <a:rect l="l" t="t" r="r" b="b"/>
              <a:pathLst>
                <a:path w="171" h="1545" extrusionOk="0">
                  <a:moveTo>
                    <a:pt x="73" y="12"/>
                  </a:moveTo>
                  <a:cubicBezTo>
                    <a:pt x="85" y="25"/>
                    <a:pt x="98" y="25"/>
                    <a:pt x="98" y="49"/>
                  </a:cubicBezTo>
                  <a:cubicBezTo>
                    <a:pt x="85" y="523"/>
                    <a:pt x="109" y="1010"/>
                    <a:pt x="146" y="1496"/>
                  </a:cubicBezTo>
                  <a:cubicBezTo>
                    <a:pt x="146" y="1521"/>
                    <a:pt x="134" y="1521"/>
                    <a:pt x="122" y="1521"/>
                  </a:cubicBezTo>
                  <a:cubicBezTo>
                    <a:pt x="115" y="1524"/>
                    <a:pt x="109" y="1525"/>
                    <a:pt x="103" y="1525"/>
                  </a:cubicBezTo>
                  <a:cubicBezTo>
                    <a:pt x="86" y="1525"/>
                    <a:pt x="73" y="1514"/>
                    <a:pt x="73" y="1496"/>
                  </a:cubicBezTo>
                  <a:cubicBezTo>
                    <a:pt x="36" y="1022"/>
                    <a:pt x="25" y="536"/>
                    <a:pt x="36" y="49"/>
                  </a:cubicBezTo>
                  <a:cubicBezTo>
                    <a:pt x="36" y="25"/>
                    <a:pt x="49" y="12"/>
                    <a:pt x="73" y="12"/>
                  </a:cubicBezTo>
                  <a:close/>
                  <a:moveTo>
                    <a:pt x="73" y="1"/>
                  </a:moveTo>
                  <a:cubicBezTo>
                    <a:pt x="49" y="1"/>
                    <a:pt x="12" y="12"/>
                    <a:pt x="12" y="49"/>
                  </a:cubicBezTo>
                  <a:cubicBezTo>
                    <a:pt x="0" y="536"/>
                    <a:pt x="12" y="1022"/>
                    <a:pt x="61" y="1496"/>
                  </a:cubicBezTo>
                  <a:cubicBezTo>
                    <a:pt x="61" y="1521"/>
                    <a:pt x="85" y="1545"/>
                    <a:pt x="109" y="1545"/>
                  </a:cubicBezTo>
                  <a:lnTo>
                    <a:pt x="122" y="1545"/>
                  </a:lnTo>
                  <a:cubicBezTo>
                    <a:pt x="146" y="1545"/>
                    <a:pt x="171" y="1521"/>
                    <a:pt x="158" y="1496"/>
                  </a:cubicBezTo>
                  <a:cubicBezTo>
                    <a:pt x="122" y="1010"/>
                    <a:pt x="109" y="523"/>
                    <a:pt x="122" y="49"/>
                  </a:cubicBezTo>
                  <a:cubicBezTo>
                    <a:pt x="122" y="12"/>
                    <a:pt x="98" y="1"/>
                    <a:pt x="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55" name="Google Shape;5055;p45"/>
            <p:cNvSpPr/>
            <p:nvPr/>
          </p:nvSpPr>
          <p:spPr>
            <a:xfrm>
              <a:off x="7390411" y="2427933"/>
              <a:ext cx="388493" cy="430675"/>
            </a:xfrm>
            <a:custGeom>
              <a:avLst/>
              <a:gdLst/>
              <a:ahLst/>
              <a:cxnLst/>
              <a:rect l="l" t="t" r="r" b="b"/>
              <a:pathLst>
                <a:path w="7893" h="8750" extrusionOk="0">
                  <a:moveTo>
                    <a:pt x="4074" y="106"/>
                  </a:moveTo>
                  <a:cubicBezTo>
                    <a:pt x="4128" y="106"/>
                    <a:pt x="4185" y="115"/>
                    <a:pt x="4245" y="135"/>
                  </a:cubicBezTo>
                  <a:cubicBezTo>
                    <a:pt x="4476" y="208"/>
                    <a:pt x="4500" y="476"/>
                    <a:pt x="4293" y="610"/>
                  </a:cubicBezTo>
                  <a:cubicBezTo>
                    <a:pt x="4227" y="652"/>
                    <a:pt x="4145" y="673"/>
                    <a:pt x="4062" y="673"/>
                  </a:cubicBezTo>
                  <a:cubicBezTo>
                    <a:pt x="3980" y="673"/>
                    <a:pt x="3898" y="652"/>
                    <a:pt x="3831" y="610"/>
                  </a:cubicBezTo>
                  <a:cubicBezTo>
                    <a:pt x="3734" y="548"/>
                    <a:pt x="3673" y="427"/>
                    <a:pt x="3673" y="330"/>
                  </a:cubicBezTo>
                  <a:cubicBezTo>
                    <a:pt x="3673" y="294"/>
                    <a:pt x="3685" y="257"/>
                    <a:pt x="3698" y="232"/>
                  </a:cubicBezTo>
                  <a:cubicBezTo>
                    <a:pt x="3709" y="221"/>
                    <a:pt x="3722" y="196"/>
                    <a:pt x="3746" y="184"/>
                  </a:cubicBezTo>
                  <a:cubicBezTo>
                    <a:pt x="3758" y="184"/>
                    <a:pt x="3771" y="172"/>
                    <a:pt x="3795" y="159"/>
                  </a:cubicBezTo>
                  <a:lnTo>
                    <a:pt x="3819" y="159"/>
                  </a:lnTo>
                  <a:cubicBezTo>
                    <a:pt x="3855" y="135"/>
                    <a:pt x="3892" y="135"/>
                    <a:pt x="3941" y="123"/>
                  </a:cubicBezTo>
                  <a:cubicBezTo>
                    <a:pt x="3985" y="112"/>
                    <a:pt x="4029" y="106"/>
                    <a:pt x="4074" y="106"/>
                  </a:cubicBezTo>
                  <a:close/>
                  <a:moveTo>
                    <a:pt x="3746" y="670"/>
                  </a:moveTo>
                  <a:cubicBezTo>
                    <a:pt x="3835" y="735"/>
                    <a:pt x="3951" y="767"/>
                    <a:pt x="4066" y="767"/>
                  </a:cubicBezTo>
                  <a:cubicBezTo>
                    <a:pt x="4123" y="767"/>
                    <a:pt x="4180" y="759"/>
                    <a:pt x="4233" y="743"/>
                  </a:cubicBezTo>
                  <a:lnTo>
                    <a:pt x="4233" y="743"/>
                  </a:lnTo>
                  <a:cubicBezTo>
                    <a:pt x="4172" y="840"/>
                    <a:pt x="4123" y="962"/>
                    <a:pt x="4136" y="1072"/>
                  </a:cubicBezTo>
                  <a:cubicBezTo>
                    <a:pt x="4136" y="1105"/>
                    <a:pt x="4161" y="1124"/>
                    <a:pt x="4186" y="1124"/>
                  </a:cubicBezTo>
                  <a:cubicBezTo>
                    <a:pt x="4207" y="1124"/>
                    <a:pt x="4227" y="1111"/>
                    <a:pt x="4233" y="1084"/>
                  </a:cubicBezTo>
                  <a:cubicBezTo>
                    <a:pt x="4245" y="1048"/>
                    <a:pt x="4257" y="1011"/>
                    <a:pt x="4257" y="975"/>
                  </a:cubicBezTo>
                  <a:cubicBezTo>
                    <a:pt x="4330" y="1059"/>
                    <a:pt x="4342" y="1194"/>
                    <a:pt x="4269" y="1278"/>
                  </a:cubicBezTo>
                  <a:cubicBezTo>
                    <a:pt x="4209" y="1338"/>
                    <a:pt x="4122" y="1356"/>
                    <a:pt x="4036" y="1356"/>
                  </a:cubicBezTo>
                  <a:cubicBezTo>
                    <a:pt x="3981" y="1356"/>
                    <a:pt x="3927" y="1349"/>
                    <a:pt x="3880" y="1339"/>
                  </a:cubicBezTo>
                  <a:cubicBezTo>
                    <a:pt x="3758" y="1302"/>
                    <a:pt x="3612" y="1242"/>
                    <a:pt x="3539" y="1132"/>
                  </a:cubicBezTo>
                  <a:cubicBezTo>
                    <a:pt x="3466" y="1011"/>
                    <a:pt x="3491" y="840"/>
                    <a:pt x="3625" y="804"/>
                  </a:cubicBezTo>
                  <a:lnTo>
                    <a:pt x="3625" y="804"/>
                  </a:lnTo>
                  <a:cubicBezTo>
                    <a:pt x="3612" y="840"/>
                    <a:pt x="3600" y="889"/>
                    <a:pt x="3576" y="938"/>
                  </a:cubicBezTo>
                  <a:cubicBezTo>
                    <a:pt x="3566" y="968"/>
                    <a:pt x="3580" y="990"/>
                    <a:pt x="3606" y="990"/>
                  </a:cubicBezTo>
                  <a:cubicBezTo>
                    <a:pt x="3612" y="990"/>
                    <a:pt x="3618" y="989"/>
                    <a:pt x="3625" y="986"/>
                  </a:cubicBezTo>
                  <a:cubicBezTo>
                    <a:pt x="3625" y="1072"/>
                    <a:pt x="3673" y="1145"/>
                    <a:pt x="3758" y="1194"/>
                  </a:cubicBezTo>
                  <a:cubicBezTo>
                    <a:pt x="3806" y="1220"/>
                    <a:pt x="3859" y="1230"/>
                    <a:pt x="3914" y="1230"/>
                  </a:cubicBezTo>
                  <a:cubicBezTo>
                    <a:pt x="3983" y="1230"/>
                    <a:pt x="4055" y="1214"/>
                    <a:pt x="4123" y="1194"/>
                  </a:cubicBezTo>
                  <a:cubicBezTo>
                    <a:pt x="4177" y="1172"/>
                    <a:pt x="4165" y="1104"/>
                    <a:pt x="4119" y="1104"/>
                  </a:cubicBezTo>
                  <a:cubicBezTo>
                    <a:pt x="4113" y="1104"/>
                    <a:pt x="4106" y="1105"/>
                    <a:pt x="4099" y="1108"/>
                  </a:cubicBezTo>
                  <a:cubicBezTo>
                    <a:pt x="4050" y="1121"/>
                    <a:pt x="3965" y="1132"/>
                    <a:pt x="3892" y="1132"/>
                  </a:cubicBezTo>
                  <a:cubicBezTo>
                    <a:pt x="3882" y="1134"/>
                    <a:pt x="3871" y="1135"/>
                    <a:pt x="3860" y="1135"/>
                  </a:cubicBezTo>
                  <a:cubicBezTo>
                    <a:pt x="3807" y="1135"/>
                    <a:pt x="3752" y="1110"/>
                    <a:pt x="3722" y="1059"/>
                  </a:cubicBezTo>
                  <a:cubicBezTo>
                    <a:pt x="3698" y="1011"/>
                    <a:pt x="3698" y="962"/>
                    <a:pt x="3698" y="913"/>
                  </a:cubicBezTo>
                  <a:lnTo>
                    <a:pt x="3709" y="913"/>
                  </a:lnTo>
                  <a:lnTo>
                    <a:pt x="3709" y="902"/>
                  </a:lnTo>
                  <a:cubicBezTo>
                    <a:pt x="3709" y="889"/>
                    <a:pt x="3722" y="865"/>
                    <a:pt x="3722" y="853"/>
                  </a:cubicBezTo>
                  <a:cubicBezTo>
                    <a:pt x="3746" y="804"/>
                    <a:pt x="3746" y="731"/>
                    <a:pt x="3746" y="670"/>
                  </a:cubicBezTo>
                  <a:close/>
                  <a:moveTo>
                    <a:pt x="4958" y="942"/>
                  </a:moveTo>
                  <a:cubicBezTo>
                    <a:pt x="5230" y="942"/>
                    <a:pt x="5502" y="948"/>
                    <a:pt x="5777" y="962"/>
                  </a:cubicBezTo>
                  <a:cubicBezTo>
                    <a:pt x="6139" y="976"/>
                    <a:pt x="6498" y="995"/>
                    <a:pt x="6857" y="995"/>
                  </a:cubicBezTo>
                  <a:cubicBezTo>
                    <a:pt x="7100" y="995"/>
                    <a:pt x="7344" y="987"/>
                    <a:pt x="7589" y="962"/>
                  </a:cubicBezTo>
                  <a:lnTo>
                    <a:pt x="7589" y="962"/>
                  </a:lnTo>
                  <a:cubicBezTo>
                    <a:pt x="7747" y="3504"/>
                    <a:pt x="7322" y="6082"/>
                    <a:pt x="7735" y="8612"/>
                  </a:cubicBezTo>
                  <a:cubicBezTo>
                    <a:pt x="6471" y="8624"/>
                    <a:pt x="5217" y="8636"/>
                    <a:pt x="3953" y="8648"/>
                  </a:cubicBezTo>
                  <a:cubicBezTo>
                    <a:pt x="3752" y="8652"/>
                    <a:pt x="3550" y="8655"/>
                    <a:pt x="3350" y="8655"/>
                  </a:cubicBezTo>
                  <a:cubicBezTo>
                    <a:pt x="2956" y="8655"/>
                    <a:pt x="2564" y="8644"/>
                    <a:pt x="2177" y="8612"/>
                  </a:cubicBezTo>
                  <a:cubicBezTo>
                    <a:pt x="2018" y="8599"/>
                    <a:pt x="1859" y="8595"/>
                    <a:pt x="1700" y="8595"/>
                  </a:cubicBezTo>
                  <a:cubicBezTo>
                    <a:pt x="1342" y="8595"/>
                    <a:pt x="985" y="8617"/>
                    <a:pt x="627" y="8617"/>
                  </a:cubicBezTo>
                  <a:cubicBezTo>
                    <a:pt x="536" y="8617"/>
                    <a:pt x="444" y="8616"/>
                    <a:pt x="353" y="8612"/>
                  </a:cubicBezTo>
                  <a:cubicBezTo>
                    <a:pt x="171" y="7310"/>
                    <a:pt x="268" y="6058"/>
                    <a:pt x="293" y="4745"/>
                  </a:cubicBezTo>
                  <a:cubicBezTo>
                    <a:pt x="317" y="3492"/>
                    <a:pt x="317" y="2227"/>
                    <a:pt x="293" y="975"/>
                  </a:cubicBezTo>
                  <a:lnTo>
                    <a:pt x="293" y="975"/>
                  </a:lnTo>
                  <a:cubicBezTo>
                    <a:pt x="809" y="993"/>
                    <a:pt x="1326" y="1002"/>
                    <a:pt x="1843" y="1002"/>
                  </a:cubicBezTo>
                  <a:cubicBezTo>
                    <a:pt x="2360" y="1002"/>
                    <a:pt x="2877" y="993"/>
                    <a:pt x="3393" y="975"/>
                  </a:cubicBezTo>
                  <a:lnTo>
                    <a:pt x="3393" y="1011"/>
                  </a:lnTo>
                  <a:cubicBezTo>
                    <a:pt x="3406" y="1230"/>
                    <a:pt x="3612" y="1364"/>
                    <a:pt x="3795" y="1424"/>
                  </a:cubicBezTo>
                  <a:lnTo>
                    <a:pt x="3795" y="1437"/>
                  </a:lnTo>
                  <a:cubicBezTo>
                    <a:pt x="3782" y="1534"/>
                    <a:pt x="3746" y="1631"/>
                    <a:pt x="3734" y="1729"/>
                  </a:cubicBezTo>
                  <a:cubicBezTo>
                    <a:pt x="3734" y="1759"/>
                    <a:pt x="3762" y="1779"/>
                    <a:pt x="3789" y="1779"/>
                  </a:cubicBezTo>
                  <a:cubicBezTo>
                    <a:pt x="3805" y="1779"/>
                    <a:pt x="3822" y="1772"/>
                    <a:pt x="3831" y="1753"/>
                  </a:cubicBezTo>
                  <a:cubicBezTo>
                    <a:pt x="3880" y="1667"/>
                    <a:pt x="3880" y="1546"/>
                    <a:pt x="3880" y="1448"/>
                  </a:cubicBezTo>
                  <a:cubicBezTo>
                    <a:pt x="3930" y="1459"/>
                    <a:pt x="3984" y="1466"/>
                    <a:pt x="4038" y="1466"/>
                  </a:cubicBezTo>
                  <a:cubicBezTo>
                    <a:pt x="4165" y="1466"/>
                    <a:pt x="4290" y="1429"/>
                    <a:pt x="4366" y="1327"/>
                  </a:cubicBezTo>
                  <a:cubicBezTo>
                    <a:pt x="4452" y="1218"/>
                    <a:pt x="4439" y="1059"/>
                    <a:pt x="4366" y="950"/>
                  </a:cubicBezTo>
                  <a:cubicBezTo>
                    <a:pt x="4565" y="945"/>
                    <a:pt x="4762" y="942"/>
                    <a:pt x="4958" y="942"/>
                  </a:cubicBezTo>
                  <a:close/>
                  <a:moveTo>
                    <a:pt x="4108" y="1"/>
                  </a:moveTo>
                  <a:cubicBezTo>
                    <a:pt x="4002" y="1"/>
                    <a:pt x="3896" y="27"/>
                    <a:pt x="3807" y="75"/>
                  </a:cubicBezTo>
                  <a:cubicBezTo>
                    <a:pt x="3625" y="111"/>
                    <a:pt x="3515" y="318"/>
                    <a:pt x="3600" y="500"/>
                  </a:cubicBezTo>
                  <a:lnTo>
                    <a:pt x="3636" y="573"/>
                  </a:lnTo>
                  <a:cubicBezTo>
                    <a:pt x="3649" y="610"/>
                    <a:pt x="3649" y="658"/>
                    <a:pt x="3636" y="707"/>
                  </a:cubicBezTo>
                  <a:cubicBezTo>
                    <a:pt x="3527" y="707"/>
                    <a:pt x="3442" y="780"/>
                    <a:pt x="3406" y="877"/>
                  </a:cubicBezTo>
                  <a:cubicBezTo>
                    <a:pt x="2883" y="895"/>
                    <a:pt x="2360" y="901"/>
                    <a:pt x="1837" y="901"/>
                  </a:cubicBezTo>
                  <a:cubicBezTo>
                    <a:pt x="1314" y="901"/>
                    <a:pt x="791" y="895"/>
                    <a:pt x="268" y="889"/>
                  </a:cubicBezTo>
                  <a:cubicBezTo>
                    <a:pt x="244" y="889"/>
                    <a:pt x="231" y="902"/>
                    <a:pt x="231" y="913"/>
                  </a:cubicBezTo>
                  <a:cubicBezTo>
                    <a:pt x="220" y="913"/>
                    <a:pt x="207" y="926"/>
                    <a:pt x="207" y="950"/>
                  </a:cubicBezTo>
                  <a:cubicBezTo>
                    <a:pt x="171" y="2264"/>
                    <a:pt x="207" y="3577"/>
                    <a:pt x="171" y="4891"/>
                  </a:cubicBezTo>
                  <a:cubicBezTo>
                    <a:pt x="147" y="6155"/>
                    <a:pt x="1" y="7420"/>
                    <a:pt x="256" y="8661"/>
                  </a:cubicBezTo>
                  <a:cubicBezTo>
                    <a:pt x="265" y="8688"/>
                    <a:pt x="281" y="8701"/>
                    <a:pt x="299" y="8701"/>
                  </a:cubicBezTo>
                  <a:cubicBezTo>
                    <a:pt x="305" y="8701"/>
                    <a:pt x="311" y="8700"/>
                    <a:pt x="317" y="8697"/>
                  </a:cubicBezTo>
                  <a:cubicBezTo>
                    <a:pt x="467" y="8712"/>
                    <a:pt x="616" y="8717"/>
                    <a:pt x="766" y="8717"/>
                  </a:cubicBezTo>
                  <a:cubicBezTo>
                    <a:pt x="1114" y="8717"/>
                    <a:pt x="1462" y="8688"/>
                    <a:pt x="1810" y="8688"/>
                  </a:cubicBezTo>
                  <a:cubicBezTo>
                    <a:pt x="1908" y="8688"/>
                    <a:pt x="2006" y="8691"/>
                    <a:pt x="2104" y="8697"/>
                  </a:cubicBezTo>
                  <a:cubicBezTo>
                    <a:pt x="2577" y="8734"/>
                    <a:pt x="3043" y="8750"/>
                    <a:pt x="3512" y="8750"/>
                  </a:cubicBezTo>
                  <a:cubicBezTo>
                    <a:pt x="3658" y="8750"/>
                    <a:pt x="3805" y="8748"/>
                    <a:pt x="3953" y="8745"/>
                  </a:cubicBezTo>
                  <a:cubicBezTo>
                    <a:pt x="5242" y="8734"/>
                    <a:pt x="6519" y="8721"/>
                    <a:pt x="7808" y="8709"/>
                  </a:cubicBezTo>
                  <a:lnTo>
                    <a:pt x="7820" y="8709"/>
                  </a:lnTo>
                  <a:cubicBezTo>
                    <a:pt x="7869" y="8685"/>
                    <a:pt x="7869" y="8636"/>
                    <a:pt x="7833" y="8612"/>
                  </a:cubicBezTo>
                  <a:cubicBezTo>
                    <a:pt x="7419" y="6070"/>
                    <a:pt x="7893" y="3504"/>
                    <a:pt x="7674" y="950"/>
                  </a:cubicBezTo>
                  <a:lnTo>
                    <a:pt x="7674" y="926"/>
                  </a:lnTo>
                  <a:cubicBezTo>
                    <a:pt x="7687" y="902"/>
                    <a:pt x="7674" y="853"/>
                    <a:pt x="7625" y="853"/>
                  </a:cubicBezTo>
                  <a:cubicBezTo>
                    <a:pt x="7358" y="885"/>
                    <a:pt x="7089" y="896"/>
                    <a:pt x="6818" y="896"/>
                  </a:cubicBezTo>
                  <a:cubicBezTo>
                    <a:pt x="6472" y="896"/>
                    <a:pt x="6125" y="878"/>
                    <a:pt x="5777" y="865"/>
                  </a:cubicBezTo>
                  <a:cubicBezTo>
                    <a:pt x="5487" y="851"/>
                    <a:pt x="5202" y="845"/>
                    <a:pt x="4916" y="845"/>
                  </a:cubicBezTo>
                  <a:cubicBezTo>
                    <a:pt x="4709" y="845"/>
                    <a:pt x="4502" y="848"/>
                    <a:pt x="4293" y="853"/>
                  </a:cubicBezTo>
                  <a:cubicBezTo>
                    <a:pt x="4317" y="792"/>
                    <a:pt x="4354" y="731"/>
                    <a:pt x="4390" y="670"/>
                  </a:cubicBezTo>
                  <a:lnTo>
                    <a:pt x="4390" y="658"/>
                  </a:lnTo>
                  <a:cubicBezTo>
                    <a:pt x="4536" y="537"/>
                    <a:pt x="4622" y="318"/>
                    <a:pt x="4476" y="159"/>
                  </a:cubicBezTo>
                  <a:cubicBezTo>
                    <a:pt x="4386" y="48"/>
                    <a:pt x="4248" y="1"/>
                    <a:pt x="41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56" name="Google Shape;5056;p45"/>
            <p:cNvSpPr/>
            <p:nvPr/>
          </p:nvSpPr>
          <p:spPr>
            <a:xfrm>
              <a:off x="7392823" y="2427441"/>
              <a:ext cx="384900" cy="431561"/>
            </a:xfrm>
            <a:custGeom>
              <a:avLst/>
              <a:gdLst/>
              <a:ahLst/>
              <a:cxnLst/>
              <a:rect l="l" t="t" r="r" b="b"/>
              <a:pathLst>
                <a:path w="7820" h="8768" extrusionOk="0">
                  <a:moveTo>
                    <a:pt x="4039" y="127"/>
                  </a:moveTo>
                  <a:cubicBezTo>
                    <a:pt x="4089" y="127"/>
                    <a:pt x="4141" y="133"/>
                    <a:pt x="4196" y="145"/>
                  </a:cubicBezTo>
                  <a:cubicBezTo>
                    <a:pt x="4293" y="182"/>
                    <a:pt x="4366" y="255"/>
                    <a:pt x="4378" y="352"/>
                  </a:cubicBezTo>
                  <a:cubicBezTo>
                    <a:pt x="4390" y="450"/>
                    <a:pt x="4330" y="547"/>
                    <a:pt x="4232" y="607"/>
                  </a:cubicBezTo>
                  <a:cubicBezTo>
                    <a:pt x="4165" y="650"/>
                    <a:pt x="4086" y="671"/>
                    <a:pt x="4007" y="671"/>
                  </a:cubicBezTo>
                  <a:cubicBezTo>
                    <a:pt x="3928" y="671"/>
                    <a:pt x="3849" y="650"/>
                    <a:pt x="3782" y="607"/>
                  </a:cubicBezTo>
                  <a:cubicBezTo>
                    <a:pt x="3697" y="558"/>
                    <a:pt x="3636" y="437"/>
                    <a:pt x="3636" y="340"/>
                  </a:cubicBezTo>
                  <a:cubicBezTo>
                    <a:pt x="3636" y="304"/>
                    <a:pt x="3649" y="279"/>
                    <a:pt x="3660" y="255"/>
                  </a:cubicBezTo>
                  <a:cubicBezTo>
                    <a:pt x="3673" y="231"/>
                    <a:pt x="3685" y="218"/>
                    <a:pt x="3697" y="206"/>
                  </a:cubicBezTo>
                  <a:lnTo>
                    <a:pt x="3709" y="206"/>
                  </a:lnTo>
                  <a:cubicBezTo>
                    <a:pt x="3722" y="194"/>
                    <a:pt x="3733" y="182"/>
                    <a:pt x="3746" y="182"/>
                  </a:cubicBezTo>
                  <a:cubicBezTo>
                    <a:pt x="3758" y="182"/>
                    <a:pt x="3758" y="182"/>
                    <a:pt x="3758" y="169"/>
                  </a:cubicBezTo>
                  <a:lnTo>
                    <a:pt x="3782" y="169"/>
                  </a:lnTo>
                  <a:cubicBezTo>
                    <a:pt x="3806" y="158"/>
                    <a:pt x="3843" y="145"/>
                    <a:pt x="3892" y="145"/>
                  </a:cubicBezTo>
                  <a:cubicBezTo>
                    <a:pt x="3941" y="133"/>
                    <a:pt x="3989" y="127"/>
                    <a:pt x="4039" y="127"/>
                  </a:cubicBezTo>
                  <a:close/>
                  <a:moveTo>
                    <a:pt x="4038" y="106"/>
                  </a:moveTo>
                  <a:cubicBezTo>
                    <a:pt x="3986" y="106"/>
                    <a:pt x="3934" y="115"/>
                    <a:pt x="3879" y="133"/>
                  </a:cubicBezTo>
                  <a:cubicBezTo>
                    <a:pt x="3843" y="133"/>
                    <a:pt x="3806" y="145"/>
                    <a:pt x="3770" y="158"/>
                  </a:cubicBezTo>
                  <a:lnTo>
                    <a:pt x="3758" y="158"/>
                  </a:lnTo>
                  <a:cubicBezTo>
                    <a:pt x="3758" y="158"/>
                    <a:pt x="3746" y="158"/>
                    <a:pt x="3733" y="169"/>
                  </a:cubicBezTo>
                  <a:cubicBezTo>
                    <a:pt x="3722" y="169"/>
                    <a:pt x="3709" y="182"/>
                    <a:pt x="3697" y="182"/>
                  </a:cubicBezTo>
                  <a:lnTo>
                    <a:pt x="3697" y="194"/>
                  </a:lnTo>
                  <a:cubicBezTo>
                    <a:pt x="3673" y="206"/>
                    <a:pt x="3660" y="218"/>
                    <a:pt x="3649" y="242"/>
                  </a:cubicBezTo>
                  <a:cubicBezTo>
                    <a:pt x="3624" y="267"/>
                    <a:pt x="3612" y="304"/>
                    <a:pt x="3624" y="340"/>
                  </a:cubicBezTo>
                  <a:cubicBezTo>
                    <a:pt x="3624" y="450"/>
                    <a:pt x="3685" y="571"/>
                    <a:pt x="3782" y="631"/>
                  </a:cubicBezTo>
                  <a:cubicBezTo>
                    <a:pt x="3843" y="668"/>
                    <a:pt x="3928" y="693"/>
                    <a:pt x="4014" y="693"/>
                  </a:cubicBezTo>
                  <a:cubicBezTo>
                    <a:pt x="4087" y="693"/>
                    <a:pt x="4171" y="668"/>
                    <a:pt x="4244" y="620"/>
                  </a:cubicBezTo>
                  <a:cubicBezTo>
                    <a:pt x="4354" y="558"/>
                    <a:pt x="4403" y="461"/>
                    <a:pt x="4390" y="352"/>
                  </a:cubicBezTo>
                  <a:cubicBezTo>
                    <a:pt x="4378" y="255"/>
                    <a:pt x="4305" y="169"/>
                    <a:pt x="4196" y="133"/>
                  </a:cubicBezTo>
                  <a:cubicBezTo>
                    <a:pt x="4141" y="115"/>
                    <a:pt x="4089" y="106"/>
                    <a:pt x="4038" y="106"/>
                  </a:cubicBezTo>
                  <a:close/>
                  <a:moveTo>
                    <a:pt x="3709" y="704"/>
                  </a:moveTo>
                  <a:cubicBezTo>
                    <a:pt x="3797" y="761"/>
                    <a:pt x="3896" y="790"/>
                    <a:pt x="3998" y="790"/>
                  </a:cubicBezTo>
                  <a:cubicBezTo>
                    <a:pt x="4051" y="790"/>
                    <a:pt x="4105" y="782"/>
                    <a:pt x="4160" y="766"/>
                  </a:cubicBezTo>
                  <a:lnTo>
                    <a:pt x="4160" y="766"/>
                  </a:lnTo>
                  <a:cubicBezTo>
                    <a:pt x="4123" y="839"/>
                    <a:pt x="4062" y="960"/>
                    <a:pt x="4074" y="1082"/>
                  </a:cubicBezTo>
                  <a:cubicBezTo>
                    <a:pt x="4074" y="1094"/>
                    <a:pt x="4074" y="1094"/>
                    <a:pt x="4087" y="1106"/>
                  </a:cubicBezTo>
                  <a:lnTo>
                    <a:pt x="4050" y="1106"/>
                  </a:lnTo>
                  <a:cubicBezTo>
                    <a:pt x="4014" y="1118"/>
                    <a:pt x="3928" y="1131"/>
                    <a:pt x="3843" y="1131"/>
                  </a:cubicBezTo>
                  <a:cubicBezTo>
                    <a:pt x="3835" y="1132"/>
                    <a:pt x="3827" y="1133"/>
                    <a:pt x="3818" y="1133"/>
                  </a:cubicBezTo>
                  <a:cubicBezTo>
                    <a:pt x="3772" y="1133"/>
                    <a:pt x="3716" y="1108"/>
                    <a:pt x="3685" y="1058"/>
                  </a:cubicBezTo>
                  <a:cubicBezTo>
                    <a:pt x="3660" y="1021"/>
                    <a:pt x="3660" y="972"/>
                    <a:pt x="3660" y="923"/>
                  </a:cubicBezTo>
                  <a:lnTo>
                    <a:pt x="3660" y="912"/>
                  </a:lnTo>
                  <a:cubicBezTo>
                    <a:pt x="3673" y="899"/>
                    <a:pt x="3673" y="887"/>
                    <a:pt x="3685" y="875"/>
                  </a:cubicBezTo>
                  <a:lnTo>
                    <a:pt x="3685" y="863"/>
                  </a:lnTo>
                  <a:cubicBezTo>
                    <a:pt x="3697" y="814"/>
                    <a:pt x="3709" y="766"/>
                    <a:pt x="3709" y="704"/>
                  </a:cubicBezTo>
                  <a:close/>
                  <a:moveTo>
                    <a:pt x="3563" y="826"/>
                  </a:moveTo>
                  <a:cubicBezTo>
                    <a:pt x="3551" y="863"/>
                    <a:pt x="3539" y="899"/>
                    <a:pt x="3514" y="936"/>
                  </a:cubicBezTo>
                  <a:cubicBezTo>
                    <a:pt x="3514" y="960"/>
                    <a:pt x="3514" y="972"/>
                    <a:pt x="3527" y="985"/>
                  </a:cubicBezTo>
                  <a:cubicBezTo>
                    <a:pt x="3539" y="996"/>
                    <a:pt x="3551" y="1009"/>
                    <a:pt x="3563" y="1009"/>
                  </a:cubicBezTo>
                  <a:cubicBezTo>
                    <a:pt x="3576" y="1094"/>
                    <a:pt x="3624" y="1167"/>
                    <a:pt x="3697" y="1215"/>
                  </a:cubicBezTo>
                  <a:cubicBezTo>
                    <a:pt x="3746" y="1240"/>
                    <a:pt x="3801" y="1252"/>
                    <a:pt x="3863" y="1252"/>
                  </a:cubicBezTo>
                  <a:cubicBezTo>
                    <a:pt x="3925" y="1252"/>
                    <a:pt x="3995" y="1240"/>
                    <a:pt x="4074" y="1215"/>
                  </a:cubicBezTo>
                  <a:cubicBezTo>
                    <a:pt x="4111" y="1204"/>
                    <a:pt x="4123" y="1167"/>
                    <a:pt x="4111" y="1142"/>
                  </a:cubicBezTo>
                  <a:lnTo>
                    <a:pt x="4111" y="1131"/>
                  </a:lnTo>
                  <a:cubicBezTo>
                    <a:pt x="4123" y="1142"/>
                    <a:pt x="4123" y="1142"/>
                    <a:pt x="4135" y="1142"/>
                  </a:cubicBezTo>
                  <a:cubicBezTo>
                    <a:pt x="4160" y="1142"/>
                    <a:pt x="4184" y="1131"/>
                    <a:pt x="4196" y="1094"/>
                  </a:cubicBezTo>
                  <a:cubicBezTo>
                    <a:pt x="4208" y="1069"/>
                    <a:pt x="4208" y="1033"/>
                    <a:pt x="4220" y="1009"/>
                  </a:cubicBezTo>
                  <a:lnTo>
                    <a:pt x="4220" y="1009"/>
                  </a:lnTo>
                  <a:cubicBezTo>
                    <a:pt x="4268" y="1082"/>
                    <a:pt x="4281" y="1204"/>
                    <a:pt x="4208" y="1288"/>
                  </a:cubicBezTo>
                  <a:cubicBezTo>
                    <a:pt x="4159" y="1344"/>
                    <a:pt x="4082" y="1364"/>
                    <a:pt x="4005" y="1364"/>
                  </a:cubicBezTo>
                  <a:cubicBezTo>
                    <a:pt x="3948" y="1364"/>
                    <a:pt x="3890" y="1353"/>
                    <a:pt x="3843" y="1337"/>
                  </a:cubicBezTo>
                  <a:cubicBezTo>
                    <a:pt x="3746" y="1312"/>
                    <a:pt x="3576" y="1264"/>
                    <a:pt x="3503" y="1142"/>
                  </a:cubicBezTo>
                  <a:cubicBezTo>
                    <a:pt x="3454" y="1069"/>
                    <a:pt x="3442" y="996"/>
                    <a:pt x="3466" y="923"/>
                  </a:cubicBezTo>
                  <a:cubicBezTo>
                    <a:pt x="3478" y="887"/>
                    <a:pt x="3503" y="850"/>
                    <a:pt x="3563" y="826"/>
                  </a:cubicBezTo>
                  <a:close/>
                  <a:moveTo>
                    <a:pt x="3697" y="668"/>
                  </a:moveTo>
                  <a:lnTo>
                    <a:pt x="3697" y="680"/>
                  </a:lnTo>
                  <a:cubicBezTo>
                    <a:pt x="3697" y="753"/>
                    <a:pt x="3685" y="814"/>
                    <a:pt x="3673" y="863"/>
                  </a:cubicBezTo>
                  <a:cubicBezTo>
                    <a:pt x="3660" y="875"/>
                    <a:pt x="3649" y="887"/>
                    <a:pt x="3649" y="912"/>
                  </a:cubicBezTo>
                  <a:lnTo>
                    <a:pt x="3649" y="923"/>
                  </a:lnTo>
                  <a:lnTo>
                    <a:pt x="3636" y="923"/>
                  </a:lnTo>
                  <a:lnTo>
                    <a:pt x="3649" y="936"/>
                  </a:lnTo>
                  <a:cubicBezTo>
                    <a:pt x="3636" y="985"/>
                    <a:pt x="3649" y="1021"/>
                    <a:pt x="3673" y="1069"/>
                  </a:cubicBezTo>
                  <a:cubicBezTo>
                    <a:pt x="3701" y="1126"/>
                    <a:pt x="3752" y="1147"/>
                    <a:pt x="3802" y="1147"/>
                  </a:cubicBezTo>
                  <a:cubicBezTo>
                    <a:pt x="3816" y="1147"/>
                    <a:pt x="3830" y="1145"/>
                    <a:pt x="3843" y="1142"/>
                  </a:cubicBezTo>
                  <a:cubicBezTo>
                    <a:pt x="3862" y="1145"/>
                    <a:pt x="3881" y="1146"/>
                    <a:pt x="3899" y="1146"/>
                  </a:cubicBezTo>
                  <a:cubicBezTo>
                    <a:pt x="3972" y="1146"/>
                    <a:pt x="4030" y="1128"/>
                    <a:pt x="4050" y="1118"/>
                  </a:cubicBezTo>
                  <a:cubicBezTo>
                    <a:pt x="4074" y="1118"/>
                    <a:pt x="4087" y="1131"/>
                    <a:pt x="4098" y="1142"/>
                  </a:cubicBezTo>
                  <a:cubicBezTo>
                    <a:pt x="4098" y="1167"/>
                    <a:pt x="4098" y="1179"/>
                    <a:pt x="4074" y="1191"/>
                  </a:cubicBezTo>
                  <a:cubicBezTo>
                    <a:pt x="3995" y="1222"/>
                    <a:pt x="3925" y="1237"/>
                    <a:pt x="3864" y="1237"/>
                  </a:cubicBezTo>
                  <a:cubicBezTo>
                    <a:pt x="3804" y="1237"/>
                    <a:pt x="3752" y="1222"/>
                    <a:pt x="3709" y="1191"/>
                  </a:cubicBezTo>
                  <a:cubicBezTo>
                    <a:pt x="3636" y="1155"/>
                    <a:pt x="3587" y="1082"/>
                    <a:pt x="3587" y="996"/>
                  </a:cubicBezTo>
                  <a:lnTo>
                    <a:pt x="3576" y="996"/>
                  </a:lnTo>
                  <a:cubicBezTo>
                    <a:pt x="3563" y="996"/>
                    <a:pt x="3551" y="985"/>
                    <a:pt x="3539" y="972"/>
                  </a:cubicBezTo>
                  <a:cubicBezTo>
                    <a:pt x="3527" y="972"/>
                    <a:pt x="3527" y="960"/>
                    <a:pt x="3539" y="948"/>
                  </a:cubicBezTo>
                  <a:cubicBezTo>
                    <a:pt x="3551" y="899"/>
                    <a:pt x="3563" y="850"/>
                    <a:pt x="3576" y="814"/>
                  </a:cubicBezTo>
                  <a:lnTo>
                    <a:pt x="3587" y="790"/>
                  </a:lnTo>
                  <a:lnTo>
                    <a:pt x="3576" y="802"/>
                  </a:lnTo>
                  <a:cubicBezTo>
                    <a:pt x="3514" y="826"/>
                    <a:pt x="3466" y="863"/>
                    <a:pt x="3454" y="923"/>
                  </a:cubicBezTo>
                  <a:cubicBezTo>
                    <a:pt x="3430" y="996"/>
                    <a:pt x="3442" y="1082"/>
                    <a:pt x="3490" y="1155"/>
                  </a:cubicBezTo>
                  <a:cubicBezTo>
                    <a:pt x="3563" y="1276"/>
                    <a:pt x="3733" y="1337"/>
                    <a:pt x="3831" y="1361"/>
                  </a:cubicBezTo>
                  <a:cubicBezTo>
                    <a:pt x="3879" y="1374"/>
                    <a:pt x="3941" y="1374"/>
                    <a:pt x="4001" y="1374"/>
                  </a:cubicBezTo>
                  <a:cubicBezTo>
                    <a:pt x="4087" y="1374"/>
                    <a:pt x="4160" y="1361"/>
                    <a:pt x="4220" y="1288"/>
                  </a:cubicBezTo>
                  <a:cubicBezTo>
                    <a:pt x="4305" y="1191"/>
                    <a:pt x="4281" y="1058"/>
                    <a:pt x="4220" y="985"/>
                  </a:cubicBezTo>
                  <a:lnTo>
                    <a:pt x="4208" y="960"/>
                  </a:lnTo>
                  <a:lnTo>
                    <a:pt x="4208" y="996"/>
                  </a:lnTo>
                  <a:cubicBezTo>
                    <a:pt x="4196" y="1021"/>
                    <a:pt x="4184" y="1058"/>
                    <a:pt x="4171" y="1094"/>
                  </a:cubicBezTo>
                  <a:cubicBezTo>
                    <a:pt x="4171" y="1111"/>
                    <a:pt x="4158" y="1123"/>
                    <a:pt x="4147" y="1123"/>
                  </a:cubicBezTo>
                  <a:cubicBezTo>
                    <a:pt x="4142" y="1123"/>
                    <a:pt x="4138" y="1121"/>
                    <a:pt x="4135" y="1118"/>
                  </a:cubicBezTo>
                  <a:cubicBezTo>
                    <a:pt x="4111" y="1118"/>
                    <a:pt x="4098" y="1106"/>
                    <a:pt x="4098" y="1082"/>
                  </a:cubicBezTo>
                  <a:cubicBezTo>
                    <a:pt x="4087" y="985"/>
                    <a:pt x="4123" y="875"/>
                    <a:pt x="4184" y="753"/>
                  </a:cubicBezTo>
                  <a:lnTo>
                    <a:pt x="4196" y="741"/>
                  </a:lnTo>
                  <a:lnTo>
                    <a:pt x="4171" y="741"/>
                  </a:lnTo>
                  <a:cubicBezTo>
                    <a:pt x="4117" y="758"/>
                    <a:pt x="4060" y="766"/>
                    <a:pt x="4004" y="766"/>
                  </a:cubicBezTo>
                  <a:cubicBezTo>
                    <a:pt x="3895" y="766"/>
                    <a:pt x="3789" y="736"/>
                    <a:pt x="3709" y="680"/>
                  </a:cubicBezTo>
                  <a:lnTo>
                    <a:pt x="3697" y="668"/>
                  </a:lnTo>
                  <a:close/>
                  <a:moveTo>
                    <a:pt x="4944" y="964"/>
                  </a:moveTo>
                  <a:cubicBezTo>
                    <a:pt x="5221" y="964"/>
                    <a:pt x="5477" y="970"/>
                    <a:pt x="5728" y="985"/>
                  </a:cubicBezTo>
                  <a:lnTo>
                    <a:pt x="5825" y="985"/>
                  </a:lnTo>
                  <a:cubicBezTo>
                    <a:pt x="6136" y="998"/>
                    <a:pt x="6455" y="1015"/>
                    <a:pt x="6773" y="1015"/>
                  </a:cubicBezTo>
                  <a:cubicBezTo>
                    <a:pt x="7026" y="1015"/>
                    <a:pt x="7279" y="1004"/>
                    <a:pt x="7528" y="972"/>
                  </a:cubicBezTo>
                  <a:cubicBezTo>
                    <a:pt x="7601" y="2018"/>
                    <a:pt x="7565" y="3088"/>
                    <a:pt x="7528" y="4110"/>
                  </a:cubicBezTo>
                  <a:cubicBezTo>
                    <a:pt x="7479" y="5593"/>
                    <a:pt x="7430" y="7126"/>
                    <a:pt x="7674" y="8622"/>
                  </a:cubicBezTo>
                  <a:cubicBezTo>
                    <a:pt x="6762" y="8622"/>
                    <a:pt x="5862" y="8634"/>
                    <a:pt x="4950" y="8646"/>
                  </a:cubicBezTo>
                  <a:lnTo>
                    <a:pt x="3904" y="8658"/>
                  </a:lnTo>
                  <a:cubicBezTo>
                    <a:pt x="3333" y="8658"/>
                    <a:pt x="2724" y="8658"/>
                    <a:pt x="2128" y="8609"/>
                  </a:cubicBezTo>
                  <a:cubicBezTo>
                    <a:pt x="1985" y="8599"/>
                    <a:pt x="1845" y="8595"/>
                    <a:pt x="1707" y="8595"/>
                  </a:cubicBezTo>
                  <a:cubicBezTo>
                    <a:pt x="1515" y="8595"/>
                    <a:pt x="1327" y="8603"/>
                    <a:pt x="1143" y="8609"/>
                  </a:cubicBezTo>
                  <a:cubicBezTo>
                    <a:pt x="945" y="8618"/>
                    <a:pt x="746" y="8627"/>
                    <a:pt x="552" y="8627"/>
                  </a:cubicBezTo>
                  <a:cubicBezTo>
                    <a:pt x="473" y="8627"/>
                    <a:pt x="394" y="8625"/>
                    <a:pt x="317" y="8622"/>
                  </a:cubicBezTo>
                  <a:cubicBezTo>
                    <a:pt x="171" y="7576"/>
                    <a:pt x="195" y="6591"/>
                    <a:pt x="231" y="5533"/>
                  </a:cubicBezTo>
                  <a:cubicBezTo>
                    <a:pt x="231" y="5277"/>
                    <a:pt x="244" y="5022"/>
                    <a:pt x="244" y="4755"/>
                  </a:cubicBezTo>
                  <a:cubicBezTo>
                    <a:pt x="268" y="3466"/>
                    <a:pt x="268" y="2201"/>
                    <a:pt x="244" y="996"/>
                  </a:cubicBezTo>
                  <a:lnTo>
                    <a:pt x="244" y="996"/>
                  </a:lnTo>
                  <a:cubicBezTo>
                    <a:pt x="748" y="1015"/>
                    <a:pt x="1253" y="1024"/>
                    <a:pt x="1765" y="1024"/>
                  </a:cubicBezTo>
                  <a:cubicBezTo>
                    <a:pt x="2277" y="1024"/>
                    <a:pt x="2797" y="1015"/>
                    <a:pt x="3333" y="996"/>
                  </a:cubicBezTo>
                  <a:lnTo>
                    <a:pt x="3333" y="1021"/>
                  </a:lnTo>
                  <a:cubicBezTo>
                    <a:pt x="3357" y="1276"/>
                    <a:pt x="3612" y="1398"/>
                    <a:pt x="3733" y="1434"/>
                  </a:cubicBezTo>
                  <a:lnTo>
                    <a:pt x="3733" y="1447"/>
                  </a:lnTo>
                  <a:cubicBezTo>
                    <a:pt x="3733" y="1483"/>
                    <a:pt x="3722" y="1531"/>
                    <a:pt x="3709" y="1580"/>
                  </a:cubicBezTo>
                  <a:cubicBezTo>
                    <a:pt x="3697" y="1629"/>
                    <a:pt x="3685" y="1690"/>
                    <a:pt x="3685" y="1739"/>
                  </a:cubicBezTo>
                  <a:cubicBezTo>
                    <a:pt x="3673" y="1775"/>
                    <a:pt x="3697" y="1799"/>
                    <a:pt x="3722" y="1799"/>
                  </a:cubicBezTo>
                  <a:cubicBezTo>
                    <a:pt x="3728" y="1802"/>
                    <a:pt x="3735" y="1804"/>
                    <a:pt x="3741" y="1804"/>
                  </a:cubicBezTo>
                  <a:cubicBezTo>
                    <a:pt x="3759" y="1804"/>
                    <a:pt x="3777" y="1792"/>
                    <a:pt x="3795" y="1775"/>
                  </a:cubicBezTo>
                  <a:cubicBezTo>
                    <a:pt x="3831" y="1677"/>
                    <a:pt x="3843" y="1580"/>
                    <a:pt x="3843" y="1483"/>
                  </a:cubicBezTo>
                  <a:lnTo>
                    <a:pt x="3843" y="1471"/>
                  </a:lnTo>
                  <a:cubicBezTo>
                    <a:pt x="3881" y="1479"/>
                    <a:pt x="3934" y="1488"/>
                    <a:pt x="3992" y="1488"/>
                  </a:cubicBezTo>
                  <a:cubicBezTo>
                    <a:pt x="4105" y="1488"/>
                    <a:pt x="4237" y="1457"/>
                    <a:pt x="4317" y="1337"/>
                  </a:cubicBezTo>
                  <a:cubicBezTo>
                    <a:pt x="4403" y="1228"/>
                    <a:pt x="4403" y="1082"/>
                    <a:pt x="4330" y="972"/>
                  </a:cubicBezTo>
                  <a:cubicBezTo>
                    <a:pt x="4549" y="967"/>
                    <a:pt x="4751" y="964"/>
                    <a:pt x="4944" y="964"/>
                  </a:cubicBezTo>
                  <a:close/>
                  <a:moveTo>
                    <a:pt x="4936" y="940"/>
                  </a:moveTo>
                  <a:cubicBezTo>
                    <a:pt x="4741" y="940"/>
                    <a:pt x="4536" y="943"/>
                    <a:pt x="4317" y="948"/>
                  </a:cubicBezTo>
                  <a:lnTo>
                    <a:pt x="4305" y="948"/>
                  </a:lnTo>
                  <a:lnTo>
                    <a:pt x="4305" y="960"/>
                  </a:lnTo>
                  <a:cubicBezTo>
                    <a:pt x="4390" y="1082"/>
                    <a:pt x="4390" y="1228"/>
                    <a:pt x="4305" y="1325"/>
                  </a:cubicBezTo>
                  <a:cubicBezTo>
                    <a:pt x="4230" y="1438"/>
                    <a:pt x="4103" y="1467"/>
                    <a:pt x="3994" y="1467"/>
                  </a:cubicBezTo>
                  <a:cubicBezTo>
                    <a:pt x="3928" y="1467"/>
                    <a:pt x="3868" y="1456"/>
                    <a:pt x="3831" y="1447"/>
                  </a:cubicBezTo>
                  <a:lnTo>
                    <a:pt x="3819" y="1447"/>
                  </a:lnTo>
                  <a:lnTo>
                    <a:pt x="3819" y="1483"/>
                  </a:lnTo>
                  <a:cubicBezTo>
                    <a:pt x="3819" y="1580"/>
                    <a:pt x="3819" y="1677"/>
                    <a:pt x="3770" y="1763"/>
                  </a:cubicBezTo>
                  <a:cubicBezTo>
                    <a:pt x="3758" y="1787"/>
                    <a:pt x="3746" y="1787"/>
                    <a:pt x="3733" y="1787"/>
                  </a:cubicBezTo>
                  <a:cubicBezTo>
                    <a:pt x="3709" y="1775"/>
                    <a:pt x="3697" y="1763"/>
                    <a:pt x="3697" y="1739"/>
                  </a:cubicBezTo>
                  <a:cubicBezTo>
                    <a:pt x="3697" y="1690"/>
                    <a:pt x="3709" y="1629"/>
                    <a:pt x="3722" y="1580"/>
                  </a:cubicBezTo>
                  <a:cubicBezTo>
                    <a:pt x="3733" y="1531"/>
                    <a:pt x="3746" y="1483"/>
                    <a:pt x="3758" y="1447"/>
                  </a:cubicBezTo>
                  <a:lnTo>
                    <a:pt x="3758" y="1434"/>
                  </a:lnTo>
                  <a:lnTo>
                    <a:pt x="3746" y="1422"/>
                  </a:lnTo>
                  <a:cubicBezTo>
                    <a:pt x="3636" y="1385"/>
                    <a:pt x="3369" y="1276"/>
                    <a:pt x="3357" y="1021"/>
                  </a:cubicBezTo>
                  <a:cubicBezTo>
                    <a:pt x="3344" y="1021"/>
                    <a:pt x="3357" y="1009"/>
                    <a:pt x="3357" y="996"/>
                  </a:cubicBezTo>
                  <a:lnTo>
                    <a:pt x="3357" y="985"/>
                  </a:lnTo>
                  <a:lnTo>
                    <a:pt x="3344" y="985"/>
                  </a:lnTo>
                  <a:cubicBezTo>
                    <a:pt x="2860" y="996"/>
                    <a:pt x="2390" y="1002"/>
                    <a:pt x="1928" y="1002"/>
                  </a:cubicBezTo>
                  <a:cubicBezTo>
                    <a:pt x="1358" y="1002"/>
                    <a:pt x="801" y="992"/>
                    <a:pt x="244" y="972"/>
                  </a:cubicBezTo>
                  <a:lnTo>
                    <a:pt x="231" y="972"/>
                  </a:lnTo>
                  <a:lnTo>
                    <a:pt x="231" y="985"/>
                  </a:lnTo>
                  <a:cubicBezTo>
                    <a:pt x="255" y="2201"/>
                    <a:pt x="255" y="3466"/>
                    <a:pt x="231" y="4755"/>
                  </a:cubicBezTo>
                  <a:cubicBezTo>
                    <a:pt x="231" y="5022"/>
                    <a:pt x="219" y="5277"/>
                    <a:pt x="207" y="5533"/>
                  </a:cubicBezTo>
                  <a:cubicBezTo>
                    <a:pt x="182" y="6591"/>
                    <a:pt x="146" y="7588"/>
                    <a:pt x="292" y="8622"/>
                  </a:cubicBezTo>
                  <a:lnTo>
                    <a:pt x="292" y="8634"/>
                  </a:lnTo>
                  <a:lnTo>
                    <a:pt x="304" y="8634"/>
                  </a:lnTo>
                  <a:cubicBezTo>
                    <a:pt x="397" y="8638"/>
                    <a:pt x="491" y="8639"/>
                    <a:pt x="584" y="8639"/>
                  </a:cubicBezTo>
                  <a:cubicBezTo>
                    <a:pt x="770" y="8639"/>
                    <a:pt x="957" y="8634"/>
                    <a:pt x="1143" y="8634"/>
                  </a:cubicBezTo>
                  <a:cubicBezTo>
                    <a:pt x="1327" y="8627"/>
                    <a:pt x="1515" y="8620"/>
                    <a:pt x="1704" y="8620"/>
                  </a:cubicBezTo>
                  <a:cubicBezTo>
                    <a:pt x="1841" y="8620"/>
                    <a:pt x="1979" y="8624"/>
                    <a:pt x="2116" y="8634"/>
                  </a:cubicBezTo>
                  <a:cubicBezTo>
                    <a:pt x="2579" y="8671"/>
                    <a:pt x="3041" y="8671"/>
                    <a:pt x="3478" y="8671"/>
                  </a:cubicBezTo>
                  <a:lnTo>
                    <a:pt x="3904" y="8671"/>
                  </a:lnTo>
                  <a:lnTo>
                    <a:pt x="4950" y="8658"/>
                  </a:lnTo>
                  <a:cubicBezTo>
                    <a:pt x="5862" y="8658"/>
                    <a:pt x="6774" y="8646"/>
                    <a:pt x="7686" y="8634"/>
                  </a:cubicBezTo>
                  <a:lnTo>
                    <a:pt x="7698" y="8634"/>
                  </a:lnTo>
                  <a:lnTo>
                    <a:pt x="7698" y="8622"/>
                  </a:lnTo>
                  <a:cubicBezTo>
                    <a:pt x="7455" y="7126"/>
                    <a:pt x="7503" y="5593"/>
                    <a:pt x="7552" y="4110"/>
                  </a:cubicBezTo>
                  <a:cubicBezTo>
                    <a:pt x="7576" y="3076"/>
                    <a:pt x="7613" y="2018"/>
                    <a:pt x="7552" y="960"/>
                  </a:cubicBezTo>
                  <a:lnTo>
                    <a:pt x="7540" y="960"/>
                  </a:lnTo>
                  <a:cubicBezTo>
                    <a:pt x="7275" y="988"/>
                    <a:pt x="7007" y="998"/>
                    <a:pt x="6740" y="998"/>
                  </a:cubicBezTo>
                  <a:cubicBezTo>
                    <a:pt x="6432" y="998"/>
                    <a:pt x="6125" y="985"/>
                    <a:pt x="5825" y="972"/>
                  </a:cubicBezTo>
                  <a:lnTo>
                    <a:pt x="5728" y="960"/>
                  </a:lnTo>
                  <a:cubicBezTo>
                    <a:pt x="5477" y="946"/>
                    <a:pt x="5217" y="940"/>
                    <a:pt x="4936" y="940"/>
                  </a:cubicBezTo>
                  <a:close/>
                  <a:moveTo>
                    <a:pt x="4052" y="17"/>
                  </a:moveTo>
                  <a:cubicBezTo>
                    <a:pt x="4206" y="17"/>
                    <a:pt x="4344" y="79"/>
                    <a:pt x="4427" y="169"/>
                  </a:cubicBezTo>
                  <a:cubicBezTo>
                    <a:pt x="4476" y="231"/>
                    <a:pt x="4500" y="304"/>
                    <a:pt x="4500" y="388"/>
                  </a:cubicBezTo>
                  <a:cubicBezTo>
                    <a:pt x="4487" y="486"/>
                    <a:pt x="4427" y="583"/>
                    <a:pt x="4341" y="668"/>
                  </a:cubicBezTo>
                  <a:lnTo>
                    <a:pt x="4330" y="668"/>
                  </a:lnTo>
                  <a:lnTo>
                    <a:pt x="4330" y="680"/>
                  </a:lnTo>
                  <a:cubicBezTo>
                    <a:pt x="4293" y="729"/>
                    <a:pt x="4268" y="790"/>
                    <a:pt x="4244" y="863"/>
                  </a:cubicBezTo>
                  <a:lnTo>
                    <a:pt x="4232" y="875"/>
                  </a:lnTo>
                  <a:lnTo>
                    <a:pt x="4244" y="875"/>
                  </a:lnTo>
                  <a:cubicBezTo>
                    <a:pt x="4484" y="864"/>
                    <a:pt x="4704" y="861"/>
                    <a:pt x="4913" y="861"/>
                  </a:cubicBezTo>
                  <a:cubicBezTo>
                    <a:pt x="5201" y="861"/>
                    <a:pt x="5467" y="868"/>
                    <a:pt x="5728" y="875"/>
                  </a:cubicBezTo>
                  <a:lnTo>
                    <a:pt x="5825" y="887"/>
                  </a:lnTo>
                  <a:cubicBezTo>
                    <a:pt x="6150" y="901"/>
                    <a:pt x="6474" y="918"/>
                    <a:pt x="6801" y="918"/>
                  </a:cubicBezTo>
                  <a:cubicBezTo>
                    <a:pt x="7062" y="918"/>
                    <a:pt x="7324" y="907"/>
                    <a:pt x="7589" y="875"/>
                  </a:cubicBezTo>
                  <a:cubicBezTo>
                    <a:pt x="7601" y="875"/>
                    <a:pt x="7613" y="875"/>
                    <a:pt x="7613" y="887"/>
                  </a:cubicBezTo>
                  <a:cubicBezTo>
                    <a:pt x="7625" y="899"/>
                    <a:pt x="7625" y="923"/>
                    <a:pt x="7613" y="936"/>
                  </a:cubicBezTo>
                  <a:lnTo>
                    <a:pt x="7613" y="948"/>
                  </a:lnTo>
                  <a:lnTo>
                    <a:pt x="7613" y="960"/>
                  </a:lnTo>
                  <a:cubicBezTo>
                    <a:pt x="7711" y="2067"/>
                    <a:pt x="7674" y="3210"/>
                    <a:pt x="7638" y="4304"/>
                  </a:cubicBezTo>
                  <a:cubicBezTo>
                    <a:pt x="7589" y="5728"/>
                    <a:pt x="7540" y="7187"/>
                    <a:pt x="7771" y="8622"/>
                  </a:cubicBezTo>
                  <a:lnTo>
                    <a:pt x="7784" y="8622"/>
                  </a:lnTo>
                  <a:cubicBezTo>
                    <a:pt x="7795" y="8634"/>
                    <a:pt x="7808" y="8646"/>
                    <a:pt x="7795" y="8671"/>
                  </a:cubicBezTo>
                  <a:cubicBezTo>
                    <a:pt x="7795" y="8682"/>
                    <a:pt x="7784" y="8707"/>
                    <a:pt x="7771" y="8707"/>
                  </a:cubicBezTo>
                  <a:lnTo>
                    <a:pt x="7759" y="8707"/>
                  </a:lnTo>
                  <a:lnTo>
                    <a:pt x="4986" y="8744"/>
                  </a:lnTo>
                  <a:lnTo>
                    <a:pt x="3904" y="8744"/>
                  </a:lnTo>
                  <a:cubicBezTo>
                    <a:pt x="3729" y="8747"/>
                    <a:pt x="3562" y="8748"/>
                    <a:pt x="3401" y="8748"/>
                  </a:cubicBezTo>
                  <a:cubicBezTo>
                    <a:pt x="2911" y="8748"/>
                    <a:pt x="2476" y="8734"/>
                    <a:pt x="2055" y="8707"/>
                  </a:cubicBezTo>
                  <a:cubicBezTo>
                    <a:pt x="1946" y="8695"/>
                    <a:pt x="1825" y="8695"/>
                    <a:pt x="1715" y="8695"/>
                  </a:cubicBezTo>
                  <a:cubicBezTo>
                    <a:pt x="1544" y="8695"/>
                    <a:pt x="1374" y="8695"/>
                    <a:pt x="1204" y="8707"/>
                  </a:cubicBezTo>
                  <a:cubicBezTo>
                    <a:pt x="1052" y="8713"/>
                    <a:pt x="897" y="8719"/>
                    <a:pt x="742" y="8719"/>
                  </a:cubicBezTo>
                  <a:cubicBezTo>
                    <a:pt x="587" y="8719"/>
                    <a:pt x="432" y="8713"/>
                    <a:pt x="280" y="8695"/>
                  </a:cubicBezTo>
                  <a:lnTo>
                    <a:pt x="268" y="8695"/>
                  </a:lnTo>
                  <a:cubicBezTo>
                    <a:pt x="262" y="8701"/>
                    <a:pt x="255" y="8704"/>
                    <a:pt x="249" y="8704"/>
                  </a:cubicBezTo>
                  <a:cubicBezTo>
                    <a:pt x="243" y="8704"/>
                    <a:pt x="237" y="8701"/>
                    <a:pt x="231" y="8695"/>
                  </a:cubicBezTo>
                  <a:cubicBezTo>
                    <a:pt x="231" y="8695"/>
                    <a:pt x="219" y="8682"/>
                    <a:pt x="219" y="8671"/>
                  </a:cubicBezTo>
                  <a:cubicBezTo>
                    <a:pt x="25" y="7709"/>
                    <a:pt x="61" y="6712"/>
                    <a:pt x="109" y="5752"/>
                  </a:cubicBezTo>
                  <a:cubicBezTo>
                    <a:pt x="122" y="5472"/>
                    <a:pt x="134" y="5192"/>
                    <a:pt x="134" y="4901"/>
                  </a:cubicBezTo>
                  <a:cubicBezTo>
                    <a:pt x="146" y="4231"/>
                    <a:pt x="146" y="3550"/>
                    <a:pt x="146" y="2893"/>
                  </a:cubicBezTo>
                  <a:cubicBezTo>
                    <a:pt x="146" y="2261"/>
                    <a:pt x="146" y="1604"/>
                    <a:pt x="158" y="960"/>
                  </a:cubicBezTo>
                  <a:cubicBezTo>
                    <a:pt x="158" y="948"/>
                    <a:pt x="171" y="936"/>
                    <a:pt x="182" y="923"/>
                  </a:cubicBezTo>
                  <a:lnTo>
                    <a:pt x="195" y="923"/>
                  </a:lnTo>
                  <a:cubicBezTo>
                    <a:pt x="195" y="912"/>
                    <a:pt x="195" y="899"/>
                    <a:pt x="219" y="899"/>
                  </a:cubicBezTo>
                  <a:cubicBezTo>
                    <a:pt x="728" y="912"/>
                    <a:pt x="1291" y="922"/>
                    <a:pt x="1879" y="922"/>
                  </a:cubicBezTo>
                  <a:cubicBezTo>
                    <a:pt x="2361" y="922"/>
                    <a:pt x="2859" y="916"/>
                    <a:pt x="3357" y="899"/>
                  </a:cubicBezTo>
                  <a:lnTo>
                    <a:pt x="3369" y="899"/>
                  </a:lnTo>
                  <a:lnTo>
                    <a:pt x="3369" y="887"/>
                  </a:lnTo>
                  <a:cubicBezTo>
                    <a:pt x="3406" y="790"/>
                    <a:pt x="3490" y="729"/>
                    <a:pt x="3587" y="717"/>
                  </a:cubicBezTo>
                  <a:lnTo>
                    <a:pt x="3600" y="717"/>
                  </a:lnTo>
                  <a:lnTo>
                    <a:pt x="3600" y="571"/>
                  </a:lnTo>
                  <a:cubicBezTo>
                    <a:pt x="3587" y="558"/>
                    <a:pt x="3576" y="534"/>
                    <a:pt x="3563" y="510"/>
                  </a:cubicBezTo>
                  <a:cubicBezTo>
                    <a:pt x="3514" y="413"/>
                    <a:pt x="3527" y="315"/>
                    <a:pt x="3563" y="242"/>
                  </a:cubicBezTo>
                  <a:cubicBezTo>
                    <a:pt x="3612" y="169"/>
                    <a:pt x="3673" y="109"/>
                    <a:pt x="3758" y="96"/>
                  </a:cubicBezTo>
                  <a:cubicBezTo>
                    <a:pt x="3855" y="41"/>
                    <a:pt x="3957" y="17"/>
                    <a:pt x="4052" y="17"/>
                  </a:cubicBezTo>
                  <a:close/>
                  <a:moveTo>
                    <a:pt x="4064" y="1"/>
                  </a:moveTo>
                  <a:cubicBezTo>
                    <a:pt x="3953" y="1"/>
                    <a:pt x="3844" y="31"/>
                    <a:pt x="3758" y="85"/>
                  </a:cubicBezTo>
                  <a:cubicBezTo>
                    <a:pt x="3673" y="96"/>
                    <a:pt x="3587" y="145"/>
                    <a:pt x="3551" y="231"/>
                  </a:cubicBezTo>
                  <a:cubicBezTo>
                    <a:pt x="3503" y="315"/>
                    <a:pt x="3503" y="425"/>
                    <a:pt x="3539" y="510"/>
                  </a:cubicBezTo>
                  <a:cubicBezTo>
                    <a:pt x="3551" y="534"/>
                    <a:pt x="3563" y="558"/>
                    <a:pt x="3587" y="583"/>
                  </a:cubicBezTo>
                  <a:lnTo>
                    <a:pt x="3587" y="704"/>
                  </a:lnTo>
                  <a:cubicBezTo>
                    <a:pt x="3478" y="717"/>
                    <a:pt x="3393" y="777"/>
                    <a:pt x="3357" y="887"/>
                  </a:cubicBezTo>
                  <a:cubicBezTo>
                    <a:pt x="2888" y="898"/>
                    <a:pt x="2423" y="901"/>
                    <a:pt x="1974" y="901"/>
                  </a:cubicBezTo>
                  <a:cubicBezTo>
                    <a:pt x="1351" y="901"/>
                    <a:pt x="756" y="894"/>
                    <a:pt x="219" y="887"/>
                  </a:cubicBezTo>
                  <a:cubicBezTo>
                    <a:pt x="195" y="887"/>
                    <a:pt x="182" y="899"/>
                    <a:pt x="171" y="912"/>
                  </a:cubicBezTo>
                  <a:cubicBezTo>
                    <a:pt x="158" y="923"/>
                    <a:pt x="146" y="936"/>
                    <a:pt x="146" y="960"/>
                  </a:cubicBezTo>
                  <a:cubicBezTo>
                    <a:pt x="134" y="1604"/>
                    <a:pt x="134" y="2261"/>
                    <a:pt x="134" y="2893"/>
                  </a:cubicBezTo>
                  <a:cubicBezTo>
                    <a:pt x="134" y="3550"/>
                    <a:pt x="134" y="4231"/>
                    <a:pt x="122" y="4901"/>
                  </a:cubicBezTo>
                  <a:cubicBezTo>
                    <a:pt x="109" y="5192"/>
                    <a:pt x="98" y="5472"/>
                    <a:pt x="85" y="5752"/>
                  </a:cubicBezTo>
                  <a:cubicBezTo>
                    <a:pt x="49" y="6712"/>
                    <a:pt x="0" y="7709"/>
                    <a:pt x="195" y="8682"/>
                  </a:cubicBezTo>
                  <a:lnTo>
                    <a:pt x="231" y="8719"/>
                  </a:lnTo>
                  <a:lnTo>
                    <a:pt x="268" y="8719"/>
                  </a:lnTo>
                  <a:cubicBezTo>
                    <a:pt x="400" y="8730"/>
                    <a:pt x="533" y="8733"/>
                    <a:pt x="664" y="8733"/>
                  </a:cubicBezTo>
                  <a:cubicBezTo>
                    <a:pt x="847" y="8733"/>
                    <a:pt x="1027" y="8726"/>
                    <a:pt x="1204" y="8719"/>
                  </a:cubicBezTo>
                  <a:cubicBezTo>
                    <a:pt x="1344" y="8713"/>
                    <a:pt x="1487" y="8710"/>
                    <a:pt x="1630" y="8710"/>
                  </a:cubicBezTo>
                  <a:cubicBezTo>
                    <a:pt x="1773" y="8710"/>
                    <a:pt x="1915" y="8713"/>
                    <a:pt x="2055" y="8719"/>
                  </a:cubicBezTo>
                  <a:cubicBezTo>
                    <a:pt x="2530" y="8755"/>
                    <a:pt x="3016" y="8768"/>
                    <a:pt x="3587" y="8768"/>
                  </a:cubicBezTo>
                  <a:lnTo>
                    <a:pt x="3904" y="8768"/>
                  </a:lnTo>
                  <a:lnTo>
                    <a:pt x="4986" y="8755"/>
                  </a:lnTo>
                  <a:cubicBezTo>
                    <a:pt x="5911" y="8744"/>
                    <a:pt x="6835" y="8744"/>
                    <a:pt x="7759" y="8731"/>
                  </a:cubicBezTo>
                  <a:cubicBezTo>
                    <a:pt x="7759" y="8731"/>
                    <a:pt x="7771" y="8731"/>
                    <a:pt x="7784" y="8719"/>
                  </a:cubicBezTo>
                  <a:cubicBezTo>
                    <a:pt x="7795" y="8719"/>
                    <a:pt x="7820" y="8695"/>
                    <a:pt x="7820" y="8671"/>
                  </a:cubicBezTo>
                  <a:cubicBezTo>
                    <a:pt x="7820" y="8646"/>
                    <a:pt x="7808" y="8622"/>
                    <a:pt x="7795" y="8609"/>
                  </a:cubicBezTo>
                  <a:cubicBezTo>
                    <a:pt x="7565" y="7187"/>
                    <a:pt x="7613" y="5728"/>
                    <a:pt x="7649" y="4304"/>
                  </a:cubicBezTo>
                  <a:cubicBezTo>
                    <a:pt x="7686" y="3210"/>
                    <a:pt x="7722" y="2067"/>
                    <a:pt x="7638" y="960"/>
                  </a:cubicBezTo>
                  <a:cubicBezTo>
                    <a:pt x="7638" y="948"/>
                    <a:pt x="7638" y="948"/>
                    <a:pt x="7625" y="936"/>
                  </a:cubicBezTo>
                  <a:cubicBezTo>
                    <a:pt x="7638" y="923"/>
                    <a:pt x="7638" y="899"/>
                    <a:pt x="7625" y="875"/>
                  </a:cubicBezTo>
                  <a:cubicBezTo>
                    <a:pt x="7625" y="863"/>
                    <a:pt x="7601" y="850"/>
                    <a:pt x="7576" y="850"/>
                  </a:cubicBezTo>
                  <a:cubicBezTo>
                    <a:pt x="7300" y="885"/>
                    <a:pt x="7023" y="898"/>
                    <a:pt x="6747" y="898"/>
                  </a:cubicBezTo>
                  <a:cubicBezTo>
                    <a:pt x="6440" y="898"/>
                    <a:pt x="6132" y="882"/>
                    <a:pt x="5825" y="863"/>
                  </a:cubicBezTo>
                  <a:lnTo>
                    <a:pt x="5728" y="863"/>
                  </a:lnTo>
                  <a:cubicBezTo>
                    <a:pt x="5469" y="849"/>
                    <a:pt x="5198" y="843"/>
                    <a:pt x="4904" y="843"/>
                  </a:cubicBezTo>
                  <a:cubicBezTo>
                    <a:pt x="4700" y="843"/>
                    <a:pt x="4486" y="846"/>
                    <a:pt x="4257" y="850"/>
                  </a:cubicBezTo>
                  <a:cubicBezTo>
                    <a:pt x="4281" y="790"/>
                    <a:pt x="4317" y="741"/>
                    <a:pt x="4341" y="693"/>
                  </a:cubicBezTo>
                  <a:cubicBezTo>
                    <a:pt x="4341" y="680"/>
                    <a:pt x="4354" y="680"/>
                    <a:pt x="4354" y="668"/>
                  </a:cubicBezTo>
                  <a:cubicBezTo>
                    <a:pt x="4439" y="595"/>
                    <a:pt x="4500" y="486"/>
                    <a:pt x="4512" y="388"/>
                  </a:cubicBezTo>
                  <a:cubicBezTo>
                    <a:pt x="4524" y="304"/>
                    <a:pt x="4500" y="231"/>
                    <a:pt x="4439" y="158"/>
                  </a:cubicBezTo>
                  <a:cubicBezTo>
                    <a:pt x="4344" y="49"/>
                    <a:pt x="4203" y="1"/>
                    <a:pt x="4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57" name="Google Shape;5057;p45"/>
            <p:cNvSpPr/>
            <p:nvPr/>
          </p:nvSpPr>
          <p:spPr>
            <a:xfrm>
              <a:off x="7559439" y="2505063"/>
              <a:ext cx="30172" cy="20377"/>
            </a:xfrm>
            <a:custGeom>
              <a:avLst/>
              <a:gdLst/>
              <a:ahLst/>
              <a:cxnLst/>
              <a:rect l="l" t="t" r="r" b="b"/>
              <a:pathLst>
                <a:path w="613" h="414" extrusionOk="0">
                  <a:moveTo>
                    <a:pt x="52" y="1"/>
                  </a:moveTo>
                  <a:cubicBezTo>
                    <a:pt x="26" y="1"/>
                    <a:pt x="1" y="22"/>
                    <a:pt x="8" y="52"/>
                  </a:cubicBezTo>
                  <a:cubicBezTo>
                    <a:pt x="51" y="265"/>
                    <a:pt x="253" y="414"/>
                    <a:pt x="475" y="414"/>
                  </a:cubicBezTo>
                  <a:cubicBezTo>
                    <a:pt x="505" y="414"/>
                    <a:pt x="536" y="411"/>
                    <a:pt x="567" y="405"/>
                  </a:cubicBezTo>
                  <a:cubicBezTo>
                    <a:pt x="613" y="382"/>
                    <a:pt x="595" y="306"/>
                    <a:pt x="553" y="306"/>
                  </a:cubicBezTo>
                  <a:cubicBezTo>
                    <a:pt x="549" y="306"/>
                    <a:pt x="546" y="307"/>
                    <a:pt x="543" y="308"/>
                  </a:cubicBezTo>
                  <a:cubicBezTo>
                    <a:pt x="514" y="314"/>
                    <a:pt x="486" y="318"/>
                    <a:pt x="458" y="318"/>
                  </a:cubicBezTo>
                  <a:cubicBezTo>
                    <a:pt x="285" y="318"/>
                    <a:pt x="135" y="195"/>
                    <a:pt x="93" y="27"/>
                  </a:cubicBezTo>
                  <a:cubicBezTo>
                    <a:pt x="84" y="9"/>
                    <a:pt x="68" y="1"/>
                    <a:pt x="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58" name="Google Shape;5058;p45"/>
            <p:cNvSpPr/>
            <p:nvPr/>
          </p:nvSpPr>
          <p:spPr>
            <a:xfrm>
              <a:off x="7558602" y="2504620"/>
              <a:ext cx="30615" cy="20968"/>
            </a:xfrm>
            <a:custGeom>
              <a:avLst/>
              <a:gdLst/>
              <a:ahLst/>
              <a:cxnLst/>
              <a:rect l="l" t="t" r="r" b="b"/>
              <a:pathLst>
                <a:path w="622" h="426" extrusionOk="0">
                  <a:moveTo>
                    <a:pt x="62" y="12"/>
                  </a:moveTo>
                  <a:cubicBezTo>
                    <a:pt x="74" y="12"/>
                    <a:pt x="98" y="25"/>
                    <a:pt x="98" y="49"/>
                  </a:cubicBezTo>
                  <a:cubicBezTo>
                    <a:pt x="141" y="220"/>
                    <a:pt x="306" y="335"/>
                    <a:pt x="486" y="335"/>
                  </a:cubicBezTo>
                  <a:cubicBezTo>
                    <a:pt x="510" y="335"/>
                    <a:pt x="535" y="333"/>
                    <a:pt x="560" y="328"/>
                  </a:cubicBezTo>
                  <a:cubicBezTo>
                    <a:pt x="584" y="328"/>
                    <a:pt x="597" y="341"/>
                    <a:pt x="597" y="365"/>
                  </a:cubicBezTo>
                  <a:cubicBezTo>
                    <a:pt x="609" y="377"/>
                    <a:pt x="597" y="390"/>
                    <a:pt x="573" y="401"/>
                  </a:cubicBezTo>
                  <a:cubicBezTo>
                    <a:pt x="539" y="410"/>
                    <a:pt x="505" y="414"/>
                    <a:pt x="470" y="414"/>
                  </a:cubicBezTo>
                  <a:cubicBezTo>
                    <a:pt x="271" y="414"/>
                    <a:pt x="77" y="268"/>
                    <a:pt x="25" y="61"/>
                  </a:cubicBezTo>
                  <a:cubicBezTo>
                    <a:pt x="25" y="36"/>
                    <a:pt x="38" y="25"/>
                    <a:pt x="62" y="25"/>
                  </a:cubicBezTo>
                  <a:lnTo>
                    <a:pt x="62" y="12"/>
                  </a:lnTo>
                  <a:close/>
                  <a:moveTo>
                    <a:pt x="49" y="0"/>
                  </a:moveTo>
                  <a:cubicBezTo>
                    <a:pt x="25" y="12"/>
                    <a:pt x="1" y="36"/>
                    <a:pt x="13" y="61"/>
                  </a:cubicBezTo>
                  <a:cubicBezTo>
                    <a:pt x="62" y="280"/>
                    <a:pt x="268" y="426"/>
                    <a:pt x="475" y="426"/>
                  </a:cubicBezTo>
                  <a:cubicBezTo>
                    <a:pt x="511" y="426"/>
                    <a:pt x="548" y="426"/>
                    <a:pt x="584" y="414"/>
                  </a:cubicBezTo>
                  <a:cubicBezTo>
                    <a:pt x="609" y="414"/>
                    <a:pt x="621" y="377"/>
                    <a:pt x="621" y="353"/>
                  </a:cubicBezTo>
                  <a:cubicBezTo>
                    <a:pt x="611" y="333"/>
                    <a:pt x="593" y="313"/>
                    <a:pt x="567" y="313"/>
                  </a:cubicBezTo>
                  <a:cubicBezTo>
                    <a:pt x="561" y="313"/>
                    <a:pt x="555" y="314"/>
                    <a:pt x="548" y="317"/>
                  </a:cubicBezTo>
                  <a:cubicBezTo>
                    <a:pt x="525" y="321"/>
                    <a:pt x="503" y="323"/>
                    <a:pt x="480" y="323"/>
                  </a:cubicBezTo>
                  <a:cubicBezTo>
                    <a:pt x="312" y="323"/>
                    <a:pt x="164" y="208"/>
                    <a:pt x="110" y="36"/>
                  </a:cubicBezTo>
                  <a:cubicBezTo>
                    <a:pt x="110" y="0"/>
                    <a:pt x="74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59" name="Google Shape;5059;p45"/>
          <p:cNvGrpSpPr/>
          <p:nvPr/>
        </p:nvGrpSpPr>
        <p:grpSpPr>
          <a:xfrm>
            <a:off x="8269714" y="1543860"/>
            <a:ext cx="265709" cy="572269"/>
            <a:chOff x="1170809" y="2752995"/>
            <a:chExt cx="199282" cy="429202"/>
          </a:xfrm>
          <a:solidFill>
            <a:srgbClr val="C00000"/>
          </a:solidFill>
        </p:grpSpPr>
        <p:sp>
          <p:nvSpPr>
            <p:cNvPr id="5060" name="Google Shape;5060;p45"/>
            <p:cNvSpPr/>
            <p:nvPr/>
          </p:nvSpPr>
          <p:spPr>
            <a:xfrm>
              <a:off x="1338624" y="2753202"/>
              <a:ext cx="26454" cy="75228"/>
            </a:xfrm>
            <a:custGeom>
              <a:avLst/>
              <a:gdLst/>
              <a:ahLst/>
              <a:cxnLst/>
              <a:rect l="l" t="t" r="r" b="b"/>
              <a:pathLst>
                <a:path w="512" h="1456" extrusionOk="0">
                  <a:moveTo>
                    <a:pt x="139" y="0"/>
                  </a:moveTo>
                  <a:cubicBezTo>
                    <a:pt x="115" y="0"/>
                    <a:pt x="92" y="7"/>
                    <a:pt x="73" y="21"/>
                  </a:cubicBezTo>
                  <a:cubicBezTo>
                    <a:pt x="12" y="57"/>
                    <a:pt x="0" y="130"/>
                    <a:pt x="36" y="191"/>
                  </a:cubicBezTo>
                  <a:cubicBezTo>
                    <a:pt x="244" y="519"/>
                    <a:pt x="244" y="945"/>
                    <a:pt x="36" y="1273"/>
                  </a:cubicBezTo>
                  <a:cubicBezTo>
                    <a:pt x="0" y="1334"/>
                    <a:pt x="12" y="1407"/>
                    <a:pt x="73" y="1443"/>
                  </a:cubicBezTo>
                  <a:cubicBezTo>
                    <a:pt x="85" y="1456"/>
                    <a:pt x="109" y="1456"/>
                    <a:pt x="134" y="1456"/>
                  </a:cubicBezTo>
                  <a:cubicBezTo>
                    <a:pt x="171" y="1456"/>
                    <a:pt x="219" y="1443"/>
                    <a:pt x="244" y="1407"/>
                  </a:cubicBezTo>
                  <a:cubicBezTo>
                    <a:pt x="511" y="994"/>
                    <a:pt x="511" y="470"/>
                    <a:pt x="244" y="57"/>
                  </a:cubicBezTo>
                  <a:cubicBezTo>
                    <a:pt x="221" y="19"/>
                    <a:pt x="179" y="0"/>
                    <a:pt x="1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61" name="Google Shape;5061;p45"/>
            <p:cNvSpPr/>
            <p:nvPr/>
          </p:nvSpPr>
          <p:spPr>
            <a:xfrm>
              <a:off x="1313514" y="2764827"/>
              <a:ext cx="23922" cy="52339"/>
            </a:xfrm>
            <a:custGeom>
              <a:avLst/>
              <a:gdLst/>
              <a:ahLst/>
              <a:cxnLst/>
              <a:rect l="l" t="t" r="r" b="b"/>
              <a:pathLst>
                <a:path w="463" h="1013" extrusionOk="0">
                  <a:moveTo>
                    <a:pt x="139" y="1"/>
                  </a:moveTo>
                  <a:cubicBezTo>
                    <a:pt x="111" y="1"/>
                    <a:pt x="83" y="10"/>
                    <a:pt x="60" y="26"/>
                  </a:cubicBezTo>
                  <a:cubicBezTo>
                    <a:pt x="0" y="75"/>
                    <a:pt x="0" y="148"/>
                    <a:pt x="49" y="197"/>
                  </a:cubicBezTo>
                  <a:cubicBezTo>
                    <a:pt x="195" y="380"/>
                    <a:pt x="195" y="635"/>
                    <a:pt x="49" y="817"/>
                  </a:cubicBezTo>
                  <a:cubicBezTo>
                    <a:pt x="0" y="866"/>
                    <a:pt x="0" y="939"/>
                    <a:pt x="60" y="988"/>
                  </a:cubicBezTo>
                  <a:cubicBezTo>
                    <a:pt x="85" y="999"/>
                    <a:pt x="109" y="1012"/>
                    <a:pt x="133" y="1012"/>
                  </a:cubicBezTo>
                  <a:cubicBezTo>
                    <a:pt x="170" y="1012"/>
                    <a:pt x="206" y="999"/>
                    <a:pt x="231" y="975"/>
                  </a:cubicBezTo>
                  <a:cubicBezTo>
                    <a:pt x="462" y="708"/>
                    <a:pt x="462" y="307"/>
                    <a:pt x="231" y="39"/>
                  </a:cubicBezTo>
                  <a:cubicBezTo>
                    <a:pt x="204" y="13"/>
                    <a:pt x="171" y="1"/>
                    <a:pt x="1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62" name="Google Shape;5062;p45"/>
            <p:cNvSpPr/>
            <p:nvPr/>
          </p:nvSpPr>
          <p:spPr>
            <a:xfrm>
              <a:off x="1175873" y="2753202"/>
              <a:ext cx="26402" cy="75228"/>
            </a:xfrm>
            <a:custGeom>
              <a:avLst/>
              <a:gdLst/>
              <a:ahLst/>
              <a:cxnLst/>
              <a:rect l="l" t="t" r="r" b="b"/>
              <a:pathLst>
                <a:path w="511" h="1456" extrusionOk="0">
                  <a:moveTo>
                    <a:pt x="372" y="0"/>
                  </a:moveTo>
                  <a:cubicBezTo>
                    <a:pt x="333" y="0"/>
                    <a:pt x="291" y="19"/>
                    <a:pt x="268" y="57"/>
                  </a:cubicBezTo>
                  <a:cubicBezTo>
                    <a:pt x="0" y="470"/>
                    <a:pt x="0" y="994"/>
                    <a:pt x="268" y="1407"/>
                  </a:cubicBezTo>
                  <a:cubicBezTo>
                    <a:pt x="292" y="1443"/>
                    <a:pt x="341" y="1456"/>
                    <a:pt x="378" y="1456"/>
                  </a:cubicBezTo>
                  <a:cubicBezTo>
                    <a:pt x="402" y="1456"/>
                    <a:pt x="426" y="1456"/>
                    <a:pt x="438" y="1443"/>
                  </a:cubicBezTo>
                  <a:cubicBezTo>
                    <a:pt x="499" y="1407"/>
                    <a:pt x="511" y="1334"/>
                    <a:pt x="475" y="1273"/>
                  </a:cubicBezTo>
                  <a:cubicBezTo>
                    <a:pt x="268" y="945"/>
                    <a:pt x="268" y="519"/>
                    <a:pt x="475" y="191"/>
                  </a:cubicBezTo>
                  <a:cubicBezTo>
                    <a:pt x="511" y="130"/>
                    <a:pt x="499" y="57"/>
                    <a:pt x="438" y="21"/>
                  </a:cubicBezTo>
                  <a:cubicBezTo>
                    <a:pt x="420" y="7"/>
                    <a:pt x="396" y="0"/>
                    <a:pt x="3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63" name="Google Shape;5063;p45"/>
            <p:cNvSpPr/>
            <p:nvPr/>
          </p:nvSpPr>
          <p:spPr>
            <a:xfrm>
              <a:off x="1203515" y="2764827"/>
              <a:ext cx="23922" cy="52339"/>
            </a:xfrm>
            <a:custGeom>
              <a:avLst/>
              <a:gdLst/>
              <a:ahLst/>
              <a:cxnLst/>
              <a:rect l="l" t="t" r="r" b="b"/>
              <a:pathLst>
                <a:path w="463" h="1013" extrusionOk="0">
                  <a:moveTo>
                    <a:pt x="324" y="1"/>
                  </a:moveTo>
                  <a:cubicBezTo>
                    <a:pt x="291" y="1"/>
                    <a:pt x="258" y="13"/>
                    <a:pt x="232" y="39"/>
                  </a:cubicBezTo>
                  <a:cubicBezTo>
                    <a:pt x="0" y="307"/>
                    <a:pt x="0" y="708"/>
                    <a:pt x="232" y="975"/>
                  </a:cubicBezTo>
                  <a:cubicBezTo>
                    <a:pt x="256" y="999"/>
                    <a:pt x="292" y="1012"/>
                    <a:pt x="329" y="1012"/>
                  </a:cubicBezTo>
                  <a:cubicBezTo>
                    <a:pt x="353" y="1012"/>
                    <a:pt x="378" y="999"/>
                    <a:pt x="402" y="988"/>
                  </a:cubicBezTo>
                  <a:cubicBezTo>
                    <a:pt x="462" y="939"/>
                    <a:pt x="462" y="866"/>
                    <a:pt x="414" y="817"/>
                  </a:cubicBezTo>
                  <a:cubicBezTo>
                    <a:pt x="268" y="635"/>
                    <a:pt x="268" y="380"/>
                    <a:pt x="414" y="197"/>
                  </a:cubicBezTo>
                  <a:cubicBezTo>
                    <a:pt x="462" y="148"/>
                    <a:pt x="462" y="75"/>
                    <a:pt x="402" y="26"/>
                  </a:cubicBezTo>
                  <a:cubicBezTo>
                    <a:pt x="380" y="10"/>
                    <a:pt x="352" y="1"/>
                    <a:pt x="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64" name="Google Shape;5064;p45"/>
            <p:cNvSpPr/>
            <p:nvPr/>
          </p:nvSpPr>
          <p:spPr>
            <a:xfrm>
              <a:off x="1170809" y="2752995"/>
              <a:ext cx="199282" cy="429202"/>
            </a:xfrm>
            <a:custGeom>
              <a:avLst/>
              <a:gdLst/>
              <a:ahLst/>
              <a:cxnLst/>
              <a:rect l="l" t="t" r="r" b="b"/>
              <a:pathLst>
                <a:path w="3857" h="8307" extrusionOk="0">
                  <a:moveTo>
                    <a:pt x="2203" y="1557"/>
                  </a:moveTo>
                  <a:lnTo>
                    <a:pt x="1922" y="1934"/>
                  </a:lnTo>
                  <a:lnTo>
                    <a:pt x="1655" y="1557"/>
                  </a:lnTo>
                  <a:close/>
                  <a:moveTo>
                    <a:pt x="1522" y="1788"/>
                  </a:moveTo>
                  <a:lnTo>
                    <a:pt x="1776" y="2128"/>
                  </a:lnTo>
                  <a:lnTo>
                    <a:pt x="1473" y="2554"/>
                  </a:lnTo>
                  <a:lnTo>
                    <a:pt x="1522" y="1788"/>
                  </a:lnTo>
                  <a:close/>
                  <a:moveTo>
                    <a:pt x="2336" y="1788"/>
                  </a:moveTo>
                  <a:lnTo>
                    <a:pt x="2385" y="2554"/>
                  </a:lnTo>
                  <a:lnTo>
                    <a:pt x="2081" y="2128"/>
                  </a:lnTo>
                  <a:lnTo>
                    <a:pt x="2336" y="1788"/>
                  </a:lnTo>
                  <a:close/>
                  <a:moveTo>
                    <a:pt x="1922" y="2336"/>
                  </a:moveTo>
                  <a:lnTo>
                    <a:pt x="2276" y="2822"/>
                  </a:lnTo>
                  <a:lnTo>
                    <a:pt x="1582" y="2822"/>
                  </a:lnTo>
                  <a:lnTo>
                    <a:pt x="1922" y="2336"/>
                  </a:lnTo>
                  <a:close/>
                  <a:moveTo>
                    <a:pt x="2239" y="3065"/>
                  </a:moveTo>
                  <a:lnTo>
                    <a:pt x="1922" y="3393"/>
                  </a:lnTo>
                  <a:lnTo>
                    <a:pt x="1619" y="3065"/>
                  </a:lnTo>
                  <a:close/>
                  <a:moveTo>
                    <a:pt x="1436" y="3223"/>
                  </a:moveTo>
                  <a:lnTo>
                    <a:pt x="1765" y="3576"/>
                  </a:lnTo>
                  <a:lnTo>
                    <a:pt x="1387" y="3965"/>
                  </a:lnTo>
                  <a:lnTo>
                    <a:pt x="1436" y="3223"/>
                  </a:lnTo>
                  <a:close/>
                  <a:moveTo>
                    <a:pt x="2421" y="3223"/>
                  </a:moveTo>
                  <a:lnTo>
                    <a:pt x="2470" y="3965"/>
                  </a:lnTo>
                  <a:lnTo>
                    <a:pt x="2093" y="3576"/>
                  </a:lnTo>
                  <a:lnTo>
                    <a:pt x="2421" y="3223"/>
                  </a:lnTo>
                  <a:close/>
                  <a:moveTo>
                    <a:pt x="1922" y="3746"/>
                  </a:moveTo>
                  <a:lnTo>
                    <a:pt x="2324" y="4171"/>
                  </a:lnTo>
                  <a:lnTo>
                    <a:pt x="1533" y="4171"/>
                  </a:lnTo>
                  <a:lnTo>
                    <a:pt x="1922" y="3746"/>
                  </a:lnTo>
                  <a:close/>
                  <a:moveTo>
                    <a:pt x="2494" y="4415"/>
                  </a:moveTo>
                  <a:lnTo>
                    <a:pt x="2506" y="4695"/>
                  </a:lnTo>
                  <a:lnTo>
                    <a:pt x="1351" y="4695"/>
                  </a:lnTo>
                  <a:lnTo>
                    <a:pt x="1363" y="4415"/>
                  </a:lnTo>
                  <a:close/>
                  <a:moveTo>
                    <a:pt x="2324" y="4938"/>
                  </a:moveTo>
                  <a:lnTo>
                    <a:pt x="1922" y="5266"/>
                  </a:lnTo>
                  <a:lnTo>
                    <a:pt x="1533" y="4938"/>
                  </a:lnTo>
                  <a:close/>
                  <a:moveTo>
                    <a:pt x="1327" y="5071"/>
                  </a:moveTo>
                  <a:lnTo>
                    <a:pt x="1740" y="5425"/>
                  </a:lnTo>
                  <a:lnTo>
                    <a:pt x="1278" y="5814"/>
                  </a:lnTo>
                  <a:lnTo>
                    <a:pt x="1278" y="5814"/>
                  </a:lnTo>
                  <a:lnTo>
                    <a:pt x="1327" y="5071"/>
                  </a:lnTo>
                  <a:close/>
                  <a:moveTo>
                    <a:pt x="2530" y="5071"/>
                  </a:moveTo>
                  <a:lnTo>
                    <a:pt x="2579" y="5814"/>
                  </a:lnTo>
                  <a:lnTo>
                    <a:pt x="2117" y="5425"/>
                  </a:lnTo>
                  <a:lnTo>
                    <a:pt x="2530" y="5071"/>
                  </a:lnTo>
                  <a:close/>
                  <a:moveTo>
                    <a:pt x="1922" y="5582"/>
                  </a:moveTo>
                  <a:lnTo>
                    <a:pt x="2385" y="5971"/>
                  </a:lnTo>
                  <a:lnTo>
                    <a:pt x="1473" y="5971"/>
                  </a:lnTo>
                  <a:lnTo>
                    <a:pt x="1922" y="5582"/>
                  </a:lnTo>
                  <a:close/>
                  <a:moveTo>
                    <a:pt x="2385" y="6215"/>
                  </a:moveTo>
                  <a:lnTo>
                    <a:pt x="1922" y="6604"/>
                  </a:lnTo>
                  <a:lnTo>
                    <a:pt x="1473" y="6215"/>
                  </a:lnTo>
                  <a:close/>
                  <a:moveTo>
                    <a:pt x="1241" y="6336"/>
                  </a:moveTo>
                  <a:lnTo>
                    <a:pt x="1740" y="6762"/>
                  </a:lnTo>
                  <a:lnTo>
                    <a:pt x="1193" y="7224"/>
                  </a:lnTo>
                  <a:lnTo>
                    <a:pt x="1241" y="6336"/>
                  </a:lnTo>
                  <a:close/>
                  <a:moveTo>
                    <a:pt x="2616" y="6336"/>
                  </a:moveTo>
                  <a:lnTo>
                    <a:pt x="2665" y="7224"/>
                  </a:lnTo>
                  <a:lnTo>
                    <a:pt x="2117" y="6762"/>
                  </a:lnTo>
                  <a:lnTo>
                    <a:pt x="2616" y="6336"/>
                  </a:lnTo>
                  <a:close/>
                  <a:moveTo>
                    <a:pt x="1922" y="6920"/>
                  </a:moveTo>
                  <a:lnTo>
                    <a:pt x="2665" y="7541"/>
                  </a:lnTo>
                  <a:lnTo>
                    <a:pt x="1193" y="7541"/>
                  </a:lnTo>
                  <a:lnTo>
                    <a:pt x="1922" y="6920"/>
                  </a:lnTo>
                  <a:close/>
                  <a:moveTo>
                    <a:pt x="1922" y="1"/>
                  </a:moveTo>
                  <a:cubicBezTo>
                    <a:pt x="1862" y="1"/>
                    <a:pt x="1801" y="61"/>
                    <a:pt x="1801" y="122"/>
                  </a:cubicBezTo>
                  <a:lnTo>
                    <a:pt x="1801" y="1314"/>
                  </a:lnTo>
                  <a:lnTo>
                    <a:pt x="1424" y="1314"/>
                  </a:lnTo>
                  <a:cubicBezTo>
                    <a:pt x="1351" y="1314"/>
                    <a:pt x="1303" y="1363"/>
                    <a:pt x="1303" y="1436"/>
                  </a:cubicBezTo>
                  <a:lnTo>
                    <a:pt x="1181" y="3345"/>
                  </a:lnTo>
                  <a:lnTo>
                    <a:pt x="852" y="3345"/>
                  </a:lnTo>
                  <a:lnTo>
                    <a:pt x="852" y="3138"/>
                  </a:lnTo>
                  <a:cubicBezTo>
                    <a:pt x="852" y="2895"/>
                    <a:pt x="658" y="2688"/>
                    <a:pt x="403" y="2688"/>
                  </a:cubicBezTo>
                  <a:lnTo>
                    <a:pt x="208" y="2688"/>
                  </a:lnTo>
                  <a:cubicBezTo>
                    <a:pt x="147" y="2688"/>
                    <a:pt x="86" y="2749"/>
                    <a:pt x="86" y="2809"/>
                  </a:cubicBezTo>
                  <a:lnTo>
                    <a:pt x="86" y="3320"/>
                  </a:lnTo>
                  <a:cubicBezTo>
                    <a:pt x="86" y="3393"/>
                    <a:pt x="147" y="3442"/>
                    <a:pt x="208" y="3442"/>
                  </a:cubicBezTo>
                  <a:cubicBezTo>
                    <a:pt x="281" y="3442"/>
                    <a:pt x="330" y="3393"/>
                    <a:pt x="330" y="3320"/>
                  </a:cubicBezTo>
                  <a:lnTo>
                    <a:pt x="330" y="2931"/>
                  </a:lnTo>
                  <a:lnTo>
                    <a:pt x="403" y="2931"/>
                  </a:lnTo>
                  <a:cubicBezTo>
                    <a:pt x="524" y="2931"/>
                    <a:pt x="609" y="3028"/>
                    <a:pt x="609" y="3138"/>
                  </a:cubicBezTo>
                  <a:lnTo>
                    <a:pt x="609" y="3795"/>
                  </a:lnTo>
                  <a:cubicBezTo>
                    <a:pt x="609" y="3904"/>
                    <a:pt x="524" y="4001"/>
                    <a:pt x="403" y="4001"/>
                  </a:cubicBezTo>
                  <a:lnTo>
                    <a:pt x="330" y="4001"/>
                  </a:lnTo>
                  <a:lnTo>
                    <a:pt x="330" y="3892"/>
                  </a:lnTo>
                  <a:cubicBezTo>
                    <a:pt x="330" y="3819"/>
                    <a:pt x="281" y="3771"/>
                    <a:pt x="208" y="3771"/>
                  </a:cubicBezTo>
                  <a:cubicBezTo>
                    <a:pt x="147" y="3771"/>
                    <a:pt x="86" y="3819"/>
                    <a:pt x="86" y="3892"/>
                  </a:cubicBezTo>
                  <a:lnTo>
                    <a:pt x="86" y="4123"/>
                  </a:lnTo>
                  <a:cubicBezTo>
                    <a:pt x="86" y="4196"/>
                    <a:pt x="147" y="4244"/>
                    <a:pt x="208" y="4244"/>
                  </a:cubicBezTo>
                  <a:lnTo>
                    <a:pt x="403" y="4244"/>
                  </a:lnTo>
                  <a:cubicBezTo>
                    <a:pt x="658" y="4244"/>
                    <a:pt x="852" y="4038"/>
                    <a:pt x="852" y="3795"/>
                  </a:cubicBezTo>
                  <a:lnTo>
                    <a:pt x="852" y="3588"/>
                  </a:lnTo>
                  <a:lnTo>
                    <a:pt x="1168" y="3588"/>
                  </a:lnTo>
                  <a:lnTo>
                    <a:pt x="925" y="7541"/>
                  </a:lnTo>
                  <a:lnTo>
                    <a:pt x="122" y="7541"/>
                  </a:lnTo>
                  <a:cubicBezTo>
                    <a:pt x="62" y="7541"/>
                    <a:pt x="1" y="7589"/>
                    <a:pt x="1" y="7662"/>
                  </a:cubicBezTo>
                  <a:lnTo>
                    <a:pt x="1" y="8185"/>
                  </a:lnTo>
                  <a:cubicBezTo>
                    <a:pt x="1" y="8258"/>
                    <a:pt x="62" y="8306"/>
                    <a:pt x="122" y="8306"/>
                  </a:cubicBezTo>
                  <a:lnTo>
                    <a:pt x="646" y="8306"/>
                  </a:lnTo>
                  <a:cubicBezTo>
                    <a:pt x="719" y="8306"/>
                    <a:pt x="768" y="8258"/>
                    <a:pt x="768" y="8185"/>
                  </a:cubicBezTo>
                  <a:cubicBezTo>
                    <a:pt x="768" y="8124"/>
                    <a:pt x="719" y="8063"/>
                    <a:pt x="646" y="8063"/>
                  </a:cubicBezTo>
                  <a:lnTo>
                    <a:pt x="244" y="8063"/>
                  </a:lnTo>
                  <a:lnTo>
                    <a:pt x="244" y="7784"/>
                  </a:lnTo>
                  <a:lnTo>
                    <a:pt x="3613" y="7784"/>
                  </a:lnTo>
                  <a:lnTo>
                    <a:pt x="3613" y="8063"/>
                  </a:lnTo>
                  <a:lnTo>
                    <a:pt x="1217" y="8063"/>
                  </a:lnTo>
                  <a:cubicBezTo>
                    <a:pt x="1144" y="8063"/>
                    <a:pt x="1095" y="8124"/>
                    <a:pt x="1095" y="8185"/>
                  </a:cubicBezTo>
                  <a:cubicBezTo>
                    <a:pt x="1095" y="8258"/>
                    <a:pt x="1144" y="8306"/>
                    <a:pt x="1217" y="8306"/>
                  </a:cubicBezTo>
                  <a:lnTo>
                    <a:pt x="3735" y="8306"/>
                  </a:lnTo>
                  <a:cubicBezTo>
                    <a:pt x="3795" y="8306"/>
                    <a:pt x="3857" y="8258"/>
                    <a:pt x="3857" y="8185"/>
                  </a:cubicBezTo>
                  <a:lnTo>
                    <a:pt x="3857" y="7662"/>
                  </a:lnTo>
                  <a:cubicBezTo>
                    <a:pt x="3857" y="7589"/>
                    <a:pt x="3795" y="7541"/>
                    <a:pt x="3735" y="7541"/>
                  </a:cubicBezTo>
                  <a:lnTo>
                    <a:pt x="2932" y="7541"/>
                  </a:lnTo>
                  <a:lnTo>
                    <a:pt x="2689" y="3588"/>
                  </a:lnTo>
                  <a:lnTo>
                    <a:pt x="3005" y="3588"/>
                  </a:lnTo>
                  <a:lnTo>
                    <a:pt x="3005" y="3795"/>
                  </a:lnTo>
                  <a:cubicBezTo>
                    <a:pt x="3005" y="4038"/>
                    <a:pt x="3200" y="4244"/>
                    <a:pt x="3455" y="4244"/>
                  </a:cubicBezTo>
                  <a:lnTo>
                    <a:pt x="3649" y="4244"/>
                  </a:lnTo>
                  <a:cubicBezTo>
                    <a:pt x="3711" y="4244"/>
                    <a:pt x="3771" y="4196"/>
                    <a:pt x="3771" y="4123"/>
                  </a:cubicBezTo>
                  <a:lnTo>
                    <a:pt x="3771" y="3576"/>
                  </a:lnTo>
                  <a:cubicBezTo>
                    <a:pt x="3771" y="3515"/>
                    <a:pt x="3711" y="3454"/>
                    <a:pt x="3649" y="3454"/>
                  </a:cubicBezTo>
                  <a:cubicBezTo>
                    <a:pt x="3576" y="3454"/>
                    <a:pt x="3528" y="3515"/>
                    <a:pt x="3528" y="3576"/>
                  </a:cubicBezTo>
                  <a:lnTo>
                    <a:pt x="3528" y="4001"/>
                  </a:lnTo>
                  <a:lnTo>
                    <a:pt x="3455" y="4001"/>
                  </a:lnTo>
                  <a:cubicBezTo>
                    <a:pt x="3333" y="4001"/>
                    <a:pt x="3248" y="3904"/>
                    <a:pt x="3248" y="3795"/>
                  </a:cubicBezTo>
                  <a:lnTo>
                    <a:pt x="3248" y="3138"/>
                  </a:lnTo>
                  <a:cubicBezTo>
                    <a:pt x="3248" y="3028"/>
                    <a:pt x="3333" y="2931"/>
                    <a:pt x="3455" y="2931"/>
                  </a:cubicBezTo>
                  <a:lnTo>
                    <a:pt x="3528" y="2931"/>
                  </a:lnTo>
                  <a:lnTo>
                    <a:pt x="3528" y="3017"/>
                  </a:lnTo>
                  <a:cubicBezTo>
                    <a:pt x="3528" y="3077"/>
                    <a:pt x="3576" y="3138"/>
                    <a:pt x="3649" y="3138"/>
                  </a:cubicBezTo>
                  <a:cubicBezTo>
                    <a:pt x="3711" y="3138"/>
                    <a:pt x="3771" y="3077"/>
                    <a:pt x="3771" y="3017"/>
                  </a:cubicBezTo>
                  <a:lnTo>
                    <a:pt x="3771" y="2809"/>
                  </a:lnTo>
                  <a:cubicBezTo>
                    <a:pt x="3771" y="2749"/>
                    <a:pt x="3711" y="2688"/>
                    <a:pt x="3649" y="2688"/>
                  </a:cubicBezTo>
                  <a:lnTo>
                    <a:pt x="3455" y="2688"/>
                  </a:lnTo>
                  <a:cubicBezTo>
                    <a:pt x="3200" y="2688"/>
                    <a:pt x="3005" y="2895"/>
                    <a:pt x="3005" y="3138"/>
                  </a:cubicBezTo>
                  <a:lnTo>
                    <a:pt x="3005" y="3345"/>
                  </a:lnTo>
                  <a:lnTo>
                    <a:pt x="2676" y="3345"/>
                  </a:lnTo>
                  <a:lnTo>
                    <a:pt x="2555" y="1436"/>
                  </a:lnTo>
                  <a:cubicBezTo>
                    <a:pt x="2555" y="1363"/>
                    <a:pt x="2506" y="1314"/>
                    <a:pt x="2433" y="1314"/>
                  </a:cubicBezTo>
                  <a:lnTo>
                    <a:pt x="2044" y="1314"/>
                  </a:lnTo>
                  <a:lnTo>
                    <a:pt x="2044" y="122"/>
                  </a:lnTo>
                  <a:cubicBezTo>
                    <a:pt x="2044" y="61"/>
                    <a:pt x="1995" y="1"/>
                    <a:pt x="19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65" name="Google Shape;5065;p45"/>
          <p:cNvGrpSpPr/>
          <p:nvPr/>
        </p:nvGrpSpPr>
        <p:grpSpPr>
          <a:xfrm>
            <a:off x="3490568" y="1543861"/>
            <a:ext cx="564003" cy="572268"/>
            <a:chOff x="1723752" y="2752995"/>
            <a:chExt cx="423002" cy="429201"/>
          </a:xfrm>
          <a:solidFill>
            <a:srgbClr val="FFC000"/>
          </a:solidFill>
        </p:grpSpPr>
        <p:sp>
          <p:nvSpPr>
            <p:cNvPr id="5066" name="Google Shape;5066;p45"/>
            <p:cNvSpPr/>
            <p:nvPr/>
          </p:nvSpPr>
          <p:spPr>
            <a:xfrm>
              <a:off x="2058710" y="2963487"/>
              <a:ext cx="13227" cy="12607"/>
            </a:xfrm>
            <a:custGeom>
              <a:avLst/>
              <a:gdLst/>
              <a:ahLst/>
              <a:cxnLst/>
              <a:rect l="l" t="t" r="r" b="b"/>
              <a:pathLst>
                <a:path w="256" h="244" extrusionOk="0">
                  <a:moveTo>
                    <a:pt x="122" y="0"/>
                  </a:moveTo>
                  <a:cubicBezTo>
                    <a:pt x="61" y="0"/>
                    <a:pt x="0" y="49"/>
                    <a:pt x="0" y="122"/>
                  </a:cubicBezTo>
                  <a:cubicBezTo>
                    <a:pt x="0" y="183"/>
                    <a:pt x="61" y="243"/>
                    <a:pt x="122" y="243"/>
                  </a:cubicBezTo>
                  <a:cubicBezTo>
                    <a:pt x="195" y="243"/>
                    <a:pt x="255" y="183"/>
                    <a:pt x="255" y="122"/>
                  </a:cubicBezTo>
                  <a:cubicBezTo>
                    <a:pt x="255" y="49"/>
                    <a:pt x="195" y="0"/>
                    <a:pt x="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67" name="Google Shape;5067;p45"/>
            <p:cNvSpPr/>
            <p:nvPr/>
          </p:nvSpPr>
          <p:spPr>
            <a:xfrm>
              <a:off x="1723752" y="2752995"/>
              <a:ext cx="347567" cy="351959"/>
            </a:xfrm>
            <a:custGeom>
              <a:avLst/>
              <a:gdLst/>
              <a:ahLst/>
              <a:cxnLst/>
              <a:rect l="l" t="t" r="r" b="b"/>
              <a:pathLst>
                <a:path w="6727" h="6812" extrusionOk="0">
                  <a:moveTo>
                    <a:pt x="451" y="1"/>
                  </a:moveTo>
                  <a:cubicBezTo>
                    <a:pt x="208" y="1"/>
                    <a:pt x="1" y="207"/>
                    <a:pt x="1" y="450"/>
                  </a:cubicBezTo>
                  <a:lnTo>
                    <a:pt x="1" y="6689"/>
                  </a:lnTo>
                  <a:cubicBezTo>
                    <a:pt x="1" y="6750"/>
                    <a:pt x="62" y="6811"/>
                    <a:pt x="123" y="6811"/>
                  </a:cubicBezTo>
                  <a:cubicBezTo>
                    <a:pt x="196" y="6811"/>
                    <a:pt x="244" y="6750"/>
                    <a:pt x="244" y="6689"/>
                  </a:cubicBezTo>
                  <a:lnTo>
                    <a:pt x="244" y="450"/>
                  </a:lnTo>
                  <a:cubicBezTo>
                    <a:pt x="244" y="341"/>
                    <a:pt x="341" y="244"/>
                    <a:pt x="451" y="244"/>
                  </a:cubicBezTo>
                  <a:lnTo>
                    <a:pt x="6289" y="244"/>
                  </a:lnTo>
                  <a:cubicBezTo>
                    <a:pt x="6398" y="244"/>
                    <a:pt x="6483" y="341"/>
                    <a:pt x="6483" y="450"/>
                  </a:cubicBezTo>
                  <a:lnTo>
                    <a:pt x="6483" y="974"/>
                  </a:lnTo>
                  <a:cubicBezTo>
                    <a:pt x="6483" y="1034"/>
                    <a:pt x="6544" y="1095"/>
                    <a:pt x="6605" y="1095"/>
                  </a:cubicBezTo>
                  <a:cubicBezTo>
                    <a:pt x="6678" y="1095"/>
                    <a:pt x="6727" y="1034"/>
                    <a:pt x="6727" y="974"/>
                  </a:cubicBezTo>
                  <a:lnTo>
                    <a:pt x="6727" y="450"/>
                  </a:lnTo>
                  <a:cubicBezTo>
                    <a:pt x="6727" y="207"/>
                    <a:pt x="6532" y="1"/>
                    <a:pt x="6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68" name="Google Shape;5068;p45"/>
            <p:cNvSpPr/>
            <p:nvPr/>
          </p:nvSpPr>
          <p:spPr>
            <a:xfrm>
              <a:off x="1843154" y="3058967"/>
              <a:ext cx="52856" cy="61639"/>
            </a:xfrm>
            <a:custGeom>
              <a:avLst/>
              <a:gdLst/>
              <a:ahLst/>
              <a:cxnLst/>
              <a:rect l="l" t="t" r="r" b="b"/>
              <a:pathLst>
                <a:path w="1023" h="1193" extrusionOk="0">
                  <a:moveTo>
                    <a:pt x="511" y="427"/>
                  </a:moveTo>
                  <a:lnTo>
                    <a:pt x="621" y="719"/>
                  </a:lnTo>
                  <a:lnTo>
                    <a:pt x="402" y="719"/>
                  </a:lnTo>
                  <a:lnTo>
                    <a:pt x="511" y="427"/>
                  </a:lnTo>
                  <a:close/>
                  <a:moveTo>
                    <a:pt x="511" y="1"/>
                  </a:moveTo>
                  <a:cubicBezTo>
                    <a:pt x="451" y="1"/>
                    <a:pt x="402" y="38"/>
                    <a:pt x="378" y="86"/>
                  </a:cubicBezTo>
                  <a:lnTo>
                    <a:pt x="25" y="1022"/>
                  </a:lnTo>
                  <a:cubicBezTo>
                    <a:pt x="1" y="1084"/>
                    <a:pt x="25" y="1157"/>
                    <a:pt x="98" y="1181"/>
                  </a:cubicBezTo>
                  <a:cubicBezTo>
                    <a:pt x="111" y="1186"/>
                    <a:pt x="124" y="1188"/>
                    <a:pt x="138" y="1188"/>
                  </a:cubicBezTo>
                  <a:cubicBezTo>
                    <a:pt x="188" y="1188"/>
                    <a:pt x="237" y="1155"/>
                    <a:pt x="256" y="1108"/>
                  </a:cubicBezTo>
                  <a:lnTo>
                    <a:pt x="305" y="962"/>
                  </a:lnTo>
                  <a:lnTo>
                    <a:pt x="719" y="962"/>
                  </a:lnTo>
                  <a:lnTo>
                    <a:pt x="779" y="1108"/>
                  </a:lnTo>
                  <a:cubicBezTo>
                    <a:pt x="792" y="1157"/>
                    <a:pt x="840" y="1193"/>
                    <a:pt x="889" y="1193"/>
                  </a:cubicBezTo>
                  <a:cubicBezTo>
                    <a:pt x="901" y="1193"/>
                    <a:pt x="913" y="1193"/>
                    <a:pt x="925" y="1181"/>
                  </a:cubicBezTo>
                  <a:cubicBezTo>
                    <a:pt x="998" y="1157"/>
                    <a:pt x="1022" y="1084"/>
                    <a:pt x="998" y="1022"/>
                  </a:cubicBezTo>
                  <a:lnTo>
                    <a:pt x="646" y="86"/>
                  </a:lnTo>
                  <a:cubicBezTo>
                    <a:pt x="621" y="25"/>
                    <a:pt x="573" y="1"/>
                    <a:pt x="5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69" name="Google Shape;5069;p45"/>
            <p:cNvSpPr/>
            <p:nvPr/>
          </p:nvSpPr>
          <p:spPr>
            <a:xfrm>
              <a:off x="1909753" y="3058967"/>
              <a:ext cx="41541" cy="61639"/>
            </a:xfrm>
            <a:custGeom>
              <a:avLst/>
              <a:gdLst/>
              <a:ahLst/>
              <a:cxnLst/>
              <a:rect l="l" t="t" r="r" b="b"/>
              <a:pathLst>
                <a:path w="804" h="1193" extrusionOk="0">
                  <a:moveTo>
                    <a:pt x="122" y="1"/>
                  </a:moveTo>
                  <a:cubicBezTo>
                    <a:pt x="62" y="1"/>
                    <a:pt x="1" y="49"/>
                    <a:pt x="1" y="122"/>
                  </a:cubicBezTo>
                  <a:lnTo>
                    <a:pt x="1" y="1071"/>
                  </a:lnTo>
                  <a:cubicBezTo>
                    <a:pt x="1" y="1132"/>
                    <a:pt x="62" y="1193"/>
                    <a:pt x="122" y="1193"/>
                  </a:cubicBezTo>
                  <a:cubicBezTo>
                    <a:pt x="195" y="1193"/>
                    <a:pt x="244" y="1132"/>
                    <a:pt x="244" y="1071"/>
                  </a:cubicBezTo>
                  <a:lnTo>
                    <a:pt x="244" y="828"/>
                  </a:lnTo>
                  <a:lnTo>
                    <a:pt x="584" y="1157"/>
                  </a:lnTo>
                  <a:cubicBezTo>
                    <a:pt x="609" y="1181"/>
                    <a:pt x="646" y="1193"/>
                    <a:pt x="670" y="1193"/>
                  </a:cubicBezTo>
                  <a:cubicBezTo>
                    <a:pt x="706" y="1193"/>
                    <a:pt x="730" y="1181"/>
                    <a:pt x="755" y="1157"/>
                  </a:cubicBezTo>
                  <a:cubicBezTo>
                    <a:pt x="803" y="1108"/>
                    <a:pt x="803" y="1022"/>
                    <a:pt x="755" y="986"/>
                  </a:cubicBezTo>
                  <a:lnTo>
                    <a:pt x="341" y="573"/>
                  </a:lnTo>
                  <a:lnTo>
                    <a:pt x="719" y="220"/>
                  </a:lnTo>
                  <a:cubicBezTo>
                    <a:pt x="767" y="171"/>
                    <a:pt x="779" y="98"/>
                    <a:pt x="730" y="49"/>
                  </a:cubicBezTo>
                  <a:cubicBezTo>
                    <a:pt x="704" y="23"/>
                    <a:pt x="671" y="11"/>
                    <a:pt x="639" y="11"/>
                  </a:cubicBezTo>
                  <a:cubicBezTo>
                    <a:pt x="611" y="11"/>
                    <a:pt x="583" y="20"/>
                    <a:pt x="560" y="38"/>
                  </a:cubicBezTo>
                  <a:lnTo>
                    <a:pt x="244" y="317"/>
                  </a:lnTo>
                  <a:lnTo>
                    <a:pt x="244" y="122"/>
                  </a:lnTo>
                  <a:cubicBezTo>
                    <a:pt x="244" y="49"/>
                    <a:pt x="195" y="1"/>
                    <a:pt x="1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70" name="Google Shape;5070;p45"/>
            <p:cNvSpPr/>
            <p:nvPr/>
          </p:nvSpPr>
          <p:spPr>
            <a:xfrm>
              <a:off x="1796654" y="3058967"/>
              <a:ext cx="32757" cy="61019"/>
            </a:xfrm>
            <a:custGeom>
              <a:avLst/>
              <a:gdLst/>
              <a:ahLst/>
              <a:cxnLst/>
              <a:rect l="l" t="t" r="r" b="b"/>
              <a:pathLst>
                <a:path w="634" h="1181" extrusionOk="0">
                  <a:moveTo>
                    <a:pt x="122" y="1"/>
                  </a:moveTo>
                  <a:cubicBezTo>
                    <a:pt x="62" y="1"/>
                    <a:pt x="1" y="49"/>
                    <a:pt x="1" y="122"/>
                  </a:cubicBezTo>
                  <a:lnTo>
                    <a:pt x="1" y="1059"/>
                  </a:lnTo>
                  <a:cubicBezTo>
                    <a:pt x="1" y="1132"/>
                    <a:pt x="62" y="1181"/>
                    <a:pt x="122" y="1181"/>
                  </a:cubicBezTo>
                  <a:cubicBezTo>
                    <a:pt x="195" y="1181"/>
                    <a:pt x="244" y="1132"/>
                    <a:pt x="244" y="1059"/>
                  </a:cubicBezTo>
                  <a:lnTo>
                    <a:pt x="244" y="706"/>
                  </a:lnTo>
                  <a:lnTo>
                    <a:pt x="475" y="706"/>
                  </a:lnTo>
                  <a:cubicBezTo>
                    <a:pt x="548" y="706"/>
                    <a:pt x="597" y="646"/>
                    <a:pt x="597" y="584"/>
                  </a:cubicBezTo>
                  <a:cubicBezTo>
                    <a:pt x="597" y="512"/>
                    <a:pt x="548" y="463"/>
                    <a:pt x="475" y="463"/>
                  </a:cubicBezTo>
                  <a:lnTo>
                    <a:pt x="244" y="463"/>
                  </a:lnTo>
                  <a:lnTo>
                    <a:pt x="244" y="244"/>
                  </a:lnTo>
                  <a:lnTo>
                    <a:pt x="511" y="244"/>
                  </a:lnTo>
                  <a:cubicBezTo>
                    <a:pt x="573" y="244"/>
                    <a:pt x="633" y="184"/>
                    <a:pt x="633" y="122"/>
                  </a:cubicBezTo>
                  <a:cubicBezTo>
                    <a:pt x="633" y="49"/>
                    <a:pt x="573" y="1"/>
                    <a:pt x="5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71" name="Google Shape;5071;p45"/>
            <p:cNvSpPr/>
            <p:nvPr/>
          </p:nvSpPr>
          <p:spPr>
            <a:xfrm>
              <a:off x="1965709" y="3058967"/>
              <a:ext cx="32706" cy="61019"/>
            </a:xfrm>
            <a:custGeom>
              <a:avLst/>
              <a:gdLst/>
              <a:ahLst/>
              <a:cxnLst/>
              <a:rect l="l" t="t" r="r" b="b"/>
              <a:pathLst>
                <a:path w="633" h="1181" extrusionOk="0">
                  <a:moveTo>
                    <a:pt x="122" y="1"/>
                  </a:moveTo>
                  <a:cubicBezTo>
                    <a:pt x="49" y="1"/>
                    <a:pt x="1" y="49"/>
                    <a:pt x="1" y="122"/>
                  </a:cubicBezTo>
                  <a:lnTo>
                    <a:pt x="1" y="1059"/>
                  </a:lnTo>
                  <a:cubicBezTo>
                    <a:pt x="1" y="1132"/>
                    <a:pt x="49" y="1181"/>
                    <a:pt x="122" y="1181"/>
                  </a:cubicBezTo>
                  <a:lnTo>
                    <a:pt x="511" y="1181"/>
                  </a:lnTo>
                  <a:cubicBezTo>
                    <a:pt x="584" y="1181"/>
                    <a:pt x="633" y="1132"/>
                    <a:pt x="633" y="1059"/>
                  </a:cubicBezTo>
                  <a:cubicBezTo>
                    <a:pt x="633" y="998"/>
                    <a:pt x="584" y="938"/>
                    <a:pt x="511" y="938"/>
                  </a:cubicBezTo>
                  <a:lnTo>
                    <a:pt x="244" y="938"/>
                  </a:lnTo>
                  <a:lnTo>
                    <a:pt x="244" y="719"/>
                  </a:lnTo>
                  <a:lnTo>
                    <a:pt x="487" y="719"/>
                  </a:lnTo>
                  <a:cubicBezTo>
                    <a:pt x="547" y="719"/>
                    <a:pt x="609" y="657"/>
                    <a:pt x="609" y="597"/>
                  </a:cubicBezTo>
                  <a:cubicBezTo>
                    <a:pt x="609" y="524"/>
                    <a:pt x="547" y="476"/>
                    <a:pt x="487" y="476"/>
                  </a:cubicBezTo>
                  <a:lnTo>
                    <a:pt x="244" y="476"/>
                  </a:lnTo>
                  <a:lnTo>
                    <a:pt x="244" y="244"/>
                  </a:lnTo>
                  <a:lnTo>
                    <a:pt x="511" y="244"/>
                  </a:lnTo>
                  <a:cubicBezTo>
                    <a:pt x="584" y="244"/>
                    <a:pt x="633" y="195"/>
                    <a:pt x="633" y="122"/>
                  </a:cubicBezTo>
                  <a:cubicBezTo>
                    <a:pt x="633" y="49"/>
                    <a:pt x="584" y="1"/>
                    <a:pt x="5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72" name="Google Shape;5072;p45"/>
            <p:cNvSpPr/>
            <p:nvPr/>
          </p:nvSpPr>
          <p:spPr>
            <a:xfrm>
              <a:off x="1997743" y="3028225"/>
              <a:ext cx="46552" cy="46552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122" y="0"/>
                  </a:moveTo>
                  <a:cubicBezTo>
                    <a:pt x="62" y="0"/>
                    <a:pt x="0" y="61"/>
                    <a:pt x="0" y="122"/>
                  </a:cubicBezTo>
                  <a:cubicBezTo>
                    <a:pt x="0" y="195"/>
                    <a:pt x="62" y="244"/>
                    <a:pt x="122" y="244"/>
                  </a:cubicBezTo>
                  <a:lnTo>
                    <a:pt x="657" y="244"/>
                  </a:lnTo>
                  <a:lnTo>
                    <a:pt x="657" y="779"/>
                  </a:lnTo>
                  <a:cubicBezTo>
                    <a:pt x="657" y="852"/>
                    <a:pt x="718" y="900"/>
                    <a:pt x="779" y="900"/>
                  </a:cubicBezTo>
                  <a:cubicBezTo>
                    <a:pt x="852" y="900"/>
                    <a:pt x="900" y="852"/>
                    <a:pt x="900" y="779"/>
                  </a:cubicBezTo>
                  <a:lnTo>
                    <a:pt x="900" y="122"/>
                  </a:lnTo>
                  <a:cubicBezTo>
                    <a:pt x="900" y="61"/>
                    <a:pt x="852" y="0"/>
                    <a:pt x="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73" name="Google Shape;5073;p45"/>
            <p:cNvSpPr/>
            <p:nvPr/>
          </p:nvSpPr>
          <p:spPr>
            <a:xfrm>
              <a:off x="1750825" y="3028225"/>
              <a:ext cx="46552" cy="46552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122" y="0"/>
                  </a:moveTo>
                  <a:cubicBezTo>
                    <a:pt x="61" y="0"/>
                    <a:pt x="0" y="61"/>
                    <a:pt x="0" y="122"/>
                  </a:cubicBezTo>
                  <a:lnTo>
                    <a:pt x="0" y="779"/>
                  </a:lnTo>
                  <a:cubicBezTo>
                    <a:pt x="0" y="852"/>
                    <a:pt x="61" y="900"/>
                    <a:pt x="122" y="900"/>
                  </a:cubicBezTo>
                  <a:cubicBezTo>
                    <a:pt x="195" y="900"/>
                    <a:pt x="244" y="852"/>
                    <a:pt x="244" y="779"/>
                  </a:cubicBezTo>
                  <a:lnTo>
                    <a:pt x="244" y="244"/>
                  </a:lnTo>
                  <a:lnTo>
                    <a:pt x="779" y="244"/>
                  </a:lnTo>
                  <a:cubicBezTo>
                    <a:pt x="852" y="244"/>
                    <a:pt x="900" y="195"/>
                    <a:pt x="900" y="122"/>
                  </a:cubicBezTo>
                  <a:cubicBezTo>
                    <a:pt x="900" y="61"/>
                    <a:pt x="852" y="0"/>
                    <a:pt x="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74" name="Google Shape;5074;p45"/>
            <p:cNvSpPr/>
            <p:nvPr/>
          </p:nvSpPr>
          <p:spPr>
            <a:xfrm>
              <a:off x="1997743" y="3104228"/>
              <a:ext cx="46552" cy="46552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779" y="0"/>
                  </a:moveTo>
                  <a:cubicBezTo>
                    <a:pt x="718" y="0"/>
                    <a:pt x="657" y="62"/>
                    <a:pt x="657" y="122"/>
                  </a:cubicBezTo>
                  <a:lnTo>
                    <a:pt x="657" y="657"/>
                  </a:lnTo>
                  <a:lnTo>
                    <a:pt x="122" y="657"/>
                  </a:lnTo>
                  <a:cubicBezTo>
                    <a:pt x="62" y="657"/>
                    <a:pt x="0" y="718"/>
                    <a:pt x="0" y="779"/>
                  </a:cubicBezTo>
                  <a:cubicBezTo>
                    <a:pt x="0" y="852"/>
                    <a:pt x="62" y="900"/>
                    <a:pt x="122" y="900"/>
                  </a:cubicBezTo>
                  <a:lnTo>
                    <a:pt x="779" y="900"/>
                  </a:lnTo>
                  <a:cubicBezTo>
                    <a:pt x="852" y="900"/>
                    <a:pt x="900" y="852"/>
                    <a:pt x="900" y="779"/>
                  </a:cubicBezTo>
                  <a:lnTo>
                    <a:pt x="900" y="122"/>
                  </a:lnTo>
                  <a:cubicBezTo>
                    <a:pt x="900" y="62"/>
                    <a:pt x="852" y="0"/>
                    <a:pt x="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75" name="Google Shape;5075;p45"/>
            <p:cNvSpPr/>
            <p:nvPr/>
          </p:nvSpPr>
          <p:spPr>
            <a:xfrm>
              <a:off x="1750825" y="3104228"/>
              <a:ext cx="46552" cy="46552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122" y="0"/>
                  </a:moveTo>
                  <a:cubicBezTo>
                    <a:pt x="61" y="0"/>
                    <a:pt x="0" y="62"/>
                    <a:pt x="0" y="122"/>
                  </a:cubicBezTo>
                  <a:lnTo>
                    <a:pt x="0" y="779"/>
                  </a:lnTo>
                  <a:cubicBezTo>
                    <a:pt x="0" y="852"/>
                    <a:pt x="61" y="900"/>
                    <a:pt x="122" y="900"/>
                  </a:cubicBezTo>
                  <a:lnTo>
                    <a:pt x="779" y="900"/>
                  </a:lnTo>
                  <a:cubicBezTo>
                    <a:pt x="852" y="900"/>
                    <a:pt x="900" y="852"/>
                    <a:pt x="900" y="779"/>
                  </a:cubicBezTo>
                  <a:cubicBezTo>
                    <a:pt x="900" y="718"/>
                    <a:pt x="852" y="657"/>
                    <a:pt x="779" y="657"/>
                  </a:cubicBezTo>
                  <a:lnTo>
                    <a:pt x="244" y="657"/>
                  </a:lnTo>
                  <a:lnTo>
                    <a:pt x="244" y="122"/>
                  </a:lnTo>
                  <a:cubicBezTo>
                    <a:pt x="244" y="62"/>
                    <a:pt x="195" y="0"/>
                    <a:pt x="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76" name="Google Shape;5076;p45"/>
            <p:cNvSpPr/>
            <p:nvPr/>
          </p:nvSpPr>
          <p:spPr>
            <a:xfrm>
              <a:off x="1775315" y="2788801"/>
              <a:ext cx="50324" cy="66651"/>
            </a:xfrm>
            <a:custGeom>
              <a:avLst/>
              <a:gdLst/>
              <a:ahLst/>
              <a:cxnLst/>
              <a:rect l="l" t="t" r="r" b="b"/>
              <a:pathLst>
                <a:path w="974" h="1290" extrusionOk="0">
                  <a:moveTo>
                    <a:pt x="840" y="0"/>
                  </a:moveTo>
                  <a:cubicBezTo>
                    <a:pt x="778" y="0"/>
                    <a:pt x="718" y="62"/>
                    <a:pt x="718" y="122"/>
                  </a:cubicBezTo>
                  <a:lnTo>
                    <a:pt x="730" y="791"/>
                  </a:lnTo>
                  <a:lnTo>
                    <a:pt x="219" y="49"/>
                  </a:lnTo>
                  <a:cubicBezTo>
                    <a:pt x="193" y="23"/>
                    <a:pt x="161" y="3"/>
                    <a:pt x="126" y="3"/>
                  </a:cubicBezTo>
                  <a:cubicBezTo>
                    <a:pt x="113" y="3"/>
                    <a:pt x="99" y="6"/>
                    <a:pt x="86" y="13"/>
                  </a:cubicBezTo>
                  <a:cubicBezTo>
                    <a:pt x="24" y="25"/>
                    <a:pt x="0" y="73"/>
                    <a:pt x="0" y="122"/>
                  </a:cubicBezTo>
                  <a:lnTo>
                    <a:pt x="0" y="1168"/>
                  </a:lnTo>
                  <a:cubicBezTo>
                    <a:pt x="0" y="1241"/>
                    <a:pt x="49" y="1289"/>
                    <a:pt x="122" y="1289"/>
                  </a:cubicBezTo>
                  <a:cubicBezTo>
                    <a:pt x="183" y="1289"/>
                    <a:pt x="243" y="1241"/>
                    <a:pt x="243" y="1168"/>
                  </a:cubicBezTo>
                  <a:lnTo>
                    <a:pt x="243" y="511"/>
                  </a:lnTo>
                  <a:lnTo>
                    <a:pt x="730" y="1216"/>
                  </a:lnTo>
                  <a:cubicBezTo>
                    <a:pt x="761" y="1257"/>
                    <a:pt x="800" y="1281"/>
                    <a:pt x="847" y="1281"/>
                  </a:cubicBezTo>
                  <a:cubicBezTo>
                    <a:pt x="856" y="1281"/>
                    <a:pt x="866" y="1280"/>
                    <a:pt x="876" y="1278"/>
                  </a:cubicBezTo>
                  <a:cubicBezTo>
                    <a:pt x="937" y="1253"/>
                    <a:pt x="973" y="1205"/>
                    <a:pt x="973" y="1132"/>
                  </a:cubicBezTo>
                  <a:lnTo>
                    <a:pt x="961" y="122"/>
                  </a:lnTo>
                  <a:cubicBezTo>
                    <a:pt x="961" y="49"/>
                    <a:pt x="913" y="0"/>
                    <a:pt x="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77" name="Google Shape;5077;p45"/>
            <p:cNvSpPr/>
            <p:nvPr/>
          </p:nvSpPr>
          <p:spPr>
            <a:xfrm>
              <a:off x="1840054" y="2788801"/>
              <a:ext cx="35237" cy="66651"/>
            </a:xfrm>
            <a:custGeom>
              <a:avLst/>
              <a:gdLst/>
              <a:ahLst/>
              <a:cxnLst/>
              <a:rect l="l" t="t" r="r" b="b"/>
              <a:pathLst>
                <a:path w="682" h="1290" extrusionOk="0">
                  <a:moveTo>
                    <a:pt x="122" y="0"/>
                  </a:moveTo>
                  <a:cubicBezTo>
                    <a:pt x="49" y="0"/>
                    <a:pt x="0" y="62"/>
                    <a:pt x="0" y="122"/>
                  </a:cubicBezTo>
                  <a:lnTo>
                    <a:pt x="0" y="1168"/>
                  </a:lnTo>
                  <a:cubicBezTo>
                    <a:pt x="0" y="1229"/>
                    <a:pt x="49" y="1289"/>
                    <a:pt x="122" y="1289"/>
                  </a:cubicBezTo>
                  <a:lnTo>
                    <a:pt x="560" y="1289"/>
                  </a:lnTo>
                  <a:cubicBezTo>
                    <a:pt x="620" y="1289"/>
                    <a:pt x="681" y="1229"/>
                    <a:pt x="681" y="1168"/>
                  </a:cubicBezTo>
                  <a:cubicBezTo>
                    <a:pt x="681" y="1095"/>
                    <a:pt x="620" y="1046"/>
                    <a:pt x="560" y="1046"/>
                  </a:cubicBezTo>
                  <a:lnTo>
                    <a:pt x="244" y="1046"/>
                  </a:lnTo>
                  <a:lnTo>
                    <a:pt x="244" y="767"/>
                  </a:lnTo>
                  <a:lnTo>
                    <a:pt x="523" y="767"/>
                  </a:lnTo>
                  <a:cubicBezTo>
                    <a:pt x="596" y="767"/>
                    <a:pt x="644" y="718"/>
                    <a:pt x="644" y="645"/>
                  </a:cubicBezTo>
                  <a:cubicBezTo>
                    <a:pt x="644" y="584"/>
                    <a:pt x="596" y="524"/>
                    <a:pt x="523" y="524"/>
                  </a:cubicBezTo>
                  <a:lnTo>
                    <a:pt x="244" y="524"/>
                  </a:lnTo>
                  <a:lnTo>
                    <a:pt x="244" y="244"/>
                  </a:lnTo>
                  <a:lnTo>
                    <a:pt x="560" y="244"/>
                  </a:lnTo>
                  <a:cubicBezTo>
                    <a:pt x="620" y="244"/>
                    <a:pt x="681" y="195"/>
                    <a:pt x="681" y="122"/>
                  </a:cubicBezTo>
                  <a:cubicBezTo>
                    <a:pt x="681" y="62"/>
                    <a:pt x="620" y="0"/>
                    <a:pt x="5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78" name="Google Shape;5078;p45"/>
            <p:cNvSpPr/>
            <p:nvPr/>
          </p:nvSpPr>
          <p:spPr>
            <a:xfrm>
              <a:off x="1972012" y="2788956"/>
              <a:ext cx="49652" cy="66496"/>
            </a:xfrm>
            <a:custGeom>
              <a:avLst/>
              <a:gdLst/>
              <a:ahLst/>
              <a:cxnLst/>
              <a:rect l="l" t="t" r="r" b="b"/>
              <a:pathLst>
                <a:path w="961" h="1287" extrusionOk="0">
                  <a:moveTo>
                    <a:pt x="485" y="0"/>
                  </a:moveTo>
                  <a:cubicBezTo>
                    <a:pt x="439" y="0"/>
                    <a:pt x="391" y="7"/>
                    <a:pt x="341" y="22"/>
                  </a:cubicBezTo>
                  <a:cubicBezTo>
                    <a:pt x="195" y="59"/>
                    <a:pt x="97" y="168"/>
                    <a:pt x="73" y="313"/>
                  </a:cubicBezTo>
                  <a:cubicBezTo>
                    <a:pt x="60" y="435"/>
                    <a:pt x="109" y="557"/>
                    <a:pt x="219" y="630"/>
                  </a:cubicBezTo>
                  <a:lnTo>
                    <a:pt x="231" y="642"/>
                  </a:lnTo>
                  <a:cubicBezTo>
                    <a:pt x="243" y="642"/>
                    <a:pt x="389" y="703"/>
                    <a:pt x="547" y="764"/>
                  </a:cubicBezTo>
                  <a:cubicBezTo>
                    <a:pt x="596" y="788"/>
                    <a:pt x="706" y="837"/>
                    <a:pt x="693" y="922"/>
                  </a:cubicBezTo>
                  <a:cubicBezTo>
                    <a:pt x="681" y="983"/>
                    <a:pt x="608" y="1043"/>
                    <a:pt x="498" y="1043"/>
                  </a:cubicBezTo>
                  <a:cubicBezTo>
                    <a:pt x="389" y="1043"/>
                    <a:pt x="292" y="1007"/>
                    <a:pt x="219" y="934"/>
                  </a:cubicBezTo>
                  <a:cubicBezTo>
                    <a:pt x="198" y="907"/>
                    <a:pt x="162" y="891"/>
                    <a:pt x="126" y="891"/>
                  </a:cubicBezTo>
                  <a:cubicBezTo>
                    <a:pt x="98" y="891"/>
                    <a:pt x="70" y="900"/>
                    <a:pt x="49" y="922"/>
                  </a:cubicBezTo>
                  <a:cubicBezTo>
                    <a:pt x="0" y="970"/>
                    <a:pt x="0" y="1043"/>
                    <a:pt x="49" y="1092"/>
                  </a:cubicBezTo>
                  <a:cubicBezTo>
                    <a:pt x="158" y="1213"/>
                    <a:pt x="328" y="1286"/>
                    <a:pt x="498" y="1286"/>
                  </a:cubicBezTo>
                  <a:cubicBezTo>
                    <a:pt x="717" y="1286"/>
                    <a:pt x="900" y="1153"/>
                    <a:pt x="936" y="959"/>
                  </a:cubicBezTo>
                  <a:cubicBezTo>
                    <a:pt x="960" y="824"/>
                    <a:pt x="887" y="630"/>
                    <a:pt x="633" y="532"/>
                  </a:cubicBezTo>
                  <a:cubicBezTo>
                    <a:pt x="498" y="484"/>
                    <a:pt x="377" y="435"/>
                    <a:pt x="341" y="423"/>
                  </a:cubicBezTo>
                  <a:cubicBezTo>
                    <a:pt x="316" y="399"/>
                    <a:pt x="316" y="362"/>
                    <a:pt x="316" y="338"/>
                  </a:cubicBezTo>
                  <a:cubicBezTo>
                    <a:pt x="316" y="326"/>
                    <a:pt x="328" y="278"/>
                    <a:pt x="401" y="253"/>
                  </a:cubicBezTo>
                  <a:cubicBezTo>
                    <a:pt x="430" y="244"/>
                    <a:pt x="457" y="241"/>
                    <a:pt x="484" y="241"/>
                  </a:cubicBezTo>
                  <a:cubicBezTo>
                    <a:pt x="604" y="241"/>
                    <a:pt x="695" y="316"/>
                    <a:pt x="706" y="326"/>
                  </a:cubicBezTo>
                  <a:cubicBezTo>
                    <a:pt x="725" y="340"/>
                    <a:pt x="748" y="347"/>
                    <a:pt x="772" y="347"/>
                  </a:cubicBezTo>
                  <a:cubicBezTo>
                    <a:pt x="808" y="347"/>
                    <a:pt x="846" y="331"/>
                    <a:pt x="876" y="302"/>
                  </a:cubicBezTo>
                  <a:cubicBezTo>
                    <a:pt x="912" y="253"/>
                    <a:pt x="912" y="180"/>
                    <a:pt x="863" y="132"/>
                  </a:cubicBezTo>
                  <a:cubicBezTo>
                    <a:pt x="854" y="132"/>
                    <a:pt x="696" y="0"/>
                    <a:pt x="4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79" name="Google Shape;5079;p45"/>
            <p:cNvSpPr/>
            <p:nvPr/>
          </p:nvSpPr>
          <p:spPr>
            <a:xfrm>
              <a:off x="1889035" y="2788697"/>
              <a:ext cx="72955" cy="66754"/>
            </a:xfrm>
            <a:custGeom>
              <a:avLst/>
              <a:gdLst/>
              <a:ahLst/>
              <a:cxnLst/>
              <a:rect l="l" t="t" r="r" b="b"/>
              <a:pathLst>
                <a:path w="1412" h="1292" extrusionOk="0">
                  <a:moveTo>
                    <a:pt x="693" y="0"/>
                  </a:moveTo>
                  <a:cubicBezTo>
                    <a:pt x="685" y="0"/>
                    <a:pt x="677" y="1"/>
                    <a:pt x="669" y="2"/>
                  </a:cubicBezTo>
                  <a:cubicBezTo>
                    <a:pt x="621" y="27"/>
                    <a:pt x="596" y="51"/>
                    <a:pt x="585" y="100"/>
                  </a:cubicBezTo>
                  <a:lnTo>
                    <a:pt x="390" y="745"/>
                  </a:lnTo>
                  <a:lnTo>
                    <a:pt x="256" y="100"/>
                  </a:lnTo>
                  <a:cubicBezTo>
                    <a:pt x="245" y="45"/>
                    <a:pt x="195" y="1"/>
                    <a:pt x="132" y="1"/>
                  </a:cubicBezTo>
                  <a:cubicBezTo>
                    <a:pt x="124" y="1"/>
                    <a:pt x="117" y="1"/>
                    <a:pt x="110" y="2"/>
                  </a:cubicBezTo>
                  <a:cubicBezTo>
                    <a:pt x="50" y="15"/>
                    <a:pt x="1" y="88"/>
                    <a:pt x="25" y="148"/>
                  </a:cubicBezTo>
                  <a:lnTo>
                    <a:pt x="220" y="1182"/>
                  </a:lnTo>
                  <a:lnTo>
                    <a:pt x="231" y="1194"/>
                  </a:lnTo>
                  <a:cubicBezTo>
                    <a:pt x="244" y="1255"/>
                    <a:pt x="304" y="1291"/>
                    <a:pt x="366" y="1291"/>
                  </a:cubicBezTo>
                  <a:cubicBezTo>
                    <a:pt x="426" y="1291"/>
                    <a:pt x="487" y="1255"/>
                    <a:pt x="499" y="1194"/>
                  </a:cubicBezTo>
                  <a:lnTo>
                    <a:pt x="706" y="537"/>
                  </a:lnTo>
                  <a:lnTo>
                    <a:pt x="912" y="1194"/>
                  </a:lnTo>
                  <a:cubicBezTo>
                    <a:pt x="925" y="1255"/>
                    <a:pt x="985" y="1291"/>
                    <a:pt x="1047" y="1291"/>
                  </a:cubicBezTo>
                  <a:cubicBezTo>
                    <a:pt x="1107" y="1291"/>
                    <a:pt x="1168" y="1255"/>
                    <a:pt x="1180" y="1194"/>
                  </a:cubicBezTo>
                  <a:lnTo>
                    <a:pt x="1193" y="1182"/>
                  </a:lnTo>
                  <a:lnTo>
                    <a:pt x="1399" y="148"/>
                  </a:lnTo>
                  <a:cubicBezTo>
                    <a:pt x="1412" y="88"/>
                    <a:pt x="1363" y="15"/>
                    <a:pt x="1302" y="2"/>
                  </a:cubicBezTo>
                  <a:cubicBezTo>
                    <a:pt x="1294" y="1"/>
                    <a:pt x="1287" y="1"/>
                    <a:pt x="1280" y="1"/>
                  </a:cubicBezTo>
                  <a:cubicBezTo>
                    <a:pt x="1217" y="1"/>
                    <a:pt x="1167" y="45"/>
                    <a:pt x="1156" y="100"/>
                  </a:cubicBezTo>
                  <a:lnTo>
                    <a:pt x="1022" y="745"/>
                  </a:lnTo>
                  <a:lnTo>
                    <a:pt x="828" y="88"/>
                  </a:lnTo>
                  <a:cubicBezTo>
                    <a:pt x="807" y="34"/>
                    <a:pt x="748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80" name="Google Shape;5080;p45"/>
            <p:cNvSpPr/>
            <p:nvPr/>
          </p:nvSpPr>
          <p:spPr>
            <a:xfrm>
              <a:off x="1774024" y="2899368"/>
              <a:ext cx="130770" cy="97497"/>
            </a:xfrm>
            <a:custGeom>
              <a:avLst/>
              <a:gdLst/>
              <a:ahLst/>
              <a:cxnLst/>
              <a:rect l="l" t="t" r="r" b="b"/>
              <a:pathLst>
                <a:path w="2531" h="1887" extrusionOk="0">
                  <a:moveTo>
                    <a:pt x="122" y="1"/>
                  </a:moveTo>
                  <a:cubicBezTo>
                    <a:pt x="49" y="1"/>
                    <a:pt x="1" y="62"/>
                    <a:pt x="1" y="122"/>
                  </a:cubicBezTo>
                  <a:lnTo>
                    <a:pt x="1" y="1765"/>
                  </a:lnTo>
                  <a:cubicBezTo>
                    <a:pt x="1" y="1838"/>
                    <a:pt x="49" y="1886"/>
                    <a:pt x="122" y="1886"/>
                  </a:cubicBezTo>
                  <a:lnTo>
                    <a:pt x="2409" y="1886"/>
                  </a:lnTo>
                  <a:cubicBezTo>
                    <a:pt x="2482" y="1886"/>
                    <a:pt x="2530" y="1838"/>
                    <a:pt x="2530" y="1765"/>
                  </a:cubicBezTo>
                  <a:lnTo>
                    <a:pt x="2530" y="122"/>
                  </a:lnTo>
                  <a:cubicBezTo>
                    <a:pt x="2530" y="62"/>
                    <a:pt x="2482" y="1"/>
                    <a:pt x="2409" y="1"/>
                  </a:cubicBezTo>
                  <a:lnTo>
                    <a:pt x="2130" y="1"/>
                  </a:lnTo>
                  <a:cubicBezTo>
                    <a:pt x="2068" y="1"/>
                    <a:pt x="2008" y="62"/>
                    <a:pt x="2008" y="122"/>
                  </a:cubicBezTo>
                  <a:cubicBezTo>
                    <a:pt x="2008" y="195"/>
                    <a:pt x="2068" y="244"/>
                    <a:pt x="2130" y="244"/>
                  </a:cubicBezTo>
                  <a:lnTo>
                    <a:pt x="2287" y="244"/>
                  </a:lnTo>
                  <a:lnTo>
                    <a:pt x="2287" y="1643"/>
                  </a:lnTo>
                  <a:lnTo>
                    <a:pt x="244" y="1643"/>
                  </a:lnTo>
                  <a:lnTo>
                    <a:pt x="244" y="244"/>
                  </a:lnTo>
                  <a:lnTo>
                    <a:pt x="1570" y="244"/>
                  </a:lnTo>
                  <a:cubicBezTo>
                    <a:pt x="1630" y="244"/>
                    <a:pt x="1692" y="195"/>
                    <a:pt x="1692" y="122"/>
                  </a:cubicBezTo>
                  <a:cubicBezTo>
                    <a:pt x="1692" y="62"/>
                    <a:pt x="1630" y="1"/>
                    <a:pt x="15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81" name="Google Shape;5081;p45"/>
            <p:cNvSpPr/>
            <p:nvPr/>
          </p:nvSpPr>
          <p:spPr>
            <a:xfrm>
              <a:off x="1723752" y="2825897"/>
              <a:ext cx="423002" cy="356299"/>
            </a:xfrm>
            <a:custGeom>
              <a:avLst/>
              <a:gdLst/>
              <a:ahLst/>
              <a:cxnLst/>
              <a:rect l="l" t="t" r="r" b="b"/>
              <a:pathLst>
                <a:path w="8187" h="6896" extrusionOk="0">
                  <a:moveTo>
                    <a:pt x="6605" y="706"/>
                  </a:moveTo>
                  <a:cubicBezTo>
                    <a:pt x="7346" y="706"/>
                    <a:pt x="7943" y="1301"/>
                    <a:pt x="7943" y="2043"/>
                  </a:cubicBezTo>
                  <a:cubicBezTo>
                    <a:pt x="7943" y="2773"/>
                    <a:pt x="7346" y="3381"/>
                    <a:pt x="6605" y="3381"/>
                  </a:cubicBezTo>
                  <a:cubicBezTo>
                    <a:pt x="6362" y="3381"/>
                    <a:pt x="6106" y="3308"/>
                    <a:pt x="5900" y="3174"/>
                  </a:cubicBezTo>
                  <a:cubicBezTo>
                    <a:pt x="5875" y="3162"/>
                    <a:pt x="5851" y="3150"/>
                    <a:pt x="5827" y="3150"/>
                  </a:cubicBezTo>
                  <a:cubicBezTo>
                    <a:pt x="5814" y="3150"/>
                    <a:pt x="5802" y="3150"/>
                    <a:pt x="5790" y="3162"/>
                  </a:cubicBezTo>
                  <a:lnTo>
                    <a:pt x="5340" y="3308"/>
                  </a:lnTo>
                  <a:lnTo>
                    <a:pt x="5498" y="2858"/>
                  </a:lnTo>
                  <a:cubicBezTo>
                    <a:pt x="5511" y="2822"/>
                    <a:pt x="5498" y="2785"/>
                    <a:pt x="5486" y="2760"/>
                  </a:cubicBezTo>
                  <a:cubicBezTo>
                    <a:pt x="5340" y="2542"/>
                    <a:pt x="5279" y="2298"/>
                    <a:pt x="5279" y="2043"/>
                  </a:cubicBezTo>
                  <a:cubicBezTo>
                    <a:pt x="5279" y="1301"/>
                    <a:pt x="5875" y="706"/>
                    <a:pt x="6605" y="706"/>
                  </a:cubicBezTo>
                  <a:close/>
                  <a:moveTo>
                    <a:pt x="6605" y="0"/>
                  </a:moveTo>
                  <a:cubicBezTo>
                    <a:pt x="6544" y="0"/>
                    <a:pt x="6483" y="61"/>
                    <a:pt x="6483" y="122"/>
                  </a:cubicBezTo>
                  <a:lnTo>
                    <a:pt x="6483" y="462"/>
                  </a:lnTo>
                  <a:cubicBezTo>
                    <a:pt x="6119" y="498"/>
                    <a:pt x="5778" y="657"/>
                    <a:pt x="5511" y="900"/>
                  </a:cubicBezTo>
                  <a:lnTo>
                    <a:pt x="646" y="900"/>
                  </a:lnTo>
                  <a:cubicBezTo>
                    <a:pt x="585" y="900"/>
                    <a:pt x="524" y="961"/>
                    <a:pt x="524" y="1022"/>
                  </a:cubicBezTo>
                  <a:cubicBezTo>
                    <a:pt x="524" y="1095"/>
                    <a:pt x="585" y="1143"/>
                    <a:pt x="646" y="1143"/>
                  </a:cubicBezTo>
                  <a:lnTo>
                    <a:pt x="5303" y="1143"/>
                  </a:lnTo>
                  <a:cubicBezTo>
                    <a:pt x="5243" y="1241"/>
                    <a:pt x="5194" y="1325"/>
                    <a:pt x="5157" y="1423"/>
                  </a:cubicBezTo>
                  <a:lnTo>
                    <a:pt x="4233" y="1423"/>
                  </a:lnTo>
                  <a:cubicBezTo>
                    <a:pt x="4173" y="1423"/>
                    <a:pt x="4111" y="1484"/>
                    <a:pt x="4111" y="1544"/>
                  </a:cubicBezTo>
                  <a:cubicBezTo>
                    <a:pt x="4111" y="1617"/>
                    <a:pt x="4173" y="1666"/>
                    <a:pt x="4233" y="1666"/>
                  </a:cubicBezTo>
                  <a:lnTo>
                    <a:pt x="5073" y="1666"/>
                  </a:lnTo>
                  <a:cubicBezTo>
                    <a:pt x="5048" y="1763"/>
                    <a:pt x="5036" y="1873"/>
                    <a:pt x="5036" y="1970"/>
                  </a:cubicBezTo>
                  <a:lnTo>
                    <a:pt x="3905" y="1970"/>
                  </a:lnTo>
                  <a:cubicBezTo>
                    <a:pt x="3844" y="1970"/>
                    <a:pt x="3784" y="2031"/>
                    <a:pt x="3784" y="2092"/>
                  </a:cubicBezTo>
                  <a:cubicBezTo>
                    <a:pt x="3784" y="2165"/>
                    <a:pt x="3844" y="2214"/>
                    <a:pt x="3905" y="2214"/>
                  </a:cubicBezTo>
                  <a:lnTo>
                    <a:pt x="5036" y="2214"/>
                  </a:lnTo>
                  <a:cubicBezTo>
                    <a:pt x="5048" y="2323"/>
                    <a:pt x="5073" y="2420"/>
                    <a:pt x="5109" y="2517"/>
                  </a:cubicBezTo>
                  <a:lnTo>
                    <a:pt x="3905" y="2517"/>
                  </a:lnTo>
                  <a:cubicBezTo>
                    <a:pt x="3844" y="2517"/>
                    <a:pt x="3784" y="2579"/>
                    <a:pt x="3784" y="2639"/>
                  </a:cubicBezTo>
                  <a:cubicBezTo>
                    <a:pt x="3784" y="2712"/>
                    <a:pt x="3844" y="2760"/>
                    <a:pt x="3905" y="2760"/>
                  </a:cubicBezTo>
                  <a:lnTo>
                    <a:pt x="5206" y="2760"/>
                  </a:lnTo>
                  <a:lnTo>
                    <a:pt x="5243" y="2833"/>
                  </a:lnTo>
                  <a:lnTo>
                    <a:pt x="5170" y="3065"/>
                  </a:lnTo>
                  <a:lnTo>
                    <a:pt x="3905" y="3065"/>
                  </a:lnTo>
                  <a:cubicBezTo>
                    <a:pt x="3844" y="3065"/>
                    <a:pt x="3784" y="3125"/>
                    <a:pt x="3784" y="3187"/>
                  </a:cubicBezTo>
                  <a:cubicBezTo>
                    <a:pt x="3784" y="3260"/>
                    <a:pt x="3844" y="3308"/>
                    <a:pt x="3905" y="3308"/>
                  </a:cubicBezTo>
                  <a:lnTo>
                    <a:pt x="5084" y="3308"/>
                  </a:lnTo>
                  <a:lnTo>
                    <a:pt x="5036" y="3466"/>
                  </a:lnTo>
                  <a:cubicBezTo>
                    <a:pt x="5024" y="3503"/>
                    <a:pt x="5036" y="3551"/>
                    <a:pt x="5073" y="3587"/>
                  </a:cubicBezTo>
                  <a:cubicBezTo>
                    <a:pt x="5084" y="3612"/>
                    <a:pt x="5121" y="3624"/>
                    <a:pt x="5157" y="3624"/>
                  </a:cubicBezTo>
                  <a:cubicBezTo>
                    <a:pt x="5170" y="3624"/>
                    <a:pt x="5182" y="3624"/>
                    <a:pt x="5194" y="3612"/>
                  </a:cubicBezTo>
                  <a:lnTo>
                    <a:pt x="5814" y="3406"/>
                  </a:lnTo>
                  <a:cubicBezTo>
                    <a:pt x="6021" y="3527"/>
                    <a:pt x="6252" y="3600"/>
                    <a:pt x="6483" y="3612"/>
                  </a:cubicBezTo>
                  <a:lnTo>
                    <a:pt x="6483" y="6446"/>
                  </a:lnTo>
                  <a:cubicBezTo>
                    <a:pt x="6483" y="6555"/>
                    <a:pt x="6398" y="6652"/>
                    <a:pt x="6289" y="6652"/>
                  </a:cubicBezTo>
                  <a:lnTo>
                    <a:pt x="451" y="6652"/>
                  </a:lnTo>
                  <a:cubicBezTo>
                    <a:pt x="341" y="6652"/>
                    <a:pt x="244" y="6555"/>
                    <a:pt x="244" y="6446"/>
                  </a:cubicBezTo>
                  <a:lnTo>
                    <a:pt x="244" y="5838"/>
                  </a:lnTo>
                  <a:cubicBezTo>
                    <a:pt x="244" y="5777"/>
                    <a:pt x="196" y="5716"/>
                    <a:pt x="123" y="5716"/>
                  </a:cubicBezTo>
                  <a:cubicBezTo>
                    <a:pt x="62" y="5716"/>
                    <a:pt x="1" y="5777"/>
                    <a:pt x="1" y="5838"/>
                  </a:cubicBezTo>
                  <a:lnTo>
                    <a:pt x="1" y="6446"/>
                  </a:lnTo>
                  <a:cubicBezTo>
                    <a:pt x="1" y="6701"/>
                    <a:pt x="208" y="6895"/>
                    <a:pt x="451" y="6895"/>
                  </a:cubicBezTo>
                  <a:lnTo>
                    <a:pt x="6289" y="6895"/>
                  </a:lnTo>
                  <a:cubicBezTo>
                    <a:pt x="6532" y="6895"/>
                    <a:pt x="6727" y="6701"/>
                    <a:pt x="6727" y="6446"/>
                  </a:cubicBezTo>
                  <a:lnTo>
                    <a:pt x="6727" y="3612"/>
                  </a:lnTo>
                  <a:cubicBezTo>
                    <a:pt x="7541" y="3551"/>
                    <a:pt x="8186" y="2870"/>
                    <a:pt x="8186" y="2043"/>
                  </a:cubicBezTo>
                  <a:cubicBezTo>
                    <a:pt x="8186" y="1216"/>
                    <a:pt x="7541" y="523"/>
                    <a:pt x="6727" y="462"/>
                  </a:cubicBezTo>
                  <a:lnTo>
                    <a:pt x="6727" y="122"/>
                  </a:lnTo>
                  <a:cubicBezTo>
                    <a:pt x="6727" y="61"/>
                    <a:pt x="6678" y="0"/>
                    <a:pt x="66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82" name="Google Shape;5082;p45"/>
            <p:cNvSpPr/>
            <p:nvPr/>
          </p:nvSpPr>
          <p:spPr>
            <a:xfrm>
              <a:off x="2059330" y="2880509"/>
              <a:ext cx="12607" cy="69854"/>
            </a:xfrm>
            <a:custGeom>
              <a:avLst/>
              <a:gdLst/>
              <a:ahLst/>
              <a:cxnLst/>
              <a:rect l="l" t="t" r="r" b="b"/>
              <a:pathLst>
                <a:path w="244" h="1352" extrusionOk="0">
                  <a:moveTo>
                    <a:pt x="122" y="1"/>
                  </a:moveTo>
                  <a:cubicBezTo>
                    <a:pt x="49" y="1"/>
                    <a:pt x="0" y="50"/>
                    <a:pt x="0" y="122"/>
                  </a:cubicBezTo>
                  <a:lnTo>
                    <a:pt x="0" y="1230"/>
                  </a:lnTo>
                  <a:cubicBezTo>
                    <a:pt x="0" y="1290"/>
                    <a:pt x="49" y="1351"/>
                    <a:pt x="122" y="1351"/>
                  </a:cubicBezTo>
                  <a:cubicBezTo>
                    <a:pt x="183" y="1351"/>
                    <a:pt x="243" y="1290"/>
                    <a:pt x="243" y="1230"/>
                  </a:cubicBezTo>
                  <a:lnTo>
                    <a:pt x="243" y="122"/>
                  </a:lnTo>
                  <a:cubicBezTo>
                    <a:pt x="243" y="50"/>
                    <a:pt x="183" y="1"/>
                    <a:pt x="1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83" name="Google Shape;5083;p45"/>
          <p:cNvGrpSpPr/>
          <p:nvPr/>
        </p:nvGrpSpPr>
        <p:grpSpPr>
          <a:xfrm>
            <a:off x="5796367" y="1487464"/>
            <a:ext cx="572269" cy="572339"/>
            <a:chOff x="1055850" y="3463623"/>
            <a:chExt cx="429202" cy="429254"/>
          </a:xfrm>
          <a:solidFill>
            <a:srgbClr val="7030A0"/>
          </a:solidFill>
        </p:grpSpPr>
        <p:sp>
          <p:nvSpPr>
            <p:cNvPr id="5084" name="Google Shape;5084;p45"/>
            <p:cNvSpPr/>
            <p:nvPr/>
          </p:nvSpPr>
          <p:spPr>
            <a:xfrm>
              <a:off x="1055850" y="3463623"/>
              <a:ext cx="429202" cy="429254"/>
            </a:xfrm>
            <a:custGeom>
              <a:avLst/>
              <a:gdLst/>
              <a:ahLst/>
              <a:cxnLst/>
              <a:rect l="l" t="t" r="r" b="b"/>
              <a:pathLst>
                <a:path w="8307" h="8308" extrusionOk="0">
                  <a:moveTo>
                    <a:pt x="1812" y="244"/>
                  </a:moveTo>
                  <a:cubicBezTo>
                    <a:pt x="2676" y="244"/>
                    <a:pt x="3382" y="949"/>
                    <a:pt x="3382" y="1813"/>
                  </a:cubicBezTo>
                  <a:cubicBezTo>
                    <a:pt x="3382" y="2676"/>
                    <a:pt x="2676" y="3382"/>
                    <a:pt x="1812" y="3382"/>
                  </a:cubicBezTo>
                  <a:cubicBezTo>
                    <a:pt x="949" y="3382"/>
                    <a:pt x="244" y="2676"/>
                    <a:pt x="244" y="1813"/>
                  </a:cubicBezTo>
                  <a:cubicBezTo>
                    <a:pt x="244" y="949"/>
                    <a:pt x="949" y="244"/>
                    <a:pt x="1812" y="244"/>
                  </a:cubicBezTo>
                  <a:close/>
                  <a:moveTo>
                    <a:pt x="3382" y="4464"/>
                  </a:moveTo>
                  <a:lnTo>
                    <a:pt x="3382" y="6276"/>
                  </a:lnTo>
                  <a:lnTo>
                    <a:pt x="3017" y="6276"/>
                  </a:lnTo>
                  <a:lnTo>
                    <a:pt x="3017" y="4464"/>
                  </a:lnTo>
                  <a:close/>
                  <a:moveTo>
                    <a:pt x="2774" y="3346"/>
                  </a:moveTo>
                  <a:lnTo>
                    <a:pt x="2774" y="7808"/>
                  </a:lnTo>
                  <a:cubicBezTo>
                    <a:pt x="2774" y="7954"/>
                    <a:pt x="2664" y="8064"/>
                    <a:pt x="2518" y="8064"/>
                  </a:cubicBezTo>
                  <a:lnTo>
                    <a:pt x="1095" y="8064"/>
                  </a:lnTo>
                  <a:cubicBezTo>
                    <a:pt x="961" y="8064"/>
                    <a:pt x="839" y="7954"/>
                    <a:pt x="839" y="7808"/>
                  </a:cubicBezTo>
                  <a:lnTo>
                    <a:pt x="839" y="6337"/>
                  </a:lnTo>
                  <a:cubicBezTo>
                    <a:pt x="839" y="6276"/>
                    <a:pt x="791" y="6216"/>
                    <a:pt x="718" y="6216"/>
                  </a:cubicBezTo>
                  <a:cubicBezTo>
                    <a:pt x="658" y="6216"/>
                    <a:pt x="596" y="6276"/>
                    <a:pt x="596" y="6337"/>
                  </a:cubicBezTo>
                  <a:lnTo>
                    <a:pt x="596" y="6751"/>
                  </a:lnTo>
                  <a:lnTo>
                    <a:pt x="317" y="6751"/>
                  </a:lnTo>
                  <a:cubicBezTo>
                    <a:pt x="280" y="6751"/>
                    <a:pt x="244" y="6727"/>
                    <a:pt x="244" y="6690"/>
                  </a:cubicBezTo>
                  <a:lnTo>
                    <a:pt x="244" y="4063"/>
                  </a:lnTo>
                  <a:cubicBezTo>
                    <a:pt x="244" y="4027"/>
                    <a:pt x="280" y="3990"/>
                    <a:pt x="317" y="3990"/>
                  </a:cubicBezTo>
                  <a:lnTo>
                    <a:pt x="596" y="3990"/>
                  </a:lnTo>
                  <a:lnTo>
                    <a:pt x="596" y="5778"/>
                  </a:lnTo>
                  <a:cubicBezTo>
                    <a:pt x="596" y="5838"/>
                    <a:pt x="658" y="5900"/>
                    <a:pt x="718" y="5900"/>
                  </a:cubicBezTo>
                  <a:cubicBezTo>
                    <a:pt x="791" y="5900"/>
                    <a:pt x="839" y="5838"/>
                    <a:pt x="839" y="5778"/>
                  </a:cubicBezTo>
                  <a:lnTo>
                    <a:pt x="839" y="3346"/>
                  </a:lnTo>
                  <a:cubicBezTo>
                    <a:pt x="1120" y="3516"/>
                    <a:pt x="1460" y="3625"/>
                    <a:pt x="1812" y="3625"/>
                  </a:cubicBezTo>
                  <a:cubicBezTo>
                    <a:pt x="2166" y="3625"/>
                    <a:pt x="2493" y="3516"/>
                    <a:pt x="2774" y="3346"/>
                  </a:cubicBezTo>
                  <a:close/>
                  <a:moveTo>
                    <a:pt x="1812" y="1"/>
                  </a:moveTo>
                  <a:cubicBezTo>
                    <a:pt x="815" y="1"/>
                    <a:pt x="1" y="816"/>
                    <a:pt x="1" y="1813"/>
                  </a:cubicBezTo>
                  <a:cubicBezTo>
                    <a:pt x="1" y="2348"/>
                    <a:pt x="231" y="2822"/>
                    <a:pt x="596" y="3151"/>
                  </a:cubicBezTo>
                  <a:lnTo>
                    <a:pt x="596" y="3746"/>
                  </a:lnTo>
                  <a:lnTo>
                    <a:pt x="317" y="3746"/>
                  </a:lnTo>
                  <a:cubicBezTo>
                    <a:pt x="147" y="3746"/>
                    <a:pt x="1" y="3892"/>
                    <a:pt x="1" y="4063"/>
                  </a:cubicBezTo>
                  <a:lnTo>
                    <a:pt x="1" y="6690"/>
                  </a:lnTo>
                  <a:cubicBezTo>
                    <a:pt x="1" y="6860"/>
                    <a:pt x="147" y="6994"/>
                    <a:pt x="317" y="6994"/>
                  </a:cubicBezTo>
                  <a:lnTo>
                    <a:pt x="596" y="6994"/>
                  </a:lnTo>
                  <a:lnTo>
                    <a:pt x="596" y="7808"/>
                  </a:lnTo>
                  <a:cubicBezTo>
                    <a:pt x="596" y="8089"/>
                    <a:pt x="828" y="8307"/>
                    <a:pt x="1095" y="8307"/>
                  </a:cubicBezTo>
                  <a:lnTo>
                    <a:pt x="2518" y="8307"/>
                  </a:lnTo>
                  <a:cubicBezTo>
                    <a:pt x="2798" y="8307"/>
                    <a:pt x="3017" y="8089"/>
                    <a:pt x="3017" y="7808"/>
                  </a:cubicBezTo>
                  <a:lnTo>
                    <a:pt x="3017" y="6519"/>
                  </a:lnTo>
                  <a:lnTo>
                    <a:pt x="3382" y="6519"/>
                  </a:lnTo>
                  <a:lnTo>
                    <a:pt x="3382" y="7054"/>
                  </a:lnTo>
                  <a:cubicBezTo>
                    <a:pt x="3382" y="7335"/>
                    <a:pt x="3601" y="7553"/>
                    <a:pt x="3868" y="7553"/>
                  </a:cubicBezTo>
                  <a:lnTo>
                    <a:pt x="7808" y="7553"/>
                  </a:lnTo>
                  <a:cubicBezTo>
                    <a:pt x="8088" y="7553"/>
                    <a:pt x="8307" y="7335"/>
                    <a:pt x="8307" y="7054"/>
                  </a:cubicBezTo>
                  <a:lnTo>
                    <a:pt x="8307" y="3686"/>
                  </a:lnTo>
                  <a:cubicBezTo>
                    <a:pt x="8307" y="3419"/>
                    <a:pt x="8088" y="3187"/>
                    <a:pt x="7808" y="3187"/>
                  </a:cubicBezTo>
                  <a:lnTo>
                    <a:pt x="7492" y="3187"/>
                  </a:lnTo>
                  <a:cubicBezTo>
                    <a:pt x="7431" y="3187"/>
                    <a:pt x="7371" y="3248"/>
                    <a:pt x="7371" y="3309"/>
                  </a:cubicBezTo>
                  <a:cubicBezTo>
                    <a:pt x="7371" y="3382"/>
                    <a:pt x="7431" y="3430"/>
                    <a:pt x="7492" y="3430"/>
                  </a:cubicBezTo>
                  <a:lnTo>
                    <a:pt x="7808" y="3430"/>
                  </a:lnTo>
                  <a:cubicBezTo>
                    <a:pt x="7942" y="3430"/>
                    <a:pt x="8063" y="3552"/>
                    <a:pt x="8063" y="3686"/>
                  </a:cubicBezTo>
                  <a:lnTo>
                    <a:pt x="8063" y="7054"/>
                  </a:lnTo>
                  <a:cubicBezTo>
                    <a:pt x="8063" y="7200"/>
                    <a:pt x="7942" y="7310"/>
                    <a:pt x="7808" y="7310"/>
                  </a:cubicBezTo>
                  <a:lnTo>
                    <a:pt x="3868" y="7310"/>
                  </a:lnTo>
                  <a:cubicBezTo>
                    <a:pt x="3734" y="7310"/>
                    <a:pt x="3625" y="7200"/>
                    <a:pt x="3625" y="7054"/>
                  </a:cubicBezTo>
                  <a:lnTo>
                    <a:pt x="3625" y="3686"/>
                  </a:lnTo>
                  <a:cubicBezTo>
                    <a:pt x="3625" y="3552"/>
                    <a:pt x="3734" y="3430"/>
                    <a:pt x="3868" y="3430"/>
                  </a:cubicBezTo>
                  <a:lnTo>
                    <a:pt x="6920" y="3430"/>
                  </a:lnTo>
                  <a:cubicBezTo>
                    <a:pt x="6993" y="3430"/>
                    <a:pt x="7042" y="3382"/>
                    <a:pt x="7042" y="3309"/>
                  </a:cubicBezTo>
                  <a:cubicBezTo>
                    <a:pt x="7042" y="3248"/>
                    <a:pt x="6993" y="3187"/>
                    <a:pt x="6920" y="3187"/>
                  </a:cubicBezTo>
                  <a:lnTo>
                    <a:pt x="3868" y="3187"/>
                  </a:lnTo>
                  <a:cubicBezTo>
                    <a:pt x="3601" y="3187"/>
                    <a:pt x="3382" y="3419"/>
                    <a:pt x="3382" y="3686"/>
                  </a:cubicBezTo>
                  <a:lnTo>
                    <a:pt x="3382" y="4221"/>
                  </a:lnTo>
                  <a:lnTo>
                    <a:pt x="3017" y="4221"/>
                  </a:lnTo>
                  <a:lnTo>
                    <a:pt x="3017" y="3151"/>
                  </a:lnTo>
                  <a:cubicBezTo>
                    <a:pt x="3382" y="2822"/>
                    <a:pt x="3625" y="2348"/>
                    <a:pt x="3625" y="1813"/>
                  </a:cubicBezTo>
                  <a:cubicBezTo>
                    <a:pt x="3625" y="816"/>
                    <a:pt x="2810" y="1"/>
                    <a:pt x="18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85" name="Google Shape;5085;p45"/>
            <p:cNvSpPr/>
            <p:nvPr/>
          </p:nvSpPr>
          <p:spPr>
            <a:xfrm>
              <a:off x="1398920" y="3779722"/>
              <a:ext cx="55388" cy="12607"/>
            </a:xfrm>
            <a:custGeom>
              <a:avLst/>
              <a:gdLst/>
              <a:ahLst/>
              <a:cxnLst/>
              <a:rect l="l" t="t" r="r" b="b"/>
              <a:pathLst>
                <a:path w="1072" h="244" extrusionOk="0">
                  <a:moveTo>
                    <a:pt x="123" y="0"/>
                  </a:moveTo>
                  <a:cubicBezTo>
                    <a:pt x="50" y="0"/>
                    <a:pt x="1" y="49"/>
                    <a:pt x="1" y="122"/>
                  </a:cubicBezTo>
                  <a:cubicBezTo>
                    <a:pt x="1" y="182"/>
                    <a:pt x="50" y="244"/>
                    <a:pt x="123" y="244"/>
                  </a:cubicBezTo>
                  <a:lnTo>
                    <a:pt x="950" y="244"/>
                  </a:lnTo>
                  <a:cubicBezTo>
                    <a:pt x="1010" y="244"/>
                    <a:pt x="1071" y="182"/>
                    <a:pt x="1071" y="122"/>
                  </a:cubicBezTo>
                  <a:cubicBezTo>
                    <a:pt x="1071" y="49"/>
                    <a:pt x="1010" y="0"/>
                    <a:pt x="9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86" name="Google Shape;5086;p45"/>
            <p:cNvSpPr/>
            <p:nvPr/>
          </p:nvSpPr>
          <p:spPr>
            <a:xfrm>
              <a:off x="1379442" y="3810463"/>
              <a:ext cx="74866" cy="12659"/>
            </a:xfrm>
            <a:custGeom>
              <a:avLst/>
              <a:gdLst/>
              <a:ahLst/>
              <a:cxnLst/>
              <a:rect l="l" t="t" r="r" b="b"/>
              <a:pathLst>
                <a:path w="1449" h="245" extrusionOk="0">
                  <a:moveTo>
                    <a:pt x="122" y="1"/>
                  </a:moveTo>
                  <a:cubicBezTo>
                    <a:pt x="49" y="1"/>
                    <a:pt x="0" y="50"/>
                    <a:pt x="0" y="122"/>
                  </a:cubicBezTo>
                  <a:cubicBezTo>
                    <a:pt x="0" y="184"/>
                    <a:pt x="49" y="244"/>
                    <a:pt x="122" y="244"/>
                  </a:cubicBezTo>
                  <a:lnTo>
                    <a:pt x="1327" y="244"/>
                  </a:lnTo>
                  <a:cubicBezTo>
                    <a:pt x="1387" y="244"/>
                    <a:pt x="1448" y="184"/>
                    <a:pt x="1448" y="122"/>
                  </a:cubicBezTo>
                  <a:cubicBezTo>
                    <a:pt x="1448" y="50"/>
                    <a:pt x="1387" y="1"/>
                    <a:pt x="13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87" name="Google Shape;5087;p45"/>
            <p:cNvSpPr/>
            <p:nvPr/>
          </p:nvSpPr>
          <p:spPr>
            <a:xfrm>
              <a:off x="1261330" y="3659699"/>
              <a:ext cx="192978" cy="43401"/>
            </a:xfrm>
            <a:custGeom>
              <a:avLst/>
              <a:gdLst/>
              <a:ahLst/>
              <a:cxnLst/>
              <a:rect l="l" t="t" r="r" b="b"/>
              <a:pathLst>
                <a:path w="3735" h="840" extrusionOk="0">
                  <a:moveTo>
                    <a:pt x="3491" y="243"/>
                  </a:moveTo>
                  <a:lnTo>
                    <a:pt x="3491" y="597"/>
                  </a:lnTo>
                  <a:lnTo>
                    <a:pt x="243" y="597"/>
                  </a:lnTo>
                  <a:lnTo>
                    <a:pt x="243" y="243"/>
                  </a:lnTo>
                  <a:close/>
                  <a:moveTo>
                    <a:pt x="122" y="0"/>
                  </a:moveTo>
                  <a:cubicBezTo>
                    <a:pt x="49" y="0"/>
                    <a:pt x="0" y="49"/>
                    <a:pt x="0" y="122"/>
                  </a:cubicBezTo>
                  <a:lnTo>
                    <a:pt x="0" y="718"/>
                  </a:lnTo>
                  <a:cubicBezTo>
                    <a:pt x="0" y="778"/>
                    <a:pt x="49" y="840"/>
                    <a:pt x="122" y="840"/>
                  </a:cubicBezTo>
                  <a:lnTo>
                    <a:pt x="3613" y="840"/>
                  </a:lnTo>
                  <a:cubicBezTo>
                    <a:pt x="3673" y="840"/>
                    <a:pt x="3734" y="778"/>
                    <a:pt x="3734" y="718"/>
                  </a:cubicBezTo>
                  <a:lnTo>
                    <a:pt x="3734" y="122"/>
                  </a:lnTo>
                  <a:cubicBezTo>
                    <a:pt x="3734" y="49"/>
                    <a:pt x="3673" y="0"/>
                    <a:pt x="36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88" name="Google Shape;5088;p45"/>
            <p:cNvSpPr/>
            <p:nvPr/>
          </p:nvSpPr>
          <p:spPr>
            <a:xfrm>
              <a:off x="1118057" y="3818007"/>
              <a:ext cx="62879" cy="44072"/>
            </a:xfrm>
            <a:custGeom>
              <a:avLst/>
              <a:gdLst/>
              <a:ahLst/>
              <a:cxnLst/>
              <a:rect l="l" t="t" r="r" b="b"/>
              <a:pathLst>
                <a:path w="1217" h="853" extrusionOk="0">
                  <a:moveTo>
                    <a:pt x="973" y="244"/>
                  </a:moveTo>
                  <a:lnTo>
                    <a:pt x="973" y="609"/>
                  </a:lnTo>
                  <a:lnTo>
                    <a:pt x="244" y="609"/>
                  </a:lnTo>
                  <a:lnTo>
                    <a:pt x="244" y="244"/>
                  </a:lnTo>
                  <a:close/>
                  <a:moveTo>
                    <a:pt x="122" y="1"/>
                  </a:moveTo>
                  <a:cubicBezTo>
                    <a:pt x="49" y="1"/>
                    <a:pt x="0" y="62"/>
                    <a:pt x="0" y="122"/>
                  </a:cubicBezTo>
                  <a:lnTo>
                    <a:pt x="0" y="730"/>
                  </a:lnTo>
                  <a:cubicBezTo>
                    <a:pt x="0" y="792"/>
                    <a:pt x="49" y="852"/>
                    <a:pt x="122" y="852"/>
                  </a:cubicBezTo>
                  <a:lnTo>
                    <a:pt x="1095" y="852"/>
                  </a:lnTo>
                  <a:cubicBezTo>
                    <a:pt x="1156" y="852"/>
                    <a:pt x="1216" y="792"/>
                    <a:pt x="1216" y="730"/>
                  </a:cubicBezTo>
                  <a:lnTo>
                    <a:pt x="1216" y="122"/>
                  </a:lnTo>
                  <a:cubicBezTo>
                    <a:pt x="1216" y="62"/>
                    <a:pt x="1156" y="1"/>
                    <a:pt x="10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89" name="Google Shape;5089;p45"/>
            <p:cNvSpPr/>
            <p:nvPr/>
          </p:nvSpPr>
          <p:spPr>
            <a:xfrm>
              <a:off x="1118057" y="3787265"/>
              <a:ext cx="62879" cy="12607"/>
            </a:xfrm>
            <a:custGeom>
              <a:avLst/>
              <a:gdLst/>
              <a:ahLst/>
              <a:cxnLst/>
              <a:rect l="l" t="t" r="r" b="b"/>
              <a:pathLst>
                <a:path w="1217" h="244" extrusionOk="0">
                  <a:moveTo>
                    <a:pt x="122" y="0"/>
                  </a:moveTo>
                  <a:cubicBezTo>
                    <a:pt x="49" y="0"/>
                    <a:pt x="0" y="49"/>
                    <a:pt x="0" y="122"/>
                  </a:cubicBezTo>
                  <a:cubicBezTo>
                    <a:pt x="0" y="182"/>
                    <a:pt x="49" y="244"/>
                    <a:pt x="122" y="244"/>
                  </a:cubicBezTo>
                  <a:lnTo>
                    <a:pt x="1095" y="244"/>
                  </a:lnTo>
                  <a:cubicBezTo>
                    <a:pt x="1156" y="244"/>
                    <a:pt x="1216" y="182"/>
                    <a:pt x="1216" y="122"/>
                  </a:cubicBezTo>
                  <a:cubicBezTo>
                    <a:pt x="1216" y="49"/>
                    <a:pt x="1156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90" name="Google Shape;5090;p45"/>
            <p:cNvSpPr/>
            <p:nvPr/>
          </p:nvSpPr>
          <p:spPr>
            <a:xfrm>
              <a:off x="1086644" y="3495037"/>
              <a:ext cx="123847" cy="124467"/>
            </a:xfrm>
            <a:custGeom>
              <a:avLst/>
              <a:gdLst/>
              <a:ahLst/>
              <a:cxnLst/>
              <a:rect l="l" t="t" r="r" b="b"/>
              <a:pathLst>
                <a:path w="2397" h="2409" extrusionOk="0">
                  <a:moveTo>
                    <a:pt x="767" y="390"/>
                  </a:moveTo>
                  <a:cubicBezTo>
                    <a:pt x="864" y="390"/>
                    <a:pt x="949" y="463"/>
                    <a:pt x="949" y="573"/>
                  </a:cubicBezTo>
                  <a:cubicBezTo>
                    <a:pt x="949" y="670"/>
                    <a:pt x="864" y="743"/>
                    <a:pt x="767" y="743"/>
                  </a:cubicBezTo>
                  <a:cubicBezTo>
                    <a:pt x="670" y="743"/>
                    <a:pt x="584" y="670"/>
                    <a:pt x="584" y="573"/>
                  </a:cubicBezTo>
                  <a:cubicBezTo>
                    <a:pt x="584" y="463"/>
                    <a:pt x="670" y="390"/>
                    <a:pt x="767" y="390"/>
                  </a:cubicBezTo>
                  <a:close/>
                  <a:moveTo>
                    <a:pt x="1216" y="1"/>
                  </a:moveTo>
                  <a:cubicBezTo>
                    <a:pt x="548" y="1"/>
                    <a:pt x="0" y="536"/>
                    <a:pt x="0" y="1205"/>
                  </a:cubicBezTo>
                  <a:cubicBezTo>
                    <a:pt x="0" y="1874"/>
                    <a:pt x="548" y="2409"/>
                    <a:pt x="1216" y="2409"/>
                  </a:cubicBezTo>
                  <a:cubicBezTo>
                    <a:pt x="1764" y="2409"/>
                    <a:pt x="2238" y="2044"/>
                    <a:pt x="2384" y="1521"/>
                  </a:cubicBezTo>
                  <a:cubicBezTo>
                    <a:pt x="2397" y="1449"/>
                    <a:pt x="2360" y="1387"/>
                    <a:pt x="2299" y="1363"/>
                  </a:cubicBezTo>
                  <a:cubicBezTo>
                    <a:pt x="2290" y="1361"/>
                    <a:pt x="2281" y="1361"/>
                    <a:pt x="2272" y="1361"/>
                  </a:cubicBezTo>
                  <a:cubicBezTo>
                    <a:pt x="2212" y="1361"/>
                    <a:pt x="2164" y="1395"/>
                    <a:pt x="2153" y="1449"/>
                  </a:cubicBezTo>
                  <a:cubicBezTo>
                    <a:pt x="2032" y="1874"/>
                    <a:pt x="1654" y="2166"/>
                    <a:pt x="1216" y="2166"/>
                  </a:cubicBezTo>
                  <a:cubicBezTo>
                    <a:pt x="681" y="2166"/>
                    <a:pt x="243" y="1740"/>
                    <a:pt x="243" y="1205"/>
                  </a:cubicBezTo>
                  <a:cubicBezTo>
                    <a:pt x="243" y="1035"/>
                    <a:pt x="292" y="865"/>
                    <a:pt x="378" y="730"/>
                  </a:cubicBezTo>
                  <a:cubicBezTo>
                    <a:pt x="438" y="876"/>
                    <a:pt x="584" y="986"/>
                    <a:pt x="767" y="986"/>
                  </a:cubicBezTo>
                  <a:cubicBezTo>
                    <a:pt x="997" y="986"/>
                    <a:pt x="1192" y="803"/>
                    <a:pt x="1192" y="573"/>
                  </a:cubicBezTo>
                  <a:cubicBezTo>
                    <a:pt x="1192" y="439"/>
                    <a:pt x="1132" y="330"/>
                    <a:pt x="1046" y="257"/>
                  </a:cubicBezTo>
                  <a:cubicBezTo>
                    <a:pt x="1107" y="244"/>
                    <a:pt x="1156" y="244"/>
                    <a:pt x="1216" y="244"/>
                  </a:cubicBezTo>
                  <a:cubicBezTo>
                    <a:pt x="1654" y="244"/>
                    <a:pt x="2032" y="536"/>
                    <a:pt x="2153" y="949"/>
                  </a:cubicBezTo>
                  <a:cubicBezTo>
                    <a:pt x="2163" y="1007"/>
                    <a:pt x="2203" y="1042"/>
                    <a:pt x="2256" y="1042"/>
                  </a:cubicBezTo>
                  <a:cubicBezTo>
                    <a:pt x="2269" y="1042"/>
                    <a:pt x="2284" y="1040"/>
                    <a:pt x="2299" y="1035"/>
                  </a:cubicBezTo>
                  <a:cubicBezTo>
                    <a:pt x="2360" y="1022"/>
                    <a:pt x="2397" y="962"/>
                    <a:pt x="2384" y="889"/>
                  </a:cubicBezTo>
                  <a:cubicBezTo>
                    <a:pt x="2238" y="366"/>
                    <a:pt x="1764" y="1"/>
                    <a:pt x="1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91" name="Google Shape;5091;p45"/>
            <p:cNvSpPr/>
            <p:nvPr/>
          </p:nvSpPr>
          <p:spPr>
            <a:xfrm>
              <a:off x="1261330" y="3779722"/>
              <a:ext cx="43401" cy="43401"/>
            </a:xfrm>
            <a:custGeom>
              <a:avLst/>
              <a:gdLst/>
              <a:ahLst/>
              <a:cxnLst/>
              <a:rect l="l" t="t" r="r" b="b"/>
              <a:pathLst>
                <a:path w="840" h="840" extrusionOk="0">
                  <a:moveTo>
                    <a:pt x="426" y="244"/>
                  </a:moveTo>
                  <a:cubicBezTo>
                    <a:pt x="524" y="244"/>
                    <a:pt x="597" y="317"/>
                    <a:pt x="597" y="414"/>
                  </a:cubicBezTo>
                  <a:cubicBezTo>
                    <a:pt x="597" y="511"/>
                    <a:pt x="524" y="596"/>
                    <a:pt x="426" y="596"/>
                  </a:cubicBezTo>
                  <a:cubicBezTo>
                    <a:pt x="316" y="596"/>
                    <a:pt x="243" y="511"/>
                    <a:pt x="243" y="414"/>
                  </a:cubicBezTo>
                  <a:cubicBezTo>
                    <a:pt x="243" y="317"/>
                    <a:pt x="316" y="244"/>
                    <a:pt x="426" y="244"/>
                  </a:cubicBezTo>
                  <a:close/>
                  <a:moveTo>
                    <a:pt x="426" y="0"/>
                  </a:moveTo>
                  <a:cubicBezTo>
                    <a:pt x="183" y="0"/>
                    <a:pt x="0" y="182"/>
                    <a:pt x="0" y="414"/>
                  </a:cubicBezTo>
                  <a:cubicBezTo>
                    <a:pt x="0" y="645"/>
                    <a:pt x="183" y="839"/>
                    <a:pt x="426" y="839"/>
                  </a:cubicBezTo>
                  <a:cubicBezTo>
                    <a:pt x="657" y="839"/>
                    <a:pt x="840" y="645"/>
                    <a:pt x="840" y="414"/>
                  </a:cubicBezTo>
                  <a:cubicBezTo>
                    <a:pt x="840" y="182"/>
                    <a:pt x="657" y="0"/>
                    <a:pt x="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92" name="Google Shape;5092;p45"/>
          <p:cNvGrpSpPr/>
          <p:nvPr/>
        </p:nvGrpSpPr>
        <p:grpSpPr>
          <a:xfrm rot="-5400000">
            <a:off x="4874636" y="1537569"/>
            <a:ext cx="119905" cy="688728"/>
            <a:chOff x="2558415" y="2201730"/>
            <a:chExt cx="62712" cy="360214"/>
          </a:xfrm>
        </p:grpSpPr>
        <p:sp>
          <p:nvSpPr>
            <p:cNvPr id="5093" name="Google Shape;5093;p45"/>
            <p:cNvSpPr/>
            <p:nvPr/>
          </p:nvSpPr>
          <p:spPr>
            <a:xfrm>
              <a:off x="2561575" y="2201730"/>
              <a:ext cx="57096" cy="51792"/>
            </a:xfrm>
            <a:custGeom>
              <a:avLst/>
              <a:gdLst/>
              <a:ahLst/>
              <a:cxnLst/>
              <a:rect l="l" t="t" r="r" b="b"/>
              <a:pathLst>
                <a:path w="366" h="332" extrusionOk="0">
                  <a:moveTo>
                    <a:pt x="207" y="71"/>
                  </a:moveTo>
                  <a:cubicBezTo>
                    <a:pt x="207" y="71"/>
                    <a:pt x="220" y="71"/>
                    <a:pt x="220" y="83"/>
                  </a:cubicBezTo>
                  <a:lnTo>
                    <a:pt x="244" y="83"/>
                  </a:lnTo>
                  <a:lnTo>
                    <a:pt x="256" y="95"/>
                  </a:lnTo>
                  <a:lnTo>
                    <a:pt x="268" y="95"/>
                  </a:lnTo>
                  <a:lnTo>
                    <a:pt x="268" y="107"/>
                  </a:lnTo>
                  <a:lnTo>
                    <a:pt x="280" y="120"/>
                  </a:lnTo>
                  <a:lnTo>
                    <a:pt x="280" y="131"/>
                  </a:lnTo>
                  <a:lnTo>
                    <a:pt x="293" y="144"/>
                  </a:lnTo>
                  <a:lnTo>
                    <a:pt x="293" y="156"/>
                  </a:lnTo>
                  <a:lnTo>
                    <a:pt x="293" y="168"/>
                  </a:lnTo>
                  <a:cubicBezTo>
                    <a:pt x="293" y="168"/>
                    <a:pt x="293" y="180"/>
                    <a:pt x="280" y="193"/>
                  </a:cubicBezTo>
                  <a:lnTo>
                    <a:pt x="280" y="204"/>
                  </a:lnTo>
                  <a:cubicBezTo>
                    <a:pt x="280" y="204"/>
                    <a:pt x="268" y="217"/>
                    <a:pt x="268" y="229"/>
                  </a:cubicBezTo>
                  <a:cubicBezTo>
                    <a:pt x="256" y="241"/>
                    <a:pt x="244" y="241"/>
                    <a:pt x="231" y="253"/>
                  </a:cubicBezTo>
                  <a:cubicBezTo>
                    <a:pt x="231" y="253"/>
                    <a:pt x="220" y="265"/>
                    <a:pt x="207" y="265"/>
                  </a:cubicBezTo>
                  <a:lnTo>
                    <a:pt x="171" y="265"/>
                  </a:lnTo>
                  <a:cubicBezTo>
                    <a:pt x="158" y="265"/>
                    <a:pt x="134" y="265"/>
                    <a:pt x="110" y="241"/>
                  </a:cubicBezTo>
                  <a:cubicBezTo>
                    <a:pt x="61" y="217"/>
                    <a:pt x="61" y="144"/>
                    <a:pt x="98" y="107"/>
                  </a:cubicBezTo>
                  <a:cubicBezTo>
                    <a:pt x="110" y="107"/>
                    <a:pt x="122" y="107"/>
                    <a:pt x="122" y="95"/>
                  </a:cubicBezTo>
                  <a:lnTo>
                    <a:pt x="134" y="95"/>
                  </a:lnTo>
                  <a:cubicBezTo>
                    <a:pt x="134" y="83"/>
                    <a:pt x="147" y="83"/>
                    <a:pt x="147" y="83"/>
                  </a:cubicBezTo>
                  <a:cubicBezTo>
                    <a:pt x="158" y="83"/>
                    <a:pt x="158" y="83"/>
                    <a:pt x="171" y="71"/>
                  </a:cubicBezTo>
                  <a:close/>
                  <a:moveTo>
                    <a:pt x="212" y="1"/>
                  </a:moveTo>
                  <a:cubicBezTo>
                    <a:pt x="195" y="1"/>
                    <a:pt x="177" y="4"/>
                    <a:pt x="158" y="10"/>
                  </a:cubicBezTo>
                  <a:cubicBezTo>
                    <a:pt x="134" y="10"/>
                    <a:pt x="98" y="34"/>
                    <a:pt x="86" y="58"/>
                  </a:cubicBezTo>
                  <a:cubicBezTo>
                    <a:pt x="74" y="58"/>
                    <a:pt x="61" y="58"/>
                    <a:pt x="61" y="71"/>
                  </a:cubicBezTo>
                  <a:cubicBezTo>
                    <a:pt x="1" y="120"/>
                    <a:pt x="1" y="217"/>
                    <a:pt x="50" y="277"/>
                  </a:cubicBezTo>
                  <a:cubicBezTo>
                    <a:pt x="82" y="310"/>
                    <a:pt x="131" y="331"/>
                    <a:pt x="178" y="331"/>
                  </a:cubicBezTo>
                  <a:cubicBezTo>
                    <a:pt x="201" y="331"/>
                    <a:pt x="224" y="326"/>
                    <a:pt x="244" y="314"/>
                  </a:cubicBezTo>
                  <a:cubicBezTo>
                    <a:pt x="304" y="290"/>
                    <a:pt x="353" y="229"/>
                    <a:pt x="353" y="156"/>
                  </a:cubicBezTo>
                  <a:cubicBezTo>
                    <a:pt x="366" y="95"/>
                    <a:pt x="317" y="34"/>
                    <a:pt x="256" y="10"/>
                  </a:cubicBezTo>
                  <a:cubicBezTo>
                    <a:pt x="244" y="4"/>
                    <a:pt x="229" y="1"/>
                    <a:pt x="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94" name="Google Shape;5094;p45"/>
            <p:cNvSpPr/>
            <p:nvPr/>
          </p:nvSpPr>
          <p:spPr>
            <a:xfrm>
              <a:off x="2558415" y="2358203"/>
              <a:ext cx="62712" cy="64116"/>
            </a:xfrm>
            <a:custGeom>
              <a:avLst/>
              <a:gdLst/>
              <a:ahLst/>
              <a:cxnLst/>
              <a:rect l="l" t="t" r="r" b="b"/>
              <a:pathLst>
                <a:path w="402" h="411" extrusionOk="0">
                  <a:moveTo>
                    <a:pt x="232" y="77"/>
                  </a:moveTo>
                  <a:cubicBezTo>
                    <a:pt x="280" y="77"/>
                    <a:pt x="317" y="125"/>
                    <a:pt x="329" y="174"/>
                  </a:cubicBezTo>
                  <a:cubicBezTo>
                    <a:pt x="346" y="253"/>
                    <a:pt x="263" y="339"/>
                    <a:pt x="187" y="339"/>
                  </a:cubicBezTo>
                  <a:cubicBezTo>
                    <a:pt x="158" y="339"/>
                    <a:pt x="130" y="326"/>
                    <a:pt x="110" y="296"/>
                  </a:cubicBezTo>
                  <a:cubicBezTo>
                    <a:pt x="86" y="260"/>
                    <a:pt x="86" y="211"/>
                    <a:pt x="98" y="174"/>
                  </a:cubicBezTo>
                  <a:cubicBezTo>
                    <a:pt x="110" y="174"/>
                    <a:pt x="123" y="174"/>
                    <a:pt x="123" y="162"/>
                  </a:cubicBezTo>
                  <a:cubicBezTo>
                    <a:pt x="134" y="101"/>
                    <a:pt x="183" y="77"/>
                    <a:pt x="232" y="77"/>
                  </a:cubicBezTo>
                  <a:close/>
                  <a:moveTo>
                    <a:pt x="230" y="1"/>
                  </a:moveTo>
                  <a:cubicBezTo>
                    <a:pt x="187" y="1"/>
                    <a:pt x="141" y="23"/>
                    <a:pt x="110" y="52"/>
                  </a:cubicBezTo>
                  <a:cubicBezTo>
                    <a:pt x="107" y="49"/>
                    <a:pt x="103" y="48"/>
                    <a:pt x="100" y="48"/>
                  </a:cubicBezTo>
                  <a:cubicBezTo>
                    <a:pt x="91" y="48"/>
                    <a:pt x="82" y="56"/>
                    <a:pt x="74" y="65"/>
                  </a:cubicBezTo>
                  <a:cubicBezTo>
                    <a:pt x="25" y="138"/>
                    <a:pt x="1" y="235"/>
                    <a:pt x="50" y="320"/>
                  </a:cubicBezTo>
                  <a:cubicBezTo>
                    <a:pt x="61" y="357"/>
                    <a:pt x="98" y="381"/>
                    <a:pt x="134" y="406"/>
                  </a:cubicBezTo>
                  <a:cubicBezTo>
                    <a:pt x="147" y="409"/>
                    <a:pt x="160" y="410"/>
                    <a:pt x="173" y="410"/>
                  </a:cubicBezTo>
                  <a:cubicBezTo>
                    <a:pt x="208" y="410"/>
                    <a:pt x="241" y="399"/>
                    <a:pt x="269" y="381"/>
                  </a:cubicBezTo>
                  <a:cubicBezTo>
                    <a:pt x="341" y="344"/>
                    <a:pt x="402" y="260"/>
                    <a:pt x="402" y="174"/>
                  </a:cubicBezTo>
                  <a:cubicBezTo>
                    <a:pt x="402" y="101"/>
                    <a:pt x="341" y="16"/>
                    <a:pt x="256" y="4"/>
                  </a:cubicBezTo>
                  <a:cubicBezTo>
                    <a:pt x="247" y="2"/>
                    <a:pt x="239" y="1"/>
                    <a:pt x="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95" name="Google Shape;5095;p45"/>
            <p:cNvSpPr/>
            <p:nvPr/>
          </p:nvSpPr>
          <p:spPr>
            <a:xfrm>
              <a:off x="2567702" y="2517328"/>
              <a:ext cx="47580" cy="44616"/>
            </a:xfrm>
            <a:custGeom>
              <a:avLst/>
              <a:gdLst/>
              <a:ahLst/>
              <a:cxnLst/>
              <a:rect l="l" t="t" r="r" b="b"/>
              <a:pathLst>
                <a:path w="305" h="286" extrusionOk="0">
                  <a:moveTo>
                    <a:pt x="195" y="78"/>
                  </a:moveTo>
                  <a:cubicBezTo>
                    <a:pt x="195" y="91"/>
                    <a:pt x="195" y="91"/>
                    <a:pt x="207" y="91"/>
                  </a:cubicBezTo>
                  <a:lnTo>
                    <a:pt x="207" y="103"/>
                  </a:lnTo>
                  <a:lnTo>
                    <a:pt x="219" y="103"/>
                  </a:lnTo>
                  <a:lnTo>
                    <a:pt x="219" y="115"/>
                  </a:lnTo>
                  <a:cubicBezTo>
                    <a:pt x="219" y="127"/>
                    <a:pt x="219" y="127"/>
                    <a:pt x="232" y="127"/>
                  </a:cubicBezTo>
                  <a:lnTo>
                    <a:pt x="232" y="140"/>
                  </a:lnTo>
                  <a:lnTo>
                    <a:pt x="232" y="151"/>
                  </a:lnTo>
                  <a:lnTo>
                    <a:pt x="232" y="164"/>
                  </a:lnTo>
                  <a:lnTo>
                    <a:pt x="219" y="164"/>
                  </a:lnTo>
                  <a:lnTo>
                    <a:pt x="219" y="188"/>
                  </a:lnTo>
                  <a:lnTo>
                    <a:pt x="207" y="200"/>
                  </a:lnTo>
                  <a:cubicBezTo>
                    <a:pt x="207" y="213"/>
                    <a:pt x="195" y="213"/>
                    <a:pt x="195" y="213"/>
                  </a:cubicBezTo>
                  <a:cubicBezTo>
                    <a:pt x="183" y="213"/>
                    <a:pt x="183" y="224"/>
                    <a:pt x="183" y="224"/>
                  </a:cubicBezTo>
                  <a:lnTo>
                    <a:pt x="134" y="224"/>
                  </a:lnTo>
                  <a:lnTo>
                    <a:pt x="134" y="213"/>
                  </a:lnTo>
                  <a:lnTo>
                    <a:pt x="122" y="213"/>
                  </a:lnTo>
                  <a:lnTo>
                    <a:pt x="122" y="200"/>
                  </a:lnTo>
                  <a:lnTo>
                    <a:pt x="110" y="200"/>
                  </a:lnTo>
                  <a:lnTo>
                    <a:pt x="110" y="188"/>
                  </a:lnTo>
                  <a:cubicBezTo>
                    <a:pt x="110" y="192"/>
                    <a:pt x="109" y="194"/>
                    <a:pt x="107" y="194"/>
                  </a:cubicBezTo>
                  <a:cubicBezTo>
                    <a:pt x="103" y="194"/>
                    <a:pt x="97" y="188"/>
                    <a:pt x="97" y="188"/>
                  </a:cubicBezTo>
                  <a:lnTo>
                    <a:pt x="97" y="176"/>
                  </a:lnTo>
                  <a:lnTo>
                    <a:pt x="97" y="164"/>
                  </a:lnTo>
                  <a:lnTo>
                    <a:pt x="86" y="164"/>
                  </a:lnTo>
                  <a:lnTo>
                    <a:pt x="86" y="151"/>
                  </a:lnTo>
                  <a:lnTo>
                    <a:pt x="86" y="140"/>
                  </a:lnTo>
                  <a:lnTo>
                    <a:pt x="86" y="127"/>
                  </a:lnTo>
                  <a:lnTo>
                    <a:pt x="86" y="115"/>
                  </a:lnTo>
                  <a:lnTo>
                    <a:pt x="97" y="115"/>
                  </a:lnTo>
                  <a:lnTo>
                    <a:pt x="97" y="103"/>
                  </a:lnTo>
                  <a:lnTo>
                    <a:pt x="97" y="91"/>
                  </a:lnTo>
                  <a:lnTo>
                    <a:pt x="122" y="91"/>
                  </a:lnTo>
                  <a:lnTo>
                    <a:pt x="122" y="78"/>
                  </a:lnTo>
                  <a:close/>
                  <a:moveTo>
                    <a:pt x="166" y="1"/>
                  </a:moveTo>
                  <a:cubicBezTo>
                    <a:pt x="155" y="1"/>
                    <a:pt x="145" y="2"/>
                    <a:pt x="134" y="5"/>
                  </a:cubicBezTo>
                  <a:cubicBezTo>
                    <a:pt x="73" y="5"/>
                    <a:pt x="0" y="78"/>
                    <a:pt x="13" y="151"/>
                  </a:cubicBezTo>
                  <a:cubicBezTo>
                    <a:pt x="13" y="164"/>
                    <a:pt x="13" y="176"/>
                    <a:pt x="25" y="176"/>
                  </a:cubicBezTo>
                  <a:cubicBezTo>
                    <a:pt x="37" y="200"/>
                    <a:pt x="49" y="224"/>
                    <a:pt x="73" y="249"/>
                  </a:cubicBezTo>
                  <a:cubicBezTo>
                    <a:pt x="86" y="273"/>
                    <a:pt x="122" y="286"/>
                    <a:pt x="146" y="286"/>
                  </a:cubicBezTo>
                  <a:cubicBezTo>
                    <a:pt x="183" y="286"/>
                    <a:pt x="219" y="273"/>
                    <a:pt x="243" y="261"/>
                  </a:cubicBezTo>
                  <a:cubicBezTo>
                    <a:pt x="280" y="224"/>
                    <a:pt x="305" y="151"/>
                    <a:pt x="292" y="103"/>
                  </a:cubicBezTo>
                  <a:cubicBezTo>
                    <a:pt x="280" y="67"/>
                    <a:pt x="268" y="42"/>
                    <a:pt x="232" y="18"/>
                  </a:cubicBezTo>
                  <a:cubicBezTo>
                    <a:pt x="214" y="9"/>
                    <a:pt x="191" y="1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96" name="Google Shape;5096;p45"/>
          <p:cNvGrpSpPr/>
          <p:nvPr/>
        </p:nvGrpSpPr>
        <p:grpSpPr>
          <a:xfrm rot="-5400000">
            <a:off x="7213353" y="1537569"/>
            <a:ext cx="119905" cy="688728"/>
            <a:chOff x="2558415" y="2201730"/>
            <a:chExt cx="62712" cy="360214"/>
          </a:xfrm>
        </p:grpSpPr>
        <p:sp>
          <p:nvSpPr>
            <p:cNvPr id="5097" name="Google Shape;5097;p45"/>
            <p:cNvSpPr/>
            <p:nvPr/>
          </p:nvSpPr>
          <p:spPr>
            <a:xfrm>
              <a:off x="2561575" y="2201730"/>
              <a:ext cx="57096" cy="51792"/>
            </a:xfrm>
            <a:custGeom>
              <a:avLst/>
              <a:gdLst/>
              <a:ahLst/>
              <a:cxnLst/>
              <a:rect l="l" t="t" r="r" b="b"/>
              <a:pathLst>
                <a:path w="366" h="332" extrusionOk="0">
                  <a:moveTo>
                    <a:pt x="207" y="71"/>
                  </a:moveTo>
                  <a:cubicBezTo>
                    <a:pt x="207" y="71"/>
                    <a:pt x="220" y="71"/>
                    <a:pt x="220" y="83"/>
                  </a:cubicBezTo>
                  <a:lnTo>
                    <a:pt x="244" y="83"/>
                  </a:lnTo>
                  <a:lnTo>
                    <a:pt x="256" y="95"/>
                  </a:lnTo>
                  <a:lnTo>
                    <a:pt x="268" y="95"/>
                  </a:lnTo>
                  <a:lnTo>
                    <a:pt x="268" y="107"/>
                  </a:lnTo>
                  <a:lnTo>
                    <a:pt x="280" y="120"/>
                  </a:lnTo>
                  <a:lnTo>
                    <a:pt x="280" y="131"/>
                  </a:lnTo>
                  <a:lnTo>
                    <a:pt x="293" y="144"/>
                  </a:lnTo>
                  <a:lnTo>
                    <a:pt x="293" y="156"/>
                  </a:lnTo>
                  <a:lnTo>
                    <a:pt x="293" y="168"/>
                  </a:lnTo>
                  <a:cubicBezTo>
                    <a:pt x="293" y="168"/>
                    <a:pt x="293" y="180"/>
                    <a:pt x="280" y="193"/>
                  </a:cubicBezTo>
                  <a:lnTo>
                    <a:pt x="280" y="204"/>
                  </a:lnTo>
                  <a:cubicBezTo>
                    <a:pt x="280" y="204"/>
                    <a:pt x="268" y="217"/>
                    <a:pt x="268" y="229"/>
                  </a:cubicBezTo>
                  <a:cubicBezTo>
                    <a:pt x="256" y="241"/>
                    <a:pt x="244" y="241"/>
                    <a:pt x="231" y="253"/>
                  </a:cubicBezTo>
                  <a:cubicBezTo>
                    <a:pt x="231" y="253"/>
                    <a:pt x="220" y="265"/>
                    <a:pt x="207" y="265"/>
                  </a:cubicBezTo>
                  <a:lnTo>
                    <a:pt x="171" y="265"/>
                  </a:lnTo>
                  <a:cubicBezTo>
                    <a:pt x="158" y="265"/>
                    <a:pt x="134" y="265"/>
                    <a:pt x="110" y="241"/>
                  </a:cubicBezTo>
                  <a:cubicBezTo>
                    <a:pt x="61" y="217"/>
                    <a:pt x="61" y="144"/>
                    <a:pt x="98" y="107"/>
                  </a:cubicBezTo>
                  <a:cubicBezTo>
                    <a:pt x="110" y="107"/>
                    <a:pt x="122" y="107"/>
                    <a:pt x="122" y="95"/>
                  </a:cubicBezTo>
                  <a:lnTo>
                    <a:pt x="134" y="95"/>
                  </a:lnTo>
                  <a:cubicBezTo>
                    <a:pt x="134" y="83"/>
                    <a:pt x="147" y="83"/>
                    <a:pt x="147" y="83"/>
                  </a:cubicBezTo>
                  <a:cubicBezTo>
                    <a:pt x="158" y="83"/>
                    <a:pt x="158" y="83"/>
                    <a:pt x="171" y="71"/>
                  </a:cubicBezTo>
                  <a:close/>
                  <a:moveTo>
                    <a:pt x="212" y="1"/>
                  </a:moveTo>
                  <a:cubicBezTo>
                    <a:pt x="195" y="1"/>
                    <a:pt x="177" y="4"/>
                    <a:pt x="158" y="10"/>
                  </a:cubicBezTo>
                  <a:cubicBezTo>
                    <a:pt x="134" y="10"/>
                    <a:pt x="98" y="34"/>
                    <a:pt x="86" y="58"/>
                  </a:cubicBezTo>
                  <a:cubicBezTo>
                    <a:pt x="74" y="58"/>
                    <a:pt x="61" y="58"/>
                    <a:pt x="61" y="71"/>
                  </a:cubicBezTo>
                  <a:cubicBezTo>
                    <a:pt x="1" y="120"/>
                    <a:pt x="1" y="217"/>
                    <a:pt x="50" y="277"/>
                  </a:cubicBezTo>
                  <a:cubicBezTo>
                    <a:pt x="82" y="310"/>
                    <a:pt x="131" y="331"/>
                    <a:pt x="178" y="331"/>
                  </a:cubicBezTo>
                  <a:cubicBezTo>
                    <a:pt x="201" y="331"/>
                    <a:pt x="224" y="326"/>
                    <a:pt x="244" y="314"/>
                  </a:cubicBezTo>
                  <a:cubicBezTo>
                    <a:pt x="304" y="290"/>
                    <a:pt x="353" y="229"/>
                    <a:pt x="353" y="156"/>
                  </a:cubicBezTo>
                  <a:cubicBezTo>
                    <a:pt x="366" y="95"/>
                    <a:pt x="317" y="34"/>
                    <a:pt x="256" y="10"/>
                  </a:cubicBezTo>
                  <a:cubicBezTo>
                    <a:pt x="244" y="4"/>
                    <a:pt x="229" y="1"/>
                    <a:pt x="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98" name="Google Shape;5098;p45"/>
            <p:cNvSpPr/>
            <p:nvPr/>
          </p:nvSpPr>
          <p:spPr>
            <a:xfrm>
              <a:off x="2558415" y="2358203"/>
              <a:ext cx="62712" cy="64116"/>
            </a:xfrm>
            <a:custGeom>
              <a:avLst/>
              <a:gdLst/>
              <a:ahLst/>
              <a:cxnLst/>
              <a:rect l="l" t="t" r="r" b="b"/>
              <a:pathLst>
                <a:path w="402" h="411" extrusionOk="0">
                  <a:moveTo>
                    <a:pt x="232" y="77"/>
                  </a:moveTo>
                  <a:cubicBezTo>
                    <a:pt x="280" y="77"/>
                    <a:pt x="317" y="125"/>
                    <a:pt x="329" y="174"/>
                  </a:cubicBezTo>
                  <a:cubicBezTo>
                    <a:pt x="346" y="253"/>
                    <a:pt x="263" y="339"/>
                    <a:pt x="187" y="339"/>
                  </a:cubicBezTo>
                  <a:cubicBezTo>
                    <a:pt x="158" y="339"/>
                    <a:pt x="130" y="326"/>
                    <a:pt x="110" y="296"/>
                  </a:cubicBezTo>
                  <a:cubicBezTo>
                    <a:pt x="86" y="260"/>
                    <a:pt x="86" y="211"/>
                    <a:pt x="98" y="174"/>
                  </a:cubicBezTo>
                  <a:cubicBezTo>
                    <a:pt x="110" y="174"/>
                    <a:pt x="123" y="174"/>
                    <a:pt x="123" y="162"/>
                  </a:cubicBezTo>
                  <a:cubicBezTo>
                    <a:pt x="134" y="101"/>
                    <a:pt x="183" y="77"/>
                    <a:pt x="232" y="77"/>
                  </a:cubicBezTo>
                  <a:close/>
                  <a:moveTo>
                    <a:pt x="230" y="1"/>
                  </a:moveTo>
                  <a:cubicBezTo>
                    <a:pt x="187" y="1"/>
                    <a:pt x="141" y="23"/>
                    <a:pt x="110" y="52"/>
                  </a:cubicBezTo>
                  <a:cubicBezTo>
                    <a:pt x="107" y="49"/>
                    <a:pt x="103" y="48"/>
                    <a:pt x="100" y="48"/>
                  </a:cubicBezTo>
                  <a:cubicBezTo>
                    <a:pt x="91" y="48"/>
                    <a:pt x="82" y="56"/>
                    <a:pt x="74" y="65"/>
                  </a:cubicBezTo>
                  <a:cubicBezTo>
                    <a:pt x="25" y="138"/>
                    <a:pt x="1" y="235"/>
                    <a:pt x="50" y="320"/>
                  </a:cubicBezTo>
                  <a:cubicBezTo>
                    <a:pt x="61" y="357"/>
                    <a:pt x="98" y="381"/>
                    <a:pt x="134" y="406"/>
                  </a:cubicBezTo>
                  <a:cubicBezTo>
                    <a:pt x="147" y="409"/>
                    <a:pt x="160" y="410"/>
                    <a:pt x="173" y="410"/>
                  </a:cubicBezTo>
                  <a:cubicBezTo>
                    <a:pt x="208" y="410"/>
                    <a:pt x="241" y="399"/>
                    <a:pt x="269" y="381"/>
                  </a:cubicBezTo>
                  <a:cubicBezTo>
                    <a:pt x="341" y="344"/>
                    <a:pt x="402" y="260"/>
                    <a:pt x="402" y="174"/>
                  </a:cubicBezTo>
                  <a:cubicBezTo>
                    <a:pt x="402" y="101"/>
                    <a:pt x="341" y="16"/>
                    <a:pt x="256" y="4"/>
                  </a:cubicBezTo>
                  <a:cubicBezTo>
                    <a:pt x="247" y="2"/>
                    <a:pt x="239" y="1"/>
                    <a:pt x="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99" name="Google Shape;5099;p45"/>
            <p:cNvSpPr/>
            <p:nvPr/>
          </p:nvSpPr>
          <p:spPr>
            <a:xfrm>
              <a:off x="2567702" y="2517328"/>
              <a:ext cx="47580" cy="44616"/>
            </a:xfrm>
            <a:custGeom>
              <a:avLst/>
              <a:gdLst/>
              <a:ahLst/>
              <a:cxnLst/>
              <a:rect l="l" t="t" r="r" b="b"/>
              <a:pathLst>
                <a:path w="305" h="286" extrusionOk="0">
                  <a:moveTo>
                    <a:pt x="195" y="78"/>
                  </a:moveTo>
                  <a:cubicBezTo>
                    <a:pt x="195" y="91"/>
                    <a:pt x="195" y="91"/>
                    <a:pt x="207" y="91"/>
                  </a:cubicBezTo>
                  <a:lnTo>
                    <a:pt x="207" y="103"/>
                  </a:lnTo>
                  <a:lnTo>
                    <a:pt x="219" y="103"/>
                  </a:lnTo>
                  <a:lnTo>
                    <a:pt x="219" y="115"/>
                  </a:lnTo>
                  <a:cubicBezTo>
                    <a:pt x="219" y="127"/>
                    <a:pt x="219" y="127"/>
                    <a:pt x="232" y="127"/>
                  </a:cubicBezTo>
                  <a:lnTo>
                    <a:pt x="232" y="140"/>
                  </a:lnTo>
                  <a:lnTo>
                    <a:pt x="232" y="151"/>
                  </a:lnTo>
                  <a:lnTo>
                    <a:pt x="232" y="164"/>
                  </a:lnTo>
                  <a:lnTo>
                    <a:pt x="219" y="164"/>
                  </a:lnTo>
                  <a:lnTo>
                    <a:pt x="219" y="188"/>
                  </a:lnTo>
                  <a:lnTo>
                    <a:pt x="207" y="200"/>
                  </a:lnTo>
                  <a:cubicBezTo>
                    <a:pt x="207" y="213"/>
                    <a:pt x="195" y="213"/>
                    <a:pt x="195" y="213"/>
                  </a:cubicBezTo>
                  <a:cubicBezTo>
                    <a:pt x="183" y="213"/>
                    <a:pt x="183" y="224"/>
                    <a:pt x="183" y="224"/>
                  </a:cubicBezTo>
                  <a:lnTo>
                    <a:pt x="134" y="224"/>
                  </a:lnTo>
                  <a:lnTo>
                    <a:pt x="134" y="213"/>
                  </a:lnTo>
                  <a:lnTo>
                    <a:pt x="122" y="213"/>
                  </a:lnTo>
                  <a:lnTo>
                    <a:pt x="122" y="200"/>
                  </a:lnTo>
                  <a:lnTo>
                    <a:pt x="110" y="200"/>
                  </a:lnTo>
                  <a:lnTo>
                    <a:pt x="110" y="188"/>
                  </a:lnTo>
                  <a:cubicBezTo>
                    <a:pt x="110" y="192"/>
                    <a:pt x="109" y="194"/>
                    <a:pt x="107" y="194"/>
                  </a:cubicBezTo>
                  <a:cubicBezTo>
                    <a:pt x="103" y="194"/>
                    <a:pt x="97" y="188"/>
                    <a:pt x="97" y="188"/>
                  </a:cubicBezTo>
                  <a:lnTo>
                    <a:pt x="97" y="176"/>
                  </a:lnTo>
                  <a:lnTo>
                    <a:pt x="97" y="164"/>
                  </a:lnTo>
                  <a:lnTo>
                    <a:pt x="86" y="164"/>
                  </a:lnTo>
                  <a:lnTo>
                    <a:pt x="86" y="151"/>
                  </a:lnTo>
                  <a:lnTo>
                    <a:pt x="86" y="140"/>
                  </a:lnTo>
                  <a:lnTo>
                    <a:pt x="86" y="127"/>
                  </a:lnTo>
                  <a:lnTo>
                    <a:pt x="86" y="115"/>
                  </a:lnTo>
                  <a:lnTo>
                    <a:pt x="97" y="115"/>
                  </a:lnTo>
                  <a:lnTo>
                    <a:pt x="97" y="103"/>
                  </a:lnTo>
                  <a:lnTo>
                    <a:pt x="97" y="91"/>
                  </a:lnTo>
                  <a:lnTo>
                    <a:pt x="122" y="91"/>
                  </a:lnTo>
                  <a:lnTo>
                    <a:pt x="122" y="78"/>
                  </a:lnTo>
                  <a:close/>
                  <a:moveTo>
                    <a:pt x="166" y="1"/>
                  </a:moveTo>
                  <a:cubicBezTo>
                    <a:pt x="155" y="1"/>
                    <a:pt x="145" y="2"/>
                    <a:pt x="134" y="5"/>
                  </a:cubicBezTo>
                  <a:cubicBezTo>
                    <a:pt x="73" y="5"/>
                    <a:pt x="0" y="78"/>
                    <a:pt x="13" y="151"/>
                  </a:cubicBezTo>
                  <a:cubicBezTo>
                    <a:pt x="13" y="164"/>
                    <a:pt x="13" y="176"/>
                    <a:pt x="25" y="176"/>
                  </a:cubicBezTo>
                  <a:cubicBezTo>
                    <a:pt x="37" y="200"/>
                    <a:pt x="49" y="224"/>
                    <a:pt x="73" y="249"/>
                  </a:cubicBezTo>
                  <a:cubicBezTo>
                    <a:pt x="86" y="273"/>
                    <a:pt x="122" y="286"/>
                    <a:pt x="146" y="286"/>
                  </a:cubicBezTo>
                  <a:cubicBezTo>
                    <a:pt x="183" y="286"/>
                    <a:pt x="219" y="273"/>
                    <a:pt x="243" y="261"/>
                  </a:cubicBezTo>
                  <a:cubicBezTo>
                    <a:pt x="280" y="224"/>
                    <a:pt x="305" y="151"/>
                    <a:pt x="292" y="103"/>
                  </a:cubicBezTo>
                  <a:cubicBezTo>
                    <a:pt x="280" y="67"/>
                    <a:pt x="268" y="42"/>
                    <a:pt x="232" y="18"/>
                  </a:cubicBezTo>
                  <a:cubicBezTo>
                    <a:pt x="214" y="9"/>
                    <a:pt x="191" y="1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100" name="Google Shape;5100;p45"/>
          <p:cNvSpPr/>
          <p:nvPr/>
        </p:nvSpPr>
        <p:spPr>
          <a:xfrm flipH="1">
            <a:off x="9260375" y="1635476"/>
            <a:ext cx="1994179" cy="389051"/>
          </a:xfrm>
          <a:custGeom>
            <a:avLst/>
            <a:gdLst/>
            <a:ahLst/>
            <a:cxnLst/>
            <a:rect l="l" t="t" r="r" b="b"/>
            <a:pathLst>
              <a:path w="6873" h="1341" extrusionOk="0">
                <a:moveTo>
                  <a:pt x="1473" y="391"/>
                </a:moveTo>
                <a:lnTo>
                  <a:pt x="1473" y="403"/>
                </a:lnTo>
                <a:cubicBezTo>
                  <a:pt x="1460" y="403"/>
                  <a:pt x="1436" y="391"/>
                  <a:pt x="1411" y="391"/>
                </a:cubicBezTo>
                <a:close/>
                <a:moveTo>
                  <a:pt x="2311" y="379"/>
                </a:moveTo>
                <a:cubicBezTo>
                  <a:pt x="2284" y="406"/>
                  <a:pt x="2261" y="414"/>
                  <a:pt x="2238" y="414"/>
                </a:cubicBezTo>
                <a:cubicBezTo>
                  <a:pt x="2219" y="414"/>
                  <a:pt x="2200" y="409"/>
                  <a:pt x="2178" y="403"/>
                </a:cubicBezTo>
                <a:lnTo>
                  <a:pt x="2178" y="379"/>
                </a:lnTo>
                <a:close/>
                <a:moveTo>
                  <a:pt x="730" y="427"/>
                </a:moveTo>
                <a:lnTo>
                  <a:pt x="730" y="440"/>
                </a:lnTo>
                <a:cubicBezTo>
                  <a:pt x="694" y="452"/>
                  <a:pt x="646" y="452"/>
                  <a:pt x="597" y="464"/>
                </a:cubicBezTo>
                <a:lnTo>
                  <a:pt x="597" y="427"/>
                </a:lnTo>
                <a:close/>
                <a:moveTo>
                  <a:pt x="5303" y="197"/>
                </a:moveTo>
                <a:cubicBezTo>
                  <a:pt x="5413" y="197"/>
                  <a:pt x="5534" y="209"/>
                  <a:pt x="5656" y="209"/>
                </a:cubicBezTo>
                <a:cubicBezTo>
                  <a:pt x="5778" y="221"/>
                  <a:pt x="5899" y="221"/>
                  <a:pt x="6021" y="221"/>
                </a:cubicBezTo>
                <a:lnTo>
                  <a:pt x="6678" y="257"/>
                </a:lnTo>
                <a:cubicBezTo>
                  <a:pt x="6726" y="257"/>
                  <a:pt x="6787" y="257"/>
                  <a:pt x="6799" y="318"/>
                </a:cubicBezTo>
                <a:cubicBezTo>
                  <a:pt x="6799" y="367"/>
                  <a:pt x="6738" y="379"/>
                  <a:pt x="6702" y="403"/>
                </a:cubicBezTo>
                <a:cubicBezTo>
                  <a:pt x="6665" y="416"/>
                  <a:pt x="6629" y="416"/>
                  <a:pt x="6592" y="416"/>
                </a:cubicBezTo>
                <a:cubicBezTo>
                  <a:pt x="6386" y="427"/>
                  <a:pt x="6191" y="427"/>
                  <a:pt x="5984" y="440"/>
                </a:cubicBezTo>
                <a:cubicBezTo>
                  <a:pt x="5802" y="440"/>
                  <a:pt x="5632" y="440"/>
                  <a:pt x="5449" y="452"/>
                </a:cubicBezTo>
                <a:cubicBezTo>
                  <a:pt x="5400" y="452"/>
                  <a:pt x="5352" y="464"/>
                  <a:pt x="5291" y="476"/>
                </a:cubicBezTo>
                <a:cubicBezTo>
                  <a:pt x="5291" y="391"/>
                  <a:pt x="5291" y="306"/>
                  <a:pt x="5303" y="197"/>
                </a:cubicBezTo>
                <a:close/>
                <a:moveTo>
                  <a:pt x="3260" y="489"/>
                </a:moveTo>
                <a:lnTo>
                  <a:pt x="3260" y="513"/>
                </a:lnTo>
                <a:cubicBezTo>
                  <a:pt x="3235" y="500"/>
                  <a:pt x="3199" y="500"/>
                  <a:pt x="3162" y="500"/>
                </a:cubicBezTo>
                <a:lnTo>
                  <a:pt x="3162" y="489"/>
                </a:lnTo>
                <a:close/>
                <a:moveTo>
                  <a:pt x="1095" y="525"/>
                </a:moveTo>
                <a:lnTo>
                  <a:pt x="1095" y="537"/>
                </a:lnTo>
                <a:lnTo>
                  <a:pt x="986" y="537"/>
                </a:lnTo>
                <a:lnTo>
                  <a:pt x="986" y="525"/>
                </a:lnTo>
                <a:close/>
                <a:moveTo>
                  <a:pt x="3637" y="537"/>
                </a:moveTo>
                <a:lnTo>
                  <a:pt x="3637" y="549"/>
                </a:lnTo>
                <a:lnTo>
                  <a:pt x="3527" y="549"/>
                </a:lnTo>
                <a:lnTo>
                  <a:pt x="3527" y="537"/>
                </a:lnTo>
                <a:close/>
                <a:moveTo>
                  <a:pt x="3808" y="489"/>
                </a:moveTo>
                <a:cubicBezTo>
                  <a:pt x="3808" y="513"/>
                  <a:pt x="3819" y="525"/>
                  <a:pt x="3819" y="549"/>
                </a:cubicBezTo>
                <a:cubicBezTo>
                  <a:pt x="3819" y="562"/>
                  <a:pt x="3808" y="562"/>
                  <a:pt x="3808" y="562"/>
                </a:cubicBezTo>
                <a:lnTo>
                  <a:pt x="3771" y="489"/>
                </a:lnTo>
                <a:close/>
                <a:moveTo>
                  <a:pt x="3280" y="539"/>
                </a:moveTo>
                <a:cubicBezTo>
                  <a:pt x="3326" y="539"/>
                  <a:pt x="3372" y="542"/>
                  <a:pt x="3418" y="549"/>
                </a:cubicBezTo>
                <a:cubicBezTo>
                  <a:pt x="3306" y="558"/>
                  <a:pt x="3199" y="598"/>
                  <a:pt x="3090" y="598"/>
                </a:cubicBezTo>
                <a:cubicBezTo>
                  <a:pt x="3046" y="598"/>
                  <a:pt x="3002" y="591"/>
                  <a:pt x="2956" y="573"/>
                </a:cubicBezTo>
                <a:cubicBezTo>
                  <a:pt x="3059" y="556"/>
                  <a:pt x="3168" y="539"/>
                  <a:pt x="3280" y="539"/>
                </a:cubicBezTo>
                <a:close/>
                <a:moveTo>
                  <a:pt x="1995" y="489"/>
                </a:moveTo>
                <a:cubicBezTo>
                  <a:pt x="2044" y="489"/>
                  <a:pt x="2081" y="500"/>
                  <a:pt x="2105" y="549"/>
                </a:cubicBezTo>
                <a:cubicBezTo>
                  <a:pt x="2227" y="537"/>
                  <a:pt x="2360" y="525"/>
                  <a:pt x="2481" y="525"/>
                </a:cubicBezTo>
                <a:lnTo>
                  <a:pt x="2798" y="525"/>
                </a:lnTo>
                <a:cubicBezTo>
                  <a:pt x="2798" y="537"/>
                  <a:pt x="2810" y="537"/>
                  <a:pt x="2810" y="549"/>
                </a:cubicBezTo>
                <a:cubicBezTo>
                  <a:pt x="2737" y="562"/>
                  <a:pt x="2664" y="573"/>
                  <a:pt x="2603" y="586"/>
                </a:cubicBezTo>
                <a:lnTo>
                  <a:pt x="2384" y="622"/>
                </a:lnTo>
                <a:cubicBezTo>
                  <a:pt x="2362" y="622"/>
                  <a:pt x="2341" y="627"/>
                  <a:pt x="2321" y="627"/>
                </a:cubicBezTo>
                <a:cubicBezTo>
                  <a:pt x="2297" y="627"/>
                  <a:pt x="2276" y="619"/>
                  <a:pt x="2263" y="586"/>
                </a:cubicBezTo>
                <a:cubicBezTo>
                  <a:pt x="2257" y="580"/>
                  <a:pt x="2248" y="577"/>
                  <a:pt x="2237" y="577"/>
                </a:cubicBezTo>
                <a:cubicBezTo>
                  <a:pt x="2227" y="577"/>
                  <a:pt x="2214" y="580"/>
                  <a:pt x="2202" y="586"/>
                </a:cubicBezTo>
                <a:cubicBezTo>
                  <a:pt x="1983" y="586"/>
                  <a:pt x="1764" y="598"/>
                  <a:pt x="1545" y="610"/>
                </a:cubicBezTo>
                <a:cubicBezTo>
                  <a:pt x="1509" y="610"/>
                  <a:pt x="1473" y="598"/>
                  <a:pt x="1424" y="598"/>
                </a:cubicBezTo>
                <a:cubicBezTo>
                  <a:pt x="1448" y="586"/>
                  <a:pt x="1473" y="562"/>
                  <a:pt x="1497" y="549"/>
                </a:cubicBezTo>
                <a:cubicBezTo>
                  <a:pt x="1484" y="549"/>
                  <a:pt x="1473" y="562"/>
                  <a:pt x="1448" y="573"/>
                </a:cubicBezTo>
                <a:lnTo>
                  <a:pt x="1448" y="500"/>
                </a:lnTo>
                <a:cubicBezTo>
                  <a:pt x="1460" y="500"/>
                  <a:pt x="1473" y="489"/>
                  <a:pt x="1473" y="489"/>
                </a:cubicBezTo>
                <a:close/>
                <a:moveTo>
                  <a:pt x="1302" y="562"/>
                </a:moveTo>
                <a:lnTo>
                  <a:pt x="1302" y="562"/>
                </a:lnTo>
                <a:cubicBezTo>
                  <a:pt x="1241" y="622"/>
                  <a:pt x="1241" y="622"/>
                  <a:pt x="1059" y="635"/>
                </a:cubicBezTo>
                <a:cubicBezTo>
                  <a:pt x="986" y="635"/>
                  <a:pt x="900" y="646"/>
                  <a:pt x="827" y="646"/>
                </a:cubicBezTo>
                <a:cubicBezTo>
                  <a:pt x="816" y="635"/>
                  <a:pt x="816" y="635"/>
                  <a:pt x="816" y="622"/>
                </a:cubicBezTo>
                <a:cubicBezTo>
                  <a:pt x="973" y="598"/>
                  <a:pt x="1132" y="586"/>
                  <a:pt x="1302" y="562"/>
                </a:cubicBezTo>
                <a:close/>
                <a:moveTo>
                  <a:pt x="3284" y="635"/>
                </a:moveTo>
                <a:cubicBezTo>
                  <a:pt x="3333" y="635"/>
                  <a:pt x="3394" y="635"/>
                  <a:pt x="3443" y="646"/>
                </a:cubicBezTo>
                <a:lnTo>
                  <a:pt x="3443" y="659"/>
                </a:lnTo>
                <a:cubicBezTo>
                  <a:pt x="3394" y="646"/>
                  <a:pt x="3333" y="646"/>
                  <a:pt x="3272" y="646"/>
                </a:cubicBezTo>
                <a:cubicBezTo>
                  <a:pt x="3272" y="646"/>
                  <a:pt x="3272" y="635"/>
                  <a:pt x="3284" y="635"/>
                </a:cubicBezTo>
                <a:close/>
                <a:moveTo>
                  <a:pt x="2859" y="646"/>
                </a:moveTo>
                <a:lnTo>
                  <a:pt x="2859" y="683"/>
                </a:lnTo>
                <a:lnTo>
                  <a:pt x="2591" y="683"/>
                </a:lnTo>
                <a:lnTo>
                  <a:pt x="2591" y="659"/>
                </a:lnTo>
                <a:cubicBezTo>
                  <a:pt x="2676" y="646"/>
                  <a:pt x="2773" y="646"/>
                  <a:pt x="2859" y="646"/>
                </a:cubicBezTo>
                <a:close/>
                <a:moveTo>
                  <a:pt x="609" y="635"/>
                </a:moveTo>
                <a:lnTo>
                  <a:pt x="609" y="635"/>
                </a:lnTo>
                <a:cubicBezTo>
                  <a:pt x="581" y="672"/>
                  <a:pt x="560" y="687"/>
                  <a:pt x="481" y="687"/>
                </a:cubicBezTo>
                <a:cubicBezTo>
                  <a:pt x="457" y="687"/>
                  <a:pt x="427" y="686"/>
                  <a:pt x="390" y="683"/>
                </a:cubicBezTo>
                <a:cubicBezTo>
                  <a:pt x="463" y="659"/>
                  <a:pt x="524" y="646"/>
                  <a:pt x="609" y="635"/>
                </a:cubicBezTo>
                <a:close/>
                <a:moveTo>
                  <a:pt x="3637" y="646"/>
                </a:moveTo>
                <a:cubicBezTo>
                  <a:pt x="3649" y="659"/>
                  <a:pt x="3649" y="671"/>
                  <a:pt x="3649" y="683"/>
                </a:cubicBezTo>
                <a:cubicBezTo>
                  <a:pt x="3625" y="683"/>
                  <a:pt x="3600" y="683"/>
                  <a:pt x="3576" y="695"/>
                </a:cubicBezTo>
                <a:cubicBezTo>
                  <a:pt x="3564" y="683"/>
                  <a:pt x="3564" y="671"/>
                  <a:pt x="3564" y="659"/>
                </a:cubicBezTo>
                <a:cubicBezTo>
                  <a:pt x="3589" y="659"/>
                  <a:pt x="3613" y="659"/>
                  <a:pt x="3637" y="646"/>
                </a:cubicBezTo>
                <a:close/>
                <a:moveTo>
                  <a:pt x="3321" y="671"/>
                </a:moveTo>
                <a:cubicBezTo>
                  <a:pt x="3279" y="706"/>
                  <a:pt x="3232" y="725"/>
                  <a:pt x="3184" y="725"/>
                </a:cubicBezTo>
                <a:cubicBezTo>
                  <a:pt x="3149" y="725"/>
                  <a:pt x="3113" y="715"/>
                  <a:pt x="3078" y="695"/>
                </a:cubicBezTo>
                <a:cubicBezTo>
                  <a:pt x="3162" y="683"/>
                  <a:pt x="3235" y="683"/>
                  <a:pt x="3321" y="671"/>
                </a:cubicBezTo>
                <a:close/>
                <a:moveTo>
                  <a:pt x="5619" y="476"/>
                </a:moveTo>
                <a:cubicBezTo>
                  <a:pt x="5692" y="476"/>
                  <a:pt x="5765" y="489"/>
                  <a:pt x="5814" y="586"/>
                </a:cubicBezTo>
                <a:cubicBezTo>
                  <a:pt x="5719" y="697"/>
                  <a:pt x="5603" y="736"/>
                  <a:pt x="5477" y="736"/>
                </a:cubicBezTo>
                <a:cubicBezTo>
                  <a:pt x="5409" y="736"/>
                  <a:pt x="5339" y="725"/>
                  <a:pt x="5267" y="708"/>
                </a:cubicBezTo>
                <a:cubicBezTo>
                  <a:pt x="5267" y="562"/>
                  <a:pt x="5303" y="513"/>
                  <a:pt x="5437" y="500"/>
                </a:cubicBezTo>
                <a:cubicBezTo>
                  <a:pt x="5497" y="489"/>
                  <a:pt x="5559" y="489"/>
                  <a:pt x="5619" y="476"/>
                </a:cubicBezTo>
                <a:close/>
                <a:moveTo>
                  <a:pt x="3432" y="705"/>
                </a:moveTo>
                <a:cubicBezTo>
                  <a:pt x="3452" y="705"/>
                  <a:pt x="3472" y="712"/>
                  <a:pt x="3491" y="732"/>
                </a:cubicBezTo>
                <a:cubicBezTo>
                  <a:pt x="3443" y="744"/>
                  <a:pt x="3394" y="744"/>
                  <a:pt x="3333" y="744"/>
                </a:cubicBezTo>
                <a:cubicBezTo>
                  <a:pt x="3369" y="722"/>
                  <a:pt x="3402" y="705"/>
                  <a:pt x="3432" y="705"/>
                </a:cubicBezTo>
                <a:close/>
                <a:moveTo>
                  <a:pt x="3759" y="646"/>
                </a:moveTo>
                <a:lnTo>
                  <a:pt x="3759" y="646"/>
                </a:lnTo>
                <a:cubicBezTo>
                  <a:pt x="3746" y="671"/>
                  <a:pt x="3746" y="708"/>
                  <a:pt x="3735" y="744"/>
                </a:cubicBezTo>
                <a:cubicBezTo>
                  <a:pt x="3686" y="695"/>
                  <a:pt x="3686" y="695"/>
                  <a:pt x="3759" y="646"/>
                </a:cubicBezTo>
                <a:close/>
                <a:moveTo>
                  <a:pt x="1250" y="689"/>
                </a:moveTo>
                <a:cubicBezTo>
                  <a:pt x="1315" y="689"/>
                  <a:pt x="1376" y="699"/>
                  <a:pt x="1411" y="719"/>
                </a:cubicBezTo>
                <a:cubicBezTo>
                  <a:pt x="1319" y="743"/>
                  <a:pt x="1232" y="751"/>
                  <a:pt x="1147" y="751"/>
                </a:cubicBezTo>
                <a:cubicBezTo>
                  <a:pt x="1097" y="751"/>
                  <a:pt x="1047" y="748"/>
                  <a:pt x="998" y="744"/>
                </a:cubicBezTo>
                <a:cubicBezTo>
                  <a:pt x="1055" y="708"/>
                  <a:pt x="1157" y="689"/>
                  <a:pt x="1250" y="689"/>
                </a:cubicBezTo>
                <a:close/>
                <a:moveTo>
                  <a:pt x="2099" y="707"/>
                </a:moveTo>
                <a:cubicBezTo>
                  <a:pt x="2149" y="707"/>
                  <a:pt x="2199" y="710"/>
                  <a:pt x="2251" y="719"/>
                </a:cubicBezTo>
                <a:cubicBezTo>
                  <a:pt x="2324" y="719"/>
                  <a:pt x="2384" y="708"/>
                  <a:pt x="2457" y="708"/>
                </a:cubicBezTo>
                <a:cubicBezTo>
                  <a:pt x="2518" y="708"/>
                  <a:pt x="2591" y="719"/>
                  <a:pt x="2664" y="719"/>
                </a:cubicBezTo>
                <a:cubicBezTo>
                  <a:pt x="2546" y="739"/>
                  <a:pt x="2436" y="775"/>
                  <a:pt x="2321" y="775"/>
                </a:cubicBezTo>
                <a:cubicBezTo>
                  <a:pt x="2294" y="775"/>
                  <a:pt x="2266" y="773"/>
                  <a:pt x="2238" y="768"/>
                </a:cubicBezTo>
                <a:cubicBezTo>
                  <a:pt x="2190" y="764"/>
                  <a:pt x="2140" y="763"/>
                  <a:pt x="2089" y="763"/>
                </a:cubicBezTo>
                <a:cubicBezTo>
                  <a:pt x="1988" y="763"/>
                  <a:pt x="1886" y="768"/>
                  <a:pt x="1789" y="768"/>
                </a:cubicBezTo>
                <a:lnTo>
                  <a:pt x="1643" y="768"/>
                </a:lnTo>
                <a:cubicBezTo>
                  <a:pt x="1798" y="741"/>
                  <a:pt x="1946" y="707"/>
                  <a:pt x="2099" y="707"/>
                </a:cubicBezTo>
                <a:close/>
                <a:moveTo>
                  <a:pt x="2871" y="756"/>
                </a:moveTo>
                <a:cubicBezTo>
                  <a:pt x="2871" y="768"/>
                  <a:pt x="2871" y="768"/>
                  <a:pt x="2883" y="768"/>
                </a:cubicBezTo>
                <a:cubicBezTo>
                  <a:pt x="2846" y="781"/>
                  <a:pt x="2810" y="781"/>
                  <a:pt x="2786" y="792"/>
                </a:cubicBezTo>
                <a:cubicBezTo>
                  <a:pt x="2786" y="781"/>
                  <a:pt x="2786" y="781"/>
                  <a:pt x="2773" y="768"/>
                </a:cubicBezTo>
                <a:cubicBezTo>
                  <a:pt x="2810" y="768"/>
                  <a:pt x="2846" y="756"/>
                  <a:pt x="2871" y="756"/>
                </a:cubicBezTo>
                <a:close/>
                <a:moveTo>
                  <a:pt x="2676" y="781"/>
                </a:moveTo>
                <a:cubicBezTo>
                  <a:pt x="2676" y="781"/>
                  <a:pt x="2689" y="781"/>
                  <a:pt x="2689" y="792"/>
                </a:cubicBezTo>
                <a:cubicBezTo>
                  <a:pt x="2624" y="820"/>
                  <a:pt x="2512" y="834"/>
                  <a:pt x="2424" y="834"/>
                </a:cubicBezTo>
                <a:cubicBezTo>
                  <a:pt x="2395" y="834"/>
                  <a:pt x="2369" y="832"/>
                  <a:pt x="2348" y="829"/>
                </a:cubicBezTo>
                <a:cubicBezTo>
                  <a:pt x="2457" y="805"/>
                  <a:pt x="2567" y="792"/>
                  <a:pt x="2676" y="781"/>
                </a:cubicBezTo>
                <a:close/>
                <a:moveTo>
                  <a:pt x="2737" y="841"/>
                </a:moveTo>
                <a:lnTo>
                  <a:pt x="2737" y="854"/>
                </a:lnTo>
                <a:lnTo>
                  <a:pt x="2664" y="854"/>
                </a:lnTo>
                <a:lnTo>
                  <a:pt x="2664" y="841"/>
                </a:lnTo>
                <a:close/>
                <a:moveTo>
                  <a:pt x="1363" y="792"/>
                </a:moveTo>
                <a:lnTo>
                  <a:pt x="1363" y="829"/>
                </a:lnTo>
                <a:cubicBezTo>
                  <a:pt x="1251" y="861"/>
                  <a:pt x="1139" y="867"/>
                  <a:pt x="1020" y="867"/>
                </a:cubicBezTo>
                <a:cubicBezTo>
                  <a:pt x="958" y="867"/>
                  <a:pt x="894" y="865"/>
                  <a:pt x="827" y="865"/>
                </a:cubicBezTo>
                <a:cubicBezTo>
                  <a:pt x="913" y="792"/>
                  <a:pt x="1010" y="817"/>
                  <a:pt x="1095" y="805"/>
                </a:cubicBezTo>
                <a:cubicBezTo>
                  <a:pt x="1181" y="792"/>
                  <a:pt x="1278" y="792"/>
                  <a:pt x="1363" y="792"/>
                </a:cubicBezTo>
                <a:close/>
                <a:moveTo>
                  <a:pt x="1845" y="812"/>
                </a:moveTo>
                <a:cubicBezTo>
                  <a:pt x="1882" y="812"/>
                  <a:pt x="1920" y="813"/>
                  <a:pt x="1959" y="817"/>
                </a:cubicBezTo>
                <a:cubicBezTo>
                  <a:pt x="1800" y="841"/>
                  <a:pt x="1654" y="878"/>
                  <a:pt x="1497" y="878"/>
                </a:cubicBezTo>
                <a:cubicBezTo>
                  <a:pt x="1509" y="829"/>
                  <a:pt x="1533" y="829"/>
                  <a:pt x="1570" y="829"/>
                </a:cubicBezTo>
                <a:cubicBezTo>
                  <a:pt x="1664" y="820"/>
                  <a:pt x="1753" y="812"/>
                  <a:pt x="1845" y="812"/>
                </a:cubicBezTo>
                <a:close/>
                <a:moveTo>
                  <a:pt x="2348" y="829"/>
                </a:moveTo>
                <a:lnTo>
                  <a:pt x="2348" y="829"/>
                </a:lnTo>
                <a:cubicBezTo>
                  <a:pt x="2335" y="841"/>
                  <a:pt x="2335" y="854"/>
                  <a:pt x="2324" y="854"/>
                </a:cubicBezTo>
                <a:cubicBezTo>
                  <a:pt x="2249" y="868"/>
                  <a:pt x="2179" y="879"/>
                  <a:pt x="2108" y="879"/>
                </a:cubicBezTo>
                <a:cubicBezTo>
                  <a:pt x="2063" y="879"/>
                  <a:pt x="2018" y="875"/>
                  <a:pt x="1971" y="865"/>
                </a:cubicBezTo>
                <a:cubicBezTo>
                  <a:pt x="2092" y="854"/>
                  <a:pt x="2227" y="841"/>
                  <a:pt x="2348" y="829"/>
                </a:cubicBezTo>
                <a:close/>
                <a:moveTo>
                  <a:pt x="3558" y="833"/>
                </a:moveTo>
                <a:cubicBezTo>
                  <a:pt x="3578" y="833"/>
                  <a:pt x="3600" y="839"/>
                  <a:pt x="3625" y="854"/>
                </a:cubicBezTo>
                <a:cubicBezTo>
                  <a:pt x="3564" y="914"/>
                  <a:pt x="3503" y="890"/>
                  <a:pt x="3430" y="902"/>
                </a:cubicBezTo>
                <a:cubicBezTo>
                  <a:pt x="3473" y="868"/>
                  <a:pt x="3510" y="833"/>
                  <a:pt x="3558" y="833"/>
                </a:cubicBezTo>
                <a:close/>
                <a:moveTo>
                  <a:pt x="597" y="878"/>
                </a:moveTo>
                <a:lnTo>
                  <a:pt x="597" y="914"/>
                </a:lnTo>
                <a:cubicBezTo>
                  <a:pt x="511" y="927"/>
                  <a:pt x="427" y="938"/>
                  <a:pt x="329" y="951"/>
                </a:cubicBezTo>
                <a:cubicBezTo>
                  <a:pt x="281" y="963"/>
                  <a:pt x="219" y="963"/>
                  <a:pt x="171" y="963"/>
                </a:cubicBezTo>
                <a:cubicBezTo>
                  <a:pt x="305" y="902"/>
                  <a:pt x="451" y="902"/>
                  <a:pt x="597" y="878"/>
                </a:cubicBezTo>
                <a:close/>
                <a:moveTo>
                  <a:pt x="1776" y="927"/>
                </a:moveTo>
                <a:lnTo>
                  <a:pt x="1776" y="951"/>
                </a:lnTo>
                <a:cubicBezTo>
                  <a:pt x="1703" y="951"/>
                  <a:pt x="1630" y="963"/>
                  <a:pt x="1557" y="963"/>
                </a:cubicBezTo>
                <a:lnTo>
                  <a:pt x="1557" y="938"/>
                </a:lnTo>
                <a:cubicBezTo>
                  <a:pt x="1630" y="938"/>
                  <a:pt x="1703" y="938"/>
                  <a:pt x="1776" y="927"/>
                </a:cubicBezTo>
                <a:close/>
                <a:moveTo>
                  <a:pt x="5674" y="749"/>
                </a:moveTo>
                <a:cubicBezTo>
                  <a:pt x="5693" y="749"/>
                  <a:pt x="5714" y="757"/>
                  <a:pt x="5729" y="781"/>
                </a:cubicBezTo>
                <a:cubicBezTo>
                  <a:pt x="5753" y="817"/>
                  <a:pt x="5716" y="841"/>
                  <a:pt x="5692" y="865"/>
                </a:cubicBezTo>
                <a:cubicBezTo>
                  <a:pt x="5656" y="890"/>
                  <a:pt x="5619" y="927"/>
                  <a:pt x="5583" y="938"/>
                </a:cubicBezTo>
                <a:cubicBezTo>
                  <a:pt x="5520" y="961"/>
                  <a:pt x="5456" y="970"/>
                  <a:pt x="5392" y="970"/>
                </a:cubicBezTo>
                <a:cubicBezTo>
                  <a:pt x="5286" y="970"/>
                  <a:pt x="5179" y="944"/>
                  <a:pt x="5072" y="914"/>
                </a:cubicBezTo>
                <a:cubicBezTo>
                  <a:pt x="5206" y="902"/>
                  <a:pt x="5206" y="902"/>
                  <a:pt x="5254" y="768"/>
                </a:cubicBezTo>
                <a:cubicBezTo>
                  <a:pt x="5303" y="768"/>
                  <a:pt x="5352" y="768"/>
                  <a:pt x="5400" y="781"/>
                </a:cubicBezTo>
                <a:cubicBezTo>
                  <a:pt x="5431" y="785"/>
                  <a:pt x="5461" y="788"/>
                  <a:pt x="5490" y="788"/>
                </a:cubicBezTo>
                <a:cubicBezTo>
                  <a:pt x="5540" y="788"/>
                  <a:pt x="5589" y="779"/>
                  <a:pt x="5643" y="756"/>
                </a:cubicBezTo>
                <a:cubicBezTo>
                  <a:pt x="5652" y="752"/>
                  <a:pt x="5663" y="749"/>
                  <a:pt x="5674" y="749"/>
                </a:cubicBezTo>
                <a:close/>
                <a:moveTo>
                  <a:pt x="868" y="900"/>
                </a:moveTo>
                <a:cubicBezTo>
                  <a:pt x="896" y="900"/>
                  <a:pt x="927" y="905"/>
                  <a:pt x="962" y="914"/>
                </a:cubicBezTo>
                <a:cubicBezTo>
                  <a:pt x="852" y="951"/>
                  <a:pt x="779" y="975"/>
                  <a:pt x="694" y="1000"/>
                </a:cubicBezTo>
                <a:cubicBezTo>
                  <a:pt x="739" y="936"/>
                  <a:pt x="790" y="900"/>
                  <a:pt x="868" y="900"/>
                </a:cubicBezTo>
                <a:close/>
                <a:moveTo>
                  <a:pt x="1497" y="878"/>
                </a:moveTo>
                <a:cubicBezTo>
                  <a:pt x="1509" y="927"/>
                  <a:pt x="1448" y="927"/>
                  <a:pt x="1424" y="938"/>
                </a:cubicBezTo>
                <a:cubicBezTo>
                  <a:pt x="1302" y="951"/>
                  <a:pt x="1181" y="963"/>
                  <a:pt x="1059" y="987"/>
                </a:cubicBezTo>
                <a:cubicBezTo>
                  <a:pt x="998" y="987"/>
                  <a:pt x="949" y="987"/>
                  <a:pt x="889" y="1000"/>
                </a:cubicBezTo>
                <a:lnTo>
                  <a:pt x="889" y="975"/>
                </a:lnTo>
                <a:cubicBezTo>
                  <a:pt x="962" y="951"/>
                  <a:pt x="1035" y="927"/>
                  <a:pt x="1119" y="914"/>
                </a:cubicBezTo>
                <a:cubicBezTo>
                  <a:pt x="1241" y="902"/>
                  <a:pt x="1363" y="890"/>
                  <a:pt x="1497" y="878"/>
                </a:cubicBezTo>
                <a:close/>
                <a:moveTo>
                  <a:pt x="609" y="975"/>
                </a:moveTo>
                <a:lnTo>
                  <a:pt x="609" y="987"/>
                </a:lnTo>
                <a:cubicBezTo>
                  <a:pt x="584" y="1000"/>
                  <a:pt x="560" y="1011"/>
                  <a:pt x="524" y="1011"/>
                </a:cubicBezTo>
                <a:lnTo>
                  <a:pt x="524" y="1000"/>
                </a:lnTo>
                <a:cubicBezTo>
                  <a:pt x="548" y="987"/>
                  <a:pt x="584" y="987"/>
                  <a:pt x="609" y="975"/>
                </a:cubicBezTo>
                <a:close/>
                <a:moveTo>
                  <a:pt x="2554" y="883"/>
                </a:moveTo>
                <a:cubicBezTo>
                  <a:pt x="2603" y="883"/>
                  <a:pt x="2652" y="885"/>
                  <a:pt x="2700" y="890"/>
                </a:cubicBezTo>
                <a:cubicBezTo>
                  <a:pt x="2569" y="950"/>
                  <a:pt x="1904" y="1020"/>
                  <a:pt x="1567" y="1020"/>
                </a:cubicBezTo>
                <a:cubicBezTo>
                  <a:pt x="1500" y="1020"/>
                  <a:pt x="1446" y="1017"/>
                  <a:pt x="1411" y="1011"/>
                </a:cubicBezTo>
                <a:cubicBezTo>
                  <a:pt x="1643" y="987"/>
                  <a:pt x="1873" y="975"/>
                  <a:pt x="2092" y="951"/>
                </a:cubicBezTo>
                <a:cubicBezTo>
                  <a:pt x="2165" y="951"/>
                  <a:pt x="2227" y="938"/>
                  <a:pt x="2287" y="914"/>
                </a:cubicBezTo>
                <a:cubicBezTo>
                  <a:pt x="2380" y="891"/>
                  <a:pt x="2468" y="883"/>
                  <a:pt x="2554" y="883"/>
                </a:cubicBezTo>
                <a:close/>
                <a:moveTo>
                  <a:pt x="3151" y="975"/>
                </a:moveTo>
                <a:cubicBezTo>
                  <a:pt x="3076" y="1012"/>
                  <a:pt x="3002" y="1028"/>
                  <a:pt x="2922" y="1028"/>
                </a:cubicBezTo>
                <a:cubicBezTo>
                  <a:pt x="2897" y="1028"/>
                  <a:pt x="2872" y="1027"/>
                  <a:pt x="2846" y="1024"/>
                </a:cubicBezTo>
                <a:cubicBezTo>
                  <a:pt x="2846" y="1011"/>
                  <a:pt x="2846" y="1011"/>
                  <a:pt x="2835" y="1000"/>
                </a:cubicBezTo>
                <a:cubicBezTo>
                  <a:pt x="2944" y="987"/>
                  <a:pt x="3054" y="975"/>
                  <a:pt x="3151" y="975"/>
                </a:cubicBezTo>
                <a:close/>
                <a:moveTo>
                  <a:pt x="427" y="1011"/>
                </a:moveTo>
                <a:lnTo>
                  <a:pt x="427" y="1035"/>
                </a:lnTo>
                <a:cubicBezTo>
                  <a:pt x="402" y="1035"/>
                  <a:pt x="378" y="1048"/>
                  <a:pt x="354" y="1048"/>
                </a:cubicBezTo>
                <a:cubicBezTo>
                  <a:pt x="341" y="1048"/>
                  <a:pt x="341" y="1035"/>
                  <a:pt x="341" y="1035"/>
                </a:cubicBezTo>
                <a:cubicBezTo>
                  <a:pt x="365" y="1024"/>
                  <a:pt x="390" y="1011"/>
                  <a:pt x="427" y="1011"/>
                </a:cubicBezTo>
                <a:close/>
                <a:moveTo>
                  <a:pt x="1983" y="1048"/>
                </a:moveTo>
                <a:lnTo>
                  <a:pt x="1983" y="1097"/>
                </a:lnTo>
                <a:cubicBezTo>
                  <a:pt x="1898" y="1097"/>
                  <a:pt x="1800" y="1097"/>
                  <a:pt x="1716" y="1084"/>
                </a:cubicBezTo>
                <a:lnTo>
                  <a:pt x="1716" y="1072"/>
                </a:lnTo>
                <a:cubicBezTo>
                  <a:pt x="1800" y="1060"/>
                  <a:pt x="1898" y="1060"/>
                  <a:pt x="1983" y="1048"/>
                </a:cubicBezTo>
                <a:close/>
                <a:moveTo>
                  <a:pt x="2615" y="1038"/>
                </a:moveTo>
                <a:cubicBezTo>
                  <a:pt x="2669" y="1038"/>
                  <a:pt x="2723" y="1048"/>
                  <a:pt x="2773" y="1084"/>
                </a:cubicBezTo>
                <a:cubicBezTo>
                  <a:pt x="2696" y="1105"/>
                  <a:pt x="2619" y="1112"/>
                  <a:pt x="2542" y="1112"/>
                </a:cubicBezTo>
                <a:cubicBezTo>
                  <a:pt x="2437" y="1112"/>
                  <a:pt x="2332" y="1098"/>
                  <a:pt x="2227" y="1084"/>
                </a:cubicBezTo>
                <a:cubicBezTo>
                  <a:pt x="2311" y="1048"/>
                  <a:pt x="2408" y="1060"/>
                  <a:pt x="2506" y="1048"/>
                </a:cubicBezTo>
                <a:cubicBezTo>
                  <a:pt x="2541" y="1043"/>
                  <a:pt x="2578" y="1038"/>
                  <a:pt x="2615" y="1038"/>
                </a:cubicBezTo>
                <a:close/>
                <a:moveTo>
                  <a:pt x="3600" y="1011"/>
                </a:moveTo>
                <a:lnTo>
                  <a:pt x="3600" y="1011"/>
                </a:lnTo>
                <a:cubicBezTo>
                  <a:pt x="3381" y="1048"/>
                  <a:pt x="3175" y="1084"/>
                  <a:pt x="2956" y="1121"/>
                </a:cubicBezTo>
                <a:cubicBezTo>
                  <a:pt x="2956" y="1108"/>
                  <a:pt x="2944" y="1108"/>
                  <a:pt x="2944" y="1097"/>
                </a:cubicBezTo>
                <a:cubicBezTo>
                  <a:pt x="2956" y="1084"/>
                  <a:pt x="2968" y="1072"/>
                  <a:pt x="2992" y="1072"/>
                </a:cubicBezTo>
                <a:cubicBezTo>
                  <a:pt x="3187" y="1048"/>
                  <a:pt x="3394" y="1024"/>
                  <a:pt x="3600" y="1011"/>
                </a:cubicBezTo>
                <a:close/>
                <a:moveTo>
                  <a:pt x="3613" y="1072"/>
                </a:moveTo>
                <a:lnTo>
                  <a:pt x="3613" y="1072"/>
                </a:lnTo>
                <a:cubicBezTo>
                  <a:pt x="3527" y="1133"/>
                  <a:pt x="3443" y="1145"/>
                  <a:pt x="3345" y="1145"/>
                </a:cubicBezTo>
                <a:cubicBezTo>
                  <a:pt x="3333" y="1133"/>
                  <a:pt x="3333" y="1121"/>
                  <a:pt x="3333" y="1121"/>
                </a:cubicBezTo>
                <a:cubicBezTo>
                  <a:pt x="3430" y="1097"/>
                  <a:pt x="3527" y="1084"/>
                  <a:pt x="3613" y="1072"/>
                </a:cubicBezTo>
                <a:close/>
                <a:moveTo>
                  <a:pt x="2081" y="1145"/>
                </a:moveTo>
                <a:lnTo>
                  <a:pt x="2081" y="1170"/>
                </a:lnTo>
                <a:cubicBezTo>
                  <a:pt x="2032" y="1170"/>
                  <a:pt x="1995" y="1170"/>
                  <a:pt x="1959" y="1157"/>
                </a:cubicBezTo>
                <a:lnTo>
                  <a:pt x="1959" y="1145"/>
                </a:lnTo>
                <a:close/>
                <a:moveTo>
                  <a:pt x="814" y="1044"/>
                </a:moveTo>
                <a:cubicBezTo>
                  <a:pt x="834" y="1044"/>
                  <a:pt x="851" y="1046"/>
                  <a:pt x="864" y="1048"/>
                </a:cubicBezTo>
                <a:cubicBezTo>
                  <a:pt x="633" y="1097"/>
                  <a:pt x="414" y="1133"/>
                  <a:pt x="195" y="1181"/>
                </a:cubicBezTo>
                <a:cubicBezTo>
                  <a:pt x="260" y="1128"/>
                  <a:pt x="645" y="1044"/>
                  <a:pt x="814" y="1044"/>
                </a:cubicBezTo>
                <a:close/>
                <a:moveTo>
                  <a:pt x="1837" y="1157"/>
                </a:moveTo>
                <a:lnTo>
                  <a:pt x="1837" y="1181"/>
                </a:lnTo>
                <a:cubicBezTo>
                  <a:pt x="1813" y="1170"/>
                  <a:pt x="1800" y="1170"/>
                  <a:pt x="1776" y="1170"/>
                </a:cubicBezTo>
                <a:cubicBezTo>
                  <a:pt x="1800" y="1170"/>
                  <a:pt x="1813" y="1157"/>
                  <a:pt x="1837" y="1157"/>
                </a:cubicBezTo>
                <a:close/>
                <a:moveTo>
                  <a:pt x="5194" y="987"/>
                </a:moveTo>
                <a:cubicBezTo>
                  <a:pt x="5230" y="1000"/>
                  <a:pt x="5279" y="1011"/>
                  <a:pt x="5316" y="1011"/>
                </a:cubicBezTo>
                <a:cubicBezTo>
                  <a:pt x="5424" y="1011"/>
                  <a:pt x="5534" y="1000"/>
                  <a:pt x="5656" y="987"/>
                </a:cubicBezTo>
                <a:lnTo>
                  <a:pt x="5656" y="987"/>
                </a:lnTo>
                <a:cubicBezTo>
                  <a:pt x="5668" y="1048"/>
                  <a:pt x="5643" y="1097"/>
                  <a:pt x="5595" y="1133"/>
                </a:cubicBezTo>
                <a:cubicBezTo>
                  <a:pt x="5527" y="1171"/>
                  <a:pt x="5458" y="1190"/>
                  <a:pt x="5390" y="1190"/>
                </a:cubicBezTo>
                <a:cubicBezTo>
                  <a:pt x="5349" y="1190"/>
                  <a:pt x="5308" y="1183"/>
                  <a:pt x="5267" y="1170"/>
                </a:cubicBezTo>
                <a:cubicBezTo>
                  <a:pt x="5230" y="1170"/>
                  <a:pt x="5194" y="1157"/>
                  <a:pt x="5157" y="1145"/>
                </a:cubicBezTo>
                <a:cubicBezTo>
                  <a:pt x="5097" y="1133"/>
                  <a:pt x="5072" y="1097"/>
                  <a:pt x="5084" y="1060"/>
                </a:cubicBezTo>
                <a:cubicBezTo>
                  <a:pt x="5097" y="1011"/>
                  <a:pt x="5145" y="987"/>
                  <a:pt x="5194" y="987"/>
                </a:cubicBezTo>
                <a:close/>
                <a:moveTo>
                  <a:pt x="1217" y="1181"/>
                </a:moveTo>
                <a:lnTo>
                  <a:pt x="1217" y="1218"/>
                </a:lnTo>
                <a:cubicBezTo>
                  <a:pt x="1132" y="1230"/>
                  <a:pt x="1059" y="1230"/>
                  <a:pt x="973" y="1243"/>
                </a:cubicBezTo>
                <a:lnTo>
                  <a:pt x="973" y="1218"/>
                </a:lnTo>
                <a:cubicBezTo>
                  <a:pt x="1046" y="1206"/>
                  <a:pt x="1132" y="1194"/>
                  <a:pt x="1217" y="1181"/>
                </a:cubicBezTo>
                <a:close/>
                <a:moveTo>
                  <a:pt x="4698" y="69"/>
                </a:moveTo>
                <a:cubicBezTo>
                  <a:pt x="4753" y="69"/>
                  <a:pt x="4809" y="79"/>
                  <a:pt x="4865" y="100"/>
                </a:cubicBezTo>
                <a:cubicBezTo>
                  <a:pt x="4938" y="124"/>
                  <a:pt x="5024" y="136"/>
                  <a:pt x="5108" y="160"/>
                </a:cubicBezTo>
                <a:cubicBezTo>
                  <a:pt x="5206" y="197"/>
                  <a:pt x="5230" y="221"/>
                  <a:pt x="5230" y="318"/>
                </a:cubicBezTo>
                <a:cubicBezTo>
                  <a:pt x="5218" y="489"/>
                  <a:pt x="5194" y="646"/>
                  <a:pt x="5170" y="805"/>
                </a:cubicBezTo>
                <a:cubicBezTo>
                  <a:pt x="5170" y="832"/>
                  <a:pt x="5156" y="846"/>
                  <a:pt x="5134" y="846"/>
                </a:cubicBezTo>
                <a:cubicBezTo>
                  <a:pt x="5126" y="846"/>
                  <a:pt x="5118" y="844"/>
                  <a:pt x="5108" y="841"/>
                </a:cubicBezTo>
                <a:cubicBezTo>
                  <a:pt x="5035" y="829"/>
                  <a:pt x="4987" y="781"/>
                  <a:pt x="4975" y="708"/>
                </a:cubicBezTo>
                <a:lnTo>
                  <a:pt x="4975" y="513"/>
                </a:lnTo>
                <a:cubicBezTo>
                  <a:pt x="4975" y="452"/>
                  <a:pt x="4975" y="452"/>
                  <a:pt x="4902" y="440"/>
                </a:cubicBezTo>
                <a:cubicBezTo>
                  <a:pt x="4853" y="537"/>
                  <a:pt x="4792" y="635"/>
                  <a:pt x="4695" y="708"/>
                </a:cubicBezTo>
                <a:cubicBezTo>
                  <a:pt x="4644" y="746"/>
                  <a:pt x="4589" y="761"/>
                  <a:pt x="4531" y="761"/>
                </a:cubicBezTo>
                <a:cubicBezTo>
                  <a:pt x="4479" y="761"/>
                  <a:pt x="4424" y="749"/>
                  <a:pt x="4367" y="732"/>
                </a:cubicBezTo>
                <a:lnTo>
                  <a:pt x="4367" y="781"/>
                </a:lnTo>
                <a:cubicBezTo>
                  <a:pt x="4379" y="781"/>
                  <a:pt x="4391" y="805"/>
                  <a:pt x="4416" y="805"/>
                </a:cubicBezTo>
                <a:cubicBezTo>
                  <a:pt x="4452" y="817"/>
                  <a:pt x="4489" y="817"/>
                  <a:pt x="4537" y="817"/>
                </a:cubicBezTo>
                <a:cubicBezTo>
                  <a:pt x="4573" y="817"/>
                  <a:pt x="4598" y="841"/>
                  <a:pt x="4622" y="865"/>
                </a:cubicBezTo>
                <a:cubicBezTo>
                  <a:pt x="4652" y="895"/>
                  <a:pt x="4690" y="917"/>
                  <a:pt x="4736" y="917"/>
                </a:cubicBezTo>
                <a:cubicBezTo>
                  <a:pt x="4746" y="917"/>
                  <a:pt x="4757" y="916"/>
                  <a:pt x="4768" y="914"/>
                </a:cubicBezTo>
                <a:cubicBezTo>
                  <a:pt x="4778" y="912"/>
                  <a:pt x="4789" y="912"/>
                  <a:pt x="4798" y="912"/>
                </a:cubicBezTo>
                <a:cubicBezTo>
                  <a:pt x="4868" y="912"/>
                  <a:pt x="4917" y="947"/>
                  <a:pt x="4938" y="1011"/>
                </a:cubicBezTo>
                <a:cubicBezTo>
                  <a:pt x="4975" y="1108"/>
                  <a:pt x="5060" y="1157"/>
                  <a:pt x="5133" y="1194"/>
                </a:cubicBezTo>
                <a:cubicBezTo>
                  <a:pt x="5194" y="1218"/>
                  <a:pt x="5267" y="1218"/>
                  <a:pt x="5340" y="1254"/>
                </a:cubicBezTo>
                <a:cubicBezTo>
                  <a:pt x="5267" y="1254"/>
                  <a:pt x="5206" y="1267"/>
                  <a:pt x="5145" y="1267"/>
                </a:cubicBezTo>
                <a:cubicBezTo>
                  <a:pt x="4951" y="1254"/>
                  <a:pt x="4768" y="1243"/>
                  <a:pt x="4586" y="1218"/>
                </a:cubicBezTo>
                <a:cubicBezTo>
                  <a:pt x="4464" y="1206"/>
                  <a:pt x="4354" y="1170"/>
                  <a:pt x="4245" y="1145"/>
                </a:cubicBezTo>
                <a:cubicBezTo>
                  <a:pt x="4124" y="1108"/>
                  <a:pt x="3941" y="1084"/>
                  <a:pt x="3868" y="1072"/>
                </a:cubicBezTo>
                <a:cubicBezTo>
                  <a:pt x="3832" y="1011"/>
                  <a:pt x="3844" y="938"/>
                  <a:pt x="3844" y="865"/>
                </a:cubicBezTo>
                <a:cubicBezTo>
                  <a:pt x="3856" y="792"/>
                  <a:pt x="3880" y="562"/>
                  <a:pt x="3880" y="464"/>
                </a:cubicBezTo>
                <a:cubicBezTo>
                  <a:pt x="4002" y="379"/>
                  <a:pt x="4391" y="160"/>
                  <a:pt x="4476" y="124"/>
                </a:cubicBezTo>
                <a:cubicBezTo>
                  <a:pt x="4547" y="88"/>
                  <a:pt x="4622" y="69"/>
                  <a:pt x="4698" y="69"/>
                </a:cubicBezTo>
                <a:close/>
                <a:moveTo>
                  <a:pt x="1178" y="1052"/>
                </a:moveTo>
                <a:cubicBezTo>
                  <a:pt x="1236" y="1052"/>
                  <a:pt x="1293" y="1058"/>
                  <a:pt x="1351" y="1072"/>
                </a:cubicBezTo>
                <a:lnTo>
                  <a:pt x="1351" y="1108"/>
                </a:lnTo>
                <a:cubicBezTo>
                  <a:pt x="1253" y="1120"/>
                  <a:pt x="1147" y="1159"/>
                  <a:pt x="1048" y="1159"/>
                </a:cubicBezTo>
                <a:cubicBezTo>
                  <a:pt x="1035" y="1159"/>
                  <a:pt x="1023" y="1159"/>
                  <a:pt x="1010" y="1157"/>
                </a:cubicBezTo>
                <a:cubicBezTo>
                  <a:pt x="978" y="1150"/>
                  <a:pt x="948" y="1147"/>
                  <a:pt x="920" y="1147"/>
                </a:cubicBezTo>
                <a:cubicBezTo>
                  <a:pt x="851" y="1147"/>
                  <a:pt x="791" y="1164"/>
                  <a:pt x="730" y="1181"/>
                </a:cubicBezTo>
                <a:cubicBezTo>
                  <a:pt x="633" y="1194"/>
                  <a:pt x="536" y="1218"/>
                  <a:pt x="451" y="1243"/>
                </a:cubicBezTo>
                <a:cubicBezTo>
                  <a:pt x="341" y="1267"/>
                  <a:pt x="232" y="1279"/>
                  <a:pt x="86" y="1279"/>
                </a:cubicBezTo>
                <a:cubicBezTo>
                  <a:pt x="122" y="1254"/>
                  <a:pt x="135" y="1243"/>
                  <a:pt x="159" y="1243"/>
                </a:cubicBezTo>
                <a:cubicBezTo>
                  <a:pt x="305" y="1206"/>
                  <a:pt x="451" y="1170"/>
                  <a:pt x="597" y="1145"/>
                </a:cubicBezTo>
                <a:cubicBezTo>
                  <a:pt x="755" y="1121"/>
                  <a:pt x="900" y="1084"/>
                  <a:pt x="1059" y="1060"/>
                </a:cubicBezTo>
                <a:cubicBezTo>
                  <a:pt x="1099" y="1055"/>
                  <a:pt x="1139" y="1052"/>
                  <a:pt x="1178" y="1052"/>
                </a:cubicBezTo>
                <a:close/>
                <a:moveTo>
                  <a:pt x="4682" y="0"/>
                </a:moveTo>
                <a:cubicBezTo>
                  <a:pt x="4631" y="0"/>
                  <a:pt x="4582" y="12"/>
                  <a:pt x="4537" y="38"/>
                </a:cubicBezTo>
                <a:cubicBezTo>
                  <a:pt x="4440" y="75"/>
                  <a:pt x="4354" y="136"/>
                  <a:pt x="4257" y="184"/>
                </a:cubicBezTo>
                <a:cubicBezTo>
                  <a:pt x="4233" y="197"/>
                  <a:pt x="3916" y="379"/>
                  <a:pt x="3880" y="416"/>
                </a:cubicBezTo>
                <a:cubicBezTo>
                  <a:pt x="3875" y="384"/>
                  <a:pt x="3850" y="376"/>
                  <a:pt x="3819" y="376"/>
                </a:cubicBezTo>
                <a:cubicBezTo>
                  <a:pt x="3777" y="376"/>
                  <a:pt x="3725" y="391"/>
                  <a:pt x="3698" y="391"/>
                </a:cubicBezTo>
                <a:lnTo>
                  <a:pt x="3394" y="391"/>
                </a:lnTo>
                <a:cubicBezTo>
                  <a:pt x="3235" y="379"/>
                  <a:pt x="3078" y="354"/>
                  <a:pt x="2919" y="354"/>
                </a:cubicBezTo>
                <a:cubicBezTo>
                  <a:pt x="2603" y="343"/>
                  <a:pt x="2299" y="330"/>
                  <a:pt x="1983" y="330"/>
                </a:cubicBezTo>
                <a:cubicBezTo>
                  <a:pt x="1870" y="330"/>
                  <a:pt x="1756" y="325"/>
                  <a:pt x="1643" y="325"/>
                </a:cubicBezTo>
                <a:cubicBezTo>
                  <a:pt x="1586" y="325"/>
                  <a:pt x="1529" y="326"/>
                  <a:pt x="1473" y="330"/>
                </a:cubicBezTo>
                <a:cubicBezTo>
                  <a:pt x="1156" y="343"/>
                  <a:pt x="827" y="354"/>
                  <a:pt x="511" y="379"/>
                </a:cubicBezTo>
                <a:cubicBezTo>
                  <a:pt x="378" y="379"/>
                  <a:pt x="244" y="391"/>
                  <a:pt x="98" y="416"/>
                </a:cubicBezTo>
                <a:cubicBezTo>
                  <a:pt x="195" y="452"/>
                  <a:pt x="135" y="525"/>
                  <a:pt x="171" y="586"/>
                </a:cubicBezTo>
                <a:cubicBezTo>
                  <a:pt x="146" y="586"/>
                  <a:pt x="122" y="598"/>
                  <a:pt x="110" y="610"/>
                </a:cubicBezTo>
                <a:cubicBezTo>
                  <a:pt x="147" y="616"/>
                  <a:pt x="183" y="619"/>
                  <a:pt x="219" y="619"/>
                </a:cubicBezTo>
                <a:cubicBezTo>
                  <a:pt x="329" y="619"/>
                  <a:pt x="438" y="598"/>
                  <a:pt x="548" y="598"/>
                </a:cubicBezTo>
                <a:cubicBezTo>
                  <a:pt x="390" y="659"/>
                  <a:pt x="208" y="659"/>
                  <a:pt x="62" y="756"/>
                </a:cubicBezTo>
                <a:cubicBezTo>
                  <a:pt x="98" y="768"/>
                  <a:pt x="135" y="768"/>
                  <a:pt x="171" y="768"/>
                </a:cubicBezTo>
                <a:cubicBezTo>
                  <a:pt x="159" y="781"/>
                  <a:pt x="159" y="792"/>
                  <a:pt x="146" y="805"/>
                </a:cubicBezTo>
                <a:cubicBezTo>
                  <a:pt x="341" y="781"/>
                  <a:pt x="536" y="756"/>
                  <a:pt x="743" y="732"/>
                </a:cubicBezTo>
                <a:cubicBezTo>
                  <a:pt x="779" y="689"/>
                  <a:pt x="822" y="680"/>
                  <a:pt x="866" y="680"/>
                </a:cubicBezTo>
                <a:cubicBezTo>
                  <a:pt x="899" y="680"/>
                  <a:pt x="934" y="685"/>
                  <a:pt x="967" y="685"/>
                </a:cubicBezTo>
                <a:cubicBezTo>
                  <a:pt x="977" y="685"/>
                  <a:pt x="988" y="685"/>
                  <a:pt x="998" y="683"/>
                </a:cubicBezTo>
                <a:lnTo>
                  <a:pt x="998" y="683"/>
                </a:lnTo>
                <a:cubicBezTo>
                  <a:pt x="924" y="704"/>
                  <a:pt x="850" y="734"/>
                  <a:pt x="777" y="734"/>
                </a:cubicBezTo>
                <a:cubicBezTo>
                  <a:pt x="765" y="734"/>
                  <a:pt x="754" y="734"/>
                  <a:pt x="743" y="732"/>
                </a:cubicBezTo>
                <a:lnTo>
                  <a:pt x="743" y="792"/>
                </a:lnTo>
                <a:cubicBezTo>
                  <a:pt x="626" y="814"/>
                  <a:pt x="509" y="832"/>
                  <a:pt x="389" y="832"/>
                </a:cubicBezTo>
                <a:cubicBezTo>
                  <a:pt x="310" y="832"/>
                  <a:pt x="229" y="824"/>
                  <a:pt x="146" y="805"/>
                </a:cubicBezTo>
                <a:cubicBezTo>
                  <a:pt x="138" y="797"/>
                  <a:pt x="130" y="793"/>
                  <a:pt x="122" y="793"/>
                </a:cubicBezTo>
                <a:cubicBezTo>
                  <a:pt x="107" y="793"/>
                  <a:pt x="94" y="809"/>
                  <a:pt x="86" y="841"/>
                </a:cubicBezTo>
                <a:lnTo>
                  <a:pt x="268" y="878"/>
                </a:lnTo>
                <a:cubicBezTo>
                  <a:pt x="183" y="914"/>
                  <a:pt x="86" y="902"/>
                  <a:pt x="13" y="987"/>
                </a:cubicBezTo>
                <a:cubicBezTo>
                  <a:pt x="73" y="1000"/>
                  <a:pt x="110" y="1011"/>
                  <a:pt x="159" y="1024"/>
                </a:cubicBezTo>
                <a:cubicBezTo>
                  <a:pt x="135" y="1035"/>
                  <a:pt x="110" y="1060"/>
                  <a:pt x="73" y="1084"/>
                </a:cubicBezTo>
                <a:lnTo>
                  <a:pt x="183" y="1121"/>
                </a:lnTo>
                <a:cubicBezTo>
                  <a:pt x="110" y="1145"/>
                  <a:pt x="62" y="1170"/>
                  <a:pt x="1" y="1206"/>
                </a:cubicBezTo>
                <a:cubicBezTo>
                  <a:pt x="13" y="1254"/>
                  <a:pt x="25" y="1291"/>
                  <a:pt x="37" y="1340"/>
                </a:cubicBezTo>
                <a:lnTo>
                  <a:pt x="110" y="1340"/>
                </a:lnTo>
                <a:cubicBezTo>
                  <a:pt x="354" y="1327"/>
                  <a:pt x="584" y="1316"/>
                  <a:pt x="816" y="1303"/>
                </a:cubicBezTo>
                <a:cubicBezTo>
                  <a:pt x="889" y="1303"/>
                  <a:pt x="949" y="1303"/>
                  <a:pt x="1010" y="1291"/>
                </a:cubicBezTo>
                <a:cubicBezTo>
                  <a:pt x="1254" y="1279"/>
                  <a:pt x="1497" y="1243"/>
                  <a:pt x="1740" y="1230"/>
                </a:cubicBezTo>
                <a:lnTo>
                  <a:pt x="2311" y="1230"/>
                </a:lnTo>
                <a:cubicBezTo>
                  <a:pt x="2445" y="1230"/>
                  <a:pt x="2579" y="1218"/>
                  <a:pt x="2713" y="1206"/>
                </a:cubicBezTo>
                <a:lnTo>
                  <a:pt x="3491" y="1206"/>
                </a:lnTo>
                <a:cubicBezTo>
                  <a:pt x="3570" y="1200"/>
                  <a:pt x="3655" y="1200"/>
                  <a:pt x="3722" y="1200"/>
                </a:cubicBezTo>
                <a:cubicBezTo>
                  <a:pt x="3789" y="1200"/>
                  <a:pt x="3838" y="1200"/>
                  <a:pt x="3844" y="1194"/>
                </a:cubicBezTo>
                <a:cubicBezTo>
                  <a:pt x="3868" y="1194"/>
                  <a:pt x="3868" y="1133"/>
                  <a:pt x="3868" y="1133"/>
                </a:cubicBezTo>
                <a:cubicBezTo>
                  <a:pt x="3868" y="1133"/>
                  <a:pt x="4318" y="1206"/>
                  <a:pt x="4367" y="1218"/>
                </a:cubicBezTo>
                <a:cubicBezTo>
                  <a:pt x="4537" y="1291"/>
                  <a:pt x="4707" y="1291"/>
                  <a:pt x="4878" y="1316"/>
                </a:cubicBezTo>
                <a:cubicBezTo>
                  <a:pt x="4948" y="1320"/>
                  <a:pt x="5017" y="1323"/>
                  <a:pt x="5085" y="1323"/>
                </a:cubicBezTo>
                <a:cubicBezTo>
                  <a:pt x="5204" y="1323"/>
                  <a:pt x="5321" y="1314"/>
                  <a:pt x="5437" y="1291"/>
                </a:cubicBezTo>
                <a:cubicBezTo>
                  <a:pt x="5546" y="1279"/>
                  <a:pt x="5656" y="1254"/>
                  <a:pt x="5680" y="1121"/>
                </a:cubicBezTo>
                <a:cubicBezTo>
                  <a:pt x="5680" y="1108"/>
                  <a:pt x="5680" y="1097"/>
                  <a:pt x="5692" y="1097"/>
                </a:cubicBezTo>
                <a:cubicBezTo>
                  <a:pt x="5741" y="1048"/>
                  <a:pt x="5729" y="987"/>
                  <a:pt x="5705" y="938"/>
                </a:cubicBezTo>
                <a:cubicBezTo>
                  <a:pt x="5741" y="902"/>
                  <a:pt x="5778" y="878"/>
                  <a:pt x="5789" y="829"/>
                </a:cubicBezTo>
                <a:cubicBezTo>
                  <a:pt x="5802" y="792"/>
                  <a:pt x="5778" y="744"/>
                  <a:pt x="5765" y="708"/>
                </a:cubicBezTo>
                <a:cubicBezTo>
                  <a:pt x="5887" y="610"/>
                  <a:pt x="5887" y="610"/>
                  <a:pt x="5851" y="489"/>
                </a:cubicBezTo>
                <a:cubicBezTo>
                  <a:pt x="5862" y="489"/>
                  <a:pt x="5875" y="476"/>
                  <a:pt x="5899" y="476"/>
                </a:cubicBezTo>
                <a:cubicBezTo>
                  <a:pt x="6045" y="476"/>
                  <a:pt x="6191" y="471"/>
                  <a:pt x="6337" y="471"/>
                </a:cubicBezTo>
                <a:cubicBezTo>
                  <a:pt x="6410" y="471"/>
                  <a:pt x="6483" y="472"/>
                  <a:pt x="6556" y="476"/>
                </a:cubicBezTo>
                <a:cubicBezTo>
                  <a:pt x="6641" y="476"/>
                  <a:pt x="6726" y="452"/>
                  <a:pt x="6799" y="416"/>
                </a:cubicBezTo>
                <a:cubicBezTo>
                  <a:pt x="6848" y="391"/>
                  <a:pt x="6872" y="343"/>
                  <a:pt x="6872" y="294"/>
                </a:cubicBezTo>
                <a:cubicBezTo>
                  <a:pt x="6872" y="245"/>
                  <a:pt x="6824" y="221"/>
                  <a:pt x="6787" y="209"/>
                </a:cubicBezTo>
                <a:cubicBezTo>
                  <a:pt x="6751" y="209"/>
                  <a:pt x="6726" y="197"/>
                  <a:pt x="6702" y="197"/>
                </a:cubicBezTo>
                <a:cubicBezTo>
                  <a:pt x="6470" y="184"/>
                  <a:pt x="6240" y="184"/>
                  <a:pt x="6008" y="173"/>
                </a:cubicBezTo>
                <a:cubicBezTo>
                  <a:pt x="5789" y="160"/>
                  <a:pt x="5583" y="148"/>
                  <a:pt x="5364" y="148"/>
                </a:cubicBezTo>
                <a:cubicBezTo>
                  <a:pt x="5340" y="142"/>
                  <a:pt x="5316" y="142"/>
                  <a:pt x="5291" y="142"/>
                </a:cubicBezTo>
                <a:cubicBezTo>
                  <a:pt x="5267" y="142"/>
                  <a:pt x="5243" y="142"/>
                  <a:pt x="5218" y="136"/>
                </a:cubicBezTo>
                <a:lnTo>
                  <a:pt x="4816" y="27"/>
                </a:lnTo>
                <a:cubicBezTo>
                  <a:pt x="4771" y="9"/>
                  <a:pt x="4726" y="0"/>
                  <a:pt x="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01" name="Google Shape;5101;p45"/>
          <p:cNvSpPr/>
          <p:nvPr/>
        </p:nvSpPr>
        <p:spPr>
          <a:xfrm>
            <a:off x="977575" y="1635476"/>
            <a:ext cx="1994179" cy="389051"/>
          </a:xfrm>
          <a:custGeom>
            <a:avLst/>
            <a:gdLst/>
            <a:ahLst/>
            <a:cxnLst/>
            <a:rect l="l" t="t" r="r" b="b"/>
            <a:pathLst>
              <a:path w="6873" h="1341" extrusionOk="0">
                <a:moveTo>
                  <a:pt x="1473" y="391"/>
                </a:moveTo>
                <a:lnTo>
                  <a:pt x="1473" y="403"/>
                </a:lnTo>
                <a:cubicBezTo>
                  <a:pt x="1460" y="403"/>
                  <a:pt x="1436" y="391"/>
                  <a:pt x="1411" y="391"/>
                </a:cubicBezTo>
                <a:close/>
                <a:moveTo>
                  <a:pt x="2311" y="379"/>
                </a:moveTo>
                <a:cubicBezTo>
                  <a:pt x="2284" y="406"/>
                  <a:pt x="2261" y="414"/>
                  <a:pt x="2238" y="414"/>
                </a:cubicBezTo>
                <a:cubicBezTo>
                  <a:pt x="2219" y="414"/>
                  <a:pt x="2200" y="409"/>
                  <a:pt x="2178" y="403"/>
                </a:cubicBezTo>
                <a:lnTo>
                  <a:pt x="2178" y="379"/>
                </a:lnTo>
                <a:close/>
                <a:moveTo>
                  <a:pt x="730" y="427"/>
                </a:moveTo>
                <a:lnTo>
                  <a:pt x="730" y="440"/>
                </a:lnTo>
                <a:cubicBezTo>
                  <a:pt x="694" y="452"/>
                  <a:pt x="646" y="452"/>
                  <a:pt x="597" y="464"/>
                </a:cubicBezTo>
                <a:lnTo>
                  <a:pt x="597" y="427"/>
                </a:lnTo>
                <a:close/>
                <a:moveTo>
                  <a:pt x="5303" y="197"/>
                </a:moveTo>
                <a:cubicBezTo>
                  <a:pt x="5413" y="197"/>
                  <a:pt x="5534" y="209"/>
                  <a:pt x="5656" y="209"/>
                </a:cubicBezTo>
                <a:cubicBezTo>
                  <a:pt x="5778" y="221"/>
                  <a:pt x="5899" y="221"/>
                  <a:pt x="6021" y="221"/>
                </a:cubicBezTo>
                <a:lnTo>
                  <a:pt x="6678" y="257"/>
                </a:lnTo>
                <a:cubicBezTo>
                  <a:pt x="6726" y="257"/>
                  <a:pt x="6787" y="257"/>
                  <a:pt x="6799" y="318"/>
                </a:cubicBezTo>
                <a:cubicBezTo>
                  <a:pt x="6799" y="367"/>
                  <a:pt x="6738" y="379"/>
                  <a:pt x="6702" y="403"/>
                </a:cubicBezTo>
                <a:cubicBezTo>
                  <a:pt x="6665" y="416"/>
                  <a:pt x="6629" y="416"/>
                  <a:pt x="6592" y="416"/>
                </a:cubicBezTo>
                <a:cubicBezTo>
                  <a:pt x="6386" y="427"/>
                  <a:pt x="6191" y="427"/>
                  <a:pt x="5984" y="440"/>
                </a:cubicBezTo>
                <a:cubicBezTo>
                  <a:pt x="5802" y="440"/>
                  <a:pt x="5632" y="440"/>
                  <a:pt x="5449" y="452"/>
                </a:cubicBezTo>
                <a:cubicBezTo>
                  <a:pt x="5400" y="452"/>
                  <a:pt x="5352" y="464"/>
                  <a:pt x="5291" y="476"/>
                </a:cubicBezTo>
                <a:cubicBezTo>
                  <a:pt x="5291" y="391"/>
                  <a:pt x="5291" y="306"/>
                  <a:pt x="5303" y="197"/>
                </a:cubicBezTo>
                <a:close/>
                <a:moveTo>
                  <a:pt x="3260" y="489"/>
                </a:moveTo>
                <a:lnTo>
                  <a:pt x="3260" y="513"/>
                </a:lnTo>
                <a:cubicBezTo>
                  <a:pt x="3235" y="500"/>
                  <a:pt x="3199" y="500"/>
                  <a:pt x="3162" y="500"/>
                </a:cubicBezTo>
                <a:lnTo>
                  <a:pt x="3162" y="489"/>
                </a:lnTo>
                <a:close/>
                <a:moveTo>
                  <a:pt x="1095" y="525"/>
                </a:moveTo>
                <a:lnTo>
                  <a:pt x="1095" y="537"/>
                </a:lnTo>
                <a:lnTo>
                  <a:pt x="986" y="537"/>
                </a:lnTo>
                <a:lnTo>
                  <a:pt x="986" y="525"/>
                </a:lnTo>
                <a:close/>
                <a:moveTo>
                  <a:pt x="3637" y="537"/>
                </a:moveTo>
                <a:lnTo>
                  <a:pt x="3637" y="549"/>
                </a:lnTo>
                <a:lnTo>
                  <a:pt x="3527" y="549"/>
                </a:lnTo>
                <a:lnTo>
                  <a:pt x="3527" y="537"/>
                </a:lnTo>
                <a:close/>
                <a:moveTo>
                  <a:pt x="3808" y="489"/>
                </a:moveTo>
                <a:cubicBezTo>
                  <a:pt x="3808" y="513"/>
                  <a:pt x="3819" y="525"/>
                  <a:pt x="3819" y="549"/>
                </a:cubicBezTo>
                <a:cubicBezTo>
                  <a:pt x="3819" y="562"/>
                  <a:pt x="3808" y="562"/>
                  <a:pt x="3808" y="562"/>
                </a:cubicBezTo>
                <a:lnTo>
                  <a:pt x="3771" y="489"/>
                </a:lnTo>
                <a:close/>
                <a:moveTo>
                  <a:pt x="3280" y="539"/>
                </a:moveTo>
                <a:cubicBezTo>
                  <a:pt x="3326" y="539"/>
                  <a:pt x="3372" y="542"/>
                  <a:pt x="3418" y="549"/>
                </a:cubicBezTo>
                <a:cubicBezTo>
                  <a:pt x="3306" y="558"/>
                  <a:pt x="3199" y="598"/>
                  <a:pt x="3090" y="598"/>
                </a:cubicBezTo>
                <a:cubicBezTo>
                  <a:pt x="3046" y="598"/>
                  <a:pt x="3002" y="591"/>
                  <a:pt x="2956" y="573"/>
                </a:cubicBezTo>
                <a:cubicBezTo>
                  <a:pt x="3059" y="556"/>
                  <a:pt x="3168" y="539"/>
                  <a:pt x="3280" y="539"/>
                </a:cubicBezTo>
                <a:close/>
                <a:moveTo>
                  <a:pt x="1995" y="489"/>
                </a:moveTo>
                <a:cubicBezTo>
                  <a:pt x="2044" y="489"/>
                  <a:pt x="2081" y="500"/>
                  <a:pt x="2105" y="549"/>
                </a:cubicBezTo>
                <a:cubicBezTo>
                  <a:pt x="2227" y="537"/>
                  <a:pt x="2360" y="525"/>
                  <a:pt x="2481" y="525"/>
                </a:cubicBezTo>
                <a:lnTo>
                  <a:pt x="2798" y="525"/>
                </a:lnTo>
                <a:cubicBezTo>
                  <a:pt x="2798" y="537"/>
                  <a:pt x="2810" y="537"/>
                  <a:pt x="2810" y="549"/>
                </a:cubicBezTo>
                <a:cubicBezTo>
                  <a:pt x="2737" y="562"/>
                  <a:pt x="2664" y="573"/>
                  <a:pt x="2603" y="586"/>
                </a:cubicBezTo>
                <a:lnTo>
                  <a:pt x="2384" y="622"/>
                </a:lnTo>
                <a:cubicBezTo>
                  <a:pt x="2362" y="622"/>
                  <a:pt x="2341" y="627"/>
                  <a:pt x="2321" y="627"/>
                </a:cubicBezTo>
                <a:cubicBezTo>
                  <a:pt x="2297" y="627"/>
                  <a:pt x="2276" y="619"/>
                  <a:pt x="2263" y="586"/>
                </a:cubicBezTo>
                <a:cubicBezTo>
                  <a:pt x="2257" y="580"/>
                  <a:pt x="2248" y="577"/>
                  <a:pt x="2237" y="577"/>
                </a:cubicBezTo>
                <a:cubicBezTo>
                  <a:pt x="2227" y="577"/>
                  <a:pt x="2214" y="580"/>
                  <a:pt x="2202" y="586"/>
                </a:cubicBezTo>
                <a:cubicBezTo>
                  <a:pt x="1983" y="586"/>
                  <a:pt x="1764" y="598"/>
                  <a:pt x="1545" y="610"/>
                </a:cubicBezTo>
                <a:cubicBezTo>
                  <a:pt x="1509" y="610"/>
                  <a:pt x="1473" y="598"/>
                  <a:pt x="1424" y="598"/>
                </a:cubicBezTo>
                <a:cubicBezTo>
                  <a:pt x="1448" y="586"/>
                  <a:pt x="1473" y="562"/>
                  <a:pt x="1497" y="549"/>
                </a:cubicBezTo>
                <a:cubicBezTo>
                  <a:pt x="1484" y="549"/>
                  <a:pt x="1473" y="562"/>
                  <a:pt x="1448" y="573"/>
                </a:cubicBezTo>
                <a:lnTo>
                  <a:pt x="1448" y="500"/>
                </a:lnTo>
                <a:cubicBezTo>
                  <a:pt x="1460" y="500"/>
                  <a:pt x="1473" y="489"/>
                  <a:pt x="1473" y="489"/>
                </a:cubicBezTo>
                <a:close/>
                <a:moveTo>
                  <a:pt x="1302" y="562"/>
                </a:moveTo>
                <a:lnTo>
                  <a:pt x="1302" y="562"/>
                </a:lnTo>
                <a:cubicBezTo>
                  <a:pt x="1241" y="622"/>
                  <a:pt x="1241" y="622"/>
                  <a:pt x="1059" y="635"/>
                </a:cubicBezTo>
                <a:cubicBezTo>
                  <a:pt x="986" y="635"/>
                  <a:pt x="900" y="646"/>
                  <a:pt x="827" y="646"/>
                </a:cubicBezTo>
                <a:cubicBezTo>
                  <a:pt x="816" y="635"/>
                  <a:pt x="816" y="635"/>
                  <a:pt x="816" y="622"/>
                </a:cubicBezTo>
                <a:cubicBezTo>
                  <a:pt x="973" y="598"/>
                  <a:pt x="1132" y="586"/>
                  <a:pt x="1302" y="562"/>
                </a:cubicBezTo>
                <a:close/>
                <a:moveTo>
                  <a:pt x="3284" y="635"/>
                </a:moveTo>
                <a:cubicBezTo>
                  <a:pt x="3333" y="635"/>
                  <a:pt x="3394" y="635"/>
                  <a:pt x="3443" y="646"/>
                </a:cubicBezTo>
                <a:lnTo>
                  <a:pt x="3443" y="659"/>
                </a:lnTo>
                <a:cubicBezTo>
                  <a:pt x="3394" y="646"/>
                  <a:pt x="3333" y="646"/>
                  <a:pt x="3272" y="646"/>
                </a:cubicBezTo>
                <a:cubicBezTo>
                  <a:pt x="3272" y="646"/>
                  <a:pt x="3272" y="635"/>
                  <a:pt x="3284" y="635"/>
                </a:cubicBezTo>
                <a:close/>
                <a:moveTo>
                  <a:pt x="2859" y="646"/>
                </a:moveTo>
                <a:lnTo>
                  <a:pt x="2859" y="683"/>
                </a:lnTo>
                <a:lnTo>
                  <a:pt x="2591" y="683"/>
                </a:lnTo>
                <a:lnTo>
                  <a:pt x="2591" y="659"/>
                </a:lnTo>
                <a:cubicBezTo>
                  <a:pt x="2676" y="646"/>
                  <a:pt x="2773" y="646"/>
                  <a:pt x="2859" y="646"/>
                </a:cubicBezTo>
                <a:close/>
                <a:moveTo>
                  <a:pt x="609" y="635"/>
                </a:moveTo>
                <a:lnTo>
                  <a:pt x="609" y="635"/>
                </a:lnTo>
                <a:cubicBezTo>
                  <a:pt x="581" y="672"/>
                  <a:pt x="560" y="687"/>
                  <a:pt x="481" y="687"/>
                </a:cubicBezTo>
                <a:cubicBezTo>
                  <a:pt x="457" y="687"/>
                  <a:pt x="427" y="686"/>
                  <a:pt x="390" y="683"/>
                </a:cubicBezTo>
                <a:cubicBezTo>
                  <a:pt x="463" y="659"/>
                  <a:pt x="524" y="646"/>
                  <a:pt x="609" y="635"/>
                </a:cubicBezTo>
                <a:close/>
                <a:moveTo>
                  <a:pt x="3637" y="646"/>
                </a:moveTo>
                <a:cubicBezTo>
                  <a:pt x="3649" y="659"/>
                  <a:pt x="3649" y="671"/>
                  <a:pt x="3649" y="683"/>
                </a:cubicBezTo>
                <a:cubicBezTo>
                  <a:pt x="3625" y="683"/>
                  <a:pt x="3600" y="683"/>
                  <a:pt x="3576" y="695"/>
                </a:cubicBezTo>
                <a:cubicBezTo>
                  <a:pt x="3564" y="683"/>
                  <a:pt x="3564" y="671"/>
                  <a:pt x="3564" y="659"/>
                </a:cubicBezTo>
                <a:cubicBezTo>
                  <a:pt x="3589" y="659"/>
                  <a:pt x="3613" y="659"/>
                  <a:pt x="3637" y="646"/>
                </a:cubicBezTo>
                <a:close/>
                <a:moveTo>
                  <a:pt x="3321" y="671"/>
                </a:moveTo>
                <a:cubicBezTo>
                  <a:pt x="3279" y="706"/>
                  <a:pt x="3232" y="725"/>
                  <a:pt x="3184" y="725"/>
                </a:cubicBezTo>
                <a:cubicBezTo>
                  <a:pt x="3149" y="725"/>
                  <a:pt x="3113" y="715"/>
                  <a:pt x="3078" y="695"/>
                </a:cubicBezTo>
                <a:cubicBezTo>
                  <a:pt x="3162" y="683"/>
                  <a:pt x="3235" y="683"/>
                  <a:pt x="3321" y="671"/>
                </a:cubicBezTo>
                <a:close/>
                <a:moveTo>
                  <a:pt x="5619" y="476"/>
                </a:moveTo>
                <a:cubicBezTo>
                  <a:pt x="5692" y="476"/>
                  <a:pt x="5765" y="489"/>
                  <a:pt x="5814" y="586"/>
                </a:cubicBezTo>
                <a:cubicBezTo>
                  <a:pt x="5719" y="697"/>
                  <a:pt x="5603" y="736"/>
                  <a:pt x="5477" y="736"/>
                </a:cubicBezTo>
                <a:cubicBezTo>
                  <a:pt x="5409" y="736"/>
                  <a:pt x="5339" y="725"/>
                  <a:pt x="5267" y="708"/>
                </a:cubicBezTo>
                <a:cubicBezTo>
                  <a:pt x="5267" y="562"/>
                  <a:pt x="5303" y="513"/>
                  <a:pt x="5437" y="500"/>
                </a:cubicBezTo>
                <a:cubicBezTo>
                  <a:pt x="5497" y="489"/>
                  <a:pt x="5559" y="489"/>
                  <a:pt x="5619" y="476"/>
                </a:cubicBezTo>
                <a:close/>
                <a:moveTo>
                  <a:pt x="3432" y="705"/>
                </a:moveTo>
                <a:cubicBezTo>
                  <a:pt x="3452" y="705"/>
                  <a:pt x="3472" y="712"/>
                  <a:pt x="3491" y="732"/>
                </a:cubicBezTo>
                <a:cubicBezTo>
                  <a:pt x="3443" y="744"/>
                  <a:pt x="3394" y="744"/>
                  <a:pt x="3333" y="744"/>
                </a:cubicBezTo>
                <a:cubicBezTo>
                  <a:pt x="3369" y="722"/>
                  <a:pt x="3402" y="705"/>
                  <a:pt x="3432" y="705"/>
                </a:cubicBezTo>
                <a:close/>
                <a:moveTo>
                  <a:pt x="3759" y="646"/>
                </a:moveTo>
                <a:lnTo>
                  <a:pt x="3759" y="646"/>
                </a:lnTo>
                <a:cubicBezTo>
                  <a:pt x="3746" y="671"/>
                  <a:pt x="3746" y="708"/>
                  <a:pt x="3735" y="744"/>
                </a:cubicBezTo>
                <a:cubicBezTo>
                  <a:pt x="3686" y="695"/>
                  <a:pt x="3686" y="695"/>
                  <a:pt x="3759" y="646"/>
                </a:cubicBezTo>
                <a:close/>
                <a:moveTo>
                  <a:pt x="1250" y="689"/>
                </a:moveTo>
                <a:cubicBezTo>
                  <a:pt x="1315" y="689"/>
                  <a:pt x="1376" y="699"/>
                  <a:pt x="1411" y="719"/>
                </a:cubicBezTo>
                <a:cubicBezTo>
                  <a:pt x="1319" y="743"/>
                  <a:pt x="1232" y="751"/>
                  <a:pt x="1147" y="751"/>
                </a:cubicBezTo>
                <a:cubicBezTo>
                  <a:pt x="1097" y="751"/>
                  <a:pt x="1047" y="748"/>
                  <a:pt x="998" y="744"/>
                </a:cubicBezTo>
                <a:cubicBezTo>
                  <a:pt x="1055" y="708"/>
                  <a:pt x="1157" y="689"/>
                  <a:pt x="1250" y="689"/>
                </a:cubicBezTo>
                <a:close/>
                <a:moveTo>
                  <a:pt x="2099" y="707"/>
                </a:moveTo>
                <a:cubicBezTo>
                  <a:pt x="2149" y="707"/>
                  <a:pt x="2199" y="710"/>
                  <a:pt x="2251" y="719"/>
                </a:cubicBezTo>
                <a:cubicBezTo>
                  <a:pt x="2324" y="719"/>
                  <a:pt x="2384" y="708"/>
                  <a:pt x="2457" y="708"/>
                </a:cubicBezTo>
                <a:cubicBezTo>
                  <a:pt x="2518" y="708"/>
                  <a:pt x="2591" y="719"/>
                  <a:pt x="2664" y="719"/>
                </a:cubicBezTo>
                <a:cubicBezTo>
                  <a:pt x="2546" y="739"/>
                  <a:pt x="2436" y="775"/>
                  <a:pt x="2321" y="775"/>
                </a:cubicBezTo>
                <a:cubicBezTo>
                  <a:pt x="2294" y="775"/>
                  <a:pt x="2266" y="773"/>
                  <a:pt x="2238" y="768"/>
                </a:cubicBezTo>
                <a:cubicBezTo>
                  <a:pt x="2190" y="764"/>
                  <a:pt x="2140" y="763"/>
                  <a:pt x="2089" y="763"/>
                </a:cubicBezTo>
                <a:cubicBezTo>
                  <a:pt x="1988" y="763"/>
                  <a:pt x="1886" y="768"/>
                  <a:pt x="1789" y="768"/>
                </a:cubicBezTo>
                <a:lnTo>
                  <a:pt x="1643" y="768"/>
                </a:lnTo>
                <a:cubicBezTo>
                  <a:pt x="1798" y="741"/>
                  <a:pt x="1946" y="707"/>
                  <a:pt x="2099" y="707"/>
                </a:cubicBezTo>
                <a:close/>
                <a:moveTo>
                  <a:pt x="2871" y="756"/>
                </a:moveTo>
                <a:cubicBezTo>
                  <a:pt x="2871" y="768"/>
                  <a:pt x="2871" y="768"/>
                  <a:pt x="2883" y="768"/>
                </a:cubicBezTo>
                <a:cubicBezTo>
                  <a:pt x="2846" y="781"/>
                  <a:pt x="2810" y="781"/>
                  <a:pt x="2786" y="792"/>
                </a:cubicBezTo>
                <a:cubicBezTo>
                  <a:pt x="2786" y="781"/>
                  <a:pt x="2786" y="781"/>
                  <a:pt x="2773" y="768"/>
                </a:cubicBezTo>
                <a:cubicBezTo>
                  <a:pt x="2810" y="768"/>
                  <a:pt x="2846" y="756"/>
                  <a:pt x="2871" y="756"/>
                </a:cubicBezTo>
                <a:close/>
                <a:moveTo>
                  <a:pt x="2676" y="781"/>
                </a:moveTo>
                <a:cubicBezTo>
                  <a:pt x="2676" y="781"/>
                  <a:pt x="2689" y="781"/>
                  <a:pt x="2689" y="792"/>
                </a:cubicBezTo>
                <a:cubicBezTo>
                  <a:pt x="2624" y="820"/>
                  <a:pt x="2512" y="834"/>
                  <a:pt x="2424" y="834"/>
                </a:cubicBezTo>
                <a:cubicBezTo>
                  <a:pt x="2395" y="834"/>
                  <a:pt x="2369" y="832"/>
                  <a:pt x="2348" y="829"/>
                </a:cubicBezTo>
                <a:cubicBezTo>
                  <a:pt x="2457" y="805"/>
                  <a:pt x="2567" y="792"/>
                  <a:pt x="2676" y="781"/>
                </a:cubicBezTo>
                <a:close/>
                <a:moveTo>
                  <a:pt x="2737" y="841"/>
                </a:moveTo>
                <a:lnTo>
                  <a:pt x="2737" y="854"/>
                </a:lnTo>
                <a:lnTo>
                  <a:pt x="2664" y="854"/>
                </a:lnTo>
                <a:lnTo>
                  <a:pt x="2664" y="841"/>
                </a:lnTo>
                <a:close/>
                <a:moveTo>
                  <a:pt x="1363" y="792"/>
                </a:moveTo>
                <a:lnTo>
                  <a:pt x="1363" y="829"/>
                </a:lnTo>
                <a:cubicBezTo>
                  <a:pt x="1251" y="861"/>
                  <a:pt x="1139" y="867"/>
                  <a:pt x="1020" y="867"/>
                </a:cubicBezTo>
                <a:cubicBezTo>
                  <a:pt x="958" y="867"/>
                  <a:pt x="894" y="865"/>
                  <a:pt x="827" y="865"/>
                </a:cubicBezTo>
                <a:cubicBezTo>
                  <a:pt x="913" y="792"/>
                  <a:pt x="1010" y="817"/>
                  <a:pt x="1095" y="805"/>
                </a:cubicBezTo>
                <a:cubicBezTo>
                  <a:pt x="1181" y="792"/>
                  <a:pt x="1278" y="792"/>
                  <a:pt x="1363" y="792"/>
                </a:cubicBezTo>
                <a:close/>
                <a:moveTo>
                  <a:pt x="1845" y="812"/>
                </a:moveTo>
                <a:cubicBezTo>
                  <a:pt x="1882" y="812"/>
                  <a:pt x="1920" y="813"/>
                  <a:pt x="1959" y="817"/>
                </a:cubicBezTo>
                <a:cubicBezTo>
                  <a:pt x="1800" y="841"/>
                  <a:pt x="1654" y="878"/>
                  <a:pt x="1497" y="878"/>
                </a:cubicBezTo>
                <a:cubicBezTo>
                  <a:pt x="1509" y="829"/>
                  <a:pt x="1533" y="829"/>
                  <a:pt x="1570" y="829"/>
                </a:cubicBezTo>
                <a:cubicBezTo>
                  <a:pt x="1664" y="820"/>
                  <a:pt x="1753" y="812"/>
                  <a:pt x="1845" y="812"/>
                </a:cubicBezTo>
                <a:close/>
                <a:moveTo>
                  <a:pt x="2348" y="829"/>
                </a:moveTo>
                <a:lnTo>
                  <a:pt x="2348" y="829"/>
                </a:lnTo>
                <a:cubicBezTo>
                  <a:pt x="2335" y="841"/>
                  <a:pt x="2335" y="854"/>
                  <a:pt x="2324" y="854"/>
                </a:cubicBezTo>
                <a:cubicBezTo>
                  <a:pt x="2249" y="868"/>
                  <a:pt x="2179" y="879"/>
                  <a:pt x="2108" y="879"/>
                </a:cubicBezTo>
                <a:cubicBezTo>
                  <a:pt x="2063" y="879"/>
                  <a:pt x="2018" y="875"/>
                  <a:pt x="1971" y="865"/>
                </a:cubicBezTo>
                <a:cubicBezTo>
                  <a:pt x="2092" y="854"/>
                  <a:pt x="2227" y="841"/>
                  <a:pt x="2348" y="829"/>
                </a:cubicBezTo>
                <a:close/>
                <a:moveTo>
                  <a:pt x="3558" y="833"/>
                </a:moveTo>
                <a:cubicBezTo>
                  <a:pt x="3578" y="833"/>
                  <a:pt x="3600" y="839"/>
                  <a:pt x="3625" y="854"/>
                </a:cubicBezTo>
                <a:cubicBezTo>
                  <a:pt x="3564" y="914"/>
                  <a:pt x="3503" y="890"/>
                  <a:pt x="3430" y="902"/>
                </a:cubicBezTo>
                <a:cubicBezTo>
                  <a:pt x="3473" y="868"/>
                  <a:pt x="3510" y="833"/>
                  <a:pt x="3558" y="833"/>
                </a:cubicBezTo>
                <a:close/>
                <a:moveTo>
                  <a:pt x="597" y="878"/>
                </a:moveTo>
                <a:lnTo>
                  <a:pt x="597" y="914"/>
                </a:lnTo>
                <a:cubicBezTo>
                  <a:pt x="511" y="927"/>
                  <a:pt x="427" y="938"/>
                  <a:pt x="329" y="951"/>
                </a:cubicBezTo>
                <a:cubicBezTo>
                  <a:pt x="281" y="963"/>
                  <a:pt x="219" y="963"/>
                  <a:pt x="171" y="963"/>
                </a:cubicBezTo>
                <a:cubicBezTo>
                  <a:pt x="305" y="902"/>
                  <a:pt x="451" y="902"/>
                  <a:pt x="597" y="878"/>
                </a:cubicBezTo>
                <a:close/>
                <a:moveTo>
                  <a:pt x="1776" y="927"/>
                </a:moveTo>
                <a:lnTo>
                  <a:pt x="1776" y="951"/>
                </a:lnTo>
                <a:cubicBezTo>
                  <a:pt x="1703" y="951"/>
                  <a:pt x="1630" y="963"/>
                  <a:pt x="1557" y="963"/>
                </a:cubicBezTo>
                <a:lnTo>
                  <a:pt x="1557" y="938"/>
                </a:lnTo>
                <a:cubicBezTo>
                  <a:pt x="1630" y="938"/>
                  <a:pt x="1703" y="938"/>
                  <a:pt x="1776" y="927"/>
                </a:cubicBezTo>
                <a:close/>
                <a:moveTo>
                  <a:pt x="5674" y="749"/>
                </a:moveTo>
                <a:cubicBezTo>
                  <a:pt x="5693" y="749"/>
                  <a:pt x="5714" y="757"/>
                  <a:pt x="5729" y="781"/>
                </a:cubicBezTo>
                <a:cubicBezTo>
                  <a:pt x="5753" y="817"/>
                  <a:pt x="5716" y="841"/>
                  <a:pt x="5692" y="865"/>
                </a:cubicBezTo>
                <a:cubicBezTo>
                  <a:pt x="5656" y="890"/>
                  <a:pt x="5619" y="927"/>
                  <a:pt x="5583" y="938"/>
                </a:cubicBezTo>
                <a:cubicBezTo>
                  <a:pt x="5520" y="961"/>
                  <a:pt x="5456" y="970"/>
                  <a:pt x="5392" y="970"/>
                </a:cubicBezTo>
                <a:cubicBezTo>
                  <a:pt x="5286" y="970"/>
                  <a:pt x="5179" y="944"/>
                  <a:pt x="5072" y="914"/>
                </a:cubicBezTo>
                <a:cubicBezTo>
                  <a:pt x="5206" y="902"/>
                  <a:pt x="5206" y="902"/>
                  <a:pt x="5254" y="768"/>
                </a:cubicBezTo>
                <a:cubicBezTo>
                  <a:pt x="5303" y="768"/>
                  <a:pt x="5352" y="768"/>
                  <a:pt x="5400" y="781"/>
                </a:cubicBezTo>
                <a:cubicBezTo>
                  <a:pt x="5431" y="785"/>
                  <a:pt x="5461" y="788"/>
                  <a:pt x="5490" y="788"/>
                </a:cubicBezTo>
                <a:cubicBezTo>
                  <a:pt x="5540" y="788"/>
                  <a:pt x="5589" y="779"/>
                  <a:pt x="5643" y="756"/>
                </a:cubicBezTo>
                <a:cubicBezTo>
                  <a:pt x="5652" y="752"/>
                  <a:pt x="5663" y="749"/>
                  <a:pt x="5674" y="749"/>
                </a:cubicBezTo>
                <a:close/>
                <a:moveTo>
                  <a:pt x="868" y="900"/>
                </a:moveTo>
                <a:cubicBezTo>
                  <a:pt x="896" y="900"/>
                  <a:pt x="927" y="905"/>
                  <a:pt x="962" y="914"/>
                </a:cubicBezTo>
                <a:cubicBezTo>
                  <a:pt x="852" y="951"/>
                  <a:pt x="779" y="975"/>
                  <a:pt x="694" y="1000"/>
                </a:cubicBezTo>
                <a:cubicBezTo>
                  <a:pt x="739" y="936"/>
                  <a:pt x="790" y="900"/>
                  <a:pt x="868" y="900"/>
                </a:cubicBezTo>
                <a:close/>
                <a:moveTo>
                  <a:pt x="1497" y="878"/>
                </a:moveTo>
                <a:cubicBezTo>
                  <a:pt x="1509" y="927"/>
                  <a:pt x="1448" y="927"/>
                  <a:pt x="1424" y="938"/>
                </a:cubicBezTo>
                <a:cubicBezTo>
                  <a:pt x="1302" y="951"/>
                  <a:pt x="1181" y="963"/>
                  <a:pt x="1059" y="987"/>
                </a:cubicBezTo>
                <a:cubicBezTo>
                  <a:pt x="998" y="987"/>
                  <a:pt x="949" y="987"/>
                  <a:pt x="889" y="1000"/>
                </a:cubicBezTo>
                <a:lnTo>
                  <a:pt x="889" y="975"/>
                </a:lnTo>
                <a:cubicBezTo>
                  <a:pt x="962" y="951"/>
                  <a:pt x="1035" y="927"/>
                  <a:pt x="1119" y="914"/>
                </a:cubicBezTo>
                <a:cubicBezTo>
                  <a:pt x="1241" y="902"/>
                  <a:pt x="1363" y="890"/>
                  <a:pt x="1497" y="878"/>
                </a:cubicBezTo>
                <a:close/>
                <a:moveTo>
                  <a:pt x="609" y="975"/>
                </a:moveTo>
                <a:lnTo>
                  <a:pt x="609" y="987"/>
                </a:lnTo>
                <a:cubicBezTo>
                  <a:pt x="584" y="1000"/>
                  <a:pt x="560" y="1011"/>
                  <a:pt x="524" y="1011"/>
                </a:cubicBezTo>
                <a:lnTo>
                  <a:pt x="524" y="1000"/>
                </a:lnTo>
                <a:cubicBezTo>
                  <a:pt x="548" y="987"/>
                  <a:pt x="584" y="987"/>
                  <a:pt x="609" y="975"/>
                </a:cubicBezTo>
                <a:close/>
                <a:moveTo>
                  <a:pt x="2554" y="883"/>
                </a:moveTo>
                <a:cubicBezTo>
                  <a:pt x="2603" y="883"/>
                  <a:pt x="2652" y="885"/>
                  <a:pt x="2700" y="890"/>
                </a:cubicBezTo>
                <a:cubicBezTo>
                  <a:pt x="2569" y="950"/>
                  <a:pt x="1904" y="1020"/>
                  <a:pt x="1567" y="1020"/>
                </a:cubicBezTo>
                <a:cubicBezTo>
                  <a:pt x="1500" y="1020"/>
                  <a:pt x="1446" y="1017"/>
                  <a:pt x="1411" y="1011"/>
                </a:cubicBezTo>
                <a:cubicBezTo>
                  <a:pt x="1643" y="987"/>
                  <a:pt x="1873" y="975"/>
                  <a:pt x="2092" y="951"/>
                </a:cubicBezTo>
                <a:cubicBezTo>
                  <a:pt x="2165" y="951"/>
                  <a:pt x="2227" y="938"/>
                  <a:pt x="2287" y="914"/>
                </a:cubicBezTo>
                <a:cubicBezTo>
                  <a:pt x="2380" y="891"/>
                  <a:pt x="2468" y="883"/>
                  <a:pt x="2554" y="883"/>
                </a:cubicBezTo>
                <a:close/>
                <a:moveTo>
                  <a:pt x="3151" y="975"/>
                </a:moveTo>
                <a:cubicBezTo>
                  <a:pt x="3076" y="1012"/>
                  <a:pt x="3002" y="1028"/>
                  <a:pt x="2922" y="1028"/>
                </a:cubicBezTo>
                <a:cubicBezTo>
                  <a:pt x="2897" y="1028"/>
                  <a:pt x="2872" y="1027"/>
                  <a:pt x="2846" y="1024"/>
                </a:cubicBezTo>
                <a:cubicBezTo>
                  <a:pt x="2846" y="1011"/>
                  <a:pt x="2846" y="1011"/>
                  <a:pt x="2835" y="1000"/>
                </a:cubicBezTo>
                <a:cubicBezTo>
                  <a:pt x="2944" y="987"/>
                  <a:pt x="3054" y="975"/>
                  <a:pt x="3151" y="975"/>
                </a:cubicBezTo>
                <a:close/>
                <a:moveTo>
                  <a:pt x="427" y="1011"/>
                </a:moveTo>
                <a:lnTo>
                  <a:pt x="427" y="1035"/>
                </a:lnTo>
                <a:cubicBezTo>
                  <a:pt x="402" y="1035"/>
                  <a:pt x="378" y="1048"/>
                  <a:pt x="354" y="1048"/>
                </a:cubicBezTo>
                <a:cubicBezTo>
                  <a:pt x="341" y="1048"/>
                  <a:pt x="341" y="1035"/>
                  <a:pt x="341" y="1035"/>
                </a:cubicBezTo>
                <a:cubicBezTo>
                  <a:pt x="365" y="1024"/>
                  <a:pt x="390" y="1011"/>
                  <a:pt x="427" y="1011"/>
                </a:cubicBezTo>
                <a:close/>
                <a:moveTo>
                  <a:pt x="1983" y="1048"/>
                </a:moveTo>
                <a:lnTo>
                  <a:pt x="1983" y="1097"/>
                </a:lnTo>
                <a:cubicBezTo>
                  <a:pt x="1898" y="1097"/>
                  <a:pt x="1800" y="1097"/>
                  <a:pt x="1716" y="1084"/>
                </a:cubicBezTo>
                <a:lnTo>
                  <a:pt x="1716" y="1072"/>
                </a:lnTo>
                <a:cubicBezTo>
                  <a:pt x="1800" y="1060"/>
                  <a:pt x="1898" y="1060"/>
                  <a:pt x="1983" y="1048"/>
                </a:cubicBezTo>
                <a:close/>
                <a:moveTo>
                  <a:pt x="2615" y="1038"/>
                </a:moveTo>
                <a:cubicBezTo>
                  <a:pt x="2669" y="1038"/>
                  <a:pt x="2723" y="1048"/>
                  <a:pt x="2773" y="1084"/>
                </a:cubicBezTo>
                <a:cubicBezTo>
                  <a:pt x="2696" y="1105"/>
                  <a:pt x="2619" y="1112"/>
                  <a:pt x="2542" y="1112"/>
                </a:cubicBezTo>
                <a:cubicBezTo>
                  <a:pt x="2437" y="1112"/>
                  <a:pt x="2332" y="1098"/>
                  <a:pt x="2227" y="1084"/>
                </a:cubicBezTo>
                <a:cubicBezTo>
                  <a:pt x="2311" y="1048"/>
                  <a:pt x="2408" y="1060"/>
                  <a:pt x="2506" y="1048"/>
                </a:cubicBezTo>
                <a:cubicBezTo>
                  <a:pt x="2541" y="1043"/>
                  <a:pt x="2578" y="1038"/>
                  <a:pt x="2615" y="1038"/>
                </a:cubicBezTo>
                <a:close/>
                <a:moveTo>
                  <a:pt x="3600" y="1011"/>
                </a:moveTo>
                <a:lnTo>
                  <a:pt x="3600" y="1011"/>
                </a:lnTo>
                <a:cubicBezTo>
                  <a:pt x="3381" y="1048"/>
                  <a:pt x="3175" y="1084"/>
                  <a:pt x="2956" y="1121"/>
                </a:cubicBezTo>
                <a:cubicBezTo>
                  <a:pt x="2956" y="1108"/>
                  <a:pt x="2944" y="1108"/>
                  <a:pt x="2944" y="1097"/>
                </a:cubicBezTo>
                <a:cubicBezTo>
                  <a:pt x="2956" y="1084"/>
                  <a:pt x="2968" y="1072"/>
                  <a:pt x="2992" y="1072"/>
                </a:cubicBezTo>
                <a:cubicBezTo>
                  <a:pt x="3187" y="1048"/>
                  <a:pt x="3394" y="1024"/>
                  <a:pt x="3600" y="1011"/>
                </a:cubicBezTo>
                <a:close/>
                <a:moveTo>
                  <a:pt x="3613" y="1072"/>
                </a:moveTo>
                <a:lnTo>
                  <a:pt x="3613" y="1072"/>
                </a:lnTo>
                <a:cubicBezTo>
                  <a:pt x="3527" y="1133"/>
                  <a:pt x="3443" y="1145"/>
                  <a:pt x="3345" y="1145"/>
                </a:cubicBezTo>
                <a:cubicBezTo>
                  <a:pt x="3333" y="1133"/>
                  <a:pt x="3333" y="1121"/>
                  <a:pt x="3333" y="1121"/>
                </a:cubicBezTo>
                <a:cubicBezTo>
                  <a:pt x="3430" y="1097"/>
                  <a:pt x="3527" y="1084"/>
                  <a:pt x="3613" y="1072"/>
                </a:cubicBezTo>
                <a:close/>
                <a:moveTo>
                  <a:pt x="2081" y="1145"/>
                </a:moveTo>
                <a:lnTo>
                  <a:pt x="2081" y="1170"/>
                </a:lnTo>
                <a:cubicBezTo>
                  <a:pt x="2032" y="1170"/>
                  <a:pt x="1995" y="1170"/>
                  <a:pt x="1959" y="1157"/>
                </a:cubicBezTo>
                <a:lnTo>
                  <a:pt x="1959" y="1145"/>
                </a:lnTo>
                <a:close/>
                <a:moveTo>
                  <a:pt x="814" y="1044"/>
                </a:moveTo>
                <a:cubicBezTo>
                  <a:pt x="834" y="1044"/>
                  <a:pt x="851" y="1046"/>
                  <a:pt x="864" y="1048"/>
                </a:cubicBezTo>
                <a:cubicBezTo>
                  <a:pt x="633" y="1097"/>
                  <a:pt x="414" y="1133"/>
                  <a:pt x="195" y="1181"/>
                </a:cubicBezTo>
                <a:cubicBezTo>
                  <a:pt x="260" y="1128"/>
                  <a:pt x="645" y="1044"/>
                  <a:pt x="814" y="1044"/>
                </a:cubicBezTo>
                <a:close/>
                <a:moveTo>
                  <a:pt x="1837" y="1157"/>
                </a:moveTo>
                <a:lnTo>
                  <a:pt x="1837" y="1181"/>
                </a:lnTo>
                <a:cubicBezTo>
                  <a:pt x="1813" y="1170"/>
                  <a:pt x="1800" y="1170"/>
                  <a:pt x="1776" y="1170"/>
                </a:cubicBezTo>
                <a:cubicBezTo>
                  <a:pt x="1800" y="1170"/>
                  <a:pt x="1813" y="1157"/>
                  <a:pt x="1837" y="1157"/>
                </a:cubicBezTo>
                <a:close/>
                <a:moveTo>
                  <a:pt x="5194" y="987"/>
                </a:moveTo>
                <a:cubicBezTo>
                  <a:pt x="5230" y="1000"/>
                  <a:pt x="5279" y="1011"/>
                  <a:pt x="5316" y="1011"/>
                </a:cubicBezTo>
                <a:cubicBezTo>
                  <a:pt x="5424" y="1011"/>
                  <a:pt x="5534" y="1000"/>
                  <a:pt x="5656" y="987"/>
                </a:cubicBezTo>
                <a:lnTo>
                  <a:pt x="5656" y="987"/>
                </a:lnTo>
                <a:cubicBezTo>
                  <a:pt x="5668" y="1048"/>
                  <a:pt x="5643" y="1097"/>
                  <a:pt x="5595" y="1133"/>
                </a:cubicBezTo>
                <a:cubicBezTo>
                  <a:pt x="5527" y="1171"/>
                  <a:pt x="5458" y="1190"/>
                  <a:pt x="5390" y="1190"/>
                </a:cubicBezTo>
                <a:cubicBezTo>
                  <a:pt x="5349" y="1190"/>
                  <a:pt x="5308" y="1183"/>
                  <a:pt x="5267" y="1170"/>
                </a:cubicBezTo>
                <a:cubicBezTo>
                  <a:pt x="5230" y="1170"/>
                  <a:pt x="5194" y="1157"/>
                  <a:pt x="5157" y="1145"/>
                </a:cubicBezTo>
                <a:cubicBezTo>
                  <a:pt x="5097" y="1133"/>
                  <a:pt x="5072" y="1097"/>
                  <a:pt x="5084" y="1060"/>
                </a:cubicBezTo>
                <a:cubicBezTo>
                  <a:pt x="5097" y="1011"/>
                  <a:pt x="5145" y="987"/>
                  <a:pt x="5194" y="987"/>
                </a:cubicBezTo>
                <a:close/>
                <a:moveTo>
                  <a:pt x="1217" y="1181"/>
                </a:moveTo>
                <a:lnTo>
                  <a:pt x="1217" y="1218"/>
                </a:lnTo>
                <a:cubicBezTo>
                  <a:pt x="1132" y="1230"/>
                  <a:pt x="1059" y="1230"/>
                  <a:pt x="973" y="1243"/>
                </a:cubicBezTo>
                <a:lnTo>
                  <a:pt x="973" y="1218"/>
                </a:lnTo>
                <a:cubicBezTo>
                  <a:pt x="1046" y="1206"/>
                  <a:pt x="1132" y="1194"/>
                  <a:pt x="1217" y="1181"/>
                </a:cubicBezTo>
                <a:close/>
                <a:moveTo>
                  <a:pt x="4698" y="69"/>
                </a:moveTo>
                <a:cubicBezTo>
                  <a:pt x="4753" y="69"/>
                  <a:pt x="4809" y="79"/>
                  <a:pt x="4865" y="100"/>
                </a:cubicBezTo>
                <a:cubicBezTo>
                  <a:pt x="4938" y="124"/>
                  <a:pt x="5024" y="136"/>
                  <a:pt x="5108" y="160"/>
                </a:cubicBezTo>
                <a:cubicBezTo>
                  <a:pt x="5206" y="197"/>
                  <a:pt x="5230" y="221"/>
                  <a:pt x="5230" y="318"/>
                </a:cubicBezTo>
                <a:cubicBezTo>
                  <a:pt x="5218" y="489"/>
                  <a:pt x="5194" y="646"/>
                  <a:pt x="5170" y="805"/>
                </a:cubicBezTo>
                <a:cubicBezTo>
                  <a:pt x="5170" y="832"/>
                  <a:pt x="5156" y="846"/>
                  <a:pt x="5134" y="846"/>
                </a:cubicBezTo>
                <a:cubicBezTo>
                  <a:pt x="5126" y="846"/>
                  <a:pt x="5118" y="844"/>
                  <a:pt x="5108" y="841"/>
                </a:cubicBezTo>
                <a:cubicBezTo>
                  <a:pt x="5035" y="829"/>
                  <a:pt x="4987" y="781"/>
                  <a:pt x="4975" y="708"/>
                </a:cubicBezTo>
                <a:lnTo>
                  <a:pt x="4975" y="513"/>
                </a:lnTo>
                <a:cubicBezTo>
                  <a:pt x="4975" y="452"/>
                  <a:pt x="4975" y="452"/>
                  <a:pt x="4902" y="440"/>
                </a:cubicBezTo>
                <a:cubicBezTo>
                  <a:pt x="4853" y="537"/>
                  <a:pt x="4792" y="635"/>
                  <a:pt x="4695" y="708"/>
                </a:cubicBezTo>
                <a:cubicBezTo>
                  <a:pt x="4644" y="746"/>
                  <a:pt x="4589" y="761"/>
                  <a:pt x="4531" y="761"/>
                </a:cubicBezTo>
                <a:cubicBezTo>
                  <a:pt x="4479" y="761"/>
                  <a:pt x="4424" y="749"/>
                  <a:pt x="4367" y="732"/>
                </a:cubicBezTo>
                <a:lnTo>
                  <a:pt x="4367" y="781"/>
                </a:lnTo>
                <a:cubicBezTo>
                  <a:pt x="4379" y="781"/>
                  <a:pt x="4391" y="805"/>
                  <a:pt x="4416" y="805"/>
                </a:cubicBezTo>
                <a:cubicBezTo>
                  <a:pt x="4452" y="817"/>
                  <a:pt x="4489" y="817"/>
                  <a:pt x="4537" y="817"/>
                </a:cubicBezTo>
                <a:cubicBezTo>
                  <a:pt x="4573" y="817"/>
                  <a:pt x="4598" y="841"/>
                  <a:pt x="4622" y="865"/>
                </a:cubicBezTo>
                <a:cubicBezTo>
                  <a:pt x="4652" y="895"/>
                  <a:pt x="4690" y="917"/>
                  <a:pt x="4736" y="917"/>
                </a:cubicBezTo>
                <a:cubicBezTo>
                  <a:pt x="4746" y="917"/>
                  <a:pt x="4757" y="916"/>
                  <a:pt x="4768" y="914"/>
                </a:cubicBezTo>
                <a:cubicBezTo>
                  <a:pt x="4778" y="912"/>
                  <a:pt x="4789" y="912"/>
                  <a:pt x="4798" y="912"/>
                </a:cubicBezTo>
                <a:cubicBezTo>
                  <a:pt x="4868" y="912"/>
                  <a:pt x="4917" y="947"/>
                  <a:pt x="4938" y="1011"/>
                </a:cubicBezTo>
                <a:cubicBezTo>
                  <a:pt x="4975" y="1108"/>
                  <a:pt x="5060" y="1157"/>
                  <a:pt x="5133" y="1194"/>
                </a:cubicBezTo>
                <a:cubicBezTo>
                  <a:pt x="5194" y="1218"/>
                  <a:pt x="5267" y="1218"/>
                  <a:pt x="5340" y="1254"/>
                </a:cubicBezTo>
                <a:cubicBezTo>
                  <a:pt x="5267" y="1254"/>
                  <a:pt x="5206" y="1267"/>
                  <a:pt x="5145" y="1267"/>
                </a:cubicBezTo>
                <a:cubicBezTo>
                  <a:pt x="4951" y="1254"/>
                  <a:pt x="4768" y="1243"/>
                  <a:pt x="4586" y="1218"/>
                </a:cubicBezTo>
                <a:cubicBezTo>
                  <a:pt x="4464" y="1206"/>
                  <a:pt x="4354" y="1170"/>
                  <a:pt x="4245" y="1145"/>
                </a:cubicBezTo>
                <a:cubicBezTo>
                  <a:pt x="4124" y="1108"/>
                  <a:pt x="3941" y="1084"/>
                  <a:pt x="3868" y="1072"/>
                </a:cubicBezTo>
                <a:cubicBezTo>
                  <a:pt x="3832" y="1011"/>
                  <a:pt x="3844" y="938"/>
                  <a:pt x="3844" y="865"/>
                </a:cubicBezTo>
                <a:cubicBezTo>
                  <a:pt x="3856" y="792"/>
                  <a:pt x="3880" y="562"/>
                  <a:pt x="3880" y="464"/>
                </a:cubicBezTo>
                <a:cubicBezTo>
                  <a:pt x="4002" y="379"/>
                  <a:pt x="4391" y="160"/>
                  <a:pt x="4476" y="124"/>
                </a:cubicBezTo>
                <a:cubicBezTo>
                  <a:pt x="4547" y="88"/>
                  <a:pt x="4622" y="69"/>
                  <a:pt x="4698" y="69"/>
                </a:cubicBezTo>
                <a:close/>
                <a:moveTo>
                  <a:pt x="1178" y="1052"/>
                </a:moveTo>
                <a:cubicBezTo>
                  <a:pt x="1236" y="1052"/>
                  <a:pt x="1293" y="1058"/>
                  <a:pt x="1351" y="1072"/>
                </a:cubicBezTo>
                <a:lnTo>
                  <a:pt x="1351" y="1108"/>
                </a:lnTo>
                <a:cubicBezTo>
                  <a:pt x="1253" y="1120"/>
                  <a:pt x="1147" y="1159"/>
                  <a:pt x="1048" y="1159"/>
                </a:cubicBezTo>
                <a:cubicBezTo>
                  <a:pt x="1035" y="1159"/>
                  <a:pt x="1023" y="1159"/>
                  <a:pt x="1010" y="1157"/>
                </a:cubicBezTo>
                <a:cubicBezTo>
                  <a:pt x="978" y="1150"/>
                  <a:pt x="948" y="1147"/>
                  <a:pt x="920" y="1147"/>
                </a:cubicBezTo>
                <a:cubicBezTo>
                  <a:pt x="851" y="1147"/>
                  <a:pt x="791" y="1164"/>
                  <a:pt x="730" y="1181"/>
                </a:cubicBezTo>
                <a:cubicBezTo>
                  <a:pt x="633" y="1194"/>
                  <a:pt x="536" y="1218"/>
                  <a:pt x="451" y="1243"/>
                </a:cubicBezTo>
                <a:cubicBezTo>
                  <a:pt x="341" y="1267"/>
                  <a:pt x="232" y="1279"/>
                  <a:pt x="86" y="1279"/>
                </a:cubicBezTo>
                <a:cubicBezTo>
                  <a:pt x="122" y="1254"/>
                  <a:pt x="135" y="1243"/>
                  <a:pt x="159" y="1243"/>
                </a:cubicBezTo>
                <a:cubicBezTo>
                  <a:pt x="305" y="1206"/>
                  <a:pt x="451" y="1170"/>
                  <a:pt x="597" y="1145"/>
                </a:cubicBezTo>
                <a:cubicBezTo>
                  <a:pt x="755" y="1121"/>
                  <a:pt x="900" y="1084"/>
                  <a:pt x="1059" y="1060"/>
                </a:cubicBezTo>
                <a:cubicBezTo>
                  <a:pt x="1099" y="1055"/>
                  <a:pt x="1139" y="1052"/>
                  <a:pt x="1178" y="1052"/>
                </a:cubicBezTo>
                <a:close/>
                <a:moveTo>
                  <a:pt x="4682" y="0"/>
                </a:moveTo>
                <a:cubicBezTo>
                  <a:pt x="4631" y="0"/>
                  <a:pt x="4582" y="12"/>
                  <a:pt x="4537" y="38"/>
                </a:cubicBezTo>
                <a:cubicBezTo>
                  <a:pt x="4440" y="75"/>
                  <a:pt x="4354" y="136"/>
                  <a:pt x="4257" y="184"/>
                </a:cubicBezTo>
                <a:cubicBezTo>
                  <a:pt x="4233" y="197"/>
                  <a:pt x="3916" y="379"/>
                  <a:pt x="3880" y="416"/>
                </a:cubicBezTo>
                <a:cubicBezTo>
                  <a:pt x="3875" y="384"/>
                  <a:pt x="3850" y="376"/>
                  <a:pt x="3819" y="376"/>
                </a:cubicBezTo>
                <a:cubicBezTo>
                  <a:pt x="3777" y="376"/>
                  <a:pt x="3725" y="391"/>
                  <a:pt x="3698" y="391"/>
                </a:cubicBezTo>
                <a:lnTo>
                  <a:pt x="3394" y="391"/>
                </a:lnTo>
                <a:cubicBezTo>
                  <a:pt x="3235" y="379"/>
                  <a:pt x="3078" y="354"/>
                  <a:pt x="2919" y="354"/>
                </a:cubicBezTo>
                <a:cubicBezTo>
                  <a:pt x="2603" y="343"/>
                  <a:pt x="2299" y="330"/>
                  <a:pt x="1983" y="330"/>
                </a:cubicBezTo>
                <a:cubicBezTo>
                  <a:pt x="1870" y="330"/>
                  <a:pt x="1756" y="325"/>
                  <a:pt x="1643" y="325"/>
                </a:cubicBezTo>
                <a:cubicBezTo>
                  <a:pt x="1586" y="325"/>
                  <a:pt x="1529" y="326"/>
                  <a:pt x="1473" y="330"/>
                </a:cubicBezTo>
                <a:cubicBezTo>
                  <a:pt x="1156" y="343"/>
                  <a:pt x="827" y="354"/>
                  <a:pt x="511" y="379"/>
                </a:cubicBezTo>
                <a:cubicBezTo>
                  <a:pt x="378" y="379"/>
                  <a:pt x="244" y="391"/>
                  <a:pt x="98" y="416"/>
                </a:cubicBezTo>
                <a:cubicBezTo>
                  <a:pt x="195" y="452"/>
                  <a:pt x="135" y="525"/>
                  <a:pt x="171" y="586"/>
                </a:cubicBezTo>
                <a:cubicBezTo>
                  <a:pt x="146" y="586"/>
                  <a:pt x="122" y="598"/>
                  <a:pt x="110" y="610"/>
                </a:cubicBezTo>
                <a:cubicBezTo>
                  <a:pt x="147" y="616"/>
                  <a:pt x="183" y="619"/>
                  <a:pt x="219" y="619"/>
                </a:cubicBezTo>
                <a:cubicBezTo>
                  <a:pt x="329" y="619"/>
                  <a:pt x="438" y="598"/>
                  <a:pt x="548" y="598"/>
                </a:cubicBezTo>
                <a:cubicBezTo>
                  <a:pt x="390" y="659"/>
                  <a:pt x="208" y="659"/>
                  <a:pt x="62" y="756"/>
                </a:cubicBezTo>
                <a:cubicBezTo>
                  <a:pt x="98" y="768"/>
                  <a:pt x="135" y="768"/>
                  <a:pt x="171" y="768"/>
                </a:cubicBezTo>
                <a:cubicBezTo>
                  <a:pt x="159" y="781"/>
                  <a:pt x="159" y="792"/>
                  <a:pt x="146" y="805"/>
                </a:cubicBezTo>
                <a:cubicBezTo>
                  <a:pt x="341" y="781"/>
                  <a:pt x="536" y="756"/>
                  <a:pt x="743" y="732"/>
                </a:cubicBezTo>
                <a:cubicBezTo>
                  <a:pt x="779" y="689"/>
                  <a:pt x="822" y="680"/>
                  <a:pt x="866" y="680"/>
                </a:cubicBezTo>
                <a:cubicBezTo>
                  <a:pt x="899" y="680"/>
                  <a:pt x="934" y="685"/>
                  <a:pt x="967" y="685"/>
                </a:cubicBezTo>
                <a:cubicBezTo>
                  <a:pt x="977" y="685"/>
                  <a:pt x="988" y="685"/>
                  <a:pt x="998" y="683"/>
                </a:cubicBezTo>
                <a:lnTo>
                  <a:pt x="998" y="683"/>
                </a:lnTo>
                <a:cubicBezTo>
                  <a:pt x="924" y="704"/>
                  <a:pt x="850" y="734"/>
                  <a:pt x="777" y="734"/>
                </a:cubicBezTo>
                <a:cubicBezTo>
                  <a:pt x="765" y="734"/>
                  <a:pt x="754" y="734"/>
                  <a:pt x="743" y="732"/>
                </a:cubicBezTo>
                <a:lnTo>
                  <a:pt x="743" y="792"/>
                </a:lnTo>
                <a:cubicBezTo>
                  <a:pt x="626" y="814"/>
                  <a:pt x="509" y="832"/>
                  <a:pt x="389" y="832"/>
                </a:cubicBezTo>
                <a:cubicBezTo>
                  <a:pt x="310" y="832"/>
                  <a:pt x="229" y="824"/>
                  <a:pt x="146" y="805"/>
                </a:cubicBezTo>
                <a:cubicBezTo>
                  <a:pt x="138" y="797"/>
                  <a:pt x="130" y="793"/>
                  <a:pt x="122" y="793"/>
                </a:cubicBezTo>
                <a:cubicBezTo>
                  <a:pt x="107" y="793"/>
                  <a:pt x="94" y="809"/>
                  <a:pt x="86" y="841"/>
                </a:cubicBezTo>
                <a:lnTo>
                  <a:pt x="268" y="878"/>
                </a:lnTo>
                <a:cubicBezTo>
                  <a:pt x="183" y="914"/>
                  <a:pt x="86" y="902"/>
                  <a:pt x="13" y="987"/>
                </a:cubicBezTo>
                <a:cubicBezTo>
                  <a:pt x="73" y="1000"/>
                  <a:pt x="110" y="1011"/>
                  <a:pt x="159" y="1024"/>
                </a:cubicBezTo>
                <a:cubicBezTo>
                  <a:pt x="135" y="1035"/>
                  <a:pt x="110" y="1060"/>
                  <a:pt x="73" y="1084"/>
                </a:cubicBezTo>
                <a:lnTo>
                  <a:pt x="183" y="1121"/>
                </a:lnTo>
                <a:cubicBezTo>
                  <a:pt x="110" y="1145"/>
                  <a:pt x="62" y="1170"/>
                  <a:pt x="1" y="1206"/>
                </a:cubicBezTo>
                <a:cubicBezTo>
                  <a:pt x="13" y="1254"/>
                  <a:pt x="25" y="1291"/>
                  <a:pt x="37" y="1340"/>
                </a:cubicBezTo>
                <a:lnTo>
                  <a:pt x="110" y="1340"/>
                </a:lnTo>
                <a:cubicBezTo>
                  <a:pt x="354" y="1327"/>
                  <a:pt x="584" y="1316"/>
                  <a:pt x="816" y="1303"/>
                </a:cubicBezTo>
                <a:cubicBezTo>
                  <a:pt x="889" y="1303"/>
                  <a:pt x="949" y="1303"/>
                  <a:pt x="1010" y="1291"/>
                </a:cubicBezTo>
                <a:cubicBezTo>
                  <a:pt x="1254" y="1279"/>
                  <a:pt x="1497" y="1243"/>
                  <a:pt x="1740" y="1230"/>
                </a:cubicBezTo>
                <a:lnTo>
                  <a:pt x="2311" y="1230"/>
                </a:lnTo>
                <a:cubicBezTo>
                  <a:pt x="2445" y="1230"/>
                  <a:pt x="2579" y="1218"/>
                  <a:pt x="2713" y="1206"/>
                </a:cubicBezTo>
                <a:lnTo>
                  <a:pt x="3491" y="1206"/>
                </a:lnTo>
                <a:cubicBezTo>
                  <a:pt x="3570" y="1200"/>
                  <a:pt x="3655" y="1200"/>
                  <a:pt x="3722" y="1200"/>
                </a:cubicBezTo>
                <a:cubicBezTo>
                  <a:pt x="3789" y="1200"/>
                  <a:pt x="3838" y="1200"/>
                  <a:pt x="3844" y="1194"/>
                </a:cubicBezTo>
                <a:cubicBezTo>
                  <a:pt x="3868" y="1194"/>
                  <a:pt x="3868" y="1133"/>
                  <a:pt x="3868" y="1133"/>
                </a:cubicBezTo>
                <a:cubicBezTo>
                  <a:pt x="3868" y="1133"/>
                  <a:pt x="4318" y="1206"/>
                  <a:pt x="4367" y="1218"/>
                </a:cubicBezTo>
                <a:cubicBezTo>
                  <a:pt x="4537" y="1291"/>
                  <a:pt x="4707" y="1291"/>
                  <a:pt x="4878" y="1316"/>
                </a:cubicBezTo>
                <a:cubicBezTo>
                  <a:pt x="4948" y="1320"/>
                  <a:pt x="5017" y="1323"/>
                  <a:pt x="5085" y="1323"/>
                </a:cubicBezTo>
                <a:cubicBezTo>
                  <a:pt x="5204" y="1323"/>
                  <a:pt x="5321" y="1314"/>
                  <a:pt x="5437" y="1291"/>
                </a:cubicBezTo>
                <a:cubicBezTo>
                  <a:pt x="5546" y="1279"/>
                  <a:pt x="5656" y="1254"/>
                  <a:pt x="5680" y="1121"/>
                </a:cubicBezTo>
                <a:cubicBezTo>
                  <a:pt x="5680" y="1108"/>
                  <a:pt x="5680" y="1097"/>
                  <a:pt x="5692" y="1097"/>
                </a:cubicBezTo>
                <a:cubicBezTo>
                  <a:pt x="5741" y="1048"/>
                  <a:pt x="5729" y="987"/>
                  <a:pt x="5705" y="938"/>
                </a:cubicBezTo>
                <a:cubicBezTo>
                  <a:pt x="5741" y="902"/>
                  <a:pt x="5778" y="878"/>
                  <a:pt x="5789" y="829"/>
                </a:cubicBezTo>
                <a:cubicBezTo>
                  <a:pt x="5802" y="792"/>
                  <a:pt x="5778" y="744"/>
                  <a:pt x="5765" y="708"/>
                </a:cubicBezTo>
                <a:cubicBezTo>
                  <a:pt x="5887" y="610"/>
                  <a:pt x="5887" y="610"/>
                  <a:pt x="5851" y="489"/>
                </a:cubicBezTo>
                <a:cubicBezTo>
                  <a:pt x="5862" y="489"/>
                  <a:pt x="5875" y="476"/>
                  <a:pt x="5899" y="476"/>
                </a:cubicBezTo>
                <a:cubicBezTo>
                  <a:pt x="6045" y="476"/>
                  <a:pt x="6191" y="471"/>
                  <a:pt x="6337" y="471"/>
                </a:cubicBezTo>
                <a:cubicBezTo>
                  <a:pt x="6410" y="471"/>
                  <a:pt x="6483" y="472"/>
                  <a:pt x="6556" y="476"/>
                </a:cubicBezTo>
                <a:cubicBezTo>
                  <a:pt x="6641" y="476"/>
                  <a:pt x="6726" y="452"/>
                  <a:pt x="6799" y="416"/>
                </a:cubicBezTo>
                <a:cubicBezTo>
                  <a:pt x="6848" y="391"/>
                  <a:pt x="6872" y="343"/>
                  <a:pt x="6872" y="294"/>
                </a:cubicBezTo>
                <a:cubicBezTo>
                  <a:pt x="6872" y="245"/>
                  <a:pt x="6824" y="221"/>
                  <a:pt x="6787" y="209"/>
                </a:cubicBezTo>
                <a:cubicBezTo>
                  <a:pt x="6751" y="209"/>
                  <a:pt x="6726" y="197"/>
                  <a:pt x="6702" y="197"/>
                </a:cubicBezTo>
                <a:cubicBezTo>
                  <a:pt x="6470" y="184"/>
                  <a:pt x="6240" y="184"/>
                  <a:pt x="6008" y="173"/>
                </a:cubicBezTo>
                <a:cubicBezTo>
                  <a:pt x="5789" y="160"/>
                  <a:pt x="5583" y="148"/>
                  <a:pt x="5364" y="148"/>
                </a:cubicBezTo>
                <a:cubicBezTo>
                  <a:pt x="5340" y="142"/>
                  <a:pt x="5316" y="142"/>
                  <a:pt x="5291" y="142"/>
                </a:cubicBezTo>
                <a:cubicBezTo>
                  <a:pt x="5267" y="142"/>
                  <a:pt x="5243" y="142"/>
                  <a:pt x="5218" y="136"/>
                </a:cubicBezTo>
                <a:lnTo>
                  <a:pt x="4816" y="27"/>
                </a:lnTo>
                <a:cubicBezTo>
                  <a:pt x="4771" y="9"/>
                  <a:pt x="4726" y="0"/>
                  <a:pt x="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02" name="Google Shape;5102;p45"/>
          <p:cNvSpPr/>
          <p:nvPr/>
        </p:nvSpPr>
        <p:spPr>
          <a:xfrm rot="-8099962">
            <a:off x="9999071" y="5481939"/>
            <a:ext cx="1309048" cy="1232381"/>
          </a:xfrm>
          <a:custGeom>
            <a:avLst/>
            <a:gdLst/>
            <a:ahLst/>
            <a:cxnLst/>
            <a:rect l="l" t="t" r="r" b="b"/>
            <a:pathLst>
              <a:path w="3102" h="2920" extrusionOk="0">
                <a:moveTo>
                  <a:pt x="2858" y="98"/>
                </a:moveTo>
                <a:cubicBezTo>
                  <a:pt x="2871" y="110"/>
                  <a:pt x="2968" y="208"/>
                  <a:pt x="2993" y="208"/>
                </a:cubicBezTo>
                <a:cubicBezTo>
                  <a:pt x="2993" y="268"/>
                  <a:pt x="2993" y="329"/>
                  <a:pt x="3004" y="378"/>
                </a:cubicBezTo>
                <a:cubicBezTo>
                  <a:pt x="2993" y="365"/>
                  <a:pt x="2871" y="268"/>
                  <a:pt x="2858" y="268"/>
                </a:cubicBezTo>
                <a:lnTo>
                  <a:pt x="2858" y="98"/>
                </a:lnTo>
                <a:close/>
                <a:moveTo>
                  <a:pt x="2871" y="365"/>
                </a:moveTo>
                <a:cubicBezTo>
                  <a:pt x="2883" y="378"/>
                  <a:pt x="3004" y="475"/>
                  <a:pt x="3004" y="487"/>
                </a:cubicBezTo>
                <a:cubicBezTo>
                  <a:pt x="3004" y="511"/>
                  <a:pt x="3017" y="609"/>
                  <a:pt x="3017" y="646"/>
                </a:cubicBezTo>
                <a:cubicBezTo>
                  <a:pt x="3004" y="633"/>
                  <a:pt x="2883" y="573"/>
                  <a:pt x="2871" y="573"/>
                </a:cubicBezTo>
                <a:lnTo>
                  <a:pt x="2871" y="365"/>
                </a:lnTo>
                <a:close/>
                <a:moveTo>
                  <a:pt x="2871" y="657"/>
                </a:moveTo>
                <a:lnTo>
                  <a:pt x="3017" y="730"/>
                </a:lnTo>
                <a:cubicBezTo>
                  <a:pt x="3017" y="779"/>
                  <a:pt x="3029" y="816"/>
                  <a:pt x="3029" y="864"/>
                </a:cubicBezTo>
                <a:lnTo>
                  <a:pt x="2883" y="864"/>
                </a:lnTo>
                <a:cubicBezTo>
                  <a:pt x="2883" y="791"/>
                  <a:pt x="2883" y="730"/>
                  <a:pt x="2871" y="657"/>
                </a:cubicBezTo>
                <a:close/>
                <a:moveTo>
                  <a:pt x="2725" y="827"/>
                </a:moveTo>
                <a:cubicBezTo>
                  <a:pt x="2761" y="852"/>
                  <a:pt x="2858" y="900"/>
                  <a:pt x="2871" y="900"/>
                </a:cubicBezTo>
                <a:cubicBezTo>
                  <a:pt x="2822" y="937"/>
                  <a:pt x="2774" y="986"/>
                  <a:pt x="2737" y="1022"/>
                </a:cubicBezTo>
                <a:lnTo>
                  <a:pt x="2639" y="925"/>
                </a:lnTo>
                <a:cubicBezTo>
                  <a:pt x="2664" y="900"/>
                  <a:pt x="2701" y="864"/>
                  <a:pt x="2725" y="827"/>
                </a:cubicBezTo>
                <a:close/>
                <a:moveTo>
                  <a:pt x="2591" y="986"/>
                </a:moveTo>
                <a:lnTo>
                  <a:pt x="2688" y="1083"/>
                </a:lnTo>
                <a:cubicBezTo>
                  <a:pt x="2639" y="1132"/>
                  <a:pt x="2603" y="1181"/>
                  <a:pt x="2555" y="1229"/>
                </a:cubicBezTo>
                <a:cubicBezTo>
                  <a:pt x="2555" y="1229"/>
                  <a:pt x="2469" y="1144"/>
                  <a:pt x="2457" y="1144"/>
                </a:cubicBezTo>
                <a:cubicBezTo>
                  <a:pt x="2506" y="1095"/>
                  <a:pt x="2542" y="1035"/>
                  <a:pt x="2591" y="986"/>
                </a:cubicBezTo>
                <a:close/>
                <a:moveTo>
                  <a:pt x="2420" y="1192"/>
                </a:moveTo>
                <a:lnTo>
                  <a:pt x="2420" y="1205"/>
                </a:lnTo>
                <a:cubicBezTo>
                  <a:pt x="2433" y="1229"/>
                  <a:pt x="2445" y="1241"/>
                  <a:pt x="2469" y="1254"/>
                </a:cubicBezTo>
                <a:lnTo>
                  <a:pt x="2506" y="1290"/>
                </a:lnTo>
                <a:lnTo>
                  <a:pt x="2360" y="1473"/>
                </a:lnTo>
                <a:cubicBezTo>
                  <a:pt x="2348" y="1460"/>
                  <a:pt x="2336" y="1448"/>
                  <a:pt x="2336" y="1436"/>
                </a:cubicBezTo>
                <a:cubicBezTo>
                  <a:pt x="2312" y="1411"/>
                  <a:pt x="2287" y="1400"/>
                  <a:pt x="2263" y="1375"/>
                </a:cubicBezTo>
                <a:cubicBezTo>
                  <a:pt x="2312" y="1327"/>
                  <a:pt x="2360" y="1265"/>
                  <a:pt x="2409" y="1205"/>
                </a:cubicBezTo>
                <a:lnTo>
                  <a:pt x="2420" y="1192"/>
                </a:lnTo>
                <a:close/>
                <a:moveTo>
                  <a:pt x="2214" y="1436"/>
                </a:moveTo>
                <a:cubicBezTo>
                  <a:pt x="2239" y="1460"/>
                  <a:pt x="2263" y="1473"/>
                  <a:pt x="2275" y="1497"/>
                </a:cubicBezTo>
                <a:lnTo>
                  <a:pt x="2312" y="1533"/>
                </a:lnTo>
                <a:cubicBezTo>
                  <a:pt x="2299" y="1545"/>
                  <a:pt x="2275" y="1570"/>
                  <a:pt x="2263" y="1594"/>
                </a:cubicBezTo>
                <a:cubicBezTo>
                  <a:pt x="2246" y="1602"/>
                  <a:pt x="2224" y="1622"/>
                  <a:pt x="2200" y="1622"/>
                </a:cubicBezTo>
                <a:cubicBezTo>
                  <a:pt x="2189" y="1622"/>
                  <a:pt x="2177" y="1618"/>
                  <a:pt x="2166" y="1606"/>
                </a:cubicBezTo>
                <a:cubicBezTo>
                  <a:pt x="2117" y="1570"/>
                  <a:pt x="2177" y="1484"/>
                  <a:pt x="2214" y="1436"/>
                </a:cubicBezTo>
                <a:close/>
                <a:moveTo>
                  <a:pt x="1898" y="1545"/>
                </a:moveTo>
                <a:cubicBezTo>
                  <a:pt x="1934" y="1581"/>
                  <a:pt x="2044" y="1643"/>
                  <a:pt x="2044" y="1643"/>
                </a:cubicBezTo>
                <a:cubicBezTo>
                  <a:pt x="2007" y="1679"/>
                  <a:pt x="1971" y="1716"/>
                  <a:pt x="1947" y="1752"/>
                </a:cubicBezTo>
                <a:cubicBezTo>
                  <a:pt x="1934" y="1740"/>
                  <a:pt x="1825" y="1630"/>
                  <a:pt x="1812" y="1630"/>
                </a:cubicBezTo>
                <a:cubicBezTo>
                  <a:pt x="1837" y="1606"/>
                  <a:pt x="1861" y="1570"/>
                  <a:pt x="1898" y="1545"/>
                </a:cubicBezTo>
                <a:close/>
                <a:moveTo>
                  <a:pt x="1776" y="1679"/>
                </a:moveTo>
                <a:cubicBezTo>
                  <a:pt x="1776" y="1691"/>
                  <a:pt x="1885" y="1800"/>
                  <a:pt x="1898" y="1800"/>
                </a:cubicBezTo>
                <a:cubicBezTo>
                  <a:pt x="1849" y="1849"/>
                  <a:pt x="1812" y="1898"/>
                  <a:pt x="1764" y="1946"/>
                </a:cubicBezTo>
                <a:lnTo>
                  <a:pt x="1642" y="1825"/>
                </a:lnTo>
                <a:cubicBezTo>
                  <a:pt x="1679" y="1776"/>
                  <a:pt x="1728" y="1727"/>
                  <a:pt x="1776" y="1679"/>
                </a:cubicBezTo>
                <a:close/>
                <a:moveTo>
                  <a:pt x="1594" y="1873"/>
                </a:moveTo>
                <a:cubicBezTo>
                  <a:pt x="1594" y="1886"/>
                  <a:pt x="1715" y="1983"/>
                  <a:pt x="1728" y="1983"/>
                </a:cubicBezTo>
                <a:cubicBezTo>
                  <a:pt x="1679" y="2032"/>
                  <a:pt x="1630" y="2081"/>
                  <a:pt x="1594" y="2129"/>
                </a:cubicBezTo>
                <a:cubicBezTo>
                  <a:pt x="1582" y="2129"/>
                  <a:pt x="1485" y="2044"/>
                  <a:pt x="1472" y="2019"/>
                </a:cubicBezTo>
                <a:cubicBezTo>
                  <a:pt x="1472" y="2019"/>
                  <a:pt x="1558" y="1922"/>
                  <a:pt x="1594" y="1873"/>
                </a:cubicBezTo>
                <a:close/>
                <a:moveTo>
                  <a:pt x="1423" y="2068"/>
                </a:moveTo>
                <a:cubicBezTo>
                  <a:pt x="1448" y="2092"/>
                  <a:pt x="1545" y="2178"/>
                  <a:pt x="1545" y="2178"/>
                </a:cubicBezTo>
                <a:lnTo>
                  <a:pt x="1399" y="2324"/>
                </a:lnTo>
                <a:cubicBezTo>
                  <a:pt x="1363" y="2287"/>
                  <a:pt x="1266" y="2251"/>
                  <a:pt x="1266" y="2238"/>
                </a:cubicBezTo>
                <a:cubicBezTo>
                  <a:pt x="1302" y="2214"/>
                  <a:pt x="1326" y="2178"/>
                  <a:pt x="1350" y="2154"/>
                </a:cubicBezTo>
                <a:cubicBezTo>
                  <a:pt x="1375" y="2129"/>
                  <a:pt x="1399" y="2092"/>
                  <a:pt x="1423" y="2068"/>
                </a:cubicBezTo>
                <a:close/>
                <a:moveTo>
                  <a:pt x="1010" y="2154"/>
                </a:moveTo>
                <a:cubicBezTo>
                  <a:pt x="1058" y="2178"/>
                  <a:pt x="1156" y="2251"/>
                  <a:pt x="1168" y="2263"/>
                </a:cubicBezTo>
                <a:lnTo>
                  <a:pt x="1071" y="2360"/>
                </a:lnTo>
                <a:cubicBezTo>
                  <a:pt x="1071" y="2348"/>
                  <a:pt x="949" y="2251"/>
                  <a:pt x="937" y="2251"/>
                </a:cubicBezTo>
                <a:cubicBezTo>
                  <a:pt x="961" y="2214"/>
                  <a:pt x="985" y="2190"/>
                  <a:pt x="1010" y="2154"/>
                </a:cubicBezTo>
                <a:close/>
                <a:moveTo>
                  <a:pt x="901" y="2299"/>
                </a:moveTo>
                <a:lnTo>
                  <a:pt x="1022" y="2408"/>
                </a:lnTo>
                <a:cubicBezTo>
                  <a:pt x="985" y="2445"/>
                  <a:pt x="949" y="2494"/>
                  <a:pt x="912" y="2530"/>
                </a:cubicBezTo>
                <a:cubicBezTo>
                  <a:pt x="901" y="2530"/>
                  <a:pt x="767" y="2457"/>
                  <a:pt x="767" y="2457"/>
                </a:cubicBezTo>
                <a:cubicBezTo>
                  <a:pt x="815" y="2397"/>
                  <a:pt x="852" y="2348"/>
                  <a:pt x="901" y="2299"/>
                </a:cubicBezTo>
                <a:close/>
                <a:moveTo>
                  <a:pt x="718" y="2506"/>
                </a:moveTo>
                <a:cubicBezTo>
                  <a:pt x="731" y="2518"/>
                  <a:pt x="852" y="2579"/>
                  <a:pt x="864" y="2591"/>
                </a:cubicBezTo>
                <a:cubicBezTo>
                  <a:pt x="852" y="2603"/>
                  <a:pt x="767" y="2676"/>
                  <a:pt x="742" y="2713"/>
                </a:cubicBezTo>
                <a:cubicBezTo>
                  <a:pt x="742" y="2700"/>
                  <a:pt x="645" y="2640"/>
                  <a:pt x="621" y="2627"/>
                </a:cubicBezTo>
                <a:cubicBezTo>
                  <a:pt x="658" y="2591"/>
                  <a:pt x="682" y="2543"/>
                  <a:pt x="718" y="2506"/>
                </a:cubicBezTo>
                <a:close/>
                <a:moveTo>
                  <a:pt x="2785" y="98"/>
                </a:moveTo>
                <a:cubicBezTo>
                  <a:pt x="2785" y="329"/>
                  <a:pt x="2798" y="560"/>
                  <a:pt x="2810" y="791"/>
                </a:cubicBezTo>
                <a:cubicBezTo>
                  <a:pt x="2785" y="779"/>
                  <a:pt x="2761" y="754"/>
                  <a:pt x="2737" y="743"/>
                </a:cubicBezTo>
                <a:cubicBezTo>
                  <a:pt x="2733" y="739"/>
                  <a:pt x="2729" y="738"/>
                  <a:pt x="2724" y="738"/>
                </a:cubicBezTo>
                <a:cubicBezTo>
                  <a:pt x="2713" y="738"/>
                  <a:pt x="2701" y="746"/>
                  <a:pt x="2701" y="754"/>
                </a:cubicBezTo>
                <a:cubicBezTo>
                  <a:pt x="2579" y="889"/>
                  <a:pt x="2469" y="1022"/>
                  <a:pt x="2348" y="1156"/>
                </a:cubicBezTo>
                <a:cubicBezTo>
                  <a:pt x="2250" y="1290"/>
                  <a:pt x="2141" y="1411"/>
                  <a:pt x="2031" y="1545"/>
                </a:cubicBezTo>
                <a:cubicBezTo>
                  <a:pt x="1995" y="1521"/>
                  <a:pt x="1958" y="1497"/>
                  <a:pt x="1922" y="1460"/>
                </a:cubicBezTo>
                <a:cubicBezTo>
                  <a:pt x="1910" y="1454"/>
                  <a:pt x="1898" y="1451"/>
                  <a:pt x="1887" y="1451"/>
                </a:cubicBezTo>
                <a:cubicBezTo>
                  <a:pt x="1877" y="1451"/>
                  <a:pt x="1867" y="1454"/>
                  <a:pt x="1861" y="1460"/>
                </a:cubicBezTo>
                <a:cubicBezTo>
                  <a:pt x="1728" y="1606"/>
                  <a:pt x="1594" y="1764"/>
                  <a:pt x="1472" y="1910"/>
                </a:cubicBezTo>
                <a:cubicBezTo>
                  <a:pt x="1399" y="1983"/>
                  <a:pt x="1339" y="2056"/>
                  <a:pt x="1277" y="2129"/>
                </a:cubicBezTo>
                <a:cubicBezTo>
                  <a:pt x="1253" y="2154"/>
                  <a:pt x="1241" y="2178"/>
                  <a:pt x="1217" y="2190"/>
                </a:cubicBezTo>
                <a:cubicBezTo>
                  <a:pt x="1193" y="2190"/>
                  <a:pt x="1180" y="2165"/>
                  <a:pt x="1156" y="2154"/>
                </a:cubicBezTo>
                <a:cubicBezTo>
                  <a:pt x="1120" y="2129"/>
                  <a:pt x="1071" y="2105"/>
                  <a:pt x="1022" y="2068"/>
                </a:cubicBezTo>
                <a:cubicBezTo>
                  <a:pt x="1010" y="2068"/>
                  <a:pt x="985" y="2068"/>
                  <a:pt x="985" y="2081"/>
                </a:cubicBezTo>
                <a:cubicBezTo>
                  <a:pt x="779" y="2311"/>
                  <a:pt x="572" y="2554"/>
                  <a:pt x="366" y="2786"/>
                </a:cubicBezTo>
                <a:cubicBezTo>
                  <a:pt x="268" y="2700"/>
                  <a:pt x="171" y="2627"/>
                  <a:pt x="74" y="2543"/>
                </a:cubicBezTo>
                <a:cubicBezTo>
                  <a:pt x="329" y="2202"/>
                  <a:pt x="572" y="1873"/>
                  <a:pt x="828" y="1533"/>
                </a:cubicBezTo>
                <a:cubicBezTo>
                  <a:pt x="888" y="1594"/>
                  <a:pt x="961" y="1654"/>
                  <a:pt x="1034" y="1716"/>
                </a:cubicBezTo>
                <a:cubicBezTo>
                  <a:pt x="1040" y="1722"/>
                  <a:pt x="1050" y="1724"/>
                  <a:pt x="1057" y="1724"/>
                </a:cubicBezTo>
                <a:cubicBezTo>
                  <a:pt x="1065" y="1724"/>
                  <a:pt x="1071" y="1722"/>
                  <a:pt x="1071" y="1716"/>
                </a:cubicBezTo>
                <a:cubicBezTo>
                  <a:pt x="1168" y="1594"/>
                  <a:pt x="1569" y="1071"/>
                  <a:pt x="1618" y="1022"/>
                </a:cubicBezTo>
                <a:lnTo>
                  <a:pt x="1801" y="1168"/>
                </a:lnTo>
                <a:cubicBezTo>
                  <a:pt x="1807" y="1174"/>
                  <a:pt x="1816" y="1177"/>
                  <a:pt x="1825" y="1177"/>
                </a:cubicBezTo>
                <a:cubicBezTo>
                  <a:pt x="1834" y="1177"/>
                  <a:pt x="1843" y="1174"/>
                  <a:pt x="1849" y="1168"/>
                </a:cubicBezTo>
                <a:cubicBezTo>
                  <a:pt x="2044" y="937"/>
                  <a:pt x="2239" y="718"/>
                  <a:pt x="2445" y="511"/>
                </a:cubicBezTo>
                <a:cubicBezTo>
                  <a:pt x="2457" y="500"/>
                  <a:pt x="2457" y="475"/>
                  <a:pt x="2445" y="463"/>
                </a:cubicBezTo>
                <a:cubicBezTo>
                  <a:pt x="2372" y="402"/>
                  <a:pt x="2312" y="354"/>
                  <a:pt x="2250" y="292"/>
                </a:cubicBezTo>
                <a:cubicBezTo>
                  <a:pt x="2433" y="244"/>
                  <a:pt x="2603" y="171"/>
                  <a:pt x="2785" y="98"/>
                </a:cubicBezTo>
                <a:close/>
                <a:moveTo>
                  <a:pt x="572" y="2689"/>
                </a:moveTo>
                <a:cubicBezTo>
                  <a:pt x="596" y="2689"/>
                  <a:pt x="694" y="2762"/>
                  <a:pt x="694" y="2762"/>
                </a:cubicBezTo>
                <a:cubicBezTo>
                  <a:pt x="682" y="2786"/>
                  <a:pt x="658" y="2810"/>
                  <a:pt x="633" y="2835"/>
                </a:cubicBezTo>
                <a:cubicBezTo>
                  <a:pt x="615" y="2847"/>
                  <a:pt x="571" y="2850"/>
                  <a:pt x="529" y="2850"/>
                </a:cubicBezTo>
                <a:cubicBezTo>
                  <a:pt x="485" y="2850"/>
                  <a:pt x="445" y="2846"/>
                  <a:pt x="439" y="2846"/>
                </a:cubicBezTo>
                <a:cubicBezTo>
                  <a:pt x="487" y="2786"/>
                  <a:pt x="523" y="2737"/>
                  <a:pt x="572" y="2689"/>
                </a:cubicBezTo>
                <a:close/>
                <a:moveTo>
                  <a:pt x="2810" y="0"/>
                </a:moveTo>
                <a:cubicBezTo>
                  <a:pt x="2798" y="0"/>
                  <a:pt x="2384" y="183"/>
                  <a:pt x="2166" y="232"/>
                </a:cubicBezTo>
                <a:cubicBezTo>
                  <a:pt x="2129" y="244"/>
                  <a:pt x="2129" y="281"/>
                  <a:pt x="2153" y="305"/>
                </a:cubicBezTo>
                <a:cubicBezTo>
                  <a:pt x="2214" y="365"/>
                  <a:pt x="2287" y="427"/>
                  <a:pt x="2360" y="487"/>
                </a:cubicBezTo>
                <a:cubicBezTo>
                  <a:pt x="2166" y="682"/>
                  <a:pt x="1995" y="876"/>
                  <a:pt x="1812" y="1083"/>
                </a:cubicBezTo>
                <a:lnTo>
                  <a:pt x="1630" y="937"/>
                </a:lnTo>
                <a:cubicBezTo>
                  <a:pt x="1624" y="931"/>
                  <a:pt x="1615" y="928"/>
                  <a:pt x="1606" y="928"/>
                </a:cubicBezTo>
                <a:cubicBezTo>
                  <a:pt x="1597" y="928"/>
                  <a:pt x="1588" y="931"/>
                  <a:pt x="1582" y="937"/>
                </a:cubicBezTo>
                <a:cubicBezTo>
                  <a:pt x="1533" y="998"/>
                  <a:pt x="1131" y="1533"/>
                  <a:pt x="1047" y="1643"/>
                </a:cubicBezTo>
                <a:cubicBezTo>
                  <a:pt x="974" y="1581"/>
                  <a:pt x="912" y="1533"/>
                  <a:pt x="840" y="1473"/>
                </a:cubicBezTo>
                <a:cubicBezTo>
                  <a:pt x="834" y="1466"/>
                  <a:pt x="825" y="1463"/>
                  <a:pt x="816" y="1463"/>
                </a:cubicBezTo>
                <a:cubicBezTo>
                  <a:pt x="806" y="1463"/>
                  <a:pt x="797" y="1466"/>
                  <a:pt x="791" y="1473"/>
                </a:cubicBezTo>
                <a:cubicBezTo>
                  <a:pt x="536" y="1825"/>
                  <a:pt x="256" y="2190"/>
                  <a:pt x="1" y="2530"/>
                </a:cubicBezTo>
                <a:cubicBezTo>
                  <a:pt x="1" y="2543"/>
                  <a:pt x="1" y="2579"/>
                  <a:pt x="13" y="2591"/>
                </a:cubicBezTo>
                <a:cubicBezTo>
                  <a:pt x="122" y="2689"/>
                  <a:pt x="366" y="2919"/>
                  <a:pt x="390" y="2919"/>
                </a:cubicBezTo>
                <a:cubicBezTo>
                  <a:pt x="401" y="2917"/>
                  <a:pt x="417" y="2916"/>
                  <a:pt x="437" y="2916"/>
                </a:cubicBezTo>
                <a:cubicBezTo>
                  <a:pt x="474" y="2916"/>
                  <a:pt x="522" y="2919"/>
                  <a:pt x="564" y="2919"/>
                </a:cubicBezTo>
                <a:cubicBezTo>
                  <a:pt x="600" y="2919"/>
                  <a:pt x="632" y="2917"/>
                  <a:pt x="645" y="2908"/>
                </a:cubicBezTo>
                <a:cubicBezTo>
                  <a:pt x="682" y="2883"/>
                  <a:pt x="1204" y="2324"/>
                  <a:pt x="1217" y="2311"/>
                </a:cubicBezTo>
                <a:lnTo>
                  <a:pt x="1399" y="2384"/>
                </a:lnTo>
                <a:cubicBezTo>
                  <a:pt x="1405" y="2390"/>
                  <a:pt x="1411" y="2394"/>
                  <a:pt x="1417" y="2394"/>
                </a:cubicBezTo>
                <a:cubicBezTo>
                  <a:pt x="1423" y="2394"/>
                  <a:pt x="1430" y="2390"/>
                  <a:pt x="1436" y="2384"/>
                </a:cubicBezTo>
                <a:cubicBezTo>
                  <a:pt x="1558" y="2263"/>
                  <a:pt x="1679" y="2141"/>
                  <a:pt x="1788" y="2019"/>
                </a:cubicBezTo>
                <a:cubicBezTo>
                  <a:pt x="1898" y="1910"/>
                  <a:pt x="2020" y="1789"/>
                  <a:pt x="2117" y="1667"/>
                </a:cubicBezTo>
                <a:cubicBezTo>
                  <a:pt x="2135" y="1685"/>
                  <a:pt x="2162" y="1694"/>
                  <a:pt x="2191" y="1694"/>
                </a:cubicBezTo>
                <a:cubicBezTo>
                  <a:pt x="2220" y="1694"/>
                  <a:pt x="2250" y="1685"/>
                  <a:pt x="2275" y="1667"/>
                </a:cubicBezTo>
                <a:cubicBezTo>
                  <a:pt x="2323" y="1643"/>
                  <a:pt x="2348" y="1594"/>
                  <a:pt x="2384" y="1557"/>
                </a:cubicBezTo>
                <a:cubicBezTo>
                  <a:pt x="2420" y="1521"/>
                  <a:pt x="2457" y="1484"/>
                  <a:pt x="2493" y="1436"/>
                </a:cubicBezTo>
                <a:cubicBezTo>
                  <a:pt x="2555" y="1351"/>
                  <a:pt x="2628" y="1265"/>
                  <a:pt x="2701" y="1192"/>
                </a:cubicBezTo>
                <a:cubicBezTo>
                  <a:pt x="2737" y="1144"/>
                  <a:pt x="2774" y="1108"/>
                  <a:pt x="2810" y="1071"/>
                </a:cubicBezTo>
                <a:cubicBezTo>
                  <a:pt x="2847" y="1022"/>
                  <a:pt x="2920" y="937"/>
                  <a:pt x="2920" y="937"/>
                </a:cubicBezTo>
                <a:lnTo>
                  <a:pt x="3066" y="937"/>
                </a:lnTo>
                <a:cubicBezTo>
                  <a:pt x="3090" y="937"/>
                  <a:pt x="3102" y="925"/>
                  <a:pt x="3102" y="900"/>
                </a:cubicBezTo>
                <a:cubicBezTo>
                  <a:pt x="3102" y="791"/>
                  <a:pt x="3090" y="670"/>
                  <a:pt x="3090" y="548"/>
                </a:cubicBezTo>
                <a:cubicBezTo>
                  <a:pt x="3077" y="438"/>
                  <a:pt x="3066" y="317"/>
                  <a:pt x="3066" y="208"/>
                </a:cubicBezTo>
                <a:cubicBezTo>
                  <a:pt x="3066" y="183"/>
                  <a:pt x="3004" y="135"/>
                  <a:pt x="2993" y="122"/>
                </a:cubicBezTo>
                <a:cubicBezTo>
                  <a:pt x="2980" y="110"/>
                  <a:pt x="2883" y="37"/>
                  <a:pt x="2847" y="13"/>
                </a:cubicBezTo>
                <a:cubicBezTo>
                  <a:pt x="2834" y="0"/>
                  <a:pt x="2822" y="0"/>
                  <a:pt x="281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03" name="Google Shape;5103;p45"/>
          <p:cNvSpPr/>
          <p:nvPr/>
        </p:nvSpPr>
        <p:spPr>
          <a:xfrm>
            <a:off x="2069158" y="5488037"/>
            <a:ext cx="439597" cy="381348"/>
          </a:xfrm>
          <a:custGeom>
            <a:avLst/>
            <a:gdLst/>
            <a:ahLst/>
            <a:cxnLst/>
            <a:rect l="l" t="t" r="r" b="b"/>
            <a:pathLst>
              <a:path w="1449" h="1257" extrusionOk="0">
                <a:moveTo>
                  <a:pt x="730" y="113"/>
                </a:moveTo>
                <a:cubicBezTo>
                  <a:pt x="743" y="126"/>
                  <a:pt x="754" y="150"/>
                  <a:pt x="779" y="162"/>
                </a:cubicBezTo>
                <a:lnTo>
                  <a:pt x="682" y="211"/>
                </a:lnTo>
                <a:cubicBezTo>
                  <a:pt x="682" y="199"/>
                  <a:pt x="694" y="186"/>
                  <a:pt x="694" y="175"/>
                </a:cubicBezTo>
                <a:cubicBezTo>
                  <a:pt x="706" y="150"/>
                  <a:pt x="718" y="126"/>
                  <a:pt x="730" y="113"/>
                </a:cubicBezTo>
                <a:close/>
                <a:moveTo>
                  <a:pt x="110" y="575"/>
                </a:moveTo>
                <a:cubicBezTo>
                  <a:pt x="195" y="612"/>
                  <a:pt x="268" y="661"/>
                  <a:pt x="341" y="710"/>
                </a:cubicBezTo>
                <a:cubicBezTo>
                  <a:pt x="317" y="746"/>
                  <a:pt x="292" y="783"/>
                  <a:pt x="268" y="807"/>
                </a:cubicBezTo>
                <a:lnTo>
                  <a:pt x="73" y="697"/>
                </a:lnTo>
                <a:cubicBezTo>
                  <a:pt x="86" y="661"/>
                  <a:pt x="110" y="588"/>
                  <a:pt x="110" y="575"/>
                </a:cubicBezTo>
                <a:close/>
                <a:moveTo>
                  <a:pt x="852" y="126"/>
                </a:moveTo>
                <a:cubicBezTo>
                  <a:pt x="900" y="138"/>
                  <a:pt x="1338" y="175"/>
                  <a:pt x="1351" y="175"/>
                </a:cubicBezTo>
                <a:cubicBezTo>
                  <a:pt x="1351" y="186"/>
                  <a:pt x="1217" y="673"/>
                  <a:pt x="1192" y="758"/>
                </a:cubicBezTo>
                <a:cubicBezTo>
                  <a:pt x="1181" y="735"/>
                  <a:pt x="1116" y="647"/>
                  <a:pt x="1088" y="647"/>
                </a:cubicBezTo>
                <a:cubicBezTo>
                  <a:pt x="1086" y="647"/>
                  <a:pt x="1085" y="648"/>
                  <a:pt x="1083" y="648"/>
                </a:cubicBezTo>
                <a:cubicBezTo>
                  <a:pt x="937" y="721"/>
                  <a:pt x="791" y="794"/>
                  <a:pt x="646" y="856"/>
                </a:cubicBezTo>
                <a:cubicBezTo>
                  <a:pt x="524" y="916"/>
                  <a:pt x="390" y="965"/>
                  <a:pt x="256" y="1013"/>
                </a:cubicBezTo>
                <a:cubicBezTo>
                  <a:pt x="292" y="916"/>
                  <a:pt x="354" y="819"/>
                  <a:pt x="427" y="734"/>
                </a:cubicBezTo>
                <a:cubicBezTo>
                  <a:pt x="438" y="721"/>
                  <a:pt x="438" y="697"/>
                  <a:pt x="414" y="673"/>
                </a:cubicBezTo>
                <a:cubicBezTo>
                  <a:pt x="341" y="624"/>
                  <a:pt x="268" y="575"/>
                  <a:pt x="183" y="527"/>
                </a:cubicBezTo>
                <a:cubicBezTo>
                  <a:pt x="219" y="515"/>
                  <a:pt x="694" y="284"/>
                  <a:pt x="816" y="223"/>
                </a:cubicBezTo>
                <a:cubicBezTo>
                  <a:pt x="840" y="211"/>
                  <a:pt x="864" y="138"/>
                  <a:pt x="852" y="126"/>
                </a:cubicBezTo>
                <a:close/>
                <a:moveTo>
                  <a:pt x="1095" y="734"/>
                </a:moveTo>
                <a:cubicBezTo>
                  <a:pt x="1095" y="783"/>
                  <a:pt x="1132" y="819"/>
                  <a:pt x="1156" y="867"/>
                </a:cubicBezTo>
                <a:cubicBezTo>
                  <a:pt x="876" y="953"/>
                  <a:pt x="621" y="1062"/>
                  <a:pt x="354" y="1172"/>
                </a:cubicBezTo>
                <a:cubicBezTo>
                  <a:pt x="341" y="1172"/>
                  <a:pt x="281" y="1099"/>
                  <a:pt x="268" y="1086"/>
                </a:cubicBezTo>
                <a:cubicBezTo>
                  <a:pt x="548" y="989"/>
                  <a:pt x="827" y="867"/>
                  <a:pt x="1095" y="734"/>
                </a:cubicBezTo>
                <a:close/>
                <a:moveTo>
                  <a:pt x="756" y="1"/>
                </a:moveTo>
                <a:cubicBezTo>
                  <a:pt x="737" y="1"/>
                  <a:pt x="704" y="19"/>
                  <a:pt x="694" y="29"/>
                </a:cubicBezTo>
                <a:cubicBezTo>
                  <a:pt x="657" y="102"/>
                  <a:pt x="609" y="175"/>
                  <a:pt x="584" y="259"/>
                </a:cubicBezTo>
                <a:cubicBezTo>
                  <a:pt x="584" y="259"/>
                  <a:pt x="135" y="454"/>
                  <a:pt x="73" y="491"/>
                </a:cubicBezTo>
                <a:cubicBezTo>
                  <a:pt x="49" y="503"/>
                  <a:pt x="49" y="539"/>
                  <a:pt x="37" y="564"/>
                </a:cubicBezTo>
                <a:cubicBezTo>
                  <a:pt x="0" y="734"/>
                  <a:pt x="25" y="746"/>
                  <a:pt x="37" y="746"/>
                </a:cubicBezTo>
                <a:cubicBezTo>
                  <a:pt x="73" y="770"/>
                  <a:pt x="232" y="867"/>
                  <a:pt x="232" y="880"/>
                </a:cubicBezTo>
                <a:cubicBezTo>
                  <a:pt x="208" y="940"/>
                  <a:pt x="183" y="1002"/>
                  <a:pt x="171" y="1062"/>
                </a:cubicBezTo>
                <a:cubicBezTo>
                  <a:pt x="171" y="1075"/>
                  <a:pt x="183" y="1123"/>
                  <a:pt x="195" y="1123"/>
                </a:cubicBezTo>
                <a:cubicBezTo>
                  <a:pt x="208" y="1148"/>
                  <a:pt x="305" y="1245"/>
                  <a:pt x="317" y="1245"/>
                </a:cubicBezTo>
                <a:cubicBezTo>
                  <a:pt x="317" y="1245"/>
                  <a:pt x="354" y="1257"/>
                  <a:pt x="365" y="1257"/>
                </a:cubicBezTo>
                <a:cubicBezTo>
                  <a:pt x="633" y="1135"/>
                  <a:pt x="913" y="1038"/>
                  <a:pt x="1192" y="929"/>
                </a:cubicBezTo>
                <a:cubicBezTo>
                  <a:pt x="1192" y="929"/>
                  <a:pt x="1241" y="904"/>
                  <a:pt x="1254" y="892"/>
                </a:cubicBezTo>
                <a:cubicBezTo>
                  <a:pt x="1290" y="758"/>
                  <a:pt x="1448" y="162"/>
                  <a:pt x="1436" y="138"/>
                </a:cubicBezTo>
                <a:cubicBezTo>
                  <a:pt x="1424" y="89"/>
                  <a:pt x="1290" y="77"/>
                  <a:pt x="1108" y="53"/>
                </a:cubicBezTo>
                <a:cubicBezTo>
                  <a:pt x="998" y="40"/>
                  <a:pt x="876" y="29"/>
                  <a:pt x="767" y="4"/>
                </a:cubicBezTo>
                <a:cubicBezTo>
                  <a:pt x="765" y="2"/>
                  <a:pt x="761" y="1"/>
                  <a:pt x="756" y="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04" name="Google Shape;5104;p45"/>
          <p:cNvSpPr/>
          <p:nvPr/>
        </p:nvSpPr>
        <p:spPr>
          <a:xfrm rot="-5768027" flipH="1">
            <a:off x="8998469" y="2555500"/>
            <a:ext cx="439603" cy="381353"/>
          </a:xfrm>
          <a:custGeom>
            <a:avLst/>
            <a:gdLst/>
            <a:ahLst/>
            <a:cxnLst/>
            <a:rect l="l" t="t" r="r" b="b"/>
            <a:pathLst>
              <a:path w="1449" h="1257" extrusionOk="0">
                <a:moveTo>
                  <a:pt x="730" y="113"/>
                </a:moveTo>
                <a:cubicBezTo>
                  <a:pt x="743" y="126"/>
                  <a:pt x="754" y="150"/>
                  <a:pt x="779" y="162"/>
                </a:cubicBezTo>
                <a:lnTo>
                  <a:pt x="682" y="211"/>
                </a:lnTo>
                <a:cubicBezTo>
                  <a:pt x="682" y="199"/>
                  <a:pt x="694" y="186"/>
                  <a:pt x="694" y="175"/>
                </a:cubicBezTo>
                <a:cubicBezTo>
                  <a:pt x="706" y="150"/>
                  <a:pt x="718" y="126"/>
                  <a:pt x="730" y="113"/>
                </a:cubicBezTo>
                <a:close/>
                <a:moveTo>
                  <a:pt x="110" y="575"/>
                </a:moveTo>
                <a:cubicBezTo>
                  <a:pt x="195" y="612"/>
                  <a:pt x="268" y="661"/>
                  <a:pt x="341" y="710"/>
                </a:cubicBezTo>
                <a:cubicBezTo>
                  <a:pt x="317" y="746"/>
                  <a:pt x="292" y="783"/>
                  <a:pt x="268" y="807"/>
                </a:cubicBezTo>
                <a:lnTo>
                  <a:pt x="73" y="697"/>
                </a:lnTo>
                <a:cubicBezTo>
                  <a:pt x="86" y="661"/>
                  <a:pt x="110" y="588"/>
                  <a:pt x="110" y="575"/>
                </a:cubicBezTo>
                <a:close/>
                <a:moveTo>
                  <a:pt x="852" y="126"/>
                </a:moveTo>
                <a:cubicBezTo>
                  <a:pt x="900" y="138"/>
                  <a:pt x="1338" y="175"/>
                  <a:pt x="1351" y="175"/>
                </a:cubicBezTo>
                <a:cubicBezTo>
                  <a:pt x="1351" y="186"/>
                  <a:pt x="1217" y="673"/>
                  <a:pt x="1192" y="758"/>
                </a:cubicBezTo>
                <a:cubicBezTo>
                  <a:pt x="1181" y="735"/>
                  <a:pt x="1116" y="647"/>
                  <a:pt x="1088" y="647"/>
                </a:cubicBezTo>
                <a:cubicBezTo>
                  <a:pt x="1086" y="647"/>
                  <a:pt x="1085" y="648"/>
                  <a:pt x="1083" y="648"/>
                </a:cubicBezTo>
                <a:cubicBezTo>
                  <a:pt x="937" y="721"/>
                  <a:pt x="791" y="794"/>
                  <a:pt x="646" y="856"/>
                </a:cubicBezTo>
                <a:cubicBezTo>
                  <a:pt x="524" y="916"/>
                  <a:pt x="390" y="965"/>
                  <a:pt x="256" y="1013"/>
                </a:cubicBezTo>
                <a:cubicBezTo>
                  <a:pt x="292" y="916"/>
                  <a:pt x="354" y="819"/>
                  <a:pt x="427" y="734"/>
                </a:cubicBezTo>
                <a:cubicBezTo>
                  <a:pt x="438" y="721"/>
                  <a:pt x="438" y="697"/>
                  <a:pt x="414" y="673"/>
                </a:cubicBezTo>
                <a:cubicBezTo>
                  <a:pt x="341" y="624"/>
                  <a:pt x="268" y="575"/>
                  <a:pt x="183" y="527"/>
                </a:cubicBezTo>
                <a:cubicBezTo>
                  <a:pt x="219" y="515"/>
                  <a:pt x="694" y="284"/>
                  <a:pt x="816" y="223"/>
                </a:cubicBezTo>
                <a:cubicBezTo>
                  <a:pt x="840" y="211"/>
                  <a:pt x="864" y="138"/>
                  <a:pt x="852" y="126"/>
                </a:cubicBezTo>
                <a:close/>
                <a:moveTo>
                  <a:pt x="1095" y="734"/>
                </a:moveTo>
                <a:cubicBezTo>
                  <a:pt x="1095" y="783"/>
                  <a:pt x="1132" y="819"/>
                  <a:pt x="1156" y="867"/>
                </a:cubicBezTo>
                <a:cubicBezTo>
                  <a:pt x="876" y="953"/>
                  <a:pt x="621" y="1062"/>
                  <a:pt x="354" y="1172"/>
                </a:cubicBezTo>
                <a:cubicBezTo>
                  <a:pt x="341" y="1172"/>
                  <a:pt x="281" y="1099"/>
                  <a:pt x="268" y="1086"/>
                </a:cubicBezTo>
                <a:cubicBezTo>
                  <a:pt x="548" y="989"/>
                  <a:pt x="827" y="867"/>
                  <a:pt x="1095" y="734"/>
                </a:cubicBezTo>
                <a:close/>
                <a:moveTo>
                  <a:pt x="756" y="1"/>
                </a:moveTo>
                <a:cubicBezTo>
                  <a:pt x="737" y="1"/>
                  <a:pt x="704" y="19"/>
                  <a:pt x="694" y="29"/>
                </a:cubicBezTo>
                <a:cubicBezTo>
                  <a:pt x="657" y="102"/>
                  <a:pt x="609" y="175"/>
                  <a:pt x="584" y="259"/>
                </a:cubicBezTo>
                <a:cubicBezTo>
                  <a:pt x="584" y="259"/>
                  <a:pt x="135" y="454"/>
                  <a:pt x="73" y="491"/>
                </a:cubicBezTo>
                <a:cubicBezTo>
                  <a:pt x="49" y="503"/>
                  <a:pt x="49" y="539"/>
                  <a:pt x="37" y="564"/>
                </a:cubicBezTo>
                <a:cubicBezTo>
                  <a:pt x="0" y="734"/>
                  <a:pt x="25" y="746"/>
                  <a:pt x="37" y="746"/>
                </a:cubicBezTo>
                <a:cubicBezTo>
                  <a:pt x="73" y="770"/>
                  <a:pt x="232" y="867"/>
                  <a:pt x="232" y="880"/>
                </a:cubicBezTo>
                <a:cubicBezTo>
                  <a:pt x="208" y="940"/>
                  <a:pt x="183" y="1002"/>
                  <a:pt x="171" y="1062"/>
                </a:cubicBezTo>
                <a:cubicBezTo>
                  <a:pt x="171" y="1075"/>
                  <a:pt x="183" y="1123"/>
                  <a:pt x="195" y="1123"/>
                </a:cubicBezTo>
                <a:cubicBezTo>
                  <a:pt x="208" y="1148"/>
                  <a:pt x="305" y="1245"/>
                  <a:pt x="317" y="1245"/>
                </a:cubicBezTo>
                <a:cubicBezTo>
                  <a:pt x="317" y="1245"/>
                  <a:pt x="354" y="1257"/>
                  <a:pt x="365" y="1257"/>
                </a:cubicBezTo>
                <a:cubicBezTo>
                  <a:pt x="633" y="1135"/>
                  <a:pt x="913" y="1038"/>
                  <a:pt x="1192" y="929"/>
                </a:cubicBezTo>
                <a:cubicBezTo>
                  <a:pt x="1192" y="929"/>
                  <a:pt x="1241" y="904"/>
                  <a:pt x="1254" y="892"/>
                </a:cubicBezTo>
                <a:cubicBezTo>
                  <a:pt x="1290" y="758"/>
                  <a:pt x="1448" y="162"/>
                  <a:pt x="1436" y="138"/>
                </a:cubicBezTo>
                <a:cubicBezTo>
                  <a:pt x="1424" y="89"/>
                  <a:pt x="1290" y="77"/>
                  <a:pt x="1108" y="53"/>
                </a:cubicBezTo>
                <a:cubicBezTo>
                  <a:pt x="998" y="40"/>
                  <a:pt x="876" y="29"/>
                  <a:pt x="767" y="4"/>
                </a:cubicBezTo>
                <a:cubicBezTo>
                  <a:pt x="765" y="2"/>
                  <a:pt x="761" y="1"/>
                  <a:pt x="7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05" name="Google Shape;5105;p45"/>
          <p:cNvSpPr/>
          <p:nvPr/>
        </p:nvSpPr>
        <p:spPr>
          <a:xfrm rot="-8100000" flipH="1">
            <a:off x="964657" y="2770872"/>
            <a:ext cx="1508577" cy="1316261"/>
          </a:xfrm>
          <a:custGeom>
            <a:avLst/>
            <a:gdLst/>
            <a:ahLst/>
            <a:cxnLst/>
            <a:rect l="l" t="t" r="r" b="b"/>
            <a:pathLst>
              <a:path w="5036" h="4394" extrusionOk="0">
                <a:moveTo>
                  <a:pt x="3617" y="748"/>
                </a:moveTo>
                <a:cubicBezTo>
                  <a:pt x="3664" y="748"/>
                  <a:pt x="3712" y="753"/>
                  <a:pt x="3759" y="762"/>
                </a:cubicBezTo>
                <a:cubicBezTo>
                  <a:pt x="3965" y="799"/>
                  <a:pt x="4160" y="932"/>
                  <a:pt x="4246" y="1127"/>
                </a:cubicBezTo>
                <a:cubicBezTo>
                  <a:pt x="4257" y="1151"/>
                  <a:pt x="4270" y="1188"/>
                  <a:pt x="4282" y="1224"/>
                </a:cubicBezTo>
                <a:cubicBezTo>
                  <a:pt x="4282" y="1224"/>
                  <a:pt x="4233" y="1212"/>
                  <a:pt x="4221" y="1200"/>
                </a:cubicBezTo>
                <a:cubicBezTo>
                  <a:pt x="4032" y="1028"/>
                  <a:pt x="3797" y="956"/>
                  <a:pt x="3555" y="956"/>
                </a:cubicBezTo>
                <a:cubicBezTo>
                  <a:pt x="3284" y="956"/>
                  <a:pt x="3005" y="1047"/>
                  <a:pt x="2773" y="1188"/>
                </a:cubicBezTo>
                <a:lnTo>
                  <a:pt x="2773" y="1188"/>
                </a:lnTo>
                <a:cubicBezTo>
                  <a:pt x="2859" y="1091"/>
                  <a:pt x="2956" y="1005"/>
                  <a:pt x="3065" y="921"/>
                </a:cubicBezTo>
                <a:cubicBezTo>
                  <a:pt x="3232" y="823"/>
                  <a:pt x="3422" y="748"/>
                  <a:pt x="3617" y="748"/>
                </a:cubicBezTo>
                <a:close/>
                <a:moveTo>
                  <a:pt x="542" y="3304"/>
                </a:moveTo>
                <a:cubicBezTo>
                  <a:pt x="553" y="3305"/>
                  <a:pt x="564" y="3306"/>
                  <a:pt x="584" y="3316"/>
                </a:cubicBezTo>
                <a:lnTo>
                  <a:pt x="621" y="3316"/>
                </a:lnTo>
                <a:lnTo>
                  <a:pt x="621" y="3329"/>
                </a:lnTo>
                <a:cubicBezTo>
                  <a:pt x="670" y="3413"/>
                  <a:pt x="719" y="3499"/>
                  <a:pt x="767" y="3572"/>
                </a:cubicBezTo>
                <a:cubicBezTo>
                  <a:pt x="792" y="3608"/>
                  <a:pt x="816" y="3656"/>
                  <a:pt x="840" y="3693"/>
                </a:cubicBezTo>
                <a:cubicBezTo>
                  <a:pt x="865" y="3718"/>
                  <a:pt x="889" y="3754"/>
                  <a:pt x="913" y="3766"/>
                </a:cubicBezTo>
                <a:cubicBezTo>
                  <a:pt x="903" y="3773"/>
                  <a:pt x="892" y="3776"/>
                  <a:pt x="880" y="3776"/>
                </a:cubicBezTo>
                <a:cubicBezTo>
                  <a:pt x="850" y="3776"/>
                  <a:pt x="818" y="3756"/>
                  <a:pt x="792" y="3729"/>
                </a:cubicBezTo>
                <a:cubicBezTo>
                  <a:pt x="755" y="3693"/>
                  <a:pt x="719" y="3645"/>
                  <a:pt x="694" y="3596"/>
                </a:cubicBezTo>
                <a:cubicBezTo>
                  <a:pt x="657" y="3535"/>
                  <a:pt x="621" y="3474"/>
                  <a:pt x="597" y="3413"/>
                </a:cubicBezTo>
                <a:cubicBezTo>
                  <a:pt x="575" y="3380"/>
                  <a:pt x="562" y="3347"/>
                  <a:pt x="542" y="3304"/>
                </a:cubicBezTo>
                <a:close/>
                <a:moveTo>
                  <a:pt x="3677" y="87"/>
                </a:moveTo>
                <a:cubicBezTo>
                  <a:pt x="3720" y="87"/>
                  <a:pt x="3764" y="89"/>
                  <a:pt x="3808" y="94"/>
                </a:cubicBezTo>
                <a:cubicBezTo>
                  <a:pt x="4038" y="118"/>
                  <a:pt x="4246" y="227"/>
                  <a:pt x="4379" y="421"/>
                </a:cubicBezTo>
                <a:cubicBezTo>
                  <a:pt x="4513" y="592"/>
                  <a:pt x="4586" y="811"/>
                  <a:pt x="4635" y="1005"/>
                </a:cubicBezTo>
                <a:cubicBezTo>
                  <a:pt x="4646" y="1067"/>
                  <a:pt x="4659" y="1115"/>
                  <a:pt x="4671" y="1164"/>
                </a:cubicBezTo>
                <a:cubicBezTo>
                  <a:pt x="4674" y="1178"/>
                  <a:pt x="4692" y="1183"/>
                  <a:pt x="4716" y="1183"/>
                </a:cubicBezTo>
                <a:cubicBezTo>
                  <a:pt x="4776" y="1183"/>
                  <a:pt x="4879" y="1151"/>
                  <a:pt x="4914" y="1151"/>
                </a:cubicBezTo>
                <a:cubicBezTo>
                  <a:pt x="4902" y="1175"/>
                  <a:pt x="4671" y="1553"/>
                  <a:pt x="4622" y="1638"/>
                </a:cubicBezTo>
                <a:cubicBezTo>
                  <a:pt x="4464" y="1553"/>
                  <a:pt x="4318" y="1456"/>
                  <a:pt x="4160" y="1358"/>
                </a:cubicBezTo>
                <a:cubicBezTo>
                  <a:pt x="4209" y="1346"/>
                  <a:pt x="4367" y="1285"/>
                  <a:pt x="4367" y="1248"/>
                </a:cubicBezTo>
                <a:cubicBezTo>
                  <a:pt x="4330" y="1042"/>
                  <a:pt x="4184" y="872"/>
                  <a:pt x="4002" y="775"/>
                </a:cubicBezTo>
                <a:cubicBezTo>
                  <a:pt x="3884" y="708"/>
                  <a:pt x="3752" y="677"/>
                  <a:pt x="3617" y="677"/>
                </a:cubicBezTo>
                <a:cubicBezTo>
                  <a:pt x="3530" y="677"/>
                  <a:pt x="3443" y="690"/>
                  <a:pt x="3357" y="713"/>
                </a:cubicBezTo>
                <a:cubicBezTo>
                  <a:pt x="3127" y="775"/>
                  <a:pt x="2932" y="921"/>
                  <a:pt x="2773" y="1091"/>
                </a:cubicBezTo>
                <a:cubicBezTo>
                  <a:pt x="2603" y="1285"/>
                  <a:pt x="2470" y="1504"/>
                  <a:pt x="2360" y="1723"/>
                </a:cubicBezTo>
                <a:cubicBezTo>
                  <a:pt x="2117" y="2210"/>
                  <a:pt x="1959" y="2732"/>
                  <a:pt x="1813" y="3256"/>
                </a:cubicBezTo>
                <a:cubicBezTo>
                  <a:pt x="1740" y="3499"/>
                  <a:pt x="1655" y="3742"/>
                  <a:pt x="1509" y="3948"/>
                </a:cubicBezTo>
                <a:cubicBezTo>
                  <a:pt x="1387" y="4131"/>
                  <a:pt x="1181" y="4277"/>
                  <a:pt x="962" y="4313"/>
                </a:cubicBezTo>
                <a:cubicBezTo>
                  <a:pt x="928" y="4318"/>
                  <a:pt x="896" y="4321"/>
                  <a:pt x="864" y="4321"/>
                </a:cubicBezTo>
                <a:cubicBezTo>
                  <a:pt x="465" y="4321"/>
                  <a:pt x="247" y="3910"/>
                  <a:pt x="122" y="3572"/>
                </a:cubicBezTo>
                <a:cubicBezTo>
                  <a:pt x="111" y="3535"/>
                  <a:pt x="98" y="3499"/>
                  <a:pt x="86" y="3450"/>
                </a:cubicBezTo>
                <a:cubicBezTo>
                  <a:pt x="147" y="3413"/>
                  <a:pt x="208" y="3377"/>
                  <a:pt x="281" y="3340"/>
                </a:cubicBezTo>
                <a:cubicBezTo>
                  <a:pt x="305" y="3329"/>
                  <a:pt x="341" y="3316"/>
                  <a:pt x="366" y="3292"/>
                </a:cubicBezTo>
                <a:lnTo>
                  <a:pt x="438" y="3256"/>
                </a:lnTo>
                <a:lnTo>
                  <a:pt x="438" y="3267"/>
                </a:lnTo>
                <a:cubicBezTo>
                  <a:pt x="500" y="3389"/>
                  <a:pt x="560" y="3510"/>
                  <a:pt x="633" y="3632"/>
                </a:cubicBezTo>
                <a:cubicBezTo>
                  <a:pt x="682" y="3718"/>
                  <a:pt x="743" y="3827"/>
                  <a:pt x="852" y="3851"/>
                </a:cubicBezTo>
                <a:cubicBezTo>
                  <a:pt x="864" y="3854"/>
                  <a:pt x="875" y="3855"/>
                  <a:pt x="886" y="3855"/>
                </a:cubicBezTo>
                <a:cubicBezTo>
                  <a:pt x="980" y="3855"/>
                  <a:pt x="1052" y="3769"/>
                  <a:pt x="1095" y="3693"/>
                </a:cubicBezTo>
                <a:cubicBezTo>
                  <a:pt x="1144" y="3583"/>
                  <a:pt x="1168" y="3462"/>
                  <a:pt x="1193" y="3340"/>
                </a:cubicBezTo>
                <a:cubicBezTo>
                  <a:pt x="1229" y="3085"/>
                  <a:pt x="1290" y="2829"/>
                  <a:pt x="1351" y="2575"/>
                </a:cubicBezTo>
                <a:cubicBezTo>
                  <a:pt x="1424" y="2319"/>
                  <a:pt x="1521" y="2075"/>
                  <a:pt x="1630" y="1832"/>
                </a:cubicBezTo>
                <a:cubicBezTo>
                  <a:pt x="1838" y="1370"/>
                  <a:pt x="2105" y="932"/>
                  <a:pt x="2482" y="592"/>
                </a:cubicBezTo>
                <a:cubicBezTo>
                  <a:pt x="2803" y="304"/>
                  <a:pt x="3235" y="87"/>
                  <a:pt x="3677" y="87"/>
                </a:cubicBezTo>
                <a:close/>
                <a:moveTo>
                  <a:pt x="3696" y="0"/>
                </a:moveTo>
                <a:cubicBezTo>
                  <a:pt x="3596" y="0"/>
                  <a:pt x="3495" y="12"/>
                  <a:pt x="3394" y="32"/>
                </a:cubicBezTo>
                <a:cubicBezTo>
                  <a:pt x="3163" y="69"/>
                  <a:pt x="2932" y="167"/>
                  <a:pt x="2725" y="300"/>
                </a:cubicBezTo>
                <a:cubicBezTo>
                  <a:pt x="2311" y="567"/>
                  <a:pt x="1995" y="969"/>
                  <a:pt x="1752" y="1394"/>
                </a:cubicBezTo>
                <a:cubicBezTo>
                  <a:pt x="1497" y="1857"/>
                  <a:pt x="1314" y="2367"/>
                  <a:pt x="1205" y="2878"/>
                </a:cubicBezTo>
                <a:cubicBezTo>
                  <a:pt x="1168" y="3012"/>
                  <a:pt x="1144" y="3134"/>
                  <a:pt x="1120" y="3267"/>
                </a:cubicBezTo>
                <a:cubicBezTo>
                  <a:pt x="1108" y="3377"/>
                  <a:pt x="1084" y="3499"/>
                  <a:pt x="1035" y="3608"/>
                </a:cubicBezTo>
                <a:cubicBezTo>
                  <a:pt x="1022" y="3645"/>
                  <a:pt x="1011" y="3681"/>
                  <a:pt x="986" y="3705"/>
                </a:cubicBezTo>
                <a:cubicBezTo>
                  <a:pt x="913" y="3693"/>
                  <a:pt x="694" y="3280"/>
                  <a:pt x="657" y="3243"/>
                </a:cubicBezTo>
                <a:cubicBezTo>
                  <a:pt x="597" y="3194"/>
                  <a:pt x="511" y="3183"/>
                  <a:pt x="438" y="3183"/>
                </a:cubicBezTo>
                <a:cubicBezTo>
                  <a:pt x="414" y="3183"/>
                  <a:pt x="403" y="3183"/>
                  <a:pt x="378" y="3194"/>
                </a:cubicBezTo>
                <a:cubicBezTo>
                  <a:pt x="257" y="3256"/>
                  <a:pt x="147" y="3316"/>
                  <a:pt x="38" y="3377"/>
                </a:cubicBezTo>
                <a:cubicBezTo>
                  <a:pt x="25" y="3389"/>
                  <a:pt x="1" y="3438"/>
                  <a:pt x="13" y="3450"/>
                </a:cubicBezTo>
                <a:cubicBezTo>
                  <a:pt x="122" y="3802"/>
                  <a:pt x="293" y="4240"/>
                  <a:pt x="682" y="4362"/>
                </a:cubicBezTo>
                <a:cubicBezTo>
                  <a:pt x="747" y="4384"/>
                  <a:pt x="812" y="4393"/>
                  <a:pt x="876" y="4393"/>
                </a:cubicBezTo>
                <a:cubicBezTo>
                  <a:pt x="1028" y="4393"/>
                  <a:pt x="1174" y="4338"/>
                  <a:pt x="1302" y="4253"/>
                </a:cubicBezTo>
                <a:cubicBezTo>
                  <a:pt x="1497" y="4131"/>
                  <a:pt x="1643" y="3937"/>
                  <a:pt x="1728" y="3718"/>
                </a:cubicBezTo>
                <a:cubicBezTo>
                  <a:pt x="1838" y="3474"/>
                  <a:pt x="1898" y="3231"/>
                  <a:pt x="1959" y="2975"/>
                </a:cubicBezTo>
                <a:cubicBezTo>
                  <a:pt x="2044" y="2720"/>
                  <a:pt x="2129" y="2465"/>
                  <a:pt x="2227" y="2210"/>
                </a:cubicBezTo>
                <a:cubicBezTo>
                  <a:pt x="2275" y="2075"/>
                  <a:pt x="2324" y="1954"/>
                  <a:pt x="2384" y="1821"/>
                </a:cubicBezTo>
                <a:cubicBezTo>
                  <a:pt x="2457" y="1675"/>
                  <a:pt x="2530" y="1516"/>
                  <a:pt x="2652" y="1394"/>
                </a:cubicBezTo>
                <a:cubicBezTo>
                  <a:pt x="2689" y="1346"/>
                  <a:pt x="2737" y="1321"/>
                  <a:pt x="2786" y="1285"/>
                </a:cubicBezTo>
                <a:cubicBezTo>
                  <a:pt x="2883" y="1224"/>
                  <a:pt x="3005" y="1164"/>
                  <a:pt x="3114" y="1127"/>
                </a:cubicBezTo>
                <a:cubicBezTo>
                  <a:pt x="3258" y="1074"/>
                  <a:pt x="3407" y="1045"/>
                  <a:pt x="3555" y="1045"/>
                </a:cubicBezTo>
                <a:cubicBezTo>
                  <a:pt x="3644" y="1045"/>
                  <a:pt x="3733" y="1055"/>
                  <a:pt x="3819" y="1078"/>
                </a:cubicBezTo>
                <a:cubicBezTo>
                  <a:pt x="3954" y="1115"/>
                  <a:pt x="4063" y="1175"/>
                  <a:pt x="4160" y="1261"/>
                </a:cubicBezTo>
                <a:cubicBezTo>
                  <a:pt x="4124" y="1273"/>
                  <a:pt x="4087" y="1297"/>
                  <a:pt x="4051" y="1321"/>
                </a:cubicBezTo>
                <a:cubicBezTo>
                  <a:pt x="4027" y="1334"/>
                  <a:pt x="4027" y="1383"/>
                  <a:pt x="4051" y="1394"/>
                </a:cubicBezTo>
                <a:cubicBezTo>
                  <a:pt x="4233" y="1516"/>
                  <a:pt x="4427" y="1626"/>
                  <a:pt x="4610" y="1735"/>
                </a:cubicBezTo>
                <a:cubicBezTo>
                  <a:pt x="4617" y="1738"/>
                  <a:pt x="4623" y="1740"/>
                  <a:pt x="4630" y="1740"/>
                </a:cubicBezTo>
                <a:cubicBezTo>
                  <a:pt x="4647" y="1740"/>
                  <a:pt x="4662" y="1728"/>
                  <a:pt x="4671" y="1711"/>
                </a:cubicBezTo>
                <a:cubicBezTo>
                  <a:pt x="4744" y="1626"/>
                  <a:pt x="5000" y="1164"/>
                  <a:pt x="5024" y="1115"/>
                </a:cubicBezTo>
                <a:cubicBezTo>
                  <a:pt x="5036" y="1091"/>
                  <a:pt x="5024" y="1054"/>
                  <a:pt x="4987" y="1054"/>
                </a:cubicBezTo>
                <a:cubicBezTo>
                  <a:pt x="4902" y="1054"/>
                  <a:pt x="4829" y="1078"/>
                  <a:pt x="4744" y="1091"/>
                </a:cubicBezTo>
                <a:cubicBezTo>
                  <a:pt x="4646" y="702"/>
                  <a:pt x="4513" y="251"/>
                  <a:pt x="4111" y="81"/>
                </a:cubicBezTo>
                <a:cubicBezTo>
                  <a:pt x="3976" y="24"/>
                  <a:pt x="3837" y="0"/>
                  <a:pt x="369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3266" y="0"/>
            <a:ext cx="8720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0000"/>
                </a:solidFill>
                <a:latin typeface="Open Sans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Open Sans"/>
              </a:rPr>
              <a:t> 1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 Long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vi-VN" sz="2400" dirty="0">
              <a:solidFill>
                <a:srgbClr val="000000"/>
              </a:solidFill>
              <a:latin typeface="Open Sans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243030" y="859135"/>
          <a:ext cx="9211161" cy="612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05706" y="4375849"/>
            <a:ext cx="495947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6" name="camera.wav"/>
          </p:stSnd>
        </p:sndAc>
      </p:transition>
    </mc:Choice>
    <mc:Fallback>
      <p:transition spd="slow"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358" y="191068"/>
            <a:ext cx="7833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  <a:latin typeface="Open Sans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2: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soát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thiểu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vi-VN" sz="2400" dirty="0">
              <a:solidFill>
                <a:srgbClr val="000000"/>
              </a:solidFill>
              <a:latin typeface="Open Sans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175480" y="970988"/>
          <a:ext cx="9211161" cy="612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0" y="1905604"/>
            <a:ext cx="495947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6" name="camera.wav"/>
          </p:stSnd>
        </p:sndAc>
      </p:transition>
    </mc:Choice>
    <mc:Fallback>
      <p:transition spd="slow"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4438" y="0"/>
            <a:ext cx="87398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000000"/>
                </a:solidFill>
                <a:latin typeface="Open Sans"/>
              </a:rPr>
              <a:t>Câu</a:t>
            </a:r>
            <a:r>
              <a:rPr lang="en-US" sz="2200" b="1" dirty="0">
                <a:solidFill>
                  <a:srgbClr val="000000"/>
                </a:solidFill>
                <a:latin typeface="Open Sans"/>
              </a:rPr>
              <a:t> 3</a:t>
            </a:r>
            <a:r>
              <a:rPr lang="en-US" sz="2200" dirty="0">
                <a:solidFill>
                  <a:srgbClr val="000000"/>
                </a:solidFill>
                <a:latin typeface="Open Sans"/>
              </a:rPr>
              <a:t>: </a:t>
            </a:r>
            <a:r>
              <a:rPr lang="en-US" sz="2200" b="1" dirty="0" err="1"/>
              <a:t>Với</a:t>
            </a:r>
            <a:r>
              <a:rPr lang="en-US" sz="2200" b="1" dirty="0"/>
              <a:t> </a:t>
            </a:r>
            <a:r>
              <a:rPr lang="en-US" sz="2200" b="1" dirty="0" err="1"/>
              <a:t>cuộc</a:t>
            </a:r>
            <a:r>
              <a:rPr lang="en-US" sz="2200" b="1" dirty="0"/>
              <a:t> </a:t>
            </a:r>
            <a:r>
              <a:rPr lang="en-US" sz="2200" b="1" dirty="0" err="1"/>
              <a:t>cải</a:t>
            </a:r>
            <a:r>
              <a:rPr lang="en-US" sz="2200" b="1" dirty="0"/>
              <a:t> </a:t>
            </a:r>
            <a:r>
              <a:rPr lang="en-US" sz="2200" b="1" dirty="0" err="1"/>
              <a:t>cách</a:t>
            </a:r>
            <a:r>
              <a:rPr lang="en-US" sz="2200" b="1" dirty="0"/>
              <a:t> </a:t>
            </a:r>
            <a:r>
              <a:rPr lang="en-US" sz="2200" b="1" dirty="0" err="1"/>
              <a:t>của</a:t>
            </a:r>
            <a:r>
              <a:rPr lang="en-US" sz="2200" b="1" dirty="0"/>
              <a:t> Minh </a:t>
            </a:r>
            <a:r>
              <a:rPr lang="en-US" sz="2200" b="1" dirty="0" err="1"/>
              <a:t>Mạng</a:t>
            </a:r>
            <a:r>
              <a:rPr lang="en-US" sz="2200" b="1" dirty="0"/>
              <a:t>, </a:t>
            </a:r>
            <a:r>
              <a:rPr lang="en-US" sz="2200" b="1" dirty="0" err="1"/>
              <a:t>hệ</a:t>
            </a:r>
            <a:r>
              <a:rPr lang="en-US" sz="2200" b="1" dirty="0"/>
              <a:t> </a:t>
            </a:r>
            <a:r>
              <a:rPr lang="en-US" sz="2200" b="1" dirty="0" err="1"/>
              <a:t>thống</a:t>
            </a:r>
            <a:r>
              <a:rPr lang="en-US" sz="2200" b="1" dirty="0"/>
              <a:t> </a:t>
            </a:r>
            <a:r>
              <a:rPr lang="en-US" sz="2200" b="1" dirty="0" err="1"/>
              <a:t>cơ</a:t>
            </a:r>
            <a:r>
              <a:rPr lang="en-US" sz="2200" b="1" dirty="0"/>
              <a:t> </a:t>
            </a:r>
            <a:r>
              <a:rPr lang="en-US" sz="2200" b="1" dirty="0" err="1"/>
              <a:t>quan</a:t>
            </a:r>
            <a:r>
              <a:rPr lang="en-US" sz="2200" b="1" dirty="0"/>
              <a:t> </a:t>
            </a:r>
            <a:r>
              <a:rPr lang="en-US" sz="2200" b="1" dirty="0" err="1"/>
              <a:t>chủ</a:t>
            </a:r>
            <a:r>
              <a:rPr lang="en-US" sz="2200" b="1" dirty="0"/>
              <a:t> </a:t>
            </a:r>
            <a:r>
              <a:rPr lang="en-US" sz="2200" b="1" dirty="0" err="1"/>
              <a:t>chốt</a:t>
            </a:r>
            <a:r>
              <a:rPr lang="en-US" sz="2200" b="1" dirty="0"/>
              <a:t> </a:t>
            </a:r>
            <a:r>
              <a:rPr lang="en-US" sz="2200" b="1" dirty="0" err="1"/>
              <a:t>của</a:t>
            </a:r>
            <a:r>
              <a:rPr lang="en-US" sz="2200" b="1" dirty="0"/>
              <a:t> </a:t>
            </a:r>
            <a:r>
              <a:rPr lang="en-US" sz="2200" b="1" dirty="0" err="1"/>
              <a:t>triều</a:t>
            </a:r>
            <a:r>
              <a:rPr lang="en-US" sz="2200" b="1" dirty="0"/>
              <a:t> </a:t>
            </a:r>
            <a:r>
              <a:rPr lang="en-US" sz="2200" b="1" dirty="0" err="1"/>
              <a:t>đình</a:t>
            </a:r>
            <a:r>
              <a:rPr lang="en-US" sz="2200" b="1" dirty="0"/>
              <a:t> </a:t>
            </a:r>
            <a:r>
              <a:rPr lang="en-US" sz="2200" b="1" dirty="0" err="1"/>
              <a:t>nhà</a:t>
            </a:r>
            <a:r>
              <a:rPr lang="en-US" sz="2200" b="1" dirty="0"/>
              <a:t> </a:t>
            </a:r>
            <a:r>
              <a:rPr lang="en-US" sz="2200" b="1" dirty="0" err="1"/>
              <a:t>Nguyễn</a:t>
            </a:r>
            <a:r>
              <a:rPr lang="en-US" sz="2200" b="1" dirty="0"/>
              <a:t> </a:t>
            </a:r>
            <a:r>
              <a:rPr lang="en-US" sz="2200" b="1" dirty="0" err="1"/>
              <a:t>gồm</a:t>
            </a:r>
            <a:endParaRPr lang="en-US" sz="22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628650" y="1128713"/>
          <a:ext cx="11015664" cy="5729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50276" y="3036132"/>
            <a:ext cx="495947" cy="43088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200" b="1" dirty="0"/>
              <a:t>D</a:t>
            </a:r>
            <a:endParaRPr lang="en-US" sz="2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6" name="camera.wav"/>
          </p:stSnd>
        </p:sndAc>
      </p:transition>
    </mc:Choice>
    <mc:Fallback>
      <p:transition spd="slow"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1650" y="514350"/>
            <a:ext cx="63782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Open Sans"/>
              </a:rPr>
              <a:t>Câu</a:t>
            </a:r>
            <a:r>
              <a:rPr lang="en-US" sz="2400" b="1" dirty="0">
                <a:latin typeface="Open Sans"/>
              </a:rPr>
              <a:t> 4:</a:t>
            </a:r>
            <a:r>
              <a:rPr lang="en-US" sz="2400" b="1" dirty="0"/>
              <a:t>Cuộc </a:t>
            </a:r>
            <a:r>
              <a:rPr lang="en-US" sz="2400" b="1" dirty="0" err="1"/>
              <a:t>cải</a:t>
            </a:r>
            <a:r>
              <a:rPr lang="en-US" sz="2400" b="1" dirty="0"/>
              <a:t> </a:t>
            </a:r>
            <a:r>
              <a:rPr lang="en-US" sz="2400" b="1" dirty="0" err="1"/>
              <a:t>cách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Minh </a:t>
            </a:r>
            <a:r>
              <a:rPr lang="en-US" sz="2400" b="1" dirty="0" err="1"/>
              <a:t>Mạng</a:t>
            </a:r>
            <a:r>
              <a:rPr lang="en-US" sz="2400" b="1" dirty="0"/>
              <a:t> </a:t>
            </a:r>
            <a:r>
              <a:rPr lang="en-US" sz="2400" b="1" dirty="0" err="1"/>
              <a:t>đã</a:t>
            </a:r>
            <a:r>
              <a:rPr lang="en-US" sz="2400" b="1" dirty="0"/>
              <a:t> </a:t>
            </a:r>
            <a:r>
              <a:rPr lang="en-US" sz="2400" b="1" dirty="0" err="1"/>
              <a:t>đưa</a:t>
            </a:r>
            <a:r>
              <a:rPr lang="en-US" sz="2400" b="1" dirty="0"/>
              <a:t> </a:t>
            </a:r>
            <a:r>
              <a:rPr lang="en-US" sz="2400" b="1" dirty="0" err="1"/>
              <a:t>đến</a:t>
            </a:r>
            <a:endParaRPr lang="en-US" sz="2400" b="1" dirty="0"/>
          </a:p>
          <a:p>
            <a:endParaRPr lang="en-US" sz="2400" b="1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957264" y="1283791"/>
          <a:ext cx="10229850" cy="557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61617" y="3090306"/>
            <a:ext cx="495947" cy="43088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200" b="1" dirty="0"/>
              <a:t>C</a:t>
            </a:r>
            <a:endParaRPr lang="en-US" sz="2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6" name="camera.wav"/>
          </p:stSnd>
        </p:sndAc>
      </p:transition>
    </mc:Choice>
    <mc:Fallback>
      <p:transition spd="slow"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114" y="160961"/>
            <a:ext cx="106474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/>
              <a:t>Câu</a:t>
            </a:r>
            <a:r>
              <a:rPr lang="en-US" sz="2200" b="1" dirty="0"/>
              <a:t> 5: 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Minh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200" b="1" dirty="0"/>
              <a:t>? </a:t>
            </a:r>
            <a:endParaRPr lang="en-US" sz="2200" b="1" dirty="0"/>
          </a:p>
        </p:txBody>
      </p:sp>
      <p:sp>
        <p:nvSpPr>
          <p:cNvPr id="6" name="Rectangle 5"/>
          <p:cNvSpPr/>
          <p:nvPr/>
        </p:nvSpPr>
        <p:spPr>
          <a:xfrm>
            <a:off x="309965" y="1314729"/>
            <a:ext cx="11530740" cy="5358445"/>
          </a:xfrm>
          <a:prstGeom prst="rect">
            <a:avLst/>
          </a:prstGeom>
          <a:noFill/>
        </p:spPr>
      </p:sp>
      <p:sp>
        <p:nvSpPr>
          <p:cNvPr id="7" name="L-Shape 6"/>
          <p:cNvSpPr/>
          <p:nvPr/>
        </p:nvSpPr>
        <p:spPr>
          <a:xfrm rot="5400000">
            <a:off x="849060" y="3100748"/>
            <a:ext cx="1603035" cy="2667415"/>
          </a:xfrm>
          <a:prstGeom prst="corner">
            <a:avLst>
              <a:gd name="adj1" fmla="val 16120"/>
              <a:gd name="adj2" fmla="val 1611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581476" y="3897731"/>
            <a:ext cx="2408156" cy="1050648"/>
          </a:xfrm>
          <a:custGeom>
            <a:avLst/>
            <a:gdLst>
              <a:gd name="connsiteX0" fmla="*/ 0 w 2408157"/>
              <a:gd name="connsiteY0" fmla="*/ 0 h 2110891"/>
              <a:gd name="connsiteX1" fmla="*/ 2408157 w 2408157"/>
              <a:gd name="connsiteY1" fmla="*/ 0 h 2110891"/>
              <a:gd name="connsiteX2" fmla="*/ 2408157 w 2408157"/>
              <a:gd name="connsiteY2" fmla="*/ 2110891 h 2110891"/>
              <a:gd name="connsiteX3" fmla="*/ 0 w 2408157"/>
              <a:gd name="connsiteY3" fmla="*/ 2110891 h 2110891"/>
              <a:gd name="connsiteX4" fmla="*/ 0 w 2408157"/>
              <a:gd name="connsiteY4" fmla="*/ 0 h 211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157" h="2110891">
                <a:moveTo>
                  <a:pt x="0" y="0"/>
                </a:moveTo>
                <a:lnTo>
                  <a:pt x="2408157" y="0"/>
                </a:lnTo>
                <a:lnTo>
                  <a:pt x="2408157" y="2110891"/>
                </a:lnTo>
                <a:lnTo>
                  <a:pt x="0" y="21108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/>
              <a:t>A.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lâm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mật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viện</a:t>
            </a:r>
            <a:endParaRPr lang="en-US" sz="2200" kern="1200" dirty="0"/>
          </a:p>
        </p:txBody>
      </p:sp>
      <p:sp>
        <p:nvSpPr>
          <p:cNvPr id="9" name="Isosceles Triangle 8"/>
          <p:cNvSpPr/>
          <p:nvPr/>
        </p:nvSpPr>
        <p:spPr>
          <a:xfrm>
            <a:off x="2535263" y="2904370"/>
            <a:ext cx="454370" cy="454369"/>
          </a:xfrm>
          <a:prstGeom prst="triangle">
            <a:avLst>
              <a:gd name="adj" fmla="val 100000"/>
            </a:avLst>
          </a:prstGeom>
          <a:solidFill>
            <a:schemeClr val="accent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L-Shape 9"/>
          <p:cNvSpPr/>
          <p:nvPr/>
        </p:nvSpPr>
        <p:spPr>
          <a:xfrm rot="5400000">
            <a:off x="3797117" y="2371249"/>
            <a:ext cx="1603035" cy="2667415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FFFF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3529531" y="3168231"/>
            <a:ext cx="2408156" cy="1338243"/>
          </a:xfrm>
          <a:custGeom>
            <a:avLst/>
            <a:gdLst>
              <a:gd name="connsiteX0" fmla="*/ 0 w 2408157"/>
              <a:gd name="connsiteY0" fmla="*/ 0 h 2110891"/>
              <a:gd name="connsiteX1" fmla="*/ 2408157 w 2408157"/>
              <a:gd name="connsiteY1" fmla="*/ 0 h 2110891"/>
              <a:gd name="connsiteX2" fmla="*/ 2408157 w 2408157"/>
              <a:gd name="connsiteY2" fmla="*/ 2110891 h 2110891"/>
              <a:gd name="connsiteX3" fmla="*/ 0 w 2408157"/>
              <a:gd name="connsiteY3" fmla="*/ 2110891 h 2110891"/>
              <a:gd name="connsiteX4" fmla="*/ 0 w 2408157"/>
              <a:gd name="connsiteY4" fmla="*/ 0 h 211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157" h="2110891">
                <a:moveTo>
                  <a:pt x="0" y="0"/>
                </a:moveTo>
                <a:lnTo>
                  <a:pt x="2408157" y="0"/>
                </a:lnTo>
                <a:lnTo>
                  <a:pt x="2408157" y="2110891"/>
                </a:lnTo>
                <a:lnTo>
                  <a:pt x="0" y="21108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/>
              <a:t>B.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mật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viện</a:t>
            </a:r>
            <a:endParaRPr lang="en-US" sz="2200" kern="1200" dirty="0"/>
          </a:p>
        </p:txBody>
      </p:sp>
      <p:sp>
        <p:nvSpPr>
          <p:cNvPr id="12" name="Isosceles Triangle 11"/>
          <p:cNvSpPr/>
          <p:nvPr/>
        </p:nvSpPr>
        <p:spPr>
          <a:xfrm>
            <a:off x="5483318" y="2174870"/>
            <a:ext cx="454370" cy="454369"/>
          </a:xfrm>
          <a:prstGeom prst="triangle">
            <a:avLst>
              <a:gd name="adj" fmla="val 100000"/>
            </a:avLst>
          </a:prstGeom>
          <a:solidFill>
            <a:schemeClr val="accent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L-Shape 12"/>
          <p:cNvSpPr/>
          <p:nvPr/>
        </p:nvSpPr>
        <p:spPr>
          <a:xfrm rot="5400000">
            <a:off x="6728367" y="1695964"/>
            <a:ext cx="1603035" cy="2667415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6477587" y="2438732"/>
            <a:ext cx="2707166" cy="1459000"/>
          </a:xfrm>
          <a:custGeom>
            <a:avLst/>
            <a:gdLst>
              <a:gd name="connsiteX0" fmla="*/ 0 w 2408157"/>
              <a:gd name="connsiteY0" fmla="*/ 0 h 2110891"/>
              <a:gd name="connsiteX1" fmla="*/ 2408157 w 2408157"/>
              <a:gd name="connsiteY1" fmla="*/ 0 h 2110891"/>
              <a:gd name="connsiteX2" fmla="*/ 2408157 w 2408157"/>
              <a:gd name="connsiteY2" fmla="*/ 2110891 h 2110891"/>
              <a:gd name="connsiteX3" fmla="*/ 0 w 2408157"/>
              <a:gd name="connsiteY3" fmla="*/ 2110891 h 2110891"/>
              <a:gd name="connsiteX4" fmla="*/ 0 w 2408157"/>
              <a:gd name="connsiteY4" fmla="*/ 0 h 211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157" h="2110891">
                <a:moveTo>
                  <a:pt x="0" y="0"/>
                </a:moveTo>
                <a:lnTo>
                  <a:pt x="2408157" y="0"/>
                </a:lnTo>
                <a:lnTo>
                  <a:pt x="2408157" y="2110891"/>
                </a:lnTo>
                <a:lnTo>
                  <a:pt x="0" y="21108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/>
              <a:t>C.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mật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viện</a:t>
            </a:r>
            <a:endParaRPr lang="en-US" sz="2200" kern="1200" dirty="0"/>
          </a:p>
        </p:txBody>
      </p:sp>
      <p:sp>
        <p:nvSpPr>
          <p:cNvPr id="15" name="Isosceles Triangle 14"/>
          <p:cNvSpPr/>
          <p:nvPr/>
        </p:nvSpPr>
        <p:spPr>
          <a:xfrm>
            <a:off x="8431375" y="1445371"/>
            <a:ext cx="454370" cy="454369"/>
          </a:xfrm>
          <a:prstGeom prst="triangle">
            <a:avLst>
              <a:gd name="adj" fmla="val 100000"/>
            </a:avLst>
          </a:prstGeom>
          <a:solidFill>
            <a:schemeClr val="accent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L-Shape 15"/>
          <p:cNvSpPr/>
          <p:nvPr/>
        </p:nvSpPr>
        <p:spPr>
          <a:xfrm rot="5400000">
            <a:off x="9820265" y="786144"/>
            <a:ext cx="1602105" cy="2920558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reeform 16"/>
          <p:cNvSpPr/>
          <p:nvPr/>
        </p:nvSpPr>
        <p:spPr>
          <a:xfrm>
            <a:off x="9425643" y="1709233"/>
            <a:ext cx="2408156" cy="2110891"/>
          </a:xfrm>
          <a:custGeom>
            <a:avLst/>
            <a:gdLst>
              <a:gd name="connsiteX0" fmla="*/ 0 w 2408157"/>
              <a:gd name="connsiteY0" fmla="*/ 0 h 2110891"/>
              <a:gd name="connsiteX1" fmla="*/ 2408157 w 2408157"/>
              <a:gd name="connsiteY1" fmla="*/ 0 h 2110891"/>
              <a:gd name="connsiteX2" fmla="*/ 2408157 w 2408157"/>
              <a:gd name="connsiteY2" fmla="*/ 2110891 h 2110891"/>
              <a:gd name="connsiteX3" fmla="*/ 0 w 2408157"/>
              <a:gd name="connsiteY3" fmla="*/ 2110891 h 2110891"/>
              <a:gd name="connsiteX4" fmla="*/ 0 w 2408157"/>
              <a:gd name="connsiteY4" fmla="*/ 0 h 211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157" h="2110891">
                <a:moveTo>
                  <a:pt x="0" y="0"/>
                </a:moveTo>
                <a:lnTo>
                  <a:pt x="2408157" y="0"/>
                </a:lnTo>
                <a:lnTo>
                  <a:pt x="2408157" y="2110891"/>
                </a:lnTo>
                <a:lnTo>
                  <a:pt x="0" y="211089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247650" numCol="1" spcCol="1270" anchor="t" anchorCtr="0">
            <a:noAutofit/>
          </a:bodyPr>
          <a:lstStyle/>
          <a:p>
            <a:pPr lvl="0" algn="l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4" name="TextBox 3"/>
          <p:cNvSpPr txBox="1"/>
          <p:nvPr/>
        </p:nvSpPr>
        <p:spPr>
          <a:xfrm>
            <a:off x="9437101" y="1686941"/>
            <a:ext cx="263303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D.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mật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2114" y="3897731"/>
            <a:ext cx="495947" cy="43088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200" b="1" dirty="0"/>
              <a:t>A</a:t>
            </a:r>
            <a:endParaRPr lang="en-US" sz="2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amera.wav"/>
          </p:stSnd>
        </p:sndAc>
      </p:transition>
    </mc:Choice>
    <mc:Fallback>
      <p:transition spd="slow"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811077" y="669494"/>
            <a:ext cx="6070170" cy="2759506"/>
          </a:xfrm>
          <a:prstGeom prst="verticalScroll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Theo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cuộc</a:t>
            </a:r>
            <a:r>
              <a:rPr lang="en-US" sz="2800" b="1" dirty="0"/>
              <a:t> </a:t>
            </a:r>
            <a:r>
              <a:rPr lang="en-US" sz="2800" b="1" dirty="0" err="1"/>
              <a:t>cải</a:t>
            </a:r>
            <a:r>
              <a:rPr lang="en-US" sz="2800" b="1" dirty="0"/>
              <a:t>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vua</a:t>
            </a:r>
            <a:r>
              <a:rPr lang="en-US" sz="2800" b="1" dirty="0"/>
              <a:t> Minh </a:t>
            </a:r>
            <a:r>
              <a:rPr lang="en-US" sz="2800" b="1" dirty="0" err="1"/>
              <a:t>Mạng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cải</a:t>
            </a:r>
            <a:r>
              <a:rPr lang="en-US" sz="2800" b="1" dirty="0"/>
              <a:t>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hành</a:t>
            </a:r>
            <a:r>
              <a:rPr lang="en-US" sz="2800" b="1" dirty="0"/>
              <a:t> </a:t>
            </a:r>
            <a:r>
              <a:rPr lang="en-US" sz="2800" b="1" dirty="0" err="1"/>
              <a:t>chính</a:t>
            </a:r>
            <a:r>
              <a:rPr lang="en-US" sz="2800" b="1" dirty="0"/>
              <a:t> ở </a:t>
            </a:r>
            <a:r>
              <a:rPr lang="en-US" sz="2800" b="1" dirty="0" err="1"/>
              <a:t>Việt</a:t>
            </a:r>
            <a:r>
              <a:rPr lang="en-US" sz="2800" b="1" dirty="0"/>
              <a:t> Nam </a:t>
            </a:r>
            <a:endParaRPr lang="en-US" sz="2800" b="1" dirty="0"/>
          </a:p>
          <a:p>
            <a:pPr algn="ctr"/>
            <a:r>
              <a:rPr lang="en-US" sz="2800" b="1" dirty="0" err="1"/>
              <a:t>hiện</a:t>
            </a:r>
            <a:r>
              <a:rPr lang="en-US" sz="2800" b="1" dirty="0"/>
              <a:t> nay</a:t>
            </a:r>
            <a:r>
              <a:rPr lang="en-US" sz="2800" dirty="0"/>
              <a:t>?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408" y="1720312"/>
            <a:ext cx="4074472" cy="4448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2232" y="4510156"/>
            <a:ext cx="11312112" cy="2507883"/>
            <a:chOff x="3649417" y="5218130"/>
            <a:chExt cx="5041659" cy="1465607"/>
          </a:xfrm>
        </p:grpSpPr>
        <p:sp>
          <p:nvSpPr>
            <p:cNvPr id="8" name="Oval 7"/>
            <p:cNvSpPr/>
            <p:nvPr/>
          </p:nvSpPr>
          <p:spPr>
            <a:xfrm>
              <a:off x="7489543" y="5443598"/>
              <a:ext cx="1201533" cy="120159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7529732" y="5483658"/>
              <a:ext cx="1121672" cy="1121474"/>
            </a:xfrm>
            <a:custGeom>
              <a:avLst/>
              <a:gdLst>
                <a:gd name="connsiteX0" fmla="*/ 0 w 1121672"/>
                <a:gd name="connsiteY0" fmla="*/ 560737 h 1121474"/>
                <a:gd name="connsiteX1" fmla="*/ 560836 w 1121672"/>
                <a:gd name="connsiteY1" fmla="*/ 0 h 1121474"/>
                <a:gd name="connsiteX2" fmla="*/ 1121672 w 1121672"/>
                <a:gd name="connsiteY2" fmla="*/ 560737 h 1121474"/>
                <a:gd name="connsiteX3" fmla="*/ 560836 w 1121672"/>
                <a:gd name="connsiteY3" fmla="*/ 1121474 h 1121474"/>
                <a:gd name="connsiteX4" fmla="*/ 0 w 1121672"/>
                <a:gd name="connsiteY4" fmla="*/ 560737 h 112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672" h="1121474">
                  <a:moveTo>
                    <a:pt x="0" y="560737"/>
                  </a:moveTo>
                  <a:cubicBezTo>
                    <a:pt x="0" y="251051"/>
                    <a:pt x="251095" y="0"/>
                    <a:pt x="560836" y="0"/>
                  </a:cubicBezTo>
                  <a:cubicBezTo>
                    <a:pt x="870577" y="0"/>
                    <a:pt x="1121672" y="251051"/>
                    <a:pt x="1121672" y="560737"/>
                  </a:cubicBezTo>
                  <a:cubicBezTo>
                    <a:pt x="1121672" y="870423"/>
                    <a:pt x="870577" y="1121474"/>
                    <a:pt x="560836" y="1121474"/>
                  </a:cubicBezTo>
                  <a:cubicBezTo>
                    <a:pt x="251095" y="1121474"/>
                    <a:pt x="0" y="870423"/>
                    <a:pt x="0" y="560737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1828" tIns="181831" rIns="181830" bIns="18183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Huế</a:t>
              </a:r>
              <a:endParaRPr lang="en-US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ardrop 9"/>
            <p:cNvSpPr/>
            <p:nvPr/>
          </p:nvSpPr>
          <p:spPr>
            <a:xfrm rot="2700000">
              <a:off x="6242658" y="5443514"/>
              <a:ext cx="1201553" cy="1201553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288009" y="5483658"/>
              <a:ext cx="1121672" cy="1121474"/>
            </a:xfrm>
            <a:custGeom>
              <a:avLst/>
              <a:gdLst>
                <a:gd name="connsiteX0" fmla="*/ 0 w 1121672"/>
                <a:gd name="connsiteY0" fmla="*/ 560737 h 1121474"/>
                <a:gd name="connsiteX1" fmla="*/ 560836 w 1121672"/>
                <a:gd name="connsiteY1" fmla="*/ 0 h 1121474"/>
                <a:gd name="connsiteX2" fmla="*/ 1121672 w 1121672"/>
                <a:gd name="connsiteY2" fmla="*/ 560737 h 1121474"/>
                <a:gd name="connsiteX3" fmla="*/ 560836 w 1121672"/>
                <a:gd name="connsiteY3" fmla="*/ 1121474 h 1121474"/>
                <a:gd name="connsiteX4" fmla="*/ 0 w 1121672"/>
                <a:gd name="connsiteY4" fmla="*/ 560737 h 112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672" h="1121474">
                  <a:moveTo>
                    <a:pt x="0" y="560737"/>
                  </a:moveTo>
                  <a:cubicBezTo>
                    <a:pt x="0" y="251051"/>
                    <a:pt x="251095" y="0"/>
                    <a:pt x="560836" y="0"/>
                  </a:cubicBezTo>
                  <a:cubicBezTo>
                    <a:pt x="870577" y="0"/>
                    <a:pt x="1121672" y="251051"/>
                    <a:pt x="1121672" y="560737"/>
                  </a:cubicBezTo>
                  <a:cubicBezTo>
                    <a:pt x="1121672" y="870423"/>
                    <a:pt x="870577" y="1121474"/>
                    <a:pt x="560836" y="1121474"/>
                  </a:cubicBezTo>
                  <a:cubicBezTo>
                    <a:pt x="251095" y="1121474"/>
                    <a:pt x="0" y="870423"/>
                    <a:pt x="0" y="560737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1829" tIns="181831" rIns="181829" bIns="18183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Lăng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Gia Long</a:t>
              </a:r>
              <a:endParaRPr lang="en-US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ardrop 11"/>
            <p:cNvSpPr/>
            <p:nvPr/>
          </p:nvSpPr>
          <p:spPr>
            <a:xfrm rot="2700000">
              <a:off x="5006088" y="5443514"/>
              <a:ext cx="1201553" cy="1201553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5046287" y="5483658"/>
              <a:ext cx="1121672" cy="1121474"/>
            </a:xfrm>
            <a:custGeom>
              <a:avLst/>
              <a:gdLst>
                <a:gd name="connsiteX0" fmla="*/ 0 w 1121672"/>
                <a:gd name="connsiteY0" fmla="*/ 560737 h 1121474"/>
                <a:gd name="connsiteX1" fmla="*/ 560836 w 1121672"/>
                <a:gd name="connsiteY1" fmla="*/ 0 h 1121474"/>
                <a:gd name="connsiteX2" fmla="*/ 1121672 w 1121672"/>
                <a:gd name="connsiteY2" fmla="*/ 560737 h 1121474"/>
                <a:gd name="connsiteX3" fmla="*/ 560836 w 1121672"/>
                <a:gd name="connsiteY3" fmla="*/ 1121474 h 1121474"/>
                <a:gd name="connsiteX4" fmla="*/ 0 w 1121672"/>
                <a:gd name="connsiteY4" fmla="*/ 560737 h 112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672" h="1121474">
                  <a:moveTo>
                    <a:pt x="0" y="560737"/>
                  </a:moveTo>
                  <a:cubicBezTo>
                    <a:pt x="0" y="251051"/>
                    <a:pt x="251095" y="0"/>
                    <a:pt x="560836" y="0"/>
                  </a:cubicBezTo>
                  <a:cubicBezTo>
                    <a:pt x="870577" y="0"/>
                    <a:pt x="1121672" y="251051"/>
                    <a:pt x="1121672" y="560737"/>
                  </a:cubicBezTo>
                  <a:cubicBezTo>
                    <a:pt x="1121672" y="870423"/>
                    <a:pt x="870577" y="1121474"/>
                    <a:pt x="560836" y="1121474"/>
                  </a:cubicBezTo>
                  <a:cubicBezTo>
                    <a:pt x="251095" y="1121474"/>
                    <a:pt x="0" y="870423"/>
                    <a:pt x="0" y="560737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1829" tIns="181831" rIns="181829" bIns="18183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Lăng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Đức</a:t>
              </a:r>
              <a:endParaRPr lang="en-US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ardrop 13"/>
            <p:cNvSpPr/>
            <p:nvPr/>
          </p:nvSpPr>
          <p:spPr>
            <a:xfrm rot="2700000">
              <a:off x="3559267" y="5350157"/>
              <a:ext cx="1465607" cy="1201553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3649417" y="5483658"/>
              <a:ext cx="1276819" cy="1121474"/>
            </a:xfrm>
            <a:custGeom>
              <a:avLst/>
              <a:gdLst>
                <a:gd name="connsiteX0" fmla="*/ 0 w 1121672"/>
                <a:gd name="connsiteY0" fmla="*/ 560737 h 1121474"/>
                <a:gd name="connsiteX1" fmla="*/ 560836 w 1121672"/>
                <a:gd name="connsiteY1" fmla="*/ 0 h 1121474"/>
                <a:gd name="connsiteX2" fmla="*/ 1121672 w 1121672"/>
                <a:gd name="connsiteY2" fmla="*/ 560737 h 1121474"/>
                <a:gd name="connsiteX3" fmla="*/ 560836 w 1121672"/>
                <a:gd name="connsiteY3" fmla="*/ 1121474 h 1121474"/>
                <a:gd name="connsiteX4" fmla="*/ 0 w 1121672"/>
                <a:gd name="connsiteY4" fmla="*/ 560737 h 112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672" h="1121474">
                  <a:moveTo>
                    <a:pt x="0" y="560737"/>
                  </a:moveTo>
                  <a:cubicBezTo>
                    <a:pt x="0" y="251051"/>
                    <a:pt x="251095" y="0"/>
                    <a:pt x="560836" y="0"/>
                  </a:cubicBezTo>
                  <a:cubicBezTo>
                    <a:pt x="870577" y="0"/>
                    <a:pt x="1121672" y="251051"/>
                    <a:pt x="1121672" y="560737"/>
                  </a:cubicBezTo>
                  <a:cubicBezTo>
                    <a:pt x="1121672" y="870423"/>
                    <a:pt x="870577" y="1121474"/>
                    <a:pt x="560836" y="1121474"/>
                  </a:cubicBezTo>
                  <a:cubicBezTo>
                    <a:pt x="251095" y="1121474"/>
                    <a:pt x="0" y="870423"/>
                    <a:pt x="0" y="560737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1829" tIns="181831" rIns="181829" bIns="181830" numCol="1" spcCol="1270" anchor="ctr" anchorCtr="0">
              <a:noAutofit/>
            </a:bodyPr>
            <a:lstStyle/>
            <a:p>
              <a:pPr marL="514350" lvl="0" indent="-51435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lphaUcPeriod"/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Lăng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Mạng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3006" y="5482975"/>
            <a:ext cx="40267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2" y="2"/>
            <a:ext cx="11979767" cy="4391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35187" y="3768269"/>
            <a:ext cx="6361876" cy="60593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hammer.wav"/>
          </p:stSnd>
        </p:sndAc>
      </p:transition>
    </mc:Choice>
    <mc:Fallback>
      <p:transition spd="slow"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48468"/>
            <a:ext cx="668309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718322" y="3278502"/>
            <a:ext cx="8040640" cy="854958"/>
            <a:chOff x="-718321" y="3278502"/>
            <a:chExt cx="8040640" cy="854958"/>
          </a:xfrm>
          <a:scene3d>
            <a:camera prst="isometricOffAxis2Left" zoom="95000"/>
            <a:lightRig rig="flat" dir="t"/>
          </a:scene3d>
        </p:grpSpPr>
        <p:sp>
          <p:nvSpPr>
            <p:cNvPr id="8" name="Chevron 7"/>
            <p:cNvSpPr/>
            <p:nvPr/>
          </p:nvSpPr>
          <p:spPr>
            <a:xfrm>
              <a:off x="-718321" y="3278502"/>
              <a:ext cx="1771933" cy="683966"/>
            </a:xfrm>
            <a:prstGeom prst="chevron">
              <a:avLst>
                <a:gd name="adj" fmla="val 40000"/>
              </a:avLst>
            </a:prstGeom>
            <a:solidFill>
              <a:srgbClr val="FFFF00"/>
            </a:solidFill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-245805" y="3449494"/>
              <a:ext cx="1496299" cy="683966"/>
            </a:xfrm>
            <a:custGeom>
              <a:avLst/>
              <a:gdLst>
                <a:gd name="connsiteX0" fmla="*/ 0 w 1496299"/>
                <a:gd name="connsiteY0" fmla="*/ 68397 h 683966"/>
                <a:gd name="connsiteX1" fmla="*/ 68397 w 1496299"/>
                <a:gd name="connsiteY1" fmla="*/ 0 h 683966"/>
                <a:gd name="connsiteX2" fmla="*/ 1427902 w 1496299"/>
                <a:gd name="connsiteY2" fmla="*/ 0 h 683966"/>
                <a:gd name="connsiteX3" fmla="*/ 1496299 w 1496299"/>
                <a:gd name="connsiteY3" fmla="*/ 68397 h 683966"/>
                <a:gd name="connsiteX4" fmla="*/ 1496299 w 1496299"/>
                <a:gd name="connsiteY4" fmla="*/ 615569 h 683966"/>
                <a:gd name="connsiteX5" fmla="*/ 1427902 w 1496299"/>
                <a:gd name="connsiteY5" fmla="*/ 683966 h 683966"/>
                <a:gd name="connsiteX6" fmla="*/ 68397 w 1496299"/>
                <a:gd name="connsiteY6" fmla="*/ 683966 h 683966"/>
                <a:gd name="connsiteX7" fmla="*/ 0 w 1496299"/>
                <a:gd name="connsiteY7" fmla="*/ 615569 h 683966"/>
                <a:gd name="connsiteX8" fmla="*/ 0 w 1496299"/>
                <a:gd name="connsiteY8" fmla="*/ 68397 h 68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299" h="683966">
                  <a:moveTo>
                    <a:pt x="0" y="68397"/>
                  </a:moveTo>
                  <a:cubicBezTo>
                    <a:pt x="0" y="30622"/>
                    <a:pt x="30622" y="0"/>
                    <a:pt x="68397" y="0"/>
                  </a:cubicBezTo>
                  <a:lnTo>
                    <a:pt x="1427902" y="0"/>
                  </a:lnTo>
                  <a:cubicBezTo>
                    <a:pt x="1465677" y="0"/>
                    <a:pt x="1496299" y="30622"/>
                    <a:pt x="1496299" y="68397"/>
                  </a:cubicBezTo>
                  <a:lnTo>
                    <a:pt x="1496299" y="615569"/>
                  </a:lnTo>
                  <a:cubicBezTo>
                    <a:pt x="1496299" y="653344"/>
                    <a:pt x="1465677" y="683966"/>
                    <a:pt x="1427902" y="683966"/>
                  </a:cubicBezTo>
                  <a:lnTo>
                    <a:pt x="68397" y="683966"/>
                  </a:lnTo>
                  <a:cubicBezTo>
                    <a:pt x="30622" y="683966"/>
                    <a:pt x="0" y="653344"/>
                    <a:pt x="0" y="615569"/>
                  </a:cubicBezTo>
                  <a:lnTo>
                    <a:pt x="0" y="68397"/>
                  </a:lnTo>
                  <a:close/>
                </a:path>
              </a:pathLst>
            </a:custGeom>
            <a:sp3d z="57150" extrusionH="63500" prstMaterial="matte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273" tIns="162273" rIns="162273" bIns="16227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A. </a:t>
              </a:r>
              <a:r>
                <a:rPr lang="en-US" sz="2000" kern="1200" dirty="0" err="1"/>
                <a:t>Tự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Đức</a:t>
              </a:r>
              <a:endParaRPr lang="en-US" sz="2000" kern="1200" dirty="0"/>
            </a:p>
          </p:txBody>
        </p:sp>
        <p:sp>
          <p:nvSpPr>
            <p:cNvPr id="10" name="Chevron 9"/>
            <p:cNvSpPr/>
            <p:nvPr/>
          </p:nvSpPr>
          <p:spPr>
            <a:xfrm>
              <a:off x="1305621" y="3278502"/>
              <a:ext cx="1771933" cy="683966"/>
            </a:xfrm>
            <a:prstGeom prst="chevron">
              <a:avLst>
                <a:gd name="adj" fmla="val 40000"/>
              </a:avLst>
            </a:prstGeom>
            <a:solidFill>
              <a:srgbClr val="FF0000"/>
            </a:solidFill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1778137" y="3449494"/>
              <a:ext cx="1496299" cy="683966"/>
            </a:xfrm>
            <a:custGeom>
              <a:avLst/>
              <a:gdLst>
                <a:gd name="connsiteX0" fmla="*/ 0 w 1496299"/>
                <a:gd name="connsiteY0" fmla="*/ 68397 h 683966"/>
                <a:gd name="connsiteX1" fmla="*/ 68397 w 1496299"/>
                <a:gd name="connsiteY1" fmla="*/ 0 h 683966"/>
                <a:gd name="connsiteX2" fmla="*/ 1427902 w 1496299"/>
                <a:gd name="connsiteY2" fmla="*/ 0 h 683966"/>
                <a:gd name="connsiteX3" fmla="*/ 1496299 w 1496299"/>
                <a:gd name="connsiteY3" fmla="*/ 68397 h 683966"/>
                <a:gd name="connsiteX4" fmla="*/ 1496299 w 1496299"/>
                <a:gd name="connsiteY4" fmla="*/ 615569 h 683966"/>
                <a:gd name="connsiteX5" fmla="*/ 1427902 w 1496299"/>
                <a:gd name="connsiteY5" fmla="*/ 683966 h 683966"/>
                <a:gd name="connsiteX6" fmla="*/ 68397 w 1496299"/>
                <a:gd name="connsiteY6" fmla="*/ 683966 h 683966"/>
                <a:gd name="connsiteX7" fmla="*/ 0 w 1496299"/>
                <a:gd name="connsiteY7" fmla="*/ 615569 h 683966"/>
                <a:gd name="connsiteX8" fmla="*/ 0 w 1496299"/>
                <a:gd name="connsiteY8" fmla="*/ 68397 h 68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299" h="683966">
                  <a:moveTo>
                    <a:pt x="0" y="68397"/>
                  </a:moveTo>
                  <a:cubicBezTo>
                    <a:pt x="0" y="30622"/>
                    <a:pt x="30622" y="0"/>
                    <a:pt x="68397" y="0"/>
                  </a:cubicBezTo>
                  <a:lnTo>
                    <a:pt x="1427902" y="0"/>
                  </a:lnTo>
                  <a:cubicBezTo>
                    <a:pt x="1465677" y="0"/>
                    <a:pt x="1496299" y="30622"/>
                    <a:pt x="1496299" y="68397"/>
                  </a:cubicBezTo>
                  <a:lnTo>
                    <a:pt x="1496299" y="615569"/>
                  </a:lnTo>
                  <a:cubicBezTo>
                    <a:pt x="1496299" y="653344"/>
                    <a:pt x="1465677" y="683966"/>
                    <a:pt x="1427902" y="683966"/>
                  </a:cubicBezTo>
                  <a:lnTo>
                    <a:pt x="68397" y="683966"/>
                  </a:lnTo>
                  <a:cubicBezTo>
                    <a:pt x="30622" y="683966"/>
                    <a:pt x="0" y="653344"/>
                    <a:pt x="0" y="615569"/>
                  </a:cubicBezTo>
                  <a:lnTo>
                    <a:pt x="0" y="68397"/>
                  </a:lnTo>
                  <a:close/>
                </a:path>
              </a:pathLst>
            </a:custGeom>
            <a:sp3d z="57150" extrusionH="63500" prstMaterial="matte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273" tIns="162273" rIns="162273" bIns="16227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B. </a:t>
              </a:r>
              <a:r>
                <a:rPr lang="en-US" sz="2000" kern="1200" dirty="0" err="1"/>
                <a:t>Thiệu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Trị</a:t>
              </a:r>
              <a:endParaRPr lang="en-US" sz="2000" kern="1200" dirty="0"/>
            </a:p>
          </p:txBody>
        </p:sp>
        <p:sp>
          <p:nvSpPr>
            <p:cNvPr id="12" name="Chevron 11"/>
            <p:cNvSpPr/>
            <p:nvPr/>
          </p:nvSpPr>
          <p:spPr>
            <a:xfrm>
              <a:off x="3329563" y="3278502"/>
              <a:ext cx="1771933" cy="683966"/>
            </a:xfrm>
            <a:prstGeom prst="chevron">
              <a:avLst>
                <a:gd name="adj" fmla="val 40000"/>
              </a:avLst>
            </a:prstGeom>
            <a:solidFill>
              <a:schemeClr val="tx1">
                <a:lumMod val="95000"/>
                <a:lumOff val="5000"/>
              </a:schemeClr>
            </a:solidFill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3802079" y="3449494"/>
              <a:ext cx="1496299" cy="683966"/>
            </a:xfrm>
            <a:custGeom>
              <a:avLst/>
              <a:gdLst>
                <a:gd name="connsiteX0" fmla="*/ 0 w 1496299"/>
                <a:gd name="connsiteY0" fmla="*/ 68397 h 683966"/>
                <a:gd name="connsiteX1" fmla="*/ 68397 w 1496299"/>
                <a:gd name="connsiteY1" fmla="*/ 0 h 683966"/>
                <a:gd name="connsiteX2" fmla="*/ 1427902 w 1496299"/>
                <a:gd name="connsiteY2" fmla="*/ 0 h 683966"/>
                <a:gd name="connsiteX3" fmla="*/ 1496299 w 1496299"/>
                <a:gd name="connsiteY3" fmla="*/ 68397 h 683966"/>
                <a:gd name="connsiteX4" fmla="*/ 1496299 w 1496299"/>
                <a:gd name="connsiteY4" fmla="*/ 615569 h 683966"/>
                <a:gd name="connsiteX5" fmla="*/ 1427902 w 1496299"/>
                <a:gd name="connsiteY5" fmla="*/ 683966 h 683966"/>
                <a:gd name="connsiteX6" fmla="*/ 68397 w 1496299"/>
                <a:gd name="connsiteY6" fmla="*/ 683966 h 683966"/>
                <a:gd name="connsiteX7" fmla="*/ 0 w 1496299"/>
                <a:gd name="connsiteY7" fmla="*/ 615569 h 683966"/>
                <a:gd name="connsiteX8" fmla="*/ 0 w 1496299"/>
                <a:gd name="connsiteY8" fmla="*/ 68397 h 68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299" h="683966">
                  <a:moveTo>
                    <a:pt x="0" y="68397"/>
                  </a:moveTo>
                  <a:cubicBezTo>
                    <a:pt x="0" y="30622"/>
                    <a:pt x="30622" y="0"/>
                    <a:pt x="68397" y="0"/>
                  </a:cubicBezTo>
                  <a:lnTo>
                    <a:pt x="1427902" y="0"/>
                  </a:lnTo>
                  <a:cubicBezTo>
                    <a:pt x="1465677" y="0"/>
                    <a:pt x="1496299" y="30622"/>
                    <a:pt x="1496299" y="68397"/>
                  </a:cubicBezTo>
                  <a:lnTo>
                    <a:pt x="1496299" y="615569"/>
                  </a:lnTo>
                  <a:cubicBezTo>
                    <a:pt x="1496299" y="653344"/>
                    <a:pt x="1465677" y="683966"/>
                    <a:pt x="1427902" y="683966"/>
                  </a:cubicBezTo>
                  <a:lnTo>
                    <a:pt x="68397" y="683966"/>
                  </a:lnTo>
                  <a:cubicBezTo>
                    <a:pt x="30622" y="683966"/>
                    <a:pt x="0" y="653344"/>
                    <a:pt x="0" y="615569"/>
                  </a:cubicBezTo>
                  <a:lnTo>
                    <a:pt x="0" y="68397"/>
                  </a:lnTo>
                  <a:close/>
                </a:path>
              </a:pathLst>
            </a:custGeom>
            <a:sp3d z="57150" extrusionH="63500" prstMaterial="matte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273" tIns="162273" rIns="162273" bIns="16227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C. </a:t>
              </a:r>
              <a:r>
                <a:rPr lang="en-US" sz="2000" kern="1200" dirty="0" err="1"/>
                <a:t>Gia</a:t>
              </a:r>
              <a:r>
                <a:rPr lang="en-US" sz="2000" kern="1200" dirty="0"/>
                <a:t> Long</a:t>
              </a:r>
              <a:endParaRPr lang="en-US" sz="2000" kern="1200" dirty="0"/>
            </a:p>
          </p:txBody>
        </p:sp>
        <p:sp>
          <p:nvSpPr>
            <p:cNvPr id="14" name="Chevron 13"/>
            <p:cNvSpPr/>
            <p:nvPr/>
          </p:nvSpPr>
          <p:spPr>
            <a:xfrm>
              <a:off x="5353505" y="3278502"/>
              <a:ext cx="1771933" cy="683966"/>
            </a:xfrm>
            <a:prstGeom prst="chevron">
              <a:avLst>
                <a:gd name="adj" fmla="val 40000"/>
              </a:avLst>
            </a:prstGeom>
            <a:solidFill>
              <a:schemeClr val="accent2"/>
            </a:solidFill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5826020" y="3449494"/>
              <a:ext cx="1496299" cy="683966"/>
            </a:xfrm>
            <a:custGeom>
              <a:avLst/>
              <a:gdLst>
                <a:gd name="connsiteX0" fmla="*/ 0 w 1496299"/>
                <a:gd name="connsiteY0" fmla="*/ 68397 h 683966"/>
                <a:gd name="connsiteX1" fmla="*/ 68397 w 1496299"/>
                <a:gd name="connsiteY1" fmla="*/ 0 h 683966"/>
                <a:gd name="connsiteX2" fmla="*/ 1427902 w 1496299"/>
                <a:gd name="connsiteY2" fmla="*/ 0 h 683966"/>
                <a:gd name="connsiteX3" fmla="*/ 1496299 w 1496299"/>
                <a:gd name="connsiteY3" fmla="*/ 68397 h 683966"/>
                <a:gd name="connsiteX4" fmla="*/ 1496299 w 1496299"/>
                <a:gd name="connsiteY4" fmla="*/ 615569 h 683966"/>
                <a:gd name="connsiteX5" fmla="*/ 1427902 w 1496299"/>
                <a:gd name="connsiteY5" fmla="*/ 683966 h 683966"/>
                <a:gd name="connsiteX6" fmla="*/ 68397 w 1496299"/>
                <a:gd name="connsiteY6" fmla="*/ 683966 h 683966"/>
                <a:gd name="connsiteX7" fmla="*/ 0 w 1496299"/>
                <a:gd name="connsiteY7" fmla="*/ 615569 h 683966"/>
                <a:gd name="connsiteX8" fmla="*/ 0 w 1496299"/>
                <a:gd name="connsiteY8" fmla="*/ 68397 h 68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299" h="683966">
                  <a:moveTo>
                    <a:pt x="0" y="68397"/>
                  </a:moveTo>
                  <a:cubicBezTo>
                    <a:pt x="0" y="30622"/>
                    <a:pt x="30622" y="0"/>
                    <a:pt x="68397" y="0"/>
                  </a:cubicBezTo>
                  <a:lnTo>
                    <a:pt x="1427902" y="0"/>
                  </a:lnTo>
                  <a:cubicBezTo>
                    <a:pt x="1465677" y="0"/>
                    <a:pt x="1496299" y="30622"/>
                    <a:pt x="1496299" y="68397"/>
                  </a:cubicBezTo>
                  <a:lnTo>
                    <a:pt x="1496299" y="615569"/>
                  </a:lnTo>
                  <a:cubicBezTo>
                    <a:pt x="1496299" y="653344"/>
                    <a:pt x="1465677" y="683966"/>
                    <a:pt x="1427902" y="683966"/>
                  </a:cubicBezTo>
                  <a:lnTo>
                    <a:pt x="68397" y="683966"/>
                  </a:lnTo>
                  <a:cubicBezTo>
                    <a:pt x="30622" y="683966"/>
                    <a:pt x="0" y="653344"/>
                    <a:pt x="0" y="615569"/>
                  </a:cubicBezTo>
                  <a:lnTo>
                    <a:pt x="0" y="68397"/>
                  </a:lnTo>
                  <a:close/>
                </a:path>
              </a:pathLst>
            </a:custGeom>
            <a:sp3d z="57150" extrusionH="63500" prstMaterial="matte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273" tIns="162273" rIns="162273" bIns="16227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D. Minh </a:t>
              </a:r>
              <a:r>
                <a:rPr lang="en-US" sz="2000" kern="1200" dirty="0" err="1"/>
                <a:t>Mạng</a:t>
              </a:r>
              <a:endParaRPr lang="en-US" sz="2000" kern="1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429831" y="3620485"/>
            <a:ext cx="41069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044" y="10502"/>
            <a:ext cx="577515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hammer.wav"/>
          </p:stSnd>
        </p:sndAc>
      </p:transition>
    </mc:Choice>
    <mc:Fallback>
      <p:transition spd="slow"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croll: Horizontal 8"/>
          <p:cNvSpPr/>
          <p:nvPr/>
        </p:nvSpPr>
        <p:spPr>
          <a:xfrm>
            <a:off x="0" y="-189853"/>
            <a:ext cx="12259161" cy="3459996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ner Hand ITC" panose="03070502030502020203" pitchFamily="66" charset="0"/>
              </a:rPr>
              <a:t>BÀI 11: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iner Hand ITC" panose="03070502030502020203" pitchFamily="66" charset="0"/>
            </a:endParaRPr>
          </a:p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ner Hand ITC" panose="03070502030502020203" pitchFamily="66" charset="0"/>
              </a:rPr>
              <a:t>CUỘC CẢI CÁCH CỦA MINH MẠNG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iner Hand ITC" panose="03070502030502020203" pitchFamily="66" charset="0"/>
            </a:endParaRPr>
          </a:p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ner Hand ITC" panose="03070502030502020203" pitchFamily="66" charset="0"/>
              </a:rPr>
              <a:t>( NỬA ĐẦU THẾ KỈ XIX)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iner Hand ITC" panose="03070502030502020203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25" y="2851688"/>
            <a:ext cx="5899687" cy="3773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12" y="2789694"/>
            <a:ext cx="5899688" cy="3897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33"/>
          <p:cNvSpPr txBox="1">
            <a:spLocks noGrp="1"/>
          </p:cNvSpPr>
          <p:nvPr>
            <p:ph type="title"/>
          </p:nvPr>
        </p:nvSpPr>
        <p:spPr>
          <a:xfrm>
            <a:off x="1872273" y="310739"/>
            <a:ext cx="9466000" cy="568400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r>
              <a:rPr lang="en-GB" dirty="0">
                <a:solidFill>
                  <a:srgbClr val="FF0000"/>
                </a:solidFill>
                <a:latin typeface="Viner Hand ITC" panose="03070502030502020203" pitchFamily="66" charset="0"/>
              </a:rPr>
              <a:t>NỘI DUNG BÀI HỌC</a:t>
            </a:r>
            <a:endParaRPr dirty="0">
              <a:solidFill>
                <a:srgbClr val="FF0000"/>
              </a:solidFill>
              <a:latin typeface="Viner Hand ITC" panose="03070502030502020203" pitchFamily="66" charset="0"/>
            </a:endParaRPr>
          </a:p>
        </p:txBody>
      </p:sp>
      <p:sp>
        <p:nvSpPr>
          <p:cNvPr id="1818" name="Google Shape;1818;p33"/>
          <p:cNvSpPr txBox="1">
            <a:spLocks noGrp="1"/>
          </p:cNvSpPr>
          <p:nvPr>
            <p:ph type="subTitle" idx="1"/>
          </p:nvPr>
        </p:nvSpPr>
        <p:spPr>
          <a:xfrm>
            <a:off x="1052467" y="2361925"/>
            <a:ext cx="4099600" cy="759826"/>
          </a:xfrm>
          <a:prstGeom prst="rect">
            <a:avLst/>
          </a:prstGeom>
        </p:spPr>
        <p:txBody>
          <a:bodyPr spcFirstLastPara="1" vert="horz" wrap="square" lIns="121900" tIns="0" rIns="121900" bIns="0" rtlCol="0" anchor="b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-GB" dirty="0">
                <a:latin typeface="Viner Hand ITC" panose="03070502030502020203" pitchFamily="66" charset="0"/>
              </a:rPr>
              <a:t>Bối cảnh lịch sử</a:t>
            </a:r>
            <a:endParaRPr dirty="0">
              <a:latin typeface="Viner Hand ITC" panose="03070502030502020203" pitchFamily="66" charset="0"/>
            </a:endParaRPr>
          </a:p>
        </p:txBody>
      </p:sp>
      <p:sp>
        <p:nvSpPr>
          <p:cNvPr id="1819" name="Google Shape;1819;p33"/>
          <p:cNvSpPr txBox="1">
            <a:spLocks noGrp="1"/>
          </p:cNvSpPr>
          <p:nvPr>
            <p:ph type="title" idx="2"/>
          </p:nvPr>
        </p:nvSpPr>
        <p:spPr>
          <a:xfrm>
            <a:off x="1052467" y="1468867"/>
            <a:ext cx="1225600" cy="893600"/>
          </a:xfrm>
          <a:prstGeom prst="rect">
            <a:avLst/>
          </a:prstGeom>
        </p:spPr>
        <p:txBody>
          <a:bodyPr spcFirstLastPara="1" vert="horz" wrap="square" lIns="121900" tIns="0" rIns="121900" bIns="0" rtlCol="0" anchor="b" anchorCtr="0">
            <a:noAutofit/>
          </a:bodyPr>
          <a:lstStyle/>
          <a:p>
            <a:r>
              <a:rPr lang="en-GB" dirty="0">
                <a:latin typeface="Viner Hand ITC" panose="03070502030502020203" pitchFamily="66" charset="0"/>
              </a:rPr>
              <a:t>01</a:t>
            </a:r>
            <a:endParaRPr dirty="0">
              <a:latin typeface="Viner Hand ITC" panose="03070502030502020203" pitchFamily="66" charset="0"/>
            </a:endParaRPr>
          </a:p>
        </p:txBody>
      </p:sp>
      <p:sp>
        <p:nvSpPr>
          <p:cNvPr id="1821" name="Google Shape;1821;p33"/>
          <p:cNvSpPr txBox="1">
            <a:spLocks noGrp="1"/>
          </p:cNvSpPr>
          <p:nvPr>
            <p:ph type="title" idx="7"/>
          </p:nvPr>
        </p:nvSpPr>
        <p:spPr>
          <a:xfrm>
            <a:off x="3145002" y="4183135"/>
            <a:ext cx="1225600" cy="893600"/>
          </a:xfrm>
          <a:prstGeom prst="rect">
            <a:avLst/>
          </a:prstGeom>
        </p:spPr>
        <p:txBody>
          <a:bodyPr spcFirstLastPara="1" vert="horz" wrap="square" lIns="121900" tIns="0" rIns="121900" bIns="0" rtlCol="0" anchor="b" anchorCtr="0">
            <a:noAutofit/>
          </a:bodyPr>
          <a:lstStyle/>
          <a:p>
            <a:r>
              <a:rPr lang="en-GB" dirty="0">
                <a:solidFill>
                  <a:srgbClr val="00B050"/>
                </a:solidFill>
                <a:latin typeface="Viner Hand ITC" panose="03070502030502020203" pitchFamily="66" charset="0"/>
              </a:rPr>
              <a:t>03</a:t>
            </a:r>
            <a:endParaRPr dirty="0">
              <a:solidFill>
                <a:srgbClr val="00B050"/>
              </a:solidFill>
              <a:latin typeface="Viner Hand ITC" panose="03070502030502020203" pitchFamily="66" charset="0"/>
            </a:endParaRPr>
          </a:p>
        </p:txBody>
      </p:sp>
      <p:sp>
        <p:nvSpPr>
          <p:cNvPr id="1822" name="Google Shape;1822;p33"/>
          <p:cNvSpPr txBox="1">
            <a:spLocks noGrp="1"/>
          </p:cNvSpPr>
          <p:nvPr>
            <p:ph type="subTitle" idx="8"/>
          </p:nvPr>
        </p:nvSpPr>
        <p:spPr>
          <a:xfrm>
            <a:off x="3006630" y="5117039"/>
            <a:ext cx="4099600" cy="1097487"/>
          </a:xfrm>
          <a:prstGeom prst="rect">
            <a:avLst/>
          </a:prstGeom>
        </p:spPr>
        <p:txBody>
          <a:bodyPr spcFirstLastPara="1" vert="horz" wrap="square" lIns="121900" tIns="0" rIns="121900" bIns="0" rtlCol="0" anchor="b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-GB" dirty="0">
                <a:solidFill>
                  <a:srgbClr val="00B050"/>
                </a:solidFill>
                <a:latin typeface="Viner Hand ITC" panose="03070502030502020203" pitchFamily="66" charset="0"/>
              </a:rPr>
              <a:t>Kết quả. Ý nghĩa</a:t>
            </a:r>
            <a:endParaRPr dirty="0">
              <a:solidFill>
                <a:srgbClr val="00B050"/>
              </a:solidFill>
              <a:latin typeface="Viner Hand ITC" panose="03070502030502020203" pitchFamily="66" charset="0"/>
            </a:endParaRPr>
          </a:p>
        </p:txBody>
      </p:sp>
      <p:sp>
        <p:nvSpPr>
          <p:cNvPr id="1824" name="Google Shape;1824;p33"/>
          <p:cNvSpPr/>
          <p:nvPr/>
        </p:nvSpPr>
        <p:spPr>
          <a:xfrm rot="2365981">
            <a:off x="464059" y="186318"/>
            <a:ext cx="782253" cy="736419"/>
          </a:xfrm>
          <a:custGeom>
            <a:avLst/>
            <a:gdLst/>
            <a:ahLst/>
            <a:cxnLst/>
            <a:rect l="l" t="t" r="r" b="b"/>
            <a:pathLst>
              <a:path w="3102" h="2920" extrusionOk="0">
                <a:moveTo>
                  <a:pt x="2858" y="98"/>
                </a:moveTo>
                <a:cubicBezTo>
                  <a:pt x="2871" y="110"/>
                  <a:pt x="2968" y="208"/>
                  <a:pt x="2993" y="208"/>
                </a:cubicBezTo>
                <a:cubicBezTo>
                  <a:pt x="2993" y="268"/>
                  <a:pt x="2993" y="329"/>
                  <a:pt x="3004" y="378"/>
                </a:cubicBezTo>
                <a:cubicBezTo>
                  <a:pt x="2993" y="365"/>
                  <a:pt x="2871" y="268"/>
                  <a:pt x="2858" y="268"/>
                </a:cubicBezTo>
                <a:lnTo>
                  <a:pt x="2858" y="98"/>
                </a:lnTo>
                <a:close/>
                <a:moveTo>
                  <a:pt x="2871" y="365"/>
                </a:moveTo>
                <a:cubicBezTo>
                  <a:pt x="2883" y="378"/>
                  <a:pt x="3004" y="475"/>
                  <a:pt x="3004" y="487"/>
                </a:cubicBezTo>
                <a:cubicBezTo>
                  <a:pt x="3004" y="511"/>
                  <a:pt x="3017" y="609"/>
                  <a:pt x="3017" y="646"/>
                </a:cubicBezTo>
                <a:cubicBezTo>
                  <a:pt x="3004" y="633"/>
                  <a:pt x="2883" y="573"/>
                  <a:pt x="2871" y="573"/>
                </a:cubicBezTo>
                <a:lnTo>
                  <a:pt x="2871" y="365"/>
                </a:lnTo>
                <a:close/>
                <a:moveTo>
                  <a:pt x="2871" y="657"/>
                </a:moveTo>
                <a:lnTo>
                  <a:pt x="3017" y="730"/>
                </a:lnTo>
                <a:cubicBezTo>
                  <a:pt x="3017" y="779"/>
                  <a:pt x="3029" y="816"/>
                  <a:pt x="3029" y="864"/>
                </a:cubicBezTo>
                <a:lnTo>
                  <a:pt x="2883" y="864"/>
                </a:lnTo>
                <a:cubicBezTo>
                  <a:pt x="2883" y="791"/>
                  <a:pt x="2883" y="730"/>
                  <a:pt x="2871" y="657"/>
                </a:cubicBezTo>
                <a:close/>
                <a:moveTo>
                  <a:pt x="2725" y="827"/>
                </a:moveTo>
                <a:cubicBezTo>
                  <a:pt x="2761" y="852"/>
                  <a:pt x="2858" y="900"/>
                  <a:pt x="2871" y="900"/>
                </a:cubicBezTo>
                <a:cubicBezTo>
                  <a:pt x="2822" y="937"/>
                  <a:pt x="2774" y="986"/>
                  <a:pt x="2737" y="1022"/>
                </a:cubicBezTo>
                <a:lnTo>
                  <a:pt x="2639" y="925"/>
                </a:lnTo>
                <a:cubicBezTo>
                  <a:pt x="2664" y="900"/>
                  <a:pt x="2701" y="864"/>
                  <a:pt x="2725" y="827"/>
                </a:cubicBezTo>
                <a:close/>
                <a:moveTo>
                  <a:pt x="2591" y="986"/>
                </a:moveTo>
                <a:lnTo>
                  <a:pt x="2688" y="1083"/>
                </a:lnTo>
                <a:cubicBezTo>
                  <a:pt x="2639" y="1132"/>
                  <a:pt x="2603" y="1181"/>
                  <a:pt x="2555" y="1229"/>
                </a:cubicBezTo>
                <a:cubicBezTo>
                  <a:pt x="2555" y="1229"/>
                  <a:pt x="2469" y="1144"/>
                  <a:pt x="2457" y="1144"/>
                </a:cubicBezTo>
                <a:cubicBezTo>
                  <a:pt x="2506" y="1095"/>
                  <a:pt x="2542" y="1035"/>
                  <a:pt x="2591" y="986"/>
                </a:cubicBezTo>
                <a:close/>
                <a:moveTo>
                  <a:pt x="2420" y="1192"/>
                </a:moveTo>
                <a:lnTo>
                  <a:pt x="2420" y="1205"/>
                </a:lnTo>
                <a:cubicBezTo>
                  <a:pt x="2433" y="1229"/>
                  <a:pt x="2445" y="1241"/>
                  <a:pt x="2469" y="1254"/>
                </a:cubicBezTo>
                <a:lnTo>
                  <a:pt x="2506" y="1290"/>
                </a:lnTo>
                <a:lnTo>
                  <a:pt x="2360" y="1473"/>
                </a:lnTo>
                <a:cubicBezTo>
                  <a:pt x="2348" y="1460"/>
                  <a:pt x="2336" y="1448"/>
                  <a:pt x="2336" y="1436"/>
                </a:cubicBezTo>
                <a:cubicBezTo>
                  <a:pt x="2312" y="1411"/>
                  <a:pt x="2287" y="1400"/>
                  <a:pt x="2263" y="1375"/>
                </a:cubicBezTo>
                <a:cubicBezTo>
                  <a:pt x="2312" y="1327"/>
                  <a:pt x="2360" y="1265"/>
                  <a:pt x="2409" y="1205"/>
                </a:cubicBezTo>
                <a:lnTo>
                  <a:pt x="2420" y="1192"/>
                </a:lnTo>
                <a:close/>
                <a:moveTo>
                  <a:pt x="2214" y="1436"/>
                </a:moveTo>
                <a:cubicBezTo>
                  <a:pt x="2239" y="1460"/>
                  <a:pt x="2263" y="1473"/>
                  <a:pt x="2275" y="1497"/>
                </a:cubicBezTo>
                <a:lnTo>
                  <a:pt x="2312" y="1533"/>
                </a:lnTo>
                <a:cubicBezTo>
                  <a:pt x="2299" y="1545"/>
                  <a:pt x="2275" y="1570"/>
                  <a:pt x="2263" y="1594"/>
                </a:cubicBezTo>
                <a:cubicBezTo>
                  <a:pt x="2246" y="1602"/>
                  <a:pt x="2224" y="1622"/>
                  <a:pt x="2200" y="1622"/>
                </a:cubicBezTo>
                <a:cubicBezTo>
                  <a:pt x="2189" y="1622"/>
                  <a:pt x="2177" y="1618"/>
                  <a:pt x="2166" y="1606"/>
                </a:cubicBezTo>
                <a:cubicBezTo>
                  <a:pt x="2117" y="1570"/>
                  <a:pt x="2177" y="1484"/>
                  <a:pt x="2214" y="1436"/>
                </a:cubicBezTo>
                <a:close/>
                <a:moveTo>
                  <a:pt x="1898" y="1545"/>
                </a:moveTo>
                <a:cubicBezTo>
                  <a:pt x="1934" y="1581"/>
                  <a:pt x="2044" y="1643"/>
                  <a:pt x="2044" y="1643"/>
                </a:cubicBezTo>
                <a:cubicBezTo>
                  <a:pt x="2007" y="1679"/>
                  <a:pt x="1971" y="1716"/>
                  <a:pt x="1947" y="1752"/>
                </a:cubicBezTo>
                <a:cubicBezTo>
                  <a:pt x="1934" y="1740"/>
                  <a:pt x="1825" y="1630"/>
                  <a:pt x="1812" y="1630"/>
                </a:cubicBezTo>
                <a:cubicBezTo>
                  <a:pt x="1837" y="1606"/>
                  <a:pt x="1861" y="1570"/>
                  <a:pt x="1898" y="1545"/>
                </a:cubicBezTo>
                <a:close/>
                <a:moveTo>
                  <a:pt x="1776" y="1679"/>
                </a:moveTo>
                <a:cubicBezTo>
                  <a:pt x="1776" y="1691"/>
                  <a:pt x="1885" y="1800"/>
                  <a:pt x="1898" y="1800"/>
                </a:cubicBezTo>
                <a:cubicBezTo>
                  <a:pt x="1849" y="1849"/>
                  <a:pt x="1812" y="1898"/>
                  <a:pt x="1764" y="1946"/>
                </a:cubicBezTo>
                <a:lnTo>
                  <a:pt x="1642" y="1825"/>
                </a:lnTo>
                <a:cubicBezTo>
                  <a:pt x="1679" y="1776"/>
                  <a:pt x="1728" y="1727"/>
                  <a:pt x="1776" y="1679"/>
                </a:cubicBezTo>
                <a:close/>
                <a:moveTo>
                  <a:pt x="1594" y="1873"/>
                </a:moveTo>
                <a:cubicBezTo>
                  <a:pt x="1594" y="1886"/>
                  <a:pt x="1715" y="1983"/>
                  <a:pt x="1728" y="1983"/>
                </a:cubicBezTo>
                <a:cubicBezTo>
                  <a:pt x="1679" y="2032"/>
                  <a:pt x="1630" y="2081"/>
                  <a:pt x="1594" y="2129"/>
                </a:cubicBezTo>
                <a:cubicBezTo>
                  <a:pt x="1582" y="2129"/>
                  <a:pt x="1485" y="2044"/>
                  <a:pt x="1472" y="2019"/>
                </a:cubicBezTo>
                <a:cubicBezTo>
                  <a:pt x="1472" y="2019"/>
                  <a:pt x="1558" y="1922"/>
                  <a:pt x="1594" y="1873"/>
                </a:cubicBezTo>
                <a:close/>
                <a:moveTo>
                  <a:pt x="1423" y="2068"/>
                </a:moveTo>
                <a:cubicBezTo>
                  <a:pt x="1448" y="2092"/>
                  <a:pt x="1545" y="2178"/>
                  <a:pt x="1545" y="2178"/>
                </a:cubicBezTo>
                <a:lnTo>
                  <a:pt x="1399" y="2324"/>
                </a:lnTo>
                <a:cubicBezTo>
                  <a:pt x="1363" y="2287"/>
                  <a:pt x="1266" y="2251"/>
                  <a:pt x="1266" y="2238"/>
                </a:cubicBezTo>
                <a:cubicBezTo>
                  <a:pt x="1302" y="2214"/>
                  <a:pt x="1326" y="2178"/>
                  <a:pt x="1350" y="2154"/>
                </a:cubicBezTo>
                <a:cubicBezTo>
                  <a:pt x="1375" y="2129"/>
                  <a:pt x="1399" y="2092"/>
                  <a:pt x="1423" y="2068"/>
                </a:cubicBezTo>
                <a:close/>
                <a:moveTo>
                  <a:pt x="1010" y="2154"/>
                </a:moveTo>
                <a:cubicBezTo>
                  <a:pt x="1058" y="2178"/>
                  <a:pt x="1156" y="2251"/>
                  <a:pt x="1168" y="2263"/>
                </a:cubicBezTo>
                <a:lnTo>
                  <a:pt x="1071" y="2360"/>
                </a:lnTo>
                <a:cubicBezTo>
                  <a:pt x="1071" y="2348"/>
                  <a:pt x="949" y="2251"/>
                  <a:pt x="937" y="2251"/>
                </a:cubicBezTo>
                <a:cubicBezTo>
                  <a:pt x="961" y="2214"/>
                  <a:pt x="985" y="2190"/>
                  <a:pt x="1010" y="2154"/>
                </a:cubicBezTo>
                <a:close/>
                <a:moveTo>
                  <a:pt x="901" y="2299"/>
                </a:moveTo>
                <a:lnTo>
                  <a:pt x="1022" y="2408"/>
                </a:lnTo>
                <a:cubicBezTo>
                  <a:pt x="985" y="2445"/>
                  <a:pt x="949" y="2494"/>
                  <a:pt x="912" y="2530"/>
                </a:cubicBezTo>
                <a:cubicBezTo>
                  <a:pt x="901" y="2530"/>
                  <a:pt x="767" y="2457"/>
                  <a:pt x="767" y="2457"/>
                </a:cubicBezTo>
                <a:cubicBezTo>
                  <a:pt x="815" y="2397"/>
                  <a:pt x="852" y="2348"/>
                  <a:pt x="901" y="2299"/>
                </a:cubicBezTo>
                <a:close/>
                <a:moveTo>
                  <a:pt x="718" y="2506"/>
                </a:moveTo>
                <a:cubicBezTo>
                  <a:pt x="731" y="2518"/>
                  <a:pt x="852" y="2579"/>
                  <a:pt x="864" y="2591"/>
                </a:cubicBezTo>
                <a:cubicBezTo>
                  <a:pt x="852" y="2603"/>
                  <a:pt x="767" y="2676"/>
                  <a:pt x="742" y="2713"/>
                </a:cubicBezTo>
                <a:cubicBezTo>
                  <a:pt x="742" y="2700"/>
                  <a:pt x="645" y="2640"/>
                  <a:pt x="621" y="2627"/>
                </a:cubicBezTo>
                <a:cubicBezTo>
                  <a:pt x="658" y="2591"/>
                  <a:pt x="682" y="2543"/>
                  <a:pt x="718" y="2506"/>
                </a:cubicBezTo>
                <a:close/>
                <a:moveTo>
                  <a:pt x="2785" y="98"/>
                </a:moveTo>
                <a:cubicBezTo>
                  <a:pt x="2785" y="329"/>
                  <a:pt x="2798" y="560"/>
                  <a:pt x="2810" y="791"/>
                </a:cubicBezTo>
                <a:cubicBezTo>
                  <a:pt x="2785" y="779"/>
                  <a:pt x="2761" y="754"/>
                  <a:pt x="2737" y="743"/>
                </a:cubicBezTo>
                <a:cubicBezTo>
                  <a:pt x="2733" y="739"/>
                  <a:pt x="2729" y="738"/>
                  <a:pt x="2724" y="738"/>
                </a:cubicBezTo>
                <a:cubicBezTo>
                  <a:pt x="2713" y="738"/>
                  <a:pt x="2701" y="746"/>
                  <a:pt x="2701" y="754"/>
                </a:cubicBezTo>
                <a:cubicBezTo>
                  <a:pt x="2579" y="889"/>
                  <a:pt x="2469" y="1022"/>
                  <a:pt x="2348" y="1156"/>
                </a:cubicBezTo>
                <a:cubicBezTo>
                  <a:pt x="2250" y="1290"/>
                  <a:pt x="2141" y="1411"/>
                  <a:pt x="2031" y="1545"/>
                </a:cubicBezTo>
                <a:cubicBezTo>
                  <a:pt x="1995" y="1521"/>
                  <a:pt x="1958" y="1497"/>
                  <a:pt x="1922" y="1460"/>
                </a:cubicBezTo>
                <a:cubicBezTo>
                  <a:pt x="1910" y="1454"/>
                  <a:pt x="1898" y="1451"/>
                  <a:pt x="1887" y="1451"/>
                </a:cubicBezTo>
                <a:cubicBezTo>
                  <a:pt x="1877" y="1451"/>
                  <a:pt x="1867" y="1454"/>
                  <a:pt x="1861" y="1460"/>
                </a:cubicBezTo>
                <a:cubicBezTo>
                  <a:pt x="1728" y="1606"/>
                  <a:pt x="1594" y="1764"/>
                  <a:pt x="1472" y="1910"/>
                </a:cubicBezTo>
                <a:cubicBezTo>
                  <a:pt x="1399" y="1983"/>
                  <a:pt x="1339" y="2056"/>
                  <a:pt x="1277" y="2129"/>
                </a:cubicBezTo>
                <a:cubicBezTo>
                  <a:pt x="1253" y="2154"/>
                  <a:pt x="1241" y="2178"/>
                  <a:pt x="1217" y="2190"/>
                </a:cubicBezTo>
                <a:cubicBezTo>
                  <a:pt x="1193" y="2190"/>
                  <a:pt x="1180" y="2165"/>
                  <a:pt x="1156" y="2154"/>
                </a:cubicBezTo>
                <a:cubicBezTo>
                  <a:pt x="1120" y="2129"/>
                  <a:pt x="1071" y="2105"/>
                  <a:pt x="1022" y="2068"/>
                </a:cubicBezTo>
                <a:cubicBezTo>
                  <a:pt x="1010" y="2068"/>
                  <a:pt x="985" y="2068"/>
                  <a:pt x="985" y="2081"/>
                </a:cubicBezTo>
                <a:cubicBezTo>
                  <a:pt x="779" y="2311"/>
                  <a:pt x="572" y="2554"/>
                  <a:pt x="366" y="2786"/>
                </a:cubicBezTo>
                <a:cubicBezTo>
                  <a:pt x="268" y="2700"/>
                  <a:pt x="171" y="2627"/>
                  <a:pt x="74" y="2543"/>
                </a:cubicBezTo>
                <a:cubicBezTo>
                  <a:pt x="329" y="2202"/>
                  <a:pt x="572" y="1873"/>
                  <a:pt x="828" y="1533"/>
                </a:cubicBezTo>
                <a:cubicBezTo>
                  <a:pt x="888" y="1594"/>
                  <a:pt x="961" y="1654"/>
                  <a:pt x="1034" y="1716"/>
                </a:cubicBezTo>
                <a:cubicBezTo>
                  <a:pt x="1040" y="1722"/>
                  <a:pt x="1050" y="1724"/>
                  <a:pt x="1057" y="1724"/>
                </a:cubicBezTo>
                <a:cubicBezTo>
                  <a:pt x="1065" y="1724"/>
                  <a:pt x="1071" y="1722"/>
                  <a:pt x="1071" y="1716"/>
                </a:cubicBezTo>
                <a:cubicBezTo>
                  <a:pt x="1168" y="1594"/>
                  <a:pt x="1569" y="1071"/>
                  <a:pt x="1618" y="1022"/>
                </a:cubicBezTo>
                <a:lnTo>
                  <a:pt x="1801" y="1168"/>
                </a:lnTo>
                <a:cubicBezTo>
                  <a:pt x="1807" y="1174"/>
                  <a:pt x="1816" y="1177"/>
                  <a:pt x="1825" y="1177"/>
                </a:cubicBezTo>
                <a:cubicBezTo>
                  <a:pt x="1834" y="1177"/>
                  <a:pt x="1843" y="1174"/>
                  <a:pt x="1849" y="1168"/>
                </a:cubicBezTo>
                <a:cubicBezTo>
                  <a:pt x="2044" y="937"/>
                  <a:pt x="2239" y="718"/>
                  <a:pt x="2445" y="511"/>
                </a:cubicBezTo>
                <a:cubicBezTo>
                  <a:pt x="2457" y="500"/>
                  <a:pt x="2457" y="475"/>
                  <a:pt x="2445" y="463"/>
                </a:cubicBezTo>
                <a:cubicBezTo>
                  <a:pt x="2372" y="402"/>
                  <a:pt x="2312" y="354"/>
                  <a:pt x="2250" y="292"/>
                </a:cubicBezTo>
                <a:cubicBezTo>
                  <a:pt x="2433" y="244"/>
                  <a:pt x="2603" y="171"/>
                  <a:pt x="2785" y="98"/>
                </a:cubicBezTo>
                <a:close/>
                <a:moveTo>
                  <a:pt x="572" y="2689"/>
                </a:moveTo>
                <a:cubicBezTo>
                  <a:pt x="596" y="2689"/>
                  <a:pt x="694" y="2762"/>
                  <a:pt x="694" y="2762"/>
                </a:cubicBezTo>
                <a:cubicBezTo>
                  <a:pt x="682" y="2786"/>
                  <a:pt x="658" y="2810"/>
                  <a:pt x="633" y="2835"/>
                </a:cubicBezTo>
                <a:cubicBezTo>
                  <a:pt x="615" y="2847"/>
                  <a:pt x="571" y="2850"/>
                  <a:pt x="529" y="2850"/>
                </a:cubicBezTo>
                <a:cubicBezTo>
                  <a:pt x="485" y="2850"/>
                  <a:pt x="445" y="2846"/>
                  <a:pt x="439" y="2846"/>
                </a:cubicBezTo>
                <a:cubicBezTo>
                  <a:pt x="487" y="2786"/>
                  <a:pt x="523" y="2737"/>
                  <a:pt x="572" y="2689"/>
                </a:cubicBezTo>
                <a:close/>
                <a:moveTo>
                  <a:pt x="2810" y="0"/>
                </a:moveTo>
                <a:cubicBezTo>
                  <a:pt x="2798" y="0"/>
                  <a:pt x="2384" y="183"/>
                  <a:pt x="2166" y="232"/>
                </a:cubicBezTo>
                <a:cubicBezTo>
                  <a:pt x="2129" y="244"/>
                  <a:pt x="2129" y="281"/>
                  <a:pt x="2153" y="305"/>
                </a:cubicBezTo>
                <a:cubicBezTo>
                  <a:pt x="2214" y="365"/>
                  <a:pt x="2287" y="427"/>
                  <a:pt x="2360" y="487"/>
                </a:cubicBezTo>
                <a:cubicBezTo>
                  <a:pt x="2166" y="682"/>
                  <a:pt x="1995" y="876"/>
                  <a:pt x="1812" y="1083"/>
                </a:cubicBezTo>
                <a:lnTo>
                  <a:pt x="1630" y="937"/>
                </a:lnTo>
                <a:cubicBezTo>
                  <a:pt x="1624" y="931"/>
                  <a:pt x="1615" y="928"/>
                  <a:pt x="1606" y="928"/>
                </a:cubicBezTo>
                <a:cubicBezTo>
                  <a:pt x="1597" y="928"/>
                  <a:pt x="1588" y="931"/>
                  <a:pt x="1582" y="937"/>
                </a:cubicBezTo>
                <a:cubicBezTo>
                  <a:pt x="1533" y="998"/>
                  <a:pt x="1131" y="1533"/>
                  <a:pt x="1047" y="1643"/>
                </a:cubicBezTo>
                <a:cubicBezTo>
                  <a:pt x="974" y="1581"/>
                  <a:pt x="912" y="1533"/>
                  <a:pt x="840" y="1473"/>
                </a:cubicBezTo>
                <a:cubicBezTo>
                  <a:pt x="834" y="1466"/>
                  <a:pt x="825" y="1463"/>
                  <a:pt x="816" y="1463"/>
                </a:cubicBezTo>
                <a:cubicBezTo>
                  <a:pt x="806" y="1463"/>
                  <a:pt x="797" y="1466"/>
                  <a:pt x="791" y="1473"/>
                </a:cubicBezTo>
                <a:cubicBezTo>
                  <a:pt x="536" y="1825"/>
                  <a:pt x="256" y="2190"/>
                  <a:pt x="1" y="2530"/>
                </a:cubicBezTo>
                <a:cubicBezTo>
                  <a:pt x="1" y="2543"/>
                  <a:pt x="1" y="2579"/>
                  <a:pt x="13" y="2591"/>
                </a:cubicBezTo>
                <a:cubicBezTo>
                  <a:pt x="122" y="2689"/>
                  <a:pt x="366" y="2919"/>
                  <a:pt x="390" y="2919"/>
                </a:cubicBezTo>
                <a:cubicBezTo>
                  <a:pt x="401" y="2917"/>
                  <a:pt x="417" y="2916"/>
                  <a:pt x="437" y="2916"/>
                </a:cubicBezTo>
                <a:cubicBezTo>
                  <a:pt x="474" y="2916"/>
                  <a:pt x="522" y="2919"/>
                  <a:pt x="564" y="2919"/>
                </a:cubicBezTo>
                <a:cubicBezTo>
                  <a:pt x="600" y="2919"/>
                  <a:pt x="632" y="2917"/>
                  <a:pt x="645" y="2908"/>
                </a:cubicBezTo>
                <a:cubicBezTo>
                  <a:pt x="682" y="2883"/>
                  <a:pt x="1204" y="2324"/>
                  <a:pt x="1217" y="2311"/>
                </a:cubicBezTo>
                <a:lnTo>
                  <a:pt x="1399" y="2384"/>
                </a:lnTo>
                <a:cubicBezTo>
                  <a:pt x="1405" y="2390"/>
                  <a:pt x="1411" y="2394"/>
                  <a:pt x="1417" y="2394"/>
                </a:cubicBezTo>
                <a:cubicBezTo>
                  <a:pt x="1423" y="2394"/>
                  <a:pt x="1430" y="2390"/>
                  <a:pt x="1436" y="2384"/>
                </a:cubicBezTo>
                <a:cubicBezTo>
                  <a:pt x="1558" y="2263"/>
                  <a:pt x="1679" y="2141"/>
                  <a:pt x="1788" y="2019"/>
                </a:cubicBezTo>
                <a:cubicBezTo>
                  <a:pt x="1898" y="1910"/>
                  <a:pt x="2020" y="1789"/>
                  <a:pt x="2117" y="1667"/>
                </a:cubicBezTo>
                <a:cubicBezTo>
                  <a:pt x="2135" y="1685"/>
                  <a:pt x="2162" y="1694"/>
                  <a:pt x="2191" y="1694"/>
                </a:cubicBezTo>
                <a:cubicBezTo>
                  <a:pt x="2220" y="1694"/>
                  <a:pt x="2250" y="1685"/>
                  <a:pt x="2275" y="1667"/>
                </a:cubicBezTo>
                <a:cubicBezTo>
                  <a:pt x="2323" y="1643"/>
                  <a:pt x="2348" y="1594"/>
                  <a:pt x="2384" y="1557"/>
                </a:cubicBezTo>
                <a:cubicBezTo>
                  <a:pt x="2420" y="1521"/>
                  <a:pt x="2457" y="1484"/>
                  <a:pt x="2493" y="1436"/>
                </a:cubicBezTo>
                <a:cubicBezTo>
                  <a:pt x="2555" y="1351"/>
                  <a:pt x="2628" y="1265"/>
                  <a:pt x="2701" y="1192"/>
                </a:cubicBezTo>
                <a:cubicBezTo>
                  <a:pt x="2737" y="1144"/>
                  <a:pt x="2774" y="1108"/>
                  <a:pt x="2810" y="1071"/>
                </a:cubicBezTo>
                <a:cubicBezTo>
                  <a:pt x="2847" y="1022"/>
                  <a:pt x="2920" y="937"/>
                  <a:pt x="2920" y="937"/>
                </a:cubicBezTo>
                <a:lnTo>
                  <a:pt x="3066" y="937"/>
                </a:lnTo>
                <a:cubicBezTo>
                  <a:pt x="3090" y="937"/>
                  <a:pt x="3102" y="925"/>
                  <a:pt x="3102" y="900"/>
                </a:cubicBezTo>
                <a:cubicBezTo>
                  <a:pt x="3102" y="791"/>
                  <a:pt x="3090" y="670"/>
                  <a:pt x="3090" y="548"/>
                </a:cubicBezTo>
                <a:cubicBezTo>
                  <a:pt x="3077" y="438"/>
                  <a:pt x="3066" y="317"/>
                  <a:pt x="3066" y="208"/>
                </a:cubicBezTo>
                <a:cubicBezTo>
                  <a:pt x="3066" y="183"/>
                  <a:pt x="3004" y="135"/>
                  <a:pt x="2993" y="122"/>
                </a:cubicBezTo>
                <a:cubicBezTo>
                  <a:pt x="2980" y="110"/>
                  <a:pt x="2883" y="37"/>
                  <a:pt x="2847" y="13"/>
                </a:cubicBezTo>
                <a:cubicBezTo>
                  <a:pt x="2834" y="0"/>
                  <a:pt x="2822" y="0"/>
                  <a:pt x="281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Viner Hand ITC" panose="03070502030502020203" pitchFamily="66" charset="0"/>
            </a:endParaRPr>
          </a:p>
        </p:txBody>
      </p:sp>
      <p:grpSp>
        <p:nvGrpSpPr>
          <p:cNvPr id="1825" name="Google Shape;1825;p33"/>
          <p:cNvGrpSpPr/>
          <p:nvPr/>
        </p:nvGrpSpPr>
        <p:grpSpPr>
          <a:xfrm rot="328223">
            <a:off x="8961921" y="3044328"/>
            <a:ext cx="1511908" cy="1132829"/>
            <a:chOff x="5056415" y="3765288"/>
            <a:chExt cx="403506" cy="347789"/>
          </a:xfrm>
        </p:grpSpPr>
        <p:sp>
          <p:nvSpPr>
            <p:cNvPr id="1826" name="Google Shape;1826;p33"/>
            <p:cNvSpPr/>
            <p:nvPr/>
          </p:nvSpPr>
          <p:spPr>
            <a:xfrm>
              <a:off x="5056415" y="3765288"/>
              <a:ext cx="403506" cy="347789"/>
            </a:xfrm>
            <a:custGeom>
              <a:avLst/>
              <a:gdLst/>
              <a:ahLst/>
              <a:cxnLst/>
              <a:rect l="l" t="t" r="r" b="b"/>
              <a:pathLst>
                <a:path w="8198" h="7066" extrusionOk="0">
                  <a:moveTo>
                    <a:pt x="8040" y="5497"/>
                  </a:moveTo>
                  <a:cubicBezTo>
                    <a:pt x="8027" y="4670"/>
                    <a:pt x="8016" y="3965"/>
                    <a:pt x="7967" y="3138"/>
                  </a:cubicBezTo>
                  <a:cubicBezTo>
                    <a:pt x="7954" y="2785"/>
                    <a:pt x="7943" y="2287"/>
                    <a:pt x="7735" y="2141"/>
                  </a:cubicBezTo>
                  <a:cubicBezTo>
                    <a:pt x="7662" y="2080"/>
                    <a:pt x="7529" y="2068"/>
                    <a:pt x="7432" y="2055"/>
                  </a:cubicBezTo>
                  <a:cubicBezTo>
                    <a:pt x="6957" y="2007"/>
                    <a:pt x="6435" y="2092"/>
                    <a:pt x="5924" y="2055"/>
                  </a:cubicBezTo>
                  <a:cubicBezTo>
                    <a:pt x="5741" y="1849"/>
                    <a:pt x="5498" y="1703"/>
                    <a:pt x="5182" y="1617"/>
                  </a:cubicBezTo>
                  <a:cubicBezTo>
                    <a:pt x="5279" y="1447"/>
                    <a:pt x="5364" y="1265"/>
                    <a:pt x="5462" y="1082"/>
                  </a:cubicBezTo>
                  <a:lnTo>
                    <a:pt x="5462" y="1082"/>
                  </a:lnTo>
                  <a:cubicBezTo>
                    <a:pt x="5462" y="1071"/>
                    <a:pt x="5473" y="1071"/>
                    <a:pt x="5473" y="1071"/>
                  </a:cubicBezTo>
                  <a:cubicBezTo>
                    <a:pt x="5571" y="863"/>
                    <a:pt x="5656" y="669"/>
                    <a:pt x="5754" y="474"/>
                  </a:cubicBezTo>
                  <a:cubicBezTo>
                    <a:pt x="6130" y="536"/>
                    <a:pt x="6070" y="25"/>
                    <a:pt x="5790" y="49"/>
                  </a:cubicBezTo>
                  <a:cubicBezTo>
                    <a:pt x="5644" y="61"/>
                    <a:pt x="5583" y="255"/>
                    <a:pt x="5668" y="414"/>
                  </a:cubicBezTo>
                  <a:cubicBezTo>
                    <a:pt x="5400" y="766"/>
                    <a:pt x="5182" y="1168"/>
                    <a:pt x="4938" y="1557"/>
                  </a:cubicBezTo>
                  <a:cubicBezTo>
                    <a:pt x="4501" y="1435"/>
                    <a:pt x="3929" y="1447"/>
                    <a:pt x="3516" y="1557"/>
                  </a:cubicBezTo>
                  <a:cubicBezTo>
                    <a:pt x="3175" y="1180"/>
                    <a:pt x="2811" y="839"/>
                    <a:pt x="2446" y="499"/>
                  </a:cubicBezTo>
                  <a:cubicBezTo>
                    <a:pt x="2689" y="171"/>
                    <a:pt x="2093" y="0"/>
                    <a:pt x="2117" y="365"/>
                  </a:cubicBezTo>
                  <a:cubicBezTo>
                    <a:pt x="2130" y="487"/>
                    <a:pt x="2239" y="547"/>
                    <a:pt x="2384" y="560"/>
                  </a:cubicBezTo>
                  <a:cubicBezTo>
                    <a:pt x="2628" y="925"/>
                    <a:pt x="2957" y="1277"/>
                    <a:pt x="3163" y="1642"/>
                  </a:cubicBezTo>
                  <a:cubicBezTo>
                    <a:pt x="2944" y="1715"/>
                    <a:pt x="2749" y="1752"/>
                    <a:pt x="2567" y="1861"/>
                  </a:cubicBezTo>
                  <a:cubicBezTo>
                    <a:pt x="2470" y="1909"/>
                    <a:pt x="2397" y="2007"/>
                    <a:pt x="2287" y="2031"/>
                  </a:cubicBezTo>
                  <a:cubicBezTo>
                    <a:pt x="2105" y="2068"/>
                    <a:pt x="1849" y="2031"/>
                    <a:pt x="1606" y="2019"/>
                  </a:cubicBezTo>
                  <a:cubicBezTo>
                    <a:pt x="1168" y="1995"/>
                    <a:pt x="694" y="1958"/>
                    <a:pt x="378" y="2068"/>
                  </a:cubicBezTo>
                  <a:cubicBezTo>
                    <a:pt x="147" y="2141"/>
                    <a:pt x="86" y="2347"/>
                    <a:pt x="62" y="2652"/>
                  </a:cubicBezTo>
                  <a:cubicBezTo>
                    <a:pt x="1" y="3406"/>
                    <a:pt x="98" y="4184"/>
                    <a:pt x="122" y="4962"/>
                  </a:cubicBezTo>
                  <a:cubicBezTo>
                    <a:pt x="122" y="5279"/>
                    <a:pt x="98" y="5631"/>
                    <a:pt x="122" y="6020"/>
                  </a:cubicBezTo>
                  <a:cubicBezTo>
                    <a:pt x="135" y="6336"/>
                    <a:pt x="111" y="6823"/>
                    <a:pt x="281" y="6944"/>
                  </a:cubicBezTo>
                  <a:cubicBezTo>
                    <a:pt x="378" y="7017"/>
                    <a:pt x="658" y="7005"/>
                    <a:pt x="816" y="7005"/>
                  </a:cubicBezTo>
                  <a:cubicBezTo>
                    <a:pt x="1557" y="7005"/>
                    <a:pt x="2275" y="6993"/>
                    <a:pt x="3054" y="7005"/>
                  </a:cubicBezTo>
                  <a:cubicBezTo>
                    <a:pt x="3589" y="7017"/>
                    <a:pt x="4136" y="6993"/>
                    <a:pt x="4708" y="7005"/>
                  </a:cubicBezTo>
                  <a:cubicBezTo>
                    <a:pt x="5182" y="7017"/>
                    <a:pt x="5802" y="7017"/>
                    <a:pt x="6349" y="7017"/>
                  </a:cubicBezTo>
                  <a:cubicBezTo>
                    <a:pt x="6775" y="7005"/>
                    <a:pt x="7651" y="7066"/>
                    <a:pt x="7894" y="6896"/>
                  </a:cubicBezTo>
                  <a:cubicBezTo>
                    <a:pt x="8198" y="6689"/>
                    <a:pt x="8052" y="5935"/>
                    <a:pt x="8040" y="5497"/>
                  </a:cubicBezTo>
                  <a:close/>
                </a:path>
              </a:pathLst>
            </a:custGeom>
            <a:solidFill>
              <a:srgbClr val="152B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27" name="Google Shape;1827;p33"/>
            <p:cNvSpPr/>
            <p:nvPr/>
          </p:nvSpPr>
          <p:spPr>
            <a:xfrm>
              <a:off x="5337176" y="3770653"/>
              <a:ext cx="16193" cy="11419"/>
            </a:xfrm>
            <a:custGeom>
              <a:avLst/>
              <a:gdLst/>
              <a:ahLst/>
              <a:cxnLst/>
              <a:rect l="l" t="t" r="r" b="b"/>
              <a:pathLst>
                <a:path w="329" h="232" extrusionOk="0">
                  <a:moveTo>
                    <a:pt x="171" y="232"/>
                  </a:moveTo>
                  <a:lnTo>
                    <a:pt x="86" y="232"/>
                  </a:lnTo>
                  <a:cubicBezTo>
                    <a:pt x="1" y="0"/>
                    <a:pt x="329" y="73"/>
                    <a:pt x="171" y="2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166573" y="3777840"/>
              <a:ext cx="6054" cy="7235"/>
            </a:xfrm>
            <a:custGeom>
              <a:avLst/>
              <a:gdLst/>
              <a:ahLst/>
              <a:cxnLst/>
              <a:rect l="l" t="t" r="r" b="b"/>
              <a:pathLst>
                <a:path w="123" h="147" extrusionOk="0">
                  <a:moveTo>
                    <a:pt x="122" y="13"/>
                  </a:moveTo>
                  <a:cubicBezTo>
                    <a:pt x="98" y="49"/>
                    <a:pt x="110" y="135"/>
                    <a:pt x="73" y="146"/>
                  </a:cubicBezTo>
                  <a:cubicBezTo>
                    <a:pt x="49" y="146"/>
                    <a:pt x="37" y="122"/>
                    <a:pt x="13" y="122"/>
                  </a:cubicBezTo>
                  <a:cubicBezTo>
                    <a:pt x="1" y="37"/>
                    <a:pt x="37" y="0"/>
                    <a:pt x="12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29" name="Google Shape;1829;p33"/>
            <p:cNvSpPr/>
            <p:nvPr/>
          </p:nvSpPr>
          <p:spPr>
            <a:xfrm>
              <a:off x="5186902" y="3845519"/>
              <a:ext cx="151548" cy="23970"/>
            </a:xfrm>
            <a:custGeom>
              <a:avLst/>
              <a:gdLst/>
              <a:ahLst/>
              <a:cxnLst/>
              <a:rect l="l" t="t" r="r" b="b"/>
              <a:pathLst>
                <a:path w="3079" h="487" extrusionOk="0">
                  <a:moveTo>
                    <a:pt x="3078" y="425"/>
                  </a:moveTo>
                  <a:cubicBezTo>
                    <a:pt x="2871" y="425"/>
                    <a:pt x="2701" y="268"/>
                    <a:pt x="2495" y="195"/>
                  </a:cubicBezTo>
                  <a:cubicBezTo>
                    <a:pt x="2166" y="85"/>
                    <a:pt x="1765" y="24"/>
                    <a:pt x="1363" y="97"/>
                  </a:cubicBezTo>
                  <a:cubicBezTo>
                    <a:pt x="1947" y="109"/>
                    <a:pt x="2470" y="195"/>
                    <a:pt x="2847" y="414"/>
                  </a:cubicBezTo>
                  <a:cubicBezTo>
                    <a:pt x="2470" y="487"/>
                    <a:pt x="2287" y="255"/>
                    <a:pt x="1922" y="255"/>
                  </a:cubicBezTo>
                  <a:cubicBezTo>
                    <a:pt x="1789" y="243"/>
                    <a:pt x="1668" y="268"/>
                    <a:pt x="1558" y="292"/>
                  </a:cubicBezTo>
                  <a:cubicBezTo>
                    <a:pt x="1460" y="316"/>
                    <a:pt x="1376" y="377"/>
                    <a:pt x="1254" y="401"/>
                  </a:cubicBezTo>
                  <a:cubicBezTo>
                    <a:pt x="1071" y="438"/>
                    <a:pt x="877" y="389"/>
                    <a:pt x="646" y="401"/>
                  </a:cubicBezTo>
                  <a:cubicBezTo>
                    <a:pt x="768" y="304"/>
                    <a:pt x="925" y="255"/>
                    <a:pt x="1096" y="206"/>
                  </a:cubicBezTo>
                  <a:cubicBezTo>
                    <a:pt x="889" y="158"/>
                    <a:pt x="646" y="304"/>
                    <a:pt x="487" y="414"/>
                  </a:cubicBezTo>
                  <a:cubicBezTo>
                    <a:pt x="317" y="401"/>
                    <a:pt x="171" y="425"/>
                    <a:pt x="1" y="414"/>
                  </a:cubicBezTo>
                  <a:cubicBezTo>
                    <a:pt x="414" y="182"/>
                    <a:pt x="987" y="49"/>
                    <a:pt x="1631" y="24"/>
                  </a:cubicBezTo>
                  <a:cubicBezTo>
                    <a:pt x="2203" y="0"/>
                    <a:pt x="2725" y="158"/>
                    <a:pt x="3078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30" name="Google Shape;1830;p33"/>
            <p:cNvSpPr/>
            <p:nvPr/>
          </p:nvSpPr>
          <p:spPr>
            <a:xfrm>
              <a:off x="5258765" y="3859843"/>
              <a:ext cx="47940" cy="7235"/>
            </a:xfrm>
            <a:custGeom>
              <a:avLst/>
              <a:gdLst/>
              <a:ahLst/>
              <a:cxnLst/>
              <a:rect l="l" t="t" r="r" b="b"/>
              <a:pathLst>
                <a:path w="974" h="147" extrusionOk="0">
                  <a:moveTo>
                    <a:pt x="973" y="123"/>
                  </a:moveTo>
                  <a:cubicBezTo>
                    <a:pt x="670" y="147"/>
                    <a:pt x="317" y="110"/>
                    <a:pt x="0" y="110"/>
                  </a:cubicBezTo>
                  <a:cubicBezTo>
                    <a:pt x="244" y="1"/>
                    <a:pt x="730" y="13"/>
                    <a:pt x="973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31" name="Google Shape;1831;p33"/>
            <p:cNvSpPr/>
            <p:nvPr/>
          </p:nvSpPr>
          <p:spPr>
            <a:xfrm>
              <a:off x="5079795" y="3885586"/>
              <a:ext cx="268200" cy="193435"/>
            </a:xfrm>
            <a:custGeom>
              <a:avLst/>
              <a:gdLst/>
              <a:ahLst/>
              <a:cxnLst/>
              <a:rect l="l" t="t" r="r" b="b"/>
              <a:pathLst>
                <a:path w="5449" h="3930" extrusionOk="0">
                  <a:moveTo>
                    <a:pt x="5352" y="73"/>
                  </a:moveTo>
                  <a:cubicBezTo>
                    <a:pt x="5425" y="657"/>
                    <a:pt x="5412" y="1302"/>
                    <a:pt x="5425" y="1922"/>
                  </a:cubicBezTo>
                  <a:cubicBezTo>
                    <a:pt x="5436" y="2554"/>
                    <a:pt x="5449" y="3199"/>
                    <a:pt x="5388" y="3807"/>
                  </a:cubicBezTo>
                  <a:cubicBezTo>
                    <a:pt x="4585" y="3916"/>
                    <a:pt x="3685" y="3843"/>
                    <a:pt x="2785" y="3880"/>
                  </a:cubicBezTo>
                  <a:cubicBezTo>
                    <a:pt x="2165" y="3916"/>
                    <a:pt x="1484" y="3880"/>
                    <a:pt x="791" y="3880"/>
                  </a:cubicBezTo>
                  <a:cubicBezTo>
                    <a:pt x="572" y="3880"/>
                    <a:pt x="292" y="3929"/>
                    <a:pt x="195" y="3819"/>
                  </a:cubicBezTo>
                  <a:cubicBezTo>
                    <a:pt x="85" y="3710"/>
                    <a:pt x="110" y="3162"/>
                    <a:pt x="110" y="2956"/>
                  </a:cubicBezTo>
                  <a:cubicBezTo>
                    <a:pt x="110" y="2129"/>
                    <a:pt x="1" y="1533"/>
                    <a:pt x="49" y="633"/>
                  </a:cubicBezTo>
                  <a:cubicBezTo>
                    <a:pt x="61" y="475"/>
                    <a:pt x="61" y="268"/>
                    <a:pt x="98" y="195"/>
                  </a:cubicBezTo>
                  <a:cubicBezTo>
                    <a:pt x="195" y="37"/>
                    <a:pt x="620" y="49"/>
                    <a:pt x="901" y="49"/>
                  </a:cubicBezTo>
                  <a:cubicBezTo>
                    <a:pt x="1363" y="37"/>
                    <a:pt x="1788" y="49"/>
                    <a:pt x="2177" y="37"/>
                  </a:cubicBezTo>
                  <a:cubicBezTo>
                    <a:pt x="3090" y="0"/>
                    <a:pt x="4111" y="62"/>
                    <a:pt x="4987" y="37"/>
                  </a:cubicBezTo>
                  <a:cubicBezTo>
                    <a:pt x="5096" y="37"/>
                    <a:pt x="5254" y="0"/>
                    <a:pt x="5352" y="73"/>
                  </a:cubicBezTo>
                  <a:close/>
                  <a:moveTo>
                    <a:pt x="4938" y="86"/>
                  </a:moveTo>
                  <a:cubicBezTo>
                    <a:pt x="3442" y="122"/>
                    <a:pt x="1825" y="122"/>
                    <a:pt x="292" y="146"/>
                  </a:cubicBezTo>
                  <a:cubicBezTo>
                    <a:pt x="61" y="305"/>
                    <a:pt x="122" y="670"/>
                    <a:pt x="122" y="973"/>
                  </a:cubicBezTo>
                  <a:cubicBezTo>
                    <a:pt x="134" y="1898"/>
                    <a:pt x="158" y="2980"/>
                    <a:pt x="292" y="3770"/>
                  </a:cubicBezTo>
                  <a:cubicBezTo>
                    <a:pt x="1095" y="3832"/>
                    <a:pt x="1958" y="3832"/>
                    <a:pt x="2809" y="3807"/>
                  </a:cubicBezTo>
                  <a:cubicBezTo>
                    <a:pt x="3649" y="3783"/>
                    <a:pt x="4549" y="3880"/>
                    <a:pt x="5315" y="3746"/>
                  </a:cubicBezTo>
                  <a:cubicBezTo>
                    <a:pt x="5400" y="3224"/>
                    <a:pt x="5339" y="2554"/>
                    <a:pt x="5352" y="1935"/>
                  </a:cubicBezTo>
                  <a:cubicBezTo>
                    <a:pt x="5376" y="1302"/>
                    <a:pt x="5363" y="670"/>
                    <a:pt x="5279" y="135"/>
                  </a:cubicBezTo>
                  <a:cubicBezTo>
                    <a:pt x="5193" y="62"/>
                    <a:pt x="5047" y="86"/>
                    <a:pt x="4938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32" name="Google Shape;1832;p33"/>
            <p:cNvSpPr/>
            <p:nvPr/>
          </p:nvSpPr>
          <p:spPr>
            <a:xfrm>
              <a:off x="5372517" y="3888588"/>
              <a:ext cx="46119" cy="6054"/>
            </a:xfrm>
            <a:custGeom>
              <a:avLst/>
              <a:gdLst/>
              <a:ahLst/>
              <a:cxnLst/>
              <a:rect l="l" t="t" r="r" b="b"/>
              <a:pathLst>
                <a:path w="937" h="123" extrusionOk="0">
                  <a:moveTo>
                    <a:pt x="13" y="12"/>
                  </a:moveTo>
                  <a:cubicBezTo>
                    <a:pt x="292" y="25"/>
                    <a:pt x="705" y="1"/>
                    <a:pt x="937" y="61"/>
                  </a:cubicBezTo>
                  <a:cubicBezTo>
                    <a:pt x="669" y="122"/>
                    <a:pt x="316" y="74"/>
                    <a:pt x="24" y="110"/>
                  </a:cubicBezTo>
                  <a:cubicBezTo>
                    <a:pt x="0" y="74"/>
                    <a:pt x="49" y="49"/>
                    <a:pt x="1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127048" y="3891591"/>
              <a:ext cx="214353" cy="179604"/>
            </a:xfrm>
            <a:custGeom>
              <a:avLst/>
              <a:gdLst/>
              <a:ahLst/>
              <a:cxnLst/>
              <a:rect l="l" t="t" r="r" b="b"/>
              <a:pathLst>
                <a:path w="4355" h="3649" extrusionOk="0">
                  <a:moveTo>
                    <a:pt x="1776" y="1496"/>
                  </a:moveTo>
                  <a:cubicBezTo>
                    <a:pt x="1241" y="2104"/>
                    <a:pt x="670" y="2821"/>
                    <a:pt x="147" y="3491"/>
                  </a:cubicBezTo>
                  <a:cubicBezTo>
                    <a:pt x="111" y="3527"/>
                    <a:pt x="111" y="3612"/>
                    <a:pt x="38" y="3612"/>
                  </a:cubicBezTo>
                  <a:cubicBezTo>
                    <a:pt x="1" y="3648"/>
                    <a:pt x="13" y="3588"/>
                    <a:pt x="38" y="3588"/>
                  </a:cubicBezTo>
                  <a:cubicBezTo>
                    <a:pt x="852" y="2578"/>
                    <a:pt x="1582" y="1508"/>
                    <a:pt x="2384" y="462"/>
                  </a:cubicBezTo>
                  <a:cubicBezTo>
                    <a:pt x="2494" y="316"/>
                    <a:pt x="2592" y="146"/>
                    <a:pt x="2738" y="37"/>
                  </a:cubicBezTo>
                  <a:cubicBezTo>
                    <a:pt x="2749" y="110"/>
                    <a:pt x="2652" y="207"/>
                    <a:pt x="2592" y="280"/>
                  </a:cubicBezTo>
                  <a:cubicBezTo>
                    <a:pt x="2421" y="511"/>
                    <a:pt x="2214" y="778"/>
                    <a:pt x="2057" y="1034"/>
                  </a:cubicBezTo>
                  <a:cubicBezTo>
                    <a:pt x="2324" y="767"/>
                    <a:pt x="2579" y="378"/>
                    <a:pt x="2822" y="49"/>
                  </a:cubicBezTo>
                  <a:cubicBezTo>
                    <a:pt x="2944" y="37"/>
                    <a:pt x="3054" y="24"/>
                    <a:pt x="3200" y="24"/>
                  </a:cubicBezTo>
                  <a:cubicBezTo>
                    <a:pt x="3200" y="86"/>
                    <a:pt x="3151" y="134"/>
                    <a:pt x="3114" y="170"/>
                  </a:cubicBezTo>
                  <a:cubicBezTo>
                    <a:pt x="2555" y="888"/>
                    <a:pt x="1971" y="1678"/>
                    <a:pt x="1424" y="2421"/>
                  </a:cubicBezTo>
                  <a:cubicBezTo>
                    <a:pt x="1776" y="2080"/>
                    <a:pt x="2068" y="1654"/>
                    <a:pt x="2373" y="1253"/>
                  </a:cubicBezTo>
                  <a:cubicBezTo>
                    <a:pt x="2689" y="851"/>
                    <a:pt x="2981" y="426"/>
                    <a:pt x="3284" y="24"/>
                  </a:cubicBezTo>
                  <a:cubicBezTo>
                    <a:pt x="3625" y="61"/>
                    <a:pt x="3965" y="0"/>
                    <a:pt x="4246" y="73"/>
                  </a:cubicBezTo>
                  <a:cubicBezTo>
                    <a:pt x="4355" y="329"/>
                    <a:pt x="4319" y="718"/>
                    <a:pt x="4330" y="1022"/>
                  </a:cubicBezTo>
                  <a:cubicBezTo>
                    <a:pt x="4330" y="1070"/>
                    <a:pt x="4343" y="1119"/>
                    <a:pt x="4330" y="1168"/>
                  </a:cubicBezTo>
                  <a:cubicBezTo>
                    <a:pt x="4319" y="1253"/>
                    <a:pt x="4173" y="1399"/>
                    <a:pt x="4087" y="1496"/>
                  </a:cubicBezTo>
                  <a:cubicBezTo>
                    <a:pt x="3516" y="2213"/>
                    <a:pt x="2835" y="2956"/>
                    <a:pt x="2276" y="3637"/>
                  </a:cubicBezTo>
                  <a:cubicBezTo>
                    <a:pt x="1679" y="3637"/>
                    <a:pt x="1157" y="3564"/>
                    <a:pt x="622" y="3600"/>
                  </a:cubicBezTo>
                  <a:cubicBezTo>
                    <a:pt x="609" y="3551"/>
                    <a:pt x="706" y="3478"/>
                    <a:pt x="755" y="3405"/>
                  </a:cubicBezTo>
                  <a:cubicBezTo>
                    <a:pt x="913" y="3186"/>
                    <a:pt x="1095" y="2943"/>
                    <a:pt x="1241" y="2724"/>
                  </a:cubicBezTo>
                  <a:cubicBezTo>
                    <a:pt x="998" y="2956"/>
                    <a:pt x="743" y="3308"/>
                    <a:pt x="512" y="3600"/>
                  </a:cubicBezTo>
                  <a:cubicBezTo>
                    <a:pt x="378" y="3588"/>
                    <a:pt x="293" y="3612"/>
                    <a:pt x="171" y="3600"/>
                  </a:cubicBezTo>
                  <a:cubicBezTo>
                    <a:pt x="695" y="2883"/>
                    <a:pt x="1241" y="2202"/>
                    <a:pt x="1776" y="14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34" name="Google Shape;1834;p33"/>
            <p:cNvSpPr/>
            <p:nvPr/>
          </p:nvSpPr>
          <p:spPr>
            <a:xfrm>
              <a:off x="5090575" y="3893363"/>
              <a:ext cx="166462" cy="179013"/>
            </a:xfrm>
            <a:custGeom>
              <a:avLst/>
              <a:gdLst/>
              <a:ahLst/>
              <a:cxnLst/>
              <a:rect l="l" t="t" r="r" b="b"/>
              <a:pathLst>
                <a:path w="3382" h="3637" extrusionOk="0">
                  <a:moveTo>
                    <a:pt x="3381" y="1"/>
                  </a:moveTo>
                  <a:cubicBezTo>
                    <a:pt x="2457" y="1204"/>
                    <a:pt x="1569" y="2445"/>
                    <a:pt x="596" y="3588"/>
                  </a:cubicBezTo>
                  <a:cubicBezTo>
                    <a:pt x="280" y="3637"/>
                    <a:pt x="0" y="3552"/>
                    <a:pt x="61" y="3187"/>
                  </a:cubicBezTo>
                  <a:cubicBezTo>
                    <a:pt x="85" y="3053"/>
                    <a:pt x="244" y="2871"/>
                    <a:pt x="341" y="2749"/>
                  </a:cubicBezTo>
                  <a:cubicBezTo>
                    <a:pt x="998" y="1813"/>
                    <a:pt x="1800" y="804"/>
                    <a:pt x="2530" y="37"/>
                  </a:cubicBezTo>
                  <a:cubicBezTo>
                    <a:pt x="2798" y="13"/>
                    <a:pt x="3089" y="13"/>
                    <a:pt x="3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35" name="Google Shape;1835;p33"/>
            <p:cNvSpPr/>
            <p:nvPr/>
          </p:nvSpPr>
          <p:spPr>
            <a:xfrm>
              <a:off x="5373107" y="3895135"/>
              <a:ext cx="45529" cy="7875"/>
            </a:xfrm>
            <a:custGeom>
              <a:avLst/>
              <a:gdLst/>
              <a:ahLst/>
              <a:cxnLst/>
              <a:rect l="l" t="t" r="r" b="b"/>
              <a:pathLst>
                <a:path w="925" h="160" extrusionOk="0">
                  <a:moveTo>
                    <a:pt x="925" y="111"/>
                  </a:moveTo>
                  <a:cubicBezTo>
                    <a:pt x="669" y="160"/>
                    <a:pt x="280" y="147"/>
                    <a:pt x="1" y="123"/>
                  </a:cubicBezTo>
                  <a:cubicBezTo>
                    <a:pt x="12" y="1"/>
                    <a:pt x="220" y="62"/>
                    <a:pt x="353" y="62"/>
                  </a:cubicBezTo>
                  <a:cubicBezTo>
                    <a:pt x="499" y="62"/>
                    <a:pt x="657" y="62"/>
                    <a:pt x="766" y="74"/>
                  </a:cubicBezTo>
                  <a:cubicBezTo>
                    <a:pt x="839" y="74"/>
                    <a:pt x="925" y="14"/>
                    <a:pt x="925" y="1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36" name="Google Shape;1836;p33"/>
            <p:cNvSpPr/>
            <p:nvPr/>
          </p:nvSpPr>
          <p:spPr>
            <a:xfrm>
              <a:off x="5089393" y="3894594"/>
              <a:ext cx="122164" cy="149087"/>
            </a:xfrm>
            <a:custGeom>
              <a:avLst/>
              <a:gdLst/>
              <a:ahLst/>
              <a:cxnLst/>
              <a:rect l="l" t="t" r="r" b="b"/>
              <a:pathLst>
                <a:path w="2482" h="3029" extrusionOk="0">
                  <a:moveTo>
                    <a:pt x="2468" y="12"/>
                  </a:moveTo>
                  <a:cubicBezTo>
                    <a:pt x="2481" y="36"/>
                    <a:pt x="2444" y="85"/>
                    <a:pt x="2432" y="98"/>
                  </a:cubicBezTo>
                  <a:cubicBezTo>
                    <a:pt x="2055" y="535"/>
                    <a:pt x="1617" y="985"/>
                    <a:pt x="1241" y="1460"/>
                  </a:cubicBezTo>
                  <a:cubicBezTo>
                    <a:pt x="839" y="1958"/>
                    <a:pt x="438" y="2481"/>
                    <a:pt x="97" y="3028"/>
                  </a:cubicBezTo>
                  <a:cubicBezTo>
                    <a:pt x="0" y="2809"/>
                    <a:pt x="158" y="2663"/>
                    <a:pt x="304" y="2457"/>
                  </a:cubicBezTo>
                  <a:cubicBezTo>
                    <a:pt x="876" y="1617"/>
                    <a:pt x="1617" y="669"/>
                    <a:pt x="2298" y="25"/>
                  </a:cubicBezTo>
                  <a:cubicBezTo>
                    <a:pt x="2323" y="12"/>
                    <a:pt x="2408" y="0"/>
                    <a:pt x="2468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37" name="Google Shape;1837;p33"/>
            <p:cNvSpPr/>
            <p:nvPr/>
          </p:nvSpPr>
          <p:spPr>
            <a:xfrm>
              <a:off x="5089935" y="3895135"/>
              <a:ext cx="110843" cy="132943"/>
            </a:xfrm>
            <a:custGeom>
              <a:avLst/>
              <a:gdLst/>
              <a:ahLst/>
              <a:cxnLst/>
              <a:rect l="l" t="t" r="r" b="b"/>
              <a:pathLst>
                <a:path w="2252" h="2701" extrusionOk="0">
                  <a:moveTo>
                    <a:pt x="2227" y="1"/>
                  </a:moveTo>
                  <a:cubicBezTo>
                    <a:pt x="2251" y="50"/>
                    <a:pt x="2154" y="98"/>
                    <a:pt x="2105" y="147"/>
                  </a:cubicBezTo>
                  <a:cubicBezTo>
                    <a:pt x="1752" y="476"/>
                    <a:pt x="1424" y="889"/>
                    <a:pt x="1108" y="1290"/>
                  </a:cubicBezTo>
                  <a:cubicBezTo>
                    <a:pt x="743" y="1741"/>
                    <a:pt x="354" y="2190"/>
                    <a:pt x="62" y="2701"/>
                  </a:cubicBezTo>
                  <a:cubicBezTo>
                    <a:pt x="1" y="2263"/>
                    <a:pt x="25" y="1728"/>
                    <a:pt x="25" y="1290"/>
                  </a:cubicBezTo>
                  <a:cubicBezTo>
                    <a:pt x="25" y="1230"/>
                    <a:pt x="1" y="1168"/>
                    <a:pt x="13" y="1120"/>
                  </a:cubicBezTo>
                  <a:cubicBezTo>
                    <a:pt x="25" y="1035"/>
                    <a:pt x="147" y="901"/>
                    <a:pt x="208" y="816"/>
                  </a:cubicBezTo>
                  <a:cubicBezTo>
                    <a:pt x="427" y="524"/>
                    <a:pt x="695" y="244"/>
                    <a:pt x="913" y="1"/>
                  </a:cubicBezTo>
                  <a:cubicBezTo>
                    <a:pt x="1376" y="1"/>
                    <a:pt x="1789" y="25"/>
                    <a:pt x="22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38" name="Google Shape;1838;p33"/>
            <p:cNvSpPr/>
            <p:nvPr/>
          </p:nvSpPr>
          <p:spPr>
            <a:xfrm>
              <a:off x="5085800" y="3892772"/>
              <a:ext cx="45529" cy="49122"/>
            </a:xfrm>
            <a:custGeom>
              <a:avLst/>
              <a:gdLst/>
              <a:ahLst/>
              <a:cxnLst/>
              <a:rect l="l" t="t" r="r" b="b"/>
              <a:pathLst>
                <a:path w="925" h="998" extrusionOk="0">
                  <a:moveTo>
                    <a:pt x="900" y="49"/>
                  </a:moveTo>
                  <a:cubicBezTo>
                    <a:pt x="924" y="98"/>
                    <a:pt x="851" y="122"/>
                    <a:pt x="815" y="146"/>
                  </a:cubicBezTo>
                  <a:cubicBezTo>
                    <a:pt x="571" y="378"/>
                    <a:pt x="316" y="706"/>
                    <a:pt x="109" y="998"/>
                  </a:cubicBezTo>
                  <a:cubicBezTo>
                    <a:pt x="133" y="694"/>
                    <a:pt x="0" y="268"/>
                    <a:pt x="206" y="122"/>
                  </a:cubicBezTo>
                  <a:cubicBezTo>
                    <a:pt x="377" y="0"/>
                    <a:pt x="608" y="49"/>
                    <a:pt x="900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39" name="Google Shape;1839;p33"/>
            <p:cNvSpPr/>
            <p:nvPr/>
          </p:nvSpPr>
          <p:spPr>
            <a:xfrm>
              <a:off x="5371926" y="3903552"/>
              <a:ext cx="46710" cy="9056"/>
            </a:xfrm>
            <a:custGeom>
              <a:avLst/>
              <a:gdLst/>
              <a:ahLst/>
              <a:cxnLst/>
              <a:rect l="l" t="t" r="r" b="b"/>
              <a:pathLst>
                <a:path w="949" h="184" extrusionOk="0">
                  <a:moveTo>
                    <a:pt x="949" y="110"/>
                  </a:moveTo>
                  <a:cubicBezTo>
                    <a:pt x="925" y="183"/>
                    <a:pt x="827" y="146"/>
                    <a:pt x="779" y="146"/>
                  </a:cubicBezTo>
                  <a:cubicBezTo>
                    <a:pt x="547" y="146"/>
                    <a:pt x="231" y="135"/>
                    <a:pt x="25" y="122"/>
                  </a:cubicBezTo>
                  <a:cubicBezTo>
                    <a:pt x="0" y="0"/>
                    <a:pt x="231" y="49"/>
                    <a:pt x="304" y="37"/>
                  </a:cubicBezTo>
                  <a:cubicBezTo>
                    <a:pt x="401" y="37"/>
                    <a:pt x="523" y="49"/>
                    <a:pt x="644" y="49"/>
                  </a:cubicBezTo>
                  <a:cubicBezTo>
                    <a:pt x="766" y="49"/>
                    <a:pt x="925" y="25"/>
                    <a:pt x="949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40" name="Google Shape;1840;p33"/>
            <p:cNvSpPr/>
            <p:nvPr/>
          </p:nvSpPr>
          <p:spPr>
            <a:xfrm>
              <a:off x="5373107" y="3911329"/>
              <a:ext cx="44938" cy="10238"/>
            </a:xfrm>
            <a:custGeom>
              <a:avLst/>
              <a:gdLst/>
              <a:ahLst/>
              <a:cxnLst/>
              <a:rect l="l" t="t" r="r" b="b"/>
              <a:pathLst>
                <a:path w="913" h="208" extrusionOk="0">
                  <a:moveTo>
                    <a:pt x="912" y="110"/>
                  </a:moveTo>
                  <a:cubicBezTo>
                    <a:pt x="901" y="207"/>
                    <a:pt x="730" y="147"/>
                    <a:pt x="645" y="134"/>
                  </a:cubicBezTo>
                  <a:cubicBezTo>
                    <a:pt x="426" y="122"/>
                    <a:pt x="158" y="147"/>
                    <a:pt x="1" y="134"/>
                  </a:cubicBezTo>
                  <a:cubicBezTo>
                    <a:pt x="1" y="1"/>
                    <a:pt x="195" y="61"/>
                    <a:pt x="293" y="61"/>
                  </a:cubicBezTo>
                  <a:cubicBezTo>
                    <a:pt x="499" y="74"/>
                    <a:pt x="755" y="37"/>
                    <a:pt x="912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41" name="Google Shape;1841;p33"/>
            <p:cNvSpPr/>
            <p:nvPr/>
          </p:nvSpPr>
          <p:spPr>
            <a:xfrm>
              <a:off x="5372517" y="3921518"/>
              <a:ext cx="45529" cy="6005"/>
            </a:xfrm>
            <a:custGeom>
              <a:avLst/>
              <a:gdLst/>
              <a:ahLst/>
              <a:cxnLst/>
              <a:rect l="l" t="t" r="r" b="b"/>
              <a:pathLst>
                <a:path w="925" h="122" extrusionOk="0">
                  <a:moveTo>
                    <a:pt x="924" y="86"/>
                  </a:moveTo>
                  <a:cubicBezTo>
                    <a:pt x="669" y="122"/>
                    <a:pt x="280" y="97"/>
                    <a:pt x="0" y="97"/>
                  </a:cubicBezTo>
                  <a:cubicBezTo>
                    <a:pt x="0" y="86"/>
                    <a:pt x="13" y="61"/>
                    <a:pt x="13" y="49"/>
                  </a:cubicBezTo>
                  <a:cubicBezTo>
                    <a:pt x="268" y="13"/>
                    <a:pt x="681" y="0"/>
                    <a:pt x="924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42" name="Google Shape;1842;p33"/>
            <p:cNvSpPr/>
            <p:nvPr/>
          </p:nvSpPr>
          <p:spPr>
            <a:xfrm>
              <a:off x="5373107" y="3930525"/>
              <a:ext cx="44938" cy="6595"/>
            </a:xfrm>
            <a:custGeom>
              <a:avLst/>
              <a:gdLst/>
              <a:ahLst/>
              <a:cxnLst/>
              <a:rect l="l" t="t" r="r" b="b"/>
              <a:pathLst>
                <a:path w="913" h="134" extrusionOk="0">
                  <a:moveTo>
                    <a:pt x="912" y="60"/>
                  </a:moveTo>
                  <a:cubicBezTo>
                    <a:pt x="901" y="133"/>
                    <a:pt x="791" y="97"/>
                    <a:pt x="742" y="97"/>
                  </a:cubicBezTo>
                  <a:cubicBezTo>
                    <a:pt x="511" y="97"/>
                    <a:pt x="171" y="97"/>
                    <a:pt x="1" y="73"/>
                  </a:cubicBezTo>
                  <a:cubicBezTo>
                    <a:pt x="12" y="12"/>
                    <a:pt x="85" y="24"/>
                    <a:pt x="122" y="24"/>
                  </a:cubicBezTo>
                  <a:cubicBezTo>
                    <a:pt x="280" y="12"/>
                    <a:pt x="523" y="12"/>
                    <a:pt x="718" y="24"/>
                  </a:cubicBezTo>
                  <a:cubicBezTo>
                    <a:pt x="779" y="24"/>
                    <a:pt x="888" y="0"/>
                    <a:pt x="912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43" name="Google Shape;1843;p33"/>
            <p:cNvSpPr/>
            <p:nvPr/>
          </p:nvSpPr>
          <p:spPr>
            <a:xfrm>
              <a:off x="5373107" y="3940074"/>
              <a:ext cx="44347" cy="7826"/>
            </a:xfrm>
            <a:custGeom>
              <a:avLst/>
              <a:gdLst/>
              <a:ahLst/>
              <a:cxnLst/>
              <a:rect l="l" t="t" r="r" b="b"/>
              <a:pathLst>
                <a:path w="901" h="159" extrusionOk="0">
                  <a:moveTo>
                    <a:pt x="901" y="25"/>
                  </a:moveTo>
                  <a:lnTo>
                    <a:pt x="901" y="74"/>
                  </a:lnTo>
                  <a:cubicBezTo>
                    <a:pt x="730" y="158"/>
                    <a:pt x="426" y="85"/>
                    <a:pt x="207" y="85"/>
                  </a:cubicBezTo>
                  <a:cubicBezTo>
                    <a:pt x="134" y="85"/>
                    <a:pt x="25" y="134"/>
                    <a:pt x="1" y="61"/>
                  </a:cubicBezTo>
                  <a:cubicBezTo>
                    <a:pt x="12" y="1"/>
                    <a:pt x="110" y="12"/>
                    <a:pt x="158" y="12"/>
                  </a:cubicBezTo>
                  <a:cubicBezTo>
                    <a:pt x="377" y="1"/>
                    <a:pt x="682" y="1"/>
                    <a:pt x="901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44" name="Google Shape;1844;p33"/>
            <p:cNvSpPr/>
            <p:nvPr/>
          </p:nvSpPr>
          <p:spPr>
            <a:xfrm>
              <a:off x="5372517" y="3949033"/>
              <a:ext cx="45529" cy="7875"/>
            </a:xfrm>
            <a:custGeom>
              <a:avLst/>
              <a:gdLst/>
              <a:ahLst/>
              <a:cxnLst/>
              <a:rect l="l" t="t" r="r" b="b"/>
              <a:pathLst>
                <a:path w="925" h="160" extrusionOk="0">
                  <a:moveTo>
                    <a:pt x="924" y="37"/>
                  </a:moveTo>
                  <a:cubicBezTo>
                    <a:pt x="924" y="159"/>
                    <a:pt x="754" y="98"/>
                    <a:pt x="657" y="98"/>
                  </a:cubicBezTo>
                  <a:cubicBezTo>
                    <a:pt x="438" y="98"/>
                    <a:pt x="183" y="86"/>
                    <a:pt x="0" y="110"/>
                  </a:cubicBezTo>
                  <a:cubicBezTo>
                    <a:pt x="13" y="73"/>
                    <a:pt x="0" y="25"/>
                    <a:pt x="24" y="1"/>
                  </a:cubicBezTo>
                  <a:cubicBezTo>
                    <a:pt x="316" y="25"/>
                    <a:pt x="645" y="1"/>
                    <a:pt x="92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5246804" y="3955629"/>
              <a:ext cx="94601" cy="114387"/>
            </a:xfrm>
            <a:custGeom>
              <a:avLst/>
              <a:gdLst/>
              <a:ahLst/>
              <a:cxnLst/>
              <a:rect l="l" t="t" r="r" b="b"/>
              <a:pathLst>
                <a:path w="1922" h="2324" extrusionOk="0">
                  <a:moveTo>
                    <a:pt x="1886" y="1"/>
                  </a:moveTo>
                  <a:cubicBezTo>
                    <a:pt x="1886" y="85"/>
                    <a:pt x="1922" y="220"/>
                    <a:pt x="1886" y="329"/>
                  </a:cubicBezTo>
                  <a:cubicBezTo>
                    <a:pt x="1861" y="450"/>
                    <a:pt x="1581" y="742"/>
                    <a:pt x="1484" y="852"/>
                  </a:cubicBezTo>
                  <a:cubicBezTo>
                    <a:pt x="1083" y="1363"/>
                    <a:pt x="645" y="1874"/>
                    <a:pt x="219" y="2323"/>
                  </a:cubicBezTo>
                  <a:lnTo>
                    <a:pt x="13" y="2323"/>
                  </a:lnTo>
                  <a:cubicBezTo>
                    <a:pt x="0" y="2299"/>
                    <a:pt x="61" y="2226"/>
                    <a:pt x="97" y="2177"/>
                  </a:cubicBezTo>
                  <a:cubicBezTo>
                    <a:pt x="365" y="1861"/>
                    <a:pt x="657" y="1520"/>
                    <a:pt x="937" y="1193"/>
                  </a:cubicBezTo>
                  <a:cubicBezTo>
                    <a:pt x="1265" y="803"/>
                    <a:pt x="1605" y="402"/>
                    <a:pt x="1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46" name="Google Shape;1846;p33"/>
            <p:cNvSpPr/>
            <p:nvPr/>
          </p:nvSpPr>
          <p:spPr>
            <a:xfrm>
              <a:off x="5372517" y="3957400"/>
              <a:ext cx="45529" cy="7235"/>
            </a:xfrm>
            <a:custGeom>
              <a:avLst/>
              <a:gdLst/>
              <a:ahLst/>
              <a:cxnLst/>
              <a:rect l="l" t="t" r="r" b="b"/>
              <a:pathLst>
                <a:path w="925" h="147" extrusionOk="0">
                  <a:moveTo>
                    <a:pt x="924" y="49"/>
                  </a:moveTo>
                  <a:lnTo>
                    <a:pt x="924" y="98"/>
                  </a:lnTo>
                  <a:cubicBezTo>
                    <a:pt x="778" y="135"/>
                    <a:pt x="486" y="98"/>
                    <a:pt x="256" y="98"/>
                  </a:cubicBezTo>
                  <a:cubicBezTo>
                    <a:pt x="159" y="98"/>
                    <a:pt x="49" y="147"/>
                    <a:pt x="0" y="86"/>
                  </a:cubicBezTo>
                  <a:cubicBezTo>
                    <a:pt x="0" y="25"/>
                    <a:pt x="73" y="38"/>
                    <a:pt x="97" y="25"/>
                  </a:cubicBezTo>
                  <a:cubicBezTo>
                    <a:pt x="329" y="1"/>
                    <a:pt x="681" y="49"/>
                    <a:pt x="924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47" name="Google Shape;1847;p33"/>
            <p:cNvSpPr/>
            <p:nvPr/>
          </p:nvSpPr>
          <p:spPr>
            <a:xfrm>
              <a:off x="5373107" y="3965817"/>
              <a:ext cx="45529" cy="7186"/>
            </a:xfrm>
            <a:custGeom>
              <a:avLst/>
              <a:gdLst/>
              <a:ahLst/>
              <a:cxnLst/>
              <a:rect l="l" t="t" r="r" b="b"/>
              <a:pathLst>
                <a:path w="925" h="146" extrusionOk="0">
                  <a:moveTo>
                    <a:pt x="901" y="110"/>
                  </a:moveTo>
                  <a:cubicBezTo>
                    <a:pt x="645" y="146"/>
                    <a:pt x="256" y="134"/>
                    <a:pt x="1" y="134"/>
                  </a:cubicBezTo>
                  <a:lnTo>
                    <a:pt x="1" y="73"/>
                  </a:lnTo>
                  <a:cubicBezTo>
                    <a:pt x="183" y="37"/>
                    <a:pt x="560" y="49"/>
                    <a:pt x="779" y="61"/>
                  </a:cubicBezTo>
                  <a:cubicBezTo>
                    <a:pt x="828" y="61"/>
                    <a:pt x="925" y="0"/>
                    <a:pt x="901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48" name="Google Shape;1848;p33"/>
            <p:cNvSpPr/>
            <p:nvPr/>
          </p:nvSpPr>
          <p:spPr>
            <a:xfrm>
              <a:off x="5372517" y="3976006"/>
              <a:ext cx="45529" cy="7777"/>
            </a:xfrm>
            <a:custGeom>
              <a:avLst/>
              <a:gdLst/>
              <a:ahLst/>
              <a:cxnLst/>
              <a:rect l="l" t="t" r="r" b="b"/>
              <a:pathLst>
                <a:path w="925" h="158" extrusionOk="0">
                  <a:moveTo>
                    <a:pt x="924" y="61"/>
                  </a:moveTo>
                  <a:cubicBezTo>
                    <a:pt x="876" y="134"/>
                    <a:pt x="767" y="98"/>
                    <a:pt x="681" y="98"/>
                  </a:cubicBezTo>
                  <a:lnTo>
                    <a:pt x="219" y="98"/>
                  </a:lnTo>
                  <a:cubicBezTo>
                    <a:pt x="146" y="98"/>
                    <a:pt x="24" y="158"/>
                    <a:pt x="0" y="61"/>
                  </a:cubicBezTo>
                  <a:cubicBezTo>
                    <a:pt x="13" y="12"/>
                    <a:pt x="122" y="49"/>
                    <a:pt x="170" y="49"/>
                  </a:cubicBezTo>
                  <a:cubicBezTo>
                    <a:pt x="402" y="36"/>
                    <a:pt x="730" y="0"/>
                    <a:pt x="924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5262949" y="3976548"/>
              <a:ext cx="80278" cy="94059"/>
            </a:xfrm>
            <a:custGeom>
              <a:avLst/>
              <a:gdLst/>
              <a:ahLst/>
              <a:cxnLst/>
              <a:rect l="l" t="t" r="r" b="b"/>
              <a:pathLst>
                <a:path w="1631" h="1911" extrusionOk="0">
                  <a:moveTo>
                    <a:pt x="1545" y="1"/>
                  </a:moveTo>
                  <a:cubicBezTo>
                    <a:pt x="1533" y="269"/>
                    <a:pt x="1631" y="585"/>
                    <a:pt x="1569" y="828"/>
                  </a:cubicBezTo>
                  <a:cubicBezTo>
                    <a:pt x="1545" y="901"/>
                    <a:pt x="1412" y="1023"/>
                    <a:pt x="1339" y="1108"/>
                  </a:cubicBezTo>
                  <a:cubicBezTo>
                    <a:pt x="1107" y="1376"/>
                    <a:pt x="815" y="1631"/>
                    <a:pt x="609" y="1874"/>
                  </a:cubicBezTo>
                  <a:cubicBezTo>
                    <a:pt x="402" y="1886"/>
                    <a:pt x="220" y="1911"/>
                    <a:pt x="1" y="1898"/>
                  </a:cubicBezTo>
                  <a:cubicBezTo>
                    <a:pt x="512" y="1266"/>
                    <a:pt x="1071" y="682"/>
                    <a:pt x="1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5373107" y="3985555"/>
              <a:ext cx="45529" cy="7826"/>
            </a:xfrm>
            <a:custGeom>
              <a:avLst/>
              <a:gdLst/>
              <a:ahLst/>
              <a:cxnLst/>
              <a:rect l="l" t="t" r="r" b="b"/>
              <a:pathLst>
                <a:path w="925" h="159" extrusionOk="0">
                  <a:moveTo>
                    <a:pt x="925" y="86"/>
                  </a:moveTo>
                  <a:cubicBezTo>
                    <a:pt x="730" y="134"/>
                    <a:pt x="414" y="110"/>
                    <a:pt x="183" y="110"/>
                  </a:cubicBezTo>
                  <a:cubicBezTo>
                    <a:pt x="122" y="110"/>
                    <a:pt x="25" y="158"/>
                    <a:pt x="1" y="74"/>
                  </a:cubicBezTo>
                  <a:cubicBezTo>
                    <a:pt x="147" y="25"/>
                    <a:pt x="414" y="25"/>
                    <a:pt x="633" y="25"/>
                  </a:cubicBezTo>
                  <a:cubicBezTo>
                    <a:pt x="742" y="25"/>
                    <a:pt x="876" y="1"/>
                    <a:pt x="925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5373698" y="3993332"/>
              <a:ext cx="44347" cy="7875"/>
            </a:xfrm>
            <a:custGeom>
              <a:avLst/>
              <a:gdLst/>
              <a:ahLst/>
              <a:cxnLst/>
              <a:rect l="l" t="t" r="r" b="b"/>
              <a:pathLst>
                <a:path w="901" h="160" extrusionOk="0">
                  <a:moveTo>
                    <a:pt x="900" y="86"/>
                  </a:moveTo>
                  <a:cubicBezTo>
                    <a:pt x="864" y="159"/>
                    <a:pt x="694" y="110"/>
                    <a:pt x="584" y="110"/>
                  </a:cubicBezTo>
                  <a:cubicBezTo>
                    <a:pt x="414" y="122"/>
                    <a:pt x="146" y="135"/>
                    <a:pt x="0" y="122"/>
                  </a:cubicBezTo>
                  <a:cubicBezTo>
                    <a:pt x="13" y="37"/>
                    <a:pt x="159" y="62"/>
                    <a:pt x="244" y="62"/>
                  </a:cubicBezTo>
                  <a:cubicBezTo>
                    <a:pt x="414" y="49"/>
                    <a:pt x="548" y="62"/>
                    <a:pt x="730" y="49"/>
                  </a:cubicBezTo>
                  <a:cubicBezTo>
                    <a:pt x="779" y="49"/>
                    <a:pt x="900" y="0"/>
                    <a:pt x="900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5374289" y="4003521"/>
              <a:ext cx="44347" cy="6054"/>
            </a:xfrm>
            <a:custGeom>
              <a:avLst/>
              <a:gdLst/>
              <a:ahLst/>
              <a:cxnLst/>
              <a:rect l="l" t="t" r="r" b="b"/>
              <a:pathLst>
                <a:path w="901" h="123" extrusionOk="0">
                  <a:moveTo>
                    <a:pt x="901" y="85"/>
                  </a:moveTo>
                  <a:cubicBezTo>
                    <a:pt x="596" y="61"/>
                    <a:pt x="232" y="122"/>
                    <a:pt x="1" y="74"/>
                  </a:cubicBezTo>
                  <a:cubicBezTo>
                    <a:pt x="25" y="12"/>
                    <a:pt x="196" y="25"/>
                    <a:pt x="269" y="12"/>
                  </a:cubicBezTo>
                  <a:cubicBezTo>
                    <a:pt x="450" y="12"/>
                    <a:pt x="682" y="25"/>
                    <a:pt x="852" y="1"/>
                  </a:cubicBezTo>
                  <a:cubicBezTo>
                    <a:pt x="864" y="12"/>
                    <a:pt x="877" y="12"/>
                    <a:pt x="888" y="12"/>
                  </a:cubicBezTo>
                  <a:cubicBezTo>
                    <a:pt x="877" y="49"/>
                    <a:pt x="901" y="49"/>
                    <a:pt x="901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5374879" y="4012480"/>
              <a:ext cx="43757" cy="6645"/>
            </a:xfrm>
            <a:custGeom>
              <a:avLst/>
              <a:gdLst/>
              <a:ahLst/>
              <a:cxnLst/>
              <a:rect l="l" t="t" r="r" b="b"/>
              <a:pathLst>
                <a:path w="889" h="135" extrusionOk="0">
                  <a:moveTo>
                    <a:pt x="889" y="49"/>
                  </a:moveTo>
                  <a:cubicBezTo>
                    <a:pt x="889" y="135"/>
                    <a:pt x="730" y="86"/>
                    <a:pt x="670" y="74"/>
                  </a:cubicBezTo>
                  <a:cubicBezTo>
                    <a:pt x="451" y="62"/>
                    <a:pt x="159" y="98"/>
                    <a:pt x="1" y="86"/>
                  </a:cubicBezTo>
                  <a:cubicBezTo>
                    <a:pt x="13" y="1"/>
                    <a:pt x="208" y="25"/>
                    <a:pt x="293" y="13"/>
                  </a:cubicBezTo>
                  <a:cubicBezTo>
                    <a:pt x="487" y="13"/>
                    <a:pt x="743" y="1"/>
                    <a:pt x="889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5297060" y="4022078"/>
              <a:ext cx="44347" cy="49122"/>
            </a:xfrm>
            <a:custGeom>
              <a:avLst/>
              <a:gdLst/>
              <a:ahLst/>
              <a:cxnLst/>
              <a:rect l="l" t="t" r="r" b="b"/>
              <a:pathLst>
                <a:path w="901" h="998" extrusionOk="0">
                  <a:moveTo>
                    <a:pt x="852" y="0"/>
                  </a:moveTo>
                  <a:cubicBezTo>
                    <a:pt x="901" y="243"/>
                    <a:pt x="901" y="645"/>
                    <a:pt x="852" y="900"/>
                  </a:cubicBezTo>
                  <a:cubicBezTo>
                    <a:pt x="646" y="997"/>
                    <a:pt x="293" y="937"/>
                    <a:pt x="13" y="961"/>
                  </a:cubicBezTo>
                  <a:cubicBezTo>
                    <a:pt x="1" y="900"/>
                    <a:pt x="74" y="876"/>
                    <a:pt x="98" y="852"/>
                  </a:cubicBezTo>
                  <a:cubicBezTo>
                    <a:pt x="341" y="608"/>
                    <a:pt x="633" y="292"/>
                    <a:pt x="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5421000" y="4038272"/>
              <a:ext cx="6054" cy="5414"/>
            </a:xfrm>
            <a:custGeom>
              <a:avLst/>
              <a:gdLst/>
              <a:ahLst/>
              <a:cxnLst/>
              <a:rect l="l" t="t" r="r" b="b"/>
              <a:pathLst>
                <a:path w="123" h="110" extrusionOk="0">
                  <a:moveTo>
                    <a:pt x="1" y="0"/>
                  </a:moveTo>
                  <a:cubicBezTo>
                    <a:pt x="37" y="0"/>
                    <a:pt x="98" y="0"/>
                    <a:pt x="122" y="12"/>
                  </a:cubicBezTo>
                  <a:cubicBezTo>
                    <a:pt x="122" y="49"/>
                    <a:pt x="122" y="73"/>
                    <a:pt x="110" y="109"/>
                  </a:cubicBezTo>
                  <a:lnTo>
                    <a:pt x="1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5380294" y="4038813"/>
              <a:ext cx="4233" cy="5463"/>
            </a:xfrm>
            <a:custGeom>
              <a:avLst/>
              <a:gdLst/>
              <a:ahLst/>
              <a:cxnLst/>
              <a:rect l="l" t="t" r="r" b="b"/>
              <a:pathLst>
                <a:path w="86" h="111" extrusionOk="0">
                  <a:moveTo>
                    <a:pt x="25" y="1"/>
                  </a:moveTo>
                  <a:lnTo>
                    <a:pt x="85" y="1"/>
                  </a:lnTo>
                  <a:lnTo>
                    <a:pt x="85" y="86"/>
                  </a:lnTo>
                  <a:cubicBezTo>
                    <a:pt x="61" y="111"/>
                    <a:pt x="37" y="49"/>
                    <a:pt x="25" y="86"/>
                  </a:cubicBezTo>
                  <a:cubicBezTo>
                    <a:pt x="1" y="74"/>
                    <a:pt x="12" y="13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5400672" y="4040044"/>
              <a:ext cx="4184" cy="3642"/>
            </a:xfrm>
            <a:custGeom>
              <a:avLst/>
              <a:gdLst/>
              <a:ahLst/>
              <a:cxnLst/>
              <a:rect l="l" t="t" r="r" b="b"/>
              <a:pathLst>
                <a:path w="85" h="74" extrusionOk="0">
                  <a:moveTo>
                    <a:pt x="12" y="0"/>
                  </a:moveTo>
                  <a:lnTo>
                    <a:pt x="85" y="0"/>
                  </a:lnTo>
                  <a:lnTo>
                    <a:pt x="85" y="61"/>
                  </a:lnTo>
                  <a:cubicBezTo>
                    <a:pt x="36" y="73"/>
                    <a:pt x="0" y="61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58" name="Google Shape;1858;p33"/>
            <p:cNvSpPr/>
            <p:nvPr/>
          </p:nvSpPr>
          <p:spPr>
            <a:xfrm>
              <a:off x="5391073" y="4054367"/>
              <a:ext cx="23970" cy="17473"/>
            </a:xfrm>
            <a:custGeom>
              <a:avLst/>
              <a:gdLst/>
              <a:ahLst/>
              <a:cxnLst/>
              <a:rect l="l" t="t" r="r" b="b"/>
              <a:pathLst>
                <a:path w="487" h="355" extrusionOk="0">
                  <a:moveTo>
                    <a:pt x="450" y="354"/>
                  </a:moveTo>
                  <a:cubicBezTo>
                    <a:pt x="390" y="354"/>
                    <a:pt x="401" y="293"/>
                    <a:pt x="390" y="257"/>
                  </a:cubicBezTo>
                  <a:cubicBezTo>
                    <a:pt x="328" y="123"/>
                    <a:pt x="134" y="135"/>
                    <a:pt x="1" y="135"/>
                  </a:cubicBezTo>
                  <a:cubicBezTo>
                    <a:pt x="146" y="1"/>
                    <a:pt x="487" y="98"/>
                    <a:pt x="450" y="3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59" name="Google Shape;1859;p33"/>
            <p:cNvSpPr/>
            <p:nvPr/>
          </p:nvSpPr>
          <p:spPr>
            <a:xfrm>
              <a:off x="5397620" y="4062194"/>
              <a:ext cx="11468" cy="7235"/>
            </a:xfrm>
            <a:custGeom>
              <a:avLst/>
              <a:gdLst/>
              <a:ahLst/>
              <a:cxnLst/>
              <a:rect l="l" t="t" r="r" b="b"/>
              <a:pathLst>
                <a:path w="233" h="147" extrusionOk="0">
                  <a:moveTo>
                    <a:pt x="1" y="37"/>
                  </a:moveTo>
                  <a:cubicBezTo>
                    <a:pt x="98" y="1"/>
                    <a:pt x="220" y="49"/>
                    <a:pt x="232" y="146"/>
                  </a:cubicBezTo>
                  <a:cubicBezTo>
                    <a:pt x="147" y="122"/>
                    <a:pt x="86" y="61"/>
                    <a:pt x="1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60" name="Google Shape;1860;p33"/>
            <p:cNvSpPr/>
            <p:nvPr/>
          </p:nvSpPr>
          <p:spPr>
            <a:xfrm>
              <a:off x="5385659" y="4065147"/>
              <a:ext cx="24610" cy="16833"/>
            </a:xfrm>
            <a:custGeom>
              <a:avLst/>
              <a:gdLst/>
              <a:ahLst/>
              <a:cxnLst/>
              <a:rect l="l" t="t" r="r" b="b"/>
              <a:pathLst>
                <a:path w="500" h="342" extrusionOk="0">
                  <a:moveTo>
                    <a:pt x="500" y="244"/>
                  </a:moveTo>
                  <a:cubicBezTo>
                    <a:pt x="438" y="341"/>
                    <a:pt x="329" y="208"/>
                    <a:pt x="256" y="171"/>
                  </a:cubicBezTo>
                  <a:cubicBezTo>
                    <a:pt x="171" y="122"/>
                    <a:pt x="62" y="86"/>
                    <a:pt x="1" y="38"/>
                  </a:cubicBezTo>
                  <a:cubicBezTo>
                    <a:pt x="1" y="25"/>
                    <a:pt x="13" y="13"/>
                    <a:pt x="13" y="1"/>
                  </a:cubicBezTo>
                  <a:cubicBezTo>
                    <a:pt x="147" y="49"/>
                    <a:pt x="341" y="159"/>
                    <a:pt x="500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5385068" y="4072333"/>
              <a:ext cx="20426" cy="17424"/>
            </a:xfrm>
            <a:custGeom>
              <a:avLst/>
              <a:gdLst/>
              <a:ahLst/>
              <a:cxnLst/>
              <a:rect l="l" t="t" r="r" b="b"/>
              <a:pathLst>
                <a:path w="415" h="354" extrusionOk="0">
                  <a:moveTo>
                    <a:pt x="13" y="1"/>
                  </a:moveTo>
                  <a:cubicBezTo>
                    <a:pt x="37" y="13"/>
                    <a:pt x="61" y="38"/>
                    <a:pt x="98" y="49"/>
                  </a:cubicBezTo>
                  <a:cubicBezTo>
                    <a:pt x="74" y="244"/>
                    <a:pt x="280" y="184"/>
                    <a:pt x="414" y="208"/>
                  </a:cubicBezTo>
                  <a:cubicBezTo>
                    <a:pt x="268" y="354"/>
                    <a:pt x="1" y="208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5392845" y="4076566"/>
              <a:ext cx="5463" cy="4233"/>
            </a:xfrm>
            <a:custGeom>
              <a:avLst/>
              <a:gdLst/>
              <a:ahLst/>
              <a:cxnLst/>
              <a:rect l="l" t="t" r="r" b="b"/>
              <a:pathLst>
                <a:path w="111" h="86" extrusionOk="0">
                  <a:moveTo>
                    <a:pt x="1" y="0"/>
                  </a:moveTo>
                  <a:cubicBezTo>
                    <a:pt x="37" y="12"/>
                    <a:pt x="62" y="49"/>
                    <a:pt x="110" y="49"/>
                  </a:cubicBezTo>
                  <a:cubicBezTo>
                    <a:pt x="73" y="85"/>
                    <a:pt x="13" y="3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5305428" y="3814362"/>
              <a:ext cx="15652" cy="28794"/>
            </a:xfrm>
            <a:custGeom>
              <a:avLst/>
              <a:gdLst/>
              <a:ahLst/>
              <a:cxnLst/>
              <a:rect l="l" t="t" r="r" b="b"/>
              <a:pathLst>
                <a:path w="318" h="585" extrusionOk="0">
                  <a:moveTo>
                    <a:pt x="317" y="1"/>
                  </a:moveTo>
                  <a:cubicBezTo>
                    <a:pt x="293" y="85"/>
                    <a:pt x="244" y="207"/>
                    <a:pt x="184" y="317"/>
                  </a:cubicBezTo>
                  <a:cubicBezTo>
                    <a:pt x="135" y="414"/>
                    <a:pt x="87" y="547"/>
                    <a:pt x="14" y="584"/>
                  </a:cubicBezTo>
                  <a:cubicBezTo>
                    <a:pt x="1" y="487"/>
                    <a:pt x="87" y="390"/>
                    <a:pt x="147" y="293"/>
                  </a:cubicBezTo>
                  <a:cubicBezTo>
                    <a:pt x="208" y="195"/>
                    <a:pt x="269" y="85"/>
                    <a:pt x="3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5199502" y="3819137"/>
              <a:ext cx="22789" cy="25791"/>
            </a:xfrm>
            <a:custGeom>
              <a:avLst/>
              <a:gdLst/>
              <a:ahLst/>
              <a:cxnLst/>
              <a:rect l="l" t="t" r="r" b="b"/>
              <a:pathLst>
                <a:path w="463" h="524" extrusionOk="0">
                  <a:moveTo>
                    <a:pt x="1" y="1"/>
                  </a:moveTo>
                  <a:cubicBezTo>
                    <a:pt x="147" y="123"/>
                    <a:pt x="341" y="305"/>
                    <a:pt x="463" y="499"/>
                  </a:cubicBezTo>
                  <a:cubicBezTo>
                    <a:pt x="329" y="523"/>
                    <a:pt x="268" y="366"/>
                    <a:pt x="195" y="280"/>
                  </a:cubicBezTo>
                  <a:cubicBezTo>
                    <a:pt x="122" y="183"/>
                    <a:pt x="74" y="7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5065422" y="3871213"/>
              <a:ext cx="378945" cy="234140"/>
            </a:xfrm>
            <a:custGeom>
              <a:avLst/>
              <a:gdLst/>
              <a:ahLst/>
              <a:cxnLst/>
              <a:rect l="l" t="t" r="r" b="b"/>
              <a:pathLst>
                <a:path w="7699" h="4757" extrusionOk="0">
                  <a:moveTo>
                    <a:pt x="7479" y="171"/>
                  </a:moveTo>
                  <a:cubicBezTo>
                    <a:pt x="7601" y="463"/>
                    <a:pt x="7589" y="840"/>
                    <a:pt x="7614" y="1205"/>
                  </a:cubicBezTo>
                  <a:cubicBezTo>
                    <a:pt x="7687" y="2092"/>
                    <a:pt x="7662" y="3065"/>
                    <a:pt x="7674" y="4026"/>
                  </a:cubicBezTo>
                  <a:cubicBezTo>
                    <a:pt x="7674" y="4197"/>
                    <a:pt x="7698" y="4476"/>
                    <a:pt x="7638" y="4562"/>
                  </a:cubicBezTo>
                  <a:cubicBezTo>
                    <a:pt x="7516" y="4719"/>
                    <a:pt x="7090" y="4646"/>
                    <a:pt x="6823" y="4659"/>
                  </a:cubicBezTo>
                  <a:cubicBezTo>
                    <a:pt x="5741" y="4671"/>
                    <a:pt x="4609" y="4695"/>
                    <a:pt x="3455" y="4695"/>
                  </a:cubicBezTo>
                  <a:cubicBezTo>
                    <a:pt x="2628" y="4683"/>
                    <a:pt x="1776" y="4756"/>
                    <a:pt x="949" y="4708"/>
                  </a:cubicBezTo>
                  <a:cubicBezTo>
                    <a:pt x="693" y="4695"/>
                    <a:pt x="414" y="4695"/>
                    <a:pt x="195" y="4586"/>
                  </a:cubicBezTo>
                  <a:cubicBezTo>
                    <a:pt x="74" y="3917"/>
                    <a:pt x="110" y="3187"/>
                    <a:pt x="74" y="2421"/>
                  </a:cubicBezTo>
                  <a:cubicBezTo>
                    <a:pt x="49" y="1935"/>
                    <a:pt x="1" y="1375"/>
                    <a:pt x="12" y="779"/>
                  </a:cubicBezTo>
                  <a:cubicBezTo>
                    <a:pt x="12" y="560"/>
                    <a:pt x="1" y="317"/>
                    <a:pt x="61" y="232"/>
                  </a:cubicBezTo>
                  <a:cubicBezTo>
                    <a:pt x="147" y="110"/>
                    <a:pt x="560" y="86"/>
                    <a:pt x="791" y="73"/>
                  </a:cubicBezTo>
                  <a:cubicBezTo>
                    <a:pt x="1630" y="1"/>
                    <a:pt x="2482" y="38"/>
                    <a:pt x="3393" y="49"/>
                  </a:cubicBezTo>
                  <a:cubicBezTo>
                    <a:pt x="4014" y="73"/>
                    <a:pt x="4585" y="38"/>
                    <a:pt x="5157" y="62"/>
                  </a:cubicBezTo>
                  <a:cubicBezTo>
                    <a:pt x="5728" y="73"/>
                    <a:pt x="6312" y="86"/>
                    <a:pt x="6920" y="73"/>
                  </a:cubicBezTo>
                  <a:cubicBezTo>
                    <a:pt x="7127" y="73"/>
                    <a:pt x="7334" y="62"/>
                    <a:pt x="7479" y="171"/>
                  </a:cubicBezTo>
                  <a:close/>
                  <a:moveTo>
                    <a:pt x="6385" y="146"/>
                  </a:moveTo>
                  <a:cubicBezTo>
                    <a:pt x="6798" y="195"/>
                    <a:pt x="7382" y="73"/>
                    <a:pt x="7516" y="390"/>
                  </a:cubicBezTo>
                  <a:cubicBezTo>
                    <a:pt x="7479" y="1"/>
                    <a:pt x="6714" y="98"/>
                    <a:pt x="6385" y="146"/>
                  </a:cubicBezTo>
                  <a:close/>
                  <a:moveTo>
                    <a:pt x="791" y="159"/>
                  </a:moveTo>
                  <a:cubicBezTo>
                    <a:pt x="1217" y="98"/>
                    <a:pt x="1728" y="159"/>
                    <a:pt x="2153" y="135"/>
                  </a:cubicBezTo>
                  <a:cubicBezTo>
                    <a:pt x="2420" y="135"/>
                    <a:pt x="2701" y="195"/>
                    <a:pt x="2931" y="122"/>
                  </a:cubicBezTo>
                  <a:cubicBezTo>
                    <a:pt x="2226" y="98"/>
                    <a:pt x="1374" y="25"/>
                    <a:pt x="791" y="159"/>
                  </a:cubicBezTo>
                  <a:close/>
                  <a:moveTo>
                    <a:pt x="5971" y="1071"/>
                  </a:moveTo>
                  <a:cubicBezTo>
                    <a:pt x="5960" y="755"/>
                    <a:pt x="6008" y="378"/>
                    <a:pt x="5838" y="208"/>
                  </a:cubicBezTo>
                  <a:cubicBezTo>
                    <a:pt x="5935" y="438"/>
                    <a:pt x="5899" y="803"/>
                    <a:pt x="5971" y="1071"/>
                  </a:cubicBezTo>
                  <a:close/>
                  <a:moveTo>
                    <a:pt x="6117" y="317"/>
                  </a:moveTo>
                  <a:cubicBezTo>
                    <a:pt x="6106" y="1265"/>
                    <a:pt x="6106" y="2214"/>
                    <a:pt x="6179" y="3078"/>
                  </a:cubicBezTo>
                  <a:cubicBezTo>
                    <a:pt x="6349" y="3102"/>
                    <a:pt x="6507" y="3078"/>
                    <a:pt x="6714" y="3078"/>
                  </a:cubicBezTo>
                  <a:cubicBezTo>
                    <a:pt x="6871" y="3065"/>
                    <a:pt x="7152" y="3151"/>
                    <a:pt x="7249" y="3065"/>
                  </a:cubicBezTo>
                  <a:cubicBezTo>
                    <a:pt x="7334" y="2981"/>
                    <a:pt x="7322" y="2554"/>
                    <a:pt x="7309" y="2373"/>
                  </a:cubicBezTo>
                  <a:cubicBezTo>
                    <a:pt x="7298" y="1654"/>
                    <a:pt x="7322" y="816"/>
                    <a:pt x="7249" y="329"/>
                  </a:cubicBezTo>
                  <a:cubicBezTo>
                    <a:pt x="6969" y="195"/>
                    <a:pt x="6398" y="208"/>
                    <a:pt x="6117" y="317"/>
                  </a:cubicBezTo>
                  <a:close/>
                  <a:moveTo>
                    <a:pt x="5339" y="232"/>
                  </a:moveTo>
                  <a:cubicBezTo>
                    <a:pt x="4476" y="244"/>
                    <a:pt x="3685" y="183"/>
                    <a:pt x="2798" y="208"/>
                  </a:cubicBezTo>
                  <a:cubicBezTo>
                    <a:pt x="2433" y="219"/>
                    <a:pt x="2007" y="244"/>
                    <a:pt x="1569" y="232"/>
                  </a:cubicBezTo>
                  <a:cubicBezTo>
                    <a:pt x="1168" y="219"/>
                    <a:pt x="620" y="135"/>
                    <a:pt x="402" y="305"/>
                  </a:cubicBezTo>
                  <a:cubicBezTo>
                    <a:pt x="171" y="475"/>
                    <a:pt x="195" y="889"/>
                    <a:pt x="207" y="1302"/>
                  </a:cubicBezTo>
                  <a:cubicBezTo>
                    <a:pt x="231" y="2129"/>
                    <a:pt x="304" y="3041"/>
                    <a:pt x="317" y="3771"/>
                  </a:cubicBezTo>
                  <a:cubicBezTo>
                    <a:pt x="317" y="3917"/>
                    <a:pt x="280" y="4062"/>
                    <a:pt x="329" y="4135"/>
                  </a:cubicBezTo>
                  <a:cubicBezTo>
                    <a:pt x="475" y="4379"/>
                    <a:pt x="1058" y="4281"/>
                    <a:pt x="1387" y="4270"/>
                  </a:cubicBezTo>
                  <a:cubicBezTo>
                    <a:pt x="2153" y="4245"/>
                    <a:pt x="2871" y="4294"/>
                    <a:pt x="3661" y="4281"/>
                  </a:cubicBezTo>
                  <a:cubicBezTo>
                    <a:pt x="4038" y="4270"/>
                    <a:pt x="4427" y="4281"/>
                    <a:pt x="4792" y="4281"/>
                  </a:cubicBezTo>
                  <a:cubicBezTo>
                    <a:pt x="5157" y="4281"/>
                    <a:pt x="5522" y="4306"/>
                    <a:pt x="5826" y="4148"/>
                  </a:cubicBezTo>
                  <a:cubicBezTo>
                    <a:pt x="5814" y="2883"/>
                    <a:pt x="5911" y="1497"/>
                    <a:pt x="5777" y="305"/>
                  </a:cubicBezTo>
                  <a:cubicBezTo>
                    <a:pt x="5655" y="219"/>
                    <a:pt x="5485" y="232"/>
                    <a:pt x="5339" y="232"/>
                  </a:cubicBezTo>
                  <a:close/>
                  <a:moveTo>
                    <a:pt x="195" y="232"/>
                  </a:moveTo>
                  <a:cubicBezTo>
                    <a:pt x="195" y="256"/>
                    <a:pt x="171" y="256"/>
                    <a:pt x="183" y="268"/>
                  </a:cubicBezTo>
                  <a:cubicBezTo>
                    <a:pt x="49" y="451"/>
                    <a:pt x="61" y="852"/>
                    <a:pt x="61" y="1181"/>
                  </a:cubicBezTo>
                  <a:cubicBezTo>
                    <a:pt x="74" y="1533"/>
                    <a:pt x="110" y="1886"/>
                    <a:pt x="147" y="2154"/>
                  </a:cubicBezTo>
                  <a:cubicBezTo>
                    <a:pt x="158" y="1752"/>
                    <a:pt x="134" y="1302"/>
                    <a:pt x="122" y="889"/>
                  </a:cubicBezTo>
                  <a:cubicBezTo>
                    <a:pt x="122" y="719"/>
                    <a:pt x="110" y="548"/>
                    <a:pt x="147" y="402"/>
                  </a:cubicBezTo>
                  <a:cubicBezTo>
                    <a:pt x="171" y="341"/>
                    <a:pt x="256" y="281"/>
                    <a:pt x="220" y="232"/>
                  </a:cubicBezTo>
                  <a:close/>
                  <a:moveTo>
                    <a:pt x="7565" y="3394"/>
                  </a:moveTo>
                  <a:cubicBezTo>
                    <a:pt x="7565" y="3783"/>
                    <a:pt x="7625" y="4257"/>
                    <a:pt x="7479" y="4500"/>
                  </a:cubicBezTo>
                  <a:cubicBezTo>
                    <a:pt x="7638" y="4452"/>
                    <a:pt x="7601" y="4257"/>
                    <a:pt x="7614" y="4124"/>
                  </a:cubicBezTo>
                  <a:lnTo>
                    <a:pt x="7614" y="3625"/>
                  </a:lnTo>
                  <a:cubicBezTo>
                    <a:pt x="7577" y="2664"/>
                    <a:pt x="7614" y="1606"/>
                    <a:pt x="7504" y="730"/>
                  </a:cubicBezTo>
                  <a:cubicBezTo>
                    <a:pt x="7528" y="1582"/>
                    <a:pt x="7552" y="2530"/>
                    <a:pt x="7565" y="3394"/>
                  </a:cubicBezTo>
                  <a:close/>
                  <a:moveTo>
                    <a:pt x="5971" y="4038"/>
                  </a:moveTo>
                  <a:cubicBezTo>
                    <a:pt x="6033" y="3211"/>
                    <a:pt x="6033" y="2275"/>
                    <a:pt x="5935" y="1509"/>
                  </a:cubicBezTo>
                  <a:cubicBezTo>
                    <a:pt x="5947" y="2348"/>
                    <a:pt x="5923" y="3235"/>
                    <a:pt x="5971" y="4038"/>
                  </a:cubicBezTo>
                  <a:close/>
                  <a:moveTo>
                    <a:pt x="183" y="3953"/>
                  </a:moveTo>
                  <a:cubicBezTo>
                    <a:pt x="195" y="4099"/>
                    <a:pt x="220" y="4281"/>
                    <a:pt x="341" y="4306"/>
                  </a:cubicBezTo>
                  <a:cubicBezTo>
                    <a:pt x="98" y="3844"/>
                    <a:pt x="280" y="3005"/>
                    <a:pt x="134" y="2445"/>
                  </a:cubicBezTo>
                  <a:cubicBezTo>
                    <a:pt x="158" y="2932"/>
                    <a:pt x="134" y="3503"/>
                    <a:pt x="183" y="3953"/>
                  </a:cubicBezTo>
                  <a:close/>
                  <a:moveTo>
                    <a:pt x="7127" y="3284"/>
                  </a:moveTo>
                  <a:cubicBezTo>
                    <a:pt x="7103" y="3357"/>
                    <a:pt x="7103" y="3516"/>
                    <a:pt x="7152" y="3589"/>
                  </a:cubicBezTo>
                  <a:lnTo>
                    <a:pt x="7395" y="3589"/>
                  </a:lnTo>
                  <a:cubicBezTo>
                    <a:pt x="7479" y="3540"/>
                    <a:pt x="7431" y="3381"/>
                    <a:pt x="7407" y="3297"/>
                  </a:cubicBezTo>
                  <a:cubicBezTo>
                    <a:pt x="7334" y="3272"/>
                    <a:pt x="7200" y="3272"/>
                    <a:pt x="7127" y="3284"/>
                  </a:cubicBezTo>
                  <a:close/>
                  <a:moveTo>
                    <a:pt x="6312" y="3297"/>
                  </a:moveTo>
                  <a:cubicBezTo>
                    <a:pt x="6239" y="3357"/>
                    <a:pt x="6252" y="3503"/>
                    <a:pt x="6288" y="3589"/>
                  </a:cubicBezTo>
                  <a:cubicBezTo>
                    <a:pt x="6373" y="3613"/>
                    <a:pt x="6544" y="3625"/>
                    <a:pt x="6604" y="3576"/>
                  </a:cubicBezTo>
                  <a:cubicBezTo>
                    <a:pt x="6592" y="3467"/>
                    <a:pt x="6617" y="3394"/>
                    <a:pt x="6592" y="3321"/>
                  </a:cubicBezTo>
                  <a:cubicBezTo>
                    <a:pt x="6519" y="3284"/>
                    <a:pt x="6398" y="3308"/>
                    <a:pt x="6312" y="3297"/>
                  </a:cubicBezTo>
                  <a:close/>
                  <a:moveTo>
                    <a:pt x="6738" y="3589"/>
                  </a:moveTo>
                  <a:cubicBezTo>
                    <a:pt x="6798" y="3613"/>
                    <a:pt x="6944" y="3625"/>
                    <a:pt x="6993" y="3589"/>
                  </a:cubicBezTo>
                  <a:cubicBezTo>
                    <a:pt x="7006" y="3527"/>
                    <a:pt x="7017" y="3381"/>
                    <a:pt x="6993" y="3321"/>
                  </a:cubicBezTo>
                  <a:cubicBezTo>
                    <a:pt x="6762" y="3224"/>
                    <a:pt x="6641" y="3406"/>
                    <a:pt x="6738" y="3589"/>
                  </a:cubicBezTo>
                  <a:close/>
                  <a:moveTo>
                    <a:pt x="7212" y="3965"/>
                  </a:moveTo>
                  <a:cubicBezTo>
                    <a:pt x="7176" y="3662"/>
                    <a:pt x="6677" y="3589"/>
                    <a:pt x="6495" y="3808"/>
                  </a:cubicBezTo>
                  <a:cubicBezTo>
                    <a:pt x="6166" y="4184"/>
                    <a:pt x="6725" y="4646"/>
                    <a:pt x="7090" y="4354"/>
                  </a:cubicBezTo>
                  <a:cubicBezTo>
                    <a:pt x="7139" y="4208"/>
                    <a:pt x="7225" y="4111"/>
                    <a:pt x="7212" y="3965"/>
                  </a:cubicBezTo>
                  <a:close/>
                  <a:moveTo>
                    <a:pt x="7298" y="4148"/>
                  </a:moveTo>
                  <a:cubicBezTo>
                    <a:pt x="7358" y="3989"/>
                    <a:pt x="7285" y="3783"/>
                    <a:pt x="7163" y="3710"/>
                  </a:cubicBezTo>
                  <a:cubicBezTo>
                    <a:pt x="7249" y="3819"/>
                    <a:pt x="7261" y="4002"/>
                    <a:pt x="7298" y="4148"/>
                  </a:cubicBezTo>
                  <a:close/>
                  <a:moveTo>
                    <a:pt x="6312" y="4318"/>
                  </a:moveTo>
                  <a:cubicBezTo>
                    <a:pt x="6227" y="4124"/>
                    <a:pt x="6361" y="3892"/>
                    <a:pt x="6385" y="3783"/>
                  </a:cubicBezTo>
                  <a:cubicBezTo>
                    <a:pt x="6288" y="3892"/>
                    <a:pt x="6166" y="4184"/>
                    <a:pt x="6312" y="4318"/>
                  </a:cubicBezTo>
                  <a:close/>
                  <a:moveTo>
                    <a:pt x="5923" y="4172"/>
                  </a:moveTo>
                  <a:cubicBezTo>
                    <a:pt x="5777" y="4318"/>
                    <a:pt x="5436" y="4318"/>
                    <a:pt x="5145" y="4330"/>
                  </a:cubicBezTo>
                  <a:cubicBezTo>
                    <a:pt x="4403" y="4354"/>
                    <a:pt x="3539" y="4354"/>
                    <a:pt x="2882" y="4391"/>
                  </a:cubicBezTo>
                  <a:cubicBezTo>
                    <a:pt x="3649" y="4440"/>
                    <a:pt x="4549" y="4403"/>
                    <a:pt x="5303" y="4367"/>
                  </a:cubicBezTo>
                  <a:cubicBezTo>
                    <a:pt x="5546" y="4367"/>
                    <a:pt x="5826" y="4367"/>
                    <a:pt x="5947" y="4184"/>
                  </a:cubicBezTo>
                  <a:cubicBezTo>
                    <a:pt x="5947" y="4172"/>
                    <a:pt x="5935" y="4160"/>
                    <a:pt x="5923" y="4172"/>
                  </a:cubicBezTo>
                  <a:close/>
                  <a:moveTo>
                    <a:pt x="7200" y="4452"/>
                  </a:moveTo>
                  <a:cubicBezTo>
                    <a:pt x="7236" y="4427"/>
                    <a:pt x="7212" y="4379"/>
                    <a:pt x="7152" y="4391"/>
                  </a:cubicBezTo>
                  <a:cubicBezTo>
                    <a:pt x="7139" y="4440"/>
                    <a:pt x="7163" y="4452"/>
                    <a:pt x="7200" y="4452"/>
                  </a:cubicBezTo>
                  <a:close/>
                  <a:moveTo>
                    <a:pt x="6860" y="4586"/>
                  </a:moveTo>
                  <a:cubicBezTo>
                    <a:pt x="6811" y="4537"/>
                    <a:pt x="6714" y="4537"/>
                    <a:pt x="6641" y="4513"/>
                  </a:cubicBezTo>
                  <a:cubicBezTo>
                    <a:pt x="6568" y="4476"/>
                    <a:pt x="6495" y="4427"/>
                    <a:pt x="6434" y="4427"/>
                  </a:cubicBezTo>
                  <a:cubicBezTo>
                    <a:pt x="6519" y="4537"/>
                    <a:pt x="6653" y="4598"/>
                    <a:pt x="6860" y="4586"/>
                  </a:cubicBezTo>
                  <a:close/>
                  <a:moveTo>
                    <a:pt x="450" y="4367"/>
                  </a:moveTo>
                  <a:cubicBezTo>
                    <a:pt x="1095" y="4464"/>
                    <a:pt x="1958" y="4440"/>
                    <a:pt x="2579" y="4354"/>
                  </a:cubicBezTo>
                  <a:cubicBezTo>
                    <a:pt x="1874" y="4367"/>
                    <a:pt x="1168" y="4367"/>
                    <a:pt x="450" y="4367"/>
                  </a:cubicBezTo>
                  <a:close/>
                  <a:moveTo>
                    <a:pt x="7066" y="4525"/>
                  </a:moveTo>
                  <a:lnTo>
                    <a:pt x="7115" y="4525"/>
                  </a:lnTo>
                  <a:cubicBezTo>
                    <a:pt x="7127" y="4476"/>
                    <a:pt x="7115" y="4464"/>
                    <a:pt x="7066" y="4464"/>
                  </a:cubicBezTo>
                  <a:close/>
                  <a:moveTo>
                    <a:pt x="3041" y="4598"/>
                  </a:moveTo>
                  <a:cubicBezTo>
                    <a:pt x="4026" y="4659"/>
                    <a:pt x="5011" y="4586"/>
                    <a:pt x="5984" y="4573"/>
                  </a:cubicBezTo>
                  <a:cubicBezTo>
                    <a:pt x="5023" y="4500"/>
                    <a:pt x="3965" y="4537"/>
                    <a:pt x="3041" y="4598"/>
                  </a:cubicBezTo>
                  <a:close/>
                  <a:moveTo>
                    <a:pt x="755" y="4622"/>
                  </a:moveTo>
                  <a:cubicBezTo>
                    <a:pt x="1253" y="4671"/>
                    <a:pt x="2020" y="4635"/>
                    <a:pt x="2493" y="4646"/>
                  </a:cubicBezTo>
                  <a:cubicBezTo>
                    <a:pt x="1776" y="4573"/>
                    <a:pt x="961" y="4671"/>
                    <a:pt x="390" y="4513"/>
                  </a:cubicBezTo>
                  <a:cubicBezTo>
                    <a:pt x="450" y="4586"/>
                    <a:pt x="620" y="4610"/>
                    <a:pt x="755" y="46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</p:grpSp>
      <p:grpSp>
        <p:nvGrpSpPr>
          <p:cNvPr id="1866" name="Google Shape;1866;p33"/>
          <p:cNvGrpSpPr/>
          <p:nvPr/>
        </p:nvGrpSpPr>
        <p:grpSpPr>
          <a:xfrm>
            <a:off x="10547070" y="2426918"/>
            <a:ext cx="1254084" cy="622039"/>
            <a:chOff x="6494280" y="2856605"/>
            <a:chExt cx="334696" cy="190974"/>
          </a:xfrm>
        </p:grpSpPr>
        <p:sp>
          <p:nvSpPr>
            <p:cNvPr id="1867" name="Google Shape;1867;p33"/>
            <p:cNvSpPr/>
            <p:nvPr/>
          </p:nvSpPr>
          <p:spPr>
            <a:xfrm>
              <a:off x="6494280" y="2856605"/>
              <a:ext cx="334696" cy="190974"/>
            </a:xfrm>
            <a:custGeom>
              <a:avLst/>
              <a:gdLst/>
              <a:ahLst/>
              <a:cxnLst/>
              <a:rect l="l" t="t" r="r" b="b"/>
              <a:pathLst>
                <a:path w="6800" h="3880" extrusionOk="0">
                  <a:moveTo>
                    <a:pt x="6605" y="973"/>
                  </a:moveTo>
                  <a:cubicBezTo>
                    <a:pt x="6519" y="779"/>
                    <a:pt x="6422" y="608"/>
                    <a:pt x="6313" y="498"/>
                  </a:cubicBezTo>
                  <a:cubicBezTo>
                    <a:pt x="6045" y="231"/>
                    <a:pt x="5607" y="0"/>
                    <a:pt x="5108" y="49"/>
                  </a:cubicBezTo>
                  <a:cubicBezTo>
                    <a:pt x="4889" y="73"/>
                    <a:pt x="4719" y="207"/>
                    <a:pt x="4525" y="292"/>
                  </a:cubicBezTo>
                  <a:cubicBezTo>
                    <a:pt x="3479" y="742"/>
                    <a:pt x="2506" y="1204"/>
                    <a:pt x="1473" y="1666"/>
                  </a:cubicBezTo>
                  <a:cubicBezTo>
                    <a:pt x="1241" y="1776"/>
                    <a:pt x="803" y="1922"/>
                    <a:pt x="1108" y="2104"/>
                  </a:cubicBezTo>
                  <a:cubicBezTo>
                    <a:pt x="925" y="2165"/>
                    <a:pt x="779" y="2238"/>
                    <a:pt x="609" y="2335"/>
                  </a:cubicBezTo>
                  <a:cubicBezTo>
                    <a:pt x="341" y="2493"/>
                    <a:pt x="1" y="2652"/>
                    <a:pt x="208" y="3028"/>
                  </a:cubicBezTo>
                  <a:cubicBezTo>
                    <a:pt x="281" y="3174"/>
                    <a:pt x="511" y="3357"/>
                    <a:pt x="682" y="3454"/>
                  </a:cubicBezTo>
                  <a:cubicBezTo>
                    <a:pt x="973" y="3624"/>
                    <a:pt x="1400" y="3819"/>
                    <a:pt x="1776" y="3843"/>
                  </a:cubicBezTo>
                  <a:cubicBezTo>
                    <a:pt x="2408" y="3879"/>
                    <a:pt x="2689" y="3673"/>
                    <a:pt x="3078" y="3478"/>
                  </a:cubicBezTo>
                  <a:cubicBezTo>
                    <a:pt x="3260" y="3393"/>
                    <a:pt x="3467" y="3333"/>
                    <a:pt x="3649" y="3260"/>
                  </a:cubicBezTo>
                  <a:cubicBezTo>
                    <a:pt x="4427" y="2943"/>
                    <a:pt x="5048" y="2579"/>
                    <a:pt x="5802" y="2225"/>
                  </a:cubicBezTo>
                  <a:cubicBezTo>
                    <a:pt x="6106" y="2079"/>
                    <a:pt x="6702" y="1825"/>
                    <a:pt x="6751" y="1569"/>
                  </a:cubicBezTo>
                  <a:cubicBezTo>
                    <a:pt x="6799" y="1362"/>
                    <a:pt x="6678" y="1143"/>
                    <a:pt x="6605" y="973"/>
                  </a:cubicBezTo>
                  <a:close/>
                </a:path>
              </a:pathLst>
            </a:custGeom>
            <a:solidFill>
              <a:srgbClr val="152B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6739158" y="2878164"/>
              <a:ext cx="59901" cy="50303"/>
            </a:xfrm>
            <a:custGeom>
              <a:avLst/>
              <a:gdLst/>
              <a:ahLst/>
              <a:cxnLst/>
              <a:rect l="l" t="t" r="r" b="b"/>
              <a:pathLst>
                <a:path w="1217" h="1022" extrusionOk="0">
                  <a:moveTo>
                    <a:pt x="255" y="0"/>
                  </a:moveTo>
                  <a:lnTo>
                    <a:pt x="292" y="0"/>
                  </a:lnTo>
                  <a:cubicBezTo>
                    <a:pt x="341" y="85"/>
                    <a:pt x="158" y="60"/>
                    <a:pt x="158" y="182"/>
                  </a:cubicBezTo>
                  <a:cubicBezTo>
                    <a:pt x="158" y="401"/>
                    <a:pt x="498" y="279"/>
                    <a:pt x="693" y="304"/>
                  </a:cubicBezTo>
                  <a:cubicBezTo>
                    <a:pt x="936" y="341"/>
                    <a:pt x="1216" y="657"/>
                    <a:pt x="960" y="876"/>
                  </a:cubicBezTo>
                  <a:cubicBezTo>
                    <a:pt x="839" y="973"/>
                    <a:pt x="571" y="1022"/>
                    <a:pt x="511" y="827"/>
                  </a:cubicBezTo>
                  <a:cubicBezTo>
                    <a:pt x="754" y="924"/>
                    <a:pt x="1022" y="863"/>
                    <a:pt x="997" y="608"/>
                  </a:cubicBezTo>
                  <a:cubicBezTo>
                    <a:pt x="949" y="146"/>
                    <a:pt x="60" y="608"/>
                    <a:pt x="24" y="243"/>
                  </a:cubicBezTo>
                  <a:cubicBezTo>
                    <a:pt x="0" y="85"/>
                    <a:pt x="122" y="49"/>
                    <a:pt x="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6695400" y="2896081"/>
              <a:ext cx="61722" cy="40754"/>
            </a:xfrm>
            <a:custGeom>
              <a:avLst/>
              <a:gdLst/>
              <a:ahLst/>
              <a:cxnLst/>
              <a:rect l="l" t="t" r="r" b="b"/>
              <a:pathLst>
                <a:path w="1254" h="828" extrusionOk="0">
                  <a:moveTo>
                    <a:pt x="1254" y="706"/>
                  </a:moveTo>
                  <a:cubicBezTo>
                    <a:pt x="1157" y="718"/>
                    <a:pt x="1011" y="669"/>
                    <a:pt x="913" y="633"/>
                  </a:cubicBezTo>
                  <a:cubicBezTo>
                    <a:pt x="852" y="658"/>
                    <a:pt x="889" y="779"/>
                    <a:pt x="901" y="828"/>
                  </a:cubicBezTo>
                  <a:cubicBezTo>
                    <a:pt x="609" y="596"/>
                    <a:pt x="317" y="353"/>
                    <a:pt x="1" y="147"/>
                  </a:cubicBezTo>
                  <a:cubicBezTo>
                    <a:pt x="74" y="98"/>
                    <a:pt x="147" y="183"/>
                    <a:pt x="195" y="220"/>
                  </a:cubicBezTo>
                  <a:cubicBezTo>
                    <a:pt x="378" y="341"/>
                    <a:pt x="585" y="536"/>
                    <a:pt x="767" y="596"/>
                  </a:cubicBezTo>
                  <a:cubicBezTo>
                    <a:pt x="816" y="560"/>
                    <a:pt x="755" y="512"/>
                    <a:pt x="767" y="450"/>
                  </a:cubicBezTo>
                  <a:cubicBezTo>
                    <a:pt x="840" y="487"/>
                    <a:pt x="938" y="512"/>
                    <a:pt x="986" y="463"/>
                  </a:cubicBezTo>
                  <a:cubicBezTo>
                    <a:pt x="876" y="269"/>
                    <a:pt x="646" y="147"/>
                    <a:pt x="536" y="13"/>
                  </a:cubicBezTo>
                  <a:cubicBezTo>
                    <a:pt x="549" y="13"/>
                    <a:pt x="560" y="1"/>
                    <a:pt x="573" y="1"/>
                  </a:cubicBezTo>
                  <a:cubicBezTo>
                    <a:pt x="840" y="196"/>
                    <a:pt x="1084" y="426"/>
                    <a:pt x="1254" y="7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6656515" y="2908091"/>
              <a:ext cx="62903" cy="57489"/>
            </a:xfrm>
            <a:custGeom>
              <a:avLst/>
              <a:gdLst/>
              <a:ahLst/>
              <a:cxnLst/>
              <a:rect l="l" t="t" r="r" b="b"/>
              <a:pathLst>
                <a:path w="1278" h="1168" extrusionOk="0">
                  <a:moveTo>
                    <a:pt x="609" y="49"/>
                  </a:moveTo>
                  <a:cubicBezTo>
                    <a:pt x="499" y="133"/>
                    <a:pt x="317" y="158"/>
                    <a:pt x="244" y="268"/>
                  </a:cubicBezTo>
                  <a:cubicBezTo>
                    <a:pt x="280" y="389"/>
                    <a:pt x="377" y="462"/>
                    <a:pt x="463" y="547"/>
                  </a:cubicBezTo>
                  <a:cubicBezTo>
                    <a:pt x="572" y="511"/>
                    <a:pt x="645" y="414"/>
                    <a:pt x="779" y="389"/>
                  </a:cubicBezTo>
                  <a:cubicBezTo>
                    <a:pt x="730" y="511"/>
                    <a:pt x="536" y="498"/>
                    <a:pt x="536" y="633"/>
                  </a:cubicBezTo>
                  <a:cubicBezTo>
                    <a:pt x="536" y="693"/>
                    <a:pt x="766" y="960"/>
                    <a:pt x="839" y="973"/>
                  </a:cubicBezTo>
                  <a:cubicBezTo>
                    <a:pt x="1022" y="1009"/>
                    <a:pt x="1144" y="717"/>
                    <a:pt x="1277" y="839"/>
                  </a:cubicBezTo>
                  <a:cubicBezTo>
                    <a:pt x="1095" y="949"/>
                    <a:pt x="888" y="1046"/>
                    <a:pt x="706" y="1168"/>
                  </a:cubicBezTo>
                  <a:cubicBezTo>
                    <a:pt x="536" y="803"/>
                    <a:pt x="304" y="511"/>
                    <a:pt x="1" y="268"/>
                  </a:cubicBezTo>
                  <a:cubicBezTo>
                    <a:pt x="183" y="195"/>
                    <a:pt x="377" y="122"/>
                    <a:pt x="536" y="12"/>
                  </a:cubicBezTo>
                  <a:cubicBezTo>
                    <a:pt x="585" y="0"/>
                    <a:pt x="585" y="36"/>
                    <a:pt x="609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71" name="Google Shape;1871;p33"/>
            <p:cNvSpPr/>
            <p:nvPr/>
          </p:nvSpPr>
          <p:spPr>
            <a:xfrm>
              <a:off x="6601436" y="2930192"/>
              <a:ext cx="74273" cy="56308"/>
            </a:xfrm>
            <a:custGeom>
              <a:avLst/>
              <a:gdLst/>
              <a:ahLst/>
              <a:cxnLst/>
              <a:rect l="l" t="t" r="r" b="b"/>
              <a:pathLst>
                <a:path w="1509" h="1144" extrusionOk="0">
                  <a:moveTo>
                    <a:pt x="1509" y="889"/>
                  </a:moveTo>
                  <a:cubicBezTo>
                    <a:pt x="1339" y="949"/>
                    <a:pt x="985" y="876"/>
                    <a:pt x="755" y="865"/>
                  </a:cubicBezTo>
                  <a:cubicBezTo>
                    <a:pt x="742" y="998"/>
                    <a:pt x="888" y="1059"/>
                    <a:pt x="864" y="1144"/>
                  </a:cubicBezTo>
                  <a:cubicBezTo>
                    <a:pt x="585" y="901"/>
                    <a:pt x="341" y="621"/>
                    <a:pt x="1" y="427"/>
                  </a:cubicBezTo>
                  <a:cubicBezTo>
                    <a:pt x="13" y="378"/>
                    <a:pt x="61" y="378"/>
                    <a:pt x="61" y="330"/>
                  </a:cubicBezTo>
                  <a:cubicBezTo>
                    <a:pt x="280" y="403"/>
                    <a:pt x="390" y="584"/>
                    <a:pt x="560" y="706"/>
                  </a:cubicBezTo>
                  <a:cubicBezTo>
                    <a:pt x="767" y="633"/>
                    <a:pt x="1022" y="828"/>
                    <a:pt x="1193" y="706"/>
                  </a:cubicBezTo>
                  <a:cubicBezTo>
                    <a:pt x="1083" y="403"/>
                    <a:pt x="815" y="281"/>
                    <a:pt x="645" y="49"/>
                  </a:cubicBezTo>
                  <a:cubicBezTo>
                    <a:pt x="682" y="49"/>
                    <a:pt x="694" y="25"/>
                    <a:pt x="706" y="1"/>
                  </a:cubicBezTo>
                  <a:cubicBezTo>
                    <a:pt x="1071" y="208"/>
                    <a:pt x="1277" y="548"/>
                    <a:pt x="1509" y="8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72" name="Google Shape;1872;p33"/>
            <p:cNvSpPr/>
            <p:nvPr/>
          </p:nvSpPr>
          <p:spPr>
            <a:xfrm>
              <a:off x="6553543" y="2952932"/>
              <a:ext cx="71910" cy="77866"/>
            </a:xfrm>
            <a:custGeom>
              <a:avLst/>
              <a:gdLst/>
              <a:ahLst/>
              <a:cxnLst/>
              <a:rect l="l" t="t" r="r" b="b"/>
              <a:pathLst>
                <a:path w="1461" h="1582" extrusionOk="0">
                  <a:moveTo>
                    <a:pt x="1423" y="1509"/>
                  </a:moveTo>
                  <a:cubicBezTo>
                    <a:pt x="1387" y="1546"/>
                    <a:pt x="1339" y="1570"/>
                    <a:pt x="1266" y="1582"/>
                  </a:cubicBezTo>
                  <a:cubicBezTo>
                    <a:pt x="1326" y="1449"/>
                    <a:pt x="1326" y="1290"/>
                    <a:pt x="1253" y="1132"/>
                  </a:cubicBezTo>
                  <a:cubicBezTo>
                    <a:pt x="1180" y="938"/>
                    <a:pt x="961" y="682"/>
                    <a:pt x="828" y="560"/>
                  </a:cubicBezTo>
                  <a:cubicBezTo>
                    <a:pt x="572" y="330"/>
                    <a:pt x="256" y="195"/>
                    <a:pt x="37" y="49"/>
                  </a:cubicBezTo>
                  <a:cubicBezTo>
                    <a:pt x="1" y="49"/>
                    <a:pt x="13" y="38"/>
                    <a:pt x="13" y="13"/>
                  </a:cubicBezTo>
                  <a:cubicBezTo>
                    <a:pt x="25" y="13"/>
                    <a:pt x="25" y="1"/>
                    <a:pt x="50" y="1"/>
                  </a:cubicBezTo>
                  <a:cubicBezTo>
                    <a:pt x="378" y="135"/>
                    <a:pt x="682" y="341"/>
                    <a:pt x="937" y="573"/>
                  </a:cubicBezTo>
                  <a:cubicBezTo>
                    <a:pt x="1180" y="792"/>
                    <a:pt x="1460" y="1071"/>
                    <a:pt x="1423" y="15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73" name="Google Shape;1873;p33"/>
            <p:cNvSpPr/>
            <p:nvPr/>
          </p:nvSpPr>
          <p:spPr>
            <a:xfrm>
              <a:off x="6530803" y="2958346"/>
              <a:ext cx="31205" cy="20968"/>
            </a:xfrm>
            <a:custGeom>
              <a:avLst/>
              <a:gdLst/>
              <a:ahLst/>
              <a:cxnLst/>
              <a:rect l="l" t="t" r="r" b="b"/>
              <a:pathLst>
                <a:path w="634" h="426" extrusionOk="0">
                  <a:moveTo>
                    <a:pt x="633" y="231"/>
                  </a:moveTo>
                  <a:cubicBezTo>
                    <a:pt x="523" y="304"/>
                    <a:pt x="377" y="353"/>
                    <a:pt x="268" y="426"/>
                  </a:cubicBezTo>
                  <a:cubicBezTo>
                    <a:pt x="195" y="390"/>
                    <a:pt x="110" y="366"/>
                    <a:pt x="1" y="353"/>
                  </a:cubicBezTo>
                  <a:cubicBezTo>
                    <a:pt x="207" y="280"/>
                    <a:pt x="450" y="1"/>
                    <a:pt x="633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74" name="Google Shape;1874;p33"/>
            <p:cNvSpPr/>
            <p:nvPr/>
          </p:nvSpPr>
          <p:spPr>
            <a:xfrm>
              <a:off x="6547587" y="2971538"/>
              <a:ext cx="36521" cy="22789"/>
            </a:xfrm>
            <a:custGeom>
              <a:avLst/>
              <a:gdLst/>
              <a:ahLst/>
              <a:cxnLst/>
              <a:rect l="l" t="t" r="r" b="b"/>
              <a:pathLst>
                <a:path w="742" h="463" extrusionOk="0">
                  <a:moveTo>
                    <a:pt x="742" y="304"/>
                  </a:moveTo>
                  <a:cubicBezTo>
                    <a:pt x="608" y="341"/>
                    <a:pt x="535" y="414"/>
                    <a:pt x="414" y="462"/>
                  </a:cubicBezTo>
                  <a:cubicBezTo>
                    <a:pt x="268" y="377"/>
                    <a:pt x="171" y="244"/>
                    <a:pt x="0" y="182"/>
                  </a:cubicBezTo>
                  <a:cubicBezTo>
                    <a:pt x="85" y="98"/>
                    <a:pt x="231" y="73"/>
                    <a:pt x="328" y="0"/>
                  </a:cubicBezTo>
                  <a:cubicBezTo>
                    <a:pt x="474" y="98"/>
                    <a:pt x="633" y="171"/>
                    <a:pt x="742" y="3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75" name="Google Shape;1875;p33"/>
            <p:cNvSpPr/>
            <p:nvPr/>
          </p:nvSpPr>
          <p:spPr>
            <a:xfrm>
              <a:off x="6503288" y="2978084"/>
              <a:ext cx="46759" cy="30615"/>
            </a:xfrm>
            <a:custGeom>
              <a:avLst/>
              <a:gdLst/>
              <a:ahLst/>
              <a:cxnLst/>
              <a:rect l="l" t="t" r="r" b="b"/>
              <a:pathLst>
                <a:path w="950" h="622" extrusionOk="0">
                  <a:moveTo>
                    <a:pt x="949" y="232"/>
                  </a:moveTo>
                  <a:cubicBezTo>
                    <a:pt x="681" y="98"/>
                    <a:pt x="0" y="49"/>
                    <a:pt x="255" y="621"/>
                  </a:cubicBezTo>
                  <a:cubicBezTo>
                    <a:pt x="134" y="560"/>
                    <a:pt x="73" y="329"/>
                    <a:pt x="146" y="171"/>
                  </a:cubicBezTo>
                  <a:cubicBezTo>
                    <a:pt x="377" y="1"/>
                    <a:pt x="742" y="111"/>
                    <a:pt x="949" y="2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6517021" y="2982859"/>
              <a:ext cx="94059" cy="50992"/>
            </a:xfrm>
            <a:custGeom>
              <a:avLst/>
              <a:gdLst/>
              <a:ahLst/>
              <a:cxnLst/>
              <a:rect l="l" t="t" r="r" b="b"/>
              <a:pathLst>
                <a:path w="1911" h="1036" extrusionOk="0">
                  <a:moveTo>
                    <a:pt x="694" y="220"/>
                  </a:moveTo>
                  <a:cubicBezTo>
                    <a:pt x="597" y="305"/>
                    <a:pt x="438" y="354"/>
                    <a:pt x="378" y="476"/>
                  </a:cubicBezTo>
                  <a:cubicBezTo>
                    <a:pt x="475" y="633"/>
                    <a:pt x="694" y="779"/>
                    <a:pt x="876" y="792"/>
                  </a:cubicBezTo>
                  <a:cubicBezTo>
                    <a:pt x="998" y="792"/>
                    <a:pt x="1168" y="682"/>
                    <a:pt x="1302" y="622"/>
                  </a:cubicBezTo>
                  <a:cubicBezTo>
                    <a:pt x="1448" y="549"/>
                    <a:pt x="1594" y="476"/>
                    <a:pt x="1679" y="403"/>
                  </a:cubicBezTo>
                  <a:cubicBezTo>
                    <a:pt x="1874" y="536"/>
                    <a:pt x="1910" y="925"/>
                    <a:pt x="1594" y="974"/>
                  </a:cubicBezTo>
                  <a:cubicBezTo>
                    <a:pt x="1132" y="1035"/>
                    <a:pt x="268" y="816"/>
                    <a:pt x="111" y="560"/>
                  </a:cubicBezTo>
                  <a:cubicBezTo>
                    <a:pt x="38" y="463"/>
                    <a:pt x="1" y="293"/>
                    <a:pt x="25" y="184"/>
                  </a:cubicBezTo>
                  <a:cubicBezTo>
                    <a:pt x="195" y="1"/>
                    <a:pt x="500" y="147"/>
                    <a:pt x="694" y="2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77" name="Google Shape;1877;p33"/>
            <p:cNvSpPr/>
            <p:nvPr/>
          </p:nvSpPr>
          <p:spPr>
            <a:xfrm>
              <a:off x="6570328" y="2983499"/>
              <a:ext cx="23379" cy="20968"/>
            </a:xfrm>
            <a:custGeom>
              <a:avLst/>
              <a:gdLst/>
              <a:ahLst/>
              <a:cxnLst/>
              <a:rect l="l" t="t" r="r" b="b"/>
              <a:pathLst>
                <a:path w="475" h="426" extrusionOk="0">
                  <a:moveTo>
                    <a:pt x="474" y="231"/>
                  </a:moveTo>
                  <a:cubicBezTo>
                    <a:pt x="365" y="317"/>
                    <a:pt x="207" y="341"/>
                    <a:pt x="98" y="426"/>
                  </a:cubicBezTo>
                  <a:cubicBezTo>
                    <a:pt x="49" y="401"/>
                    <a:pt x="49" y="328"/>
                    <a:pt x="1" y="304"/>
                  </a:cubicBezTo>
                  <a:cubicBezTo>
                    <a:pt x="146" y="219"/>
                    <a:pt x="365" y="1"/>
                    <a:pt x="474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78" name="Google Shape;1878;p33"/>
            <p:cNvSpPr/>
            <p:nvPr/>
          </p:nvSpPr>
          <p:spPr>
            <a:xfrm>
              <a:off x="6548178" y="2997232"/>
              <a:ext cx="15603" cy="11468"/>
            </a:xfrm>
            <a:custGeom>
              <a:avLst/>
              <a:gdLst/>
              <a:ahLst/>
              <a:cxnLst/>
              <a:rect l="l" t="t" r="r" b="b"/>
              <a:pathLst>
                <a:path w="317" h="233" extrusionOk="0">
                  <a:moveTo>
                    <a:pt x="316" y="208"/>
                  </a:moveTo>
                  <a:cubicBezTo>
                    <a:pt x="207" y="232"/>
                    <a:pt x="49" y="195"/>
                    <a:pt x="0" y="111"/>
                  </a:cubicBezTo>
                  <a:cubicBezTo>
                    <a:pt x="146" y="1"/>
                    <a:pt x="280" y="1"/>
                    <a:pt x="316" y="2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79" name="Google Shape;1879;p33"/>
            <p:cNvSpPr/>
            <p:nvPr/>
          </p:nvSpPr>
          <p:spPr>
            <a:xfrm>
              <a:off x="6576333" y="2997872"/>
              <a:ext cx="20377" cy="11370"/>
            </a:xfrm>
            <a:custGeom>
              <a:avLst/>
              <a:gdLst/>
              <a:ahLst/>
              <a:cxnLst/>
              <a:rect l="l" t="t" r="r" b="b"/>
              <a:pathLst>
                <a:path w="414" h="231" extrusionOk="0">
                  <a:moveTo>
                    <a:pt x="414" y="12"/>
                  </a:moveTo>
                  <a:cubicBezTo>
                    <a:pt x="316" y="109"/>
                    <a:pt x="122" y="195"/>
                    <a:pt x="0" y="231"/>
                  </a:cubicBezTo>
                  <a:cubicBezTo>
                    <a:pt x="0" y="171"/>
                    <a:pt x="109" y="134"/>
                    <a:pt x="182" y="98"/>
                  </a:cubicBezTo>
                  <a:cubicBezTo>
                    <a:pt x="255" y="49"/>
                    <a:pt x="352" y="0"/>
                    <a:pt x="4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6543354" y="3005058"/>
              <a:ext cx="17424" cy="8417"/>
            </a:xfrm>
            <a:custGeom>
              <a:avLst/>
              <a:gdLst/>
              <a:ahLst/>
              <a:cxnLst/>
              <a:rect l="l" t="t" r="r" b="b"/>
              <a:pathLst>
                <a:path w="354" h="171" extrusionOk="0">
                  <a:moveTo>
                    <a:pt x="354" y="109"/>
                  </a:moveTo>
                  <a:cubicBezTo>
                    <a:pt x="257" y="171"/>
                    <a:pt x="74" y="98"/>
                    <a:pt x="1" y="49"/>
                  </a:cubicBezTo>
                  <a:cubicBezTo>
                    <a:pt x="86" y="0"/>
                    <a:pt x="195" y="146"/>
                    <a:pt x="354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81" name="Google Shape;1881;p33"/>
            <p:cNvSpPr/>
            <p:nvPr/>
          </p:nvSpPr>
          <p:spPr>
            <a:xfrm>
              <a:off x="6552362" y="3029570"/>
              <a:ext cx="53305" cy="11468"/>
            </a:xfrm>
            <a:custGeom>
              <a:avLst/>
              <a:gdLst/>
              <a:ahLst/>
              <a:cxnLst/>
              <a:rect l="l" t="t" r="r" b="b"/>
              <a:pathLst>
                <a:path w="1083" h="233" extrusionOk="0">
                  <a:moveTo>
                    <a:pt x="1" y="0"/>
                  </a:moveTo>
                  <a:cubicBezTo>
                    <a:pt x="317" y="13"/>
                    <a:pt x="803" y="219"/>
                    <a:pt x="1083" y="0"/>
                  </a:cubicBezTo>
                  <a:cubicBezTo>
                    <a:pt x="864" y="232"/>
                    <a:pt x="268" y="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82" name="Google Shape;1882;p33"/>
            <p:cNvSpPr/>
            <p:nvPr/>
          </p:nvSpPr>
          <p:spPr>
            <a:xfrm>
              <a:off x="6558367" y="2864973"/>
              <a:ext cx="260423" cy="162869"/>
            </a:xfrm>
            <a:custGeom>
              <a:avLst/>
              <a:gdLst/>
              <a:ahLst/>
              <a:cxnLst/>
              <a:rect l="l" t="t" r="r" b="b"/>
              <a:pathLst>
                <a:path w="5291" h="3309" extrusionOk="0">
                  <a:moveTo>
                    <a:pt x="4646" y="341"/>
                  </a:moveTo>
                  <a:cubicBezTo>
                    <a:pt x="4852" y="523"/>
                    <a:pt x="5157" y="864"/>
                    <a:pt x="5241" y="1265"/>
                  </a:cubicBezTo>
                  <a:cubicBezTo>
                    <a:pt x="4889" y="1655"/>
                    <a:pt x="4244" y="1764"/>
                    <a:pt x="3819" y="2092"/>
                  </a:cubicBezTo>
                  <a:cubicBezTo>
                    <a:pt x="4050" y="1958"/>
                    <a:pt x="4330" y="1861"/>
                    <a:pt x="4585" y="1764"/>
                  </a:cubicBezTo>
                  <a:cubicBezTo>
                    <a:pt x="4852" y="1655"/>
                    <a:pt x="5071" y="1509"/>
                    <a:pt x="5266" y="1387"/>
                  </a:cubicBezTo>
                  <a:cubicBezTo>
                    <a:pt x="5290" y="1496"/>
                    <a:pt x="5144" y="1533"/>
                    <a:pt x="5084" y="1569"/>
                  </a:cubicBezTo>
                  <a:cubicBezTo>
                    <a:pt x="4852" y="1691"/>
                    <a:pt x="4622" y="1812"/>
                    <a:pt x="4378" y="1946"/>
                  </a:cubicBezTo>
                  <a:cubicBezTo>
                    <a:pt x="4062" y="2104"/>
                    <a:pt x="3709" y="2226"/>
                    <a:pt x="3405" y="2409"/>
                  </a:cubicBezTo>
                  <a:cubicBezTo>
                    <a:pt x="2773" y="2761"/>
                    <a:pt x="2068" y="2980"/>
                    <a:pt x="1423" y="3308"/>
                  </a:cubicBezTo>
                  <a:cubicBezTo>
                    <a:pt x="1325" y="2469"/>
                    <a:pt x="681" y="2068"/>
                    <a:pt x="0" y="1776"/>
                  </a:cubicBezTo>
                  <a:cubicBezTo>
                    <a:pt x="1070" y="1180"/>
                    <a:pt x="2287" y="693"/>
                    <a:pt x="3466" y="158"/>
                  </a:cubicBezTo>
                  <a:cubicBezTo>
                    <a:pt x="3576" y="110"/>
                    <a:pt x="3709" y="37"/>
                    <a:pt x="3782" y="25"/>
                  </a:cubicBezTo>
                  <a:cubicBezTo>
                    <a:pt x="3952" y="1"/>
                    <a:pt x="4184" y="61"/>
                    <a:pt x="4354" y="122"/>
                  </a:cubicBezTo>
                  <a:cubicBezTo>
                    <a:pt x="4852" y="280"/>
                    <a:pt x="5193" y="633"/>
                    <a:pt x="5278" y="1192"/>
                  </a:cubicBezTo>
                  <a:cubicBezTo>
                    <a:pt x="5144" y="839"/>
                    <a:pt x="4949" y="536"/>
                    <a:pt x="4646" y="341"/>
                  </a:cubicBezTo>
                  <a:close/>
                  <a:moveTo>
                    <a:pt x="3697" y="268"/>
                  </a:moveTo>
                  <a:cubicBezTo>
                    <a:pt x="3478" y="426"/>
                    <a:pt x="3660" y="742"/>
                    <a:pt x="3795" y="803"/>
                  </a:cubicBezTo>
                  <a:cubicBezTo>
                    <a:pt x="4038" y="912"/>
                    <a:pt x="4476" y="645"/>
                    <a:pt x="4560" y="901"/>
                  </a:cubicBezTo>
                  <a:cubicBezTo>
                    <a:pt x="4487" y="1034"/>
                    <a:pt x="4305" y="1095"/>
                    <a:pt x="4159" y="998"/>
                  </a:cubicBezTo>
                  <a:cubicBezTo>
                    <a:pt x="3965" y="1155"/>
                    <a:pt x="4244" y="1338"/>
                    <a:pt x="4476" y="1314"/>
                  </a:cubicBezTo>
                  <a:cubicBezTo>
                    <a:pt x="4949" y="1253"/>
                    <a:pt x="4889" y="633"/>
                    <a:pt x="4512" y="499"/>
                  </a:cubicBezTo>
                  <a:cubicBezTo>
                    <a:pt x="4330" y="426"/>
                    <a:pt x="4111" y="536"/>
                    <a:pt x="3916" y="463"/>
                  </a:cubicBezTo>
                  <a:cubicBezTo>
                    <a:pt x="3916" y="377"/>
                    <a:pt x="4062" y="414"/>
                    <a:pt x="4087" y="341"/>
                  </a:cubicBezTo>
                  <a:cubicBezTo>
                    <a:pt x="4123" y="98"/>
                    <a:pt x="3795" y="207"/>
                    <a:pt x="3697" y="268"/>
                  </a:cubicBezTo>
                  <a:close/>
                  <a:moveTo>
                    <a:pt x="1860" y="1046"/>
                  </a:moveTo>
                  <a:cubicBezTo>
                    <a:pt x="2384" y="815"/>
                    <a:pt x="2919" y="572"/>
                    <a:pt x="3466" y="353"/>
                  </a:cubicBezTo>
                  <a:cubicBezTo>
                    <a:pt x="3478" y="341"/>
                    <a:pt x="3490" y="328"/>
                    <a:pt x="3454" y="328"/>
                  </a:cubicBezTo>
                  <a:cubicBezTo>
                    <a:pt x="2371" y="791"/>
                    <a:pt x="1252" y="1217"/>
                    <a:pt x="280" y="1788"/>
                  </a:cubicBezTo>
                  <a:cubicBezTo>
                    <a:pt x="815" y="1569"/>
                    <a:pt x="1325" y="1290"/>
                    <a:pt x="1860" y="1046"/>
                  </a:cubicBezTo>
                  <a:close/>
                  <a:moveTo>
                    <a:pt x="3454" y="985"/>
                  </a:moveTo>
                  <a:lnTo>
                    <a:pt x="3454" y="1095"/>
                  </a:lnTo>
                  <a:cubicBezTo>
                    <a:pt x="3260" y="937"/>
                    <a:pt x="3052" y="791"/>
                    <a:pt x="2833" y="657"/>
                  </a:cubicBezTo>
                  <a:cubicBezTo>
                    <a:pt x="2760" y="693"/>
                    <a:pt x="2663" y="693"/>
                    <a:pt x="2651" y="779"/>
                  </a:cubicBezTo>
                  <a:cubicBezTo>
                    <a:pt x="2895" y="1022"/>
                    <a:pt x="3211" y="1204"/>
                    <a:pt x="3466" y="1411"/>
                  </a:cubicBezTo>
                  <a:cubicBezTo>
                    <a:pt x="3563" y="1484"/>
                    <a:pt x="3636" y="1593"/>
                    <a:pt x="3770" y="1606"/>
                  </a:cubicBezTo>
                  <a:cubicBezTo>
                    <a:pt x="3806" y="1545"/>
                    <a:pt x="3746" y="1436"/>
                    <a:pt x="3782" y="1387"/>
                  </a:cubicBezTo>
                  <a:cubicBezTo>
                    <a:pt x="3916" y="1411"/>
                    <a:pt x="4014" y="1472"/>
                    <a:pt x="4171" y="1436"/>
                  </a:cubicBezTo>
                  <a:cubicBezTo>
                    <a:pt x="4123" y="1144"/>
                    <a:pt x="3806" y="901"/>
                    <a:pt x="3600" y="718"/>
                  </a:cubicBezTo>
                  <a:cubicBezTo>
                    <a:pt x="3466" y="596"/>
                    <a:pt x="3344" y="438"/>
                    <a:pt x="3150" y="572"/>
                  </a:cubicBezTo>
                  <a:cubicBezTo>
                    <a:pt x="3260" y="755"/>
                    <a:pt x="3478" y="828"/>
                    <a:pt x="3587" y="998"/>
                  </a:cubicBezTo>
                  <a:cubicBezTo>
                    <a:pt x="3539" y="973"/>
                    <a:pt x="3514" y="973"/>
                    <a:pt x="3454" y="985"/>
                  </a:cubicBezTo>
                  <a:close/>
                  <a:moveTo>
                    <a:pt x="2603" y="803"/>
                  </a:moveTo>
                  <a:cubicBezTo>
                    <a:pt x="2360" y="912"/>
                    <a:pt x="2079" y="985"/>
                    <a:pt x="1873" y="1144"/>
                  </a:cubicBezTo>
                  <a:cubicBezTo>
                    <a:pt x="1995" y="1290"/>
                    <a:pt x="2152" y="1423"/>
                    <a:pt x="2298" y="1618"/>
                  </a:cubicBezTo>
                  <a:cubicBezTo>
                    <a:pt x="2371" y="1715"/>
                    <a:pt x="2579" y="2117"/>
                    <a:pt x="2687" y="2141"/>
                  </a:cubicBezTo>
                  <a:cubicBezTo>
                    <a:pt x="2797" y="2153"/>
                    <a:pt x="2968" y="2019"/>
                    <a:pt x="3052" y="1971"/>
                  </a:cubicBezTo>
                  <a:cubicBezTo>
                    <a:pt x="3187" y="1898"/>
                    <a:pt x="3284" y="1825"/>
                    <a:pt x="3369" y="1752"/>
                  </a:cubicBezTo>
                  <a:cubicBezTo>
                    <a:pt x="3369" y="1484"/>
                    <a:pt x="3016" y="1618"/>
                    <a:pt x="2882" y="1739"/>
                  </a:cubicBezTo>
                  <a:cubicBezTo>
                    <a:pt x="2833" y="1642"/>
                    <a:pt x="2736" y="1569"/>
                    <a:pt x="2676" y="1484"/>
                  </a:cubicBezTo>
                  <a:cubicBezTo>
                    <a:pt x="2760" y="1423"/>
                    <a:pt x="2870" y="1411"/>
                    <a:pt x="2919" y="1314"/>
                  </a:cubicBezTo>
                  <a:cubicBezTo>
                    <a:pt x="2895" y="1241"/>
                    <a:pt x="2846" y="1217"/>
                    <a:pt x="2785" y="1180"/>
                  </a:cubicBezTo>
                  <a:cubicBezTo>
                    <a:pt x="2663" y="1192"/>
                    <a:pt x="2590" y="1253"/>
                    <a:pt x="2493" y="1301"/>
                  </a:cubicBezTo>
                  <a:cubicBezTo>
                    <a:pt x="2457" y="1253"/>
                    <a:pt x="2408" y="1204"/>
                    <a:pt x="2371" y="1144"/>
                  </a:cubicBezTo>
                  <a:cubicBezTo>
                    <a:pt x="2506" y="1095"/>
                    <a:pt x="2590" y="998"/>
                    <a:pt x="2736" y="973"/>
                  </a:cubicBezTo>
                  <a:cubicBezTo>
                    <a:pt x="2736" y="876"/>
                    <a:pt x="2663" y="852"/>
                    <a:pt x="2603" y="803"/>
                  </a:cubicBezTo>
                  <a:close/>
                  <a:moveTo>
                    <a:pt x="1593" y="1204"/>
                  </a:moveTo>
                  <a:cubicBezTo>
                    <a:pt x="1533" y="1265"/>
                    <a:pt x="1387" y="1301"/>
                    <a:pt x="1387" y="1374"/>
                  </a:cubicBezTo>
                  <a:cubicBezTo>
                    <a:pt x="1387" y="1387"/>
                    <a:pt x="1484" y="1472"/>
                    <a:pt x="1508" y="1496"/>
                  </a:cubicBezTo>
                  <a:cubicBezTo>
                    <a:pt x="1630" y="1630"/>
                    <a:pt x="1812" y="1825"/>
                    <a:pt x="1836" y="1934"/>
                  </a:cubicBezTo>
                  <a:cubicBezTo>
                    <a:pt x="1338" y="2007"/>
                    <a:pt x="1252" y="1655"/>
                    <a:pt x="925" y="1557"/>
                  </a:cubicBezTo>
                  <a:cubicBezTo>
                    <a:pt x="852" y="1606"/>
                    <a:pt x="766" y="1642"/>
                    <a:pt x="717" y="1715"/>
                  </a:cubicBezTo>
                  <a:cubicBezTo>
                    <a:pt x="925" y="1849"/>
                    <a:pt x="1252" y="2141"/>
                    <a:pt x="1447" y="2360"/>
                  </a:cubicBezTo>
                  <a:cubicBezTo>
                    <a:pt x="1520" y="2445"/>
                    <a:pt x="1630" y="2590"/>
                    <a:pt x="1690" y="2603"/>
                  </a:cubicBezTo>
                  <a:cubicBezTo>
                    <a:pt x="1958" y="2652"/>
                    <a:pt x="1836" y="2347"/>
                    <a:pt x="1776" y="2287"/>
                  </a:cubicBezTo>
                  <a:cubicBezTo>
                    <a:pt x="2019" y="2347"/>
                    <a:pt x="2384" y="2445"/>
                    <a:pt x="2481" y="2214"/>
                  </a:cubicBezTo>
                  <a:cubicBezTo>
                    <a:pt x="2287" y="1776"/>
                    <a:pt x="1958" y="1472"/>
                    <a:pt x="1593" y="1204"/>
                  </a:cubicBezTo>
                  <a:close/>
                  <a:moveTo>
                    <a:pt x="949" y="1995"/>
                  </a:moveTo>
                  <a:cubicBezTo>
                    <a:pt x="863" y="1946"/>
                    <a:pt x="766" y="1836"/>
                    <a:pt x="681" y="1836"/>
                  </a:cubicBezTo>
                  <a:cubicBezTo>
                    <a:pt x="779" y="1873"/>
                    <a:pt x="863" y="1995"/>
                    <a:pt x="949" y="1995"/>
                  </a:cubicBezTo>
                  <a:close/>
                  <a:moveTo>
                    <a:pt x="2773" y="2627"/>
                  </a:moveTo>
                  <a:cubicBezTo>
                    <a:pt x="2833" y="2603"/>
                    <a:pt x="2943" y="2579"/>
                    <a:pt x="2919" y="2542"/>
                  </a:cubicBezTo>
                  <a:cubicBezTo>
                    <a:pt x="2433" y="2773"/>
                    <a:pt x="1860" y="2907"/>
                    <a:pt x="1435" y="3199"/>
                  </a:cubicBezTo>
                  <a:cubicBezTo>
                    <a:pt x="1885" y="3028"/>
                    <a:pt x="2360" y="2822"/>
                    <a:pt x="2773" y="26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</p:grpSp>
      <p:sp>
        <p:nvSpPr>
          <p:cNvPr id="1883" name="Google Shape;1883;p33"/>
          <p:cNvSpPr txBox="1">
            <a:spLocks noGrp="1"/>
          </p:cNvSpPr>
          <p:nvPr>
            <p:ph type="title" idx="4"/>
          </p:nvPr>
        </p:nvSpPr>
        <p:spPr>
          <a:xfrm>
            <a:off x="5404300" y="1468867"/>
            <a:ext cx="2121384" cy="893600"/>
          </a:xfrm>
          <a:prstGeom prst="rect">
            <a:avLst/>
          </a:prstGeom>
        </p:spPr>
        <p:txBody>
          <a:bodyPr spcFirstLastPara="1" vert="horz" wrap="square" lIns="121900" tIns="0" rIns="121900" bIns="0" rtlCol="0" anchor="b" anchorCtr="0">
            <a:noAutofit/>
          </a:bodyPr>
          <a:lstStyle/>
          <a:p>
            <a:r>
              <a:rPr lang="en-GB" dirty="0">
                <a:solidFill>
                  <a:srgbClr val="FFFF00"/>
                </a:solidFill>
                <a:latin typeface="Viner Hand ITC" panose="03070502030502020203" pitchFamily="66" charset="0"/>
              </a:rPr>
              <a:t>02</a:t>
            </a:r>
            <a:endParaRPr dirty="0">
              <a:solidFill>
                <a:srgbClr val="FFFF00"/>
              </a:solidFill>
              <a:latin typeface="Viner Hand ITC" panose="03070502030502020203" pitchFamily="66" charset="0"/>
            </a:endParaRPr>
          </a:p>
        </p:txBody>
      </p:sp>
      <p:sp>
        <p:nvSpPr>
          <p:cNvPr id="1884" name="Google Shape;1884;p33"/>
          <p:cNvSpPr txBox="1">
            <a:spLocks noGrp="1"/>
          </p:cNvSpPr>
          <p:nvPr>
            <p:ph type="subTitle" idx="5"/>
          </p:nvPr>
        </p:nvSpPr>
        <p:spPr>
          <a:xfrm>
            <a:off x="5442291" y="2322786"/>
            <a:ext cx="4099600" cy="1097487"/>
          </a:xfrm>
          <a:prstGeom prst="rect">
            <a:avLst/>
          </a:prstGeom>
        </p:spPr>
        <p:txBody>
          <a:bodyPr spcFirstLastPara="1" vert="horz" wrap="square" lIns="121900" tIns="0" rIns="121900" bIns="0" rtlCol="0" anchor="b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-GB" dirty="0">
                <a:solidFill>
                  <a:srgbClr val="FFFF00"/>
                </a:solidFill>
                <a:latin typeface="Viner Hand ITC" panose="03070502030502020203" pitchFamily="66" charset="0"/>
              </a:rPr>
              <a:t>Nội dung cải cách</a:t>
            </a:r>
            <a:endParaRPr dirty="0">
              <a:solidFill>
                <a:srgbClr val="FFFF00"/>
              </a:solidFill>
              <a:latin typeface="Viner Hand ITC" panose="03070502030502020203" pitchFamily="66" charset="0"/>
            </a:endParaRPr>
          </a:p>
        </p:txBody>
      </p:sp>
      <p:grpSp>
        <p:nvGrpSpPr>
          <p:cNvPr id="1886" name="Google Shape;1886;p33"/>
          <p:cNvGrpSpPr/>
          <p:nvPr/>
        </p:nvGrpSpPr>
        <p:grpSpPr>
          <a:xfrm>
            <a:off x="9300691" y="1045669"/>
            <a:ext cx="1437981" cy="1316252"/>
            <a:chOff x="4843334" y="3313924"/>
            <a:chExt cx="383775" cy="404105"/>
          </a:xfrm>
        </p:grpSpPr>
        <p:sp>
          <p:nvSpPr>
            <p:cNvPr id="1887" name="Google Shape;1887;p33"/>
            <p:cNvSpPr/>
            <p:nvPr/>
          </p:nvSpPr>
          <p:spPr>
            <a:xfrm>
              <a:off x="4843334" y="3313924"/>
              <a:ext cx="283753" cy="401094"/>
            </a:xfrm>
            <a:custGeom>
              <a:avLst/>
              <a:gdLst/>
              <a:ahLst/>
              <a:cxnLst/>
              <a:rect l="l" t="t" r="r" b="b"/>
              <a:pathLst>
                <a:path w="5765" h="8149" extrusionOk="0">
                  <a:moveTo>
                    <a:pt x="5692" y="6130"/>
                  </a:moveTo>
                  <a:cubicBezTo>
                    <a:pt x="5668" y="5887"/>
                    <a:pt x="5680" y="5619"/>
                    <a:pt x="5692" y="5376"/>
                  </a:cubicBezTo>
                  <a:cubicBezTo>
                    <a:pt x="5692" y="4828"/>
                    <a:pt x="5643" y="4342"/>
                    <a:pt x="5619" y="3855"/>
                  </a:cubicBezTo>
                  <a:cubicBezTo>
                    <a:pt x="5559" y="2846"/>
                    <a:pt x="5559" y="1825"/>
                    <a:pt x="5449" y="925"/>
                  </a:cubicBezTo>
                  <a:cubicBezTo>
                    <a:pt x="5351" y="912"/>
                    <a:pt x="5218" y="937"/>
                    <a:pt x="5145" y="912"/>
                  </a:cubicBezTo>
                  <a:cubicBezTo>
                    <a:pt x="5194" y="377"/>
                    <a:pt x="4805" y="1"/>
                    <a:pt x="4305" y="61"/>
                  </a:cubicBezTo>
                  <a:cubicBezTo>
                    <a:pt x="4124" y="85"/>
                    <a:pt x="4002" y="207"/>
                    <a:pt x="3880" y="268"/>
                  </a:cubicBezTo>
                  <a:cubicBezTo>
                    <a:pt x="3613" y="98"/>
                    <a:pt x="3187" y="207"/>
                    <a:pt x="2968" y="353"/>
                  </a:cubicBezTo>
                  <a:cubicBezTo>
                    <a:pt x="2749" y="244"/>
                    <a:pt x="2384" y="304"/>
                    <a:pt x="2238" y="414"/>
                  </a:cubicBezTo>
                  <a:cubicBezTo>
                    <a:pt x="1995" y="268"/>
                    <a:pt x="1557" y="329"/>
                    <a:pt x="1375" y="487"/>
                  </a:cubicBezTo>
                  <a:cubicBezTo>
                    <a:pt x="1362" y="487"/>
                    <a:pt x="1351" y="474"/>
                    <a:pt x="1338" y="474"/>
                  </a:cubicBezTo>
                  <a:cubicBezTo>
                    <a:pt x="1314" y="463"/>
                    <a:pt x="1278" y="450"/>
                    <a:pt x="1253" y="450"/>
                  </a:cubicBezTo>
                  <a:cubicBezTo>
                    <a:pt x="499" y="231"/>
                    <a:pt x="0" y="985"/>
                    <a:pt x="317" y="1642"/>
                  </a:cubicBezTo>
                  <a:cubicBezTo>
                    <a:pt x="365" y="1752"/>
                    <a:pt x="487" y="1801"/>
                    <a:pt x="524" y="1922"/>
                  </a:cubicBezTo>
                  <a:cubicBezTo>
                    <a:pt x="572" y="2117"/>
                    <a:pt x="535" y="2445"/>
                    <a:pt x="560" y="2701"/>
                  </a:cubicBezTo>
                  <a:cubicBezTo>
                    <a:pt x="681" y="4269"/>
                    <a:pt x="645" y="5899"/>
                    <a:pt x="827" y="7407"/>
                  </a:cubicBezTo>
                  <a:cubicBezTo>
                    <a:pt x="864" y="7662"/>
                    <a:pt x="864" y="8063"/>
                    <a:pt x="973" y="8125"/>
                  </a:cubicBezTo>
                  <a:cubicBezTo>
                    <a:pt x="1046" y="8149"/>
                    <a:pt x="1326" y="8112"/>
                    <a:pt x="1484" y="8088"/>
                  </a:cubicBezTo>
                  <a:cubicBezTo>
                    <a:pt x="2554" y="8003"/>
                    <a:pt x="3406" y="7893"/>
                    <a:pt x="4427" y="7771"/>
                  </a:cubicBezTo>
                  <a:lnTo>
                    <a:pt x="4427" y="7771"/>
                  </a:lnTo>
                  <a:cubicBezTo>
                    <a:pt x="4500" y="7771"/>
                    <a:pt x="4573" y="7760"/>
                    <a:pt x="4659" y="7747"/>
                  </a:cubicBezTo>
                  <a:cubicBezTo>
                    <a:pt x="4816" y="7723"/>
                    <a:pt x="5023" y="7711"/>
                    <a:pt x="5108" y="7674"/>
                  </a:cubicBezTo>
                  <a:cubicBezTo>
                    <a:pt x="5145" y="7650"/>
                    <a:pt x="5205" y="7541"/>
                    <a:pt x="5267" y="7480"/>
                  </a:cubicBezTo>
                  <a:cubicBezTo>
                    <a:pt x="5327" y="7407"/>
                    <a:pt x="5388" y="7346"/>
                    <a:pt x="5437" y="7285"/>
                  </a:cubicBezTo>
                  <a:cubicBezTo>
                    <a:pt x="5522" y="7163"/>
                    <a:pt x="5705" y="7017"/>
                    <a:pt x="5729" y="6871"/>
                  </a:cubicBezTo>
                  <a:cubicBezTo>
                    <a:pt x="5765" y="6665"/>
                    <a:pt x="5716" y="6373"/>
                    <a:pt x="5692" y="6130"/>
                  </a:cubicBezTo>
                  <a:close/>
                  <a:moveTo>
                    <a:pt x="3041" y="839"/>
                  </a:moveTo>
                  <a:cubicBezTo>
                    <a:pt x="3089" y="901"/>
                    <a:pt x="3126" y="974"/>
                    <a:pt x="3126" y="1071"/>
                  </a:cubicBezTo>
                  <a:lnTo>
                    <a:pt x="3029" y="1071"/>
                  </a:lnTo>
                  <a:cubicBezTo>
                    <a:pt x="3016" y="985"/>
                    <a:pt x="3041" y="925"/>
                    <a:pt x="3041" y="839"/>
                  </a:cubicBezTo>
                  <a:close/>
                  <a:moveTo>
                    <a:pt x="2870" y="620"/>
                  </a:moveTo>
                  <a:cubicBezTo>
                    <a:pt x="2822" y="766"/>
                    <a:pt x="2749" y="901"/>
                    <a:pt x="2797" y="1095"/>
                  </a:cubicBezTo>
                  <a:lnTo>
                    <a:pt x="2664" y="1095"/>
                  </a:lnTo>
                  <a:cubicBezTo>
                    <a:pt x="2664" y="888"/>
                    <a:pt x="2554" y="779"/>
                    <a:pt x="2494" y="620"/>
                  </a:cubicBezTo>
                  <a:cubicBezTo>
                    <a:pt x="2603" y="572"/>
                    <a:pt x="2761" y="572"/>
                    <a:pt x="2870" y="620"/>
                  </a:cubicBezTo>
                  <a:close/>
                  <a:moveTo>
                    <a:pt x="3905" y="791"/>
                  </a:moveTo>
                  <a:cubicBezTo>
                    <a:pt x="3965" y="815"/>
                    <a:pt x="4002" y="937"/>
                    <a:pt x="3965" y="1010"/>
                  </a:cubicBezTo>
                  <a:lnTo>
                    <a:pt x="3929" y="1010"/>
                  </a:lnTo>
                  <a:cubicBezTo>
                    <a:pt x="3880" y="985"/>
                    <a:pt x="3929" y="852"/>
                    <a:pt x="3905" y="791"/>
                  </a:cubicBezTo>
                  <a:close/>
                  <a:moveTo>
                    <a:pt x="3661" y="1034"/>
                  </a:moveTo>
                  <a:cubicBezTo>
                    <a:pt x="3576" y="1022"/>
                    <a:pt x="3515" y="1047"/>
                    <a:pt x="3430" y="1047"/>
                  </a:cubicBezTo>
                  <a:cubicBezTo>
                    <a:pt x="3406" y="888"/>
                    <a:pt x="3357" y="742"/>
                    <a:pt x="3284" y="620"/>
                  </a:cubicBezTo>
                  <a:cubicBezTo>
                    <a:pt x="3345" y="536"/>
                    <a:pt x="3613" y="511"/>
                    <a:pt x="3722" y="584"/>
                  </a:cubicBezTo>
                  <a:cubicBezTo>
                    <a:pt x="3649" y="693"/>
                    <a:pt x="3649" y="876"/>
                    <a:pt x="3661" y="1034"/>
                  </a:cubicBezTo>
                  <a:close/>
                  <a:moveTo>
                    <a:pt x="1862" y="1168"/>
                  </a:moveTo>
                  <a:cubicBezTo>
                    <a:pt x="1813" y="998"/>
                    <a:pt x="1752" y="828"/>
                    <a:pt x="1654" y="706"/>
                  </a:cubicBezTo>
                  <a:cubicBezTo>
                    <a:pt x="1716" y="645"/>
                    <a:pt x="1873" y="609"/>
                    <a:pt x="1995" y="633"/>
                  </a:cubicBezTo>
                  <a:cubicBezTo>
                    <a:pt x="1898" y="766"/>
                    <a:pt x="1849" y="937"/>
                    <a:pt x="1862" y="1168"/>
                  </a:cubicBezTo>
                  <a:close/>
                  <a:moveTo>
                    <a:pt x="2129" y="1156"/>
                  </a:moveTo>
                  <a:cubicBezTo>
                    <a:pt x="2141" y="1022"/>
                    <a:pt x="2129" y="864"/>
                    <a:pt x="2189" y="779"/>
                  </a:cubicBezTo>
                  <a:cubicBezTo>
                    <a:pt x="2287" y="864"/>
                    <a:pt x="2360" y="974"/>
                    <a:pt x="2384" y="1131"/>
                  </a:cubicBezTo>
                  <a:cubicBezTo>
                    <a:pt x="2311" y="1156"/>
                    <a:pt x="2202" y="1131"/>
                    <a:pt x="2129" y="1156"/>
                  </a:cubicBezTo>
                  <a:close/>
                  <a:moveTo>
                    <a:pt x="1156" y="730"/>
                  </a:moveTo>
                  <a:cubicBezTo>
                    <a:pt x="1083" y="888"/>
                    <a:pt x="998" y="1095"/>
                    <a:pt x="1046" y="1326"/>
                  </a:cubicBezTo>
                  <a:cubicBezTo>
                    <a:pt x="949" y="1436"/>
                    <a:pt x="852" y="1545"/>
                    <a:pt x="743" y="1642"/>
                  </a:cubicBezTo>
                  <a:cubicBezTo>
                    <a:pt x="354" y="1387"/>
                    <a:pt x="548" y="547"/>
                    <a:pt x="1156" y="730"/>
                  </a:cubicBezTo>
                  <a:close/>
                  <a:moveTo>
                    <a:pt x="1399" y="901"/>
                  </a:moveTo>
                  <a:cubicBezTo>
                    <a:pt x="1508" y="949"/>
                    <a:pt x="1533" y="1083"/>
                    <a:pt x="1570" y="1204"/>
                  </a:cubicBezTo>
                  <a:cubicBezTo>
                    <a:pt x="1484" y="1229"/>
                    <a:pt x="1411" y="1253"/>
                    <a:pt x="1314" y="1253"/>
                  </a:cubicBezTo>
                  <a:cubicBezTo>
                    <a:pt x="1302" y="1083"/>
                    <a:pt x="1362" y="1010"/>
                    <a:pt x="1399" y="901"/>
                  </a:cubicBezTo>
                  <a:close/>
                  <a:moveTo>
                    <a:pt x="4841" y="949"/>
                  </a:moveTo>
                  <a:cubicBezTo>
                    <a:pt x="4646" y="937"/>
                    <a:pt x="4488" y="961"/>
                    <a:pt x="4305" y="961"/>
                  </a:cubicBezTo>
                  <a:cubicBezTo>
                    <a:pt x="4305" y="766"/>
                    <a:pt x="4233" y="645"/>
                    <a:pt x="4160" y="523"/>
                  </a:cubicBezTo>
                  <a:cubicBezTo>
                    <a:pt x="4451" y="256"/>
                    <a:pt x="4926" y="523"/>
                    <a:pt x="4841" y="949"/>
                  </a:cubicBezTo>
                  <a:close/>
                </a:path>
              </a:pathLst>
            </a:custGeom>
            <a:solidFill>
              <a:srgbClr val="152B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88" name="Google Shape;1888;p33"/>
            <p:cNvSpPr/>
            <p:nvPr/>
          </p:nvSpPr>
          <p:spPr>
            <a:xfrm>
              <a:off x="5040861" y="3316336"/>
              <a:ext cx="57538" cy="76045"/>
            </a:xfrm>
            <a:custGeom>
              <a:avLst/>
              <a:gdLst/>
              <a:ahLst/>
              <a:cxnLst/>
              <a:rect l="l" t="t" r="r" b="b"/>
              <a:pathLst>
                <a:path w="1169" h="1545" extrusionOk="0">
                  <a:moveTo>
                    <a:pt x="682" y="1435"/>
                  </a:moveTo>
                  <a:cubicBezTo>
                    <a:pt x="1168" y="1144"/>
                    <a:pt x="962" y="146"/>
                    <a:pt x="305" y="231"/>
                  </a:cubicBezTo>
                  <a:cubicBezTo>
                    <a:pt x="184" y="255"/>
                    <a:pt x="135" y="365"/>
                    <a:pt x="1" y="328"/>
                  </a:cubicBezTo>
                  <a:cubicBezTo>
                    <a:pt x="25" y="255"/>
                    <a:pt x="111" y="182"/>
                    <a:pt x="184" y="171"/>
                  </a:cubicBezTo>
                  <a:cubicBezTo>
                    <a:pt x="694" y="0"/>
                    <a:pt x="1083" y="401"/>
                    <a:pt x="1022" y="961"/>
                  </a:cubicBezTo>
                  <a:cubicBezTo>
                    <a:pt x="998" y="1144"/>
                    <a:pt x="901" y="1544"/>
                    <a:pt x="682" y="14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89" name="Google Shape;1889;p33"/>
            <p:cNvSpPr/>
            <p:nvPr/>
          </p:nvSpPr>
          <p:spPr>
            <a:xfrm>
              <a:off x="4998973" y="3326476"/>
              <a:ext cx="52715" cy="64134"/>
            </a:xfrm>
            <a:custGeom>
              <a:avLst/>
              <a:gdLst/>
              <a:ahLst/>
              <a:cxnLst/>
              <a:rect l="l" t="t" r="r" b="b"/>
              <a:pathLst>
                <a:path w="1071" h="1303" extrusionOk="0">
                  <a:moveTo>
                    <a:pt x="816" y="1302"/>
                  </a:moveTo>
                  <a:cubicBezTo>
                    <a:pt x="827" y="1156"/>
                    <a:pt x="937" y="1022"/>
                    <a:pt x="949" y="865"/>
                  </a:cubicBezTo>
                  <a:cubicBezTo>
                    <a:pt x="986" y="463"/>
                    <a:pt x="718" y="38"/>
                    <a:pt x="219" y="159"/>
                  </a:cubicBezTo>
                  <a:cubicBezTo>
                    <a:pt x="135" y="183"/>
                    <a:pt x="73" y="268"/>
                    <a:pt x="0" y="219"/>
                  </a:cubicBezTo>
                  <a:cubicBezTo>
                    <a:pt x="25" y="98"/>
                    <a:pt x="219" y="38"/>
                    <a:pt x="329" y="25"/>
                  </a:cubicBezTo>
                  <a:cubicBezTo>
                    <a:pt x="706" y="1"/>
                    <a:pt x="1071" y="365"/>
                    <a:pt x="1022" y="828"/>
                  </a:cubicBezTo>
                  <a:cubicBezTo>
                    <a:pt x="998" y="1010"/>
                    <a:pt x="937" y="1229"/>
                    <a:pt x="816" y="1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90" name="Google Shape;1890;p33"/>
            <p:cNvSpPr/>
            <p:nvPr/>
          </p:nvSpPr>
          <p:spPr>
            <a:xfrm>
              <a:off x="4960088" y="3324704"/>
              <a:ext cx="47940" cy="71861"/>
            </a:xfrm>
            <a:custGeom>
              <a:avLst/>
              <a:gdLst/>
              <a:ahLst/>
              <a:cxnLst/>
              <a:rect l="l" t="t" r="r" b="b"/>
              <a:pathLst>
                <a:path w="974" h="1460" extrusionOk="0">
                  <a:moveTo>
                    <a:pt x="693" y="1411"/>
                  </a:moveTo>
                  <a:cubicBezTo>
                    <a:pt x="706" y="1253"/>
                    <a:pt x="863" y="1204"/>
                    <a:pt x="888" y="1046"/>
                  </a:cubicBezTo>
                  <a:cubicBezTo>
                    <a:pt x="925" y="669"/>
                    <a:pt x="633" y="231"/>
                    <a:pt x="244" y="255"/>
                  </a:cubicBezTo>
                  <a:cubicBezTo>
                    <a:pt x="146" y="255"/>
                    <a:pt x="98" y="317"/>
                    <a:pt x="0" y="292"/>
                  </a:cubicBezTo>
                  <a:cubicBezTo>
                    <a:pt x="316" y="1"/>
                    <a:pt x="827" y="341"/>
                    <a:pt x="925" y="682"/>
                  </a:cubicBezTo>
                  <a:cubicBezTo>
                    <a:pt x="973" y="852"/>
                    <a:pt x="973" y="1144"/>
                    <a:pt x="900" y="1290"/>
                  </a:cubicBezTo>
                  <a:cubicBezTo>
                    <a:pt x="863" y="1350"/>
                    <a:pt x="779" y="1460"/>
                    <a:pt x="693" y="14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91" name="Google Shape;1891;p33"/>
            <p:cNvSpPr/>
            <p:nvPr/>
          </p:nvSpPr>
          <p:spPr>
            <a:xfrm>
              <a:off x="4919381" y="3335484"/>
              <a:ext cx="58719" cy="63494"/>
            </a:xfrm>
            <a:custGeom>
              <a:avLst/>
              <a:gdLst/>
              <a:ahLst/>
              <a:cxnLst/>
              <a:rect l="l" t="t" r="r" b="b"/>
              <a:pathLst>
                <a:path w="1193" h="1290" extrusionOk="0">
                  <a:moveTo>
                    <a:pt x="754" y="1241"/>
                  </a:moveTo>
                  <a:cubicBezTo>
                    <a:pt x="1192" y="888"/>
                    <a:pt x="863" y="0"/>
                    <a:pt x="244" y="85"/>
                  </a:cubicBezTo>
                  <a:cubicBezTo>
                    <a:pt x="158" y="98"/>
                    <a:pt x="73" y="182"/>
                    <a:pt x="0" y="134"/>
                  </a:cubicBezTo>
                  <a:cubicBezTo>
                    <a:pt x="36" y="25"/>
                    <a:pt x="195" y="0"/>
                    <a:pt x="304" y="12"/>
                  </a:cubicBezTo>
                  <a:cubicBezTo>
                    <a:pt x="693" y="25"/>
                    <a:pt x="1046" y="390"/>
                    <a:pt x="1046" y="839"/>
                  </a:cubicBezTo>
                  <a:cubicBezTo>
                    <a:pt x="1034" y="1009"/>
                    <a:pt x="936" y="1290"/>
                    <a:pt x="754" y="12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92" name="Google Shape;1892;p33"/>
            <p:cNvSpPr/>
            <p:nvPr/>
          </p:nvSpPr>
          <p:spPr>
            <a:xfrm>
              <a:off x="4855295" y="3327116"/>
              <a:ext cx="76094" cy="75454"/>
            </a:xfrm>
            <a:custGeom>
              <a:avLst/>
              <a:gdLst/>
              <a:ahLst/>
              <a:cxnLst/>
              <a:rect l="l" t="t" r="r" b="b"/>
              <a:pathLst>
                <a:path w="1546" h="1533" extrusionOk="0">
                  <a:moveTo>
                    <a:pt x="1265" y="1471"/>
                  </a:moveTo>
                  <a:cubicBezTo>
                    <a:pt x="1254" y="1387"/>
                    <a:pt x="1351" y="1374"/>
                    <a:pt x="1375" y="1289"/>
                  </a:cubicBezTo>
                  <a:cubicBezTo>
                    <a:pt x="1533" y="936"/>
                    <a:pt x="1327" y="450"/>
                    <a:pt x="1022" y="352"/>
                  </a:cubicBezTo>
                  <a:cubicBezTo>
                    <a:pt x="682" y="243"/>
                    <a:pt x="232" y="498"/>
                    <a:pt x="183" y="815"/>
                  </a:cubicBezTo>
                  <a:cubicBezTo>
                    <a:pt x="159" y="985"/>
                    <a:pt x="195" y="1155"/>
                    <a:pt x="268" y="1277"/>
                  </a:cubicBezTo>
                  <a:cubicBezTo>
                    <a:pt x="305" y="1362"/>
                    <a:pt x="378" y="1398"/>
                    <a:pt x="390" y="1484"/>
                  </a:cubicBezTo>
                  <a:cubicBezTo>
                    <a:pt x="232" y="1387"/>
                    <a:pt x="122" y="1241"/>
                    <a:pt x="98" y="1058"/>
                  </a:cubicBezTo>
                  <a:cubicBezTo>
                    <a:pt x="1" y="425"/>
                    <a:pt x="694" y="0"/>
                    <a:pt x="1229" y="352"/>
                  </a:cubicBezTo>
                  <a:cubicBezTo>
                    <a:pt x="1387" y="462"/>
                    <a:pt x="1546" y="790"/>
                    <a:pt x="1533" y="1106"/>
                  </a:cubicBezTo>
                  <a:cubicBezTo>
                    <a:pt x="1521" y="1277"/>
                    <a:pt x="1460" y="1533"/>
                    <a:pt x="1265" y="14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93" name="Google Shape;1893;p33"/>
            <p:cNvSpPr/>
            <p:nvPr/>
          </p:nvSpPr>
          <p:spPr>
            <a:xfrm>
              <a:off x="5025307" y="3345082"/>
              <a:ext cx="9056" cy="19196"/>
            </a:xfrm>
            <a:custGeom>
              <a:avLst/>
              <a:gdLst/>
              <a:ahLst/>
              <a:cxnLst/>
              <a:rect l="l" t="t" r="r" b="b"/>
              <a:pathLst>
                <a:path w="184" h="390" extrusionOk="0">
                  <a:moveTo>
                    <a:pt x="146" y="0"/>
                  </a:moveTo>
                  <a:cubicBezTo>
                    <a:pt x="183" y="85"/>
                    <a:pt x="86" y="268"/>
                    <a:pt x="110" y="389"/>
                  </a:cubicBezTo>
                  <a:cubicBezTo>
                    <a:pt x="0" y="377"/>
                    <a:pt x="73" y="60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94" name="Google Shape;1894;p33"/>
            <p:cNvSpPr/>
            <p:nvPr/>
          </p:nvSpPr>
          <p:spPr>
            <a:xfrm>
              <a:off x="4937889" y="3347444"/>
              <a:ext cx="10287" cy="24019"/>
            </a:xfrm>
            <a:custGeom>
              <a:avLst/>
              <a:gdLst/>
              <a:ahLst/>
              <a:cxnLst/>
              <a:rect l="l" t="t" r="r" b="b"/>
              <a:pathLst>
                <a:path w="209" h="488" extrusionOk="0">
                  <a:moveTo>
                    <a:pt x="208" y="25"/>
                  </a:moveTo>
                  <a:cubicBezTo>
                    <a:pt x="135" y="158"/>
                    <a:pt x="86" y="304"/>
                    <a:pt x="74" y="487"/>
                  </a:cubicBezTo>
                  <a:cubicBezTo>
                    <a:pt x="1" y="475"/>
                    <a:pt x="13" y="304"/>
                    <a:pt x="25" y="231"/>
                  </a:cubicBezTo>
                  <a:cubicBezTo>
                    <a:pt x="38" y="122"/>
                    <a:pt x="111" y="49"/>
                    <a:pt x="135" y="1"/>
                  </a:cubicBezTo>
                  <a:cubicBezTo>
                    <a:pt x="171" y="1"/>
                    <a:pt x="184" y="12"/>
                    <a:pt x="208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95" name="Google Shape;1895;p33"/>
            <p:cNvSpPr/>
            <p:nvPr/>
          </p:nvSpPr>
          <p:spPr>
            <a:xfrm>
              <a:off x="4984010" y="3348035"/>
              <a:ext cx="10189" cy="19196"/>
            </a:xfrm>
            <a:custGeom>
              <a:avLst/>
              <a:gdLst/>
              <a:ahLst/>
              <a:cxnLst/>
              <a:rect l="l" t="t" r="r" b="b"/>
              <a:pathLst>
                <a:path w="207" h="390" extrusionOk="0">
                  <a:moveTo>
                    <a:pt x="85" y="0"/>
                  </a:moveTo>
                  <a:cubicBezTo>
                    <a:pt x="207" y="73"/>
                    <a:pt x="12" y="244"/>
                    <a:pt x="98" y="390"/>
                  </a:cubicBezTo>
                  <a:lnTo>
                    <a:pt x="12" y="390"/>
                  </a:lnTo>
                  <a:cubicBezTo>
                    <a:pt x="1" y="268"/>
                    <a:pt x="12" y="86"/>
                    <a:pt x="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96" name="Google Shape;1896;p33"/>
            <p:cNvSpPr/>
            <p:nvPr/>
          </p:nvSpPr>
          <p:spPr>
            <a:xfrm>
              <a:off x="4897822" y="3351038"/>
              <a:ext cx="12010" cy="24561"/>
            </a:xfrm>
            <a:custGeom>
              <a:avLst/>
              <a:gdLst/>
              <a:ahLst/>
              <a:cxnLst/>
              <a:rect l="l" t="t" r="r" b="b"/>
              <a:pathLst>
                <a:path w="244" h="499" extrusionOk="0">
                  <a:moveTo>
                    <a:pt x="244" y="49"/>
                  </a:moveTo>
                  <a:cubicBezTo>
                    <a:pt x="171" y="171"/>
                    <a:pt x="73" y="280"/>
                    <a:pt x="98" y="499"/>
                  </a:cubicBezTo>
                  <a:cubicBezTo>
                    <a:pt x="1" y="377"/>
                    <a:pt x="122" y="147"/>
                    <a:pt x="146" y="25"/>
                  </a:cubicBezTo>
                  <a:cubicBezTo>
                    <a:pt x="207" y="1"/>
                    <a:pt x="195" y="49"/>
                    <a:pt x="244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97" name="Google Shape;1897;p33"/>
            <p:cNvSpPr/>
            <p:nvPr/>
          </p:nvSpPr>
          <p:spPr>
            <a:xfrm>
              <a:off x="5053461" y="3366592"/>
              <a:ext cx="28154" cy="7826"/>
            </a:xfrm>
            <a:custGeom>
              <a:avLst/>
              <a:gdLst/>
              <a:ahLst/>
              <a:cxnLst/>
              <a:rect l="l" t="t" r="r" b="b"/>
              <a:pathLst>
                <a:path w="572" h="159" extrusionOk="0">
                  <a:moveTo>
                    <a:pt x="572" y="1"/>
                  </a:moveTo>
                  <a:cubicBezTo>
                    <a:pt x="572" y="50"/>
                    <a:pt x="560" y="86"/>
                    <a:pt x="547" y="123"/>
                  </a:cubicBezTo>
                  <a:cubicBezTo>
                    <a:pt x="365" y="123"/>
                    <a:pt x="207" y="159"/>
                    <a:pt x="0" y="147"/>
                  </a:cubicBezTo>
                  <a:cubicBezTo>
                    <a:pt x="25" y="134"/>
                    <a:pt x="25" y="98"/>
                    <a:pt x="25" y="61"/>
                  </a:cubicBezTo>
                  <a:cubicBezTo>
                    <a:pt x="171" y="1"/>
                    <a:pt x="414" y="50"/>
                    <a:pt x="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98" name="Google Shape;1898;p33"/>
            <p:cNvSpPr/>
            <p:nvPr/>
          </p:nvSpPr>
          <p:spPr>
            <a:xfrm>
              <a:off x="5011574" y="3370185"/>
              <a:ext cx="28744" cy="7826"/>
            </a:xfrm>
            <a:custGeom>
              <a:avLst/>
              <a:gdLst/>
              <a:ahLst/>
              <a:cxnLst/>
              <a:rect l="l" t="t" r="r" b="b"/>
              <a:pathLst>
                <a:path w="584" h="159" extrusionOk="0">
                  <a:moveTo>
                    <a:pt x="547" y="1"/>
                  </a:moveTo>
                  <a:cubicBezTo>
                    <a:pt x="584" y="25"/>
                    <a:pt x="523" y="74"/>
                    <a:pt x="547" y="134"/>
                  </a:cubicBezTo>
                  <a:cubicBezTo>
                    <a:pt x="352" y="134"/>
                    <a:pt x="182" y="147"/>
                    <a:pt x="12" y="158"/>
                  </a:cubicBezTo>
                  <a:cubicBezTo>
                    <a:pt x="0" y="134"/>
                    <a:pt x="25" y="74"/>
                    <a:pt x="12" y="13"/>
                  </a:cubicBezTo>
                  <a:cubicBezTo>
                    <a:pt x="170" y="37"/>
                    <a:pt x="401" y="25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899" name="Google Shape;1899;p33"/>
            <p:cNvSpPr/>
            <p:nvPr/>
          </p:nvSpPr>
          <p:spPr>
            <a:xfrm>
              <a:off x="4975642" y="3372597"/>
              <a:ext cx="23379" cy="11419"/>
            </a:xfrm>
            <a:custGeom>
              <a:avLst/>
              <a:gdLst/>
              <a:ahLst/>
              <a:cxnLst/>
              <a:rect l="l" t="t" r="r" b="b"/>
              <a:pathLst>
                <a:path w="475" h="232" extrusionOk="0">
                  <a:moveTo>
                    <a:pt x="474" y="49"/>
                  </a:moveTo>
                  <a:cubicBezTo>
                    <a:pt x="474" y="231"/>
                    <a:pt x="146" y="98"/>
                    <a:pt x="0" y="158"/>
                  </a:cubicBezTo>
                  <a:lnTo>
                    <a:pt x="0" y="98"/>
                  </a:lnTo>
                  <a:cubicBezTo>
                    <a:pt x="85" y="1"/>
                    <a:pt x="341" y="85"/>
                    <a:pt x="474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00" name="Google Shape;1900;p33"/>
            <p:cNvSpPr/>
            <p:nvPr/>
          </p:nvSpPr>
          <p:spPr>
            <a:xfrm>
              <a:off x="5063060" y="3375550"/>
              <a:ext cx="26923" cy="28203"/>
            </a:xfrm>
            <a:custGeom>
              <a:avLst/>
              <a:gdLst/>
              <a:ahLst/>
              <a:cxnLst/>
              <a:rect l="l" t="t" r="r" b="b"/>
              <a:pathLst>
                <a:path w="547" h="573" extrusionOk="0">
                  <a:moveTo>
                    <a:pt x="316" y="13"/>
                  </a:moveTo>
                  <a:cubicBezTo>
                    <a:pt x="231" y="62"/>
                    <a:pt x="133" y="122"/>
                    <a:pt x="146" y="232"/>
                  </a:cubicBezTo>
                  <a:cubicBezTo>
                    <a:pt x="182" y="403"/>
                    <a:pt x="498" y="366"/>
                    <a:pt x="547" y="220"/>
                  </a:cubicBezTo>
                  <a:cubicBezTo>
                    <a:pt x="535" y="573"/>
                    <a:pt x="0" y="378"/>
                    <a:pt x="85" y="111"/>
                  </a:cubicBezTo>
                  <a:cubicBezTo>
                    <a:pt x="109" y="38"/>
                    <a:pt x="195" y="1"/>
                    <a:pt x="316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01" name="Google Shape;1901;p33"/>
            <p:cNvSpPr/>
            <p:nvPr/>
          </p:nvSpPr>
          <p:spPr>
            <a:xfrm>
              <a:off x="5014527" y="3380374"/>
              <a:ext cx="32387" cy="29975"/>
            </a:xfrm>
            <a:custGeom>
              <a:avLst/>
              <a:gdLst/>
              <a:ahLst/>
              <a:cxnLst/>
              <a:rect l="l" t="t" r="r" b="b"/>
              <a:pathLst>
                <a:path w="658" h="609" extrusionOk="0">
                  <a:moveTo>
                    <a:pt x="438" y="0"/>
                  </a:moveTo>
                  <a:cubicBezTo>
                    <a:pt x="159" y="97"/>
                    <a:pt x="475" y="499"/>
                    <a:pt x="657" y="195"/>
                  </a:cubicBezTo>
                  <a:cubicBezTo>
                    <a:pt x="573" y="608"/>
                    <a:pt x="0" y="61"/>
                    <a:pt x="4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02" name="Google Shape;1902;p33"/>
            <p:cNvSpPr/>
            <p:nvPr/>
          </p:nvSpPr>
          <p:spPr>
            <a:xfrm>
              <a:off x="4940301" y="3385148"/>
              <a:ext cx="28794" cy="31796"/>
            </a:xfrm>
            <a:custGeom>
              <a:avLst/>
              <a:gdLst/>
              <a:ahLst/>
              <a:cxnLst/>
              <a:rect l="l" t="t" r="r" b="b"/>
              <a:pathLst>
                <a:path w="585" h="646" extrusionOk="0">
                  <a:moveTo>
                    <a:pt x="268" y="0"/>
                  </a:moveTo>
                  <a:cubicBezTo>
                    <a:pt x="268" y="49"/>
                    <a:pt x="219" y="122"/>
                    <a:pt x="232" y="208"/>
                  </a:cubicBezTo>
                  <a:cubicBezTo>
                    <a:pt x="268" y="354"/>
                    <a:pt x="487" y="365"/>
                    <a:pt x="584" y="232"/>
                  </a:cubicBezTo>
                  <a:cubicBezTo>
                    <a:pt x="536" y="645"/>
                    <a:pt x="0" y="232"/>
                    <a:pt x="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03" name="Google Shape;1903;p33"/>
            <p:cNvSpPr/>
            <p:nvPr/>
          </p:nvSpPr>
          <p:spPr>
            <a:xfrm>
              <a:off x="4894820" y="3388151"/>
              <a:ext cx="20377" cy="288577"/>
            </a:xfrm>
            <a:custGeom>
              <a:avLst/>
              <a:gdLst/>
              <a:ahLst/>
              <a:cxnLst/>
              <a:rect l="l" t="t" r="r" b="b"/>
              <a:pathLst>
                <a:path w="414" h="5863" extrusionOk="0">
                  <a:moveTo>
                    <a:pt x="49" y="1"/>
                  </a:moveTo>
                  <a:cubicBezTo>
                    <a:pt x="62" y="1"/>
                    <a:pt x="62" y="1"/>
                    <a:pt x="62" y="12"/>
                  </a:cubicBezTo>
                  <a:cubicBezTo>
                    <a:pt x="86" y="839"/>
                    <a:pt x="122" y="1666"/>
                    <a:pt x="170" y="2542"/>
                  </a:cubicBezTo>
                  <a:cubicBezTo>
                    <a:pt x="195" y="3199"/>
                    <a:pt x="292" y="3904"/>
                    <a:pt x="329" y="4609"/>
                  </a:cubicBezTo>
                  <a:cubicBezTo>
                    <a:pt x="341" y="4828"/>
                    <a:pt x="329" y="5060"/>
                    <a:pt x="341" y="5279"/>
                  </a:cubicBezTo>
                  <a:cubicBezTo>
                    <a:pt x="353" y="5473"/>
                    <a:pt x="414" y="5668"/>
                    <a:pt x="378" y="5863"/>
                  </a:cubicBezTo>
                  <a:cubicBezTo>
                    <a:pt x="195" y="4963"/>
                    <a:pt x="219" y="3941"/>
                    <a:pt x="170" y="2955"/>
                  </a:cubicBezTo>
                  <a:cubicBezTo>
                    <a:pt x="122" y="1958"/>
                    <a:pt x="49" y="961"/>
                    <a:pt x="0" y="37"/>
                  </a:cubicBezTo>
                  <a:cubicBezTo>
                    <a:pt x="25" y="37"/>
                    <a:pt x="37" y="25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4891227" y="3391744"/>
              <a:ext cx="18015" cy="289168"/>
            </a:xfrm>
            <a:custGeom>
              <a:avLst/>
              <a:gdLst/>
              <a:ahLst/>
              <a:cxnLst/>
              <a:rect l="l" t="t" r="r" b="b"/>
              <a:pathLst>
                <a:path w="366" h="5875" extrusionOk="0">
                  <a:moveTo>
                    <a:pt x="25" y="12"/>
                  </a:moveTo>
                  <a:cubicBezTo>
                    <a:pt x="37" y="1"/>
                    <a:pt x="49" y="12"/>
                    <a:pt x="49" y="25"/>
                  </a:cubicBezTo>
                  <a:cubicBezTo>
                    <a:pt x="49" y="949"/>
                    <a:pt x="195" y="1947"/>
                    <a:pt x="219" y="2955"/>
                  </a:cubicBezTo>
                  <a:cubicBezTo>
                    <a:pt x="232" y="3965"/>
                    <a:pt x="292" y="4963"/>
                    <a:pt x="365" y="5874"/>
                  </a:cubicBezTo>
                  <a:cubicBezTo>
                    <a:pt x="62" y="4099"/>
                    <a:pt x="73" y="2031"/>
                    <a:pt x="0" y="49"/>
                  </a:cubicBezTo>
                  <a:cubicBezTo>
                    <a:pt x="0" y="37"/>
                    <a:pt x="25" y="25"/>
                    <a:pt x="2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4911014" y="3393516"/>
              <a:ext cx="19196" cy="15603"/>
            </a:xfrm>
            <a:custGeom>
              <a:avLst/>
              <a:gdLst/>
              <a:ahLst/>
              <a:cxnLst/>
              <a:rect l="l" t="t" r="r" b="b"/>
              <a:pathLst>
                <a:path w="390" h="317" extrusionOk="0">
                  <a:moveTo>
                    <a:pt x="49" y="1"/>
                  </a:moveTo>
                  <a:cubicBezTo>
                    <a:pt x="49" y="49"/>
                    <a:pt x="36" y="232"/>
                    <a:pt x="133" y="257"/>
                  </a:cubicBezTo>
                  <a:cubicBezTo>
                    <a:pt x="243" y="257"/>
                    <a:pt x="341" y="244"/>
                    <a:pt x="352" y="159"/>
                  </a:cubicBezTo>
                  <a:cubicBezTo>
                    <a:pt x="389" y="268"/>
                    <a:pt x="231" y="317"/>
                    <a:pt x="97" y="317"/>
                  </a:cubicBezTo>
                  <a:cubicBezTo>
                    <a:pt x="12" y="268"/>
                    <a:pt x="0" y="98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4886403" y="3395928"/>
              <a:ext cx="23429" cy="295172"/>
            </a:xfrm>
            <a:custGeom>
              <a:avLst/>
              <a:gdLst/>
              <a:ahLst/>
              <a:cxnLst/>
              <a:rect l="l" t="t" r="r" b="b"/>
              <a:pathLst>
                <a:path w="476" h="5997" extrusionOk="0">
                  <a:moveTo>
                    <a:pt x="38" y="0"/>
                  </a:moveTo>
                  <a:cubicBezTo>
                    <a:pt x="50" y="0"/>
                    <a:pt x="50" y="13"/>
                    <a:pt x="50" y="13"/>
                  </a:cubicBezTo>
                  <a:cubicBezTo>
                    <a:pt x="111" y="1508"/>
                    <a:pt x="111" y="3260"/>
                    <a:pt x="281" y="4695"/>
                  </a:cubicBezTo>
                  <a:cubicBezTo>
                    <a:pt x="305" y="4914"/>
                    <a:pt x="341" y="5169"/>
                    <a:pt x="366" y="5400"/>
                  </a:cubicBezTo>
                  <a:cubicBezTo>
                    <a:pt x="390" y="5607"/>
                    <a:pt x="476" y="5886"/>
                    <a:pt x="269" y="5996"/>
                  </a:cubicBezTo>
                  <a:cubicBezTo>
                    <a:pt x="62" y="4135"/>
                    <a:pt x="62" y="1995"/>
                    <a:pt x="1" y="49"/>
                  </a:cubicBezTo>
                  <a:cubicBezTo>
                    <a:pt x="14" y="37"/>
                    <a:pt x="38" y="25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4873901" y="3400702"/>
              <a:ext cx="26923" cy="299947"/>
            </a:xfrm>
            <a:custGeom>
              <a:avLst/>
              <a:gdLst/>
              <a:ahLst/>
              <a:cxnLst/>
              <a:rect l="l" t="t" r="r" b="b"/>
              <a:pathLst>
                <a:path w="547" h="6094" extrusionOk="0">
                  <a:moveTo>
                    <a:pt x="377" y="6094"/>
                  </a:moveTo>
                  <a:cubicBezTo>
                    <a:pt x="377" y="5559"/>
                    <a:pt x="268" y="4999"/>
                    <a:pt x="243" y="4452"/>
                  </a:cubicBezTo>
                  <a:cubicBezTo>
                    <a:pt x="219" y="4087"/>
                    <a:pt x="231" y="3710"/>
                    <a:pt x="195" y="3333"/>
                  </a:cubicBezTo>
                  <a:cubicBezTo>
                    <a:pt x="146" y="2616"/>
                    <a:pt x="133" y="1886"/>
                    <a:pt x="73" y="1156"/>
                  </a:cubicBezTo>
                  <a:cubicBezTo>
                    <a:pt x="60" y="889"/>
                    <a:pt x="36" y="621"/>
                    <a:pt x="36" y="341"/>
                  </a:cubicBezTo>
                  <a:cubicBezTo>
                    <a:pt x="36" y="281"/>
                    <a:pt x="0" y="147"/>
                    <a:pt x="85" y="111"/>
                  </a:cubicBezTo>
                  <a:cubicBezTo>
                    <a:pt x="122" y="584"/>
                    <a:pt x="133" y="1071"/>
                    <a:pt x="182" y="1521"/>
                  </a:cubicBezTo>
                  <a:cubicBezTo>
                    <a:pt x="219" y="1059"/>
                    <a:pt x="109" y="524"/>
                    <a:pt x="133" y="62"/>
                  </a:cubicBezTo>
                  <a:cubicBezTo>
                    <a:pt x="158" y="49"/>
                    <a:pt x="170" y="13"/>
                    <a:pt x="195" y="1"/>
                  </a:cubicBezTo>
                  <a:cubicBezTo>
                    <a:pt x="206" y="1"/>
                    <a:pt x="206" y="13"/>
                    <a:pt x="206" y="13"/>
                  </a:cubicBezTo>
                  <a:cubicBezTo>
                    <a:pt x="268" y="1813"/>
                    <a:pt x="304" y="3722"/>
                    <a:pt x="438" y="5473"/>
                  </a:cubicBezTo>
                  <a:cubicBezTo>
                    <a:pt x="462" y="5692"/>
                    <a:pt x="547" y="5984"/>
                    <a:pt x="377" y="6094"/>
                  </a:cubicBezTo>
                  <a:close/>
                  <a:moveTo>
                    <a:pt x="231" y="2154"/>
                  </a:moveTo>
                  <a:cubicBezTo>
                    <a:pt x="231" y="2092"/>
                    <a:pt x="231" y="1971"/>
                    <a:pt x="206" y="1922"/>
                  </a:cubicBezTo>
                  <a:cubicBezTo>
                    <a:pt x="195" y="2019"/>
                    <a:pt x="206" y="2348"/>
                    <a:pt x="231" y="21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5034856" y="3440818"/>
              <a:ext cx="19836" cy="32977"/>
            </a:xfrm>
            <a:custGeom>
              <a:avLst/>
              <a:gdLst/>
              <a:ahLst/>
              <a:cxnLst/>
              <a:rect l="l" t="t" r="r" b="b"/>
              <a:pathLst>
                <a:path w="403" h="670" extrusionOk="0">
                  <a:moveTo>
                    <a:pt x="342" y="1"/>
                  </a:moveTo>
                  <a:cubicBezTo>
                    <a:pt x="342" y="25"/>
                    <a:pt x="342" y="61"/>
                    <a:pt x="354" y="61"/>
                  </a:cubicBezTo>
                  <a:cubicBezTo>
                    <a:pt x="269" y="134"/>
                    <a:pt x="87" y="61"/>
                    <a:pt x="87" y="207"/>
                  </a:cubicBezTo>
                  <a:cubicBezTo>
                    <a:pt x="87" y="304"/>
                    <a:pt x="196" y="304"/>
                    <a:pt x="306" y="304"/>
                  </a:cubicBezTo>
                  <a:cubicBezTo>
                    <a:pt x="330" y="402"/>
                    <a:pt x="196" y="329"/>
                    <a:pt x="171" y="377"/>
                  </a:cubicBezTo>
                  <a:cubicBezTo>
                    <a:pt x="123" y="390"/>
                    <a:pt x="123" y="439"/>
                    <a:pt x="123" y="499"/>
                  </a:cubicBezTo>
                  <a:cubicBezTo>
                    <a:pt x="171" y="560"/>
                    <a:pt x="293" y="548"/>
                    <a:pt x="403" y="548"/>
                  </a:cubicBezTo>
                  <a:lnTo>
                    <a:pt x="403" y="609"/>
                  </a:lnTo>
                  <a:cubicBezTo>
                    <a:pt x="330" y="658"/>
                    <a:pt x="184" y="645"/>
                    <a:pt x="87" y="669"/>
                  </a:cubicBezTo>
                  <a:cubicBezTo>
                    <a:pt x="50" y="475"/>
                    <a:pt x="25" y="268"/>
                    <a:pt x="1" y="61"/>
                  </a:cubicBezTo>
                  <a:cubicBezTo>
                    <a:pt x="135" y="50"/>
                    <a:pt x="220" y="13"/>
                    <a:pt x="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5004929" y="3443821"/>
              <a:ext cx="17473" cy="30566"/>
            </a:xfrm>
            <a:custGeom>
              <a:avLst/>
              <a:gdLst/>
              <a:ahLst/>
              <a:cxnLst/>
              <a:rect l="l" t="t" r="r" b="b"/>
              <a:pathLst>
                <a:path w="355" h="621" extrusionOk="0">
                  <a:moveTo>
                    <a:pt x="341" y="37"/>
                  </a:moveTo>
                  <a:cubicBezTo>
                    <a:pt x="354" y="98"/>
                    <a:pt x="268" y="62"/>
                    <a:pt x="244" y="98"/>
                  </a:cubicBezTo>
                  <a:cubicBezTo>
                    <a:pt x="257" y="183"/>
                    <a:pt x="232" y="268"/>
                    <a:pt x="232" y="353"/>
                  </a:cubicBezTo>
                  <a:cubicBezTo>
                    <a:pt x="232" y="438"/>
                    <a:pt x="293" y="560"/>
                    <a:pt x="208" y="621"/>
                  </a:cubicBezTo>
                  <a:cubicBezTo>
                    <a:pt x="195" y="438"/>
                    <a:pt x="171" y="280"/>
                    <a:pt x="160" y="110"/>
                  </a:cubicBezTo>
                  <a:cubicBezTo>
                    <a:pt x="111" y="62"/>
                    <a:pt x="1" y="146"/>
                    <a:pt x="1" y="49"/>
                  </a:cubicBezTo>
                  <a:cubicBezTo>
                    <a:pt x="111" y="49"/>
                    <a:pt x="232" y="0"/>
                    <a:pt x="341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4941482" y="3448595"/>
              <a:ext cx="25840" cy="31796"/>
            </a:xfrm>
            <a:custGeom>
              <a:avLst/>
              <a:gdLst/>
              <a:ahLst/>
              <a:cxnLst/>
              <a:rect l="l" t="t" r="r" b="b"/>
              <a:pathLst>
                <a:path w="525" h="646" extrusionOk="0">
                  <a:moveTo>
                    <a:pt x="463" y="1"/>
                  </a:moveTo>
                  <a:cubicBezTo>
                    <a:pt x="512" y="171"/>
                    <a:pt x="487" y="402"/>
                    <a:pt x="524" y="597"/>
                  </a:cubicBezTo>
                  <a:cubicBezTo>
                    <a:pt x="390" y="646"/>
                    <a:pt x="208" y="511"/>
                    <a:pt x="147" y="646"/>
                  </a:cubicBezTo>
                  <a:cubicBezTo>
                    <a:pt x="98" y="584"/>
                    <a:pt x="86" y="414"/>
                    <a:pt x="62" y="268"/>
                  </a:cubicBezTo>
                  <a:cubicBezTo>
                    <a:pt x="49" y="171"/>
                    <a:pt x="1" y="13"/>
                    <a:pt x="122" y="25"/>
                  </a:cubicBezTo>
                  <a:cubicBezTo>
                    <a:pt x="111" y="292"/>
                    <a:pt x="171" y="560"/>
                    <a:pt x="427" y="524"/>
                  </a:cubicBezTo>
                  <a:cubicBezTo>
                    <a:pt x="487" y="354"/>
                    <a:pt x="378" y="171"/>
                    <a:pt x="414" y="13"/>
                  </a:cubicBezTo>
                  <a:cubicBezTo>
                    <a:pt x="439" y="13"/>
                    <a:pt x="451" y="13"/>
                    <a:pt x="4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4973821" y="3445642"/>
              <a:ext cx="19836" cy="29335"/>
            </a:xfrm>
            <a:custGeom>
              <a:avLst/>
              <a:gdLst/>
              <a:ahLst/>
              <a:cxnLst/>
              <a:rect l="l" t="t" r="r" b="b"/>
              <a:pathLst>
                <a:path w="403" h="596" extrusionOk="0">
                  <a:moveTo>
                    <a:pt x="292" y="73"/>
                  </a:moveTo>
                  <a:cubicBezTo>
                    <a:pt x="402" y="182"/>
                    <a:pt x="402" y="596"/>
                    <a:pt x="171" y="535"/>
                  </a:cubicBezTo>
                  <a:cubicBezTo>
                    <a:pt x="1" y="487"/>
                    <a:pt x="49" y="0"/>
                    <a:pt x="292" y="73"/>
                  </a:cubicBezTo>
                  <a:close/>
                  <a:moveTo>
                    <a:pt x="244" y="352"/>
                  </a:moveTo>
                  <a:cubicBezTo>
                    <a:pt x="281" y="316"/>
                    <a:pt x="268" y="231"/>
                    <a:pt x="208" y="231"/>
                  </a:cubicBezTo>
                  <a:cubicBezTo>
                    <a:pt x="159" y="255"/>
                    <a:pt x="159" y="377"/>
                    <a:pt x="244" y="3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12" name="Google Shape;1912;p33"/>
            <p:cNvSpPr/>
            <p:nvPr/>
          </p:nvSpPr>
          <p:spPr>
            <a:xfrm>
              <a:off x="5041501" y="3483936"/>
              <a:ext cx="28154" cy="37161"/>
            </a:xfrm>
            <a:custGeom>
              <a:avLst/>
              <a:gdLst/>
              <a:ahLst/>
              <a:cxnLst/>
              <a:rect l="l" t="t" r="r" b="b"/>
              <a:pathLst>
                <a:path w="572" h="755" extrusionOk="0">
                  <a:moveTo>
                    <a:pt x="450" y="1"/>
                  </a:moveTo>
                  <a:cubicBezTo>
                    <a:pt x="365" y="110"/>
                    <a:pt x="292" y="231"/>
                    <a:pt x="207" y="353"/>
                  </a:cubicBezTo>
                  <a:cubicBezTo>
                    <a:pt x="279" y="499"/>
                    <a:pt x="438" y="572"/>
                    <a:pt x="571" y="657"/>
                  </a:cubicBezTo>
                  <a:cubicBezTo>
                    <a:pt x="438" y="755"/>
                    <a:pt x="328" y="499"/>
                    <a:pt x="171" y="487"/>
                  </a:cubicBezTo>
                  <a:cubicBezTo>
                    <a:pt x="85" y="511"/>
                    <a:pt x="134" y="669"/>
                    <a:pt x="98" y="730"/>
                  </a:cubicBezTo>
                  <a:cubicBezTo>
                    <a:pt x="49" y="572"/>
                    <a:pt x="0" y="268"/>
                    <a:pt x="49" y="110"/>
                  </a:cubicBezTo>
                  <a:cubicBezTo>
                    <a:pt x="109" y="134"/>
                    <a:pt x="73" y="280"/>
                    <a:pt x="122" y="328"/>
                  </a:cubicBezTo>
                  <a:cubicBezTo>
                    <a:pt x="268" y="244"/>
                    <a:pt x="304" y="74"/>
                    <a:pt x="4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13" name="Google Shape;1913;p33"/>
            <p:cNvSpPr/>
            <p:nvPr/>
          </p:nvSpPr>
          <p:spPr>
            <a:xfrm>
              <a:off x="5007341" y="3489941"/>
              <a:ext cx="23429" cy="31747"/>
            </a:xfrm>
            <a:custGeom>
              <a:avLst/>
              <a:gdLst/>
              <a:ahLst/>
              <a:cxnLst/>
              <a:rect l="l" t="t" r="r" b="b"/>
              <a:pathLst>
                <a:path w="476" h="645" extrusionOk="0">
                  <a:moveTo>
                    <a:pt x="232" y="12"/>
                  </a:moveTo>
                  <a:cubicBezTo>
                    <a:pt x="305" y="0"/>
                    <a:pt x="427" y="85"/>
                    <a:pt x="451" y="206"/>
                  </a:cubicBezTo>
                  <a:cubicBezTo>
                    <a:pt x="475" y="304"/>
                    <a:pt x="451" y="487"/>
                    <a:pt x="402" y="547"/>
                  </a:cubicBezTo>
                  <a:cubicBezTo>
                    <a:pt x="292" y="644"/>
                    <a:pt x="74" y="535"/>
                    <a:pt x="49" y="389"/>
                  </a:cubicBezTo>
                  <a:cubicBezTo>
                    <a:pt x="1" y="219"/>
                    <a:pt x="122" y="36"/>
                    <a:pt x="232" y="12"/>
                  </a:cubicBezTo>
                  <a:close/>
                  <a:moveTo>
                    <a:pt x="268" y="365"/>
                  </a:moveTo>
                  <a:cubicBezTo>
                    <a:pt x="305" y="365"/>
                    <a:pt x="317" y="341"/>
                    <a:pt x="317" y="304"/>
                  </a:cubicBezTo>
                  <a:cubicBezTo>
                    <a:pt x="268" y="170"/>
                    <a:pt x="135" y="352"/>
                    <a:pt x="268" y="3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14" name="Google Shape;1914;p33"/>
            <p:cNvSpPr/>
            <p:nvPr/>
          </p:nvSpPr>
          <p:spPr>
            <a:xfrm>
              <a:off x="4949308" y="3494076"/>
              <a:ext cx="27563" cy="37161"/>
            </a:xfrm>
            <a:custGeom>
              <a:avLst/>
              <a:gdLst/>
              <a:ahLst/>
              <a:cxnLst/>
              <a:rect l="l" t="t" r="r" b="b"/>
              <a:pathLst>
                <a:path w="560" h="755" extrusionOk="0">
                  <a:moveTo>
                    <a:pt x="268" y="98"/>
                  </a:moveTo>
                  <a:cubicBezTo>
                    <a:pt x="292" y="195"/>
                    <a:pt x="219" y="208"/>
                    <a:pt x="219" y="293"/>
                  </a:cubicBezTo>
                  <a:cubicBezTo>
                    <a:pt x="231" y="354"/>
                    <a:pt x="328" y="305"/>
                    <a:pt x="365" y="341"/>
                  </a:cubicBezTo>
                  <a:cubicBezTo>
                    <a:pt x="560" y="536"/>
                    <a:pt x="304" y="755"/>
                    <a:pt x="36" y="706"/>
                  </a:cubicBezTo>
                  <a:cubicBezTo>
                    <a:pt x="36" y="476"/>
                    <a:pt x="0" y="293"/>
                    <a:pt x="0" y="74"/>
                  </a:cubicBezTo>
                  <a:cubicBezTo>
                    <a:pt x="73" y="49"/>
                    <a:pt x="231" y="1"/>
                    <a:pt x="268" y="98"/>
                  </a:cubicBezTo>
                  <a:close/>
                  <a:moveTo>
                    <a:pt x="134" y="195"/>
                  </a:moveTo>
                  <a:cubicBezTo>
                    <a:pt x="171" y="195"/>
                    <a:pt x="182" y="159"/>
                    <a:pt x="171" y="111"/>
                  </a:cubicBezTo>
                  <a:cubicBezTo>
                    <a:pt x="85" y="38"/>
                    <a:pt x="25" y="208"/>
                    <a:pt x="134" y="195"/>
                  </a:cubicBezTo>
                  <a:close/>
                  <a:moveTo>
                    <a:pt x="158" y="487"/>
                  </a:moveTo>
                  <a:cubicBezTo>
                    <a:pt x="158" y="524"/>
                    <a:pt x="182" y="524"/>
                    <a:pt x="195" y="560"/>
                  </a:cubicBezTo>
                  <a:cubicBezTo>
                    <a:pt x="244" y="560"/>
                    <a:pt x="280" y="536"/>
                    <a:pt x="268" y="487"/>
                  </a:cubicBezTo>
                  <a:cubicBezTo>
                    <a:pt x="255" y="439"/>
                    <a:pt x="182" y="439"/>
                    <a:pt x="158" y="4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4978595" y="3492304"/>
              <a:ext cx="22247" cy="27612"/>
            </a:xfrm>
            <a:custGeom>
              <a:avLst/>
              <a:gdLst/>
              <a:ahLst/>
              <a:cxnLst/>
              <a:rect l="l" t="t" r="r" b="b"/>
              <a:pathLst>
                <a:path w="452" h="561" extrusionOk="0">
                  <a:moveTo>
                    <a:pt x="147" y="85"/>
                  </a:moveTo>
                  <a:cubicBezTo>
                    <a:pt x="378" y="1"/>
                    <a:pt x="451" y="536"/>
                    <a:pt x="232" y="548"/>
                  </a:cubicBezTo>
                  <a:cubicBezTo>
                    <a:pt x="62" y="560"/>
                    <a:pt x="1" y="147"/>
                    <a:pt x="147" y="85"/>
                  </a:cubicBezTo>
                  <a:close/>
                  <a:moveTo>
                    <a:pt x="171" y="280"/>
                  </a:moveTo>
                  <a:cubicBezTo>
                    <a:pt x="159" y="317"/>
                    <a:pt x="184" y="317"/>
                    <a:pt x="195" y="341"/>
                  </a:cubicBezTo>
                  <a:cubicBezTo>
                    <a:pt x="354" y="353"/>
                    <a:pt x="220" y="158"/>
                    <a:pt x="171" y="2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4915788" y="3659314"/>
              <a:ext cx="196929" cy="22198"/>
            </a:xfrm>
            <a:custGeom>
              <a:avLst/>
              <a:gdLst/>
              <a:ahLst/>
              <a:cxnLst/>
              <a:rect l="l" t="t" r="r" b="b"/>
              <a:pathLst>
                <a:path w="4001" h="451" extrusionOk="0">
                  <a:moveTo>
                    <a:pt x="3916" y="0"/>
                  </a:moveTo>
                  <a:cubicBezTo>
                    <a:pt x="4001" y="0"/>
                    <a:pt x="3904" y="25"/>
                    <a:pt x="3916" y="73"/>
                  </a:cubicBezTo>
                  <a:cubicBezTo>
                    <a:pt x="2652" y="244"/>
                    <a:pt x="1374" y="390"/>
                    <a:pt x="0" y="451"/>
                  </a:cubicBezTo>
                  <a:cubicBezTo>
                    <a:pt x="36" y="354"/>
                    <a:pt x="134" y="390"/>
                    <a:pt x="207" y="378"/>
                  </a:cubicBezTo>
                  <a:cubicBezTo>
                    <a:pt x="1058" y="281"/>
                    <a:pt x="2055" y="232"/>
                    <a:pt x="2895" y="122"/>
                  </a:cubicBezTo>
                  <a:cubicBezTo>
                    <a:pt x="3247" y="73"/>
                    <a:pt x="3612" y="49"/>
                    <a:pt x="39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17" name="Google Shape;1917;p33"/>
            <p:cNvSpPr/>
            <p:nvPr/>
          </p:nvSpPr>
          <p:spPr>
            <a:xfrm>
              <a:off x="4911555" y="3665909"/>
              <a:ext cx="192795" cy="21608"/>
            </a:xfrm>
            <a:custGeom>
              <a:avLst/>
              <a:gdLst/>
              <a:ahLst/>
              <a:cxnLst/>
              <a:rect l="l" t="t" r="r" b="b"/>
              <a:pathLst>
                <a:path w="3917" h="439" extrusionOk="0">
                  <a:moveTo>
                    <a:pt x="3917" y="1"/>
                  </a:moveTo>
                  <a:cubicBezTo>
                    <a:pt x="3856" y="158"/>
                    <a:pt x="3649" y="122"/>
                    <a:pt x="3516" y="134"/>
                  </a:cubicBezTo>
                  <a:cubicBezTo>
                    <a:pt x="2373" y="268"/>
                    <a:pt x="1217" y="390"/>
                    <a:pt x="1" y="438"/>
                  </a:cubicBezTo>
                  <a:cubicBezTo>
                    <a:pt x="86" y="268"/>
                    <a:pt x="305" y="341"/>
                    <a:pt x="439" y="329"/>
                  </a:cubicBezTo>
                  <a:cubicBezTo>
                    <a:pt x="1557" y="280"/>
                    <a:pt x="2822" y="98"/>
                    <a:pt x="38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18" name="Google Shape;1918;p33"/>
            <p:cNvSpPr/>
            <p:nvPr/>
          </p:nvSpPr>
          <p:spPr>
            <a:xfrm>
              <a:off x="4908602" y="3671914"/>
              <a:ext cx="190974" cy="19786"/>
            </a:xfrm>
            <a:custGeom>
              <a:avLst/>
              <a:gdLst/>
              <a:ahLst/>
              <a:cxnLst/>
              <a:rect l="l" t="t" r="r" b="b"/>
              <a:pathLst>
                <a:path w="3880" h="402" extrusionOk="0">
                  <a:moveTo>
                    <a:pt x="3879" y="61"/>
                  </a:moveTo>
                  <a:cubicBezTo>
                    <a:pt x="2627" y="182"/>
                    <a:pt x="1314" y="401"/>
                    <a:pt x="0" y="389"/>
                  </a:cubicBezTo>
                  <a:cubicBezTo>
                    <a:pt x="85" y="304"/>
                    <a:pt x="219" y="352"/>
                    <a:pt x="304" y="341"/>
                  </a:cubicBezTo>
                  <a:cubicBezTo>
                    <a:pt x="1447" y="292"/>
                    <a:pt x="2566" y="134"/>
                    <a:pt x="3661" y="49"/>
                  </a:cubicBezTo>
                  <a:cubicBezTo>
                    <a:pt x="3722" y="36"/>
                    <a:pt x="3819" y="0"/>
                    <a:pt x="3879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4903187" y="3677279"/>
              <a:ext cx="192795" cy="22198"/>
            </a:xfrm>
            <a:custGeom>
              <a:avLst/>
              <a:gdLst/>
              <a:ahLst/>
              <a:cxnLst/>
              <a:rect l="l" t="t" r="r" b="b"/>
              <a:pathLst>
                <a:path w="3917" h="451" extrusionOk="0">
                  <a:moveTo>
                    <a:pt x="3916" y="25"/>
                  </a:moveTo>
                  <a:cubicBezTo>
                    <a:pt x="2676" y="243"/>
                    <a:pt x="1400" y="414"/>
                    <a:pt x="0" y="451"/>
                  </a:cubicBezTo>
                  <a:cubicBezTo>
                    <a:pt x="49" y="341"/>
                    <a:pt x="98" y="341"/>
                    <a:pt x="183" y="329"/>
                  </a:cubicBezTo>
                  <a:cubicBezTo>
                    <a:pt x="475" y="292"/>
                    <a:pt x="803" y="316"/>
                    <a:pt x="1132" y="292"/>
                  </a:cubicBezTo>
                  <a:cubicBezTo>
                    <a:pt x="1971" y="219"/>
                    <a:pt x="2956" y="73"/>
                    <a:pt x="3771" y="25"/>
                  </a:cubicBezTo>
                  <a:cubicBezTo>
                    <a:pt x="3795" y="25"/>
                    <a:pt x="3856" y="0"/>
                    <a:pt x="3916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4899004" y="3682054"/>
              <a:ext cx="194025" cy="24610"/>
            </a:xfrm>
            <a:custGeom>
              <a:avLst/>
              <a:gdLst/>
              <a:ahLst/>
              <a:cxnLst/>
              <a:rect l="l" t="t" r="r" b="b"/>
              <a:pathLst>
                <a:path w="3942" h="500" extrusionOk="0">
                  <a:moveTo>
                    <a:pt x="3941" y="13"/>
                  </a:moveTo>
                  <a:cubicBezTo>
                    <a:pt x="3844" y="146"/>
                    <a:pt x="3649" y="110"/>
                    <a:pt x="3503" y="122"/>
                  </a:cubicBezTo>
                  <a:cubicBezTo>
                    <a:pt x="2409" y="256"/>
                    <a:pt x="1156" y="390"/>
                    <a:pt x="1" y="500"/>
                  </a:cubicBezTo>
                  <a:cubicBezTo>
                    <a:pt x="25" y="317"/>
                    <a:pt x="183" y="390"/>
                    <a:pt x="317" y="378"/>
                  </a:cubicBezTo>
                  <a:cubicBezTo>
                    <a:pt x="1423" y="329"/>
                    <a:pt x="2712" y="159"/>
                    <a:pt x="3807" y="25"/>
                  </a:cubicBezTo>
                  <a:cubicBezTo>
                    <a:pt x="3844" y="25"/>
                    <a:pt x="3880" y="1"/>
                    <a:pt x="394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21" name="Google Shape;1921;p33"/>
            <p:cNvSpPr/>
            <p:nvPr/>
          </p:nvSpPr>
          <p:spPr>
            <a:xfrm>
              <a:off x="4984600" y="3385148"/>
              <a:ext cx="19836" cy="17424"/>
            </a:xfrm>
            <a:custGeom>
              <a:avLst/>
              <a:gdLst/>
              <a:ahLst/>
              <a:cxnLst/>
              <a:rect l="l" t="t" r="r" b="b"/>
              <a:pathLst>
                <a:path w="403" h="354" extrusionOk="0">
                  <a:moveTo>
                    <a:pt x="135" y="0"/>
                  </a:moveTo>
                  <a:cubicBezTo>
                    <a:pt x="0" y="183"/>
                    <a:pt x="292" y="354"/>
                    <a:pt x="402" y="208"/>
                  </a:cubicBezTo>
                  <a:cubicBezTo>
                    <a:pt x="402" y="341"/>
                    <a:pt x="268" y="329"/>
                    <a:pt x="135" y="329"/>
                  </a:cubicBezTo>
                  <a:cubicBezTo>
                    <a:pt x="86" y="268"/>
                    <a:pt x="49" y="62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22" name="Google Shape;1922;p33"/>
            <p:cNvSpPr/>
            <p:nvPr/>
          </p:nvSpPr>
          <p:spPr>
            <a:xfrm>
              <a:off x="4904369" y="3365410"/>
              <a:ext cx="214353" cy="305902"/>
            </a:xfrm>
            <a:custGeom>
              <a:avLst/>
              <a:gdLst/>
              <a:ahLst/>
              <a:cxnLst/>
              <a:rect l="l" t="t" r="r" b="b"/>
              <a:pathLst>
                <a:path w="4355" h="6215" extrusionOk="0">
                  <a:moveTo>
                    <a:pt x="4038" y="1"/>
                  </a:moveTo>
                  <a:cubicBezTo>
                    <a:pt x="4209" y="1873"/>
                    <a:pt x="4306" y="3904"/>
                    <a:pt x="4355" y="5825"/>
                  </a:cubicBezTo>
                  <a:cubicBezTo>
                    <a:pt x="3017" y="5935"/>
                    <a:pt x="1703" y="6081"/>
                    <a:pt x="378" y="6215"/>
                  </a:cubicBezTo>
                  <a:cubicBezTo>
                    <a:pt x="208" y="4330"/>
                    <a:pt x="86" y="2396"/>
                    <a:pt x="1" y="438"/>
                  </a:cubicBezTo>
                  <a:cubicBezTo>
                    <a:pt x="74" y="365"/>
                    <a:pt x="159" y="317"/>
                    <a:pt x="317" y="328"/>
                  </a:cubicBezTo>
                  <a:lnTo>
                    <a:pt x="317" y="463"/>
                  </a:lnTo>
                  <a:cubicBezTo>
                    <a:pt x="257" y="487"/>
                    <a:pt x="171" y="474"/>
                    <a:pt x="122" y="499"/>
                  </a:cubicBezTo>
                  <a:cubicBezTo>
                    <a:pt x="122" y="450"/>
                    <a:pt x="122" y="401"/>
                    <a:pt x="98" y="390"/>
                  </a:cubicBezTo>
                  <a:cubicBezTo>
                    <a:pt x="25" y="1168"/>
                    <a:pt x="171" y="2019"/>
                    <a:pt x="208" y="2858"/>
                  </a:cubicBezTo>
                  <a:cubicBezTo>
                    <a:pt x="244" y="3685"/>
                    <a:pt x="330" y="4500"/>
                    <a:pt x="414" y="5279"/>
                  </a:cubicBezTo>
                  <a:cubicBezTo>
                    <a:pt x="378" y="3844"/>
                    <a:pt x="268" y="2372"/>
                    <a:pt x="159" y="949"/>
                  </a:cubicBezTo>
                  <a:cubicBezTo>
                    <a:pt x="366" y="985"/>
                    <a:pt x="549" y="925"/>
                    <a:pt x="573" y="803"/>
                  </a:cubicBezTo>
                  <a:cubicBezTo>
                    <a:pt x="585" y="755"/>
                    <a:pt x="549" y="706"/>
                    <a:pt x="549" y="669"/>
                  </a:cubicBezTo>
                  <a:cubicBezTo>
                    <a:pt x="549" y="536"/>
                    <a:pt x="658" y="426"/>
                    <a:pt x="622" y="280"/>
                  </a:cubicBezTo>
                  <a:cubicBezTo>
                    <a:pt x="803" y="317"/>
                    <a:pt x="1011" y="231"/>
                    <a:pt x="1144" y="304"/>
                  </a:cubicBezTo>
                  <a:cubicBezTo>
                    <a:pt x="1132" y="377"/>
                    <a:pt x="1011" y="328"/>
                    <a:pt x="949" y="341"/>
                  </a:cubicBezTo>
                  <a:cubicBezTo>
                    <a:pt x="876" y="353"/>
                    <a:pt x="803" y="365"/>
                    <a:pt x="767" y="377"/>
                  </a:cubicBezTo>
                  <a:cubicBezTo>
                    <a:pt x="779" y="414"/>
                    <a:pt x="852" y="401"/>
                    <a:pt x="901" y="401"/>
                  </a:cubicBezTo>
                  <a:cubicBezTo>
                    <a:pt x="694" y="755"/>
                    <a:pt x="1193" y="1058"/>
                    <a:pt x="1376" y="742"/>
                  </a:cubicBezTo>
                  <a:cubicBezTo>
                    <a:pt x="1327" y="584"/>
                    <a:pt x="1387" y="474"/>
                    <a:pt x="1448" y="353"/>
                  </a:cubicBezTo>
                  <a:cubicBezTo>
                    <a:pt x="1557" y="317"/>
                    <a:pt x="1740" y="353"/>
                    <a:pt x="1862" y="328"/>
                  </a:cubicBezTo>
                  <a:cubicBezTo>
                    <a:pt x="1789" y="390"/>
                    <a:pt x="1703" y="341"/>
                    <a:pt x="1655" y="426"/>
                  </a:cubicBezTo>
                  <a:cubicBezTo>
                    <a:pt x="1570" y="560"/>
                    <a:pt x="1643" y="803"/>
                    <a:pt x="1789" y="828"/>
                  </a:cubicBezTo>
                  <a:cubicBezTo>
                    <a:pt x="1898" y="852"/>
                    <a:pt x="2044" y="803"/>
                    <a:pt x="2081" y="718"/>
                  </a:cubicBezTo>
                  <a:cubicBezTo>
                    <a:pt x="2117" y="645"/>
                    <a:pt x="2057" y="609"/>
                    <a:pt x="2068" y="547"/>
                  </a:cubicBezTo>
                  <a:cubicBezTo>
                    <a:pt x="2081" y="463"/>
                    <a:pt x="2178" y="426"/>
                    <a:pt x="2178" y="317"/>
                  </a:cubicBezTo>
                  <a:cubicBezTo>
                    <a:pt x="2300" y="317"/>
                    <a:pt x="2384" y="304"/>
                    <a:pt x="2494" y="304"/>
                  </a:cubicBezTo>
                  <a:cubicBezTo>
                    <a:pt x="2397" y="450"/>
                    <a:pt x="2482" y="682"/>
                    <a:pt x="2616" y="730"/>
                  </a:cubicBezTo>
                  <a:cubicBezTo>
                    <a:pt x="2774" y="742"/>
                    <a:pt x="2895" y="706"/>
                    <a:pt x="2957" y="609"/>
                  </a:cubicBezTo>
                  <a:cubicBezTo>
                    <a:pt x="2932" y="450"/>
                    <a:pt x="2957" y="341"/>
                    <a:pt x="3017" y="244"/>
                  </a:cubicBezTo>
                  <a:cubicBezTo>
                    <a:pt x="3114" y="255"/>
                    <a:pt x="3175" y="231"/>
                    <a:pt x="3248" y="231"/>
                  </a:cubicBezTo>
                  <a:cubicBezTo>
                    <a:pt x="3273" y="255"/>
                    <a:pt x="3224" y="341"/>
                    <a:pt x="3236" y="438"/>
                  </a:cubicBezTo>
                  <a:cubicBezTo>
                    <a:pt x="3248" y="511"/>
                    <a:pt x="3297" y="547"/>
                    <a:pt x="3309" y="596"/>
                  </a:cubicBezTo>
                  <a:cubicBezTo>
                    <a:pt x="3455" y="718"/>
                    <a:pt x="3747" y="742"/>
                    <a:pt x="3808" y="547"/>
                  </a:cubicBezTo>
                  <a:cubicBezTo>
                    <a:pt x="3832" y="474"/>
                    <a:pt x="3795" y="426"/>
                    <a:pt x="3795" y="353"/>
                  </a:cubicBezTo>
                  <a:cubicBezTo>
                    <a:pt x="3808" y="219"/>
                    <a:pt x="3868" y="110"/>
                    <a:pt x="3917" y="25"/>
                  </a:cubicBezTo>
                  <a:cubicBezTo>
                    <a:pt x="4063" y="864"/>
                    <a:pt x="3990" y="1958"/>
                    <a:pt x="4124" y="2834"/>
                  </a:cubicBezTo>
                  <a:cubicBezTo>
                    <a:pt x="4160" y="1885"/>
                    <a:pt x="4038" y="901"/>
                    <a:pt x="4038" y="1"/>
                  </a:cubicBezTo>
                  <a:close/>
                  <a:moveTo>
                    <a:pt x="1679" y="1046"/>
                  </a:moveTo>
                  <a:cubicBezTo>
                    <a:pt x="2238" y="1046"/>
                    <a:pt x="2957" y="1046"/>
                    <a:pt x="3455" y="961"/>
                  </a:cubicBezTo>
                  <a:cubicBezTo>
                    <a:pt x="3492" y="2396"/>
                    <a:pt x="3674" y="3661"/>
                    <a:pt x="3698" y="5084"/>
                  </a:cubicBezTo>
                  <a:cubicBezTo>
                    <a:pt x="3236" y="5157"/>
                    <a:pt x="2689" y="5157"/>
                    <a:pt x="2263" y="5290"/>
                  </a:cubicBezTo>
                  <a:cubicBezTo>
                    <a:pt x="2725" y="5217"/>
                    <a:pt x="3273" y="5217"/>
                    <a:pt x="3747" y="5144"/>
                  </a:cubicBezTo>
                  <a:cubicBezTo>
                    <a:pt x="3747" y="4427"/>
                    <a:pt x="3674" y="3722"/>
                    <a:pt x="3625" y="3004"/>
                  </a:cubicBezTo>
                  <a:cubicBezTo>
                    <a:pt x="3565" y="2299"/>
                    <a:pt x="3552" y="1569"/>
                    <a:pt x="3455" y="888"/>
                  </a:cubicBezTo>
                  <a:cubicBezTo>
                    <a:pt x="3005" y="1034"/>
                    <a:pt x="2214" y="949"/>
                    <a:pt x="1679" y="1046"/>
                  </a:cubicBezTo>
                  <a:close/>
                  <a:moveTo>
                    <a:pt x="816" y="1155"/>
                  </a:moveTo>
                  <a:cubicBezTo>
                    <a:pt x="694" y="1168"/>
                    <a:pt x="573" y="1192"/>
                    <a:pt x="487" y="1180"/>
                  </a:cubicBezTo>
                  <a:cubicBezTo>
                    <a:pt x="573" y="2080"/>
                    <a:pt x="585" y="3041"/>
                    <a:pt x="694" y="3917"/>
                  </a:cubicBezTo>
                  <a:cubicBezTo>
                    <a:pt x="694" y="2955"/>
                    <a:pt x="609" y="2080"/>
                    <a:pt x="524" y="1228"/>
                  </a:cubicBezTo>
                  <a:cubicBezTo>
                    <a:pt x="767" y="1168"/>
                    <a:pt x="1084" y="1180"/>
                    <a:pt x="1303" y="1107"/>
                  </a:cubicBezTo>
                  <a:cubicBezTo>
                    <a:pt x="1132" y="1107"/>
                    <a:pt x="986" y="1131"/>
                    <a:pt x="816" y="1155"/>
                  </a:cubicBezTo>
                  <a:close/>
                  <a:moveTo>
                    <a:pt x="2567" y="1520"/>
                  </a:moveTo>
                  <a:cubicBezTo>
                    <a:pt x="2543" y="1788"/>
                    <a:pt x="2579" y="2117"/>
                    <a:pt x="2665" y="2311"/>
                  </a:cubicBezTo>
                  <a:cubicBezTo>
                    <a:pt x="2835" y="2299"/>
                    <a:pt x="2993" y="2274"/>
                    <a:pt x="3127" y="2238"/>
                  </a:cubicBezTo>
                  <a:cubicBezTo>
                    <a:pt x="3163" y="2165"/>
                    <a:pt x="3127" y="2044"/>
                    <a:pt x="3090" y="1995"/>
                  </a:cubicBezTo>
                  <a:cubicBezTo>
                    <a:pt x="3017" y="1971"/>
                    <a:pt x="2932" y="2019"/>
                    <a:pt x="2859" y="1982"/>
                  </a:cubicBezTo>
                  <a:cubicBezTo>
                    <a:pt x="2895" y="1946"/>
                    <a:pt x="3005" y="1971"/>
                    <a:pt x="3029" y="1934"/>
                  </a:cubicBezTo>
                  <a:cubicBezTo>
                    <a:pt x="3041" y="1849"/>
                    <a:pt x="3029" y="1788"/>
                    <a:pt x="2993" y="1752"/>
                  </a:cubicBezTo>
                  <a:cubicBezTo>
                    <a:pt x="2932" y="1727"/>
                    <a:pt x="2835" y="1800"/>
                    <a:pt x="2822" y="1739"/>
                  </a:cubicBezTo>
                  <a:cubicBezTo>
                    <a:pt x="2871" y="1679"/>
                    <a:pt x="3005" y="1703"/>
                    <a:pt x="3090" y="1655"/>
                  </a:cubicBezTo>
                  <a:cubicBezTo>
                    <a:pt x="3114" y="1618"/>
                    <a:pt x="3102" y="1533"/>
                    <a:pt x="3102" y="1472"/>
                  </a:cubicBezTo>
                  <a:cubicBezTo>
                    <a:pt x="2920" y="1423"/>
                    <a:pt x="2725" y="1484"/>
                    <a:pt x="2567" y="1520"/>
                  </a:cubicBezTo>
                  <a:close/>
                  <a:moveTo>
                    <a:pt x="1959" y="1582"/>
                  </a:moveTo>
                  <a:cubicBezTo>
                    <a:pt x="1947" y="1618"/>
                    <a:pt x="1959" y="1703"/>
                    <a:pt x="1971" y="1752"/>
                  </a:cubicBezTo>
                  <a:cubicBezTo>
                    <a:pt x="1995" y="1788"/>
                    <a:pt x="2093" y="1763"/>
                    <a:pt x="2117" y="1800"/>
                  </a:cubicBezTo>
                  <a:cubicBezTo>
                    <a:pt x="2154" y="1946"/>
                    <a:pt x="2130" y="2153"/>
                    <a:pt x="2178" y="2287"/>
                  </a:cubicBezTo>
                  <a:cubicBezTo>
                    <a:pt x="2214" y="2311"/>
                    <a:pt x="2324" y="2311"/>
                    <a:pt x="2360" y="2287"/>
                  </a:cubicBezTo>
                  <a:cubicBezTo>
                    <a:pt x="2373" y="2141"/>
                    <a:pt x="2348" y="1934"/>
                    <a:pt x="2336" y="1763"/>
                  </a:cubicBezTo>
                  <a:cubicBezTo>
                    <a:pt x="2397" y="1763"/>
                    <a:pt x="2421" y="1739"/>
                    <a:pt x="2457" y="1727"/>
                  </a:cubicBezTo>
                  <a:cubicBezTo>
                    <a:pt x="2446" y="1655"/>
                    <a:pt x="2482" y="1582"/>
                    <a:pt x="2457" y="1545"/>
                  </a:cubicBezTo>
                  <a:cubicBezTo>
                    <a:pt x="2300" y="1520"/>
                    <a:pt x="2117" y="1569"/>
                    <a:pt x="1959" y="1582"/>
                  </a:cubicBezTo>
                  <a:close/>
                  <a:moveTo>
                    <a:pt x="1084" y="1655"/>
                  </a:moveTo>
                  <a:cubicBezTo>
                    <a:pt x="1071" y="1825"/>
                    <a:pt x="1132" y="1995"/>
                    <a:pt x="1108" y="2117"/>
                  </a:cubicBezTo>
                  <a:cubicBezTo>
                    <a:pt x="1059" y="2104"/>
                    <a:pt x="1011" y="2104"/>
                    <a:pt x="998" y="2068"/>
                  </a:cubicBezTo>
                  <a:cubicBezTo>
                    <a:pt x="974" y="1909"/>
                    <a:pt x="949" y="1752"/>
                    <a:pt x="913" y="1618"/>
                  </a:cubicBezTo>
                  <a:cubicBezTo>
                    <a:pt x="840" y="1630"/>
                    <a:pt x="779" y="1655"/>
                    <a:pt x="719" y="1691"/>
                  </a:cubicBezTo>
                  <a:cubicBezTo>
                    <a:pt x="743" y="1946"/>
                    <a:pt x="743" y="2214"/>
                    <a:pt x="816" y="2420"/>
                  </a:cubicBezTo>
                  <a:cubicBezTo>
                    <a:pt x="1022" y="2336"/>
                    <a:pt x="1144" y="2445"/>
                    <a:pt x="1363" y="2384"/>
                  </a:cubicBezTo>
                  <a:cubicBezTo>
                    <a:pt x="1327" y="2117"/>
                    <a:pt x="1351" y="1788"/>
                    <a:pt x="1254" y="1582"/>
                  </a:cubicBezTo>
                  <a:cubicBezTo>
                    <a:pt x="1181" y="1582"/>
                    <a:pt x="1144" y="1630"/>
                    <a:pt x="1084" y="1655"/>
                  </a:cubicBezTo>
                  <a:close/>
                  <a:moveTo>
                    <a:pt x="1582" y="2274"/>
                  </a:moveTo>
                  <a:cubicBezTo>
                    <a:pt x="1984" y="2347"/>
                    <a:pt x="1947" y="1496"/>
                    <a:pt x="1582" y="1606"/>
                  </a:cubicBezTo>
                  <a:cubicBezTo>
                    <a:pt x="1351" y="1666"/>
                    <a:pt x="1327" y="2226"/>
                    <a:pt x="1582" y="2274"/>
                  </a:cubicBezTo>
                  <a:close/>
                  <a:moveTo>
                    <a:pt x="2957" y="2554"/>
                  </a:moveTo>
                  <a:cubicBezTo>
                    <a:pt x="2957" y="2493"/>
                    <a:pt x="2944" y="2445"/>
                    <a:pt x="2920" y="2409"/>
                  </a:cubicBezTo>
                  <a:cubicBezTo>
                    <a:pt x="2835" y="2409"/>
                    <a:pt x="2738" y="2396"/>
                    <a:pt x="2713" y="2445"/>
                  </a:cubicBezTo>
                  <a:cubicBezTo>
                    <a:pt x="2725" y="2712"/>
                    <a:pt x="2762" y="2944"/>
                    <a:pt x="2774" y="3211"/>
                  </a:cubicBezTo>
                  <a:cubicBezTo>
                    <a:pt x="2835" y="3223"/>
                    <a:pt x="2944" y="3236"/>
                    <a:pt x="2981" y="3199"/>
                  </a:cubicBezTo>
                  <a:cubicBezTo>
                    <a:pt x="2993" y="3150"/>
                    <a:pt x="2993" y="3090"/>
                    <a:pt x="2993" y="3028"/>
                  </a:cubicBezTo>
                  <a:cubicBezTo>
                    <a:pt x="3151" y="3101"/>
                    <a:pt x="3370" y="3357"/>
                    <a:pt x="3479" y="3090"/>
                  </a:cubicBezTo>
                  <a:cubicBezTo>
                    <a:pt x="3382" y="2944"/>
                    <a:pt x="3224" y="2858"/>
                    <a:pt x="3090" y="2761"/>
                  </a:cubicBezTo>
                  <a:cubicBezTo>
                    <a:pt x="3163" y="2615"/>
                    <a:pt x="3273" y="2518"/>
                    <a:pt x="3333" y="2347"/>
                  </a:cubicBezTo>
                  <a:cubicBezTo>
                    <a:pt x="3138" y="2250"/>
                    <a:pt x="3041" y="2469"/>
                    <a:pt x="2957" y="2554"/>
                  </a:cubicBezTo>
                  <a:close/>
                  <a:moveTo>
                    <a:pt x="2373" y="3247"/>
                  </a:moveTo>
                  <a:cubicBezTo>
                    <a:pt x="2774" y="3236"/>
                    <a:pt x="2725" y="2409"/>
                    <a:pt x="2324" y="2457"/>
                  </a:cubicBezTo>
                  <a:cubicBezTo>
                    <a:pt x="1911" y="2518"/>
                    <a:pt x="1984" y="3272"/>
                    <a:pt x="2373" y="3247"/>
                  </a:cubicBezTo>
                  <a:close/>
                  <a:moveTo>
                    <a:pt x="840" y="2627"/>
                  </a:moveTo>
                  <a:cubicBezTo>
                    <a:pt x="816" y="2882"/>
                    <a:pt x="865" y="3174"/>
                    <a:pt x="901" y="3417"/>
                  </a:cubicBezTo>
                  <a:cubicBezTo>
                    <a:pt x="1303" y="3539"/>
                    <a:pt x="1655" y="3041"/>
                    <a:pt x="1241" y="2871"/>
                  </a:cubicBezTo>
                  <a:cubicBezTo>
                    <a:pt x="1424" y="2627"/>
                    <a:pt x="1022" y="2482"/>
                    <a:pt x="840" y="2627"/>
                  </a:cubicBezTo>
                  <a:close/>
                  <a:moveTo>
                    <a:pt x="1692" y="3247"/>
                  </a:moveTo>
                  <a:cubicBezTo>
                    <a:pt x="2093" y="3296"/>
                    <a:pt x="2020" y="2700"/>
                    <a:pt x="1789" y="2566"/>
                  </a:cubicBezTo>
                  <a:cubicBezTo>
                    <a:pt x="1351" y="2530"/>
                    <a:pt x="1400" y="3223"/>
                    <a:pt x="1692" y="3247"/>
                  </a:cubicBezTo>
                  <a:close/>
                  <a:moveTo>
                    <a:pt x="4221" y="5728"/>
                  </a:moveTo>
                  <a:cubicBezTo>
                    <a:pt x="4063" y="5728"/>
                    <a:pt x="3892" y="5741"/>
                    <a:pt x="3722" y="5752"/>
                  </a:cubicBezTo>
                  <a:cubicBezTo>
                    <a:pt x="3565" y="5765"/>
                    <a:pt x="3394" y="5765"/>
                    <a:pt x="3284" y="5838"/>
                  </a:cubicBezTo>
                  <a:cubicBezTo>
                    <a:pt x="3625" y="5862"/>
                    <a:pt x="4027" y="5814"/>
                    <a:pt x="4330" y="5752"/>
                  </a:cubicBezTo>
                  <a:cubicBezTo>
                    <a:pt x="4282" y="5704"/>
                    <a:pt x="4270" y="5595"/>
                    <a:pt x="4270" y="5522"/>
                  </a:cubicBezTo>
                  <a:cubicBezTo>
                    <a:pt x="4233" y="4731"/>
                    <a:pt x="4246" y="3807"/>
                    <a:pt x="4148" y="3065"/>
                  </a:cubicBezTo>
                  <a:cubicBezTo>
                    <a:pt x="4136" y="3941"/>
                    <a:pt x="4184" y="4828"/>
                    <a:pt x="4221" y="5728"/>
                  </a:cubicBezTo>
                  <a:close/>
                  <a:moveTo>
                    <a:pt x="755" y="5473"/>
                  </a:moveTo>
                  <a:cubicBezTo>
                    <a:pt x="1157" y="5436"/>
                    <a:pt x="1570" y="5400"/>
                    <a:pt x="1935" y="5315"/>
                  </a:cubicBezTo>
                  <a:cubicBezTo>
                    <a:pt x="1521" y="5315"/>
                    <a:pt x="1181" y="5412"/>
                    <a:pt x="803" y="5400"/>
                  </a:cubicBezTo>
                  <a:cubicBezTo>
                    <a:pt x="767" y="4998"/>
                    <a:pt x="792" y="4512"/>
                    <a:pt x="682" y="4171"/>
                  </a:cubicBezTo>
                  <a:cubicBezTo>
                    <a:pt x="706" y="4549"/>
                    <a:pt x="743" y="5084"/>
                    <a:pt x="755" y="5473"/>
                  </a:cubicBezTo>
                  <a:close/>
                  <a:moveTo>
                    <a:pt x="390" y="5595"/>
                  </a:moveTo>
                  <a:cubicBezTo>
                    <a:pt x="463" y="5643"/>
                    <a:pt x="476" y="5498"/>
                    <a:pt x="414" y="5546"/>
                  </a:cubicBezTo>
                  <a:cubicBezTo>
                    <a:pt x="390" y="5558"/>
                    <a:pt x="390" y="5571"/>
                    <a:pt x="390" y="5595"/>
                  </a:cubicBezTo>
                  <a:close/>
                  <a:moveTo>
                    <a:pt x="378" y="5765"/>
                  </a:moveTo>
                  <a:cubicBezTo>
                    <a:pt x="439" y="5825"/>
                    <a:pt x="512" y="5741"/>
                    <a:pt x="439" y="5704"/>
                  </a:cubicBezTo>
                  <a:cubicBezTo>
                    <a:pt x="403" y="5704"/>
                    <a:pt x="378" y="5728"/>
                    <a:pt x="378" y="5765"/>
                  </a:cubicBezTo>
                  <a:close/>
                  <a:moveTo>
                    <a:pt x="2944" y="5874"/>
                  </a:moveTo>
                  <a:lnTo>
                    <a:pt x="2993" y="5874"/>
                  </a:lnTo>
                  <a:cubicBezTo>
                    <a:pt x="3005" y="5825"/>
                    <a:pt x="2981" y="5814"/>
                    <a:pt x="2944" y="5814"/>
                  </a:cubicBezTo>
                  <a:cubicBezTo>
                    <a:pt x="2920" y="5825"/>
                    <a:pt x="2920" y="5862"/>
                    <a:pt x="2944" y="5874"/>
                  </a:cubicBezTo>
                  <a:close/>
                  <a:moveTo>
                    <a:pt x="3114" y="5862"/>
                  </a:moveTo>
                  <a:cubicBezTo>
                    <a:pt x="3151" y="5862"/>
                    <a:pt x="3187" y="5862"/>
                    <a:pt x="3187" y="5825"/>
                  </a:cubicBezTo>
                  <a:cubicBezTo>
                    <a:pt x="3163" y="5814"/>
                    <a:pt x="3151" y="5801"/>
                    <a:pt x="3114" y="5814"/>
                  </a:cubicBezTo>
                  <a:close/>
                  <a:moveTo>
                    <a:pt x="476" y="5935"/>
                  </a:moveTo>
                  <a:cubicBezTo>
                    <a:pt x="487" y="5911"/>
                    <a:pt x="500" y="5898"/>
                    <a:pt x="487" y="5862"/>
                  </a:cubicBezTo>
                  <a:cubicBezTo>
                    <a:pt x="463" y="5862"/>
                    <a:pt x="463" y="5838"/>
                    <a:pt x="427" y="5850"/>
                  </a:cubicBezTo>
                  <a:cubicBezTo>
                    <a:pt x="403" y="5898"/>
                    <a:pt x="414" y="5935"/>
                    <a:pt x="476" y="5935"/>
                  </a:cubicBezTo>
                  <a:close/>
                  <a:moveTo>
                    <a:pt x="1351" y="6008"/>
                  </a:moveTo>
                  <a:cubicBezTo>
                    <a:pt x="1047" y="6044"/>
                    <a:pt x="743" y="6057"/>
                    <a:pt x="476" y="6154"/>
                  </a:cubicBezTo>
                  <a:cubicBezTo>
                    <a:pt x="1168" y="6081"/>
                    <a:pt x="1862" y="6020"/>
                    <a:pt x="2494" y="5898"/>
                  </a:cubicBezTo>
                  <a:cubicBezTo>
                    <a:pt x="2081" y="5911"/>
                    <a:pt x="1728" y="5971"/>
                    <a:pt x="1351" y="6008"/>
                  </a:cubicBezTo>
                  <a:close/>
                  <a:moveTo>
                    <a:pt x="451" y="5984"/>
                  </a:moveTo>
                  <a:cubicBezTo>
                    <a:pt x="451" y="6020"/>
                    <a:pt x="463" y="6033"/>
                    <a:pt x="500" y="6020"/>
                  </a:cubicBezTo>
                  <a:cubicBezTo>
                    <a:pt x="512" y="5996"/>
                    <a:pt x="500" y="5971"/>
                    <a:pt x="463" y="5971"/>
                  </a:cubicBezTo>
                  <a:cubicBezTo>
                    <a:pt x="463" y="5984"/>
                    <a:pt x="463" y="5984"/>
                    <a:pt x="451" y="59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5042042" y="3571354"/>
              <a:ext cx="185067" cy="146676"/>
            </a:xfrm>
            <a:custGeom>
              <a:avLst/>
              <a:gdLst/>
              <a:ahLst/>
              <a:cxnLst/>
              <a:rect l="l" t="t" r="r" b="b"/>
              <a:pathLst>
                <a:path w="3760" h="2980" extrusionOk="0">
                  <a:moveTo>
                    <a:pt x="3041" y="1568"/>
                  </a:moveTo>
                  <a:cubicBezTo>
                    <a:pt x="2433" y="1106"/>
                    <a:pt x="1886" y="705"/>
                    <a:pt x="1254" y="279"/>
                  </a:cubicBezTo>
                  <a:cubicBezTo>
                    <a:pt x="1132" y="195"/>
                    <a:pt x="986" y="49"/>
                    <a:pt x="877" y="36"/>
                  </a:cubicBezTo>
                  <a:cubicBezTo>
                    <a:pt x="670" y="0"/>
                    <a:pt x="232" y="97"/>
                    <a:pt x="25" y="85"/>
                  </a:cubicBezTo>
                  <a:cubicBezTo>
                    <a:pt x="14" y="97"/>
                    <a:pt x="1" y="109"/>
                    <a:pt x="1" y="122"/>
                  </a:cubicBezTo>
                  <a:cubicBezTo>
                    <a:pt x="25" y="231"/>
                    <a:pt x="62" y="401"/>
                    <a:pt x="111" y="535"/>
                  </a:cubicBezTo>
                  <a:cubicBezTo>
                    <a:pt x="160" y="681"/>
                    <a:pt x="220" y="851"/>
                    <a:pt x="281" y="949"/>
                  </a:cubicBezTo>
                  <a:cubicBezTo>
                    <a:pt x="330" y="1033"/>
                    <a:pt x="500" y="1143"/>
                    <a:pt x="622" y="1228"/>
                  </a:cubicBezTo>
                  <a:cubicBezTo>
                    <a:pt x="1254" y="1678"/>
                    <a:pt x="1752" y="2092"/>
                    <a:pt x="2385" y="2541"/>
                  </a:cubicBezTo>
                  <a:cubicBezTo>
                    <a:pt x="2543" y="2651"/>
                    <a:pt x="2944" y="2979"/>
                    <a:pt x="3151" y="2943"/>
                  </a:cubicBezTo>
                  <a:cubicBezTo>
                    <a:pt x="3479" y="2895"/>
                    <a:pt x="3759" y="2505"/>
                    <a:pt x="3686" y="2225"/>
                  </a:cubicBezTo>
                  <a:cubicBezTo>
                    <a:pt x="3625" y="1922"/>
                    <a:pt x="3249" y="1714"/>
                    <a:pt x="3041" y="1568"/>
                  </a:cubicBezTo>
                  <a:close/>
                </a:path>
              </a:pathLst>
            </a:custGeom>
            <a:solidFill>
              <a:srgbClr val="152B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5049228" y="3579722"/>
              <a:ext cx="6054" cy="6005"/>
            </a:xfrm>
            <a:custGeom>
              <a:avLst/>
              <a:gdLst/>
              <a:ahLst/>
              <a:cxnLst/>
              <a:rect l="l" t="t" r="r" b="b"/>
              <a:pathLst>
                <a:path w="123" h="122" extrusionOk="0">
                  <a:moveTo>
                    <a:pt x="1" y="0"/>
                  </a:moveTo>
                  <a:cubicBezTo>
                    <a:pt x="50" y="0"/>
                    <a:pt x="86" y="0"/>
                    <a:pt x="122" y="12"/>
                  </a:cubicBezTo>
                  <a:cubicBezTo>
                    <a:pt x="98" y="49"/>
                    <a:pt x="86" y="98"/>
                    <a:pt x="38" y="122"/>
                  </a:cubicBezTo>
                  <a:cubicBezTo>
                    <a:pt x="25" y="85"/>
                    <a:pt x="14" y="4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5061238" y="3577901"/>
              <a:ext cx="19196" cy="15603"/>
            </a:xfrm>
            <a:custGeom>
              <a:avLst/>
              <a:gdLst/>
              <a:ahLst/>
              <a:cxnLst/>
              <a:rect l="l" t="t" r="r" b="b"/>
              <a:pathLst>
                <a:path w="390" h="317" extrusionOk="0">
                  <a:moveTo>
                    <a:pt x="389" y="13"/>
                  </a:moveTo>
                  <a:cubicBezTo>
                    <a:pt x="389" y="86"/>
                    <a:pt x="353" y="135"/>
                    <a:pt x="353" y="208"/>
                  </a:cubicBezTo>
                  <a:cubicBezTo>
                    <a:pt x="280" y="244"/>
                    <a:pt x="146" y="244"/>
                    <a:pt x="146" y="317"/>
                  </a:cubicBezTo>
                  <a:cubicBezTo>
                    <a:pt x="86" y="281"/>
                    <a:pt x="49" y="232"/>
                    <a:pt x="0" y="195"/>
                  </a:cubicBezTo>
                  <a:cubicBezTo>
                    <a:pt x="13" y="25"/>
                    <a:pt x="219" y="0"/>
                    <a:pt x="389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5086981" y="3579722"/>
              <a:ext cx="87464" cy="63494"/>
            </a:xfrm>
            <a:custGeom>
              <a:avLst/>
              <a:gdLst/>
              <a:ahLst/>
              <a:cxnLst/>
              <a:rect l="l" t="t" r="r" b="b"/>
              <a:pathLst>
                <a:path w="1777" h="1290" extrusionOk="0">
                  <a:moveTo>
                    <a:pt x="12" y="0"/>
                  </a:moveTo>
                  <a:cubicBezTo>
                    <a:pt x="609" y="401"/>
                    <a:pt x="1192" y="839"/>
                    <a:pt x="1776" y="1289"/>
                  </a:cubicBezTo>
                  <a:cubicBezTo>
                    <a:pt x="1180" y="888"/>
                    <a:pt x="572" y="511"/>
                    <a:pt x="12" y="49"/>
                  </a:cubicBezTo>
                  <a:cubicBezTo>
                    <a:pt x="1" y="25"/>
                    <a:pt x="12" y="12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5056415" y="3589862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49" y="1"/>
                  </a:moveTo>
                  <a:cubicBezTo>
                    <a:pt x="122" y="62"/>
                    <a:pt x="244" y="111"/>
                    <a:pt x="257" y="232"/>
                  </a:cubicBezTo>
                  <a:cubicBezTo>
                    <a:pt x="220" y="220"/>
                    <a:pt x="171" y="244"/>
                    <a:pt x="122" y="257"/>
                  </a:cubicBezTo>
                  <a:cubicBezTo>
                    <a:pt x="98" y="159"/>
                    <a:pt x="1" y="62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5052822" y="3594095"/>
              <a:ext cx="8466" cy="18556"/>
            </a:xfrm>
            <a:custGeom>
              <a:avLst/>
              <a:gdLst/>
              <a:ahLst/>
              <a:cxnLst/>
              <a:rect l="l" t="t" r="r" b="b"/>
              <a:pathLst>
                <a:path w="172" h="377" extrusionOk="0">
                  <a:moveTo>
                    <a:pt x="74" y="0"/>
                  </a:moveTo>
                  <a:cubicBezTo>
                    <a:pt x="171" y="98"/>
                    <a:pt x="159" y="279"/>
                    <a:pt x="135" y="377"/>
                  </a:cubicBezTo>
                  <a:cubicBezTo>
                    <a:pt x="111" y="292"/>
                    <a:pt x="1" y="73"/>
                    <a:pt x="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5083979" y="3586908"/>
              <a:ext cx="88645" cy="68859"/>
            </a:xfrm>
            <a:custGeom>
              <a:avLst/>
              <a:gdLst/>
              <a:ahLst/>
              <a:cxnLst/>
              <a:rect l="l" t="t" r="r" b="b"/>
              <a:pathLst>
                <a:path w="1801" h="1399" extrusionOk="0">
                  <a:moveTo>
                    <a:pt x="49" y="0"/>
                  </a:moveTo>
                  <a:cubicBezTo>
                    <a:pt x="621" y="438"/>
                    <a:pt x="1216" y="815"/>
                    <a:pt x="1800" y="1241"/>
                  </a:cubicBezTo>
                  <a:cubicBezTo>
                    <a:pt x="1776" y="1289"/>
                    <a:pt x="1776" y="1362"/>
                    <a:pt x="1727" y="1398"/>
                  </a:cubicBezTo>
                  <a:cubicBezTo>
                    <a:pt x="1156" y="973"/>
                    <a:pt x="597" y="547"/>
                    <a:pt x="25" y="134"/>
                  </a:cubicBezTo>
                  <a:cubicBezTo>
                    <a:pt x="0" y="73"/>
                    <a:pt x="49" y="49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5073199" y="3595276"/>
              <a:ext cx="94601" cy="71271"/>
            </a:xfrm>
            <a:custGeom>
              <a:avLst/>
              <a:gdLst/>
              <a:ahLst/>
              <a:cxnLst/>
              <a:rect l="l" t="t" r="r" b="b"/>
              <a:pathLst>
                <a:path w="1922" h="1448" extrusionOk="0">
                  <a:moveTo>
                    <a:pt x="171" y="1"/>
                  </a:moveTo>
                  <a:cubicBezTo>
                    <a:pt x="730" y="474"/>
                    <a:pt x="1314" y="925"/>
                    <a:pt x="1922" y="1326"/>
                  </a:cubicBezTo>
                  <a:cubicBezTo>
                    <a:pt x="1910" y="1374"/>
                    <a:pt x="1873" y="1411"/>
                    <a:pt x="1862" y="1447"/>
                  </a:cubicBezTo>
                  <a:cubicBezTo>
                    <a:pt x="1241" y="1071"/>
                    <a:pt x="645" y="620"/>
                    <a:pt x="37" y="207"/>
                  </a:cubicBezTo>
                  <a:cubicBezTo>
                    <a:pt x="13" y="85"/>
                    <a:pt x="0" y="12"/>
                    <a:pt x="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5064832" y="3606646"/>
              <a:ext cx="95241" cy="75454"/>
            </a:xfrm>
            <a:custGeom>
              <a:avLst/>
              <a:gdLst/>
              <a:ahLst/>
              <a:cxnLst/>
              <a:rect l="l" t="t" r="r" b="b"/>
              <a:pathLst>
                <a:path w="1935" h="1533" extrusionOk="0">
                  <a:moveTo>
                    <a:pt x="1934" y="1362"/>
                  </a:moveTo>
                  <a:cubicBezTo>
                    <a:pt x="1897" y="1533"/>
                    <a:pt x="1751" y="1399"/>
                    <a:pt x="1630" y="1302"/>
                  </a:cubicBezTo>
                  <a:cubicBezTo>
                    <a:pt x="1083" y="924"/>
                    <a:pt x="499" y="451"/>
                    <a:pt x="0" y="86"/>
                  </a:cubicBezTo>
                  <a:lnTo>
                    <a:pt x="0" y="61"/>
                  </a:lnTo>
                  <a:cubicBezTo>
                    <a:pt x="0" y="0"/>
                    <a:pt x="110" y="37"/>
                    <a:pt x="159" y="13"/>
                  </a:cubicBezTo>
                  <a:cubicBezTo>
                    <a:pt x="742" y="487"/>
                    <a:pt x="1350" y="888"/>
                    <a:pt x="1934" y="13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5063601" y="3613242"/>
              <a:ext cx="90466" cy="71861"/>
            </a:xfrm>
            <a:custGeom>
              <a:avLst/>
              <a:gdLst/>
              <a:ahLst/>
              <a:cxnLst/>
              <a:rect l="l" t="t" r="r" b="b"/>
              <a:pathLst>
                <a:path w="1838" h="1460" extrusionOk="0">
                  <a:moveTo>
                    <a:pt x="13" y="0"/>
                  </a:moveTo>
                  <a:cubicBezTo>
                    <a:pt x="621" y="450"/>
                    <a:pt x="1278" y="900"/>
                    <a:pt x="1838" y="1374"/>
                  </a:cubicBezTo>
                  <a:cubicBezTo>
                    <a:pt x="1740" y="1460"/>
                    <a:pt x="1655" y="1326"/>
                    <a:pt x="1594" y="1277"/>
                  </a:cubicBezTo>
                  <a:cubicBezTo>
                    <a:pt x="1217" y="1009"/>
                    <a:pt x="828" y="706"/>
                    <a:pt x="451" y="414"/>
                  </a:cubicBezTo>
                  <a:cubicBezTo>
                    <a:pt x="293" y="292"/>
                    <a:pt x="122" y="182"/>
                    <a:pt x="1" y="49"/>
                  </a:cubicBezTo>
                  <a:cubicBezTo>
                    <a:pt x="13" y="36"/>
                    <a:pt x="13" y="25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5188723" y="3652767"/>
              <a:ext cx="4233" cy="3642"/>
            </a:xfrm>
            <a:custGeom>
              <a:avLst/>
              <a:gdLst/>
              <a:ahLst/>
              <a:cxnLst/>
              <a:rect l="l" t="t" r="r" b="b"/>
              <a:pathLst>
                <a:path w="86" h="74" extrusionOk="0">
                  <a:moveTo>
                    <a:pt x="1" y="0"/>
                  </a:moveTo>
                  <a:cubicBezTo>
                    <a:pt x="37" y="12"/>
                    <a:pt x="61" y="36"/>
                    <a:pt x="86" y="73"/>
                  </a:cubicBezTo>
                  <a:cubicBezTo>
                    <a:pt x="50" y="60"/>
                    <a:pt x="13" y="6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5185130" y="3660495"/>
              <a:ext cx="6054" cy="5463"/>
            </a:xfrm>
            <a:custGeom>
              <a:avLst/>
              <a:gdLst/>
              <a:ahLst/>
              <a:cxnLst/>
              <a:rect l="l" t="t" r="r" b="b"/>
              <a:pathLst>
                <a:path w="123" h="111" extrusionOk="0">
                  <a:moveTo>
                    <a:pt x="25" y="1"/>
                  </a:moveTo>
                  <a:cubicBezTo>
                    <a:pt x="61" y="13"/>
                    <a:pt x="123" y="49"/>
                    <a:pt x="110" y="111"/>
                  </a:cubicBezTo>
                  <a:cubicBezTo>
                    <a:pt x="61" y="111"/>
                    <a:pt x="25" y="86"/>
                    <a:pt x="1" y="49"/>
                  </a:cubicBezTo>
                  <a:cubicBezTo>
                    <a:pt x="13" y="38"/>
                    <a:pt x="25" y="13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5180946" y="3665909"/>
              <a:ext cx="7826" cy="6054"/>
            </a:xfrm>
            <a:custGeom>
              <a:avLst/>
              <a:gdLst/>
              <a:ahLst/>
              <a:cxnLst/>
              <a:rect l="l" t="t" r="r" b="b"/>
              <a:pathLst>
                <a:path w="159" h="123" extrusionOk="0">
                  <a:moveTo>
                    <a:pt x="49" y="1"/>
                  </a:moveTo>
                  <a:cubicBezTo>
                    <a:pt x="98" y="1"/>
                    <a:pt x="122" y="61"/>
                    <a:pt x="159" y="74"/>
                  </a:cubicBezTo>
                  <a:cubicBezTo>
                    <a:pt x="159" y="122"/>
                    <a:pt x="0" y="49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36" name="Google Shape;1936;p33"/>
            <p:cNvSpPr/>
            <p:nvPr/>
          </p:nvSpPr>
          <p:spPr>
            <a:xfrm>
              <a:off x="5174941" y="3661725"/>
              <a:ext cx="29434" cy="38342"/>
            </a:xfrm>
            <a:custGeom>
              <a:avLst/>
              <a:gdLst/>
              <a:ahLst/>
              <a:cxnLst/>
              <a:rect l="l" t="t" r="r" b="b"/>
              <a:pathLst>
                <a:path w="598" h="779" extrusionOk="0">
                  <a:moveTo>
                    <a:pt x="500" y="13"/>
                  </a:moveTo>
                  <a:cubicBezTo>
                    <a:pt x="512" y="0"/>
                    <a:pt x="524" y="13"/>
                    <a:pt x="536" y="13"/>
                  </a:cubicBezTo>
                  <a:cubicBezTo>
                    <a:pt x="597" y="86"/>
                    <a:pt x="524" y="183"/>
                    <a:pt x="487" y="243"/>
                  </a:cubicBezTo>
                  <a:cubicBezTo>
                    <a:pt x="451" y="329"/>
                    <a:pt x="403" y="389"/>
                    <a:pt x="366" y="462"/>
                  </a:cubicBezTo>
                  <a:cubicBezTo>
                    <a:pt x="281" y="584"/>
                    <a:pt x="171" y="778"/>
                    <a:pt x="1" y="778"/>
                  </a:cubicBezTo>
                  <a:cubicBezTo>
                    <a:pt x="244" y="559"/>
                    <a:pt x="451" y="329"/>
                    <a:pt x="50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37" name="Google Shape;1937;p33"/>
            <p:cNvSpPr/>
            <p:nvPr/>
          </p:nvSpPr>
          <p:spPr>
            <a:xfrm>
              <a:off x="5179174" y="3670093"/>
              <a:ext cx="7777" cy="5463"/>
            </a:xfrm>
            <a:custGeom>
              <a:avLst/>
              <a:gdLst/>
              <a:ahLst/>
              <a:cxnLst/>
              <a:rect l="l" t="t" r="r" b="b"/>
              <a:pathLst>
                <a:path w="158" h="111" extrusionOk="0">
                  <a:moveTo>
                    <a:pt x="36" y="0"/>
                  </a:moveTo>
                  <a:cubicBezTo>
                    <a:pt x="85" y="13"/>
                    <a:pt x="109" y="62"/>
                    <a:pt x="158" y="86"/>
                  </a:cubicBezTo>
                  <a:cubicBezTo>
                    <a:pt x="134" y="110"/>
                    <a:pt x="0" y="49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38" name="Google Shape;1938;p33"/>
            <p:cNvSpPr/>
            <p:nvPr/>
          </p:nvSpPr>
          <p:spPr>
            <a:xfrm>
              <a:off x="5176762" y="3671274"/>
              <a:ext cx="10189" cy="9056"/>
            </a:xfrm>
            <a:custGeom>
              <a:avLst/>
              <a:gdLst/>
              <a:ahLst/>
              <a:cxnLst/>
              <a:rect l="l" t="t" r="r" b="b"/>
              <a:pathLst>
                <a:path w="207" h="184" extrusionOk="0">
                  <a:moveTo>
                    <a:pt x="158" y="184"/>
                  </a:moveTo>
                  <a:cubicBezTo>
                    <a:pt x="85" y="184"/>
                    <a:pt x="37" y="147"/>
                    <a:pt x="1" y="86"/>
                  </a:cubicBezTo>
                  <a:cubicBezTo>
                    <a:pt x="61" y="1"/>
                    <a:pt x="207" y="122"/>
                    <a:pt x="158" y="1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39" name="Google Shape;1939;p33"/>
            <p:cNvSpPr/>
            <p:nvPr/>
          </p:nvSpPr>
          <p:spPr>
            <a:xfrm>
              <a:off x="5173169" y="3678461"/>
              <a:ext cx="8466" cy="5463"/>
            </a:xfrm>
            <a:custGeom>
              <a:avLst/>
              <a:gdLst/>
              <a:ahLst/>
              <a:cxnLst/>
              <a:rect l="l" t="t" r="r" b="b"/>
              <a:pathLst>
                <a:path w="172" h="111" extrusionOk="0">
                  <a:moveTo>
                    <a:pt x="37" y="1"/>
                  </a:moveTo>
                  <a:cubicBezTo>
                    <a:pt x="85" y="25"/>
                    <a:pt x="134" y="49"/>
                    <a:pt x="171" y="110"/>
                  </a:cubicBezTo>
                  <a:cubicBezTo>
                    <a:pt x="122" y="86"/>
                    <a:pt x="1" y="62"/>
                    <a:pt x="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40" name="Google Shape;1940;p33"/>
            <p:cNvSpPr/>
            <p:nvPr/>
          </p:nvSpPr>
          <p:spPr>
            <a:xfrm>
              <a:off x="5183948" y="3669502"/>
              <a:ext cx="38342" cy="40114"/>
            </a:xfrm>
            <a:custGeom>
              <a:avLst/>
              <a:gdLst/>
              <a:ahLst/>
              <a:cxnLst/>
              <a:rect l="l" t="t" r="r" b="b"/>
              <a:pathLst>
                <a:path w="779" h="815" extrusionOk="0">
                  <a:moveTo>
                    <a:pt x="499" y="1"/>
                  </a:moveTo>
                  <a:cubicBezTo>
                    <a:pt x="779" y="183"/>
                    <a:pt x="657" y="620"/>
                    <a:pt x="426" y="742"/>
                  </a:cubicBezTo>
                  <a:cubicBezTo>
                    <a:pt x="280" y="815"/>
                    <a:pt x="74" y="779"/>
                    <a:pt x="1" y="669"/>
                  </a:cubicBezTo>
                  <a:cubicBezTo>
                    <a:pt x="98" y="633"/>
                    <a:pt x="231" y="730"/>
                    <a:pt x="377" y="669"/>
                  </a:cubicBezTo>
                  <a:cubicBezTo>
                    <a:pt x="474" y="633"/>
                    <a:pt x="560" y="536"/>
                    <a:pt x="547" y="401"/>
                  </a:cubicBezTo>
                  <a:cubicBezTo>
                    <a:pt x="487" y="450"/>
                    <a:pt x="304" y="730"/>
                    <a:pt x="122" y="560"/>
                  </a:cubicBezTo>
                  <a:cubicBezTo>
                    <a:pt x="317" y="414"/>
                    <a:pt x="414" y="207"/>
                    <a:pt x="499" y="1"/>
                  </a:cubicBezTo>
                  <a:close/>
                  <a:moveTo>
                    <a:pt x="536" y="304"/>
                  </a:moveTo>
                  <a:cubicBezTo>
                    <a:pt x="547" y="304"/>
                    <a:pt x="560" y="317"/>
                    <a:pt x="584" y="304"/>
                  </a:cubicBezTo>
                  <a:cubicBezTo>
                    <a:pt x="584" y="268"/>
                    <a:pt x="572" y="256"/>
                    <a:pt x="547" y="256"/>
                  </a:cubicBezTo>
                  <a:cubicBezTo>
                    <a:pt x="547" y="280"/>
                    <a:pt x="536" y="280"/>
                    <a:pt x="536" y="3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41" name="Google Shape;1941;p33"/>
            <p:cNvSpPr/>
            <p:nvPr/>
          </p:nvSpPr>
          <p:spPr>
            <a:xfrm>
              <a:off x="5170166" y="3680873"/>
              <a:ext cx="9056" cy="6645"/>
            </a:xfrm>
            <a:custGeom>
              <a:avLst/>
              <a:gdLst/>
              <a:ahLst/>
              <a:cxnLst/>
              <a:rect l="l" t="t" r="r" b="b"/>
              <a:pathLst>
                <a:path w="184" h="135" extrusionOk="0">
                  <a:moveTo>
                    <a:pt x="49" y="0"/>
                  </a:moveTo>
                  <a:cubicBezTo>
                    <a:pt x="86" y="49"/>
                    <a:pt x="183" y="73"/>
                    <a:pt x="183" y="122"/>
                  </a:cubicBezTo>
                  <a:cubicBezTo>
                    <a:pt x="110" y="134"/>
                    <a:pt x="49" y="86"/>
                    <a:pt x="0" y="49"/>
                  </a:cubicBezTo>
                  <a:cubicBezTo>
                    <a:pt x="25" y="37"/>
                    <a:pt x="49" y="25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42" name="Google Shape;1942;p33"/>
            <p:cNvSpPr/>
            <p:nvPr/>
          </p:nvSpPr>
          <p:spPr>
            <a:xfrm>
              <a:off x="5167754" y="3685057"/>
              <a:ext cx="7875" cy="6054"/>
            </a:xfrm>
            <a:custGeom>
              <a:avLst/>
              <a:gdLst/>
              <a:ahLst/>
              <a:cxnLst/>
              <a:rect l="l" t="t" r="r" b="b"/>
              <a:pathLst>
                <a:path w="160" h="123" extrusionOk="0">
                  <a:moveTo>
                    <a:pt x="1" y="1"/>
                  </a:moveTo>
                  <a:cubicBezTo>
                    <a:pt x="49" y="37"/>
                    <a:pt x="111" y="61"/>
                    <a:pt x="159" y="122"/>
                  </a:cubicBezTo>
                  <a:cubicBezTo>
                    <a:pt x="98" y="98"/>
                    <a:pt x="1" y="7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43" name="Google Shape;1943;p33"/>
            <p:cNvSpPr/>
            <p:nvPr/>
          </p:nvSpPr>
          <p:spPr>
            <a:xfrm>
              <a:off x="5161208" y="3685057"/>
              <a:ext cx="12010" cy="11419"/>
            </a:xfrm>
            <a:custGeom>
              <a:avLst/>
              <a:gdLst/>
              <a:ahLst/>
              <a:cxnLst/>
              <a:rect l="l" t="t" r="r" b="b"/>
              <a:pathLst>
                <a:path w="244" h="232" extrusionOk="0">
                  <a:moveTo>
                    <a:pt x="244" y="171"/>
                  </a:moveTo>
                  <a:cubicBezTo>
                    <a:pt x="219" y="195"/>
                    <a:pt x="207" y="220"/>
                    <a:pt x="158" y="231"/>
                  </a:cubicBezTo>
                  <a:cubicBezTo>
                    <a:pt x="110" y="195"/>
                    <a:pt x="61" y="158"/>
                    <a:pt x="1" y="122"/>
                  </a:cubicBezTo>
                  <a:cubicBezTo>
                    <a:pt x="61" y="1"/>
                    <a:pt x="158" y="158"/>
                    <a:pt x="244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44" name="Google Shape;1944;p33"/>
            <p:cNvSpPr/>
            <p:nvPr/>
          </p:nvSpPr>
          <p:spPr>
            <a:xfrm>
              <a:off x="5164161" y="3647943"/>
              <a:ext cx="22247" cy="35980"/>
            </a:xfrm>
            <a:custGeom>
              <a:avLst/>
              <a:gdLst/>
              <a:ahLst/>
              <a:cxnLst/>
              <a:rect l="l" t="t" r="r" b="b"/>
              <a:pathLst>
                <a:path w="452" h="731" extrusionOk="0">
                  <a:moveTo>
                    <a:pt x="341" y="1"/>
                  </a:moveTo>
                  <a:cubicBezTo>
                    <a:pt x="390" y="1"/>
                    <a:pt x="414" y="25"/>
                    <a:pt x="451" y="61"/>
                  </a:cubicBezTo>
                  <a:cubicBezTo>
                    <a:pt x="366" y="317"/>
                    <a:pt x="220" y="548"/>
                    <a:pt x="1" y="730"/>
                  </a:cubicBezTo>
                  <a:cubicBezTo>
                    <a:pt x="147" y="548"/>
                    <a:pt x="305" y="280"/>
                    <a:pt x="3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</p:grpSp>
      <p:grpSp>
        <p:nvGrpSpPr>
          <p:cNvPr id="1945" name="Google Shape;1945;p33"/>
          <p:cNvGrpSpPr/>
          <p:nvPr/>
        </p:nvGrpSpPr>
        <p:grpSpPr>
          <a:xfrm>
            <a:off x="9968722" y="4691901"/>
            <a:ext cx="1832457" cy="1076428"/>
            <a:chOff x="6429652" y="3227737"/>
            <a:chExt cx="452578" cy="265837"/>
          </a:xfrm>
        </p:grpSpPr>
        <p:sp>
          <p:nvSpPr>
            <p:cNvPr id="1946" name="Google Shape;1946;p33"/>
            <p:cNvSpPr/>
            <p:nvPr/>
          </p:nvSpPr>
          <p:spPr>
            <a:xfrm>
              <a:off x="6429652" y="3227737"/>
              <a:ext cx="452578" cy="265837"/>
            </a:xfrm>
            <a:custGeom>
              <a:avLst/>
              <a:gdLst/>
              <a:ahLst/>
              <a:cxnLst/>
              <a:rect l="l" t="t" r="r" b="b"/>
              <a:pathLst>
                <a:path w="9195" h="5401" extrusionOk="0">
                  <a:moveTo>
                    <a:pt x="9194" y="4220"/>
                  </a:moveTo>
                  <a:cubicBezTo>
                    <a:pt x="9097" y="4074"/>
                    <a:pt x="8891" y="3989"/>
                    <a:pt x="8781" y="3819"/>
                  </a:cubicBezTo>
                  <a:cubicBezTo>
                    <a:pt x="8745" y="3782"/>
                    <a:pt x="8720" y="3685"/>
                    <a:pt x="8683" y="3625"/>
                  </a:cubicBezTo>
                  <a:cubicBezTo>
                    <a:pt x="8526" y="3369"/>
                    <a:pt x="8307" y="3114"/>
                    <a:pt x="8124" y="2822"/>
                  </a:cubicBezTo>
                  <a:cubicBezTo>
                    <a:pt x="8027" y="2688"/>
                    <a:pt x="7966" y="2530"/>
                    <a:pt x="7869" y="2396"/>
                  </a:cubicBezTo>
                  <a:cubicBezTo>
                    <a:pt x="7772" y="2262"/>
                    <a:pt x="7650" y="2153"/>
                    <a:pt x="7553" y="2007"/>
                  </a:cubicBezTo>
                  <a:cubicBezTo>
                    <a:pt x="7370" y="1739"/>
                    <a:pt x="7164" y="1471"/>
                    <a:pt x="7005" y="1180"/>
                  </a:cubicBezTo>
                  <a:cubicBezTo>
                    <a:pt x="6920" y="1046"/>
                    <a:pt x="6847" y="900"/>
                    <a:pt x="6738" y="766"/>
                  </a:cubicBezTo>
                  <a:lnTo>
                    <a:pt x="6519" y="438"/>
                  </a:lnTo>
                  <a:cubicBezTo>
                    <a:pt x="6507" y="438"/>
                    <a:pt x="6507" y="426"/>
                    <a:pt x="6507" y="426"/>
                  </a:cubicBezTo>
                  <a:cubicBezTo>
                    <a:pt x="6494" y="390"/>
                    <a:pt x="6470" y="365"/>
                    <a:pt x="6446" y="353"/>
                  </a:cubicBezTo>
                  <a:cubicBezTo>
                    <a:pt x="6385" y="280"/>
                    <a:pt x="6239" y="146"/>
                    <a:pt x="6191" y="122"/>
                  </a:cubicBezTo>
                  <a:cubicBezTo>
                    <a:pt x="6056" y="73"/>
                    <a:pt x="5826" y="85"/>
                    <a:pt x="5692" y="85"/>
                  </a:cubicBezTo>
                  <a:cubicBezTo>
                    <a:pt x="5448" y="85"/>
                    <a:pt x="5194" y="146"/>
                    <a:pt x="4975" y="207"/>
                  </a:cubicBezTo>
                  <a:cubicBezTo>
                    <a:pt x="4816" y="0"/>
                    <a:pt x="4464" y="268"/>
                    <a:pt x="4403" y="401"/>
                  </a:cubicBezTo>
                  <a:cubicBezTo>
                    <a:pt x="4208" y="474"/>
                    <a:pt x="4013" y="560"/>
                    <a:pt x="3783" y="596"/>
                  </a:cubicBezTo>
                  <a:cubicBezTo>
                    <a:pt x="3576" y="426"/>
                    <a:pt x="3235" y="365"/>
                    <a:pt x="2931" y="377"/>
                  </a:cubicBezTo>
                  <a:cubicBezTo>
                    <a:pt x="2177" y="390"/>
                    <a:pt x="1569" y="730"/>
                    <a:pt x="888" y="803"/>
                  </a:cubicBezTo>
                  <a:cubicBezTo>
                    <a:pt x="694" y="973"/>
                    <a:pt x="548" y="1204"/>
                    <a:pt x="402" y="1435"/>
                  </a:cubicBezTo>
                  <a:cubicBezTo>
                    <a:pt x="207" y="1435"/>
                    <a:pt x="49" y="1484"/>
                    <a:pt x="24" y="1630"/>
                  </a:cubicBezTo>
                  <a:cubicBezTo>
                    <a:pt x="0" y="1776"/>
                    <a:pt x="146" y="1995"/>
                    <a:pt x="219" y="2128"/>
                  </a:cubicBezTo>
                  <a:cubicBezTo>
                    <a:pt x="669" y="2895"/>
                    <a:pt x="1107" y="3636"/>
                    <a:pt x="1532" y="4366"/>
                  </a:cubicBezTo>
                  <a:cubicBezTo>
                    <a:pt x="1740" y="4719"/>
                    <a:pt x="1995" y="5133"/>
                    <a:pt x="2275" y="5400"/>
                  </a:cubicBezTo>
                  <a:cubicBezTo>
                    <a:pt x="3211" y="5327"/>
                    <a:pt x="4196" y="5108"/>
                    <a:pt x="5072" y="4962"/>
                  </a:cubicBezTo>
                  <a:cubicBezTo>
                    <a:pt x="5291" y="4925"/>
                    <a:pt x="5510" y="4925"/>
                    <a:pt x="5607" y="4804"/>
                  </a:cubicBezTo>
                  <a:cubicBezTo>
                    <a:pt x="5777" y="4901"/>
                    <a:pt x="6191" y="4816"/>
                    <a:pt x="6324" y="4719"/>
                  </a:cubicBezTo>
                  <a:cubicBezTo>
                    <a:pt x="6580" y="4779"/>
                    <a:pt x="6932" y="4706"/>
                    <a:pt x="7151" y="4633"/>
                  </a:cubicBezTo>
                  <a:cubicBezTo>
                    <a:pt x="7188" y="4646"/>
                    <a:pt x="7175" y="4706"/>
                    <a:pt x="7224" y="4706"/>
                  </a:cubicBezTo>
                  <a:cubicBezTo>
                    <a:pt x="7297" y="4646"/>
                    <a:pt x="7346" y="4560"/>
                    <a:pt x="7492" y="4585"/>
                  </a:cubicBezTo>
                  <a:cubicBezTo>
                    <a:pt x="7540" y="4695"/>
                    <a:pt x="7735" y="4695"/>
                    <a:pt x="7699" y="4549"/>
                  </a:cubicBezTo>
                  <a:cubicBezTo>
                    <a:pt x="8197" y="4488"/>
                    <a:pt x="8696" y="4439"/>
                    <a:pt x="9145" y="4330"/>
                  </a:cubicBezTo>
                  <a:cubicBezTo>
                    <a:pt x="9145" y="4281"/>
                    <a:pt x="9194" y="4269"/>
                    <a:pt x="9194" y="4220"/>
                  </a:cubicBezTo>
                  <a:close/>
                </a:path>
              </a:pathLst>
            </a:custGeom>
            <a:solidFill>
              <a:srgbClr val="152B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47" name="Google Shape;1947;p33"/>
            <p:cNvSpPr/>
            <p:nvPr/>
          </p:nvSpPr>
          <p:spPr>
            <a:xfrm>
              <a:off x="6676893" y="3235514"/>
              <a:ext cx="165822" cy="171827"/>
            </a:xfrm>
            <a:custGeom>
              <a:avLst/>
              <a:gdLst/>
              <a:ahLst/>
              <a:cxnLst/>
              <a:rect l="l" t="t" r="r" b="b"/>
              <a:pathLst>
                <a:path w="3369" h="3491" extrusionOk="0">
                  <a:moveTo>
                    <a:pt x="3368" y="3296"/>
                  </a:moveTo>
                  <a:cubicBezTo>
                    <a:pt x="3211" y="3369"/>
                    <a:pt x="2895" y="3491"/>
                    <a:pt x="2627" y="3491"/>
                  </a:cubicBezTo>
                  <a:cubicBezTo>
                    <a:pt x="2517" y="3491"/>
                    <a:pt x="2347" y="3491"/>
                    <a:pt x="2274" y="3454"/>
                  </a:cubicBezTo>
                  <a:cubicBezTo>
                    <a:pt x="2152" y="3405"/>
                    <a:pt x="2116" y="3248"/>
                    <a:pt x="2031" y="3150"/>
                  </a:cubicBezTo>
                  <a:cubicBezTo>
                    <a:pt x="2396" y="3138"/>
                    <a:pt x="2749" y="3113"/>
                    <a:pt x="3041" y="3040"/>
                  </a:cubicBezTo>
                  <a:cubicBezTo>
                    <a:pt x="2870" y="3016"/>
                    <a:pt x="2676" y="3040"/>
                    <a:pt x="2481" y="3065"/>
                  </a:cubicBezTo>
                  <a:cubicBezTo>
                    <a:pt x="2298" y="3077"/>
                    <a:pt x="2092" y="3138"/>
                    <a:pt x="1946" y="3065"/>
                  </a:cubicBezTo>
                  <a:cubicBezTo>
                    <a:pt x="2250" y="2992"/>
                    <a:pt x="2663" y="3016"/>
                    <a:pt x="2955" y="2919"/>
                  </a:cubicBezTo>
                  <a:cubicBezTo>
                    <a:pt x="2627" y="2907"/>
                    <a:pt x="2250" y="2980"/>
                    <a:pt x="1885" y="2980"/>
                  </a:cubicBezTo>
                  <a:cubicBezTo>
                    <a:pt x="1873" y="2956"/>
                    <a:pt x="1849" y="2919"/>
                    <a:pt x="1824" y="2894"/>
                  </a:cubicBezTo>
                  <a:cubicBezTo>
                    <a:pt x="2116" y="2822"/>
                    <a:pt x="2481" y="2822"/>
                    <a:pt x="2785" y="2773"/>
                  </a:cubicBezTo>
                  <a:cubicBezTo>
                    <a:pt x="2469" y="2749"/>
                    <a:pt x="2043" y="2846"/>
                    <a:pt x="1776" y="2810"/>
                  </a:cubicBezTo>
                  <a:cubicBezTo>
                    <a:pt x="1995" y="2651"/>
                    <a:pt x="2444" y="2724"/>
                    <a:pt x="2760" y="2651"/>
                  </a:cubicBezTo>
                  <a:cubicBezTo>
                    <a:pt x="2444" y="2591"/>
                    <a:pt x="1995" y="2640"/>
                    <a:pt x="1739" y="2724"/>
                  </a:cubicBezTo>
                  <a:cubicBezTo>
                    <a:pt x="1654" y="2651"/>
                    <a:pt x="1606" y="2567"/>
                    <a:pt x="1544" y="2469"/>
                  </a:cubicBezTo>
                  <a:cubicBezTo>
                    <a:pt x="1812" y="2372"/>
                    <a:pt x="2177" y="2396"/>
                    <a:pt x="2481" y="2335"/>
                  </a:cubicBezTo>
                  <a:cubicBezTo>
                    <a:pt x="2201" y="2311"/>
                    <a:pt x="1787" y="2372"/>
                    <a:pt x="1508" y="2432"/>
                  </a:cubicBezTo>
                  <a:cubicBezTo>
                    <a:pt x="1387" y="2226"/>
                    <a:pt x="1265" y="2031"/>
                    <a:pt x="1119" y="1837"/>
                  </a:cubicBezTo>
                  <a:cubicBezTo>
                    <a:pt x="1387" y="1715"/>
                    <a:pt x="1776" y="1703"/>
                    <a:pt x="2152" y="1678"/>
                  </a:cubicBezTo>
                  <a:cubicBezTo>
                    <a:pt x="1787" y="1605"/>
                    <a:pt x="1374" y="1703"/>
                    <a:pt x="1070" y="1776"/>
                  </a:cubicBezTo>
                  <a:cubicBezTo>
                    <a:pt x="1033" y="1715"/>
                    <a:pt x="973" y="1678"/>
                    <a:pt x="961" y="1605"/>
                  </a:cubicBezTo>
                  <a:cubicBezTo>
                    <a:pt x="1265" y="1508"/>
                    <a:pt x="1642" y="1484"/>
                    <a:pt x="2019" y="1459"/>
                  </a:cubicBezTo>
                  <a:cubicBezTo>
                    <a:pt x="1690" y="1362"/>
                    <a:pt x="1228" y="1472"/>
                    <a:pt x="925" y="1545"/>
                  </a:cubicBezTo>
                  <a:cubicBezTo>
                    <a:pt x="815" y="1435"/>
                    <a:pt x="742" y="1289"/>
                    <a:pt x="657" y="1156"/>
                  </a:cubicBezTo>
                  <a:cubicBezTo>
                    <a:pt x="973" y="1095"/>
                    <a:pt x="1374" y="1119"/>
                    <a:pt x="1679" y="1059"/>
                  </a:cubicBezTo>
                  <a:cubicBezTo>
                    <a:pt x="1325" y="1010"/>
                    <a:pt x="949" y="1059"/>
                    <a:pt x="620" y="1095"/>
                  </a:cubicBezTo>
                  <a:cubicBezTo>
                    <a:pt x="560" y="1070"/>
                    <a:pt x="547" y="986"/>
                    <a:pt x="498" y="949"/>
                  </a:cubicBezTo>
                  <a:cubicBezTo>
                    <a:pt x="803" y="876"/>
                    <a:pt x="1216" y="924"/>
                    <a:pt x="1520" y="851"/>
                  </a:cubicBezTo>
                  <a:cubicBezTo>
                    <a:pt x="1204" y="791"/>
                    <a:pt x="803" y="864"/>
                    <a:pt x="474" y="876"/>
                  </a:cubicBezTo>
                  <a:cubicBezTo>
                    <a:pt x="425" y="840"/>
                    <a:pt x="401" y="791"/>
                    <a:pt x="377" y="730"/>
                  </a:cubicBezTo>
                  <a:cubicBezTo>
                    <a:pt x="717" y="705"/>
                    <a:pt x="1058" y="705"/>
                    <a:pt x="1387" y="681"/>
                  </a:cubicBezTo>
                  <a:cubicBezTo>
                    <a:pt x="1204" y="632"/>
                    <a:pt x="888" y="632"/>
                    <a:pt x="633" y="645"/>
                  </a:cubicBezTo>
                  <a:cubicBezTo>
                    <a:pt x="511" y="657"/>
                    <a:pt x="352" y="705"/>
                    <a:pt x="292" y="608"/>
                  </a:cubicBezTo>
                  <a:cubicBezTo>
                    <a:pt x="596" y="548"/>
                    <a:pt x="961" y="559"/>
                    <a:pt x="1314" y="559"/>
                  </a:cubicBezTo>
                  <a:cubicBezTo>
                    <a:pt x="1033" y="451"/>
                    <a:pt x="584" y="511"/>
                    <a:pt x="268" y="523"/>
                  </a:cubicBezTo>
                  <a:cubicBezTo>
                    <a:pt x="171" y="414"/>
                    <a:pt x="73" y="280"/>
                    <a:pt x="0" y="134"/>
                  </a:cubicBezTo>
                  <a:cubicBezTo>
                    <a:pt x="341" y="61"/>
                    <a:pt x="779" y="0"/>
                    <a:pt x="1155" y="86"/>
                  </a:cubicBezTo>
                  <a:cubicBezTo>
                    <a:pt x="1885" y="1168"/>
                    <a:pt x="2663" y="2250"/>
                    <a:pt x="3368" y="32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48" name="Google Shape;1948;p33"/>
            <p:cNvSpPr/>
            <p:nvPr/>
          </p:nvSpPr>
          <p:spPr>
            <a:xfrm>
              <a:off x="6619402" y="3251068"/>
              <a:ext cx="132943" cy="165871"/>
            </a:xfrm>
            <a:custGeom>
              <a:avLst/>
              <a:gdLst/>
              <a:ahLst/>
              <a:cxnLst/>
              <a:rect l="l" t="t" r="r" b="b"/>
              <a:pathLst>
                <a:path w="2701" h="3370" extrusionOk="0">
                  <a:moveTo>
                    <a:pt x="645" y="1119"/>
                  </a:moveTo>
                  <a:cubicBezTo>
                    <a:pt x="512" y="816"/>
                    <a:pt x="293" y="475"/>
                    <a:pt x="110" y="171"/>
                  </a:cubicBezTo>
                  <a:cubicBezTo>
                    <a:pt x="317" y="159"/>
                    <a:pt x="475" y="73"/>
                    <a:pt x="633" y="0"/>
                  </a:cubicBezTo>
                  <a:cubicBezTo>
                    <a:pt x="718" y="86"/>
                    <a:pt x="779" y="207"/>
                    <a:pt x="839" y="329"/>
                  </a:cubicBezTo>
                  <a:cubicBezTo>
                    <a:pt x="682" y="341"/>
                    <a:pt x="560" y="389"/>
                    <a:pt x="439" y="438"/>
                  </a:cubicBezTo>
                  <a:cubicBezTo>
                    <a:pt x="572" y="451"/>
                    <a:pt x="718" y="378"/>
                    <a:pt x="864" y="365"/>
                  </a:cubicBezTo>
                  <a:cubicBezTo>
                    <a:pt x="888" y="389"/>
                    <a:pt x="901" y="426"/>
                    <a:pt x="937" y="451"/>
                  </a:cubicBezTo>
                  <a:cubicBezTo>
                    <a:pt x="766" y="524"/>
                    <a:pt x="536" y="511"/>
                    <a:pt x="426" y="633"/>
                  </a:cubicBezTo>
                  <a:cubicBezTo>
                    <a:pt x="609" y="608"/>
                    <a:pt x="766" y="548"/>
                    <a:pt x="949" y="511"/>
                  </a:cubicBezTo>
                  <a:cubicBezTo>
                    <a:pt x="1010" y="548"/>
                    <a:pt x="1047" y="621"/>
                    <a:pt x="1083" y="681"/>
                  </a:cubicBezTo>
                  <a:cubicBezTo>
                    <a:pt x="901" y="730"/>
                    <a:pt x="706" y="754"/>
                    <a:pt x="609" y="864"/>
                  </a:cubicBezTo>
                  <a:cubicBezTo>
                    <a:pt x="779" y="889"/>
                    <a:pt x="925" y="767"/>
                    <a:pt x="1107" y="754"/>
                  </a:cubicBezTo>
                  <a:cubicBezTo>
                    <a:pt x="1180" y="791"/>
                    <a:pt x="1217" y="864"/>
                    <a:pt x="1241" y="949"/>
                  </a:cubicBezTo>
                  <a:cubicBezTo>
                    <a:pt x="1058" y="973"/>
                    <a:pt x="876" y="997"/>
                    <a:pt x="791" y="1107"/>
                  </a:cubicBezTo>
                  <a:cubicBezTo>
                    <a:pt x="961" y="1070"/>
                    <a:pt x="1107" y="1022"/>
                    <a:pt x="1266" y="986"/>
                  </a:cubicBezTo>
                  <a:cubicBezTo>
                    <a:pt x="1375" y="1119"/>
                    <a:pt x="1460" y="1265"/>
                    <a:pt x="1545" y="1424"/>
                  </a:cubicBezTo>
                  <a:cubicBezTo>
                    <a:pt x="1350" y="1484"/>
                    <a:pt x="1131" y="1545"/>
                    <a:pt x="985" y="1667"/>
                  </a:cubicBezTo>
                  <a:cubicBezTo>
                    <a:pt x="1180" y="1654"/>
                    <a:pt x="1363" y="1521"/>
                    <a:pt x="1569" y="1472"/>
                  </a:cubicBezTo>
                  <a:cubicBezTo>
                    <a:pt x="1642" y="1497"/>
                    <a:pt x="1642" y="1581"/>
                    <a:pt x="1691" y="1630"/>
                  </a:cubicBezTo>
                  <a:cubicBezTo>
                    <a:pt x="1545" y="1691"/>
                    <a:pt x="1363" y="1715"/>
                    <a:pt x="1253" y="1824"/>
                  </a:cubicBezTo>
                  <a:cubicBezTo>
                    <a:pt x="1423" y="1800"/>
                    <a:pt x="1545" y="1715"/>
                    <a:pt x="1715" y="1679"/>
                  </a:cubicBezTo>
                  <a:cubicBezTo>
                    <a:pt x="1825" y="1910"/>
                    <a:pt x="1947" y="2105"/>
                    <a:pt x="2080" y="2299"/>
                  </a:cubicBezTo>
                  <a:cubicBezTo>
                    <a:pt x="1874" y="2348"/>
                    <a:pt x="1703" y="2433"/>
                    <a:pt x="1582" y="2567"/>
                  </a:cubicBezTo>
                  <a:cubicBezTo>
                    <a:pt x="1764" y="2506"/>
                    <a:pt x="1898" y="2397"/>
                    <a:pt x="2093" y="2335"/>
                  </a:cubicBezTo>
                  <a:cubicBezTo>
                    <a:pt x="2165" y="2397"/>
                    <a:pt x="2250" y="2506"/>
                    <a:pt x="2274" y="2578"/>
                  </a:cubicBezTo>
                  <a:cubicBezTo>
                    <a:pt x="2068" y="2627"/>
                    <a:pt x="1874" y="2676"/>
                    <a:pt x="1764" y="2822"/>
                  </a:cubicBezTo>
                  <a:cubicBezTo>
                    <a:pt x="1874" y="2822"/>
                    <a:pt x="1971" y="2737"/>
                    <a:pt x="2093" y="2688"/>
                  </a:cubicBezTo>
                  <a:cubicBezTo>
                    <a:pt x="2177" y="2651"/>
                    <a:pt x="2336" y="2567"/>
                    <a:pt x="2372" y="2688"/>
                  </a:cubicBezTo>
                  <a:cubicBezTo>
                    <a:pt x="2287" y="2724"/>
                    <a:pt x="2190" y="2749"/>
                    <a:pt x="2117" y="2797"/>
                  </a:cubicBezTo>
                  <a:cubicBezTo>
                    <a:pt x="2226" y="2859"/>
                    <a:pt x="2372" y="2664"/>
                    <a:pt x="2457" y="2773"/>
                  </a:cubicBezTo>
                  <a:cubicBezTo>
                    <a:pt x="2201" y="2846"/>
                    <a:pt x="1922" y="2895"/>
                    <a:pt x="1764" y="3065"/>
                  </a:cubicBezTo>
                  <a:cubicBezTo>
                    <a:pt x="1885" y="3029"/>
                    <a:pt x="2020" y="2968"/>
                    <a:pt x="2165" y="2919"/>
                  </a:cubicBezTo>
                  <a:cubicBezTo>
                    <a:pt x="2274" y="2883"/>
                    <a:pt x="2469" y="2749"/>
                    <a:pt x="2530" y="2907"/>
                  </a:cubicBezTo>
                  <a:cubicBezTo>
                    <a:pt x="2287" y="2968"/>
                    <a:pt x="2031" y="3053"/>
                    <a:pt x="1861" y="3199"/>
                  </a:cubicBezTo>
                  <a:cubicBezTo>
                    <a:pt x="2129" y="3138"/>
                    <a:pt x="2311" y="3005"/>
                    <a:pt x="2591" y="2956"/>
                  </a:cubicBezTo>
                  <a:cubicBezTo>
                    <a:pt x="2615" y="3016"/>
                    <a:pt x="2676" y="3065"/>
                    <a:pt x="2701" y="3138"/>
                  </a:cubicBezTo>
                  <a:cubicBezTo>
                    <a:pt x="2299" y="3114"/>
                    <a:pt x="2031" y="3235"/>
                    <a:pt x="1788" y="3369"/>
                  </a:cubicBezTo>
                  <a:cubicBezTo>
                    <a:pt x="1642" y="2992"/>
                    <a:pt x="1484" y="2640"/>
                    <a:pt x="1253" y="2348"/>
                  </a:cubicBezTo>
                  <a:cubicBezTo>
                    <a:pt x="901" y="1557"/>
                    <a:pt x="463" y="864"/>
                    <a:pt x="1" y="183"/>
                  </a:cubicBezTo>
                  <a:cubicBezTo>
                    <a:pt x="122" y="171"/>
                    <a:pt x="158" y="305"/>
                    <a:pt x="195" y="389"/>
                  </a:cubicBezTo>
                  <a:cubicBezTo>
                    <a:pt x="329" y="621"/>
                    <a:pt x="487" y="889"/>
                    <a:pt x="645" y="1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49" name="Google Shape;1949;p33"/>
            <p:cNvSpPr/>
            <p:nvPr/>
          </p:nvSpPr>
          <p:spPr>
            <a:xfrm>
              <a:off x="6479317" y="3250478"/>
              <a:ext cx="217356" cy="177241"/>
            </a:xfrm>
            <a:custGeom>
              <a:avLst/>
              <a:gdLst/>
              <a:ahLst/>
              <a:cxnLst/>
              <a:rect l="l" t="t" r="r" b="b"/>
              <a:pathLst>
                <a:path w="4416" h="3601" extrusionOk="0">
                  <a:moveTo>
                    <a:pt x="4415" y="3308"/>
                  </a:moveTo>
                  <a:cubicBezTo>
                    <a:pt x="3564" y="3053"/>
                    <a:pt x="2761" y="3479"/>
                    <a:pt x="1995" y="3600"/>
                  </a:cubicBezTo>
                  <a:cubicBezTo>
                    <a:pt x="1387" y="2493"/>
                    <a:pt x="706" y="1411"/>
                    <a:pt x="1" y="450"/>
                  </a:cubicBezTo>
                  <a:cubicBezTo>
                    <a:pt x="596" y="377"/>
                    <a:pt x="1023" y="74"/>
                    <a:pt x="1642" y="25"/>
                  </a:cubicBezTo>
                  <a:cubicBezTo>
                    <a:pt x="1958" y="1"/>
                    <a:pt x="2421" y="98"/>
                    <a:pt x="2640" y="219"/>
                  </a:cubicBezTo>
                  <a:cubicBezTo>
                    <a:pt x="2858" y="353"/>
                    <a:pt x="2993" y="706"/>
                    <a:pt x="3139" y="949"/>
                  </a:cubicBezTo>
                  <a:cubicBezTo>
                    <a:pt x="3296" y="1217"/>
                    <a:pt x="3455" y="1472"/>
                    <a:pt x="3601" y="1703"/>
                  </a:cubicBezTo>
                  <a:cubicBezTo>
                    <a:pt x="3929" y="2263"/>
                    <a:pt x="4172" y="2822"/>
                    <a:pt x="4415" y="3308"/>
                  </a:cubicBezTo>
                  <a:close/>
                  <a:moveTo>
                    <a:pt x="1387" y="742"/>
                  </a:moveTo>
                  <a:cubicBezTo>
                    <a:pt x="1339" y="620"/>
                    <a:pt x="1277" y="499"/>
                    <a:pt x="1193" y="414"/>
                  </a:cubicBezTo>
                  <a:cubicBezTo>
                    <a:pt x="864" y="317"/>
                    <a:pt x="645" y="523"/>
                    <a:pt x="426" y="620"/>
                  </a:cubicBezTo>
                  <a:cubicBezTo>
                    <a:pt x="548" y="876"/>
                    <a:pt x="669" y="1131"/>
                    <a:pt x="888" y="1290"/>
                  </a:cubicBezTo>
                  <a:cubicBezTo>
                    <a:pt x="961" y="1241"/>
                    <a:pt x="1047" y="1204"/>
                    <a:pt x="1144" y="1168"/>
                  </a:cubicBezTo>
                  <a:cubicBezTo>
                    <a:pt x="1277" y="1131"/>
                    <a:pt x="1448" y="1155"/>
                    <a:pt x="1545" y="1082"/>
                  </a:cubicBezTo>
                  <a:cubicBezTo>
                    <a:pt x="1521" y="973"/>
                    <a:pt x="1448" y="852"/>
                    <a:pt x="1387" y="742"/>
                  </a:cubicBezTo>
                  <a:close/>
                  <a:moveTo>
                    <a:pt x="1958" y="401"/>
                  </a:moveTo>
                  <a:cubicBezTo>
                    <a:pt x="1752" y="414"/>
                    <a:pt x="1521" y="401"/>
                    <a:pt x="1448" y="523"/>
                  </a:cubicBezTo>
                  <a:cubicBezTo>
                    <a:pt x="1813" y="487"/>
                    <a:pt x="2275" y="426"/>
                    <a:pt x="2725" y="438"/>
                  </a:cubicBezTo>
                  <a:cubicBezTo>
                    <a:pt x="2567" y="353"/>
                    <a:pt x="2226" y="377"/>
                    <a:pt x="1958" y="401"/>
                  </a:cubicBezTo>
                  <a:close/>
                  <a:moveTo>
                    <a:pt x="2080" y="609"/>
                  </a:moveTo>
                  <a:cubicBezTo>
                    <a:pt x="1874" y="620"/>
                    <a:pt x="1655" y="633"/>
                    <a:pt x="1521" y="718"/>
                  </a:cubicBezTo>
                  <a:cubicBezTo>
                    <a:pt x="1910" y="682"/>
                    <a:pt x="2421" y="657"/>
                    <a:pt x="2847" y="609"/>
                  </a:cubicBezTo>
                  <a:cubicBezTo>
                    <a:pt x="2604" y="584"/>
                    <a:pt x="2336" y="596"/>
                    <a:pt x="2080" y="609"/>
                  </a:cubicBezTo>
                  <a:close/>
                  <a:moveTo>
                    <a:pt x="2628" y="718"/>
                  </a:moveTo>
                  <a:cubicBezTo>
                    <a:pt x="2360" y="718"/>
                    <a:pt x="2080" y="742"/>
                    <a:pt x="1874" y="791"/>
                  </a:cubicBezTo>
                  <a:cubicBezTo>
                    <a:pt x="1777" y="815"/>
                    <a:pt x="1667" y="803"/>
                    <a:pt x="1618" y="876"/>
                  </a:cubicBezTo>
                  <a:cubicBezTo>
                    <a:pt x="2020" y="815"/>
                    <a:pt x="2421" y="742"/>
                    <a:pt x="2920" y="766"/>
                  </a:cubicBezTo>
                  <a:cubicBezTo>
                    <a:pt x="2847" y="693"/>
                    <a:pt x="2725" y="718"/>
                    <a:pt x="2628" y="718"/>
                  </a:cubicBezTo>
                  <a:close/>
                  <a:moveTo>
                    <a:pt x="2798" y="864"/>
                  </a:moveTo>
                  <a:cubicBezTo>
                    <a:pt x="2445" y="864"/>
                    <a:pt x="1971" y="949"/>
                    <a:pt x="1691" y="1071"/>
                  </a:cubicBezTo>
                  <a:cubicBezTo>
                    <a:pt x="2141" y="1022"/>
                    <a:pt x="2518" y="901"/>
                    <a:pt x="3041" y="937"/>
                  </a:cubicBezTo>
                  <a:cubicBezTo>
                    <a:pt x="3004" y="828"/>
                    <a:pt x="2883" y="864"/>
                    <a:pt x="2798" y="864"/>
                  </a:cubicBezTo>
                  <a:close/>
                  <a:moveTo>
                    <a:pt x="2542" y="1107"/>
                  </a:moveTo>
                  <a:cubicBezTo>
                    <a:pt x="1910" y="1155"/>
                    <a:pt x="1253" y="1228"/>
                    <a:pt x="925" y="1533"/>
                  </a:cubicBezTo>
                  <a:cubicBezTo>
                    <a:pt x="1509" y="1277"/>
                    <a:pt x="2226" y="1155"/>
                    <a:pt x="3090" y="1168"/>
                  </a:cubicBezTo>
                  <a:cubicBezTo>
                    <a:pt x="2968" y="1034"/>
                    <a:pt x="2725" y="1095"/>
                    <a:pt x="2542" y="1107"/>
                  </a:cubicBezTo>
                  <a:close/>
                  <a:moveTo>
                    <a:pt x="1460" y="1630"/>
                  </a:moveTo>
                  <a:cubicBezTo>
                    <a:pt x="1971" y="1460"/>
                    <a:pt x="2604" y="1411"/>
                    <a:pt x="3285" y="1411"/>
                  </a:cubicBezTo>
                  <a:cubicBezTo>
                    <a:pt x="2664" y="1326"/>
                    <a:pt x="1874" y="1387"/>
                    <a:pt x="1460" y="1630"/>
                  </a:cubicBezTo>
                  <a:close/>
                  <a:moveTo>
                    <a:pt x="1971" y="2238"/>
                  </a:moveTo>
                  <a:cubicBezTo>
                    <a:pt x="1837" y="2274"/>
                    <a:pt x="1691" y="2299"/>
                    <a:pt x="1618" y="2409"/>
                  </a:cubicBezTo>
                  <a:cubicBezTo>
                    <a:pt x="1764" y="2420"/>
                    <a:pt x="1910" y="2336"/>
                    <a:pt x="2056" y="2287"/>
                  </a:cubicBezTo>
                  <a:cubicBezTo>
                    <a:pt x="2531" y="2141"/>
                    <a:pt x="3090" y="2068"/>
                    <a:pt x="3612" y="1982"/>
                  </a:cubicBezTo>
                  <a:cubicBezTo>
                    <a:pt x="3004" y="1958"/>
                    <a:pt x="2433" y="2080"/>
                    <a:pt x="1971" y="2238"/>
                  </a:cubicBezTo>
                  <a:close/>
                  <a:moveTo>
                    <a:pt x="2469" y="2311"/>
                  </a:moveTo>
                  <a:cubicBezTo>
                    <a:pt x="2202" y="2372"/>
                    <a:pt x="1934" y="2457"/>
                    <a:pt x="1788" y="2627"/>
                  </a:cubicBezTo>
                  <a:cubicBezTo>
                    <a:pt x="1922" y="2615"/>
                    <a:pt x="2044" y="2518"/>
                    <a:pt x="2190" y="2469"/>
                  </a:cubicBezTo>
                  <a:cubicBezTo>
                    <a:pt x="2640" y="2311"/>
                    <a:pt x="3223" y="2299"/>
                    <a:pt x="3758" y="2214"/>
                  </a:cubicBezTo>
                  <a:cubicBezTo>
                    <a:pt x="3321" y="2177"/>
                    <a:pt x="2858" y="2226"/>
                    <a:pt x="2469" y="2311"/>
                  </a:cubicBezTo>
                  <a:close/>
                  <a:moveTo>
                    <a:pt x="2421" y="2518"/>
                  </a:moveTo>
                  <a:cubicBezTo>
                    <a:pt x="2214" y="2579"/>
                    <a:pt x="1983" y="2615"/>
                    <a:pt x="1874" y="2785"/>
                  </a:cubicBezTo>
                  <a:cubicBezTo>
                    <a:pt x="2020" y="2761"/>
                    <a:pt x="2153" y="2700"/>
                    <a:pt x="2299" y="2652"/>
                  </a:cubicBezTo>
                  <a:cubicBezTo>
                    <a:pt x="2433" y="2603"/>
                    <a:pt x="2579" y="2554"/>
                    <a:pt x="2749" y="2518"/>
                  </a:cubicBezTo>
                  <a:cubicBezTo>
                    <a:pt x="3066" y="2445"/>
                    <a:pt x="3442" y="2469"/>
                    <a:pt x="3771" y="2372"/>
                  </a:cubicBezTo>
                  <a:cubicBezTo>
                    <a:pt x="3236" y="2347"/>
                    <a:pt x="2798" y="2409"/>
                    <a:pt x="2421" y="2518"/>
                  </a:cubicBezTo>
                  <a:close/>
                  <a:moveTo>
                    <a:pt x="2652" y="2712"/>
                  </a:moveTo>
                  <a:cubicBezTo>
                    <a:pt x="2445" y="2773"/>
                    <a:pt x="2226" y="2834"/>
                    <a:pt x="2104" y="2968"/>
                  </a:cubicBezTo>
                  <a:cubicBezTo>
                    <a:pt x="2628" y="2773"/>
                    <a:pt x="3260" y="2676"/>
                    <a:pt x="3893" y="2603"/>
                  </a:cubicBezTo>
                  <a:cubicBezTo>
                    <a:pt x="3442" y="2566"/>
                    <a:pt x="3004" y="2627"/>
                    <a:pt x="2652" y="2712"/>
                  </a:cubicBezTo>
                  <a:close/>
                  <a:moveTo>
                    <a:pt x="2494" y="3041"/>
                  </a:moveTo>
                  <a:cubicBezTo>
                    <a:pt x="2907" y="2955"/>
                    <a:pt x="3345" y="2895"/>
                    <a:pt x="3820" y="2871"/>
                  </a:cubicBezTo>
                  <a:cubicBezTo>
                    <a:pt x="3358" y="2809"/>
                    <a:pt x="2822" y="2895"/>
                    <a:pt x="2494" y="30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50" name="Google Shape;1950;p33"/>
            <p:cNvSpPr/>
            <p:nvPr/>
          </p:nvSpPr>
          <p:spPr>
            <a:xfrm>
              <a:off x="6506881" y="3273809"/>
              <a:ext cx="41345" cy="34208"/>
            </a:xfrm>
            <a:custGeom>
              <a:avLst/>
              <a:gdLst/>
              <a:ahLst/>
              <a:cxnLst/>
              <a:rect l="l" t="t" r="r" b="b"/>
              <a:pathLst>
                <a:path w="840" h="695" extrusionOk="0">
                  <a:moveTo>
                    <a:pt x="596" y="0"/>
                  </a:moveTo>
                  <a:cubicBezTo>
                    <a:pt x="669" y="195"/>
                    <a:pt x="766" y="365"/>
                    <a:pt x="839" y="535"/>
                  </a:cubicBezTo>
                  <a:cubicBezTo>
                    <a:pt x="608" y="524"/>
                    <a:pt x="474" y="633"/>
                    <a:pt x="304" y="694"/>
                  </a:cubicBezTo>
                  <a:cubicBezTo>
                    <a:pt x="219" y="511"/>
                    <a:pt x="73" y="365"/>
                    <a:pt x="0" y="159"/>
                  </a:cubicBezTo>
                  <a:cubicBezTo>
                    <a:pt x="171" y="73"/>
                    <a:pt x="341" y="0"/>
                    <a:pt x="596" y="0"/>
                  </a:cubicBezTo>
                  <a:close/>
                  <a:moveTo>
                    <a:pt x="98" y="195"/>
                  </a:moveTo>
                  <a:cubicBezTo>
                    <a:pt x="182" y="305"/>
                    <a:pt x="182" y="524"/>
                    <a:pt x="317" y="548"/>
                  </a:cubicBezTo>
                  <a:cubicBezTo>
                    <a:pt x="390" y="572"/>
                    <a:pt x="463" y="499"/>
                    <a:pt x="547" y="475"/>
                  </a:cubicBezTo>
                  <a:cubicBezTo>
                    <a:pt x="608" y="451"/>
                    <a:pt x="693" y="463"/>
                    <a:pt x="717" y="390"/>
                  </a:cubicBezTo>
                  <a:cubicBezTo>
                    <a:pt x="644" y="292"/>
                    <a:pt x="620" y="146"/>
                    <a:pt x="547" y="37"/>
                  </a:cubicBezTo>
                  <a:cubicBezTo>
                    <a:pt x="328" y="37"/>
                    <a:pt x="207" y="98"/>
                    <a:pt x="98" y="1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51" name="Google Shape;1951;p33"/>
            <p:cNvSpPr/>
            <p:nvPr/>
          </p:nvSpPr>
          <p:spPr>
            <a:xfrm>
              <a:off x="6472721" y="3276221"/>
              <a:ext cx="96471" cy="155092"/>
            </a:xfrm>
            <a:custGeom>
              <a:avLst/>
              <a:gdLst/>
              <a:ahLst/>
              <a:cxnLst/>
              <a:rect l="l" t="t" r="r" b="b"/>
              <a:pathLst>
                <a:path w="1960" h="3151" extrusionOk="0">
                  <a:moveTo>
                    <a:pt x="49" y="0"/>
                  </a:moveTo>
                  <a:cubicBezTo>
                    <a:pt x="62" y="0"/>
                    <a:pt x="62" y="13"/>
                    <a:pt x="86" y="13"/>
                  </a:cubicBezTo>
                  <a:cubicBezTo>
                    <a:pt x="584" y="754"/>
                    <a:pt x="1059" y="1569"/>
                    <a:pt x="1533" y="2335"/>
                  </a:cubicBezTo>
                  <a:cubicBezTo>
                    <a:pt x="1619" y="2469"/>
                    <a:pt x="1692" y="2615"/>
                    <a:pt x="1765" y="2749"/>
                  </a:cubicBezTo>
                  <a:cubicBezTo>
                    <a:pt x="1825" y="2870"/>
                    <a:pt x="1959" y="3004"/>
                    <a:pt x="1935" y="3150"/>
                  </a:cubicBezTo>
                  <a:cubicBezTo>
                    <a:pt x="1862" y="3138"/>
                    <a:pt x="1838" y="3040"/>
                    <a:pt x="1801" y="2980"/>
                  </a:cubicBezTo>
                  <a:cubicBezTo>
                    <a:pt x="1546" y="2530"/>
                    <a:pt x="1241" y="2067"/>
                    <a:pt x="986" y="1594"/>
                  </a:cubicBezTo>
                  <a:cubicBezTo>
                    <a:pt x="694" y="1034"/>
                    <a:pt x="341" y="535"/>
                    <a:pt x="1" y="49"/>
                  </a:cubicBezTo>
                  <a:cubicBezTo>
                    <a:pt x="25" y="37"/>
                    <a:pt x="38" y="24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52" name="Google Shape;1952;p33"/>
            <p:cNvSpPr/>
            <p:nvPr/>
          </p:nvSpPr>
          <p:spPr>
            <a:xfrm>
              <a:off x="6468586" y="3280404"/>
              <a:ext cx="97013" cy="155683"/>
            </a:xfrm>
            <a:custGeom>
              <a:avLst/>
              <a:gdLst/>
              <a:ahLst/>
              <a:cxnLst/>
              <a:rect l="l" t="t" r="r" b="b"/>
              <a:pathLst>
                <a:path w="1971" h="3163" extrusionOk="0">
                  <a:moveTo>
                    <a:pt x="1970" y="3163"/>
                  </a:moveTo>
                  <a:cubicBezTo>
                    <a:pt x="1885" y="3150"/>
                    <a:pt x="1849" y="3053"/>
                    <a:pt x="1824" y="3004"/>
                  </a:cubicBezTo>
                  <a:cubicBezTo>
                    <a:pt x="1216" y="2044"/>
                    <a:pt x="668" y="961"/>
                    <a:pt x="0" y="61"/>
                  </a:cubicBezTo>
                  <a:cubicBezTo>
                    <a:pt x="24" y="49"/>
                    <a:pt x="24" y="12"/>
                    <a:pt x="60" y="1"/>
                  </a:cubicBezTo>
                  <a:cubicBezTo>
                    <a:pt x="73" y="1"/>
                    <a:pt x="73" y="12"/>
                    <a:pt x="85" y="12"/>
                  </a:cubicBezTo>
                  <a:cubicBezTo>
                    <a:pt x="632" y="730"/>
                    <a:pt x="1046" y="1569"/>
                    <a:pt x="1532" y="2360"/>
                  </a:cubicBezTo>
                  <a:cubicBezTo>
                    <a:pt x="1690" y="2615"/>
                    <a:pt x="1860" y="2871"/>
                    <a:pt x="1970" y="3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53" name="Google Shape;1953;p33"/>
            <p:cNvSpPr/>
            <p:nvPr/>
          </p:nvSpPr>
          <p:spPr>
            <a:xfrm>
              <a:off x="6462581" y="3285179"/>
              <a:ext cx="102378" cy="159867"/>
            </a:xfrm>
            <a:custGeom>
              <a:avLst/>
              <a:gdLst/>
              <a:ahLst/>
              <a:cxnLst/>
              <a:rect l="l" t="t" r="r" b="b"/>
              <a:pathLst>
                <a:path w="2080" h="3248" extrusionOk="0">
                  <a:moveTo>
                    <a:pt x="1995" y="3199"/>
                  </a:moveTo>
                  <a:cubicBezTo>
                    <a:pt x="1995" y="3248"/>
                    <a:pt x="1934" y="3175"/>
                    <a:pt x="1934" y="3139"/>
                  </a:cubicBezTo>
                  <a:cubicBezTo>
                    <a:pt x="1290" y="2129"/>
                    <a:pt x="693" y="1083"/>
                    <a:pt x="0" y="123"/>
                  </a:cubicBezTo>
                  <a:cubicBezTo>
                    <a:pt x="12" y="61"/>
                    <a:pt x="73" y="61"/>
                    <a:pt x="73" y="1"/>
                  </a:cubicBezTo>
                  <a:cubicBezTo>
                    <a:pt x="85" y="1"/>
                    <a:pt x="98" y="13"/>
                    <a:pt x="98" y="13"/>
                  </a:cubicBezTo>
                  <a:cubicBezTo>
                    <a:pt x="803" y="901"/>
                    <a:pt x="1314" y="2031"/>
                    <a:pt x="1958" y="2993"/>
                  </a:cubicBezTo>
                  <a:cubicBezTo>
                    <a:pt x="1982" y="3041"/>
                    <a:pt x="2080" y="3126"/>
                    <a:pt x="1995" y="31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54" name="Google Shape;1954;p33"/>
            <p:cNvSpPr/>
            <p:nvPr/>
          </p:nvSpPr>
          <p:spPr>
            <a:xfrm>
              <a:off x="6457167" y="3291775"/>
              <a:ext cx="103017" cy="159276"/>
            </a:xfrm>
            <a:custGeom>
              <a:avLst/>
              <a:gdLst/>
              <a:ahLst/>
              <a:cxnLst/>
              <a:rect l="l" t="t" r="r" b="b"/>
              <a:pathLst>
                <a:path w="2093" h="3236" extrusionOk="0">
                  <a:moveTo>
                    <a:pt x="1" y="110"/>
                  </a:moveTo>
                  <a:cubicBezTo>
                    <a:pt x="25" y="73"/>
                    <a:pt x="62" y="37"/>
                    <a:pt x="86" y="0"/>
                  </a:cubicBezTo>
                  <a:cubicBezTo>
                    <a:pt x="767" y="937"/>
                    <a:pt x="1375" y="1995"/>
                    <a:pt x="1983" y="3029"/>
                  </a:cubicBezTo>
                  <a:cubicBezTo>
                    <a:pt x="2019" y="3102"/>
                    <a:pt x="2092" y="3151"/>
                    <a:pt x="2008" y="3235"/>
                  </a:cubicBezTo>
                  <a:cubicBezTo>
                    <a:pt x="1351" y="2189"/>
                    <a:pt x="694" y="1132"/>
                    <a:pt x="1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55" name="Google Shape;1955;p33"/>
            <p:cNvSpPr/>
            <p:nvPr/>
          </p:nvSpPr>
          <p:spPr>
            <a:xfrm>
              <a:off x="6450621" y="3298961"/>
              <a:ext cx="104740" cy="158045"/>
            </a:xfrm>
            <a:custGeom>
              <a:avLst/>
              <a:gdLst/>
              <a:ahLst/>
              <a:cxnLst/>
              <a:rect l="l" t="t" r="r" b="b"/>
              <a:pathLst>
                <a:path w="2128" h="3211" extrusionOk="0">
                  <a:moveTo>
                    <a:pt x="2068" y="3211"/>
                  </a:moveTo>
                  <a:cubicBezTo>
                    <a:pt x="1946" y="3126"/>
                    <a:pt x="1885" y="2980"/>
                    <a:pt x="1812" y="2846"/>
                  </a:cubicBezTo>
                  <a:cubicBezTo>
                    <a:pt x="1387" y="2032"/>
                    <a:pt x="815" y="1302"/>
                    <a:pt x="304" y="499"/>
                  </a:cubicBezTo>
                  <a:cubicBezTo>
                    <a:pt x="219" y="353"/>
                    <a:pt x="0" y="134"/>
                    <a:pt x="122" y="0"/>
                  </a:cubicBezTo>
                  <a:cubicBezTo>
                    <a:pt x="134" y="0"/>
                    <a:pt x="134" y="0"/>
                    <a:pt x="134" y="13"/>
                  </a:cubicBezTo>
                  <a:cubicBezTo>
                    <a:pt x="754" y="888"/>
                    <a:pt x="1362" y="1849"/>
                    <a:pt x="1922" y="2797"/>
                  </a:cubicBezTo>
                  <a:cubicBezTo>
                    <a:pt x="1958" y="2859"/>
                    <a:pt x="2006" y="2932"/>
                    <a:pt x="2043" y="3005"/>
                  </a:cubicBezTo>
                  <a:cubicBezTo>
                    <a:pt x="2068" y="3065"/>
                    <a:pt x="2128" y="3150"/>
                    <a:pt x="2068" y="3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56" name="Google Shape;1956;p33"/>
            <p:cNvSpPr/>
            <p:nvPr/>
          </p:nvSpPr>
          <p:spPr>
            <a:xfrm>
              <a:off x="6439841" y="3304917"/>
              <a:ext cx="7235" cy="9056"/>
            </a:xfrm>
            <a:custGeom>
              <a:avLst/>
              <a:gdLst/>
              <a:ahLst/>
              <a:cxnLst/>
              <a:rect l="l" t="t" r="r" b="b"/>
              <a:pathLst>
                <a:path w="147" h="184" extrusionOk="0">
                  <a:moveTo>
                    <a:pt x="122" y="1"/>
                  </a:moveTo>
                  <a:cubicBezTo>
                    <a:pt x="146" y="38"/>
                    <a:pt x="85" y="111"/>
                    <a:pt x="98" y="184"/>
                  </a:cubicBezTo>
                  <a:cubicBezTo>
                    <a:pt x="49" y="135"/>
                    <a:pt x="12" y="98"/>
                    <a:pt x="0" y="25"/>
                  </a:cubicBezTo>
                  <a:cubicBezTo>
                    <a:pt x="49" y="25"/>
                    <a:pt x="98" y="13"/>
                    <a:pt x="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57" name="Google Shape;1957;p33"/>
            <p:cNvSpPr/>
            <p:nvPr/>
          </p:nvSpPr>
          <p:spPr>
            <a:xfrm>
              <a:off x="6446387" y="3306147"/>
              <a:ext cx="105429" cy="158685"/>
            </a:xfrm>
            <a:custGeom>
              <a:avLst/>
              <a:gdLst/>
              <a:ahLst/>
              <a:cxnLst/>
              <a:rect l="l" t="t" r="r" b="b"/>
              <a:pathLst>
                <a:path w="2142" h="3224" extrusionOk="0">
                  <a:moveTo>
                    <a:pt x="135" y="0"/>
                  </a:moveTo>
                  <a:cubicBezTo>
                    <a:pt x="147" y="0"/>
                    <a:pt x="147" y="13"/>
                    <a:pt x="159" y="13"/>
                  </a:cubicBezTo>
                  <a:cubicBezTo>
                    <a:pt x="706" y="949"/>
                    <a:pt x="1400" y="1824"/>
                    <a:pt x="1922" y="2822"/>
                  </a:cubicBezTo>
                  <a:cubicBezTo>
                    <a:pt x="1983" y="2931"/>
                    <a:pt x="2141" y="3077"/>
                    <a:pt x="2044" y="3223"/>
                  </a:cubicBezTo>
                  <a:cubicBezTo>
                    <a:pt x="1849" y="3004"/>
                    <a:pt x="1703" y="2737"/>
                    <a:pt x="1546" y="2457"/>
                  </a:cubicBezTo>
                  <a:cubicBezTo>
                    <a:pt x="1181" y="1800"/>
                    <a:pt x="719" y="1168"/>
                    <a:pt x="317" y="499"/>
                  </a:cubicBezTo>
                  <a:cubicBezTo>
                    <a:pt x="232" y="365"/>
                    <a:pt x="1" y="122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58" name="Google Shape;1958;p33"/>
            <p:cNvSpPr/>
            <p:nvPr/>
          </p:nvSpPr>
          <p:spPr>
            <a:xfrm>
              <a:off x="6434427" y="3307969"/>
              <a:ext cx="104199" cy="174829"/>
            </a:xfrm>
            <a:custGeom>
              <a:avLst/>
              <a:gdLst/>
              <a:ahLst/>
              <a:cxnLst/>
              <a:rect l="l" t="t" r="r" b="b"/>
              <a:pathLst>
                <a:path w="2117" h="3552" extrusionOk="0">
                  <a:moveTo>
                    <a:pt x="25" y="0"/>
                  </a:moveTo>
                  <a:cubicBezTo>
                    <a:pt x="37" y="0"/>
                    <a:pt x="37" y="12"/>
                    <a:pt x="37" y="12"/>
                  </a:cubicBezTo>
                  <a:cubicBezTo>
                    <a:pt x="548" y="912"/>
                    <a:pt x="1059" y="1824"/>
                    <a:pt x="1594" y="2700"/>
                  </a:cubicBezTo>
                  <a:cubicBezTo>
                    <a:pt x="1679" y="2846"/>
                    <a:pt x="1789" y="2979"/>
                    <a:pt x="1886" y="3125"/>
                  </a:cubicBezTo>
                  <a:cubicBezTo>
                    <a:pt x="1971" y="3259"/>
                    <a:pt x="2068" y="3405"/>
                    <a:pt x="2116" y="3551"/>
                  </a:cubicBezTo>
                  <a:cubicBezTo>
                    <a:pt x="1995" y="3466"/>
                    <a:pt x="1922" y="3308"/>
                    <a:pt x="1837" y="3162"/>
                  </a:cubicBezTo>
                  <a:cubicBezTo>
                    <a:pt x="1740" y="3016"/>
                    <a:pt x="1654" y="2870"/>
                    <a:pt x="1570" y="2712"/>
                  </a:cubicBezTo>
                  <a:cubicBezTo>
                    <a:pt x="1411" y="2420"/>
                    <a:pt x="1192" y="2152"/>
                    <a:pt x="1035" y="1849"/>
                  </a:cubicBezTo>
                  <a:cubicBezTo>
                    <a:pt x="706" y="1241"/>
                    <a:pt x="329" y="657"/>
                    <a:pt x="13" y="49"/>
                  </a:cubicBezTo>
                  <a:cubicBezTo>
                    <a:pt x="0" y="24"/>
                    <a:pt x="13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59" name="Google Shape;1959;p33"/>
            <p:cNvSpPr/>
            <p:nvPr/>
          </p:nvSpPr>
          <p:spPr>
            <a:xfrm>
              <a:off x="6791186" y="3403705"/>
              <a:ext cx="55126" cy="12600"/>
            </a:xfrm>
            <a:custGeom>
              <a:avLst/>
              <a:gdLst/>
              <a:ahLst/>
              <a:cxnLst/>
              <a:rect l="l" t="t" r="r" b="b"/>
              <a:pathLst>
                <a:path w="1120" h="256" extrusionOk="0">
                  <a:moveTo>
                    <a:pt x="1" y="183"/>
                  </a:moveTo>
                  <a:cubicBezTo>
                    <a:pt x="378" y="183"/>
                    <a:pt x="840" y="171"/>
                    <a:pt x="1095" y="13"/>
                  </a:cubicBezTo>
                  <a:cubicBezTo>
                    <a:pt x="1108" y="1"/>
                    <a:pt x="1119" y="25"/>
                    <a:pt x="1119" y="37"/>
                  </a:cubicBezTo>
                  <a:cubicBezTo>
                    <a:pt x="962" y="134"/>
                    <a:pt x="670" y="207"/>
                    <a:pt x="427" y="220"/>
                  </a:cubicBezTo>
                  <a:cubicBezTo>
                    <a:pt x="281" y="231"/>
                    <a:pt x="98" y="256"/>
                    <a:pt x="1" y="1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60" name="Google Shape;1960;p33"/>
            <p:cNvSpPr/>
            <p:nvPr/>
          </p:nvSpPr>
          <p:spPr>
            <a:xfrm>
              <a:off x="6793598" y="3407298"/>
              <a:ext cx="56308" cy="17424"/>
            </a:xfrm>
            <a:custGeom>
              <a:avLst/>
              <a:gdLst/>
              <a:ahLst/>
              <a:cxnLst/>
              <a:rect l="l" t="t" r="r" b="b"/>
              <a:pathLst>
                <a:path w="1144" h="354" extrusionOk="0">
                  <a:moveTo>
                    <a:pt x="1143" y="61"/>
                  </a:moveTo>
                  <a:cubicBezTo>
                    <a:pt x="997" y="158"/>
                    <a:pt x="718" y="256"/>
                    <a:pt x="462" y="280"/>
                  </a:cubicBezTo>
                  <a:cubicBezTo>
                    <a:pt x="305" y="293"/>
                    <a:pt x="49" y="353"/>
                    <a:pt x="0" y="183"/>
                  </a:cubicBezTo>
                  <a:cubicBezTo>
                    <a:pt x="426" y="195"/>
                    <a:pt x="816" y="158"/>
                    <a:pt x="1083" y="1"/>
                  </a:cubicBezTo>
                  <a:cubicBezTo>
                    <a:pt x="1132" y="1"/>
                    <a:pt x="1119" y="50"/>
                    <a:pt x="1143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61" name="Google Shape;1961;p33"/>
            <p:cNvSpPr/>
            <p:nvPr/>
          </p:nvSpPr>
          <p:spPr>
            <a:xfrm>
              <a:off x="6715187" y="3410891"/>
              <a:ext cx="44347" cy="13240"/>
            </a:xfrm>
            <a:custGeom>
              <a:avLst/>
              <a:gdLst/>
              <a:ahLst/>
              <a:cxnLst/>
              <a:rect l="l" t="t" r="r" b="b"/>
              <a:pathLst>
                <a:path w="901" h="269" extrusionOk="0">
                  <a:moveTo>
                    <a:pt x="901" y="61"/>
                  </a:moveTo>
                  <a:cubicBezTo>
                    <a:pt x="718" y="110"/>
                    <a:pt x="547" y="98"/>
                    <a:pt x="365" y="147"/>
                  </a:cubicBezTo>
                  <a:cubicBezTo>
                    <a:pt x="219" y="183"/>
                    <a:pt x="134" y="268"/>
                    <a:pt x="1" y="207"/>
                  </a:cubicBezTo>
                  <a:cubicBezTo>
                    <a:pt x="207" y="85"/>
                    <a:pt x="596" y="1"/>
                    <a:pt x="901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62" name="Google Shape;1962;p33"/>
            <p:cNvSpPr/>
            <p:nvPr/>
          </p:nvSpPr>
          <p:spPr>
            <a:xfrm>
              <a:off x="6797781" y="3412122"/>
              <a:ext cx="55717" cy="16784"/>
            </a:xfrm>
            <a:custGeom>
              <a:avLst/>
              <a:gdLst/>
              <a:ahLst/>
              <a:cxnLst/>
              <a:rect l="l" t="t" r="r" b="b"/>
              <a:pathLst>
                <a:path w="1132" h="341" extrusionOk="0">
                  <a:moveTo>
                    <a:pt x="1131" y="60"/>
                  </a:moveTo>
                  <a:cubicBezTo>
                    <a:pt x="961" y="243"/>
                    <a:pt x="548" y="268"/>
                    <a:pt x="220" y="292"/>
                  </a:cubicBezTo>
                  <a:cubicBezTo>
                    <a:pt x="147" y="292"/>
                    <a:pt x="37" y="341"/>
                    <a:pt x="1" y="255"/>
                  </a:cubicBezTo>
                  <a:cubicBezTo>
                    <a:pt x="110" y="206"/>
                    <a:pt x="231" y="231"/>
                    <a:pt x="353" y="219"/>
                  </a:cubicBezTo>
                  <a:cubicBezTo>
                    <a:pt x="633" y="195"/>
                    <a:pt x="864" y="109"/>
                    <a:pt x="1058" y="12"/>
                  </a:cubicBezTo>
                  <a:cubicBezTo>
                    <a:pt x="1107" y="0"/>
                    <a:pt x="1095" y="60"/>
                    <a:pt x="1131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63" name="Google Shape;1963;p33"/>
            <p:cNvSpPr/>
            <p:nvPr/>
          </p:nvSpPr>
          <p:spPr>
            <a:xfrm>
              <a:off x="6567325" y="3410301"/>
              <a:ext cx="136536" cy="37752"/>
            </a:xfrm>
            <a:custGeom>
              <a:avLst/>
              <a:gdLst/>
              <a:ahLst/>
              <a:cxnLst/>
              <a:rect l="l" t="t" r="r" b="b"/>
              <a:pathLst>
                <a:path w="2774" h="767" extrusionOk="0">
                  <a:moveTo>
                    <a:pt x="2773" y="280"/>
                  </a:moveTo>
                  <a:cubicBezTo>
                    <a:pt x="1824" y="0"/>
                    <a:pt x="888" y="670"/>
                    <a:pt x="0" y="767"/>
                  </a:cubicBezTo>
                  <a:cubicBezTo>
                    <a:pt x="13" y="706"/>
                    <a:pt x="49" y="670"/>
                    <a:pt x="73" y="621"/>
                  </a:cubicBezTo>
                  <a:cubicBezTo>
                    <a:pt x="949" y="584"/>
                    <a:pt x="1448" y="61"/>
                    <a:pt x="2397" y="122"/>
                  </a:cubicBezTo>
                  <a:cubicBezTo>
                    <a:pt x="2542" y="134"/>
                    <a:pt x="2749" y="183"/>
                    <a:pt x="2773" y="2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64" name="Google Shape;1964;p33"/>
            <p:cNvSpPr/>
            <p:nvPr/>
          </p:nvSpPr>
          <p:spPr>
            <a:xfrm>
              <a:off x="6721734" y="3414485"/>
              <a:ext cx="42575" cy="12600"/>
            </a:xfrm>
            <a:custGeom>
              <a:avLst/>
              <a:gdLst/>
              <a:ahLst/>
              <a:cxnLst/>
              <a:rect l="l" t="t" r="r" b="b"/>
              <a:pathLst>
                <a:path w="865" h="256" extrusionOk="0">
                  <a:moveTo>
                    <a:pt x="865" y="147"/>
                  </a:moveTo>
                  <a:cubicBezTo>
                    <a:pt x="573" y="158"/>
                    <a:pt x="293" y="171"/>
                    <a:pt x="74" y="256"/>
                  </a:cubicBezTo>
                  <a:lnTo>
                    <a:pt x="1" y="183"/>
                  </a:lnTo>
                  <a:cubicBezTo>
                    <a:pt x="111" y="147"/>
                    <a:pt x="305" y="85"/>
                    <a:pt x="463" y="74"/>
                  </a:cubicBezTo>
                  <a:cubicBezTo>
                    <a:pt x="609" y="49"/>
                    <a:pt x="816" y="1"/>
                    <a:pt x="865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65" name="Google Shape;1965;p33"/>
            <p:cNvSpPr/>
            <p:nvPr/>
          </p:nvSpPr>
          <p:spPr>
            <a:xfrm>
              <a:off x="6799553" y="3419308"/>
              <a:ext cx="59359" cy="12551"/>
            </a:xfrm>
            <a:custGeom>
              <a:avLst/>
              <a:gdLst/>
              <a:ahLst/>
              <a:cxnLst/>
              <a:rect l="l" t="t" r="r" b="b"/>
              <a:pathLst>
                <a:path w="1206" h="255" extrusionOk="0">
                  <a:moveTo>
                    <a:pt x="1205" y="170"/>
                  </a:moveTo>
                  <a:cubicBezTo>
                    <a:pt x="804" y="158"/>
                    <a:pt x="354" y="255"/>
                    <a:pt x="1" y="206"/>
                  </a:cubicBezTo>
                  <a:cubicBezTo>
                    <a:pt x="403" y="170"/>
                    <a:pt x="828" y="158"/>
                    <a:pt x="1108" y="0"/>
                  </a:cubicBezTo>
                  <a:cubicBezTo>
                    <a:pt x="1168" y="12"/>
                    <a:pt x="1205" y="122"/>
                    <a:pt x="1205" y="1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66" name="Google Shape;1966;p33"/>
            <p:cNvSpPr/>
            <p:nvPr/>
          </p:nvSpPr>
          <p:spPr>
            <a:xfrm>
              <a:off x="6560730" y="3418668"/>
              <a:ext cx="140720" cy="37161"/>
            </a:xfrm>
            <a:custGeom>
              <a:avLst/>
              <a:gdLst/>
              <a:ahLst/>
              <a:cxnLst/>
              <a:rect l="l" t="t" r="r" b="b"/>
              <a:pathLst>
                <a:path w="2859" h="755" extrusionOk="0">
                  <a:moveTo>
                    <a:pt x="2858" y="135"/>
                  </a:moveTo>
                  <a:cubicBezTo>
                    <a:pt x="2810" y="256"/>
                    <a:pt x="2688" y="171"/>
                    <a:pt x="2603" y="171"/>
                  </a:cubicBezTo>
                  <a:cubicBezTo>
                    <a:pt x="2506" y="159"/>
                    <a:pt x="2396" y="159"/>
                    <a:pt x="2312" y="171"/>
                  </a:cubicBezTo>
                  <a:cubicBezTo>
                    <a:pt x="1509" y="219"/>
                    <a:pt x="815" y="657"/>
                    <a:pt x="50" y="754"/>
                  </a:cubicBezTo>
                  <a:cubicBezTo>
                    <a:pt x="1" y="743"/>
                    <a:pt x="98" y="657"/>
                    <a:pt x="123" y="609"/>
                  </a:cubicBezTo>
                  <a:cubicBezTo>
                    <a:pt x="998" y="560"/>
                    <a:pt x="1618" y="0"/>
                    <a:pt x="2603" y="73"/>
                  </a:cubicBezTo>
                  <a:cubicBezTo>
                    <a:pt x="2701" y="86"/>
                    <a:pt x="2774" y="110"/>
                    <a:pt x="2858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67" name="Google Shape;1967;p33"/>
            <p:cNvSpPr/>
            <p:nvPr/>
          </p:nvSpPr>
          <p:spPr>
            <a:xfrm>
              <a:off x="6727148" y="3421671"/>
              <a:ext cx="40754" cy="12600"/>
            </a:xfrm>
            <a:custGeom>
              <a:avLst/>
              <a:gdLst/>
              <a:ahLst/>
              <a:cxnLst/>
              <a:rect l="l" t="t" r="r" b="b"/>
              <a:pathLst>
                <a:path w="828" h="256" extrusionOk="0">
                  <a:moveTo>
                    <a:pt x="828" y="110"/>
                  </a:moveTo>
                  <a:cubicBezTo>
                    <a:pt x="621" y="61"/>
                    <a:pt x="220" y="256"/>
                    <a:pt x="98" y="220"/>
                  </a:cubicBezTo>
                  <a:cubicBezTo>
                    <a:pt x="49" y="207"/>
                    <a:pt x="12" y="171"/>
                    <a:pt x="1" y="122"/>
                  </a:cubicBezTo>
                  <a:cubicBezTo>
                    <a:pt x="110" y="85"/>
                    <a:pt x="280" y="49"/>
                    <a:pt x="439" y="37"/>
                  </a:cubicBezTo>
                  <a:cubicBezTo>
                    <a:pt x="572" y="37"/>
                    <a:pt x="766" y="1"/>
                    <a:pt x="828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68" name="Google Shape;1968;p33"/>
            <p:cNvSpPr/>
            <p:nvPr/>
          </p:nvSpPr>
          <p:spPr>
            <a:xfrm>
              <a:off x="6803147" y="3426495"/>
              <a:ext cx="70138" cy="16144"/>
            </a:xfrm>
            <a:custGeom>
              <a:avLst/>
              <a:gdLst/>
              <a:ahLst/>
              <a:cxnLst/>
              <a:rect l="l" t="t" r="r" b="b"/>
              <a:pathLst>
                <a:path w="1425" h="328" extrusionOk="0">
                  <a:moveTo>
                    <a:pt x="1278" y="0"/>
                  </a:moveTo>
                  <a:cubicBezTo>
                    <a:pt x="1327" y="36"/>
                    <a:pt x="1424" y="97"/>
                    <a:pt x="1424" y="133"/>
                  </a:cubicBezTo>
                  <a:cubicBezTo>
                    <a:pt x="1071" y="219"/>
                    <a:pt x="622" y="206"/>
                    <a:pt x="220" y="255"/>
                  </a:cubicBezTo>
                  <a:cubicBezTo>
                    <a:pt x="147" y="268"/>
                    <a:pt x="25" y="328"/>
                    <a:pt x="1" y="231"/>
                  </a:cubicBezTo>
                  <a:cubicBezTo>
                    <a:pt x="403" y="170"/>
                    <a:pt x="913" y="206"/>
                    <a:pt x="1278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69" name="Google Shape;1969;p33"/>
            <p:cNvSpPr/>
            <p:nvPr/>
          </p:nvSpPr>
          <p:spPr>
            <a:xfrm>
              <a:off x="6558367" y="3427036"/>
              <a:ext cx="138899" cy="35980"/>
            </a:xfrm>
            <a:custGeom>
              <a:avLst/>
              <a:gdLst/>
              <a:ahLst/>
              <a:cxnLst/>
              <a:rect l="l" t="t" r="r" b="b"/>
              <a:pathLst>
                <a:path w="2822" h="731" extrusionOk="0">
                  <a:moveTo>
                    <a:pt x="2822" y="86"/>
                  </a:moveTo>
                  <a:cubicBezTo>
                    <a:pt x="2749" y="147"/>
                    <a:pt x="2639" y="111"/>
                    <a:pt x="2530" y="111"/>
                  </a:cubicBezTo>
                  <a:cubicBezTo>
                    <a:pt x="1581" y="159"/>
                    <a:pt x="925" y="646"/>
                    <a:pt x="0" y="730"/>
                  </a:cubicBezTo>
                  <a:cubicBezTo>
                    <a:pt x="12" y="597"/>
                    <a:pt x="171" y="621"/>
                    <a:pt x="255" y="597"/>
                  </a:cubicBezTo>
                  <a:cubicBezTo>
                    <a:pt x="936" y="451"/>
                    <a:pt x="1617" y="98"/>
                    <a:pt x="2371" y="38"/>
                  </a:cubicBezTo>
                  <a:cubicBezTo>
                    <a:pt x="2517" y="25"/>
                    <a:pt x="2700" y="1"/>
                    <a:pt x="2822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70" name="Google Shape;1970;p33"/>
            <p:cNvSpPr/>
            <p:nvPr/>
          </p:nvSpPr>
          <p:spPr>
            <a:xfrm>
              <a:off x="6731972" y="3427676"/>
              <a:ext cx="40114" cy="10828"/>
            </a:xfrm>
            <a:custGeom>
              <a:avLst/>
              <a:gdLst/>
              <a:ahLst/>
              <a:cxnLst/>
              <a:rect l="l" t="t" r="r" b="b"/>
              <a:pathLst>
                <a:path w="815" h="220" extrusionOk="0">
                  <a:moveTo>
                    <a:pt x="814" y="109"/>
                  </a:moveTo>
                  <a:cubicBezTo>
                    <a:pt x="584" y="195"/>
                    <a:pt x="279" y="182"/>
                    <a:pt x="24" y="219"/>
                  </a:cubicBezTo>
                  <a:cubicBezTo>
                    <a:pt x="36" y="171"/>
                    <a:pt x="0" y="171"/>
                    <a:pt x="0" y="134"/>
                  </a:cubicBezTo>
                  <a:cubicBezTo>
                    <a:pt x="122" y="109"/>
                    <a:pt x="316" y="49"/>
                    <a:pt x="474" y="36"/>
                  </a:cubicBezTo>
                  <a:cubicBezTo>
                    <a:pt x="596" y="25"/>
                    <a:pt x="766" y="0"/>
                    <a:pt x="814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71" name="Google Shape;1971;p33"/>
            <p:cNvSpPr/>
            <p:nvPr/>
          </p:nvSpPr>
          <p:spPr>
            <a:xfrm>
              <a:off x="6702587" y="3433041"/>
              <a:ext cx="15603" cy="13831"/>
            </a:xfrm>
            <a:custGeom>
              <a:avLst/>
              <a:gdLst/>
              <a:ahLst/>
              <a:cxnLst/>
              <a:rect l="l" t="t" r="r" b="b"/>
              <a:pathLst>
                <a:path w="317" h="281" extrusionOk="0">
                  <a:moveTo>
                    <a:pt x="281" y="0"/>
                  </a:moveTo>
                  <a:lnTo>
                    <a:pt x="317" y="37"/>
                  </a:lnTo>
                  <a:cubicBezTo>
                    <a:pt x="208" y="110"/>
                    <a:pt x="98" y="183"/>
                    <a:pt x="1" y="281"/>
                  </a:cubicBezTo>
                  <a:cubicBezTo>
                    <a:pt x="13" y="159"/>
                    <a:pt x="195" y="98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72" name="Google Shape;1972;p33"/>
            <p:cNvSpPr/>
            <p:nvPr/>
          </p:nvSpPr>
          <p:spPr>
            <a:xfrm>
              <a:off x="6555955" y="3434222"/>
              <a:ext cx="138308" cy="31205"/>
            </a:xfrm>
            <a:custGeom>
              <a:avLst/>
              <a:gdLst/>
              <a:ahLst/>
              <a:cxnLst/>
              <a:rect l="l" t="t" r="r" b="b"/>
              <a:pathLst>
                <a:path w="2810" h="634" extrusionOk="0">
                  <a:moveTo>
                    <a:pt x="2809" y="49"/>
                  </a:moveTo>
                  <a:lnTo>
                    <a:pt x="2809" y="122"/>
                  </a:lnTo>
                  <a:cubicBezTo>
                    <a:pt x="2591" y="195"/>
                    <a:pt x="2347" y="208"/>
                    <a:pt x="2104" y="257"/>
                  </a:cubicBezTo>
                  <a:cubicBezTo>
                    <a:pt x="1423" y="378"/>
                    <a:pt x="693" y="500"/>
                    <a:pt x="1" y="633"/>
                  </a:cubicBezTo>
                  <a:cubicBezTo>
                    <a:pt x="98" y="560"/>
                    <a:pt x="220" y="573"/>
                    <a:pt x="317" y="560"/>
                  </a:cubicBezTo>
                  <a:cubicBezTo>
                    <a:pt x="1168" y="414"/>
                    <a:pt x="1861" y="1"/>
                    <a:pt x="2809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73" name="Google Shape;1973;p33"/>
            <p:cNvSpPr/>
            <p:nvPr/>
          </p:nvSpPr>
          <p:spPr>
            <a:xfrm>
              <a:off x="6704998" y="3436634"/>
              <a:ext cx="15603" cy="14421"/>
            </a:xfrm>
            <a:custGeom>
              <a:avLst/>
              <a:gdLst/>
              <a:ahLst/>
              <a:cxnLst/>
              <a:rect l="l" t="t" r="r" b="b"/>
              <a:pathLst>
                <a:path w="317" h="293" extrusionOk="0">
                  <a:moveTo>
                    <a:pt x="292" y="0"/>
                  </a:moveTo>
                  <a:cubicBezTo>
                    <a:pt x="317" y="0"/>
                    <a:pt x="305" y="25"/>
                    <a:pt x="305" y="37"/>
                  </a:cubicBezTo>
                  <a:cubicBezTo>
                    <a:pt x="183" y="98"/>
                    <a:pt x="98" y="256"/>
                    <a:pt x="0" y="292"/>
                  </a:cubicBezTo>
                  <a:cubicBezTo>
                    <a:pt x="0" y="146"/>
                    <a:pt x="219" y="110"/>
                    <a:pt x="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74" name="Google Shape;1974;p33"/>
            <p:cNvSpPr/>
            <p:nvPr/>
          </p:nvSpPr>
          <p:spPr>
            <a:xfrm>
              <a:off x="6805558" y="3436634"/>
              <a:ext cx="71861" cy="11419"/>
            </a:xfrm>
            <a:custGeom>
              <a:avLst/>
              <a:gdLst/>
              <a:ahLst/>
              <a:cxnLst/>
              <a:rect l="l" t="t" r="r" b="b"/>
              <a:pathLst>
                <a:path w="1460" h="232" extrusionOk="0">
                  <a:moveTo>
                    <a:pt x="1411" y="0"/>
                  </a:moveTo>
                  <a:lnTo>
                    <a:pt x="1460" y="0"/>
                  </a:lnTo>
                  <a:cubicBezTo>
                    <a:pt x="1436" y="62"/>
                    <a:pt x="1351" y="49"/>
                    <a:pt x="1314" y="62"/>
                  </a:cubicBezTo>
                  <a:cubicBezTo>
                    <a:pt x="1059" y="110"/>
                    <a:pt x="743" y="122"/>
                    <a:pt x="487" y="159"/>
                  </a:cubicBezTo>
                  <a:cubicBezTo>
                    <a:pt x="390" y="171"/>
                    <a:pt x="305" y="183"/>
                    <a:pt x="219" y="195"/>
                  </a:cubicBezTo>
                  <a:cubicBezTo>
                    <a:pt x="146" y="208"/>
                    <a:pt x="49" y="232"/>
                    <a:pt x="0" y="183"/>
                  </a:cubicBezTo>
                  <a:cubicBezTo>
                    <a:pt x="438" y="98"/>
                    <a:pt x="973" y="98"/>
                    <a:pt x="14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75" name="Google Shape;1975;p33"/>
            <p:cNvSpPr/>
            <p:nvPr/>
          </p:nvSpPr>
          <p:spPr>
            <a:xfrm>
              <a:off x="6707361" y="3441409"/>
              <a:ext cx="14421" cy="12650"/>
            </a:xfrm>
            <a:custGeom>
              <a:avLst/>
              <a:gdLst/>
              <a:ahLst/>
              <a:cxnLst/>
              <a:rect l="l" t="t" r="r" b="b"/>
              <a:pathLst>
                <a:path w="293" h="257" extrusionOk="0">
                  <a:moveTo>
                    <a:pt x="293" y="1"/>
                  </a:moveTo>
                  <a:cubicBezTo>
                    <a:pt x="196" y="98"/>
                    <a:pt x="111" y="195"/>
                    <a:pt x="1" y="256"/>
                  </a:cubicBezTo>
                  <a:cubicBezTo>
                    <a:pt x="38" y="171"/>
                    <a:pt x="196" y="38"/>
                    <a:pt x="2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76" name="Google Shape;1976;p33"/>
            <p:cNvSpPr/>
            <p:nvPr/>
          </p:nvSpPr>
          <p:spPr>
            <a:xfrm>
              <a:off x="6743293" y="3440227"/>
              <a:ext cx="33568" cy="9056"/>
            </a:xfrm>
            <a:custGeom>
              <a:avLst/>
              <a:gdLst/>
              <a:ahLst/>
              <a:cxnLst/>
              <a:rect l="l" t="t" r="r" b="b"/>
              <a:pathLst>
                <a:path w="682" h="184" extrusionOk="0">
                  <a:moveTo>
                    <a:pt x="657" y="13"/>
                  </a:moveTo>
                  <a:cubicBezTo>
                    <a:pt x="657" y="37"/>
                    <a:pt x="670" y="62"/>
                    <a:pt x="682" y="73"/>
                  </a:cubicBezTo>
                  <a:cubicBezTo>
                    <a:pt x="560" y="110"/>
                    <a:pt x="378" y="98"/>
                    <a:pt x="244" y="135"/>
                  </a:cubicBezTo>
                  <a:cubicBezTo>
                    <a:pt x="184" y="135"/>
                    <a:pt x="268" y="98"/>
                    <a:pt x="268" y="73"/>
                  </a:cubicBezTo>
                  <a:cubicBezTo>
                    <a:pt x="171" y="98"/>
                    <a:pt x="135" y="183"/>
                    <a:pt x="1" y="159"/>
                  </a:cubicBezTo>
                  <a:cubicBezTo>
                    <a:pt x="111" y="0"/>
                    <a:pt x="390" y="13"/>
                    <a:pt x="657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77" name="Google Shape;1977;p33"/>
            <p:cNvSpPr/>
            <p:nvPr/>
          </p:nvSpPr>
          <p:spPr>
            <a:xfrm>
              <a:off x="6736746" y="3441409"/>
              <a:ext cx="10828" cy="7235"/>
            </a:xfrm>
            <a:custGeom>
              <a:avLst/>
              <a:gdLst/>
              <a:ahLst/>
              <a:cxnLst/>
              <a:rect l="l" t="t" r="r" b="b"/>
              <a:pathLst>
                <a:path w="220" h="147" extrusionOk="0">
                  <a:moveTo>
                    <a:pt x="219" y="25"/>
                  </a:moveTo>
                  <a:cubicBezTo>
                    <a:pt x="146" y="62"/>
                    <a:pt x="98" y="111"/>
                    <a:pt x="25" y="147"/>
                  </a:cubicBezTo>
                  <a:cubicBezTo>
                    <a:pt x="0" y="74"/>
                    <a:pt x="85" y="1"/>
                    <a:pt x="21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78" name="Google Shape;1978;p33"/>
            <p:cNvSpPr/>
            <p:nvPr/>
          </p:nvSpPr>
          <p:spPr>
            <a:xfrm>
              <a:off x="6714547" y="3438456"/>
              <a:ext cx="18015" cy="14421"/>
            </a:xfrm>
            <a:custGeom>
              <a:avLst/>
              <a:gdLst/>
              <a:ahLst/>
              <a:cxnLst/>
              <a:rect l="l" t="t" r="r" b="b"/>
              <a:pathLst>
                <a:path w="366" h="293" extrusionOk="0">
                  <a:moveTo>
                    <a:pt x="366" y="182"/>
                  </a:moveTo>
                  <a:cubicBezTo>
                    <a:pt x="317" y="219"/>
                    <a:pt x="268" y="255"/>
                    <a:pt x="196" y="268"/>
                  </a:cubicBezTo>
                  <a:cubicBezTo>
                    <a:pt x="208" y="207"/>
                    <a:pt x="268" y="195"/>
                    <a:pt x="281" y="146"/>
                  </a:cubicBezTo>
                  <a:cubicBezTo>
                    <a:pt x="160" y="171"/>
                    <a:pt x="147" y="292"/>
                    <a:pt x="1" y="292"/>
                  </a:cubicBezTo>
                  <a:cubicBezTo>
                    <a:pt x="50" y="207"/>
                    <a:pt x="293" y="0"/>
                    <a:pt x="366" y="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79" name="Google Shape;1979;p33"/>
            <p:cNvSpPr/>
            <p:nvPr/>
          </p:nvSpPr>
          <p:spPr>
            <a:xfrm>
              <a:off x="6677434" y="3447414"/>
              <a:ext cx="16243" cy="10238"/>
            </a:xfrm>
            <a:custGeom>
              <a:avLst/>
              <a:gdLst/>
              <a:ahLst/>
              <a:cxnLst/>
              <a:rect l="l" t="t" r="r" b="b"/>
              <a:pathLst>
                <a:path w="330" h="208" extrusionOk="0">
                  <a:moveTo>
                    <a:pt x="330" y="0"/>
                  </a:moveTo>
                  <a:cubicBezTo>
                    <a:pt x="232" y="86"/>
                    <a:pt x="184" y="207"/>
                    <a:pt x="1" y="207"/>
                  </a:cubicBezTo>
                  <a:cubicBezTo>
                    <a:pt x="111" y="134"/>
                    <a:pt x="160" y="13"/>
                    <a:pt x="3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80" name="Google Shape;1980;p33"/>
            <p:cNvSpPr/>
            <p:nvPr/>
          </p:nvSpPr>
          <p:spPr>
            <a:xfrm>
              <a:off x="6740930" y="3445642"/>
              <a:ext cx="39524" cy="12600"/>
            </a:xfrm>
            <a:custGeom>
              <a:avLst/>
              <a:gdLst/>
              <a:ahLst/>
              <a:cxnLst/>
              <a:rect l="l" t="t" r="r" b="b"/>
              <a:pathLst>
                <a:path w="803" h="256" extrusionOk="0">
                  <a:moveTo>
                    <a:pt x="803" y="85"/>
                  </a:moveTo>
                  <a:cubicBezTo>
                    <a:pt x="694" y="146"/>
                    <a:pt x="535" y="146"/>
                    <a:pt x="389" y="170"/>
                  </a:cubicBezTo>
                  <a:cubicBezTo>
                    <a:pt x="256" y="195"/>
                    <a:pt x="97" y="255"/>
                    <a:pt x="0" y="182"/>
                  </a:cubicBezTo>
                  <a:cubicBezTo>
                    <a:pt x="122" y="133"/>
                    <a:pt x="280" y="146"/>
                    <a:pt x="414" y="122"/>
                  </a:cubicBezTo>
                  <a:cubicBezTo>
                    <a:pt x="548" y="97"/>
                    <a:pt x="705" y="0"/>
                    <a:pt x="803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81" name="Google Shape;1981;p33"/>
            <p:cNvSpPr/>
            <p:nvPr/>
          </p:nvSpPr>
          <p:spPr>
            <a:xfrm>
              <a:off x="6668476" y="3449235"/>
              <a:ext cx="15012" cy="10189"/>
            </a:xfrm>
            <a:custGeom>
              <a:avLst/>
              <a:gdLst/>
              <a:ahLst/>
              <a:cxnLst/>
              <a:rect l="l" t="t" r="r" b="b"/>
              <a:pathLst>
                <a:path w="305" h="207" extrusionOk="0">
                  <a:moveTo>
                    <a:pt x="305" y="0"/>
                  </a:moveTo>
                  <a:cubicBezTo>
                    <a:pt x="196" y="73"/>
                    <a:pt x="171" y="206"/>
                    <a:pt x="1" y="206"/>
                  </a:cubicBezTo>
                  <a:cubicBezTo>
                    <a:pt x="110" y="146"/>
                    <a:pt x="159" y="24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82" name="Google Shape;1982;p33"/>
            <p:cNvSpPr/>
            <p:nvPr/>
          </p:nvSpPr>
          <p:spPr>
            <a:xfrm>
              <a:off x="6687672" y="3448005"/>
              <a:ext cx="10828" cy="9007"/>
            </a:xfrm>
            <a:custGeom>
              <a:avLst/>
              <a:gdLst/>
              <a:ahLst/>
              <a:cxnLst/>
              <a:rect l="l" t="t" r="r" b="b"/>
              <a:pathLst>
                <a:path w="220" h="183" extrusionOk="0">
                  <a:moveTo>
                    <a:pt x="219" y="158"/>
                  </a:moveTo>
                  <a:cubicBezTo>
                    <a:pt x="133" y="147"/>
                    <a:pt x="85" y="183"/>
                    <a:pt x="0" y="171"/>
                  </a:cubicBezTo>
                  <a:cubicBezTo>
                    <a:pt x="73" y="74"/>
                    <a:pt x="219" y="1"/>
                    <a:pt x="219" y="1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83" name="Google Shape;1983;p33"/>
            <p:cNvSpPr/>
            <p:nvPr/>
          </p:nvSpPr>
          <p:spPr>
            <a:xfrm>
              <a:off x="6658927" y="3451007"/>
              <a:ext cx="16193" cy="10238"/>
            </a:xfrm>
            <a:custGeom>
              <a:avLst/>
              <a:gdLst/>
              <a:ahLst/>
              <a:cxnLst/>
              <a:rect l="l" t="t" r="r" b="b"/>
              <a:pathLst>
                <a:path w="329" h="208" extrusionOk="0">
                  <a:moveTo>
                    <a:pt x="292" y="0"/>
                  </a:moveTo>
                  <a:cubicBezTo>
                    <a:pt x="328" y="37"/>
                    <a:pt x="171" y="110"/>
                    <a:pt x="146" y="183"/>
                  </a:cubicBezTo>
                  <a:cubicBezTo>
                    <a:pt x="98" y="183"/>
                    <a:pt x="49" y="195"/>
                    <a:pt x="0" y="207"/>
                  </a:cubicBezTo>
                  <a:cubicBezTo>
                    <a:pt x="85" y="122"/>
                    <a:pt x="171" y="49"/>
                    <a:pt x="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84" name="Google Shape;1984;p33"/>
            <p:cNvSpPr/>
            <p:nvPr/>
          </p:nvSpPr>
          <p:spPr>
            <a:xfrm>
              <a:off x="6652331" y="3452828"/>
              <a:ext cx="13191" cy="9598"/>
            </a:xfrm>
            <a:custGeom>
              <a:avLst/>
              <a:gdLst/>
              <a:ahLst/>
              <a:cxnLst/>
              <a:rect l="l" t="t" r="r" b="b"/>
              <a:pathLst>
                <a:path w="268" h="195" extrusionOk="0">
                  <a:moveTo>
                    <a:pt x="268" y="0"/>
                  </a:moveTo>
                  <a:cubicBezTo>
                    <a:pt x="170" y="60"/>
                    <a:pt x="122" y="158"/>
                    <a:pt x="0" y="195"/>
                  </a:cubicBezTo>
                  <a:cubicBezTo>
                    <a:pt x="86" y="122"/>
                    <a:pt x="134" y="12"/>
                    <a:pt x="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85" name="Google Shape;1985;p33"/>
            <p:cNvSpPr/>
            <p:nvPr/>
          </p:nvSpPr>
          <p:spPr>
            <a:xfrm>
              <a:off x="6714547" y="3454600"/>
              <a:ext cx="20426" cy="6005"/>
            </a:xfrm>
            <a:custGeom>
              <a:avLst/>
              <a:gdLst/>
              <a:ahLst/>
              <a:cxnLst/>
              <a:rect l="l" t="t" r="r" b="b"/>
              <a:pathLst>
                <a:path w="415" h="122" extrusionOk="0">
                  <a:moveTo>
                    <a:pt x="414" y="0"/>
                  </a:moveTo>
                  <a:cubicBezTo>
                    <a:pt x="354" y="110"/>
                    <a:pt x="135" y="73"/>
                    <a:pt x="1" y="122"/>
                  </a:cubicBezTo>
                  <a:cubicBezTo>
                    <a:pt x="50" y="0"/>
                    <a:pt x="281" y="37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86" name="Google Shape;1986;p33"/>
            <p:cNvSpPr/>
            <p:nvPr/>
          </p:nvSpPr>
          <p:spPr>
            <a:xfrm>
              <a:off x="6709773" y="3457603"/>
              <a:ext cx="3642" cy="2461"/>
            </a:xfrm>
            <a:custGeom>
              <a:avLst/>
              <a:gdLst/>
              <a:ahLst/>
              <a:cxnLst/>
              <a:rect l="l" t="t" r="r" b="b"/>
              <a:pathLst>
                <a:path w="74" h="50" extrusionOk="0">
                  <a:moveTo>
                    <a:pt x="1" y="0"/>
                  </a:moveTo>
                  <a:lnTo>
                    <a:pt x="74" y="0"/>
                  </a:lnTo>
                  <a:cubicBezTo>
                    <a:pt x="62" y="12"/>
                    <a:pt x="49" y="25"/>
                    <a:pt x="49" y="49"/>
                  </a:cubicBezTo>
                  <a:cubicBezTo>
                    <a:pt x="25" y="49"/>
                    <a:pt x="1" y="3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87" name="Google Shape;1987;p33"/>
            <p:cNvSpPr/>
            <p:nvPr/>
          </p:nvSpPr>
          <p:spPr>
            <a:xfrm>
              <a:off x="6545766" y="3459375"/>
              <a:ext cx="158095" cy="28203"/>
            </a:xfrm>
            <a:custGeom>
              <a:avLst/>
              <a:gdLst/>
              <a:ahLst/>
              <a:cxnLst/>
              <a:rect l="l" t="t" r="r" b="b"/>
              <a:pathLst>
                <a:path w="3212" h="573" extrusionOk="0">
                  <a:moveTo>
                    <a:pt x="0" y="573"/>
                  </a:moveTo>
                  <a:cubicBezTo>
                    <a:pt x="110" y="511"/>
                    <a:pt x="256" y="511"/>
                    <a:pt x="378" y="500"/>
                  </a:cubicBezTo>
                  <a:cubicBezTo>
                    <a:pt x="1217" y="341"/>
                    <a:pt x="2202" y="171"/>
                    <a:pt x="3078" y="25"/>
                  </a:cubicBezTo>
                  <a:cubicBezTo>
                    <a:pt x="3211" y="0"/>
                    <a:pt x="3029" y="98"/>
                    <a:pt x="3016" y="98"/>
                  </a:cubicBezTo>
                  <a:cubicBezTo>
                    <a:pt x="2835" y="159"/>
                    <a:pt x="2603" y="171"/>
                    <a:pt x="2433" y="208"/>
                  </a:cubicBezTo>
                  <a:cubicBezTo>
                    <a:pt x="1630" y="354"/>
                    <a:pt x="864" y="500"/>
                    <a:pt x="0" y="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88" name="Google Shape;1988;p33"/>
            <p:cNvSpPr/>
            <p:nvPr/>
          </p:nvSpPr>
          <p:spPr>
            <a:xfrm>
              <a:off x="6448209" y="3321111"/>
              <a:ext cx="208348" cy="159867"/>
            </a:xfrm>
            <a:custGeom>
              <a:avLst/>
              <a:gdLst/>
              <a:ahLst/>
              <a:cxnLst/>
              <a:rect l="l" t="t" r="r" b="b"/>
              <a:pathLst>
                <a:path w="4233" h="3248" extrusionOk="0">
                  <a:moveTo>
                    <a:pt x="1" y="1"/>
                  </a:moveTo>
                  <a:cubicBezTo>
                    <a:pt x="207" y="220"/>
                    <a:pt x="328" y="499"/>
                    <a:pt x="499" y="755"/>
                  </a:cubicBezTo>
                  <a:cubicBezTo>
                    <a:pt x="1022" y="1509"/>
                    <a:pt x="1411" y="2384"/>
                    <a:pt x="1958" y="3114"/>
                  </a:cubicBezTo>
                  <a:cubicBezTo>
                    <a:pt x="2712" y="2992"/>
                    <a:pt x="3454" y="2834"/>
                    <a:pt x="4220" y="2700"/>
                  </a:cubicBezTo>
                  <a:cubicBezTo>
                    <a:pt x="4233" y="2736"/>
                    <a:pt x="4098" y="2822"/>
                    <a:pt x="4063" y="2882"/>
                  </a:cubicBezTo>
                  <a:cubicBezTo>
                    <a:pt x="3357" y="2992"/>
                    <a:pt x="2688" y="3138"/>
                    <a:pt x="1995" y="3247"/>
                  </a:cubicBezTo>
                  <a:cubicBezTo>
                    <a:pt x="1314" y="2190"/>
                    <a:pt x="645" y="110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89" name="Google Shape;1989;p33"/>
            <p:cNvSpPr/>
            <p:nvPr/>
          </p:nvSpPr>
          <p:spPr>
            <a:xfrm>
              <a:off x="6572100" y="3423443"/>
              <a:ext cx="55717" cy="16243"/>
            </a:xfrm>
            <a:custGeom>
              <a:avLst/>
              <a:gdLst/>
              <a:ahLst/>
              <a:cxnLst/>
              <a:rect l="l" t="t" r="r" b="b"/>
              <a:pathLst>
                <a:path w="1132" h="330" extrusionOk="0">
                  <a:moveTo>
                    <a:pt x="1" y="330"/>
                  </a:moveTo>
                  <a:cubicBezTo>
                    <a:pt x="25" y="208"/>
                    <a:pt x="171" y="244"/>
                    <a:pt x="268" y="232"/>
                  </a:cubicBezTo>
                  <a:cubicBezTo>
                    <a:pt x="548" y="184"/>
                    <a:pt x="864" y="74"/>
                    <a:pt x="1119" y="1"/>
                  </a:cubicBezTo>
                  <a:cubicBezTo>
                    <a:pt x="1132" y="49"/>
                    <a:pt x="1071" y="38"/>
                    <a:pt x="1035" y="62"/>
                  </a:cubicBezTo>
                  <a:cubicBezTo>
                    <a:pt x="767" y="184"/>
                    <a:pt x="414" y="330"/>
                    <a:pt x="1" y="3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90" name="Google Shape;1990;p33"/>
            <p:cNvSpPr/>
            <p:nvPr/>
          </p:nvSpPr>
          <p:spPr>
            <a:xfrm>
              <a:off x="6697221" y="3431269"/>
              <a:ext cx="6054" cy="10189"/>
            </a:xfrm>
            <a:custGeom>
              <a:avLst/>
              <a:gdLst/>
              <a:ahLst/>
              <a:cxnLst/>
              <a:rect l="l" t="t" r="r" b="b"/>
              <a:pathLst>
                <a:path w="123" h="207" extrusionOk="0">
                  <a:moveTo>
                    <a:pt x="110" y="0"/>
                  </a:moveTo>
                  <a:cubicBezTo>
                    <a:pt x="122" y="12"/>
                    <a:pt x="61" y="182"/>
                    <a:pt x="12" y="207"/>
                  </a:cubicBezTo>
                  <a:cubicBezTo>
                    <a:pt x="1" y="98"/>
                    <a:pt x="74" y="61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91" name="Google Shape;1991;p33"/>
            <p:cNvSpPr/>
            <p:nvPr/>
          </p:nvSpPr>
          <p:spPr>
            <a:xfrm>
              <a:off x="6706180" y="3431860"/>
              <a:ext cx="7875" cy="6005"/>
            </a:xfrm>
            <a:custGeom>
              <a:avLst/>
              <a:gdLst/>
              <a:ahLst/>
              <a:cxnLst/>
              <a:rect l="l" t="t" r="r" b="b"/>
              <a:pathLst>
                <a:path w="160" h="122" extrusionOk="0">
                  <a:moveTo>
                    <a:pt x="159" y="0"/>
                  </a:moveTo>
                  <a:cubicBezTo>
                    <a:pt x="122" y="61"/>
                    <a:pt x="49" y="73"/>
                    <a:pt x="13" y="122"/>
                  </a:cubicBezTo>
                  <a:cubicBezTo>
                    <a:pt x="1" y="73"/>
                    <a:pt x="86" y="13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1992" name="Google Shape;1992;p33"/>
            <p:cNvSpPr/>
            <p:nvPr/>
          </p:nvSpPr>
          <p:spPr>
            <a:xfrm>
              <a:off x="6654694" y="3238517"/>
              <a:ext cx="146134" cy="211301"/>
            </a:xfrm>
            <a:custGeom>
              <a:avLst/>
              <a:gdLst/>
              <a:ahLst/>
              <a:cxnLst/>
              <a:rect l="l" t="t" r="r" b="b"/>
              <a:pathLst>
                <a:path w="2969" h="4293" extrusionOk="0">
                  <a:moveTo>
                    <a:pt x="257" y="12"/>
                  </a:moveTo>
                  <a:cubicBezTo>
                    <a:pt x="268" y="12"/>
                    <a:pt x="281" y="25"/>
                    <a:pt x="281" y="36"/>
                  </a:cubicBezTo>
                  <a:cubicBezTo>
                    <a:pt x="706" y="779"/>
                    <a:pt x="1168" y="1447"/>
                    <a:pt x="1619" y="2128"/>
                  </a:cubicBezTo>
                  <a:cubicBezTo>
                    <a:pt x="2068" y="2822"/>
                    <a:pt x="2701" y="3381"/>
                    <a:pt x="2968" y="4220"/>
                  </a:cubicBezTo>
                  <a:cubicBezTo>
                    <a:pt x="2908" y="4244"/>
                    <a:pt x="2835" y="4062"/>
                    <a:pt x="2725" y="4062"/>
                  </a:cubicBezTo>
                  <a:cubicBezTo>
                    <a:pt x="2652" y="4098"/>
                    <a:pt x="2701" y="4233"/>
                    <a:pt x="2665" y="4293"/>
                  </a:cubicBezTo>
                  <a:cubicBezTo>
                    <a:pt x="2421" y="3673"/>
                    <a:pt x="1959" y="3174"/>
                    <a:pt x="1606" y="2603"/>
                  </a:cubicBezTo>
                  <a:cubicBezTo>
                    <a:pt x="1546" y="2506"/>
                    <a:pt x="1497" y="2408"/>
                    <a:pt x="1436" y="2323"/>
                  </a:cubicBezTo>
                  <a:cubicBezTo>
                    <a:pt x="1376" y="2225"/>
                    <a:pt x="1290" y="2165"/>
                    <a:pt x="1230" y="2068"/>
                  </a:cubicBezTo>
                  <a:cubicBezTo>
                    <a:pt x="1011" y="1763"/>
                    <a:pt x="852" y="1387"/>
                    <a:pt x="633" y="1058"/>
                  </a:cubicBezTo>
                  <a:cubicBezTo>
                    <a:pt x="427" y="742"/>
                    <a:pt x="195" y="450"/>
                    <a:pt x="1" y="122"/>
                  </a:cubicBezTo>
                  <a:cubicBezTo>
                    <a:pt x="74" y="134"/>
                    <a:pt x="135" y="244"/>
                    <a:pt x="195" y="328"/>
                  </a:cubicBezTo>
                  <a:cubicBezTo>
                    <a:pt x="549" y="876"/>
                    <a:pt x="889" y="1496"/>
                    <a:pt x="1278" y="2055"/>
                  </a:cubicBezTo>
                  <a:cubicBezTo>
                    <a:pt x="1716" y="2700"/>
                    <a:pt x="2190" y="3320"/>
                    <a:pt x="2592" y="3952"/>
                  </a:cubicBezTo>
                  <a:cubicBezTo>
                    <a:pt x="2446" y="3600"/>
                    <a:pt x="2190" y="3296"/>
                    <a:pt x="1971" y="2979"/>
                  </a:cubicBezTo>
                  <a:cubicBezTo>
                    <a:pt x="1339" y="2043"/>
                    <a:pt x="670" y="1071"/>
                    <a:pt x="98" y="85"/>
                  </a:cubicBezTo>
                  <a:cubicBezTo>
                    <a:pt x="208" y="0"/>
                    <a:pt x="281" y="146"/>
                    <a:pt x="317" y="207"/>
                  </a:cubicBezTo>
                  <a:cubicBezTo>
                    <a:pt x="719" y="779"/>
                    <a:pt x="1035" y="1447"/>
                    <a:pt x="1424" y="2019"/>
                  </a:cubicBezTo>
                  <a:cubicBezTo>
                    <a:pt x="1862" y="2676"/>
                    <a:pt x="2482" y="3223"/>
                    <a:pt x="2786" y="3977"/>
                  </a:cubicBezTo>
                  <a:cubicBezTo>
                    <a:pt x="2640" y="3430"/>
                    <a:pt x="2238" y="3041"/>
                    <a:pt x="1911" y="2615"/>
                  </a:cubicBezTo>
                  <a:cubicBezTo>
                    <a:pt x="1387" y="1958"/>
                    <a:pt x="949" y="1204"/>
                    <a:pt x="500" y="438"/>
                  </a:cubicBezTo>
                  <a:cubicBezTo>
                    <a:pt x="427" y="304"/>
                    <a:pt x="317" y="171"/>
                    <a:pt x="257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</p:grpSp>
      <p:sp>
        <p:nvSpPr>
          <p:cNvPr id="1993" name="Google Shape;1993;p33"/>
          <p:cNvSpPr/>
          <p:nvPr/>
        </p:nvSpPr>
        <p:spPr>
          <a:xfrm rot="9744414" flipH="1">
            <a:off x="10655857" y="3238773"/>
            <a:ext cx="823433" cy="1263319"/>
          </a:xfrm>
          <a:custGeom>
            <a:avLst/>
            <a:gdLst/>
            <a:ahLst/>
            <a:cxnLst/>
            <a:rect l="l" t="t" r="r" b="b"/>
            <a:pathLst>
              <a:path w="3321" h="5095" extrusionOk="0">
                <a:moveTo>
                  <a:pt x="986" y="204"/>
                </a:moveTo>
                <a:cubicBezTo>
                  <a:pt x="997" y="241"/>
                  <a:pt x="1083" y="460"/>
                  <a:pt x="1095" y="496"/>
                </a:cubicBezTo>
                <a:cubicBezTo>
                  <a:pt x="1046" y="485"/>
                  <a:pt x="997" y="472"/>
                  <a:pt x="949" y="472"/>
                </a:cubicBezTo>
                <a:cubicBezTo>
                  <a:pt x="949" y="460"/>
                  <a:pt x="973" y="277"/>
                  <a:pt x="986" y="204"/>
                </a:cubicBezTo>
                <a:close/>
                <a:moveTo>
                  <a:pt x="694" y="1312"/>
                </a:moveTo>
                <a:cubicBezTo>
                  <a:pt x="937" y="1336"/>
                  <a:pt x="1168" y="1409"/>
                  <a:pt x="1387" y="1542"/>
                </a:cubicBezTo>
                <a:cubicBezTo>
                  <a:pt x="1605" y="1676"/>
                  <a:pt x="1800" y="1858"/>
                  <a:pt x="1959" y="2077"/>
                </a:cubicBezTo>
                <a:cubicBezTo>
                  <a:pt x="2311" y="2564"/>
                  <a:pt x="2432" y="3172"/>
                  <a:pt x="2408" y="3768"/>
                </a:cubicBezTo>
                <a:cubicBezTo>
                  <a:pt x="2396" y="4109"/>
                  <a:pt x="2335" y="4437"/>
                  <a:pt x="2262" y="4765"/>
                </a:cubicBezTo>
                <a:cubicBezTo>
                  <a:pt x="2250" y="4741"/>
                  <a:pt x="2178" y="4583"/>
                  <a:pt x="2165" y="4522"/>
                </a:cubicBezTo>
                <a:lnTo>
                  <a:pt x="2165" y="4498"/>
                </a:lnTo>
                <a:cubicBezTo>
                  <a:pt x="2165" y="4461"/>
                  <a:pt x="2408" y="3804"/>
                  <a:pt x="2153" y="2953"/>
                </a:cubicBezTo>
                <a:cubicBezTo>
                  <a:pt x="2007" y="2491"/>
                  <a:pt x="1727" y="2090"/>
                  <a:pt x="1351" y="1798"/>
                </a:cubicBezTo>
                <a:cubicBezTo>
                  <a:pt x="1156" y="1628"/>
                  <a:pt x="670" y="1396"/>
                  <a:pt x="657" y="1396"/>
                </a:cubicBezTo>
                <a:cubicBezTo>
                  <a:pt x="670" y="1372"/>
                  <a:pt x="681" y="1336"/>
                  <a:pt x="694" y="1312"/>
                </a:cubicBezTo>
                <a:close/>
                <a:moveTo>
                  <a:pt x="913" y="120"/>
                </a:moveTo>
                <a:lnTo>
                  <a:pt x="913" y="120"/>
                </a:lnTo>
                <a:cubicBezTo>
                  <a:pt x="900" y="217"/>
                  <a:pt x="888" y="326"/>
                  <a:pt x="876" y="436"/>
                </a:cubicBezTo>
                <a:cubicBezTo>
                  <a:pt x="864" y="448"/>
                  <a:pt x="851" y="521"/>
                  <a:pt x="888" y="533"/>
                </a:cubicBezTo>
                <a:cubicBezTo>
                  <a:pt x="1569" y="606"/>
                  <a:pt x="2202" y="971"/>
                  <a:pt x="2603" y="1506"/>
                </a:cubicBezTo>
                <a:cubicBezTo>
                  <a:pt x="2834" y="1822"/>
                  <a:pt x="2980" y="2175"/>
                  <a:pt x="3077" y="2552"/>
                </a:cubicBezTo>
                <a:cubicBezTo>
                  <a:pt x="3175" y="2929"/>
                  <a:pt x="3223" y="3318"/>
                  <a:pt x="3211" y="3707"/>
                </a:cubicBezTo>
                <a:cubicBezTo>
                  <a:pt x="3211" y="3926"/>
                  <a:pt x="3186" y="4145"/>
                  <a:pt x="3138" y="4364"/>
                </a:cubicBezTo>
                <a:cubicBezTo>
                  <a:pt x="3113" y="4474"/>
                  <a:pt x="3089" y="4571"/>
                  <a:pt x="3053" y="4680"/>
                </a:cubicBezTo>
                <a:cubicBezTo>
                  <a:pt x="3016" y="4790"/>
                  <a:pt x="2943" y="4996"/>
                  <a:pt x="2943" y="5009"/>
                </a:cubicBezTo>
                <a:cubicBezTo>
                  <a:pt x="2846" y="4972"/>
                  <a:pt x="2749" y="4947"/>
                  <a:pt x="2651" y="4923"/>
                </a:cubicBezTo>
                <a:cubicBezTo>
                  <a:pt x="2554" y="4887"/>
                  <a:pt x="2323" y="4838"/>
                  <a:pt x="2323" y="4838"/>
                </a:cubicBezTo>
                <a:cubicBezTo>
                  <a:pt x="2481" y="4206"/>
                  <a:pt x="2554" y="3537"/>
                  <a:pt x="2408" y="2893"/>
                </a:cubicBezTo>
                <a:cubicBezTo>
                  <a:pt x="2286" y="2345"/>
                  <a:pt x="1970" y="1834"/>
                  <a:pt x="1496" y="1518"/>
                </a:cubicBezTo>
                <a:cubicBezTo>
                  <a:pt x="1253" y="1348"/>
                  <a:pt x="949" y="1239"/>
                  <a:pt x="657" y="1226"/>
                </a:cubicBezTo>
                <a:cubicBezTo>
                  <a:pt x="621" y="1226"/>
                  <a:pt x="608" y="1250"/>
                  <a:pt x="608" y="1275"/>
                </a:cubicBezTo>
                <a:cubicBezTo>
                  <a:pt x="584" y="1372"/>
                  <a:pt x="535" y="1469"/>
                  <a:pt x="475" y="1555"/>
                </a:cubicBezTo>
                <a:cubicBezTo>
                  <a:pt x="341" y="1348"/>
                  <a:pt x="97" y="594"/>
                  <a:pt x="134" y="558"/>
                </a:cubicBezTo>
                <a:cubicBezTo>
                  <a:pt x="159" y="533"/>
                  <a:pt x="207" y="509"/>
                  <a:pt x="232" y="496"/>
                </a:cubicBezTo>
                <a:cubicBezTo>
                  <a:pt x="268" y="472"/>
                  <a:pt x="778" y="180"/>
                  <a:pt x="913" y="120"/>
                </a:cubicBezTo>
                <a:close/>
                <a:moveTo>
                  <a:pt x="966" y="0"/>
                </a:moveTo>
                <a:cubicBezTo>
                  <a:pt x="957" y="0"/>
                  <a:pt x="947" y="3"/>
                  <a:pt x="937" y="10"/>
                </a:cubicBezTo>
                <a:cubicBezTo>
                  <a:pt x="803" y="83"/>
                  <a:pt x="657" y="168"/>
                  <a:pt x="511" y="241"/>
                </a:cubicBezTo>
                <a:cubicBezTo>
                  <a:pt x="451" y="277"/>
                  <a:pt x="378" y="326"/>
                  <a:pt x="305" y="363"/>
                </a:cubicBezTo>
                <a:cubicBezTo>
                  <a:pt x="243" y="399"/>
                  <a:pt x="170" y="423"/>
                  <a:pt x="110" y="472"/>
                </a:cubicBezTo>
                <a:cubicBezTo>
                  <a:pt x="0" y="545"/>
                  <a:pt x="49" y="715"/>
                  <a:pt x="73" y="825"/>
                </a:cubicBezTo>
                <a:cubicBezTo>
                  <a:pt x="110" y="958"/>
                  <a:pt x="146" y="1093"/>
                  <a:pt x="207" y="1226"/>
                </a:cubicBezTo>
                <a:cubicBezTo>
                  <a:pt x="268" y="1372"/>
                  <a:pt x="341" y="1506"/>
                  <a:pt x="426" y="1639"/>
                </a:cubicBezTo>
                <a:cubicBezTo>
                  <a:pt x="434" y="1655"/>
                  <a:pt x="451" y="1665"/>
                  <a:pt x="468" y="1665"/>
                </a:cubicBezTo>
                <a:cubicBezTo>
                  <a:pt x="479" y="1665"/>
                  <a:pt x="490" y="1661"/>
                  <a:pt x="499" y="1652"/>
                </a:cubicBezTo>
                <a:cubicBezTo>
                  <a:pt x="548" y="1591"/>
                  <a:pt x="597" y="1530"/>
                  <a:pt x="633" y="1458"/>
                </a:cubicBezTo>
                <a:cubicBezTo>
                  <a:pt x="633" y="1469"/>
                  <a:pt x="1253" y="1652"/>
                  <a:pt x="1703" y="2285"/>
                </a:cubicBezTo>
                <a:cubicBezTo>
                  <a:pt x="1983" y="2674"/>
                  <a:pt x="2153" y="3136"/>
                  <a:pt x="2178" y="3622"/>
                </a:cubicBezTo>
                <a:cubicBezTo>
                  <a:pt x="2189" y="3768"/>
                  <a:pt x="2178" y="3926"/>
                  <a:pt x="2153" y="4072"/>
                </a:cubicBezTo>
                <a:cubicBezTo>
                  <a:pt x="2153" y="4145"/>
                  <a:pt x="2129" y="4218"/>
                  <a:pt x="2116" y="4291"/>
                </a:cubicBezTo>
                <a:cubicBezTo>
                  <a:pt x="2105" y="4328"/>
                  <a:pt x="2092" y="4376"/>
                  <a:pt x="2080" y="4412"/>
                </a:cubicBezTo>
                <a:cubicBezTo>
                  <a:pt x="2056" y="4522"/>
                  <a:pt x="2092" y="4656"/>
                  <a:pt x="2141" y="4753"/>
                </a:cubicBezTo>
                <a:cubicBezTo>
                  <a:pt x="2165" y="4801"/>
                  <a:pt x="2189" y="4850"/>
                  <a:pt x="2214" y="4887"/>
                </a:cubicBezTo>
                <a:cubicBezTo>
                  <a:pt x="2226" y="4923"/>
                  <a:pt x="2323" y="4923"/>
                  <a:pt x="2348" y="4923"/>
                </a:cubicBezTo>
                <a:cubicBezTo>
                  <a:pt x="2372" y="4936"/>
                  <a:pt x="2822" y="5069"/>
                  <a:pt x="2932" y="5093"/>
                </a:cubicBezTo>
                <a:cubicBezTo>
                  <a:pt x="2934" y="5094"/>
                  <a:pt x="2937" y="5095"/>
                  <a:pt x="2940" y="5095"/>
                </a:cubicBezTo>
                <a:cubicBezTo>
                  <a:pt x="2971" y="5095"/>
                  <a:pt x="2993" y="5032"/>
                  <a:pt x="3005" y="5020"/>
                </a:cubicBezTo>
                <a:cubicBezTo>
                  <a:pt x="3102" y="4850"/>
                  <a:pt x="3162" y="4644"/>
                  <a:pt x="3199" y="4449"/>
                </a:cubicBezTo>
                <a:cubicBezTo>
                  <a:pt x="3248" y="4255"/>
                  <a:pt x="3284" y="4060"/>
                  <a:pt x="3296" y="3853"/>
                </a:cubicBezTo>
                <a:cubicBezTo>
                  <a:pt x="3321" y="3452"/>
                  <a:pt x="3284" y="3050"/>
                  <a:pt x="3186" y="2661"/>
                </a:cubicBezTo>
                <a:cubicBezTo>
                  <a:pt x="3102" y="2272"/>
                  <a:pt x="2956" y="1895"/>
                  <a:pt x="2737" y="1566"/>
                </a:cubicBezTo>
                <a:cubicBezTo>
                  <a:pt x="2542" y="1275"/>
                  <a:pt x="2286" y="1031"/>
                  <a:pt x="1995" y="837"/>
                </a:cubicBezTo>
                <a:cubicBezTo>
                  <a:pt x="1740" y="691"/>
                  <a:pt x="1472" y="569"/>
                  <a:pt x="1180" y="509"/>
                </a:cubicBezTo>
                <a:cubicBezTo>
                  <a:pt x="1180" y="496"/>
                  <a:pt x="997" y="47"/>
                  <a:pt x="997" y="47"/>
                </a:cubicBezTo>
                <a:cubicBezTo>
                  <a:pt x="1007" y="20"/>
                  <a:pt x="990" y="0"/>
                  <a:pt x="9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Viner Hand ITC" panose="03070502030502020203" pitchFamily="66" charset="0"/>
            </a:endParaRPr>
          </a:p>
        </p:txBody>
      </p:sp>
      <p:sp>
        <p:nvSpPr>
          <p:cNvPr id="1997" name="Google Shape;1997;p33"/>
          <p:cNvSpPr/>
          <p:nvPr/>
        </p:nvSpPr>
        <p:spPr>
          <a:xfrm flipH="1">
            <a:off x="9879657" y="365469"/>
            <a:ext cx="1508584" cy="1316267"/>
          </a:xfrm>
          <a:custGeom>
            <a:avLst/>
            <a:gdLst/>
            <a:ahLst/>
            <a:cxnLst/>
            <a:rect l="l" t="t" r="r" b="b"/>
            <a:pathLst>
              <a:path w="5036" h="4394" extrusionOk="0">
                <a:moveTo>
                  <a:pt x="3617" y="748"/>
                </a:moveTo>
                <a:cubicBezTo>
                  <a:pt x="3664" y="748"/>
                  <a:pt x="3712" y="753"/>
                  <a:pt x="3759" y="762"/>
                </a:cubicBezTo>
                <a:cubicBezTo>
                  <a:pt x="3965" y="799"/>
                  <a:pt x="4160" y="932"/>
                  <a:pt x="4246" y="1127"/>
                </a:cubicBezTo>
                <a:cubicBezTo>
                  <a:pt x="4257" y="1151"/>
                  <a:pt x="4270" y="1188"/>
                  <a:pt x="4282" y="1224"/>
                </a:cubicBezTo>
                <a:cubicBezTo>
                  <a:pt x="4282" y="1224"/>
                  <a:pt x="4233" y="1212"/>
                  <a:pt x="4221" y="1200"/>
                </a:cubicBezTo>
                <a:cubicBezTo>
                  <a:pt x="4032" y="1028"/>
                  <a:pt x="3797" y="956"/>
                  <a:pt x="3555" y="956"/>
                </a:cubicBezTo>
                <a:cubicBezTo>
                  <a:pt x="3284" y="956"/>
                  <a:pt x="3005" y="1047"/>
                  <a:pt x="2773" y="1188"/>
                </a:cubicBezTo>
                <a:lnTo>
                  <a:pt x="2773" y="1188"/>
                </a:lnTo>
                <a:cubicBezTo>
                  <a:pt x="2859" y="1091"/>
                  <a:pt x="2956" y="1005"/>
                  <a:pt x="3065" y="921"/>
                </a:cubicBezTo>
                <a:cubicBezTo>
                  <a:pt x="3232" y="823"/>
                  <a:pt x="3422" y="748"/>
                  <a:pt x="3617" y="748"/>
                </a:cubicBezTo>
                <a:close/>
                <a:moveTo>
                  <a:pt x="542" y="3304"/>
                </a:moveTo>
                <a:cubicBezTo>
                  <a:pt x="553" y="3305"/>
                  <a:pt x="564" y="3306"/>
                  <a:pt x="584" y="3316"/>
                </a:cubicBezTo>
                <a:lnTo>
                  <a:pt x="621" y="3316"/>
                </a:lnTo>
                <a:lnTo>
                  <a:pt x="621" y="3329"/>
                </a:lnTo>
                <a:cubicBezTo>
                  <a:pt x="670" y="3413"/>
                  <a:pt x="719" y="3499"/>
                  <a:pt x="767" y="3572"/>
                </a:cubicBezTo>
                <a:cubicBezTo>
                  <a:pt x="792" y="3608"/>
                  <a:pt x="816" y="3656"/>
                  <a:pt x="840" y="3693"/>
                </a:cubicBezTo>
                <a:cubicBezTo>
                  <a:pt x="865" y="3718"/>
                  <a:pt x="889" y="3754"/>
                  <a:pt x="913" y="3766"/>
                </a:cubicBezTo>
                <a:cubicBezTo>
                  <a:pt x="903" y="3773"/>
                  <a:pt x="892" y="3776"/>
                  <a:pt x="880" y="3776"/>
                </a:cubicBezTo>
                <a:cubicBezTo>
                  <a:pt x="850" y="3776"/>
                  <a:pt x="818" y="3756"/>
                  <a:pt x="792" y="3729"/>
                </a:cubicBezTo>
                <a:cubicBezTo>
                  <a:pt x="755" y="3693"/>
                  <a:pt x="719" y="3645"/>
                  <a:pt x="694" y="3596"/>
                </a:cubicBezTo>
                <a:cubicBezTo>
                  <a:pt x="657" y="3535"/>
                  <a:pt x="621" y="3474"/>
                  <a:pt x="597" y="3413"/>
                </a:cubicBezTo>
                <a:cubicBezTo>
                  <a:pt x="575" y="3380"/>
                  <a:pt x="562" y="3347"/>
                  <a:pt x="542" y="3304"/>
                </a:cubicBezTo>
                <a:close/>
                <a:moveTo>
                  <a:pt x="3677" y="87"/>
                </a:moveTo>
                <a:cubicBezTo>
                  <a:pt x="3720" y="87"/>
                  <a:pt x="3764" y="89"/>
                  <a:pt x="3808" y="94"/>
                </a:cubicBezTo>
                <a:cubicBezTo>
                  <a:pt x="4038" y="118"/>
                  <a:pt x="4246" y="227"/>
                  <a:pt x="4379" y="421"/>
                </a:cubicBezTo>
                <a:cubicBezTo>
                  <a:pt x="4513" y="592"/>
                  <a:pt x="4586" y="811"/>
                  <a:pt x="4635" y="1005"/>
                </a:cubicBezTo>
                <a:cubicBezTo>
                  <a:pt x="4646" y="1067"/>
                  <a:pt x="4659" y="1115"/>
                  <a:pt x="4671" y="1164"/>
                </a:cubicBezTo>
                <a:cubicBezTo>
                  <a:pt x="4674" y="1178"/>
                  <a:pt x="4692" y="1183"/>
                  <a:pt x="4716" y="1183"/>
                </a:cubicBezTo>
                <a:cubicBezTo>
                  <a:pt x="4776" y="1183"/>
                  <a:pt x="4879" y="1151"/>
                  <a:pt x="4914" y="1151"/>
                </a:cubicBezTo>
                <a:cubicBezTo>
                  <a:pt x="4902" y="1175"/>
                  <a:pt x="4671" y="1553"/>
                  <a:pt x="4622" y="1638"/>
                </a:cubicBezTo>
                <a:cubicBezTo>
                  <a:pt x="4464" y="1553"/>
                  <a:pt x="4318" y="1456"/>
                  <a:pt x="4160" y="1358"/>
                </a:cubicBezTo>
                <a:cubicBezTo>
                  <a:pt x="4209" y="1346"/>
                  <a:pt x="4367" y="1285"/>
                  <a:pt x="4367" y="1248"/>
                </a:cubicBezTo>
                <a:cubicBezTo>
                  <a:pt x="4330" y="1042"/>
                  <a:pt x="4184" y="872"/>
                  <a:pt x="4002" y="775"/>
                </a:cubicBezTo>
                <a:cubicBezTo>
                  <a:pt x="3884" y="708"/>
                  <a:pt x="3752" y="677"/>
                  <a:pt x="3617" y="677"/>
                </a:cubicBezTo>
                <a:cubicBezTo>
                  <a:pt x="3530" y="677"/>
                  <a:pt x="3443" y="690"/>
                  <a:pt x="3357" y="713"/>
                </a:cubicBezTo>
                <a:cubicBezTo>
                  <a:pt x="3127" y="775"/>
                  <a:pt x="2932" y="921"/>
                  <a:pt x="2773" y="1091"/>
                </a:cubicBezTo>
                <a:cubicBezTo>
                  <a:pt x="2603" y="1285"/>
                  <a:pt x="2470" y="1504"/>
                  <a:pt x="2360" y="1723"/>
                </a:cubicBezTo>
                <a:cubicBezTo>
                  <a:pt x="2117" y="2210"/>
                  <a:pt x="1959" y="2732"/>
                  <a:pt x="1813" y="3256"/>
                </a:cubicBezTo>
                <a:cubicBezTo>
                  <a:pt x="1740" y="3499"/>
                  <a:pt x="1655" y="3742"/>
                  <a:pt x="1509" y="3948"/>
                </a:cubicBezTo>
                <a:cubicBezTo>
                  <a:pt x="1387" y="4131"/>
                  <a:pt x="1181" y="4277"/>
                  <a:pt x="962" y="4313"/>
                </a:cubicBezTo>
                <a:cubicBezTo>
                  <a:pt x="928" y="4318"/>
                  <a:pt x="896" y="4321"/>
                  <a:pt x="864" y="4321"/>
                </a:cubicBezTo>
                <a:cubicBezTo>
                  <a:pt x="465" y="4321"/>
                  <a:pt x="247" y="3910"/>
                  <a:pt x="122" y="3572"/>
                </a:cubicBezTo>
                <a:cubicBezTo>
                  <a:pt x="111" y="3535"/>
                  <a:pt x="98" y="3499"/>
                  <a:pt x="86" y="3450"/>
                </a:cubicBezTo>
                <a:cubicBezTo>
                  <a:pt x="147" y="3413"/>
                  <a:pt x="208" y="3377"/>
                  <a:pt x="281" y="3340"/>
                </a:cubicBezTo>
                <a:cubicBezTo>
                  <a:pt x="305" y="3329"/>
                  <a:pt x="341" y="3316"/>
                  <a:pt x="366" y="3292"/>
                </a:cubicBezTo>
                <a:lnTo>
                  <a:pt x="438" y="3256"/>
                </a:lnTo>
                <a:lnTo>
                  <a:pt x="438" y="3267"/>
                </a:lnTo>
                <a:cubicBezTo>
                  <a:pt x="500" y="3389"/>
                  <a:pt x="560" y="3510"/>
                  <a:pt x="633" y="3632"/>
                </a:cubicBezTo>
                <a:cubicBezTo>
                  <a:pt x="682" y="3718"/>
                  <a:pt x="743" y="3827"/>
                  <a:pt x="852" y="3851"/>
                </a:cubicBezTo>
                <a:cubicBezTo>
                  <a:pt x="864" y="3854"/>
                  <a:pt x="875" y="3855"/>
                  <a:pt x="886" y="3855"/>
                </a:cubicBezTo>
                <a:cubicBezTo>
                  <a:pt x="980" y="3855"/>
                  <a:pt x="1052" y="3769"/>
                  <a:pt x="1095" y="3693"/>
                </a:cubicBezTo>
                <a:cubicBezTo>
                  <a:pt x="1144" y="3583"/>
                  <a:pt x="1168" y="3462"/>
                  <a:pt x="1193" y="3340"/>
                </a:cubicBezTo>
                <a:cubicBezTo>
                  <a:pt x="1229" y="3085"/>
                  <a:pt x="1290" y="2829"/>
                  <a:pt x="1351" y="2575"/>
                </a:cubicBezTo>
                <a:cubicBezTo>
                  <a:pt x="1424" y="2319"/>
                  <a:pt x="1521" y="2075"/>
                  <a:pt x="1630" y="1832"/>
                </a:cubicBezTo>
                <a:cubicBezTo>
                  <a:pt x="1838" y="1370"/>
                  <a:pt x="2105" y="932"/>
                  <a:pt x="2482" y="592"/>
                </a:cubicBezTo>
                <a:cubicBezTo>
                  <a:pt x="2803" y="304"/>
                  <a:pt x="3235" y="87"/>
                  <a:pt x="3677" y="87"/>
                </a:cubicBezTo>
                <a:close/>
                <a:moveTo>
                  <a:pt x="3696" y="0"/>
                </a:moveTo>
                <a:cubicBezTo>
                  <a:pt x="3596" y="0"/>
                  <a:pt x="3495" y="12"/>
                  <a:pt x="3394" y="32"/>
                </a:cubicBezTo>
                <a:cubicBezTo>
                  <a:pt x="3163" y="69"/>
                  <a:pt x="2932" y="167"/>
                  <a:pt x="2725" y="300"/>
                </a:cubicBezTo>
                <a:cubicBezTo>
                  <a:pt x="2311" y="567"/>
                  <a:pt x="1995" y="969"/>
                  <a:pt x="1752" y="1394"/>
                </a:cubicBezTo>
                <a:cubicBezTo>
                  <a:pt x="1497" y="1857"/>
                  <a:pt x="1314" y="2367"/>
                  <a:pt x="1205" y="2878"/>
                </a:cubicBezTo>
                <a:cubicBezTo>
                  <a:pt x="1168" y="3012"/>
                  <a:pt x="1144" y="3134"/>
                  <a:pt x="1120" y="3267"/>
                </a:cubicBezTo>
                <a:cubicBezTo>
                  <a:pt x="1108" y="3377"/>
                  <a:pt x="1084" y="3499"/>
                  <a:pt x="1035" y="3608"/>
                </a:cubicBezTo>
                <a:cubicBezTo>
                  <a:pt x="1022" y="3645"/>
                  <a:pt x="1011" y="3681"/>
                  <a:pt x="986" y="3705"/>
                </a:cubicBezTo>
                <a:cubicBezTo>
                  <a:pt x="913" y="3693"/>
                  <a:pt x="694" y="3280"/>
                  <a:pt x="657" y="3243"/>
                </a:cubicBezTo>
                <a:cubicBezTo>
                  <a:pt x="597" y="3194"/>
                  <a:pt x="511" y="3183"/>
                  <a:pt x="438" y="3183"/>
                </a:cubicBezTo>
                <a:cubicBezTo>
                  <a:pt x="414" y="3183"/>
                  <a:pt x="403" y="3183"/>
                  <a:pt x="378" y="3194"/>
                </a:cubicBezTo>
                <a:cubicBezTo>
                  <a:pt x="257" y="3256"/>
                  <a:pt x="147" y="3316"/>
                  <a:pt x="38" y="3377"/>
                </a:cubicBezTo>
                <a:cubicBezTo>
                  <a:pt x="25" y="3389"/>
                  <a:pt x="1" y="3438"/>
                  <a:pt x="13" y="3450"/>
                </a:cubicBezTo>
                <a:cubicBezTo>
                  <a:pt x="122" y="3802"/>
                  <a:pt x="293" y="4240"/>
                  <a:pt x="682" y="4362"/>
                </a:cubicBezTo>
                <a:cubicBezTo>
                  <a:pt x="747" y="4384"/>
                  <a:pt x="812" y="4393"/>
                  <a:pt x="876" y="4393"/>
                </a:cubicBezTo>
                <a:cubicBezTo>
                  <a:pt x="1028" y="4393"/>
                  <a:pt x="1174" y="4338"/>
                  <a:pt x="1302" y="4253"/>
                </a:cubicBezTo>
                <a:cubicBezTo>
                  <a:pt x="1497" y="4131"/>
                  <a:pt x="1643" y="3937"/>
                  <a:pt x="1728" y="3718"/>
                </a:cubicBezTo>
                <a:cubicBezTo>
                  <a:pt x="1838" y="3474"/>
                  <a:pt x="1898" y="3231"/>
                  <a:pt x="1959" y="2975"/>
                </a:cubicBezTo>
                <a:cubicBezTo>
                  <a:pt x="2044" y="2720"/>
                  <a:pt x="2129" y="2465"/>
                  <a:pt x="2227" y="2210"/>
                </a:cubicBezTo>
                <a:cubicBezTo>
                  <a:pt x="2275" y="2075"/>
                  <a:pt x="2324" y="1954"/>
                  <a:pt x="2384" y="1821"/>
                </a:cubicBezTo>
                <a:cubicBezTo>
                  <a:pt x="2457" y="1675"/>
                  <a:pt x="2530" y="1516"/>
                  <a:pt x="2652" y="1394"/>
                </a:cubicBezTo>
                <a:cubicBezTo>
                  <a:pt x="2689" y="1346"/>
                  <a:pt x="2737" y="1321"/>
                  <a:pt x="2786" y="1285"/>
                </a:cubicBezTo>
                <a:cubicBezTo>
                  <a:pt x="2883" y="1224"/>
                  <a:pt x="3005" y="1164"/>
                  <a:pt x="3114" y="1127"/>
                </a:cubicBezTo>
                <a:cubicBezTo>
                  <a:pt x="3258" y="1074"/>
                  <a:pt x="3407" y="1045"/>
                  <a:pt x="3555" y="1045"/>
                </a:cubicBezTo>
                <a:cubicBezTo>
                  <a:pt x="3644" y="1045"/>
                  <a:pt x="3733" y="1055"/>
                  <a:pt x="3819" y="1078"/>
                </a:cubicBezTo>
                <a:cubicBezTo>
                  <a:pt x="3954" y="1115"/>
                  <a:pt x="4063" y="1175"/>
                  <a:pt x="4160" y="1261"/>
                </a:cubicBezTo>
                <a:cubicBezTo>
                  <a:pt x="4124" y="1273"/>
                  <a:pt x="4087" y="1297"/>
                  <a:pt x="4051" y="1321"/>
                </a:cubicBezTo>
                <a:cubicBezTo>
                  <a:pt x="4027" y="1334"/>
                  <a:pt x="4027" y="1383"/>
                  <a:pt x="4051" y="1394"/>
                </a:cubicBezTo>
                <a:cubicBezTo>
                  <a:pt x="4233" y="1516"/>
                  <a:pt x="4427" y="1626"/>
                  <a:pt x="4610" y="1735"/>
                </a:cubicBezTo>
                <a:cubicBezTo>
                  <a:pt x="4617" y="1738"/>
                  <a:pt x="4623" y="1740"/>
                  <a:pt x="4630" y="1740"/>
                </a:cubicBezTo>
                <a:cubicBezTo>
                  <a:pt x="4647" y="1740"/>
                  <a:pt x="4662" y="1728"/>
                  <a:pt x="4671" y="1711"/>
                </a:cubicBezTo>
                <a:cubicBezTo>
                  <a:pt x="4744" y="1626"/>
                  <a:pt x="5000" y="1164"/>
                  <a:pt x="5024" y="1115"/>
                </a:cubicBezTo>
                <a:cubicBezTo>
                  <a:pt x="5036" y="1091"/>
                  <a:pt x="5024" y="1054"/>
                  <a:pt x="4987" y="1054"/>
                </a:cubicBezTo>
                <a:cubicBezTo>
                  <a:pt x="4902" y="1054"/>
                  <a:pt x="4829" y="1078"/>
                  <a:pt x="4744" y="1091"/>
                </a:cubicBezTo>
                <a:cubicBezTo>
                  <a:pt x="4646" y="702"/>
                  <a:pt x="4513" y="251"/>
                  <a:pt x="4111" y="81"/>
                </a:cubicBezTo>
                <a:cubicBezTo>
                  <a:pt x="3976" y="24"/>
                  <a:pt x="3837" y="0"/>
                  <a:pt x="369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Viner Hand ITC" panose="03070502030502020203" pitchFamily="66" charset="0"/>
            </a:endParaRPr>
          </a:p>
        </p:txBody>
      </p:sp>
      <p:sp>
        <p:nvSpPr>
          <p:cNvPr id="1998" name="Google Shape;1998;p33"/>
          <p:cNvSpPr/>
          <p:nvPr/>
        </p:nvSpPr>
        <p:spPr>
          <a:xfrm rot="4633724" flipH="1">
            <a:off x="9333319" y="2607670"/>
            <a:ext cx="300341" cy="260545"/>
          </a:xfrm>
          <a:custGeom>
            <a:avLst/>
            <a:gdLst/>
            <a:ahLst/>
            <a:cxnLst/>
            <a:rect l="l" t="t" r="r" b="b"/>
            <a:pathLst>
              <a:path w="1449" h="1257" extrusionOk="0">
                <a:moveTo>
                  <a:pt x="730" y="113"/>
                </a:moveTo>
                <a:cubicBezTo>
                  <a:pt x="743" y="126"/>
                  <a:pt x="754" y="150"/>
                  <a:pt x="779" y="162"/>
                </a:cubicBezTo>
                <a:lnTo>
                  <a:pt x="682" y="211"/>
                </a:lnTo>
                <a:cubicBezTo>
                  <a:pt x="682" y="199"/>
                  <a:pt x="694" y="186"/>
                  <a:pt x="694" y="175"/>
                </a:cubicBezTo>
                <a:cubicBezTo>
                  <a:pt x="706" y="150"/>
                  <a:pt x="718" y="126"/>
                  <a:pt x="730" y="113"/>
                </a:cubicBezTo>
                <a:close/>
                <a:moveTo>
                  <a:pt x="110" y="575"/>
                </a:moveTo>
                <a:cubicBezTo>
                  <a:pt x="195" y="612"/>
                  <a:pt x="268" y="661"/>
                  <a:pt x="341" y="710"/>
                </a:cubicBezTo>
                <a:cubicBezTo>
                  <a:pt x="317" y="746"/>
                  <a:pt x="292" y="783"/>
                  <a:pt x="268" y="807"/>
                </a:cubicBezTo>
                <a:lnTo>
                  <a:pt x="73" y="697"/>
                </a:lnTo>
                <a:cubicBezTo>
                  <a:pt x="86" y="661"/>
                  <a:pt x="110" y="588"/>
                  <a:pt x="110" y="575"/>
                </a:cubicBezTo>
                <a:close/>
                <a:moveTo>
                  <a:pt x="852" y="126"/>
                </a:moveTo>
                <a:cubicBezTo>
                  <a:pt x="900" y="138"/>
                  <a:pt x="1338" y="175"/>
                  <a:pt x="1351" y="175"/>
                </a:cubicBezTo>
                <a:cubicBezTo>
                  <a:pt x="1351" y="186"/>
                  <a:pt x="1217" y="673"/>
                  <a:pt x="1192" y="758"/>
                </a:cubicBezTo>
                <a:cubicBezTo>
                  <a:pt x="1181" y="735"/>
                  <a:pt x="1116" y="647"/>
                  <a:pt x="1088" y="647"/>
                </a:cubicBezTo>
                <a:cubicBezTo>
                  <a:pt x="1086" y="647"/>
                  <a:pt x="1085" y="648"/>
                  <a:pt x="1083" y="648"/>
                </a:cubicBezTo>
                <a:cubicBezTo>
                  <a:pt x="937" y="721"/>
                  <a:pt x="791" y="794"/>
                  <a:pt x="646" y="856"/>
                </a:cubicBezTo>
                <a:cubicBezTo>
                  <a:pt x="524" y="916"/>
                  <a:pt x="390" y="965"/>
                  <a:pt x="256" y="1013"/>
                </a:cubicBezTo>
                <a:cubicBezTo>
                  <a:pt x="292" y="916"/>
                  <a:pt x="354" y="819"/>
                  <a:pt x="427" y="734"/>
                </a:cubicBezTo>
                <a:cubicBezTo>
                  <a:pt x="438" y="721"/>
                  <a:pt x="438" y="697"/>
                  <a:pt x="414" y="673"/>
                </a:cubicBezTo>
                <a:cubicBezTo>
                  <a:pt x="341" y="624"/>
                  <a:pt x="268" y="575"/>
                  <a:pt x="183" y="527"/>
                </a:cubicBezTo>
                <a:cubicBezTo>
                  <a:pt x="219" y="515"/>
                  <a:pt x="694" y="284"/>
                  <a:pt x="816" y="223"/>
                </a:cubicBezTo>
                <a:cubicBezTo>
                  <a:pt x="840" y="211"/>
                  <a:pt x="864" y="138"/>
                  <a:pt x="852" y="126"/>
                </a:cubicBezTo>
                <a:close/>
                <a:moveTo>
                  <a:pt x="1095" y="734"/>
                </a:moveTo>
                <a:cubicBezTo>
                  <a:pt x="1095" y="783"/>
                  <a:pt x="1132" y="819"/>
                  <a:pt x="1156" y="867"/>
                </a:cubicBezTo>
                <a:cubicBezTo>
                  <a:pt x="876" y="953"/>
                  <a:pt x="621" y="1062"/>
                  <a:pt x="354" y="1172"/>
                </a:cubicBezTo>
                <a:cubicBezTo>
                  <a:pt x="341" y="1172"/>
                  <a:pt x="281" y="1099"/>
                  <a:pt x="268" y="1086"/>
                </a:cubicBezTo>
                <a:cubicBezTo>
                  <a:pt x="548" y="989"/>
                  <a:pt x="827" y="867"/>
                  <a:pt x="1095" y="734"/>
                </a:cubicBezTo>
                <a:close/>
                <a:moveTo>
                  <a:pt x="756" y="1"/>
                </a:moveTo>
                <a:cubicBezTo>
                  <a:pt x="737" y="1"/>
                  <a:pt x="704" y="19"/>
                  <a:pt x="694" y="29"/>
                </a:cubicBezTo>
                <a:cubicBezTo>
                  <a:pt x="657" y="102"/>
                  <a:pt x="609" y="175"/>
                  <a:pt x="584" y="259"/>
                </a:cubicBezTo>
                <a:cubicBezTo>
                  <a:pt x="584" y="259"/>
                  <a:pt x="135" y="454"/>
                  <a:pt x="73" y="491"/>
                </a:cubicBezTo>
                <a:cubicBezTo>
                  <a:pt x="49" y="503"/>
                  <a:pt x="49" y="539"/>
                  <a:pt x="37" y="564"/>
                </a:cubicBezTo>
                <a:cubicBezTo>
                  <a:pt x="0" y="734"/>
                  <a:pt x="25" y="746"/>
                  <a:pt x="37" y="746"/>
                </a:cubicBezTo>
                <a:cubicBezTo>
                  <a:pt x="73" y="770"/>
                  <a:pt x="232" y="867"/>
                  <a:pt x="232" y="880"/>
                </a:cubicBezTo>
                <a:cubicBezTo>
                  <a:pt x="208" y="940"/>
                  <a:pt x="183" y="1002"/>
                  <a:pt x="171" y="1062"/>
                </a:cubicBezTo>
                <a:cubicBezTo>
                  <a:pt x="171" y="1075"/>
                  <a:pt x="183" y="1123"/>
                  <a:pt x="195" y="1123"/>
                </a:cubicBezTo>
                <a:cubicBezTo>
                  <a:pt x="208" y="1148"/>
                  <a:pt x="305" y="1245"/>
                  <a:pt x="317" y="1245"/>
                </a:cubicBezTo>
                <a:cubicBezTo>
                  <a:pt x="317" y="1245"/>
                  <a:pt x="354" y="1257"/>
                  <a:pt x="365" y="1257"/>
                </a:cubicBezTo>
                <a:cubicBezTo>
                  <a:pt x="633" y="1135"/>
                  <a:pt x="913" y="1038"/>
                  <a:pt x="1192" y="929"/>
                </a:cubicBezTo>
                <a:cubicBezTo>
                  <a:pt x="1192" y="929"/>
                  <a:pt x="1241" y="904"/>
                  <a:pt x="1254" y="892"/>
                </a:cubicBezTo>
                <a:cubicBezTo>
                  <a:pt x="1290" y="758"/>
                  <a:pt x="1448" y="162"/>
                  <a:pt x="1436" y="138"/>
                </a:cubicBezTo>
                <a:cubicBezTo>
                  <a:pt x="1424" y="89"/>
                  <a:pt x="1290" y="77"/>
                  <a:pt x="1108" y="53"/>
                </a:cubicBezTo>
                <a:cubicBezTo>
                  <a:pt x="998" y="40"/>
                  <a:pt x="876" y="29"/>
                  <a:pt x="767" y="4"/>
                </a:cubicBezTo>
                <a:cubicBezTo>
                  <a:pt x="765" y="2"/>
                  <a:pt x="761" y="1"/>
                  <a:pt x="7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Viner Hand ITC" panose="03070502030502020203" pitchFamily="66" charset="0"/>
            </a:endParaRPr>
          </a:p>
        </p:txBody>
      </p:sp>
      <p:sp>
        <p:nvSpPr>
          <p:cNvPr id="1999" name="Google Shape;1999;p33"/>
          <p:cNvSpPr/>
          <p:nvPr/>
        </p:nvSpPr>
        <p:spPr>
          <a:xfrm rot="-5400000">
            <a:off x="8693857" y="4436569"/>
            <a:ext cx="1508584" cy="1316267"/>
          </a:xfrm>
          <a:custGeom>
            <a:avLst/>
            <a:gdLst/>
            <a:ahLst/>
            <a:cxnLst/>
            <a:rect l="l" t="t" r="r" b="b"/>
            <a:pathLst>
              <a:path w="5036" h="4394" extrusionOk="0">
                <a:moveTo>
                  <a:pt x="3617" y="748"/>
                </a:moveTo>
                <a:cubicBezTo>
                  <a:pt x="3664" y="748"/>
                  <a:pt x="3712" y="753"/>
                  <a:pt x="3759" y="762"/>
                </a:cubicBezTo>
                <a:cubicBezTo>
                  <a:pt x="3965" y="799"/>
                  <a:pt x="4160" y="932"/>
                  <a:pt x="4246" y="1127"/>
                </a:cubicBezTo>
                <a:cubicBezTo>
                  <a:pt x="4257" y="1151"/>
                  <a:pt x="4270" y="1188"/>
                  <a:pt x="4282" y="1224"/>
                </a:cubicBezTo>
                <a:cubicBezTo>
                  <a:pt x="4282" y="1224"/>
                  <a:pt x="4233" y="1212"/>
                  <a:pt x="4221" y="1200"/>
                </a:cubicBezTo>
                <a:cubicBezTo>
                  <a:pt x="4032" y="1028"/>
                  <a:pt x="3797" y="956"/>
                  <a:pt x="3555" y="956"/>
                </a:cubicBezTo>
                <a:cubicBezTo>
                  <a:pt x="3284" y="956"/>
                  <a:pt x="3005" y="1047"/>
                  <a:pt x="2773" y="1188"/>
                </a:cubicBezTo>
                <a:lnTo>
                  <a:pt x="2773" y="1188"/>
                </a:lnTo>
                <a:cubicBezTo>
                  <a:pt x="2859" y="1091"/>
                  <a:pt x="2956" y="1005"/>
                  <a:pt x="3065" y="921"/>
                </a:cubicBezTo>
                <a:cubicBezTo>
                  <a:pt x="3232" y="823"/>
                  <a:pt x="3422" y="748"/>
                  <a:pt x="3617" y="748"/>
                </a:cubicBezTo>
                <a:close/>
                <a:moveTo>
                  <a:pt x="542" y="3304"/>
                </a:moveTo>
                <a:cubicBezTo>
                  <a:pt x="553" y="3305"/>
                  <a:pt x="564" y="3306"/>
                  <a:pt x="584" y="3316"/>
                </a:cubicBezTo>
                <a:lnTo>
                  <a:pt x="621" y="3316"/>
                </a:lnTo>
                <a:lnTo>
                  <a:pt x="621" y="3329"/>
                </a:lnTo>
                <a:cubicBezTo>
                  <a:pt x="670" y="3413"/>
                  <a:pt x="719" y="3499"/>
                  <a:pt x="767" y="3572"/>
                </a:cubicBezTo>
                <a:cubicBezTo>
                  <a:pt x="792" y="3608"/>
                  <a:pt x="816" y="3656"/>
                  <a:pt x="840" y="3693"/>
                </a:cubicBezTo>
                <a:cubicBezTo>
                  <a:pt x="865" y="3718"/>
                  <a:pt x="889" y="3754"/>
                  <a:pt x="913" y="3766"/>
                </a:cubicBezTo>
                <a:cubicBezTo>
                  <a:pt x="903" y="3773"/>
                  <a:pt x="892" y="3776"/>
                  <a:pt x="880" y="3776"/>
                </a:cubicBezTo>
                <a:cubicBezTo>
                  <a:pt x="850" y="3776"/>
                  <a:pt x="818" y="3756"/>
                  <a:pt x="792" y="3729"/>
                </a:cubicBezTo>
                <a:cubicBezTo>
                  <a:pt x="755" y="3693"/>
                  <a:pt x="719" y="3645"/>
                  <a:pt x="694" y="3596"/>
                </a:cubicBezTo>
                <a:cubicBezTo>
                  <a:pt x="657" y="3535"/>
                  <a:pt x="621" y="3474"/>
                  <a:pt x="597" y="3413"/>
                </a:cubicBezTo>
                <a:cubicBezTo>
                  <a:pt x="575" y="3380"/>
                  <a:pt x="562" y="3347"/>
                  <a:pt x="542" y="3304"/>
                </a:cubicBezTo>
                <a:close/>
                <a:moveTo>
                  <a:pt x="3677" y="87"/>
                </a:moveTo>
                <a:cubicBezTo>
                  <a:pt x="3720" y="87"/>
                  <a:pt x="3764" y="89"/>
                  <a:pt x="3808" y="94"/>
                </a:cubicBezTo>
                <a:cubicBezTo>
                  <a:pt x="4038" y="118"/>
                  <a:pt x="4246" y="227"/>
                  <a:pt x="4379" y="421"/>
                </a:cubicBezTo>
                <a:cubicBezTo>
                  <a:pt x="4513" y="592"/>
                  <a:pt x="4586" y="811"/>
                  <a:pt x="4635" y="1005"/>
                </a:cubicBezTo>
                <a:cubicBezTo>
                  <a:pt x="4646" y="1067"/>
                  <a:pt x="4659" y="1115"/>
                  <a:pt x="4671" y="1164"/>
                </a:cubicBezTo>
                <a:cubicBezTo>
                  <a:pt x="4674" y="1178"/>
                  <a:pt x="4692" y="1183"/>
                  <a:pt x="4716" y="1183"/>
                </a:cubicBezTo>
                <a:cubicBezTo>
                  <a:pt x="4776" y="1183"/>
                  <a:pt x="4879" y="1151"/>
                  <a:pt x="4914" y="1151"/>
                </a:cubicBezTo>
                <a:cubicBezTo>
                  <a:pt x="4902" y="1175"/>
                  <a:pt x="4671" y="1553"/>
                  <a:pt x="4622" y="1638"/>
                </a:cubicBezTo>
                <a:cubicBezTo>
                  <a:pt x="4464" y="1553"/>
                  <a:pt x="4318" y="1456"/>
                  <a:pt x="4160" y="1358"/>
                </a:cubicBezTo>
                <a:cubicBezTo>
                  <a:pt x="4209" y="1346"/>
                  <a:pt x="4367" y="1285"/>
                  <a:pt x="4367" y="1248"/>
                </a:cubicBezTo>
                <a:cubicBezTo>
                  <a:pt x="4330" y="1042"/>
                  <a:pt x="4184" y="872"/>
                  <a:pt x="4002" y="775"/>
                </a:cubicBezTo>
                <a:cubicBezTo>
                  <a:pt x="3884" y="708"/>
                  <a:pt x="3752" y="677"/>
                  <a:pt x="3617" y="677"/>
                </a:cubicBezTo>
                <a:cubicBezTo>
                  <a:pt x="3530" y="677"/>
                  <a:pt x="3443" y="690"/>
                  <a:pt x="3357" y="713"/>
                </a:cubicBezTo>
                <a:cubicBezTo>
                  <a:pt x="3127" y="775"/>
                  <a:pt x="2932" y="921"/>
                  <a:pt x="2773" y="1091"/>
                </a:cubicBezTo>
                <a:cubicBezTo>
                  <a:pt x="2603" y="1285"/>
                  <a:pt x="2470" y="1504"/>
                  <a:pt x="2360" y="1723"/>
                </a:cubicBezTo>
                <a:cubicBezTo>
                  <a:pt x="2117" y="2210"/>
                  <a:pt x="1959" y="2732"/>
                  <a:pt x="1813" y="3256"/>
                </a:cubicBezTo>
                <a:cubicBezTo>
                  <a:pt x="1740" y="3499"/>
                  <a:pt x="1655" y="3742"/>
                  <a:pt x="1509" y="3948"/>
                </a:cubicBezTo>
                <a:cubicBezTo>
                  <a:pt x="1387" y="4131"/>
                  <a:pt x="1181" y="4277"/>
                  <a:pt x="962" y="4313"/>
                </a:cubicBezTo>
                <a:cubicBezTo>
                  <a:pt x="928" y="4318"/>
                  <a:pt x="896" y="4321"/>
                  <a:pt x="864" y="4321"/>
                </a:cubicBezTo>
                <a:cubicBezTo>
                  <a:pt x="465" y="4321"/>
                  <a:pt x="247" y="3910"/>
                  <a:pt x="122" y="3572"/>
                </a:cubicBezTo>
                <a:cubicBezTo>
                  <a:pt x="111" y="3535"/>
                  <a:pt x="98" y="3499"/>
                  <a:pt x="86" y="3450"/>
                </a:cubicBezTo>
                <a:cubicBezTo>
                  <a:pt x="147" y="3413"/>
                  <a:pt x="208" y="3377"/>
                  <a:pt x="281" y="3340"/>
                </a:cubicBezTo>
                <a:cubicBezTo>
                  <a:pt x="305" y="3329"/>
                  <a:pt x="341" y="3316"/>
                  <a:pt x="366" y="3292"/>
                </a:cubicBezTo>
                <a:lnTo>
                  <a:pt x="438" y="3256"/>
                </a:lnTo>
                <a:lnTo>
                  <a:pt x="438" y="3267"/>
                </a:lnTo>
                <a:cubicBezTo>
                  <a:pt x="500" y="3389"/>
                  <a:pt x="560" y="3510"/>
                  <a:pt x="633" y="3632"/>
                </a:cubicBezTo>
                <a:cubicBezTo>
                  <a:pt x="682" y="3718"/>
                  <a:pt x="743" y="3827"/>
                  <a:pt x="852" y="3851"/>
                </a:cubicBezTo>
                <a:cubicBezTo>
                  <a:pt x="864" y="3854"/>
                  <a:pt x="875" y="3855"/>
                  <a:pt x="886" y="3855"/>
                </a:cubicBezTo>
                <a:cubicBezTo>
                  <a:pt x="980" y="3855"/>
                  <a:pt x="1052" y="3769"/>
                  <a:pt x="1095" y="3693"/>
                </a:cubicBezTo>
                <a:cubicBezTo>
                  <a:pt x="1144" y="3583"/>
                  <a:pt x="1168" y="3462"/>
                  <a:pt x="1193" y="3340"/>
                </a:cubicBezTo>
                <a:cubicBezTo>
                  <a:pt x="1229" y="3085"/>
                  <a:pt x="1290" y="2829"/>
                  <a:pt x="1351" y="2575"/>
                </a:cubicBezTo>
                <a:cubicBezTo>
                  <a:pt x="1424" y="2319"/>
                  <a:pt x="1521" y="2075"/>
                  <a:pt x="1630" y="1832"/>
                </a:cubicBezTo>
                <a:cubicBezTo>
                  <a:pt x="1838" y="1370"/>
                  <a:pt x="2105" y="932"/>
                  <a:pt x="2482" y="592"/>
                </a:cubicBezTo>
                <a:cubicBezTo>
                  <a:pt x="2803" y="304"/>
                  <a:pt x="3235" y="87"/>
                  <a:pt x="3677" y="87"/>
                </a:cubicBezTo>
                <a:close/>
                <a:moveTo>
                  <a:pt x="3696" y="0"/>
                </a:moveTo>
                <a:cubicBezTo>
                  <a:pt x="3596" y="0"/>
                  <a:pt x="3495" y="12"/>
                  <a:pt x="3394" y="32"/>
                </a:cubicBezTo>
                <a:cubicBezTo>
                  <a:pt x="3163" y="69"/>
                  <a:pt x="2932" y="167"/>
                  <a:pt x="2725" y="300"/>
                </a:cubicBezTo>
                <a:cubicBezTo>
                  <a:pt x="2311" y="567"/>
                  <a:pt x="1995" y="969"/>
                  <a:pt x="1752" y="1394"/>
                </a:cubicBezTo>
                <a:cubicBezTo>
                  <a:pt x="1497" y="1857"/>
                  <a:pt x="1314" y="2367"/>
                  <a:pt x="1205" y="2878"/>
                </a:cubicBezTo>
                <a:cubicBezTo>
                  <a:pt x="1168" y="3012"/>
                  <a:pt x="1144" y="3134"/>
                  <a:pt x="1120" y="3267"/>
                </a:cubicBezTo>
                <a:cubicBezTo>
                  <a:pt x="1108" y="3377"/>
                  <a:pt x="1084" y="3499"/>
                  <a:pt x="1035" y="3608"/>
                </a:cubicBezTo>
                <a:cubicBezTo>
                  <a:pt x="1022" y="3645"/>
                  <a:pt x="1011" y="3681"/>
                  <a:pt x="986" y="3705"/>
                </a:cubicBezTo>
                <a:cubicBezTo>
                  <a:pt x="913" y="3693"/>
                  <a:pt x="694" y="3280"/>
                  <a:pt x="657" y="3243"/>
                </a:cubicBezTo>
                <a:cubicBezTo>
                  <a:pt x="597" y="3194"/>
                  <a:pt x="511" y="3183"/>
                  <a:pt x="438" y="3183"/>
                </a:cubicBezTo>
                <a:cubicBezTo>
                  <a:pt x="414" y="3183"/>
                  <a:pt x="403" y="3183"/>
                  <a:pt x="378" y="3194"/>
                </a:cubicBezTo>
                <a:cubicBezTo>
                  <a:pt x="257" y="3256"/>
                  <a:pt x="147" y="3316"/>
                  <a:pt x="38" y="3377"/>
                </a:cubicBezTo>
                <a:cubicBezTo>
                  <a:pt x="25" y="3389"/>
                  <a:pt x="1" y="3438"/>
                  <a:pt x="13" y="3450"/>
                </a:cubicBezTo>
                <a:cubicBezTo>
                  <a:pt x="122" y="3802"/>
                  <a:pt x="293" y="4240"/>
                  <a:pt x="682" y="4362"/>
                </a:cubicBezTo>
                <a:cubicBezTo>
                  <a:pt x="747" y="4384"/>
                  <a:pt x="812" y="4393"/>
                  <a:pt x="876" y="4393"/>
                </a:cubicBezTo>
                <a:cubicBezTo>
                  <a:pt x="1028" y="4393"/>
                  <a:pt x="1174" y="4338"/>
                  <a:pt x="1302" y="4253"/>
                </a:cubicBezTo>
                <a:cubicBezTo>
                  <a:pt x="1497" y="4131"/>
                  <a:pt x="1643" y="3937"/>
                  <a:pt x="1728" y="3718"/>
                </a:cubicBezTo>
                <a:cubicBezTo>
                  <a:pt x="1838" y="3474"/>
                  <a:pt x="1898" y="3231"/>
                  <a:pt x="1959" y="2975"/>
                </a:cubicBezTo>
                <a:cubicBezTo>
                  <a:pt x="2044" y="2720"/>
                  <a:pt x="2129" y="2465"/>
                  <a:pt x="2227" y="2210"/>
                </a:cubicBezTo>
                <a:cubicBezTo>
                  <a:pt x="2275" y="2075"/>
                  <a:pt x="2324" y="1954"/>
                  <a:pt x="2384" y="1821"/>
                </a:cubicBezTo>
                <a:cubicBezTo>
                  <a:pt x="2457" y="1675"/>
                  <a:pt x="2530" y="1516"/>
                  <a:pt x="2652" y="1394"/>
                </a:cubicBezTo>
                <a:cubicBezTo>
                  <a:pt x="2689" y="1346"/>
                  <a:pt x="2737" y="1321"/>
                  <a:pt x="2786" y="1285"/>
                </a:cubicBezTo>
                <a:cubicBezTo>
                  <a:pt x="2883" y="1224"/>
                  <a:pt x="3005" y="1164"/>
                  <a:pt x="3114" y="1127"/>
                </a:cubicBezTo>
                <a:cubicBezTo>
                  <a:pt x="3258" y="1074"/>
                  <a:pt x="3407" y="1045"/>
                  <a:pt x="3555" y="1045"/>
                </a:cubicBezTo>
                <a:cubicBezTo>
                  <a:pt x="3644" y="1045"/>
                  <a:pt x="3733" y="1055"/>
                  <a:pt x="3819" y="1078"/>
                </a:cubicBezTo>
                <a:cubicBezTo>
                  <a:pt x="3954" y="1115"/>
                  <a:pt x="4063" y="1175"/>
                  <a:pt x="4160" y="1261"/>
                </a:cubicBezTo>
                <a:cubicBezTo>
                  <a:pt x="4124" y="1273"/>
                  <a:pt x="4087" y="1297"/>
                  <a:pt x="4051" y="1321"/>
                </a:cubicBezTo>
                <a:cubicBezTo>
                  <a:pt x="4027" y="1334"/>
                  <a:pt x="4027" y="1383"/>
                  <a:pt x="4051" y="1394"/>
                </a:cubicBezTo>
                <a:cubicBezTo>
                  <a:pt x="4233" y="1516"/>
                  <a:pt x="4427" y="1626"/>
                  <a:pt x="4610" y="1735"/>
                </a:cubicBezTo>
                <a:cubicBezTo>
                  <a:pt x="4617" y="1738"/>
                  <a:pt x="4623" y="1740"/>
                  <a:pt x="4630" y="1740"/>
                </a:cubicBezTo>
                <a:cubicBezTo>
                  <a:pt x="4647" y="1740"/>
                  <a:pt x="4662" y="1728"/>
                  <a:pt x="4671" y="1711"/>
                </a:cubicBezTo>
                <a:cubicBezTo>
                  <a:pt x="4744" y="1626"/>
                  <a:pt x="5000" y="1164"/>
                  <a:pt x="5024" y="1115"/>
                </a:cubicBezTo>
                <a:cubicBezTo>
                  <a:pt x="5036" y="1091"/>
                  <a:pt x="5024" y="1054"/>
                  <a:pt x="4987" y="1054"/>
                </a:cubicBezTo>
                <a:cubicBezTo>
                  <a:pt x="4902" y="1054"/>
                  <a:pt x="4829" y="1078"/>
                  <a:pt x="4744" y="1091"/>
                </a:cubicBezTo>
                <a:cubicBezTo>
                  <a:pt x="4646" y="702"/>
                  <a:pt x="4513" y="251"/>
                  <a:pt x="4111" y="81"/>
                </a:cubicBezTo>
                <a:cubicBezTo>
                  <a:pt x="3976" y="24"/>
                  <a:pt x="3837" y="0"/>
                  <a:pt x="369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Viner Hand ITC" panose="03070502030502020203" pitchFamily="66" charset="0"/>
            </a:endParaRPr>
          </a:p>
        </p:txBody>
      </p:sp>
      <p:sp>
        <p:nvSpPr>
          <p:cNvPr id="2000" name="Google Shape;2000;p33"/>
          <p:cNvSpPr/>
          <p:nvPr/>
        </p:nvSpPr>
        <p:spPr>
          <a:xfrm rot="-4994255">
            <a:off x="859276" y="2303179"/>
            <a:ext cx="205" cy="20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Viner Hand ITC" panose="03070502030502020203" pitchFamily="66" charset="0"/>
            </a:endParaRPr>
          </a:p>
        </p:txBody>
      </p:sp>
      <p:grpSp>
        <p:nvGrpSpPr>
          <p:cNvPr id="2001" name="Google Shape;2001;p33"/>
          <p:cNvGrpSpPr/>
          <p:nvPr/>
        </p:nvGrpSpPr>
        <p:grpSpPr>
          <a:xfrm>
            <a:off x="2185595" y="1911709"/>
            <a:ext cx="448904" cy="91937"/>
            <a:chOff x="314871" y="1839081"/>
            <a:chExt cx="336678" cy="68953"/>
          </a:xfrm>
        </p:grpSpPr>
        <p:sp>
          <p:nvSpPr>
            <p:cNvPr id="2002" name="Google Shape;2002;p33"/>
            <p:cNvSpPr/>
            <p:nvPr/>
          </p:nvSpPr>
          <p:spPr>
            <a:xfrm rot="-4994255">
              <a:off x="315394" y="1847975"/>
              <a:ext cx="56383" cy="51144"/>
            </a:xfrm>
            <a:custGeom>
              <a:avLst/>
              <a:gdLst/>
              <a:ahLst/>
              <a:cxnLst/>
              <a:rect l="l" t="t" r="r" b="b"/>
              <a:pathLst>
                <a:path w="366" h="332" extrusionOk="0">
                  <a:moveTo>
                    <a:pt x="207" y="71"/>
                  </a:moveTo>
                  <a:cubicBezTo>
                    <a:pt x="207" y="71"/>
                    <a:pt x="220" y="71"/>
                    <a:pt x="220" y="83"/>
                  </a:cubicBezTo>
                  <a:lnTo>
                    <a:pt x="244" y="83"/>
                  </a:lnTo>
                  <a:lnTo>
                    <a:pt x="256" y="95"/>
                  </a:lnTo>
                  <a:lnTo>
                    <a:pt x="268" y="95"/>
                  </a:lnTo>
                  <a:lnTo>
                    <a:pt x="268" y="107"/>
                  </a:lnTo>
                  <a:lnTo>
                    <a:pt x="280" y="120"/>
                  </a:lnTo>
                  <a:lnTo>
                    <a:pt x="280" y="131"/>
                  </a:lnTo>
                  <a:lnTo>
                    <a:pt x="293" y="144"/>
                  </a:lnTo>
                  <a:lnTo>
                    <a:pt x="293" y="156"/>
                  </a:lnTo>
                  <a:lnTo>
                    <a:pt x="293" y="168"/>
                  </a:lnTo>
                  <a:cubicBezTo>
                    <a:pt x="293" y="168"/>
                    <a:pt x="293" y="180"/>
                    <a:pt x="280" y="193"/>
                  </a:cubicBezTo>
                  <a:lnTo>
                    <a:pt x="280" y="204"/>
                  </a:lnTo>
                  <a:cubicBezTo>
                    <a:pt x="280" y="204"/>
                    <a:pt x="268" y="217"/>
                    <a:pt x="268" y="229"/>
                  </a:cubicBezTo>
                  <a:cubicBezTo>
                    <a:pt x="256" y="241"/>
                    <a:pt x="244" y="241"/>
                    <a:pt x="231" y="253"/>
                  </a:cubicBezTo>
                  <a:cubicBezTo>
                    <a:pt x="231" y="253"/>
                    <a:pt x="220" y="265"/>
                    <a:pt x="207" y="265"/>
                  </a:cubicBezTo>
                  <a:lnTo>
                    <a:pt x="171" y="265"/>
                  </a:lnTo>
                  <a:cubicBezTo>
                    <a:pt x="158" y="265"/>
                    <a:pt x="134" y="265"/>
                    <a:pt x="110" y="241"/>
                  </a:cubicBezTo>
                  <a:cubicBezTo>
                    <a:pt x="61" y="217"/>
                    <a:pt x="61" y="144"/>
                    <a:pt x="98" y="107"/>
                  </a:cubicBezTo>
                  <a:cubicBezTo>
                    <a:pt x="110" y="107"/>
                    <a:pt x="122" y="107"/>
                    <a:pt x="122" y="95"/>
                  </a:cubicBezTo>
                  <a:lnTo>
                    <a:pt x="134" y="95"/>
                  </a:lnTo>
                  <a:cubicBezTo>
                    <a:pt x="134" y="83"/>
                    <a:pt x="147" y="83"/>
                    <a:pt x="147" y="83"/>
                  </a:cubicBezTo>
                  <a:cubicBezTo>
                    <a:pt x="158" y="83"/>
                    <a:pt x="158" y="83"/>
                    <a:pt x="171" y="71"/>
                  </a:cubicBezTo>
                  <a:close/>
                  <a:moveTo>
                    <a:pt x="212" y="1"/>
                  </a:moveTo>
                  <a:cubicBezTo>
                    <a:pt x="195" y="1"/>
                    <a:pt x="177" y="4"/>
                    <a:pt x="158" y="10"/>
                  </a:cubicBezTo>
                  <a:cubicBezTo>
                    <a:pt x="134" y="10"/>
                    <a:pt x="98" y="34"/>
                    <a:pt x="86" y="58"/>
                  </a:cubicBezTo>
                  <a:cubicBezTo>
                    <a:pt x="74" y="58"/>
                    <a:pt x="61" y="58"/>
                    <a:pt x="61" y="71"/>
                  </a:cubicBezTo>
                  <a:cubicBezTo>
                    <a:pt x="1" y="120"/>
                    <a:pt x="1" y="217"/>
                    <a:pt x="50" y="277"/>
                  </a:cubicBezTo>
                  <a:cubicBezTo>
                    <a:pt x="82" y="310"/>
                    <a:pt x="131" y="331"/>
                    <a:pt x="178" y="331"/>
                  </a:cubicBezTo>
                  <a:cubicBezTo>
                    <a:pt x="201" y="331"/>
                    <a:pt x="224" y="326"/>
                    <a:pt x="244" y="314"/>
                  </a:cubicBezTo>
                  <a:cubicBezTo>
                    <a:pt x="304" y="290"/>
                    <a:pt x="353" y="229"/>
                    <a:pt x="353" y="156"/>
                  </a:cubicBezTo>
                  <a:cubicBezTo>
                    <a:pt x="366" y="95"/>
                    <a:pt x="317" y="34"/>
                    <a:pt x="256" y="10"/>
                  </a:cubicBezTo>
                  <a:cubicBezTo>
                    <a:pt x="244" y="4"/>
                    <a:pt x="229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FF00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003" name="Google Shape;2003;p33"/>
            <p:cNvSpPr/>
            <p:nvPr/>
          </p:nvSpPr>
          <p:spPr>
            <a:xfrm rot="-4994255">
              <a:off x="452246" y="1841900"/>
              <a:ext cx="61929" cy="63314"/>
            </a:xfrm>
            <a:custGeom>
              <a:avLst/>
              <a:gdLst/>
              <a:ahLst/>
              <a:cxnLst/>
              <a:rect l="l" t="t" r="r" b="b"/>
              <a:pathLst>
                <a:path w="402" h="411" extrusionOk="0">
                  <a:moveTo>
                    <a:pt x="232" y="77"/>
                  </a:moveTo>
                  <a:cubicBezTo>
                    <a:pt x="280" y="77"/>
                    <a:pt x="317" y="125"/>
                    <a:pt x="329" y="174"/>
                  </a:cubicBezTo>
                  <a:cubicBezTo>
                    <a:pt x="346" y="253"/>
                    <a:pt x="263" y="339"/>
                    <a:pt x="187" y="339"/>
                  </a:cubicBezTo>
                  <a:cubicBezTo>
                    <a:pt x="158" y="339"/>
                    <a:pt x="130" y="326"/>
                    <a:pt x="110" y="296"/>
                  </a:cubicBezTo>
                  <a:cubicBezTo>
                    <a:pt x="86" y="260"/>
                    <a:pt x="86" y="211"/>
                    <a:pt x="98" y="174"/>
                  </a:cubicBezTo>
                  <a:cubicBezTo>
                    <a:pt x="110" y="174"/>
                    <a:pt x="123" y="174"/>
                    <a:pt x="123" y="162"/>
                  </a:cubicBezTo>
                  <a:cubicBezTo>
                    <a:pt x="134" y="101"/>
                    <a:pt x="183" y="77"/>
                    <a:pt x="232" y="77"/>
                  </a:cubicBezTo>
                  <a:close/>
                  <a:moveTo>
                    <a:pt x="230" y="1"/>
                  </a:moveTo>
                  <a:cubicBezTo>
                    <a:pt x="187" y="1"/>
                    <a:pt x="141" y="23"/>
                    <a:pt x="110" y="52"/>
                  </a:cubicBezTo>
                  <a:cubicBezTo>
                    <a:pt x="107" y="49"/>
                    <a:pt x="103" y="48"/>
                    <a:pt x="100" y="48"/>
                  </a:cubicBezTo>
                  <a:cubicBezTo>
                    <a:pt x="91" y="48"/>
                    <a:pt x="82" y="56"/>
                    <a:pt x="74" y="65"/>
                  </a:cubicBezTo>
                  <a:cubicBezTo>
                    <a:pt x="25" y="138"/>
                    <a:pt x="1" y="235"/>
                    <a:pt x="50" y="320"/>
                  </a:cubicBezTo>
                  <a:cubicBezTo>
                    <a:pt x="61" y="357"/>
                    <a:pt x="98" y="381"/>
                    <a:pt x="134" y="406"/>
                  </a:cubicBezTo>
                  <a:cubicBezTo>
                    <a:pt x="147" y="409"/>
                    <a:pt x="160" y="410"/>
                    <a:pt x="173" y="410"/>
                  </a:cubicBezTo>
                  <a:cubicBezTo>
                    <a:pt x="208" y="410"/>
                    <a:pt x="241" y="399"/>
                    <a:pt x="269" y="381"/>
                  </a:cubicBezTo>
                  <a:cubicBezTo>
                    <a:pt x="341" y="344"/>
                    <a:pt x="402" y="260"/>
                    <a:pt x="402" y="174"/>
                  </a:cubicBezTo>
                  <a:cubicBezTo>
                    <a:pt x="402" y="101"/>
                    <a:pt x="341" y="16"/>
                    <a:pt x="256" y="4"/>
                  </a:cubicBezTo>
                  <a:cubicBezTo>
                    <a:pt x="247" y="2"/>
                    <a:pt x="239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FF00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004" name="Google Shape;2004;p33"/>
            <p:cNvSpPr/>
            <p:nvPr/>
          </p:nvSpPr>
          <p:spPr>
            <a:xfrm rot="4994255" flipH="1">
              <a:off x="594644" y="1847975"/>
              <a:ext cx="56383" cy="51144"/>
            </a:xfrm>
            <a:custGeom>
              <a:avLst/>
              <a:gdLst/>
              <a:ahLst/>
              <a:cxnLst/>
              <a:rect l="l" t="t" r="r" b="b"/>
              <a:pathLst>
                <a:path w="366" h="332" extrusionOk="0">
                  <a:moveTo>
                    <a:pt x="207" y="71"/>
                  </a:moveTo>
                  <a:cubicBezTo>
                    <a:pt x="207" y="71"/>
                    <a:pt x="220" y="71"/>
                    <a:pt x="220" y="83"/>
                  </a:cubicBezTo>
                  <a:lnTo>
                    <a:pt x="244" y="83"/>
                  </a:lnTo>
                  <a:lnTo>
                    <a:pt x="256" y="95"/>
                  </a:lnTo>
                  <a:lnTo>
                    <a:pt x="268" y="95"/>
                  </a:lnTo>
                  <a:lnTo>
                    <a:pt x="268" y="107"/>
                  </a:lnTo>
                  <a:lnTo>
                    <a:pt x="280" y="120"/>
                  </a:lnTo>
                  <a:lnTo>
                    <a:pt x="280" y="131"/>
                  </a:lnTo>
                  <a:lnTo>
                    <a:pt x="293" y="144"/>
                  </a:lnTo>
                  <a:lnTo>
                    <a:pt x="293" y="156"/>
                  </a:lnTo>
                  <a:lnTo>
                    <a:pt x="293" y="168"/>
                  </a:lnTo>
                  <a:cubicBezTo>
                    <a:pt x="293" y="168"/>
                    <a:pt x="293" y="180"/>
                    <a:pt x="280" y="193"/>
                  </a:cubicBezTo>
                  <a:lnTo>
                    <a:pt x="280" y="204"/>
                  </a:lnTo>
                  <a:cubicBezTo>
                    <a:pt x="280" y="204"/>
                    <a:pt x="268" y="217"/>
                    <a:pt x="268" y="229"/>
                  </a:cubicBezTo>
                  <a:cubicBezTo>
                    <a:pt x="256" y="241"/>
                    <a:pt x="244" y="241"/>
                    <a:pt x="231" y="253"/>
                  </a:cubicBezTo>
                  <a:cubicBezTo>
                    <a:pt x="231" y="253"/>
                    <a:pt x="220" y="265"/>
                    <a:pt x="207" y="265"/>
                  </a:cubicBezTo>
                  <a:lnTo>
                    <a:pt x="171" y="265"/>
                  </a:lnTo>
                  <a:cubicBezTo>
                    <a:pt x="158" y="265"/>
                    <a:pt x="134" y="265"/>
                    <a:pt x="110" y="241"/>
                  </a:cubicBezTo>
                  <a:cubicBezTo>
                    <a:pt x="61" y="217"/>
                    <a:pt x="61" y="144"/>
                    <a:pt x="98" y="107"/>
                  </a:cubicBezTo>
                  <a:cubicBezTo>
                    <a:pt x="110" y="107"/>
                    <a:pt x="122" y="107"/>
                    <a:pt x="122" y="95"/>
                  </a:cubicBezTo>
                  <a:lnTo>
                    <a:pt x="134" y="95"/>
                  </a:lnTo>
                  <a:cubicBezTo>
                    <a:pt x="134" y="83"/>
                    <a:pt x="147" y="83"/>
                    <a:pt x="147" y="83"/>
                  </a:cubicBezTo>
                  <a:cubicBezTo>
                    <a:pt x="158" y="83"/>
                    <a:pt x="158" y="83"/>
                    <a:pt x="171" y="71"/>
                  </a:cubicBezTo>
                  <a:close/>
                  <a:moveTo>
                    <a:pt x="212" y="1"/>
                  </a:moveTo>
                  <a:cubicBezTo>
                    <a:pt x="195" y="1"/>
                    <a:pt x="177" y="4"/>
                    <a:pt x="158" y="10"/>
                  </a:cubicBezTo>
                  <a:cubicBezTo>
                    <a:pt x="134" y="10"/>
                    <a:pt x="98" y="34"/>
                    <a:pt x="86" y="58"/>
                  </a:cubicBezTo>
                  <a:cubicBezTo>
                    <a:pt x="74" y="58"/>
                    <a:pt x="61" y="58"/>
                    <a:pt x="61" y="71"/>
                  </a:cubicBezTo>
                  <a:cubicBezTo>
                    <a:pt x="1" y="120"/>
                    <a:pt x="1" y="217"/>
                    <a:pt x="50" y="277"/>
                  </a:cubicBezTo>
                  <a:cubicBezTo>
                    <a:pt x="82" y="310"/>
                    <a:pt x="131" y="331"/>
                    <a:pt x="178" y="331"/>
                  </a:cubicBezTo>
                  <a:cubicBezTo>
                    <a:pt x="201" y="331"/>
                    <a:pt x="224" y="326"/>
                    <a:pt x="244" y="314"/>
                  </a:cubicBezTo>
                  <a:cubicBezTo>
                    <a:pt x="304" y="290"/>
                    <a:pt x="353" y="229"/>
                    <a:pt x="353" y="156"/>
                  </a:cubicBezTo>
                  <a:cubicBezTo>
                    <a:pt x="366" y="95"/>
                    <a:pt x="317" y="34"/>
                    <a:pt x="256" y="10"/>
                  </a:cubicBezTo>
                  <a:cubicBezTo>
                    <a:pt x="244" y="4"/>
                    <a:pt x="229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FF00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</p:grpSp>
      <p:grpSp>
        <p:nvGrpSpPr>
          <p:cNvPr id="2005" name="Google Shape;2005;p33"/>
          <p:cNvGrpSpPr/>
          <p:nvPr/>
        </p:nvGrpSpPr>
        <p:grpSpPr>
          <a:xfrm>
            <a:off x="4785199" y="4677423"/>
            <a:ext cx="448904" cy="91937"/>
            <a:chOff x="314871" y="1839081"/>
            <a:chExt cx="336678" cy="68953"/>
          </a:xfrm>
        </p:grpSpPr>
        <p:sp>
          <p:nvSpPr>
            <p:cNvPr id="2006" name="Google Shape;2006;p33"/>
            <p:cNvSpPr/>
            <p:nvPr/>
          </p:nvSpPr>
          <p:spPr>
            <a:xfrm rot="-4994255">
              <a:off x="315394" y="1847975"/>
              <a:ext cx="56383" cy="51144"/>
            </a:xfrm>
            <a:custGeom>
              <a:avLst/>
              <a:gdLst/>
              <a:ahLst/>
              <a:cxnLst/>
              <a:rect l="l" t="t" r="r" b="b"/>
              <a:pathLst>
                <a:path w="366" h="332" extrusionOk="0">
                  <a:moveTo>
                    <a:pt x="207" y="71"/>
                  </a:moveTo>
                  <a:cubicBezTo>
                    <a:pt x="207" y="71"/>
                    <a:pt x="220" y="71"/>
                    <a:pt x="220" y="83"/>
                  </a:cubicBezTo>
                  <a:lnTo>
                    <a:pt x="244" y="83"/>
                  </a:lnTo>
                  <a:lnTo>
                    <a:pt x="256" y="95"/>
                  </a:lnTo>
                  <a:lnTo>
                    <a:pt x="268" y="95"/>
                  </a:lnTo>
                  <a:lnTo>
                    <a:pt x="268" y="107"/>
                  </a:lnTo>
                  <a:lnTo>
                    <a:pt x="280" y="120"/>
                  </a:lnTo>
                  <a:lnTo>
                    <a:pt x="280" y="131"/>
                  </a:lnTo>
                  <a:lnTo>
                    <a:pt x="293" y="144"/>
                  </a:lnTo>
                  <a:lnTo>
                    <a:pt x="293" y="156"/>
                  </a:lnTo>
                  <a:lnTo>
                    <a:pt x="293" y="168"/>
                  </a:lnTo>
                  <a:cubicBezTo>
                    <a:pt x="293" y="168"/>
                    <a:pt x="293" y="180"/>
                    <a:pt x="280" y="193"/>
                  </a:cubicBezTo>
                  <a:lnTo>
                    <a:pt x="280" y="204"/>
                  </a:lnTo>
                  <a:cubicBezTo>
                    <a:pt x="280" y="204"/>
                    <a:pt x="268" y="217"/>
                    <a:pt x="268" y="229"/>
                  </a:cubicBezTo>
                  <a:cubicBezTo>
                    <a:pt x="256" y="241"/>
                    <a:pt x="244" y="241"/>
                    <a:pt x="231" y="253"/>
                  </a:cubicBezTo>
                  <a:cubicBezTo>
                    <a:pt x="231" y="253"/>
                    <a:pt x="220" y="265"/>
                    <a:pt x="207" y="265"/>
                  </a:cubicBezTo>
                  <a:lnTo>
                    <a:pt x="171" y="265"/>
                  </a:lnTo>
                  <a:cubicBezTo>
                    <a:pt x="158" y="265"/>
                    <a:pt x="134" y="265"/>
                    <a:pt x="110" y="241"/>
                  </a:cubicBezTo>
                  <a:cubicBezTo>
                    <a:pt x="61" y="217"/>
                    <a:pt x="61" y="144"/>
                    <a:pt x="98" y="107"/>
                  </a:cubicBezTo>
                  <a:cubicBezTo>
                    <a:pt x="110" y="107"/>
                    <a:pt x="122" y="107"/>
                    <a:pt x="122" y="95"/>
                  </a:cubicBezTo>
                  <a:lnTo>
                    <a:pt x="134" y="95"/>
                  </a:lnTo>
                  <a:cubicBezTo>
                    <a:pt x="134" y="83"/>
                    <a:pt x="147" y="83"/>
                    <a:pt x="147" y="83"/>
                  </a:cubicBezTo>
                  <a:cubicBezTo>
                    <a:pt x="158" y="83"/>
                    <a:pt x="158" y="83"/>
                    <a:pt x="171" y="71"/>
                  </a:cubicBezTo>
                  <a:close/>
                  <a:moveTo>
                    <a:pt x="212" y="1"/>
                  </a:moveTo>
                  <a:cubicBezTo>
                    <a:pt x="195" y="1"/>
                    <a:pt x="177" y="4"/>
                    <a:pt x="158" y="10"/>
                  </a:cubicBezTo>
                  <a:cubicBezTo>
                    <a:pt x="134" y="10"/>
                    <a:pt x="98" y="34"/>
                    <a:pt x="86" y="58"/>
                  </a:cubicBezTo>
                  <a:cubicBezTo>
                    <a:pt x="74" y="58"/>
                    <a:pt x="61" y="58"/>
                    <a:pt x="61" y="71"/>
                  </a:cubicBezTo>
                  <a:cubicBezTo>
                    <a:pt x="1" y="120"/>
                    <a:pt x="1" y="217"/>
                    <a:pt x="50" y="277"/>
                  </a:cubicBezTo>
                  <a:cubicBezTo>
                    <a:pt x="82" y="310"/>
                    <a:pt x="131" y="331"/>
                    <a:pt x="178" y="331"/>
                  </a:cubicBezTo>
                  <a:cubicBezTo>
                    <a:pt x="201" y="331"/>
                    <a:pt x="224" y="326"/>
                    <a:pt x="244" y="314"/>
                  </a:cubicBezTo>
                  <a:cubicBezTo>
                    <a:pt x="304" y="290"/>
                    <a:pt x="353" y="229"/>
                    <a:pt x="353" y="156"/>
                  </a:cubicBezTo>
                  <a:cubicBezTo>
                    <a:pt x="366" y="95"/>
                    <a:pt x="317" y="34"/>
                    <a:pt x="256" y="10"/>
                  </a:cubicBezTo>
                  <a:cubicBezTo>
                    <a:pt x="244" y="4"/>
                    <a:pt x="229" y="1"/>
                    <a:pt x="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B05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007" name="Google Shape;2007;p33"/>
            <p:cNvSpPr/>
            <p:nvPr/>
          </p:nvSpPr>
          <p:spPr>
            <a:xfrm rot="-4994255">
              <a:off x="452246" y="1841900"/>
              <a:ext cx="61929" cy="63314"/>
            </a:xfrm>
            <a:custGeom>
              <a:avLst/>
              <a:gdLst/>
              <a:ahLst/>
              <a:cxnLst/>
              <a:rect l="l" t="t" r="r" b="b"/>
              <a:pathLst>
                <a:path w="402" h="411" extrusionOk="0">
                  <a:moveTo>
                    <a:pt x="232" y="77"/>
                  </a:moveTo>
                  <a:cubicBezTo>
                    <a:pt x="280" y="77"/>
                    <a:pt x="317" y="125"/>
                    <a:pt x="329" y="174"/>
                  </a:cubicBezTo>
                  <a:cubicBezTo>
                    <a:pt x="346" y="253"/>
                    <a:pt x="263" y="339"/>
                    <a:pt x="187" y="339"/>
                  </a:cubicBezTo>
                  <a:cubicBezTo>
                    <a:pt x="158" y="339"/>
                    <a:pt x="130" y="326"/>
                    <a:pt x="110" y="296"/>
                  </a:cubicBezTo>
                  <a:cubicBezTo>
                    <a:pt x="86" y="260"/>
                    <a:pt x="86" y="211"/>
                    <a:pt x="98" y="174"/>
                  </a:cubicBezTo>
                  <a:cubicBezTo>
                    <a:pt x="110" y="174"/>
                    <a:pt x="123" y="174"/>
                    <a:pt x="123" y="162"/>
                  </a:cubicBezTo>
                  <a:cubicBezTo>
                    <a:pt x="134" y="101"/>
                    <a:pt x="183" y="77"/>
                    <a:pt x="232" y="77"/>
                  </a:cubicBezTo>
                  <a:close/>
                  <a:moveTo>
                    <a:pt x="230" y="1"/>
                  </a:moveTo>
                  <a:cubicBezTo>
                    <a:pt x="187" y="1"/>
                    <a:pt x="141" y="23"/>
                    <a:pt x="110" y="52"/>
                  </a:cubicBezTo>
                  <a:cubicBezTo>
                    <a:pt x="107" y="49"/>
                    <a:pt x="103" y="48"/>
                    <a:pt x="100" y="48"/>
                  </a:cubicBezTo>
                  <a:cubicBezTo>
                    <a:pt x="91" y="48"/>
                    <a:pt x="82" y="56"/>
                    <a:pt x="74" y="65"/>
                  </a:cubicBezTo>
                  <a:cubicBezTo>
                    <a:pt x="25" y="138"/>
                    <a:pt x="1" y="235"/>
                    <a:pt x="50" y="320"/>
                  </a:cubicBezTo>
                  <a:cubicBezTo>
                    <a:pt x="61" y="357"/>
                    <a:pt x="98" y="381"/>
                    <a:pt x="134" y="406"/>
                  </a:cubicBezTo>
                  <a:cubicBezTo>
                    <a:pt x="147" y="409"/>
                    <a:pt x="160" y="410"/>
                    <a:pt x="173" y="410"/>
                  </a:cubicBezTo>
                  <a:cubicBezTo>
                    <a:pt x="208" y="410"/>
                    <a:pt x="241" y="399"/>
                    <a:pt x="269" y="381"/>
                  </a:cubicBezTo>
                  <a:cubicBezTo>
                    <a:pt x="341" y="344"/>
                    <a:pt x="402" y="260"/>
                    <a:pt x="402" y="174"/>
                  </a:cubicBezTo>
                  <a:cubicBezTo>
                    <a:pt x="402" y="101"/>
                    <a:pt x="341" y="16"/>
                    <a:pt x="256" y="4"/>
                  </a:cubicBezTo>
                  <a:cubicBezTo>
                    <a:pt x="247" y="2"/>
                    <a:pt x="239" y="1"/>
                    <a:pt x="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B05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008" name="Google Shape;2008;p33"/>
            <p:cNvSpPr/>
            <p:nvPr/>
          </p:nvSpPr>
          <p:spPr>
            <a:xfrm rot="4994255" flipH="1">
              <a:off x="594644" y="1847975"/>
              <a:ext cx="56383" cy="51144"/>
            </a:xfrm>
            <a:custGeom>
              <a:avLst/>
              <a:gdLst/>
              <a:ahLst/>
              <a:cxnLst/>
              <a:rect l="l" t="t" r="r" b="b"/>
              <a:pathLst>
                <a:path w="366" h="332" extrusionOk="0">
                  <a:moveTo>
                    <a:pt x="207" y="71"/>
                  </a:moveTo>
                  <a:cubicBezTo>
                    <a:pt x="207" y="71"/>
                    <a:pt x="220" y="71"/>
                    <a:pt x="220" y="83"/>
                  </a:cubicBezTo>
                  <a:lnTo>
                    <a:pt x="244" y="83"/>
                  </a:lnTo>
                  <a:lnTo>
                    <a:pt x="256" y="95"/>
                  </a:lnTo>
                  <a:lnTo>
                    <a:pt x="268" y="95"/>
                  </a:lnTo>
                  <a:lnTo>
                    <a:pt x="268" y="107"/>
                  </a:lnTo>
                  <a:lnTo>
                    <a:pt x="280" y="120"/>
                  </a:lnTo>
                  <a:lnTo>
                    <a:pt x="280" y="131"/>
                  </a:lnTo>
                  <a:lnTo>
                    <a:pt x="293" y="144"/>
                  </a:lnTo>
                  <a:lnTo>
                    <a:pt x="293" y="156"/>
                  </a:lnTo>
                  <a:lnTo>
                    <a:pt x="293" y="168"/>
                  </a:lnTo>
                  <a:cubicBezTo>
                    <a:pt x="293" y="168"/>
                    <a:pt x="293" y="180"/>
                    <a:pt x="280" y="193"/>
                  </a:cubicBezTo>
                  <a:lnTo>
                    <a:pt x="280" y="204"/>
                  </a:lnTo>
                  <a:cubicBezTo>
                    <a:pt x="280" y="204"/>
                    <a:pt x="268" y="217"/>
                    <a:pt x="268" y="229"/>
                  </a:cubicBezTo>
                  <a:cubicBezTo>
                    <a:pt x="256" y="241"/>
                    <a:pt x="244" y="241"/>
                    <a:pt x="231" y="253"/>
                  </a:cubicBezTo>
                  <a:cubicBezTo>
                    <a:pt x="231" y="253"/>
                    <a:pt x="220" y="265"/>
                    <a:pt x="207" y="265"/>
                  </a:cubicBezTo>
                  <a:lnTo>
                    <a:pt x="171" y="265"/>
                  </a:lnTo>
                  <a:cubicBezTo>
                    <a:pt x="158" y="265"/>
                    <a:pt x="134" y="265"/>
                    <a:pt x="110" y="241"/>
                  </a:cubicBezTo>
                  <a:cubicBezTo>
                    <a:pt x="61" y="217"/>
                    <a:pt x="61" y="144"/>
                    <a:pt x="98" y="107"/>
                  </a:cubicBezTo>
                  <a:cubicBezTo>
                    <a:pt x="110" y="107"/>
                    <a:pt x="122" y="107"/>
                    <a:pt x="122" y="95"/>
                  </a:cubicBezTo>
                  <a:lnTo>
                    <a:pt x="134" y="95"/>
                  </a:lnTo>
                  <a:cubicBezTo>
                    <a:pt x="134" y="83"/>
                    <a:pt x="147" y="83"/>
                    <a:pt x="147" y="83"/>
                  </a:cubicBezTo>
                  <a:cubicBezTo>
                    <a:pt x="158" y="83"/>
                    <a:pt x="158" y="83"/>
                    <a:pt x="171" y="71"/>
                  </a:cubicBezTo>
                  <a:close/>
                  <a:moveTo>
                    <a:pt x="212" y="1"/>
                  </a:moveTo>
                  <a:cubicBezTo>
                    <a:pt x="195" y="1"/>
                    <a:pt x="177" y="4"/>
                    <a:pt x="158" y="10"/>
                  </a:cubicBezTo>
                  <a:cubicBezTo>
                    <a:pt x="134" y="10"/>
                    <a:pt x="98" y="34"/>
                    <a:pt x="86" y="58"/>
                  </a:cubicBezTo>
                  <a:cubicBezTo>
                    <a:pt x="74" y="58"/>
                    <a:pt x="61" y="58"/>
                    <a:pt x="61" y="71"/>
                  </a:cubicBezTo>
                  <a:cubicBezTo>
                    <a:pt x="1" y="120"/>
                    <a:pt x="1" y="217"/>
                    <a:pt x="50" y="277"/>
                  </a:cubicBezTo>
                  <a:cubicBezTo>
                    <a:pt x="82" y="310"/>
                    <a:pt x="131" y="331"/>
                    <a:pt x="178" y="331"/>
                  </a:cubicBezTo>
                  <a:cubicBezTo>
                    <a:pt x="201" y="331"/>
                    <a:pt x="224" y="326"/>
                    <a:pt x="244" y="314"/>
                  </a:cubicBezTo>
                  <a:cubicBezTo>
                    <a:pt x="304" y="290"/>
                    <a:pt x="353" y="229"/>
                    <a:pt x="353" y="156"/>
                  </a:cubicBezTo>
                  <a:cubicBezTo>
                    <a:pt x="366" y="95"/>
                    <a:pt x="317" y="34"/>
                    <a:pt x="256" y="10"/>
                  </a:cubicBezTo>
                  <a:cubicBezTo>
                    <a:pt x="244" y="4"/>
                    <a:pt x="229" y="1"/>
                    <a:pt x="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B05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</p:grpSp>
      <p:grpSp>
        <p:nvGrpSpPr>
          <p:cNvPr id="2009" name="Google Shape;2009;p33"/>
          <p:cNvGrpSpPr/>
          <p:nvPr/>
        </p:nvGrpSpPr>
        <p:grpSpPr>
          <a:xfrm>
            <a:off x="6820742" y="1910349"/>
            <a:ext cx="448904" cy="91937"/>
            <a:chOff x="314871" y="1839081"/>
            <a:chExt cx="336678" cy="68953"/>
          </a:xfrm>
        </p:grpSpPr>
        <p:sp>
          <p:nvSpPr>
            <p:cNvPr id="2010" name="Google Shape;2010;p33"/>
            <p:cNvSpPr/>
            <p:nvPr/>
          </p:nvSpPr>
          <p:spPr>
            <a:xfrm rot="-4994255">
              <a:off x="315394" y="1847975"/>
              <a:ext cx="56383" cy="51144"/>
            </a:xfrm>
            <a:custGeom>
              <a:avLst/>
              <a:gdLst/>
              <a:ahLst/>
              <a:cxnLst/>
              <a:rect l="l" t="t" r="r" b="b"/>
              <a:pathLst>
                <a:path w="366" h="332" extrusionOk="0">
                  <a:moveTo>
                    <a:pt x="207" y="71"/>
                  </a:moveTo>
                  <a:cubicBezTo>
                    <a:pt x="207" y="71"/>
                    <a:pt x="220" y="71"/>
                    <a:pt x="220" y="83"/>
                  </a:cubicBezTo>
                  <a:lnTo>
                    <a:pt x="244" y="83"/>
                  </a:lnTo>
                  <a:lnTo>
                    <a:pt x="256" y="95"/>
                  </a:lnTo>
                  <a:lnTo>
                    <a:pt x="268" y="95"/>
                  </a:lnTo>
                  <a:lnTo>
                    <a:pt x="268" y="107"/>
                  </a:lnTo>
                  <a:lnTo>
                    <a:pt x="280" y="120"/>
                  </a:lnTo>
                  <a:lnTo>
                    <a:pt x="280" y="131"/>
                  </a:lnTo>
                  <a:lnTo>
                    <a:pt x="293" y="144"/>
                  </a:lnTo>
                  <a:lnTo>
                    <a:pt x="293" y="156"/>
                  </a:lnTo>
                  <a:lnTo>
                    <a:pt x="293" y="168"/>
                  </a:lnTo>
                  <a:cubicBezTo>
                    <a:pt x="293" y="168"/>
                    <a:pt x="293" y="180"/>
                    <a:pt x="280" y="193"/>
                  </a:cubicBezTo>
                  <a:lnTo>
                    <a:pt x="280" y="204"/>
                  </a:lnTo>
                  <a:cubicBezTo>
                    <a:pt x="280" y="204"/>
                    <a:pt x="268" y="217"/>
                    <a:pt x="268" y="229"/>
                  </a:cubicBezTo>
                  <a:cubicBezTo>
                    <a:pt x="256" y="241"/>
                    <a:pt x="244" y="241"/>
                    <a:pt x="231" y="253"/>
                  </a:cubicBezTo>
                  <a:cubicBezTo>
                    <a:pt x="231" y="253"/>
                    <a:pt x="220" y="265"/>
                    <a:pt x="207" y="265"/>
                  </a:cubicBezTo>
                  <a:lnTo>
                    <a:pt x="171" y="265"/>
                  </a:lnTo>
                  <a:cubicBezTo>
                    <a:pt x="158" y="265"/>
                    <a:pt x="134" y="265"/>
                    <a:pt x="110" y="241"/>
                  </a:cubicBezTo>
                  <a:cubicBezTo>
                    <a:pt x="61" y="217"/>
                    <a:pt x="61" y="144"/>
                    <a:pt x="98" y="107"/>
                  </a:cubicBezTo>
                  <a:cubicBezTo>
                    <a:pt x="110" y="107"/>
                    <a:pt x="122" y="107"/>
                    <a:pt x="122" y="95"/>
                  </a:cubicBezTo>
                  <a:lnTo>
                    <a:pt x="134" y="95"/>
                  </a:lnTo>
                  <a:cubicBezTo>
                    <a:pt x="134" y="83"/>
                    <a:pt x="147" y="83"/>
                    <a:pt x="147" y="83"/>
                  </a:cubicBezTo>
                  <a:cubicBezTo>
                    <a:pt x="158" y="83"/>
                    <a:pt x="158" y="83"/>
                    <a:pt x="171" y="71"/>
                  </a:cubicBezTo>
                  <a:close/>
                  <a:moveTo>
                    <a:pt x="212" y="1"/>
                  </a:moveTo>
                  <a:cubicBezTo>
                    <a:pt x="195" y="1"/>
                    <a:pt x="177" y="4"/>
                    <a:pt x="158" y="10"/>
                  </a:cubicBezTo>
                  <a:cubicBezTo>
                    <a:pt x="134" y="10"/>
                    <a:pt x="98" y="34"/>
                    <a:pt x="86" y="58"/>
                  </a:cubicBezTo>
                  <a:cubicBezTo>
                    <a:pt x="74" y="58"/>
                    <a:pt x="61" y="58"/>
                    <a:pt x="61" y="71"/>
                  </a:cubicBezTo>
                  <a:cubicBezTo>
                    <a:pt x="1" y="120"/>
                    <a:pt x="1" y="217"/>
                    <a:pt x="50" y="277"/>
                  </a:cubicBezTo>
                  <a:cubicBezTo>
                    <a:pt x="82" y="310"/>
                    <a:pt x="131" y="331"/>
                    <a:pt x="178" y="331"/>
                  </a:cubicBezTo>
                  <a:cubicBezTo>
                    <a:pt x="201" y="331"/>
                    <a:pt x="224" y="326"/>
                    <a:pt x="244" y="314"/>
                  </a:cubicBezTo>
                  <a:cubicBezTo>
                    <a:pt x="304" y="290"/>
                    <a:pt x="353" y="229"/>
                    <a:pt x="353" y="156"/>
                  </a:cubicBezTo>
                  <a:cubicBezTo>
                    <a:pt x="366" y="95"/>
                    <a:pt x="317" y="34"/>
                    <a:pt x="256" y="10"/>
                  </a:cubicBezTo>
                  <a:cubicBezTo>
                    <a:pt x="244" y="4"/>
                    <a:pt x="229" y="1"/>
                    <a:pt x="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FFFF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011" name="Google Shape;2011;p33"/>
            <p:cNvSpPr/>
            <p:nvPr/>
          </p:nvSpPr>
          <p:spPr>
            <a:xfrm rot="-4994255">
              <a:off x="452246" y="1841900"/>
              <a:ext cx="61929" cy="63314"/>
            </a:xfrm>
            <a:custGeom>
              <a:avLst/>
              <a:gdLst/>
              <a:ahLst/>
              <a:cxnLst/>
              <a:rect l="l" t="t" r="r" b="b"/>
              <a:pathLst>
                <a:path w="402" h="411" extrusionOk="0">
                  <a:moveTo>
                    <a:pt x="232" y="77"/>
                  </a:moveTo>
                  <a:cubicBezTo>
                    <a:pt x="280" y="77"/>
                    <a:pt x="317" y="125"/>
                    <a:pt x="329" y="174"/>
                  </a:cubicBezTo>
                  <a:cubicBezTo>
                    <a:pt x="346" y="253"/>
                    <a:pt x="263" y="339"/>
                    <a:pt x="187" y="339"/>
                  </a:cubicBezTo>
                  <a:cubicBezTo>
                    <a:pt x="158" y="339"/>
                    <a:pt x="130" y="326"/>
                    <a:pt x="110" y="296"/>
                  </a:cubicBezTo>
                  <a:cubicBezTo>
                    <a:pt x="86" y="260"/>
                    <a:pt x="86" y="211"/>
                    <a:pt x="98" y="174"/>
                  </a:cubicBezTo>
                  <a:cubicBezTo>
                    <a:pt x="110" y="174"/>
                    <a:pt x="123" y="174"/>
                    <a:pt x="123" y="162"/>
                  </a:cubicBezTo>
                  <a:cubicBezTo>
                    <a:pt x="134" y="101"/>
                    <a:pt x="183" y="77"/>
                    <a:pt x="232" y="77"/>
                  </a:cubicBezTo>
                  <a:close/>
                  <a:moveTo>
                    <a:pt x="230" y="1"/>
                  </a:moveTo>
                  <a:cubicBezTo>
                    <a:pt x="187" y="1"/>
                    <a:pt x="141" y="23"/>
                    <a:pt x="110" y="52"/>
                  </a:cubicBezTo>
                  <a:cubicBezTo>
                    <a:pt x="107" y="49"/>
                    <a:pt x="103" y="48"/>
                    <a:pt x="100" y="48"/>
                  </a:cubicBezTo>
                  <a:cubicBezTo>
                    <a:pt x="91" y="48"/>
                    <a:pt x="82" y="56"/>
                    <a:pt x="74" y="65"/>
                  </a:cubicBezTo>
                  <a:cubicBezTo>
                    <a:pt x="25" y="138"/>
                    <a:pt x="1" y="235"/>
                    <a:pt x="50" y="320"/>
                  </a:cubicBezTo>
                  <a:cubicBezTo>
                    <a:pt x="61" y="357"/>
                    <a:pt x="98" y="381"/>
                    <a:pt x="134" y="406"/>
                  </a:cubicBezTo>
                  <a:cubicBezTo>
                    <a:pt x="147" y="409"/>
                    <a:pt x="160" y="410"/>
                    <a:pt x="173" y="410"/>
                  </a:cubicBezTo>
                  <a:cubicBezTo>
                    <a:pt x="208" y="410"/>
                    <a:pt x="241" y="399"/>
                    <a:pt x="269" y="381"/>
                  </a:cubicBezTo>
                  <a:cubicBezTo>
                    <a:pt x="341" y="344"/>
                    <a:pt x="402" y="260"/>
                    <a:pt x="402" y="174"/>
                  </a:cubicBezTo>
                  <a:cubicBezTo>
                    <a:pt x="402" y="101"/>
                    <a:pt x="341" y="16"/>
                    <a:pt x="256" y="4"/>
                  </a:cubicBezTo>
                  <a:cubicBezTo>
                    <a:pt x="247" y="2"/>
                    <a:pt x="239" y="1"/>
                    <a:pt x="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FFFF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012" name="Google Shape;2012;p33"/>
            <p:cNvSpPr/>
            <p:nvPr/>
          </p:nvSpPr>
          <p:spPr>
            <a:xfrm rot="4994255" flipH="1">
              <a:off x="594644" y="1847975"/>
              <a:ext cx="56383" cy="51144"/>
            </a:xfrm>
            <a:custGeom>
              <a:avLst/>
              <a:gdLst/>
              <a:ahLst/>
              <a:cxnLst/>
              <a:rect l="l" t="t" r="r" b="b"/>
              <a:pathLst>
                <a:path w="366" h="332" extrusionOk="0">
                  <a:moveTo>
                    <a:pt x="207" y="71"/>
                  </a:moveTo>
                  <a:cubicBezTo>
                    <a:pt x="207" y="71"/>
                    <a:pt x="220" y="71"/>
                    <a:pt x="220" y="83"/>
                  </a:cubicBezTo>
                  <a:lnTo>
                    <a:pt x="244" y="83"/>
                  </a:lnTo>
                  <a:lnTo>
                    <a:pt x="256" y="95"/>
                  </a:lnTo>
                  <a:lnTo>
                    <a:pt x="268" y="95"/>
                  </a:lnTo>
                  <a:lnTo>
                    <a:pt x="268" y="107"/>
                  </a:lnTo>
                  <a:lnTo>
                    <a:pt x="280" y="120"/>
                  </a:lnTo>
                  <a:lnTo>
                    <a:pt x="280" y="131"/>
                  </a:lnTo>
                  <a:lnTo>
                    <a:pt x="293" y="144"/>
                  </a:lnTo>
                  <a:lnTo>
                    <a:pt x="293" y="156"/>
                  </a:lnTo>
                  <a:lnTo>
                    <a:pt x="293" y="168"/>
                  </a:lnTo>
                  <a:cubicBezTo>
                    <a:pt x="293" y="168"/>
                    <a:pt x="293" y="180"/>
                    <a:pt x="280" y="193"/>
                  </a:cubicBezTo>
                  <a:lnTo>
                    <a:pt x="280" y="204"/>
                  </a:lnTo>
                  <a:cubicBezTo>
                    <a:pt x="280" y="204"/>
                    <a:pt x="268" y="217"/>
                    <a:pt x="268" y="229"/>
                  </a:cubicBezTo>
                  <a:cubicBezTo>
                    <a:pt x="256" y="241"/>
                    <a:pt x="244" y="241"/>
                    <a:pt x="231" y="253"/>
                  </a:cubicBezTo>
                  <a:cubicBezTo>
                    <a:pt x="231" y="253"/>
                    <a:pt x="220" y="265"/>
                    <a:pt x="207" y="265"/>
                  </a:cubicBezTo>
                  <a:lnTo>
                    <a:pt x="171" y="265"/>
                  </a:lnTo>
                  <a:cubicBezTo>
                    <a:pt x="158" y="265"/>
                    <a:pt x="134" y="265"/>
                    <a:pt x="110" y="241"/>
                  </a:cubicBezTo>
                  <a:cubicBezTo>
                    <a:pt x="61" y="217"/>
                    <a:pt x="61" y="144"/>
                    <a:pt x="98" y="107"/>
                  </a:cubicBezTo>
                  <a:cubicBezTo>
                    <a:pt x="110" y="107"/>
                    <a:pt x="122" y="107"/>
                    <a:pt x="122" y="95"/>
                  </a:cubicBezTo>
                  <a:lnTo>
                    <a:pt x="134" y="95"/>
                  </a:lnTo>
                  <a:cubicBezTo>
                    <a:pt x="134" y="83"/>
                    <a:pt x="147" y="83"/>
                    <a:pt x="147" y="83"/>
                  </a:cubicBezTo>
                  <a:cubicBezTo>
                    <a:pt x="158" y="83"/>
                    <a:pt x="158" y="83"/>
                    <a:pt x="171" y="71"/>
                  </a:cubicBezTo>
                  <a:close/>
                  <a:moveTo>
                    <a:pt x="212" y="1"/>
                  </a:moveTo>
                  <a:cubicBezTo>
                    <a:pt x="195" y="1"/>
                    <a:pt x="177" y="4"/>
                    <a:pt x="158" y="10"/>
                  </a:cubicBezTo>
                  <a:cubicBezTo>
                    <a:pt x="134" y="10"/>
                    <a:pt x="98" y="34"/>
                    <a:pt x="86" y="58"/>
                  </a:cubicBezTo>
                  <a:cubicBezTo>
                    <a:pt x="74" y="58"/>
                    <a:pt x="61" y="58"/>
                    <a:pt x="61" y="71"/>
                  </a:cubicBezTo>
                  <a:cubicBezTo>
                    <a:pt x="1" y="120"/>
                    <a:pt x="1" y="217"/>
                    <a:pt x="50" y="277"/>
                  </a:cubicBezTo>
                  <a:cubicBezTo>
                    <a:pt x="82" y="310"/>
                    <a:pt x="131" y="331"/>
                    <a:pt x="178" y="331"/>
                  </a:cubicBezTo>
                  <a:cubicBezTo>
                    <a:pt x="201" y="331"/>
                    <a:pt x="224" y="326"/>
                    <a:pt x="244" y="314"/>
                  </a:cubicBezTo>
                  <a:cubicBezTo>
                    <a:pt x="304" y="290"/>
                    <a:pt x="353" y="229"/>
                    <a:pt x="353" y="156"/>
                  </a:cubicBezTo>
                  <a:cubicBezTo>
                    <a:pt x="366" y="95"/>
                    <a:pt x="317" y="34"/>
                    <a:pt x="256" y="10"/>
                  </a:cubicBezTo>
                  <a:cubicBezTo>
                    <a:pt x="244" y="4"/>
                    <a:pt x="229" y="1"/>
                    <a:pt x="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FFFF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8" grpId="0" build="p"/>
      <p:bldP spid="1819" grpId="0"/>
      <p:bldP spid="1821" grpId="0"/>
      <p:bldP spid="1822" grpId="0" build="p"/>
      <p:bldP spid="1883" grpId="0"/>
      <p:bldP spid="188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9" name="Google Shape;2229;p36"/>
          <p:cNvGrpSpPr/>
          <p:nvPr/>
        </p:nvGrpSpPr>
        <p:grpSpPr>
          <a:xfrm>
            <a:off x="2469854" y="1050509"/>
            <a:ext cx="2579271" cy="2520072"/>
            <a:chOff x="1192016" y="2011911"/>
            <a:chExt cx="162673" cy="158936"/>
          </a:xfrm>
        </p:grpSpPr>
        <p:sp>
          <p:nvSpPr>
            <p:cNvPr id="2230" name="Google Shape;2230;p36"/>
            <p:cNvSpPr/>
            <p:nvPr/>
          </p:nvSpPr>
          <p:spPr>
            <a:xfrm>
              <a:off x="1193000" y="2014273"/>
              <a:ext cx="157504" cy="150318"/>
            </a:xfrm>
            <a:custGeom>
              <a:avLst/>
              <a:gdLst/>
              <a:ahLst/>
              <a:cxnLst/>
              <a:rect l="l" t="t" r="r" b="b"/>
              <a:pathLst>
                <a:path w="3200" h="3054" extrusionOk="0">
                  <a:moveTo>
                    <a:pt x="1658" y="0"/>
                  </a:moveTo>
                  <a:cubicBezTo>
                    <a:pt x="1043" y="0"/>
                    <a:pt x="505" y="306"/>
                    <a:pt x="1" y="647"/>
                  </a:cubicBezTo>
                  <a:cubicBezTo>
                    <a:pt x="1" y="647"/>
                    <a:pt x="1" y="658"/>
                    <a:pt x="14" y="658"/>
                  </a:cubicBezTo>
                  <a:cubicBezTo>
                    <a:pt x="494" y="350"/>
                    <a:pt x="1060" y="84"/>
                    <a:pt x="1652" y="84"/>
                  </a:cubicBezTo>
                  <a:cubicBezTo>
                    <a:pt x="1689" y="84"/>
                    <a:pt x="1727" y="85"/>
                    <a:pt x="1765" y="87"/>
                  </a:cubicBezTo>
                  <a:cubicBezTo>
                    <a:pt x="2373" y="112"/>
                    <a:pt x="3017" y="537"/>
                    <a:pt x="3030" y="1206"/>
                  </a:cubicBezTo>
                  <a:cubicBezTo>
                    <a:pt x="3030" y="1802"/>
                    <a:pt x="2543" y="2361"/>
                    <a:pt x="2057" y="2653"/>
                  </a:cubicBezTo>
                  <a:cubicBezTo>
                    <a:pt x="1712" y="2863"/>
                    <a:pt x="1325" y="2967"/>
                    <a:pt x="933" y="2967"/>
                  </a:cubicBezTo>
                  <a:cubicBezTo>
                    <a:pt x="690" y="2967"/>
                    <a:pt x="446" y="2927"/>
                    <a:pt x="208" y="2847"/>
                  </a:cubicBezTo>
                  <a:cubicBezTo>
                    <a:pt x="204" y="2847"/>
                    <a:pt x="201" y="2846"/>
                    <a:pt x="197" y="2846"/>
                  </a:cubicBezTo>
                  <a:cubicBezTo>
                    <a:pt x="144" y="2846"/>
                    <a:pt x="127" y="2921"/>
                    <a:pt x="184" y="2933"/>
                  </a:cubicBezTo>
                  <a:cubicBezTo>
                    <a:pt x="424" y="3014"/>
                    <a:pt x="671" y="3053"/>
                    <a:pt x="915" y="3053"/>
                  </a:cubicBezTo>
                  <a:cubicBezTo>
                    <a:pt x="1694" y="3053"/>
                    <a:pt x="2445" y="2655"/>
                    <a:pt x="2871" y="1960"/>
                  </a:cubicBezTo>
                  <a:cubicBezTo>
                    <a:pt x="3127" y="1547"/>
                    <a:pt x="3200" y="1060"/>
                    <a:pt x="2932" y="634"/>
                  </a:cubicBezTo>
                  <a:cubicBezTo>
                    <a:pt x="2665" y="233"/>
                    <a:pt x="2203" y="26"/>
                    <a:pt x="1728" y="2"/>
                  </a:cubicBezTo>
                  <a:cubicBezTo>
                    <a:pt x="1705" y="1"/>
                    <a:pt x="1681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31" name="Google Shape;2231;p36"/>
            <p:cNvSpPr/>
            <p:nvPr/>
          </p:nvSpPr>
          <p:spPr>
            <a:xfrm>
              <a:off x="1192016" y="2148796"/>
              <a:ext cx="34257" cy="22051"/>
            </a:xfrm>
            <a:custGeom>
              <a:avLst/>
              <a:gdLst/>
              <a:ahLst/>
              <a:cxnLst/>
              <a:rect l="l" t="t" r="r" b="b"/>
              <a:pathLst>
                <a:path w="696" h="448" extrusionOk="0">
                  <a:moveTo>
                    <a:pt x="11" y="0"/>
                  </a:moveTo>
                  <a:cubicBezTo>
                    <a:pt x="4" y="0"/>
                    <a:pt x="0" y="9"/>
                    <a:pt x="9" y="17"/>
                  </a:cubicBezTo>
                  <a:cubicBezTo>
                    <a:pt x="143" y="236"/>
                    <a:pt x="362" y="370"/>
                    <a:pt x="617" y="443"/>
                  </a:cubicBezTo>
                  <a:cubicBezTo>
                    <a:pt x="624" y="446"/>
                    <a:pt x="630" y="447"/>
                    <a:pt x="636" y="447"/>
                  </a:cubicBezTo>
                  <a:cubicBezTo>
                    <a:pt x="682" y="447"/>
                    <a:pt x="695" y="369"/>
                    <a:pt x="642" y="358"/>
                  </a:cubicBezTo>
                  <a:cubicBezTo>
                    <a:pt x="410" y="285"/>
                    <a:pt x="204" y="151"/>
                    <a:pt x="21" y="5"/>
                  </a:cubicBezTo>
                  <a:cubicBezTo>
                    <a:pt x="18" y="2"/>
                    <a:pt x="14" y="0"/>
                    <a:pt x="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32" name="Google Shape;2232;p36"/>
            <p:cNvSpPr/>
            <p:nvPr/>
          </p:nvSpPr>
          <p:spPr>
            <a:xfrm>
              <a:off x="1195412" y="2151356"/>
              <a:ext cx="35192" cy="5857"/>
            </a:xfrm>
            <a:custGeom>
              <a:avLst/>
              <a:gdLst/>
              <a:ahLst/>
              <a:cxnLst/>
              <a:rect l="l" t="t" r="r" b="b"/>
              <a:pathLst>
                <a:path w="715" h="119" extrusionOk="0">
                  <a:moveTo>
                    <a:pt x="644" y="1"/>
                  </a:moveTo>
                  <a:cubicBezTo>
                    <a:pt x="640" y="1"/>
                    <a:pt x="637" y="1"/>
                    <a:pt x="633" y="2"/>
                  </a:cubicBezTo>
                  <a:cubicBezTo>
                    <a:pt x="513" y="16"/>
                    <a:pt x="393" y="22"/>
                    <a:pt x="273" y="22"/>
                  </a:cubicBezTo>
                  <a:cubicBezTo>
                    <a:pt x="186" y="22"/>
                    <a:pt x="100" y="19"/>
                    <a:pt x="13" y="14"/>
                  </a:cubicBezTo>
                  <a:cubicBezTo>
                    <a:pt x="1" y="14"/>
                    <a:pt x="1" y="38"/>
                    <a:pt x="13" y="38"/>
                  </a:cubicBezTo>
                  <a:cubicBezTo>
                    <a:pt x="157" y="94"/>
                    <a:pt x="290" y="119"/>
                    <a:pt x="429" y="119"/>
                  </a:cubicBezTo>
                  <a:cubicBezTo>
                    <a:pt x="503" y="119"/>
                    <a:pt x="578" y="112"/>
                    <a:pt x="657" y="99"/>
                  </a:cubicBezTo>
                  <a:cubicBezTo>
                    <a:pt x="715" y="88"/>
                    <a:pt x="697" y="1"/>
                    <a:pt x="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33" name="Google Shape;2233;p36"/>
            <p:cNvSpPr/>
            <p:nvPr/>
          </p:nvSpPr>
          <p:spPr>
            <a:xfrm>
              <a:off x="1205011" y="2011911"/>
              <a:ext cx="149678" cy="154551"/>
            </a:xfrm>
            <a:custGeom>
              <a:avLst/>
              <a:gdLst/>
              <a:ahLst/>
              <a:cxnLst/>
              <a:rect l="l" t="t" r="r" b="b"/>
              <a:pathLst>
                <a:path w="3041" h="3140" extrusionOk="0">
                  <a:moveTo>
                    <a:pt x="1776" y="1"/>
                  </a:moveTo>
                  <a:cubicBezTo>
                    <a:pt x="1143" y="1"/>
                    <a:pt x="524" y="269"/>
                    <a:pt x="13" y="609"/>
                  </a:cubicBezTo>
                  <a:cubicBezTo>
                    <a:pt x="0" y="609"/>
                    <a:pt x="13" y="622"/>
                    <a:pt x="25" y="622"/>
                  </a:cubicBezTo>
                  <a:cubicBezTo>
                    <a:pt x="515" y="313"/>
                    <a:pt x="1134" y="59"/>
                    <a:pt x="1730" y="59"/>
                  </a:cubicBezTo>
                  <a:cubicBezTo>
                    <a:pt x="1770" y="59"/>
                    <a:pt x="1809" y="60"/>
                    <a:pt x="1849" y="62"/>
                  </a:cubicBezTo>
                  <a:cubicBezTo>
                    <a:pt x="2141" y="74"/>
                    <a:pt x="2445" y="171"/>
                    <a:pt x="2640" y="403"/>
                  </a:cubicBezTo>
                  <a:cubicBezTo>
                    <a:pt x="2859" y="658"/>
                    <a:pt x="2919" y="1023"/>
                    <a:pt x="2846" y="1351"/>
                  </a:cubicBezTo>
                  <a:cubicBezTo>
                    <a:pt x="2605" y="2415"/>
                    <a:pt x="1452" y="3064"/>
                    <a:pt x="407" y="3064"/>
                  </a:cubicBezTo>
                  <a:cubicBezTo>
                    <a:pt x="294" y="3064"/>
                    <a:pt x="182" y="3057"/>
                    <a:pt x="73" y="3041"/>
                  </a:cubicBezTo>
                  <a:cubicBezTo>
                    <a:pt x="70" y="3040"/>
                    <a:pt x="66" y="3040"/>
                    <a:pt x="63" y="3040"/>
                  </a:cubicBezTo>
                  <a:cubicBezTo>
                    <a:pt x="23" y="3040"/>
                    <a:pt x="16" y="3104"/>
                    <a:pt x="62" y="3114"/>
                  </a:cubicBezTo>
                  <a:cubicBezTo>
                    <a:pt x="180" y="3131"/>
                    <a:pt x="300" y="3139"/>
                    <a:pt x="419" y="3139"/>
                  </a:cubicBezTo>
                  <a:cubicBezTo>
                    <a:pt x="1253" y="3139"/>
                    <a:pt x="2079" y="2738"/>
                    <a:pt x="2578" y="2057"/>
                  </a:cubicBezTo>
                  <a:cubicBezTo>
                    <a:pt x="2870" y="1655"/>
                    <a:pt x="3041" y="1120"/>
                    <a:pt x="2846" y="633"/>
                  </a:cubicBezTo>
                  <a:cubicBezTo>
                    <a:pt x="2676" y="196"/>
                    <a:pt x="2226" y="1"/>
                    <a:pt x="17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</p:grpSp>
      <p:sp>
        <p:nvSpPr>
          <p:cNvPr id="2235" name="Google Shape;2235;p36"/>
          <p:cNvSpPr txBox="1">
            <a:spLocks noGrp="1"/>
          </p:cNvSpPr>
          <p:nvPr>
            <p:ph type="title"/>
          </p:nvPr>
        </p:nvSpPr>
        <p:spPr>
          <a:xfrm>
            <a:off x="960000" y="3784500"/>
            <a:ext cx="5073600" cy="1122400"/>
          </a:xfrm>
          <a:prstGeom prst="rect">
            <a:avLst/>
          </a:prstGeom>
        </p:spPr>
        <p:txBody>
          <a:bodyPr spcFirstLastPara="1" vert="horz" wrap="square" lIns="121900" tIns="0" rIns="121900" bIns="0" rtlCol="0" anchor="ctr" anchorCtr="0">
            <a:noAutofit/>
          </a:bodyPr>
          <a:lstStyle/>
          <a:p>
            <a:r>
              <a:rPr lang="en-GB" dirty="0">
                <a:solidFill>
                  <a:srgbClr val="FF0000"/>
                </a:solidFill>
                <a:latin typeface="Viner Hand ITC" panose="03070502030502020203" pitchFamily="66" charset="0"/>
              </a:rPr>
              <a:t>Bối cảnh lịch sử</a:t>
            </a:r>
            <a:endParaRPr dirty="0">
              <a:solidFill>
                <a:srgbClr val="FF0000"/>
              </a:solidFill>
              <a:latin typeface="Viner Hand ITC" panose="03070502030502020203" pitchFamily="66" charset="0"/>
            </a:endParaRPr>
          </a:p>
        </p:txBody>
      </p:sp>
      <p:sp>
        <p:nvSpPr>
          <p:cNvPr id="2236" name="Google Shape;2236;p36"/>
          <p:cNvSpPr txBox="1">
            <a:spLocks noGrp="1"/>
          </p:cNvSpPr>
          <p:nvPr>
            <p:ph type="title" idx="2"/>
          </p:nvPr>
        </p:nvSpPr>
        <p:spPr>
          <a:xfrm>
            <a:off x="960000" y="1391333"/>
            <a:ext cx="5073600" cy="1838400"/>
          </a:xfrm>
          <a:prstGeom prst="rect">
            <a:avLst/>
          </a:prstGeom>
        </p:spPr>
        <p:txBody>
          <a:bodyPr spcFirstLastPara="1" vert="horz" wrap="square" lIns="121900" tIns="0" rIns="121900" bIns="0" rtlCol="0" anchor="b" anchorCtr="0">
            <a:noAutofit/>
          </a:bodyPr>
          <a:lstStyle/>
          <a:p>
            <a:r>
              <a:rPr lang="en-GB" dirty="0">
                <a:latin typeface="Viner Hand ITC" panose="03070502030502020203" pitchFamily="66" charset="0"/>
              </a:rPr>
              <a:t>01</a:t>
            </a:r>
            <a:endParaRPr dirty="0">
              <a:latin typeface="Viner Hand ITC" panose="03070502030502020203" pitchFamily="66" charset="0"/>
            </a:endParaRPr>
          </a:p>
        </p:txBody>
      </p:sp>
      <p:grpSp>
        <p:nvGrpSpPr>
          <p:cNvPr id="2237" name="Google Shape;2237;p36"/>
          <p:cNvGrpSpPr/>
          <p:nvPr/>
        </p:nvGrpSpPr>
        <p:grpSpPr>
          <a:xfrm rot="-776476">
            <a:off x="6554605" y="3439528"/>
            <a:ext cx="1923023" cy="2143832"/>
            <a:chOff x="7383815" y="2970898"/>
            <a:chExt cx="386131" cy="430480"/>
          </a:xfrm>
        </p:grpSpPr>
        <p:sp>
          <p:nvSpPr>
            <p:cNvPr id="2238" name="Google Shape;2238;p36"/>
            <p:cNvSpPr/>
            <p:nvPr/>
          </p:nvSpPr>
          <p:spPr>
            <a:xfrm>
              <a:off x="7560965" y="2973261"/>
              <a:ext cx="44692" cy="47793"/>
            </a:xfrm>
            <a:custGeom>
              <a:avLst/>
              <a:gdLst/>
              <a:ahLst/>
              <a:cxnLst/>
              <a:rect l="l" t="t" r="r" b="b"/>
              <a:pathLst>
                <a:path w="908" h="971" extrusionOk="0">
                  <a:moveTo>
                    <a:pt x="331" y="0"/>
                  </a:moveTo>
                  <a:cubicBezTo>
                    <a:pt x="38" y="0"/>
                    <a:pt x="0" y="515"/>
                    <a:pt x="87" y="731"/>
                  </a:cubicBezTo>
                  <a:cubicBezTo>
                    <a:pt x="155" y="896"/>
                    <a:pt x="301" y="971"/>
                    <a:pt x="452" y="971"/>
                  </a:cubicBezTo>
                  <a:cubicBezTo>
                    <a:pt x="625" y="971"/>
                    <a:pt x="805" y="875"/>
                    <a:pt x="889" y="707"/>
                  </a:cubicBezTo>
                  <a:cubicBezTo>
                    <a:pt x="907" y="671"/>
                    <a:pt x="879" y="628"/>
                    <a:pt x="843" y="628"/>
                  </a:cubicBezTo>
                  <a:cubicBezTo>
                    <a:pt x="830" y="628"/>
                    <a:pt x="817" y="634"/>
                    <a:pt x="804" y="646"/>
                  </a:cubicBezTo>
                  <a:cubicBezTo>
                    <a:pt x="715" y="744"/>
                    <a:pt x="572" y="862"/>
                    <a:pt x="432" y="862"/>
                  </a:cubicBezTo>
                  <a:cubicBezTo>
                    <a:pt x="362" y="862"/>
                    <a:pt x="293" y="833"/>
                    <a:pt x="233" y="755"/>
                  </a:cubicBezTo>
                  <a:cubicBezTo>
                    <a:pt x="160" y="658"/>
                    <a:pt x="147" y="536"/>
                    <a:pt x="147" y="427"/>
                  </a:cubicBezTo>
                  <a:cubicBezTo>
                    <a:pt x="158" y="298"/>
                    <a:pt x="207" y="101"/>
                    <a:pt x="363" y="101"/>
                  </a:cubicBezTo>
                  <a:cubicBezTo>
                    <a:pt x="382" y="101"/>
                    <a:pt x="404" y="104"/>
                    <a:pt x="427" y="111"/>
                  </a:cubicBezTo>
                  <a:cubicBezTo>
                    <a:pt x="431" y="112"/>
                    <a:pt x="434" y="113"/>
                    <a:pt x="438" y="113"/>
                  </a:cubicBezTo>
                  <a:cubicBezTo>
                    <a:pt x="479" y="113"/>
                    <a:pt x="497" y="48"/>
                    <a:pt x="452" y="26"/>
                  </a:cubicBezTo>
                  <a:cubicBezTo>
                    <a:pt x="407" y="8"/>
                    <a:pt x="367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39" name="Google Shape;2239;p36"/>
            <p:cNvSpPr/>
            <p:nvPr/>
          </p:nvSpPr>
          <p:spPr>
            <a:xfrm>
              <a:off x="7561604" y="2972916"/>
              <a:ext cx="44347" cy="48334"/>
            </a:xfrm>
            <a:custGeom>
              <a:avLst/>
              <a:gdLst/>
              <a:ahLst/>
              <a:cxnLst/>
              <a:rect l="l" t="t" r="r" b="b"/>
              <a:pathLst>
                <a:path w="901" h="982" extrusionOk="0">
                  <a:moveTo>
                    <a:pt x="317" y="21"/>
                  </a:moveTo>
                  <a:cubicBezTo>
                    <a:pt x="353" y="21"/>
                    <a:pt x="390" y="21"/>
                    <a:pt x="426" y="45"/>
                  </a:cubicBezTo>
                  <a:cubicBezTo>
                    <a:pt x="450" y="45"/>
                    <a:pt x="463" y="70"/>
                    <a:pt x="450" y="94"/>
                  </a:cubicBezTo>
                  <a:cubicBezTo>
                    <a:pt x="450" y="102"/>
                    <a:pt x="445" y="111"/>
                    <a:pt x="433" y="111"/>
                  </a:cubicBezTo>
                  <a:cubicBezTo>
                    <a:pt x="428" y="111"/>
                    <a:pt x="421" y="109"/>
                    <a:pt x="414" y="106"/>
                  </a:cubicBezTo>
                  <a:cubicBezTo>
                    <a:pt x="392" y="101"/>
                    <a:pt x="370" y="99"/>
                    <a:pt x="348" y="99"/>
                  </a:cubicBezTo>
                  <a:cubicBezTo>
                    <a:pt x="311" y="99"/>
                    <a:pt x="275" y="107"/>
                    <a:pt x="244" y="130"/>
                  </a:cubicBezTo>
                  <a:cubicBezTo>
                    <a:pt x="158" y="191"/>
                    <a:pt x="134" y="337"/>
                    <a:pt x="134" y="434"/>
                  </a:cubicBezTo>
                  <a:cubicBezTo>
                    <a:pt x="134" y="580"/>
                    <a:pt x="158" y="689"/>
                    <a:pt x="207" y="762"/>
                  </a:cubicBezTo>
                  <a:cubicBezTo>
                    <a:pt x="268" y="835"/>
                    <a:pt x="329" y="872"/>
                    <a:pt x="402" y="872"/>
                  </a:cubicBezTo>
                  <a:cubicBezTo>
                    <a:pt x="408" y="873"/>
                    <a:pt x="414" y="873"/>
                    <a:pt x="420" y="873"/>
                  </a:cubicBezTo>
                  <a:cubicBezTo>
                    <a:pt x="572" y="873"/>
                    <a:pt x="721" y="735"/>
                    <a:pt x="803" y="653"/>
                  </a:cubicBezTo>
                  <a:cubicBezTo>
                    <a:pt x="809" y="647"/>
                    <a:pt x="815" y="644"/>
                    <a:pt x="823" y="644"/>
                  </a:cubicBezTo>
                  <a:cubicBezTo>
                    <a:pt x="831" y="644"/>
                    <a:pt x="840" y="647"/>
                    <a:pt x="852" y="653"/>
                  </a:cubicBezTo>
                  <a:cubicBezTo>
                    <a:pt x="864" y="665"/>
                    <a:pt x="876" y="689"/>
                    <a:pt x="864" y="702"/>
                  </a:cubicBezTo>
                  <a:cubicBezTo>
                    <a:pt x="791" y="872"/>
                    <a:pt x="609" y="970"/>
                    <a:pt x="426" y="970"/>
                  </a:cubicBezTo>
                  <a:cubicBezTo>
                    <a:pt x="268" y="957"/>
                    <a:pt x="134" y="872"/>
                    <a:pt x="85" y="726"/>
                  </a:cubicBezTo>
                  <a:cubicBezTo>
                    <a:pt x="13" y="568"/>
                    <a:pt x="25" y="227"/>
                    <a:pt x="158" y="81"/>
                  </a:cubicBezTo>
                  <a:cubicBezTo>
                    <a:pt x="207" y="33"/>
                    <a:pt x="256" y="21"/>
                    <a:pt x="317" y="21"/>
                  </a:cubicBezTo>
                  <a:close/>
                  <a:moveTo>
                    <a:pt x="317" y="1"/>
                  </a:moveTo>
                  <a:cubicBezTo>
                    <a:pt x="250" y="1"/>
                    <a:pt x="194" y="23"/>
                    <a:pt x="147" y="70"/>
                  </a:cubicBezTo>
                  <a:cubicBezTo>
                    <a:pt x="1" y="216"/>
                    <a:pt x="1" y="568"/>
                    <a:pt x="61" y="738"/>
                  </a:cubicBezTo>
                  <a:cubicBezTo>
                    <a:pt x="122" y="884"/>
                    <a:pt x="256" y="981"/>
                    <a:pt x="426" y="981"/>
                  </a:cubicBezTo>
                  <a:lnTo>
                    <a:pt x="439" y="981"/>
                  </a:lnTo>
                  <a:cubicBezTo>
                    <a:pt x="621" y="981"/>
                    <a:pt x="803" y="872"/>
                    <a:pt x="876" y="714"/>
                  </a:cubicBezTo>
                  <a:cubicBezTo>
                    <a:pt x="901" y="678"/>
                    <a:pt x="876" y="653"/>
                    <a:pt x="864" y="641"/>
                  </a:cubicBezTo>
                  <a:cubicBezTo>
                    <a:pt x="854" y="631"/>
                    <a:pt x="841" y="627"/>
                    <a:pt x="830" y="627"/>
                  </a:cubicBezTo>
                  <a:cubicBezTo>
                    <a:pt x="813" y="627"/>
                    <a:pt x="798" y="634"/>
                    <a:pt x="791" y="641"/>
                  </a:cubicBezTo>
                  <a:cubicBezTo>
                    <a:pt x="706" y="726"/>
                    <a:pt x="560" y="860"/>
                    <a:pt x="414" y="860"/>
                  </a:cubicBezTo>
                  <a:cubicBezTo>
                    <a:pt x="341" y="860"/>
                    <a:pt x="280" y="824"/>
                    <a:pt x="231" y="751"/>
                  </a:cubicBezTo>
                  <a:cubicBezTo>
                    <a:pt x="171" y="678"/>
                    <a:pt x="147" y="580"/>
                    <a:pt x="147" y="434"/>
                  </a:cubicBezTo>
                  <a:cubicBezTo>
                    <a:pt x="147" y="337"/>
                    <a:pt x="183" y="203"/>
                    <a:pt x="256" y="143"/>
                  </a:cubicBezTo>
                  <a:cubicBezTo>
                    <a:pt x="286" y="127"/>
                    <a:pt x="316" y="117"/>
                    <a:pt x="347" y="117"/>
                  </a:cubicBezTo>
                  <a:cubicBezTo>
                    <a:pt x="365" y="117"/>
                    <a:pt x="383" y="121"/>
                    <a:pt x="402" y="130"/>
                  </a:cubicBezTo>
                  <a:cubicBezTo>
                    <a:pt x="439" y="130"/>
                    <a:pt x="463" y="118"/>
                    <a:pt x="463" y="94"/>
                  </a:cubicBezTo>
                  <a:cubicBezTo>
                    <a:pt x="475" y="70"/>
                    <a:pt x="463" y="33"/>
                    <a:pt x="439" y="21"/>
                  </a:cubicBezTo>
                  <a:cubicBezTo>
                    <a:pt x="395" y="8"/>
                    <a:pt x="355" y="1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40" name="Google Shape;2240;p36"/>
            <p:cNvSpPr/>
            <p:nvPr/>
          </p:nvSpPr>
          <p:spPr>
            <a:xfrm>
              <a:off x="7555402" y="2983794"/>
              <a:ext cx="13634" cy="8564"/>
            </a:xfrm>
            <a:custGeom>
              <a:avLst/>
              <a:gdLst/>
              <a:ahLst/>
              <a:cxnLst/>
              <a:rect l="l" t="t" r="r" b="b"/>
              <a:pathLst>
                <a:path w="277" h="174" extrusionOk="0">
                  <a:moveTo>
                    <a:pt x="222" y="1"/>
                  </a:moveTo>
                  <a:cubicBezTo>
                    <a:pt x="215" y="1"/>
                    <a:pt x="207" y="2"/>
                    <a:pt x="200" y="6"/>
                  </a:cubicBezTo>
                  <a:cubicBezTo>
                    <a:pt x="139" y="31"/>
                    <a:pt x="90" y="68"/>
                    <a:pt x="41" y="92"/>
                  </a:cubicBezTo>
                  <a:cubicBezTo>
                    <a:pt x="1" y="112"/>
                    <a:pt x="19" y="174"/>
                    <a:pt x="55" y="174"/>
                  </a:cubicBezTo>
                  <a:cubicBezTo>
                    <a:pt x="62" y="174"/>
                    <a:pt x="70" y="171"/>
                    <a:pt x="78" y="165"/>
                  </a:cubicBezTo>
                  <a:cubicBezTo>
                    <a:pt x="139" y="140"/>
                    <a:pt x="187" y="116"/>
                    <a:pt x="236" y="79"/>
                  </a:cubicBezTo>
                  <a:cubicBezTo>
                    <a:pt x="277" y="49"/>
                    <a:pt x="258" y="1"/>
                    <a:pt x="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41" name="Google Shape;2241;p36"/>
            <p:cNvSpPr/>
            <p:nvPr/>
          </p:nvSpPr>
          <p:spPr>
            <a:xfrm>
              <a:off x="7555649" y="2983253"/>
              <a:ext cx="13191" cy="9893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206" y="17"/>
                  </a:moveTo>
                  <a:cubicBezTo>
                    <a:pt x="231" y="17"/>
                    <a:pt x="231" y="30"/>
                    <a:pt x="243" y="42"/>
                  </a:cubicBezTo>
                  <a:cubicBezTo>
                    <a:pt x="255" y="54"/>
                    <a:pt x="255" y="66"/>
                    <a:pt x="231" y="79"/>
                  </a:cubicBezTo>
                  <a:cubicBezTo>
                    <a:pt x="195" y="115"/>
                    <a:pt x="146" y="127"/>
                    <a:pt x="109" y="151"/>
                  </a:cubicBezTo>
                  <a:cubicBezTo>
                    <a:pt x="98" y="163"/>
                    <a:pt x="85" y="163"/>
                    <a:pt x="73" y="176"/>
                  </a:cubicBezTo>
                  <a:cubicBezTo>
                    <a:pt x="66" y="179"/>
                    <a:pt x="60" y="181"/>
                    <a:pt x="55" y="181"/>
                  </a:cubicBezTo>
                  <a:cubicBezTo>
                    <a:pt x="42" y="181"/>
                    <a:pt x="33" y="172"/>
                    <a:pt x="25" y="163"/>
                  </a:cubicBezTo>
                  <a:cubicBezTo>
                    <a:pt x="12" y="139"/>
                    <a:pt x="12" y="127"/>
                    <a:pt x="36" y="115"/>
                  </a:cubicBezTo>
                  <a:cubicBezTo>
                    <a:pt x="49" y="103"/>
                    <a:pt x="61" y="103"/>
                    <a:pt x="73" y="90"/>
                  </a:cubicBezTo>
                  <a:cubicBezTo>
                    <a:pt x="109" y="66"/>
                    <a:pt x="146" y="42"/>
                    <a:pt x="195" y="17"/>
                  </a:cubicBezTo>
                  <a:close/>
                  <a:moveTo>
                    <a:pt x="209" y="1"/>
                  </a:moveTo>
                  <a:cubicBezTo>
                    <a:pt x="201" y="1"/>
                    <a:pt x="192" y="2"/>
                    <a:pt x="182" y="6"/>
                  </a:cubicBezTo>
                  <a:cubicBezTo>
                    <a:pt x="146" y="30"/>
                    <a:pt x="98" y="54"/>
                    <a:pt x="61" y="79"/>
                  </a:cubicBezTo>
                  <a:cubicBezTo>
                    <a:pt x="49" y="79"/>
                    <a:pt x="36" y="90"/>
                    <a:pt x="25" y="90"/>
                  </a:cubicBezTo>
                  <a:cubicBezTo>
                    <a:pt x="0" y="115"/>
                    <a:pt x="0" y="139"/>
                    <a:pt x="12" y="163"/>
                  </a:cubicBezTo>
                  <a:cubicBezTo>
                    <a:pt x="25" y="187"/>
                    <a:pt x="36" y="200"/>
                    <a:pt x="61" y="200"/>
                  </a:cubicBezTo>
                  <a:cubicBezTo>
                    <a:pt x="61" y="200"/>
                    <a:pt x="73" y="187"/>
                    <a:pt x="85" y="187"/>
                  </a:cubicBezTo>
                  <a:cubicBezTo>
                    <a:pt x="98" y="187"/>
                    <a:pt x="98" y="176"/>
                    <a:pt x="109" y="176"/>
                  </a:cubicBezTo>
                  <a:cubicBezTo>
                    <a:pt x="158" y="151"/>
                    <a:pt x="195" y="127"/>
                    <a:pt x="243" y="103"/>
                  </a:cubicBezTo>
                  <a:cubicBezTo>
                    <a:pt x="268" y="79"/>
                    <a:pt x="268" y="42"/>
                    <a:pt x="255" y="30"/>
                  </a:cubicBezTo>
                  <a:cubicBezTo>
                    <a:pt x="247" y="12"/>
                    <a:pt x="231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42" name="Google Shape;2242;p36"/>
            <p:cNvSpPr/>
            <p:nvPr/>
          </p:nvSpPr>
          <p:spPr>
            <a:xfrm>
              <a:off x="7554812" y="2994918"/>
              <a:ext cx="12453" cy="11321"/>
            </a:xfrm>
            <a:custGeom>
              <a:avLst/>
              <a:gdLst/>
              <a:ahLst/>
              <a:cxnLst/>
              <a:rect l="l" t="t" r="r" b="b"/>
              <a:pathLst>
                <a:path w="253" h="230" extrusionOk="0">
                  <a:moveTo>
                    <a:pt x="183" y="0"/>
                  </a:moveTo>
                  <a:cubicBezTo>
                    <a:pt x="172" y="0"/>
                    <a:pt x="161" y="4"/>
                    <a:pt x="151" y="12"/>
                  </a:cubicBezTo>
                  <a:cubicBezTo>
                    <a:pt x="115" y="60"/>
                    <a:pt x="66" y="109"/>
                    <a:pt x="29" y="158"/>
                  </a:cubicBezTo>
                  <a:cubicBezTo>
                    <a:pt x="1" y="186"/>
                    <a:pt x="24" y="229"/>
                    <a:pt x="59" y="229"/>
                  </a:cubicBezTo>
                  <a:cubicBezTo>
                    <a:pt x="69" y="229"/>
                    <a:pt x="80" y="226"/>
                    <a:pt x="90" y="218"/>
                  </a:cubicBezTo>
                  <a:cubicBezTo>
                    <a:pt x="126" y="169"/>
                    <a:pt x="175" y="121"/>
                    <a:pt x="223" y="72"/>
                  </a:cubicBezTo>
                  <a:cubicBezTo>
                    <a:pt x="252" y="44"/>
                    <a:pt x="221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43" name="Google Shape;2243;p36"/>
            <p:cNvSpPr/>
            <p:nvPr/>
          </p:nvSpPr>
          <p:spPr>
            <a:xfrm>
              <a:off x="7554418" y="2994574"/>
              <a:ext cx="12600" cy="11714"/>
            </a:xfrm>
            <a:custGeom>
              <a:avLst/>
              <a:gdLst/>
              <a:ahLst/>
              <a:cxnLst/>
              <a:rect l="l" t="t" r="r" b="b"/>
              <a:pathLst>
                <a:path w="256" h="238" extrusionOk="0">
                  <a:moveTo>
                    <a:pt x="195" y="19"/>
                  </a:moveTo>
                  <a:cubicBezTo>
                    <a:pt x="207" y="19"/>
                    <a:pt x="207" y="19"/>
                    <a:pt x="220" y="30"/>
                  </a:cubicBezTo>
                  <a:cubicBezTo>
                    <a:pt x="231" y="43"/>
                    <a:pt x="231" y="55"/>
                    <a:pt x="220" y="79"/>
                  </a:cubicBezTo>
                  <a:cubicBezTo>
                    <a:pt x="183" y="116"/>
                    <a:pt x="147" y="165"/>
                    <a:pt x="86" y="213"/>
                  </a:cubicBezTo>
                  <a:cubicBezTo>
                    <a:pt x="80" y="219"/>
                    <a:pt x="71" y="222"/>
                    <a:pt x="62" y="222"/>
                  </a:cubicBezTo>
                  <a:cubicBezTo>
                    <a:pt x="52" y="222"/>
                    <a:pt x="43" y="219"/>
                    <a:pt x="37" y="213"/>
                  </a:cubicBezTo>
                  <a:cubicBezTo>
                    <a:pt x="25" y="201"/>
                    <a:pt x="25" y="189"/>
                    <a:pt x="37" y="165"/>
                  </a:cubicBezTo>
                  <a:cubicBezTo>
                    <a:pt x="86" y="103"/>
                    <a:pt x="134" y="67"/>
                    <a:pt x="171" y="30"/>
                  </a:cubicBezTo>
                  <a:cubicBezTo>
                    <a:pt x="183" y="19"/>
                    <a:pt x="183" y="19"/>
                    <a:pt x="195" y="19"/>
                  </a:cubicBezTo>
                  <a:close/>
                  <a:moveTo>
                    <a:pt x="195" y="1"/>
                  </a:moveTo>
                  <a:cubicBezTo>
                    <a:pt x="183" y="1"/>
                    <a:pt x="171" y="7"/>
                    <a:pt x="159" y="19"/>
                  </a:cubicBezTo>
                  <a:cubicBezTo>
                    <a:pt x="123" y="55"/>
                    <a:pt x="74" y="92"/>
                    <a:pt x="25" y="152"/>
                  </a:cubicBezTo>
                  <a:cubicBezTo>
                    <a:pt x="1" y="176"/>
                    <a:pt x="13" y="213"/>
                    <a:pt x="25" y="225"/>
                  </a:cubicBezTo>
                  <a:cubicBezTo>
                    <a:pt x="37" y="238"/>
                    <a:pt x="50" y="238"/>
                    <a:pt x="61" y="238"/>
                  </a:cubicBezTo>
                  <a:cubicBezTo>
                    <a:pt x="74" y="238"/>
                    <a:pt x="86" y="238"/>
                    <a:pt x="98" y="225"/>
                  </a:cubicBezTo>
                  <a:cubicBezTo>
                    <a:pt x="159" y="176"/>
                    <a:pt x="195" y="128"/>
                    <a:pt x="231" y="92"/>
                  </a:cubicBezTo>
                  <a:cubicBezTo>
                    <a:pt x="256" y="67"/>
                    <a:pt x="244" y="30"/>
                    <a:pt x="231" y="19"/>
                  </a:cubicBezTo>
                  <a:cubicBezTo>
                    <a:pt x="219" y="7"/>
                    <a:pt x="207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44" name="Google Shape;2244;p36"/>
            <p:cNvSpPr/>
            <p:nvPr/>
          </p:nvSpPr>
          <p:spPr>
            <a:xfrm>
              <a:off x="7554664" y="3003729"/>
              <a:ext cx="14421" cy="11616"/>
            </a:xfrm>
            <a:custGeom>
              <a:avLst/>
              <a:gdLst/>
              <a:ahLst/>
              <a:cxnLst/>
              <a:rect l="l" t="t" r="r" b="b"/>
              <a:pathLst>
                <a:path w="293" h="236" extrusionOk="0">
                  <a:moveTo>
                    <a:pt x="227" y="0"/>
                  </a:moveTo>
                  <a:cubicBezTo>
                    <a:pt x="214" y="0"/>
                    <a:pt x="201" y="5"/>
                    <a:pt x="190" y="15"/>
                  </a:cubicBezTo>
                  <a:cubicBezTo>
                    <a:pt x="154" y="76"/>
                    <a:pt x="105" y="125"/>
                    <a:pt x="45" y="161"/>
                  </a:cubicBezTo>
                  <a:cubicBezTo>
                    <a:pt x="0" y="183"/>
                    <a:pt x="26" y="235"/>
                    <a:pt x="68" y="235"/>
                  </a:cubicBezTo>
                  <a:cubicBezTo>
                    <a:pt x="72" y="235"/>
                    <a:pt x="76" y="235"/>
                    <a:pt x="81" y="234"/>
                  </a:cubicBezTo>
                  <a:cubicBezTo>
                    <a:pt x="154" y="198"/>
                    <a:pt x="226" y="136"/>
                    <a:pt x="275" y="63"/>
                  </a:cubicBezTo>
                  <a:cubicBezTo>
                    <a:pt x="293" y="28"/>
                    <a:pt x="260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45" name="Google Shape;2245;p36"/>
            <p:cNvSpPr/>
            <p:nvPr/>
          </p:nvSpPr>
          <p:spPr>
            <a:xfrm>
              <a:off x="7555009" y="3003434"/>
              <a:ext cx="14421" cy="12453"/>
            </a:xfrm>
            <a:custGeom>
              <a:avLst/>
              <a:gdLst/>
              <a:ahLst/>
              <a:cxnLst/>
              <a:rect l="l" t="t" r="r" b="b"/>
              <a:pathLst>
                <a:path w="293" h="253" extrusionOk="0">
                  <a:moveTo>
                    <a:pt x="244" y="21"/>
                  </a:moveTo>
                  <a:cubicBezTo>
                    <a:pt x="256" y="33"/>
                    <a:pt x="268" y="45"/>
                    <a:pt x="256" y="69"/>
                  </a:cubicBezTo>
                  <a:cubicBezTo>
                    <a:pt x="208" y="131"/>
                    <a:pt x="147" y="191"/>
                    <a:pt x="74" y="228"/>
                  </a:cubicBezTo>
                  <a:cubicBezTo>
                    <a:pt x="66" y="231"/>
                    <a:pt x="59" y="233"/>
                    <a:pt x="53" y="233"/>
                  </a:cubicBezTo>
                  <a:cubicBezTo>
                    <a:pt x="37" y="233"/>
                    <a:pt x="25" y="224"/>
                    <a:pt x="25" y="215"/>
                  </a:cubicBezTo>
                  <a:cubicBezTo>
                    <a:pt x="13" y="191"/>
                    <a:pt x="13" y="179"/>
                    <a:pt x="38" y="167"/>
                  </a:cubicBezTo>
                  <a:cubicBezTo>
                    <a:pt x="98" y="131"/>
                    <a:pt x="147" y="94"/>
                    <a:pt x="195" y="33"/>
                  </a:cubicBezTo>
                  <a:cubicBezTo>
                    <a:pt x="208" y="21"/>
                    <a:pt x="208" y="21"/>
                    <a:pt x="219" y="21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7"/>
                    <a:pt x="183" y="21"/>
                  </a:cubicBezTo>
                  <a:cubicBezTo>
                    <a:pt x="135" y="69"/>
                    <a:pt x="86" y="118"/>
                    <a:pt x="25" y="155"/>
                  </a:cubicBezTo>
                  <a:cubicBezTo>
                    <a:pt x="1" y="167"/>
                    <a:pt x="1" y="204"/>
                    <a:pt x="13" y="215"/>
                  </a:cubicBezTo>
                  <a:cubicBezTo>
                    <a:pt x="13" y="240"/>
                    <a:pt x="38" y="252"/>
                    <a:pt x="49" y="252"/>
                  </a:cubicBezTo>
                  <a:cubicBezTo>
                    <a:pt x="62" y="252"/>
                    <a:pt x="74" y="252"/>
                    <a:pt x="74" y="240"/>
                  </a:cubicBezTo>
                  <a:cubicBezTo>
                    <a:pt x="159" y="204"/>
                    <a:pt x="219" y="142"/>
                    <a:pt x="268" y="69"/>
                  </a:cubicBezTo>
                  <a:cubicBezTo>
                    <a:pt x="292" y="45"/>
                    <a:pt x="281" y="21"/>
                    <a:pt x="256" y="9"/>
                  </a:cubicBezTo>
                  <a:cubicBezTo>
                    <a:pt x="246" y="4"/>
                    <a:pt x="234" y="1"/>
                    <a:pt x="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46" name="Google Shape;2246;p36"/>
            <p:cNvSpPr/>
            <p:nvPr/>
          </p:nvSpPr>
          <p:spPr>
            <a:xfrm>
              <a:off x="7558946" y="3010472"/>
              <a:ext cx="14274" cy="11616"/>
            </a:xfrm>
            <a:custGeom>
              <a:avLst/>
              <a:gdLst/>
              <a:ahLst/>
              <a:cxnLst/>
              <a:rect l="l" t="t" r="r" b="b"/>
              <a:pathLst>
                <a:path w="290" h="236" extrusionOk="0">
                  <a:moveTo>
                    <a:pt x="236" y="1"/>
                  </a:moveTo>
                  <a:cubicBezTo>
                    <a:pt x="222" y="1"/>
                    <a:pt x="209" y="8"/>
                    <a:pt x="201" y="24"/>
                  </a:cubicBezTo>
                  <a:cubicBezTo>
                    <a:pt x="152" y="72"/>
                    <a:pt x="103" y="121"/>
                    <a:pt x="42" y="158"/>
                  </a:cubicBezTo>
                  <a:cubicBezTo>
                    <a:pt x="0" y="179"/>
                    <a:pt x="22" y="236"/>
                    <a:pt x="67" y="236"/>
                  </a:cubicBezTo>
                  <a:cubicBezTo>
                    <a:pt x="74" y="236"/>
                    <a:pt x="82" y="234"/>
                    <a:pt x="91" y="231"/>
                  </a:cubicBezTo>
                  <a:cubicBezTo>
                    <a:pt x="164" y="194"/>
                    <a:pt x="225" y="134"/>
                    <a:pt x="274" y="61"/>
                  </a:cubicBezTo>
                  <a:cubicBezTo>
                    <a:pt x="290" y="28"/>
                    <a:pt x="263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47" name="Google Shape;2247;p36"/>
            <p:cNvSpPr/>
            <p:nvPr/>
          </p:nvSpPr>
          <p:spPr>
            <a:xfrm>
              <a:off x="7559242" y="3010029"/>
              <a:ext cx="14421" cy="12403"/>
            </a:xfrm>
            <a:custGeom>
              <a:avLst/>
              <a:gdLst/>
              <a:ahLst/>
              <a:cxnLst/>
              <a:rect l="l" t="t" r="r" b="b"/>
              <a:pathLst>
                <a:path w="293" h="252" extrusionOk="0">
                  <a:moveTo>
                    <a:pt x="243" y="21"/>
                  </a:moveTo>
                  <a:cubicBezTo>
                    <a:pt x="255" y="33"/>
                    <a:pt x="268" y="45"/>
                    <a:pt x="255" y="70"/>
                  </a:cubicBezTo>
                  <a:cubicBezTo>
                    <a:pt x="219" y="143"/>
                    <a:pt x="158" y="191"/>
                    <a:pt x="73" y="227"/>
                  </a:cubicBezTo>
                  <a:cubicBezTo>
                    <a:pt x="66" y="231"/>
                    <a:pt x="60" y="232"/>
                    <a:pt x="54" y="232"/>
                  </a:cubicBezTo>
                  <a:cubicBezTo>
                    <a:pt x="41" y="232"/>
                    <a:pt x="33" y="224"/>
                    <a:pt x="25" y="216"/>
                  </a:cubicBezTo>
                  <a:cubicBezTo>
                    <a:pt x="25" y="203"/>
                    <a:pt x="25" y="179"/>
                    <a:pt x="36" y="167"/>
                  </a:cubicBezTo>
                  <a:cubicBezTo>
                    <a:pt x="109" y="143"/>
                    <a:pt x="158" y="94"/>
                    <a:pt x="195" y="33"/>
                  </a:cubicBezTo>
                  <a:cubicBezTo>
                    <a:pt x="206" y="21"/>
                    <a:pt x="219" y="21"/>
                    <a:pt x="231" y="21"/>
                  </a:cubicBezTo>
                  <a:close/>
                  <a:moveTo>
                    <a:pt x="225" y="1"/>
                  </a:moveTo>
                  <a:cubicBezTo>
                    <a:pt x="211" y="1"/>
                    <a:pt x="196" y="7"/>
                    <a:pt x="182" y="21"/>
                  </a:cubicBezTo>
                  <a:cubicBezTo>
                    <a:pt x="146" y="81"/>
                    <a:pt x="97" y="130"/>
                    <a:pt x="36" y="154"/>
                  </a:cubicBezTo>
                  <a:cubicBezTo>
                    <a:pt x="0" y="167"/>
                    <a:pt x="0" y="203"/>
                    <a:pt x="12" y="216"/>
                  </a:cubicBezTo>
                  <a:cubicBezTo>
                    <a:pt x="25" y="240"/>
                    <a:pt x="36" y="252"/>
                    <a:pt x="61" y="252"/>
                  </a:cubicBezTo>
                  <a:lnTo>
                    <a:pt x="85" y="252"/>
                  </a:lnTo>
                  <a:cubicBezTo>
                    <a:pt x="170" y="203"/>
                    <a:pt x="231" y="154"/>
                    <a:pt x="279" y="81"/>
                  </a:cubicBezTo>
                  <a:cubicBezTo>
                    <a:pt x="292" y="45"/>
                    <a:pt x="279" y="21"/>
                    <a:pt x="255" y="8"/>
                  </a:cubicBezTo>
                  <a:cubicBezTo>
                    <a:pt x="245" y="4"/>
                    <a:pt x="235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48" name="Google Shape;2248;p36"/>
            <p:cNvSpPr/>
            <p:nvPr/>
          </p:nvSpPr>
          <p:spPr>
            <a:xfrm>
              <a:off x="7383815" y="3013869"/>
              <a:ext cx="331349" cy="386918"/>
            </a:xfrm>
            <a:custGeom>
              <a:avLst/>
              <a:gdLst/>
              <a:ahLst/>
              <a:cxnLst/>
              <a:rect l="l" t="t" r="r" b="b"/>
              <a:pathLst>
                <a:path w="6732" h="7861" extrusionOk="0">
                  <a:moveTo>
                    <a:pt x="237" y="0"/>
                  </a:moveTo>
                  <a:cubicBezTo>
                    <a:pt x="150" y="0"/>
                    <a:pt x="104" y="134"/>
                    <a:pt x="86" y="235"/>
                  </a:cubicBezTo>
                  <a:cubicBezTo>
                    <a:pt x="25" y="806"/>
                    <a:pt x="86" y="1427"/>
                    <a:pt x="86" y="2010"/>
                  </a:cubicBezTo>
                  <a:cubicBezTo>
                    <a:pt x="73" y="3178"/>
                    <a:pt x="73" y="4345"/>
                    <a:pt x="62" y="5513"/>
                  </a:cubicBezTo>
                  <a:lnTo>
                    <a:pt x="62" y="7240"/>
                  </a:lnTo>
                  <a:cubicBezTo>
                    <a:pt x="62" y="7361"/>
                    <a:pt x="0" y="7616"/>
                    <a:pt x="86" y="7726"/>
                  </a:cubicBezTo>
                  <a:cubicBezTo>
                    <a:pt x="159" y="7824"/>
                    <a:pt x="354" y="7811"/>
                    <a:pt x="463" y="7824"/>
                  </a:cubicBezTo>
                  <a:cubicBezTo>
                    <a:pt x="706" y="7849"/>
                    <a:pt x="952" y="7858"/>
                    <a:pt x="1198" y="7858"/>
                  </a:cubicBezTo>
                  <a:cubicBezTo>
                    <a:pt x="1529" y="7858"/>
                    <a:pt x="1861" y="7843"/>
                    <a:pt x="2189" y="7835"/>
                  </a:cubicBezTo>
                  <a:cubicBezTo>
                    <a:pt x="2762" y="7824"/>
                    <a:pt x="3321" y="7824"/>
                    <a:pt x="3892" y="7811"/>
                  </a:cubicBezTo>
                  <a:cubicBezTo>
                    <a:pt x="4537" y="7811"/>
                    <a:pt x="5181" y="7824"/>
                    <a:pt x="5826" y="7835"/>
                  </a:cubicBezTo>
                  <a:cubicBezTo>
                    <a:pt x="5926" y="7835"/>
                    <a:pt x="6103" y="7860"/>
                    <a:pt x="6274" y="7860"/>
                  </a:cubicBezTo>
                  <a:cubicBezTo>
                    <a:pt x="6498" y="7860"/>
                    <a:pt x="6712" y="7817"/>
                    <a:pt x="6726" y="7616"/>
                  </a:cubicBezTo>
                  <a:cubicBezTo>
                    <a:pt x="6732" y="7580"/>
                    <a:pt x="6711" y="7562"/>
                    <a:pt x="6686" y="7562"/>
                  </a:cubicBezTo>
                  <a:cubicBezTo>
                    <a:pt x="6662" y="7562"/>
                    <a:pt x="6635" y="7580"/>
                    <a:pt x="6629" y="7616"/>
                  </a:cubicBezTo>
                  <a:cubicBezTo>
                    <a:pt x="6618" y="7724"/>
                    <a:pt x="6293" y="7752"/>
                    <a:pt x="5929" y="7752"/>
                  </a:cubicBezTo>
                  <a:cubicBezTo>
                    <a:pt x="5507" y="7752"/>
                    <a:pt x="5031" y="7714"/>
                    <a:pt x="4926" y="7714"/>
                  </a:cubicBezTo>
                  <a:lnTo>
                    <a:pt x="3224" y="7714"/>
                  </a:lnTo>
                  <a:cubicBezTo>
                    <a:pt x="2652" y="7726"/>
                    <a:pt x="2092" y="7738"/>
                    <a:pt x="1533" y="7751"/>
                  </a:cubicBezTo>
                  <a:cubicBezTo>
                    <a:pt x="1396" y="7751"/>
                    <a:pt x="1259" y="7753"/>
                    <a:pt x="1122" y="7753"/>
                  </a:cubicBezTo>
                  <a:cubicBezTo>
                    <a:pt x="979" y="7753"/>
                    <a:pt x="837" y="7750"/>
                    <a:pt x="694" y="7738"/>
                  </a:cubicBezTo>
                  <a:cubicBezTo>
                    <a:pt x="659" y="7736"/>
                    <a:pt x="625" y="7736"/>
                    <a:pt x="591" y="7736"/>
                  </a:cubicBezTo>
                  <a:cubicBezTo>
                    <a:pt x="580" y="7736"/>
                    <a:pt x="570" y="7736"/>
                    <a:pt x="560" y="7736"/>
                  </a:cubicBezTo>
                  <a:cubicBezTo>
                    <a:pt x="370" y="7736"/>
                    <a:pt x="208" y="7730"/>
                    <a:pt x="159" y="7483"/>
                  </a:cubicBezTo>
                  <a:cubicBezTo>
                    <a:pt x="135" y="7349"/>
                    <a:pt x="159" y="7191"/>
                    <a:pt x="159" y="7057"/>
                  </a:cubicBezTo>
                  <a:cubicBezTo>
                    <a:pt x="171" y="5902"/>
                    <a:pt x="171" y="4759"/>
                    <a:pt x="171" y="3616"/>
                  </a:cubicBezTo>
                  <a:cubicBezTo>
                    <a:pt x="171" y="3032"/>
                    <a:pt x="183" y="2460"/>
                    <a:pt x="183" y="1889"/>
                  </a:cubicBezTo>
                  <a:lnTo>
                    <a:pt x="183" y="1025"/>
                  </a:lnTo>
                  <a:lnTo>
                    <a:pt x="183" y="600"/>
                  </a:lnTo>
                  <a:cubicBezTo>
                    <a:pt x="183" y="577"/>
                    <a:pt x="194" y="106"/>
                    <a:pt x="265" y="106"/>
                  </a:cubicBezTo>
                  <a:cubicBezTo>
                    <a:pt x="270" y="106"/>
                    <a:pt x="275" y="109"/>
                    <a:pt x="281" y="113"/>
                  </a:cubicBezTo>
                  <a:cubicBezTo>
                    <a:pt x="287" y="118"/>
                    <a:pt x="295" y="120"/>
                    <a:pt x="303" y="120"/>
                  </a:cubicBezTo>
                  <a:cubicBezTo>
                    <a:pt x="336" y="120"/>
                    <a:pt x="371" y="82"/>
                    <a:pt x="341" y="52"/>
                  </a:cubicBezTo>
                  <a:cubicBezTo>
                    <a:pt x="301" y="15"/>
                    <a:pt x="267" y="0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49" name="Google Shape;2249;p36"/>
            <p:cNvSpPr/>
            <p:nvPr/>
          </p:nvSpPr>
          <p:spPr>
            <a:xfrm>
              <a:off x="7384455" y="3013524"/>
              <a:ext cx="331004" cy="387854"/>
            </a:xfrm>
            <a:custGeom>
              <a:avLst/>
              <a:gdLst/>
              <a:ahLst/>
              <a:cxnLst/>
              <a:rect l="l" t="t" r="r" b="b"/>
              <a:pathLst>
                <a:path w="6725" h="7880" extrusionOk="0">
                  <a:moveTo>
                    <a:pt x="224" y="18"/>
                  </a:moveTo>
                  <a:cubicBezTo>
                    <a:pt x="254" y="18"/>
                    <a:pt x="289" y="32"/>
                    <a:pt x="316" y="59"/>
                  </a:cubicBezTo>
                  <a:cubicBezTo>
                    <a:pt x="328" y="83"/>
                    <a:pt x="328" y="96"/>
                    <a:pt x="316" y="108"/>
                  </a:cubicBezTo>
                  <a:cubicBezTo>
                    <a:pt x="310" y="114"/>
                    <a:pt x="304" y="117"/>
                    <a:pt x="296" y="117"/>
                  </a:cubicBezTo>
                  <a:cubicBezTo>
                    <a:pt x="289" y="117"/>
                    <a:pt x="280" y="114"/>
                    <a:pt x="268" y="108"/>
                  </a:cubicBezTo>
                  <a:cubicBezTo>
                    <a:pt x="261" y="102"/>
                    <a:pt x="255" y="99"/>
                    <a:pt x="251" y="99"/>
                  </a:cubicBezTo>
                  <a:cubicBezTo>
                    <a:pt x="246" y="99"/>
                    <a:pt x="243" y="102"/>
                    <a:pt x="243" y="108"/>
                  </a:cubicBezTo>
                  <a:cubicBezTo>
                    <a:pt x="170" y="145"/>
                    <a:pt x="170" y="582"/>
                    <a:pt x="170" y="607"/>
                  </a:cubicBezTo>
                  <a:cubicBezTo>
                    <a:pt x="158" y="704"/>
                    <a:pt x="158" y="813"/>
                    <a:pt x="158" y="910"/>
                  </a:cubicBezTo>
                  <a:lnTo>
                    <a:pt x="158" y="1896"/>
                  </a:lnTo>
                  <a:lnTo>
                    <a:pt x="158" y="3623"/>
                  </a:lnTo>
                  <a:cubicBezTo>
                    <a:pt x="146" y="4559"/>
                    <a:pt x="146" y="5496"/>
                    <a:pt x="146" y="6432"/>
                  </a:cubicBezTo>
                  <a:lnTo>
                    <a:pt x="146" y="7064"/>
                  </a:lnTo>
                  <a:cubicBezTo>
                    <a:pt x="146" y="7101"/>
                    <a:pt x="133" y="7150"/>
                    <a:pt x="133" y="7198"/>
                  </a:cubicBezTo>
                  <a:cubicBezTo>
                    <a:pt x="133" y="7296"/>
                    <a:pt x="122" y="7404"/>
                    <a:pt x="133" y="7490"/>
                  </a:cubicBezTo>
                  <a:cubicBezTo>
                    <a:pt x="182" y="7745"/>
                    <a:pt x="365" y="7758"/>
                    <a:pt x="559" y="7758"/>
                  </a:cubicBezTo>
                  <a:lnTo>
                    <a:pt x="681" y="7758"/>
                  </a:lnTo>
                  <a:cubicBezTo>
                    <a:pt x="960" y="7769"/>
                    <a:pt x="1252" y="7769"/>
                    <a:pt x="1520" y="7769"/>
                  </a:cubicBezTo>
                  <a:lnTo>
                    <a:pt x="1824" y="7758"/>
                  </a:lnTo>
                  <a:cubicBezTo>
                    <a:pt x="2274" y="7745"/>
                    <a:pt x="2749" y="7733"/>
                    <a:pt x="3211" y="7733"/>
                  </a:cubicBezTo>
                  <a:lnTo>
                    <a:pt x="4913" y="7733"/>
                  </a:lnTo>
                  <a:cubicBezTo>
                    <a:pt x="4938" y="7733"/>
                    <a:pt x="5011" y="7733"/>
                    <a:pt x="5108" y="7745"/>
                  </a:cubicBezTo>
                  <a:cubicBezTo>
                    <a:pt x="5386" y="7759"/>
                    <a:pt x="5667" y="7771"/>
                    <a:pt x="5909" y="7771"/>
                  </a:cubicBezTo>
                  <a:cubicBezTo>
                    <a:pt x="6313" y="7771"/>
                    <a:pt x="6612" y="7738"/>
                    <a:pt x="6628" y="7623"/>
                  </a:cubicBezTo>
                  <a:cubicBezTo>
                    <a:pt x="6628" y="7587"/>
                    <a:pt x="6652" y="7575"/>
                    <a:pt x="6676" y="7575"/>
                  </a:cubicBezTo>
                  <a:cubicBezTo>
                    <a:pt x="6689" y="7587"/>
                    <a:pt x="6713" y="7599"/>
                    <a:pt x="6713" y="7623"/>
                  </a:cubicBezTo>
                  <a:cubicBezTo>
                    <a:pt x="6688" y="7816"/>
                    <a:pt x="6479" y="7859"/>
                    <a:pt x="6260" y="7859"/>
                  </a:cubicBezTo>
                  <a:cubicBezTo>
                    <a:pt x="6160" y="7859"/>
                    <a:pt x="6058" y="7850"/>
                    <a:pt x="5971" y="7842"/>
                  </a:cubicBezTo>
                  <a:cubicBezTo>
                    <a:pt x="5910" y="7842"/>
                    <a:pt x="5862" y="7831"/>
                    <a:pt x="5813" y="7831"/>
                  </a:cubicBezTo>
                  <a:cubicBezTo>
                    <a:pt x="5181" y="7818"/>
                    <a:pt x="4584" y="7818"/>
                    <a:pt x="4025" y="7818"/>
                  </a:cubicBezTo>
                  <a:lnTo>
                    <a:pt x="3879" y="7818"/>
                  </a:lnTo>
                  <a:cubicBezTo>
                    <a:pt x="3308" y="7818"/>
                    <a:pt x="2736" y="7818"/>
                    <a:pt x="2176" y="7831"/>
                  </a:cubicBezTo>
                  <a:cubicBezTo>
                    <a:pt x="2055" y="7842"/>
                    <a:pt x="1933" y="7842"/>
                    <a:pt x="1824" y="7842"/>
                  </a:cubicBezTo>
                  <a:cubicBezTo>
                    <a:pt x="1624" y="7848"/>
                    <a:pt x="1418" y="7853"/>
                    <a:pt x="1212" y="7853"/>
                  </a:cubicBezTo>
                  <a:cubicBezTo>
                    <a:pt x="956" y="7853"/>
                    <a:pt x="699" y="7845"/>
                    <a:pt x="450" y="7818"/>
                  </a:cubicBezTo>
                  <a:lnTo>
                    <a:pt x="377" y="7818"/>
                  </a:lnTo>
                  <a:cubicBezTo>
                    <a:pt x="268" y="7806"/>
                    <a:pt x="133" y="7806"/>
                    <a:pt x="85" y="7733"/>
                  </a:cubicBezTo>
                  <a:cubicBezTo>
                    <a:pt x="24" y="7648"/>
                    <a:pt x="36" y="7477"/>
                    <a:pt x="49" y="7356"/>
                  </a:cubicBezTo>
                  <a:cubicBezTo>
                    <a:pt x="49" y="7320"/>
                    <a:pt x="60" y="7271"/>
                    <a:pt x="60" y="7247"/>
                  </a:cubicBezTo>
                  <a:lnTo>
                    <a:pt x="60" y="5520"/>
                  </a:lnTo>
                  <a:cubicBezTo>
                    <a:pt x="60" y="4899"/>
                    <a:pt x="73" y="4279"/>
                    <a:pt x="73" y="3659"/>
                  </a:cubicBezTo>
                  <a:lnTo>
                    <a:pt x="73" y="2017"/>
                  </a:lnTo>
                  <a:cubicBezTo>
                    <a:pt x="85" y="1823"/>
                    <a:pt x="73" y="1628"/>
                    <a:pt x="73" y="1434"/>
                  </a:cubicBezTo>
                  <a:cubicBezTo>
                    <a:pt x="49" y="1032"/>
                    <a:pt x="36" y="618"/>
                    <a:pt x="85" y="242"/>
                  </a:cubicBezTo>
                  <a:cubicBezTo>
                    <a:pt x="97" y="145"/>
                    <a:pt x="133" y="47"/>
                    <a:pt x="195" y="23"/>
                  </a:cubicBezTo>
                  <a:cubicBezTo>
                    <a:pt x="204" y="20"/>
                    <a:pt x="214" y="18"/>
                    <a:pt x="224" y="18"/>
                  </a:cubicBezTo>
                  <a:close/>
                  <a:moveTo>
                    <a:pt x="227" y="1"/>
                  </a:moveTo>
                  <a:cubicBezTo>
                    <a:pt x="216" y="1"/>
                    <a:pt x="205" y="4"/>
                    <a:pt x="195" y="10"/>
                  </a:cubicBezTo>
                  <a:cubicBezTo>
                    <a:pt x="122" y="35"/>
                    <a:pt x="85" y="145"/>
                    <a:pt x="73" y="229"/>
                  </a:cubicBezTo>
                  <a:cubicBezTo>
                    <a:pt x="24" y="618"/>
                    <a:pt x="36" y="1032"/>
                    <a:pt x="49" y="1434"/>
                  </a:cubicBezTo>
                  <a:cubicBezTo>
                    <a:pt x="60" y="1628"/>
                    <a:pt x="60" y="1823"/>
                    <a:pt x="60" y="2017"/>
                  </a:cubicBezTo>
                  <a:cubicBezTo>
                    <a:pt x="60" y="2564"/>
                    <a:pt x="60" y="3112"/>
                    <a:pt x="49" y="3659"/>
                  </a:cubicBezTo>
                  <a:lnTo>
                    <a:pt x="49" y="5520"/>
                  </a:lnTo>
                  <a:lnTo>
                    <a:pt x="36" y="7247"/>
                  </a:lnTo>
                  <a:cubicBezTo>
                    <a:pt x="36" y="7271"/>
                    <a:pt x="36" y="7307"/>
                    <a:pt x="24" y="7356"/>
                  </a:cubicBezTo>
                  <a:cubicBezTo>
                    <a:pt x="12" y="7490"/>
                    <a:pt x="0" y="7660"/>
                    <a:pt x="73" y="7745"/>
                  </a:cubicBezTo>
                  <a:cubicBezTo>
                    <a:pt x="133" y="7818"/>
                    <a:pt x="268" y="7831"/>
                    <a:pt x="377" y="7831"/>
                  </a:cubicBezTo>
                  <a:cubicBezTo>
                    <a:pt x="401" y="7831"/>
                    <a:pt x="425" y="7842"/>
                    <a:pt x="450" y="7842"/>
                  </a:cubicBezTo>
                  <a:cubicBezTo>
                    <a:pt x="699" y="7869"/>
                    <a:pt x="956" y="7878"/>
                    <a:pt x="1212" y="7878"/>
                  </a:cubicBezTo>
                  <a:cubicBezTo>
                    <a:pt x="1418" y="7878"/>
                    <a:pt x="1624" y="7872"/>
                    <a:pt x="1824" y="7867"/>
                  </a:cubicBezTo>
                  <a:cubicBezTo>
                    <a:pt x="1933" y="7855"/>
                    <a:pt x="2055" y="7855"/>
                    <a:pt x="2176" y="7855"/>
                  </a:cubicBezTo>
                  <a:cubicBezTo>
                    <a:pt x="2736" y="7842"/>
                    <a:pt x="3308" y="7831"/>
                    <a:pt x="3879" y="7831"/>
                  </a:cubicBezTo>
                  <a:cubicBezTo>
                    <a:pt x="4487" y="7831"/>
                    <a:pt x="5120" y="7842"/>
                    <a:pt x="5813" y="7855"/>
                  </a:cubicBezTo>
                  <a:cubicBezTo>
                    <a:pt x="5862" y="7855"/>
                    <a:pt x="5910" y="7855"/>
                    <a:pt x="5971" y="7867"/>
                  </a:cubicBezTo>
                  <a:cubicBezTo>
                    <a:pt x="6056" y="7867"/>
                    <a:pt x="6154" y="7879"/>
                    <a:pt x="6263" y="7879"/>
                  </a:cubicBezTo>
                  <a:cubicBezTo>
                    <a:pt x="6482" y="7879"/>
                    <a:pt x="6701" y="7831"/>
                    <a:pt x="6725" y="7623"/>
                  </a:cubicBezTo>
                  <a:cubicBezTo>
                    <a:pt x="6725" y="7587"/>
                    <a:pt x="6701" y="7563"/>
                    <a:pt x="6676" y="7563"/>
                  </a:cubicBezTo>
                  <a:cubicBezTo>
                    <a:pt x="6640" y="7563"/>
                    <a:pt x="6616" y="7575"/>
                    <a:pt x="6603" y="7623"/>
                  </a:cubicBezTo>
                  <a:cubicBezTo>
                    <a:pt x="6597" y="7723"/>
                    <a:pt x="6282" y="7750"/>
                    <a:pt x="5926" y="7750"/>
                  </a:cubicBezTo>
                  <a:cubicBezTo>
                    <a:pt x="5630" y="7750"/>
                    <a:pt x="5306" y="7732"/>
                    <a:pt x="5108" y="7721"/>
                  </a:cubicBezTo>
                  <a:cubicBezTo>
                    <a:pt x="5011" y="7721"/>
                    <a:pt x="4938" y="7721"/>
                    <a:pt x="4913" y="7709"/>
                  </a:cubicBezTo>
                  <a:cubicBezTo>
                    <a:pt x="4341" y="7709"/>
                    <a:pt x="3770" y="7709"/>
                    <a:pt x="3211" y="7721"/>
                  </a:cubicBezTo>
                  <a:cubicBezTo>
                    <a:pt x="2749" y="7721"/>
                    <a:pt x="2274" y="7733"/>
                    <a:pt x="1824" y="7745"/>
                  </a:cubicBezTo>
                  <a:lnTo>
                    <a:pt x="1520" y="7745"/>
                  </a:lnTo>
                  <a:cubicBezTo>
                    <a:pt x="1386" y="7751"/>
                    <a:pt x="1246" y="7754"/>
                    <a:pt x="1105" y="7754"/>
                  </a:cubicBezTo>
                  <a:cubicBezTo>
                    <a:pt x="963" y="7754"/>
                    <a:pt x="821" y="7751"/>
                    <a:pt x="681" y="7745"/>
                  </a:cubicBezTo>
                  <a:cubicBezTo>
                    <a:pt x="644" y="7733"/>
                    <a:pt x="595" y="7733"/>
                    <a:pt x="559" y="7733"/>
                  </a:cubicBezTo>
                  <a:cubicBezTo>
                    <a:pt x="365" y="7733"/>
                    <a:pt x="206" y="7733"/>
                    <a:pt x="158" y="7490"/>
                  </a:cubicBezTo>
                  <a:cubicBezTo>
                    <a:pt x="133" y="7404"/>
                    <a:pt x="146" y="7296"/>
                    <a:pt x="146" y="7198"/>
                  </a:cubicBezTo>
                  <a:cubicBezTo>
                    <a:pt x="158" y="7150"/>
                    <a:pt x="158" y="7113"/>
                    <a:pt x="158" y="7064"/>
                  </a:cubicBezTo>
                  <a:lnTo>
                    <a:pt x="158" y="6432"/>
                  </a:lnTo>
                  <a:cubicBezTo>
                    <a:pt x="158" y="5496"/>
                    <a:pt x="170" y="4559"/>
                    <a:pt x="170" y="3623"/>
                  </a:cubicBezTo>
                  <a:cubicBezTo>
                    <a:pt x="170" y="3039"/>
                    <a:pt x="170" y="2467"/>
                    <a:pt x="182" y="1896"/>
                  </a:cubicBezTo>
                  <a:lnTo>
                    <a:pt x="182" y="910"/>
                  </a:lnTo>
                  <a:lnTo>
                    <a:pt x="182" y="607"/>
                  </a:lnTo>
                  <a:cubicBezTo>
                    <a:pt x="182" y="461"/>
                    <a:pt x="195" y="145"/>
                    <a:pt x="243" y="120"/>
                  </a:cubicBezTo>
                  <a:lnTo>
                    <a:pt x="255" y="120"/>
                  </a:lnTo>
                  <a:cubicBezTo>
                    <a:pt x="265" y="130"/>
                    <a:pt x="278" y="134"/>
                    <a:pt x="290" y="134"/>
                  </a:cubicBezTo>
                  <a:cubicBezTo>
                    <a:pt x="308" y="134"/>
                    <a:pt x="326" y="127"/>
                    <a:pt x="341" y="120"/>
                  </a:cubicBezTo>
                  <a:cubicBezTo>
                    <a:pt x="352" y="96"/>
                    <a:pt x="352" y="72"/>
                    <a:pt x="328" y="47"/>
                  </a:cubicBezTo>
                  <a:cubicBezTo>
                    <a:pt x="293" y="21"/>
                    <a:pt x="258" y="1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50" name="Google Shape;2250;p36"/>
            <p:cNvSpPr/>
            <p:nvPr/>
          </p:nvSpPr>
          <p:spPr>
            <a:xfrm>
              <a:off x="7389131" y="3019677"/>
              <a:ext cx="15357" cy="11714"/>
            </a:xfrm>
            <a:custGeom>
              <a:avLst/>
              <a:gdLst/>
              <a:ahLst/>
              <a:cxnLst/>
              <a:rect l="l" t="t" r="r" b="b"/>
              <a:pathLst>
                <a:path w="312" h="238" extrusionOk="0">
                  <a:moveTo>
                    <a:pt x="243" y="0"/>
                  </a:moveTo>
                  <a:cubicBezTo>
                    <a:pt x="236" y="0"/>
                    <a:pt x="228" y="2"/>
                    <a:pt x="221" y="7"/>
                  </a:cubicBezTo>
                  <a:cubicBezTo>
                    <a:pt x="160" y="56"/>
                    <a:pt x="100" y="117"/>
                    <a:pt x="38" y="165"/>
                  </a:cubicBezTo>
                  <a:cubicBezTo>
                    <a:pt x="0" y="194"/>
                    <a:pt x="29" y="237"/>
                    <a:pt x="67" y="237"/>
                  </a:cubicBezTo>
                  <a:cubicBezTo>
                    <a:pt x="78" y="237"/>
                    <a:pt x="89" y="234"/>
                    <a:pt x="100" y="226"/>
                  </a:cubicBezTo>
                  <a:cubicBezTo>
                    <a:pt x="160" y="177"/>
                    <a:pt x="221" y="129"/>
                    <a:pt x="282" y="68"/>
                  </a:cubicBezTo>
                  <a:cubicBezTo>
                    <a:pt x="312" y="38"/>
                    <a:pt x="277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51" name="Google Shape;2251;p36"/>
            <p:cNvSpPr/>
            <p:nvPr/>
          </p:nvSpPr>
          <p:spPr>
            <a:xfrm>
              <a:off x="7389230" y="3019332"/>
              <a:ext cx="14963" cy="12699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244" y="14"/>
                  </a:moveTo>
                  <a:cubicBezTo>
                    <a:pt x="255" y="14"/>
                    <a:pt x="268" y="27"/>
                    <a:pt x="268" y="27"/>
                  </a:cubicBezTo>
                  <a:cubicBezTo>
                    <a:pt x="280" y="38"/>
                    <a:pt x="292" y="51"/>
                    <a:pt x="268" y="75"/>
                  </a:cubicBezTo>
                  <a:lnTo>
                    <a:pt x="85" y="221"/>
                  </a:lnTo>
                  <a:cubicBezTo>
                    <a:pt x="80" y="231"/>
                    <a:pt x="73" y="235"/>
                    <a:pt x="65" y="235"/>
                  </a:cubicBezTo>
                  <a:cubicBezTo>
                    <a:pt x="55" y="235"/>
                    <a:pt x="44" y="228"/>
                    <a:pt x="36" y="221"/>
                  </a:cubicBezTo>
                  <a:cubicBezTo>
                    <a:pt x="25" y="208"/>
                    <a:pt x="25" y="197"/>
                    <a:pt x="36" y="172"/>
                  </a:cubicBezTo>
                  <a:lnTo>
                    <a:pt x="219" y="27"/>
                  </a:lnTo>
                  <a:cubicBezTo>
                    <a:pt x="231" y="14"/>
                    <a:pt x="231" y="14"/>
                    <a:pt x="244" y="14"/>
                  </a:cubicBezTo>
                  <a:close/>
                  <a:moveTo>
                    <a:pt x="241" y="0"/>
                  </a:moveTo>
                  <a:cubicBezTo>
                    <a:pt x="229" y="0"/>
                    <a:pt x="217" y="4"/>
                    <a:pt x="207" y="14"/>
                  </a:cubicBezTo>
                  <a:lnTo>
                    <a:pt x="25" y="160"/>
                  </a:lnTo>
                  <a:cubicBezTo>
                    <a:pt x="0" y="184"/>
                    <a:pt x="0" y="208"/>
                    <a:pt x="25" y="233"/>
                  </a:cubicBezTo>
                  <a:cubicBezTo>
                    <a:pt x="36" y="245"/>
                    <a:pt x="49" y="257"/>
                    <a:pt x="61" y="257"/>
                  </a:cubicBezTo>
                  <a:cubicBezTo>
                    <a:pt x="73" y="257"/>
                    <a:pt x="85" y="245"/>
                    <a:pt x="98" y="245"/>
                  </a:cubicBezTo>
                  <a:cubicBezTo>
                    <a:pt x="158" y="184"/>
                    <a:pt x="219" y="136"/>
                    <a:pt x="280" y="87"/>
                  </a:cubicBezTo>
                  <a:cubicBezTo>
                    <a:pt x="304" y="63"/>
                    <a:pt x="304" y="38"/>
                    <a:pt x="280" y="14"/>
                  </a:cubicBezTo>
                  <a:cubicBezTo>
                    <a:pt x="273" y="7"/>
                    <a:pt x="257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52" name="Google Shape;2252;p36"/>
            <p:cNvSpPr/>
            <p:nvPr/>
          </p:nvSpPr>
          <p:spPr>
            <a:xfrm>
              <a:off x="7387704" y="3026568"/>
              <a:ext cx="16833" cy="16882"/>
            </a:xfrm>
            <a:custGeom>
              <a:avLst/>
              <a:gdLst/>
              <a:ahLst/>
              <a:cxnLst/>
              <a:rect l="l" t="t" r="r" b="b"/>
              <a:pathLst>
                <a:path w="342" h="343" extrusionOk="0">
                  <a:moveTo>
                    <a:pt x="280" y="0"/>
                  </a:moveTo>
                  <a:cubicBezTo>
                    <a:pt x="270" y="0"/>
                    <a:pt x="259" y="4"/>
                    <a:pt x="250" y="13"/>
                  </a:cubicBezTo>
                  <a:cubicBezTo>
                    <a:pt x="177" y="86"/>
                    <a:pt x="92" y="183"/>
                    <a:pt x="19" y="269"/>
                  </a:cubicBezTo>
                  <a:cubicBezTo>
                    <a:pt x="0" y="305"/>
                    <a:pt x="31" y="342"/>
                    <a:pt x="62" y="342"/>
                  </a:cubicBezTo>
                  <a:cubicBezTo>
                    <a:pt x="72" y="342"/>
                    <a:pt x="83" y="338"/>
                    <a:pt x="92" y="329"/>
                  </a:cubicBezTo>
                  <a:cubicBezTo>
                    <a:pt x="177" y="244"/>
                    <a:pt x="250" y="159"/>
                    <a:pt x="323" y="61"/>
                  </a:cubicBezTo>
                  <a:cubicBezTo>
                    <a:pt x="342" y="34"/>
                    <a:pt x="311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53" name="Google Shape;2253;p36"/>
            <p:cNvSpPr/>
            <p:nvPr/>
          </p:nvSpPr>
          <p:spPr>
            <a:xfrm>
              <a:off x="7387409" y="3026125"/>
              <a:ext cx="17424" cy="17867"/>
            </a:xfrm>
            <a:custGeom>
              <a:avLst/>
              <a:gdLst/>
              <a:ahLst/>
              <a:cxnLst/>
              <a:rect l="l" t="t" r="r" b="b"/>
              <a:pathLst>
                <a:path w="354" h="363" extrusionOk="0">
                  <a:moveTo>
                    <a:pt x="284" y="17"/>
                  </a:moveTo>
                  <a:cubicBezTo>
                    <a:pt x="295" y="17"/>
                    <a:pt x="309" y="22"/>
                    <a:pt x="317" y="22"/>
                  </a:cubicBezTo>
                  <a:cubicBezTo>
                    <a:pt x="317" y="34"/>
                    <a:pt x="329" y="46"/>
                    <a:pt x="317" y="70"/>
                  </a:cubicBezTo>
                  <a:cubicBezTo>
                    <a:pt x="256" y="156"/>
                    <a:pt x="171" y="253"/>
                    <a:pt x="98" y="326"/>
                  </a:cubicBezTo>
                  <a:cubicBezTo>
                    <a:pt x="93" y="337"/>
                    <a:pt x="86" y="340"/>
                    <a:pt x="78" y="340"/>
                  </a:cubicBezTo>
                  <a:cubicBezTo>
                    <a:pt x="68" y="340"/>
                    <a:pt x="56" y="333"/>
                    <a:pt x="49" y="326"/>
                  </a:cubicBezTo>
                  <a:cubicBezTo>
                    <a:pt x="37" y="314"/>
                    <a:pt x="25" y="302"/>
                    <a:pt x="37" y="289"/>
                  </a:cubicBezTo>
                  <a:cubicBezTo>
                    <a:pt x="110" y="192"/>
                    <a:pt x="183" y="95"/>
                    <a:pt x="268" y="22"/>
                  </a:cubicBezTo>
                  <a:cubicBezTo>
                    <a:pt x="272" y="18"/>
                    <a:pt x="278" y="17"/>
                    <a:pt x="284" y="17"/>
                  </a:cubicBezTo>
                  <a:close/>
                  <a:moveTo>
                    <a:pt x="293" y="1"/>
                  </a:moveTo>
                  <a:cubicBezTo>
                    <a:pt x="281" y="1"/>
                    <a:pt x="268" y="4"/>
                    <a:pt x="256" y="10"/>
                  </a:cubicBezTo>
                  <a:cubicBezTo>
                    <a:pt x="171" y="83"/>
                    <a:pt x="98" y="180"/>
                    <a:pt x="25" y="278"/>
                  </a:cubicBezTo>
                  <a:cubicBezTo>
                    <a:pt x="0" y="302"/>
                    <a:pt x="13" y="326"/>
                    <a:pt x="37" y="338"/>
                  </a:cubicBezTo>
                  <a:cubicBezTo>
                    <a:pt x="37" y="351"/>
                    <a:pt x="62" y="362"/>
                    <a:pt x="73" y="362"/>
                  </a:cubicBezTo>
                  <a:cubicBezTo>
                    <a:pt x="86" y="362"/>
                    <a:pt x="98" y="351"/>
                    <a:pt x="110" y="338"/>
                  </a:cubicBezTo>
                  <a:cubicBezTo>
                    <a:pt x="183" y="265"/>
                    <a:pt x="268" y="168"/>
                    <a:pt x="329" y="70"/>
                  </a:cubicBezTo>
                  <a:cubicBezTo>
                    <a:pt x="354" y="46"/>
                    <a:pt x="341" y="22"/>
                    <a:pt x="329" y="10"/>
                  </a:cubicBezTo>
                  <a:cubicBezTo>
                    <a:pt x="317" y="4"/>
                    <a:pt x="305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54" name="Google Shape;2254;p36"/>
            <p:cNvSpPr/>
            <p:nvPr/>
          </p:nvSpPr>
          <p:spPr>
            <a:xfrm>
              <a:off x="7386030" y="3039218"/>
              <a:ext cx="17079" cy="18753"/>
            </a:xfrm>
            <a:custGeom>
              <a:avLst/>
              <a:gdLst/>
              <a:ahLst/>
              <a:cxnLst/>
              <a:rect l="l" t="t" r="r" b="b"/>
              <a:pathLst>
                <a:path w="347" h="381" extrusionOk="0">
                  <a:moveTo>
                    <a:pt x="280" y="0"/>
                  </a:moveTo>
                  <a:cubicBezTo>
                    <a:pt x="269" y="0"/>
                    <a:pt x="258" y="4"/>
                    <a:pt x="247" y="12"/>
                  </a:cubicBezTo>
                  <a:cubicBezTo>
                    <a:pt x="150" y="96"/>
                    <a:pt x="77" y="194"/>
                    <a:pt x="17" y="315"/>
                  </a:cubicBezTo>
                  <a:cubicBezTo>
                    <a:pt x="0" y="348"/>
                    <a:pt x="28" y="380"/>
                    <a:pt x="58" y="380"/>
                  </a:cubicBezTo>
                  <a:cubicBezTo>
                    <a:pt x="73" y="380"/>
                    <a:pt x="89" y="372"/>
                    <a:pt x="101" y="352"/>
                  </a:cubicBezTo>
                  <a:cubicBezTo>
                    <a:pt x="163" y="255"/>
                    <a:pt x="223" y="158"/>
                    <a:pt x="309" y="72"/>
                  </a:cubicBezTo>
                  <a:cubicBezTo>
                    <a:pt x="347" y="44"/>
                    <a:pt x="317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55" name="Google Shape;2255;p36"/>
            <p:cNvSpPr/>
            <p:nvPr/>
          </p:nvSpPr>
          <p:spPr>
            <a:xfrm>
              <a:off x="7385637" y="3038775"/>
              <a:ext cx="17375" cy="19590"/>
            </a:xfrm>
            <a:custGeom>
              <a:avLst/>
              <a:gdLst/>
              <a:ahLst/>
              <a:cxnLst/>
              <a:rect l="l" t="t" r="r" b="b"/>
              <a:pathLst>
                <a:path w="353" h="398" extrusionOk="0">
                  <a:moveTo>
                    <a:pt x="287" y="19"/>
                  </a:moveTo>
                  <a:cubicBezTo>
                    <a:pt x="298" y="19"/>
                    <a:pt x="309" y="26"/>
                    <a:pt x="317" y="32"/>
                  </a:cubicBezTo>
                  <a:cubicBezTo>
                    <a:pt x="328" y="45"/>
                    <a:pt x="328" y="57"/>
                    <a:pt x="317" y="81"/>
                  </a:cubicBezTo>
                  <a:cubicBezTo>
                    <a:pt x="231" y="154"/>
                    <a:pt x="171" y="251"/>
                    <a:pt x="98" y="361"/>
                  </a:cubicBezTo>
                  <a:cubicBezTo>
                    <a:pt x="90" y="375"/>
                    <a:pt x="79" y="381"/>
                    <a:pt x="69" y="381"/>
                  </a:cubicBezTo>
                  <a:cubicBezTo>
                    <a:pt x="61" y="381"/>
                    <a:pt x="54" y="378"/>
                    <a:pt x="49" y="373"/>
                  </a:cubicBezTo>
                  <a:cubicBezTo>
                    <a:pt x="36" y="373"/>
                    <a:pt x="25" y="349"/>
                    <a:pt x="36" y="324"/>
                  </a:cubicBezTo>
                  <a:cubicBezTo>
                    <a:pt x="85" y="215"/>
                    <a:pt x="171" y="105"/>
                    <a:pt x="268" y="32"/>
                  </a:cubicBezTo>
                  <a:cubicBezTo>
                    <a:pt x="273" y="22"/>
                    <a:pt x="280" y="19"/>
                    <a:pt x="287" y="19"/>
                  </a:cubicBezTo>
                  <a:close/>
                  <a:moveTo>
                    <a:pt x="289" y="0"/>
                  </a:moveTo>
                  <a:cubicBezTo>
                    <a:pt x="277" y="0"/>
                    <a:pt x="265" y="3"/>
                    <a:pt x="255" y="8"/>
                  </a:cubicBezTo>
                  <a:cubicBezTo>
                    <a:pt x="158" y="94"/>
                    <a:pt x="73" y="203"/>
                    <a:pt x="25" y="313"/>
                  </a:cubicBezTo>
                  <a:cubicBezTo>
                    <a:pt x="0" y="349"/>
                    <a:pt x="25" y="386"/>
                    <a:pt x="49" y="397"/>
                  </a:cubicBezTo>
                  <a:lnTo>
                    <a:pt x="73" y="397"/>
                  </a:lnTo>
                  <a:cubicBezTo>
                    <a:pt x="85" y="397"/>
                    <a:pt x="98" y="386"/>
                    <a:pt x="109" y="373"/>
                  </a:cubicBezTo>
                  <a:cubicBezTo>
                    <a:pt x="182" y="264"/>
                    <a:pt x="244" y="167"/>
                    <a:pt x="328" y="94"/>
                  </a:cubicBezTo>
                  <a:cubicBezTo>
                    <a:pt x="353" y="69"/>
                    <a:pt x="341" y="32"/>
                    <a:pt x="328" y="21"/>
                  </a:cubicBezTo>
                  <a:cubicBezTo>
                    <a:pt x="321" y="6"/>
                    <a:pt x="306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56" name="Google Shape;2256;p36"/>
            <p:cNvSpPr/>
            <p:nvPr/>
          </p:nvSpPr>
          <p:spPr>
            <a:xfrm>
              <a:off x="7388442" y="3051523"/>
              <a:ext cx="16636" cy="15160"/>
            </a:xfrm>
            <a:custGeom>
              <a:avLst/>
              <a:gdLst/>
              <a:ahLst/>
              <a:cxnLst/>
              <a:rect l="l" t="t" r="r" b="b"/>
              <a:pathLst>
                <a:path w="338" h="308" extrusionOk="0">
                  <a:moveTo>
                    <a:pt x="279" y="0"/>
                  </a:moveTo>
                  <a:cubicBezTo>
                    <a:pt x="273" y="0"/>
                    <a:pt x="266" y="2"/>
                    <a:pt x="260" y="5"/>
                  </a:cubicBezTo>
                  <a:cubicBezTo>
                    <a:pt x="162" y="65"/>
                    <a:pt x="65" y="138"/>
                    <a:pt x="16" y="248"/>
                  </a:cubicBezTo>
                  <a:cubicBezTo>
                    <a:pt x="0" y="281"/>
                    <a:pt x="27" y="307"/>
                    <a:pt x="54" y="307"/>
                  </a:cubicBezTo>
                  <a:cubicBezTo>
                    <a:pt x="68" y="307"/>
                    <a:pt x="81" y="300"/>
                    <a:pt x="89" y="284"/>
                  </a:cubicBezTo>
                  <a:cubicBezTo>
                    <a:pt x="150" y="200"/>
                    <a:pt x="211" y="138"/>
                    <a:pt x="296" y="78"/>
                  </a:cubicBezTo>
                  <a:cubicBezTo>
                    <a:pt x="337" y="57"/>
                    <a:pt x="317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57" name="Google Shape;2257;p36"/>
            <p:cNvSpPr/>
            <p:nvPr/>
          </p:nvSpPr>
          <p:spPr>
            <a:xfrm>
              <a:off x="7388049" y="3050883"/>
              <a:ext cx="16784" cy="16489"/>
            </a:xfrm>
            <a:custGeom>
              <a:avLst/>
              <a:gdLst/>
              <a:ahLst/>
              <a:cxnLst/>
              <a:rect l="l" t="t" r="r" b="b"/>
              <a:pathLst>
                <a:path w="341" h="335" extrusionOk="0">
                  <a:moveTo>
                    <a:pt x="292" y="18"/>
                  </a:moveTo>
                  <a:cubicBezTo>
                    <a:pt x="304" y="18"/>
                    <a:pt x="304" y="30"/>
                    <a:pt x="316" y="42"/>
                  </a:cubicBezTo>
                  <a:cubicBezTo>
                    <a:pt x="328" y="54"/>
                    <a:pt x="328" y="67"/>
                    <a:pt x="304" y="78"/>
                  </a:cubicBezTo>
                  <a:cubicBezTo>
                    <a:pt x="231" y="127"/>
                    <a:pt x="158" y="200"/>
                    <a:pt x="97" y="297"/>
                  </a:cubicBezTo>
                  <a:cubicBezTo>
                    <a:pt x="90" y="312"/>
                    <a:pt x="78" y="317"/>
                    <a:pt x="68" y="317"/>
                  </a:cubicBezTo>
                  <a:cubicBezTo>
                    <a:pt x="60" y="317"/>
                    <a:pt x="53" y="315"/>
                    <a:pt x="49" y="310"/>
                  </a:cubicBezTo>
                  <a:cubicBezTo>
                    <a:pt x="36" y="297"/>
                    <a:pt x="24" y="286"/>
                    <a:pt x="36" y="261"/>
                  </a:cubicBezTo>
                  <a:cubicBezTo>
                    <a:pt x="97" y="140"/>
                    <a:pt x="195" y="67"/>
                    <a:pt x="268" y="30"/>
                  </a:cubicBezTo>
                  <a:cubicBezTo>
                    <a:pt x="279" y="18"/>
                    <a:pt x="279" y="18"/>
                    <a:pt x="292" y="18"/>
                  </a:cubicBezTo>
                  <a:close/>
                  <a:moveTo>
                    <a:pt x="287" y="1"/>
                  </a:moveTo>
                  <a:cubicBezTo>
                    <a:pt x="281" y="1"/>
                    <a:pt x="274" y="2"/>
                    <a:pt x="268" y="5"/>
                  </a:cubicBezTo>
                  <a:cubicBezTo>
                    <a:pt x="182" y="54"/>
                    <a:pt x="73" y="127"/>
                    <a:pt x="12" y="249"/>
                  </a:cubicBezTo>
                  <a:cubicBezTo>
                    <a:pt x="0" y="286"/>
                    <a:pt x="12" y="310"/>
                    <a:pt x="36" y="322"/>
                  </a:cubicBezTo>
                  <a:cubicBezTo>
                    <a:pt x="49" y="322"/>
                    <a:pt x="49" y="334"/>
                    <a:pt x="60" y="334"/>
                  </a:cubicBezTo>
                  <a:cubicBezTo>
                    <a:pt x="85" y="334"/>
                    <a:pt x="97" y="322"/>
                    <a:pt x="109" y="310"/>
                  </a:cubicBezTo>
                  <a:cubicBezTo>
                    <a:pt x="170" y="213"/>
                    <a:pt x="243" y="151"/>
                    <a:pt x="316" y="103"/>
                  </a:cubicBezTo>
                  <a:cubicBezTo>
                    <a:pt x="341" y="78"/>
                    <a:pt x="341" y="54"/>
                    <a:pt x="328" y="30"/>
                  </a:cubicBezTo>
                  <a:cubicBezTo>
                    <a:pt x="319" y="12"/>
                    <a:pt x="304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58" name="Google Shape;2258;p36"/>
            <p:cNvSpPr/>
            <p:nvPr/>
          </p:nvSpPr>
          <p:spPr>
            <a:xfrm>
              <a:off x="7387852" y="3062500"/>
              <a:ext cx="16538" cy="15061"/>
            </a:xfrm>
            <a:custGeom>
              <a:avLst/>
              <a:gdLst/>
              <a:ahLst/>
              <a:cxnLst/>
              <a:rect l="l" t="t" r="r" b="b"/>
              <a:pathLst>
                <a:path w="336" h="306" extrusionOk="0">
                  <a:moveTo>
                    <a:pt x="271" y="0"/>
                  </a:moveTo>
                  <a:cubicBezTo>
                    <a:pt x="262" y="0"/>
                    <a:pt x="253" y="4"/>
                    <a:pt x="247" y="13"/>
                  </a:cubicBezTo>
                  <a:cubicBezTo>
                    <a:pt x="174" y="98"/>
                    <a:pt x="113" y="171"/>
                    <a:pt x="28" y="231"/>
                  </a:cubicBezTo>
                  <a:cubicBezTo>
                    <a:pt x="0" y="268"/>
                    <a:pt x="29" y="305"/>
                    <a:pt x="65" y="305"/>
                  </a:cubicBezTo>
                  <a:cubicBezTo>
                    <a:pt x="77" y="305"/>
                    <a:pt x="90" y="301"/>
                    <a:pt x="101" y="293"/>
                  </a:cubicBezTo>
                  <a:cubicBezTo>
                    <a:pt x="174" y="231"/>
                    <a:pt x="247" y="158"/>
                    <a:pt x="308" y="74"/>
                  </a:cubicBezTo>
                  <a:cubicBezTo>
                    <a:pt x="336" y="37"/>
                    <a:pt x="300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59" name="Google Shape;2259;p36"/>
            <p:cNvSpPr/>
            <p:nvPr/>
          </p:nvSpPr>
          <p:spPr>
            <a:xfrm>
              <a:off x="7388049" y="3062106"/>
              <a:ext cx="16144" cy="16046"/>
            </a:xfrm>
            <a:custGeom>
              <a:avLst/>
              <a:gdLst/>
              <a:ahLst/>
              <a:cxnLst/>
              <a:rect l="l" t="t" r="r" b="b"/>
              <a:pathLst>
                <a:path w="328" h="326" extrusionOk="0">
                  <a:moveTo>
                    <a:pt x="263" y="19"/>
                  </a:moveTo>
                  <a:cubicBezTo>
                    <a:pt x="274" y="19"/>
                    <a:pt x="285" y="26"/>
                    <a:pt x="292" y="33"/>
                  </a:cubicBezTo>
                  <a:cubicBezTo>
                    <a:pt x="304" y="33"/>
                    <a:pt x="316" y="58"/>
                    <a:pt x="304" y="69"/>
                  </a:cubicBezTo>
                  <a:cubicBezTo>
                    <a:pt x="231" y="155"/>
                    <a:pt x="158" y="239"/>
                    <a:pt x="85" y="301"/>
                  </a:cubicBezTo>
                  <a:cubicBezTo>
                    <a:pt x="80" y="306"/>
                    <a:pt x="73" y="308"/>
                    <a:pt x="66" y="308"/>
                  </a:cubicBezTo>
                  <a:cubicBezTo>
                    <a:pt x="55" y="308"/>
                    <a:pt x="43" y="302"/>
                    <a:pt x="36" y="288"/>
                  </a:cubicBezTo>
                  <a:cubicBezTo>
                    <a:pt x="24" y="288"/>
                    <a:pt x="24" y="264"/>
                    <a:pt x="36" y="252"/>
                  </a:cubicBezTo>
                  <a:cubicBezTo>
                    <a:pt x="109" y="179"/>
                    <a:pt x="182" y="106"/>
                    <a:pt x="243" y="33"/>
                  </a:cubicBezTo>
                  <a:cubicBezTo>
                    <a:pt x="248" y="23"/>
                    <a:pt x="255" y="19"/>
                    <a:pt x="263" y="19"/>
                  </a:cubicBezTo>
                  <a:close/>
                  <a:moveTo>
                    <a:pt x="273" y="0"/>
                  </a:moveTo>
                  <a:cubicBezTo>
                    <a:pt x="259" y="0"/>
                    <a:pt x="245" y="6"/>
                    <a:pt x="231" y="21"/>
                  </a:cubicBezTo>
                  <a:cubicBezTo>
                    <a:pt x="170" y="94"/>
                    <a:pt x="97" y="166"/>
                    <a:pt x="24" y="239"/>
                  </a:cubicBezTo>
                  <a:cubicBezTo>
                    <a:pt x="0" y="264"/>
                    <a:pt x="0" y="288"/>
                    <a:pt x="24" y="301"/>
                  </a:cubicBezTo>
                  <a:cubicBezTo>
                    <a:pt x="24" y="312"/>
                    <a:pt x="49" y="325"/>
                    <a:pt x="60" y="325"/>
                  </a:cubicBezTo>
                  <a:cubicBezTo>
                    <a:pt x="73" y="325"/>
                    <a:pt x="85" y="325"/>
                    <a:pt x="97" y="312"/>
                  </a:cubicBezTo>
                  <a:cubicBezTo>
                    <a:pt x="182" y="252"/>
                    <a:pt x="243" y="166"/>
                    <a:pt x="316" y="82"/>
                  </a:cubicBezTo>
                  <a:cubicBezTo>
                    <a:pt x="328" y="58"/>
                    <a:pt x="316" y="33"/>
                    <a:pt x="304" y="9"/>
                  </a:cubicBezTo>
                  <a:cubicBezTo>
                    <a:pt x="293" y="4"/>
                    <a:pt x="283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60" name="Google Shape;2260;p36"/>
            <p:cNvSpPr/>
            <p:nvPr/>
          </p:nvSpPr>
          <p:spPr>
            <a:xfrm>
              <a:off x="7387802" y="3072738"/>
              <a:ext cx="18900" cy="16095"/>
            </a:xfrm>
            <a:custGeom>
              <a:avLst/>
              <a:gdLst/>
              <a:ahLst/>
              <a:cxnLst/>
              <a:rect l="l" t="t" r="r" b="b"/>
              <a:pathLst>
                <a:path w="384" h="327" extrusionOk="0">
                  <a:moveTo>
                    <a:pt x="317" y="0"/>
                  </a:moveTo>
                  <a:cubicBezTo>
                    <a:pt x="306" y="0"/>
                    <a:pt x="295" y="4"/>
                    <a:pt x="284" y="12"/>
                  </a:cubicBezTo>
                  <a:cubicBezTo>
                    <a:pt x="200" y="85"/>
                    <a:pt x="114" y="169"/>
                    <a:pt x="29" y="255"/>
                  </a:cubicBezTo>
                  <a:cubicBezTo>
                    <a:pt x="0" y="283"/>
                    <a:pt x="32" y="327"/>
                    <a:pt x="70" y="327"/>
                  </a:cubicBezTo>
                  <a:cubicBezTo>
                    <a:pt x="80" y="327"/>
                    <a:pt x="92" y="323"/>
                    <a:pt x="102" y="315"/>
                  </a:cubicBezTo>
                  <a:cubicBezTo>
                    <a:pt x="187" y="242"/>
                    <a:pt x="273" y="158"/>
                    <a:pt x="346" y="72"/>
                  </a:cubicBezTo>
                  <a:cubicBezTo>
                    <a:pt x="384" y="44"/>
                    <a:pt x="354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61" name="Google Shape;2261;p36"/>
            <p:cNvSpPr/>
            <p:nvPr/>
          </p:nvSpPr>
          <p:spPr>
            <a:xfrm>
              <a:off x="7388049" y="3072295"/>
              <a:ext cx="18556" cy="17178"/>
            </a:xfrm>
            <a:custGeom>
              <a:avLst/>
              <a:gdLst/>
              <a:ahLst/>
              <a:cxnLst/>
              <a:rect l="l" t="t" r="r" b="b"/>
              <a:pathLst>
                <a:path w="377" h="349" extrusionOk="0">
                  <a:moveTo>
                    <a:pt x="305" y="16"/>
                  </a:moveTo>
                  <a:cubicBezTo>
                    <a:pt x="317" y="16"/>
                    <a:pt x="332" y="24"/>
                    <a:pt x="341" y="32"/>
                  </a:cubicBezTo>
                  <a:cubicBezTo>
                    <a:pt x="352" y="45"/>
                    <a:pt x="352" y="57"/>
                    <a:pt x="341" y="69"/>
                  </a:cubicBezTo>
                  <a:lnTo>
                    <a:pt x="316" y="94"/>
                  </a:lnTo>
                  <a:cubicBezTo>
                    <a:pt x="243" y="167"/>
                    <a:pt x="170" y="251"/>
                    <a:pt x="85" y="324"/>
                  </a:cubicBezTo>
                  <a:cubicBezTo>
                    <a:pt x="81" y="328"/>
                    <a:pt x="77" y="330"/>
                    <a:pt x="72" y="330"/>
                  </a:cubicBezTo>
                  <a:cubicBezTo>
                    <a:pt x="60" y="330"/>
                    <a:pt x="45" y="321"/>
                    <a:pt x="36" y="313"/>
                  </a:cubicBezTo>
                  <a:cubicBezTo>
                    <a:pt x="24" y="300"/>
                    <a:pt x="24" y="288"/>
                    <a:pt x="36" y="264"/>
                  </a:cubicBezTo>
                  <a:cubicBezTo>
                    <a:pt x="109" y="191"/>
                    <a:pt x="195" y="118"/>
                    <a:pt x="268" y="45"/>
                  </a:cubicBezTo>
                  <a:lnTo>
                    <a:pt x="292" y="21"/>
                  </a:lnTo>
                  <a:cubicBezTo>
                    <a:pt x="295" y="17"/>
                    <a:pt x="300" y="16"/>
                    <a:pt x="305" y="16"/>
                  </a:cubicBezTo>
                  <a:close/>
                  <a:moveTo>
                    <a:pt x="309" y="1"/>
                  </a:moveTo>
                  <a:cubicBezTo>
                    <a:pt x="299" y="1"/>
                    <a:pt x="289" y="3"/>
                    <a:pt x="279" y="8"/>
                  </a:cubicBezTo>
                  <a:lnTo>
                    <a:pt x="255" y="32"/>
                  </a:lnTo>
                  <a:cubicBezTo>
                    <a:pt x="182" y="105"/>
                    <a:pt x="97" y="178"/>
                    <a:pt x="24" y="251"/>
                  </a:cubicBezTo>
                  <a:cubicBezTo>
                    <a:pt x="0" y="276"/>
                    <a:pt x="12" y="313"/>
                    <a:pt x="24" y="324"/>
                  </a:cubicBezTo>
                  <a:cubicBezTo>
                    <a:pt x="36" y="337"/>
                    <a:pt x="49" y="349"/>
                    <a:pt x="60" y="349"/>
                  </a:cubicBezTo>
                  <a:cubicBezTo>
                    <a:pt x="73" y="349"/>
                    <a:pt x="85" y="337"/>
                    <a:pt x="97" y="337"/>
                  </a:cubicBezTo>
                  <a:cubicBezTo>
                    <a:pt x="182" y="264"/>
                    <a:pt x="255" y="178"/>
                    <a:pt x="328" y="105"/>
                  </a:cubicBezTo>
                  <a:lnTo>
                    <a:pt x="352" y="81"/>
                  </a:lnTo>
                  <a:cubicBezTo>
                    <a:pt x="377" y="57"/>
                    <a:pt x="365" y="32"/>
                    <a:pt x="352" y="21"/>
                  </a:cubicBezTo>
                  <a:cubicBezTo>
                    <a:pt x="338" y="6"/>
                    <a:pt x="323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62" name="Google Shape;2262;p36"/>
            <p:cNvSpPr/>
            <p:nvPr/>
          </p:nvSpPr>
          <p:spPr>
            <a:xfrm>
              <a:off x="7386080" y="3084699"/>
              <a:ext cx="18359" cy="18851"/>
            </a:xfrm>
            <a:custGeom>
              <a:avLst/>
              <a:gdLst/>
              <a:ahLst/>
              <a:cxnLst/>
              <a:rect l="l" t="t" r="r" b="b"/>
              <a:pathLst>
                <a:path w="373" h="383" extrusionOk="0">
                  <a:moveTo>
                    <a:pt x="309" y="1"/>
                  </a:moveTo>
                  <a:cubicBezTo>
                    <a:pt x="300" y="1"/>
                    <a:pt x="291" y="4"/>
                    <a:pt x="283" y="12"/>
                  </a:cubicBezTo>
                  <a:lnTo>
                    <a:pt x="27" y="304"/>
                  </a:lnTo>
                  <a:cubicBezTo>
                    <a:pt x="1" y="340"/>
                    <a:pt x="27" y="382"/>
                    <a:pt x="57" y="382"/>
                  </a:cubicBezTo>
                  <a:cubicBezTo>
                    <a:pt x="68" y="382"/>
                    <a:pt x="79" y="377"/>
                    <a:pt x="89" y="364"/>
                  </a:cubicBezTo>
                  <a:lnTo>
                    <a:pt x="344" y="72"/>
                  </a:lnTo>
                  <a:cubicBezTo>
                    <a:pt x="372" y="44"/>
                    <a:pt x="341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63" name="Google Shape;2263;p36"/>
            <p:cNvSpPr/>
            <p:nvPr/>
          </p:nvSpPr>
          <p:spPr>
            <a:xfrm>
              <a:off x="7386227" y="3084354"/>
              <a:ext cx="17965" cy="19491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309" y="22"/>
                  </a:moveTo>
                  <a:cubicBezTo>
                    <a:pt x="316" y="22"/>
                    <a:pt x="323" y="25"/>
                    <a:pt x="329" y="31"/>
                  </a:cubicBezTo>
                  <a:cubicBezTo>
                    <a:pt x="341" y="43"/>
                    <a:pt x="341" y="55"/>
                    <a:pt x="329" y="79"/>
                  </a:cubicBezTo>
                  <a:cubicBezTo>
                    <a:pt x="243" y="189"/>
                    <a:pt x="159" y="287"/>
                    <a:pt x="86" y="371"/>
                  </a:cubicBezTo>
                  <a:cubicBezTo>
                    <a:pt x="73" y="378"/>
                    <a:pt x="64" y="381"/>
                    <a:pt x="57" y="381"/>
                  </a:cubicBezTo>
                  <a:cubicBezTo>
                    <a:pt x="49" y="381"/>
                    <a:pt x="43" y="378"/>
                    <a:pt x="37" y="371"/>
                  </a:cubicBezTo>
                  <a:cubicBezTo>
                    <a:pt x="24" y="360"/>
                    <a:pt x="13" y="335"/>
                    <a:pt x="37" y="323"/>
                  </a:cubicBezTo>
                  <a:cubicBezTo>
                    <a:pt x="110" y="225"/>
                    <a:pt x="183" y="141"/>
                    <a:pt x="280" y="31"/>
                  </a:cubicBezTo>
                  <a:cubicBezTo>
                    <a:pt x="292" y="25"/>
                    <a:pt x="301" y="22"/>
                    <a:pt x="309" y="22"/>
                  </a:cubicBezTo>
                  <a:close/>
                  <a:moveTo>
                    <a:pt x="304" y="1"/>
                  </a:moveTo>
                  <a:cubicBezTo>
                    <a:pt x="292" y="1"/>
                    <a:pt x="280" y="7"/>
                    <a:pt x="268" y="19"/>
                  </a:cubicBezTo>
                  <a:cubicBezTo>
                    <a:pt x="170" y="128"/>
                    <a:pt x="97" y="214"/>
                    <a:pt x="13" y="311"/>
                  </a:cubicBezTo>
                  <a:cubicBezTo>
                    <a:pt x="0" y="335"/>
                    <a:pt x="0" y="371"/>
                    <a:pt x="24" y="384"/>
                  </a:cubicBezTo>
                  <a:cubicBezTo>
                    <a:pt x="37" y="396"/>
                    <a:pt x="49" y="396"/>
                    <a:pt x="61" y="396"/>
                  </a:cubicBezTo>
                  <a:cubicBezTo>
                    <a:pt x="73" y="396"/>
                    <a:pt x="86" y="396"/>
                    <a:pt x="97" y="384"/>
                  </a:cubicBezTo>
                  <a:cubicBezTo>
                    <a:pt x="170" y="298"/>
                    <a:pt x="256" y="201"/>
                    <a:pt x="341" y="92"/>
                  </a:cubicBezTo>
                  <a:cubicBezTo>
                    <a:pt x="365" y="68"/>
                    <a:pt x="353" y="31"/>
                    <a:pt x="341" y="19"/>
                  </a:cubicBezTo>
                  <a:cubicBezTo>
                    <a:pt x="328" y="7"/>
                    <a:pt x="316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64" name="Google Shape;2264;p36"/>
            <p:cNvSpPr/>
            <p:nvPr/>
          </p:nvSpPr>
          <p:spPr>
            <a:xfrm>
              <a:off x="7386030" y="3095478"/>
              <a:ext cx="18999" cy="19097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322" y="0"/>
                  </a:moveTo>
                  <a:cubicBezTo>
                    <a:pt x="313" y="0"/>
                    <a:pt x="304" y="4"/>
                    <a:pt x="296" y="12"/>
                  </a:cubicBezTo>
                  <a:cubicBezTo>
                    <a:pt x="199" y="109"/>
                    <a:pt x="114" y="206"/>
                    <a:pt x="28" y="315"/>
                  </a:cubicBezTo>
                  <a:cubicBezTo>
                    <a:pt x="0" y="344"/>
                    <a:pt x="31" y="388"/>
                    <a:pt x="64" y="388"/>
                  </a:cubicBezTo>
                  <a:cubicBezTo>
                    <a:pt x="73" y="388"/>
                    <a:pt x="82" y="385"/>
                    <a:pt x="90" y="377"/>
                  </a:cubicBezTo>
                  <a:cubicBezTo>
                    <a:pt x="187" y="279"/>
                    <a:pt x="272" y="182"/>
                    <a:pt x="357" y="72"/>
                  </a:cubicBezTo>
                  <a:cubicBezTo>
                    <a:pt x="385" y="44"/>
                    <a:pt x="355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65" name="Google Shape;2265;p36"/>
            <p:cNvSpPr/>
            <p:nvPr/>
          </p:nvSpPr>
          <p:spPr>
            <a:xfrm>
              <a:off x="7386227" y="3095134"/>
              <a:ext cx="18605" cy="20131"/>
            </a:xfrm>
            <a:custGeom>
              <a:avLst/>
              <a:gdLst/>
              <a:ahLst/>
              <a:cxnLst/>
              <a:rect l="l" t="t" r="r" b="b"/>
              <a:pathLst>
                <a:path w="378" h="409" extrusionOk="0">
                  <a:moveTo>
                    <a:pt x="320" y="17"/>
                  </a:moveTo>
                  <a:cubicBezTo>
                    <a:pt x="327" y="17"/>
                    <a:pt x="334" y="24"/>
                    <a:pt x="341" y="31"/>
                  </a:cubicBezTo>
                  <a:cubicBezTo>
                    <a:pt x="353" y="43"/>
                    <a:pt x="365" y="55"/>
                    <a:pt x="341" y="79"/>
                  </a:cubicBezTo>
                  <a:cubicBezTo>
                    <a:pt x="268" y="177"/>
                    <a:pt x="170" y="274"/>
                    <a:pt x="86" y="371"/>
                  </a:cubicBezTo>
                  <a:cubicBezTo>
                    <a:pt x="75" y="381"/>
                    <a:pt x="67" y="385"/>
                    <a:pt x="60" y="385"/>
                  </a:cubicBezTo>
                  <a:cubicBezTo>
                    <a:pt x="51" y="385"/>
                    <a:pt x="44" y="378"/>
                    <a:pt x="37" y="371"/>
                  </a:cubicBezTo>
                  <a:cubicBezTo>
                    <a:pt x="24" y="359"/>
                    <a:pt x="13" y="335"/>
                    <a:pt x="24" y="322"/>
                  </a:cubicBezTo>
                  <a:cubicBezTo>
                    <a:pt x="122" y="225"/>
                    <a:pt x="207" y="116"/>
                    <a:pt x="305" y="31"/>
                  </a:cubicBezTo>
                  <a:cubicBezTo>
                    <a:pt x="309" y="20"/>
                    <a:pt x="315" y="17"/>
                    <a:pt x="320" y="17"/>
                  </a:cubicBezTo>
                  <a:close/>
                  <a:moveTo>
                    <a:pt x="321" y="1"/>
                  </a:moveTo>
                  <a:cubicBezTo>
                    <a:pt x="307" y="1"/>
                    <a:pt x="292" y="7"/>
                    <a:pt x="280" y="19"/>
                  </a:cubicBezTo>
                  <a:cubicBezTo>
                    <a:pt x="195" y="104"/>
                    <a:pt x="110" y="213"/>
                    <a:pt x="13" y="311"/>
                  </a:cubicBezTo>
                  <a:cubicBezTo>
                    <a:pt x="0" y="335"/>
                    <a:pt x="0" y="371"/>
                    <a:pt x="24" y="384"/>
                  </a:cubicBezTo>
                  <a:cubicBezTo>
                    <a:pt x="37" y="395"/>
                    <a:pt x="49" y="408"/>
                    <a:pt x="61" y="408"/>
                  </a:cubicBezTo>
                  <a:cubicBezTo>
                    <a:pt x="73" y="408"/>
                    <a:pt x="86" y="395"/>
                    <a:pt x="97" y="384"/>
                  </a:cubicBezTo>
                  <a:cubicBezTo>
                    <a:pt x="183" y="286"/>
                    <a:pt x="280" y="189"/>
                    <a:pt x="365" y="92"/>
                  </a:cubicBezTo>
                  <a:cubicBezTo>
                    <a:pt x="378" y="68"/>
                    <a:pt x="378" y="31"/>
                    <a:pt x="353" y="19"/>
                  </a:cubicBezTo>
                  <a:cubicBezTo>
                    <a:pt x="347" y="7"/>
                    <a:pt x="335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66" name="Google Shape;2266;p36"/>
            <p:cNvSpPr/>
            <p:nvPr/>
          </p:nvSpPr>
          <p:spPr>
            <a:xfrm>
              <a:off x="7387212" y="3111278"/>
              <a:ext cx="17129" cy="17670"/>
            </a:xfrm>
            <a:custGeom>
              <a:avLst/>
              <a:gdLst/>
              <a:ahLst/>
              <a:cxnLst/>
              <a:rect l="l" t="t" r="r" b="b"/>
              <a:pathLst>
                <a:path w="348" h="359" extrusionOk="0">
                  <a:moveTo>
                    <a:pt x="291" y="1"/>
                  </a:moveTo>
                  <a:cubicBezTo>
                    <a:pt x="281" y="1"/>
                    <a:pt x="270" y="6"/>
                    <a:pt x="260" y="19"/>
                  </a:cubicBezTo>
                  <a:cubicBezTo>
                    <a:pt x="175" y="104"/>
                    <a:pt x="102" y="189"/>
                    <a:pt x="29" y="275"/>
                  </a:cubicBezTo>
                  <a:cubicBezTo>
                    <a:pt x="0" y="313"/>
                    <a:pt x="32" y="359"/>
                    <a:pt x="64" y="359"/>
                  </a:cubicBezTo>
                  <a:cubicBezTo>
                    <a:pt x="73" y="359"/>
                    <a:pt x="82" y="355"/>
                    <a:pt x="90" y="348"/>
                  </a:cubicBezTo>
                  <a:cubicBezTo>
                    <a:pt x="163" y="250"/>
                    <a:pt x="248" y="165"/>
                    <a:pt x="321" y="80"/>
                  </a:cubicBezTo>
                  <a:cubicBezTo>
                    <a:pt x="348" y="44"/>
                    <a:pt x="321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67" name="Google Shape;2267;p36"/>
            <p:cNvSpPr/>
            <p:nvPr/>
          </p:nvSpPr>
          <p:spPr>
            <a:xfrm>
              <a:off x="7386818" y="3110885"/>
              <a:ext cx="17375" cy="18113"/>
            </a:xfrm>
            <a:custGeom>
              <a:avLst/>
              <a:gdLst/>
              <a:ahLst/>
              <a:cxnLst/>
              <a:rect l="l" t="t" r="r" b="b"/>
              <a:pathLst>
                <a:path w="353" h="368" extrusionOk="0">
                  <a:moveTo>
                    <a:pt x="297" y="18"/>
                  </a:moveTo>
                  <a:cubicBezTo>
                    <a:pt x="304" y="18"/>
                    <a:pt x="311" y="21"/>
                    <a:pt x="317" y="27"/>
                  </a:cubicBezTo>
                  <a:cubicBezTo>
                    <a:pt x="329" y="39"/>
                    <a:pt x="329" y="64"/>
                    <a:pt x="317" y="75"/>
                  </a:cubicBezTo>
                  <a:cubicBezTo>
                    <a:pt x="256" y="161"/>
                    <a:pt x="183" y="234"/>
                    <a:pt x="85" y="343"/>
                  </a:cubicBezTo>
                  <a:cubicBezTo>
                    <a:pt x="79" y="349"/>
                    <a:pt x="70" y="352"/>
                    <a:pt x="63" y="352"/>
                  </a:cubicBezTo>
                  <a:cubicBezTo>
                    <a:pt x="55" y="352"/>
                    <a:pt x="49" y="349"/>
                    <a:pt x="49" y="343"/>
                  </a:cubicBezTo>
                  <a:cubicBezTo>
                    <a:pt x="25" y="331"/>
                    <a:pt x="25" y="307"/>
                    <a:pt x="37" y="294"/>
                  </a:cubicBezTo>
                  <a:cubicBezTo>
                    <a:pt x="98" y="221"/>
                    <a:pt x="183" y="124"/>
                    <a:pt x="268" y="27"/>
                  </a:cubicBezTo>
                  <a:cubicBezTo>
                    <a:pt x="280" y="21"/>
                    <a:pt x="289" y="18"/>
                    <a:pt x="297" y="18"/>
                  </a:cubicBezTo>
                  <a:close/>
                  <a:moveTo>
                    <a:pt x="287" y="1"/>
                  </a:moveTo>
                  <a:cubicBezTo>
                    <a:pt x="276" y="1"/>
                    <a:pt x="266" y="5"/>
                    <a:pt x="256" y="15"/>
                  </a:cubicBezTo>
                  <a:cubicBezTo>
                    <a:pt x="171" y="112"/>
                    <a:pt x="85" y="210"/>
                    <a:pt x="25" y="283"/>
                  </a:cubicBezTo>
                  <a:cubicBezTo>
                    <a:pt x="1" y="307"/>
                    <a:pt x="12" y="343"/>
                    <a:pt x="37" y="356"/>
                  </a:cubicBezTo>
                  <a:cubicBezTo>
                    <a:pt x="37" y="367"/>
                    <a:pt x="49" y="367"/>
                    <a:pt x="61" y="367"/>
                  </a:cubicBezTo>
                  <a:cubicBezTo>
                    <a:pt x="74" y="367"/>
                    <a:pt x="85" y="367"/>
                    <a:pt x="98" y="356"/>
                  </a:cubicBezTo>
                  <a:cubicBezTo>
                    <a:pt x="195" y="246"/>
                    <a:pt x="268" y="173"/>
                    <a:pt x="329" y="88"/>
                  </a:cubicBezTo>
                  <a:cubicBezTo>
                    <a:pt x="353" y="64"/>
                    <a:pt x="341" y="27"/>
                    <a:pt x="329" y="15"/>
                  </a:cubicBezTo>
                  <a:cubicBezTo>
                    <a:pt x="315" y="8"/>
                    <a:pt x="301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68" name="Google Shape;2268;p36"/>
            <p:cNvSpPr/>
            <p:nvPr/>
          </p:nvSpPr>
          <p:spPr>
            <a:xfrm>
              <a:off x="7386720" y="3127817"/>
              <a:ext cx="17129" cy="15504"/>
            </a:xfrm>
            <a:custGeom>
              <a:avLst/>
              <a:gdLst/>
              <a:ahLst/>
              <a:cxnLst/>
              <a:rect l="l" t="t" r="r" b="b"/>
              <a:pathLst>
                <a:path w="348" h="315" extrusionOk="0">
                  <a:moveTo>
                    <a:pt x="289" y="0"/>
                  </a:moveTo>
                  <a:cubicBezTo>
                    <a:pt x="279" y="0"/>
                    <a:pt x="268" y="4"/>
                    <a:pt x="258" y="12"/>
                  </a:cubicBezTo>
                  <a:cubicBezTo>
                    <a:pt x="185" y="85"/>
                    <a:pt x="112" y="158"/>
                    <a:pt x="39" y="242"/>
                  </a:cubicBezTo>
                  <a:cubicBezTo>
                    <a:pt x="1" y="271"/>
                    <a:pt x="30" y="315"/>
                    <a:pt x="68" y="315"/>
                  </a:cubicBezTo>
                  <a:cubicBezTo>
                    <a:pt x="78" y="315"/>
                    <a:pt x="89" y="311"/>
                    <a:pt x="100" y="304"/>
                  </a:cubicBezTo>
                  <a:cubicBezTo>
                    <a:pt x="173" y="231"/>
                    <a:pt x="246" y="158"/>
                    <a:pt x="319" y="72"/>
                  </a:cubicBezTo>
                  <a:cubicBezTo>
                    <a:pt x="347" y="4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69" name="Google Shape;2269;p36"/>
            <p:cNvSpPr/>
            <p:nvPr/>
          </p:nvSpPr>
          <p:spPr>
            <a:xfrm>
              <a:off x="7386818" y="3127325"/>
              <a:ext cx="17375" cy="16636"/>
            </a:xfrm>
            <a:custGeom>
              <a:avLst/>
              <a:gdLst/>
              <a:ahLst/>
              <a:cxnLst/>
              <a:rect l="l" t="t" r="r" b="b"/>
              <a:pathLst>
                <a:path w="353" h="338" extrusionOk="0">
                  <a:moveTo>
                    <a:pt x="293" y="22"/>
                  </a:moveTo>
                  <a:cubicBezTo>
                    <a:pt x="293" y="22"/>
                    <a:pt x="304" y="22"/>
                    <a:pt x="317" y="33"/>
                  </a:cubicBezTo>
                  <a:cubicBezTo>
                    <a:pt x="317" y="33"/>
                    <a:pt x="329" y="58"/>
                    <a:pt x="317" y="82"/>
                  </a:cubicBezTo>
                  <a:cubicBezTo>
                    <a:pt x="244" y="155"/>
                    <a:pt x="158" y="241"/>
                    <a:pt x="85" y="301"/>
                  </a:cubicBezTo>
                  <a:cubicBezTo>
                    <a:pt x="80" y="311"/>
                    <a:pt x="73" y="315"/>
                    <a:pt x="65" y="315"/>
                  </a:cubicBezTo>
                  <a:cubicBezTo>
                    <a:pt x="55" y="315"/>
                    <a:pt x="44" y="308"/>
                    <a:pt x="37" y="301"/>
                  </a:cubicBezTo>
                  <a:cubicBezTo>
                    <a:pt x="25" y="289"/>
                    <a:pt x="25" y="277"/>
                    <a:pt x="37" y="252"/>
                  </a:cubicBezTo>
                  <a:cubicBezTo>
                    <a:pt x="98" y="179"/>
                    <a:pt x="183" y="106"/>
                    <a:pt x="268" y="33"/>
                  </a:cubicBezTo>
                  <a:cubicBezTo>
                    <a:pt x="268" y="22"/>
                    <a:pt x="280" y="22"/>
                    <a:pt x="293" y="22"/>
                  </a:cubicBezTo>
                  <a:close/>
                  <a:moveTo>
                    <a:pt x="292" y="0"/>
                  </a:moveTo>
                  <a:cubicBezTo>
                    <a:pt x="280" y="0"/>
                    <a:pt x="268" y="3"/>
                    <a:pt x="256" y="9"/>
                  </a:cubicBezTo>
                  <a:cubicBezTo>
                    <a:pt x="171" y="95"/>
                    <a:pt x="85" y="168"/>
                    <a:pt x="25" y="241"/>
                  </a:cubicBezTo>
                  <a:cubicBezTo>
                    <a:pt x="1" y="265"/>
                    <a:pt x="12" y="301"/>
                    <a:pt x="25" y="314"/>
                  </a:cubicBezTo>
                  <a:cubicBezTo>
                    <a:pt x="37" y="325"/>
                    <a:pt x="49" y="338"/>
                    <a:pt x="61" y="338"/>
                  </a:cubicBezTo>
                  <a:cubicBezTo>
                    <a:pt x="74" y="338"/>
                    <a:pt x="85" y="325"/>
                    <a:pt x="98" y="314"/>
                  </a:cubicBezTo>
                  <a:cubicBezTo>
                    <a:pt x="171" y="252"/>
                    <a:pt x="256" y="168"/>
                    <a:pt x="329" y="95"/>
                  </a:cubicBezTo>
                  <a:cubicBezTo>
                    <a:pt x="353" y="58"/>
                    <a:pt x="341" y="33"/>
                    <a:pt x="329" y="9"/>
                  </a:cubicBezTo>
                  <a:cubicBezTo>
                    <a:pt x="316" y="3"/>
                    <a:pt x="304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70" name="Google Shape;2270;p36"/>
            <p:cNvSpPr/>
            <p:nvPr/>
          </p:nvSpPr>
          <p:spPr>
            <a:xfrm>
              <a:off x="7389033" y="3142190"/>
              <a:ext cx="14077" cy="11960"/>
            </a:xfrm>
            <a:custGeom>
              <a:avLst/>
              <a:gdLst/>
              <a:ahLst/>
              <a:cxnLst/>
              <a:rect l="l" t="t" r="r" b="b"/>
              <a:pathLst>
                <a:path w="286" h="243" extrusionOk="0">
                  <a:moveTo>
                    <a:pt x="219" y="0"/>
                  </a:moveTo>
                  <a:cubicBezTo>
                    <a:pt x="208" y="0"/>
                    <a:pt x="197" y="3"/>
                    <a:pt x="186" y="12"/>
                  </a:cubicBezTo>
                  <a:cubicBezTo>
                    <a:pt x="138" y="60"/>
                    <a:pt x="89" y="120"/>
                    <a:pt x="29" y="169"/>
                  </a:cubicBezTo>
                  <a:cubicBezTo>
                    <a:pt x="1" y="206"/>
                    <a:pt x="29" y="243"/>
                    <a:pt x="66" y="243"/>
                  </a:cubicBezTo>
                  <a:cubicBezTo>
                    <a:pt x="77" y="243"/>
                    <a:pt x="90" y="239"/>
                    <a:pt x="102" y="230"/>
                  </a:cubicBezTo>
                  <a:cubicBezTo>
                    <a:pt x="150" y="182"/>
                    <a:pt x="199" y="133"/>
                    <a:pt x="248" y="72"/>
                  </a:cubicBezTo>
                  <a:cubicBezTo>
                    <a:pt x="286" y="44"/>
                    <a:pt x="256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71" name="Google Shape;2271;p36"/>
            <p:cNvSpPr/>
            <p:nvPr/>
          </p:nvSpPr>
          <p:spPr>
            <a:xfrm>
              <a:off x="7389230" y="3141845"/>
              <a:ext cx="13782" cy="12896"/>
            </a:xfrm>
            <a:custGeom>
              <a:avLst/>
              <a:gdLst/>
              <a:ahLst/>
              <a:cxnLst/>
              <a:rect l="l" t="t" r="r" b="b"/>
              <a:pathLst>
                <a:path w="280" h="262" extrusionOk="0">
                  <a:moveTo>
                    <a:pt x="219" y="19"/>
                  </a:moveTo>
                  <a:cubicBezTo>
                    <a:pt x="231" y="19"/>
                    <a:pt x="231" y="19"/>
                    <a:pt x="244" y="30"/>
                  </a:cubicBezTo>
                  <a:cubicBezTo>
                    <a:pt x="255" y="43"/>
                    <a:pt x="255" y="54"/>
                    <a:pt x="244" y="79"/>
                  </a:cubicBezTo>
                  <a:lnTo>
                    <a:pt x="207" y="103"/>
                  </a:lnTo>
                  <a:cubicBezTo>
                    <a:pt x="171" y="152"/>
                    <a:pt x="134" y="189"/>
                    <a:pt x="85" y="237"/>
                  </a:cubicBezTo>
                  <a:cubicBezTo>
                    <a:pt x="79" y="243"/>
                    <a:pt x="70" y="246"/>
                    <a:pt x="61" y="246"/>
                  </a:cubicBezTo>
                  <a:cubicBezTo>
                    <a:pt x="52" y="246"/>
                    <a:pt x="43" y="243"/>
                    <a:pt x="36" y="237"/>
                  </a:cubicBezTo>
                  <a:cubicBezTo>
                    <a:pt x="25" y="225"/>
                    <a:pt x="25" y="200"/>
                    <a:pt x="36" y="189"/>
                  </a:cubicBezTo>
                  <a:cubicBezTo>
                    <a:pt x="73" y="140"/>
                    <a:pt x="122" y="103"/>
                    <a:pt x="158" y="54"/>
                  </a:cubicBezTo>
                  <a:lnTo>
                    <a:pt x="195" y="30"/>
                  </a:lnTo>
                  <a:cubicBezTo>
                    <a:pt x="207" y="19"/>
                    <a:pt x="207" y="19"/>
                    <a:pt x="219" y="19"/>
                  </a:cubicBezTo>
                  <a:close/>
                  <a:moveTo>
                    <a:pt x="219" y="0"/>
                  </a:moveTo>
                  <a:cubicBezTo>
                    <a:pt x="207" y="0"/>
                    <a:pt x="194" y="6"/>
                    <a:pt x="182" y="19"/>
                  </a:cubicBezTo>
                  <a:lnTo>
                    <a:pt x="146" y="43"/>
                  </a:lnTo>
                  <a:cubicBezTo>
                    <a:pt x="109" y="91"/>
                    <a:pt x="61" y="127"/>
                    <a:pt x="25" y="176"/>
                  </a:cubicBezTo>
                  <a:cubicBezTo>
                    <a:pt x="0" y="200"/>
                    <a:pt x="12" y="225"/>
                    <a:pt x="25" y="249"/>
                  </a:cubicBezTo>
                  <a:cubicBezTo>
                    <a:pt x="36" y="249"/>
                    <a:pt x="49" y="262"/>
                    <a:pt x="61" y="262"/>
                  </a:cubicBezTo>
                  <a:cubicBezTo>
                    <a:pt x="73" y="262"/>
                    <a:pt x="85" y="262"/>
                    <a:pt x="98" y="249"/>
                  </a:cubicBezTo>
                  <a:cubicBezTo>
                    <a:pt x="146" y="200"/>
                    <a:pt x="182" y="164"/>
                    <a:pt x="219" y="116"/>
                  </a:cubicBezTo>
                  <a:lnTo>
                    <a:pt x="255" y="91"/>
                  </a:lnTo>
                  <a:cubicBezTo>
                    <a:pt x="280" y="67"/>
                    <a:pt x="268" y="30"/>
                    <a:pt x="255" y="19"/>
                  </a:cubicBezTo>
                  <a:cubicBezTo>
                    <a:pt x="243" y="6"/>
                    <a:pt x="231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72" name="Google Shape;2272;p36"/>
            <p:cNvSpPr/>
            <p:nvPr/>
          </p:nvSpPr>
          <p:spPr>
            <a:xfrm>
              <a:off x="7390264" y="3154397"/>
              <a:ext cx="13486" cy="13191"/>
            </a:xfrm>
            <a:custGeom>
              <a:avLst/>
              <a:gdLst/>
              <a:ahLst/>
              <a:cxnLst/>
              <a:rect l="l" t="t" r="r" b="b"/>
              <a:pathLst>
                <a:path w="274" h="268" extrusionOk="0">
                  <a:moveTo>
                    <a:pt x="222" y="1"/>
                  </a:moveTo>
                  <a:cubicBezTo>
                    <a:pt x="211" y="1"/>
                    <a:pt x="198" y="6"/>
                    <a:pt x="186" y="18"/>
                  </a:cubicBezTo>
                  <a:cubicBezTo>
                    <a:pt x="137" y="67"/>
                    <a:pt x="77" y="128"/>
                    <a:pt x="28" y="189"/>
                  </a:cubicBezTo>
                  <a:cubicBezTo>
                    <a:pt x="1" y="225"/>
                    <a:pt x="27" y="268"/>
                    <a:pt x="57" y="268"/>
                  </a:cubicBezTo>
                  <a:cubicBezTo>
                    <a:pt x="68" y="268"/>
                    <a:pt x="79" y="263"/>
                    <a:pt x="88" y="250"/>
                  </a:cubicBezTo>
                  <a:cubicBezTo>
                    <a:pt x="150" y="201"/>
                    <a:pt x="198" y="140"/>
                    <a:pt x="247" y="80"/>
                  </a:cubicBezTo>
                  <a:cubicBezTo>
                    <a:pt x="274" y="44"/>
                    <a:pt x="254" y="1"/>
                    <a:pt x="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73" name="Google Shape;2273;p36"/>
            <p:cNvSpPr/>
            <p:nvPr/>
          </p:nvSpPr>
          <p:spPr>
            <a:xfrm>
              <a:off x="7390411" y="3154003"/>
              <a:ext cx="13782" cy="13929"/>
            </a:xfrm>
            <a:custGeom>
              <a:avLst/>
              <a:gdLst/>
              <a:ahLst/>
              <a:cxnLst/>
              <a:rect l="l" t="t" r="r" b="b"/>
              <a:pathLst>
                <a:path w="280" h="283" extrusionOk="0">
                  <a:moveTo>
                    <a:pt x="220" y="15"/>
                  </a:moveTo>
                  <a:cubicBezTo>
                    <a:pt x="220" y="15"/>
                    <a:pt x="231" y="26"/>
                    <a:pt x="244" y="26"/>
                  </a:cubicBezTo>
                  <a:cubicBezTo>
                    <a:pt x="256" y="39"/>
                    <a:pt x="256" y="63"/>
                    <a:pt x="244" y="75"/>
                  </a:cubicBezTo>
                  <a:cubicBezTo>
                    <a:pt x="195" y="124"/>
                    <a:pt x="147" y="197"/>
                    <a:pt x="85" y="258"/>
                  </a:cubicBezTo>
                  <a:cubicBezTo>
                    <a:pt x="73" y="264"/>
                    <a:pt x="64" y="267"/>
                    <a:pt x="57" y="267"/>
                  </a:cubicBezTo>
                  <a:cubicBezTo>
                    <a:pt x="49" y="267"/>
                    <a:pt x="43" y="264"/>
                    <a:pt x="37" y="258"/>
                  </a:cubicBezTo>
                  <a:cubicBezTo>
                    <a:pt x="25" y="245"/>
                    <a:pt x="12" y="221"/>
                    <a:pt x="37" y="209"/>
                  </a:cubicBezTo>
                  <a:cubicBezTo>
                    <a:pt x="85" y="136"/>
                    <a:pt x="147" y="75"/>
                    <a:pt x="195" y="26"/>
                  </a:cubicBezTo>
                  <a:cubicBezTo>
                    <a:pt x="207" y="26"/>
                    <a:pt x="207" y="15"/>
                    <a:pt x="220" y="15"/>
                  </a:cubicBezTo>
                  <a:close/>
                  <a:moveTo>
                    <a:pt x="214" y="1"/>
                  </a:moveTo>
                  <a:cubicBezTo>
                    <a:pt x="203" y="1"/>
                    <a:pt x="193" y="4"/>
                    <a:pt x="183" y="15"/>
                  </a:cubicBezTo>
                  <a:cubicBezTo>
                    <a:pt x="134" y="63"/>
                    <a:pt x="74" y="124"/>
                    <a:pt x="12" y="197"/>
                  </a:cubicBezTo>
                  <a:cubicBezTo>
                    <a:pt x="1" y="221"/>
                    <a:pt x="1" y="245"/>
                    <a:pt x="25" y="270"/>
                  </a:cubicBezTo>
                  <a:cubicBezTo>
                    <a:pt x="37" y="282"/>
                    <a:pt x="49" y="282"/>
                    <a:pt x="61" y="282"/>
                  </a:cubicBezTo>
                  <a:cubicBezTo>
                    <a:pt x="74" y="282"/>
                    <a:pt x="85" y="282"/>
                    <a:pt x="98" y="270"/>
                  </a:cubicBezTo>
                  <a:cubicBezTo>
                    <a:pt x="158" y="209"/>
                    <a:pt x="207" y="136"/>
                    <a:pt x="256" y="88"/>
                  </a:cubicBezTo>
                  <a:cubicBezTo>
                    <a:pt x="280" y="63"/>
                    <a:pt x="268" y="26"/>
                    <a:pt x="256" y="15"/>
                  </a:cubicBezTo>
                  <a:cubicBezTo>
                    <a:pt x="242" y="7"/>
                    <a:pt x="228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74" name="Google Shape;2274;p36"/>
            <p:cNvSpPr/>
            <p:nvPr/>
          </p:nvSpPr>
          <p:spPr>
            <a:xfrm>
              <a:off x="7388344" y="3168523"/>
              <a:ext cx="14274" cy="14618"/>
            </a:xfrm>
            <a:custGeom>
              <a:avLst/>
              <a:gdLst/>
              <a:ahLst/>
              <a:cxnLst/>
              <a:rect l="l" t="t" r="r" b="b"/>
              <a:pathLst>
                <a:path w="290" h="297" extrusionOk="0">
                  <a:moveTo>
                    <a:pt x="227" y="0"/>
                  </a:moveTo>
                  <a:cubicBezTo>
                    <a:pt x="218" y="0"/>
                    <a:pt x="208" y="4"/>
                    <a:pt x="200" y="12"/>
                  </a:cubicBezTo>
                  <a:cubicBezTo>
                    <a:pt x="140" y="85"/>
                    <a:pt x="79" y="145"/>
                    <a:pt x="18" y="218"/>
                  </a:cubicBezTo>
                  <a:cubicBezTo>
                    <a:pt x="0" y="254"/>
                    <a:pt x="22" y="297"/>
                    <a:pt x="55" y="297"/>
                  </a:cubicBezTo>
                  <a:cubicBezTo>
                    <a:pt x="66" y="297"/>
                    <a:pt x="79" y="292"/>
                    <a:pt x="91" y="279"/>
                  </a:cubicBezTo>
                  <a:cubicBezTo>
                    <a:pt x="152" y="218"/>
                    <a:pt x="200" y="145"/>
                    <a:pt x="262" y="72"/>
                  </a:cubicBezTo>
                  <a:cubicBezTo>
                    <a:pt x="290" y="44"/>
                    <a:pt x="259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75" name="Google Shape;2275;p36"/>
            <p:cNvSpPr/>
            <p:nvPr/>
          </p:nvSpPr>
          <p:spPr>
            <a:xfrm>
              <a:off x="7388049" y="3168080"/>
              <a:ext cx="14372" cy="15406"/>
            </a:xfrm>
            <a:custGeom>
              <a:avLst/>
              <a:gdLst/>
              <a:ahLst/>
              <a:cxnLst/>
              <a:rect l="l" t="t" r="r" b="b"/>
              <a:pathLst>
                <a:path w="292" h="313" extrusionOk="0">
                  <a:moveTo>
                    <a:pt x="234" y="18"/>
                  </a:moveTo>
                  <a:cubicBezTo>
                    <a:pt x="241" y="18"/>
                    <a:pt x="248" y="25"/>
                    <a:pt x="255" y="32"/>
                  </a:cubicBezTo>
                  <a:cubicBezTo>
                    <a:pt x="268" y="45"/>
                    <a:pt x="279" y="57"/>
                    <a:pt x="268" y="81"/>
                  </a:cubicBezTo>
                  <a:lnTo>
                    <a:pt x="243" y="105"/>
                  </a:lnTo>
                  <a:cubicBezTo>
                    <a:pt x="195" y="167"/>
                    <a:pt x="133" y="227"/>
                    <a:pt x="85" y="288"/>
                  </a:cubicBezTo>
                  <a:cubicBezTo>
                    <a:pt x="79" y="294"/>
                    <a:pt x="70" y="297"/>
                    <a:pt x="61" y="297"/>
                  </a:cubicBezTo>
                  <a:cubicBezTo>
                    <a:pt x="52" y="297"/>
                    <a:pt x="42" y="294"/>
                    <a:pt x="36" y="288"/>
                  </a:cubicBezTo>
                  <a:cubicBezTo>
                    <a:pt x="24" y="276"/>
                    <a:pt x="24" y="251"/>
                    <a:pt x="36" y="240"/>
                  </a:cubicBezTo>
                  <a:cubicBezTo>
                    <a:pt x="85" y="178"/>
                    <a:pt x="133" y="118"/>
                    <a:pt x="195" y="57"/>
                  </a:cubicBezTo>
                  <a:lnTo>
                    <a:pt x="219" y="32"/>
                  </a:lnTo>
                  <a:cubicBezTo>
                    <a:pt x="224" y="22"/>
                    <a:pt x="229" y="18"/>
                    <a:pt x="234" y="18"/>
                  </a:cubicBezTo>
                  <a:close/>
                  <a:moveTo>
                    <a:pt x="244" y="0"/>
                  </a:moveTo>
                  <a:cubicBezTo>
                    <a:pt x="229" y="0"/>
                    <a:pt x="214" y="6"/>
                    <a:pt x="206" y="21"/>
                  </a:cubicBezTo>
                  <a:lnTo>
                    <a:pt x="182" y="45"/>
                  </a:lnTo>
                  <a:cubicBezTo>
                    <a:pt x="122" y="105"/>
                    <a:pt x="73" y="167"/>
                    <a:pt x="24" y="227"/>
                  </a:cubicBezTo>
                  <a:cubicBezTo>
                    <a:pt x="0" y="251"/>
                    <a:pt x="12" y="288"/>
                    <a:pt x="36" y="300"/>
                  </a:cubicBezTo>
                  <a:cubicBezTo>
                    <a:pt x="36" y="312"/>
                    <a:pt x="49" y="312"/>
                    <a:pt x="60" y="312"/>
                  </a:cubicBezTo>
                  <a:cubicBezTo>
                    <a:pt x="73" y="312"/>
                    <a:pt x="85" y="312"/>
                    <a:pt x="97" y="300"/>
                  </a:cubicBezTo>
                  <a:cubicBezTo>
                    <a:pt x="158" y="240"/>
                    <a:pt x="206" y="178"/>
                    <a:pt x="255" y="118"/>
                  </a:cubicBezTo>
                  <a:lnTo>
                    <a:pt x="279" y="94"/>
                  </a:lnTo>
                  <a:cubicBezTo>
                    <a:pt x="292" y="69"/>
                    <a:pt x="292" y="32"/>
                    <a:pt x="268" y="8"/>
                  </a:cubicBezTo>
                  <a:cubicBezTo>
                    <a:pt x="262" y="3"/>
                    <a:pt x="253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76" name="Google Shape;2276;p36"/>
            <p:cNvSpPr/>
            <p:nvPr/>
          </p:nvSpPr>
          <p:spPr>
            <a:xfrm>
              <a:off x="7387852" y="3181961"/>
              <a:ext cx="14126" cy="13535"/>
            </a:xfrm>
            <a:custGeom>
              <a:avLst/>
              <a:gdLst/>
              <a:ahLst/>
              <a:cxnLst/>
              <a:rect l="l" t="t" r="r" b="b"/>
              <a:pathLst>
                <a:path w="287" h="275" extrusionOk="0">
                  <a:moveTo>
                    <a:pt x="219" y="0"/>
                  </a:moveTo>
                  <a:cubicBezTo>
                    <a:pt x="207" y="0"/>
                    <a:pt x="196" y="5"/>
                    <a:pt x="186" y="18"/>
                  </a:cubicBezTo>
                  <a:cubicBezTo>
                    <a:pt x="137" y="79"/>
                    <a:pt x="77" y="139"/>
                    <a:pt x="28" y="201"/>
                  </a:cubicBezTo>
                  <a:cubicBezTo>
                    <a:pt x="0" y="237"/>
                    <a:pt x="35" y="274"/>
                    <a:pt x="70" y="274"/>
                  </a:cubicBezTo>
                  <a:cubicBezTo>
                    <a:pt x="81" y="274"/>
                    <a:pt x="92" y="270"/>
                    <a:pt x="101" y="261"/>
                  </a:cubicBezTo>
                  <a:cubicBezTo>
                    <a:pt x="150" y="201"/>
                    <a:pt x="199" y="139"/>
                    <a:pt x="259" y="79"/>
                  </a:cubicBezTo>
                  <a:cubicBezTo>
                    <a:pt x="286" y="43"/>
                    <a:pt x="253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77" name="Google Shape;2277;p36"/>
            <p:cNvSpPr/>
            <p:nvPr/>
          </p:nvSpPr>
          <p:spPr>
            <a:xfrm>
              <a:off x="7388049" y="3181518"/>
              <a:ext cx="13782" cy="13929"/>
            </a:xfrm>
            <a:custGeom>
              <a:avLst/>
              <a:gdLst/>
              <a:ahLst/>
              <a:cxnLst/>
              <a:rect l="l" t="t" r="r" b="b"/>
              <a:pathLst>
                <a:path w="280" h="283" extrusionOk="0">
                  <a:moveTo>
                    <a:pt x="219" y="15"/>
                  </a:moveTo>
                  <a:cubicBezTo>
                    <a:pt x="219" y="15"/>
                    <a:pt x="231" y="15"/>
                    <a:pt x="243" y="27"/>
                  </a:cubicBezTo>
                  <a:cubicBezTo>
                    <a:pt x="255" y="39"/>
                    <a:pt x="255" y="64"/>
                    <a:pt x="243" y="75"/>
                  </a:cubicBezTo>
                  <a:cubicBezTo>
                    <a:pt x="231" y="100"/>
                    <a:pt x="219" y="112"/>
                    <a:pt x="206" y="124"/>
                  </a:cubicBezTo>
                  <a:cubicBezTo>
                    <a:pt x="170" y="173"/>
                    <a:pt x="133" y="221"/>
                    <a:pt x="85" y="258"/>
                  </a:cubicBezTo>
                  <a:cubicBezTo>
                    <a:pt x="79" y="264"/>
                    <a:pt x="70" y="267"/>
                    <a:pt x="61" y="267"/>
                  </a:cubicBezTo>
                  <a:cubicBezTo>
                    <a:pt x="52" y="267"/>
                    <a:pt x="42" y="264"/>
                    <a:pt x="36" y="258"/>
                  </a:cubicBezTo>
                  <a:cubicBezTo>
                    <a:pt x="24" y="246"/>
                    <a:pt x="24" y="234"/>
                    <a:pt x="36" y="221"/>
                  </a:cubicBezTo>
                  <a:lnTo>
                    <a:pt x="146" y="75"/>
                  </a:lnTo>
                  <a:cubicBezTo>
                    <a:pt x="170" y="64"/>
                    <a:pt x="182" y="39"/>
                    <a:pt x="195" y="27"/>
                  </a:cubicBezTo>
                  <a:cubicBezTo>
                    <a:pt x="206" y="15"/>
                    <a:pt x="206" y="15"/>
                    <a:pt x="219" y="15"/>
                  </a:cubicBezTo>
                  <a:close/>
                  <a:moveTo>
                    <a:pt x="212" y="1"/>
                  </a:moveTo>
                  <a:cubicBezTo>
                    <a:pt x="203" y="1"/>
                    <a:pt x="192" y="5"/>
                    <a:pt x="182" y="15"/>
                  </a:cubicBezTo>
                  <a:cubicBezTo>
                    <a:pt x="170" y="27"/>
                    <a:pt x="158" y="51"/>
                    <a:pt x="133" y="64"/>
                  </a:cubicBezTo>
                  <a:cubicBezTo>
                    <a:pt x="97" y="112"/>
                    <a:pt x="49" y="161"/>
                    <a:pt x="12" y="210"/>
                  </a:cubicBezTo>
                  <a:cubicBezTo>
                    <a:pt x="0" y="234"/>
                    <a:pt x="12" y="258"/>
                    <a:pt x="24" y="270"/>
                  </a:cubicBezTo>
                  <a:cubicBezTo>
                    <a:pt x="36" y="283"/>
                    <a:pt x="49" y="283"/>
                    <a:pt x="60" y="283"/>
                  </a:cubicBezTo>
                  <a:cubicBezTo>
                    <a:pt x="73" y="283"/>
                    <a:pt x="85" y="283"/>
                    <a:pt x="97" y="270"/>
                  </a:cubicBezTo>
                  <a:cubicBezTo>
                    <a:pt x="146" y="234"/>
                    <a:pt x="182" y="185"/>
                    <a:pt x="219" y="137"/>
                  </a:cubicBezTo>
                  <a:cubicBezTo>
                    <a:pt x="231" y="124"/>
                    <a:pt x="243" y="112"/>
                    <a:pt x="255" y="88"/>
                  </a:cubicBezTo>
                  <a:cubicBezTo>
                    <a:pt x="279" y="64"/>
                    <a:pt x="268" y="27"/>
                    <a:pt x="243" y="15"/>
                  </a:cubicBezTo>
                  <a:cubicBezTo>
                    <a:pt x="236" y="8"/>
                    <a:pt x="225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78" name="Google Shape;2278;p36"/>
            <p:cNvSpPr/>
            <p:nvPr/>
          </p:nvSpPr>
          <p:spPr>
            <a:xfrm>
              <a:off x="7387852" y="3196629"/>
              <a:ext cx="14175" cy="13831"/>
            </a:xfrm>
            <a:custGeom>
              <a:avLst/>
              <a:gdLst/>
              <a:ahLst/>
              <a:cxnLst/>
              <a:rect l="l" t="t" r="r" b="b"/>
              <a:pathLst>
                <a:path w="288" h="281" extrusionOk="0">
                  <a:moveTo>
                    <a:pt x="224" y="1"/>
                  </a:moveTo>
                  <a:cubicBezTo>
                    <a:pt x="215" y="1"/>
                    <a:pt x="206" y="4"/>
                    <a:pt x="199" y="12"/>
                  </a:cubicBezTo>
                  <a:cubicBezTo>
                    <a:pt x="137" y="85"/>
                    <a:pt x="77" y="146"/>
                    <a:pt x="28" y="219"/>
                  </a:cubicBezTo>
                  <a:cubicBezTo>
                    <a:pt x="1" y="246"/>
                    <a:pt x="28" y="280"/>
                    <a:pt x="59" y="280"/>
                  </a:cubicBezTo>
                  <a:cubicBezTo>
                    <a:pt x="69" y="280"/>
                    <a:pt x="80" y="277"/>
                    <a:pt x="89" y="268"/>
                  </a:cubicBezTo>
                  <a:cubicBezTo>
                    <a:pt x="150" y="206"/>
                    <a:pt x="199" y="146"/>
                    <a:pt x="259" y="73"/>
                  </a:cubicBezTo>
                  <a:cubicBezTo>
                    <a:pt x="288" y="44"/>
                    <a:pt x="25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79" name="Google Shape;2279;p36"/>
            <p:cNvSpPr/>
            <p:nvPr/>
          </p:nvSpPr>
          <p:spPr>
            <a:xfrm>
              <a:off x="7387409" y="3196186"/>
              <a:ext cx="14421" cy="14815"/>
            </a:xfrm>
            <a:custGeom>
              <a:avLst/>
              <a:gdLst/>
              <a:ahLst/>
              <a:cxnLst/>
              <a:rect l="l" t="t" r="r" b="b"/>
              <a:pathLst>
                <a:path w="293" h="301" extrusionOk="0">
                  <a:moveTo>
                    <a:pt x="256" y="21"/>
                  </a:moveTo>
                  <a:cubicBezTo>
                    <a:pt x="268" y="33"/>
                    <a:pt x="268" y="58"/>
                    <a:pt x="256" y="82"/>
                  </a:cubicBezTo>
                  <a:lnTo>
                    <a:pt x="244" y="94"/>
                  </a:lnTo>
                  <a:lnTo>
                    <a:pt x="98" y="277"/>
                  </a:lnTo>
                  <a:cubicBezTo>
                    <a:pt x="92" y="282"/>
                    <a:pt x="83" y="285"/>
                    <a:pt x="74" y="285"/>
                  </a:cubicBezTo>
                  <a:cubicBezTo>
                    <a:pt x="65" y="285"/>
                    <a:pt x="55" y="282"/>
                    <a:pt x="49" y="277"/>
                  </a:cubicBezTo>
                  <a:cubicBezTo>
                    <a:pt x="37" y="264"/>
                    <a:pt x="25" y="252"/>
                    <a:pt x="37" y="228"/>
                  </a:cubicBezTo>
                  <a:cubicBezTo>
                    <a:pt x="86" y="167"/>
                    <a:pt x="146" y="94"/>
                    <a:pt x="208" y="33"/>
                  </a:cubicBezTo>
                  <a:cubicBezTo>
                    <a:pt x="219" y="21"/>
                    <a:pt x="232" y="21"/>
                    <a:pt x="232" y="21"/>
                  </a:cubicBezTo>
                  <a:close/>
                  <a:moveTo>
                    <a:pt x="237" y="1"/>
                  </a:moveTo>
                  <a:cubicBezTo>
                    <a:pt x="223" y="1"/>
                    <a:pt x="209" y="7"/>
                    <a:pt x="195" y="21"/>
                  </a:cubicBezTo>
                  <a:cubicBezTo>
                    <a:pt x="135" y="82"/>
                    <a:pt x="73" y="155"/>
                    <a:pt x="25" y="215"/>
                  </a:cubicBezTo>
                  <a:cubicBezTo>
                    <a:pt x="0" y="240"/>
                    <a:pt x="13" y="277"/>
                    <a:pt x="37" y="288"/>
                  </a:cubicBezTo>
                  <a:cubicBezTo>
                    <a:pt x="49" y="301"/>
                    <a:pt x="62" y="301"/>
                    <a:pt x="73" y="301"/>
                  </a:cubicBezTo>
                  <a:cubicBezTo>
                    <a:pt x="86" y="301"/>
                    <a:pt x="98" y="301"/>
                    <a:pt x="110" y="288"/>
                  </a:cubicBezTo>
                  <a:lnTo>
                    <a:pt x="256" y="106"/>
                  </a:lnTo>
                  <a:lnTo>
                    <a:pt x="268" y="94"/>
                  </a:lnTo>
                  <a:cubicBezTo>
                    <a:pt x="292" y="58"/>
                    <a:pt x="281" y="33"/>
                    <a:pt x="268" y="9"/>
                  </a:cubicBezTo>
                  <a:cubicBezTo>
                    <a:pt x="258" y="4"/>
                    <a:pt x="248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80" name="Google Shape;2280;p36"/>
            <p:cNvSpPr/>
            <p:nvPr/>
          </p:nvSpPr>
          <p:spPr>
            <a:xfrm>
              <a:off x="7390264" y="3207409"/>
              <a:ext cx="13585" cy="13437"/>
            </a:xfrm>
            <a:custGeom>
              <a:avLst/>
              <a:gdLst/>
              <a:ahLst/>
              <a:cxnLst/>
              <a:rect l="l" t="t" r="r" b="b"/>
              <a:pathLst>
                <a:path w="276" h="273" extrusionOk="0">
                  <a:moveTo>
                    <a:pt x="216" y="1"/>
                  </a:moveTo>
                  <a:cubicBezTo>
                    <a:pt x="207" y="1"/>
                    <a:pt x="196" y="4"/>
                    <a:pt x="186" y="12"/>
                  </a:cubicBezTo>
                  <a:cubicBezTo>
                    <a:pt x="137" y="73"/>
                    <a:pt x="77" y="133"/>
                    <a:pt x="28" y="195"/>
                  </a:cubicBezTo>
                  <a:cubicBezTo>
                    <a:pt x="1" y="230"/>
                    <a:pt x="27" y="273"/>
                    <a:pt x="57" y="273"/>
                  </a:cubicBezTo>
                  <a:cubicBezTo>
                    <a:pt x="68" y="273"/>
                    <a:pt x="79" y="268"/>
                    <a:pt x="88" y="255"/>
                  </a:cubicBezTo>
                  <a:cubicBezTo>
                    <a:pt x="150" y="206"/>
                    <a:pt x="198" y="133"/>
                    <a:pt x="247" y="73"/>
                  </a:cubicBezTo>
                  <a:cubicBezTo>
                    <a:pt x="275" y="44"/>
                    <a:pt x="251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81" name="Google Shape;2281;p36"/>
            <p:cNvSpPr/>
            <p:nvPr/>
          </p:nvSpPr>
          <p:spPr>
            <a:xfrm>
              <a:off x="7390411" y="3207064"/>
              <a:ext cx="13782" cy="14126"/>
            </a:xfrm>
            <a:custGeom>
              <a:avLst/>
              <a:gdLst/>
              <a:ahLst/>
              <a:cxnLst/>
              <a:rect l="l" t="t" r="r" b="b"/>
              <a:pathLst>
                <a:path w="280" h="287" extrusionOk="0">
                  <a:moveTo>
                    <a:pt x="218" y="22"/>
                  </a:moveTo>
                  <a:cubicBezTo>
                    <a:pt x="225" y="22"/>
                    <a:pt x="231" y="25"/>
                    <a:pt x="231" y="31"/>
                  </a:cubicBezTo>
                  <a:cubicBezTo>
                    <a:pt x="256" y="43"/>
                    <a:pt x="256" y="67"/>
                    <a:pt x="244" y="80"/>
                  </a:cubicBezTo>
                  <a:lnTo>
                    <a:pt x="207" y="116"/>
                  </a:lnTo>
                  <a:cubicBezTo>
                    <a:pt x="171" y="165"/>
                    <a:pt x="122" y="213"/>
                    <a:pt x="85" y="262"/>
                  </a:cubicBezTo>
                  <a:cubicBezTo>
                    <a:pt x="73" y="268"/>
                    <a:pt x="64" y="271"/>
                    <a:pt x="57" y="271"/>
                  </a:cubicBezTo>
                  <a:cubicBezTo>
                    <a:pt x="49" y="271"/>
                    <a:pt x="43" y="268"/>
                    <a:pt x="37" y="262"/>
                  </a:cubicBezTo>
                  <a:cubicBezTo>
                    <a:pt x="25" y="250"/>
                    <a:pt x="12" y="226"/>
                    <a:pt x="37" y="202"/>
                  </a:cubicBezTo>
                  <a:cubicBezTo>
                    <a:pt x="74" y="165"/>
                    <a:pt x="110" y="116"/>
                    <a:pt x="158" y="67"/>
                  </a:cubicBezTo>
                  <a:lnTo>
                    <a:pt x="195" y="31"/>
                  </a:lnTo>
                  <a:cubicBezTo>
                    <a:pt x="201" y="25"/>
                    <a:pt x="210" y="22"/>
                    <a:pt x="218" y="22"/>
                  </a:cubicBezTo>
                  <a:close/>
                  <a:moveTo>
                    <a:pt x="218" y="0"/>
                  </a:moveTo>
                  <a:cubicBezTo>
                    <a:pt x="207" y="0"/>
                    <a:pt x="195" y="6"/>
                    <a:pt x="183" y="19"/>
                  </a:cubicBezTo>
                  <a:lnTo>
                    <a:pt x="147" y="56"/>
                  </a:lnTo>
                  <a:cubicBezTo>
                    <a:pt x="98" y="104"/>
                    <a:pt x="61" y="153"/>
                    <a:pt x="25" y="202"/>
                  </a:cubicBezTo>
                  <a:cubicBezTo>
                    <a:pt x="1" y="226"/>
                    <a:pt x="1" y="262"/>
                    <a:pt x="25" y="274"/>
                  </a:cubicBezTo>
                  <a:cubicBezTo>
                    <a:pt x="37" y="286"/>
                    <a:pt x="49" y="286"/>
                    <a:pt x="61" y="286"/>
                  </a:cubicBezTo>
                  <a:cubicBezTo>
                    <a:pt x="74" y="286"/>
                    <a:pt x="85" y="286"/>
                    <a:pt x="98" y="274"/>
                  </a:cubicBezTo>
                  <a:cubicBezTo>
                    <a:pt x="134" y="226"/>
                    <a:pt x="183" y="177"/>
                    <a:pt x="220" y="129"/>
                  </a:cubicBezTo>
                  <a:lnTo>
                    <a:pt x="256" y="92"/>
                  </a:lnTo>
                  <a:cubicBezTo>
                    <a:pt x="280" y="67"/>
                    <a:pt x="268" y="31"/>
                    <a:pt x="244" y="19"/>
                  </a:cubicBezTo>
                  <a:cubicBezTo>
                    <a:pt x="238" y="6"/>
                    <a:pt x="228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82" name="Google Shape;2282;p36"/>
            <p:cNvSpPr/>
            <p:nvPr/>
          </p:nvSpPr>
          <p:spPr>
            <a:xfrm>
              <a:off x="7387212" y="3222717"/>
              <a:ext cx="15455" cy="14569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255" y="0"/>
                  </a:moveTo>
                  <a:cubicBezTo>
                    <a:pt x="249" y="0"/>
                    <a:pt x="243" y="2"/>
                    <a:pt x="236" y="5"/>
                  </a:cubicBezTo>
                  <a:cubicBezTo>
                    <a:pt x="150" y="65"/>
                    <a:pt x="77" y="138"/>
                    <a:pt x="17" y="236"/>
                  </a:cubicBezTo>
                  <a:cubicBezTo>
                    <a:pt x="1" y="268"/>
                    <a:pt x="28" y="296"/>
                    <a:pt x="55" y="296"/>
                  </a:cubicBezTo>
                  <a:cubicBezTo>
                    <a:pt x="69" y="296"/>
                    <a:pt x="82" y="289"/>
                    <a:pt x="90" y="273"/>
                  </a:cubicBezTo>
                  <a:cubicBezTo>
                    <a:pt x="150" y="200"/>
                    <a:pt x="199" y="138"/>
                    <a:pt x="272" y="78"/>
                  </a:cubicBezTo>
                  <a:cubicBezTo>
                    <a:pt x="314" y="57"/>
                    <a:pt x="293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83" name="Google Shape;2283;p36"/>
            <p:cNvSpPr/>
            <p:nvPr/>
          </p:nvSpPr>
          <p:spPr>
            <a:xfrm>
              <a:off x="7386818" y="3222274"/>
              <a:ext cx="15603" cy="15652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262" y="21"/>
                  </a:moveTo>
                  <a:cubicBezTo>
                    <a:pt x="275" y="21"/>
                    <a:pt x="284" y="29"/>
                    <a:pt x="293" y="38"/>
                  </a:cubicBezTo>
                  <a:cubicBezTo>
                    <a:pt x="293" y="50"/>
                    <a:pt x="304" y="74"/>
                    <a:pt x="280" y="87"/>
                  </a:cubicBezTo>
                  <a:cubicBezTo>
                    <a:pt x="220" y="136"/>
                    <a:pt x="158" y="196"/>
                    <a:pt x="98" y="282"/>
                  </a:cubicBezTo>
                  <a:cubicBezTo>
                    <a:pt x="89" y="290"/>
                    <a:pt x="74" y="299"/>
                    <a:pt x="62" y="299"/>
                  </a:cubicBezTo>
                  <a:cubicBezTo>
                    <a:pt x="57" y="299"/>
                    <a:pt x="53" y="297"/>
                    <a:pt x="49" y="293"/>
                  </a:cubicBezTo>
                  <a:cubicBezTo>
                    <a:pt x="37" y="282"/>
                    <a:pt x="25" y="269"/>
                    <a:pt x="37" y="245"/>
                  </a:cubicBezTo>
                  <a:cubicBezTo>
                    <a:pt x="85" y="172"/>
                    <a:pt x="158" y="87"/>
                    <a:pt x="244" y="26"/>
                  </a:cubicBezTo>
                  <a:cubicBezTo>
                    <a:pt x="251" y="22"/>
                    <a:pt x="257" y="21"/>
                    <a:pt x="262" y="21"/>
                  </a:cubicBezTo>
                  <a:close/>
                  <a:moveTo>
                    <a:pt x="271" y="1"/>
                  </a:moveTo>
                  <a:cubicBezTo>
                    <a:pt x="263" y="1"/>
                    <a:pt x="253" y="5"/>
                    <a:pt x="244" y="14"/>
                  </a:cubicBezTo>
                  <a:cubicBezTo>
                    <a:pt x="147" y="74"/>
                    <a:pt x="74" y="160"/>
                    <a:pt x="25" y="233"/>
                  </a:cubicBezTo>
                  <a:cubicBezTo>
                    <a:pt x="1" y="269"/>
                    <a:pt x="12" y="293"/>
                    <a:pt x="37" y="306"/>
                  </a:cubicBezTo>
                  <a:cubicBezTo>
                    <a:pt x="49" y="306"/>
                    <a:pt x="61" y="318"/>
                    <a:pt x="61" y="318"/>
                  </a:cubicBezTo>
                  <a:cubicBezTo>
                    <a:pt x="85" y="318"/>
                    <a:pt x="98" y="306"/>
                    <a:pt x="110" y="293"/>
                  </a:cubicBezTo>
                  <a:cubicBezTo>
                    <a:pt x="171" y="209"/>
                    <a:pt x="231" y="147"/>
                    <a:pt x="293" y="99"/>
                  </a:cubicBezTo>
                  <a:cubicBezTo>
                    <a:pt x="317" y="74"/>
                    <a:pt x="317" y="50"/>
                    <a:pt x="304" y="26"/>
                  </a:cubicBezTo>
                  <a:cubicBezTo>
                    <a:pt x="297" y="11"/>
                    <a:pt x="285" y="1"/>
                    <a:pt x="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84" name="Google Shape;2284;p36"/>
            <p:cNvSpPr/>
            <p:nvPr/>
          </p:nvSpPr>
          <p:spPr>
            <a:xfrm>
              <a:off x="7387999" y="3235563"/>
              <a:ext cx="16439" cy="13782"/>
            </a:xfrm>
            <a:custGeom>
              <a:avLst/>
              <a:gdLst/>
              <a:ahLst/>
              <a:cxnLst/>
              <a:rect l="l" t="t" r="r" b="b"/>
              <a:pathLst>
                <a:path w="334" h="280" extrusionOk="0">
                  <a:moveTo>
                    <a:pt x="270" y="0"/>
                  </a:moveTo>
                  <a:cubicBezTo>
                    <a:pt x="261" y="0"/>
                    <a:pt x="252" y="4"/>
                    <a:pt x="244" y="12"/>
                  </a:cubicBezTo>
                  <a:cubicBezTo>
                    <a:pt x="171" y="72"/>
                    <a:pt x="98" y="145"/>
                    <a:pt x="37" y="206"/>
                  </a:cubicBezTo>
                  <a:cubicBezTo>
                    <a:pt x="0" y="243"/>
                    <a:pt x="26" y="280"/>
                    <a:pt x="62" y="280"/>
                  </a:cubicBezTo>
                  <a:cubicBezTo>
                    <a:pt x="74" y="280"/>
                    <a:pt x="86" y="276"/>
                    <a:pt x="98" y="267"/>
                  </a:cubicBezTo>
                  <a:cubicBezTo>
                    <a:pt x="159" y="206"/>
                    <a:pt x="232" y="145"/>
                    <a:pt x="305" y="72"/>
                  </a:cubicBezTo>
                  <a:cubicBezTo>
                    <a:pt x="333" y="44"/>
                    <a:pt x="302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85" name="Google Shape;2285;p36"/>
            <p:cNvSpPr/>
            <p:nvPr/>
          </p:nvSpPr>
          <p:spPr>
            <a:xfrm>
              <a:off x="7388049" y="3235219"/>
              <a:ext cx="16144" cy="14668"/>
            </a:xfrm>
            <a:custGeom>
              <a:avLst/>
              <a:gdLst/>
              <a:ahLst/>
              <a:cxnLst/>
              <a:rect l="l" t="t" r="r" b="b"/>
              <a:pathLst>
                <a:path w="328" h="298" extrusionOk="0">
                  <a:moveTo>
                    <a:pt x="268" y="19"/>
                  </a:moveTo>
                  <a:cubicBezTo>
                    <a:pt x="279" y="19"/>
                    <a:pt x="292" y="19"/>
                    <a:pt x="292" y="30"/>
                  </a:cubicBezTo>
                  <a:cubicBezTo>
                    <a:pt x="304" y="43"/>
                    <a:pt x="316" y="55"/>
                    <a:pt x="292" y="79"/>
                  </a:cubicBezTo>
                  <a:lnTo>
                    <a:pt x="243" y="128"/>
                  </a:lnTo>
                  <a:cubicBezTo>
                    <a:pt x="195" y="176"/>
                    <a:pt x="133" y="225"/>
                    <a:pt x="85" y="274"/>
                  </a:cubicBezTo>
                  <a:cubicBezTo>
                    <a:pt x="79" y="280"/>
                    <a:pt x="70" y="283"/>
                    <a:pt x="61" y="283"/>
                  </a:cubicBezTo>
                  <a:cubicBezTo>
                    <a:pt x="52" y="283"/>
                    <a:pt x="42" y="280"/>
                    <a:pt x="36" y="274"/>
                  </a:cubicBezTo>
                  <a:cubicBezTo>
                    <a:pt x="24" y="262"/>
                    <a:pt x="24" y="238"/>
                    <a:pt x="36" y="225"/>
                  </a:cubicBezTo>
                  <a:lnTo>
                    <a:pt x="182" y="79"/>
                  </a:lnTo>
                  <a:cubicBezTo>
                    <a:pt x="206" y="67"/>
                    <a:pt x="231" y="43"/>
                    <a:pt x="243" y="30"/>
                  </a:cubicBezTo>
                  <a:cubicBezTo>
                    <a:pt x="255" y="19"/>
                    <a:pt x="255" y="19"/>
                    <a:pt x="268" y="19"/>
                  </a:cubicBezTo>
                  <a:close/>
                  <a:moveTo>
                    <a:pt x="272" y="0"/>
                  </a:moveTo>
                  <a:cubicBezTo>
                    <a:pt x="258" y="0"/>
                    <a:pt x="243" y="7"/>
                    <a:pt x="231" y="19"/>
                  </a:cubicBezTo>
                  <a:cubicBezTo>
                    <a:pt x="219" y="30"/>
                    <a:pt x="195" y="43"/>
                    <a:pt x="170" y="67"/>
                  </a:cubicBezTo>
                  <a:lnTo>
                    <a:pt x="24" y="213"/>
                  </a:lnTo>
                  <a:cubicBezTo>
                    <a:pt x="0" y="238"/>
                    <a:pt x="12" y="262"/>
                    <a:pt x="24" y="286"/>
                  </a:cubicBezTo>
                  <a:cubicBezTo>
                    <a:pt x="36" y="286"/>
                    <a:pt x="49" y="298"/>
                    <a:pt x="60" y="298"/>
                  </a:cubicBezTo>
                  <a:cubicBezTo>
                    <a:pt x="73" y="298"/>
                    <a:pt x="85" y="298"/>
                    <a:pt x="97" y="286"/>
                  </a:cubicBezTo>
                  <a:cubicBezTo>
                    <a:pt x="146" y="238"/>
                    <a:pt x="206" y="189"/>
                    <a:pt x="255" y="140"/>
                  </a:cubicBezTo>
                  <a:lnTo>
                    <a:pt x="304" y="92"/>
                  </a:lnTo>
                  <a:cubicBezTo>
                    <a:pt x="328" y="67"/>
                    <a:pt x="328" y="30"/>
                    <a:pt x="304" y="19"/>
                  </a:cubicBezTo>
                  <a:cubicBezTo>
                    <a:pt x="298" y="7"/>
                    <a:pt x="286" y="0"/>
                    <a:pt x="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86" name="Google Shape;2286;p36"/>
            <p:cNvSpPr/>
            <p:nvPr/>
          </p:nvSpPr>
          <p:spPr>
            <a:xfrm>
              <a:off x="7386030" y="3247524"/>
              <a:ext cx="17227" cy="16735"/>
            </a:xfrm>
            <a:custGeom>
              <a:avLst/>
              <a:gdLst/>
              <a:ahLst/>
              <a:cxnLst/>
              <a:rect l="l" t="t" r="r" b="b"/>
              <a:pathLst>
                <a:path w="350" h="340" extrusionOk="0">
                  <a:moveTo>
                    <a:pt x="286" y="0"/>
                  </a:moveTo>
                  <a:cubicBezTo>
                    <a:pt x="277" y="0"/>
                    <a:pt x="268" y="4"/>
                    <a:pt x="260" y="12"/>
                  </a:cubicBezTo>
                  <a:cubicBezTo>
                    <a:pt x="174" y="97"/>
                    <a:pt x="101" y="182"/>
                    <a:pt x="28" y="267"/>
                  </a:cubicBezTo>
                  <a:cubicBezTo>
                    <a:pt x="0" y="296"/>
                    <a:pt x="31" y="339"/>
                    <a:pt x="64" y="339"/>
                  </a:cubicBezTo>
                  <a:cubicBezTo>
                    <a:pt x="73" y="339"/>
                    <a:pt x="82" y="336"/>
                    <a:pt x="90" y="328"/>
                  </a:cubicBezTo>
                  <a:cubicBezTo>
                    <a:pt x="174" y="243"/>
                    <a:pt x="247" y="158"/>
                    <a:pt x="320" y="72"/>
                  </a:cubicBezTo>
                  <a:cubicBezTo>
                    <a:pt x="349" y="44"/>
                    <a:pt x="318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87" name="Google Shape;2287;p36"/>
            <p:cNvSpPr/>
            <p:nvPr/>
          </p:nvSpPr>
          <p:spPr>
            <a:xfrm>
              <a:off x="7386227" y="3247180"/>
              <a:ext cx="16784" cy="17719"/>
            </a:xfrm>
            <a:custGeom>
              <a:avLst/>
              <a:gdLst/>
              <a:ahLst/>
              <a:cxnLst/>
              <a:rect l="l" t="t" r="r" b="b"/>
              <a:pathLst>
                <a:path w="341" h="360" extrusionOk="0">
                  <a:moveTo>
                    <a:pt x="280" y="19"/>
                  </a:moveTo>
                  <a:cubicBezTo>
                    <a:pt x="292" y="19"/>
                    <a:pt x="292" y="19"/>
                    <a:pt x="305" y="31"/>
                  </a:cubicBezTo>
                  <a:cubicBezTo>
                    <a:pt x="316" y="43"/>
                    <a:pt x="316" y="55"/>
                    <a:pt x="305" y="79"/>
                  </a:cubicBezTo>
                  <a:lnTo>
                    <a:pt x="268" y="116"/>
                  </a:lnTo>
                  <a:cubicBezTo>
                    <a:pt x="207" y="189"/>
                    <a:pt x="146" y="262"/>
                    <a:pt x="86" y="322"/>
                  </a:cubicBezTo>
                  <a:cubicBezTo>
                    <a:pt x="75" y="333"/>
                    <a:pt x="67" y="337"/>
                    <a:pt x="60" y="337"/>
                  </a:cubicBezTo>
                  <a:cubicBezTo>
                    <a:pt x="51" y="337"/>
                    <a:pt x="44" y="330"/>
                    <a:pt x="37" y="322"/>
                  </a:cubicBezTo>
                  <a:cubicBezTo>
                    <a:pt x="24" y="311"/>
                    <a:pt x="13" y="298"/>
                    <a:pt x="37" y="274"/>
                  </a:cubicBezTo>
                  <a:cubicBezTo>
                    <a:pt x="97" y="201"/>
                    <a:pt x="159" y="141"/>
                    <a:pt x="219" y="68"/>
                  </a:cubicBezTo>
                  <a:lnTo>
                    <a:pt x="256" y="31"/>
                  </a:lnTo>
                  <a:cubicBezTo>
                    <a:pt x="268" y="19"/>
                    <a:pt x="280" y="19"/>
                    <a:pt x="280" y="19"/>
                  </a:cubicBezTo>
                  <a:close/>
                  <a:moveTo>
                    <a:pt x="284" y="1"/>
                  </a:moveTo>
                  <a:cubicBezTo>
                    <a:pt x="271" y="1"/>
                    <a:pt x="255" y="7"/>
                    <a:pt x="243" y="19"/>
                  </a:cubicBezTo>
                  <a:lnTo>
                    <a:pt x="207" y="55"/>
                  </a:lnTo>
                  <a:cubicBezTo>
                    <a:pt x="146" y="128"/>
                    <a:pt x="73" y="189"/>
                    <a:pt x="24" y="262"/>
                  </a:cubicBezTo>
                  <a:cubicBezTo>
                    <a:pt x="0" y="286"/>
                    <a:pt x="0" y="322"/>
                    <a:pt x="24" y="335"/>
                  </a:cubicBezTo>
                  <a:cubicBezTo>
                    <a:pt x="37" y="347"/>
                    <a:pt x="49" y="359"/>
                    <a:pt x="61" y="359"/>
                  </a:cubicBezTo>
                  <a:cubicBezTo>
                    <a:pt x="73" y="359"/>
                    <a:pt x="86" y="347"/>
                    <a:pt x="97" y="335"/>
                  </a:cubicBezTo>
                  <a:cubicBezTo>
                    <a:pt x="159" y="274"/>
                    <a:pt x="219" y="201"/>
                    <a:pt x="280" y="128"/>
                  </a:cubicBezTo>
                  <a:lnTo>
                    <a:pt x="316" y="92"/>
                  </a:lnTo>
                  <a:cubicBezTo>
                    <a:pt x="341" y="68"/>
                    <a:pt x="329" y="31"/>
                    <a:pt x="316" y="19"/>
                  </a:cubicBezTo>
                  <a:cubicBezTo>
                    <a:pt x="310" y="7"/>
                    <a:pt x="298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88" name="Google Shape;2288;p36"/>
            <p:cNvSpPr/>
            <p:nvPr/>
          </p:nvSpPr>
          <p:spPr>
            <a:xfrm>
              <a:off x="7385932" y="3261946"/>
              <a:ext cx="17325" cy="16144"/>
            </a:xfrm>
            <a:custGeom>
              <a:avLst/>
              <a:gdLst/>
              <a:ahLst/>
              <a:cxnLst/>
              <a:rect l="l" t="t" r="r" b="b"/>
              <a:pathLst>
                <a:path w="352" h="328" extrusionOk="0">
                  <a:moveTo>
                    <a:pt x="290" y="1"/>
                  </a:moveTo>
                  <a:cubicBezTo>
                    <a:pt x="281" y="1"/>
                    <a:pt x="271" y="4"/>
                    <a:pt x="262" y="11"/>
                  </a:cubicBezTo>
                  <a:cubicBezTo>
                    <a:pt x="176" y="84"/>
                    <a:pt x="79" y="168"/>
                    <a:pt x="19" y="266"/>
                  </a:cubicBezTo>
                  <a:cubicBezTo>
                    <a:pt x="0" y="293"/>
                    <a:pt x="30" y="328"/>
                    <a:pt x="61" y="328"/>
                  </a:cubicBezTo>
                  <a:cubicBezTo>
                    <a:pt x="72" y="328"/>
                    <a:pt x="82" y="324"/>
                    <a:pt x="92" y="314"/>
                  </a:cubicBezTo>
                  <a:cubicBezTo>
                    <a:pt x="165" y="230"/>
                    <a:pt x="225" y="144"/>
                    <a:pt x="322" y="71"/>
                  </a:cubicBezTo>
                  <a:cubicBezTo>
                    <a:pt x="352" y="52"/>
                    <a:pt x="326" y="1"/>
                    <a:pt x="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89" name="Google Shape;2289;p36"/>
            <p:cNvSpPr/>
            <p:nvPr/>
          </p:nvSpPr>
          <p:spPr>
            <a:xfrm>
              <a:off x="7385637" y="3261602"/>
              <a:ext cx="17375" cy="17030"/>
            </a:xfrm>
            <a:custGeom>
              <a:avLst/>
              <a:gdLst/>
              <a:ahLst/>
              <a:cxnLst/>
              <a:rect l="l" t="t" r="r" b="b"/>
              <a:pathLst>
                <a:path w="353" h="346" extrusionOk="0">
                  <a:moveTo>
                    <a:pt x="280" y="18"/>
                  </a:moveTo>
                  <a:cubicBezTo>
                    <a:pt x="292" y="18"/>
                    <a:pt x="304" y="18"/>
                    <a:pt x="317" y="29"/>
                  </a:cubicBezTo>
                  <a:cubicBezTo>
                    <a:pt x="328" y="42"/>
                    <a:pt x="328" y="66"/>
                    <a:pt x="317" y="78"/>
                  </a:cubicBezTo>
                  <a:cubicBezTo>
                    <a:pt x="231" y="151"/>
                    <a:pt x="158" y="237"/>
                    <a:pt x="85" y="321"/>
                  </a:cubicBezTo>
                  <a:cubicBezTo>
                    <a:pt x="79" y="328"/>
                    <a:pt x="70" y="331"/>
                    <a:pt x="61" y="331"/>
                  </a:cubicBezTo>
                  <a:cubicBezTo>
                    <a:pt x="52" y="331"/>
                    <a:pt x="43" y="328"/>
                    <a:pt x="36" y="321"/>
                  </a:cubicBezTo>
                  <a:cubicBezTo>
                    <a:pt x="25" y="310"/>
                    <a:pt x="25" y="297"/>
                    <a:pt x="36" y="273"/>
                  </a:cubicBezTo>
                  <a:cubicBezTo>
                    <a:pt x="85" y="188"/>
                    <a:pt x="171" y="102"/>
                    <a:pt x="280" y="18"/>
                  </a:cubicBezTo>
                  <a:close/>
                  <a:moveTo>
                    <a:pt x="289" y="0"/>
                  </a:moveTo>
                  <a:cubicBezTo>
                    <a:pt x="282" y="0"/>
                    <a:pt x="275" y="2"/>
                    <a:pt x="268" y="5"/>
                  </a:cubicBezTo>
                  <a:cubicBezTo>
                    <a:pt x="158" y="91"/>
                    <a:pt x="73" y="175"/>
                    <a:pt x="12" y="261"/>
                  </a:cubicBezTo>
                  <a:cubicBezTo>
                    <a:pt x="0" y="297"/>
                    <a:pt x="12" y="321"/>
                    <a:pt x="36" y="334"/>
                  </a:cubicBezTo>
                  <a:cubicBezTo>
                    <a:pt x="36" y="346"/>
                    <a:pt x="49" y="346"/>
                    <a:pt x="61" y="346"/>
                  </a:cubicBezTo>
                  <a:cubicBezTo>
                    <a:pt x="73" y="346"/>
                    <a:pt x="85" y="346"/>
                    <a:pt x="98" y="334"/>
                  </a:cubicBezTo>
                  <a:cubicBezTo>
                    <a:pt x="171" y="248"/>
                    <a:pt x="244" y="164"/>
                    <a:pt x="328" y="91"/>
                  </a:cubicBezTo>
                  <a:cubicBezTo>
                    <a:pt x="353" y="66"/>
                    <a:pt x="353" y="42"/>
                    <a:pt x="328" y="18"/>
                  </a:cubicBezTo>
                  <a:cubicBezTo>
                    <a:pt x="320" y="9"/>
                    <a:pt x="305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90" name="Google Shape;2290;p36"/>
            <p:cNvSpPr/>
            <p:nvPr/>
          </p:nvSpPr>
          <p:spPr>
            <a:xfrm>
              <a:off x="7387113" y="3273858"/>
              <a:ext cx="16735" cy="17965"/>
            </a:xfrm>
            <a:custGeom>
              <a:avLst/>
              <a:gdLst/>
              <a:ahLst/>
              <a:cxnLst/>
              <a:rect l="l" t="t" r="r" b="b"/>
              <a:pathLst>
                <a:path w="340" h="365" extrusionOk="0">
                  <a:moveTo>
                    <a:pt x="276" y="1"/>
                  </a:moveTo>
                  <a:cubicBezTo>
                    <a:pt x="267" y="1"/>
                    <a:pt x="258" y="4"/>
                    <a:pt x="250" y="12"/>
                  </a:cubicBezTo>
                  <a:cubicBezTo>
                    <a:pt x="177" y="109"/>
                    <a:pt x="92" y="194"/>
                    <a:pt x="19" y="291"/>
                  </a:cubicBezTo>
                  <a:cubicBezTo>
                    <a:pt x="1" y="328"/>
                    <a:pt x="31" y="365"/>
                    <a:pt x="63" y="365"/>
                  </a:cubicBezTo>
                  <a:cubicBezTo>
                    <a:pt x="73" y="365"/>
                    <a:pt x="83" y="361"/>
                    <a:pt x="92" y="353"/>
                  </a:cubicBezTo>
                  <a:cubicBezTo>
                    <a:pt x="165" y="267"/>
                    <a:pt x="238" y="170"/>
                    <a:pt x="311" y="72"/>
                  </a:cubicBezTo>
                  <a:cubicBezTo>
                    <a:pt x="339" y="44"/>
                    <a:pt x="308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91" name="Google Shape;2291;p36"/>
            <p:cNvSpPr/>
            <p:nvPr/>
          </p:nvSpPr>
          <p:spPr>
            <a:xfrm>
              <a:off x="7386818" y="3273415"/>
              <a:ext cx="17375" cy="18408"/>
            </a:xfrm>
            <a:custGeom>
              <a:avLst/>
              <a:gdLst/>
              <a:ahLst/>
              <a:cxnLst/>
              <a:rect l="l" t="t" r="r" b="b"/>
              <a:pathLst>
                <a:path w="353" h="374" extrusionOk="0">
                  <a:moveTo>
                    <a:pt x="293" y="21"/>
                  </a:moveTo>
                  <a:cubicBezTo>
                    <a:pt x="293" y="21"/>
                    <a:pt x="304" y="21"/>
                    <a:pt x="304" y="33"/>
                  </a:cubicBezTo>
                  <a:cubicBezTo>
                    <a:pt x="317" y="45"/>
                    <a:pt x="329" y="57"/>
                    <a:pt x="317" y="81"/>
                  </a:cubicBezTo>
                  <a:cubicBezTo>
                    <a:pt x="293" y="106"/>
                    <a:pt x="280" y="118"/>
                    <a:pt x="268" y="143"/>
                  </a:cubicBezTo>
                  <a:cubicBezTo>
                    <a:pt x="207" y="216"/>
                    <a:pt x="147" y="289"/>
                    <a:pt x="85" y="349"/>
                  </a:cubicBezTo>
                  <a:cubicBezTo>
                    <a:pt x="79" y="355"/>
                    <a:pt x="70" y="358"/>
                    <a:pt x="61" y="358"/>
                  </a:cubicBezTo>
                  <a:cubicBezTo>
                    <a:pt x="52" y="358"/>
                    <a:pt x="43" y="355"/>
                    <a:pt x="37" y="349"/>
                  </a:cubicBezTo>
                  <a:cubicBezTo>
                    <a:pt x="25" y="337"/>
                    <a:pt x="25" y="325"/>
                    <a:pt x="37" y="313"/>
                  </a:cubicBezTo>
                  <a:cubicBezTo>
                    <a:pt x="85" y="227"/>
                    <a:pt x="158" y="154"/>
                    <a:pt x="220" y="81"/>
                  </a:cubicBezTo>
                  <a:lnTo>
                    <a:pt x="268" y="33"/>
                  </a:lnTo>
                  <a:cubicBezTo>
                    <a:pt x="268" y="21"/>
                    <a:pt x="280" y="21"/>
                    <a:pt x="293" y="21"/>
                  </a:cubicBezTo>
                  <a:close/>
                  <a:moveTo>
                    <a:pt x="293" y="1"/>
                  </a:moveTo>
                  <a:cubicBezTo>
                    <a:pt x="279" y="1"/>
                    <a:pt x="263" y="7"/>
                    <a:pt x="256" y="21"/>
                  </a:cubicBezTo>
                  <a:cubicBezTo>
                    <a:pt x="231" y="33"/>
                    <a:pt x="220" y="57"/>
                    <a:pt x="207" y="70"/>
                  </a:cubicBezTo>
                  <a:cubicBezTo>
                    <a:pt x="147" y="143"/>
                    <a:pt x="74" y="216"/>
                    <a:pt x="12" y="300"/>
                  </a:cubicBezTo>
                  <a:cubicBezTo>
                    <a:pt x="1" y="325"/>
                    <a:pt x="12" y="349"/>
                    <a:pt x="25" y="362"/>
                  </a:cubicBezTo>
                  <a:cubicBezTo>
                    <a:pt x="37" y="373"/>
                    <a:pt x="49" y="373"/>
                    <a:pt x="61" y="373"/>
                  </a:cubicBezTo>
                  <a:cubicBezTo>
                    <a:pt x="74" y="373"/>
                    <a:pt x="85" y="373"/>
                    <a:pt x="98" y="362"/>
                  </a:cubicBezTo>
                  <a:cubicBezTo>
                    <a:pt x="171" y="300"/>
                    <a:pt x="220" y="216"/>
                    <a:pt x="280" y="154"/>
                  </a:cubicBezTo>
                  <a:cubicBezTo>
                    <a:pt x="293" y="130"/>
                    <a:pt x="317" y="106"/>
                    <a:pt x="329" y="94"/>
                  </a:cubicBezTo>
                  <a:cubicBezTo>
                    <a:pt x="353" y="70"/>
                    <a:pt x="341" y="33"/>
                    <a:pt x="317" y="8"/>
                  </a:cubicBezTo>
                  <a:cubicBezTo>
                    <a:pt x="312" y="4"/>
                    <a:pt x="303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92" name="Google Shape;2292;p36"/>
            <p:cNvSpPr/>
            <p:nvPr/>
          </p:nvSpPr>
          <p:spPr>
            <a:xfrm>
              <a:off x="7386670" y="3288723"/>
              <a:ext cx="17719" cy="19294"/>
            </a:xfrm>
            <a:custGeom>
              <a:avLst/>
              <a:gdLst/>
              <a:ahLst/>
              <a:cxnLst/>
              <a:rect l="l" t="t" r="r" b="b"/>
              <a:pathLst>
                <a:path w="360" h="392" extrusionOk="0">
                  <a:moveTo>
                    <a:pt x="296" y="1"/>
                  </a:moveTo>
                  <a:cubicBezTo>
                    <a:pt x="286" y="1"/>
                    <a:pt x="277" y="5"/>
                    <a:pt x="271" y="14"/>
                  </a:cubicBezTo>
                  <a:cubicBezTo>
                    <a:pt x="186" y="124"/>
                    <a:pt x="101" y="221"/>
                    <a:pt x="28" y="330"/>
                  </a:cubicBezTo>
                  <a:cubicBezTo>
                    <a:pt x="0" y="357"/>
                    <a:pt x="34" y="392"/>
                    <a:pt x="63" y="392"/>
                  </a:cubicBezTo>
                  <a:cubicBezTo>
                    <a:pt x="73" y="392"/>
                    <a:pt x="82" y="388"/>
                    <a:pt x="88" y="378"/>
                  </a:cubicBezTo>
                  <a:cubicBezTo>
                    <a:pt x="186" y="281"/>
                    <a:pt x="259" y="172"/>
                    <a:pt x="332" y="62"/>
                  </a:cubicBezTo>
                  <a:cubicBezTo>
                    <a:pt x="359" y="35"/>
                    <a:pt x="325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93" name="Google Shape;2293;p36"/>
            <p:cNvSpPr/>
            <p:nvPr/>
          </p:nvSpPr>
          <p:spPr>
            <a:xfrm>
              <a:off x="7386818" y="3288378"/>
              <a:ext cx="18015" cy="20180"/>
            </a:xfrm>
            <a:custGeom>
              <a:avLst/>
              <a:gdLst/>
              <a:ahLst/>
              <a:cxnLst/>
              <a:rect l="l" t="t" r="r" b="b"/>
              <a:pathLst>
                <a:path w="366" h="410" extrusionOk="0">
                  <a:moveTo>
                    <a:pt x="299" y="18"/>
                  </a:moveTo>
                  <a:cubicBezTo>
                    <a:pt x="305" y="18"/>
                    <a:pt x="311" y="21"/>
                    <a:pt x="317" y="21"/>
                  </a:cubicBezTo>
                  <a:cubicBezTo>
                    <a:pt x="329" y="33"/>
                    <a:pt x="341" y="58"/>
                    <a:pt x="329" y="69"/>
                  </a:cubicBezTo>
                  <a:cubicBezTo>
                    <a:pt x="304" y="94"/>
                    <a:pt x="293" y="118"/>
                    <a:pt x="268" y="155"/>
                  </a:cubicBezTo>
                  <a:cubicBezTo>
                    <a:pt x="207" y="228"/>
                    <a:pt x="147" y="312"/>
                    <a:pt x="85" y="385"/>
                  </a:cubicBezTo>
                  <a:cubicBezTo>
                    <a:pt x="79" y="392"/>
                    <a:pt x="70" y="395"/>
                    <a:pt x="61" y="395"/>
                  </a:cubicBezTo>
                  <a:cubicBezTo>
                    <a:pt x="52" y="395"/>
                    <a:pt x="43" y="392"/>
                    <a:pt x="37" y="385"/>
                  </a:cubicBezTo>
                  <a:cubicBezTo>
                    <a:pt x="25" y="374"/>
                    <a:pt x="12" y="361"/>
                    <a:pt x="25" y="337"/>
                  </a:cubicBezTo>
                  <a:cubicBezTo>
                    <a:pt x="85" y="264"/>
                    <a:pt x="147" y="179"/>
                    <a:pt x="207" y="106"/>
                  </a:cubicBezTo>
                  <a:lnTo>
                    <a:pt x="280" y="33"/>
                  </a:lnTo>
                  <a:cubicBezTo>
                    <a:pt x="286" y="21"/>
                    <a:pt x="293" y="18"/>
                    <a:pt x="299" y="18"/>
                  </a:cubicBezTo>
                  <a:close/>
                  <a:moveTo>
                    <a:pt x="298" y="1"/>
                  </a:moveTo>
                  <a:cubicBezTo>
                    <a:pt x="284" y="1"/>
                    <a:pt x="270" y="6"/>
                    <a:pt x="256" y="21"/>
                  </a:cubicBezTo>
                  <a:cubicBezTo>
                    <a:pt x="244" y="45"/>
                    <a:pt x="220" y="69"/>
                    <a:pt x="195" y="94"/>
                  </a:cubicBezTo>
                  <a:cubicBezTo>
                    <a:pt x="134" y="167"/>
                    <a:pt x="74" y="252"/>
                    <a:pt x="12" y="325"/>
                  </a:cubicBezTo>
                  <a:cubicBezTo>
                    <a:pt x="1" y="361"/>
                    <a:pt x="12" y="385"/>
                    <a:pt x="25" y="398"/>
                  </a:cubicBezTo>
                  <a:cubicBezTo>
                    <a:pt x="37" y="410"/>
                    <a:pt x="49" y="410"/>
                    <a:pt x="61" y="410"/>
                  </a:cubicBezTo>
                  <a:cubicBezTo>
                    <a:pt x="74" y="410"/>
                    <a:pt x="85" y="410"/>
                    <a:pt x="98" y="398"/>
                  </a:cubicBezTo>
                  <a:cubicBezTo>
                    <a:pt x="158" y="325"/>
                    <a:pt x="220" y="239"/>
                    <a:pt x="280" y="167"/>
                  </a:cubicBezTo>
                  <a:cubicBezTo>
                    <a:pt x="304" y="131"/>
                    <a:pt x="317" y="106"/>
                    <a:pt x="341" y="82"/>
                  </a:cubicBezTo>
                  <a:cubicBezTo>
                    <a:pt x="366" y="58"/>
                    <a:pt x="353" y="33"/>
                    <a:pt x="329" y="9"/>
                  </a:cubicBezTo>
                  <a:cubicBezTo>
                    <a:pt x="318" y="4"/>
                    <a:pt x="308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94" name="Google Shape;2294;p36"/>
            <p:cNvSpPr/>
            <p:nvPr/>
          </p:nvSpPr>
          <p:spPr>
            <a:xfrm>
              <a:off x="7385292" y="3306689"/>
              <a:ext cx="16686" cy="17473"/>
            </a:xfrm>
            <a:custGeom>
              <a:avLst/>
              <a:gdLst/>
              <a:ahLst/>
              <a:cxnLst/>
              <a:rect l="l" t="t" r="r" b="b"/>
              <a:pathLst>
                <a:path w="339" h="355" extrusionOk="0">
                  <a:moveTo>
                    <a:pt x="279" y="1"/>
                  </a:moveTo>
                  <a:cubicBezTo>
                    <a:pt x="269" y="1"/>
                    <a:pt x="259" y="5"/>
                    <a:pt x="251" y="13"/>
                  </a:cubicBezTo>
                  <a:cubicBezTo>
                    <a:pt x="153" y="86"/>
                    <a:pt x="68" y="172"/>
                    <a:pt x="19" y="281"/>
                  </a:cubicBezTo>
                  <a:cubicBezTo>
                    <a:pt x="1" y="318"/>
                    <a:pt x="31" y="355"/>
                    <a:pt x="58" y="355"/>
                  </a:cubicBezTo>
                  <a:cubicBezTo>
                    <a:pt x="66" y="355"/>
                    <a:pt x="74" y="351"/>
                    <a:pt x="80" y="342"/>
                  </a:cubicBezTo>
                  <a:cubicBezTo>
                    <a:pt x="153" y="245"/>
                    <a:pt x="226" y="148"/>
                    <a:pt x="311" y="75"/>
                  </a:cubicBezTo>
                  <a:cubicBezTo>
                    <a:pt x="339" y="38"/>
                    <a:pt x="310" y="1"/>
                    <a:pt x="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7384997" y="3306049"/>
              <a:ext cx="16833" cy="18064"/>
            </a:xfrm>
            <a:custGeom>
              <a:avLst/>
              <a:gdLst/>
              <a:ahLst/>
              <a:cxnLst/>
              <a:rect l="l" t="t" r="r" b="b"/>
              <a:pathLst>
                <a:path w="342" h="367" extrusionOk="0">
                  <a:moveTo>
                    <a:pt x="292" y="18"/>
                  </a:moveTo>
                  <a:cubicBezTo>
                    <a:pt x="302" y="18"/>
                    <a:pt x="311" y="21"/>
                    <a:pt x="317" y="26"/>
                  </a:cubicBezTo>
                  <a:cubicBezTo>
                    <a:pt x="317" y="39"/>
                    <a:pt x="330" y="63"/>
                    <a:pt x="305" y="75"/>
                  </a:cubicBezTo>
                  <a:cubicBezTo>
                    <a:pt x="232" y="161"/>
                    <a:pt x="159" y="245"/>
                    <a:pt x="98" y="331"/>
                  </a:cubicBezTo>
                  <a:lnTo>
                    <a:pt x="86" y="343"/>
                  </a:lnTo>
                  <a:cubicBezTo>
                    <a:pt x="74" y="355"/>
                    <a:pt x="65" y="358"/>
                    <a:pt x="57" y="358"/>
                  </a:cubicBezTo>
                  <a:cubicBezTo>
                    <a:pt x="49" y="358"/>
                    <a:pt x="43" y="355"/>
                    <a:pt x="38" y="355"/>
                  </a:cubicBezTo>
                  <a:cubicBezTo>
                    <a:pt x="25" y="343"/>
                    <a:pt x="13" y="318"/>
                    <a:pt x="25" y="294"/>
                  </a:cubicBezTo>
                  <a:cubicBezTo>
                    <a:pt x="74" y="209"/>
                    <a:pt x="159" y="112"/>
                    <a:pt x="257" y="26"/>
                  </a:cubicBezTo>
                  <a:cubicBezTo>
                    <a:pt x="269" y="21"/>
                    <a:pt x="281" y="18"/>
                    <a:pt x="292" y="18"/>
                  </a:cubicBezTo>
                  <a:close/>
                  <a:moveTo>
                    <a:pt x="288" y="1"/>
                  </a:moveTo>
                  <a:cubicBezTo>
                    <a:pt x="277" y="1"/>
                    <a:pt x="267" y="4"/>
                    <a:pt x="257" y="15"/>
                  </a:cubicBezTo>
                  <a:cubicBezTo>
                    <a:pt x="147" y="99"/>
                    <a:pt x="62" y="197"/>
                    <a:pt x="13" y="294"/>
                  </a:cubicBezTo>
                  <a:cubicBezTo>
                    <a:pt x="1" y="318"/>
                    <a:pt x="13" y="355"/>
                    <a:pt x="38" y="367"/>
                  </a:cubicBezTo>
                  <a:lnTo>
                    <a:pt x="62" y="367"/>
                  </a:lnTo>
                  <a:cubicBezTo>
                    <a:pt x="74" y="367"/>
                    <a:pt x="86" y="367"/>
                    <a:pt x="98" y="355"/>
                  </a:cubicBezTo>
                  <a:lnTo>
                    <a:pt x="111" y="343"/>
                  </a:lnTo>
                  <a:cubicBezTo>
                    <a:pt x="184" y="245"/>
                    <a:pt x="244" y="172"/>
                    <a:pt x="330" y="88"/>
                  </a:cubicBezTo>
                  <a:cubicBezTo>
                    <a:pt x="341" y="63"/>
                    <a:pt x="341" y="39"/>
                    <a:pt x="330" y="15"/>
                  </a:cubicBezTo>
                  <a:cubicBezTo>
                    <a:pt x="316" y="7"/>
                    <a:pt x="30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7387802" y="3320569"/>
              <a:ext cx="16046" cy="16686"/>
            </a:xfrm>
            <a:custGeom>
              <a:avLst/>
              <a:gdLst/>
              <a:ahLst/>
              <a:cxnLst/>
              <a:rect l="l" t="t" r="r" b="b"/>
              <a:pathLst>
                <a:path w="326" h="339" extrusionOk="0">
                  <a:moveTo>
                    <a:pt x="262" y="0"/>
                  </a:moveTo>
                  <a:cubicBezTo>
                    <a:pt x="253" y="0"/>
                    <a:pt x="244" y="4"/>
                    <a:pt x="236" y="12"/>
                  </a:cubicBezTo>
                  <a:cubicBezTo>
                    <a:pt x="163" y="96"/>
                    <a:pt x="90" y="182"/>
                    <a:pt x="29" y="267"/>
                  </a:cubicBezTo>
                  <a:cubicBezTo>
                    <a:pt x="0" y="296"/>
                    <a:pt x="39" y="339"/>
                    <a:pt x="75" y="339"/>
                  </a:cubicBezTo>
                  <a:cubicBezTo>
                    <a:pt x="85" y="339"/>
                    <a:pt x="94" y="336"/>
                    <a:pt x="102" y="328"/>
                  </a:cubicBezTo>
                  <a:cubicBezTo>
                    <a:pt x="175" y="242"/>
                    <a:pt x="236" y="158"/>
                    <a:pt x="297" y="72"/>
                  </a:cubicBezTo>
                  <a:cubicBezTo>
                    <a:pt x="325" y="44"/>
                    <a:pt x="294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7388049" y="3320126"/>
              <a:ext cx="16144" cy="17178"/>
            </a:xfrm>
            <a:custGeom>
              <a:avLst/>
              <a:gdLst/>
              <a:ahLst/>
              <a:cxnLst/>
              <a:rect l="l" t="t" r="r" b="b"/>
              <a:pathLst>
                <a:path w="328" h="349" extrusionOk="0">
                  <a:moveTo>
                    <a:pt x="279" y="21"/>
                  </a:moveTo>
                  <a:cubicBezTo>
                    <a:pt x="292" y="32"/>
                    <a:pt x="304" y="57"/>
                    <a:pt x="292" y="81"/>
                  </a:cubicBezTo>
                  <a:cubicBezTo>
                    <a:pt x="268" y="94"/>
                    <a:pt x="255" y="118"/>
                    <a:pt x="243" y="142"/>
                  </a:cubicBezTo>
                  <a:cubicBezTo>
                    <a:pt x="195" y="203"/>
                    <a:pt x="146" y="264"/>
                    <a:pt x="85" y="324"/>
                  </a:cubicBezTo>
                  <a:cubicBezTo>
                    <a:pt x="79" y="330"/>
                    <a:pt x="70" y="334"/>
                    <a:pt x="61" y="334"/>
                  </a:cubicBezTo>
                  <a:cubicBezTo>
                    <a:pt x="52" y="334"/>
                    <a:pt x="42" y="330"/>
                    <a:pt x="36" y="324"/>
                  </a:cubicBezTo>
                  <a:cubicBezTo>
                    <a:pt x="24" y="312"/>
                    <a:pt x="12" y="300"/>
                    <a:pt x="24" y="288"/>
                  </a:cubicBezTo>
                  <a:cubicBezTo>
                    <a:pt x="73" y="215"/>
                    <a:pt x="133" y="154"/>
                    <a:pt x="195" y="81"/>
                  </a:cubicBezTo>
                  <a:cubicBezTo>
                    <a:pt x="206" y="69"/>
                    <a:pt x="219" y="45"/>
                    <a:pt x="243" y="32"/>
                  </a:cubicBezTo>
                  <a:cubicBezTo>
                    <a:pt x="243" y="21"/>
                    <a:pt x="255" y="21"/>
                    <a:pt x="268" y="21"/>
                  </a:cubicBezTo>
                  <a:close/>
                  <a:moveTo>
                    <a:pt x="268" y="0"/>
                  </a:moveTo>
                  <a:cubicBezTo>
                    <a:pt x="254" y="0"/>
                    <a:pt x="238" y="6"/>
                    <a:pt x="231" y="21"/>
                  </a:cubicBezTo>
                  <a:cubicBezTo>
                    <a:pt x="206" y="32"/>
                    <a:pt x="195" y="57"/>
                    <a:pt x="182" y="69"/>
                  </a:cubicBezTo>
                  <a:cubicBezTo>
                    <a:pt x="122" y="142"/>
                    <a:pt x="60" y="203"/>
                    <a:pt x="12" y="276"/>
                  </a:cubicBezTo>
                  <a:cubicBezTo>
                    <a:pt x="0" y="288"/>
                    <a:pt x="0" y="324"/>
                    <a:pt x="24" y="337"/>
                  </a:cubicBezTo>
                  <a:cubicBezTo>
                    <a:pt x="36" y="348"/>
                    <a:pt x="49" y="348"/>
                    <a:pt x="60" y="348"/>
                  </a:cubicBezTo>
                  <a:cubicBezTo>
                    <a:pt x="73" y="348"/>
                    <a:pt x="85" y="348"/>
                    <a:pt x="97" y="337"/>
                  </a:cubicBezTo>
                  <a:cubicBezTo>
                    <a:pt x="158" y="276"/>
                    <a:pt x="206" y="215"/>
                    <a:pt x="255" y="154"/>
                  </a:cubicBezTo>
                  <a:cubicBezTo>
                    <a:pt x="268" y="130"/>
                    <a:pt x="292" y="105"/>
                    <a:pt x="304" y="94"/>
                  </a:cubicBezTo>
                  <a:cubicBezTo>
                    <a:pt x="328" y="57"/>
                    <a:pt x="316" y="32"/>
                    <a:pt x="292" y="8"/>
                  </a:cubicBezTo>
                  <a:cubicBezTo>
                    <a:pt x="287" y="3"/>
                    <a:pt x="278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7388295" y="3334942"/>
              <a:ext cx="16735" cy="16784"/>
            </a:xfrm>
            <a:custGeom>
              <a:avLst/>
              <a:gdLst/>
              <a:ahLst/>
              <a:cxnLst/>
              <a:rect l="l" t="t" r="r" b="b"/>
              <a:pathLst>
                <a:path w="340" h="341" extrusionOk="0">
                  <a:moveTo>
                    <a:pt x="276" y="0"/>
                  </a:moveTo>
                  <a:cubicBezTo>
                    <a:pt x="267" y="0"/>
                    <a:pt x="258" y="3"/>
                    <a:pt x="250" y="11"/>
                  </a:cubicBezTo>
                  <a:cubicBezTo>
                    <a:pt x="177" y="96"/>
                    <a:pt x="92" y="182"/>
                    <a:pt x="19" y="266"/>
                  </a:cubicBezTo>
                  <a:cubicBezTo>
                    <a:pt x="1" y="303"/>
                    <a:pt x="31" y="340"/>
                    <a:pt x="63" y="340"/>
                  </a:cubicBezTo>
                  <a:cubicBezTo>
                    <a:pt x="73" y="340"/>
                    <a:pt x="83" y="336"/>
                    <a:pt x="92" y="328"/>
                  </a:cubicBezTo>
                  <a:cubicBezTo>
                    <a:pt x="177" y="255"/>
                    <a:pt x="238" y="157"/>
                    <a:pt x="311" y="72"/>
                  </a:cubicBezTo>
                  <a:cubicBezTo>
                    <a:pt x="339" y="44"/>
                    <a:pt x="309" y="0"/>
                    <a:pt x="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7388049" y="3334598"/>
              <a:ext cx="17375" cy="17719"/>
            </a:xfrm>
            <a:custGeom>
              <a:avLst/>
              <a:gdLst/>
              <a:ahLst/>
              <a:cxnLst/>
              <a:rect l="l" t="t" r="r" b="b"/>
              <a:pathLst>
                <a:path w="353" h="360" extrusionOk="0">
                  <a:moveTo>
                    <a:pt x="292" y="18"/>
                  </a:moveTo>
                  <a:cubicBezTo>
                    <a:pt x="292" y="18"/>
                    <a:pt x="304" y="18"/>
                    <a:pt x="304" y="30"/>
                  </a:cubicBezTo>
                  <a:cubicBezTo>
                    <a:pt x="316" y="43"/>
                    <a:pt x="328" y="54"/>
                    <a:pt x="316" y="79"/>
                  </a:cubicBezTo>
                  <a:cubicBezTo>
                    <a:pt x="292" y="103"/>
                    <a:pt x="268" y="127"/>
                    <a:pt x="255" y="152"/>
                  </a:cubicBezTo>
                  <a:cubicBezTo>
                    <a:pt x="206" y="213"/>
                    <a:pt x="146" y="273"/>
                    <a:pt x="85" y="322"/>
                  </a:cubicBezTo>
                  <a:cubicBezTo>
                    <a:pt x="79" y="328"/>
                    <a:pt x="70" y="332"/>
                    <a:pt x="61" y="332"/>
                  </a:cubicBezTo>
                  <a:cubicBezTo>
                    <a:pt x="52" y="332"/>
                    <a:pt x="42" y="328"/>
                    <a:pt x="36" y="322"/>
                  </a:cubicBezTo>
                  <a:cubicBezTo>
                    <a:pt x="36" y="322"/>
                    <a:pt x="12" y="298"/>
                    <a:pt x="36" y="286"/>
                  </a:cubicBezTo>
                  <a:cubicBezTo>
                    <a:pt x="85" y="213"/>
                    <a:pt x="146" y="152"/>
                    <a:pt x="206" y="91"/>
                  </a:cubicBezTo>
                  <a:cubicBezTo>
                    <a:pt x="219" y="67"/>
                    <a:pt x="243" y="54"/>
                    <a:pt x="268" y="30"/>
                  </a:cubicBezTo>
                  <a:cubicBezTo>
                    <a:pt x="268" y="18"/>
                    <a:pt x="279" y="18"/>
                    <a:pt x="292" y="18"/>
                  </a:cubicBezTo>
                  <a:close/>
                  <a:moveTo>
                    <a:pt x="290" y="0"/>
                  </a:moveTo>
                  <a:cubicBezTo>
                    <a:pt x="279" y="0"/>
                    <a:pt x="267" y="6"/>
                    <a:pt x="255" y="18"/>
                  </a:cubicBezTo>
                  <a:cubicBezTo>
                    <a:pt x="231" y="43"/>
                    <a:pt x="206" y="54"/>
                    <a:pt x="195" y="79"/>
                  </a:cubicBezTo>
                  <a:cubicBezTo>
                    <a:pt x="133" y="140"/>
                    <a:pt x="73" y="200"/>
                    <a:pt x="24" y="273"/>
                  </a:cubicBezTo>
                  <a:cubicBezTo>
                    <a:pt x="0" y="298"/>
                    <a:pt x="0" y="322"/>
                    <a:pt x="24" y="335"/>
                  </a:cubicBezTo>
                  <a:cubicBezTo>
                    <a:pt x="36" y="346"/>
                    <a:pt x="49" y="359"/>
                    <a:pt x="60" y="359"/>
                  </a:cubicBezTo>
                  <a:cubicBezTo>
                    <a:pt x="73" y="359"/>
                    <a:pt x="85" y="346"/>
                    <a:pt x="97" y="335"/>
                  </a:cubicBezTo>
                  <a:cubicBezTo>
                    <a:pt x="158" y="286"/>
                    <a:pt x="219" y="225"/>
                    <a:pt x="268" y="164"/>
                  </a:cubicBezTo>
                  <a:cubicBezTo>
                    <a:pt x="292" y="140"/>
                    <a:pt x="304" y="116"/>
                    <a:pt x="328" y="91"/>
                  </a:cubicBezTo>
                  <a:cubicBezTo>
                    <a:pt x="352" y="67"/>
                    <a:pt x="341" y="30"/>
                    <a:pt x="316" y="18"/>
                  </a:cubicBezTo>
                  <a:cubicBezTo>
                    <a:pt x="310" y="6"/>
                    <a:pt x="301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7387015" y="3350496"/>
              <a:ext cx="18507" cy="20623"/>
            </a:xfrm>
            <a:custGeom>
              <a:avLst/>
              <a:gdLst/>
              <a:ahLst/>
              <a:cxnLst/>
              <a:rect l="l" t="t" r="r" b="b"/>
              <a:pathLst>
                <a:path w="376" h="419" extrusionOk="0">
                  <a:moveTo>
                    <a:pt x="308" y="0"/>
                  </a:moveTo>
                  <a:cubicBezTo>
                    <a:pt x="298" y="0"/>
                    <a:pt x="287" y="4"/>
                    <a:pt x="276" y="12"/>
                  </a:cubicBezTo>
                  <a:cubicBezTo>
                    <a:pt x="167" y="109"/>
                    <a:pt x="70" y="231"/>
                    <a:pt x="8" y="364"/>
                  </a:cubicBezTo>
                  <a:cubicBezTo>
                    <a:pt x="1" y="396"/>
                    <a:pt x="31" y="418"/>
                    <a:pt x="59" y="418"/>
                  </a:cubicBezTo>
                  <a:cubicBezTo>
                    <a:pt x="73" y="418"/>
                    <a:pt x="86" y="413"/>
                    <a:pt x="94" y="401"/>
                  </a:cubicBezTo>
                  <a:cubicBezTo>
                    <a:pt x="167" y="279"/>
                    <a:pt x="240" y="169"/>
                    <a:pt x="337" y="72"/>
                  </a:cubicBezTo>
                  <a:cubicBezTo>
                    <a:pt x="375" y="44"/>
                    <a:pt x="346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7386818" y="3350349"/>
              <a:ext cx="18605" cy="21115"/>
            </a:xfrm>
            <a:custGeom>
              <a:avLst/>
              <a:gdLst/>
              <a:ahLst/>
              <a:cxnLst/>
              <a:rect l="l" t="t" r="r" b="b"/>
              <a:pathLst>
                <a:path w="378" h="429" extrusionOk="0">
                  <a:moveTo>
                    <a:pt x="317" y="15"/>
                  </a:moveTo>
                  <a:cubicBezTo>
                    <a:pt x="329" y="15"/>
                    <a:pt x="329" y="26"/>
                    <a:pt x="341" y="26"/>
                  </a:cubicBezTo>
                  <a:cubicBezTo>
                    <a:pt x="353" y="39"/>
                    <a:pt x="353" y="63"/>
                    <a:pt x="341" y="75"/>
                  </a:cubicBezTo>
                  <a:cubicBezTo>
                    <a:pt x="231" y="172"/>
                    <a:pt x="158" y="282"/>
                    <a:pt x="85" y="404"/>
                  </a:cubicBezTo>
                  <a:cubicBezTo>
                    <a:pt x="74" y="416"/>
                    <a:pt x="61" y="416"/>
                    <a:pt x="37" y="416"/>
                  </a:cubicBezTo>
                  <a:cubicBezTo>
                    <a:pt x="37" y="404"/>
                    <a:pt x="12" y="391"/>
                    <a:pt x="25" y="380"/>
                  </a:cubicBezTo>
                  <a:cubicBezTo>
                    <a:pt x="74" y="258"/>
                    <a:pt x="171" y="136"/>
                    <a:pt x="293" y="26"/>
                  </a:cubicBezTo>
                  <a:cubicBezTo>
                    <a:pt x="293" y="15"/>
                    <a:pt x="304" y="15"/>
                    <a:pt x="317" y="15"/>
                  </a:cubicBezTo>
                  <a:close/>
                  <a:moveTo>
                    <a:pt x="315" y="1"/>
                  </a:moveTo>
                  <a:cubicBezTo>
                    <a:pt x="303" y="1"/>
                    <a:pt x="290" y="4"/>
                    <a:pt x="280" y="15"/>
                  </a:cubicBezTo>
                  <a:cubicBezTo>
                    <a:pt x="147" y="124"/>
                    <a:pt x="61" y="245"/>
                    <a:pt x="12" y="367"/>
                  </a:cubicBezTo>
                  <a:cubicBezTo>
                    <a:pt x="1" y="391"/>
                    <a:pt x="12" y="416"/>
                    <a:pt x="37" y="428"/>
                  </a:cubicBezTo>
                  <a:lnTo>
                    <a:pt x="61" y="428"/>
                  </a:lnTo>
                  <a:cubicBezTo>
                    <a:pt x="74" y="428"/>
                    <a:pt x="98" y="428"/>
                    <a:pt x="110" y="404"/>
                  </a:cubicBezTo>
                  <a:cubicBezTo>
                    <a:pt x="171" y="294"/>
                    <a:pt x="244" y="185"/>
                    <a:pt x="353" y="88"/>
                  </a:cubicBezTo>
                  <a:cubicBezTo>
                    <a:pt x="377" y="63"/>
                    <a:pt x="366" y="39"/>
                    <a:pt x="353" y="15"/>
                  </a:cubicBezTo>
                  <a:cubicBezTo>
                    <a:pt x="346" y="7"/>
                    <a:pt x="331" y="1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7401781" y="3345082"/>
              <a:ext cx="5463" cy="4184"/>
            </a:xfrm>
            <a:custGeom>
              <a:avLst/>
              <a:gdLst/>
              <a:ahLst/>
              <a:cxnLst/>
              <a:rect l="l" t="t" r="r" b="b"/>
              <a:pathLst>
                <a:path w="111" h="85" extrusionOk="0">
                  <a:moveTo>
                    <a:pt x="49" y="0"/>
                  </a:moveTo>
                  <a:cubicBezTo>
                    <a:pt x="0" y="0"/>
                    <a:pt x="0" y="85"/>
                    <a:pt x="49" y="85"/>
                  </a:cubicBezTo>
                  <a:cubicBezTo>
                    <a:pt x="110" y="85"/>
                    <a:pt x="110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7401781" y="3344442"/>
              <a:ext cx="4824" cy="5463"/>
            </a:xfrm>
            <a:custGeom>
              <a:avLst/>
              <a:gdLst/>
              <a:ahLst/>
              <a:cxnLst/>
              <a:rect l="l" t="t" r="r" b="b"/>
              <a:pathLst>
                <a:path w="98" h="111" extrusionOk="0">
                  <a:moveTo>
                    <a:pt x="49" y="25"/>
                  </a:moveTo>
                  <a:cubicBezTo>
                    <a:pt x="62" y="25"/>
                    <a:pt x="73" y="25"/>
                    <a:pt x="73" y="37"/>
                  </a:cubicBezTo>
                  <a:cubicBezTo>
                    <a:pt x="86" y="37"/>
                    <a:pt x="86" y="49"/>
                    <a:pt x="86" y="49"/>
                  </a:cubicBezTo>
                  <a:cubicBezTo>
                    <a:pt x="86" y="73"/>
                    <a:pt x="73" y="86"/>
                    <a:pt x="49" y="86"/>
                  </a:cubicBezTo>
                  <a:cubicBezTo>
                    <a:pt x="49" y="86"/>
                    <a:pt x="37" y="86"/>
                    <a:pt x="25" y="73"/>
                  </a:cubicBezTo>
                  <a:lnTo>
                    <a:pt x="25" y="49"/>
                  </a:lnTo>
                  <a:cubicBezTo>
                    <a:pt x="25" y="37"/>
                    <a:pt x="37" y="25"/>
                    <a:pt x="49" y="25"/>
                  </a:cubicBezTo>
                  <a:close/>
                  <a:moveTo>
                    <a:pt x="49" y="0"/>
                  </a:moveTo>
                  <a:cubicBezTo>
                    <a:pt x="25" y="0"/>
                    <a:pt x="0" y="25"/>
                    <a:pt x="0" y="49"/>
                  </a:cubicBezTo>
                  <a:cubicBezTo>
                    <a:pt x="0" y="73"/>
                    <a:pt x="25" y="110"/>
                    <a:pt x="49" y="110"/>
                  </a:cubicBezTo>
                  <a:cubicBezTo>
                    <a:pt x="86" y="110"/>
                    <a:pt x="98" y="73"/>
                    <a:pt x="98" y="49"/>
                  </a:cubicBezTo>
                  <a:cubicBezTo>
                    <a:pt x="98" y="37"/>
                    <a:pt x="98" y="25"/>
                    <a:pt x="86" y="25"/>
                  </a:cubicBezTo>
                  <a:cubicBezTo>
                    <a:pt x="86" y="13"/>
                    <a:pt x="7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7388295" y="3366198"/>
              <a:ext cx="13585" cy="15455"/>
            </a:xfrm>
            <a:custGeom>
              <a:avLst/>
              <a:gdLst/>
              <a:ahLst/>
              <a:cxnLst/>
              <a:rect l="l" t="t" r="r" b="b"/>
              <a:pathLst>
                <a:path w="276" h="314" extrusionOk="0">
                  <a:moveTo>
                    <a:pt x="216" y="0"/>
                  </a:moveTo>
                  <a:cubicBezTo>
                    <a:pt x="202" y="0"/>
                    <a:pt x="188" y="6"/>
                    <a:pt x="177" y="21"/>
                  </a:cubicBezTo>
                  <a:cubicBezTo>
                    <a:pt x="128" y="94"/>
                    <a:pt x="68" y="167"/>
                    <a:pt x="19" y="239"/>
                  </a:cubicBezTo>
                  <a:cubicBezTo>
                    <a:pt x="1" y="276"/>
                    <a:pt x="31" y="313"/>
                    <a:pt x="63" y="313"/>
                  </a:cubicBezTo>
                  <a:cubicBezTo>
                    <a:pt x="73" y="313"/>
                    <a:pt x="83" y="309"/>
                    <a:pt x="92" y="301"/>
                  </a:cubicBezTo>
                  <a:cubicBezTo>
                    <a:pt x="153" y="228"/>
                    <a:pt x="201" y="142"/>
                    <a:pt x="250" y="58"/>
                  </a:cubicBezTo>
                  <a:cubicBezTo>
                    <a:pt x="276" y="32"/>
                    <a:pt x="248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7388049" y="3365607"/>
              <a:ext cx="13782" cy="16636"/>
            </a:xfrm>
            <a:custGeom>
              <a:avLst/>
              <a:gdLst/>
              <a:ahLst/>
              <a:cxnLst/>
              <a:rect l="l" t="t" r="r" b="b"/>
              <a:pathLst>
                <a:path w="280" h="338" extrusionOk="0">
                  <a:moveTo>
                    <a:pt x="219" y="21"/>
                  </a:moveTo>
                  <a:cubicBezTo>
                    <a:pt x="231" y="21"/>
                    <a:pt x="231" y="21"/>
                    <a:pt x="243" y="33"/>
                  </a:cubicBezTo>
                  <a:cubicBezTo>
                    <a:pt x="255" y="33"/>
                    <a:pt x="268" y="57"/>
                    <a:pt x="255" y="70"/>
                  </a:cubicBezTo>
                  <a:lnTo>
                    <a:pt x="243" y="94"/>
                  </a:lnTo>
                  <a:cubicBezTo>
                    <a:pt x="195" y="167"/>
                    <a:pt x="146" y="240"/>
                    <a:pt x="85" y="300"/>
                  </a:cubicBezTo>
                  <a:cubicBezTo>
                    <a:pt x="79" y="313"/>
                    <a:pt x="72" y="316"/>
                    <a:pt x="66" y="316"/>
                  </a:cubicBezTo>
                  <a:cubicBezTo>
                    <a:pt x="60" y="316"/>
                    <a:pt x="54" y="313"/>
                    <a:pt x="49" y="313"/>
                  </a:cubicBezTo>
                  <a:cubicBezTo>
                    <a:pt x="36" y="300"/>
                    <a:pt x="24" y="276"/>
                    <a:pt x="36" y="264"/>
                  </a:cubicBezTo>
                  <a:cubicBezTo>
                    <a:pt x="73" y="191"/>
                    <a:pt x="122" y="130"/>
                    <a:pt x="170" y="70"/>
                  </a:cubicBezTo>
                  <a:lnTo>
                    <a:pt x="195" y="33"/>
                  </a:lnTo>
                  <a:cubicBezTo>
                    <a:pt x="195" y="21"/>
                    <a:pt x="206" y="21"/>
                    <a:pt x="219" y="21"/>
                  </a:cubicBezTo>
                  <a:close/>
                  <a:moveTo>
                    <a:pt x="222" y="1"/>
                  </a:moveTo>
                  <a:cubicBezTo>
                    <a:pt x="205" y="1"/>
                    <a:pt x="189" y="7"/>
                    <a:pt x="182" y="21"/>
                  </a:cubicBezTo>
                  <a:lnTo>
                    <a:pt x="158" y="57"/>
                  </a:lnTo>
                  <a:cubicBezTo>
                    <a:pt x="109" y="118"/>
                    <a:pt x="60" y="179"/>
                    <a:pt x="24" y="251"/>
                  </a:cubicBezTo>
                  <a:cubicBezTo>
                    <a:pt x="0" y="276"/>
                    <a:pt x="12" y="313"/>
                    <a:pt x="36" y="324"/>
                  </a:cubicBezTo>
                  <a:cubicBezTo>
                    <a:pt x="49" y="324"/>
                    <a:pt x="60" y="337"/>
                    <a:pt x="73" y="337"/>
                  </a:cubicBezTo>
                  <a:cubicBezTo>
                    <a:pt x="85" y="337"/>
                    <a:pt x="97" y="324"/>
                    <a:pt x="109" y="313"/>
                  </a:cubicBezTo>
                  <a:cubicBezTo>
                    <a:pt x="158" y="251"/>
                    <a:pt x="206" y="167"/>
                    <a:pt x="255" y="94"/>
                  </a:cubicBezTo>
                  <a:lnTo>
                    <a:pt x="268" y="81"/>
                  </a:lnTo>
                  <a:cubicBezTo>
                    <a:pt x="279" y="57"/>
                    <a:pt x="268" y="21"/>
                    <a:pt x="255" y="8"/>
                  </a:cubicBezTo>
                  <a:cubicBezTo>
                    <a:pt x="245" y="3"/>
                    <a:pt x="233" y="1"/>
                    <a:pt x="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7393660" y="3381506"/>
              <a:ext cx="14471" cy="15701"/>
            </a:xfrm>
            <a:custGeom>
              <a:avLst/>
              <a:gdLst/>
              <a:ahLst/>
              <a:cxnLst/>
              <a:rect l="l" t="t" r="r" b="b"/>
              <a:pathLst>
                <a:path w="294" h="319" extrusionOk="0">
                  <a:moveTo>
                    <a:pt x="232" y="1"/>
                  </a:moveTo>
                  <a:cubicBezTo>
                    <a:pt x="222" y="1"/>
                    <a:pt x="211" y="5"/>
                    <a:pt x="202" y="14"/>
                  </a:cubicBezTo>
                  <a:cubicBezTo>
                    <a:pt x="141" y="87"/>
                    <a:pt x="81" y="160"/>
                    <a:pt x="19" y="245"/>
                  </a:cubicBezTo>
                  <a:cubicBezTo>
                    <a:pt x="1" y="282"/>
                    <a:pt x="32" y="318"/>
                    <a:pt x="63" y="318"/>
                  </a:cubicBezTo>
                  <a:cubicBezTo>
                    <a:pt x="73" y="318"/>
                    <a:pt x="84" y="315"/>
                    <a:pt x="92" y="306"/>
                  </a:cubicBezTo>
                  <a:cubicBezTo>
                    <a:pt x="154" y="220"/>
                    <a:pt x="214" y="147"/>
                    <a:pt x="275" y="63"/>
                  </a:cubicBezTo>
                  <a:cubicBezTo>
                    <a:pt x="293" y="35"/>
                    <a:pt x="264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7393364" y="3380866"/>
              <a:ext cx="15061" cy="16292"/>
            </a:xfrm>
            <a:custGeom>
              <a:avLst/>
              <a:gdLst/>
              <a:ahLst/>
              <a:cxnLst/>
              <a:rect l="l" t="t" r="r" b="b"/>
              <a:pathLst>
                <a:path w="306" h="331" extrusionOk="0">
                  <a:moveTo>
                    <a:pt x="245" y="18"/>
                  </a:moveTo>
                  <a:cubicBezTo>
                    <a:pt x="254" y="18"/>
                    <a:pt x="263" y="21"/>
                    <a:pt x="269" y="27"/>
                  </a:cubicBezTo>
                  <a:cubicBezTo>
                    <a:pt x="281" y="39"/>
                    <a:pt x="281" y="51"/>
                    <a:pt x="269" y="76"/>
                  </a:cubicBezTo>
                  <a:lnTo>
                    <a:pt x="257" y="87"/>
                  </a:lnTo>
                  <a:cubicBezTo>
                    <a:pt x="208" y="160"/>
                    <a:pt x="147" y="233"/>
                    <a:pt x="87" y="306"/>
                  </a:cubicBezTo>
                  <a:cubicBezTo>
                    <a:pt x="80" y="313"/>
                    <a:pt x="74" y="316"/>
                    <a:pt x="67" y="316"/>
                  </a:cubicBezTo>
                  <a:cubicBezTo>
                    <a:pt x="59" y="316"/>
                    <a:pt x="50" y="313"/>
                    <a:pt x="38" y="306"/>
                  </a:cubicBezTo>
                  <a:cubicBezTo>
                    <a:pt x="25" y="295"/>
                    <a:pt x="25" y="282"/>
                    <a:pt x="38" y="258"/>
                  </a:cubicBezTo>
                  <a:cubicBezTo>
                    <a:pt x="87" y="185"/>
                    <a:pt x="147" y="112"/>
                    <a:pt x="208" y="39"/>
                  </a:cubicBezTo>
                  <a:lnTo>
                    <a:pt x="220" y="27"/>
                  </a:lnTo>
                  <a:cubicBezTo>
                    <a:pt x="226" y="21"/>
                    <a:pt x="235" y="18"/>
                    <a:pt x="245" y="18"/>
                  </a:cubicBezTo>
                  <a:close/>
                  <a:moveTo>
                    <a:pt x="233" y="1"/>
                  </a:moveTo>
                  <a:cubicBezTo>
                    <a:pt x="222" y="1"/>
                    <a:pt x="213" y="4"/>
                    <a:pt x="208" y="14"/>
                  </a:cubicBezTo>
                  <a:lnTo>
                    <a:pt x="196" y="27"/>
                  </a:lnTo>
                  <a:cubicBezTo>
                    <a:pt x="135" y="100"/>
                    <a:pt x="74" y="173"/>
                    <a:pt x="14" y="258"/>
                  </a:cubicBezTo>
                  <a:cubicBezTo>
                    <a:pt x="1" y="282"/>
                    <a:pt x="14" y="306"/>
                    <a:pt x="38" y="319"/>
                  </a:cubicBezTo>
                  <a:cubicBezTo>
                    <a:pt x="38" y="331"/>
                    <a:pt x="50" y="331"/>
                    <a:pt x="62" y="331"/>
                  </a:cubicBezTo>
                  <a:cubicBezTo>
                    <a:pt x="74" y="331"/>
                    <a:pt x="98" y="331"/>
                    <a:pt x="98" y="319"/>
                  </a:cubicBezTo>
                  <a:cubicBezTo>
                    <a:pt x="160" y="246"/>
                    <a:pt x="220" y="173"/>
                    <a:pt x="269" y="100"/>
                  </a:cubicBezTo>
                  <a:lnTo>
                    <a:pt x="293" y="87"/>
                  </a:lnTo>
                  <a:cubicBezTo>
                    <a:pt x="306" y="51"/>
                    <a:pt x="293" y="27"/>
                    <a:pt x="281" y="14"/>
                  </a:cubicBezTo>
                  <a:cubicBezTo>
                    <a:pt x="267" y="8"/>
                    <a:pt x="249" y="1"/>
                    <a:pt x="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7408131" y="3384016"/>
              <a:ext cx="13634" cy="16095"/>
            </a:xfrm>
            <a:custGeom>
              <a:avLst/>
              <a:gdLst/>
              <a:ahLst/>
              <a:cxnLst/>
              <a:rect l="l" t="t" r="r" b="b"/>
              <a:pathLst>
                <a:path w="277" h="327" extrusionOk="0">
                  <a:moveTo>
                    <a:pt x="222" y="1"/>
                  </a:moveTo>
                  <a:cubicBezTo>
                    <a:pt x="209" y="1"/>
                    <a:pt x="196" y="7"/>
                    <a:pt x="187" y="23"/>
                  </a:cubicBezTo>
                  <a:cubicBezTo>
                    <a:pt x="127" y="96"/>
                    <a:pt x="66" y="182"/>
                    <a:pt x="17" y="267"/>
                  </a:cubicBezTo>
                  <a:cubicBezTo>
                    <a:pt x="1" y="299"/>
                    <a:pt x="23" y="326"/>
                    <a:pt x="50" y="326"/>
                  </a:cubicBezTo>
                  <a:cubicBezTo>
                    <a:pt x="63" y="326"/>
                    <a:pt x="78" y="320"/>
                    <a:pt x="90" y="304"/>
                  </a:cubicBezTo>
                  <a:cubicBezTo>
                    <a:pt x="151" y="231"/>
                    <a:pt x="212" y="145"/>
                    <a:pt x="260" y="60"/>
                  </a:cubicBezTo>
                  <a:cubicBezTo>
                    <a:pt x="277" y="28"/>
                    <a:pt x="249" y="1"/>
                    <a:pt x="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7407737" y="3383573"/>
              <a:ext cx="13880" cy="16587"/>
            </a:xfrm>
            <a:custGeom>
              <a:avLst/>
              <a:gdLst/>
              <a:ahLst/>
              <a:cxnLst/>
              <a:rect l="l" t="t" r="r" b="b"/>
              <a:pathLst>
                <a:path w="282" h="337" extrusionOk="0">
                  <a:moveTo>
                    <a:pt x="244" y="21"/>
                  </a:moveTo>
                  <a:cubicBezTo>
                    <a:pt x="257" y="32"/>
                    <a:pt x="268" y="45"/>
                    <a:pt x="257" y="69"/>
                  </a:cubicBezTo>
                  <a:cubicBezTo>
                    <a:pt x="195" y="167"/>
                    <a:pt x="147" y="240"/>
                    <a:pt x="98" y="313"/>
                  </a:cubicBezTo>
                  <a:cubicBezTo>
                    <a:pt x="86" y="318"/>
                    <a:pt x="77" y="321"/>
                    <a:pt x="68" y="321"/>
                  </a:cubicBezTo>
                  <a:cubicBezTo>
                    <a:pt x="59" y="321"/>
                    <a:pt x="50" y="318"/>
                    <a:pt x="38" y="313"/>
                  </a:cubicBezTo>
                  <a:cubicBezTo>
                    <a:pt x="25" y="313"/>
                    <a:pt x="25" y="300"/>
                    <a:pt x="38" y="276"/>
                  </a:cubicBezTo>
                  <a:cubicBezTo>
                    <a:pt x="74" y="203"/>
                    <a:pt x="122" y="130"/>
                    <a:pt x="195" y="32"/>
                  </a:cubicBezTo>
                  <a:cubicBezTo>
                    <a:pt x="208" y="21"/>
                    <a:pt x="220" y="21"/>
                    <a:pt x="220" y="21"/>
                  </a:cubicBezTo>
                  <a:close/>
                  <a:moveTo>
                    <a:pt x="227" y="0"/>
                  </a:moveTo>
                  <a:cubicBezTo>
                    <a:pt x="212" y="0"/>
                    <a:pt x="198" y="6"/>
                    <a:pt x="184" y="21"/>
                  </a:cubicBezTo>
                  <a:cubicBezTo>
                    <a:pt x="111" y="118"/>
                    <a:pt x="62" y="191"/>
                    <a:pt x="14" y="264"/>
                  </a:cubicBezTo>
                  <a:cubicBezTo>
                    <a:pt x="1" y="300"/>
                    <a:pt x="14" y="324"/>
                    <a:pt x="25" y="337"/>
                  </a:cubicBezTo>
                  <a:lnTo>
                    <a:pt x="62" y="337"/>
                  </a:lnTo>
                  <a:cubicBezTo>
                    <a:pt x="74" y="337"/>
                    <a:pt x="98" y="337"/>
                    <a:pt x="111" y="324"/>
                  </a:cubicBezTo>
                  <a:cubicBezTo>
                    <a:pt x="159" y="251"/>
                    <a:pt x="208" y="178"/>
                    <a:pt x="268" y="69"/>
                  </a:cubicBezTo>
                  <a:cubicBezTo>
                    <a:pt x="281" y="45"/>
                    <a:pt x="281" y="21"/>
                    <a:pt x="257" y="8"/>
                  </a:cubicBezTo>
                  <a:cubicBezTo>
                    <a:pt x="247" y="3"/>
                    <a:pt x="237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7419501" y="3384016"/>
              <a:ext cx="13043" cy="16292"/>
            </a:xfrm>
            <a:custGeom>
              <a:avLst/>
              <a:gdLst/>
              <a:ahLst/>
              <a:cxnLst/>
              <a:rect l="l" t="t" r="r" b="b"/>
              <a:pathLst>
                <a:path w="265" h="331" extrusionOk="0">
                  <a:moveTo>
                    <a:pt x="216" y="1"/>
                  </a:moveTo>
                  <a:cubicBezTo>
                    <a:pt x="202" y="1"/>
                    <a:pt x="188" y="7"/>
                    <a:pt x="175" y="23"/>
                  </a:cubicBezTo>
                  <a:cubicBezTo>
                    <a:pt x="127" y="96"/>
                    <a:pt x="66" y="182"/>
                    <a:pt x="18" y="267"/>
                  </a:cubicBezTo>
                  <a:cubicBezTo>
                    <a:pt x="0" y="301"/>
                    <a:pt x="33" y="330"/>
                    <a:pt x="62" y="330"/>
                  </a:cubicBezTo>
                  <a:cubicBezTo>
                    <a:pt x="73" y="330"/>
                    <a:pt x="84" y="326"/>
                    <a:pt x="91" y="315"/>
                  </a:cubicBezTo>
                  <a:cubicBezTo>
                    <a:pt x="151" y="231"/>
                    <a:pt x="200" y="145"/>
                    <a:pt x="248" y="60"/>
                  </a:cubicBezTo>
                  <a:cubicBezTo>
                    <a:pt x="265" y="28"/>
                    <a:pt x="243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7419157" y="3383573"/>
              <a:ext cx="13782" cy="17178"/>
            </a:xfrm>
            <a:custGeom>
              <a:avLst/>
              <a:gdLst/>
              <a:ahLst/>
              <a:cxnLst/>
              <a:rect l="l" t="t" r="r" b="b"/>
              <a:pathLst>
                <a:path w="280" h="349" extrusionOk="0">
                  <a:moveTo>
                    <a:pt x="244" y="21"/>
                  </a:moveTo>
                  <a:cubicBezTo>
                    <a:pt x="255" y="32"/>
                    <a:pt x="255" y="45"/>
                    <a:pt x="244" y="69"/>
                  </a:cubicBezTo>
                  <a:cubicBezTo>
                    <a:pt x="195" y="167"/>
                    <a:pt x="146" y="240"/>
                    <a:pt x="98" y="313"/>
                  </a:cubicBezTo>
                  <a:cubicBezTo>
                    <a:pt x="90" y="327"/>
                    <a:pt x="79" y="333"/>
                    <a:pt x="69" y="333"/>
                  </a:cubicBezTo>
                  <a:cubicBezTo>
                    <a:pt x="61" y="333"/>
                    <a:pt x="54" y="330"/>
                    <a:pt x="49" y="324"/>
                  </a:cubicBezTo>
                  <a:cubicBezTo>
                    <a:pt x="36" y="313"/>
                    <a:pt x="25" y="300"/>
                    <a:pt x="36" y="276"/>
                  </a:cubicBezTo>
                  <a:cubicBezTo>
                    <a:pt x="73" y="203"/>
                    <a:pt x="122" y="130"/>
                    <a:pt x="195" y="32"/>
                  </a:cubicBezTo>
                  <a:cubicBezTo>
                    <a:pt x="195" y="21"/>
                    <a:pt x="207" y="21"/>
                    <a:pt x="219" y="21"/>
                  </a:cubicBezTo>
                  <a:close/>
                  <a:moveTo>
                    <a:pt x="219" y="0"/>
                  </a:moveTo>
                  <a:cubicBezTo>
                    <a:pt x="203" y="0"/>
                    <a:pt x="185" y="6"/>
                    <a:pt x="171" y="21"/>
                  </a:cubicBezTo>
                  <a:cubicBezTo>
                    <a:pt x="109" y="118"/>
                    <a:pt x="61" y="191"/>
                    <a:pt x="12" y="276"/>
                  </a:cubicBezTo>
                  <a:cubicBezTo>
                    <a:pt x="0" y="300"/>
                    <a:pt x="12" y="324"/>
                    <a:pt x="36" y="337"/>
                  </a:cubicBezTo>
                  <a:cubicBezTo>
                    <a:pt x="49" y="349"/>
                    <a:pt x="49" y="349"/>
                    <a:pt x="61" y="349"/>
                  </a:cubicBezTo>
                  <a:cubicBezTo>
                    <a:pt x="85" y="349"/>
                    <a:pt x="98" y="337"/>
                    <a:pt x="109" y="324"/>
                  </a:cubicBezTo>
                  <a:cubicBezTo>
                    <a:pt x="158" y="251"/>
                    <a:pt x="207" y="167"/>
                    <a:pt x="268" y="69"/>
                  </a:cubicBezTo>
                  <a:cubicBezTo>
                    <a:pt x="280" y="45"/>
                    <a:pt x="268" y="21"/>
                    <a:pt x="244" y="8"/>
                  </a:cubicBezTo>
                  <a:cubicBezTo>
                    <a:pt x="238" y="3"/>
                    <a:pt x="229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7432742" y="3382638"/>
              <a:ext cx="11813" cy="16292"/>
            </a:xfrm>
            <a:custGeom>
              <a:avLst/>
              <a:gdLst/>
              <a:ahLst/>
              <a:cxnLst/>
              <a:rect l="l" t="t" r="r" b="b"/>
              <a:pathLst>
                <a:path w="240" h="331" extrusionOk="0">
                  <a:moveTo>
                    <a:pt x="179" y="0"/>
                  </a:moveTo>
                  <a:cubicBezTo>
                    <a:pt x="167" y="0"/>
                    <a:pt x="156" y="5"/>
                    <a:pt x="150" y="15"/>
                  </a:cubicBezTo>
                  <a:cubicBezTo>
                    <a:pt x="101" y="100"/>
                    <a:pt x="52" y="186"/>
                    <a:pt x="16" y="270"/>
                  </a:cubicBezTo>
                  <a:cubicBezTo>
                    <a:pt x="0" y="303"/>
                    <a:pt x="27" y="330"/>
                    <a:pt x="54" y="330"/>
                  </a:cubicBezTo>
                  <a:cubicBezTo>
                    <a:pt x="68" y="330"/>
                    <a:pt x="81" y="323"/>
                    <a:pt x="89" y="307"/>
                  </a:cubicBezTo>
                  <a:cubicBezTo>
                    <a:pt x="138" y="234"/>
                    <a:pt x="187" y="149"/>
                    <a:pt x="223" y="64"/>
                  </a:cubicBezTo>
                  <a:cubicBezTo>
                    <a:pt x="240" y="29"/>
                    <a:pt x="207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7432299" y="3382392"/>
              <a:ext cx="12600" cy="17178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96" y="8"/>
                  </a:moveTo>
                  <a:lnTo>
                    <a:pt x="207" y="20"/>
                  </a:lnTo>
                  <a:cubicBezTo>
                    <a:pt x="220" y="20"/>
                    <a:pt x="232" y="45"/>
                    <a:pt x="220" y="69"/>
                  </a:cubicBezTo>
                  <a:lnTo>
                    <a:pt x="207" y="93"/>
                  </a:lnTo>
                  <a:lnTo>
                    <a:pt x="98" y="312"/>
                  </a:lnTo>
                  <a:cubicBezTo>
                    <a:pt x="91" y="326"/>
                    <a:pt x="80" y="332"/>
                    <a:pt x="69" y="332"/>
                  </a:cubicBezTo>
                  <a:cubicBezTo>
                    <a:pt x="62" y="332"/>
                    <a:pt x="54" y="329"/>
                    <a:pt x="50" y="324"/>
                  </a:cubicBezTo>
                  <a:cubicBezTo>
                    <a:pt x="37" y="312"/>
                    <a:pt x="25" y="300"/>
                    <a:pt x="37" y="275"/>
                  </a:cubicBezTo>
                  <a:lnTo>
                    <a:pt x="147" y="56"/>
                  </a:lnTo>
                  <a:lnTo>
                    <a:pt x="171" y="32"/>
                  </a:lnTo>
                  <a:cubicBezTo>
                    <a:pt x="171" y="20"/>
                    <a:pt x="183" y="8"/>
                    <a:pt x="196" y="8"/>
                  </a:cubicBezTo>
                  <a:close/>
                  <a:moveTo>
                    <a:pt x="190" y="0"/>
                  </a:moveTo>
                  <a:cubicBezTo>
                    <a:pt x="176" y="0"/>
                    <a:pt x="161" y="6"/>
                    <a:pt x="147" y="20"/>
                  </a:cubicBezTo>
                  <a:lnTo>
                    <a:pt x="134" y="45"/>
                  </a:lnTo>
                  <a:cubicBezTo>
                    <a:pt x="98" y="118"/>
                    <a:pt x="50" y="191"/>
                    <a:pt x="13" y="275"/>
                  </a:cubicBezTo>
                  <a:cubicBezTo>
                    <a:pt x="1" y="300"/>
                    <a:pt x="13" y="324"/>
                    <a:pt x="37" y="337"/>
                  </a:cubicBezTo>
                  <a:cubicBezTo>
                    <a:pt x="50" y="348"/>
                    <a:pt x="61" y="348"/>
                    <a:pt x="61" y="348"/>
                  </a:cubicBezTo>
                  <a:cubicBezTo>
                    <a:pt x="86" y="348"/>
                    <a:pt x="98" y="337"/>
                    <a:pt x="110" y="324"/>
                  </a:cubicBezTo>
                  <a:cubicBezTo>
                    <a:pt x="147" y="251"/>
                    <a:pt x="183" y="178"/>
                    <a:pt x="232" y="105"/>
                  </a:cubicBezTo>
                  <a:lnTo>
                    <a:pt x="244" y="69"/>
                  </a:lnTo>
                  <a:cubicBezTo>
                    <a:pt x="256" y="45"/>
                    <a:pt x="244" y="20"/>
                    <a:pt x="220" y="8"/>
                  </a:cubicBezTo>
                  <a:cubicBezTo>
                    <a:pt x="210" y="3"/>
                    <a:pt x="200" y="0"/>
                    <a:pt x="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7446327" y="3381309"/>
              <a:ext cx="11911" cy="17768"/>
            </a:xfrm>
            <a:custGeom>
              <a:avLst/>
              <a:gdLst/>
              <a:ahLst/>
              <a:cxnLst/>
              <a:rect l="l" t="t" r="r" b="b"/>
              <a:pathLst>
                <a:path w="242" h="361" extrusionOk="0">
                  <a:moveTo>
                    <a:pt x="185" y="0"/>
                  </a:moveTo>
                  <a:cubicBezTo>
                    <a:pt x="174" y="0"/>
                    <a:pt x="163" y="5"/>
                    <a:pt x="154" y="18"/>
                  </a:cubicBezTo>
                  <a:cubicBezTo>
                    <a:pt x="81" y="103"/>
                    <a:pt x="20" y="200"/>
                    <a:pt x="8" y="310"/>
                  </a:cubicBezTo>
                  <a:cubicBezTo>
                    <a:pt x="0" y="340"/>
                    <a:pt x="25" y="361"/>
                    <a:pt x="51" y="361"/>
                  </a:cubicBezTo>
                  <a:cubicBezTo>
                    <a:pt x="67" y="361"/>
                    <a:pt x="83" y="353"/>
                    <a:pt x="92" y="334"/>
                  </a:cubicBezTo>
                  <a:cubicBezTo>
                    <a:pt x="117" y="237"/>
                    <a:pt x="154" y="151"/>
                    <a:pt x="214" y="78"/>
                  </a:cubicBezTo>
                  <a:cubicBezTo>
                    <a:pt x="241" y="42"/>
                    <a:pt x="215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7445490" y="3380866"/>
              <a:ext cx="12600" cy="18704"/>
            </a:xfrm>
            <a:custGeom>
              <a:avLst/>
              <a:gdLst/>
              <a:ahLst/>
              <a:cxnLst/>
              <a:rect l="l" t="t" r="r" b="b"/>
              <a:pathLst>
                <a:path w="256" h="380" extrusionOk="0">
                  <a:moveTo>
                    <a:pt x="191" y="21"/>
                  </a:moveTo>
                  <a:cubicBezTo>
                    <a:pt x="203" y="21"/>
                    <a:pt x="211" y="27"/>
                    <a:pt x="219" y="27"/>
                  </a:cubicBezTo>
                  <a:cubicBezTo>
                    <a:pt x="231" y="39"/>
                    <a:pt x="244" y="63"/>
                    <a:pt x="219" y="76"/>
                  </a:cubicBezTo>
                  <a:cubicBezTo>
                    <a:pt x="171" y="149"/>
                    <a:pt x="134" y="233"/>
                    <a:pt x="98" y="331"/>
                  </a:cubicBezTo>
                  <a:cubicBezTo>
                    <a:pt x="89" y="348"/>
                    <a:pt x="80" y="360"/>
                    <a:pt x="71" y="360"/>
                  </a:cubicBezTo>
                  <a:cubicBezTo>
                    <a:pt x="68" y="360"/>
                    <a:pt x="64" y="358"/>
                    <a:pt x="61" y="355"/>
                  </a:cubicBezTo>
                  <a:cubicBezTo>
                    <a:pt x="37" y="355"/>
                    <a:pt x="25" y="343"/>
                    <a:pt x="25" y="319"/>
                  </a:cubicBezTo>
                  <a:cubicBezTo>
                    <a:pt x="49" y="222"/>
                    <a:pt x="98" y="124"/>
                    <a:pt x="171" y="27"/>
                  </a:cubicBezTo>
                  <a:cubicBezTo>
                    <a:pt x="179" y="23"/>
                    <a:pt x="186" y="21"/>
                    <a:pt x="191" y="21"/>
                  </a:cubicBezTo>
                  <a:close/>
                  <a:moveTo>
                    <a:pt x="189" y="1"/>
                  </a:moveTo>
                  <a:cubicBezTo>
                    <a:pt x="179" y="1"/>
                    <a:pt x="168" y="4"/>
                    <a:pt x="158" y="14"/>
                  </a:cubicBezTo>
                  <a:cubicBezTo>
                    <a:pt x="85" y="112"/>
                    <a:pt x="37" y="209"/>
                    <a:pt x="12" y="319"/>
                  </a:cubicBezTo>
                  <a:cubicBezTo>
                    <a:pt x="1" y="343"/>
                    <a:pt x="25" y="368"/>
                    <a:pt x="49" y="379"/>
                  </a:cubicBezTo>
                  <a:lnTo>
                    <a:pt x="61" y="379"/>
                  </a:lnTo>
                  <a:cubicBezTo>
                    <a:pt x="85" y="379"/>
                    <a:pt x="109" y="368"/>
                    <a:pt x="109" y="343"/>
                  </a:cubicBezTo>
                  <a:cubicBezTo>
                    <a:pt x="146" y="246"/>
                    <a:pt x="182" y="160"/>
                    <a:pt x="231" y="87"/>
                  </a:cubicBezTo>
                  <a:cubicBezTo>
                    <a:pt x="255" y="63"/>
                    <a:pt x="244" y="27"/>
                    <a:pt x="231" y="14"/>
                  </a:cubicBezTo>
                  <a:cubicBezTo>
                    <a:pt x="217" y="8"/>
                    <a:pt x="203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7458239" y="3381014"/>
              <a:ext cx="13978" cy="19097"/>
            </a:xfrm>
            <a:custGeom>
              <a:avLst/>
              <a:gdLst/>
              <a:ahLst/>
              <a:cxnLst/>
              <a:rect l="l" t="t" r="r" b="b"/>
              <a:pathLst>
                <a:path w="284" h="388" extrusionOk="0">
                  <a:moveTo>
                    <a:pt x="217" y="0"/>
                  </a:moveTo>
                  <a:cubicBezTo>
                    <a:pt x="208" y="0"/>
                    <a:pt x="199" y="4"/>
                    <a:pt x="191" y="11"/>
                  </a:cubicBezTo>
                  <a:cubicBezTo>
                    <a:pt x="118" y="121"/>
                    <a:pt x="58" y="219"/>
                    <a:pt x="9" y="340"/>
                  </a:cubicBezTo>
                  <a:cubicBezTo>
                    <a:pt x="1" y="364"/>
                    <a:pt x="29" y="388"/>
                    <a:pt x="57" y="388"/>
                  </a:cubicBezTo>
                  <a:cubicBezTo>
                    <a:pt x="71" y="388"/>
                    <a:pt x="85" y="381"/>
                    <a:pt x="94" y="365"/>
                  </a:cubicBezTo>
                  <a:cubicBezTo>
                    <a:pt x="142" y="267"/>
                    <a:pt x="191" y="157"/>
                    <a:pt x="264" y="73"/>
                  </a:cubicBezTo>
                  <a:cubicBezTo>
                    <a:pt x="283" y="44"/>
                    <a:pt x="250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7458042" y="3380669"/>
              <a:ext cx="14421" cy="20082"/>
            </a:xfrm>
            <a:custGeom>
              <a:avLst/>
              <a:gdLst/>
              <a:ahLst/>
              <a:cxnLst/>
              <a:rect l="l" t="t" r="r" b="b"/>
              <a:pathLst>
                <a:path w="293" h="408" extrusionOk="0">
                  <a:moveTo>
                    <a:pt x="227" y="22"/>
                  </a:moveTo>
                  <a:cubicBezTo>
                    <a:pt x="235" y="22"/>
                    <a:pt x="244" y="25"/>
                    <a:pt x="256" y="31"/>
                  </a:cubicBezTo>
                  <a:cubicBezTo>
                    <a:pt x="268" y="43"/>
                    <a:pt x="268" y="55"/>
                    <a:pt x="256" y="67"/>
                  </a:cubicBezTo>
                  <a:cubicBezTo>
                    <a:pt x="195" y="153"/>
                    <a:pt x="146" y="262"/>
                    <a:pt x="86" y="372"/>
                  </a:cubicBezTo>
                  <a:cubicBezTo>
                    <a:pt x="86" y="386"/>
                    <a:pt x="78" y="392"/>
                    <a:pt x="68" y="392"/>
                  </a:cubicBezTo>
                  <a:cubicBezTo>
                    <a:pt x="62" y="392"/>
                    <a:pt x="54" y="389"/>
                    <a:pt x="49" y="383"/>
                  </a:cubicBezTo>
                  <a:cubicBezTo>
                    <a:pt x="25" y="383"/>
                    <a:pt x="13" y="359"/>
                    <a:pt x="25" y="347"/>
                  </a:cubicBezTo>
                  <a:cubicBezTo>
                    <a:pt x="62" y="237"/>
                    <a:pt x="122" y="128"/>
                    <a:pt x="208" y="31"/>
                  </a:cubicBezTo>
                  <a:cubicBezTo>
                    <a:pt x="213" y="25"/>
                    <a:pt x="220" y="22"/>
                    <a:pt x="227" y="22"/>
                  </a:cubicBezTo>
                  <a:close/>
                  <a:moveTo>
                    <a:pt x="226" y="0"/>
                  </a:moveTo>
                  <a:cubicBezTo>
                    <a:pt x="213" y="0"/>
                    <a:pt x="201" y="6"/>
                    <a:pt x="195" y="18"/>
                  </a:cubicBezTo>
                  <a:cubicBezTo>
                    <a:pt x="110" y="128"/>
                    <a:pt x="49" y="226"/>
                    <a:pt x="13" y="335"/>
                  </a:cubicBezTo>
                  <a:cubicBezTo>
                    <a:pt x="0" y="372"/>
                    <a:pt x="13" y="396"/>
                    <a:pt x="37" y="408"/>
                  </a:cubicBezTo>
                  <a:lnTo>
                    <a:pt x="62" y="408"/>
                  </a:lnTo>
                  <a:cubicBezTo>
                    <a:pt x="86" y="408"/>
                    <a:pt x="98" y="396"/>
                    <a:pt x="110" y="383"/>
                  </a:cubicBezTo>
                  <a:cubicBezTo>
                    <a:pt x="159" y="262"/>
                    <a:pt x="208" y="164"/>
                    <a:pt x="281" y="80"/>
                  </a:cubicBezTo>
                  <a:cubicBezTo>
                    <a:pt x="292" y="55"/>
                    <a:pt x="281" y="31"/>
                    <a:pt x="256" y="18"/>
                  </a:cubicBezTo>
                  <a:cubicBezTo>
                    <a:pt x="250" y="6"/>
                    <a:pt x="238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7474433" y="3379488"/>
              <a:ext cx="12699" cy="17227"/>
            </a:xfrm>
            <a:custGeom>
              <a:avLst/>
              <a:gdLst/>
              <a:ahLst/>
              <a:cxnLst/>
              <a:rect l="l" t="t" r="r" b="b"/>
              <a:pathLst>
                <a:path w="258" h="350" extrusionOk="0">
                  <a:moveTo>
                    <a:pt x="208" y="0"/>
                  </a:moveTo>
                  <a:cubicBezTo>
                    <a:pt x="198" y="0"/>
                    <a:pt x="188" y="6"/>
                    <a:pt x="178" y="18"/>
                  </a:cubicBezTo>
                  <a:cubicBezTo>
                    <a:pt x="105" y="104"/>
                    <a:pt x="57" y="188"/>
                    <a:pt x="8" y="298"/>
                  </a:cubicBezTo>
                  <a:cubicBezTo>
                    <a:pt x="1" y="328"/>
                    <a:pt x="30" y="349"/>
                    <a:pt x="57" y="349"/>
                  </a:cubicBezTo>
                  <a:cubicBezTo>
                    <a:pt x="73" y="349"/>
                    <a:pt x="89" y="341"/>
                    <a:pt x="94" y="323"/>
                  </a:cubicBezTo>
                  <a:cubicBezTo>
                    <a:pt x="130" y="237"/>
                    <a:pt x="178" y="152"/>
                    <a:pt x="239" y="79"/>
                  </a:cubicBezTo>
                  <a:cubicBezTo>
                    <a:pt x="258" y="43"/>
                    <a:pt x="235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7474236" y="3379094"/>
              <a:ext cx="13191" cy="18064"/>
            </a:xfrm>
            <a:custGeom>
              <a:avLst/>
              <a:gdLst/>
              <a:ahLst/>
              <a:cxnLst/>
              <a:rect l="l" t="t" r="r" b="b"/>
              <a:pathLst>
                <a:path w="268" h="367" extrusionOk="0">
                  <a:moveTo>
                    <a:pt x="207" y="14"/>
                  </a:moveTo>
                  <a:cubicBezTo>
                    <a:pt x="219" y="14"/>
                    <a:pt x="219" y="26"/>
                    <a:pt x="231" y="26"/>
                  </a:cubicBezTo>
                  <a:cubicBezTo>
                    <a:pt x="243" y="39"/>
                    <a:pt x="243" y="63"/>
                    <a:pt x="231" y="75"/>
                  </a:cubicBezTo>
                  <a:cubicBezTo>
                    <a:pt x="182" y="148"/>
                    <a:pt x="134" y="233"/>
                    <a:pt x="98" y="318"/>
                  </a:cubicBezTo>
                  <a:cubicBezTo>
                    <a:pt x="88" y="336"/>
                    <a:pt x="73" y="347"/>
                    <a:pt x="56" y="347"/>
                  </a:cubicBezTo>
                  <a:cubicBezTo>
                    <a:pt x="49" y="347"/>
                    <a:pt x="43" y="346"/>
                    <a:pt x="36" y="342"/>
                  </a:cubicBezTo>
                  <a:cubicBezTo>
                    <a:pt x="36" y="342"/>
                    <a:pt x="12" y="331"/>
                    <a:pt x="25" y="306"/>
                  </a:cubicBezTo>
                  <a:cubicBezTo>
                    <a:pt x="61" y="209"/>
                    <a:pt x="109" y="123"/>
                    <a:pt x="182" y="26"/>
                  </a:cubicBezTo>
                  <a:cubicBezTo>
                    <a:pt x="195" y="26"/>
                    <a:pt x="207" y="14"/>
                    <a:pt x="207" y="14"/>
                  </a:cubicBezTo>
                  <a:close/>
                  <a:moveTo>
                    <a:pt x="201" y="0"/>
                  </a:moveTo>
                  <a:cubicBezTo>
                    <a:pt x="191" y="0"/>
                    <a:pt x="181" y="4"/>
                    <a:pt x="171" y="14"/>
                  </a:cubicBezTo>
                  <a:cubicBezTo>
                    <a:pt x="98" y="112"/>
                    <a:pt x="49" y="196"/>
                    <a:pt x="12" y="306"/>
                  </a:cubicBezTo>
                  <a:cubicBezTo>
                    <a:pt x="0" y="331"/>
                    <a:pt x="12" y="355"/>
                    <a:pt x="36" y="367"/>
                  </a:cubicBezTo>
                  <a:lnTo>
                    <a:pt x="61" y="367"/>
                  </a:lnTo>
                  <a:cubicBezTo>
                    <a:pt x="73" y="367"/>
                    <a:pt x="98" y="355"/>
                    <a:pt x="109" y="331"/>
                  </a:cubicBezTo>
                  <a:cubicBezTo>
                    <a:pt x="146" y="245"/>
                    <a:pt x="195" y="160"/>
                    <a:pt x="243" y="87"/>
                  </a:cubicBezTo>
                  <a:cubicBezTo>
                    <a:pt x="268" y="63"/>
                    <a:pt x="255" y="26"/>
                    <a:pt x="231" y="14"/>
                  </a:cubicBezTo>
                  <a:cubicBezTo>
                    <a:pt x="224" y="7"/>
                    <a:pt x="213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7488215" y="3382490"/>
              <a:ext cx="11911" cy="16587"/>
            </a:xfrm>
            <a:custGeom>
              <a:avLst/>
              <a:gdLst/>
              <a:ahLst/>
              <a:cxnLst/>
              <a:rect l="l" t="t" r="r" b="b"/>
              <a:pathLst>
                <a:path w="242" h="337" extrusionOk="0">
                  <a:moveTo>
                    <a:pt x="185" y="0"/>
                  </a:moveTo>
                  <a:cubicBezTo>
                    <a:pt x="175" y="0"/>
                    <a:pt x="163" y="6"/>
                    <a:pt x="154" y="18"/>
                  </a:cubicBezTo>
                  <a:cubicBezTo>
                    <a:pt x="93" y="91"/>
                    <a:pt x="32" y="189"/>
                    <a:pt x="8" y="286"/>
                  </a:cubicBezTo>
                  <a:cubicBezTo>
                    <a:pt x="0" y="316"/>
                    <a:pt x="25" y="337"/>
                    <a:pt x="51" y="337"/>
                  </a:cubicBezTo>
                  <a:cubicBezTo>
                    <a:pt x="67" y="337"/>
                    <a:pt x="83" y="329"/>
                    <a:pt x="93" y="310"/>
                  </a:cubicBezTo>
                  <a:cubicBezTo>
                    <a:pt x="130" y="225"/>
                    <a:pt x="166" y="152"/>
                    <a:pt x="214" y="79"/>
                  </a:cubicBezTo>
                  <a:cubicBezTo>
                    <a:pt x="242" y="43"/>
                    <a:pt x="215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7487969" y="3382047"/>
              <a:ext cx="12650" cy="17522"/>
            </a:xfrm>
            <a:custGeom>
              <a:avLst/>
              <a:gdLst/>
              <a:ahLst/>
              <a:cxnLst/>
              <a:rect l="l" t="t" r="r" b="b"/>
              <a:pathLst>
                <a:path w="257" h="356" extrusionOk="0">
                  <a:moveTo>
                    <a:pt x="195" y="15"/>
                  </a:moveTo>
                  <a:lnTo>
                    <a:pt x="208" y="27"/>
                  </a:lnTo>
                  <a:cubicBezTo>
                    <a:pt x="219" y="39"/>
                    <a:pt x="232" y="63"/>
                    <a:pt x="219" y="76"/>
                  </a:cubicBezTo>
                  <a:cubicBezTo>
                    <a:pt x="159" y="149"/>
                    <a:pt x="122" y="222"/>
                    <a:pt x="86" y="307"/>
                  </a:cubicBezTo>
                  <a:cubicBezTo>
                    <a:pt x="86" y="324"/>
                    <a:pt x="73" y="336"/>
                    <a:pt x="57" y="336"/>
                  </a:cubicBezTo>
                  <a:cubicBezTo>
                    <a:pt x="51" y="336"/>
                    <a:pt x="44" y="334"/>
                    <a:pt x="37" y="331"/>
                  </a:cubicBezTo>
                  <a:cubicBezTo>
                    <a:pt x="25" y="331"/>
                    <a:pt x="13" y="319"/>
                    <a:pt x="25" y="295"/>
                  </a:cubicBezTo>
                  <a:cubicBezTo>
                    <a:pt x="49" y="198"/>
                    <a:pt x="98" y="112"/>
                    <a:pt x="171" y="27"/>
                  </a:cubicBezTo>
                  <a:cubicBezTo>
                    <a:pt x="171" y="27"/>
                    <a:pt x="183" y="15"/>
                    <a:pt x="195" y="15"/>
                  </a:cubicBezTo>
                  <a:close/>
                  <a:moveTo>
                    <a:pt x="189" y="1"/>
                  </a:moveTo>
                  <a:cubicBezTo>
                    <a:pt x="179" y="1"/>
                    <a:pt x="169" y="5"/>
                    <a:pt x="159" y="15"/>
                  </a:cubicBezTo>
                  <a:cubicBezTo>
                    <a:pt x="86" y="100"/>
                    <a:pt x="25" y="198"/>
                    <a:pt x="0" y="295"/>
                  </a:cubicBezTo>
                  <a:cubicBezTo>
                    <a:pt x="0" y="319"/>
                    <a:pt x="13" y="344"/>
                    <a:pt x="37" y="355"/>
                  </a:cubicBezTo>
                  <a:lnTo>
                    <a:pt x="49" y="355"/>
                  </a:lnTo>
                  <a:cubicBezTo>
                    <a:pt x="73" y="355"/>
                    <a:pt x="98" y="344"/>
                    <a:pt x="110" y="319"/>
                  </a:cubicBezTo>
                  <a:cubicBezTo>
                    <a:pt x="135" y="222"/>
                    <a:pt x="183" y="149"/>
                    <a:pt x="232" y="88"/>
                  </a:cubicBezTo>
                  <a:cubicBezTo>
                    <a:pt x="256" y="63"/>
                    <a:pt x="244" y="27"/>
                    <a:pt x="219" y="15"/>
                  </a:cubicBezTo>
                  <a:cubicBezTo>
                    <a:pt x="213" y="8"/>
                    <a:pt x="202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7502538" y="3380423"/>
              <a:ext cx="11025" cy="17621"/>
            </a:xfrm>
            <a:custGeom>
              <a:avLst/>
              <a:gdLst/>
              <a:ahLst/>
              <a:cxnLst/>
              <a:rect l="l" t="t" r="r" b="b"/>
              <a:pathLst>
                <a:path w="224" h="358" extrusionOk="0">
                  <a:moveTo>
                    <a:pt x="166" y="1"/>
                  </a:moveTo>
                  <a:cubicBezTo>
                    <a:pt x="152" y="1"/>
                    <a:pt x="139" y="7"/>
                    <a:pt x="131" y="23"/>
                  </a:cubicBezTo>
                  <a:cubicBezTo>
                    <a:pt x="94" y="121"/>
                    <a:pt x="45" y="206"/>
                    <a:pt x="9" y="304"/>
                  </a:cubicBezTo>
                  <a:cubicBezTo>
                    <a:pt x="1" y="336"/>
                    <a:pt x="30" y="358"/>
                    <a:pt x="58" y="358"/>
                  </a:cubicBezTo>
                  <a:cubicBezTo>
                    <a:pt x="72" y="358"/>
                    <a:pt x="85" y="352"/>
                    <a:pt x="94" y="340"/>
                  </a:cubicBezTo>
                  <a:cubicBezTo>
                    <a:pt x="131" y="242"/>
                    <a:pt x="179" y="145"/>
                    <a:pt x="215" y="60"/>
                  </a:cubicBezTo>
                  <a:cubicBezTo>
                    <a:pt x="224" y="28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7502341" y="3380128"/>
              <a:ext cx="11419" cy="18211"/>
            </a:xfrm>
            <a:custGeom>
              <a:avLst/>
              <a:gdLst/>
              <a:ahLst/>
              <a:cxnLst/>
              <a:rect l="l" t="t" r="r" b="b"/>
              <a:pathLst>
                <a:path w="232" h="370" extrusionOk="0">
                  <a:moveTo>
                    <a:pt x="183" y="18"/>
                  </a:moveTo>
                  <a:cubicBezTo>
                    <a:pt x="208" y="29"/>
                    <a:pt x="219" y="42"/>
                    <a:pt x="208" y="54"/>
                  </a:cubicBezTo>
                  <a:cubicBezTo>
                    <a:pt x="171" y="139"/>
                    <a:pt x="135" y="237"/>
                    <a:pt x="86" y="334"/>
                  </a:cubicBezTo>
                  <a:cubicBezTo>
                    <a:pt x="79" y="348"/>
                    <a:pt x="72" y="354"/>
                    <a:pt x="65" y="354"/>
                  </a:cubicBezTo>
                  <a:cubicBezTo>
                    <a:pt x="59" y="354"/>
                    <a:pt x="54" y="351"/>
                    <a:pt x="49" y="346"/>
                  </a:cubicBezTo>
                  <a:cubicBezTo>
                    <a:pt x="25" y="346"/>
                    <a:pt x="13" y="334"/>
                    <a:pt x="25" y="310"/>
                  </a:cubicBezTo>
                  <a:cubicBezTo>
                    <a:pt x="62" y="224"/>
                    <a:pt x="98" y="139"/>
                    <a:pt x="146" y="29"/>
                  </a:cubicBezTo>
                  <a:cubicBezTo>
                    <a:pt x="146" y="18"/>
                    <a:pt x="159" y="18"/>
                    <a:pt x="171" y="18"/>
                  </a:cubicBezTo>
                  <a:close/>
                  <a:moveTo>
                    <a:pt x="176" y="1"/>
                  </a:moveTo>
                  <a:cubicBezTo>
                    <a:pt x="159" y="1"/>
                    <a:pt x="143" y="12"/>
                    <a:pt x="135" y="29"/>
                  </a:cubicBezTo>
                  <a:cubicBezTo>
                    <a:pt x="86" y="127"/>
                    <a:pt x="37" y="224"/>
                    <a:pt x="13" y="310"/>
                  </a:cubicBezTo>
                  <a:cubicBezTo>
                    <a:pt x="0" y="334"/>
                    <a:pt x="13" y="358"/>
                    <a:pt x="37" y="370"/>
                  </a:cubicBezTo>
                  <a:lnTo>
                    <a:pt x="62" y="370"/>
                  </a:lnTo>
                  <a:cubicBezTo>
                    <a:pt x="73" y="370"/>
                    <a:pt x="98" y="358"/>
                    <a:pt x="98" y="346"/>
                  </a:cubicBezTo>
                  <a:cubicBezTo>
                    <a:pt x="146" y="248"/>
                    <a:pt x="195" y="139"/>
                    <a:pt x="219" y="66"/>
                  </a:cubicBezTo>
                  <a:cubicBezTo>
                    <a:pt x="232" y="42"/>
                    <a:pt x="219" y="18"/>
                    <a:pt x="195" y="5"/>
                  </a:cubicBezTo>
                  <a:cubicBezTo>
                    <a:pt x="188" y="2"/>
                    <a:pt x="182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7516124" y="3382490"/>
              <a:ext cx="10927" cy="17473"/>
            </a:xfrm>
            <a:custGeom>
              <a:avLst/>
              <a:gdLst/>
              <a:ahLst/>
              <a:cxnLst/>
              <a:rect l="l" t="t" r="r" b="b"/>
              <a:pathLst>
                <a:path w="222" h="355" extrusionOk="0">
                  <a:moveTo>
                    <a:pt x="165" y="0"/>
                  </a:moveTo>
                  <a:cubicBezTo>
                    <a:pt x="155" y="0"/>
                    <a:pt x="143" y="6"/>
                    <a:pt x="134" y="18"/>
                  </a:cubicBezTo>
                  <a:cubicBezTo>
                    <a:pt x="61" y="103"/>
                    <a:pt x="12" y="200"/>
                    <a:pt x="1" y="322"/>
                  </a:cubicBezTo>
                  <a:cubicBezTo>
                    <a:pt x="1" y="342"/>
                    <a:pt x="21" y="354"/>
                    <a:pt x="42" y="354"/>
                  </a:cubicBezTo>
                  <a:cubicBezTo>
                    <a:pt x="61" y="354"/>
                    <a:pt x="80" y="345"/>
                    <a:pt x="85" y="322"/>
                  </a:cubicBezTo>
                  <a:cubicBezTo>
                    <a:pt x="110" y="237"/>
                    <a:pt x="134" y="152"/>
                    <a:pt x="195" y="79"/>
                  </a:cubicBezTo>
                  <a:cubicBezTo>
                    <a:pt x="222" y="43"/>
                    <a:pt x="196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7515484" y="3382392"/>
              <a:ext cx="11468" cy="18359"/>
            </a:xfrm>
            <a:custGeom>
              <a:avLst/>
              <a:gdLst/>
              <a:ahLst/>
              <a:cxnLst/>
              <a:rect l="l" t="t" r="r" b="b"/>
              <a:pathLst>
                <a:path w="233" h="373" extrusionOk="0">
                  <a:moveTo>
                    <a:pt x="195" y="20"/>
                  </a:moveTo>
                  <a:cubicBezTo>
                    <a:pt x="208" y="32"/>
                    <a:pt x="208" y="56"/>
                    <a:pt x="195" y="81"/>
                  </a:cubicBezTo>
                  <a:cubicBezTo>
                    <a:pt x="147" y="142"/>
                    <a:pt x="111" y="227"/>
                    <a:pt x="87" y="324"/>
                  </a:cubicBezTo>
                  <a:cubicBezTo>
                    <a:pt x="87" y="348"/>
                    <a:pt x="62" y="348"/>
                    <a:pt x="50" y="348"/>
                  </a:cubicBezTo>
                  <a:cubicBezTo>
                    <a:pt x="38" y="348"/>
                    <a:pt x="25" y="337"/>
                    <a:pt x="25" y="324"/>
                  </a:cubicBezTo>
                  <a:cubicBezTo>
                    <a:pt x="38" y="215"/>
                    <a:pt x="74" y="118"/>
                    <a:pt x="147" y="20"/>
                  </a:cubicBezTo>
                  <a:close/>
                  <a:moveTo>
                    <a:pt x="178" y="0"/>
                  </a:moveTo>
                  <a:cubicBezTo>
                    <a:pt x="164" y="0"/>
                    <a:pt x="150" y="6"/>
                    <a:pt x="135" y="20"/>
                  </a:cubicBezTo>
                  <a:cubicBezTo>
                    <a:pt x="62" y="105"/>
                    <a:pt x="14" y="202"/>
                    <a:pt x="1" y="312"/>
                  </a:cubicBezTo>
                  <a:cubicBezTo>
                    <a:pt x="1" y="348"/>
                    <a:pt x="25" y="361"/>
                    <a:pt x="50" y="373"/>
                  </a:cubicBezTo>
                  <a:lnTo>
                    <a:pt x="62" y="373"/>
                  </a:lnTo>
                  <a:cubicBezTo>
                    <a:pt x="74" y="373"/>
                    <a:pt x="98" y="361"/>
                    <a:pt x="111" y="337"/>
                  </a:cubicBezTo>
                  <a:cubicBezTo>
                    <a:pt x="123" y="227"/>
                    <a:pt x="159" y="154"/>
                    <a:pt x="208" y="81"/>
                  </a:cubicBezTo>
                  <a:cubicBezTo>
                    <a:pt x="232" y="56"/>
                    <a:pt x="220" y="20"/>
                    <a:pt x="208" y="8"/>
                  </a:cubicBezTo>
                  <a:cubicBezTo>
                    <a:pt x="198" y="3"/>
                    <a:pt x="188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7529512" y="3380423"/>
              <a:ext cx="11813" cy="18654"/>
            </a:xfrm>
            <a:custGeom>
              <a:avLst/>
              <a:gdLst/>
              <a:ahLst/>
              <a:cxnLst/>
              <a:rect l="l" t="t" r="r" b="b"/>
              <a:pathLst>
                <a:path w="240" h="379" extrusionOk="0">
                  <a:moveTo>
                    <a:pt x="185" y="1"/>
                  </a:moveTo>
                  <a:cubicBezTo>
                    <a:pt x="170" y="1"/>
                    <a:pt x="154" y="7"/>
                    <a:pt x="142" y="23"/>
                  </a:cubicBezTo>
                  <a:cubicBezTo>
                    <a:pt x="69" y="109"/>
                    <a:pt x="32" y="218"/>
                    <a:pt x="8" y="328"/>
                  </a:cubicBezTo>
                  <a:cubicBezTo>
                    <a:pt x="1" y="358"/>
                    <a:pt x="30" y="379"/>
                    <a:pt x="57" y="379"/>
                  </a:cubicBezTo>
                  <a:cubicBezTo>
                    <a:pt x="73" y="379"/>
                    <a:pt x="89" y="371"/>
                    <a:pt x="93" y="352"/>
                  </a:cubicBezTo>
                  <a:cubicBezTo>
                    <a:pt x="118" y="242"/>
                    <a:pt x="154" y="145"/>
                    <a:pt x="215" y="60"/>
                  </a:cubicBezTo>
                  <a:cubicBezTo>
                    <a:pt x="239" y="28"/>
                    <a:pt x="214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7529315" y="3379980"/>
              <a:ext cx="12010" cy="19590"/>
            </a:xfrm>
            <a:custGeom>
              <a:avLst/>
              <a:gdLst/>
              <a:ahLst/>
              <a:cxnLst/>
              <a:rect l="l" t="t" r="r" b="b"/>
              <a:pathLst>
                <a:path w="244" h="398" extrusionOk="0">
                  <a:moveTo>
                    <a:pt x="182" y="21"/>
                  </a:moveTo>
                  <a:cubicBezTo>
                    <a:pt x="195" y="21"/>
                    <a:pt x="195" y="21"/>
                    <a:pt x="206" y="32"/>
                  </a:cubicBezTo>
                  <a:cubicBezTo>
                    <a:pt x="206" y="32"/>
                    <a:pt x="231" y="45"/>
                    <a:pt x="219" y="69"/>
                  </a:cubicBezTo>
                  <a:cubicBezTo>
                    <a:pt x="158" y="154"/>
                    <a:pt x="109" y="251"/>
                    <a:pt x="85" y="361"/>
                  </a:cubicBezTo>
                  <a:cubicBezTo>
                    <a:pt x="85" y="373"/>
                    <a:pt x="73" y="386"/>
                    <a:pt x="49" y="386"/>
                  </a:cubicBezTo>
                  <a:cubicBezTo>
                    <a:pt x="36" y="373"/>
                    <a:pt x="12" y="361"/>
                    <a:pt x="24" y="337"/>
                  </a:cubicBezTo>
                  <a:cubicBezTo>
                    <a:pt x="36" y="227"/>
                    <a:pt x="85" y="130"/>
                    <a:pt x="158" y="32"/>
                  </a:cubicBezTo>
                  <a:cubicBezTo>
                    <a:pt x="158" y="21"/>
                    <a:pt x="170" y="21"/>
                    <a:pt x="182" y="21"/>
                  </a:cubicBezTo>
                  <a:close/>
                  <a:moveTo>
                    <a:pt x="185" y="1"/>
                  </a:moveTo>
                  <a:cubicBezTo>
                    <a:pt x="167" y="1"/>
                    <a:pt x="148" y="6"/>
                    <a:pt x="133" y="21"/>
                  </a:cubicBezTo>
                  <a:cubicBezTo>
                    <a:pt x="73" y="118"/>
                    <a:pt x="24" y="227"/>
                    <a:pt x="0" y="337"/>
                  </a:cubicBezTo>
                  <a:cubicBezTo>
                    <a:pt x="0" y="373"/>
                    <a:pt x="24" y="397"/>
                    <a:pt x="49" y="397"/>
                  </a:cubicBezTo>
                  <a:lnTo>
                    <a:pt x="60" y="397"/>
                  </a:lnTo>
                  <a:cubicBezTo>
                    <a:pt x="85" y="397"/>
                    <a:pt x="97" y="386"/>
                    <a:pt x="109" y="361"/>
                  </a:cubicBezTo>
                  <a:cubicBezTo>
                    <a:pt x="133" y="251"/>
                    <a:pt x="170" y="167"/>
                    <a:pt x="231" y="81"/>
                  </a:cubicBezTo>
                  <a:cubicBezTo>
                    <a:pt x="243" y="57"/>
                    <a:pt x="231" y="21"/>
                    <a:pt x="219" y="8"/>
                  </a:cubicBezTo>
                  <a:cubicBezTo>
                    <a:pt x="209" y="3"/>
                    <a:pt x="197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7542703" y="3381260"/>
              <a:ext cx="13289" cy="15849"/>
            </a:xfrm>
            <a:custGeom>
              <a:avLst/>
              <a:gdLst/>
              <a:ahLst/>
              <a:cxnLst/>
              <a:rect l="l" t="t" r="r" b="b"/>
              <a:pathLst>
                <a:path w="270" h="322" extrusionOk="0">
                  <a:moveTo>
                    <a:pt x="200" y="1"/>
                  </a:moveTo>
                  <a:cubicBezTo>
                    <a:pt x="193" y="1"/>
                    <a:pt x="185" y="3"/>
                    <a:pt x="178" y="6"/>
                  </a:cubicBezTo>
                  <a:cubicBezTo>
                    <a:pt x="93" y="68"/>
                    <a:pt x="32" y="165"/>
                    <a:pt x="7" y="262"/>
                  </a:cubicBezTo>
                  <a:cubicBezTo>
                    <a:pt x="0" y="298"/>
                    <a:pt x="28" y="322"/>
                    <a:pt x="54" y="322"/>
                  </a:cubicBezTo>
                  <a:cubicBezTo>
                    <a:pt x="71" y="322"/>
                    <a:pt x="88" y="311"/>
                    <a:pt x="93" y="287"/>
                  </a:cubicBezTo>
                  <a:cubicBezTo>
                    <a:pt x="117" y="201"/>
                    <a:pt x="166" y="128"/>
                    <a:pt x="239" y="79"/>
                  </a:cubicBezTo>
                  <a:cubicBezTo>
                    <a:pt x="269" y="49"/>
                    <a:pt x="240" y="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7542457" y="3380915"/>
              <a:ext cx="13240" cy="16243"/>
            </a:xfrm>
            <a:custGeom>
              <a:avLst/>
              <a:gdLst/>
              <a:ahLst/>
              <a:cxnLst/>
              <a:rect l="l" t="t" r="r" b="b"/>
              <a:pathLst>
                <a:path w="269" h="330" extrusionOk="0">
                  <a:moveTo>
                    <a:pt x="208" y="21"/>
                  </a:moveTo>
                  <a:cubicBezTo>
                    <a:pt x="219" y="21"/>
                    <a:pt x="231" y="30"/>
                    <a:pt x="231" y="38"/>
                  </a:cubicBezTo>
                  <a:cubicBezTo>
                    <a:pt x="244" y="50"/>
                    <a:pt x="244" y="62"/>
                    <a:pt x="231" y="75"/>
                  </a:cubicBezTo>
                  <a:cubicBezTo>
                    <a:pt x="158" y="135"/>
                    <a:pt x="110" y="208"/>
                    <a:pt x="85" y="294"/>
                  </a:cubicBezTo>
                  <a:cubicBezTo>
                    <a:pt x="85" y="318"/>
                    <a:pt x="61" y="318"/>
                    <a:pt x="49" y="318"/>
                  </a:cubicBezTo>
                  <a:cubicBezTo>
                    <a:pt x="37" y="305"/>
                    <a:pt x="25" y="294"/>
                    <a:pt x="25" y="269"/>
                  </a:cubicBezTo>
                  <a:cubicBezTo>
                    <a:pt x="49" y="172"/>
                    <a:pt x="110" y="75"/>
                    <a:pt x="195" y="26"/>
                  </a:cubicBezTo>
                  <a:cubicBezTo>
                    <a:pt x="199" y="22"/>
                    <a:pt x="203" y="21"/>
                    <a:pt x="208" y="21"/>
                  </a:cubicBezTo>
                  <a:close/>
                  <a:moveTo>
                    <a:pt x="210" y="0"/>
                  </a:moveTo>
                  <a:cubicBezTo>
                    <a:pt x="201" y="0"/>
                    <a:pt x="192" y="4"/>
                    <a:pt x="183" y="13"/>
                  </a:cubicBezTo>
                  <a:cubicBezTo>
                    <a:pt x="98" y="62"/>
                    <a:pt x="25" y="159"/>
                    <a:pt x="12" y="269"/>
                  </a:cubicBezTo>
                  <a:cubicBezTo>
                    <a:pt x="1" y="305"/>
                    <a:pt x="25" y="330"/>
                    <a:pt x="49" y="330"/>
                  </a:cubicBezTo>
                  <a:lnTo>
                    <a:pt x="61" y="330"/>
                  </a:lnTo>
                  <a:cubicBezTo>
                    <a:pt x="85" y="330"/>
                    <a:pt x="98" y="318"/>
                    <a:pt x="110" y="294"/>
                  </a:cubicBezTo>
                  <a:cubicBezTo>
                    <a:pt x="134" y="221"/>
                    <a:pt x="171" y="148"/>
                    <a:pt x="244" y="86"/>
                  </a:cubicBezTo>
                  <a:cubicBezTo>
                    <a:pt x="268" y="75"/>
                    <a:pt x="268" y="38"/>
                    <a:pt x="256" y="26"/>
                  </a:cubicBezTo>
                  <a:cubicBezTo>
                    <a:pt x="240" y="11"/>
                    <a:pt x="22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7557667" y="3378602"/>
              <a:ext cx="13191" cy="18113"/>
            </a:xfrm>
            <a:custGeom>
              <a:avLst/>
              <a:gdLst/>
              <a:ahLst/>
              <a:cxnLst/>
              <a:rect l="l" t="t" r="r" b="b"/>
              <a:pathLst>
                <a:path w="268" h="368" extrusionOk="0">
                  <a:moveTo>
                    <a:pt x="204" y="1"/>
                  </a:moveTo>
                  <a:cubicBezTo>
                    <a:pt x="195" y="1"/>
                    <a:pt x="186" y="4"/>
                    <a:pt x="178" y="12"/>
                  </a:cubicBezTo>
                  <a:cubicBezTo>
                    <a:pt x="93" y="97"/>
                    <a:pt x="32" y="206"/>
                    <a:pt x="8" y="316"/>
                  </a:cubicBezTo>
                  <a:cubicBezTo>
                    <a:pt x="0" y="346"/>
                    <a:pt x="30" y="367"/>
                    <a:pt x="56" y="367"/>
                  </a:cubicBezTo>
                  <a:cubicBezTo>
                    <a:pt x="73" y="367"/>
                    <a:pt x="88" y="359"/>
                    <a:pt x="93" y="341"/>
                  </a:cubicBezTo>
                  <a:cubicBezTo>
                    <a:pt x="129" y="243"/>
                    <a:pt x="165" y="158"/>
                    <a:pt x="238" y="73"/>
                  </a:cubicBezTo>
                  <a:cubicBezTo>
                    <a:pt x="267" y="44"/>
                    <a:pt x="236" y="1"/>
                    <a:pt x="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7557421" y="3378159"/>
              <a:ext cx="13191" cy="18999"/>
            </a:xfrm>
            <a:custGeom>
              <a:avLst/>
              <a:gdLst/>
              <a:ahLst/>
              <a:cxnLst/>
              <a:rect l="l" t="t" r="r" b="b"/>
              <a:pathLst>
                <a:path w="268" h="386" extrusionOk="0">
                  <a:moveTo>
                    <a:pt x="232" y="21"/>
                  </a:moveTo>
                  <a:cubicBezTo>
                    <a:pt x="243" y="33"/>
                    <a:pt x="243" y="58"/>
                    <a:pt x="232" y="82"/>
                  </a:cubicBezTo>
                  <a:cubicBezTo>
                    <a:pt x="170" y="155"/>
                    <a:pt x="122" y="228"/>
                    <a:pt x="86" y="350"/>
                  </a:cubicBezTo>
                  <a:cubicBezTo>
                    <a:pt x="86" y="358"/>
                    <a:pt x="74" y="367"/>
                    <a:pt x="62" y="367"/>
                  </a:cubicBezTo>
                  <a:cubicBezTo>
                    <a:pt x="57" y="367"/>
                    <a:pt x="53" y="365"/>
                    <a:pt x="49" y="361"/>
                  </a:cubicBezTo>
                  <a:cubicBezTo>
                    <a:pt x="37" y="361"/>
                    <a:pt x="13" y="350"/>
                    <a:pt x="25" y="325"/>
                  </a:cubicBezTo>
                  <a:cubicBezTo>
                    <a:pt x="49" y="228"/>
                    <a:pt x="98" y="118"/>
                    <a:pt x="183" y="33"/>
                  </a:cubicBezTo>
                  <a:cubicBezTo>
                    <a:pt x="195" y="21"/>
                    <a:pt x="195" y="21"/>
                    <a:pt x="207" y="21"/>
                  </a:cubicBezTo>
                  <a:close/>
                  <a:moveTo>
                    <a:pt x="213" y="1"/>
                  </a:moveTo>
                  <a:cubicBezTo>
                    <a:pt x="199" y="1"/>
                    <a:pt x="185" y="7"/>
                    <a:pt x="170" y="21"/>
                  </a:cubicBezTo>
                  <a:cubicBezTo>
                    <a:pt x="86" y="118"/>
                    <a:pt x="37" y="215"/>
                    <a:pt x="0" y="325"/>
                  </a:cubicBezTo>
                  <a:cubicBezTo>
                    <a:pt x="0" y="361"/>
                    <a:pt x="25" y="374"/>
                    <a:pt x="49" y="386"/>
                  </a:cubicBezTo>
                  <a:lnTo>
                    <a:pt x="62" y="386"/>
                  </a:lnTo>
                  <a:cubicBezTo>
                    <a:pt x="73" y="386"/>
                    <a:pt x="98" y="374"/>
                    <a:pt x="110" y="350"/>
                  </a:cubicBezTo>
                  <a:cubicBezTo>
                    <a:pt x="146" y="240"/>
                    <a:pt x="183" y="155"/>
                    <a:pt x="243" y="94"/>
                  </a:cubicBezTo>
                  <a:cubicBezTo>
                    <a:pt x="268" y="58"/>
                    <a:pt x="256" y="33"/>
                    <a:pt x="243" y="9"/>
                  </a:cubicBezTo>
                  <a:cubicBezTo>
                    <a:pt x="233" y="4"/>
                    <a:pt x="223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7568988" y="3380423"/>
              <a:ext cx="11025" cy="17621"/>
            </a:xfrm>
            <a:custGeom>
              <a:avLst/>
              <a:gdLst/>
              <a:ahLst/>
              <a:cxnLst/>
              <a:rect l="l" t="t" r="r" b="b"/>
              <a:pathLst>
                <a:path w="224" h="358" extrusionOk="0">
                  <a:moveTo>
                    <a:pt x="165" y="1"/>
                  </a:moveTo>
                  <a:cubicBezTo>
                    <a:pt x="152" y="1"/>
                    <a:pt x="138" y="7"/>
                    <a:pt x="130" y="23"/>
                  </a:cubicBezTo>
                  <a:cubicBezTo>
                    <a:pt x="94" y="121"/>
                    <a:pt x="45" y="206"/>
                    <a:pt x="8" y="304"/>
                  </a:cubicBezTo>
                  <a:cubicBezTo>
                    <a:pt x="1" y="336"/>
                    <a:pt x="30" y="358"/>
                    <a:pt x="58" y="358"/>
                  </a:cubicBezTo>
                  <a:cubicBezTo>
                    <a:pt x="72" y="358"/>
                    <a:pt x="86" y="352"/>
                    <a:pt x="94" y="340"/>
                  </a:cubicBezTo>
                  <a:cubicBezTo>
                    <a:pt x="143" y="242"/>
                    <a:pt x="179" y="145"/>
                    <a:pt x="216" y="60"/>
                  </a:cubicBezTo>
                  <a:cubicBezTo>
                    <a:pt x="223" y="28"/>
                    <a:pt x="193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7568791" y="3380029"/>
              <a:ext cx="11419" cy="18310"/>
            </a:xfrm>
            <a:custGeom>
              <a:avLst/>
              <a:gdLst/>
              <a:ahLst/>
              <a:cxnLst/>
              <a:rect l="l" t="t" r="r" b="b"/>
              <a:pathLst>
                <a:path w="232" h="372" extrusionOk="0">
                  <a:moveTo>
                    <a:pt x="183" y="20"/>
                  </a:moveTo>
                  <a:cubicBezTo>
                    <a:pt x="207" y="31"/>
                    <a:pt x="220" y="44"/>
                    <a:pt x="207" y="56"/>
                  </a:cubicBezTo>
                  <a:lnTo>
                    <a:pt x="183" y="117"/>
                  </a:lnTo>
                  <a:cubicBezTo>
                    <a:pt x="158" y="190"/>
                    <a:pt x="122" y="263"/>
                    <a:pt x="85" y="336"/>
                  </a:cubicBezTo>
                  <a:cubicBezTo>
                    <a:pt x="85" y="360"/>
                    <a:pt x="61" y="360"/>
                    <a:pt x="49" y="360"/>
                  </a:cubicBezTo>
                  <a:cubicBezTo>
                    <a:pt x="37" y="348"/>
                    <a:pt x="25" y="336"/>
                    <a:pt x="25" y="312"/>
                  </a:cubicBezTo>
                  <a:cubicBezTo>
                    <a:pt x="61" y="239"/>
                    <a:pt x="85" y="166"/>
                    <a:pt x="122" y="93"/>
                  </a:cubicBezTo>
                  <a:lnTo>
                    <a:pt x="147" y="31"/>
                  </a:lnTo>
                  <a:cubicBezTo>
                    <a:pt x="147" y="20"/>
                    <a:pt x="158" y="20"/>
                    <a:pt x="171" y="20"/>
                  </a:cubicBezTo>
                  <a:close/>
                  <a:moveTo>
                    <a:pt x="169" y="0"/>
                  </a:moveTo>
                  <a:cubicBezTo>
                    <a:pt x="155" y="0"/>
                    <a:pt x="142" y="9"/>
                    <a:pt x="134" y="31"/>
                  </a:cubicBezTo>
                  <a:lnTo>
                    <a:pt x="110" y="80"/>
                  </a:lnTo>
                  <a:cubicBezTo>
                    <a:pt x="74" y="153"/>
                    <a:pt x="37" y="226"/>
                    <a:pt x="12" y="312"/>
                  </a:cubicBezTo>
                  <a:cubicBezTo>
                    <a:pt x="1" y="336"/>
                    <a:pt x="12" y="360"/>
                    <a:pt x="37" y="372"/>
                  </a:cubicBezTo>
                  <a:lnTo>
                    <a:pt x="61" y="372"/>
                  </a:lnTo>
                  <a:cubicBezTo>
                    <a:pt x="85" y="372"/>
                    <a:pt x="98" y="372"/>
                    <a:pt x="110" y="348"/>
                  </a:cubicBezTo>
                  <a:cubicBezTo>
                    <a:pt x="147" y="275"/>
                    <a:pt x="171" y="202"/>
                    <a:pt x="207" y="129"/>
                  </a:cubicBezTo>
                  <a:lnTo>
                    <a:pt x="231" y="68"/>
                  </a:lnTo>
                  <a:cubicBezTo>
                    <a:pt x="231" y="44"/>
                    <a:pt x="220" y="20"/>
                    <a:pt x="195" y="7"/>
                  </a:cubicBezTo>
                  <a:cubicBezTo>
                    <a:pt x="187" y="3"/>
                    <a:pt x="178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7582327" y="3379340"/>
              <a:ext cx="13093" cy="18802"/>
            </a:xfrm>
            <a:custGeom>
              <a:avLst/>
              <a:gdLst/>
              <a:ahLst/>
              <a:cxnLst/>
              <a:rect l="l" t="t" r="r" b="b"/>
              <a:pathLst>
                <a:path w="266" h="382" extrusionOk="0">
                  <a:moveTo>
                    <a:pt x="205" y="1"/>
                  </a:moveTo>
                  <a:cubicBezTo>
                    <a:pt x="194" y="1"/>
                    <a:pt x="182" y="7"/>
                    <a:pt x="175" y="21"/>
                  </a:cubicBezTo>
                  <a:cubicBezTo>
                    <a:pt x="127" y="118"/>
                    <a:pt x="66" y="216"/>
                    <a:pt x="18" y="313"/>
                  </a:cubicBezTo>
                  <a:cubicBezTo>
                    <a:pt x="0" y="347"/>
                    <a:pt x="32" y="382"/>
                    <a:pt x="60" y="382"/>
                  </a:cubicBezTo>
                  <a:cubicBezTo>
                    <a:pt x="72" y="382"/>
                    <a:pt x="83" y="376"/>
                    <a:pt x="91" y="362"/>
                  </a:cubicBezTo>
                  <a:cubicBezTo>
                    <a:pt x="151" y="264"/>
                    <a:pt x="200" y="167"/>
                    <a:pt x="248" y="70"/>
                  </a:cubicBezTo>
                  <a:cubicBezTo>
                    <a:pt x="265" y="35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7581982" y="3378799"/>
              <a:ext cx="13782" cy="19540"/>
            </a:xfrm>
            <a:custGeom>
              <a:avLst/>
              <a:gdLst/>
              <a:ahLst/>
              <a:cxnLst/>
              <a:rect l="l" t="t" r="r" b="b"/>
              <a:pathLst>
                <a:path w="280" h="397" extrusionOk="0">
                  <a:moveTo>
                    <a:pt x="231" y="20"/>
                  </a:moveTo>
                  <a:cubicBezTo>
                    <a:pt x="244" y="32"/>
                    <a:pt x="255" y="56"/>
                    <a:pt x="244" y="69"/>
                  </a:cubicBezTo>
                  <a:cubicBezTo>
                    <a:pt x="231" y="93"/>
                    <a:pt x="219" y="129"/>
                    <a:pt x="207" y="154"/>
                  </a:cubicBezTo>
                  <a:cubicBezTo>
                    <a:pt x="171" y="227"/>
                    <a:pt x="134" y="300"/>
                    <a:pt x="98" y="361"/>
                  </a:cubicBezTo>
                  <a:cubicBezTo>
                    <a:pt x="90" y="375"/>
                    <a:pt x="79" y="381"/>
                    <a:pt x="69" y="381"/>
                  </a:cubicBezTo>
                  <a:cubicBezTo>
                    <a:pt x="61" y="381"/>
                    <a:pt x="54" y="378"/>
                    <a:pt x="49" y="373"/>
                  </a:cubicBezTo>
                  <a:cubicBezTo>
                    <a:pt x="36" y="373"/>
                    <a:pt x="25" y="348"/>
                    <a:pt x="36" y="324"/>
                  </a:cubicBezTo>
                  <a:cubicBezTo>
                    <a:pt x="73" y="251"/>
                    <a:pt x="109" y="191"/>
                    <a:pt x="146" y="118"/>
                  </a:cubicBezTo>
                  <a:cubicBezTo>
                    <a:pt x="158" y="93"/>
                    <a:pt x="171" y="56"/>
                    <a:pt x="195" y="32"/>
                  </a:cubicBezTo>
                  <a:cubicBezTo>
                    <a:pt x="195" y="20"/>
                    <a:pt x="207" y="20"/>
                    <a:pt x="219" y="20"/>
                  </a:cubicBezTo>
                  <a:close/>
                  <a:moveTo>
                    <a:pt x="217" y="1"/>
                  </a:moveTo>
                  <a:cubicBezTo>
                    <a:pt x="202" y="1"/>
                    <a:pt x="186" y="9"/>
                    <a:pt x="171" y="32"/>
                  </a:cubicBezTo>
                  <a:lnTo>
                    <a:pt x="134" y="105"/>
                  </a:lnTo>
                  <a:cubicBezTo>
                    <a:pt x="85" y="178"/>
                    <a:pt x="49" y="251"/>
                    <a:pt x="12" y="324"/>
                  </a:cubicBezTo>
                  <a:cubicBezTo>
                    <a:pt x="0" y="348"/>
                    <a:pt x="12" y="385"/>
                    <a:pt x="36" y="397"/>
                  </a:cubicBezTo>
                  <a:lnTo>
                    <a:pt x="61" y="397"/>
                  </a:lnTo>
                  <a:cubicBezTo>
                    <a:pt x="85" y="397"/>
                    <a:pt x="98" y="397"/>
                    <a:pt x="109" y="373"/>
                  </a:cubicBezTo>
                  <a:cubicBezTo>
                    <a:pt x="146" y="300"/>
                    <a:pt x="182" y="227"/>
                    <a:pt x="219" y="166"/>
                  </a:cubicBezTo>
                  <a:cubicBezTo>
                    <a:pt x="231" y="129"/>
                    <a:pt x="255" y="105"/>
                    <a:pt x="268" y="81"/>
                  </a:cubicBezTo>
                  <a:cubicBezTo>
                    <a:pt x="280" y="45"/>
                    <a:pt x="268" y="20"/>
                    <a:pt x="244" y="8"/>
                  </a:cubicBezTo>
                  <a:cubicBezTo>
                    <a:pt x="235" y="4"/>
                    <a:pt x="226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7596749" y="3380423"/>
              <a:ext cx="11025" cy="14274"/>
            </a:xfrm>
            <a:custGeom>
              <a:avLst/>
              <a:gdLst/>
              <a:ahLst/>
              <a:cxnLst/>
              <a:rect l="l" t="t" r="r" b="b"/>
              <a:pathLst>
                <a:path w="224" h="290" extrusionOk="0">
                  <a:moveTo>
                    <a:pt x="169" y="1"/>
                  </a:moveTo>
                  <a:cubicBezTo>
                    <a:pt x="154" y="1"/>
                    <a:pt x="138" y="7"/>
                    <a:pt x="125" y="23"/>
                  </a:cubicBezTo>
                  <a:cubicBezTo>
                    <a:pt x="89" y="85"/>
                    <a:pt x="53" y="158"/>
                    <a:pt x="17" y="231"/>
                  </a:cubicBezTo>
                  <a:cubicBezTo>
                    <a:pt x="0" y="263"/>
                    <a:pt x="27" y="290"/>
                    <a:pt x="54" y="290"/>
                  </a:cubicBezTo>
                  <a:cubicBezTo>
                    <a:pt x="68" y="290"/>
                    <a:pt x="81" y="283"/>
                    <a:pt x="89" y="267"/>
                  </a:cubicBezTo>
                  <a:cubicBezTo>
                    <a:pt x="125" y="206"/>
                    <a:pt x="162" y="133"/>
                    <a:pt x="198" y="60"/>
                  </a:cubicBezTo>
                  <a:cubicBezTo>
                    <a:pt x="223" y="28"/>
                    <a:pt x="199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7596355" y="3379980"/>
              <a:ext cx="11370" cy="15406"/>
            </a:xfrm>
            <a:custGeom>
              <a:avLst/>
              <a:gdLst/>
              <a:ahLst/>
              <a:cxnLst/>
              <a:rect l="l" t="t" r="r" b="b"/>
              <a:pathLst>
                <a:path w="231" h="313" extrusionOk="0">
                  <a:moveTo>
                    <a:pt x="195" y="21"/>
                  </a:moveTo>
                  <a:cubicBezTo>
                    <a:pt x="206" y="32"/>
                    <a:pt x="219" y="45"/>
                    <a:pt x="206" y="69"/>
                  </a:cubicBezTo>
                  <a:lnTo>
                    <a:pt x="182" y="105"/>
                  </a:lnTo>
                  <a:cubicBezTo>
                    <a:pt x="158" y="154"/>
                    <a:pt x="122" y="215"/>
                    <a:pt x="97" y="276"/>
                  </a:cubicBezTo>
                  <a:cubicBezTo>
                    <a:pt x="85" y="288"/>
                    <a:pt x="61" y="288"/>
                    <a:pt x="49" y="288"/>
                  </a:cubicBezTo>
                  <a:cubicBezTo>
                    <a:pt x="36" y="276"/>
                    <a:pt x="25" y="264"/>
                    <a:pt x="36" y="240"/>
                  </a:cubicBezTo>
                  <a:cubicBezTo>
                    <a:pt x="61" y="178"/>
                    <a:pt x="97" y="118"/>
                    <a:pt x="122" y="69"/>
                  </a:cubicBezTo>
                  <a:lnTo>
                    <a:pt x="146" y="32"/>
                  </a:lnTo>
                  <a:cubicBezTo>
                    <a:pt x="158" y="21"/>
                    <a:pt x="170" y="21"/>
                    <a:pt x="195" y="21"/>
                  </a:cubicBezTo>
                  <a:close/>
                  <a:moveTo>
                    <a:pt x="166" y="1"/>
                  </a:moveTo>
                  <a:cubicBezTo>
                    <a:pt x="152" y="1"/>
                    <a:pt x="141" y="6"/>
                    <a:pt x="133" y="21"/>
                  </a:cubicBezTo>
                  <a:lnTo>
                    <a:pt x="109" y="57"/>
                  </a:lnTo>
                  <a:cubicBezTo>
                    <a:pt x="73" y="118"/>
                    <a:pt x="49" y="167"/>
                    <a:pt x="12" y="227"/>
                  </a:cubicBezTo>
                  <a:cubicBezTo>
                    <a:pt x="0" y="264"/>
                    <a:pt x="12" y="288"/>
                    <a:pt x="36" y="300"/>
                  </a:cubicBezTo>
                  <a:cubicBezTo>
                    <a:pt x="49" y="300"/>
                    <a:pt x="61" y="313"/>
                    <a:pt x="61" y="313"/>
                  </a:cubicBezTo>
                  <a:cubicBezTo>
                    <a:pt x="85" y="313"/>
                    <a:pt x="97" y="300"/>
                    <a:pt x="109" y="288"/>
                  </a:cubicBezTo>
                  <a:cubicBezTo>
                    <a:pt x="146" y="227"/>
                    <a:pt x="170" y="167"/>
                    <a:pt x="206" y="105"/>
                  </a:cubicBezTo>
                  <a:lnTo>
                    <a:pt x="219" y="81"/>
                  </a:lnTo>
                  <a:cubicBezTo>
                    <a:pt x="231" y="45"/>
                    <a:pt x="219" y="21"/>
                    <a:pt x="195" y="8"/>
                  </a:cubicBezTo>
                  <a:cubicBezTo>
                    <a:pt x="185" y="3"/>
                    <a:pt x="175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7612204" y="3382786"/>
              <a:ext cx="9647" cy="14421"/>
            </a:xfrm>
            <a:custGeom>
              <a:avLst/>
              <a:gdLst/>
              <a:ahLst/>
              <a:cxnLst/>
              <a:rect l="l" t="t" r="r" b="b"/>
              <a:pathLst>
                <a:path w="196" h="293" extrusionOk="0">
                  <a:moveTo>
                    <a:pt x="150" y="0"/>
                  </a:moveTo>
                  <a:cubicBezTo>
                    <a:pt x="133" y="0"/>
                    <a:pt x="114" y="11"/>
                    <a:pt x="103" y="37"/>
                  </a:cubicBezTo>
                  <a:cubicBezTo>
                    <a:pt x="79" y="97"/>
                    <a:pt x="55" y="158"/>
                    <a:pt x="19" y="219"/>
                  </a:cubicBezTo>
                  <a:cubicBezTo>
                    <a:pt x="0" y="256"/>
                    <a:pt x="30" y="292"/>
                    <a:pt x="57" y="292"/>
                  </a:cubicBezTo>
                  <a:cubicBezTo>
                    <a:pt x="65" y="292"/>
                    <a:pt x="73" y="289"/>
                    <a:pt x="79" y="280"/>
                  </a:cubicBezTo>
                  <a:cubicBezTo>
                    <a:pt x="140" y="207"/>
                    <a:pt x="176" y="134"/>
                    <a:pt x="189" y="48"/>
                  </a:cubicBezTo>
                  <a:cubicBezTo>
                    <a:pt x="196" y="20"/>
                    <a:pt x="174" y="0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7611909" y="3382540"/>
              <a:ext cx="10828" cy="14618"/>
            </a:xfrm>
            <a:custGeom>
              <a:avLst/>
              <a:gdLst/>
              <a:ahLst/>
              <a:cxnLst/>
              <a:rect l="l" t="t" r="r" b="b"/>
              <a:pathLst>
                <a:path w="220" h="297" extrusionOk="0">
                  <a:moveTo>
                    <a:pt x="171" y="17"/>
                  </a:moveTo>
                  <a:cubicBezTo>
                    <a:pt x="182" y="17"/>
                    <a:pt x="195" y="29"/>
                    <a:pt x="195" y="53"/>
                  </a:cubicBezTo>
                  <a:cubicBezTo>
                    <a:pt x="171" y="139"/>
                    <a:pt x="134" y="212"/>
                    <a:pt x="85" y="272"/>
                  </a:cubicBezTo>
                  <a:cubicBezTo>
                    <a:pt x="79" y="279"/>
                    <a:pt x="70" y="282"/>
                    <a:pt x="61" y="282"/>
                  </a:cubicBezTo>
                  <a:cubicBezTo>
                    <a:pt x="52" y="282"/>
                    <a:pt x="43" y="279"/>
                    <a:pt x="36" y="272"/>
                  </a:cubicBezTo>
                  <a:cubicBezTo>
                    <a:pt x="25" y="272"/>
                    <a:pt x="12" y="248"/>
                    <a:pt x="25" y="224"/>
                  </a:cubicBezTo>
                  <a:cubicBezTo>
                    <a:pt x="73" y="163"/>
                    <a:pt x="98" y="102"/>
                    <a:pt x="122" y="42"/>
                  </a:cubicBezTo>
                  <a:cubicBezTo>
                    <a:pt x="134" y="17"/>
                    <a:pt x="146" y="17"/>
                    <a:pt x="171" y="17"/>
                  </a:cubicBezTo>
                  <a:close/>
                  <a:moveTo>
                    <a:pt x="151" y="0"/>
                  </a:moveTo>
                  <a:cubicBezTo>
                    <a:pt x="134" y="0"/>
                    <a:pt x="119" y="11"/>
                    <a:pt x="109" y="29"/>
                  </a:cubicBezTo>
                  <a:cubicBezTo>
                    <a:pt x="85" y="90"/>
                    <a:pt x="49" y="151"/>
                    <a:pt x="12" y="224"/>
                  </a:cubicBezTo>
                  <a:cubicBezTo>
                    <a:pt x="0" y="248"/>
                    <a:pt x="12" y="272"/>
                    <a:pt x="36" y="297"/>
                  </a:cubicBezTo>
                  <a:lnTo>
                    <a:pt x="61" y="297"/>
                  </a:lnTo>
                  <a:cubicBezTo>
                    <a:pt x="73" y="297"/>
                    <a:pt x="85" y="297"/>
                    <a:pt x="98" y="285"/>
                  </a:cubicBezTo>
                  <a:cubicBezTo>
                    <a:pt x="146" y="224"/>
                    <a:pt x="182" y="139"/>
                    <a:pt x="207" y="66"/>
                  </a:cubicBezTo>
                  <a:cubicBezTo>
                    <a:pt x="219" y="29"/>
                    <a:pt x="195" y="5"/>
                    <a:pt x="171" y="5"/>
                  </a:cubicBezTo>
                  <a:cubicBezTo>
                    <a:pt x="164" y="2"/>
                    <a:pt x="158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7626676" y="3382589"/>
              <a:ext cx="11222" cy="15455"/>
            </a:xfrm>
            <a:custGeom>
              <a:avLst/>
              <a:gdLst/>
              <a:ahLst/>
              <a:cxnLst/>
              <a:rect l="l" t="t" r="r" b="b"/>
              <a:pathLst>
                <a:path w="228" h="314" extrusionOk="0">
                  <a:moveTo>
                    <a:pt x="169" y="0"/>
                  </a:moveTo>
                  <a:cubicBezTo>
                    <a:pt x="154" y="0"/>
                    <a:pt x="138" y="8"/>
                    <a:pt x="126" y="28"/>
                  </a:cubicBezTo>
                  <a:cubicBezTo>
                    <a:pt x="90" y="101"/>
                    <a:pt x="41" y="174"/>
                    <a:pt x="17" y="260"/>
                  </a:cubicBezTo>
                  <a:cubicBezTo>
                    <a:pt x="0" y="292"/>
                    <a:pt x="27" y="314"/>
                    <a:pt x="54" y="314"/>
                  </a:cubicBezTo>
                  <a:cubicBezTo>
                    <a:pt x="68" y="314"/>
                    <a:pt x="81" y="308"/>
                    <a:pt x="90" y="296"/>
                  </a:cubicBezTo>
                  <a:cubicBezTo>
                    <a:pt x="138" y="223"/>
                    <a:pt x="174" y="150"/>
                    <a:pt x="211" y="65"/>
                  </a:cubicBezTo>
                  <a:cubicBezTo>
                    <a:pt x="227" y="33"/>
                    <a:pt x="200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7626282" y="3382392"/>
              <a:ext cx="11370" cy="15947"/>
            </a:xfrm>
            <a:custGeom>
              <a:avLst/>
              <a:gdLst/>
              <a:ahLst/>
              <a:cxnLst/>
              <a:rect l="l" t="t" r="r" b="b"/>
              <a:pathLst>
                <a:path w="231" h="324" extrusionOk="0">
                  <a:moveTo>
                    <a:pt x="171" y="8"/>
                  </a:moveTo>
                  <a:cubicBezTo>
                    <a:pt x="182" y="8"/>
                    <a:pt x="182" y="20"/>
                    <a:pt x="195" y="20"/>
                  </a:cubicBezTo>
                  <a:cubicBezTo>
                    <a:pt x="207" y="20"/>
                    <a:pt x="219" y="45"/>
                    <a:pt x="207" y="69"/>
                  </a:cubicBezTo>
                  <a:cubicBezTo>
                    <a:pt x="171" y="142"/>
                    <a:pt x="134" y="227"/>
                    <a:pt x="98" y="288"/>
                  </a:cubicBezTo>
                  <a:cubicBezTo>
                    <a:pt x="90" y="302"/>
                    <a:pt x="79" y="308"/>
                    <a:pt x="66" y="308"/>
                  </a:cubicBezTo>
                  <a:cubicBezTo>
                    <a:pt x="57" y="308"/>
                    <a:pt x="46" y="305"/>
                    <a:pt x="36" y="300"/>
                  </a:cubicBezTo>
                  <a:cubicBezTo>
                    <a:pt x="36" y="300"/>
                    <a:pt x="12" y="288"/>
                    <a:pt x="25" y="264"/>
                  </a:cubicBezTo>
                  <a:cubicBezTo>
                    <a:pt x="61" y="178"/>
                    <a:pt x="109" y="105"/>
                    <a:pt x="146" y="32"/>
                  </a:cubicBezTo>
                  <a:cubicBezTo>
                    <a:pt x="158" y="20"/>
                    <a:pt x="158" y="8"/>
                    <a:pt x="171" y="8"/>
                  </a:cubicBezTo>
                  <a:close/>
                  <a:moveTo>
                    <a:pt x="166" y="0"/>
                  </a:moveTo>
                  <a:cubicBezTo>
                    <a:pt x="153" y="0"/>
                    <a:pt x="141" y="6"/>
                    <a:pt x="134" y="20"/>
                  </a:cubicBezTo>
                  <a:cubicBezTo>
                    <a:pt x="85" y="93"/>
                    <a:pt x="49" y="178"/>
                    <a:pt x="12" y="264"/>
                  </a:cubicBezTo>
                  <a:cubicBezTo>
                    <a:pt x="0" y="288"/>
                    <a:pt x="12" y="312"/>
                    <a:pt x="36" y="324"/>
                  </a:cubicBezTo>
                  <a:lnTo>
                    <a:pt x="61" y="324"/>
                  </a:lnTo>
                  <a:cubicBezTo>
                    <a:pt x="85" y="324"/>
                    <a:pt x="98" y="324"/>
                    <a:pt x="109" y="300"/>
                  </a:cubicBezTo>
                  <a:cubicBezTo>
                    <a:pt x="158" y="227"/>
                    <a:pt x="195" y="154"/>
                    <a:pt x="219" y="81"/>
                  </a:cubicBezTo>
                  <a:cubicBezTo>
                    <a:pt x="231" y="45"/>
                    <a:pt x="219" y="8"/>
                    <a:pt x="195" y="8"/>
                  </a:cubicBezTo>
                  <a:cubicBezTo>
                    <a:pt x="185" y="3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7642427" y="3383573"/>
              <a:ext cx="8663" cy="16932"/>
            </a:xfrm>
            <a:custGeom>
              <a:avLst/>
              <a:gdLst/>
              <a:ahLst/>
              <a:cxnLst/>
              <a:rect l="l" t="t" r="r" b="b"/>
              <a:pathLst>
                <a:path w="176" h="344" extrusionOk="0">
                  <a:moveTo>
                    <a:pt x="116" y="1"/>
                  </a:moveTo>
                  <a:cubicBezTo>
                    <a:pt x="104" y="1"/>
                    <a:pt x="93" y="6"/>
                    <a:pt x="86" y="21"/>
                  </a:cubicBezTo>
                  <a:cubicBezTo>
                    <a:pt x="37" y="105"/>
                    <a:pt x="0" y="203"/>
                    <a:pt x="0" y="300"/>
                  </a:cubicBezTo>
                  <a:cubicBezTo>
                    <a:pt x="0" y="327"/>
                    <a:pt x="27" y="343"/>
                    <a:pt x="51" y="343"/>
                  </a:cubicBezTo>
                  <a:cubicBezTo>
                    <a:pt x="69" y="343"/>
                    <a:pt x="86" y="334"/>
                    <a:pt x="86" y="313"/>
                  </a:cubicBezTo>
                  <a:cubicBezTo>
                    <a:pt x="97" y="227"/>
                    <a:pt x="122" y="142"/>
                    <a:pt x="159" y="69"/>
                  </a:cubicBezTo>
                  <a:cubicBezTo>
                    <a:pt x="176" y="35"/>
                    <a:pt x="144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7641836" y="3383573"/>
              <a:ext cx="9647" cy="17178"/>
            </a:xfrm>
            <a:custGeom>
              <a:avLst/>
              <a:gdLst/>
              <a:ahLst/>
              <a:cxnLst/>
              <a:rect l="l" t="t" r="r" b="b"/>
              <a:pathLst>
                <a:path w="196" h="349" extrusionOk="0">
                  <a:moveTo>
                    <a:pt x="122" y="8"/>
                  </a:moveTo>
                  <a:cubicBezTo>
                    <a:pt x="134" y="8"/>
                    <a:pt x="134" y="21"/>
                    <a:pt x="146" y="21"/>
                  </a:cubicBezTo>
                  <a:cubicBezTo>
                    <a:pt x="158" y="21"/>
                    <a:pt x="171" y="45"/>
                    <a:pt x="158" y="69"/>
                  </a:cubicBezTo>
                  <a:cubicBezTo>
                    <a:pt x="122" y="142"/>
                    <a:pt x="109" y="227"/>
                    <a:pt x="98" y="300"/>
                  </a:cubicBezTo>
                  <a:cubicBezTo>
                    <a:pt x="89" y="318"/>
                    <a:pt x="80" y="329"/>
                    <a:pt x="71" y="329"/>
                  </a:cubicBezTo>
                  <a:cubicBezTo>
                    <a:pt x="68" y="329"/>
                    <a:pt x="64" y="328"/>
                    <a:pt x="61" y="324"/>
                  </a:cubicBezTo>
                  <a:cubicBezTo>
                    <a:pt x="49" y="324"/>
                    <a:pt x="25" y="313"/>
                    <a:pt x="25" y="300"/>
                  </a:cubicBezTo>
                  <a:cubicBezTo>
                    <a:pt x="25" y="191"/>
                    <a:pt x="61" y="94"/>
                    <a:pt x="98" y="32"/>
                  </a:cubicBezTo>
                  <a:lnTo>
                    <a:pt x="122" y="8"/>
                  </a:lnTo>
                  <a:close/>
                  <a:moveTo>
                    <a:pt x="122" y="0"/>
                  </a:moveTo>
                  <a:cubicBezTo>
                    <a:pt x="108" y="0"/>
                    <a:pt x="93" y="6"/>
                    <a:pt x="85" y="21"/>
                  </a:cubicBezTo>
                  <a:cubicBezTo>
                    <a:pt x="49" y="81"/>
                    <a:pt x="0" y="178"/>
                    <a:pt x="0" y="300"/>
                  </a:cubicBezTo>
                  <a:cubicBezTo>
                    <a:pt x="0" y="324"/>
                    <a:pt x="36" y="349"/>
                    <a:pt x="61" y="349"/>
                  </a:cubicBezTo>
                  <a:cubicBezTo>
                    <a:pt x="85" y="349"/>
                    <a:pt x="109" y="337"/>
                    <a:pt x="109" y="313"/>
                  </a:cubicBezTo>
                  <a:cubicBezTo>
                    <a:pt x="122" y="227"/>
                    <a:pt x="134" y="154"/>
                    <a:pt x="171" y="69"/>
                  </a:cubicBezTo>
                  <a:cubicBezTo>
                    <a:pt x="195" y="45"/>
                    <a:pt x="171" y="21"/>
                    <a:pt x="146" y="8"/>
                  </a:cubicBezTo>
                  <a:cubicBezTo>
                    <a:pt x="141" y="3"/>
                    <a:pt x="132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7658571" y="3385837"/>
              <a:ext cx="9056" cy="14323"/>
            </a:xfrm>
            <a:custGeom>
              <a:avLst/>
              <a:gdLst/>
              <a:ahLst/>
              <a:cxnLst/>
              <a:rect l="l" t="t" r="r" b="b"/>
              <a:pathLst>
                <a:path w="184" h="291" extrusionOk="0">
                  <a:moveTo>
                    <a:pt x="128" y="1"/>
                  </a:moveTo>
                  <a:cubicBezTo>
                    <a:pt x="113" y="1"/>
                    <a:pt x="98" y="8"/>
                    <a:pt x="86" y="23"/>
                  </a:cubicBezTo>
                  <a:cubicBezTo>
                    <a:pt x="37" y="84"/>
                    <a:pt x="1" y="169"/>
                    <a:pt x="13" y="254"/>
                  </a:cubicBezTo>
                  <a:cubicBezTo>
                    <a:pt x="19" y="278"/>
                    <a:pt x="40" y="290"/>
                    <a:pt x="62" y="290"/>
                  </a:cubicBezTo>
                  <a:cubicBezTo>
                    <a:pt x="83" y="290"/>
                    <a:pt x="104" y="278"/>
                    <a:pt x="110" y="254"/>
                  </a:cubicBezTo>
                  <a:cubicBezTo>
                    <a:pt x="110" y="181"/>
                    <a:pt x="123" y="121"/>
                    <a:pt x="159" y="72"/>
                  </a:cubicBezTo>
                  <a:cubicBezTo>
                    <a:pt x="184" y="31"/>
                    <a:pt x="158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7658571" y="3385345"/>
              <a:ext cx="9007" cy="15406"/>
            </a:xfrm>
            <a:custGeom>
              <a:avLst/>
              <a:gdLst/>
              <a:ahLst/>
              <a:cxnLst/>
              <a:rect l="l" t="t" r="r" b="b"/>
              <a:pathLst>
                <a:path w="183" h="313" extrusionOk="0">
                  <a:moveTo>
                    <a:pt x="121" y="24"/>
                  </a:moveTo>
                  <a:cubicBezTo>
                    <a:pt x="131" y="24"/>
                    <a:pt x="141" y="27"/>
                    <a:pt x="147" y="33"/>
                  </a:cubicBezTo>
                  <a:cubicBezTo>
                    <a:pt x="159" y="33"/>
                    <a:pt x="171" y="45"/>
                    <a:pt x="159" y="69"/>
                  </a:cubicBezTo>
                  <a:cubicBezTo>
                    <a:pt x="123" y="131"/>
                    <a:pt x="98" y="179"/>
                    <a:pt x="98" y="264"/>
                  </a:cubicBezTo>
                  <a:cubicBezTo>
                    <a:pt x="98" y="288"/>
                    <a:pt x="74" y="288"/>
                    <a:pt x="61" y="288"/>
                  </a:cubicBezTo>
                  <a:cubicBezTo>
                    <a:pt x="50" y="288"/>
                    <a:pt x="25" y="288"/>
                    <a:pt x="25" y="252"/>
                  </a:cubicBezTo>
                  <a:cubicBezTo>
                    <a:pt x="13" y="179"/>
                    <a:pt x="37" y="106"/>
                    <a:pt x="86" y="33"/>
                  </a:cubicBezTo>
                  <a:cubicBezTo>
                    <a:pt x="98" y="27"/>
                    <a:pt x="110" y="24"/>
                    <a:pt x="121" y="24"/>
                  </a:cubicBezTo>
                  <a:close/>
                  <a:moveTo>
                    <a:pt x="124" y="1"/>
                  </a:moveTo>
                  <a:cubicBezTo>
                    <a:pt x="106" y="1"/>
                    <a:pt x="88" y="7"/>
                    <a:pt x="74" y="21"/>
                  </a:cubicBezTo>
                  <a:cubicBezTo>
                    <a:pt x="25" y="94"/>
                    <a:pt x="1" y="179"/>
                    <a:pt x="1" y="264"/>
                  </a:cubicBezTo>
                  <a:cubicBezTo>
                    <a:pt x="13" y="288"/>
                    <a:pt x="37" y="313"/>
                    <a:pt x="61" y="313"/>
                  </a:cubicBezTo>
                  <a:cubicBezTo>
                    <a:pt x="86" y="313"/>
                    <a:pt x="110" y="301"/>
                    <a:pt x="110" y="264"/>
                  </a:cubicBezTo>
                  <a:cubicBezTo>
                    <a:pt x="123" y="191"/>
                    <a:pt x="134" y="131"/>
                    <a:pt x="171" y="82"/>
                  </a:cubicBezTo>
                  <a:cubicBezTo>
                    <a:pt x="183" y="58"/>
                    <a:pt x="183" y="33"/>
                    <a:pt x="159" y="9"/>
                  </a:cubicBezTo>
                  <a:cubicBezTo>
                    <a:pt x="148" y="4"/>
                    <a:pt x="136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7675356" y="3385837"/>
              <a:ext cx="8613" cy="14323"/>
            </a:xfrm>
            <a:custGeom>
              <a:avLst/>
              <a:gdLst/>
              <a:ahLst/>
              <a:cxnLst/>
              <a:rect l="l" t="t" r="r" b="b"/>
              <a:pathLst>
                <a:path w="175" h="291" extrusionOk="0">
                  <a:moveTo>
                    <a:pt x="120" y="0"/>
                  </a:moveTo>
                  <a:cubicBezTo>
                    <a:pt x="107" y="0"/>
                    <a:pt x="93" y="7"/>
                    <a:pt x="85" y="23"/>
                  </a:cubicBezTo>
                  <a:cubicBezTo>
                    <a:pt x="36" y="84"/>
                    <a:pt x="0" y="169"/>
                    <a:pt x="12" y="254"/>
                  </a:cubicBezTo>
                  <a:cubicBezTo>
                    <a:pt x="18" y="278"/>
                    <a:pt x="40" y="290"/>
                    <a:pt x="60" y="290"/>
                  </a:cubicBezTo>
                  <a:cubicBezTo>
                    <a:pt x="80" y="290"/>
                    <a:pt x="98" y="278"/>
                    <a:pt x="98" y="254"/>
                  </a:cubicBezTo>
                  <a:cubicBezTo>
                    <a:pt x="109" y="181"/>
                    <a:pt x="122" y="121"/>
                    <a:pt x="158" y="59"/>
                  </a:cubicBezTo>
                  <a:cubicBezTo>
                    <a:pt x="174" y="27"/>
                    <a:pt x="147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7674716" y="3385345"/>
              <a:ext cx="9647" cy="15406"/>
            </a:xfrm>
            <a:custGeom>
              <a:avLst/>
              <a:gdLst/>
              <a:ahLst/>
              <a:cxnLst/>
              <a:rect l="l" t="t" r="r" b="b"/>
              <a:pathLst>
                <a:path w="196" h="313" extrusionOk="0">
                  <a:moveTo>
                    <a:pt x="147" y="21"/>
                  </a:moveTo>
                  <a:cubicBezTo>
                    <a:pt x="159" y="33"/>
                    <a:pt x="171" y="45"/>
                    <a:pt x="159" y="69"/>
                  </a:cubicBezTo>
                  <a:cubicBezTo>
                    <a:pt x="122" y="131"/>
                    <a:pt x="111" y="179"/>
                    <a:pt x="111" y="264"/>
                  </a:cubicBezTo>
                  <a:cubicBezTo>
                    <a:pt x="98" y="288"/>
                    <a:pt x="86" y="288"/>
                    <a:pt x="74" y="288"/>
                  </a:cubicBezTo>
                  <a:cubicBezTo>
                    <a:pt x="49" y="288"/>
                    <a:pt x="38" y="277"/>
                    <a:pt x="38" y="252"/>
                  </a:cubicBezTo>
                  <a:cubicBezTo>
                    <a:pt x="25" y="167"/>
                    <a:pt x="74" y="82"/>
                    <a:pt x="98" y="33"/>
                  </a:cubicBezTo>
                  <a:cubicBezTo>
                    <a:pt x="111" y="21"/>
                    <a:pt x="135" y="21"/>
                    <a:pt x="147" y="21"/>
                  </a:cubicBezTo>
                  <a:close/>
                  <a:moveTo>
                    <a:pt x="129" y="1"/>
                  </a:moveTo>
                  <a:cubicBezTo>
                    <a:pt x="115" y="1"/>
                    <a:pt x="101" y="7"/>
                    <a:pt x="86" y="21"/>
                  </a:cubicBezTo>
                  <a:cubicBezTo>
                    <a:pt x="49" y="69"/>
                    <a:pt x="1" y="155"/>
                    <a:pt x="13" y="264"/>
                  </a:cubicBezTo>
                  <a:cubicBezTo>
                    <a:pt x="25" y="301"/>
                    <a:pt x="49" y="313"/>
                    <a:pt x="74" y="313"/>
                  </a:cubicBezTo>
                  <a:cubicBezTo>
                    <a:pt x="98" y="313"/>
                    <a:pt x="122" y="288"/>
                    <a:pt x="122" y="264"/>
                  </a:cubicBezTo>
                  <a:cubicBezTo>
                    <a:pt x="135" y="191"/>
                    <a:pt x="135" y="131"/>
                    <a:pt x="171" y="82"/>
                  </a:cubicBezTo>
                  <a:cubicBezTo>
                    <a:pt x="195" y="45"/>
                    <a:pt x="184" y="21"/>
                    <a:pt x="159" y="9"/>
                  </a:cubicBezTo>
                  <a:cubicBezTo>
                    <a:pt x="149" y="4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48" name="Google Shape;2348;p36"/>
            <p:cNvSpPr/>
            <p:nvPr/>
          </p:nvSpPr>
          <p:spPr>
            <a:xfrm>
              <a:off x="7685446" y="3387019"/>
              <a:ext cx="7432" cy="9844"/>
            </a:xfrm>
            <a:custGeom>
              <a:avLst/>
              <a:gdLst/>
              <a:ahLst/>
              <a:cxnLst/>
              <a:rect l="l" t="t" r="r" b="b"/>
              <a:pathLst>
                <a:path w="151" h="200" extrusionOk="0">
                  <a:moveTo>
                    <a:pt x="98" y="1"/>
                  </a:moveTo>
                  <a:cubicBezTo>
                    <a:pt x="80" y="1"/>
                    <a:pt x="60" y="11"/>
                    <a:pt x="50" y="35"/>
                  </a:cubicBezTo>
                  <a:lnTo>
                    <a:pt x="14" y="145"/>
                  </a:lnTo>
                  <a:cubicBezTo>
                    <a:pt x="0" y="181"/>
                    <a:pt x="23" y="200"/>
                    <a:pt x="50" y="200"/>
                  </a:cubicBezTo>
                  <a:cubicBezTo>
                    <a:pt x="68" y="200"/>
                    <a:pt x="89" y="190"/>
                    <a:pt x="99" y="170"/>
                  </a:cubicBezTo>
                  <a:lnTo>
                    <a:pt x="136" y="60"/>
                  </a:lnTo>
                  <a:cubicBezTo>
                    <a:pt x="151" y="24"/>
                    <a:pt x="126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49" name="Google Shape;2349;p36"/>
            <p:cNvSpPr/>
            <p:nvPr/>
          </p:nvSpPr>
          <p:spPr>
            <a:xfrm>
              <a:off x="7684954" y="3386723"/>
              <a:ext cx="8417" cy="10435"/>
            </a:xfrm>
            <a:custGeom>
              <a:avLst/>
              <a:gdLst/>
              <a:ahLst/>
              <a:cxnLst/>
              <a:rect l="l" t="t" r="r" b="b"/>
              <a:pathLst>
                <a:path w="171" h="212" extrusionOk="0">
                  <a:moveTo>
                    <a:pt x="122" y="17"/>
                  </a:moveTo>
                  <a:cubicBezTo>
                    <a:pt x="133" y="30"/>
                    <a:pt x="146" y="41"/>
                    <a:pt x="133" y="54"/>
                  </a:cubicBezTo>
                  <a:lnTo>
                    <a:pt x="133" y="90"/>
                  </a:lnTo>
                  <a:cubicBezTo>
                    <a:pt x="122" y="114"/>
                    <a:pt x="109" y="139"/>
                    <a:pt x="97" y="176"/>
                  </a:cubicBezTo>
                  <a:cubicBezTo>
                    <a:pt x="90" y="190"/>
                    <a:pt x="79" y="196"/>
                    <a:pt x="68" y="196"/>
                  </a:cubicBezTo>
                  <a:cubicBezTo>
                    <a:pt x="61" y="196"/>
                    <a:pt x="54" y="193"/>
                    <a:pt x="49" y="187"/>
                  </a:cubicBezTo>
                  <a:cubicBezTo>
                    <a:pt x="36" y="187"/>
                    <a:pt x="24" y="176"/>
                    <a:pt x="36" y="151"/>
                  </a:cubicBezTo>
                  <a:cubicBezTo>
                    <a:pt x="36" y="127"/>
                    <a:pt x="49" y="103"/>
                    <a:pt x="60" y="66"/>
                  </a:cubicBezTo>
                  <a:lnTo>
                    <a:pt x="73" y="41"/>
                  </a:lnTo>
                  <a:cubicBezTo>
                    <a:pt x="85" y="17"/>
                    <a:pt x="97" y="17"/>
                    <a:pt x="122" y="17"/>
                  </a:cubicBezTo>
                  <a:close/>
                  <a:moveTo>
                    <a:pt x="100" y="0"/>
                  </a:moveTo>
                  <a:cubicBezTo>
                    <a:pt x="79" y="0"/>
                    <a:pt x="57" y="12"/>
                    <a:pt x="49" y="30"/>
                  </a:cubicBezTo>
                  <a:lnTo>
                    <a:pt x="49" y="66"/>
                  </a:lnTo>
                  <a:cubicBezTo>
                    <a:pt x="36" y="90"/>
                    <a:pt x="24" y="114"/>
                    <a:pt x="12" y="151"/>
                  </a:cubicBezTo>
                  <a:cubicBezTo>
                    <a:pt x="0" y="176"/>
                    <a:pt x="24" y="200"/>
                    <a:pt x="36" y="212"/>
                  </a:cubicBezTo>
                  <a:lnTo>
                    <a:pt x="60" y="212"/>
                  </a:lnTo>
                  <a:cubicBezTo>
                    <a:pt x="85" y="212"/>
                    <a:pt x="109" y="200"/>
                    <a:pt x="109" y="176"/>
                  </a:cubicBezTo>
                  <a:cubicBezTo>
                    <a:pt x="122" y="151"/>
                    <a:pt x="133" y="114"/>
                    <a:pt x="146" y="90"/>
                  </a:cubicBezTo>
                  <a:lnTo>
                    <a:pt x="158" y="66"/>
                  </a:lnTo>
                  <a:cubicBezTo>
                    <a:pt x="170" y="30"/>
                    <a:pt x="146" y="5"/>
                    <a:pt x="122" y="5"/>
                  </a:cubicBezTo>
                  <a:cubicBezTo>
                    <a:pt x="115" y="2"/>
                    <a:pt x="108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50" name="Google Shape;2350;p36"/>
            <p:cNvSpPr/>
            <p:nvPr/>
          </p:nvSpPr>
          <p:spPr>
            <a:xfrm>
              <a:off x="7701050" y="3389332"/>
              <a:ext cx="4873" cy="7678"/>
            </a:xfrm>
            <a:custGeom>
              <a:avLst/>
              <a:gdLst/>
              <a:ahLst/>
              <a:cxnLst/>
              <a:rect l="l" t="t" r="r" b="b"/>
              <a:pathLst>
                <a:path w="99" h="156" extrusionOk="0">
                  <a:moveTo>
                    <a:pt x="54" y="1"/>
                  </a:moveTo>
                  <a:cubicBezTo>
                    <a:pt x="32" y="1"/>
                    <a:pt x="7" y="13"/>
                    <a:pt x="1" y="37"/>
                  </a:cubicBezTo>
                  <a:lnTo>
                    <a:pt x="1" y="110"/>
                  </a:lnTo>
                  <a:cubicBezTo>
                    <a:pt x="7" y="141"/>
                    <a:pt x="32" y="156"/>
                    <a:pt x="54" y="156"/>
                  </a:cubicBezTo>
                  <a:cubicBezTo>
                    <a:pt x="77" y="156"/>
                    <a:pt x="98" y="141"/>
                    <a:pt x="98" y="110"/>
                  </a:cubicBezTo>
                  <a:lnTo>
                    <a:pt x="98" y="37"/>
                  </a:lnTo>
                  <a:cubicBezTo>
                    <a:pt x="98" y="13"/>
                    <a:pt x="77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51" name="Google Shape;2351;p36"/>
            <p:cNvSpPr/>
            <p:nvPr/>
          </p:nvSpPr>
          <p:spPr>
            <a:xfrm>
              <a:off x="7701050" y="3388742"/>
              <a:ext cx="4873" cy="8417"/>
            </a:xfrm>
            <a:custGeom>
              <a:avLst/>
              <a:gdLst/>
              <a:ahLst/>
              <a:cxnLst/>
              <a:rect l="l" t="t" r="r" b="b"/>
              <a:pathLst>
                <a:path w="99" h="171" extrusionOk="0">
                  <a:moveTo>
                    <a:pt x="50" y="25"/>
                  </a:moveTo>
                  <a:cubicBezTo>
                    <a:pt x="62" y="25"/>
                    <a:pt x="87" y="37"/>
                    <a:pt x="87" y="49"/>
                  </a:cubicBezTo>
                  <a:lnTo>
                    <a:pt x="87" y="122"/>
                  </a:lnTo>
                  <a:cubicBezTo>
                    <a:pt x="87" y="146"/>
                    <a:pt x="62" y="159"/>
                    <a:pt x="50" y="159"/>
                  </a:cubicBezTo>
                  <a:cubicBezTo>
                    <a:pt x="38" y="159"/>
                    <a:pt x="14" y="146"/>
                    <a:pt x="14" y="122"/>
                  </a:cubicBezTo>
                  <a:lnTo>
                    <a:pt x="14" y="49"/>
                  </a:lnTo>
                  <a:cubicBezTo>
                    <a:pt x="14" y="37"/>
                    <a:pt x="38" y="25"/>
                    <a:pt x="50" y="25"/>
                  </a:cubicBezTo>
                  <a:close/>
                  <a:moveTo>
                    <a:pt x="50" y="0"/>
                  </a:moveTo>
                  <a:cubicBezTo>
                    <a:pt x="25" y="0"/>
                    <a:pt x="1" y="25"/>
                    <a:pt x="1" y="49"/>
                  </a:cubicBezTo>
                  <a:lnTo>
                    <a:pt x="1" y="122"/>
                  </a:lnTo>
                  <a:cubicBezTo>
                    <a:pt x="1" y="159"/>
                    <a:pt x="25" y="171"/>
                    <a:pt x="50" y="171"/>
                  </a:cubicBezTo>
                  <a:cubicBezTo>
                    <a:pt x="74" y="171"/>
                    <a:pt x="98" y="159"/>
                    <a:pt x="98" y="122"/>
                  </a:cubicBezTo>
                  <a:lnTo>
                    <a:pt x="98" y="49"/>
                  </a:lnTo>
                  <a:cubicBezTo>
                    <a:pt x="98" y="25"/>
                    <a:pt x="74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52" name="Google Shape;2352;p36"/>
            <p:cNvSpPr/>
            <p:nvPr/>
          </p:nvSpPr>
          <p:spPr>
            <a:xfrm>
              <a:off x="7452529" y="3078103"/>
              <a:ext cx="15947" cy="15258"/>
            </a:xfrm>
            <a:custGeom>
              <a:avLst/>
              <a:gdLst/>
              <a:ahLst/>
              <a:cxnLst/>
              <a:rect l="l" t="t" r="r" b="b"/>
              <a:pathLst>
                <a:path w="324" h="310" extrusionOk="0">
                  <a:moveTo>
                    <a:pt x="260" y="1"/>
                  </a:moveTo>
                  <a:cubicBezTo>
                    <a:pt x="251" y="1"/>
                    <a:pt x="242" y="4"/>
                    <a:pt x="234" y="12"/>
                  </a:cubicBezTo>
                  <a:cubicBezTo>
                    <a:pt x="161" y="85"/>
                    <a:pt x="101" y="158"/>
                    <a:pt x="28" y="231"/>
                  </a:cubicBezTo>
                  <a:cubicBezTo>
                    <a:pt x="0" y="267"/>
                    <a:pt x="27" y="310"/>
                    <a:pt x="57" y="310"/>
                  </a:cubicBezTo>
                  <a:cubicBezTo>
                    <a:pt x="68" y="310"/>
                    <a:pt x="79" y="305"/>
                    <a:pt x="88" y="292"/>
                  </a:cubicBezTo>
                  <a:cubicBezTo>
                    <a:pt x="161" y="231"/>
                    <a:pt x="234" y="158"/>
                    <a:pt x="295" y="73"/>
                  </a:cubicBezTo>
                  <a:cubicBezTo>
                    <a:pt x="324" y="44"/>
                    <a:pt x="293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53" name="Google Shape;2353;p36"/>
            <p:cNvSpPr/>
            <p:nvPr/>
          </p:nvSpPr>
          <p:spPr>
            <a:xfrm>
              <a:off x="7452677" y="3077955"/>
              <a:ext cx="15603" cy="15750"/>
            </a:xfrm>
            <a:custGeom>
              <a:avLst/>
              <a:gdLst/>
              <a:ahLst/>
              <a:cxnLst/>
              <a:rect l="l" t="t" r="r" b="b"/>
              <a:pathLst>
                <a:path w="317" h="320" extrusionOk="0">
                  <a:moveTo>
                    <a:pt x="262" y="18"/>
                  </a:moveTo>
                  <a:cubicBezTo>
                    <a:pt x="268" y="18"/>
                    <a:pt x="274" y="21"/>
                    <a:pt x="280" y="27"/>
                  </a:cubicBezTo>
                  <a:cubicBezTo>
                    <a:pt x="292" y="39"/>
                    <a:pt x="304" y="52"/>
                    <a:pt x="280" y="76"/>
                  </a:cubicBezTo>
                  <a:cubicBezTo>
                    <a:pt x="231" y="149"/>
                    <a:pt x="158" y="209"/>
                    <a:pt x="85" y="295"/>
                  </a:cubicBezTo>
                  <a:cubicBezTo>
                    <a:pt x="73" y="301"/>
                    <a:pt x="64" y="304"/>
                    <a:pt x="56" y="304"/>
                  </a:cubicBezTo>
                  <a:cubicBezTo>
                    <a:pt x="49" y="304"/>
                    <a:pt x="43" y="301"/>
                    <a:pt x="36" y="295"/>
                  </a:cubicBezTo>
                  <a:cubicBezTo>
                    <a:pt x="25" y="282"/>
                    <a:pt x="12" y="258"/>
                    <a:pt x="36" y="246"/>
                  </a:cubicBezTo>
                  <a:cubicBezTo>
                    <a:pt x="109" y="161"/>
                    <a:pt x="171" y="88"/>
                    <a:pt x="244" y="27"/>
                  </a:cubicBezTo>
                  <a:cubicBezTo>
                    <a:pt x="250" y="21"/>
                    <a:pt x="256" y="18"/>
                    <a:pt x="262" y="18"/>
                  </a:cubicBezTo>
                  <a:close/>
                  <a:moveTo>
                    <a:pt x="261" y="1"/>
                  </a:moveTo>
                  <a:cubicBezTo>
                    <a:pt x="251" y="1"/>
                    <a:pt x="241" y="5"/>
                    <a:pt x="231" y="15"/>
                  </a:cubicBezTo>
                  <a:cubicBezTo>
                    <a:pt x="158" y="76"/>
                    <a:pt x="98" y="149"/>
                    <a:pt x="25" y="234"/>
                  </a:cubicBezTo>
                  <a:cubicBezTo>
                    <a:pt x="0" y="258"/>
                    <a:pt x="0" y="295"/>
                    <a:pt x="25" y="307"/>
                  </a:cubicBezTo>
                  <a:cubicBezTo>
                    <a:pt x="36" y="319"/>
                    <a:pt x="49" y="319"/>
                    <a:pt x="61" y="319"/>
                  </a:cubicBezTo>
                  <a:cubicBezTo>
                    <a:pt x="73" y="319"/>
                    <a:pt x="85" y="319"/>
                    <a:pt x="98" y="307"/>
                  </a:cubicBezTo>
                  <a:cubicBezTo>
                    <a:pt x="171" y="222"/>
                    <a:pt x="244" y="149"/>
                    <a:pt x="304" y="88"/>
                  </a:cubicBezTo>
                  <a:cubicBezTo>
                    <a:pt x="317" y="63"/>
                    <a:pt x="317" y="27"/>
                    <a:pt x="292" y="15"/>
                  </a:cubicBezTo>
                  <a:cubicBezTo>
                    <a:pt x="285" y="8"/>
                    <a:pt x="274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54" name="Google Shape;2354;p36"/>
            <p:cNvSpPr/>
            <p:nvPr/>
          </p:nvSpPr>
          <p:spPr>
            <a:xfrm>
              <a:off x="7454252" y="3078103"/>
              <a:ext cx="23822" cy="21509"/>
            </a:xfrm>
            <a:custGeom>
              <a:avLst/>
              <a:gdLst/>
              <a:ahLst/>
              <a:cxnLst/>
              <a:rect l="l" t="t" r="r" b="b"/>
              <a:pathLst>
                <a:path w="484" h="437" extrusionOk="0">
                  <a:moveTo>
                    <a:pt x="420" y="1"/>
                  </a:moveTo>
                  <a:cubicBezTo>
                    <a:pt x="411" y="1"/>
                    <a:pt x="402" y="4"/>
                    <a:pt x="394" y="12"/>
                  </a:cubicBezTo>
                  <a:cubicBezTo>
                    <a:pt x="272" y="122"/>
                    <a:pt x="150" y="243"/>
                    <a:pt x="29" y="365"/>
                  </a:cubicBezTo>
                  <a:cubicBezTo>
                    <a:pt x="1" y="393"/>
                    <a:pt x="31" y="437"/>
                    <a:pt x="64" y="437"/>
                  </a:cubicBezTo>
                  <a:cubicBezTo>
                    <a:pt x="73" y="437"/>
                    <a:pt x="82" y="433"/>
                    <a:pt x="90" y="425"/>
                  </a:cubicBezTo>
                  <a:cubicBezTo>
                    <a:pt x="223" y="316"/>
                    <a:pt x="333" y="195"/>
                    <a:pt x="455" y="73"/>
                  </a:cubicBezTo>
                  <a:cubicBezTo>
                    <a:pt x="483" y="44"/>
                    <a:pt x="452" y="1"/>
                    <a:pt x="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55" name="Google Shape;2355;p36"/>
            <p:cNvSpPr/>
            <p:nvPr/>
          </p:nvSpPr>
          <p:spPr>
            <a:xfrm>
              <a:off x="7454449" y="3077365"/>
              <a:ext cx="23970" cy="22887"/>
            </a:xfrm>
            <a:custGeom>
              <a:avLst/>
              <a:gdLst/>
              <a:ahLst/>
              <a:cxnLst/>
              <a:rect l="l" t="t" r="r" b="b"/>
              <a:pathLst>
                <a:path w="487" h="465" extrusionOk="0">
                  <a:moveTo>
                    <a:pt x="417" y="22"/>
                  </a:moveTo>
                  <a:cubicBezTo>
                    <a:pt x="429" y="22"/>
                    <a:pt x="442" y="27"/>
                    <a:pt x="451" y="27"/>
                  </a:cubicBezTo>
                  <a:cubicBezTo>
                    <a:pt x="463" y="39"/>
                    <a:pt x="463" y="64"/>
                    <a:pt x="451" y="75"/>
                  </a:cubicBezTo>
                  <a:lnTo>
                    <a:pt x="414" y="100"/>
                  </a:lnTo>
                  <a:cubicBezTo>
                    <a:pt x="305" y="210"/>
                    <a:pt x="195" y="331"/>
                    <a:pt x="86" y="440"/>
                  </a:cubicBezTo>
                  <a:cubicBezTo>
                    <a:pt x="79" y="444"/>
                    <a:pt x="73" y="445"/>
                    <a:pt x="67" y="445"/>
                  </a:cubicBezTo>
                  <a:cubicBezTo>
                    <a:pt x="54" y="445"/>
                    <a:pt x="46" y="437"/>
                    <a:pt x="37" y="429"/>
                  </a:cubicBezTo>
                  <a:cubicBezTo>
                    <a:pt x="25" y="416"/>
                    <a:pt x="13" y="404"/>
                    <a:pt x="37" y="380"/>
                  </a:cubicBezTo>
                  <a:cubicBezTo>
                    <a:pt x="146" y="270"/>
                    <a:pt x="256" y="161"/>
                    <a:pt x="365" y="64"/>
                  </a:cubicBezTo>
                  <a:lnTo>
                    <a:pt x="402" y="27"/>
                  </a:lnTo>
                  <a:cubicBezTo>
                    <a:pt x="406" y="23"/>
                    <a:pt x="411" y="22"/>
                    <a:pt x="417" y="22"/>
                  </a:cubicBezTo>
                  <a:close/>
                  <a:moveTo>
                    <a:pt x="421" y="1"/>
                  </a:moveTo>
                  <a:cubicBezTo>
                    <a:pt x="410" y="1"/>
                    <a:pt x="400" y="5"/>
                    <a:pt x="390" y="15"/>
                  </a:cubicBezTo>
                  <a:lnTo>
                    <a:pt x="354" y="51"/>
                  </a:lnTo>
                  <a:cubicBezTo>
                    <a:pt x="244" y="148"/>
                    <a:pt x="135" y="258"/>
                    <a:pt x="25" y="367"/>
                  </a:cubicBezTo>
                  <a:cubicBezTo>
                    <a:pt x="0" y="404"/>
                    <a:pt x="0" y="429"/>
                    <a:pt x="25" y="440"/>
                  </a:cubicBezTo>
                  <a:cubicBezTo>
                    <a:pt x="37" y="453"/>
                    <a:pt x="49" y="465"/>
                    <a:pt x="62" y="465"/>
                  </a:cubicBezTo>
                  <a:cubicBezTo>
                    <a:pt x="73" y="465"/>
                    <a:pt x="86" y="453"/>
                    <a:pt x="98" y="453"/>
                  </a:cubicBezTo>
                  <a:lnTo>
                    <a:pt x="427" y="124"/>
                  </a:lnTo>
                  <a:lnTo>
                    <a:pt x="463" y="88"/>
                  </a:lnTo>
                  <a:cubicBezTo>
                    <a:pt x="487" y="64"/>
                    <a:pt x="475" y="39"/>
                    <a:pt x="463" y="15"/>
                  </a:cubicBezTo>
                  <a:cubicBezTo>
                    <a:pt x="449" y="8"/>
                    <a:pt x="435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56" name="Google Shape;2356;p36"/>
            <p:cNvSpPr/>
            <p:nvPr/>
          </p:nvSpPr>
          <p:spPr>
            <a:xfrm>
              <a:off x="7452431" y="3083567"/>
              <a:ext cx="30467" cy="27416"/>
            </a:xfrm>
            <a:custGeom>
              <a:avLst/>
              <a:gdLst/>
              <a:ahLst/>
              <a:cxnLst/>
              <a:rect l="l" t="t" r="r" b="b"/>
              <a:pathLst>
                <a:path w="619" h="557" extrusionOk="0">
                  <a:moveTo>
                    <a:pt x="562" y="0"/>
                  </a:moveTo>
                  <a:cubicBezTo>
                    <a:pt x="555" y="0"/>
                    <a:pt x="548" y="3"/>
                    <a:pt x="541" y="11"/>
                  </a:cubicBezTo>
                  <a:cubicBezTo>
                    <a:pt x="358" y="144"/>
                    <a:pt x="176" y="303"/>
                    <a:pt x="30" y="484"/>
                  </a:cubicBezTo>
                  <a:cubicBezTo>
                    <a:pt x="1" y="513"/>
                    <a:pt x="24" y="557"/>
                    <a:pt x="59" y="557"/>
                  </a:cubicBezTo>
                  <a:cubicBezTo>
                    <a:pt x="69" y="557"/>
                    <a:pt x="80" y="554"/>
                    <a:pt x="90" y="546"/>
                  </a:cubicBezTo>
                  <a:cubicBezTo>
                    <a:pt x="249" y="376"/>
                    <a:pt x="406" y="217"/>
                    <a:pt x="589" y="71"/>
                  </a:cubicBezTo>
                  <a:cubicBezTo>
                    <a:pt x="618" y="51"/>
                    <a:pt x="592" y="0"/>
                    <a:pt x="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57" name="Google Shape;2357;p36"/>
            <p:cNvSpPr/>
            <p:nvPr/>
          </p:nvSpPr>
          <p:spPr>
            <a:xfrm>
              <a:off x="7452037" y="3083222"/>
              <a:ext cx="30615" cy="28449"/>
            </a:xfrm>
            <a:custGeom>
              <a:avLst/>
              <a:gdLst/>
              <a:ahLst/>
              <a:cxnLst/>
              <a:rect l="l" t="t" r="r" b="b"/>
              <a:pathLst>
                <a:path w="622" h="578" extrusionOk="0">
                  <a:moveTo>
                    <a:pt x="560" y="18"/>
                  </a:moveTo>
                  <a:cubicBezTo>
                    <a:pt x="573" y="18"/>
                    <a:pt x="585" y="18"/>
                    <a:pt x="585" y="29"/>
                  </a:cubicBezTo>
                  <a:cubicBezTo>
                    <a:pt x="597" y="42"/>
                    <a:pt x="609" y="66"/>
                    <a:pt x="585" y="78"/>
                  </a:cubicBezTo>
                  <a:cubicBezTo>
                    <a:pt x="403" y="224"/>
                    <a:pt x="244" y="383"/>
                    <a:pt x="86" y="540"/>
                  </a:cubicBezTo>
                  <a:cubicBezTo>
                    <a:pt x="81" y="551"/>
                    <a:pt x="74" y="554"/>
                    <a:pt x="66" y="554"/>
                  </a:cubicBezTo>
                  <a:cubicBezTo>
                    <a:pt x="55" y="554"/>
                    <a:pt x="44" y="547"/>
                    <a:pt x="38" y="540"/>
                  </a:cubicBezTo>
                  <a:cubicBezTo>
                    <a:pt x="25" y="528"/>
                    <a:pt x="25" y="516"/>
                    <a:pt x="38" y="491"/>
                  </a:cubicBezTo>
                  <a:cubicBezTo>
                    <a:pt x="171" y="334"/>
                    <a:pt x="330" y="188"/>
                    <a:pt x="549" y="18"/>
                  </a:cubicBezTo>
                  <a:close/>
                  <a:moveTo>
                    <a:pt x="557" y="0"/>
                  </a:moveTo>
                  <a:cubicBezTo>
                    <a:pt x="550" y="0"/>
                    <a:pt x="543" y="2"/>
                    <a:pt x="536" y="5"/>
                  </a:cubicBezTo>
                  <a:cubicBezTo>
                    <a:pt x="317" y="175"/>
                    <a:pt x="159" y="321"/>
                    <a:pt x="25" y="480"/>
                  </a:cubicBezTo>
                  <a:cubicBezTo>
                    <a:pt x="1" y="504"/>
                    <a:pt x="13" y="540"/>
                    <a:pt x="25" y="553"/>
                  </a:cubicBezTo>
                  <a:cubicBezTo>
                    <a:pt x="38" y="564"/>
                    <a:pt x="49" y="577"/>
                    <a:pt x="62" y="577"/>
                  </a:cubicBezTo>
                  <a:cubicBezTo>
                    <a:pt x="74" y="577"/>
                    <a:pt x="86" y="564"/>
                    <a:pt x="98" y="553"/>
                  </a:cubicBezTo>
                  <a:cubicBezTo>
                    <a:pt x="257" y="394"/>
                    <a:pt x="414" y="237"/>
                    <a:pt x="597" y="91"/>
                  </a:cubicBezTo>
                  <a:cubicBezTo>
                    <a:pt x="622" y="66"/>
                    <a:pt x="622" y="42"/>
                    <a:pt x="609" y="18"/>
                  </a:cubicBezTo>
                  <a:cubicBezTo>
                    <a:pt x="592" y="9"/>
                    <a:pt x="574" y="0"/>
                    <a:pt x="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58" name="Google Shape;2358;p36"/>
            <p:cNvSpPr/>
            <p:nvPr/>
          </p:nvSpPr>
          <p:spPr>
            <a:xfrm>
              <a:off x="7456664" y="3090064"/>
              <a:ext cx="28449" cy="27514"/>
            </a:xfrm>
            <a:custGeom>
              <a:avLst/>
              <a:gdLst/>
              <a:ahLst/>
              <a:cxnLst/>
              <a:rect l="l" t="t" r="r" b="b"/>
              <a:pathLst>
                <a:path w="578" h="559" extrusionOk="0">
                  <a:moveTo>
                    <a:pt x="511" y="1"/>
                  </a:moveTo>
                  <a:cubicBezTo>
                    <a:pt x="500" y="1"/>
                    <a:pt x="489" y="4"/>
                    <a:pt x="479" y="12"/>
                  </a:cubicBezTo>
                  <a:cubicBezTo>
                    <a:pt x="320" y="158"/>
                    <a:pt x="163" y="316"/>
                    <a:pt x="28" y="487"/>
                  </a:cubicBezTo>
                  <a:cubicBezTo>
                    <a:pt x="0" y="515"/>
                    <a:pt x="31" y="559"/>
                    <a:pt x="63" y="559"/>
                  </a:cubicBezTo>
                  <a:cubicBezTo>
                    <a:pt x="72" y="559"/>
                    <a:pt x="82" y="555"/>
                    <a:pt x="90" y="547"/>
                  </a:cubicBezTo>
                  <a:cubicBezTo>
                    <a:pt x="236" y="389"/>
                    <a:pt x="382" y="219"/>
                    <a:pt x="539" y="73"/>
                  </a:cubicBezTo>
                  <a:cubicBezTo>
                    <a:pt x="577" y="44"/>
                    <a:pt x="548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59" name="Google Shape;2359;p36"/>
            <p:cNvSpPr/>
            <p:nvPr/>
          </p:nvSpPr>
          <p:spPr>
            <a:xfrm>
              <a:off x="7456861" y="3089719"/>
              <a:ext cx="28203" cy="28498"/>
            </a:xfrm>
            <a:custGeom>
              <a:avLst/>
              <a:gdLst/>
              <a:ahLst/>
              <a:cxnLst/>
              <a:rect l="l" t="t" r="r" b="b"/>
              <a:pathLst>
                <a:path w="573" h="579" extrusionOk="0">
                  <a:moveTo>
                    <a:pt x="511" y="19"/>
                  </a:moveTo>
                  <a:cubicBezTo>
                    <a:pt x="524" y="19"/>
                    <a:pt x="524" y="19"/>
                    <a:pt x="535" y="32"/>
                  </a:cubicBezTo>
                  <a:cubicBezTo>
                    <a:pt x="548" y="43"/>
                    <a:pt x="548" y="56"/>
                    <a:pt x="535" y="80"/>
                  </a:cubicBezTo>
                  <a:cubicBezTo>
                    <a:pt x="389" y="202"/>
                    <a:pt x="256" y="359"/>
                    <a:pt x="86" y="542"/>
                  </a:cubicBezTo>
                  <a:cubicBezTo>
                    <a:pt x="74" y="554"/>
                    <a:pt x="65" y="557"/>
                    <a:pt x="57" y="557"/>
                  </a:cubicBezTo>
                  <a:cubicBezTo>
                    <a:pt x="49" y="557"/>
                    <a:pt x="43" y="554"/>
                    <a:pt x="37" y="554"/>
                  </a:cubicBezTo>
                  <a:cubicBezTo>
                    <a:pt x="24" y="542"/>
                    <a:pt x="13" y="518"/>
                    <a:pt x="37" y="494"/>
                  </a:cubicBezTo>
                  <a:cubicBezTo>
                    <a:pt x="159" y="335"/>
                    <a:pt x="316" y="178"/>
                    <a:pt x="487" y="32"/>
                  </a:cubicBezTo>
                  <a:cubicBezTo>
                    <a:pt x="487" y="19"/>
                    <a:pt x="499" y="19"/>
                    <a:pt x="511" y="19"/>
                  </a:cubicBezTo>
                  <a:close/>
                  <a:moveTo>
                    <a:pt x="516" y="1"/>
                  </a:moveTo>
                  <a:cubicBezTo>
                    <a:pt x="502" y="1"/>
                    <a:pt x="487" y="7"/>
                    <a:pt x="475" y="19"/>
                  </a:cubicBezTo>
                  <a:cubicBezTo>
                    <a:pt x="305" y="165"/>
                    <a:pt x="146" y="323"/>
                    <a:pt x="24" y="481"/>
                  </a:cubicBezTo>
                  <a:cubicBezTo>
                    <a:pt x="0" y="518"/>
                    <a:pt x="13" y="542"/>
                    <a:pt x="24" y="567"/>
                  </a:cubicBezTo>
                  <a:cubicBezTo>
                    <a:pt x="37" y="567"/>
                    <a:pt x="49" y="578"/>
                    <a:pt x="61" y="578"/>
                  </a:cubicBezTo>
                  <a:cubicBezTo>
                    <a:pt x="73" y="578"/>
                    <a:pt x="86" y="567"/>
                    <a:pt x="97" y="554"/>
                  </a:cubicBezTo>
                  <a:cubicBezTo>
                    <a:pt x="268" y="372"/>
                    <a:pt x="402" y="214"/>
                    <a:pt x="548" y="92"/>
                  </a:cubicBezTo>
                  <a:cubicBezTo>
                    <a:pt x="572" y="68"/>
                    <a:pt x="560" y="32"/>
                    <a:pt x="548" y="19"/>
                  </a:cubicBezTo>
                  <a:cubicBezTo>
                    <a:pt x="542" y="7"/>
                    <a:pt x="529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60" name="Google Shape;2360;p36"/>
            <p:cNvSpPr/>
            <p:nvPr/>
          </p:nvSpPr>
          <p:spPr>
            <a:xfrm>
              <a:off x="7456713" y="3099071"/>
              <a:ext cx="30763" cy="29581"/>
            </a:xfrm>
            <a:custGeom>
              <a:avLst/>
              <a:gdLst/>
              <a:ahLst/>
              <a:cxnLst/>
              <a:rect l="l" t="t" r="r" b="b"/>
              <a:pathLst>
                <a:path w="625" h="601" extrusionOk="0">
                  <a:moveTo>
                    <a:pt x="559" y="0"/>
                  </a:moveTo>
                  <a:cubicBezTo>
                    <a:pt x="548" y="0"/>
                    <a:pt x="537" y="4"/>
                    <a:pt x="527" y="12"/>
                  </a:cubicBezTo>
                  <a:cubicBezTo>
                    <a:pt x="356" y="169"/>
                    <a:pt x="173" y="340"/>
                    <a:pt x="27" y="523"/>
                  </a:cubicBezTo>
                  <a:cubicBezTo>
                    <a:pt x="1" y="559"/>
                    <a:pt x="27" y="601"/>
                    <a:pt x="57" y="601"/>
                  </a:cubicBezTo>
                  <a:cubicBezTo>
                    <a:pt x="68" y="601"/>
                    <a:pt x="79" y="596"/>
                    <a:pt x="89" y="583"/>
                  </a:cubicBezTo>
                  <a:cubicBezTo>
                    <a:pt x="259" y="413"/>
                    <a:pt x="417" y="242"/>
                    <a:pt x="587" y="72"/>
                  </a:cubicBezTo>
                  <a:cubicBezTo>
                    <a:pt x="625" y="44"/>
                    <a:pt x="596" y="0"/>
                    <a:pt x="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61" name="Google Shape;2361;p36"/>
            <p:cNvSpPr/>
            <p:nvPr/>
          </p:nvSpPr>
          <p:spPr>
            <a:xfrm>
              <a:off x="7456861" y="3098924"/>
              <a:ext cx="30566" cy="30073"/>
            </a:xfrm>
            <a:custGeom>
              <a:avLst/>
              <a:gdLst/>
              <a:ahLst/>
              <a:cxnLst/>
              <a:rect l="l" t="t" r="r" b="b"/>
              <a:pathLst>
                <a:path w="621" h="611" extrusionOk="0">
                  <a:moveTo>
                    <a:pt x="560" y="18"/>
                  </a:moveTo>
                  <a:cubicBezTo>
                    <a:pt x="569" y="18"/>
                    <a:pt x="578" y="21"/>
                    <a:pt x="584" y="27"/>
                  </a:cubicBezTo>
                  <a:cubicBezTo>
                    <a:pt x="596" y="39"/>
                    <a:pt x="596" y="51"/>
                    <a:pt x="584" y="75"/>
                  </a:cubicBezTo>
                  <a:cubicBezTo>
                    <a:pt x="451" y="197"/>
                    <a:pt x="329" y="331"/>
                    <a:pt x="207" y="464"/>
                  </a:cubicBezTo>
                  <a:cubicBezTo>
                    <a:pt x="159" y="501"/>
                    <a:pt x="122" y="537"/>
                    <a:pt x="86" y="586"/>
                  </a:cubicBezTo>
                  <a:cubicBezTo>
                    <a:pt x="74" y="592"/>
                    <a:pt x="64" y="595"/>
                    <a:pt x="57" y="595"/>
                  </a:cubicBezTo>
                  <a:cubicBezTo>
                    <a:pt x="49" y="595"/>
                    <a:pt x="43" y="592"/>
                    <a:pt x="37" y="586"/>
                  </a:cubicBezTo>
                  <a:cubicBezTo>
                    <a:pt x="24" y="574"/>
                    <a:pt x="13" y="550"/>
                    <a:pt x="37" y="537"/>
                  </a:cubicBezTo>
                  <a:cubicBezTo>
                    <a:pt x="159" y="367"/>
                    <a:pt x="329" y="209"/>
                    <a:pt x="535" y="27"/>
                  </a:cubicBezTo>
                  <a:cubicBezTo>
                    <a:pt x="542" y="21"/>
                    <a:pt x="551" y="18"/>
                    <a:pt x="560" y="18"/>
                  </a:cubicBezTo>
                  <a:close/>
                  <a:moveTo>
                    <a:pt x="558" y="1"/>
                  </a:moveTo>
                  <a:cubicBezTo>
                    <a:pt x="546" y="1"/>
                    <a:pt x="534" y="5"/>
                    <a:pt x="524" y="15"/>
                  </a:cubicBezTo>
                  <a:cubicBezTo>
                    <a:pt x="316" y="197"/>
                    <a:pt x="146" y="355"/>
                    <a:pt x="13" y="526"/>
                  </a:cubicBezTo>
                  <a:cubicBezTo>
                    <a:pt x="0" y="550"/>
                    <a:pt x="0" y="586"/>
                    <a:pt x="24" y="599"/>
                  </a:cubicBezTo>
                  <a:cubicBezTo>
                    <a:pt x="37" y="610"/>
                    <a:pt x="49" y="610"/>
                    <a:pt x="61" y="610"/>
                  </a:cubicBezTo>
                  <a:cubicBezTo>
                    <a:pt x="73" y="610"/>
                    <a:pt x="86" y="610"/>
                    <a:pt x="97" y="599"/>
                  </a:cubicBezTo>
                  <a:cubicBezTo>
                    <a:pt x="134" y="550"/>
                    <a:pt x="170" y="513"/>
                    <a:pt x="219" y="477"/>
                  </a:cubicBezTo>
                  <a:cubicBezTo>
                    <a:pt x="341" y="343"/>
                    <a:pt x="462" y="209"/>
                    <a:pt x="596" y="88"/>
                  </a:cubicBezTo>
                  <a:cubicBezTo>
                    <a:pt x="621" y="64"/>
                    <a:pt x="608" y="39"/>
                    <a:pt x="596" y="15"/>
                  </a:cubicBezTo>
                  <a:cubicBezTo>
                    <a:pt x="589" y="8"/>
                    <a:pt x="574" y="1"/>
                    <a:pt x="5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62" name="Google Shape;2362;p36"/>
            <p:cNvSpPr/>
            <p:nvPr/>
          </p:nvSpPr>
          <p:spPr>
            <a:xfrm>
              <a:off x="7453710" y="3109260"/>
              <a:ext cx="33913" cy="36521"/>
            </a:xfrm>
            <a:custGeom>
              <a:avLst/>
              <a:gdLst/>
              <a:ahLst/>
              <a:cxnLst/>
              <a:rect l="l" t="t" r="r" b="b"/>
              <a:pathLst>
                <a:path w="689" h="742" extrusionOk="0">
                  <a:moveTo>
                    <a:pt x="625" y="0"/>
                  </a:moveTo>
                  <a:cubicBezTo>
                    <a:pt x="616" y="0"/>
                    <a:pt x="607" y="3"/>
                    <a:pt x="599" y="11"/>
                  </a:cubicBezTo>
                  <a:cubicBezTo>
                    <a:pt x="393" y="218"/>
                    <a:pt x="198" y="437"/>
                    <a:pt x="28" y="668"/>
                  </a:cubicBezTo>
                  <a:cubicBezTo>
                    <a:pt x="0" y="705"/>
                    <a:pt x="35" y="742"/>
                    <a:pt x="64" y="742"/>
                  </a:cubicBezTo>
                  <a:cubicBezTo>
                    <a:pt x="74" y="742"/>
                    <a:pt x="83" y="738"/>
                    <a:pt x="88" y="729"/>
                  </a:cubicBezTo>
                  <a:cubicBezTo>
                    <a:pt x="271" y="510"/>
                    <a:pt x="466" y="291"/>
                    <a:pt x="660" y="72"/>
                  </a:cubicBezTo>
                  <a:cubicBezTo>
                    <a:pt x="689" y="43"/>
                    <a:pt x="658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63" name="Google Shape;2363;p36"/>
            <p:cNvSpPr/>
            <p:nvPr/>
          </p:nvSpPr>
          <p:spPr>
            <a:xfrm>
              <a:off x="7453858" y="3108867"/>
              <a:ext cx="33568" cy="37506"/>
            </a:xfrm>
            <a:custGeom>
              <a:avLst/>
              <a:gdLst/>
              <a:ahLst/>
              <a:cxnLst/>
              <a:rect l="l" t="t" r="r" b="b"/>
              <a:pathLst>
                <a:path w="682" h="762" extrusionOk="0">
                  <a:moveTo>
                    <a:pt x="621" y="19"/>
                  </a:moveTo>
                  <a:cubicBezTo>
                    <a:pt x="633" y="19"/>
                    <a:pt x="645" y="19"/>
                    <a:pt x="645" y="32"/>
                  </a:cubicBezTo>
                  <a:cubicBezTo>
                    <a:pt x="657" y="43"/>
                    <a:pt x="669" y="56"/>
                    <a:pt x="645" y="80"/>
                  </a:cubicBezTo>
                  <a:cubicBezTo>
                    <a:pt x="439" y="311"/>
                    <a:pt x="244" y="530"/>
                    <a:pt x="85" y="724"/>
                  </a:cubicBezTo>
                  <a:cubicBezTo>
                    <a:pt x="80" y="735"/>
                    <a:pt x="73" y="739"/>
                    <a:pt x="65" y="739"/>
                  </a:cubicBezTo>
                  <a:cubicBezTo>
                    <a:pt x="55" y="739"/>
                    <a:pt x="44" y="732"/>
                    <a:pt x="37" y="724"/>
                  </a:cubicBezTo>
                  <a:cubicBezTo>
                    <a:pt x="25" y="724"/>
                    <a:pt x="12" y="700"/>
                    <a:pt x="25" y="689"/>
                  </a:cubicBezTo>
                  <a:cubicBezTo>
                    <a:pt x="195" y="470"/>
                    <a:pt x="377" y="251"/>
                    <a:pt x="596" y="32"/>
                  </a:cubicBezTo>
                  <a:cubicBezTo>
                    <a:pt x="609" y="19"/>
                    <a:pt x="621" y="19"/>
                    <a:pt x="621" y="19"/>
                  </a:cubicBezTo>
                  <a:close/>
                  <a:moveTo>
                    <a:pt x="625" y="1"/>
                  </a:moveTo>
                  <a:cubicBezTo>
                    <a:pt x="612" y="1"/>
                    <a:pt x="597" y="7"/>
                    <a:pt x="585" y="19"/>
                  </a:cubicBezTo>
                  <a:cubicBezTo>
                    <a:pt x="366" y="238"/>
                    <a:pt x="171" y="457"/>
                    <a:pt x="12" y="676"/>
                  </a:cubicBezTo>
                  <a:cubicBezTo>
                    <a:pt x="1" y="700"/>
                    <a:pt x="12" y="724"/>
                    <a:pt x="25" y="749"/>
                  </a:cubicBezTo>
                  <a:cubicBezTo>
                    <a:pt x="37" y="749"/>
                    <a:pt x="49" y="761"/>
                    <a:pt x="61" y="761"/>
                  </a:cubicBezTo>
                  <a:cubicBezTo>
                    <a:pt x="74" y="761"/>
                    <a:pt x="85" y="749"/>
                    <a:pt x="98" y="737"/>
                  </a:cubicBezTo>
                  <a:cubicBezTo>
                    <a:pt x="256" y="543"/>
                    <a:pt x="450" y="324"/>
                    <a:pt x="657" y="92"/>
                  </a:cubicBezTo>
                  <a:cubicBezTo>
                    <a:pt x="682" y="68"/>
                    <a:pt x="682" y="32"/>
                    <a:pt x="657" y="19"/>
                  </a:cubicBezTo>
                  <a:cubicBezTo>
                    <a:pt x="651" y="7"/>
                    <a:pt x="639" y="1"/>
                    <a:pt x="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64" name="Google Shape;2364;p36"/>
            <p:cNvSpPr/>
            <p:nvPr/>
          </p:nvSpPr>
          <p:spPr>
            <a:xfrm>
              <a:off x="7457304" y="3121713"/>
              <a:ext cx="31452" cy="31255"/>
            </a:xfrm>
            <a:custGeom>
              <a:avLst/>
              <a:gdLst/>
              <a:ahLst/>
              <a:cxnLst/>
              <a:rect l="l" t="t" r="r" b="b"/>
              <a:pathLst>
                <a:path w="639" h="635" extrusionOk="0">
                  <a:moveTo>
                    <a:pt x="580" y="1"/>
                  </a:moveTo>
                  <a:cubicBezTo>
                    <a:pt x="570" y="1"/>
                    <a:pt x="560" y="5"/>
                    <a:pt x="551" y="14"/>
                  </a:cubicBezTo>
                  <a:cubicBezTo>
                    <a:pt x="356" y="184"/>
                    <a:pt x="186" y="366"/>
                    <a:pt x="28" y="573"/>
                  </a:cubicBezTo>
                  <a:cubicBezTo>
                    <a:pt x="0" y="601"/>
                    <a:pt x="35" y="635"/>
                    <a:pt x="69" y="635"/>
                  </a:cubicBezTo>
                  <a:cubicBezTo>
                    <a:pt x="80" y="635"/>
                    <a:pt x="92" y="631"/>
                    <a:pt x="101" y="622"/>
                  </a:cubicBezTo>
                  <a:cubicBezTo>
                    <a:pt x="259" y="428"/>
                    <a:pt x="429" y="245"/>
                    <a:pt x="612" y="74"/>
                  </a:cubicBezTo>
                  <a:cubicBezTo>
                    <a:pt x="639" y="38"/>
                    <a:pt x="611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65" name="Google Shape;2365;p36"/>
            <p:cNvSpPr/>
            <p:nvPr/>
          </p:nvSpPr>
          <p:spPr>
            <a:xfrm>
              <a:off x="7457451" y="3121074"/>
              <a:ext cx="31205" cy="32485"/>
            </a:xfrm>
            <a:custGeom>
              <a:avLst/>
              <a:gdLst/>
              <a:ahLst/>
              <a:cxnLst/>
              <a:rect l="l" t="t" r="r" b="b"/>
              <a:pathLst>
                <a:path w="634" h="660" extrusionOk="0">
                  <a:moveTo>
                    <a:pt x="572" y="14"/>
                  </a:moveTo>
                  <a:cubicBezTo>
                    <a:pt x="584" y="14"/>
                    <a:pt x="596" y="27"/>
                    <a:pt x="596" y="27"/>
                  </a:cubicBezTo>
                  <a:cubicBezTo>
                    <a:pt x="609" y="39"/>
                    <a:pt x="609" y="63"/>
                    <a:pt x="596" y="76"/>
                  </a:cubicBezTo>
                  <a:cubicBezTo>
                    <a:pt x="414" y="258"/>
                    <a:pt x="231" y="452"/>
                    <a:pt x="85" y="622"/>
                  </a:cubicBezTo>
                  <a:cubicBezTo>
                    <a:pt x="79" y="635"/>
                    <a:pt x="70" y="638"/>
                    <a:pt x="61" y="638"/>
                  </a:cubicBezTo>
                  <a:cubicBezTo>
                    <a:pt x="52" y="638"/>
                    <a:pt x="43" y="635"/>
                    <a:pt x="37" y="635"/>
                  </a:cubicBezTo>
                  <a:cubicBezTo>
                    <a:pt x="25" y="622"/>
                    <a:pt x="25" y="598"/>
                    <a:pt x="37" y="586"/>
                  </a:cubicBezTo>
                  <a:cubicBezTo>
                    <a:pt x="171" y="404"/>
                    <a:pt x="341" y="222"/>
                    <a:pt x="548" y="27"/>
                  </a:cubicBezTo>
                  <a:cubicBezTo>
                    <a:pt x="560" y="27"/>
                    <a:pt x="560" y="14"/>
                    <a:pt x="572" y="14"/>
                  </a:cubicBezTo>
                  <a:close/>
                  <a:moveTo>
                    <a:pt x="570" y="0"/>
                  </a:moveTo>
                  <a:cubicBezTo>
                    <a:pt x="558" y="0"/>
                    <a:pt x="546" y="4"/>
                    <a:pt x="536" y="14"/>
                  </a:cubicBezTo>
                  <a:cubicBezTo>
                    <a:pt x="329" y="209"/>
                    <a:pt x="158" y="392"/>
                    <a:pt x="12" y="574"/>
                  </a:cubicBezTo>
                  <a:cubicBezTo>
                    <a:pt x="1" y="598"/>
                    <a:pt x="12" y="622"/>
                    <a:pt x="25" y="647"/>
                  </a:cubicBezTo>
                  <a:cubicBezTo>
                    <a:pt x="37" y="647"/>
                    <a:pt x="49" y="659"/>
                    <a:pt x="61" y="659"/>
                  </a:cubicBezTo>
                  <a:cubicBezTo>
                    <a:pt x="74" y="659"/>
                    <a:pt x="98" y="647"/>
                    <a:pt x="98" y="635"/>
                  </a:cubicBezTo>
                  <a:cubicBezTo>
                    <a:pt x="244" y="465"/>
                    <a:pt x="426" y="270"/>
                    <a:pt x="609" y="87"/>
                  </a:cubicBezTo>
                  <a:cubicBezTo>
                    <a:pt x="633" y="63"/>
                    <a:pt x="633" y="39"/>
                    <a:pt x="609" y="14"/>
                  </a:cubicBezTo>
                  <a:cubicBezTo>
                    <a:pt x="601" y="8"/>
                    <a:pt x="586" y="0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66" name="Google Shape;2366;p36"/>
            <p:cNvSpPr/>
            <p:nvPr/>
          </p:nvSpPr>
          <p:spPr>
            <a:xfrm>
              <a:off x="7464342" y="3131410"/>
              <a:ext cx="26726" cy="28400"/>
            </a:xfrm>
            <a:custGeom>
              <a:avLst/>
              <a:gdLst/>
              <a:ahLst/>
              <a:cxnLst/>
              <a:rect l="l" t="t" r="r" b="b"/>
              <a:pathLst>
                <a:path w="543" h="577" extrusionOk="0">
                  <a:moveTo>
                    <a:pt x="477" y="0"/>
                  </a:moveTo>
                  <a:cubicBezTo>
                    <a:pt x="466" y="0"/>
                    <a:pt x="455" y="4"/>
                    <a:pt x="444" y="12"/>
                  </a:cubicBezTo>
                  <a:cubicBezTo>
                    <a:pt x="286" y="169"/>
                    <a:pt x="140" y="328"/>
                    <a:pt x="18" y="510"/>
                  </a:cubicBezTo>
                  <a:cubicBezTo>
                    <a:pt x="1" y="537"/>
                    <a:pt x="29" y="577"/>
                    <a:pt x="59" y="577"/>
                  </a:cubicBezTo>
                  <a:cubicBezTo>
                    <a:pt x="70" y="577"/>
                    <a:pt x="82" y="571"/>
                    <a:pt x="91" y="558"/>
                  </a:cubicBezTo>
                  <a:cubicBezTo>
                    <a:pt x="226" y="388"/>
                    <a:pt x="359" y="231"/>
                    <a:pt x="505" y="72"/>
                  </a:cubicBezTo>
                  <a:cubicBezTo>
                    <a:pt x="543" y="44"/>
                    <a:pt x="514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67" name="Google Shape;2367;p36"/>
            <p:cNvSpPr/>
            <p:nvPr/>
          </p:nvSpPr>
          <p:spPr>
            <a:xfrm>
              <a:off x="7464047" y="3131263"/>
              <a:ext cx="26973" cy="28843"/>
            </a:xfrm>
            <a:custGeom>
              <a:avLst/>
              <a:gdLst/>
              <a:ahLst/>
              <a:cxnLst/>
              <a:rect l="l" t="t" r="r" b="b"/>
              <a:pathLst>
                <a:path w="548" h="586" extrusionOk="0">
                  <a:moveTo>
                    <a:pt x="487" y="18"/>
                  </a:moveTo>
                  <a:cubicBezTo>
                    <a:pt x="496" y="18"/>
                    <a:pt x="505" y="20"/>
                    <a:pt x="511" y="26"/>
                  </a:cubicBezTo>
                  <a:cubicBezTo>
                    <a:pt x="523" y="39"/>
                    <a:pt x="523" y="63"/>
                    <a:pt x="511" y="75"/>
                  </a:cubicBezTo>
                  <a:cubicBezTo>
                    <a:pt x="353" y="234"/>
                    <a:pt x="219" y="404"/>
                    <a:pt x="86" y="561"/>
                  </a:cubicBezTo>
                  <a:cubicBezTo>
                    <a:pt x="79" y="568"/>
                    <a:pt x="73" y="571"/>
                    <a:pt x="67" y="571"/>
                  </a:cubicBezTo>
                  <a:cubicBezTo>
                    <a:pt x="61" y="571"/>
                    <a:pt x="55" y="568"/>
                    <a:pt x="49" y="561"/>
                  </a:cubicBezTo>
                  <a:cubicBezTo>
                    <a:pt x="37" y="550"/>
                    <a:pt x="24" y="537"/>
                    <a:pt x="37" y="513"/>
                  </a:cubicBezTo>
                  <a:cubicBezTo>
                    <a:pt x="146" y="355"/>
                    <a:pt x="280" y="197"/>
                    <a:pt x="462" y="26"/>
                  </a:cubicBezTo>
                  <a:cubicBezTo>
                    <a:pt x="468" y="20"/>
                    <a:pt x="478" y="18"/>
                    <a:pt x="487" y="18"/>
                  </a:cubicBezTo>
                  <a:close/>
                  <a:moveTo>
                    <a:pt x="482" y="0"/>
                  </a:moveTo>
                  <a:cubicBezTo>
                    <a:pt x="471" y="0"/>
                    <a:pt x="461" y="4"/>
                    <a:pt x="450" y="15"/>
                  </a:cubicBezTo>
                  <a:cubicBezTo>
                    <a:pt x="268" y="185"/>
                    <a:pt x="134" y="342"/>
                    <a:pt x="24" y="501"/>
                  </a:cubicBezTo>
                  <a:cubicBezTo>
                    <a:pt x="0" y="537"/>
                    <a:pt x="13" y="561"/>
                    <a:pt x="37" y="574"/>
                  </a:cubicBezTo>
                  <a:cubicBezTo>
                    <a:pt x="49" y="586"/>
                    <a:pt x="61" y="586"/>
                    <a:pt x="73" y="586"/>
                  </a:cubicBezTo>
                  <a:cubicBezTo>
                    <a:pt x="86" y="586"/>
                    <a:pt x="97" y="586"/>
                    <a:pt x="110" y="574"/>
                  </a:cubicBezTo>
                  <a:cubicBezTo>
                    <a:pt x="232" y="415"/>
                    <a:pt x="365" y="245"/>
                    <a:pt x="523" y="88"/>
                  </a:cubicBezTo>
                  <a:cubicBezTo>
                    <a:pt x="548" y="63"/>
                    <a:pt x="535" y="26"/>
                    <a:pt x="523" y="15"/>
                  </a:cubicBezTo>
                  <a:cubicBezTo>
                    <a:pt x="510" y="7"/>
                    <a:pt x="496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68" name="Google Shape;2368;p36"/>
            <p:cNvSpPr/>
            <p:nvPr/>
          </p:nvSpPr>
          <p:spPr>
            <a:xfrm>
              <a:off x="7469757" y="3137957"/>
              <a:ext cx="24462" cy="27071"/>
            </a:xfrm>
            <a:custGeom>
              <a:avLst/>
              <a:gdLst/>
              <a:ahLst/>
              <a:cxnLst/>
              <a:rect l="l" t="t" r="r" b="b"/>
              <a:pathLst>
                <a:path w="497" h="550" extrusionOk="0">
                  <a:moveTo>
                    <a:pt x="433" y="1"/>
                  </a:moveTo>
                  <a:cubicBezTo>
                    <a:pt x="424" y="1"/>
                    <a:pt x="415" y="4"/>
                    <a:pt x="407" y="12"/>
                  </a:cubicBezTo>
                  <a:cubicBezTo>
                    <a:pt x="262" y="158"/>
                    <a:pt x="127" y="316"/>
                    <a:pt x="18" y="487"/>
                  </a:cubicBezTo>
                  <a:cubicBezTo>
                    <a:pt x="1" y="522"/>
                    <a:pt x="33" y="550"/>
                    <a:pt x="67" y="550"/>
                  </a:cubicBezTo>
                  <a:cubicBezTo>
                    <a:pt x="80" y="550"/>
                    <a:pt x="93" y="546"/>
                    <a:pt x="103" y="535"/>
                  </a:cubicBezTo>
                  <a:cubicBezTo>
                    <a:pt x="213" y="365"/>
                    <a:pt x="322" y="219"/>
                    <a:pt x="468" y="73"/>
                  </a:cubicBezTo>
                  <a:cubicBezTo>
                    <a:pt x="497" y="44"/>
                    <a:pt x="465" y="1"/>
                    <a:pt x="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69" name="Google Shape;2369;p36"/>
            <p:cNvSpPr/>
            <p:nvPr/>
          </p:nvSpPr>
          <p:spPr>
            <a:xfrm>
              <a:off x="7469412" y="3137612"/>
              <a:ext cx="24610" cy="27908"/>
            </a:xfrm>
            <a:custGeom>
              <a:avLst/>
              <a:gdLst/>
              <a:ahLst/>
              <a:cxnLst/>
              <a:rect l="l" t="t" r="r" b="b"/>
              <a:pathLst>
                <a:path w="500" h="567" extrusionOk="0">
                  <a:moveTo>
                    <a:pt x="439" y="19"/>
                  </a:moveTo>
                  <a:cubicBezTo>
                    <a:pt x="450" y="19"/>
                    <a:pt x="463" y="19"/>
                    <a:pt x="463" y="32"/>
                  </a:cubicBezTo>
                  <a:cubicBezTo>
                    <a:pt x="475" y="43"/>
                    <a:pt x="475" y="56"/>
                    <a:pt x="463" y="80"/>
                  </a:cubicBezTo>
                  <a:cubicBezTo>
                    <a:pt x="341" y="202"/>
                    <a:pt x="220" y="348"/>
                    <a:pt x="98" y="530"/>
                  </a:cubicBezTo>
                  <a:cubicBezTo>
                    <a:pt x="91" y="544"/>
                    <a:pt x="79" y="550"/>
                    <a:pt x="69" y="550"/>
                  </a:cubicBezTo>
                  <a:cubicBezTo>
                    <a:pt x="61" y="550"/>
                    <a:pt x="54" y="547"/>
                    <a:pt x="50" y="542"/>
                  </a:cubicBezTo>
                  <a:cubicBezTo>
                    <a:pt x="37" y="530"/>
                    <a:pt x="25" y="518"/>
                    <a:pt x="37" y="494"/>
                  </a:cubicBezTo>
                  <a:cubicBezTo>
                    <a:pt x="134" y="335"/>
                    <a:pt x="256" y="177"/>
                    <a:pt x="414" y="32"/>
                  </a:cubicBezTo>
                  <a:cubicBezTo>
                    <a:pt x="426" y="19"/>
                    <a:pt x="426" y="19"/>
                    <a:pt x="439" y="19"/>
                  </a:cubicBezTo>
                  <a:close/>
                  <a:moveTo>
                    <a:pt x="443" y="1"/>
                  </a:moveTo>
                  <a:cubicBezTo>
                    <a:pt x="429" y="1"/>
                    <a:pt x="414" y="7"/>
                    <a:pt x="402" y="19"/>
                  </a:cubicBezTo>
                  <a:cubicBezTo>
                    <a:pt x="244" y="165"/>
                    <a:pt x="123" y="323"/>
                    <a:pt x="25" y="494"/>
                  </a:cubicBezTo>
                  <a:cubicBezTo>
                    <a:pt x="1" y="518"/>
                    <a:pt x="13" y="542"/>
                    <a:pt x="37" y="554"/>
                  </a:cubicBezTo>
                  <a:cubicBezTo>
                    <a:pt x="50" y="567"/>
                    <a:pt x="61" y="567"/>
                    <a:pt x="74" y="567"/>
                  </a:cubicBezTo>
                  <a:cubicBezTo>
                    <a:pt x="86" y="567"/>
                    <a:pt x="98" y="554"/>
                    <a:pt x="110" y="542"/>
                  </a:cubicBezTo>
                  <a:cubicBezTo>
                    <a:pt x="232" y="359"/>
                    <a:pt x="353" y="213"/>
                    <a:pt x="475" y="92"/>
                  </a:cubicBezTo>
                  <a:cubicBezTo>
                    <a:pt x="499" y="68"/>
                    <a:pt x="499" y="32"/>
                    <a:pt x="475" y="19"/>
                  </a:cubicBezTo>
                  <a:cubicBezTo>
                    <a:pt x="469" y="7"/>
                    <a:pt x="457" y="1"/>
                    <a:pt x="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70" name="Google Shape;2370;p36"/>
            <p:cNvSpPr/>
            <p:nvPr/>
          </p:nvSpPr>
          <p:spPr>
            <a:xfrm>
              <a:off x="7477484" y="3144552"/>
              <a:ext cx="22100" cy="23970"/>
            </a:xfrm>
            <a:custGeom>
              <a:avLst/>
              <a:gdLst/>
              <a:ahLst/>
              <a:cxnLst/>
              <a:rect l="l" t="t" r="r" b="b"/>
              <a:pathLst>
                <a:path w="449" h="487" extrusionOk="0">
                  <a:moveTo>
                    <a:pt x="386" y="1"/>
                  </a:moveTo>
                  <a:cubicBezTo>
                    <a:pt x="377" y="1"/>
                    <a:pt x="367" y="4"/>
                    <a:pt x="359" y="12"/>
                  </a:cubicBezTo>
                  <a:cubicBezTo>
                    <a:pt x="238" y="134"/>
                    <a:pt x="116" y="280"/>
                    <a:pt x="19" y="413"/>
                  </a:cubicBezTo>
                  <a:cubicBezTo>
                    <a:pt x="0" y="450"/>
                    <a:pt x="31" y="487"/>
                    <a:pt x="63" y="487"/>
                  </a:cubicBezTo>
                  <a:cubicBezTo>
                    <a:pt x="73" y="487"/>
                    <a:pt x="83" y="483"/>
                    <a:pt x="92" y="474"/>
                  </a:cubicBezTo>
                  <a:cubicBezTo>
                    <a:pt x="202" y="340"/>
                    <a:pt x="299" y="207"/>
                    <a:pt x="421" y="72"/>
                  </a:cubicBezTo>
                  <a:cubicBezTo>
                    <a:pt x="449" y="44"/>
                    <a:pt x="418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71" name="Google Shape;2371;p36"/>
            <p:cNvSpPr/>
            <p:nvPr/>
          </p:nvSpPr>
          <p:spPr>
            <a:xfrm>
              <a:off x="7477189" y="3143814"/>
              <a:ext cx="22247" cy="25299"/>
            </a:xfrm>
            <a:custGeom>
              <a:avLst/>
              <a:gdLst/>
              <a:ahLst/>
              <a:cxnLst/>
              <a:rect l="l" t="t" r="r" b="b"/>
              <a:pathLst>
                <a:path w="452" h="514" extrusionOk="0">
                  <a:moveTo>
                    <a:pt x="381" y="22"/>
                  </a:moveTo>
                  <a:cubicBezTo>
                    <a:pt x="393" y="22"/>
                    <a:pt x="406" y="27"/>
                    <a:pt x="414" y="27"/>
                  </a:cubicBezTo>
                  <a:cubicBezTo>
                    <a:pt x="427" y="39"/>
                    <a:pt x="427" y="63"/>
                    <a:pt x="414" y="87"/>
                  </a:cubicBezTo>
                  <a:cubicBezTo>
                    <a:pt x="317" y="197"/>
                    <a:pt x="219" y="319"/>
                    <a:pt x="122" y="441"/>
                  </a:cubicBezTo>
                  <a:lnTo>
                    <a:pt x="86" y="477"/>
                  </a:lnTo>
                  <a:cubicBezTo>
                    <a:pt x="80" y="489"/>
                    <a:pt x="74" y="492"/>
                    <a:pt x="67" y="492"/>
                  </a:cubicBezTo>
                  <a:cubicBezTo>
                    <a:pt x="61" y="492"/>
                    <a:pt x="55" y="489"/>
                    <a:pt x="49" y="489"/>
                  </a:cubicBezTo>
                  <a:cubicBezTo>
                    <a:pt x="38" y="477"/>
                    <a:pt x="25" y="452"/>
                    <a:pt x="38" y="441"/>
                  </a:cubicBezTo>
                  <a:cubicBezTo>
                    <a:pt x="135" y="282"/>
                    <a:pt x="268" y="136"/>
                    <a:pt x="365" y="27"/>
                  </a:cubicBezTo>
                  <a:cubicBezTo>
                    <a:pt x="370" y="23"/>
                    <a:pt x="375" y="22"/>
                    <a:pt x="381" y="22"/>
                  </a:cubicBezTo>
                  <a:close/>
                  <a:moveTo>
                    <a:pt x="384" y="1"/>
                  </a:moveTo>
                  <a:cubicBezTo>
                    <a:pt x="374" y="1"/>
                    <a:pt x="364" y="4"/>
                    <a:pt x="354" y="14"/>
                  </a:cubicBezTo>
                  <a:cubicBezTo>
                    <a:pt x="256" y="124"/>
                    <a:pt x="122" y="270"/>
                    <a:pt x="25" y="428"/>
                  </a:cubicBezTo>
                  <a:cubicBezTo>
                    <a:pt x="1" y="452"/>
                    <a:pt x="13" y="489"/>
                    <a:pt x="38" y="501"/>
                  </a:cubicBezTo>
                  <a:cubicBezTo>
                    <a:pt x="49" y="501"/>
                    <a:pt x="62" y="514"/>
                    <a:pt x="74" y="514"/>
                  </a:cubicBezTo>
                  <a:cubicBezTo>
                    <a:pt x="86" y="514"/>
                    <a:pt x="98" y="501"/>
                    <a:pt x="111" y="489"/>
                  </a:cubicBezTo>
                  <a:lnTo>
                    <a:pt x="147" y="441"/>
                  </a:lnTo>
                  <a:cubicBezTo>
                    <a:pt x="232" y="331"/>
                    <a:pt x="329" y="209"/>
                    <a:pt x="427" y="100"/>
                  </a:cubicBezTo>
                  <a:cubicBezTo>
                    <a:pt x="451" y="63"/>
                    <a:pt x="438" y="39"/>
                    <a:pt x="427" y="14"/>
                  </a:cubicBezTo>
                  <a:cubicBezTo>
                    <a:pt x="413" y="8"/>
                    <a:pt x="398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72" name="Google Shape;2372;p36"/>
            <p:cNvSpPr/>
            <p:nvPr/>
          </p:nvSpPr>
          <p:spPr>
            <a:xfrm>
              <a:off x="7485360" y="3150459"/>
              <a:ext cx="18950" cy="18015"/>
            </a:xfrm>
            <a:custGeom>
              <a:avLst/>
              <a:gdLst/>
              <a:ahLst/>
              <a:cxnLst/>
              <a:rect l="l" t="t" r="r" b="b"/>
              <a:pathLst>
                <a:path w="385" h="366" extrusionOk="0">
                  <a:moveTo>
                    <a:pt x="322" y="1"/>
                  </a:moveTo>
                  <a:cubicBezTo>
                    <a:pt x="312" y="1"/>
                    <a:pt x="303" y="4"/>
                    <a:pt x="297" y="14"/>
                  </a:cubicBezTo>
                  <a:cubicBezTo>
                    <a:pt x="212" y="111"/>
                    <a:pt x="126" y="208"/>
                    <a:pt x="29" y="293"/>
                  </a:cubicBezTo>
                  <a:cubicBezTo>
                    <a:pt x="1" y="322"/>
                    <a:pt x="32" y="365"/>
                    <a:pt x="64" y="365"/>
                  </a:cubicBezTo>
                  <a:cubicBezTo>
                    <a:pt x="73" y="365"/>
                    <a:pt x="82" y="362"/>
                    <a:pt x="90" y="354"/>
                  </a:cubicBezTo>
                  <a:cubicBezTo>
                    <a:pt x="199" y="269"/>
                    <a:pt x="285" y="171"/>
                    <a:pt x="358" y="62"/>
                  </a:cubicBezTo>
                  <a:cubicBezTo>
                    <a:pt x="385" y="35"/>
                    <a:pt x="351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73" name="Google Shape;2373;p36"/>
            <p:cNvSpPr/>
            <p:nvPr/>
          </p:nvSpPr>
          <p:spPr>
            <a:xfrm>
              <a:off x="7485557" y="3150114"/>
              <a:ext cx="19196" cy="18999"/>
            </a:xfrm>
            <a:custGeom>
              <a:avLst/>
              <a:gdLst/>
              <a:ahLst/>
              <a:cxnLst/>
              <a:rect l="l" t="t" r="r" b="b"/>
              <a:pathLst>
                <a:path w="390" h="386" extrusionOk="0">
                  <a:moveTo>
                    <a:pt x="341" y="21"/>
                  </a:moveTo>
                  <a:cubicBezTo>
                    <a:pt x="354" y="32"/>
                    <a:pt x="366" y="57"/>
                    <a:pt x="354" y="69"/>
                  </a:cubicBezTo>
                  <a:cubicBezTo>
                    <a:pt x="257" y="191"/>
                    <a:pt x="171" y="288"/>
                    <a:pt x="86" y="361"/>
                  </a:cubicBezTo>
                  <a:cubicBezTo>
                    <a:pt x="79" y="365"/>
                    <a:pt x="73" y="366"/>
                    <a:pt x="68" y="366"/>
                  </a:cubicBezTo>
                  <a:cubicBezTo>
                    <a:pt x="55" y="366"/>
                    <a:pt x="46" y="358"/>
                    <a:pt x="38" y="349"/>
                  </a:cubicBezTo>
                  <a:cubicBezTo>
                    <a:pt x="25" y="337"/>
                    <a:pt x="13" y="324"/>
                    <a:pt x="38" y="300"/>
                  </a:cubicBezTo>
                  <a:cubicBezTo>
                    <a:pt x="135" y="215"/>
                    <a:pt x="220" y="118"/>
                    <a:pt x="293" y="21"/>
                  </a:cubicBezTo>
                  <a:close/>
                  <a:moveTo>
                    <a:pt x="324" y="1"/>
                  </a:moveTo>
                  <a:cubicBezTo>
                    <a:pt x="310" y="1"/>
                    <a:pt x="295" y="6"/>
                    <a:pt x="281" y="21"/>
                  </a:cubicBezTo>
                  <a:cubicBezTo>
                    <a:pt x="208" y="105"/>
                    <a:pt x="122" y="203"/>
                    <a:pt x="25" y="288"/>
                  </a:cubicBezTo>
                  <a:cubicBezTo>
                    <a:pt x="1" y="313"/>
                    <a:pt x="1" y="349"/>
                    <a:pt x="25" y="361"/>
                  </a:cubicBezTo>
                  <a:cubicBezTo>
                    <a:pt x="25" y="373"/>
                    <a:pt x="49" y="386"/>
                    <a:pt x="62" y="386"/>
                  </a:cubicBezTo>
                  <a:cubicBezTo>
                    <a:pt x="74" y="386"/>
                    <a:pt x="86" y="373"/>
                    <a:pt x="98" y="373"/>
                  </a:cubicBezTo>
                  <a:cubicBezTo>
                    <a:pt x="184" y="300"/>
                    <a:pt x="268" y="203"/>
                    <a:pt x="366" y="81"/>
                  </a:cubicBezTo>
                  <a:cubicBezTo>
                    <a:pt x="390" y="57"/>
                    <a:pt x="378" y="21"/>
                    <a:pt x="354" y="8"/>
                  </a:cubicBezTo>
                  <a:cubicBezTo>
                    <a:pt x="344" y="3"/>
                    <a:pt x="334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74" name="Google Shape;2374;p36"/>
            <p:cNvSpPr/>
            <p:nvPr/>
          </p:nvSpPr>
          <p:spPr>
            <a:xfrm>
              <a:off x="7435646" y="3126586"/>
              <a:ext cx="26825" cy="24856"/>
            </a:xfrm>
            <a:custGeom>
              <a:avLst/>
              <a:gdLst/>
              <a:ahLst/>
              <a:cxnLst/>
              <a:rect l="l" t="t" r="r" b="b"/>
              <a:pathLst>
                <a:path w="545" h="505" extrusionOk="0">
                  <a:moveTo>
                    <a:pt x="482" y="1"/>
                  </a:moveTo>
                  <a:cubicBezTo>
                    <a:pt x="473" y="1"/>
                    <a:pt x="463" y="4"/>
                    <a:pt x="455" y="12"/>
                  </a:cubicBezTo>
                  <a:cubicBezTo>
                    <a:pt x="334" y="170"/>
                    <a:pt x="188" y="304"/>
                    <a:pt x="42" y="426"/>
                  </a:cubicBezTo>
                  <a:cubicBezTo>
                    <a:pt x="1" y="456"/>
                    <a:pt x="38" y="504"/>
                    <a:pt x="72" y="504"/>
                  </a:cubicBezTo>
                  <a:cubicBezTo>
                    <a:pt x="79" y="504"/>
                    <a:pt x="85" y="503"/>
                    <a:pt x="91" y="499"/>
                  </a:cubicBezTo>
                  <a:cubicBezTo>
                    <a:pt x="249" y="377"/>
                    <a:pt x="395" y="231"/>
                    <a:pt x="517" y="73"/>
                  </a:cubicBezTo>
                  <a:cubicBezTo>
                    <a:pt x="545" y="44"/>
                    <a:pt x="514" y="1"/>
                    <a:pt x="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75" name="Google Shape;2375;p36"/>
            <p:cNvSpPr/>
            <p:nvPr/>
          </p:nvSpPr>
          <p:spPr>
            <a:xfrm>
              <a:off x="7435892" y="3126193"/>
              <a:ext cx="26973" cy="25545"/>
            </a:xfrm>
            <a:custGeom>
              <a:avLst/>
              <a:gdLst/>
              <a:ahLst/>
              <a:cxnLst/>
              <a:rect l="l" t="t" r="r" b="b"/>
              <a:pathLst>
                <a:path w="548" h="519" extrusionOk="0">
                  <a:moveTo>
                    <a:pt x="499" y="20"/>
                  </a:moveTo>
                  <a:cubicBezTo>
                    <a:pt x="512" y="32"/>
                    <a:pt x="523" y="56"/>
                    <a:pt x="512" y="81"/>
                  </a:cubicBezTo>
                  <a:cubicBezTo>
                    <a:pt x="377" y="239"/>
                    <a:pt x="232" y="385"/>
                    <a:pt x="74" y="494"/>
                  </a:cubicBezTo>
                  <a:cubicBezTo>
                    <a:pt x="70" y="498"/>
                    <a:pt x="67" y="499"/>
                    <a:pt x="63" y="499"/>
                  </a:cubicBezTo>
                  <a:cubicBezTo>
                    <a:pt x="54" y="499"/>
                    <a:pt x="46" y="491"/>
                    <a:pt x="37" y="482"/>
                  </a:cubicBezTo>
                  <a:cubicBezTo>
                    <a:pt x="25" y="470"/>
                    <a:pt x="25" y="458"/>
                    <a:pt x="37" y="445"/>
                  </a:cubicBezTo>
                  <a:cubicBezTo>
                    <a:pt x="207" y="300"/>
                    <a:pt x="341" y="166"/>
                    <a:pt x="463" y="32"/>
                  </a:cubicBezTo>
                  <a:cubicBezTo>
                    <a:pt x="475" y="20"/>
                    <a:pt x="475" y="20"/>
                    <a:pt x="487" y="20"/>
                  </a:cubicBezTo>
                  <a:close/>
                  <a:moveTo>
                    <a:pt x="491" y="0"/>
                  </a:moveTo>
                  <a:cubicBezTo>
                    <a:pt x="479" y="0"/>
                    <a:pt x="465" y="6"/>
                    <a:pt x="450" y="20"/>
                  </a:cubicBezTo>
                  <a:cubicBezTo>
                    <a:pt x="329" y="154"/>
                    <a:pt x="196" y="288"/>
                    <a:pt x="25" y="434"/>
                  </a:cubicBezTo>
                  <a:cubicBezTo>
                    <a:pt x="1" y="445"/>
                    <a:pt x="1" y="470"/>
                    <a:pt x="25" y="494"/>
                  </a:cubicBezTo>
                  <a:cubicBezTo>
                    <a:pt x="37" y="507"/>
                    <a:pt x="50" y="518"/>
                    <a:pt x="61" y="518"/>
                  </a:cubicBezTo>
                  <a:cubicBezTo>
                    <a:pt x="74" y="518"/>
                    <a:pt x="86" y="518"/>
                    <a:pt x="86" y="507"/>
                  </a:cubicBezTo>
                  <a:cubicBezTo>
                    <a:pt x="244" y="397"/>
                    <a:pt x="390" y="251"/>
                    <a:pt x="523" y="93"/>
                  </a:cubicBezTo>
                  <a:cubicBezTo>
                    <a:pt x="548" y="69"/>
                    <a:pt x="536" y="32"/>
                    <a:pt x="512" y="8"/>
                  </a:cubicBezTo>
                  <a:cubicBezTo>
                    <a:pt x="507" y="3"/>
                    <a:pt x="499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76" name="Google Shape;2376;p36"/>
            <p:cNvSpPr/>
            <p:nvPr/>
          </p:nvSpPr>
          <p:spPr>
            <a:xfrm>
              <a:off x="7436384" y="3133182"/>
              <a:ext cx="29680" cy="29630"/>
            </a:xfrm>
            <a:custGeom>
              <a:avLst/>
              <a:gdLst/>
              <a:ahLst/>
              <a:cxnLst/>
              <a:rect l="l" t="t" r="r" b="b"/>
              <a:pathLst>
                <a:path w="603" h="602" extrusionOk="0">
                  <a:moveTo>
                    <a:pt x="539" y="1"/>
                  </a:moveTo>
                  <a:cubicBezTo>
                    <a:pt x="530" y="1"/>
                    <a:pt x="521" y="4"/>
                    <a:pt x="513" y="12"/>
                  </a:cubicBezTo>
                  <a:cubicBezTo>
                    <a:pt x="331" y="170"/>
                    <a:pt x="173" y="340"/>
                    <a:pt x="27" y="535"/>
                  </a:cubicBezTo>
                  <a:cubicBezTo>
                    <a:pt x="0" y="562"/>
                    <a:pt x="33" y="602"/>
                    <a:pt x="62" y="602"/>
                  </a:cubicBezTo>
                  <a:cubicBezTo>
                    <a:pt x="72" y="602"/>
                    <a:pt x="82" y="597"/>
                    <a:pt x="88" y="584"/>
                  </a:cubicBezTo>
                  <a:cubicBezTo>
                    <a:pt x="246" y="413"/>
                    <a:pt x="404" y="230"/>
                    <a:pt x="575" y="73"/>
                  </a:cubicBezTo>
                  <a:cubicBezTo>
                    <a:pt x="603" y="44"/>
                    <a:pt x="572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77" name="Google Shape;2377;p36"/>
            <p:cNvSpPr/>
            <p:nvPr/>
          </p:nvSpPr>
          <p:spPr>
            <a:xfrm>
              <a:off x="7436483" y="3132838"/>
              <a:ext cx="29384" cy="30270"/>
            </a:xfrm>
            <a:custGeom>
              <a:avLst/>
              <a:gdLst/>
              <a:ahLst/>
              <a:cxnLst/>
              <a:rect l="l" t="t" r="r" b="b"/>
              <a:pathLst>
                <a:path w="597" h="615" extrusionOk="0">
                  <a:moveTo>
                    <a:pt x="536" y="19"/>
                  </a:moveTo>
                  <a:cubicBezTo>
                    <a:pt x="548" y="19"/>
                    <a:pt x="560" y="19"/>
                    <a:pt x="560" y="31"/>
                  </a:cubicBezTo>
                  <a:cubicBezTo>
                    <a:pt x="573" y="43"/>
                    <a:pt x="573" y="56"/>
                    <a:pt x="560" y="80"/>
                  </a:cubicBezTo>
                  <a:cubicBezTo>
                    <a:pt x="378" y="250"/>
                    <a:pt x="208" y="445"/>
                    <a:pt x="86" y="591"/>
                  </a:cubicBezTo>
                  <a:cubicBezTo>
                    <a:pt x="80" y="597"/>
                    <a:pt x="71" y="599"/>
                    <a:pt x="62" y="599"/>
                  </a:cubicBezTo>
                  <a:cubicBezTo>
                    <a:pt x="52" y="599"/>
                    <a:pt x="43" y="597"/>
                    <a:pt x="38" y="591"/>
                  </a:cubicBezTo>
                  <a:cubicBezTo>
                    <a:pt x="25" y="578"/>
                    <a:pt x="13" y="566"/>
                    <a:pt x="25" y="554"/>
                  </a:cubicBezTo>
                  <a:cubicBezTo>
                    <a:pt x="159" y="372"/>
                    <a:pt x="317" y="202"/>
                    <a:pt x="511" y="31"/>
                  </a:cubicBezTo>
                  <a:cubicBezTo>
                    <a:pt x="524" y="19"/>
                    <a:pt x="524" y="19"/>
                    <a:pt x="536" y="19"/>
                  </a:cubicBezTo>
                  <a:close/>
                  <a:moveTo>
                    <a:pt x="541" y="0"/>
                  </a:moveTo>
                  <a:cubicBezTo>
                    <a:pt x="527" y="0"/>
                    <a:pt x="512" y="6"/>
                    <a:pt x="500" y="19"/>
                  </a:cubicBezTo>
                  <a:cubicBezTo>
                    <a:pt x="305" y="189"/>
                    <a:pt x="147" y="359"/>
                    <a:pt x="13" y="542"/>
                  </a:cubicBezTo>
                  <a:cubicBezTo>
                    <a:pt x="1" y="566"/>
                    <a:pt x="13" y="591"/>
                    <a:pt x="25" y="602"/>
                  </a:cubicBezTo>
                  <a:cubicBezTo>
                    <a:pt x="38" y="615"/>
                    <a:pt x="49" y="615"/>
                    <a:pt x="62" y="615"/>
                  </a:cubicBezTo>
                  <a:cubicBezTo>
                    <a:pt x="74" y="615"/>
                    <a:pt x="86" y="615"/>
                    <a:pt x="98" y="602"/>
                  </a:cubicBezTo>
                  <a:cubicBezTo>
                    <a:pt x="220" y="456"/>
                    <a:pt x="390" y="262"/>
                    <a:pt x="573" y="92"/>
                  </a:cubicBezTo>
                  <a:cubicBezTo>
                    <a:pt x="597" y="67"/>
                    <a:pt x="597" y="31"/>
                    <a:pt x="573" y="19"/>
                  </a:cubicBezTo>
                  <a:cubicBezTo>
                    <a:pt x="566" y="6"/>
                    <a:pt x="554" y="0"/>
                    <a:pt x="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78" name="Google Shape;2378;p36"/>
            <p:cNvSpPr/>
            <p:nvPr/>
          </p:nvSpPr>
          <p:spPr>
            <a:xfrm>
              <a:off x="7445884" y="3141255"/>
              <a:ext cx="24905" cy="24216"/>
            </a:xfrm>
            <a:custGeom>
              <a:avLst/>
              <a:gdLst/>
              <a:ahLst/>
              <a:cxnLst/>
              <a:rect l="l" t="t" r="r" b="b"/>
              <a:pathLst>
                <a:path w="506" h="492" extrusionOk="0">
                  <a:moveTo>
                    <a:pt x="449" y="0"/>
                  </a:moveTo>
                  <a:cubicBezTo>
                    <a:pt x="438" y="0"/>
                    <a:pt x="427" y="5"/>
                    <a:pt x="418" y="18"/>
                  </a:cubicBezTo>
                  <a:cubicBezTo>
                    <a:pt x="284" y="152"/>
                    <a:pt x="150" y="274"/>
                    <a:pt x="29" y="420"/>
                  </a:cubicBezTo>
                  <a:cubicBezTo>
                    <a:pt x="0" y="448"/>
                    <a:pt x="31" y="491"/>
                    <a:pt x="64" y="491"/>
                  </a:cubicBezTo>
                  <a:cubicBezTo>
                    <a:pt x="73" y="491"/>
                    <a:pt x="82" y="488"/>
                    <a:pt x="90" y="480"/>
                  </a:cubicBezTo>
                  <a:cubicBezTo>
                    <a:pt x="223" y="347"/>
                    <a:pt x="345" y="212"/>
                    <a:pt x="479" y="79"/>
                  </a:cubicBezTo>
                  <a:cubicBezTo>
                    <a:pt x="506" y="43"/>
                    <a:pt x="479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79" name="Google Shape;2379;p36"/>
            <p:cNvSpPr/>
            <p:nvPr/>
          </p:nvSpPr>
          <p:spPr>
            <a:xfrm>
              <a:off x="7446081" y="3140812"/>
              <a:ext cx="24610" cy="25299"/>
            </a:xfrm>
            <a:custGeom>
              <a:avLst/>
              <a:gdLst/>
              <a:ahLst/>
              <a:cxnLst/>
              <a:rect l="l" t="t" r="r" b="b"/>
              <a:pathLst>
                <a:path w="500" h="514" extrusionOk="0">
                  <a:moveTo>
                    <a:pt x="438" y="15"/>
                  </a:moveTo>
                  <a:cubicBezTo>
                    <a:pt x="451" y="15"/>
                    <a:pt x="451" y="27"/>
                    <a:pt x="462" y="27"/>
                  </a:cubicBezTo>
                  <a:cubicBezTo>
                    <a:pt x="475" y="40"/>
                    <a:pt x="475" y="64"/>
                    <a:pt x="462" y="75"/>
                  </a:cubicBezTo>
                  <a:cubicBezTo>
                    <a:pt x="426" y="112"/>
                    <a:pt x="389" y="148"/>
                    <a:pt x="365" y="185"/>
                  </a:cubicBezTo>
                  <a:cubicBezTo>
                    <a:pt x="268" y="294"/>
                    <a:pt x="183" y="392"/>
                    <a:pt x="86" y="489"/>
                  </a:cubicBezTo>
                  <a:cubicBezTo>
                    <a:pt x="74" y="495"/>
                    <a:pt x="64" y="498"/>
                    <a:pt x="57" y="498"/>
                  </a:cubicBezTo>
                  <a:cubicBezTo>
                    <a:pt x="49" y="498"/>
                    <a:pt x="43" y="495"/>
                    <a:pt x="37" y="489"/>
                  </a:cubicBezTo>
                  <a:cubicBezTo>
                    <a:pt x="25" y="477"/>
                    <a:pt x="13" y="453"/>
                    <a:pt x="37" y="429"/>
                  </a:cubicBezTo>
                  <a:cubicBezTo>
                    <a:pt x="122" y="331"/>
                    <a:pt x="219" y="234"/>
                    <a:pt x="305" y="137"/>
                  </a:cubicBezTo>
                  <a:lnTo>
                    <a:pt x="414" y="27"/>
                  </a:lnTo>
                  <a:cubicBezTo>
                    <a:pt x="426" y="27"/>
                    <a:pt x="426" y="15"/>
                    <a:pt x="438" y="15"/>
                  </a:cubicBezTo>
                  <a:close/>
                  <a:moveTo>
                    <a:pt x="433" y="1"/>
                  </a:moveTo>
                  <a:cubicBezTo>
                    <a:pt x="423" y="1"/>
                    <a:pt x="412" y="5"/>
                    <a:pt x="402" y="15"/>
                  </a:cubicBezTo>
                  <a:lnTo>
                    <a:pt x="292" y="124"/>
                  </a:lnTo>
                  <a:cubicBezTo>
                    <a:pt x="207" y="221"/>
                    <a:pt x="110" y="319"/>
                    <a:pt x="25" y="416"/>
                  </a:cubicBezTo>
                  <a:cubicBezTo>
                    <a:pt x="0" y="453"/>
                    <a:pt x="0" y="477"/>
                    <a:pt x="25" y="502"/>
                  </a:cubicBezTo>
                  <a:cubicBezTo>
                    <a:pt x="37" y="502"/>
                    <a:pt x="49" y="513"/>
                    <a:pt x="61" y="513"/>
                  </a:cubicBezTo>
                  <a:cubicBezTo>
                    <a:pt x="73" y="513"/>
                    <a:pt x="86" y="513"/>
                    <a:pt x="97" y="502"/>
                  </a:cubicBezTo>
                  <a:cubicBezTo>
                    <a:pt x="195" y="404"/>
                    <a:pt x="280" y="307"/>
                    <a:pt x="378" y="197"/>
                  </a:cubicBezTo>
                  <a:cubicBezTo>
                    <a:pt x="414" y="161"/>
                    <a:pt x="438" y="124"/>
                    <a:pt x="475" y="88"/>
                  </a:cubicBezTo>
                  <a:cubicBezTo>
                    <a:pt x="499" y="64"/>
                    <a:pt x="487" y="40"/>
                    <a:pt x="475" y="15"/>
                  </a:cubicBezTo>
                  <a:cubicBezTo>
                    <a:pt x="461" y="8"/>
                    <a:pt x="447" y="1"/>
                    <a:pt x="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80" name="Google Shape;2380;p36"/>
            <p:cNvSpPr/>
            <p:nvPr/>
          </p:nvSpPr>
          <p:spPr>
            <a:xfrm>
              <a:off x="7569775" y="3074854"/>
              <a:ext cx="15554" cy="12797"/>
            </a:xfrm>
            <a:custGeom>
              <a:avLst/>
              <a:gdLst/>
              <a:ahLst/>
              <a:cxnLst/>
              <a:rect l="l" t="t" r="r" b="b"/>
              <a:pathLst>
                <a:path w="316" h="260" extrusionOk="0">
                  <a:moveTo>
                    <a:pt x="276" y="0"/>
                  </a:moveTo>
                  <a:cubicBezTo>
                    <a:pt x="271" y="0"/>
                    <a:pt x="266" y="2"/>
                    <a:pt x="260" y="5"/>
                  </a:cubicBezTo>
                  <a:cubicBezTo>
                    <a:pt x="151" y="42"/>
                    <a:pt x="78" y="102"/>
                    <a:pt x="17" y="199"/>
                  </a:cubicBezTo>
                  <a:cubicBezTo>
                    <a:pt x="1" y="232"/>
                    <a:pt x="28" y="259"/>
                    <a:pt x="55" y="259"/>
                  </a:cubicBezTo>
                  <a:cubicBezTo>
                    <a:pt x="68" y="259"/>
                    <a:pt x="82" y="252"/>
                    <a:pt x="90" y="236"/>
                  </a:cubicBezTo>
                  <a:cubicBezTo>
                    <a:pt x="138" y="175"/>
                    <a:pt x="200" y="115"/>
                    <a:pt x="273" y="78"/>
                  </a:cubicBezTo>
                  <a:cubicBezTo>
                    <a:pt x="315" y="68"/>
                    <a:pt x="311" y="0"/>
                    <a:pt x="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81" name="Google Shape;2381;p36"/>
            <p:cNvSpPr/>
            <p:nvPr/>
          </p:nvSpPr>
          <p:spPr>
            <a:xfrm>
              <a:off x="7569381" y="3074264"/>
              <a:ext cx="16243" cy="14028"/>
            </a:xfrm>
            <a:custGeom>
              <a:avLst/>
              <a:gdLst/>
              <a:ahLst/>
              <a:cxnLst/>
              <a:rect l="l" t="t" r="r" b="b"/>
              <a:pathLst>
                <a:path w="330" h="285" extrusionOk="0">
                  <a:moveTo>
                    <a:pt x="281" y="17"/>
                  </a:moveTo>
                  <a:cubicBezTo>
                    <a:pt x="292" y="17"/>
                    <a:pt x="305" y="29"/>
                    <a:pt x="305" y="41"/>
                  </a:cubicBezTo>
                  <a:cubicBezTo>
                    <a:pt x="305" y="54"/>
                    <a:pt x="305" y="78"/>
                    <a:pt x="281" y="90"/>
                  </a:cubicBezTo>
                  <a:cubicBezTo>
                    <a:pt x="208" y="114"/>
                    <a:pt x="146" y="175"/>
                    <a:pt x="98" y="248"/>
                  </a:cubicBezTo>
                  <a:cubicBezTo>
                    <a:pt x="86" y="260"/>
                    <a:pt x="62" y="260"/>
                    <a:pt x="49" y="260"/>
                  </a:cubicBezTo>
                  <a:cubicBezTo>
                    <a:pt x="37" y="248"/>
                    <a:pt x="25" y="236"/>
                    <a:pt x="37" y="211"/>
                  </a:cubicBezTo>
                  <a:cubicBezTo>
                    <a:pt x="86" y="127"/>
                    <a:pt x="171" y="65"/>
                    <a:pt x="268" y="17"/>
                  </a:cubicBezTo>
                  <a:close/>
                  <a:moveTo>
                    <a:pt x="281" y="0"/>
                  </a:moveTo>
                  <a:cubicBezTo>
                    <a:pt x="274" y="0"/>
                    <a:pt x="266" y="2"/>
                    <a:pt x="256" y="5"/>
                  </a:cubicBezTo>
                  <a:cubicBezTo>
                    <a:pt x="159" y="41"/>
                    <a:pt x="73" y="114"/>
                    <a:pt x="25" y="200"/>
                  </a:cubicBezTo>
                  <a:cubicBezTo>
                    <a:pt x="0" y="236"/>
                    <a:pt x="13" y="260"/>
                    <a:pt x="37" y="273"/>
                  </a:cubicBezTo>
                  <a:cubicBezTo>
                    <a:pt x="49" y="273"/>
                    <a:pt x="62" y="284"/>
                    <a:pt x="73" y="284"/>
                  </a:cubicBezTo>
                  <a:cubicBezTo>
                    <a:pt x="86" y="284"/>
                    <a:pt x="98" y="273"/>
                    <a:pt x="110" y="260"/>
                  </a:cubicBezTo>
                  <a:cubicBezTo>
                    <a:pt x="159" y="187"/>
                    <a:pt x="219" y="138"/>
                    <a:pt x="292" y="102"/>
                  </a:cubicBezTo>
                  <a:cubicBezTo>
                    <a:pt x="317" y="90"/>
                    <a:pt x="329" y="54"/>
                    <a:pt x="317" y="29"/>
                  </a:cubicBezTo>
                  <a:cubicBezTo>
                    <a:pt x="308" y="12"/>
                    <a:pt x="299" y="0"/>
                    <a:pt x="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82" name="Google Shape;2382;p36"/>
            <p:cNvSpPr/>
            <p:nvPr/>
          </p:nvSpPr>
          <p:spPr>
            <a:xfrm>
              <a:off x="7567265" y="3075445"/>
              <a:ext cx="27612" cy="23084"/>
            </a:xfrm>
            <a:custGeom>
              <a:avLst/>
              <a:gdLst/>
              <a:ahLst/>
              <a:cxnLst/>
              <a:rect l="l" t="t" r="r" b="b"/>
              <a:pathLst>
                <a:path w="561" h="469" extrusionOk="0">
                  <a:moveTo>
                    <a:pt x="489" y="1"/>
                  </a:moveTo>
                  <a:cubicBezTo>
                    <a:pt x="483" y="1"/>
                    <a:pt x="476" y="2"/>
                    <a:pt x="470" y="5"/>
                  </a:cubicBezTo>
                  <a:cubicBezTo>
                    <a:pt x="311" y="114"/>
                    <a:pt x="141" y="249"/>
                    <a:pt x="19" y="406"/>
                  </a:cubicBezTo>
                  <a:cubicBezTo>
                    <a:pt x="1" y="434"/>
                    <a:pt x="31" y="468"/>
                    <a:pt x="62" y="468"/>
                  </a:cubicBezTo>
                  <a:cubicBezTo>
                    <a:pt x="72" y="468"/>
                    <a:pt x="83" y="464"/>
                    <a:pt x="92" y="455"/>
                  </a:cubicBezTo>
                  <a:cubicBezTo>
                    <a:pt x="226" y="322"/>
                    <a:pt x="360" y="200"/>
                    <a:pt x="518" y="90"/>
                  </a:cubicBezTo>
                  <a:cubicBezTo>
                    <a:pt x="560" y="59"/>
                    <a:pt x="530" y="1"/>
                    <a:pt x="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83" name="Google Shape;2383;p36"/>
            <p:cNvSpPr/>
            <p:nvPr/>
          </p:nvSpPr>
          <p:spPr>
            <a:xfrm>
              <a:off x="7566970" y="3075002"/>
              <a:ext cx="27612" cy="24069"/>
            </a:xfrm>
            <a:custGeom>
              <a:avLst/>
              <a:gdLst/>
              <a:ahLst/>
              <a:cxnLst/>
              <a:rect l="l" t="t" r="r" b="b"/>
              <a:pathLst>
                <a:path w="561" h="489" extrusionOk="0">
                  <a:moveTo>
                    <a:pt x="500" y="21"/>
                  </a:moveTo>
                  <a:cubicBezTo>
                    <a:pt x="512" y="21"/>
                    <a:pt x="524" y="30"/>
                    <a:pt x="524" y="39"/>
                  </a:cubicBezTo>
                  <a:cubicBezTo>
                    <a:pt x="536" y="50"/>
                    <a:pt x="536" y="75"/>
                    <a:pt x="512" y="87"/>
                  </a:cubicBezTo>
                  <a:cubicBezTo>
                    <a:pt x="378" y="185"/>
                    <a:pt x="257" y="306"/>
                    <a:pt x="135" y="428"/>
                  </a:cubicBezTo>
                  <a:lnTo>
                    <a:pt x="86" y="464"/>
                  </a:lnTo>
                  <a:cubicBezTo>
                    <a:pt x="83" y="468"/>
                    <a:pt x="78" y="469"/>
                    <a:pt x="73" y="469"/>
                  </a:cubicBezTo>
                  <a:cubicBezTo>
                    <a:pt x="61" y="469"/>
                    <a:pt x="46" y="460"/>
                    <a:pt x="38" y="452"/>
                  </a:cubicBezTo>
                  <a:cubicBezTo>
                    <a:pt x="38" y="452"/>
                    <a:pt x="25" y="440"/>
                    <a:pt x="38" y="415"/>
                  </a:cubicBezTo>
                  <a:cubicBezTo>
                    <a:pt x="171" y="245"/>
                    <a:pt x="354" y="112"/>
                    <a:pt x="487" y="26"/>
                  </a:cubicBezTo>
                  <a:cubicBezTo>
                    <a:pt x="491" y="23"/>
                    <a:pt x="496" y="21"/>
                    <a:pt x="500" y="21"/>
                  </a:cubicBezTo>
                  <a:close/>
                  <a:moveTo>
                    <a:pt x="503" y="1"/>
                  </a:moveTo>
                  <a:cubicBezTo>
                    <a:pt x="494" y="1"/>
                    <a:pt x="485" y="5"/>
                    <a:pt x="476" y="14"/>
                  </a:cubicBezTo>
                  <a:cubicBezTo>
                    <a:pt x="341" y="99"/>
                    <a:pt x="147" y="233"/>
                    <a:pt x="25" y="404"/>
                  </a:cubicBezTo>
                  <a:cubicBezTo>
                    <a:pt x="1" y="428"/>
                    <a:pt x="13" y="452"/>
                    <a:pt x="25" y="477"/>
                  </a:cubicBezTo>
                  <a:cubicBezTo>
                    <a:pt x="38" y="477"/>
                    <a:pt x="49" y="488"/>
                    <a:pt x="74" y="488"/>
                  </a:cubicBezTo>
                  <a:cubicBezTo>
                    <a:pt x="86" y="488"/>
                    <a:pt x="98" y="488"/>
                    <a:pt x="98" y="477"/>
                  </a:cubicBezTo>
                  <a:lnTo>
                    <a:pt x="147" y="440"/>
                  </a:lnTo>
                  <a:cubicBezTo>
                    <a:pt x="268" y="318"/>
                    <a:pt x="390" y="209"/>
                    <a:pt x="524" y="99"/>
                  </a:cubicBezTo>
                  <a:cubicBezTo>
                    <a:pt x="560" y="87"/>
                    <a:pt x="560" y="50"/>
                    <a:pt x="536" y="26"/>
                  </a:cubicBezTo>
                  <a:cubicBezTo>
                    <a:pt x="529" y="11"/>
                    <a:pt x="517" y="1"/>
                    <a:pt x="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84" name="Google Shape;2384;p36"/>
            <p:cNvSpPr/>
            <p:nvPr/>
          </p:nvSpPr>
          <p:spPr>
            <a:xfrm>
              <a:off x="7567314" y="3082828"/>
              <a:ext cx="27416" cy="24512"/>
            </a:xfrm>
            <a:custGeom>
              <a:avLst/>
              <a:gdLst/>
              <a:ahLst/>
              <a:cxnLst/>
              <a:rect l="l" t="t" r="r" b="b"/>
              <a:pathLst>
                <a:path w="557" h="498" extrusionOk="0">
                  <a:moveTo>
                    <a:pt x="503" y="1"/>
                  </a:moveTo>
                  <a:cubicBezTo>
                    <a:pt x="492" y="1"/>
                    <a:pt x="480" y="4"/>
                    <a:pt x="469" y="13"/>
                  </a:cubicBezTo>
                  <a:cubicBezTo>
                    <a:pt x="323" y="135"/>
                    <a:pt x="152" y="269"/>
                    <a:pt x="31" y="415"/>
                  </a:cubicBezTo>
                  <a:cubicBezTo>
                    <a:pt x="1" y="444"/>
                    <a:pt x="27" y="498"/>
                    <a:pt x="58" y="498"/>
                  </a:cubicBezTo>
                  <a:cubicBezTo>
                    <a:pt x="65" y="498"/>
                    <a:pt x="72" y="495"/>
                    <a:pt x="79" y="488"/>
                  </a:cubicBezTo>
                  <a:cubicBezTo>
                    <a:pt x="237" y="366"/>
                    <a:pt x="383" y="220"/>
                    <a:pt x="529" y="74"/>
                  </a:cubicBezTo>
                  <a:cubicBezTo>
                    <a:pt x="557" y="37"/>
                    <a:pt x="536" y="1"/>
                    <a:pt x="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85" name="Google Shape;2385;p36"/>
            <p:cNvSpPr/>
            <p:nvPr/>
          </p:nvSpPr>
          <p:spPr>
            <a:xfrm>
              <a:off x="7566970" y="3082188"/>
              <a:ext cx="28203" cy="25890"/>
            </a:xfrm>
            <a:custGeom>
              <a:avLst/>
              <a:gdLst/>
              <a:ahLst/>
              <a:cxnLst/>
              <a:rect l="l" t="t" r="r" b="b"/>
              <a:pathLst>
                <a:path w="573" h="526" extrusionOk="0">
                  <a:moveTo>
                    <a:pt x="500" y="26"/>
                  </a:moveTo>
                  <a:cubicBezTo>
                    <a:pt x="512" y="26"/>
                    <a:pt x="524" y="26"/>
                    <a:pt x="536" y="39"/>
                  </a:cubicBezTo>
                  <a:cubicBezTo>
                    <a:pt x="536" y="39"/>
                    <a:pt x="549" y="63"/>
                    <a:pt x="536" y="75"/>
                  </a:cubicBezTo>
                  <a:lnTo>
                    <a:pt x="487" y="123"/>
                  </a:lnTo>
                  <a:cubicBezTo>
                    <a:pt x="366" y="245"/>
                    <a:pt x="232" y="391"/>
                    <a:pt x="86" y="501"/>
                  </a:cubicBezTo>
                  <a:cubicBezTo>
                    <a:pt x="79" y="504"/>
                    <a:pt x="73" y="506"/>
                    <a:pt x="68" y="506"/>
                  </a:cubicBezTo>
                  <a:cubicBezTo>
                    <a:pt x="55" y="506"/>
                    <a:pt x="46" y="497"/>
                    <a:pt x="38" y="488"/>
                  </a:cubicBezTo>
                  <a:cubicBezTo>
                    <a:pt x="25" y="476"/>
                    <a:pt x="25" y="452"/>
                    <a:pt x="38" y="440"/>
                  </a:cubicBezTo>
                  <a:cubicBezTo>
                    <a:pt x="159" y="306"/>
                    <a:pt x="293" y="196"/>
                    <a:pt x="427" y="75"/>
                  </a:cubicBezTo>
                  <a:lnTo>
                    <a:pt x="487" y="26"/>
                  </a:lnTo>
                  <a:close/>
                  <a:moveTo>
                    <a:pt x="504" y="1"/>
                  </a:moveTo>
                  <a:cubicBezTo>
                    <a:pt x="494" y="1"/>
                    <a:pt x="485" y="5"/>
                    <a:pt x="476" y="14"/>
                  </a:cubicBezTo>
                  <a:lnTo>
                    <a:pt x="414" y="63"/>
                  </a:lnTo>
                  <a:cubicBezTo>
                    <a:pt x="281" y="185"/>
                    <a:pt x="147" y="294"/>
                    <a:pt x="25" y="428"/>
                  </a:cubicBezTo>
                  <a:cubicBezTo>
                    <a:pt x="1" y="452"/>
                    <a:pt x="13" y="488"/>
                    <a:pt x="25" y="501"/>
                  </a:cubicBezTo>
                  <a:cubicBezTo>
                    <a:pt x="38" y="512"/>
                    <a:pt x="49" y="525"/>
                    <a:pt x="62" y="525"/>
                  </a:cubicBezTo>
                  <a:cubicBezTo>
                    <a:pt x="74" y="525"/>
                    <a:pt x="86" y="512"/>
                    <a:pt x="98" y="512"/>
                  </a:cubicBezTo>
                  <a:cubicBezTo>
                    <a:pt x="232" y="404"/>
                    <a:pt x="378" y="269"/>
                    <a:pt x="500" y="136"/>
                  </a:cubicBezTo>
                  <a:lnTo>
                    <a:pt x="549" y="87"/>
                  </a:lnTo>
                  <a:cubicBezTo>
                    <a:pt x="573" y="63"/>
                    <a:pt x="560" y="39"/>
                    <a:pt x="549" y="26"/>
                  </a:cubicBezTo>
                  <a:cubicBezTo>
                    <a:pt x="534" y="11"/>
                    <a:pt x="519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86" name="Google Shape;2386;p36"/>
            <p:cNvSpPr/>
            <p:nvPr/>
          </p:nvSpPr>
          <p:spPr>
            <a:xfrm>
              <a:off x="7568052" y="3087947"/>
              <a:ext cx="34602" cy="30320"/>
            </a:xfrm>
            <a:custGeom>
              <a:avLst/>
              <a:gdLst/>
              <a:ahLst/>
              <a:cxnLst/>
              <a:rect l="l" t="t" r="r" b="b"/>
              <a:pathLst>
                <a:path w="703" h="616" extrusionOk="0">
                  <a:moveTo>
                    <a:pt x="630" y="1"/>
                  </a:moveTo>
                  <a:cubicBezTo>
                    <a:pt x="624" y="1"/>
                    <a:pt x="617" y="2"/>
                    <a:pt x="611" y="6"/>
                  </a:cubicBezTo>
                  <a:cubicBezTo>
                    <a:pt x="405" y="177"/>
                    <a:pt x="198" y="347"/>
                    <a:pt x="27" y="541"/>
                  </a:cubicBezTo>
                  <a:cubicBezTo>
                    <a:pt x="0" y="578"/>
                    <a:pt x="28" y="615"/>
                    <a:pt x="59" y="615"/>
                  </a:cubicBezTo>
                  <a:cubicBezTo>
                    <a:pt x="69" y="615"/>
                    <a:pt x="80" y="611"/>
                    <a:pt x="89" y="603"/>
                  </a:cubicBezTo>
                  <a:cubicBezTo>
                    <a:pt x="283" y="432"/>
                    <a:pt x="465" y="238"/>
                    <a:pt x="672" y="68"/>
                  </a:cubicBezTo>
                  <a:cubicBezTo>
                    <a:pt x="703" y="47"/>
                    <a:pt x="665" y="1"/>
                    <a:pt x="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87" name="Google Shape;2387;p36"/>
            <p:cNvSpPr/>
            <p:nvPr/>
          </p:nvSpPr>
          <p:spPr>
            <a:xfrm>
              <a:off x="7568200" y="3087603"/>
              <a:ext cx="34159" cy="31255"/>
            </a:xfrm>
            <a:custGeom>
              <a:avLst/>
              <a:gdLst/>
              <a:ahLst/>
              <a:cxnLst/>
              <a:rect l="l" t="t" r="r" b="b"/>
              <a:pathLst>
                <a:path w="694" h="635" extrusionOk="0">
                  <a:moveTo>
                    <a:pt x="633" y="18"/>
                  </a:moveTo>
                  <a:cubicBezTo>
                    <a:pt x="643" y="18"/>
                    <a:pt x="650" y="24"/>
                    <a:pt x="657" y="38"/>
                  </a:cubicBezTo>
                  <a:cubicBezTo>
                    <a:pt x="669" y="38"/>
                    <a:pt x="681" y="62"/>
                    <a:pt x="657" y="75"/>
                  </a:cubicBezTo>
                  <a:cubicBezTo>
                    <a:pt x="535" y="172"/>
                    <a:pt x="426" y="281"/>
                    <a:pt x="316" y="378"/>
                  </a:cubicBezTo>
                  <a:cubicBezTo>
                    <a:pt x="243" y="451"/>
                    <a:pt x="170" y="537"/>
                    <a:pt x="86" y="610"/>
                  </a:cubicBezTo>
                  <a:cubicBezTo>
                    <a:pt x="78" y="614"/>
                    <a:pt x="71" y="615"/>
                    <a:pt x="65" y="615"/>
                  </a:cubicBezTo>
                  <a:cubicBezTo>
                    <a:pt x="53" y="615"/>
                    <a:pt x="45" y="610"/>
                    <a:pt x="37" y="610"/>
                  </a:cubicBezTo>
                  <a:cubicBezTo>
                    <a:pt x="24" y="597"/>
                    <a:pt x="24" y="573"/>
                    <a:pt x="37" y="548"/>
                  </a:cubicBezTo>
                  <a:cubicBezTo>
                    <a:pt x="195" y="354"/>
                    <a:pt x="402" y="196"/>
                    <a:pt x="608" y="26"/>
                  </a:cubicBezTo>
                  <a:cubicBezTo>
                    <a:pt x="618" y="21"/>
                    <a:pt x="627" y="18"/>
                    <a:pt x="633" y="18"/>
                  </a:cubicBezTo>
                  <a:close/>
                  <a:moveTo>
                    <a:pt x="628" y="0"/>
                  </a:moveTo>
                  <a:cubicBezTo>
                    <a:pt x="617" y="0"/>
                    <a:pt x="606" y="4"/>
                    <a:pt x="597" y="13"/>
                  </a:cubicBezTo>
                  <a:cubicBezTo>
                    <a:pt x="389" y="184"/>
                    <a:pt x="183" y="342"/>
                    <a:pt x="24" y="537"/>
                  </a:cubicBezTo>
                  <a:cubicBezTo>
                    <a:pt x="0" y="573"/>
                    <a:pt x="0" y="597"/>
                    <a:pt x="24" y="621"/>
                  </a:cubicBezTo>
                  <a:cubicBezTo>
                    <a:pt x="37" y="621"/>
                    <a:pt x="49" y="634"/>
                    <a:pt x="61" y="634"/>
                  </a:cubicBezTo>
                  <a:cubicBezTo>
                    <a:pt x="73" y="634"/>
                    <a:pt x="86" y="634"/>
                    <a:pt x="97" y="621"/>
                  </a:cubicBezTo>
                  <a:cubicBezTo>
                    <a:pt x="183" y="548"/>
                    <a:pt x="256" y="464"/>
                    <a:pt x="329" y="391"/>
                  </a:cubicBezTo>
                  <a:cubicBezTo>
                    <a:pt x="438" y="294"/>
                    <a:pt x="548" y="184"/>
                    <a:pt x="669" y="86"/>
                  </a:cubicBezTo>
                  <a:cubicBezTo>
                    <a:pt x="694" y="62"/>
                    <a:pt x="694" y="38"/>
                    <a:pt x="681" y="26"/>
                  </a:cubicBezTo>
                  <a:cubicBezTo>
                    <a:pt x="666" y="11"/>
                    <a:pt x="646" y="0"/>
                    <a:pt x="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88" name="Google Shape;2388;p36"/>
            <p:cNvSpPr/>
            <p:nvPr/>
          </p:nvSpPr>
          <p:spPr>
            <a:xfrm>
              <a:off x="7559636" y="3097250"/>
              <a:ext cx="42231" cy="40311"/>
            </a:xfrm>
            <a:custGeom>
              <a:avLst/>
              <a:gdLst/>
              <a:ahLst/>
              <a:cxnLst/>
              <a:rect l="l" t="t" r="r" b="b"/>
              <a:pathLst>
                <a:path w="858" h="819" extrusionOk="0">
                  <a:moveTo>
                    <a:pt x="790" y="1"/>
                  </a:moveTo>
                  <a:cubicBezTo>
                    <a:pt x="779" y="1"/>
                    <a:pt x="768" y="4"/>
                    <a:pt x="758" y="12"/>
                  </a:cubicBezTo>
                  <a:cubicBezTo>
                    <a:pt x="503" y="219"/>
                    <a:pt x="150" y="438"/>
                    <a:pt x="17" y="754"/>
                  </a:cubicBezTo>
                  <a:cubicBezTo>
                    <a:pt x="0" y="787"/>
                    <a:pt x="27" y="819"/>
                    <a:pt x="54" y="819"/>
                  </a:cubicBezTo>
                  <a:cubicBezTo>
                    <a:pt x="68" y="819"/>
                    <a:pt x="81" y="811"/>
                    <a:pt x="89" y="790"/>
                  </a:cubicBezTo>
                  <a:cubicBezTo>
                    <a:pt x="260" y="498"/>
                    <a:pt x="563" y="292"/>
                    <a:pt x="819" y="73"/>
                  </a:cubicBezTo>
                  <a:cubicBezTo>
                    <a:pt x="857" y="44"/>
                    <a:pt x="828" y="1"/>
                    <a:pt x="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89" name="Google Shape;2389;p36"/>
            <p:cNvSpPr/>
            <p:nvPr/>
          </p:nvSpPr>
          <p:spPr>
            <a:xfrm>
              <a:off x="7559242" y="3096807"/>
              <a:ext cx="42526" cy="41197"/>
            </a:xfrm>
            <a:custGeom>
              <a:avLst/>
              <a:gdLst/>
              <a:ahLst/>
              <a:cxnLst/>
              <a:rect l="l" t="t" r="r" b="b"/>
              <a:pathLst>
                <a:path w="864" h="837" extrusionOk="0">
                  <a:moveTo>
                    <a:pt x="798" y="19"/>
                  </a:moveTo>
                  <a:cubicBezTo>
                    <a:pt x="809" y="19"/>
                    <a:pt x="820" y="26"/>
                    <a:pt x="827" y="34"/>
                  </a:cubicBezTo>
                  <a:cubicBezTo>
                    <a:pt x="839" y="45"/>
                    <a:pt x="839" y="58"/>
                    <a:pt x="827" y="82"/>
                  </a:cubicBezTo>
                  <a:cubicBezTo>
                    <a:pt x="766" y="131"/>
                    <a:pt x="706" y="179"/>
                    <a:pt x="633" y="228"/>
                  </a:cubicBezTo>
                  <a:cubicBezTo>
                    <a:pt x="438" y="398"/>
                    <a:pt x="219" y="569"/>
                    <a:pt x="85" y="799"/>
                  </a:cubicBezTo>
                  <a:cubicBezTo>
                    <a:pt x="78" y="814"/>
                    <a:pt x="71" y="819"/>
                    <a:pt x="64" y="819"/>
                  </a:cubicBezTo>
                  <a:cubicBezTo>
                    <a:pt x="59" y="819"/>
                    <a:pt x="54" y="817"/>
                    <a:pt x="49" y="812"/>
                  </a:cubicBezTo>
                  <a:cubicBezTo>
                    <a:pt x="25" y="812"/>
                    <a:pt x="12" y="788"/>
                    <a:pt x="25" y="763"/>
                  </a:cubicBezTo>
                  <a:cubicBezTo>
                    <a:pt x="133" y="507"/>
                    <a:pt x="389" y="325"/>
                    <a:pt x="620" y="155"/>
                  </a:cubicBezTo>
                  <a:cubicBezTo>
                    <a:pt x="669" y="107"/>
                    <a:pt x="730" y="70"/>
                    <a:pt x="779" y="34"/>
                  </a:cubicBezTo>
                  <a:cubicBezTo>
                    <a:pt x="783" y="23"/>
                    <a:pt x="791" y="19"/>
                    <a:pt x="798" y="19"/>
                  </a:cubicBezTo>
                  <a:close/>
                  <a:moveTo>
                    <a:pt x="800" y="1"/>
                  </a:moveTo>
                  <a:cubicBezTo>
                    <a:pt x="788" y="1"/>
                    <a:pt x="776" y="4"/>
                    <a:pt x="766" y="9"/>
                  </a:cubicBezTo>
                  <a:cubicBezTo>
                    <a:pt x="717" y="58"/>
                    <a:pt x="657" y="94"/>
                    <a:pt x="608" y="143"/>
                  </a:cubicBezTo>
                  <a:cubicBezTo>
                    <a:pt x="377" y="313"/>
                    <a:pt x="122" y="507"/>
                    <a:pt x="12" y="751"/>
                  </a:cubicBezTo>
                  <a:cubicBezTo>
                    <a:pt x="0" y="788"/>
                    <a:pt x="12" y="824"/>
                    <a:pt x="36" y="836"/>
                  </a:cubicBezTo>
                  <a:lnTo>
                    <a:pt x="61" y="836"/>
                  </a:lnTo>
                  <a:cubicBezTo>
                    <a:pt x="73" y="836"/>
                    <a:pt x="97" y="824"/>
                    <a:pt x="109" y="812"/>
                  </a:cubicBezTo>
                  <a:cubicBezTo>
                    <a:pt x="243" y="580"/>
                    <a:pt x="450" y="410"/>
                    <a:pt x="644" y="252"/>
                  </a:cubicBezTo>
                  <a:cubicBezTo>
                    <a:pt x="717" y="191"/>
                    <a:pt x="779" y="143"/>
                    <a:pt x="839" y="94"/>
                  </a:cubicBezTo>
                  <a:cubicBezTo>
                    <a:pt x="863" y="70"/>
                    <a:pt x="863" y="45"/>
                    <a:pt x="839" y="21"/>
                  </a:cubicBezTo>
                  <a:cubicBezTo>
                    <a:pt x="832" y="7"/>
                    <a:pt x="817" y="1"/>
                    <a:pt x="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90" name="Google Shape;2390;p36"/>
            <p:cNvSpPr/>
            <p:nvPr/>
          </p:nvSpPr>
          <p:spPr>
            <a:xfrm>
              <a:off x="7557814" y="3109260"/>
              <a:ext cx="41788" cy="41246"/>
            </a:xfrm>
            <a:custGeom>
              <a:avLst/>
              <a:gdLst/>
              <a:ahLst/>
              <a:cxnLst/>
              <a:rect l="l" t="t" r="r" b="b"/>
              <a:pathLst>
                <a:path w="849" h="838" extrusionOk="0">
                  <a:moveTo>
                    <a:pt x="784" y="0"/>
                  </a:moveTo>
                  <a:cubicBezTo>
                    <a:pt x="775" y="0"/>
                    <a:pt x="767" y="3"/>
                    <a:pt x="759" y="11"/>
                  </a:cubicBezTo>
                  <a:cubicBezTo>
                    <a:pt x="503" y="254"/>
                    <a:pt x="260" y="498"/>
                    <a:pt x="29" y="753"/>
                  </a:cubicBezTo>
                  <a:cubicBezTo>
                    <a:pt x="0" y="792"/>
                    <a:pt x="32" y="837"/>
                    <a:pt x="71" y="837"/>
                  </a:cubicBezTo>
                  <a:cubicBezTo>
                    <a:pt x="81" y="837"/>
                    <a:pt x="92" y="834"/>
                    <a:pt x="102" y="826"/>
                  </a:cubicBezTo>
                  <a:cubicBezTo>
                    <a:pt x="345" y="571"/>
                    <a:pt x="576" y="316"/>
                    <a:pt x="819" y="84"/>
                  </a:cubicBezTo>
                  <a:cubicBezTo>
                    <a:pt x="848" y="46"/>
                    <a:pt x="816" y="0"/>
                    <a:pt x="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91" name="Google Shape;2391;p36"/>
            <p:cNvSpPr/>
            <p:nvPr/>
          </p:nvSpPr>
          <p:spPr>
            <a:xfrm>
              <a:off x="7558011" y="3109113"/>
              <a:ext cx="41345" cy="42034"/>
            </a:xfrm>
            <a:custGeom>
              <a:avLst/>
              <a:gdLst/>
              <a:ahLst/>
              <a:cxnLst/>
              <a:rect l="l" t="t" r="r" b="b"/>
              <a:pathLst>
                <a:path w="840" h="854" extrusionOk="0">
                  <a:moveTo>
                    <a:pt x="784" y="17"/>
                  </a:moveTo>
                  <a:cubicBezTo>
                    <a:pt x="791" y="17"/>
                    <a:pt x="797" y="20"/>
                    <a:pt x="804" y="27"/>
                  </a:cubicBezTo>
                  <a:cubicBezTo>
                    <a:pt x="815" y="38"/>
                    <a:pt x="828" y="63"/>
                    <a:pt x="804" y="75"/>
                  </a:cubicBezTo>
                  <a:cubicBezTo>
                    <a:pt x="658" y="221"/>
                    <a:pt x="523" y="367"/>
                    <a:pt x="377" y="513"/>
                  </a:cubicBezTo>
                  <a:cubicBezTo>
                    <a:pt x="280" y="611"/>
                    <a:pt x="183" y="719"/>
                    <a:pt x="86" y="817"/>
                  </a:cubicBezTo>
                  <a:cubicBezTo>
                    <a:pt x="81" y="827"/>
                    <a:pt x="73" y="831"/>
                    <a:pt x="66" y="831"/>
                  </a:cubicBezTo>
                  <a:cubicBezTo>
                    <a:pt x="55" y="831"/>
                    <a:pt x="44" y="824"/>
                    <a:pt x="37" y="817"/>
                  </a:cubicBezTo>
                  <a:cubicBezTo>
                    <a:pt x="25" y="805"/>
                    <a:pt x="25" y="781"/>
                    <a:pt x="37" y="768"/>
                  </a:cubicBezTo>
                  <a:cubicBezTo>
                    <a:pt x="268" y="501"/>
                    <a:pt x="523" y="246"/>
                    <a:pt x="755" y="27"/>
                  </a:cubicBezTo>
                  <a:cubicBezTo>
                    <a:pt x="767" y="20"/>
                    <a:pt x="776" y="17"/>
                    <a:pt x="784" y="17"/>
                  </a:cubicBezTo>
                  <a:close/>
                  <a:moveTo>
                    <a:pt x="777" y="0"/>
                  </a:moveTo>
                  <a:cubicBezTo>
                    <a:pt x="765" y="0"/>
                    <a:pt x="752" y="4"/>
                    <a:pt x="742" y="14"/>
                  </a:cubicBezTo>
                  <a:cubicBezTo>
                    <a:pt x="512" y="233"/>
                    <a:pt x="256" y="489"/>
                    <a:pt x="25" y="756"/>
                  </a:cubicBezTo>
                  <a:cubicBezTo>
                    <a:pt x="1" y="781"/>
                    <a:pt x="13" y="817"/>
                    <a:pt x="25" y="829"/>
                  </a:cubicBezTo>
                  <a:cubicBezTo>
                    <a:pt x="37" y="841"/>
                    <a:pt x="50" y="854"/>
                    <a:pt x="61" y="854"/>
                  </a:cubicBezTo>
                  <a:cubicBezTo>
                    <a:pt x="74" y="854"/>
                    <a:pt x="86" y="841"/>
                    <a:pt x="98" y="829"/>
                  </a:cubicBezTo>
                  <a:cubicBezTo>
                    <a:pt x="195" y="732"/>
                    <a:pt x="293" y="622"/>
                    <a:pt x="390" y="525"/>
                  </a:cubicBezTo>
                  <a:cubicBezTo>
                    <a:pt x="536" y="379"/>
                    <a:pt x="669" y="233"/>
                    <a:pt x="815" y="87"/>
                  </a:cubicBezTo>
                  <a:cubicBezTo>
                    <a:pt x="840" y="63"/>
                    <a:pt x="840" y="38"/>
                    <a:pt x="815" y="14"/>
                  </a:cubicBezTo>
                  <a:cubicBezTo>
                    <a:pt x="808" y="7"/>
                    <a:pt x="793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92" name="Google Shape;2392;p36"/>
            <p:cNvSpPr/>
            <p:nvPr/>
          </p:nvSpPr>
          <p:spPr>
            <a:xfrm>
              <a:off x="7557913" y="3123584"/>
              <a:ext cx="41542" cy="35881"/>
            </a:xfrm>
            <a:custGeom>
              <a:avLst/>
              <a:gdLst/>
              <a:ahLst/>
              <a:cxnLst/>
              <a:rect l="l" t="t" r="r" b="b"/>
              <a:pathLst>
                <a:path w="844" h="729" extrusionOk="0">
                  <a:moveTo>
                    <a:pt x="776" y="1"/>
                  </a:moveTo>
                  <a:cubicBezTo>
                    <a:pt x="766" y="1"/>
                    <a:pt x="755" y="4"/>
                    <a:pt x="744" y="12"/>
                  </a:cubicBezTo>
                  <a:cubicBezTo>
                    <a:pt x="514" y="219"/>
                    <a:pt x="258" y="425"/>
                    <a:pt x="39" y="644"/>
                  </a:cubicBezTo>
                  <a:cubicBezTo>
                    <a:pt x="1" y="683"/>
                    <a:pt x="30" y="729"/>
                    <a:pt x="68" y="729"/>
                  </a:cubicBezTo>
                  <a:cubicBezTo>
                    <a:pt x="79" y="729"/>
                    <a:pt x="90" y="725"/>
                    <a:pt x="100" y="717"/>
                  </a:cubicBezTo>
                  <a:cubicBezTo>
                    <a:pt x="343" y="523"/>
                    <a:pt x="574" y="292"/>
                    <a:pt x="806" y="73"/>
                  </a:cubicBezTo>
                  <a:cubicBezTo>
                    <a:pt x="844" y="44"/>
                    <a:pt x="814" y="1"/>
                    <a:pt x="7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93" name="Google Shape;2393;p36"/>
            <p:cNvSpPr/>
            <p:nvPr/>
          </p:nvSpPr>
          <p:spPr>
            <a:xfrm>
              <a:off x="7558011" y="3123141"/>
              <a:ext cx="41345" cy="36423"/>
            </a:xfrm>
            <a:custGeom>
              <a:avLst/>
              <a:gdLst/>
              <a:ahLst/>
              <a:cxnLst/>
              <a:rect l="l" t="t" r="r" b="b"/>
              <a:pathLst>
                <a:path w="840" h="740" extrusionOk="0">
                  <a:moveTo>
                    <a:pt x="779" y="21"/>
                  </a:moveTo>
                  <a:cubicBezTo>
                    <a:pt x="779" y="21"/>
                    <a:pt x="791" y="21"/>
                    <a:pt x="804" y="34"/>
                  </a:cubicBezTo>
                  <a:cubicBezTo>
                    <a:pt x="815" y="45"/>
                    <a:pt x="815" y="58"/>
                    <a:pt x="804" y="70"/>
                  </a:cubicBezTo>
                  <a:lnTo>
                    <a:pt x="621" y="253"/>
                  </a:lnTo>
                  <a:cubicBezTo>
                    <a:pt x="450" y="410"/>
                    <a:pt x="280" y="569"/>
                    <a:pt x="98" y="715"/>
                  </a:cubicBezTo>
                  <a:cubicBezTo>
                    <a:pt x="86" y="721"/>
                    <a:pt x="74" y="723"/>
                    <a:pt x="63" y="723"/>
                  </a:cubicBezTo>
                  <a:cubicBezTo>
                    <a:pt x="52" y="723"/>
                    <a:pt x="43" y="721"/>
                    <a:pt x="37" y="715"/>
                  </a:cubicBezTo>
                  <a:cubicBezTo>
                    <a:pt x="25" y="702"/>
                    <a:pt x="25" y="678"/>
                    <a:pt x="37" y="666"/>
                  </a:cubicBezTo>
                  <a:cubicBezTo>
                    <a:pt x="207" y="496"/>
                    <a:pt x="390" y="337"/>
                    <a:pt x="560" y="191"/>
                  </a:cubicBezTo>
                  <a:cubicBezTo>
                    <a:pt x="621" y="131"/>
                    <a:pt x="694" y="82"/>
                    <a:pt x="755" y="21"/>
                  </a:cubicBezTo>
                  <a:close/>
                  <a:moveTo>
                    <a:pt x="777" y="1"/>
                  </a:moveTo>
                  <a:cubicBezTo>
                    <a:pt x="765" y="1"/>
                    <a:pt x="752" y="4"/>
                    <a:pt x="742" y="9"/>
                  </a:cubicBezTo>
                  <a:cubicBezTo>
                    <a:pt x="682" y="70"/>
                    <a:pt x="609" y="118"/>
                    <a:pt x="548" y="180"/>
                  </a:cubicBezTo>
                  <a:cubicBezTo>
                    <a:pt x="377" y="326"/>
                    <a:pt x="195" y="483"/>
                    <a:pt x="25" y="653"/>
                  </a:cubicBezTo>
                  <a:cubicBezTo>
                    <a:pt x="1" y="678"/>
                    <a:pt x="13" y="702"/>
                    <a:pt x="25" y="726"/>
                  </a:cubicBezTo>
                  <a:cubicBezTo>
                    <a:pt x="37" y="739"/>
                    <a:pt x="50" y="739"/>
                    <a:pt x="74" y="739"/>
                  </a:cubicBezTo>
                  <a:cubicBezTo>
                    <a:pt x="74" y="739"/>
                    <a:pt x="98" y="739"/>
                    <a:pt x="98" y="726"/>
                  </a:cubicBezTo>
                  <a:cubicBezTo>
                    <a:pt x="293" y="580"/>
                    <a:pt x="463" y="423"/>
                    <a:pt x="633" y="264"/>
                  </a:cubicBezTo>
                  <a:cubicBezTo>
                    <a:pt x="694" y="204"/>
                    <a:pt x="755" y="143"/>
                    <a:pt x="815" y="94"/>
                  </a:cubicBezTo>
                  <a:cubicBezTo>
                    <a:pt x="840" y="70"/>
                    <a:pt x="828" y="34"/>
                    <a:pt x="815" y="21"/>
                  </a:cubicBezTo>
                  <a:cubicBezTo>
                    <a:pt x="808" y="7"/>
                    <a:pt x="793" y="1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94" name="Google Shape;2394;p36"/>
            <p:cNvSpPr/>
            <p:nvPr/>
          </p:nvSpPr>
          <p:spPr>
            <a:xfrm>
              <a:off x="7569332" y="3128998"/>
              <a:ext cx="36817" cy="32879"/>
            </a:xfrm>
            <a:custGeom>
              <a:avLst/>
              <a:gdLst/>
              <a:ahLst/>
              <a:cxnLst/>
              <a:rect l="l" t="t" r="r" b="b"/>
              <a:pathLst>
                <a:path w="748" h="668" extrusionOk="0">
                  <a:moveTo>
                    <a:pt x="684" y="0"/>
                  </a:moveTo>
                  <a:cubicBezTo>
                    <a:pt x="675" y="0"/>
                    <a:pt x="666" y="4"/>
                    <a:pt x="658" y="12"/>
                  </a:cubicBezTo>
                  <a:cubicBezTo>
                    <a:pt x="439" y="207"/>
                    <a:pt x="233" y="388"/>
                    <a:pt x="38" y="583"/>
                  </a:cubicBezTo>
                  <a:cubicBezTo>
                    <a:pt x="0" y="621"/>
                    <a:pt x="29" y="667"/>
                    <a:pt x="67" y="667"/>
                  </a:cubicBezTo>
                  <a:cubicBezTo>
                    <a:pt x="77" y="667"/>
                    <a:pt x="88" y="664"/>
                    <a:pt x="99" y="656"/>
                  </a:cubicBezTo>
                  <a:cubicBezTo>
                    <a:pt x="318" y="474"/>
                    <a:pt x="512" y="280"/>
                    <a:pt x="719" y="72"/>
                  </a:cubicBezTo>
                  <a:cubicBezTo>
                    <a:pt x="748" y="44"/>
                    <a:pt x="717" y="0"/>
                    <a:pt x="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95" name="Google Shape;2395;p36"/>
            <p:cNvSpPr/>
            <p:nvPr/>
          </p:nvSpPr>
          <p:spPr>
            <a:xfrm>
              <a:off x="7569381" y="3128851"/>
              <a:ext cx="36570" cy="33666"/>
            </a:xfrm>
            <a:custGeom>
              <a:avLst/>
              <a:gdLst/>
              <a:ahLst/>
              <a:cxnLst/>
              <a:rect l="l" t="t" r="r" b="b"/>
              <a:pathLst>
                <a:path w="743" h="684" extrusionOk="0">
                  <a:moveTo>
                    <a:pt x="681" y="15"/>
                  </a:moveTo>
                  <a:cubicBezTo>
                    <a:pt x="694" y="15"/>
                    <a:pt x="706" y="27"/>
                    <a:pt x="706" y="27"/>
                  </a:cubicBezTo>
                  <a:cubicBezTo>
                    <a:pt x="718" y="39"/>
                    <a:pt x="718" y="64"/>
                    <a:pt x="706" y="75"/>
                  </a:cubicBezTo>
                  <a:lnTo>
                    <a:pt x="609" y="173"/>
                  </a:lnTo>
                  <a:cubicBezTo>
                    <a:pt x="451" y="331"/>
                    <a:pt x="268" y="501"/>
                    <a:pt x="86" y="647"/>
                  </a:cubicBezTo>
                  <a:cubicBezTo>
                    <a:pt x="81" y="658"/>
                    <a:pt x="73" y="661"/>
                    <a:pt x="66" y="661"/>
                  </a:cubicBezTo>
                  <a:cubicBezTo>
                    <a:pt x="55" y="661"/>
                    <a:pt x="44" y="654"/>
                    <a:pt x="37" y="647"/>
                  </a:cubicBezTo>
                  <a:cubicBezTo>
                    <a:pt x="25" y="635"/>
                    <a:pt x="25" y="610"/>
                    <a:pt x="37" y="599"/>
                  </a:cubicBezTo>
                  <a:cubicBezTo>
                    <a:pt x="208" y="428"/>
                    <a:pt x="378" y="270"/>
                    <a:pt x="560" y="112"/>
                  </a:cubicBezTo>
                  <a:cubicBezTo>
                    <a:pt x="597" y="88"/>
                    <a:pt x="621" y="51"/>
                    <a:pt x="657" y="27"/>
                  </a:cubicBezTo>
                  <a:cubicBezTo>
                    <a:pt x="670" y="15"/>
                    <a:pt x="670" y="15"/>
                    <a:pt x="681" y="15"/>
                  </a:cubicBezTo>
                  <a:close/>
                  <a:moveTo>
                    <a:pt x="680" y="1"/>
                  </a:moveTo>
                  <a:cubicBezTo>
                    <a:pt x="668" y="1"/>
                    <a:pt x="656" y="5"/>
                    <a:pt x="645" y="15"/>
                  </a:cubicBezTo>
                  <a:cubicBezTo>
                    <a:pt x="609" y="39"/>
                    <a:pt x="584" y="75"/>
                    <a:pt x="548" y="100"/>
                  </a:cubicBezTo>
                  <a:cubicBezTo>
                    <a:pt x="365" y="258"/>
                    <a:pt x="183" y="416"/>
                    <a:pt x="25" y="586"/>
                  </a:cubicBezTo>
                  <a:cubicBezTo>
                    <a:pt x="0" y="610"/>
                    <a:pt x="13" y="647"/>
                    <a:pt x="25" y="659"/>
                  </a:cubicBezTo>
                  <a:cubicBezTo>
                    <a:pt x="37" y="672"/>
                    <a:pt x="49" y="683"/>
                    <a:pt x="62" y="683"/>
                  </a:cubicBezTo>
                  <a:cubicBezTo>
                    <a:pt x="73" y="683"/>
                    <a:pt x="86" y="672"/>
                    <a:pt x="98" y="659"/>
                  </a:cubicBezTo>
                  <a:cubicBezTo>
                    <a:pt x="281" y="513"/>
                    <a:pt x="463" y="343"/>
                    <a:pt x="621" y="185"/>
                  </a:cubicBezTo>
                  <a:cubicBezTo>
                    <a:pt x="657" y="148"/>
                    <a:pt x="694" y="124"/>
                    <a:pt x="718" y="88"/>
                  </a:cubicBezTo>
                  <a:cubicBezTo>
                    <a:pt x="743" y="64"/>
                    <a:pt x="743" y="39"/>
                    <a:pt x="718" y="15"/>
                  </a:cubicBezTo>
                  <a:cubicBezTo>
                    <a:pt x="711" y="8"/>
                    <a:pt x="696" y="1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96" name="Google Shape;2396;p36"/>
            <p:cNvSpPr/>
            <p:nvPr/>
          </p:nvSpPr>
          <p:spPr>
            <a:xfrm>
              <a:off x="7580555" y="3135003"/>
              <a:ext cx="29778" cy="26874"/>
            </a:xfrm>
            <a:custGeom>
              <a:avLst/>
              <a:gdLst/>
              <a:ahLst/>
              <a:cxnLst/>
              <a:rect l="l" t="t" r="r" b="b"/>
              <a:pathLst>
                <a:path w="605" h="546" extrusionOk="0">
                  <a:moveTo>
                    <a:pt x="542" y="0"/>
                  </a:moveTo>
                  <a:cubicBezTo>
                    <a:pt x="533" y="0"/>
                    <a:pt x="524" y="4"/>
                    <a:pt x="516" y="12"/>
                  </a:cubicBezTo>
                  <a:cubicBezTo>
                    <a:pt x="357" y="158"/>
                    <a:pt x="187" y="303"/>
                    <a:pt x="29" y="474"/>
                  </a:cubicBezTo>
                  <a:cubicBezTo>
                    <a:pt x="0" y="502"/>
                    <a:pt x="32" y="545"/>
                    <a:pt x="70" y="545"/>
                  </a:cubicBezTo>
                  <a:cubicBezTo>
                    <a:pt x="80" y="545"/>
                    <a:pt x="92" y="542"/>
                    <a:pt x="102" y="534"/>
                  </a:cubicBezTo>
                  <a:cubicBezTo>
                    <a:pt x="260" y="388"/>
                    <a:pt x="418" y="230"/>
                    <a:pt x="576" y="72"/>
                  </a:cubicBezTo>
                  <a:cubicBezTo>
                    <a:pt x="605" y="44"/>
                    <a:pt x="57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97" name="Google Shape;2397;p36"/>
            <p:cNvSpPr/>
            <p:nvPr/>
          </p:nvSpPr>
          <p:spPr>
            <a:xfrm>
              <a:off x="7580752" y="3134265"/>
              <a:ext cx="30024" cy="28252"/>
            </a:xfrm>
            <a:custGeom>
              <a:avLst/>
              <a:gdLst/>
              <a:ahLst/>
              <a:cxnLst/>
              <a:rect l="l" t="t" r="r" b="b"/>
              <a:pathLst>
                <a:path w="610" h="574" extrusionOk="0">
                  <a:moveTo>
                    <a:pt x="548" y="17"/>
                  </a:moveTo>
                  <a:cubicBezTo>
                    <a:pt x="557" y="17"/>
                    <a:pt x="566" y="20"/>
                    <a:pt x="572" y="27"/>
                  </a:cubicBezTo>
                  <a:cubicBezTo>
                    <a:pt x="572" y="38"/>
                    <a:pt x="585" y="63"/>
                    <a:pt x="572" y="75"/>
                  </a:cubicBezTo>
                  <a:cubicBezTo>
                    <a:pt x="523" y="111"/>
                    <a:pt x="487" y="160"/>
                    <a:pt x="450" y="197"/>
                  </a:cubicBezTo>
                  <a:cubicBezTo>
                    <a:pt x="329" y="306"/>
                    <a:pt x="220" y="427"/>
                    <a:pt x="86" y="549"/>
                  </a:cubicBezTo>
                  <a:cubicBezTo>
                    <a:pt x="82" y="553"/>
                    <a:pt x="78" y="554"/>
                    <a:pt x="73" y="554"/>
                  </a:cubicBezTo>
                  <a:cubicBezTo>
                    <a:pt x="61" y="554"/>
                    <a:pt x="46" y="546"/>
                    <a:pt x="37" y="537"/>
                  </a:cubicBezTo>
                  <a:cubicBezTo>
                    <a:pt x="25" y="525"/>
                    <a:pt x="25" y="513"/>
                    <a:pt x="37" y="489"/>
                  </a:cubicBezTo>
                  <a:cubicBezTo>
                    <a:pt x="147" y="367"/>
                    <a:pt x="280" y="257"/>
                    <a:pt x="402" y="136"/>
                  </a:cubicBezTo>
                  <a:cubicBezTo>
                    <a:pt x="439" y="100"/>
                    <a:pt x="475" y="63"/>
                    <a:pt x="523" y="27"/>
                  </a:cubicBezTo>
                  <a:cubicBezTo>
                    <a:pt x="530" y="20"/>
                    <a:pt x="539" y="17"/>
                    <a:pt x="548" y="17"/>
                  </a:cubicBezTo>
                  <a:close/>
                  <a:moveTo>
                    <a:pt x="542" y="0"/>
                  </a:moveTo>
                  <a:cubicBezTo>
                    <a:pt x="532" y="0"/>
                    <a:pt x="522" y="4"/>
                    <a:pt x="512" y="14"/>
                  </a:cubicBezTo>
                  <a:cubicBezTo>
                    <a:pt x="463" y="51"/>
                    <a:pt x="426" y="87"/>
                    <a:pt x="390" y="124"/>
                  </a:cubicBezTo>
                  <a:cubicBezTo>
                    <a:pt x="269" y="245"/>
                    <a:pt x="134" y="354"/>
                    <a:pt x="25" y="476"/>
                  </a:cubicBezTo>
                  <a:cubicBezTo>
                    <a:pt x="1" y="500"/>
                    <a:pt x="1" y="537"/>
                    <a:pt x="25" y="549"/>
                  </a:cubicBezTo>
                  <a:cubicBezTo>
                    <a:pt x="37" y="562"/>
                    <a:pt x="50" y="573"/>
                    <a:pt x="61" y="573"/>
                  </a:cubicBezTo>
                  <a:cubicBezTo>
                    <a:pt x="74" y="573"/>
                    <a:pt x="86" y="562"/>
                    <a:pt x="98" y="562"/>
                  </a:cubicBezTo>
                  <a:cubicBezTo>
                    <a:pt x="232" y="452"/>
                    <a:pt x="342" y="330"/>
                    <a:pt x="463" y="208"/>
                  </a:cubicBezTo>
                  <a:cubicBezTo>
                    <a:pt x="499" y="173"/>
                    <a:pt x="536" y="124"/>
                    <a:pt x="585" y="87"/>
                  </a:cubicBezTo>
                  <a:cubicBezTo>
                    <a:pt x="609" y="63"/>
                    <a:pt x="596" y="38"/>
                    <a:pt x="585" y="14"/>
                  </a:cubicBezTo>
                  <a:cubicBezTo>
                    <a:pt x="571" y="7"/>
                    <a:pt x="556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98" name="Google Shape;2398;p36"/>
            <p:cNvSpPr/>
            <p:nvPr/>
          </p:nvSpPr>
          <p:spPr>
            <a:xfrm>
              <a:off x="7594238" y="3140270"/>
              <a:ext cx="22789" cy="23133"/>
            </a:xfrm>
            <a:custGeom>
              <a:avLst/>
              <a:gdLst/>
              <a:ahLst/>
              <a:cxnLst/>
              <a:rect l="l" t="t" r="r" b="b"/>
              <a:pathLst>
                <a:path w="463" h="470" extrusionOk="0">
                  <a:moveTo>
                    <a:pt x="401" y="1"/>
                  </a:moveTo>
                  <a:cubicBezTo>
                    <a:pt x="391" y="1"/>
                    <a:pt x="380" y="5"/>
                    <a:pt x="371" y="14"/>
                  </a:cubicBezTo>
                  <a:cubicBezTo>
                    <a:pt x="262" y="148"/>
                    <a:pt x="152" y="269"/>
                    <a:pt x="31" y="391"/>
                  </a:cubicBezTo>
                  <a:cubicBezTo>
                    <a:pt x="0" y="421"/>
                    <a:pt x="30" y="470"/>
                    <a:pt x="62" y="470"/>
                  </a:cubicBezTo>
                  <a:cubicBezTo>
                    <a:pt x="67" y="470"/>
                    <a:pt x="73" y="468"/>
                    <a:pt x="79" y="464"/>
                  </a:cubicBezTo>
                  <a:cubicBezTo>
                    <a:pt x="225" y="354"/>
                    <a:pt x="347" y="208"/>
                    <a:pt x="444" y="62"/>
                  </a:cubicBezTo>
                  <a:cubicBezTo>
                    <a:pt x="462" y="35"/>
                    <a:pt x="433" y="1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399" name="Google Shape;2399;p36"/>
            <p:cNvSpPr/>
            <p:nvPr/>
          </p:nvSpPr>
          <p:spPr>
            <a:xfrm>
              <a:off x="7593943" y="3139926"/>
              <a:ext cx="23379" cy="23773"/>
            </a:xfrm>
            <a:custGeom>
              <a:avLst/>
              <a:gdLst/>
              <a:ahLst/>
              <a:cxnLst/>
              <a:rect l="l" t="t" r="r" b="b"/>
              <a:pathLst>
                <a:path w="475" h="483" extrusionOk="0">
                  <a:moveTo>
                    <a:pt x="402" y="15"/>
                  </a:moveTo>
                  <a:cubicBezTo>
                    <a:pt x="410" y="15"/>
                    <a:pt x="418" y="21"/>
                    <a:pt x="426" y="21"/>
                  </a:cubicBezTo>
                  <a:cubicBezTo>
                    <a:pt x="438" y="33"/>
                    <a:pt x="450" y="58"/>
                    <a:pt x="438" y="69"/>
                  </a:cubicBezTo>
                  <a:cubicBezTo>
                    <a:pt x="341" y="228"/>
                    <a:pt x="207" y="361"/>
                    <a:pt x="85" y="458"/>
                  </a:cubicBezTo>
                  <a:cubicBezTo>
                    <a:pt x="77" y="463"/>
                    <a:pt x="70" y="464"/>
                    <a:pt x="65" y="464"/>
                  </a:cubicBezTo>
                  <a:cubicBezTo>
                    <a:pt x="53" y="464"/>
                    <a:pt x="45" y="458"/>
                    <a:pt x="37" y="458"/>
                  </a:cubicBezTo>
                  <a:cubicBezTo>
                    <a:pt x="25" y="434"/>
                    <a:pt x="25" y="410"/>
                    <a:pt x="37" y="398"/>
                  </a:cubicBezTo>
                  <a:cubicBezTo>
                    <a:pt x="171" y="264"/>
                    <a:pt x="280" y="155"/>
                    <a:pt x="390" y="21"/>
                  </a:cubicBezTo>
                  <a:cubicBezTo>
                    <a:pt x="394" y="17"/>
                    <a:pt x="398" y="15"/>
                    <a:pt x="402" y="15"/>
                  </a:cubicBezTo>
                  <a:close/>
                  <a:moveTo>
                    <a:pt x="414" y="0"/>
                  </a:moveTo>
                  <a:cubicBezTo>
                    <a:pt x="400" y="0"/>
                    <a:pt x="384" y="6"/>
                    <a:pt x="377" y="21"/>
                  </a:cubicBezTo>
                  <a:cubicBezTo>
                    <a:pt x="268" y="142"/>
                    <a:pt x="158" y="252"/>
                    <a:pt x="25" y="385"/>
                  </a:cubicBezTo>
                  <a:cubicBezTo>
                    <a:pt x="1" y="410"/>
                    <a:pt x="12" y="447"/>
                    <a:pt x="25" y="458"/>
                  </a:cubicBezTo>
                  <a:cubicBezTo>
                    <a:pt x="37" y="471"/>
                    <a:pt x="49" y="483"/>
                    <a:pt x="61" y="483"/>
                  </a:cubicBezTo>
                  <a:cubicBezTo>
                    <a:pt x="74" y="483"/>
                    <a:pt x="85" y="483"/>
                    <a:pt x="98" y="471"/>
                  </a:cubicBezTo>
                  <a:cubicBezTo>
                    <a:pt x="219" y="374"/>
                    <a:pt x="353" y="239"/>
                    <a:pt x="450" y="82"/>
                  </a:cubicBezTo>
                  <a:cubicBezTo>
                    <a:pt x="474" y="58"/>
                    <a:pt x="463" y="21"/>
                    <a:pt x="438" y="9"/>
                  </a:cubicBezTo>
                  <a:cubicBezTo>
                    <a:pt x="433" y="4"/>
                    <a:pt x="424" y="0"/>
                    <a:pt x="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00" name="Google Shape;2400;p36"/>
            <p:cNvSpPr/>
            <p:nvPr/>
          </p:nvSpPr>
          <p:spPr>
            <a:xfrm>
              <a:off x="7682985" y="3078201"/>
              <a:ext cx="19491" cy="14914"/>
            </a:xfrm>
            <a:custGeom>
              <a:avLst/>
              <a:gdLst/>
              <a:ahLst/>
              <a:cxnLst/>
              <a:rect l="l" t="t" r="r" b="b"/>
              <a:pathLst>
                <a:path w="396" h="303" extrusionOk="0">
                  <a:moveTo>
                    <a:pt x="335" y="0"/>
                  </a:moveTo>
                  <a:cubicBezTo>
                    <a:pt x="326" y="0"/>
                    <a:pt x="317" y="3"/>
                    <a:pt x="308" y="10"/>
                  </a:cubicBezTo>
                  <a:cubicBezTo>
                    <a:pt x="210" y="71"/>
                    <a:pt x="113" y="144"/>
                    <a:pt x="27" y="229"/>
                  </a:cubicBezTo>
                  <a:cubicBezTo>
                    <a:pt x="0" y="266"/>
                    <a:pt x="28" y="302"/>
                    <a:pt x="59" y="302"/>
                  </a:cubicBezTo>
                  <a:cubicBezTo>
                    <a:pt x="69" y="302"/>
                    <a:pt x="80" y="299"/>
                    <a:pt x="89" y="290"/>
                  </a:cubicBezTo>
                  <a:cubicBezTo>
                    <a:pt x="173" y="217"/>
                    <a:pt x="259" y="144"/>
                    <a:pt x="356" y="83"/>
                  </a:cubicBezTo>
                  <a:cubicBezTo>
                    <a:pt x="396" y="54"/>
                    <a:pt x="371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01" name="Google Shape;2401;p36"/>
            <p:cNvSpPr/>
            <p:nvPr/>
          </p:nvSpPr>
          <p:spPr>
            <a:xfrm>
              <a:off x="7682542" y="3077808"/>
              <a:ext cx="19786" cy="15898"/>
            </a:xfrm>
            <a:custGeom>
              <a:avLst/>
              <a:gdLst/>
              <a:ahLst/>
              <a:cxnLst/>
              <a:rect l="l" t="t" r="r" b="b"/>
              <a:pathLst>
                <a:path w="402" h="323" extrusionOk="0">
                  <a:moveTo>
                    <a:pt x="341" y="13"/>
                  </a:moveTo>
                  <a:cubicBezTo>
                    <a:pt x="353" y="13"/>
                    <a:pt x="365" y="21"/>
                    <a:pt x="365" y="30"/>
                  </a:cubicBezTo>
                  <a:cubicBezTo>
                    <a:pt x="377" y="42"/>
                    <a:pt x="377" y="66"/>
                    <a:pt x="353" y="79"/>
                  </a:cubicBezTo>
                  <a:cubicBezTo>
                    <a:pt x="268" y="139"/>
                    <a:pt x="182" y="212"/>
                    <a:pt x="85" y="298"/>
                  </a:cubicBezTo>
                  <a:cubicBezTo>
                    <a:pt x="79" y="304"/>
                    <a:pt x="70" y="307"/>
                    <a:pt x="61" y="307"/>
                  </a:cubicBezTo>
                  <a:cubicBezTo>
                    <a:pt x="52" y="307"/>
                    <a:pt x="43" y="304"/>
                    <a:pt x="36" y="298"/>
                  </a:cubicBezTo>
                  <a:cubicBezTo>
                    <a:pt x="25" y="285"/>
                    <a:pt x="25" y="261"/>
                    <a:pt x="36" y="249"/>
                  </a:cubicBezTo>
                  <a:cubicBezTo>
                    <a:pt x="122" y="164"/>
                    <a:pt x="219" y="91"/>
                    <a:pt x="328" y="18"/>
                  </a:cubicBezTo>
                  <a:cubicBezTo>
                    <a:pt x="332" y="14"/>
                    <a:pt x="337" y="13"/>
                    <a:pt x="341" y="13"/>
                  </a:cubicBezTo>
                  <a:close/>
                  <a:moveTo>
                    <a:pt x="338" y="1"/>
                  </a:moveTo>
                  <a:cubicBezTo>
                    <a:pt x="331" y="1"/>
                    <a:pt x="324" y="2"/>
                    <a:pt x="317" y="6"/>
                  </a:cubicBezTo>
                  <a:cubicBezTo>
                    <a:pt x="207" y="79"/>
                    <a:pt x="109" y="152"/>
                    <a:pt x="25" y="237"/>
                  </a:cubicBezTo>
                  <a:cubicBezTo>
                    <a:pt x="0" y="261"/>
                    <a:pt x="12" y="285"/>
                    <a:pt x="25" y="310"/>
                  </a:cubicBezTo>
                  <a:cubicBezTo>
                    <a:pt x="36" y="310"/>
                    <a:pt x="49" y="322"/>
                    <a:pt x="61" y="322"/>
                  </a:cubicBezTo>
                  <a:cubicBezTo>
                    <a:pt x="73" y="322"/>
                    <a:pt x="85" y="322"/>
                    <a:pt x="98" y="310"/>
                  </a:cubicBezTo>
                  <a:cubicBezTo>
                    <a:pt x="195" y="225"/>
                    <a:pt x="280" y="152"/>
                    <a:pt x="365" y="91"/>
                  </a:cubicBezTo>
                  <a:cubicBezTo>
                    <a:pt x="390" y="79"/>
                    <a:pt x="401" y="42"/>
                    <a:pt x="377" y="18"/>
                  </a:cubicBezTo>
                  <a:cubicBezTo>
                    <a:pt x="369" y="10"/>
                    <a:pt x="354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02" name="Google Shape;2402;p36"/>
            <p:cNvSpPr/>
            <p:nvPr/>
          </p:nvSpPr>
          <p:spPr>
            <a:xfrm>
              <a:off x="7681804" y="3083222"/>
              <a:ext cx="23773" cy="19097"/>
            </a:xfrm>
            <a:custGeom>
              <a:avLst/>
              <a:gdLst/>
              <a:ahLst/>
              <a:cxnLst/>
              <a:rect l="l" t="t" r="r" b="b"/>
              <a:pathLst>
                <a:path w="483" h="388" extrusionOk="0">
                  <a:moveTo>
                    <a:pt x="412" y="0"/>
                  </a:moveTo>
                  <a:cubicBezTo>
                    <a:pt x="405" y="0"/>
                    <a:pt x="399" y="2"/>
                    <a:pt x="392" y="5"/>
                  </a:cubicBezTo>
                  <a:cubicBezTo>
                    <a:pt x="259" y="102"/>
                    <a:pt x="137" y="200"/>
                    <a:pt x="27" y="310"/>
                  </a:cubicBezTo>
                  <a:cubicBezTo>
                    <a:pt x="1" y="346"/>
                    <a:pt x="27" y="388"/>
                    <a:pt x="57" y="388"/>
                  </a:cubicBezTo>
                  <a:cubicBezTo>
                    <a:pt x="68" y="388"/>
                    <a:pt x="79" y="383"/>
                    <a:pt x="88" y="370"/>
                  </a:cubicBezTo>
                  <a:cubicBezTo>
                    <a:pt x="197" y="273"/>
                    <a:pt x="319" y="175"/>
                    <a:pt x="441" y="91"/>
                  </a:cubicBezTo>
                  <a:cubicBezTo>
                    <a:pt x="483" y="59"/>
                    <a:pt x="452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03" name="Google Shape;2403;p36"/>
            <p:cNvSpPr/>
            <p:nvPr/>
          </p:nvSpPr>
          <p:spPr>
            <a:xfrm>
              <a:off x="7681902" y="3082779"/>
              <a:ext cx="23429" cy="19885"/>
            </a:xfrm>
            <a:custGeom>
              <a:avLst/>
              <a:gdLst/>
              <a:ahLst/>
              <a:cxnLst/>
              <a:rect l="l" t="t" r="r" b="b"/>
              <a:pathLst>
                <a:path w="476" h="404" extrusionOk="0">
                  <a:moveTo>
                    <a:pt x="414" y="27"/>
                  </a:moveTo>
                  <a:cubicBezTo>
                    <a:pt x="427" y="27"/>
                    <a:pt x="439" y="27"/>
                    <a:pt x="439" y="38"/>
                  </a:cubicBezTo>
                  <a:cubicBezTo>
                    <a:pt x="451" y="51"/>
                    <a:pt x="451" y="75"/>
                    <a:pt x="439" y="87"/>
                  </a:cubicBezTo>
                  <a:cubicBezTo>
                    <a:pt x="330" y="160"/>
                    <a:pt x="220" y="257"/>
                    <a:pt x="86" y="379"/>
                  </a:cubicBezTo>
                  <a:cubicBezTo>
                    <a:pt x="74" y="385"/>
                    <a:pt x="65" y="388"/>
                    <a:pt x="57" y="388"/>
                  </a:cubicBezTo>
                  <a:cubicBezTo>
                    <a:pt x="50" y="388"/>
                    <a:pt x="44" y="385"/>
                    <a:pt x="38" y="379"/>
                  </a:cubicBezTo>
                  <a:cubicBezTo>
                    <a:pt x="25" y="367"/>
                    <a:pt x="13" y="343"/>
                    <a:pt x="38" y="330"/>
                  </a:cubicBezTo>
                  <a:cubicBezTo>
                    <a:pt x="135" y="221"/>
                    <a:pt x="257" y="124"/>
                    <a:pt x="403" y="27"/>
                  </a:cubicBezTo>
                  <a:close/>
                  <a:moveTo>
                    <a:pt x="417" y="1"/>
                  </a:moveTo>
                  <a:cubicBezTo>
                    <a:pt x="408" y="1"/>
                    <a:pt x="399" y="5"/>
                    <a:pt x="390" y="14"/>
                  </a:cubicBezTo>
                  <a:cubicBezTo>
                    <a:pt x="244" y="111"/>
                    <a:pt x="122" y="209"/>
                    <a:pt x="25" y="319"/>
                  </a:cubicBezTo>
                  <a:cubicBezTo>
                    <a:pt x="1" y="343"/>
                    <a:pt x="1" y="367"/>
                    <a:pt x="25" y="392"/>
                  </a:cubicBezTo>
                  <a:cubicBezTo>
                    <a:pt x="38" y="403"/>
                    <a:pt x="49" y="403"/>
                    <a:pt x="62" y="403"/>
                  </a:cubicBezTo>
                  <a:cubicBezTo>
                    <a:pt x="74" y="403"/>
                    <a:pt x="86" y="403"/>
                    <a:pt x="98" y="392"/>
                  </a:cubicBezTo>
                  <a:cubicBezTo>
                    <a:pt x="232" y="270"/>
                    <a:pt x="330" y="173"/>
                    <a:pt x="439" y="100"/>
                  </a:cubicBezTo>
                  <a:cubicBezTo>
                    <a:pt x="476" y="87"/>
                    <a:pt x="476" y="51"/>
                    <a:pt x="451" y="27"/>
                  </a:cubicBezTo>
                  <a:cubicBezTo>
                    <a:pt x="443" y="12"/>
                    <a:pt x="431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04" name="Google Shape;2404;p36"/>
            <p:cNvSpPr/>
            <p:nvPr/>
          </p:nvSpPr>
          <p:spPr>
            <a:xfrm>
              <a:off x="7684708" y="3089178"/>
              <a:ext cx="24561" cy="21804"/>
            </a:xfrm>
            <a:custGeom>
              <a:avLst/>
              <a:gdLst/>
              <a:ahLst/>
              <a:cxnLst/>
              <a:rect l="l" t="t" r="r" b="b"/>
              <a:pathLst>
                <a:path w="499" h="443" extrusionOk="0">
                  <a:moveTo>
                    <a:pt x="434" y="1"/>
                  </a:moveTo>
                  <a:cubicBezTo>
                    <a:pt x="429" y="1"/>
                    <a:pt x="424" y="2"/>
                    <a:pt x="419" y="6"/>
                  </a:cubicBezTo>
                  <a:cubicBezTo>
                    <a:pt x="273" y="116"/>
                    <a:pt x="138" y="225"/>
                    <a:pt x="29" y="359"/>
                  </a:cubicBezTo>
                  <a:cubicBezTo>
                    <a:pt x="0" y="397"/>
                    <a:pt x="32" y="443"/>
                    <a:pt x="65" y="443"/>
                  </a:cubicBezTo>
                  <a:cubicBezTo>
                    <a:pt x="73" y="443"/>
                    <a:pt x="82" y="439"/>
                    <a:pt x="90" y="432"/>
                  </a:cubicBezTo>
                  <a:cubicBezTo>
                    <a:pt x="211" y="310"/>
                    <a:pt x="333" y="189"/>
                    <a:pt x="467" y="79"/>
                  </a:cubicBezTo>
                  <a:cubicBezTo>
                    <a:pt x="498" y="58"/>
                    <a:pt x="466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05" name="Google Shape;2405;p36"/>
            <p:cNvSpPr/>
            <p:nvPr/>
          </p:nvSpPr>
          <p:spPr>
            <a:xfrm>
              <a:off x="7684954" y="3088784"/>
              <a:ext cx="23970" cy="22247"/>
            </a:xfrm>
            <a:custGeom>
              <a:avLst/>
              <a:gdLst/>
              <a:ahLst/>
              <a:cxnLst/>
              <a:rect l="l" t="t" r="r" b="b"/>
              <a:pathLst>
                <a:path w="487" h="452" extrusionOk="0">
                  <a:moveTo>
                    <a:pt x="426" y="21"/>
                  </a:moveTo>
                  <a:cubicBezTo>
                    <a:pt x="437" y="21"/>
                    <a:pt x="450" y="30"/>
                    <a:pt x="450" y="38"/>
                  </a:cubicBezTo>
                  <a:cubicBezTo>
                    <a:pt x="462" y="51"/>
                    <a:pt x="474" y="62"/>
                    <a:pt x="450" y="75"/>
                  </a:cubicBezTo>
                  <a:cubicBezTo>
                    <a:pt x="316" y="184"/>
                    <a:pt x="195" y="318"/>
                    <a:pt x="85" y="427"/>
                  </a:cubicBezTo>
                  <a:cubicBezTo>
                    <a:pt x="73" y="433"/>
                    <a:pt x="64" y="437"/>
                    <a:pt x="56" y="437"/>
                  </a:cubicBezTo>
                  <a:cubicBezTo>
                    <a:pt x="48" y="437"/>
                    <a:pt x="42" y="433"/>
                    <a:pt x="36" y="427"/>
                  </a:cubicBezTo>
                  <a:cubicBezTo>
                    <a:pt x="24" y="415"/>
                    <a:pt x="12" y="391"/>
                    <a:pt x="36" y="378"/>
                  </a:cubicBezTo>
                  <a:cubicBezTo>
                    <a:pt x="122" y="257"/>
                    <a:pt x="243" y="160"/>
                    <a:pt x="414" y="26"/>
                  </a:cubicBezTo>
                  <a:cubicBezTo>
                    <a:pt x="417" y="23"/>
                    <a:pt x="422" y="21"/>
                    <a:pt x="426" y="21"/>
                  </a:cubicBezTo>
                  <a:close/>
                  <a:moveTo>
                    <a:pt x="428" y="1"/>
                  </a:moveTo>
                  <a:cubicBezTo>
                    <a:pt x="419" y="1"/>
                    <a:pt x="410" y="4"/>
                    <a:pt x="401" y="14"/>
                  </a:cubicBezTo>
                  <a:cubicBezTo>
                    <a:pt x="231" y="148"/>
                    <a:pt x="109" y="245"/>
                    <a:pt x="24" y="367"/>
                  </a:cubicBezTo>
                  <a:cubicBezTo>
                    <a:pt x="0" y="391"/>
                    <a:pt x="0" y="427"/>
                    <a:pt x="24" y="440"/>
                  </a:cubicBezTo>
                  <a:cubicBezTo>
                    <a:pt x="36" y="451"/>
                    <a:pt x="49" y="451"/>
                    <a:pt x="60" y="451"/>
                  </a:cubicBezTo>
                  <a:cubicBezTo>
                    <a:pt x="73" y="451"/>
                    <a:pt x="85" y="451"/>
                    <a:pt x="97" y="440"/>
                  </a:cubicBezTo>
                  <a:cubicBezTo>
                    <a:pt x="206" y="330"/>
                    <a:pt x="328" y="208"/>
                    <a:pt x="462" y="99"/>
                  </a:cubicBezTo>
                  <a:cubicBezTo>
                    <a:pt x="487" y="75"/>
                    <a:pt x="487" y="51"/>
                    <a:pt x="474" y="26"/>
                  </a:cubicBezTo>
                  <a:cubicBezTo>
                    <a:pt x="459" y="11"/>
                    <a:pt x="44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06" name="Google Shape;2406;p36"/>
            <p:cNvSpPr/>
            <p:nvPr/>
          </p:nvSpPr>
          <p:spPr>
            <a:xfrm>
              <a:off x="7678851" y="3099071"/>
              <a:ext cx="31304" cy="25102"/>
            </a:xfrm>
            <a:custGeom>
              <a:avLst/>
              <a:gdLst/>
              <a:ahLst/>
              <a:cxnLst/>
              <a:rect l="l" t="t" r="r" b="b"/>
              <a:pathLst>
                <a:path w="636" h="510" extrusionOk="0">
                  <a:moveTo>
                    <a:pt x="570" y="0"/>
                  </a:moveTo>
                  <a:cubicBezTo>
                    <a:pt x="559" y="0"/>
                    <a:pt x="548" y="4"/>
                    <a:pt x="538" y="12"/>
                  </a:cubicBezTo>
                  <a:cubicBezTo>
                    <a:pt x="367" y="145"/>
                    <a:pt x="197" y="291"/>
                    <a:pt x="38" y="437"/>
                  </a:cubicBezTo>
                  <a:cubicBezTo>
                    <a:pt x="0" y="466"/>
                    <a:pt x="37" y="509"/>
                    <a:pt x="72" y="509"/>
                  </a:cubicBezTo>
                  <a:cubicBezTo>
                    <a:pt x="82" y="509"/>
                    <a:pt x="92" y="506"/>
                    <a:pt x="100" y="498"/>
                  </a:cubicBezTo>
                  <a:cubicBezTo>
                    <a:pt x="270" y="352"/>
                    <a:pt x="428" y="218"/>
                    <a:pt x="598" y="72"/>
                  </a:cubicBezTo>
                  <a:cubicBezTo>
                    <a:pt x="636" y="44"/>
                    <a:pt x="607" y="0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07" name="Google Shape;2407;p36"/>
            <p:cNvSpPr/>
            <p:nvPr/>
          </p:nvSpPr>
          <p:spPr>
            <a:xfrm>
              <a:off x="7678949" y="3098628"/>
              <a:ext cx="31156" cy="25545"/>
            </a:xfrm>
            <a:custGeom>
              <a:avLst/>
              <a:gdLst/>
              <a:ahLst/>
              <a:cxnLst/>
              <a:rect l="l" t="t" r="r" b="b"/>
              <a:pathLst>
                <a:path w="633" h="519" extrusionOk="0">
                  <a:moveTo>
                    <a:pt x="560" y="21"/>
                  </a:moveTo>
                  <a:cubicBezTo>
                    <a:pt x="572" y="21"/>
                    <a:pt x="584" y="21"/>
                    <a:pt x="596" y="33"/>
                  </a:cubicBezTo>
                  <a:cubicBezTo>
                    <a:pt x="609" y="45"/>
                    <a:pt x="609" y="57"/>
                    <a:pt x="596" y="70"/>
                  </a:cubicBezTo>
                  <a:cubicBezTo>
                    <a:pt x="560" y="106"/>
                    <a:pt x="523" y="130"/>
                    <a:pt x="487" y="167"/>
                  </a:cubicBezTo>
                  <a:cubicBezTo>
                    <a:pt x="353" y="276"/>
                    <a:pt x="231" y="386"/>
                    <a:pt x="98" y="495"/>
                  </a:cubicBezTo>
                  <a:cubicBezTo>
                    <a:pt x="86" y="501"/>
                    <a:pt x="73" y="504"/>
                    <a:pt x="63" y="504"/>
                  </a:cubicBezTo>
                  <a:cubicBezTo>
                    <a:pt x="52" y="504"/>
                    <a:pt x="43" y="501"/>
                    <a:pt x="36" y="495"/>
                  </a:cubicBezTo>
                  <a:cubicBezTo>
                    <a:pt x="25" y="483"/>
                    <a:pt x="25" y="459"/>
                    <a:pt x="36" y="446"/>
                  </a:cubicBezTo>
                  <a:lnTo>
                    <a:pt x="438" y="118"/>
                  </a:lnTo>
                  <a:cubicBezTo>
                    <a:pt x="474" y="81"/>
                    <a:pt x="511" y="57"/>
                    <a:pt x="547" y="33"/>
                  </a:cubicBezTo>
                  <a:cubicBezTo>
                    <a:pt x="547" y="21"/>
                    <a:pt x="560" y="21"/>
                    <a:pt x="560" y="21"/>
                  </a:cubicBezTo>
                  <a:close/>
                  <a:moveTo>
                    <a:pt x="569" y="1"/>
                  </a:moveTo>
                  <a:cubicBezTo>
                    <a:pt x="557" y="1"/>
                    <a:pt x="546" y="3"/>
                    <a:pt x="536" y="8"/>
                  </a:cubicBezTo>
                  <a:cubicBezTo>
                    <a:pt x="499" y="45"/>
                    <a:pt x="463" y="70"/>
                    <a:pt x="426" y="106"/>
                  </a:cubicBezTo>
                  <a:lnTo>
                    <a:pt x="25" y="434"/>
                  </a:lnTo>
                  <a:cubicBezTo>
                    <a:pt x="0" y="459"/>
                    <a:pt x="12" y="483"/>
                    <a:pt x="25" y="507"/>
                  </a:cubicBezTo>
                  <a:cubicBezTo>
                    <a:pt x="36" y="519"/>
                    <a:pt x="49" y="519"/>
                    <a:pt x="73" y="519"/>
                  </a:cubicBezTo>
                  <a:cubicBezTo>
                    <a:pt x="85" y="519"/>
                    <a:pt x="98" y="519"/>
                    <a:pt x="109" y="507"/>
                  </a:cubicBezTo>
                  <a:cubicBezTo>
                    <a:pt x="231" y="397"/>
                    <a:pt x="365" y="288"/>
                    <a:pt x="499" y="178"/>
                  </a:cubicBezTo>
                  <a:cubicBezTo>
                    <a:pt x="536" y="142"/>
                    <a:pt x="572" y="118"/>
                    <a:pt x="609" y="94"/>
                  </a:cubicBezTo>
                  <a:cubicBezTo>
                    <a:pt x="633" y="70"/>
                    <a:pt x="620" y="33"/>
                    <a:pt x="609" y="21"/>
                  </a:cubicBezTo>
                  <a:cubicBezTo>
                    <a:pt x="601" y="7"/>
                    <a:pt x="585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08" name="Google Shape;2408;p36"/>
            <p:cNvSpPr/>
            <p:nvPr/>
          </p:nvSpPr>
          <p:spPr>
            <a:xfrm>
              <a:off x="7685889" y="3105667"/>
              <a:ext cx="25496" cy="21509"/>
            </a:xfrm>
            <a:custGeom>
              <a:avLst/>
              <a:gdLst/>
              <a:ahLst/>
              <a:cxnLst/>
              <a:rect l="l" t="t" r="r" b="b"/>
              <a:pathLst>
                <a:path w="518" h="437" extrusionOk="0">
                  <a:moveTo>
                    <a:pt x="451" y="0"/>
                  </a:moveTo>
                  <a:cubicBezTo>
                    <a:pt x="440" y="0"/>
                    <a:pt x="429" y="3"/>
                    <a:pt x="419" y="11"/>
                  </a:cubicBezTo>
                  <a:cubicBezTo>
                    <a:pt x="297" y="133"/>
                    <a:pt x="163" y="254"/>
                    <a:pt x="30" y="364"/>
                  </a:cubicBezTo>
                  <a:cubicBezTo>
                    <a:pt x="1" y="392"/>
                    <a:pt x="32" y="436"/>
                    <a:pt x="64" y="436"/>
                  </a:cubicBezTo>
                  <a:cubicBezTo>
                    <a:pt x="73" y="436"/>
                    <a:pt x="82" y="433"/>
                    <a:pt x="90" y="425"/>
                  </a:cubicBezTo>
                  <a:cubicBezTo>
                    <a:pt x="236" y="327"/>
                    <a:pt x="358" y="206"/>
                    <a:pt x="479" y="72"/>
                  </a:cubicBezTo>
                  <a:cubicBezTo>
                    <a:pt x="517" y="43"/>
                    <a:pt x="488" y="0"/>
                    <a:pt x="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09" name="Google Shape;2409;p36"/>
            <p:cNvSpPr/>
            <p:nvPr/>
          </p:nvSpPr>
          <p:spPr>
            <a:xfrm>
              <a:off x="7686135" y="3105273"/>
              <a:ext cx="25201" cy="22494"/>
            </a:xfrm>
            <a:custGeom>
              <a:avLst/>
              <a:gdLst/>
              <a:ahLst/>
              <a:cxnLst/>
              <a:rect l="l" t="t" r="r" b="b"/>
              <a:pathLst>
                <a:path w="512" h="457" extrusionOk="0">
                  <a:moveTo>
                    <a:pt x="450" y="19"/>
                  </a:moveTo>
                  <a:cubicBezTo>
                    <a:pt x="450" y="19"/>
                    <a:pt x="463" y="19"/>
                    <a:pt x="474" y="32"/>
                  </a:cubicBezTo>
                  <a:cubicBezTo>
                    <a:pt x="487" y="43"/>
                    <a:pt x="487" y="68"/>
                    <a:pt x="474" y="80"/>
                  </a:cubicBezTo>
                  <a:cubicBezTo>
                    <a:pt x="328" y="226"/>
                    <a:pt x="207" y="335"/>
                    <a:pt x="85" y="433"/>
                  </a:cubicBezTo>
                  <a:cubicBezTo>
                    <a:pt x="75" y="438"/>
                    <a:pt x="65" y="441"/>
                    <a:pt x="55" y="441"/>
                  </a:cubicBezTo>
                  <a:cubicBezTo>
                    <a:pt x="43" y="441"/>
                    <a:pt x="32" y="435"/>
                    <a:pt x="25" y="421"/>
                  </a:cubicBezTo>
                  <a:cubicBezTo>
                    <a:pt x="25" y="421"/>
                    <a:pt x="12" y="397"/>
                    <a:pt x="36" y="384"/>
                  </a:cubicBezTo>
                  <a:cubicBezTo>
                    <a:pt x="158" y="275"/>
                    <a:pt x="292" y="153"/>
                    <a:pt x="426" y="32"/>
                  </a:cubicBezTo>
                  <a:cubicBezTo>
                    <a:pt x="426" y="19"/>
                    <a:pt x="438" y="19"/>
                    <a:pt x="450" y="19"/>
                  </a:cubicBezTo>
                  <a:close/>
                  <a:moveTo>
                    <a:pt x="450" y="1"/>
                  </a:moveTo>
                  <a:cubicBezTo>
                    <a:pt x="438" y="1"/>
                    <a:pt x="426" y="7"/>
                    <a:pt x="414" y="19"/>
                  </a:cubicBezTo>
                  <a:cubicBezTo>
                    <a:pt x="280" y="141"/>
                    <a:pt x="146" y="262"/>
                    <a:pt x="25" y="372"/>
                  </a:cubicBezTo>
                  <a:cubicBezTo>
                    <a:pt x="0" y="384"/>
                    <a:pt x="0" y="421"/>
                    <a:pt x="12" y="433"/>
                  </a:cubicBezTo>
                  <a:cubicBezTo>
                    <a:pt x="25" y="445"/>
                    <a:pt x="36" y="457"/>
                    <a:pt x="61" y="457"/>
                  </a:cubicBezTo>
                  <a:cubicBezTo>
                    <a:pt x="73" y="457"/>
                    <a:pt x="85" y="457"/>
                    <a:pt x="98" y="445"/>
                  </a:cubicBezTo>
                  <a:cubicBezTo>
                    <a:pt x="219" y="348"/>
                    <a:pt x="341" y="238"/>
                    <a:pt x="487" y="92"/>
                  </a:cubicBezTo>
                  <a:cubicBezTo>
                    <a:pt x="511" y="68"/>
                    <a:pt x="499" y="32"/>
                    <a:pt x="487" y="19"/>
                  </a:cubicBezTo>
                  <a:cubicBezTo>
                    <a:pt x="475" y="7"/>
                    <a:pt x="463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10" name="Google Shape;2410;p36"/>
            <p:cNvSpPr/>
            <p:nvPr/>
          </p:nvSpPr>
          <p:spPr>
            <a:xfrm>
              <a:off x="7689482" y="3117037"/>
              <a:ext cx="18310" cy="14914"/>
            </a:xfrm>
            <a:custGeom>
              <a:avLst/>
              <a:gdLst/>
              <a:ahLst/>
              <a:cxnLst/>
              <a:rect l="l" t="t" r="r" b="b"/>
              <a:pathLst>
                <a:path w="372" h="303" extrusionOk="0">
                  <a:moveTo>
                    <a:pt x="305" y="0"/>
                  </a:moveTo>
                  <a:cubicBezTo>
                    <a:pt x="295" y="0"/>
                    <a:pt x="284" y="4"/>
                    <a:pt x="273" y="12"/>
                  </a:cubicBezTo>
                  <a:cubicBezTo>
                    <a:pt x="200" y="85"/>
                    <a:pt x="114" y="158"/>
                    <a:pt x="30" y="231"/>
                  </a:cubicBezTo>
                  <a:cubicBezTo>
                    <a:pt x="1" y="259"/>
                    <a:pt x="32" y="302"/>
                    <a:pt x="64" y="302"/>
                  </a:cubicBezTo>
                  <a:cubicBezTo>
                    <a:pt x="73" y="302"/>
                    <a:pt x="82" y="299"/>
                    <a:pt x="90" y="291"/>
                  </a:cubicBezTo>
                  <a:cubicBezTo>
                    <a:pt x="176" y="218"/>
                    <a:pt x="260" y="145"/>
                    <a:pt x="333" y="72"/>
                  </a:cubicBezTo>
                  <a:cubicBezTo>
                    <a:pt x="371" y="44"/>
                    <a:pt x="343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11" name="Google Shape;2411;p36"/>
            <p:cNvSpPr/>
            <p:nvPr/>
          </p:nvSpPr>
          <p:spPr>
            <a:xfrm>
              <a:off x="7689729" y="3116299"/>
              <a:ext cx="18015" cy="16292"/>
            </a:xfrm>
            <a:custGeom>
              <a:avLst/>
              <a:gdLst/>
              <a:ahLst/>
              <a:cxnLst/>
              <a:rect l="l" t="t" r="r" b="b"/>
              <a:pathLst>
                <a:path w="366" h="331" extrusionOk="0">
                  <a:moveTo>
                    <a:pt x="304" y="14"/>
                  </a:moveTo>
                  <a:cubicBezTo>
                    <a:pt x="317" y="14"/>
                    <a:pt x="328" y="27"/>
                    <a:pt x="328" y="27"/>
                  </a:cubicBezTo>
                  <a:cubicBezTo>
                    <a:pt x="341" y="38"/>
                    <a:pt x="341" y="63"/>
                    <a:pt x="328" y="75"/>
                  </a:cubicBezTo>
                  <a:lnTo>
                    <a:pt x="292" y="111"/>
                  </a:lnTo>
                  <a:cubicBezTo>
                    <a:pt x="219" y="184"/>
                    <a:pt x="146" y="246"/>
                    <a:pt x="85" y="306"/>
                  </a:cubicBezTo>
                  <a:cubicBezTo>
                    <a:pt x="73" y="312"/>
                    <a:pt x="64" y="315"/>
                    <a:pt x="56" y="315"/>
                  </a:cubicBezTo>
                  <a:cubicBezTo>
                    <a:pt x="49" y="315"/>
                    <a:pt x="43" y="312"/>
                    <a:pt x="36" y="306"/>
                  </a:cubicBezTo>
                  <a:cubicBezTo>
                    <a:pt x="25" y="294"/>
                    <a:pt x="12" y="270"/>
                    <a:pt x="36" y="257"/>
                  </a:cubicBezTo>
                  <a:cubicBezTo>
                    <a:pt x="98" y="197"/>
                    <a:pt x="171" y="124"/>
                    <a:pt x="244" y="63"/>
                  </a:cubicBezTo>
                  <a:lnTo>
                    <a:pt x="280" y="27"/>
                  </a:lnTo>
                  <a:cubicBezTo>
                    <a:pt x="292" y="27"/>
                    <a:pt x="292" y="14"/>
                    <a:pt x="304" y="14"/>
                  </a:cubicBezTo>
                  <a:close/>
                  <a:moveTo>
                    <a:pt x="302" y="0"/>
                  </a:moveTo>
                  <a:cubicBezTo>
                    <a:pt x="290" y="0"/>
                    <a:pt x="278" y="4"/>
                    <a:pt x="268" y="14"/>
                  </a:cubicBezTo>
                  <a:lnTo>
                    <a:pt x="231" y="51"/>
                  </a:lnTo>
                  <a:cubicBezTo>
                    <a:pt x="158" y="111"/>
                    <a:pt x="85" y="184"/>
                    <a:pt x="25" y="246"/>
                  </a:cubicBezTo>
                  <a:cubicBezTo>
                    <a:pt x="0" y="270"/>
                    <a:pt x="0" y="294"/>
                    <a:pt x="25" y="319"/>
                  </a:cubicBezTo>
                  <a:cubicBezTo>
                    <a:pt x="25" y="319"/>
                    <a:pt x="49" y="330"/>
                    <a:pt x="61" y="330"/>
                  </a:cubicBezTo>
                  <a:cubicBezTo>
                    <a:pt x="73" y="330"/>
                    <a:pt x="85" y="330"/>
                    <a:pt x="98" y="319"/>
                  </a:cubicBezTo>
                  <a:cubicBezTo>
                    <a:pt x="158" y="257"/>
                    <a:pt x="231" y="197"/>
                    <a:pt x="304" y="124"/>
                  </a:cubicBezTo>
                  <a:lnTo>
                    <a:pt x="341" y="87"/>
                  </a:lnTo>
                  <a:cubicBezTo>
                    <a:pt x="365" y="63"/>
                    <a:pt x="353" y="38"/>
                    <a:pt x="341" y="14"/>
                  </a:cubicBezTo>
                  <a:cubicBezTo>
                    <a:pt x="334" y="7"/>
                    <a:pt x="318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12" name="Google Shape;2412;p36"/>
            <p:cNvSpPr/>
            <p:nvPr/>
          </p:nvSpPr>
          <p:spPr>
            <a:xfrm>
              <a:off x="7660639" y="3129687"/>
              <a:ext cx="28105" cy="21115"/>
            </a:xfrm>
            <a:custGeom>
              <a:avLst/>
              <a:gdLst/>
              <a:ahLst/>
              <a:cxnLst/>
              <a:rect l="l" t="t" r="r" b="b"/>
              <a:pathLst>
                <a:path w="571" h="429" extrusionOk="0">
                  <a:moveTo>
                    <a:pt x="513" y="1"/>
                  </a:moveTo>
                  <a:cubicBezTo>
                    <a:pt x="507" y="1"/>
                    <a:pt x="500" y="3"/>
                    <a:pt x="494" y="10"/>
                  </a:cubicBezTo>
                  <a:cubicBezTo>
                    <a:pt x="335" y="120"/>
                    <a:pt x="178" y="241"/>
                    <a:pt x="32" y="350"/>
                  </a:cubicBezTo>
                  <a:cubicBezTo>
                    <a:pt x="1" y="381"/>
                    <a:pt x="30" y="429"/>
                    <a:pt x="62" y="429"/>
                  </a:cubicBezTo>
                  <a:cubicBezTo>
                    <a:pt x="68" y="429"/>
                    <a:pt x="75" y="427"/>
                    <a:pt x="81" y="423"/>
                  </a:cubicBezTo>
                  <a:cubicBezTo>
                    <a:pt x="238" y="314"/>
                    <a:pt x="384" y="204"/>
                    <a:pt x="530" y="83"/>
                  </a:cubicBezTo>
                  <a:cubicBezTo>
                    <a:pt x="570" y="62"/>
                    <a:pt x="544" y="1"/>
                    <a:pt x="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13" name="Google Shape;2413;p36"/>
            <p:cNvSpPr/>
            <p:nvPr/>
          </p:nvSpPr>
          <p:spPr>
            <a:xfrm>
              <a:off x="7660343" y="3129441"/>
              <a:ext cx="28252" cy="21706"/>
            </a:xfrm>
            <a:custGeom>
              <a:avLst/>
              <a:gdLst/>
              <a:ahLst/>
              <a:cxnLst/>
              <a:rect l="l" t="t" r="r" b="b"/>
              <a:pathLst>
                <a:path w="574" h="441" extrusionOk="0">
                  <a:moveTo>
                    <a:pt x="520" y="16"/>
                  </a:moveTo>
                  <a:cubicBezTo>
                    <a:pt x="531" y="16"/>
                    <a:pt x="536" y="27"/>
                    <a:pt x="536" y="27"/>
                  </a:cubicBezTo>
                  <a:cubicBezTo>
                    <a:pt x="549" y="39"/>
                    <a:pt x="549" y="63"/>
                    <a:pt x="536" y="88"/>
                  </a:cubicBezTo>
                  <a:cubicBezTo>
                    <a:pt x="500" y="112"/>
                    <a:pt x="463" y="136"/>
                    <a:pt x="427" y="173"/>
                  </a:cubicBezTo>
                  <a:cubicBezTo>
                    <a:pt x="317" y="246"/>
                    <a:pt x="196" y="343"/>
                    <a:pt x="87" y="416"/>
                  </a:cubicBezTo>
                  <a:cubicBezTo>
                    <a:pt x="74" y="422"/>
                    <a:pt x="65" y="425"/>
                    <a:pt x="58" y="425"/>
                  </a:cubicBezTo>
                  <a:cubicBezTo>
                    <a:pt x="50" y="425"/>
                    <a:pt x="44" y="422"/>
                    <a:pt x="38" y="416"/>
                  </a:cubicBezTo>
                  <a:cubicBezTo>
                    <a:pt x="25" y="392"/>
                    <a:pt x="25" y="379"/>
                    <a:pt x="38" y="368"/>
                  </a:cubicBezTo>
                  <a:cubicBezTo>
                    <a:pt x="160" y="271"/>
                    <a:pt x="281" y="185"/>
                    <a:pt x="390" y="100"/>
                  </a:cubicBezTo>
                  <a:lnTo>
                    <a:pt x="500" y="27"/>
                  </a:lnTo>
                  <a:cubicBezTo>
                    <a:pt x="508" y="19"/>
                    <a:pt x="515" y="16"/>
                    <a:pt x="520" y="16"/>
                  </a:cubicBezTo>
                  <a:close/>
                  <a:moveTo>
                    <a:pt x="517" y="1"/>
                  </a:moveTo>
                  <a:cubicBezTo>
                    <a:pt x="508" y="1"/>
                    <a:pt x="498" y="4"/>
                    <a:pt x="487" y="15"/>
                  </a:cubicBezTo>
                  <a:lnTo>
                    <a:pt x="378" y="88"/>
                  </a:lnTo>
                  <a:cubicBezTo>
                    <a:pt x="269" y="173"/>
                    <a:pt x="147" y="258"/>
                    <a:pt x="25" y="355"/>
                  </a:cubicBezTo>
                  <a:cubicBezTo>
                    <a:pt x="1" y="368"/>
                    <a:pt x="14" y="404"/>
                    <a:pt x="25" y="416"/>
                  </a:cubicBezTo>
                  <a:cubicBezTo>
                    <a:pt x="38" y="441"/>
                    <a:pt x="50" y="441"/>
                    <a:pt x="62" y="441"/>
                  </a:cubicBezTo>
                  <a:lnTo>
                    <a:pt x="98" y="441"/>
                  </a:lnTo>
                  <a:cubicBezTo>
                    <a:pt x="208" y="355"/>
                    <a:pt x="317" y="271"/>
                    <a:pt x="439" y="185"/>
                  </a:cubicBezTo>
                  <a:cubicBezTo>
                    <a:pt x="476" y="149"/>
                    <a:pt x="512" y="125"/>
                    <a:pt x="549" y="100"/>
                  </a:cubicBezTo>
                  <a:cubicBezTo>
                    <a:pt x="573" y="76"/>
                    <a:pt x="573" y="39"/>
                    <a:pt x="549" y="15"/>
                  </a:cubicBezTo>
                  <a:cubicBezTo>
                    <a:pt x="541" y="8"/>
                    <a:pt x="530" y="1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14" name="Google Shape;2414;p36"/>
            <p:cNvSpPr/>
            <p:nvPr/>
          </p:nvSpPr>
          <p:spPr>
            <a:xfrm>
              <a:off x="7663887" y="3130278"/>
              <a:ext cx="34995" cy="26234"/>
            </a:xfrm>
            <a:custGeom>
              <a:avLst/>
              <a:gdLst/>
              <a:ahLst/>
              <a:cxnLst/>
              <a:rect l="l" t="t" r="r" b="b"/>
              <a:pathLst>
                <a:path w="711" h="533" extrusionOk="0">
                  <a:moveTo>
                    <a:pt x="656" y="0"/>
                  </a:moveTo>
                  <a:cubicBezTo>
                    <a:pt x="649" y="0"/>
                    <a:pt x="641" y="3"/>
                    <a:pt x="634" y="10"/>
                  </a:cubicBezTo>
                  <a:cubicBezTo>
                    <a:pt x="428" y="144"/>
                    <a:pt x="221" y="289"/>
                    <a:pt x="39" y="460"/>
                  </a:cubicBezTo>
                  <a:cubicBezTo>
                    <a:pt x="1" y="489"/>
                    <a:pt x="30" y="532"/>
                    <a:pt x="67" y="532"/>
                  </a:cubicBezTo>
                  <a:cubicBezTo>
                    <a:pt x="78" y="532"/>
                    <a:pt x="89" y="529"/>
                    <a:pt x="99" y="521"/>
                  </a:cubicBezTo>
                  <a:cubicBezTo>
                    <a:pt x="282" y="375"/>
                    <a:pt x="477" y="217"/>
                    <a:pt x="671" y="83"/>
                  </a:cubicBezTo>
                  <a:cubicBezTo>
                    <a:pt x="711" y="53"/>
                    <a:pt x="686" y="0"/>
                    <a:pt x="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15" name="Google Shape;2415;p36"/>
            <p:cNvSpPr/>
            <p:nvPr/>
          </p:nvSpPr>
          <p:spPr>
            <a:xfrm>
              <a:off x="7663936" y="3129491"/>
              <a:ext cx="34799" cy="27662"/>
            </a:xfrm>
            <a:custGeom>
              <a:avLst/>
              <a:gdLst/>
              <a:ahLst/>
              <a:cxnLst/>
              <a:rect l="l" t="t" r="r" b="b"/>
              <a:pathLst>
                <a:path w="707" h="562" extrusionOk="0">
                  <a:moveTo>
                    <a:pt x="646" y="26"/>
                  </a:moveTo>
                  <a:cubicBezTo>
                    <a:pt x="658" y="26"/>
                    <a:pt x="670" y="26"/>
                    <a:pt x="670" y="38"/>
                  </a:cubicBezTo>
                  <a:cubicBezTo>
                    <a:pt x="682" y="51"/>
                    <a:pt x="682" y="75"/>
                    <a:pt x="670" y="87"/>
                  </a:cubicBezTo>
                  <a:cubicBezTo>
                    <a:pt x="463" y="233"/>
                    <a:pt x="268" y="391"/>
                    <a:pt x="87" y="537"/>
                  </a:cubicBezTo>
                  <a:cubicBezTo>
                    <a:pt x="83" y="540"/>
                    <a:pt x="78" y="542"/>
                    <a:pt x="73" y="542"/>
                  </a:cubicBezTo>
                  <a:cubicBezTo>
                    <a:pt x="61" y="542"/>
                    <a:pt x="46" y="533"/>
                    <a:pt x="38" y="524"/>
                  </a:cubicBezTo>
                  <a:cubicBezTo>
                    <a:pt x="25" y="513"/>
                    <a:pt x="25" y="500"/>
                    <a:pt x="38" y="488"/>
                  </a:cubicBezTo>
                  <a:cubicBezTo>
                    <a:pt x="196" y="342"/>
                    <a:pt x="378" y="197"/>
                    <a:pt x="633" y="26"/>
                  </a:cubicBezTo>
                  <a:close/>
                  <a:moveTo>
                    <a:pt x="649" y="1"/>
                  </a:moveTo>
                  <a:cubicBezTo>
                    <a:pt x="640" y="1"/>
                    <a:pt x="631" y="4"/>
                    <a:pt x="622" y="14"/>
                  </a:cubicBezTo>
                  <a:cubicBezTo>
                    <a:pt x="378" y="184"/>
                    <a:pt x="196" y="330"/>
                    <a:pt x="25" y="476"/>
                  </a:cubicBezTo>
                  <a:cubicBezTo>
                    <a:pt x="1" y="500"/>
                    <a:pt x="14" y="524"/>
                    <a:pt x="25" y="537"/>
                  </a:cubicBezTo>
                  <a:cubicBezTo>
                    <a:pt x="38" y="549"/>
                    <a:pt x="50" y="561"/>
                    <a:pt x="74" y="561"/>
                  </a:cubicBezTo>
                  <a:cubicBezTo>
                    <a:pt x="74" y="561"/>
                    <a:pt x="87" y="561"/>
                    <a:pt x="98" y="549"/>
                  </a:cubicBezTo>
                  <a:cubicBezTo>
                    <a:pt x="281" y="403"/>
                    <a:pt x="476" y="245"/>
                    <a:pt x="670" y="99"/>
                  </a:cubicBezTo>
                  <a:cubicBezTo>
                    <a:pt x="706" y="87"/>
                    <a:pt x="706" y="51"/>
                    <a:pt x="682" y="26"/>
                  </a:cubicBezTo>
                  <a:cubicBezTo>
                    <a:pt x="675" y="11"/>
                    <a:pt x="663" y="1"/>
                    <a:pt x="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16" name="Google Shape;2416;p36"/>
            <p:cNvSpPr/>
            <p:nvPr/>
          </p:nvSpPr>
          <p:spPr>
            <a:xfrm>
              <a:off x="7659506" y="3129048"/>
              <a:ext cx="51927" cy="39327"/>
            </a:xfrm>
            <a:custGeom>
              <a:avLst/>
              <a:gdLst/>
              <a:ahLst/>
              <a:cxnLst/>
              <a:rect l="l" t="t" r="r" b="b"/>
              <a:pathLst>
                <a:path w="1055" h="799" extrusionOk="0">
                  <a:moveTo>
                    <a:pt x="990" y="1"/>
                  </a:moveTo>
                  <a:cubicBezTo>
                    <a:pt x="982" y="1"/>
                    <a:pt x="974" y="4"/>
                    <a:pt x="967" y="11"/>
                  </a:cubicBezTo>
                  <a:cubicBezTo>
                    <a:pt x="663" y="254"/>
                    <a:pt x="347" y="473"/>
                    <a:pt x="31" y="716"/>
                  </a:cubicBezTo>
                  <a:cubicBezTo>
                    <a:pt x="1" y="746"/>
                    <a:pt x="19" y="799"/>
                    <a:pt x="53" y="799"/>
                  </a:cubicBezTo>
                  <a:cubicBezTo>
                    <a:pt x="61" y="799"/>
                    <a:pt x="70" y="796"/>
                    <a:pt x="79" y="789"/>
                  </a:cubicBezTo>
                  <a:cubicBezTo>
                    <a:pt x="407" y="570"/>
                    <a:pt x="712" y="327"/>
                    <a:pt x="1015" y="84"/>
                  </a:cubicBezTo>
                  <a:cubicBezTo>
                    <a:pt x="1054" y="54"/>
                    <a:pt x="1023" y="1"/>
                    <a:pt x="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17" name="Google Shape;2417;p36"/>
            <p:cNvSpPr/>
            <p:nvPr/>
          </p:nvSpPr>
          <p:spPr>
            <a:xfrm>
              <a:off x="7659802" y="3128703"/>
              <a:ext cx="51533" cy="40410"/>
            </a:xfrm>
            <a:custGeom>
              <a:avLst/>
              <a:gdLst/>
              <a:ahLst/>
              <a:cxnLst/>
              <a:rect l="l" t="t" r="r" b="b"/>
              <a:pathLst>
                <a:path w="1047" h="821" extrusionOk="0">
                  <a:moveTo>
                    <a:pt x="991" y="21"/>
                  </a:moveTo>
                  <a:cubicBezTo>
                    <a:pt x="997" y="21"/>
                    <a:pt x="1003" y="24"/>
                    <a:pt x="1009" y="30"/>
                  </a:cubicBezTo>
                  <a:cubicBezTo>
                    <a:pt x="1022" y="42"/>
                    <a:pt x="1022" y="67"/>
                    <a:pt x="1009" y="78"/>
                  </a:cubicBezTo>
                  <a:cubicBezTo>
                    <a:pt x="681" y="334"/>
                    <a:pt x="377" y="577"/>
                    <a:pt x="73" y="796"/>
                  </a:cubicBezTo>
                  <a:cubicBezTo>
                    <a:pt x="66" y="800"/>
                    <a:pt x="60" y="801"/>
                    <a:pt x="55" y="801"/>
                  </a:cubicBezTo>
                  <a:cubicBezTo>
                    <a:pt x="42" y="801"/>
                    <a:pt x="33" y="793"/>
                    <a:pt x="25" y="784"/>
                  </a:cubicBezTo>
                  <a:cubicBezTo>
                    <a:pt x="12" y="772"/>
                    <a:pt x="12" y="748"/>
                    <a:pt x="36" y="735"/>
                  </a:cubicBezTo>
                  <a:cubicBezTo>
                    <a:pt x="182" y="613"/>
                    <a:pt x="341" y="492"/>
                    <a:pt x="498" y="383"/>
                  </a:cubicBezTo>
                  <a:cubicBezTo>
                    <a:pt x="657" y="261"/>
                    <a:pt x="815" y="140"/>
                    <a:pt x="973" y="30"/>
                  </a:cubicBezTo>
                  <a:cubicBezTo>
                    <a:pt x="979" y="24"/>
                    <a:pt x="985" y="21"/>
                    <a:pt x="991" y="21"/>
                  </a:cubicBezTo>
                  <a:close/>
                  <a:moveTo>
                    <a:pt x="981" y="0"/>
                  </a:moveTo>
                  <a:cubicBezTo>
                    <a:pt x="975" y="0"/>
                    <a:pt x="968" y="2"/>
                    <a:pt x="961" y="5"/>
                  </a:cubicBezTo>
                  <a:lnTo>
                    <a:pt x="487" y="370"/>
                  </a:lnTo>
                  <a:cubicBezTo>
                    <a:pt x="328" y="480"/>
                    <a:pt x="182" y="602"/>
                    <a:pt x="25" y="711"/>
                  </a:cubicBezTo>
                  <a:cubicBezTo>
                    <a:pt x="0" y="735"/>
                    <a:pt x="0" y="772"/>
                    <a:pt x="12" y="796"/>
                  </a:cubicBezTo>
                  <a:cubicBezTo>
                    <a:pt x="25" y="808"/>
                    <a:pt x="36" y="821"/>
                    <a:pt x="49" y="821"/>
                  </a:cubicBezTo>
                  <a:cubicBezTo>
                    <a:pt x="61" y="821"/>
                    <a:pt x="73" y="821"/>
                    <a:pt x="73" y="808"/>
                  </a:cubicBezTo>
                  <a:cubicBezTo>
                    <a:pt x="389" y="589"/>
                    <a:pt x="693" y="358"/>
                    <a:pt x="1022" y="91"/>
                  </a:cubicBezTo>
                  <a:cubicBezTo>
                    <a:pt x="1046" y="78"/>
                    <a:pt x="1046" y="42"/>
                    <a:pt x="1022" y="18"/>
                  </a:cubicBezTo>
                  <a:cubicBezTo>
                    <a:pt x="1013" y="9"/>
                    <a:pt x="998" y="0"/>
                    <a:pt x="9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18" name="Google Shape;2418;p36"/>
            <p:cNvSpPr/>
            <p:nvPr/>
          </p:nvSpPr>
          <p:spPr>
            <a:xfrm>
              <a:off x="7672649" y="3135003"/>
              <a:ext cx="42329" cy="33371"/>
            </a:xfrm>
            <a:custGeom>
              <a:avLst/>
              <a:gdLst/>
              <a:ahLst/>
              <a:cxnLst/>
              <a:rect l="l" t="t" r="r" b="b"/>
              <a:pathLst>
                <a:path w="860" h="678" extrusionOk="0">
                  <a:moveTo>
                    <a:pt x="793" y="0"/>
                  </a:moveTo>
                  <a:cubicBezTo>
                    <a:pt x="783" y="0"/>
                    <a:pt x="771" y="4"/>
                    <a:pt x="761" y="12"/>
                  </a:cubicBezTo>
                  <a:cubicBezTo>
                    <a:pt x="529" y="218"/>
                    <a:pt x="286" y="401"/>
                    <a:pt x="31" y="595"/>
                  </a:cubicBezTo>
                  <a:cubicBezTo>
                    <a:pt x="1" y="615"/>
                    <a:pt x="21" y="677"/>
                    <a:pt x="56" y="677"/>
                  </a:cubicBezTo>
                  <a:cubicBezTo>
                    <a:pt x="64" y="677"/>
                    <a:pt x="71" y="674"/>
                    <a:pt x="80" y="668"/>
                  </a:cubicBezTo>
                  <a:cubicBezTo>
                    <a:pt x="347" y="498"/>
                    <a:pt x="591" y="291"/>
                    <a:pt x="821" y="72"/>
                  </a:cubicBezTo>
                  <a:cubicBezTo>
                    <a:pt x="859" y="44"/>
                    <a:pt x="831" y="0"/>
                    <a:pt x="7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19" name="Google Shape;2419;p36"/>
            <p:cNvSpPr/>
            <p:nvPr/>
          </p:nvSpPr>
          <p:spPr>
            <a:xfrm>
              <a:off x="7672353" y="3134856"/>
              <a:ext cx="42575" cy="33617"/>
            </a:xfrm>
            <a:custGeom>
              <a:avLst/>
              <a:gdLst/>
              <a:ahLst/>
              <a:cxnLst/>
              <a:rect l="l" t="t" r="r" b="b"/>
              <a:pathLst>
                <a:path w="865" h="683" extrusionOk="0">
                  <a:moveTo>
                    <a:pt x="803" y="17"/>
                  </a:moveTo>
                  <a:cubicBezTo>
                    <a:pt x="812" y="17"/>
                    <a:pt x="821" y="20"/>
                    <a:pt x="827" y="26"/>
                  </a:cubicBezTo>
                  <a:cubicBezTo>
                    <a:pt x="840" y="39"/>
                    <a:pt x="840" y="51"/>
                    <a:pt x="827" y="75"/>
                  </a:cubicBezTo>
                  <a:cubicBezTo>
                    <a:pt x="572" y="306"/>
                    <a:pt x="329" y="501"/>
                    <a:pt x="86" y="659"/>
                  </a:cubicBezTo>
                  <a:cubicBezTo>
                    <a:pt x="74" y="665"/>
                    <a:pt x="64" y="668"/>
                    <a:pt x="57" y="668"/>
                  </a:cubicBezTo>
                  <a:cubicBezTo>
                    <a:pt x="49" y="668"/>
                    <a:pt x="43" y="665"/>
                    <a:pt x="37" y="659"/>
                  </a:cubicBezTo>
                  <a:cubicBezTo>
                    <a:pt x="25" y="634"/>
                    <a:pt x="25" y="610"/>
                    <a:pt x="49" y="598"/>
                  </a:cubicBezTo>
                  <a:cubicBezTo>
                    <a:pt x="292" y="404"/>
                    <a:pt x="548" y="221"/>
                    <a:pt x="779" y="26"/>
                  </a:cubicBezTo>
                  <a:cubicBezTo>
                    <a:pt x="785" y="20"/>
                    <a:pt x="794" y="17"/>
                    <a:pt x="803" y="17"/>
                  </a:cubicBezTo>
                  <a:close/>
                  <a:moveTo>
                    <a:pt x="802" y="0"/>
                  </a:moveTo>
                  <a:cubicBezTo>
                    <a:pt x="790" y="0"/>
                    <a:pt x="777" y="4"/>
                    <a:pt x="767" y="15"/>
                  </a:cubicBezTo>
                  <a:cubicBezTo>
                    <a:pt x="535" y="209"/>
                    <a:pt x="292" y="391"/>
                    <a:pt x="37" y="586"/>
                  </a:cubicBezTo>
                  <a:cubicBezTo>
                    <a:pt x="0" y="610"/>
                    <a:pt x="13" y="647"/>
                    <a:pt x="25" y="671"/>
                  </a:cubicBezTo>
                  <a:cubicBezTo>
                    <a:pt x="37" y="683"/>
                    <a:pt x="49" y="683"/>
                    <a:pt x="61" y="683"/>
                  </a:cubicBezTo>
                  <a:lnTo>
                    <a:pt x="86" y="683"/>
                  </a:lnTo>
                  <a:cubicBezTo>
                    <a:pt x="329" y="525"/>
                    <a:pt x="584" y="318"/>
                    <a:pt x="840" y="88"/>
                  </a:cubicBezTo>
                  <a:cubicBezTo>
                    <a:pt x="864" y="63"/>
                    <a:pt x="852" y="39"/>
                    <a:pt x="840" y="15"/>
                  </a:cubicBezTo>
                  <a:cubicBezTo>
                    <a:pt x="833" y="7"/>
                    <a:pt x="818" y="0"/>
                    <a:pt x="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20" name="Google Shape;2420;p36"/>
            <p:cNvSpPr/>
            <p:nvPr/>
          </p:nvSpPr>
          <p:spPr>
            <a:xfrm>
              <a:off x="7679933" y="3142436"/>
              <a:ext cx="37653" cy="31402"/>
            </a:xfrm>
            <a:custGeom>
              <a:avLst/>
              <a:gdLst/>
              <a:ahLst/>
              <a:cxnLst/>
              <a:rect l="l" t="t" r="r" b="b"/>
              <a:pathLst>
                <a:path w="765" h="638" extrusionOk="0">
                  <a:moveTo>
                    <a:pt x="704" y="1"/>
                  </a:moveTo>
                  <a:cubicBezTo>
                    <a:pt x="698" y="1"/>
                    <a:pt x="692" y="3"/>
                    <a:pt x="686" y="7"/>
                  </a:cubicBezTo>
                  <a:cubicBezTo>
                    <a:pt x="454" y="164"/>
                    <a:pt x="224" y="347"/>
                    <a:pt x="29" y="566"/>
                  </a:cubicBezTo>
                  <a:cubicBezTo>
                    <a:pt x="0" y="594"/>
                    <a:pt x="31" y="638"/>
                    <a:pt x="70" y="638"/>
                  </a:cubicBezTo>
                  <a:cubicBezTo>
                    <a:pt x="80" y="638"/>
                    <a:pt x="91" y="634"/>
                    <a:pt x="102" y="626"/>
                  </a:cubicBezTo>
                  <a:cubicBezTo>
                    <a:pt x="308" y="444"/>
                    <a:pt x="516" y="250"/>
                    <a:pt x="734" y="79"/>
                  </a:cubicBezTo>
                  <a:cubicBezTo>
                    <a:pt x="765" y="48"/>
                    <a:pt x="735" y="1"/>
                    <a:pt x="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21" name="Google Shape;2421;p36"/>
            <p:cNvSpPr/>
            <p:nvPr/>
          </p:nvSpPr>
          <p:spPr>
            <a:xfrm>
              <a:off x="7680130" y="3141894"/>
              <a:ext cx="37752" cy="31993"/>
            </a:xfrm>
            <a:custGeom>
              <a:avLst/>
              <a:gdLst/>
              <a:ahLst/>
              <a:cxnLst/>
              <a:rect l="l" t="t" r="r" b="b"/>
              <a:pathLst>
                <a:path w="767" h="650" extrusionOk="0">
                  <a:moveTo>
                    <a:pt x="711" y="20"/>
                  </a:moveTo>
                  <a:cubicBezTo>
                    <a:pt x="718" y="20"/>
                    <a:pt x="724" y="23"/>
                    <a:pt x="730" y="29"/>
                  </a:cubicBezTo>
                  <a:cubicBezTo>
                    <a:pt x="742" y="42"/>
                    <a:pt x="742" y="66"/>
                    <a:pt x="730" y="78"/>
                  </a:cubicBezTo>
                  <a:cubicBezTo>
                    <a:pt x="596" y="188"/>
                    <a:pt x="463" y="309"/>
                    <a:pt x="329" y="418"/>
                  </a:cubicBezTo>
                  <a:cubicBezTo>
                    <a:pt x="256" y="480"/>
                    <a:pt x="171" y="553"/>
                    <a:pt x="85" y="626"/>
                  </a:cubicBezTo>
                  <a:cubicBezTo>
                    <a:pt x="81" y="636"/>
                    <a:pt x="73" y="639"/>
                    <a:pt x="66" y="639"/>
                  </a:cubicBezTo>
                  <a:cubicBezTo>
                    <a:pt x="55" y="639"/>
                    <a:pt x="44" y="632"/>
                    <a:pt x="37" y="626"/>
                  </a:cubicBezTo>
                  <a:cubicBezTo>
                    <a:pt x="25" y="613"/>
                    <a:pt x="12" y="601"/>
                    <a:pt x="37" y="577"/>
                  </a:cubicBezTo>
                  <a:cubicBezTo>
                    <a:pt x="195" y="407"/>
                    <a:pt x="402" y="224"/>
                    <a:pt x="682" y="29"/>
                  </a:cubicBezTo>
                  <a:cubicBezTo>
                    <a:pt x="694" y="23"/>
                    <a:pt x="703" y="20"/>
                    <a:pt x="711" y="20"/>
                  </a:cubicBezTo>
                  <a:close/>
                  <a:moveTo>
                    <a:pt x="701" y="0"/>
                  </a:moveTo>
                  <a:cubicBezTo>
                    <a:pt x="695" y="0"/>
                    <a:pt x="688" y="2"/>
                    <a:pt x="682" y="5"/>
                  </a:cubicBezTo>
                  <a:cubicBezTo>
                    <a:pt x="390" y="212"/>
                    <a:pt x="183" y="394"/>
                    <a:pt x="25" y="564"/>
                  </a:cubicBezTo>
                  <a:cubicBezTo>
                    <a:pt x="1" y="589"/>
                    <a:pt x="1" y="626"/>
                    <a:pt x="25" y="637"/>
                  </a:cubicBezTo>
                  <a:cubicBezTo>
                    <a:pt x="37" y="650"/>
                    <a:pt x="49" y="650"/>
                    <a:pt x="61" y="650"/>
                  </a:cubicBezTo>
                  <a:cubicBezTo>
                    <a:pt x="74" y="650"/>
                    <a:pt x="85" y="650"/>
                    <a:pt x="98" y="637"/>
                  </a:cubicBezTo>
                  <a:cubicBezTo>
                    <a:pt x="183" y="577"/>
                    <a:pt x="268" y="504"/>
                    <a:pt x="341" y="431"/>
                  </a:cubicBezTo>
                  <a:cubicBezTo>
                    <a:pt x="475" y="321"/>
                    <a:pt x="609" y="199"/>
                    <a:pt x="742" y="90"/>
                  </a:cubicBezTo>
                  <a:cubicBezTo>
                    <a:pt x="766" y="78"/>
                    <a:pt x="755" y="42"/>
                    <a:pt x="742" y="29"/>
                  </a:cubicBezTo>
                  <a:cubicBezTo>
                    <a:pt x="734" y="11"/>
                    <a:pt x="718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22" name="Google Shape;2422;p36"/>
            <p:cNvSpPr/>
            <p:nvPr/>
          </p:nvSpPr>
          <p:spPr>
            <a:xfrm>
              <a:off x="7695586" y="3146275"/>
              <a:ext cx="29040" cy="24561"/>
            </a:xfrm>
            <a:custGeom>
              <a:avLst/>
              <a:gdLst/>
              <a:ahLst/>
              <a:cxnLst/>
              <a:rect l="l" t="t" r="r" b="b"/>
              <a:pathLst>
                <a:path w="590" h="499" extrusionOk="0">
                  <a:moveTo>
                    <a:pt x="530" y="1"/>
                  </a:moveTo>
                  <a:cubicBezTo>
                    <a:pt x="520" y="1"/>
                    <a:pt x="510" y="4"/>
                    <a:pt x="501" y="13"/>
                  </a:cubicBezTo>
                  <a:cubicBezTo>
                    <a:pt x="344" y="135"/>
                    <a:pt x="185" y="269"/>
                    <a:pt x="39" y="415"/>
                  </a:cubicBezTo>
                  <a:cubicBezTo>
                    <a:pt x="1" y="453"/>
                    <a:pt x="31" y="499"/>
                    <a:pt x="69" y="499"/>
                  </a:cubicBezTo>
                  <a:cubicBezTo>
                    <a:pt x="79" y="499"/>
                    <a:pt x="90" y="496"/>
                    <a:pt x="100" y="488"/>
                  </a:cubicBezTo>
                  <a:cubicBezTo>
                    <a:pt x="258" y="354"/>
                    <a:pt x="416" y="208"/>
                    <a:pt x="562" y="74"/>
                  </a:cubicBezTo>
                  <a:cubicBezTo>
                    <a:pt x="590" y="38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23" name="Google Shape;2423;p36"/>
            <p:cNvSpPr/>
            <p:nvPr/>
          </p:nvSpPr>
          <p:spPr>
            <a:xfrm>
              <a:off x="7695684" y="3145684"/>
              <a:ext cx="28794" cy="25201"/>
            </a:xfrm>
            <a:custGeom>
              <a:avLst/>
              <a:gdLst/>
              <a:ahLst/>
              <a:cxnLst/>
              <a:rect l="l" t="t" r="r" b="b"/>
              <a:pathLst>
                <a:path w="585" h="512" extrusionOk="0">
                  <a:moveTo>
                    <a:pt x="520" y="20"/>
                  </a:moveTo>
                  <a:cubicBezTo>
                    <a:pt x="537" y="20"/>
                    <a:pt x="551" y="29"/>
                    <a:pt x="560" y="38"/>
                  </a:cubicBezTo>
                  <a:cubicBezTo>
                    <a:pt x="560" y="38"/>
                    <a:pt x="572" y="62"/>
                    <a:pt x="548" y="74"/>
                  </a:cubicBezTo>
                  <a:cubicBezTo>
                    <a:pt x="414" y="208"/>
                    <a:pt x="256" y="366"/>
                    <a:pt x="98" y="487"/>
                  </a:cubicBezTo>
                  <a:cubicBezTo>
                    <a:pt x="86" y="494"/>
                    <a:pt x="74" y="497"/>
                    <a:pt x="63" y="497"/>
                  </a:cubicBezTo>
                  <a:cubicBezTo>
                    <a:pt x="53" y="497"/>
                    <a:pt x="43" y="494"/>
                    <a:pt x="37" y="487"/>
                  </a:cubicBezTo>
                  <a:cubicBezTo>
                    <a:pt x="25" y="476"/>
                    <a:pt x="25" y="451"/>
                    <a:pt x="37" y="439"/>
                  </a:cubicBezTo>
                  <a:cubicBezTo>
                    <a:pt x="183" y="293"/>
                    <a:pt x="353" y="147"/>
                    <a:pt x="499" y="25"/>
                  </a:cubicBezTo>
                  <a:cubicBezTo>
                    <a:pt x="506" y="22"/>
                    <a:pt x="513" y="20"/>
                    <a:pt x="520" y="20"/>
                  </a:cubicBezTo>
                  <a:close/>
                  <a:moveTo>
                    <a:pt x="527" y="0"/>
                  </a:moveTo>
                  <a:cubicBezTo>
                    <a:pt x="518" y="0"/>
                    <a:pt x="509" y="4"/>
                    <a:pt x="499" y="13"/>
                  </a:cubicBezTo>
                  <a:cubicBezTo>
                    <a:pt x="342" y="135"/>
                    <a:pt x="171" y="281"/>
                    <a:pt x="25" y="427"/>
                  </a:cubicBezTo>
                  <a:cubicBezTo>
                    <a:pt x="1" y="451"/>
                    <a:pt x="13" y="476"/>
                    <a:pt x="25" y="500"/>
                  </a:cubicBezTo>
                  <a:cubicBezTo>
                    <a:pt x="37" y="512"/>
                    <a:pt x="50" y="512"/>
                    <a:pt x="74" y="512"/>
                  </a:cubicBezTo>
                  <a:cubicBezTo>
                    <a:pt x="74" y="512"/>
                    <a:pt x="86" y="512"/>
                    <a:pt x="98" y="500"/>
                  </a:cubicBezTo>
                  <a:cubicBezTo>
                    <a:pt x="269" y="378"/>
                    <a:pt x="426" y="220"/>
                    <a:pt x="560" y="86"/>
                  </a:cubicBezTo>
                  <a:cubicBezTo>
                    <a:pt x="585" y="62"/>
                    <a:pt x="585" y="38"/>
                    <a:pt x="572" y="25"/>
                  </a:cubicBezTo>
                  <a:cubicBezTo>
                    <a:pt x="557" y="10"/>
                    <a:pt x="542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24" name="Google Shape;2424;p36"/>
            <p:cNvSpPr/>
            <p:nvPr/>
          </p:nvSpPr>
          <p:spPr>
            <a:xfrm>
              <a:off x="7705824" y="3155873"/>
              <a:ext cx="18654" cy="14963"/>
            </a:xfrm>
            <a:custGeom>
              <a:avLst/>
              <a:gdLst/>
              <a:ahLst/>
              <a:cxnLst/>
              <a:rect l="l" t="t" r="r" b="b"/>
              <a:pathLst>
                <a:path w="379" h="304" extrusionOk="0">
                  <a:moveTo>
                    <a:pt x="317" y="0"/>
                  </a:moveTo>
                  <a:cubicBezTo>
                    <a:pt x="306" y="0"/>
                    <a:pt x="293" y="4"/>
                    <a:pt x="281" y="13"/>
                  </a:cubicBezTo>
                  <a:cubicBezTo>
                    <a:pt x="196" y="74"/>
                    <a:pt x="111" y="147"/>
                    <a:pt x="38" y="232"/>
                  </a:cubicBezTo>
                  <a:cubicBezTo>
                    <a:pt x="0" y="261"/>
                    <a:pt x="29" y="304"/>
                    <a:pt x="67" y="304"/>
                  </a:cubicBezTo>
                  <a:cubicBezTo>
                    <a:pt x="77" y="304"/>
                    <a:pt x="88" y="301"/>
                    <a:pt x="99" y="293"/>
                  </a:cubicBezTo>
                  <a:cubicBezTo>
                    <a:pt x="184" y="220"/>
                    <a:pt x="269" y="147"/>
                    <a:pt x="342" y="74"/>
                  </a:cubicBezTo>
                  <a:cubicBezTo>
                    <a:pt x="379" y="37"/>
                    <a:pt x="353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25" name="Google Shape;2425;p36"/>
            <p:cNvSpPr/>
            <p:nvPr/>
          </p:nvSpPr>
          <p:spPr>
            <a:xfrm>
              <a:off x="7705873" y="3155184"/>
              <a:ext cx="18605" cy="16341"/>
            </a:xfrm>
            <a:custGeom>
              <a:avLst/>
              <a:gdLst/>
              <a:ahLst/>
              <a:cxnLst/>
              <a:rect l="l" t="t" r="r" b="b"/>
              <a:pathLst>
                <a:path w="378" h="332" extrusionOk="0">
                  <a:moveTo>
                    <a:pt x="316" y="15"/>
                  </a:moveTo>
                  <a:cubicBezTo>
                    <a:pt x="329" y="15"/>
                    <a:pt x="329" y="27"/>
                    <a:pt x="341" y="27"/>
                  </a:cubicBezTo>
                  <a:cubicBezTo>
                    <a:pt x="353" y="39"/>
                    <a:pt x="353" y="64"/>
                    <a:pt x="341" y="75"/>
                  </a:cubicBezTo>
                  <a:cubicBezTo>
                    <a:pt x="243" y="173"/>
                    <a:pt x="171" y="246"/>
                    <a:pt x="98" y="307"/>
                  </a:cubicBezTo>
                  <a:cubicBezTo>
                    <a:pt x="90" y="310"/>
                    <a:pt x="83" y="312"/>
                    <a:pt x="77" y="312"/>
                  </a:cubicBezTo>
                  <a:cubicBezTo>
                    <a:pt x="60" y="312"/>
                    <a:pt x="45" y="303"/>
                    <a:pt x="37" y="294"/>
                  </a:cubicBezTo>
                  <a:cubicBezTo>
                    <a:pt x="25" y="283"/>
                    <a:pt x="25" y="270"/>
                    <a:pt x="37" y="246"/>
                  </a:cubicBezTo>
                  <a:cubicBezTo>
                    <a:pt x="110" y="185"/>
                    <a:pt x="183" y="112"/>
                    <a:pt x="292" y="27"/>
                  </a:cubicBezTo>
                  <a:cubicBezTo>
                    <a:pt x="292" y="27"/>
                    <a:pt x="305" y="15"/>
                    <a:pt x="316" y="15"/>
                  </a:cubicBezTo>
                  <a:close/>
                  <a:moveTo>
                    <a:pt x="315" y="1"/>
                  </a:moveTo>
                  <a:cubicBezTo>
                    <a:pt x="303" y="1"/>
                    <a:pt x="291" y="5"/>
                    <a:pt x="280" y="15"/>
                  </a:cubicBezTo>
                  <a:cubicBezTo>
                    <a:pt x="171" y="100"/>
                    <a:pt x="98" y="173"/>
                    <a:pt x="25" y="234"/>
                  </a:cubicBezTo>
                  <a:cubicBezTo>
                    <a:pt x="0" y="258"/>
                    <a:pt x="13" y="294"/>
                    <a:pt x="25" y="307"/>
                  </a:cubicBezTo>
                  <a:cubicBezTo>
                    <a:pt x="37" y="319"/>
                    <a:pt x="49" y="331"/>
                    <a:pt x="73" y="331"/>
                  </a:cubicBezTo>
                  <a:cubicBezTo>
                    <a:pt x="86" y="331"/>
                    <a:pt x="98" y="319"/>
                    <a:pt x="98" y="319"/>
                  </a:cubicBezTo>
                  <a:cubicBezTo>
                    <a:pt x="183" y="258"/>
                    <a:pt x="256" y="185"/>
                    <a:pt x="353" y="88"/>
                  </a:cubicBezTo>
                  <a:cubicBezTo>
                    <a:pt x="378" y="64"/>
                    <a:pt x="365" y="39"/>
                    <a:pt x="353" y="15"/>
                  </a:cubicBezTo>
                  <a:cubicBezTo>
                    <a:pt x="346" y="8"/>
                    <a:pt x="331" y="1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26" name="Google Shape;2426;p36"/>
            <p:cNvSpPr/>
            <p:nvPr/>
          </p:nvSpPr>
          <p:spPr>
            <a:xfrm>
              <a:off x="7717047" y="3159516"/>
              <a:ext cx="13634" cy="12551"/>
            </a:xfrm>
            <a:custGeom>
              <a:avLst/>
              <a:gdLst/>
              <a:ahLst/>
              <a:cxnLst/>
              <a:rect l="l" t="t" r="r" b="b"/>
              <a:pathLst>
                <a:path w="277" h="255" extrusionOk="0">
                  <a:moveTo>
                    <a:pt x="212" y="1"/>
                  </a:moveTo>
                  <a:cubicBezTo>
                    <a:pt x="203" y="1"/>
                    <a:pt x="195" y="4"/>
                    <a:pt x="187" y="12"/>
                  </a:cubicBezTo>
                  <a:cubicBezTo>
                    <a:pt x="138" y="73"/>
                    <a:pt x="78" y="122"/>
                    <a:pt x="29" y="182"/>
                  </a:cubicBezTo>
                  <a:cubicBezTo>
                    <a:pt x="0" y="211"/>
                    <a:pt x="32" y="254"/>
                    <a:pt x="64" y="254"/>
                  </a:cubicBezTo>
                  <a:cubicBezTo>
                    <a:pt x="73" y="254"/>
                    <a:pt x="82" y="251"/>
                    <a:pt x="89" y="243"/>
                  </a:cubicBezTo>
                  <a:cubicBezTo>
                    <a:pt x="151" y="195"/>
                    <a:pt x="199" y="133"/>
                    <a:pt x="248" y="85"/>
                  </a:cubicBezTo>
                  <a:cubicBezTo>
                    <a:pt x="276" y="46"/>
                    <a:pt x="245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27" name="Google Shape;2427;p36"/>
            <p:cNvSpPr/>
            <p:nvPr/>
          </p:nvSpPr>
          <p:spPr>
            <a:xfrm>
              <a:off x="7717244" y="3159171"/>
              <a:ext cx="13831" cy="13535"/>
            </a:xfrm>
            <a:custGeom>
              <a:avLst/>
              <a:gdLst/>
              <a:ahLst/>
              <a:cxnLst/>
              <a:rect l="l" t="t" r="r" b="b"/>
              <a:pathLst>
                <a:path w="281" h="275" extrusionOk="0">
                  <a:moveTo>
                    <a:pt x="212" y="22"/>
                  </a:moveTo>
                  <a:cubicBezTo>
                    <a:pt x="219" y="22"/>
                    <a:pt x="226" y="25"/>
                    <a:pt x="231" y="31"/>
                  </a:cubicBezTo>
                  <a:cubicBezTo>
                    <a:pt x="244" y="43"/>
                    <a:pt x="256" y="67"/>
                    <a:pt x="244" y="80"/>
                  </a:cubicBezTo>
                  <a:lnTo>
                    <a:pt x="207" y="116"/>
                  </a:lnTo>
                  <a:cubicBezTo>
                    <a:pt x="171" y="165"/>
                    <a:pt x="122" y="202"/>
                    <a:pt x="85" y="238"/>
                  </a:cubicBezTo>
                  <a:cubicBezTo>
                    <a:pt x="80" y="248"/>
                    <a:pt x="73" y="252"/>
                    <a:pt x="66" y="252"/>
                  </a:cubicBezTo>
                  <a:cubicBezTo>
                    <a:pt x="55" y="252"/>
                    <a:pt x="44" y="245"/>
                    <a:pt x="37" y="238"/>
                  </a:cubicBezTo>
                  <a:cubicBezTo>
                    <a:pt x="25" y="238"/>
                    <a:pt x="25" y="213"/>
                    <a:pt x="37" y="189"/>
                  </a:cubicBezTo>
                  <a:cubicBezTo>
                    <a:pt x="74" y="153"/>
                    <a:pt x="110" y="104"/>
                    <a:pt x="147" y="67"/>
                  </a:cubicBezTo>
                  <a:lnTo>
                    <a:pt x="183" y="31"/>
                  </a:lnTo>
                  <a:cubicBezTo>
                    <a:pt x="195" y="25"/>
                    <a:pt x="204" y="22"/>
                    <a:pt x="212" y="22"/>
                  </a:cubicBezTo>
                  <a:close/>
                  <a:moveTo>
                    <a:pt x="212" y="0"/>
                  </a:moveTo>
                  <a:cubicBezTo>
                    <a:pt x="198" y="0"/>
                    <a:pt x="183" y="7"/>
                    <a:pt x="171" y="19"/>
                  </a:cubicBezTo>
                  <a:lnTo>
                    <a:pt x="134" y="56"/>
                  </a:lnTo>
                  <a:cubicBezTo>
                    <a:pt x="98" y="92"/>
                    <a:pt x="61" y="140"/>
                    <a:pt x="25" y="177"/>
                  </a:cubicBezTo>
                  <a:cubicBezTo>
                    <a:pt x="1" y="202"/>
                    <a:pt x="12" y="238"/>
                    <a:pt x="25" y="262"/>
                  </a:cubicBezTo>
                  <a:cubicBezTo>
                    <a:pt x="37" y="262"/>
                    <a:pt x="49" y="275"/>
                    <a:pt x="61" y="275"/>
                  </a:cubicBezTo>
                  <a:cubicBezTo>
                    <a:pt x="74" y="275"/>
                    <a:pt x="85" y="262"/>
                    <a:pt x="98" y="250"/>
                  </a:cubicBezTo>
                  <a:cubicBezTo>
                    <a:pt x="134" y="213"/>
                    <a:pt x="183" y="177"/>
                    <a:pt x="220" y="129"/>
                  </a:cubicBezTo>
                  <a:lnTo>
                    <a:pt x="256" y="92"/>
                  </a:lnTo>
                  <a:cubicBezTo>
                    <a:pt x="280" y="67"/>
                    <a:pt x="268" y="31"/>
                    <a:pt x="244" y="19"/>
                  </a:cubicBezTo>
                  <a:cubicBezTo>
                    <a:pt x="238" y="7"/>
                    <a:pt x="226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28" name="Google Shape;2428;p36"/>
            <p:cNvSpPr/>
            <p:nvPr/>
          </p:nvSpPr>
          <p:spPr>
            <a:xfrm>
              <a:off x="7567265" y="3189443"/>
              <a:ext cx="22149" cy="23379"/>
            </a:xfrm>
            <a:custGeom>
              <a:avLst/>
              <a:gdLst/>
              <a:ahLst/>
              <a:cxnLst/>
              <a:rect l="l" t="t" r="r" b="b"/>
              <a:pathLst>
                <a:path w="450" h="475" extrusionOk="0">
                  <a:moveTo>
                    <a:pt x="386" y="1"/>
                  </a:moveTo>
                  <a:cubicBezTo>
                    <a:pt x="377" y="1"/>
                    <a:pt x="368" y="4"/>
                    <a:pt x="360" y="12"/>
                  </a:cubicBezTo>
                  <a:cubicBezTo>
                    <a:pt x="238" y="122"/>
                    <a:pt x="116" y="255"/>
                    <a:pt x="19" y="401"/>
                  </a:cubicBezTo>
                  <a:cubicBezTo>
                    <a:pt x="1" y="438"/>
                    <a:pt x="31" y="475"/>
                    <a:pt x="63" y="475"/>
                  </a:cubicBezTo>
                  <a:cubicBezTo>
                    <a:pt x="73" y="475"/>
                    <a:pt x="83" y="471"/>
                    <a:pt x="92" y="462"/>
                  </a:cubicBezTo>
                  <a:cubicBezTo>
                    <a:pt x="189" y="328"/>
                    <a:pt x="299" y="195"/>
                    <a:pt x="421" y="73"/>
                  </a:cubicBezTo>
                  <a:cubicBezTo>
                    <a:pt x="449" y="44"/>
                    <a:pt x="418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29" name="Google Shape;2429;p36"/>
            <p:cNvSpPr/>
            <p:nvPr/>
          </p:nvSpPr>
          <p:spPr>
            <a:xfrm>
              <a:off x="7566970" y="3188704"/>
              <a:ext cx="22789" cy="24708"/>
            </a:xfrm>
            <a:custGeom>
              <a:avLst/>
              <a:gdLst/>
              <a:ahLst/>
              <a:cxnLst/>
              <a:rect l="l" t="t" r="r" b="b"/>
              <a:pathLst>
                <a:path w="463" h="502" extrusionOk="0">
                  <a:moveTo>
                    <a:pt x="393" y="22"/>
                  </a:moveTo>
                  <a:cubicBezTo>
                    <a:pt x="405" y="22"/>
                    <a:pt x="418" y="27"/>
                    <a:pt x="427" y="27"/>
                  </a:cubicBezTo>
                  <a:cubicBezTo>
                    <a:pt x="439" y="39"/>
                    <a:pt x="439" y="64"/>
                    <a:pt x="427" y="75"/>
                  </a:cubicBezTo>
                  <a:cubicBezTo>
                    <a:pt x="317" y="185"/>
                    <a:pt x="208" y="307"/>
                    <a:pt x="86" y="465"/>
                  </a:cubicBezTo>
                  <a:cubicBezTo>
                    <a:pt x="81" y="475"/>
                    <a:pt x="76" y="479"/>
                    <a:pt x="71" y="479"/>
                  </a:cubicBezTo>
                  <a:cubicBezTo>
                    <a:pt x="64" y="479"/>
                    <a:pt x="57" y="472"/>
                    <a:pt x="49" y="465"/>
                  </a:cubicBezTo>
                  <a:cubicBezTo>
                    <a:pt x="25" y="465"/>
                    <a:pt x="25" y="440"/>
                    <a:pt x="38" y="429"/>
                  </a:cubicBezTo>
                  <a:cubicBezTo>
                    <a:pt x="122" y="294"/>
                    <a:pt x="232" y="161"/>
                    <a:pt x="378" y="27"/>
                  </a:cubicBezTo>
                  <a:cubicBezTo>
                    <a:pt x="382" y="23"/>
                    <a:pt x="387" y="22"/>
                    <a:pt x="393" y="22"/>
                  </a:cubicBezTo>
                  <a:close/>
                  <a:moveTo>
                    <a:pt x="397" y="1"/>
                  </a:moveTo>
                  <a:cubicBezTo>
                    <a:pt x="386" y="1"/>
                    <a:pt x="376" y="5"/>
                    <a:pt x="366" y="15"/>
                  </a:cubicBezTo>
                  <a:cubicBezTo>
                    <a:pt x="220" y="148"/>
                    <a:pt x="111" y="283"/>
                    <a:pt x="13" y="416"/>
                  </a:cubicBezTo>
                  <a:cubicBezTo>
                    <a:pt x="1" y="440"/>
                    <a:pt x="13" y="465"/>
                    <a:pt x="38" y="489"/>
                  </a:cubicBezTo>
                  <a:cubicBezTo>
                    <a:pt x="38" y="489"/>
                    <a:pt x="49" y="502"/>
                    <a:pt x="62" y="502"/>
                  </a:cubicBezTo>
                  <a:cubicBezTo>
                    <a:pt x="74" y="502"/>
                    <a:pt x="86" y="489"/>
                    <a:pt x="98" y="477"/>
                  </a:cubicBezTo>
                  <a:cubicBezTo>
                    <a:pt x="232" y="319"/>
                    <a:pt x="330" y="197"/>
                    <a:pt x="439" y="88"/>
                  </a:cubicBezTo>
                  <a:cubicBezTo>
                    <a:pt x="463" y="64"/>
                    <a:pt x="451" y="39"/>
                    <a:pt x="439" y="15"/>
                  </a:cubicBezTo>
                  <a:cubicBezTo>
                    <a:pt x="425" y="8"/>
                    <a:pt x="411" y="1"/>
                    <a:pt x="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30" name="Google Shape;2430;p36"/>
            <p:cNvSpPr/>
            <p:nvPr/>
          </p:nvSpPr>
          <p:spPr>
            <a:xfrm>
              <a:off x="7569185" y="3193577"/>
              <a:ext cx="32141" cy="31156"/>
            </a:xfrm>
            <a:custGeom>
              <a:avLst/>
              <a:gdLst/>
              <a:ahLst/>
              <a:cxnLst/>
              <a:rect l="l" t="t" r="r" b="b"/>
              <a:pathLst>
                <a:path w="653" h="633" extrusionOk="0">
                  <a:moveTo>
                    <a:pt x="594" y="0"/>
                  </a:moveTo>
                  <a:cubicBezTo>
                    <a:pt x="583" y="0"/>
                    <a:pt x="573" y="4"/>
                    <a:pt x="564" y="13"/>
                  </a:cubicBezTo>
                  <a:cubicBezTo>
                    <a:pt x="369" y="171"/>
                    <a:pt x="187" y="354"/>
                    <a:pt x="29" y="560"/>
                  </a:cubicBezTo>
                  <a:cubicBezTo>
                    <a:pt x="1" y="589"/>
                    <a:pt x="32" y="633"/>
                    <a:pt x="64" y="633"/>
                  </a:cubicBezTo>
                  <a:cubicBezTo>
                    <a:pt x="73" y="633"/>
                    <a:pt x="82" y="629"/>
                    <a:pt x="90" y="621"/>
                  </a:cubicBezTo>
                  <a:cubicBezTo>
                    <a:pt x="260" y="427"/>
                    <a:pt x="431" y="244"/>
                    <a:pt x="625" y="74"/>
                  </a:cubicBezTo>
                  <a:cubicBezTo>
                    <a:pt x="652" y="37"/>
                    <a:pt x="625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31" name="Google Shape;2431;p36"/>
            <p:cNvSpPr/>
            <p:nvPr/>
          </p:nvSpPr>
          <p:spPr>
            <a:xfrm>
              <a:off x="7569381" y="3192888"/>
              <a:ext cx="31796" cy="32485"/>
            </a:xfrm>
            <a:custGeom>
              <a:avLst/>
              <a:gdLst/>
              <a:ahLst/>
              <a:cxnLst/>
              <a:rect l="l" t="t" r="r" b="b"/>
              <a:pathLst>
                <a:path w="646" h="660" extrusionOk="0">
                  <a:moveTo>
                    <a:pt x="595" y="18"/>
                  </a:moveTo>
                  <a:cubicBezTo>
                    <a:pt x="606" y="18"/>
                    <a:pt x="615" y="21"/>
                    <a:pt x="621" y="27"/>
                  </a:cubicBezTo>
                  <a:cubicBezTo>
                    <a:pt x="621" y="39"/>
                    <a:pt x="633" y="63"/>
                    <a:pt x="609" y="76"/>
                  </a:cubicBezTo>
                  <a:cubicBezTo>
                    <a:pt x="438" y="246"/>
                    <a:pt x="268" y="428"/>
                    <a:pt x="98" y="611"/>
                  </a:cubicBezTo>
                  <a:lnTo>
                    <a:pt x="86" y="623"/>
                  </a:lnTo>
                  <a:cubicBezTo>
                    <a:pt x="74" y="635"/>
                    <a:pt x="64" y="638"/>
                    <a:pt x="57" y="638"/>
                  </a:cubicBezTo>
                  <a:cubicBezTo>
                    <a:pt x="49" y="638"/>
                    <a:pt x="43" y="635"/>
                    <a:pt x="37" y="635"/>
                  </a:cubicBezTo>
                  <a:cubicBezTo>
                    <a:pt x="25" y="623"/>
                    <a:pt x="13" y="598"/>
                    <a:pt x="37" y="574"/>
                  </a:cubicBezTo>
                  <a:cubicBezTo>
                    <a:pt x="171" y="404"/>
                    <a:pt x="341" y="222"/>
                    <a:pt x="560" y="27"/>
                  </a:cubicBezTo>
                  <a:cubicBezTo>
                    <a:pt x="572" y="21"/>
                    <a:pt x="584" y="18"/>
                    <a:pt x="595" y="18"/>
                  </a:cubicBezTo>
                  <a:close/>
                  <a:moveTo>
                    <a:pt x="588" y="1"/>
                  </a:moveTo>
                  <a:cubicBezTo>
                    <a:pt x="576" y="1"/>
                    <a:pt x="563" y="5"/>
                    <a:pt x="548" y="15"/>
                  </a:cubicBezTo>
                  <a:cubicBezTo>
                    <a:pt x="329" y="209"/>
                    <a:pt x="159" y="392"/>
                    <a:pt x="13" y="562"/>
                  </a:cubicBezTo>
                  <a:cubicBezTo>
                    <a:pt x="0" y="587"/>
                    <a:pt x="0" y="623"/>
                    <a:pt x="25" y="647"/>
                  </a:cubicBezTo>
                  <a:cubicBezTo>
                    <a:pt x="37" y="647"/>
                    <a:pt x="49" y="660"/>
                    <a:pt x="62" y="660"/>
                  </a:cubicBezTo>
                  <a:cubicBezTo>
                    <a:pt x="73" y="660"/>
                    <a:pt x="86" y="647"/>
                    <a:pt x="98" y="635"/>
                  </a:cubicBezTo>
                  <a:lnTo>
                    <a:pt x="110" y="611"/>
                  </a:lnTo>
                  <a:cubicBezTo>
                    <a:pt x="281" y="441"/>
                    <a:pt x="451" y="258"/>
                    <a:pt x="621" y="88"/>
                  </a:cubicBezTo>
                  <a:cubicBezTo>
                    <a:pt x="645" y="63"/>
                    <a:pt x="645" y="39"/>
                    <a:pt x="633" y="15"/>
                  </a:cubicBezTo>
                  <a:cubicBezTo>
                    <a:pt x="619" y="8"/>
                    <a:pt x="605" y="1"/>
                    <a:pt x="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32" name="Google Shape;2432;p36"/>
            <p:cNvSpPr/>
            <p:nvPr/>
          </p:nvSpPr>
          <p:spPr>
            <a:xfrm>
              <a:off x="7574008" y="3203225"/>
              <a:ext cx="31993" cy="34159"/>
            </a:xfrm>
            <a:custGeom>
              <a:avLst/>
              <a:gdLst/>
              <a:ahLst/>
              <a:cxnLst/>
              <a:rect l="l" t="t" r="r" b="b"/>
              <a:pathLst>
                <a:path w="650" h="694" extrusionOk="0">
                  <a:moveTo>
                    <a:pt x="584" y="1"/>
                  </a:moveTo>
                  <a:cubicBezTo>
                    <a:pt x="573" y="1"/>
                    <a:pt x="562" y="4"/>
                    <a:pt x="551" y="12"/>
                  </a:cubicBezTo>
                  <a:cubicBezTo>
                    <a:pt x="357" y="194"/>
                    <a:pt x="162" y="401"/>
                    <a:pt x="28" y="620"/>
                  </a:cubicBezTo>
                  <a:cubicBezTo>
                    <a:pt x="1" y="657"/>
                    <a:pt x="36" y="693"/>
                    <a:pt x="65" y="693"/>
                  </a:cubicBezTo>
                  <a:cubicBezTo>
                    <a:pt x="74" y="693"/>
                    <a:pt x="83" y="689"/>
                    <a:pt x="89" y="680"/>
                  </a:cubicBezTo>
                  <a:cubicBezTo>
                    <a:pt x="260" y="474"/>
                    <a:pt x="430" y="267"/>
                    <a:pt x="612" y="72"/>
                  </a:cubicBezTo>
                  <a:cubicBezTo>
                    <a:pt x="650" y="44"/>
                    <a:pt x="621" y="1"/>
                    <a:pt x="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33" name="Google Shape;2433;p36"/>
            <p:cNvSpPr/>
            <p:nvPr/>
          </p:nvSpPr>
          <p:spPr>
            <a:xfrm>
              <a:off x="7574156" y="3202880"/>
              <a:ext cx="31796" cy="35045"/>
            </a:xfrm>
            <a:custGeom>
              <a:avLst/>
              <a:gdLst/>
              <a:ahLst/>
              <a:cxnLst/>
              <a:rect l="l" t="t" r="r" b="b"/>
              <a:pathLst>
                <a:path w="646" h="712" extrusionOk="0">
                  <a:moveTo>
                    <a:pt x="584" y="19"/>
                  </a:moveTo>
                  <a:cubicBezTo>
                    <a:pt x="597" y="19"/>
                    <a:pt x="597" y="19"/>
                    <a:pt x="609" y="31"/>
                  </a:cubicBezTo>
                  <a:cubicBezTo>
                    <a:pt x="621" y="43"/>
                    <a:pt x="621" y="68"/>
                    <a:pt x="609" y="79"/>
                  </a:cubicBezTo>
                  <a:cubicBezTo>
                    <a:pt x="451" y="225"/>
                    <a:pt x="317" y="395"/>
                    <a:pt x="184" y="554"/>
                  </a:cubicBezTo>
                  <a:cubicBezTo>
                    <a:pt x="147" y="603"/>
                    <a:pt x="122" y="639"/>
                    <a:pt x="86" y="676"/>
                  </a:cubicBezTo>
                  <a:cubicBezTo>
                    <a:pt x="80" y="688"/>
                    <a:pt x="71" y="691"/>
                    <a:pt x="62" y="691"/>
                  </a:cubicBezTo>
                  <a:cubicBezTo>
                    <a:pt x="53" y="691"/>
                    <a:pt x="44" y="687"/>
                    <a:pt x="38" y="687"/>
                  </a:cubicBezTo>
                  <a:cubicBezTo>
                    <a:pt x="25" y="676"/>
                    <a:pt x="13" y="651"/>
                    <a:pt x="25" y="639"/>
                  </a:cubicBezTo>
                  <a:cubicBezTo>
                    <a:pt x="184" y="395"/>
                    <a:pt x="390" y="189"/>
                    <a:pt x="560" y="31"/>
                  </a:cubicBezTo>
                  <a:cubicBezTo>
                    <a:pt x="573" y="19"/>
                    <a:pt x="573" y="19"/>
                    <a:pt x="584" y="19"/>
                  </a:cubicBezTo>
                  <a:close/>
                  <a:moveTo>
                    <a:pt x="585" y="1"/>
                  </a:moveTo>
                  <a:cubicBezTo>
                    <a:pt x="573" y="1"/>
                    <a:pt x="561" y="7"/>
                    <a:pt x="548" y="19"/>
                  </a:cubicBezTo>
                  <a:cubicBezTo>
                    <a:pt x="378" y="177"/>
                    <a:pt x="171" y="384"/>
                    <a:pt x="13" y="627"/>
                  </a:cubicBezTo>
                  <a:cubicBezTo>
                    <a:pt x="1" y="651"/>
                    <a:pt x="13" y="687"/>
                    <a:pt x="25" y="700"/>
                  </a:cubicBezTo>
                  <a:cubicBezTo>
                    <a:pt x="38" y="700"/>
                    <a:pt x="49" y="712"/>
                    <a:pt x="62" y="712"/>
                  </a:cubicBezTo>
                  <a:cubicBezTo>
                    <a:pt x="74" y="712"/>
                    <a:pt x="86" y="700"/>
                    <a:pt x="98" y="687"/>
                  </a:cubicBezTo>
                  <a:cubicBezTo>
                    <a:pt x="135" y="651"/>
                    <a:pt x="159" y="614"/>
                    <a:pt x="195" y="566"/>
                  </a:cubicBezTo>
                  <a:cubicBezTo>
                    <a:pt x="330" y="408"/>
                    <a:pt x="463" y="238"/>
                    <a:pt x="621" y="92"/>
                  </a:cubicBezTo>
                  <a:cubicBezTo>
                    <a:pt x="646" y="68"/>
                    <a:pt x="633" y="31"/>
                    <a:pt x="621" y="19"/>
                  </a:cubicBezTo>
                  <a:cubicBezTo>
                    <a:pt x="609" y="7"/>
                    <a:pt x="597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34" name="Google Shape;2434;p36"/>
            <p:cNvSpPr/>
            <p:nvPr/>
          </p:nvSpPr>
          <p:spPr>
            <a:xfrm>
              <a:off x="7575386" y="3213414"/>
              <a:ext cx="33765" cy="38736"/>
            </a:xfrm>
            <a:custGeom>
              <a:avLst/>
              <a:gdLst/>
              <a:ahLst/>
              <a:cxnLst/>
              <a:rect l="l" t="t" r="r" b="b"/>
              <a:pathLst>
                <a:path w="686" h="787" extrusionOk="0">
                  <a:moveTo>
                    <a:pt x="622" y="0"/>
                  </a:moveTo>
                  <a:cubicBezTo>
                    <a:pt x="613" y="0"/>
                    <a:pt x="604" y="3"/>
                    <a:pt x="596" y="11"/>
                  </a:cubicBezTo>
                  <a:cubicBezTo>
                    <a:pt x="462" y="133"/>
                    <a:pt x="341" y="254"/>
                    <a:pt x="219" y="400"/>
                  </a:cubicBezTo>
                  <a:cubicBezTo>
                    <a:pt x="134" y="486"/>
                    <a:pt x="0" y="608"/>
                    <a:pt x="13" y="741"/>
                  </a:cubicBezTo>
                  <a:cubicBezTo>
                    <a:pt x="13" y="772"/>
                    <a:pt x="34" y="787"/>
                    <a:pt x="55" y="787"/>
                  </a:cubicBezTo>
                  <a:cubicBezTo>
                    <a:pt x="76" y="787"/>
                    <a:pt x="97" y="772"/>
                    <a:pt x="97" y="741"/>
                  </a:cubicBezTo>
                  <a:cubicBezTo>
                    <a:pt x="110" y="619"/>
                    <a:pt x="280" y="462"/>
                    <a:pt x="365" y="376"/>
                  </a:cubicBezTo>
                  <a:cubicBezTo>
                    <a:pt x="462" y="267"/>
                    <a:pt x="559" y="170"/>
                    <a:pt x="657" y="73"/>
                  </a:cubicBezTo>
                  <a:cubicBezTo>
                    <a:pt x="686" y="44"/>
                    <a:pt x="654" y="0"/>
                    <a:pt x="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35" name="Google Shape;2435;p36"/>
            <p:cNvSpPr/>
            <p:nvPr/>
          </p:nvSpPr>
          <p:spPr>
            <a:xfrm>
              <a:off x="7575386" y="3213266"/>
              <a:ext cx="34159" cy="39031"/>
            </a:xfrm>
            <a:custGeom>
              <a:avLst/>
              <a:gdLst/>
              <a:ahLst/>
              <a:cxnLst/>
              <a:rect l="l" t="t" r="r" b="b"/>
              <a:pathLst>
                <a:path w="694" h="793" extrusionOk="0">
                  <a:moveTo>
                    <a:pt x="621" y="14"/>
                  </a:moveTo>
                  <a:cubicBezTo>
                    <a:pt x="632" y="14"/>
                    <a:pt x="645" y="14"/>
                    <a:pt x="657" y="27"/>
                  </a:cubicBezTo>
                  <a:cubicBezTo>
                    <a:pt x="669" y="39"/>
                    <a:pt x="669" y="51"/>
                    <a:pt x="657" y="76"/>
                  </a:cubicBezTo>
                  <a:cubicBezTo>
                    <a:pt x="535" y="173"/>
                    <a:pt x="438" y="270"/>
                    <a:pt x="353" y="367"/>
                  </a:cubicBezTo>
                  <a:cubicBezTo>
                    <a:pt x="341" y="379"/>
                    <a:pt x="316" y="403"/>
                    <a:pt x="305" y="428"/>
                  </a:cubicBezTo>
                  <a:cubicBezTo>
                    <a:pt x="219" y="513"/>
                    <a:pt x="97" y="635"/>
                    <a:pt x="86" y="744"/>
                  </a:cubicBezTo>
                  <a:cubicBezTo>
                    <a:pt x="86" y="768"/>
                    <a:pt x="73" y="781"/>
                    <a:pt x="49" y="781"/>
                  </a:cubicBezTo>
                  <a:cubicBezTo>
                    <a:pt x="37" y="781"/>
                    <a:pt x="13" y="768"/>
                    <a:pt x="13" y="744"/>
                  </a:cubicBezTo>
                  <a:cubicBezTo>
                    <a:pt x="13" y="635"/>
                    <a:pt x="97" y="538"/>
                    <a:pt x="183" y="452"/>
                  </a:cubicBezTo>
                  <a:cubicBezTo>
                    <a:pt x="195" y="440"/>
                    <a:pt x="207" y="416"/>
                    <a:pt x="219" y="403"/>
                  </a:cubicBezTo>
                  <a:cubicBezTo>
                    <a:pt x="341" y="270"/>
                    <a:pt x="462" y="148"/>
                    <a:pt x="608" y="27"/>
                  </a:cubicBezTo>
                  <a:cubicBezTo>
                    <a:pt x="608" y="14"/>
                    <a:pt x="621" y="14"/>
                    <a:pt x="621" y="14"/>
                  </a:cubicBezTo>
                  <a:close/>
                  <a:moveTo>
                    <a:pt x="627" y="0"/>
                  </a:moveTo>
                  <a:cubicBezTo>
                    <a:pt x="617" y="0"/>
                    <a:pt x="607" y="4"/>
                    <a:pt x="596" y="14"/>
                  </a:cubicBezTo>
                  <a:cubicBezTo>
                    <a:pt x="451" y="136"/>
                    <a:pt x="329" y="257"/>
                    <a:pt x="207" y="392"/>
                  </a:cubicBezTo>
                  <a:cubicBezTo>
                    <a:pt x="195" y="403"/>
                    <a:pt x="183" y="428"/>
                    <a:pt x="170" y="440"/>
                  </a:cubicBezTo>
                  <a:cubicBezTo>
                    <a:pt x="86" y="525"/>
                    <a:pt x="0" y="622"/>
                    <a:pt x="0" y="744"/>
                  </a:cubicBezTo>
                  <a:cubicBezTo>
                    <a:pt x="0" y="781"/>
                    <a:pt x="24" y="793"/>
                    <a:pt x="49" y="793"/>
                  </a:cubicBezTo>
                  <a:cubicBezTo>
                    <a:pt x="86" y="793"/>
                    <a:pt x="110" y="781"/>
                    <a:pt x="110" y="744"/>
                  </a:cubicBezTo>
                  <a:cubicBezTo>
                    <a:pt x="110" y="647"/>
                    <a:pt x="232" y="525"/>
                    <a:pt x="316" y="440"/>
                  </a:cubicBezTo>
                  <a:cubicBezTo>
                    <a:pt x="341" y="416"/>
                    <a:pt x="353" y="392"/>
                    <a:pt x="365" y="379"/>
                  </a:cubicBezTo>
                  <a:cubicBezTo>
                    <a:pt x="451" y="282"/>
                    <a:pt x="548" y="184"/>
                    <a:pt x="669" y="87"/>
                  </a:cubicBezTo>
                  <a:cubicBezTo>
                    <a:pt x="694" y="63"/>
                    <a:pt x="681" y="39"/>
                    <a:pt x="669" y="14"/>
                  </a:cubicBezTo>
                  <a:cubicBezTo>
                    <a:pt x="655" y="7"/>
                    <a:pt x="641" y="0"/>
                    <a:pt x="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36" name="Google Shape;2436;p36"/>
            <p:cNvSpPr/>
            <p:nvPr/>
          </p:nvSpPr>
          <p:spPr>
            <a:xfrm>
              <a:off x="7582868" y="3221781"/>
              <a:ext cx="32879" cy="36817"/>
            </a:xfrm>
            <a:custGeom>
              <a:avLst/>
              <a:gdLst/>
              <a:ahLst/>
              <a:cxnLst/>
              <a:rect l="l" t="t" r="r" b="b"/>
              <a:pathLst>
                <a:path w="668" h="748" extrusionOk="0">
                  <a:moveTo>
                    <a:pt x="604" y="0"/>
                  </a:moveTo>
                  <a:cubicBezTo>
                    <a:pt x="595" y="0"/>
                    <a:pt x="586" y="4"/>
                    <a:pt x="578" y="11"/>
                  </a:cubicBezTo>
                  <a:cubicBezTo>
                    <a:pt x="371" y="219"/>
                    <a:pt x="177" y="438"/>
                    <a:pt x="18" y="668"/>
                  </a:cubicBezTo>
                  <a:cubicBezTo>
                    <a:pt x="0" y="704"/>
                    <a:pt x="36" y="747"/>
                    <a:pt x="65" y="747"/>
                  </a:cubicBezTo>
                  <a:cubicBezTo>
                    <a:pt x="75" y="747"/>
                    <a:pt x="85" y="742"/>
                    <a:pt x="91" y="730"/>
                  </a:cubicBezTo>
                  <a:cubicBezTo>
                    <a:pt x="274" y="511"/>
                    <a:pt x="444" y="292"/>
                    <a:pt x="639" y="73"/>
                  </a:cubicBezTo>
                  <a:cubicBezTo>
                    <a:pt x="667" y="44"/>
                    <a:pt x="636" y="0"/>
                    <a:pt x="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37" name="Google Shape;2437;p36"/>
            <p:cNvSpPr/>
            <p:nvPr/>
          </p:nvSpPr>
          <p:spPr>
            <a:xfrm>
              <a:off x="7582524" y="3221634"/>
              <a:ext cx="33027" cy="37260"/>
            </a:xfrm>
            <a:custGeom>
              <a:avLst/>
              <a:gdLst/>
              <a:ahLst/>
              <a:cxnLst/>
              <a:rect l="l" t="t" r="r" b="b"/>
              <a:pathLst>
                <a:path w="671" h="757" extrusionOk="0">
                  <a:moveTo>
                    <a:pt x="609" y="14"/>
                  </a:moveTo>
                  <a:cubicBezTo>
                    <a:pt x="622" y="14"/>
                    <a:pt x="633" y="27"/>
                    <a:pt x="633" y="27"/>
                  </a:cubicBezTo>
                  <a:cubicBezTo>
                    <a:pt x="646" y="39"/>
                    <a:pt x="658" y="63"/>
                    <a:pt x="633" y="76"/>
                  </a:cubicBezTo>
                  <a:cubicBezTo>
                    <a:pt x="439" y="282"/>
                    <a:pt x="257" y="514"/>
                    <a:pt x="98" y="733"/>
                  </a:cubicBezTo>
                  <a:cubicBezTo>
                    <a:pt x="92" y="738"/>
                    <a:pt x="83" y="741"/>
                    <a:pt x="74" y="741"/>
                  </a:cubicBezTo>
                  <a:cubicBezTo>
                    <a:pt x="65" y="741"/>
                    <a:pt x="56" y="738"/>
                    <a:pt x="50" y="733"/>
                  </a:cubicBezTo>
                  <a:cubicBezTo>
                    <a:pt x="38" y="720"/>
                    <a:pt x="25" y="696"/>
                    <a:pt x="38" y="684"/>
                  </a:cubicBezTo>
                  <a:cubicBezTo>
                    <a:pt x="184" y="465"/>
                    <a:pt x="366" y="246"/>
                    <a:pt x="585" y="27"/>
                  </a:cubicBezTo>
                  <a:cubicBezTo>
                    <a:pt x="597" y="14"/>
                    <a:pt x="609" y="14"/>
                    <a:pt x="609" y="14"/>
                  </a:cubicBezTo>
                  <a:close/>
                  <a:moveTo>
                    <a:pt x="607" y="1"/>
                  </a:moveTo>
                  <a:cubicBezTo>
                    <a:pt x="595" y="1"/>
                    <a:pt x="583" y="4"/>
                    <a:pt x="573" y="14"/>
                  </a:cubicBezTo>
                  <a:cubicBezTo>
                    <a:pt x="354" y="233"/>
                    <a:pt x="160" y="452"/>
                    <a:pt x="25" y="671"/>
                  </a:cubicBezTo>
                  <a:cubicBezTo>
                    <a:pt x="1" y="696"/>
                    <a:pt x="14" y="733"/>
                    <a:pt x="38" y="744"/>
                  </a:cubicBezTo>
                  <a:cubicBezTo>
                    <a:pt x="50" y="757"/>
                    <a:pt x="62" y="757"/>
                    <a:pt x="74" y="757"/>
                  </a:cubicBezTo>
                  <a:cubicBezTo>
                    <a:pt x="87" y="757"/>
                    <a:pt x="98" y="757"/>
                    <a:pt x="111" y="744"/>
                  </a:cubicBezTo>
                  <a:cubicBezTo>
                    <a:pt x="269" y="525"/>
                    <a:pt x="451" y="295"/>
                    <a:pt x="646" y="87"/>
                  </a:cubicBezTo>
                  <a:cubicBezTo>
                    <a:pt x="670" y="63"/>
                    <a:pt x="670" y="27"/>
                    <a:pt x="646" y="14"/>
                  </a:cubicBezTo>
                  <a:cubicBezTo>
                    <a:pt x="639" y="8"/>
                    <a:pt x="623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38" name="Google Shape;2438;p36"/>
            <p:cNvSpPr/>
            <p:nvPr/>
          </p:nvSpPr>
          <p:spPr>
            <a:xfrm>
              <a:off x="7590744" y="3252151"/>
              <a:ext cx="23675" cy="24069"/>
            </a:xfrm>
            <a:custGeom>
              <a:avLst/>
              <a:gdLst/>
              <a:ahLst/>
              <a:cxnLst/>
              <a:rect l="l" t="t" r="r" b="b"/>
              <a:pathLst>
                <a:path w="481" h="489" extrusionOk="0">
                  <a:moveTo>
                    <a:pt x="418" y="0"/>
                  </a:moveTo>
                  <a:cubicBezTo>
                    <a:pt x="405" y="0"/>
                    <a:pt x="392" y="5"/>
                    <a:pt x="382" y="15"/>
                  </a:cubicBezTo>
                  <a:cubicBezTo>
                    <a:pt x="284" y="161"/>
                    <a:pt x="163" y="283"/>
                    <a:pt x="29" y="416"/>
                  </a:cubicBezTo>
                  <a:cubicBezTo>
                    <a:pt x="0" y="445"/>
                    <a:pt x="31" y="488"/>
                    <a:pt x="64" y="488"/>
                  </a:cubicBezTo>
                  <a:cubicBezTo>
                    <a:pt x="73" y="488"/>
                    <a:pt x="82" y="485"/>
                    <a:pt x="90" y="477"/>
                  </a:cubicBezTo>
                  <a:cubicBezTo>
                    <a:pt x="236" y="356"/>
                    <a:pt x="357" y="210"/>
                    <a:pt x="455" y="64"/>
                  </a:cubicBezTo>
                  <a:cubicBezTo>
                    <a:pt x="480" y="29"/>
                    <a:pt x="450" y="0"/>
                    <a:pt x="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39" name="Google Shape;2439;p36"/>
            <p:cNvSpPr/>
            <p:nvPr/>
          </p:nvSpPr>
          <p:spPr>
            <a:xfrm>
              <a:off x="7590941" y="3251413"/>
              <a:ext cx="23970" cy="24856"/>
            </a:xfrm>
            <a:custGeom>
              <a:avLst/>
              <a:gdLst/>
              <a:ahLst/>
              <a:cxnLst/>
              <a:rect l="l" t="t" r="r" b="b"/>
              <a:pathLst>
                <a:path w="487" h="505" extrusionOk="0">
                  <a:moveTo>
                    <a:pt x="414" y="18"/>
                  </a:moveTo>
                  <a:cubicBezTo>
                    <a:pt x="426" y="18"/>
                    <a:pt x="438" y="30"/>
                    <a:pt x="438" y="30"/>
                  </a:cubicBezTo>
                  <a:cubicBezTo>
                    <a:pt x="451" y="42"/>
                    <a:pt x="462" y="55"/>
                    <a:pt x="451" y="66"/>
                  </a:cubicBezTo>
                  <a:cubicBezTo>
                    <a:pt x="329" y="236"/>
                    <a:pt x="219" y="371"/>
                    <a:pt x="86" y="480"/>
                  </a:cubicBezTo>
                  <a:cubicBezTo>
                    <a:pt x="74" y="486"/>
                    <a:pt x="64" y="489"/>
                    <a:pt x="57" y="489"/>
                  </a:cubicBezTo>
                  <a:cubicBezTo>
                    <a:pt x="49" y="489"/>
                    <a:pt x="43" y="486"/>
                    <a:pt x="37" y="480"/>
                  </a:cubicBezTo>
                  <a:cubicBezTo>
                    <a:pt x="25" y="468"/>
                    <a:pt x="13" y="444"/>
                    <a:pt x="37" y="431"/>
                  </a:cubicBezTo>
                  <a:cubicBezTo>
                    <a:pt x="183" y="285"/>
                    <a:pt x="292" y="164"/>
                    <a:pt x="389" y="42"/>
                  </a:cubicBezTo>
                  <a:cubicBezTo>
                    <a:pt x="402" y="30"/>
                    <a:pt x="402" y="18"/>
                    <a:pt x="414" y="18"/>
                  </a:cubicBezTo>
                  <a:close/>
                  <a:moveTo>
                    <a:pt x="414" y="1"/>
                  </a:moveTo>
                  <a:cubicBezTo>
                    <a:pt x="398" y="1"/>
                    <a:pt x="384" y="10"/>
                    <a:pt x="378" y="30"/>
                  </a:cubicBezTo>
                  <a:cubicBezTo>
                    <a:pt x="280" y="152"/>
                    <a:pt x="171" y="273"/>
                    <a:pt x="25" y="419"/>
                  </a:cubicBezTo>
                  <a:cubicBezTo>
                    <a:pt x="0" y="444"/>
                    <a:pt x="0" y="468"/>
                    <a:pt x="13" y="492"/>
                  </a:cubicBezTo>
                  <a:cubicBezTo>
                    <a:pt x="25" y="504"/>
                    <a:pt x="49" y="504"/>
                    <a:pt x="62" y="504"/>
                  </a:cubicBezTo>
                  <a:cubicBezTo>
                    <a:pt x="73" y="504"/>
                    <a:pt x="86" y="504"/>
                    <a:pt x="98" y="492"/>
                  </a:cubicBezTo>
                  <a:cubicBezTo>
                    <a:pt x="232" y="382"/>
                    <a:pt x="341" y="249"/>
                    <a:pt x="462" y="79"/>
                  </a:cubicBezTo>
                  <a:cubicBezTo>
                    <a:pt x="487" y="55"/>
                    <a:pt x="475" y="30"/>
                    <a:pt x="451" y="18"/>
                  </a:cubicBezTo>
                  <a:cubicBezTo>
                    <a:pt x="440" y="7"/>
                    <a:pt x="426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40" name="Google Shape;2440;p36"/>
            <p:cNvSpPr/>
            <p:nvPr/>
          </p:nvSpPr>
          <p:spPr>
            <a:xfrm>
              <a:off x="7596207" y="3257713"/>
              <a:ext cx="27465" cy="29630"/>
            </a:xfrm>
            <a:custGeom>
              <a:avLst/>
              <a:gdLst/>
              <a:ahLst/>
              <a:cxnLst/>
              <a:rect l="l" t="t" r="r" b="b"/>
              <a:pathLst>
                <a:path w="558" h="602" extrusionOk="0">
                  <a:moveTo>
                    <a:pt x="491" y="0"/>
                  </a:moveTo>
                  <a:cubicBezTo>
                    <a:pt x="482" y="0"/>
                    <a:pt x="473" y="3"/>
                    <a:pt x="465" y="11"/>
                  </a:cubicBezTo>
                  <a:cubicBezTo>
                    <a:pt x="331" y="181"/>
                    <a:pt x="173" y="352"/>
                    <a:pt x="28" y="522"/>
                  </a:cubicBezTo>
                  <a:cubicBezTo>
                    <a:pt x="0" y="558"/>
                    <a:pt x="27" y="601"/>
                    <a:pt x="62" y="601"/>
                  </a:cubicBezTo>
                  <a:cubicBezTo>
                    <a:pt x="74" y="601"/>
                    <a:pt x="88" y="596"/>
                    <a:pt x="100" y="583"/>
                  </a:cubicBezTo>
                  <a:cubicBezTo>
                    <a:pt x="258" y="425"/>
                    <a:pt x="392" y="254"/>
                    <a:pt x="538" y="72"/>
                  </a:cubicBezTo>
                  <a:cubicBezTo>
                    <a:pt x="557" y="43"/>
                    <a:pt x="524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41" name="Google Shape;2441;p36"/>
            <p:cNvSpPr/>
            <p:nvPr/>
          </p:nvSpPr>
          <p:spPr>
            <a:xfrm>
              <a:off x="7596355" y="3257270"/>
              <a:ext cx="27563" cy="30369"/>
            </a:xfrm>
            <a:custGeom>
              <a:avLst/>
              <a:gdLst/>
              <a:ahLst/>
              <a:cxnLst/>
              <a:rect l="l" t="t" r="r" b="b"/>
              <a:pathLst>
                <a:path w="560" h="617" extrusionOk="0">
                  <a:moveTo>
                    <a:pt x="511" y="20"/>
                  </a:moveTo>
                  <a:cubicBezTo>
                    <a:pt x="535" y="33"/>
                    <a:pt x="535" y="57"/>
                    <a:pt x="523" y="81"/>
                  </a:cubicBezTo>
                  <a:cubicBezTo>
                    <a:pt x="389" y="252"/>
                    <a:pt x="243" y="422"/>
                    <a:pt x="85" y="592"/>
                  </a:cubicBezTo>
                  <a:cubicBezTo>
                    <a:pt x="79" y="598"/>
                    <a:pt x="70" y="601"/>
                    <a:pt x="61" y="601"/>
                  </a:cubicBezTo>
                  <a:cubicBezTo>
                    <a:pt x="52" y="601"/>
                    <a:pt x="43" y="598"/>
                    <a:pt x="36" y="592"/>
                  </a:cubicBezTo>
                  <a:cubicBezTo>
                    <a:pt x="25" y="580"/>
                    <a:pt x="25" y="555"/>
                    <a:pt x="36" y="544"/>
                  </a:cubicBezTo>
                  <a:cubicBezTo>
                    <a:pt x="97" y="458"/>
                    <a:pt x="170" y="385"/>
                    <a:pt x="243" y="300"/>
                  </a:cubicBezTo>
                  <a:cubicBezTo>
                    <a:pt x="316" y="215"/>
                    <a:pt x="401" y="117"/>
                    <a:pt x="474" y="33"/>
                  </a:cubicBezTo>
                  <a:cubicBezTo>
                    <a:pt x="487" y="20"/>
                    <a:pt x="487" y="20"/>
                    <a:pt x="498" y="20"/>
                  </a:cubicBezTo>
                  <a:close/>
                  <a:moveTo>
                    <a:pt x="502" y="0"/>
                  </a:moveTo>
                  <a:cubicBezTo>
                    <a:pt x="491" y="0"/>
                    <a:pt x="476" y="6"/>
                    <a:pt x="462" y="20"/>
                  </a:cubicBezTo>
                  <a:cubicBezTo>
                    <a:pt x="377" y="106"/>
                    <a:pt x="304" y="203"/>
                    <a:pt x="219" y="288"/>
                  </a:cubicBezTo>
                  <a:cubicBezTo>
                    <a:pt x="158" y="373"/>
                    <a:pt x="85" y="446"/>
                    <a:pt x="25" y="531"/>
                  </a:cubicBezTo>
                  <a:cubicBezTo>
                    <a:pt x="0" y="555"/>
                    <a:pt x="12" y="592"/>
                    <a:pt x="25" y="604"/>
                  </a:cubicBezTo>
                  <a:cubicBezTo>
                    <a:pt x="36" y="617"/>
                    <a:pt x="49" y="617"/>
                    <a:pt x="61" y="617"/>
                  </a:cubicBezTo>
                  <a:cubicBezTo>
                    <a:pt x="73" y="617"/>
                    <a:pt x="85" y="617"/>
                    <a:pt x="97" y="604"/>
                  </a:cubicBezTo>
                  <a:cubicBezTo>
                    <a:pt x="255" y="434"/>
                    <a:pt x="401" y="263"/>
                    <a:pt x="535" y="93"/>
                  </a:cubicBezTo>
                  <a:cubicBezTo>
                    <a:pt x="560" y="57"/>
                    <a:pt x="547" y="33"/>
                    <a:pt x="523" y="9"/>
                  </a:cubicBezTo>
                  <a:cubicBezTo>
                    <a:pt x="518" y="3"/>
                    <a:pt x="511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42" name="Google Shape;2442;p36"/>
            <p:cNvSpPr/>
            <p:nvPr/>
          </p:nvSpPr>
          <p:spPr>
            <a:xfrm>
              <a:off x="7600982" y="3271446"/>
              <a:ext cx="26726" cy="28449"/>
            </a:xfrm>
            <a:custGeom>
              <a:avLst/>
              <a:gdLst/>
              <a:ahLst/>
              <a:cxnLst/>
              <a:rect l="l" t="t" r="r" b="b"/>
              <a:pathLst>
                <a:path w="543" h="578" extrusionOk="0">
                  <a:moveTo>
                    <a:pt x="479" y="1"/>
                  </a:moveTo>
                  <a:cubicBezTo>
                    <a:pt x="470" y="1"/>
                    <a:pt x="461" y="4"/>
                    <a:pt x="453" y="12"/>
                  </a:cubicBezTo>
                  <a:cubicBezTo>
                    <a:pt x="307" y="170"/>
                    <a:pt x="161" y="329"/>
                    <a:pt x="28" y="499"/>
                  </a:cubicBezTo>
                  <a:cubicBezTo>
                    <a:pt x="0" y="535"/>
                    <a:pt x="27" y="577"/>
                    <a:pt x="62" y="577"/>
                  </a:cubicBezTo>
                  <a:cubicBezTo>
                    <a:pt x="75" y="577"/>
                    <a:pt x="88" y="572"/>
                    <a:pt x="101" y="559"/>
                  </a:cubicBezTo>
                  <a:cubicBezTo>
                    <a:pt x="234" y="402"/>
                    <a:pt x="368" y="231"/>
                    <a:pt x="514" y="73"/>
                  </a:cubicBezTo>
                  <a:cubicBezTo>
                    <a:pt x="542" y="45"/>
                    <a:pt x="512" y="1"/>
                    <a:pt x="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43" name="Google Shape;2443;p36"/>
            <p:cNvSpPr/>
            <p:nvPr/>
          </p:nvSpPr>
          <p:spPr>
            <a:xfrm>
              <a:off x="7601129" y="3271151"/>
              <a:ext cx="26382" cy="29040"/>
            </a:xfrm>
            <a:custGeom>
              <a:avLst/>
              <a:gdLst/>
              <a:ahLst/>
              <a:cxnLst/>
              <a:rect l="l" t="t" r="r" b="b"/>
              <a:pathLst>
                <a:path w="536" h="590" extrusionOk="0">
                  <a:moveTo>
                    <a:pt x="475" y="16"/>
                  </a:moveTo>
                  <a:cubicBezTo>
                    <a:pt x="485" y="16"/>
                    <a:pt x="492" y="23"/>
                    <a:pt x="499" y="30"/>
                  </a:cubicBezTo>
                  <a:cubicBezTo>
                    <a:pt x="511" y="43"/>
                    <a:pt x="523" y="54"/>
                    <a:pt x="499" y="79"/>
                  </a:cubicBezTo>
                  <a:cubicBezTo>
                    <a:pt x="377" y="213"/>
                    <a:pt x="255" y="359"/>
                    <a:pt x="146" y="492"/>
                  </a:cubicBezTo>
                  <a:lnTo>
                    <a:pt x="85" y="565"/>
                  </a:lnTo>
                  <a:cubicBezTo>
                    <a:pt x="77" y="569"/>
                    <a:pt x="70" y="571"/>
                    <a:pt x="65" y="571"/>
                  </a:cubicBezTo>
                  <a:cubicBezTo>
                    <a:pt x="53" y="571"/>
                    <a:pt x="45" y="565"/>
                    <a:pt x="36" y="565"/>
                  </a:cubicBezTo>
                  <a:cubicBezTo>
                    <a:pt x="25" y="553"/>
                    <a:pt x="25" y="529"/>
                    <a:pt x="36" y="505"/>
                  </a:cubicBezTo>
                  <a:cubicBezTo>
                    <a:pt x="146" y="359"/>
                    <a:pt x="280" y="200"/>
                    <a:pt x="450" y="30"/>
                  </a:cubicBezTo>
                  <a:cubicBezTo>
                    <a:pt x="460" y="20"/>
                    <a:pt x="468" y="16"/>
                    <a:pt x="475" y="16"/>
                  </a:cubicBezTo>
                  <a:close/>
                  <a:moveTo>
                    <a:pt x="479" y="0"/>
                  </a:moveTo>
                  <a:cubicBezTo>
                    <a:pt x="466" y="0"/>
                    <a:pt x="450" y="6"/>
                    <a:pt x="438" y="18"/>
                  </a:cubicBezTo>
                  <a:cubicBezTo>
                    <a:pt x="268" y="200"/>
                    <a:pt x="134" y="346"/>
                    <a:pt x="25" y="492"/>
                  </a:cubicBezTo>
                  <a:cubicBezTo>
                    <a:pt x="0" y="529"/>
                    <a:pt x="12" y="565"/>
                    <a:pt x="36" y="578"/>
                  </a:cubicBezTo>
                  <a:cubicBezTo>
                    <a:pt x="36" y="589"/>
                    <a:pt x="49" y="589"/>
                    <a:pt x="61" y="589"/>
                  </a:cubicBezTo>
                  <a:cubicBezTo>
                    <a:pt x="73" y="589"/>
                    <a:pt x="85" y="589"/>
                    <a:pt x="98" y="578"/>
                  </a:cubicBezTo>
                  <a:lnTo>
                    <a:pt x="158" y="505"/>
                  </a:lnTo>
                  <a:cubicBezTo>
                    <a:pt x="268" y="371"/>
                    <a:pt x="390" y="225"/>
                    <a:pt x="511" y="91"/>
                  </a:cubicBezTo>
                  <a:cubicBezTo>
                    <a:pt x="536" y="67"/>
                    <a:pt x="536" y="30"/>
                    <a:pt x="511" y="18"/>
                  </a:cubicBezTo>
                  <a:cubicBezTo>
                    <a:pt x="505" y="6"/>
                    <a:pt x="493" y="0"/>
                    <a:pt x="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44" name="Google Shape;2444;p36"/>
            <p:cNvSpPr/>
            <p:nvPr/>
          </p:nvSpPr>
          <p:spPr>
            <a:xfrm>
              <a:off x="7545263" y="3246589"/>
              <a:ext cx="38884" cy="33814"/>
            </a:xfrm>
            <a:custGeom>
              <a:avLst/>
              <a:gdLst/>
              <a:ahLst/>
              <a:cxnLst/>
              <a:rect l="l" t="t" r="r" b="b"/>
              <a:pathLst>
                <a:path w="790" h="687" extrusionOk="0">
                  <a:moveTo>
                    <a:pt x="721" y="1"/>
                  </a:moveTo>
                  <a:cubicBezTo>
                    <a:pt x="713" y="1"/>
                    <a:pt x="705" y="3"/>
                    <a:pt x="698" y="7"/>
                  </a:cubicBezTo>
                  <a:cubicBezTo>
                    <a:pt x="454" y="189"/>
                    <a:pt x="223" y="383"/>
                    <a:pt x="28" y="615"/>
                  </a:cubicBezTo>
                  <a:cubicBezTo>
                    <a:pt x="0" y="643"/>
                    <a:pt x="31" y="686"/>
                    <a:pt x="63" y="686"/>
                  </a:cubicBezTo>
                  <a:cubicBezTo>
                    <a:pt x="72" y="686"/>
                    <a:pt x="82" y="683"/>
                    <a:pt x="90" y="675"/>
                  </a:cubicBezTo>
                  <a:cubicBezTo>
                    <a:pt x="309" y="469"/>
                    <a:pt x="515" y="262"/>
                    <a:pt x="758" y="80"/>
                  </a:cubicBezTo>
                  <a:cubicBezTo>
                    <a:pt x="789" y="49"/>
                    <a:pt x="760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45" name="Google Shape;2445;p36"/>
            <p:cNvSpPr/>
            <p:nvPr/>
          </p:nvSpPr>
          <p:spPr>
            <a:xfrm>
              <a:off x="7544869" y="3246245"/>
              <a:ext cx="38933" cy="34799"/>
            </a:xfrm>
            <a:custGeom>
              <a:avLst/>
              <a:gdLst/>
              <a:ahLst/>
              <a:cxnLst/>
              <a:rect l="l" t="t" r="r" b="b"/>
              <a:pathLst>
                <a:path w="791" h="707" extrusionOk="0">
                  <a:moveTo>
                    <a:pt x="730" y="25"/>
                  </a:moveTo>
                  <a:cubicBezTo>
                    <a:pt x="742" y="25"/>
                    <a:pt x="754" y="25"/>
                    <a:pt x="754" y="38"/>
                  </a:cubicBezTo>
                  <a:cubicBezTo>
                    <a:pt x="766" y="50"/>
                    <a:pt x="766" y="62"/>
                    <a:pt x="754" y="74"/>
                  </a:cubicBezTo>
                  <a:cubicBezTo>
                    <a:pt x="547" y="244"/>
                    <a:pt x="341" y="427"/>
                    <a:pt x="85" y="670"/>
                  </a:cubicBezTo>
                  <a:cubicBezTo>
                    <a:pt x="80" y="681"/>
                    <a:pt x="73" y="684"/>
                    <a:pt x="66" y="684"/>
                  </a:cubicBezTo>
                  <a:cubicBezTo>
                    <a:pt x="57" y="684"/>
                    <a:pt x="49" y="677"/>
                    <a:pt x="49" y="670"/>
                  </a:cubicBezTo>
                  <a:cubicBezTo>
                    <a:pt x="36" y="658"/>
                    <a:pt x="25" y="646"/>
                    <a:pt x="36" y="622"/>
                  </a:cubicBezTo>
                  <a:cubicBezTo>
                    <a:pt x="231" y="414"/>
                    <a:pt x="450" y="208"/>
                    <a:pt x="717" y="25"/>
                  </a:cubicBezTo>
                  <a:close/>
                  <a:moveTo>
                    <a:pt x="733" y="0"/>
                  </a:moveTo>
                  <a:cubicBezTo>
                    <a:pt x="724" y="0"/>
                    <a:pt x="715" y="4"/>
                    <a:pt x="706" y="14"/>
                  </a:cubicBezTo>
                  <a:cubicBezTo>
                    <a:pt x="438" y="196"/>
                    <a:pt x="219" y="403"/>
                    <a:pt x="25" y="609"/>
                  </a:cubicBezTo>
                  <a:cubicBezTo>
                    <a:pt x="0" y="633"/>
                    <a:pt x="12" y="670"/>
                    <a:pt x="36" y="682"/>
                  </a:cubicBezTo>
                  <a:cubicBezTo>
                    <a:pt x="36" y="695"/>
                    <a:pt x="49" y="706"/>
                    <a:pt x="73" y="706"/>
                  </a:cubicBezTo>
                  <a:cubicBezTo>
                    <a:pt x="73" y="706"/>
                    <a:pt x="98" y="695"/>
                    <a:pt x="98" y="682"/>
                  </a:cubicBezTo>
                  <a:cubicBezTo>
                    <a:pt x="353" y="439"/>
                    <a:pt x="560" y="257"/>
                    <a:pt x="766" y="87"/>
                  </a:cubicBezTo>
                  <a:cubicBezTo>
                    <a:pt x="790" y="74"/>
                    <a:pt x="790" y="50"/>
                    <a:pt x="766" y="25"/>
                  </a:cubicBezTo>
                  <a:cubicBezTo>
                    <a:pt x="759" y="10"/>
                    <a:pt x="747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46" name="Google Shape;2446;p36"/>
            <p:cNvSpPr/>
            <p:nvPr/>
          </p:nvSpPr>
          <p:spPr>
            <a:xfrm>
              <a:off x="7536994" y="3258895"/>
              <a:ext cx="48088" cy="42477"/>
            </a:xfrm>
            <a:custGeom>
              <a:avLst/>
              <a:gdLst/>
              <a:ahLst/>
              <a:cxnLst/>
              <a:rect l="l" t="t" r="r" b="b"/>
              <a:pathLst>
                <a:path w="977" h="863" extrusionOk="0">
                  <a:moveTo>
                    <a:pt x="909" y="0"/>
                  </a:moveTo>
                  <a:cubicBezTo>
                    <a:pt x="899" y="0"/>
                    <a:pt x="888" y="4"/>
                    <a:pt x="877" y="12"/>
                  </a:cubicBezTo>
                  <a:cubicBezTo>
                    <a:pt x="585" y="255"/>
                    <a:pt x="306" y="511"/>
                    <a:pt x="39" y="790"/>
                  </a:cubicBezTo>
                  <a:cubicBezTo>
                    <a:pt x="1" y="819"/>
                    <a:pt x="29" y="862"/>
                    <a:pt x="67" y="862"/>
                  </a:cubicBezTo>
                  <a:cubicBezTo>
                    <a:pt x="77" y="862"/>
                    <a:pt x="89" y="859"/>
                    <a:pt x="99" y="851"/>
                  </a:cubicBezTo>
                  <a:cubicBezTo>
                    <a:pt x="379" y="584"/>
                    <a:pt x="658" y="328"/>
                    <a:pt x="939" y="73"/>
                  </a:cubicBezTo>
                  <a:cubicBezTo>
                    <a:pt x="977" y="44"/>
                    <a:pt x="947" y="0"/>
                    <a:pt x="9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47" name="Google Shape;2447;p36"/>
            <p:cNvSpPr/>
            <p:nvPr/>
          </p:nvSpPr>
          <p:spPr>
            <a:xfrm>
              <a:off x="7537043" y="3258452"/>
              <a:ext cx="47940" cy="42920"/>
            </a:xfrm>
            <a:custGeom>
              <a:avLst/>
              <a:gdLst/>
              <a:ahLst/>
              <a:cxnLst/>
              <a:rect l="l" t="t" r="r" b="b"/>
              <a:pathLst>
                <a:path w="974" h="872" extrusionOk="0">
                  <a:moveTo>
                    <a:pt x="913" y="21"/>
                  </a:moveTo>
                  <a:cubicBezTo>
                    <a:pt x="925" y="21"/>
                    <a:pt x="925" y="21"/>
                    <a:pt x="938" y="33"/>
                  </a:cubicBezTo>
                  <a:cubicBezTo>
                    <a:pt x="949" y="45"/>
                    <a:pt x="949" y="57"/>
                    <a:pt x="938" y="69"/>
                  </a:cubicBezTo>
                  <a:cubicBezTo>
                    <a:pt x="670" y="312"/>
                    <a:pt x="390" y="568"/>
                    <a:pt x="135" y="811"/>
                  </a:cubicBezTo>
                  <a:lnTo>
                    <a:pt x="86" y="847"/>
                  </a:lnTo>
                  <a:cubicBezTo>
                    <a:pt x="81" y="858"/>
                    <a:pt x="73" y="862"/>
                    <a:pt x="66" y="862"/>
                  </a:cubicBezTo>
                  <a:cubicBezTo>
                    <a:pt x="55" y="862"/>
                    <a:pt x="44" y="855"/>
                    <a:pt x="38" y="847"/>
                  </a:cubicBezTo>
                  <a:cubicBezTo>
                    <a:pt x="25" y="836"/>
                    <a:pt x="25" y="811"/>
                    <a:pt x="38" y="799"/>
                  </a:cubicBezTo>
                  <a:cubicBezTo>
                    <a:pt x="293" y="544"/>
                    <a:pt x="573" y="288"/>
                    <a:pt x="889" y="21"/>
                  </a:cubicBezTo>
                  <a:close/>
                  <a:moveTo>
                    <a:pt x="911" y="0"/>
                  </a:moveTo>
                  <a:cubicBezTo>
                    <a:pt x="899" y="0"/>
                    <a:pt x="887" y="4"/>
                    <a:pt x="876" y="9"/>
                  </a:cubicBezTo>
                  <a:cubicBezTo>
                    <a:pt x="560" y="264"/>
                    <a:pt x="281" y="531"/>
                    <a:pt x="25" y="787"/>
                  </a:cubicBezTo>
                  <a:cubicBezTo>
                    <a:pt x="1" y="811"/>
                    <a:pt x="13" y="847"/>
                    <a:pt x="25" y="860"/>
                  </a:cubicBezTo>
                  <a:cubicBezTo>
                    <a:pt x="38" y="872"/>
                    <a:pt x="49" y="872"/>
                    <a:pt x="62" y="872"/>
                  </a:cubicBezTo>
                  <a:cubicBezTo>
                    <a:pt x="74" y="872"/>
                    <a:pt x="86" y="872"/>
                    <a:pt x="98" y="860"/>
                  </a:cubicBezTo>
                  <a:lnTo>
                    <a:pt x="147" y="823"/>
                  </a:lnTo>
                  <a:cubicBezTo>
                    <a:pt x="403" y="580"/>
                    <a:pt x="670" y="325"/>
                    <a:pt x="949" y="82"/>
                  </a:cubicBezTo>
                  <a:cubicBezTo>
                    <a:pt x="974" y="69"/>
                    <a:pt x="962" y="33"/>
                    <a:pt x="949" y="21"/>
                  </a:cubicBezTo>
                  <a:cubicBezTo>
                    <a:pt x="943" y="6"/>
                    <a:pt x="927" y="0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48" name="Google Shape;2448;p36"/>
            <p:cNvSpPr/>
            <p:nvPr/>
          </p:nvSpPr>
          <p:spPr>
            <a:xfrm>
              <a:off x="7546444" y="3276319"/>
              <a:ext cx="35832" cy="29827"/>
            </a:xfrm>
            <a:custGeom>
              <a:avLst/>
              <a:gdLst/>
              <a:ahLst/>
              <a:cxnLst/>
              <a:rect l="l" t="t" r="r" b="b"/>
              <a:pathLst>
                <a:path w="728" h="606" extrusionOk="0">
                  <a:moveTo>
                    <a:pt x="676" y="1"/>
                  </a:moveTo>
                  <a:cubicBezTo>
                    <a:pt x="668" y="1"/>
                    <a:pt x="659" y="4"/>
                    <a:pt x="649" y="11"/>
                  </a:cubicBezTo>
                  <a:cubicBezTo>
                    <a:pt x="430" y="168"/>
                    <a:pt x="223" y="339"/>
                    <a:pt x="29" y="533"/>
                  </a:cubicBezTo>
                  <a:cubicBezTo>
                    <a:pt x="0" y="562"/>
                    <a:pt x="31" y="605"/>
                    <a:pt x="70" y="605"/>
                  </a:cubicBezTo>
                  <a:cubicBezTo>
                    <a:pt x="80" y="605"/>
                    <a:pt x="91" y="602"/>
                    <a:pt x="102" y="594"/>
                  </a:cubicBezTo>
                  <a:cubicBezTo>
                    <a:pt x="285" y="412"/>
                    <a:pt x="491" y="241"/>
                    <a:pt x="698" y="84"/>
                  </a:cubicBezTo>
                  <a:cubicBezTo>
                    <a:pt x="727" y="54"/>
                    <a:pt x="709" y="1"/>
                    <a:pt x="6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49" name="Google Shape;2449;p36"/>
            <p:cNvSpPr/>
            <p:nvPr/>
          </p:nvSpPr>
          <p:spPr>
            <a:xfrm>
              <a:off x="7546641" y="3275827"/>
              <a:ext cx="35389" cy="30959"/>
            </a:xfrm>
            <a:custGeom>
              <a:avLst/>
              <a:gdLst/>
              <a:ahLst/>
              <a:cxnLst/>
              <a:rect l="l" t="t" r="r" b="b"/>
              <a:pathLst>
                <a:path w="719" h="629" extrusionOk="0">
                  <a:moveTo>
                    <a:pt x="670" y="15"/>
                  </a:moveTo>
                  <a:cubicBezTo>
                    <a:pt x="682" y="15"/>
                    <a:pt x="694" y="24"/>
                    <a:pt x="694" y="32"/>
                  </a:cubicBezTo>
                  <a:cubicBezTo>
                    <a:pt x="706" y="45"/>
                    <a:pt x="706" y="69"/>
                    <a:pt x="681" y="81"/>
                  </a:cubicBezTo>
                  <a:cubicBezTo>
                    <a:pt x="462" y="251"/>
                    <a:pt x="256" y="434"/>
                    <a:pt x="86" y="592"/>
                  </a:cubicBezTo>
                  <a:cubicBezTo>
                    <a:pt x="81" y="602"/>
                    <a:pt x="73" y="606"/>
                    <a:pt x="65" y="606"/>
                  </a:cubicBezTo>
                  <a:cubicBezTo>
                    <a:pt x="55" y="606"/>
                    <a:pt x="44" y="599"/>
                    <a:pt x="37" y="592"/>
                  </a:cubicBezTo>
                  <a:cubicBezTo>
                    <a:pt x="25" y="580"/>
                    <a:pt x="13" y="567"/>
                    <a:pt x="37" y="543"/>
                  </a:cubicBezTo>
                  <a:cubicBezTo>
                    <a:pt x="208" y="373"/>
                    <a:pt x="402" y="203"/>
                    <a:pt x="657" y="21"/>
                  </a:cubicBezTo>
                  <a:cubicBezTo>
                    <a:pt x="661" y="17"/>
                    <a:pt x="666" y="15"/>
                    <a:pt x="670" y="15"/>
                  </a:cubicBezTo>
                  <a:close/>
                  <a:moveTo>
                    <a:pt x="674" y="0"/>
                  </a:moveTo>
                  <a:cubicBezTo>
                    <a:pt x="665" y="0"/>
                    <a:pt x="655" y="3"/>
                    <a:pt x="645" y="8"/>
                  </a:cubicBezTo>
                  <a:cubicBezTo>
                    <a:pt x="389" y="191"/>
                    <a:pt x="195" y="361"/>
                    <a:pt x="25" y="531"/>
                  </a:cubicBezTo>
                  <a:cubicBezTo>
                    <a:pt x="0" y="556"/>
                    <a:pt x="0" y="592"/>
                    <a:pt x="25" y="604"/>
                  </a:cubicBezTo>
                  <a:cubicBezTo>
                    <a:pt x="37" y="616"/>
                    <a:pt x="49" y="629"/>
                    <a:pt x="62" y="629"/>
                  </a:cubicBezTo>
                  <a:cubicBezTo>
                    <a:pt x="73" y="629"/>
                    <a:pt x="86" y="616"/>
                    <a:pt x="98" y="616"/>
                  </a:cubicBezTo>
                  <a:cubicBezTo>
                    <a:pt x="268" y="458"/>
                    <a:pt x="475" y="264"/>
                    <a:pt x="694" y="105"/>
                  </a:cubicBezTo>
                  <a:cubicBezTo>
                    <a:pt x="718" y="81"/>
                    <a:pt x="718" y="45"/>
                    <a:pt x="706" y="21"/>
                  </a:cubicBezTo>
                  <a:cubicBezTo>
                    <a:pt x="699" y="6"/>
                    <a:pt x="687" y="0"/>
                    <a:pt x="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50" name="Google Shape;2450;p36"/>
            <p:cNvSpPr/>
            <p:nvPr/>
          </p:nvSpPr>
          <p:spPr>
            <a:xfrm>
              <a:off x="7609399" y="3280700"/>
              <a:ext cx="23626" cy="21854"/>
            </a:xfrm>
            <a:custGeom>
              <a:avLst/>
              <a:gdLst/>
              <a:ahLst/>
              <a:cxnLst/>
              <a:rect l="l" t="t" r="r" b="b"/>
              <a:pathLst>
                <a:path w="480" h="444" extrusionOk="0">
                  <a:moveTo>
                    <a:pt x="423" y="1"/>
                  </a:moveTo>
                  <a:cubicBezTo>
                    <a:pt x="412" y="1"/>
                    <a:pt x="401" y="6"/>
                    <a:pt x="392" y="19"/>
                  </a:cubicBezTo>
                  <a:cubicBezTo>
                    <a:pt x="282" y="141"/>
                    <a:pt x="160" y="262"/>
                    <a:pt x="39" y="371"/>
                  </a:cubicBezTo>
                  <a:cubicBezTo>
                    <a:pt x="1" y="400"/>
                    <a:pt x="30" y="444"/>
                    <a:pt x="68" y="444"/>
                  </a:cubicBezTo>
                  <a:cubicBezTo>
                    <a:pt x="78" y="444"/>
                    <a:pt x="90" y="440"/>
                    <a:pt x="100" y="432"/>
                  </a:cubicBezTo>
                  <a:cubicBezTo>
                    <a:pt x="222" y="323"/>
                    <a:pt x="343" y="201"/>
                    <a:pt x="452" y="79"/>
                  </a:cubicBezTo>
                  <a:cubicBezTo>
                    <a:pt x="480" y="43"/>
                    <a:pt x="453" y="1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51" name="Google Shape;2451;p36"/>
            <p:cNvSpPr/>
            <p:nvPr/>
          </p:nvSpPr>
          <p:spPr>
            <a:xfrm>
              <a:off x="7609497" y="3280306"/>
              <a:ext cx="24019" cy="22887"/>
            </a:xfrm>
            <a:custGeom>
              <a:avLst/>
              <a:gdLst/>
              <a:ahLst/>
              <a:cxnLst/>
              <a:rect l="l" t="t" r="r" b="b"/>
              <a:pathLst>
                <a:path w="488" h="465" extrusionOk="0">
                  <a:moveTo>
                    <a:pt x="426" y="14"/>
                  </a:moveTo>
                  <a:lnTo>
                    <a:pt x="439" y="27"/>
                  </a:lnTo>
                  <a:cubicBezTo>
                    <a:pt x="463" y="39"/>
                    <a:pt x="463" y="63"/>
                    <a:pt x="450" y="76"/>
                  </a:cubicBezTo>
                  <a:cubicBezTo>
                    <a:pt x="329" y="222"/>
                    <a:pt x="207" y="331"/>
                    <a:pt x="85" y="440"/>
                  </a:cubicBezTo>
                  <a:cubicBezTo>
                    <a:pt x="82" y="444"/>
                    <a:pt x="78" y="445"/>
                    <a:pt x="73" y="445"/>
                  </a:cubicBezTo>
                  <a:cubicBezTo>
                    <a:pt x="61" y="445"/>
                    <a:pt x="46" y="437"/>
                    <a:pt x="37" y="428"/>
                  </a:cubicBezTo>
                  <a:cubicBezTo>
                    <a:pt x="25" y="416"/>
                    <a:pt x="25" y="403"/>
                    <a:pt x="37" y="392"/>
                  </a:cubicBezTo>
                  <a:cubicBezTo>
                    <a:pt x="147" y="295"/>
                    <a:pt x="280" y="160"/>
                    <a:pt x="402" y="27"/>
                  </a:cubicBezTo>
                  <a:cubicBezTo>
                    <a:pt x="414" y="14"/>
                    <a:pt x="414" y="14"/>
                    <a:pt x="426" y="14"/>
                  </a:cubicBezTo>
                  <a:close/>
                  <a:moveTo>
                    <a:pt x="420" y="0"/>
                  </a:moveTo>
                  <a:cubicBezTo>
                    <a:pt x="410" y="0"/>
                    <a:pt x="400" y="4"/>
                    <a:pt x="390" y="14"/>
                  </a:cubicBezTo>
                  <a:cubicBezTo>
                    <a:pt x="268" y="149"/>
                    <a:pt x="134" y="282"/>
                    <a:pt x="25" y="379"/>
                  </a:cubicBezTo>
                  <a:cubicBezTo>
                    <a:pt x="1" y="392"/>
                    <a:pt x="12" y="428"/>
                    <a:pt x="25" y="440"/>
                  </a:cubicBezTo>
                  <a:cubicBezTo>
                    <a:pt x="37" y="452"/>
                    <a:pt x="49" y="465"/>
                    <a:pt x="61" y="465"/>
                  </a:cubicBezTo>
                  <a:cubicBezTo>
                    <a:pt x="74" y="465"/>
                    <a:pt x="85" y="465"/>
                    <a:pt x="98" y="452"/>
                  </a:cubicBezTo>
                  <a:cubicBezTo>
                    <a:pt x="220" y="343"/>
                    <a:pt x="341" y="233"/>
                    <a:pt x="463" y="87"/>
                  </a:cubicBezTo>
                  <a:cubicBezTo>
                    <a:pt x="487" y="63"/>
                    <a:pt x="475" y="27"/>
                    <a:pt x="450" y="14"/>
                  </a:cubicBezTo>
                  <a:cubicBezTo>
                    <a:pt x="443" y="8"/>
                    <a:pt x="432" y="0"/>
                    <a:pt x="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52" name="Google Shape;2452;p36"/>
            <p:cNvSpPr/>
            <p:nvPr/>
          </p:nvSpPr>
          <p:spPr>
            <a:xfrm>
              <a:off x="7737621" y="3002646"/>
              <a:ext cx="5414" cy="32338"/>
            </a:xfrm>
            <a:custGeom>
              <a:avLst/>
              <a:gdLst/>
              <a:ahLst/>
              <a:cxnLst/>
              <a:rect l="l" t="t" r="r" b="b"/>
              <a:pathLst>
                <a:path w="110" h="657" extrusionOk="0">
                  <a:moveTo>
                    <a:pt x="65" y="0"/>
                  </a:moveTo>
                  <a:cubicBezTo>
                    <a:pt x="43" y="0"/>
                    <a:pt x="18" y="12"/>
                    <a:pt x="12" y="37"/>
                  </a:cubicBezTo>
                  <a:cubicBezTo>
                    <a:pt x="12" y="231"/>
                    <a:pt x="0" y="426"/>
                    <a:pt x="0" y="620"/>
                  </a:cubicBezTo>
                  <a:cubicBezTo>
                    <a:pt x="0" y="645"/>
                    <a:pt x="21" y="657"/>
                    <a:pt x="44" y="657"/>
                  </a:cubicBezTo>
                  <a:cubicBezTo>
                    <a:pt x="67" y="657"/>
                    <a:pt x="91" y="645"/>
                    <a:pt x="98" y="620"/>
                  </a:cubicBezTo>
                  <a:cubicBezTo>
                    <a:pt x="98" y="426"/>
                    <a:pt x="98" y="231"/>
                    <a:pt x="109" y="37"/>
                  </a:cubicBezTo>
                  <a:cubicBezTo>
                    <a:pt x="109" y="12"/>
                    <a:pt x="88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53" name="Google Shape;2453;p36"/>
            <p:cNvSpPr/>
            <p:nvPr/>
          </p:nvSpPr>
          <p:spPr>
            <a:xfrm>
              <a:off x="7737621" y="3002055"/>
              <a:ext cx="5414" cy="33568"/>
            </a:xfrm>
            <a:custGeom>
              <a:avLst/>
              <a:gdLst/>
              <a:ahLst/>
              <a:cxnLst/>
              <a:rect l="l" t="t" r="r" b="b"/>
              <a:pathLst>
                <a:path w="110" h="682" extrusionOk="0">
                  <a:moveTo>
                    <a:pt x="61" y="24"/>
                  </a:moveTo>
                  <a:cubicBezTo>
                    <a:pt x="85" y="24"/>
                    <a:pt x="98" y="37"/>
                    <a:pt x="98" y="49"/>
                  </a:cubicBezTo>
                  <a:lnTo>
                    <a:pt x="98" y="170"/>
                  </a:lnTo>
                  <a:cubicBezTo>
                    <a:pt x="98" y="316"/>
                    <a:pt x="85" y="475"/>
                    <a:pt x="85" y="632"/>
                  </a:cubicBezTo>
                  <a:cubicBezTo>
                    <a:pt x="85" y="645"/>
                    <a:pt x="61" y="657"/>
                    <a:pt x="49" y="657"/>
                  </a:cubicBezTo>
                  <a:cubicBezTo>
                    <a:pt x="25" y="657"/>
                    <a:pt x="12" y="645"/>
                    <a:pt x="12" y="632"/>
                  </a:cubicBezTo>
                  <a:cubicBezTo>
                    <a:pt x="12" y="475"/>
                    <a:pt x="25" y="316"/>
                    <a:pt x="25" y="170"/>
                  </a:cubicBezTo>
                  <a:lnTo>
                    <a:pt x="25" y="49"/>
                  </a:lnTo>
                  <a:cubicBezTo>
                    <a:pt x="25" y="24"/>
                    <a:pt x="49" y="24"/>
                    <a:pt x="61" y="24"/>
                  </a:cubicBezTo>
                  <a:close/>
                  <a:moveTo>
                    <a:pt x="61" y="0"/>
                  </a:moveTo>
                  <a:cubicBezTo>
                    <a:pt x="36" y="0"/>
                    <a:pt x="12" y="24"/>
                    <a:pt x="12" y="49"/>
                  </a:cubicBezTo>
                  <a:lnTo>
                    <a:pt x="0" y="170"/>
                  </a:lnTo>
                  <a:lnTo>
                    <a:pt x="0" y="632"/>
                  </a:lnTo>
                  <a:cubicBezTo>
                    <a:pt x="0" y="657"/>
                    <a:pt x="25" y="681"/>
                    <a:pt x="49" y="681"/>
                  </a:cubicBezTo>
                  <a:cubicBezTo>
                    <a:pt x="73" y="681"/>
                    <a:pt x="98" y="657"/>
                    <a:pt x="98" y="632"/>
                  </a:cubicBezTo>
                  <a:cubicBezTo>
                    <a:pt x="109" y="475"/>
                    <a:pt x="109" y="316"/>
                    <a:pt x="109" y="170"/>
                  </a:cubicBezTo>
                  <a:lnTo>
                    <a:pt x="109" y="49"/>
                  </a:lnTo>
                  <a:cubicBezTo>
                    <a:pt x="109" y="24"/>
                    <a:pt x="85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54" name="Google Shape;2454;p36"/>
            <p:cNvSpPr/>
            <p:nvPr/>
          </p:nvSpPr>
          <p:spPr>
            <a:xfrm>
              <a:off x="7744463" y="3003237"/>
              <a:ext cx="8121" cy="69351"/>
            </a:xfrm>
            <a:custGeom>
              <a:avLst/>
              <a:gdLst/>
              <a:ahLst/>
              <a:cxnLst/>
              <a:rect l="l" t="t" r="r" b="b"/>
              <a:pathLst>
                <a:path w="165" h="1409" extrusionOk="0">
                  <a:moveTo>
                    <a:pt x="86" y="1"/>
                  </a:moveTo>
                  <a:cubicBezTo>
                    <a:pt x="65" y="1"/>
                    <a:pt x="43" y="13"/>
                    <a:pt x="43" y="37"/>
                  </a:cubicBezTo>
                  <a:cubicBezTo>
                    <a:pt x="32" y="487"/>
                    <a:pt x="32" y="925"/>
                    <a:pt x="7" y="1362"/>
                  </a:cubicBezTo>
                  <a:cubicBezTo>
                    <a:pt x="1" y="1393"/>
                    <a:pt x="22" y="1408"/>
                    <a:pt x="45" y="1408"/>
                  </a:cubicBezTo>
                  <a:cubicBezTo>
                    <a:pt x="68" y="1408"/>
                    <a:pt x="92" y="1393"/>
                    <a:pt x="92" y="1362"/>
                  </a:cubicBezTo>
                  <a:cubicBezTo>
                    <a:pt x="129" y="925"/>
                    <a:pt x="165" y="475"/>
                    <a:pt x="129" y="37"/>
                  </a:cubicBezTo>
                  <a:cubicBezTo>
                    <a:pt x="129" y="13"/>
                    <a:pt x="107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55" name="Google Shape;2455;p36"/>
            <p:cNvSpPr/>
            <p:nvPr/>
          </p:nvSpPr>
          <p:spPr>
            <a:xfrm>
              <a:off x="7744168" y="3002646"/>
              <a:ext cx="8417" cy="70680"/>
            </a:xfrm>
            <a:custGeom>
              <a:avLst/>
              <a:gdLst/>
              <a:ahLst/>
              <a:cxnLst/>
              <a:rect l="l" t="t" r="r" b="b"/>
              <a:pathLst>
                <a:path w="171" h="1436" extrusionOk="0">
                  <a:moveTo>
                    <a:pt x="86" y="25"/>
                  </a:moveTo>
                  <a:cubicBezTo>
                    <a:pt x="111" y="25"/>
                    <a:pt x="122" y="37"/>
                    <a:pt x="122" y="49"/>
                  </a:cubicBezTo>
                  <a:cubicBezTo>
                    <a:pt x="159" y="499"/>
                    <a:pt x="135" y="949"/>
                    <a:pt x="98" y="1374"/>
                  </a:cubicBezTo>
                  <a:cubicBezTo>
                    <a:pt x="86" y="1399"/>
                    <a:pt x="62" y="1411"/>
                    <a:pt x="49" y="1411"/>
                  </a:cubicBezTo>
                  <a:cubicBezTo>
                    <a:pt x="38" y="1411"/>
                    <a:pt x="13" y="1399"/>
                    <a:pt x="13" y="1374"/>
                  </a:cubicBezTo>
                  <a:cubicBezTo>
                    <a:pt x="38" y="1120"/>
                    <a:pt x="38" y="839"/>
                    <a:pt x="49" y="584"/>
                  </a:cubicBezTo>
                  <a:cubicBezTo>
                    <a:pt x="49" y="414"/>
                    <a:pt x="49" y="231"/>
                    <a:pt x="62" y="49"/>
                  </a:cubicBezTo>
                  <a:cubicBezTo>
                    <a:pt x="62" y="25"/>
                    <a:pt x="74" y="25"/>
                    <a:pt x="86" y="25"/>
                  </a:cubicBezTo>
                  <a:close/>
                  <a:moveTo>
                    <a:pt x="86" y="1"/>
                  </a:moveTo>
                  <a:cubicBezTo>
                    <a:pt x="74" y="1"/>
                    <a:pt x="38" y="25"/>
                    <a:pt x="38" y="49"/>
                  </a:cubicBezTo>
                  <a:cubicBezTo>
                    <a:pt x="38" y="231"/>
                    <a:pt x="25" y="414"/>
                    <a:pt x="25" y="584"/>
                  </a:cubicBezTo>
                  <a:cubicBezTo>
                    <a:pt x="25" y="839"/>
                    <a:pt x="13" y="1107"/>
                    <a:pt x="1" y="1374"/>
                  </a:cubicBezTo>
                  <a:cubicBezTo>
                    <a:pt x="1" y="1411"/>
                    <a:pt x="25" y="1423"/>
                    <a:pt x="49" y="1436"/>
                  </a:cubicBezTo>
                  <a:cubicBezTo>
                    <a:pt x="74" y="1436"/>
                    <a:pt x="111" y="1411"/>
                    <a:pt x="111" y="1374"/>
                  </a:cubicBezTo>
                  <a:cubicBezTo>
                    <a:pt x="147" y="949"/>
                    <a:pt x="171" y="499"/>
                    <a:pt x="147" y="49"/>
                  </a:cubicBezTo>
                  <a:cubicBezTo>
                    <a:pt x="147" y="25"/>
                    <a:pt x="111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56" name="Google Shape;2456;p36"/>
            <p:cNvSpPr/>
            <p:nvPr/>
          </p:nvSpPr>
          <p:spPr>
            <a:xfrm>
              <a:off x="7734028" y="3291922"/>
              <a:ext cx="6005" cy="95536"/>
            </a:xfrm>
            <a:custGeom>
              <a:avLst/>
              <a:gdLst/>
              <a:ahLst/>
              <a:cxnLst/>
              <a:rect l="l" t="t" r="r" b="b"/>
              <a:pathLst>
                <a:path w="122" h="1941" extrusionOk="0">
                  <a:moveTo>
                    <a:pt x="55" y="1"/>
                  </a:moveTo>
                  <a:cubicBezTo>
                    <a:pt x="33" y="1"/>
                    <a:pt x="12" y="16"/>
                    <a:pt x="12" y="46"/>
                  </a:cubicBezTo>
                  <a:cubicBezTo>
                    <a:pt x="0" y="667"/>
                    <a:pt x="0" y="1275"/>
                    <a:pt x="12" y="1894"/>
                  </a:cubicBezTo>
                  <a:cubicBezTo>
                    <a:pt x="18" y="1925"/>
                    <a:pt x="43" y="1940"/>
                    <a:pt x="65" y="1940"/>
                  </a:cubicBezTo>
                  <a:cubicBezTo>
                    <a:pt x="88" y="1940"/>
                    <a:pt x="109" y="1925"/>
                    <a:pt x="109" y="1894"/>
                  </a:cubicBezTo>
                  <a:cubicBezTo>
                    <a:pt x="122" y="1275"/>
                    <a:pt x="109" y="667"/>
                    <a:pt x="98" y="46"/>
                  </a:cubicBezTo>
                  <a:cubicBezTo>
                    <a:pt x="98" y="16"/>
                    <a:pt x="76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57" name="Google Shape;2457;p36"/>
            <p:cNvSpPr/>
            <p:nvPr/>
          </p:nvSpPr>
          <p:spPr>
            <a:xfrm>
              <a:off x="7733388" y="3291775"/>
              <a:ext cx="6645" cy="95831"/>
            </a:xfrm>
            <a:custGeom>
              <a:avLst/>
              <a:gdLst/>
              <a:ahLst/>
              <a:cxnLst/>
              <a:rect l="l" t="t" r="r" b="b"/>
              <a:pathLst>
                <a:path w="135" h="1947" extrusionOk="0">
                  <a:moveTo>
                    <a:pt x="62" y="13"/>
                  </a:moveTo>
                  <a:cubicBezTo>
                    <a:pt x="86" y="13"/>
                    <a:pt x="98" y="25"/>
                    <a:pt x="98" y="49"/>
                  </a:cubicBezTo>
                  <a:cubicBezTo>
                    <a:pt x="111" y="621"/>
                    <a:pt x="122" y="1265"/>
                    <a:pt x="111" y="1897"/>
                  </a:cubicBezTo>
                  <a:cubicBezTo>
                    <a:pt x="111" y="1922"/>
                    <a:pt x="98" y="1934"/>
                    <a:pt x="74" y="1934"/>
                  </a:cubicBezTo>
                  <a:cubicBezTo>
                    <a:pt x="62" y="1934"/>
                    <a:pt x="38" y="1922"/>
                    <a:pt x="38" y="1897"/>
                  </a:cubicBezTo>
                  <a:cubicBezTo>
                    <a:pt x="25" y="1265"/>
                    <a:pt x="25" y="621"/>
                    <a:pt x="38" y="49"/>
                  </a:cubicBezTo>
                  <a:cubicBezTo>
                    <a:pt x="38" y="25"/>
                    <a:pt x="49" y="13"/>
                    <a:pt x="62" y="13"/>
                  </a:cubicBezTo>
                  <a:close/>
                  <a:moveTo>
                    <a:pt x="62" y="0"/>
                  </a:moveTo>
                  <a:cubicBezTo>
                    <a:pt x="38" y="0"/>
                    <a:pt x="13" y="13"/>
                    <a:pt x="13" y="49"/>
                  </a:cubicBezTo>
                  <a:cubicBezTo>
                    <a:pt x="13" y="621"/>
                    <a:pt x="1" y="1265"/>
                    <a:pt x="25" y="1897"/>
                  </a:cubicBezTo>
                  <a:cubicBezTo>
                    <a:pt x="25" y="1934"/>
                    <a:pt x="49" y="1946"/>
                    <a:pt x="74" y="1946"/>
                  </a:cubicBezTo>
                  <a:cubicBezTo>
                    <a:pt x="98" y="1946"/>
                    <a:pt x="135" y="1934"/>
                    <a:pt x="135" y="1897"/>
                  </a:cubicBezTo>
                  <a:cubicBezTo>
                    <a:pt x="135" y="1265"/>
                    <a:pt x="135" y="621"/>
                    <a:pt x="122" y="49"/>
                  </a:cubicBezTo>
                  <a:cubicBezTo>
                    <a:pt x="122" y="13"/>
                    <a:pt x="98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58" name="Google Shape;2458;p36"/>
            <p:cNvSpPr/>
            <p:nvPr/>
          </p:nvSpPr>
          <p:spPr>
            <a:xfrm>
              <a:off x="7741756" y="3339224"/>
              <a:ext cx="5463" cy="47054"/>
            </a:xfrm>
            <a:custGeom>
              <a:avLst/>
              <a:gdLst/>
              <a:ahLst/>
              <a:cxnLst/>
              <a:rect l="l" t="t" r="r" b="b"/>
              <a:pathLst>
                <a:path w="111" h="956" extrusionOk="0">
                  <a:moveTo>
                    <a:pt x="44" y="0"/>
                  </a:moveTo>
                  <a:cubicBezTo>
                    <a:pt x="22" y="0"/>
                    <a:pt x="1" y="15"/>
                    <a:pt x="1" y="46"/>
                  </a:cubicBezTo>
                  <a:cubicBezTo>
                    <a:pt x="1" y="338"/>
                    <a:pt x="1" y="617"/>
                    <a:pt x="25" y="909"/>
                  </a:cubicBezTo>
                  <a:cubicBezTo>
                    <a:pt x="25" y="940"/>
                    <a:pt x="47" y="955"/>
                    <a:pt x="68" y="955"/>
                  </a:cubicBezTo>
                  <a:cubicBezTo>
                    <a:pt x="89" y="955"/>
                    <a:pt x="111" y="940"/>
                    <a:pt x="111" y="909"/>
                  </a:cubicBezTo>
                  <a:cubicBezTo>
                    <a:pt x="111" y="617"/>
                    <a:pt x="98" y="338"/>
                    <a:pt x="87" y="46"/>
                  </a:cubicBezTo>
                  <a:cubicBezTo>
                    <a:pt x="87" y="15"/>
                    <a:pt x="6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59" name="Google Shape;2459;p36"/>
            <p:cNvSpPr/>
            <p:nvPr/>
          </p:nvSpPr>
          <p:spPr>
            <a:xfrm>
              <a:off x="7741215" y="3339077"/>
              <a:ext cx="6595" cy="47940"/>
            </a:xfrm>
            <a:custGeom>
              <a:avLst/>
              <a:gdLst/>
              <a:ahLst/>
              <a:cxnLst/>
              <a:rect l="l" t="t" r="r" b="b"/>
              <a:pathLst>
                <a:path w="134" h="974" extrusionOk="0">
                  <a:moveTo>
                    <a:pt x="49" y="12"/>
                  </a:moveTo>
                  <a:cubicBezTo>
                    <a:pt x="73" y="12"/>
                    <a:pt x="85" y="25"/>
                    <a:pt x="85" y="49"/>
                  </a:cubicBezTo>
                  <a:cubicBezTo>
                    <a:pt x="98" y="98"/>
                    <a:pt x="98" y="158"/>
                    <a:pt x="98" y="207"/>
                  </a:cubicBezTo>
                  <a:cubicBezTo>
                    <a:pt x="109" y="438"/>
                    <a:pt x="109" y="682"/>
                    <a:pt x="109" y="912"/>
                  </a:cubicBezTo>
                  <a:cubicBezTo>
                    <a:pt x="109" y="936"/>
                    <a:pt x="98" y="949"/>
                    <a:pt x="85" y="949"/>
                  </a:cubicBezTo>
                  <a:cubicBezTo>
                    <a:pt x="61" y="949"/>
                    <a:pt x="36" y="936"/>
                    <a:pt x="36" y="912"/>
                  </a:cubicBezTo>
                  <a:cubicBezTo>
                    <a:pt x="25" y="682"/>
                    <a:pt x="25" y="438"/>
                    <a:pt x="25" y="207"/>
                  </a:cubicBezTo>
                  <a:lnTo>
                    <a:pt x="25" y="49"/>
                  </a:lnTo>
                  <a:cubicBezTo>
                    <a:pt x="25" y="25"/>
                    <a:pt x="36" y="12"/>
                    <a:pt x="49" y="12"/>
                  </a:cubicBezTo>
                  <a:close/>
                  <a:moveTo>
                    <a:pt x="49" y="0"/>
                  </a:moveTo>
                  <a:cubicBezTo>
                    <a:pt x="25" y="0"/>
                    <a:pt x="0" y="12"/>
                    <a:pt x="0" y="49"/>
                  </a:cubicBezTo>
                  <a:lnTo>
                    <a:pt x="0" y="207"/>
                  </a:lnTo>
                  <a:cubicBezTo>
                    <a:pt x="12" y="438"/>
                    <a:pt x="12" y="682"/>
                    <a:pt x="25" y="912"/>
                  </a:cubicBezTo>
                  <a:cubicBezTo>
                    <a:pt x="25" y="949"/>
                    <a:pt x="49" y="973"/>
                    <a:pt x="85" y="973"/>
                  </a:cubicBezTo>
                  <a:cubicBezTo>
                    <a:pt x="109" y="961"/>
                    <a:pt x="134" y="949"/>
                    <a:pt x="134" y="912"/>
                  </a:cubicBezTo>
                  <a:cubicBezTo>
                    <a:pt x="134" y="682"/>
                    <a:pt x="122" y="438"/>
                    <a:pt x="109" y="207"/>
                  </a:cubicBezTo>
                  <a:lnTo>
                    <a:pt x="109" y="49"/>
                  </a:lnTo>
                  <a:cubicBezTo>
                    <a:pt x="109" y="12"/>
                    <a:pt x="85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60" name="Google Shape;2460;p36"/>
            <p:cNvSpPr/>
            <p:nvPr/>
          </p:nvSpPr>
          <p:spPr>
            <a:xfrm>
              <a:off x="7686726" y="3365410"/>
              <a:ext cx="79047" cy="6842"/>
            </a:xfrm>
            <a:custGeom>
              <a:avLst/>
              <a:gdLst/>
              <a:ahLst/>
              <a:cxnLst/>
              <a:rect l="l" t="t" r="r" b="b"/>
              <a:pathLst>
                <a:path w="1606" h="139" extrusionOk="0">
                  <a:moveTo>
                    <a:pt x="61" y="1"/>
                  </a:moveTo>
                  <a:cubicBezTo>
                    <a:pt x="0" y="1"/>
                    <a:pt x="13" y="85"/>
                    <a:pt x="61" y="98"/>
                  </a:cubicBezTo>
                  <a:cubicBezTo>
                    <a:pt x="434" y="125"/>
                    <a:pt x="807" y="139"/>
                    <a:pt x="1174" y="139"/>
                  </a:cubicBezTo>
                  <a:cubicBezTo>
                    <a:pt x="1299" y="139"/>
                    <a:pt x="1422" y="137"/>
                    <a:pt x="1545" y="134"/>
                  </a:cubicBezTo>
                  <a:cubicBezTo>
                    <a:pt x="1602" y="134"/>
                    <a:pt x="1605" y="48"/>
                    <a:pt x="1555" y="48"/>
                  </a:cubicBezTo>
                  <a:cubicBezTo>
                    <a:pt x="1552" y="48"/>
                    <a:pt x="1549" y="48"/>
                    <a:pt x="1545" y="49"/>
                  </a:cubicBezTo>
                  <a:cubicBezTo>
                    <a:pt x="1059" y="49"/>
                    <a:pt x="560" y="37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61" name="Google Shape;2461;p36"/>
            <p:cNvSpPr/>
            <p:nvPr/>
          </p:nvSpPr>
          <p:spPr>
            <a:xfrm>
              <a:off x="7687317" y="3365410"/>
              <a:ext cx="78457" cy="7235"/>
            </a:xfrm>
            <a:custGeom>
              <a:avLst/>
              <a:gdLst/>
              <a:ahLst/>
              <a:cxnLst/>
              <a:rect l="l" t="t" r="r" b="b"/>
              <a:pathLst>
                <a:path w="1594" h="147" extrusionOk="0">
                  <a:moveTo>
                    <a:pt x="49" y="12"/>
                  </a:moveTo>
                  <a:cubicBezTo>
                    <a:pt x="406" y="40"/>
                    <a:pt x="770" y="54"/>
                    <a:pt x="1151" y="54"/>
                  </a:cubicBezTo>
                  <a:cubicBezTo>
                    <a:pt x="1276" y="54"/>
                    <a:pt x="1404" y="52"/>
                    <a:pt x="1533" y="49"/>
                  </a:cubicBezTo>
                  <a:lnTo>
                    <a:pt x="1545" y="49"/>
                  </a:lnTo>
                  <a:cubicBezTo>
                    <a:pt x="1557" y="49"/>
                    <a:pt x="1569" y="74"/>
                    <a:pt x="1569" y="85"/>
                  </a:cubicBezTo>
                  <a:cubicBezTo>
                    <a:pt x="1569" y="98"/>
                    <a:pt x="1557" y="122"/>
                    <a:pt x="1533" y="122"/>
                  </a:cubicBezTo>
                  <a:cubicBezTo>
                    <a:pt x="1416" y="125"/>
                    <a:pt x="1297" y="127"/>
                    <a:pt x="1176" y="127"/>
                  </a:cubicBezTo>
                  <a:cubicBezTo>
                    <a:pt x="811" y="127"/>
                    <a:pt x="434" y="113"/>
                    <a:pt x="49" y="85"/>
                  </a:cubicBezTo>
                  <a:cubicBezTo>
                    <a:pt x="25" y="85"/>
                    <a:pt x="12" y="61"/>
                    <a:pt x="12" y="49"/>
                  </a:cubicBezTo>
                  <a:cubicBezTo>
                    <a:pt x="12" y="25"/>
                    <a:pt x="25" y="12"/>
                    <a:pt x="49" y="12"/>
                  </a:cubicBezTo>
                  <a:close/>
                  <a:moveTo>
                    <a:pt x="49" y="1"/>
                  </a:moveTo>
                  <a:cubicBezTo>
                    <a:pt x="12" y="1"/>
                    <a:pt x="1" y="25"/>
                    <a:pt x="1" y="37"/>
                  </a:cubicBezTo>
                  <a:cubicBezTo>
                    <a:pt x="1" y="74"/>
                    <a:pt x="12" y="98"/>
                    <a:pt x="49" y="98"/>
                  </a:cubicBezTo>
                  <a:cubicBezTo>
                    <a:pt x="414" y="134"/>
                    <a:pt x="766" y="147"/>
                    <a:pt x="1120" y="147"/>
                  </a:cubicBezTo>
                  <a:cubicBezTo>
                    <a:pt x="1266" y="147"/>
                    <a:pt x="1399" y="147"/>
                    <a:pt x="1533" y="134"/>
                  </a:cubicBezTo>
                  <a:cubicBezTo>
                    <a:pt x="1569" y="134"/>
                    <a:pt x="1593" y="110"/>
                    <a:pt x="1593" y="85"/>
                  </a:cubicBezTo>
                  <a:cubicBezTo>
                    <a:pt x="1593" y="61"/>
                    <a:pt x="1569" y="37"/>
                    <a:pt x="1545" y="37"/>
                  </a:cubicBezTo>
                  <a:lnTo>
                    <a:pt x="1533" y="37"/>
                  </a:lnTo>
                  <a:cubicBezTo>
                    <a:pt x="1401" y="40"/>
                    <a:pt x="1271" y="41"/>
                    <a:pt x="1143" y="41"/>
                  </a:cubicBezTo>
                  <a:cubicBezTo>
                    <a:pt x="765" y="41"/>
                    <a:pt x="404" y="27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62" name="Google Shape;2462;p36"/>
            <p:cNvSpPr/>
            <p:nvPr/>
          </p:nvSpPr>
          <p:spPr>
            <a:xfrm>
              <a:off x="7419747" y="2998019"/>
              <a:ext cx="4824" cy="25496"/>
            </a:xfrm>
            <a:custGeom>
              <a:avLst/>
              <a:gdLst/>
              <a:ahLst/>
              <a:cxnLst/>
              <a:rect l="l" t="t" r="r" b="b"/>
              <a:pathLst>
                <a:path w="98" h="518" extrusionOk="0">
                  <a:moveTo>
                    <a:pt x="55" y="0"/>
                  </a:moveTo>
                  <a:cubicBezTo>
                    <a:pt x="34" y="0"/>
                    <a:pt x="13" y="15"/>
                    <a:pt x="13" y="46"/>
                  </a:cubicBezTo>
                  <a:cubicBezTo>
                    <a:pt x="0" y="192"/>
                    <a:pt x="0" y="325"/>
                    <a:pt x="0" y="471"/>
                  </a:cubicBezTo>
                  <a:cubicBezTo>
                    <a:pt x="0" y="502"/>
                    <a:pt x="21" y="517"/>
                    <a:pt x="43" y="517"/>
                  </a:cubicBezTo>
                  <a:cubicBezTo>
                    <a:pt x="64" y="517"/>
                    <a:pt x="86" y="502"/>
                    <a:pt x="86" y="471"/>
                  </a:cubicBezTo>
                  <a:cubicBezTo>
                    <a:pt x="86" y="325"/>
                    <a:pt x="97" y="192"/>
                    <a:pt x="97" y="46"/>
                  </a:cubicBezTo>
                  <a:cubicBezTo>
                    <a:pt x="97" y="15"/>
                    <a:pt x="76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63" name="Google Shape;2463;p36"/>
            <p:cNvSpPr/>
            <p:nvPr/>
          </p:nvSpPr>
          <p:spPr>
            <a:xfrm>
              <a:off x="7419157" y="2997872"/>
              <a:ext cx="6054" cy="25742"/>
            </a:xfrm>
            <a:custGeom>
              <a:avLst/>
              <a:gdLst/>
              <a:ahLst/>
              <a:cxnLst/>
              <a:rect l="l" t="t" r="r" b="b"/>
              <a:pathLst>
                <a:path w="123" h="523" extrusionOk="0">
                  <a:moveTo>
                    <a:pt x="61" y="12"/>
                  </a:moveTo>
                  <a:cubicBezTo>
                    <a:pt x="85" y="12"/>
                    <a:pt x="98" y="25"/>
                    <a:pt x="98" y="49"/>
                  </a:cubicBezTo>
                  <a:lnTo>
                    <a:pt x="98" y="158"/>
                  </a:lnTo>
                  <a:cubicBezTo>
                    <a:pt x="98" y="255"/>
                    <a:pt x="85" y="365"/>
                    <a:pt x="85" y="474"/>
                  </a:cubicBezTo>
                  <a:cubicBezTo>
                    <a:pt x="85" y="499"/>
                    <a:pt x="73" y="511"/>
                    <a:pt x="49" y="511"/>
                  </a:cubicBezTo>
                  <a:cubicBezTo>
                    <a:pt x="36" y="511"/>
                    <a:pt x="25" y="499"/>
                    <a:pt x="25" y="474"/>
                  </a:cubicBezTo>
                  <a:lnTo>
                    <a:pt x="25" y="158"/>
                  </a:lnTo>
                  <a:lnTo>
                    <a:pt x="36" y="49"/>
                  </a:lnTo>
                  <a:cubicBezTo>
                    <a:pt x="36" y="25"/>
                    <a:pt x="49" y="12"/>
                    <a:pt x="61" y="12"/>
                  </a:cubicBezTo>
                  <a:close/>
                  <a:moveTo>
                    <a:pt x="73" y="0"/>
                  </a:moveTo>
                  <a:cubicBezTo>
                    <a:pt x="36" y="0"/>
                    <a:pt x="12" y="12"/>
                    <a:pt x="12" y="49"/>
                  </a:cubicBezTo>
                  <a:lnTo>
                    <a:pt x="12" y="158"/>
                  </a:lnTo>
                  <a:cubicBezTo>
                    <a:pt x="12" y="255"/>
                    <a:pt x="0" y="365"/>
                    <a:pt x="0" y="474"/>
                  </a:cubicBezTo>
                  <a:cubicBezTo>
                    <a:pt x="0" y="511"/>
                    <a:pt x="25" y="523"/>
                    <a:pt x="49" y="523"/>
                  </a:cubicBezTo>
                  <a:cubicBezTo>
                    <a:pt x="73" y="523"/>
                    <a:pt x="98" y="511"/>
                    <a:pt x="109" y="474"/>
                  </a:cubicBezTo>
                  <a:lnTo>
                    <a:pt x="109" y="158"/>
                  </a:lnTo>
                  <a:lnTo>
                    <a:pt x="122" y="49"/>
                  </a:lnTo>
                  <a:cubicBezTo>
                    <a:pt x="122" y="12"/>
                    <a:pt x="98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64" name="Google Shape;2464;p36"/>
            <p:cNvSpPr/>
            <p:nvPr/>
          </p:nvSpPr>
          <p:spPr>
            <a:xfrm>
              <a:off x="7429001" y="2999201"/>
              <a:ext cx="6940" cy="58424"/>
            </a:xfrm>
            <a:custGeom>
              <a:avLst/>
              <a:gdLst/>
              <a:ahLst/>
              <a:cxnLst/>
              <a:rect l="l" t="t" r="r" b="b"/>
              <a:pathLst>
                <a:path w="141" h="1187" extrusionOk="0">
                  <a:moveTo>
                    <a:pt x="57" y="0"/>
                  </a:moveTo>
                  <a:cubicBezTo>
                    <a:pt x="38" y="0"/>
                    <a:pt x="19" y="16"/>
                    <a:pt x="19" y="46"/>
                  </a:cubicBezTo>
                  <a:cubicBezTo>
                    <a:pt x="31" y="411"/>
                    <a:pt x="31" y="776"/>
                    <a:pt x="7" y="1141"/>
                  </a:cubicBezTo>
                  <a:cubicBezTo>
                    <a:pt x="1" y="1171"/>
                    <a:pt x="22" y="1186"/>
                    <a:pt x="45" y="1186"/>
                  </a:cubicBezTo>
                  <a:cubicBezTo>
                    <a:pt x="68" y="1186"/>
                    <a:pt x="92" y="1171"/>
                    <a:pt x="92" y="1141"/>
                  </a:cubicBezTo>
                  <a:cubicBezTo>
                    <a:pt x="128" y="776"/>
                    <a:pt x="141" y="411"/>
                    <a:pt x="104" y="46"/>
                  </a:cubicBezTo>
                  <a:cubicBezTo>
                    <a:pt x="98" y="16"/>
                    <a:pt x="77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65" name="Google Shape;2465;p36"/>
            <p:cNvSpPr/>
            <p:nvPr/>
          </p:nvSpPr>
          <p:spPr>
            <a:xfrm>
              <a:off x="7428706" y="2998462"/>
              <a:ext cx="7235" cy="59310"/>
            </a:xfrm>
            <a:custGeom>
              <a:avLst/>
              <a:gdLst/>
              <a:ahLst/>
              <a:cxnLst/>
              <a:rect l="l" t="t" r="r" b="b"/>
              <a:pathLst>
                <a:path w="147" h="1205" extrusionOk="0">
                  <a:moveTo>
                    <a:pt x="61" y="24"/>
                  </a:moveTo>
                  <a:cubicBezTo>
                    <a:pt x="74" y="24"/>
                    <a:pt x="98" y="37"/>
                    <a:pt x="98" y="61"/>
                  </a:cubicBezTo>
                  <a:cubicBezTo>
                    <a:pt x="134" y="402"/>
                    <a:pt x="134" y="767"/>
                    <a:pt x="86" y="1156"/>
                  </a:cubicBezTo>
                  <a:cubicBezTo>
                    <a:pt x="86" y="1180"/>
                    <a:pt x="61" y="1192"/>
                    <a:pt x="50" y="1192"/>
                  </a:cubicBezTo>
                  <a:cubicBezTo>
                    <a:pt x="37" y="1192"/>
                    <a:pt x="13" y="1180"/>
                    <a:pt x="25" y="1156"/>
                  </a:cubicBezTo>
                  <a:cubicBezTo>
                    <a:pt x="50" y="815"/>
                    <a:pt x="50" y="462"/>
                    <a:pt x="37" y="61"/>
                  </a:cubicBezTo>
                  <a:cubicBezTo>
                    <a:pt x="25" y="37"/>
                    <a:pt x="50" y="24"/>
                    <a:pt x="61" y="24"/>
                  </a:cubicBezTo>
                  <a:close/>
                  <a:moveTo>
                    <a:pt x="61" y="0"/>
                  </a:moveTo>
                  <a:cubicBezTo>
                    <a:pt x="37" y="13"/>
                    <a:pt x="13" y="24"/>
                    <a:pt x="13" y="61"/>
                  </a:cubicBezTo>
                  <a:cubicBezTo>
                    <a:pt x="37" y="462"/>
                    <a:pt x="25" y="815"/>
                    <a:pt x="1" y="1156"/>
                  </a:cubicBezTo>
                  <a:cubicBezTo>
                    <a:pt x="1" y="1192"/>
                    <a:pt x="25" y="1205"/>
                    <a:pt x="50" y="1205"/>
                  </a:cubicBezTo>
                  <a:cubicBezTo>
                    <a:pt x="74" y="1205"/>
                    <a:pt x="110" y="1192"/>
                    <a:pt x="110" y="1156"/>
                  </a:cubicBezTo>
                  <a:cubicBezTo>
                    <a:pt x="147" y="767"/>
                    <a:pt x="147" y="402"/>
                    <a:pt x="123" y="49"/>
                  </a:cubicBezTo>
                  <a:cubicBezTo>
                    <a:pt x="110" y="24"/>
                    <a:pt x="86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66" name="Google Shape;2466;p36"/>
            <p:cNvSpPr/>
            <p:nvPr/>
          </p:nvSpPr>
          <p:spPr>
            <a:xfrm>
              <a:off x="7396416" y="2971538"/>
              <a:ext cx="372940" cy="415909"/>
            </a:xfrm>
            <a:custGeom>
              <a:avLst/>
              <a:gdLst/>
              <a:ahLst/>
              <a:cxnLst/>
              <a:rect l="l" t="t" r="r" b="b"/>
              <a:pathLst>
                <a:path w="7577" h="8450" extrusionOk="0">
                  <a:moveTo>
                    <a:pt x="3672" y="108"/>
                  </a:moveTo>
                  <a:cubicBezTo>
                    <a:pt x="3870" y="108"/>
                    <a:pt x="4061" y="241"/>
                    <a:pt x="4123" y="425"/>
                  </a:cubicBezTo>
                  <a:cubicBezTo>
                    <a:pt x="4220" y="730"/>
                    <a:pt x="4038" y="1009"/>
                    <a:pt x="3722" y="1022"/>
                  </a:cubicBezTo>
                  <a:cubicBezTo>
                    <a:pt x="3527" y="1022"/>
                    <a:pt x="3344" y="925"/>
                    <a:pt x="3284" y="766"/>
                  </a:cubicBezTo>
                  <a:cubicBezTo>
                    <a:pt x="3260" y="742"/>
                    <a:pt x="3247" y="717"/>
                    <a:pt x="3235" y="681"/>
                  </a:cubicBezTo>
                  <a:lnTo>
                    <a:pt x="3247" y="681"/>
                  </a:lnTo>
                  <a:cubicBezTo>
                    <a:pt x="3235" y="657"/>
                    <a:pt x="3235" y="644"/>
                    <a:pt x="3235" y="620"/>
                  </a:cubicBezTo>
                  <a:cubicBezTo>
                    <a:pt x="3235" y="608"/>
                    <a:pt x="3223" y="596"/>
                    <a:pt x="3223" y="584"/>
                  </a:cubicBezTo>
                  <a:lnTo>
                    <a:pt x="3223" y="571"/>
                  </a:lnTo>
                  <a:cubicBezTo>
                    <a:pt x="3211" y="523"/>
                    <a:pt x="3223" y="474"/>
                    <a:pt x="3260" y="438"/>
                  </a:cubicBezTo>
                  <a:cubicBezTo>
                    <a:pt x="3308" y="292"/>
                    <a:pt x="3417" y="171"/>
                    <a:pt x="3563" y="122"/>
                  </a:cubicBezTo>
                  <a:cubicBezTo>
                    <a:pt x="3599" y="112"/>
                    <a:pt x="3636" y="108"/>
                    <a:pt x="3672" y="108"/>
                  </a:cubicBezTo>
                  <a:close/>
                  <a:moveTo>
                    <a:pt x="688" y="615"/>
                  </a:moveTo>
                  <a:cubicBezTo>
                    <a:pt x="1130" y="615"/>
                    <a:pt x="1580" y="660"/>
                    <a:pt x="2019" y="669"/>
                  </a:cubicBezTo>
                  <a:cubicBezTo>
                    <a:pt x="2396" y="669"/>
                    <a:pt x="2760" y="681"/>
                    <a:pt x="3138" y="681"/>
                  </a:cubicBezTo>
                  <a:cubicBezTo>
                    <a:pt x="3131" y="955"/>
                    <a:pt x="3421" y="1127"/>
                    <a:pt x="3709" y="1127"/>
                  </a:cubicBezTo>
                  <a:cubicBezTo>
                    <a:pt x="3958" y="1127"/>
                    <a:pt x="4206" y="998"/>
                    <a:pt x="4257" y="693"/>
                  </a:cubicBezTo>
                  <a:cubicBezTo>
                    <a:pt x="4798" y="699"/>
                    <a:pt x="5339" y="712"/>
                    <a:pt x="5879" y="712"/>
                  </a:cubicBezTo>
                  <a:cubicBezTo>
                    <a:pt x="6418" y="712"/>
                    <a:pt x="6957" y="699"/>
                    <a:pt x="7492" y="657"/>
                  </a:cubicBezTo>
                  <a:lnTo>
                    <a:pt x="7492" y="657"/>
                  </a:lnTo>
                  <a:cubicBezTo>
                    <a:pt x="7382" y="3198"/>
                    <a:pt x="7248" y="5801"/>
                    <a:pt x="7406" y="8343"/>
                  </a:cubicBezTo>
                  <a:cubicBezTo>
                    <a:pt x="7200" y="8349"/>
                    <a:pt x="6995" y="8352"/>
                    <a:pt x="6789" y="8352"/>
                  </a:cubicBezTo>
                  <a:cubicBezTo>
                    <a:pt x="5778" y="8352"/>
                    <a:pt x="4766" y="8288"/>
                    <a:pt x="3746" y="8257"/>
                  </a:cubicBezTo>
                  <a:cubicBezTo>
                    <a:pt x="3384" y="8250"/>
                    <a:pt x="3022" y="8246"/>
                    <a:pt x="2661" y="8246"/>
                  </a:cubicBezTo>
                  <a:cubicBezTo>
                    <a:pt x="1818" y="8246"/>
                    <a:pt x="976" y="8268"/>
                    <a:pt x="134" y="8319"/>
                  </a:cubicBezTo>
                  <a:cubicBezTo>
                    <a:pt x="207" y="7054"/>
                    <a:pt x="98" y="5777"/>
                    <a:pt x="122" y="4500"/>
                  </a:cubicBezTo>
                  <a:cubicBezTo>
                    <a:pt x="146" y="3223"/>
                    <a:pt x="255" y="1934"/>
                    <a:pt x="146" y="644"/>
                  </a:cubicBezTo>
                  <a:cubicBezTo>
                    <a:pt x="324" y="623"/>
                    <a:pt x="506" y="615"/>
                    <a:pt x="688" y="615"/>
                  </a:cubicBezTo>
                  <a:close/>
                  <a:moveTo>
                    <a:pt x="3685" y="0"/>
                  </a:moveTo>
                  <a:cubicBezTo>
                    <a:pt x="3369" y="0"/>
                    <a:pt x="3125" y="280"/>
                    <a:pt x="3138" y="596"/>
                  </a:cubicBezTo>
                  <a:cubicBezTo>
                    <a:pt x="2760" y="584"/>
                    <a:pt x="2384" y="584"/>
                    <a:pt x="2019" y="584"/>
                  </a:cubicBezTo>
                  <a:cubicBezTo>
                    <a:pt x="1581" y="575"/>
                    <a:pt x="1126" y="530"/>
                    <a:pt x="678" y="530"/>
                  </a:cubicBezTo>
                  <a:cubicBezTo>
                    <a:pt x="490" y="530"/>
                    <a:pt x="305" y="538"/>
                    <a:pt x="122" y="560"/>
                  </a:cubicBezTo>
                  <a:cubicBezTo>
                    <a:pt x="109" y="560"/>
                    <a:pt x="98" y="571"/>
                    <a:pt x="98" y="571"/>
                  </a:cubicBezTo>
                  <a:cubicBezTo>
                    <a:pt x="73" y="571"/>
                    <a:pt x="61" y="584"/>
                    <a:pt x="61" y="608"/>
                  </a:cubicBezTo>
                  <a:cubicBezTo>
                    <a:pt x="134" y="1909"/>
                    <a:pt x="61" y="3211"/>
                    <a:pt x="25" y="4500"/>
                  </a:cubicBezTo>
                  <a:cubicBezTo>
                    <a:pt x="0" y="5789"/>
                    <a:pt x="122" y="7066"/>
                    <a:pt x="36" y="8355"/>
                  </a:cubicBezTo>
                  <a:cubicBezTo>
                    <a:pt x="25" y="8379"/>
                    <a:pt x="36" y="8416"/>
                    <a:pt x="73" y="8416"/>
                  </a:cubicBezTo>
                  <a:cubicBezTo>
                    <a:pt x="964" y="8372"/>
                    <a:pt x="1849" y="8340"/>
                    <a:pt x="2737" y="8340"/>
                  </a:cubicBezTo>
                  <a:cubicBezTo>
                    <a:pt x="3073" y="8340"/>
                    <a:pt x="3409" y="8345"/>
                    <a:pt x="3746" y="8355"/>
                  </a:cubicBezTo>
                  <a:cubicBezTo>
                    <a:pt x="4777" y="8385"/>
                    <a:pt x="5799" y="8449"/>
                    <a:pt x="6826" y="8449"/>
                  </a:cubicBezTo>
                  <a:cubicBezTo>
                    <a:pt x="7035" y="8449"/>
                    <a:pt x="7245" y="8446"/>
                    <a:pt x="7455" y="8440"/>
                  </a:cubicBezTo>
                  <a:cubicBezTo>
                    <a:pt x="7492" y="8440"/>
                    <a:pt x="7503" y="8416"/>
                    <a:pt x="7503" y="8392"/>
                  </a:cubicBezTo>
                  <a:lnTo>
                    <a:pt x="7503" y="8367"/>
                  </a:lnTo>
                  <a:cubicBezTo>
                    <a:pt x="7333" y="5777"/>
                    <a:pt x="7552" y="3174"/>
                    <a:pt x="7576" y="584"/>
                  </a:cubicBezTo>
                  <a:cubicBezTo>
                    <a:pt x="7576" y="560"/>
                    <a:pt x="7552" y="547"/>
                    <a:pt x="7528" y="547"/>
                  </a:cubicBezTo>
                  <a:cubicBezTo>
                    <a:pt x="6963" y="605"/>
                    <a:pt x="6394" y="622"/>
                    <a:pt x="5826" y="622"/>
                  </a:cubicBezTo>
                  <a:cubicBezTo>
                    <a:pt x="5306" y="622"/>
                    <a:pt x="4786" y="607"/>
                    <a:pt x="4268" y="596"/>
                  </a:cubicBezTo>
                  <a:lnTo>
                    <a:pt x="4268" y="584"/>
                  </a:lnTo>
                  <a:cubicBezTo>
                    <a:pt x="4268" y="268"/>
                    <a:pt x="4001" y="0"/>
                    <a:pt x="3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67" name="Google Shape;2467;p36"/>
            <p:cNvSpPr/>
            <p:nvPr/>
          </p:nvSpPr>
          <p:spPr>
            <a:xfrm>
              <a:off x="7396958" y="2970898"/>
              <a:ext cx="372989" cy="416697"/>
            </a:xfrm>
            <a:custGeom>
              <a:avLst/>
              <a:gdLst/>
              <a:ahLst/>
              <a:cxnLst/>
              <a:rect l="l" t="t" r="r" b="b"/>
              <a:pathLst>
                <a:path w="7578" h="8466" extrusionOk="0">
                  <a:moveTo>
                    <a:pt x="3673" y="132"/>
                  </a:moveTo>
                  <a:cubicBezTo>
                    <a:pt x="3858" y="132"/>
                    <a:pt x="4039" y="255"/>
                    <a:pt x="4100" y="438"/>
                  </a:cubicBezTo>
                  <a:cubicBezTo>
                    <a:pt x="4148" y="584"/>
                    <a:pt x="4136" y="730"/>
                    <a:pt x="4051" y="840"/>
                  </a:cubicBezTo>
                  <a:cubicBezTo>
                    <a:pt x="3978" y="949"/>
                    <a:pt x="3857" y="1011"/>
                    <a:pt x="3711" y="1022"/>
                  </a:cubicBezTo>
                  <a:cubicBezTo>
                    <a:pt x="3516" y="1022"/>
                    <a:pt x="3333" y="925"/>
                    <a:pt x="3273" y="779"/>
                  </a:cubicBezTo>
                  <a:lnTo>
                    <a:pt x="3236" y="706"/>
                  </a:lnTo>
                  <a:lnTo>
                    <a:pt x="3249" y="706"/>
                  </a:lnTo>
                  <a:lnTo>
                    <a:pt x="3249" y="694"/>
                  </a:lnTo>
                  <a:cubicBezTo>
                    <a:pt x="3236" y="670"/>
                    <a:pt x="3236" y="657"/>
                    <a:pt x="3224" y="633"/>
                  </a:cubicBezTo>
                  <a:lnTo>
                    <a:pt x="3224" y="621"/>
                  </a:lnTo>
                  <a:lnTo>
                    <a:pt x="3224" y="597"/>
                  </a:lnTo>
                  <a:lnTo>
                    <a:pt x="3224" y="584"/>
                  </a:lnTo>
                  <a:cubicBezTo>
                    <a:pt x="3212" y="536"/>
                    <a:pt x="3224" y="500"/>
                    <a:pt x="3249" y="451"/>
                  </a:cubicBezTo>
                  <a:cubicBezTo>
                    <a:pt x="3309" y="305"/>
                    <a:pt x="3419" y="184"/>
                    <a:pt x="3565" y="147"/>
                  </a:cubicBezTo>
                  <a:cubicBezTo>
                    <a:pt x="3600" y="137"/>
                    <a:pt x="3637" y="132"/>
                    <a:pt x="3673" y="132"/>
                  </a:cubicBezTo>
                  <a:close/>
                  <a:moveTo>
                    <a:pt x="3668" y="120"/>
                  </a:moveTo>
                  <a:cubicBezTo>
                    <a:pt x="3629" y="120"/>
                    <a:pt x="3590" y="125"/>
                    <a:pt x="3552" y="135"/>
                  </a:cubicBezTo>
                  <a:cubicBezTo>
                    <a:pt x="3406" y="171"/>
                    <a:pt x="3285" y="293"/>
                    <a:pt x="3236" y="451"/>
                  </a:cubicBezTo>
                  <a:cubicBezTo>
                    <a:pt x="3200" y="487"/>
                    <a:pt x="3187" y="536"/>
                    <a:pt x="3212" y="584"/>
                  </a:cubicBezTo>
                  <a:lnTo>
                    <a:pt x="3212" y="597"/>
                  </a:lnTo>
                  <a:lnTo>
                    <a:pt x="3212" y="621"/>
                  </a:lnTo>
                  <a:lnTo>
                    <a:pt x="3212" y="633"/>
                  </a:lnTo>
                  <a:cubicBezTo>
                    <a:pt x="3212" y="657"/>
                    <a:pt x="3224" y="670"/>
                    <a:pt x="3224" y="682"/>
                  </a:cubicBezTo>
                  <a:lnTo>
                    <a:pt x="3224" y="694"/>
                  </a:lnTo>
                  <a:cubicBezTo>
                    <a:pt x="3236" y="730"/>
                    <a:pt x="3249" y="755"/>
                    <a:pt x="3260" y="792"/>
                  </a:cubicBezTo>
                  <a:cubicBezTo>
                    <a:pt x="3322" y="938"/>
                    <a:pt x="3492" y="1035"/>
                    <a:pt x="3686" y="1035"/>
                  </a:cubicBezTo>
                  <a:lnTo>
                    <a:pt x="3711" y="1035"/>
                  </a:lnTo>
                  <a:cubicBezTo>
                    <a:pt x="3868" y="1035"/>
                    <a:pt x="3990" y="974"/>
                    <a:pt x="4076" y="852"/>
                  </a:cubicBezTo>
                  <a:cubicBezTo>
                    <a:pt x="4148" y="743"/>
                    <a:pt x="4173" y="584"/>
                    <a:pt x="4124" y="427"/>
                  </a:cubicBezTo>
                  <a:cubicBezTo>
                    <a:pt x="4063" y="244"/>
                    <a:pt x="3866" y="120"/>
                    <a:pt x="3668" y="120"/>
                  </a:cubicBezTo>
                  <a:close/>
                  <a:moveTo>
                    <a:pt x="666" y="642"/>
                  </a:moveTo>
                  <a:cubicBezTo>
                    <a:pt x="906" y="642"/>
                    <a:pt x="1149" y="656"/>
                    <a:pt x="1387" y="670"/>
                  </a:cubicBezTo>
                  <a:cubicBezTo>
                    <a:pt x="1595" y="670"/>
                    <a:pt x="1801" y="682"/>
                    <a:pt x="2008" y="694"/>
                  </a:cubicBezTo>
                  <a:cubicBezTo>
                    <a:pt x="2373" y="694"/>
                    <a:pt x="2749" y="694"/>
                    <a:pt x="3103" y="706"/>
                  </a:cubicBezTo>
                  <a:lnTo>
                    <a:pt x="3114" y="706"/>
                  </a:lnTo>
                  <a:cubicBezTo>
                    <a:pt x="3114" y="962"/>
                    <a:pt x="3370" y="1120"/>
                    <a:pt x="3625" y="1144"/>
                  </a:cubicBezTo>
                  <a:cubicBezTo>
                    <a:pt x="3648" y="1146"/>
                    <a:pt x="3671" y="1147"/>
                    <a:pt x="3694" y="1147"/>
                  </a:cubicBezTo>
                  <a:cubicBezTo>
                    <a:pt x="3952" y="1147"/>
                    <a:pt x="4202" y="1020"/>
                    <a:pt x="4257" y="719"/>
                  </a:cubicBezTo>
                  <a:lnTo>
                    <a:pt x="4647" y="719"/>
                  </a:lnTo>
                  <a:cubicBezTo>
                    <a:pt x="5024" y="729"/>
                    <a:pt x="5408" y="736"/>
                    <a:pt x="5795" y="736"/>
                  </a:cubicBezTo>
                  <a:cubicBezTo>
                    <a:pt x="6355" y="736"/>
                    <a:pt x="6920" y="720"/>
                    <a:pt x="7481" y="670"/>
                  </a:cubicBezTo>
                  <a:lnTo>
                    <a:pt x="7481" y="670"/>
                  </a:lnTo>
                  <a:cubicBezTo>
                    <a:pt x="7468" y="901"/>
                    <a:pt x="7456" y="1144"/>
                    <a:pt x="7444" y="1375"/>
                  </a:cubicBezTo>
                  <a:cubicBezTo>
                    <a:pt x="7346" y="3662"/>
                    <a:pt x="7237" y="6033"/>
                    <a:pt x="7383" y="8356"/>
                  </a:cubicBezTo>
                  <a:cubicBezTo>
                    <a:pt x="7241" y="8358"/>
                    <a:pt x="7098" y="8359"/>
                    <a:pt x="6954" y="8359"/>
                  </a:cubicBezTo>
                  <a:cubicBezTo>
                    <a:pt x="6264" y="8359"/>
                    <a:pt x="5565" y="8337"/>
                    <a:pt x="4890" y="8307"/>
                  </a:cubicBezTo>
                  <a:cubicBezTo>
                    <a:pt x="4513" y="8295"/>
                    <a:pt x="4124" y="8270"/>
                    <a:pt x="3735" y="8270"/>
                  </a:cubicBezTo>
                  <a:cubicBezTo>
                    <a:pt x="3333" y="8259"/>
                    <a:pt x="2932" y="8246"/>
                    <a:pt x="2555" y="8246"/>
                  </a:cubicBezTo>
                  <a:cubicBezTo>
                    <a:pt x="1704" y="8246"/>
                    <a:pt x="914" y="8270"/>
                    <a:pt x="135" y="8332"/>
                  </a:cubicBezTo>
                  <a:cubicBezTo>
                    <a:pt x="171" y="7602"/>
                    <a:pt x="160" y="6860"/>
                    <a:pt x="135" y="6154"/>
                  </a:cubicBezTo>
                  <a:cubicBezTo>
                    <a:pt x="123" y="5619"/>
                    <a:pt x="111" y="5060"/>
                    <a:pt x="123" y="4513"/>
                  </a:cubicBezTo>
                  <a:cubicBezTo>
                    <a:pt x="123" y="4184"/>
                    <a:pt x="135" y="3856"/>
                    <a:pt x="147" y="3540"/>
                  </a:cubicBezTo>
                  <a:cubicBezTo>
                    <a:pt x="184" y="2592"/>
                    <a:pt x="220" y="1619"/>
                    <a:pt x="147" y="670"/>
                  </a:cubicBezTo>
                  <a:cubicBezTo>
                    <a:pt x="317" y="649"/>
                    <a:pt x="491" y="642"/>
                    <a:pt x="666" y="642"/>
                  </a:cubicBezTo>
                  <a:close/>
                  <a:moveTo>
                    <a:pt x="698" y="622"/>
                  </a:moveTo>
                  <a:cubicBezTo>
                    <a:pt x="510" y="622"/>
                    <a:pt x="321" y="629"/>
                    <a:pt x="135" y="646"/>
                  </a:cubicBezTo>
                  <a:lnTo>
                    <a:pt x="123" y="646"/>
                  </a:lnTo>
                  <a:lnTo>
                    <a:pt x="123" y="657"/>
                  </a:lnTo>
                  <a:cubicBezTo>
                    <a:pt x="208" y="1619"/>
                    <a:pt x="171" y="2592"/>
                    <a:pt x="135" y="3540"/>
                  </a:cubicBezTo>
                  <a:cubicBezTo>
                    <a:pt x="123" y="3856"/>
                    <a:pt x="111" y="4184"/>
                    <a:pt x="98" y="4513"/>
                  </a:cubicBezTo>
                  <a:cubicBezTo>
                    <a:pt x="87" y="5060"/>
                    <a:pt x="111" y="5619"/>
                    <a:pt x="123" y="6154"/>
                  </a:cubicBezTo>
                  <a:cubicBezTo>
                    <a:pt x="135" y="6860"/>
                    <a:pt x="160" y="7602"/>
                    <a:pt x="111" y="8332"/>
                  </a:cubicBezTo>
                  <a:lnTo>
                    <a:pt x="111" y="8343"/>
                  </a:lnTo>
                  <a:lnTo>
                    <a:pt x="123" y="8343"/>
                  </a:lnTo>
                  <a:cubicBezTo>
                    <a:pt x="901" y="8293"/>
                    <a:pt x="1709" y="8266"/>
                    <a:pt x="2557" y="8266"/>
                  </a:cubicBezTo>
                  <a:cubicBezTo>
                    <a:pt x="2941" y="8266"/>
                    <a:pt x="3333" y="8272"/>
                    <a:pt x="3735" y="8283"/>
                  </a:cubicBezTo>
                  <a:cubicBezTo>
                    <a:pt x="4124" y="8295"/>
                    <a:pt x="4513" y="8307"/>
                    <a:pt x="4890" y="8319"/>
                  </a:cubicBezTo>
                  <a:cubicBezTo>
                    <a:pt x="5511" y="8343"/>
                    <a:pt x="6155" y="8380"/>
                    <a:pt x="6800" y="8380"/>
                  </a:cubicBezTo>
                  <a:cubicBezTo>
                    <a:pt x="7006" y="8380"/>
                    <a:pt x="7201" y="8368"/>
                    <a:pt x="7395" y="8368"/>
                  </a:cubicBezTo>
                  <a:lnTo>
                    <a:pt x="7408" y="8368"/>
                  </a:lnTo>
                  <a:lnTo>
                    <a:pt x="7408" y="8356"/>
                  </a:lnTo>
                  <a:cubicBezTo>
                    <a:pt x="7262" y="6045"/>
                    <a:pt x="7359" y="3673"/>
                    <a:pt x="7468" y="1375"/>
                  </a:cubicBezTo>
                  <a:cubicBezTo>
                    <a:pt x="7468" y="1132"/>
                    <a:pt x="7481" y="901"/>
                    <a:pt x="7492" y="670"/>
                  </a:cubicBezTo>
                  <a:lnTo>
                    <a:pt x="7492" y="657"/>
                  </a:lnTo>
                  <a:lnTo>
                    <a:pt x="7481" y="657"/>
                  </a:lnTo>
                  <a:cubicBezTo>
                    <a:pt x="6949" y="706"/>
                    <a:pt x="6410" y="719"/>
                    <a:pt x="5872" y="719"/>
                  </a:cubicBezTo>
                  <a:cubicBezTo>
                    <a:pt x="5461" y="719"/>
                    <a:pt x="5052" y="712"/>
                    <a:pt x="4647" y="706"/>
                  </a:cubicBezTo>
                  <a:cubicBezTo>
                    <a:pt x="4513" y="694"/>
                    <a:pt x="4379" y="694"/>
                    <a:pt x="4246" y="694"/>
                  </a:cubicBezTo>
                  <a:lnTo>
                    <a:pt x="4233" y="694"/>
                  </a:lnTo>
                  <a:lnTo>
                    <a:pt x="4233" y="706"/>
                  </a:lnTo>
                  <a:cubicBezTo>
                    <a:pt x="4188" y="996"/>
                    <a:pt x="3939" y="1123"/>
                    <a:pt x="3691" y="1123"/>
                  </a:cubicBezTo>
                  <a:cubicBezTo>
                    <a:pt x="3669" y="1123"/>
                    <a:pt x="3647" y="1122"/>
                    <a:pt x="3625" y="1120"/>
                  </a:cubicBezTo>
                  <a:cubicBezTo>
                    <a:pt x="3382" y="1095"/>
                    <a:pt x="3127" y="949"/>
                    <a:pt x="3139" y="694"/>
                  </a:cubicBezTo>
                  <a:lnTo>
                    <a:pt x="3139" y="682"/>
                  </a:lnTo>
                  <a:lnTo>
                    <a:pt x="3103" y="682"/>
                  </a:lnTo>
                  <a:cubicBezTo>
                    <a:pt x="2749" y="682"/>
                    <a:pt x="2373" y="682"/>
                    <a:pt x="2008" y="670"/>
                  </a:cubicBezTo>
                  <a:cubicBezTo>
                    <a:pt x="1801" y="670"/>
                    <a:pt x="1595" y="657"/>
                    <a:pt x="1387" y="646"/>
                  </a:cubicBezTo>
                  <a:cubicBezTo>
                    <a:pt x="1160" y="632"/>
                    <a:pt x="929" y="622"/>
                    <a:pt x="698" y="622"/>
                  </a:cubicBezTo>
                  <a:close/>
                  <a:moveTo>
                    <a:pt x="3674" y="25"/>
                  </a:moveTo>
                  <a:cubicBezTo>
                    <a:pt x="3820" y="25"/>
                    <a:pt x="3966" y="86"/>
                    <a:pt x="4076" y="195"/>
                  </a:cubicBezTo>
                  <a:cubicBezTo>
                    <a:pt x="4184" y="305"/>
                    <a:pt x="4246" y="451"/>
                    <a:pt x="4246" y="597"/>
                  </a:cubicBezTo>
                  <a:lnTo>
                    <a:pt x="4246" y="609"/>
                  </a:lnTo>
                  <a:lnTo>
                    <a:pt x="4246" y="621"/>
                  </a:lnTo>
                  <a:lnTo>
                    <a:pt x="4257" y="621"/>
                  </a:lnTo>
                  <a:cubicBezTo>
                    <a:pt x="4403" y="621"/>
                    <a:pt x="4562" y="633"/>
                    <a:pt x="4720" y="633"/>
                  </a:cubicBezTo>
                  <a:cubicBezTo>
                    <a:pt x="5097" y="638"/>
                    <a:pt x="5478" y="645"/>
                    <a:pt x="5859" y="645"/>
                  </a:cubicBezTo>
                  <a:cubicBezTo>
                    <a:pt x="6414" y="645"/>
                    <a:pt x="6969" y="630"/>
                    <a:pt x="7517" y="573"/>
                  </a:cubicBezTo>
                  <a:lnTo>
                    <a:pt x="7554" y="573"/>
                  </a:lnTo>
                  <a:cubicBezTo>
                    <a:pt x="7554" y="584"/>
                    <a:pt x="7565" y="597"/>
                    <a:pt x="7565" y="597"/>
                  </a:cubicBezTo>
                  <a:cubicBezTo>
                    <a:pt x="7554" y="1436"/>
                    <a:pt x="7517" y="2275"/>
                    <a:pt x="7492" y="3090"/>
                  </a:cubicBezTo>
                  <a:cubicBezTo>
                    <a:pt x="7432" y="4829"/>
                    <a:pt x="7371" y="6617"/>
                    <a:pt x="7481" y="8380"/>
                  </a:cubicBezTo>
                  <a:lnTo>
                    <a:pt x="7481" y="8392"/>
                  </a:lnTo>
                  <a:lnTo>
                    <a:pt x="7481" y="8405"/>
                  </a:lnTo>
                  <a:cubicBezTo>
                    <a:pt x="7481" y="8416"/>
                    <a:pt x="7481" y="8429"/>
                    <a:pt x="7468" y="8429"/>
                  </a:cubicBezTo>
                  <a:cubicBezTo>
                    <a:pt x="7468" y="8441"/>
                    <a:pt x="7456" y="8441"/>
                    <a:pt x="7444" y="8441"/>
                  </a:cubicBezTo>
                  <a:cubicBezTo>
                    <a:pt x="7206" y="8448"/>
                    <a:pt x="6967" y="8451"/>
                    <a:pt x="6727" y="8451"/>
                  </a:cubicBezTo>
                  <a:cubicBezTo>
                    <a:pt x="6111" y="8451"/>
                    <a:pt x="5495" y="8431"/>
                    <a:pt x="4890" y="8405"/>
                  </a:cubicBezTo>
                  <a:cubicBezTo>
                    <a:pt x="4513" y="8380"/>
                    <a:pt x="4124" y="8368"/>
                    <a:pt x="3735" y="8356"/>
                  </a:cubicBezTo>
                  <a:cubicBezTo>
                    <a:pt x="3419" y="8356"/>
                    <a:pt x="3078" y="8343"/>
                    <a:pt x="2738" y="8343"/>
                  </a:cubicBezTo>
                  <a:cubicBezTo>
                    <a:pt x="1935" y="8343"/>
                    <a:pt x="1059" y="8368"/>
                    <a:pt x="62" y="8416"/>
                  </a:cubicBezTo>
                  <a:cubicBezTo>
                    <a:pt x="50" y="8416"/>
                    <a:pt x="50" y="8416"/>
                    <a:pt x="38" y="8405"/>
                  </a:cubicBezTo>
                  <a:cubicBezTo>
                    <a:pt x="38" y="8405"/>
                    <a:pt x="25" y="8380"/>
                    <a:pt x="38" y="8368"/>
                  </a:cubicBezTo>
                  <a:cubicBezTo>
                    <a:pt x="87" y="7626"/>
                    <a:pt x="62" y="6872"/>
                    <a:pt x="38" y="6154"/>
                  </a:cubicBezTo>
                  <a:cubicBezTo>
                    <a:pt x="25" y="5619"/>
                    <a:pt x="14" y="5060"/>
                    <a:pt x="25" y="4513"/>
                  </a:cubicBezTo>
                  <a:cubicBezTo>
                    <a:pt x="38" y="4209"/>
                    <a:pt x="38" y="3905"/>
                    <a:pt x="50" y="3600"/>
                  </a:cubicBezTo>
                  <a:cubicBezTo>
                    <a:pt x="87" y="2628"/>
                    <a:pt x="111" y="1619"/>
                    <a:pt x="50" y="621"/>
                  </a:cubicBezTo>
                  <a:lnTo>
                    <a:pt x="62" y="609"/>
                  </a:lnTo>
                  <a:cubicBezTo>
                    <a:pt x="62" y="597"/>
                    <a:pt x="74" y="597"/>
                    <a:pt x="87" y="597"/>
                  </a:cubicBezTo>
                  <a:cubicBezTo>
                    <a:pt x="98" y="584"/>
                    <a:pt x="98" y="584"/>
                    <a:pt x="111" y="584"/>
                  </a:cubicBezTo>
                  <a:cubicBezTo>
                    <a:pt x="303" y="562"/>
                    <a:pt x="498" y="555"/>
                    <a:pt x="692" y="555"/>
                  </a:cubicBezTo>
                  <a:cubicBezTo>
                    <a:pt x="929" y="555"/>
                    <a:pt x="1166" y="566"/>
                    <a:pt x="1400" y="573"/>
                  </a:cubicBezTo>
                  <a:cubicBezTo>
                    <a:pt x="1595" y="584"/>
                    <a:pt x="1801" y="597"/>
                    <a:pt x="2008" y="597"/>
                  </a:cubicBezTo>
                  <a:cubicBezTo>
                    <a:pt x="2373" y="609"/>
                    <a:pt x="2725" y="609"/>
                    <a:pt x="3127" y="609"/>
                  </a:cubicBezTo>
                  <a:lnTo>
                    <a:pt x="3127" y="597"/>
                  </a:lnTo>
                  <a:cubicBezTo>
                    <a:pt x="3127" y="451"/>
                    <a:pt x="3187" y="293"/>
                    <a:pt x="3297" y="184"/>
                  </a:cubicBezTo>
                  <a:cubicBezTo>
                    <a:pt x="3394" y="74"/>
                    <a:pt x="3528" y="25"/>
                    <a:pt x="3674" y="25"/>
                  </a:cubicBezTo>
                  <a:close/>
                  <a:moveTo>
                    <a:pt x="3674" y="1"/>
                  </a:moveTo>
                  <a:cubicBezTo>
                    <a:pt x="3528" y="1"/>
                    <a:pt x="3394" y="62"/>
                    <a:pt x="3285" y="171"/>
                  </a:cubicBezTo>
                  <a:cubicBezTo>
                    <a:pt x="3176" y="281"/>
                    <a:pt x="3114" y="438"/>
                    <a:pt x="3114" y="597"/>
                  </a:cubicBezTo>
                  <a:cubicBezTo>
                    <a:pt x="2725" y="597"/>
                    <a:pt x="2373" y="584"/>
                    <a:pt x="2008" y="584"/>
                  </a:cubicBezTo>
                  <a:cubicBezTo>
                    <a:pt x="1801" y="584"/>
                    <a:pt x="1595" y="573"/>
                    <a:pt x="1400" y="560"/>
                  </a:cubicBezTo>
                  <a:cubicBezTo>
                    <a:pt x="1154" y="546"/>
                    <a:pt x="900" y="532"/>
                    <a:pt x="650" y="532"/>
                  </a:cubicBezTo>
                  <a:cubicBezTo>
                    <a:pt x="467" y="532"/>
                    <a:pt x="286" y="540"/>
                    <a:pt x="111" y="560"/>
                  </a:cubicBezTo>
                  <a:cubicBezTo>
                    <a:pt x="98" y="560"/>
                    <a:pt x="87" y="573"/>
                    <a:pt x="87" y="573"/>
                  </a:cubicBezTo>
                  <a:cubicBezTo>
                    <a:pt x="74" y="573"/>
                    <a:pt x="62" y="584"/>
                    <a:pt x="50" y="597"/>
                  </a:cubicBezTo>
                  <a:cubicBezTo>
                    <a:pt x="38" y="597"/>
                    <a:pt x="38" y="609"/>
                    <a:pt x="38" y="621"/>
                  </a:cubicBezTo>
                  <a:cubicBezTo>
                    <a:pt x="98" y="1619"/>
                    <a:pt x="62" y="2628"/>
                    <a:pt x="38" y="3600"/>
                  </a:cubicBezTo>
                  <a:cubicBezTo>
                    <a:pt x="25" y="3905"/>
                    <a:pt x="14" y="4209"/>
                    <a:pt x="14" y="4513"/>
                  </a:cubicBezTo>
                  <a:cubicBezTo>
                    <a:pt x="1" y="5060"/>
                    <a:pt x="14" y="5619"/>
                    <a:pt x="25" y="6154"/>
                  </a:cubicBezTo>
                  <a:cubicBezTo>
                    <a:pt x="50" y="6872"/>
                    <a:pt x="62" y="7626"/>
                    <a:pt x="14" y="8368"/>
                  </a:cubicBezTo>
                  <a:cubicBezTo>
                    <a:pt x="14" y="8392"/>
                    <a:pt x="14" y="8405"/>
                    <a:pt x="25" y="8416"/>
                  </a:cubicBezTo>
                  <a:cubicBezTo>
                    <a:pt x="38" y="8429"/>
                    <a:pt x="50" y="8441"/>
                    <a:pt x="62" y="8441"/>
                  </a:cubicBezTo>
                  <a:cubicBezTo>
                    <a:pt x="1041" y="8391"/>
                    <a:pt x="1900" y="8363"/>
                    <a:pt x="2693" y="8363"/>
                  </a:cubicBezTo>
                  <a:cubicBezTo>
                    <a:pt x="3052" y="8363"/>
                    <a:pt x="3398" y="8369"/>
                    <a:pt x="3735" y="8380"/>
                  </a:cubicBezTo>
                  <a:cubicBezTo>
                    <a:pt x="4124" y="8392"/>
                    <a:pt x="4513" y="8405"/>
                    <a:pt x="4890" y="8416"/>
                  </a:cubicBezTo>
                  <a:cubicBezTo>
                    <a:pt x="5522" y="8441"/>
                    <a:pt x="6167" y="8465"/>
                    <a:pt x="6811" y="8465"/>
                  </a:cubicBezTo>
                  <a:lnTo>
                    <a:pt x="7444" y="8465"/>
                  </a:lnTo>
                  <a:cubicBezTo>
                    <a:pt x="7456" y="8465"/>
                    <a:pt x="7468" y="8453"/>
                    <a:pt x="7481" y="8441"/>
                  </a:cubicBezTo>
                  <a:cubicBezTo>
                    <a:pt x="7492" y="8429"/>
                    <a:pt x="7492" y="8416"/>
                    <a:pt x="7492" y="8405"/>
                  </a:cubicBezTo>
                  <a:cubicBezTo>
                    <a:pt x="7505" y="8392"/>
                    <a:pt x="7505" y="8392"/>
                    <a:pt x="7505" y="8380"/>
                  </a:cubicBezTo>
                  <a:cubicBezTo>
                    <a:pt x="7383" y="6617"/>
                    <a:pt x="7444" y="4829"/>
                    <a:pt x="7505" y="3090"/>
                  </a:cubicBezTo>
                  <a:cubicBezTo>
                    <a:pt x="7541" y="2275"/>
                    <a:pt x="7565" y="1436"/>
                    <a:pt x="7578" y="597"/>
                  </a:cubicBezTo>
                  <a:cubicBezTo>
                    <a:pt x="7578" y="584"/>
                    <a:pt x="7578" y="573"/>
                    <a:pt x="7565" y="560"/>
                  </a:cubicBezTo>
                  <a:cubicBezTo>
                    <a:pt x="7558" y="560"/>
                    <a:pt x="7544" y="555"/>
                    <a:pt x="7532" y="555"/>
                  </a:cubicBezTo>
                  <a:cubicBezTo>
                    <a:pt x="7526" y="555"/>
                    <a:pt x="7521" y="556"/>
                    <a:pt x="7517" y="560"/>
                  </a:cubicBezTo>
                  <a:cubicBezTo>
                    <a:pt x="6973" y="610"/>
                    <a:pt x="6421" y="627"/>
                    <a:pt x="5871" y="627"/>
                  </a:cubicBezTo>
                  <a:cubicBezTo>
                    <a:pt x="5485" y="627"/>
                    <a:pt x="5100" y="619"/>
                    <a:pt x="4720" y="609"/>
                  </a:cubicBezTo>
                  <a:lnTo>
                    <a:pt x="4257" y="609"/>
                  </a:lnTo>
                  <a:lnTo>
                    <a:pt x="4270" y="597"/>
                  </a:lnTo>
                  <a:cubicBezTo>
                    <a:pt x="4270" y="438"/>
                    <a:pt x="4209" y="293"/>
                    <a:pt x="4087" y="184"/>
                  </a:cubicBezTo>
                  <a:cubicBezTo>
                    <a:pt x="3978" y="62"/>
                    <a:pt x="3832" y="1"/>
                    <a:pt x="3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68" name="Google Shape;2468;p36"/>
            <p:cNvSpPr/>
            <p:nvPr/>
          </p:nvSpPr>
          <p:spPr>
            <a:xfrm>
              <a:off x="7579816" y="3256286"/>
              <a:ext cx="6152" cy="7777"/>
            </a:xfrm>
            <a:custGeom>
              <a:avLst/>
              <a:gdLst/>
              <a:ahLst/>
              <a:cxnLst/>
              <a:rect l="l" t="t" r="r" b="b"/>
              <a:pathLst>
                <a:path w="125" h="158" extrusionOk="0">
                  <a:moveTo>
                    <a:pt x="94" y="1"/>
                  </a:moveTo>
                  <a:cubicBezTo>
                    <a:pt x="90" y="1"/>
                    <a:pt x="85" y="2"/>
                    <a:pt x="80" y="4"/>
                  </a:cubicBezTo>
                  <a:cubicBezTo>
                    <a:pt x="56" y="53"/>
                    <a:pt x="32" y="89"/>
                    <a:pt x="7" y="137"/>
                  </a:cubicBezTo>
                  <a:cubicBezTo>
                    <a:pt x="0" y="152"/>
                    <a:pt x="10" y="158"/>
                    <a:pt x="22" y="158"/>
                  </a:cubicBezTo>
                  <a:cubicBezTo>
                    <a:pt x="30" y="158"/>
                    <a:pt x="39" y="155"/>
                    <a:pt x="44" y="150"/>
                  </a:cubicBezTo>
                  <a:cubicBezTo>
                    <a:pt x="56" y="101"/>
                    <a:pt x="80" y="65"/>
                    <a:pt x="105" y="40"/>
                  </a:cubicBezTo>
                  <a:cubicBezTo>
                    <a:pt x="124" y="20"/>
                    <a:pt x="112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69" name="Google Shape;2469;p36"/>
            <p:cNvSpPr/>
            <p:nvPr/>
          </p:nvSpPr>
          <p:spPr>
            <a:xfrm>
              <a:off x="7579570" y="3255990"/>
              <a:ext cx="6595" cy="8269"/>
            </a:xfrm>
            <a:custGeom>
              <a:avLst/>
              <a:gdLst/>
              <a:ahLst/>
              <a:cxnLst/>
              <a:rect l="l" t="t" r="r" b="b"/>
              <a:pathLst>
                <a:path w="134" h="168" extrusionOk="0">
                  <a:moveTo>
                    <a:pt x="110" y="22"/>
                  </a:moveTo>
                  <a:lnTo>
                    <a:pt x="110" y="35"/>
                  </a:lnTo>
                  <a:cubicBezTo>
                    <a:pt x="74" y="71"/>
                    <a:pt x="61" y="107"/>
                    <a:pt x="37" y="143"/>
                  </a:cubicBezTo>
                  <a:lnTo>
                    <a:pt x="37" y="156"/>
                  </a:lnTo>
                  <a:lnTo>
                    <a:pt x="25" y="156"/>
                  </a:lnTo>
                  <a:lnTo>
                    <a:pt x="25" y="143"/>
                  </a:lnTo>
                  <a:cubicBezTo>
                    <a:pt x="37" y="95"/>
                    <a:pt x="61" y="59"/>
                    <a:pt x="98" y="22"/>
                  </a:cubicBezTo>
                  <a:close/>
                  <a:moveTo>
                    <a:pt x="104" y="1"/>
                  </a:moveTo>
                  <a:cubicBezTo>
                    <a:pt x="98" y="1"/>
                    <a:pt x="92" y="4"/>
                    <a:pt x="85" y="10"/>
                  </a:cubicBezTo>
                  <a:cubicBezTo>
                    <a:pt x="49" y="46"/>
                    <a:pt x="25" y="95"/>
                    <a:pt x="1" y="132"/>
                  </a:cubicBezTo>
                  <a:cubicBezTo>
                    <a:pt x="1" y="143"/>
                    <a:pt x="1" y="156"/>
                    <a:pt x="12" y="156"/>
                  </a:cubicBezTo>
                  <a:cubicBezTo>
                    <a:pt x="12" y="168"/>
                    <a:pt x="25" y="168"/>
                    <a:pt x="25" y="168"/>
                  </a:cubicBezTo>
                  <a:lnTo>
                    <a:pt x="37" y="168"/>
                  </a:lnTo>
                  <a:cubicBezTo>
                    <a:pt x="49" y="168"/>
                    <a:pt x="49" y="168"/>
                    <a:pt x="61" y="156"/>
                  </a:cubicBezTo>
                  <a:cubicBezTo>
                    <a:pt x="74" y="119"/>
                    <a:pt x="98" y="83"/>
                    <a:pt x="122" y="46"/>
                  </a:cubicBezTo>
                  <a:cubicBezTo>
                    <a:pt x="134" y="35"/>
                    <a:pt x="134" y="22"/>
                    <a:pt x="122" y="10"/>
                  </a:cubicBezTo>
                  <a:cubicBezTo>
                    <a:pt x="116" y="4"/>
                    <a:pt x="110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70" name="Google Shape;2470;p36"/>
            <p:cNvSpPr/>
            <p:nvPr/>
          </p:nvSpPr>
          <p:spPr>
            <a:xfrm>
              <a:off x="7582130" y="3255449"/>
              <a:ext cx="9303" cy="11714"/>
            </a:xfrm>
            <a:custGeom>
              <a:avLst/>
              <a:gdLst/>
              <a:ahLst/>
              <a:cxnLst/>
              <a:rect l="l" t="t" r="r" b="b"/>
              <a:pathLst>
                <a:path w="189" h="238" extrusionOk="0">
                  <a:moveTo>
                    <a:pt x="165" y="0"/>
                  </a:moveTo>
                  <a:cubicBezTo>
                    <a:pt x="162" y="0"/>
                    <a:pt x="158" y="3"/>
                    <a:pt x="155" y="9"/>
                  </a:cubicBezTo>
                  <a:cubicBezTo>
                    <a:pt x="95" y="70"/>
                    <a:pt x="46" y="130"/>
                    <a:pt x="9" y="203"/>
                  </a:cubicBezTo>
                  <a:cubicBezTo>
                    <a:pt x="1" y="220"/>
                    <a:pt x="16" y="238"/>
                    <a:pt x="31" y="238"/>
                  </a:cubicBezTo>
                  <a:cubicBezTo>
                    <a:pt x="37" y="238"/>
                    <a:pt x="42" y="235"/>
                    <a:pt x="46" y="227"/>
                  </a:cubicBezTo>
                  <a:cubicBezTo>
                    <a:pt x="82" y="154"/>
                    <a:pt x="131" y="94"/>
                    <a:pt x="179" y="33"/>
                  </a:cubicBezTo>
                  <a:cubicBezTo>
                    <a:pt x="189" y="24"/>
                    <a:pt x="177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71" name="Google Shape;2471;p36"/>
            <p:cNvSpPr/>
            <p:nvPr/>
          </p:nvSpPr>
          <p:spPr>
            <a:xfrm>
              <a:off x="7581982" y="3255252"/>
              <a:ext cx="9598" cy="12059"/>
            </a:xfrm>
            <a:custGeom>
              <a:avLst/>
              <a:gdLst/>
              <a:ahLst/>
              <a:cxnLst/>
              <a:rect l="l" t="t" r="r" b="b"/>
              <a:pathLst>
                <a:path w="195" h="245" extrusionOk="0">
                  <a:moveTo>
                    <a:pt x="171" y="13"/>
                  </a:moveTo>
                  <a:lnTo>
                    <a:pt x="182" y="25"/>
                  </a:lnTo>
                  <a:lnTo>
                    <a:pt x="171" y="37"/>
                  </a:lnTo>
                  <a:cubicBezTo>
                    <a:pt x="122" y="86"/>
                    <a:pt x="73" y="158"/>
                    <a:pt x="36" y="231"/>
                  </a:cubicBezTo>
                  <a:lnTo>
                    <a:pt x="25" y="231"/>
                  </a:lnTo>
                  <a:lnTo>
                    <a:pt x="25" y="220"/>
                  </a:lnTo>
                  <a:cubicBezTo>
                    <a:pt x="61" y="147"/>
                    <a:pt x="109" y="74"/>
                    <a:pt x="158" y="13"/>
                  </a:cubicBezTo>
                  <a:close/>
                  <a:moveTo>
                    <a:pt x="146" y="1"/>
                  </a:moveTo>
                  <a:cubicBezTo>
                    <a:pt x="98" y="74"/>
                    <a:pt x="49" y="134"/>
                    <a:pt x="0" y="207"/>
                  </a:cubicBezTo>
                  <a:lnTo>
                    <a:pt x="0" y="231"/>
                  </a:lnTo>
                  <a:cubicBezTo>
                    <a:pt x="12" y="244"/>
                    <a:pt x="25" y="244"/>
                    <a:pt x="36" y="244"/>
                  </a:cubicBezTo>
                  <a:cubicBezTo>
                    <a:pt x="36" y="244"/>
                    <a:pt x="49" y="244"/>
                    <a:pt x="49" y="231"/>
                  </a:cubicBezTo>
                  <a:cubicBezTo>
                    <a:pt x="85" y="171"/>
                    <a:pt x="134" y="98"/>
                    <a:pt x="195" y="50"/>
                  </a:cubicBezTo>
                  <a:lnTo>
                    <a:pt x="195" y="13"/>
                  </a:lnTo>
                  <a:cubicBezTo>
                    <a:pt x="195" y="13"/>
                    <a:pt x="182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72" name="Google Shape;2472;p36"/>
            <p:cNvSpPr/>
            <p:nvPr/>
          </p:nvSpPr>
          <p:spPr>
            <a:xfrm>
              <a:off x="7579816" y="3256286"/>
              <a:ext cx="17670" cy="17719"/>
            </a:xfrm>
            <a:custGeom>
              <a:avLst/>
              <a:gdLst/>
              <a:ahLst/>
              <a:cxnLst/>
              <a:rect l="l" t="t" r="r" b="b"/>
              <a:pathLst>
                <a:path w="359" h="360" extrusionOk="0">
                  <a:moveTo>
                    <a:pt x="332" y="1"/>
                  </a:moveTo>
                  <a:cubicBezTo>
                    <a:pt x="329" y="1"/>
                    <a:pt x="326" y="2"/>
                    <a:pt x="324" y="4"/>
                  </a:cubicBezTo>
                  <a:cubicBezTo>
                    <a:pt x="215" y="113"/>
                    <a:pt x="117" y="223"/>
                    <a:pt x="20" y="332"/>
                  </a:cubicBezTo>
                  <a:cubicBezTo>
                    <a:pt x="0" y="342"/>
                    <a:pt x="20" y="360"/>
                    <a:pt x="35" y="360"/>
                  </a:cubicBezTo>
                  <a:cubicBezTo>
                    <a:pt x="38" y="360"/>
                    <a:pt x="42" y="359"/>
                    <a:pt x="44" y="356"/>
                  </a:cubicBezTo>
                  <a:cubicBezTo>
                    <a:pt x="142" y="247"/>
                    <a:pt x="239" y="137"/>
                    <a:pt x="348" y="29"/>
                  </a:cubicBezTo>
                  <a:cubicBezTo>
                    <a:pt x="358" y="18"/>
                    <a:pt x="344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73" name="Google Shape;2473;p36"/>
            <p:cNvSpPr/>
            <p:nvPr/>
          </p:nvSpPr>
          <p:spPr>
            <a:xfrm>
              <a:off x="7579570" y="3255990"/>
              <a:ext cx="18015" cy="18507"/>
            </a:xfrm>
            <a:custGeom>
              <a:avLst/>
              <a:gdLst/>
              <a:ahLst/>
              <a:cxnLst/>
              <a:rect l="l" t="t" r="r" b="b"/>
              <a:pathLst>
                <a:path w="366" h="376" extrusionOk="0">
                  <a:moveTo>
                    <a:pt x="332" y="17"/>
                  </a:moveTo>
                  <a:cubicBezTo>
                    <a:pt x="336" y="17"/>
                    <a:pt x="341" y="22"/>
                    <a:pt x="341" y="22"/>
                  </a:cubicBezTo>
                  <a:cubicBezTo>
                    <a:pt x="341" y="22"/>
                    <a:pt x="353" y="22"/>
                    <a:pt x="341" y="35"/>
                  </a:cubicBezTo>
                  <a:lnTo>
                    <a:pt x="37" y="362"/>
                  </a:lnTo>
                  <a:lnTo>
                    <a:pt x="25" y="362"/>
                  </a:lnTo>
                  <a:lnTo>
                    <a:pt x="25" y="338"/>
                  </a:lnTo>
                  <a:lnTo>
                    <a:pt x="329" y="22"/>
                  </a:lnTo>
                  <a:cubicBezTo>
                    <a:pt x="329" y="18"/>
                    <a:pt x="330" y="17"/>
                    <a:pt x="332" y="17"/>
                  </a:cubicBezTo>
                  <a:close/>
                  <a:moveTo>
                    <a:pt x="335" y="1"/>
                  </a:moveTo>
                  <a:cubicBezTo>
                    <a:pt x="329" y="1"/>
                    <a:pt x="323" y="4"/>
                    <a:pt x="317" y="10"/>
                  </a:cubicBezTo>
                  <a:lnTo>
                    <a:pt x="12" y="326"/>
                  </a:lnTo>
                  <a:cubicBezTo>
                    <a:pt x="1" y="351"/>
                    <a:pt x="12" y="362"/>
                    <a:pt x="12" y="375"/>
                  </a:cubicBezTo>
                  <a:lnTo>
                    <a:pt x="49" y="375"/>
                  </a:lnTo>
                  <a:lnTo>
                    <a:pt x="353" y="46"/>
                  </a:lnTo>
                  <a:cubicBezTo>
                    <a:pt x="366" y="35"/>
                    <a:pt x="366" y="10"/>
                    <a:pt x="353" y="10"/>
                  </a:cubicBezTo>
                  <a:cubicBezTo>
                    <a:pt x="347" y="4"/>
                    <a:pt x="341" y="1"/>
                    <a:pt x="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74" name="Google Shape;2474;p36"/>
            <p:cNvSpPr/>
            <p:nvPr/>
          </p:nvSpPr>
          <p:spPr>
            <a:xfrm>
              <a:off x="7575534" y="3265293"/>
              <a:ext cx="21312" cy="22838"/>
            </a:xfrm>
            <a:custGeom>
              <a:avLst/>
              <a:gdLst/>
              <a:ahLst/>
              <a:cxnLst/>
              <a:rect l="l" t="t" r="r" b="b"/>
              <a:pathLst>
                <a:path w="433" h="464" extrusionOk="0">
                  <a:moveTo>
                    <a:pt x="400" y="0"/>
                  </a:moveTo>
                  <a:cubicBezTo>
                    <a:pt x="395" y="0"/>
                    <a:pt x="391" y="1"/>
                    <a:pt x="386" y="3"/>
                  </a:cubicBezTo>
                  <a:cubicBezTo>
                    <a:pt x="240" y="125"/>
                    <a:pt x="119" y="271"/>
                    <a:pt x="10" y="429"/>
                  </a:cubicBezTo>
                  <a:cubicBezTo>
                    <a:pt x="1" y="446"/>
                    <a:pt x="10" y="464"/>
                    <a:pt x="21" y="464"/>
                  </a:cubicBezTo>
                  <a:cubicBezTo>
                    <a:pt x="26" y="464"/>
                    <a:pt x="30" y="461"/>
                    <a:pt x="34" y="454"/>
                  </a:cubicBezTo>
                  <a:cubicBezTo>
                    <a:pt x="143" y="295"/>
                    <a:pt x="277" y="149"/>
                    <a:pt x="423" y="27"/>
                  </a:cubicBezTo>
                  <a:cubicBezTo>
                    <a:pt x="433" y="18"/>
                    <a:pt x="418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75" name="Google Shape;2475;p36"/>
            <p:cNvSpPr/>
            <p:nvPr/>
          </p:nvSpPr>
          <p:spPr>
            <a:xfrm>
              <a:off x="7575386" y="3264850"/>
              <a:ext cx="21558" cy="23380"/>
            </a:xfrm>
            <a:custGeom>
              <a:avLst/>
              <a:gdLst/>
              <a:ahLst/>
              <a:cxnLst/>
              <a:rect l="l" t="t" r="r" b="b"/>
              <a:pathLst>
                <a:path w="438" h="475" extrusionOk="0">
                  <a:moveTo>
                    <a:pt x="414" y="25"/>
                  </a:moveTo>
                  <a:lnTo>
                    <a:pt x="414" y="36"/>
                  </a:lnTo>
                  <a:cubicBezTo>
                    <a:pt x="268" y="158"/>
                    <a:pt x="146" y="304"/>
                    <a:pt x="37" y="463"/>
                  </a:cubicBezTo>
                  <a:lnTo>
                    <a:pt x="24" y="463"/>
                  </a:lnTo>
                  <a:cubicBezTo>
                    <a:pt x="13" y="463"/>
                    <a:pt x="13" y="450"/>
                    <a:pt x="13" y="450"/>
                  </a:cubicBezTo>
                  <a:cubicBezTo>
                    <a:pt x="122" y="292"/>
                    <a:pt x="256" y="146"/>
                    <a:pt x="402" y="25"/>
                  </a:cubicBezTo>
                  <a:close/>
                  <a:moveTo>
                    <a:pt x="414" y="0"/>
                  </a:moveTo>
                  <a:cubicBezTo>
                    <a:pt x="402" y="0"/>
                    <a:pt x="402" y="0"/>
                    <a:pt x="389" y="12"/>
                  </a:cubicBezTo>
                  <a:cubicBezTo>
                    <a:pt x="243" y="134"/>
                    <a:pt x="110" y="280"/>
                    <a:pt x="0" y="438"/>
                  </a:cubicBezTo>
                  <a:cubicBezTo>
                    <a:pt x="0" y="450"/>
                    <a:pt x="0" y="463"/>
                    <a:pt x="13" y="474"/>
                  </a:cubicBezTo>
                  <a:lnTo>
                    <a:pt x="24" y="474"/>
                  </a:lnTo>
                  <a:cubicBezTo>
                    <a:pt x="37" y="474"/>
                    <a:pt x="49" y="474"/>
                    <a:pt x="49" y="463"/>
                  </a:cubicBezTo>
                  <a:cubicBezTo>
                    <a:pt x="159" y="317"/>
                    <a:pt x="280" y="171"/>
                    <a:pt x="426" y="49"/>
                  </a:cubicBezTo>
                  <a:cubicBezTo>
                    <a:pt x="438" y="36"/>
                    <a:pt x="438" y="36"/>
                    <a:pt x="438" y="25"/>
                  </a:cubicBezTo>
                  <a:cubicBezTo>
                    <a:pt x="438" y="12"/>
                    <a:pt x="426" y="12"/>
                    <a:pt x="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76" name="Google Shape;2476;p36"/>
            <p:cNvSpPr/>
            <p:nvPr/>
          </p:nvSpPr>
          <p:spPr>
            <a:xfrm>
              <a:off x="7574944" y="3273070"/>
              <a:ext cx="21903" cy="23429"/>
            </a:xfrm>
            <a:custGeom>
              <a:avLst/>
              <a:gdLst/>
              <a:ahLst/>
              <a:cxnLst/>
              <a:rect l="l" t="t" r="r" b="b"/>
              <a:pathLst>
                <a:path w="445" h="476" extrusionOk="0">
                  <a:moveTo>
                    <a:pt x="419" y="0"/>
                  </a:moveTo>
                  <a:cubicBezTo>
                    <a:pt x="416" y="0"/>
                    <a:pt x="413" y="1"/>
                    <a:pt x="411" y="4"/>
                  </a:cubicBezTo>
                  <a:lnTo>
                    <a:pt x="9" y="442"/>
                  </a:lnTo>
                  <a:cubicBezTo>
                    <a:pt x="1" y="459"/>
                    <a:pt x="11" y="476"/>
                    <a:pt x="21" y="476"/>
                  </a:cubicBezTo>
                  <a:cubicBezTo>
                    <a:pt x="25" y="476"/>
                    <a:pt x="30" y="473"/>
                    <a:pt x="33" y="466"/>
                  </a:cubicBezTo>
                  <a:lnTo>
                    <a:pt x="435" y="28"/>
                  </a:lnTo>
                  <a:cubicBezTo>
                    <a:pt x="445" y="18"/>
                    <a:pt x="431" y="0"/>
                    <a:pt x="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77" name="Google Shape;2477;p36"/>
            <p:cNvSpPr/>
            <p:nvPr/>
          </p:nvSpPr>
          <p:spPr>
            <a:xfrm>
              <a:off x="7574156" y="3272627"/>
              <a:ext cx="22789" cy="24610"/>
            </a:xfrm>
            <a:custGeom>
              <a:avLst/>
              <a:gdLst/>
              <a:ahLst/>
              <a:cxnLst/>
              <a:rect l="l" t="t" r="r" b="b"/>
              <a:pathLst>
                <a:path w="463" h="500" extrusionOk="0">
                  <a:moveTo>
                    <a:pt x="439" y="13"/>
                  </a:moveTo>
                  <a:lnTo>
                    <a:pt x="451" y="24"/>
                  </a:lnTo>
                  <a:cubicBezTo>
                    <a:pt x="451" y="24"/>
                    <a:pt x="451" y="37"/>
                    <a:pt x="439" y="37"/>
                  </a:cubicBezTo>
                  <a:lnTo>
                    <a:pt x="49" y="475"/>
                  </a:lnTo>
                  <a:lnTo>
                    <a:pt x="38" y="475"/>
                  </a:lnTo>
                  <a:cubicBezTo>
                    <a:pt x="25" y="475"/>
                    <a:pt x="25" y="462"/>
                    <a:pt x="38" y="462"/>
                  </a:cubicBezTo>
                  <a:lnTo>
                    <a:pt x="427" y="24"/>
                  </a:lnTo>
                  <a:lnTo>
                    <a:pt x="439" y="13"/>
                  </a:lnTo>
                  <a:close/>
                  <a:moveTo>
                    <a:pt x="439" y="0"/>
                  </a:moveTo>
                  <a:cubicBezTo>
                    <a:pt x="439" y="0"/>
                    <a:pt x="427" y="0"/>
                    <a:pt x="414" y="13"/>
                  </a:cubicBezTo>
                  <a:lnTo>
                    <a:pt x="13" y="451"/>
                  </a:lnTo>
                  <a:cubicBezTo>
                    <a:pt x="1" y="462"/>
                    <a:pt x="13" y="475"/>
                    <a:pt x="25" y="487"/>
                  </a:cubicBezTo>
                  <a:lnTo>
                    <a:pt x="38" y="499"/>
                  </a:lnTo>
                  <a:cubicBezTo>
                    <a:pt x="49" y="499"/>
                    <a:pt x="49" y="487"/>
                    <a:pt x="62" y="487"/>
                  </a:cubicBezTo>
                  <a:lnTo>
                    <a:pt x="451" y="49"/>
                  </a:lnTo>
                  <a:cubicBezTo>
                    <a:pt x="463" y="37"/>
                    <a:pt x="463" y="24"/>
                    <a:pt x="463" y="24"/>
                  </a:cubicBezTo>
                  <a:cubicBezTo>
                    <a:pt x="463" y="13"/>
                    <a:pt x="451" y="0"/>
                    <a:pt x="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78" name="Google Shape;2478;p36"/>
            <p:cNvSpPr/>
            <p:nvPr/>
          </p:nvSpPr>
          <p:spPr>
            <a:xfrm>
              <a:off x="7574353" y="3281438"/>
              <a:ext cx="23675" cy="25004"/>
            </a:xfrm>
            <a:custGeom>
              <a:avLst/>
              <a:gdLst/>
              <a:ahLst/>
              <a:cxnLst/>
              <a:rect l="l" t="t" r="r" b="b"/>
              <a:pathLst>
                <a:path w="481" h="508" extrusionOk="0">
                  <a:moveTo>
                    <a:pt x="449" y="0"/>
                  </a:moveTo>
                  <a:cubicBezTo>
                    <a:pt x="444" y="0"/>
                    <a:pt x="439" y="1"/>
                    <a:pt x="435" y="4"/>
                  </a:cubicBezTo>
                  <a:cubicBezTo>
                    <a:pt x="277" y="150"/>
                    <a:pt x="143" y="308"/>
                    <a:pt x="9" y="478"/>
                  </a:cubicBezTo>
                  <a:cubicBezTo>
                    <a:pt x="0" y="496"/>
                    <a:pt x="11" y="507"/>
                    <a:pt x="22" y="507"/>
                  </a:cubicBezTo>
                  <a:cubicBezTo>
                    <a:pt x="26" y="507"/>
                    <a:pt x="30" y="506"/>
                    <a:pt x="34" y="502"/>
                  </a:cubicBezTo>
                  <a:cubicBezTo>
                    <a:pt x="167" y="332"/>
                    <a:pt x="313" y="174"/>
                    <a:pt x="472" y="28"/>
                  </a:cubicBezTo>
                  <a:cubicBezTo>
                    <a:pt x="481" y="18"/>
                    <a:pt x="467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79" name="Google Shape;2479;p36"/>
            <p:cNvSpPr/>
            <p:nvPr/>
          </p:nvSpPr>
          <p:spPr>
            <a:xfrm>
              <a:off x="7574156" y="3281143"/>
              <a:ext cx="24019" cy="25644"/>
            </a:xfrm>
            <a:custGeom>
              <a:avLst/>
              <a:gdLst/>
              <a:ahLst/>
              <a:cxnLst/>
              <a:rect l="l" t="t" r="r" b="b"/>
              <a:pathLst>
                <a:path w="488" h="521" extrusionOk="0">
                  <a:moveTo>
                    <a:pt x="454" y="16"/>
                  </a:moveTo>
                  <a:cubicBezTo>
                    <a:pt x="458" y="16"/>
                    <a:pt x="463" y="22"/>
                    <a:pt x="463" y="22"/>
                  </a:cubicBezTo>
                  <a:cubicBezTo>
                    <a:pt x="463" y="22"/>
                    <a:pt x="476" y="22"/>
                    <a:pt x="463" y="34"/>
                  </a:cubicBezTo>
                  <a:cubicBezTo>
                    <a:pt x="305" y="180"/>
                    <a:pt x="159" y="326"/>
                    <a:pt x="38" y="496"/>
                  </a:cubicBezTo>
                  <a:cubicBezTo>
                    <a:pt x="31" y="502"/>
                    <a:pt x="28" y="505"/>
                    <a:pt x="25" y="505"/>
                  </a:cubicBezTo>
                  <a:cubicBezTo>
                    <a:pt x="22" y="505"/>
                    <a:pt x="19" y="502"/>
                    <a:pt x="13" y="496"/>
                  </a:cubicBezTo>
                  <a:cubicBezTo>
                    <a:pt x="147" y="326"/>
                    <a:pt x="293" y="168"/>
                    <a:pt x="451" y="22"/>
                  </a:cubicBezTo>
                  <a:cubicBezTo>
                    <a:pt x="451" y="18"/>
                    <a:pt x="452" y="16"/>
                    <a:pt x="454" y="16"/>
                  </a:cubicBezTo>
                  <a:close/>
                  <a:moveTo>
                    <a:pt x="457" y="0"/>
                  </a:moveTo>
                  <a:cubicBezTo>
                    <a:pt x="451" y="0"/>
                    <a:pt x="445" y="4"/>
                    <a:pt x="439" y="10"/>
                  </a:cubicBezTo>
                  <a:cubicBezTo>
                    <a:pt x="281" y="143"/>
                    <a:pt x="135" y="314"/>
                    <a:pt x="1" y="484"/>
                  </a:cubicBezTo>
                  <a:cubicBezTo>
                    <a:pt x="1" y="496"/>
                    <a:pt x="1" y="508"/>
                    <a:pt x="13" y="508"/>
                  </a:cubicBezTo>
                  <a:cubicBezTo>
                    <a:pt x="13" y="521"/>
                    <a:pt x="25" y="521"/>
                    <a:pt x="25" y="521"/>
                  </a:cubicBezTo>
                  <a:cubicBezTo>
                    <a:pt x="38" y="521"/>
                    <a:pt x="38" y="521"/>
                    <a:pt x="49" y="508"/>
                  </a:cubicBezTo>
                  <a:cubicBezTo>
                    <a:pt x="171" y="338"/>
                    <a:pt x="317" y="192"/>
                    <a:pt x="476" y="46"/>
                  </a:cubicBezTo>
                  <a:cubicBezTo>
                    <a:pt x="487" y="34"/>
                    <a:pt x="487" y="22"/>
                    <a:pt x="476" y="10"/>
                  </a:cubicBezTo>
                  <a:cubicBezTo>
                    <a:pt x="469" y="4"/>
                    <a:pt x="463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80" name="Google Shape;2480;p36"/>
            <p:cNvSpPr/>
            <p:nvPr/>
          </p:nvSpPr>
          <p:spPr>
            <a:xfrm>
              <a:off x="7574993" y="3289806"/>
              <a:ext cx="23035" cy="26628"/>
            </a:xfrm>
            <a:custGeom>
              <a:avLst/>
              <a:gdLst/>
              <a:ahLst/>
              <a:cxnLst/>
              <a:rect l="l" t="t" r="r" b="b"/>
              <a:pathLst>
                <a:path w="468" h="541" extrusionOk="0">
                  <a:moveTo>
                    <a:pt x="442" y="1"/>
                  </a:moveTo>
                  <a:cubicBezTo>
                    <a:pt x="439" y="1"/>
                    <a:pt x="436" y="2"/>
                    <a:pt x="434" y="4"/>
                  </a:cubicBezTo>
                  <a:cubicBezTo>
                    <a:pt x="337" y="102"/>
                    <a:pt x="251" y="199"/>
                    <a:pt x="178" y="296"/>
                  </a:cubicBezTo>
                  <a:cubicBezTo>
                    <a:pt x="118" y="356"/>
                    <a:pt x="21" y="429"/>
                    <a:pt x="8" y="515"/>
                  </a:cubicBezTo>
                  <a:cubicBezTo>
                    <a:pt x="1" y="530"/>
                    <a:pt x="12" y="540"/>
                    <a:pt x="24" y="540"/>
                  </a:cubicBezTo>
                  <a:cubicBezTo>
                    <a:pt x="32" y="540"/>
                    <a:pt x="40" y="536"/>
                    <a:pt x="45" y="527"/>
                  </a:cubicBezTo>
                  <a:cubicBezTo>
                    <a:pt x="45" y="478"/>
                    <a:pt x="105" y="429"/>
                    <a:pt x="142" y="393"/>
                  </a:cubicBezTo>
                  <a:cubicBezTo>
                    <a:pt x="167" y="345"/>
                    <a:pt x="203" y="308"/>
                    <a:pt x="240" y="272"/>
                  </a:cubicBezTo>
                  <a:cubicBezTo>
                    <a:pt x="313" y="186"/>
                    <a:pt x="386" y="113"/>
                    <a:pt x="459" y="29"/>
                  </a:cubicBezTo>
                  <a:cubicBezTo>
                    <a:pt x="468" y="18"/>
                    <a:pt x="454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81" name="Google Shape;2481;p36"/>
            <p:cNvSpPr/>
            <p:nvPr/>
          </p:nvSpPr>
          <p:spPr>
            <a:xfrm>
              <a:off x="7574796" y="3289510"/>
              <a:ext cx="23379" cy="27416"/>
            </a:xfrm>
            <a:custGeom>
              <a:avLst/>
              <a:gdLst/>
              <a:ahLst/>
              <a:cxnLst/>
              <a:rect l="l" t="t" r="r" b="b"/>
              <a:pathLst>
                <a:path w="475" h="557" extrusionOk="0">
                  <a:moveTo>
                    <a:pt x="450" y="22"/>
                  </a:moveTo>
                  <a:cubicBezTo>
                    <a:pt x="450" y="22"/>
                    <a:pt x="463" y="22"/>
                    <a:pt x="450" y="35"/>
                  </a:cubicBezTo>
                  <a:cubicBezTo>
                    <a:pt x="377" y="119"/>
                    <a:pt x="304" y="192"/>
                    <a:pt x="244" y="265"/>
                  </a:cubicBezTo>
                  <a:cubicBezTo>
                    <a:pt x="207" y="314"/>
                    <a:pt x="171" y="351"/>
                    <a:pt x="134" y="387"/>
                  </a:cubicBezTo>
                  <a:cubicBezTo>
                    <a:pt x="122" y="399"/>
                    <a:pt x="122" y="411"/>
                    <a:pt x="109" y="411"/>
                  </a:cubicBezTo>
                  <a:cubicBezTo>
                    <a:pt x="85" y="448"/>
                    <a:pt x="49" y="484"/>
                    <a:pt x="36" y="533"/>
                  </a:cubicBezTo>
                  <a:cubicBezTo>
                    <a:pt x="36" y="545"/>
                    <a:pt x="36" y="545"/>
                    <a:pt x="25" y="545"/>
                  </a:cubicBezTo>
                  <a:cubicBezTo>
                    <a:pt x="25" y="545"/>
                    <a:pt x="12" y="533"/>
                    <a:pt x="25" y="533"/>
                  </a:cubicBezTo>
                  <a:cubicBezTo>
                    <a:pt x="25" y="460"/>
                    <a:pt x="85" y="399"/>
                    <a:pt x="134" y="351"/>
                  </a:cubicBezTo>
                  <a:cubicBezTo>
                    <a:pt x="158" y="338"/>
                    <a:pt x="171" y="314"/>
                    <a:pt x="182" y="302"/>
                  </a:cubicBezTo>
                  <a:cubicBezTo>
                    <a:pt x="268" y="216"/>
                    <a:pt x="353" y="119"/>
                    <a:pt x="438" y="22"/>
                  </a:cubicBezTo>
                  <a:close/>
                  <a:moveTo>
                    <a:pt x="444" y="1"/>
                  </a:moveTo>
                  <a:cubicBezTo>
                    <a:pt x="438" y="1"/>
                    <a:pt x="432" y="4"/>
                    <a:pt x="426" y="10"/>
                  </a:cubicBezTo>
                  <a:cubicBezTo>
                    <a:pt x="341" y="108"/>
                    <a:pt x="255" y="205"/>
                    <a:pt x="171" y="289"/>
                  </a:cubicBezTo>
                  <a:cubicBezTo>
                    <a:pt x="158" y="302"/>
                    <a:pt x="146" y="326"/>
                    <a:pt x="122" y="338"/>
                  </a:cubicBezTo>
                  <a:cubicBezTo>
                    <a:pt x="73" y="387"/>
                    <a:pt x="12" y="460"/>
                    <a:pt x="0" y="521"/>
                  </a:cubicBezTo>
                  <a:cubicBezTo>
                    <a:pt x="0" y="545"/>
                    <a:pt x="12" y="557"/>
                    <a:pt x="25" y="557"/>
                  </a:cubicBezTo>
                  <a:cubicBezTo>
                    <a:pt x="36" y="557"/>
                    <a:pt x="49" y="545"/>
                    <a:pt x="49" y="533"/>
                  </a:cubicBezTo>
                  <a:cubicBezTo>
                    <a:pt x="61" y="497"/>
                    <a:pt x="98" y="460"/>
                    <a:pt x="122" y="424"/>
                  </a:cubicBezTo>
                  <a:cubicBezTo>
                    <a:pt x="134" y="424"/>
                    <a:pt x="134" y="411"/>
                    <a:pt x="146" y="399"/>
                  </a:cubicBezTo>
                  <a:cubicBezTo>
                    <a:pt x="182" y="362"/>
                    <a:pt x="219" y="326"/>
                    <a:pt x="255" y="278"/>
                  </a:cubicBezTo>
                  <a:cubicBezTo>
                    <a:pt x="317" y="205"/>
                    <a:pt x="390" y="132"/>
                    <a:pt x="463" y="46"/>
                  </a:cubicBezTo>
                  <a:cubicBezTo>
                    <a:pt x="474" y="35"/>
                    <a:pt x="474" y="22"/>
                    <a:pt x="463" y="10"/>
                  </a:cubicBezTo>
                  <a:cubicBezTo>
                    <a:pt x="456" y="4"/>
                    <a:pt x="450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82" name="Google Shape;2482;p36"/>
            <p:cNvSpPr/>
            <p:nvPr/>
          </p:nvSpPr>
          <p:spPr>
            <a:xfrm>
              <a:off x="7577897" y="3299059"/>
              <a:ext cx="19491" cy="22838"/>
            </a:xfrm>
            <a:custGeom>
              <a:avLst/>
              <a:gdLst/>
              <a:ahLst/>
              <a:cxnLst/>
              <a:rect l="l" t="t" r="r" b="b"/>
              <a:pathLst>
                <a:path w="396" h="464" extrusionOk="0">
                  <a:moveTo>
                    <a:pt x="375" y="1"/>
                  </a:moveTo>
                  <a:cubicBezTo>
                    <a:pt x="371" y="1"/>
                    <a:pt x="366" y="4"/>
                    <a:pt x="363" y="11"/>
                  </a:cubicBezTo>
                  <a:cubicBezTo>
                    <a:pt x="241" y="144"/>
                    <a:pt x="119" y="290"/>
                    <a:pt x="10" y="436"/>
                  </a:cubicBezTo>
                  <a:cubicBezTo>
                    <a:pt x="0" y="446"/>
                    <a:pt x="14" y="464"/>
                    <a:pt x="26" y="464"/>
                  </a:cubicBezTo>
                  <a:cubicBezTo>
                    <a:pt x="29" y="464"/>
                    <a:pt x="32" y="463"/>
                    <a:pt x="35" y="460"/>
                  </a:cubicBezTo>
                  <a:cubicBezTo>
                    <a:pt x="144" y="314"/>
                    <a:pt x="265" y="168"/>
                    <a:pt x="387" y="35"/>
                  </a:cubicBezTo>
                  <a:cubicBezTo>
                    <a:pt x="396" y="18"/>
                    <a:pt x="386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83" name="Google Shape;2483;p36"/>
            <p:cNvSpPr/>
            <p:nvPr/>
          </p:nvSpPr>
          <p:spPr>
            <a:xfrm>
              <a:off x="7577208" y="3298518"/>
              <a:ext cx="20968" cy="23822"/>
            </a:xfrm>
            <a:custGeom>
              <a:avLst/>
              <a:gdLst/>
              <a:ahLst/>
              <a:cxnLst/>
              <a:rect l="l" t="t" r="r" b="b"/>
              <a:pathLst>
                <a:path w="426" h="484" extrusionOk="0">
                  <a:moveTo>
                    <a:pt x="389" y="22"/>
                  </a:moveTo>
                  <a:cubicBezTo>
                    <a:pt x="401" y="22"/>
                    <a:pt x="401" y="33"/>
                    <a:pt x="401" y="33"/>
                  </a:cubicBezTo>
                  <a:cubicBezTo>
                    <a:pt x="268" y="179"/>
                    <a:pt x="158" y="314"/>
                    <a:pt x="36" y="460"/>
                  </a:cubicBezTo>
                  <a:cubicBezTo>
                    <a:pt x="36" y="460"/>
                    <a:pt x="36" y="465"/>
                    <a:pt x="33" y="465"/>
                  </a:cubicBezTo>
                  <a:cubicBezTo>
                    <a:pt x="31" y="465"/>
                    <a:pt x="28" y="464"/>
                    <a:pt x="24" y="460"/>
                  </a:cubicBezTo>
                  <a:lnTo>
                    <a:pt x="24" y="447"/>
                  </a:lnTo>
                  <a:cubicBezTo>
                    <a:pt x="146" y="301"/>
                    <a:pt x="255" y="155"/>
                    <a:pt x="389" y="22"/>
                  </a:cubicBezTo>
                  <a:close/>
                  <a:moveTo>
                    <a:pt x="387" y="0"/>
                  </a:moveTo>
                  <a:cubicBezTo>
                    <a:pt x="380" y="0"/>
                    <a:pt x="371" y="3"/>
                    <a:pt x="365" y="9"/>
                  </a:cubicBezTo>
                  <a:cubicBezTo>
                    <a:pt x="243" y="155"/>
                    <a:pt x="122" y="289"/>
                    <a:pt x="12" y="435"/>
                  </a:cubicBezTo>
                  <a:cubicBezTo>
                    <a:pt x="0" y="447"/>
                    <a:pt x="12" y="471"/>
                    <a:pt x="24" y="484"/>
                  </a:cubicBezTo>
                  <a:lnTo>
                    <a:pt x="36" y="484"/>
                  </a:lnTo>
                  <a:cubicBezTo>
                    <a:pt x="36" y="484"/>
                    <a:pt x="49" y="484"/>
                    <a:pt x="49" y="471"/>
                  </a:cubicBezTo>
                  <a:cubicBezTo>
                    <a:pt x="170" y="325"/>
                    <a:pt x="292" y="192"/>
                    <a:pt x="414" y="46"/>
                  </a:cubicBezTo>
                  <a:cubicBezTo>
                    <a:pt x="425" y="33"/>
                    <a:pt x="414" y="22"/>
                    <a:pt x="401" y="9"/>
                  </a:cubicBezTo>
                  <a:cubicBezTo>
                    <a:pt x="401" y="3"/>
                    <a:pt x="395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84" name="Google Shape;2484;p36"/>
            <p:cNvSpPr/>
            <p:nvPr/>
          </p:nvSpPr>
          <p:spPr>
            <a:xfrm>
              <a:off x="7581145" y="3304720"/>
              <a:ext cx="19245" cy="22297"/>
            </a:xfrm>
            <a:custGeom>
              <a:avLst/>
              <a:gdLst/>
              <a:ahLst/>
              <a:cxnLst/>
              <a:rect l="l" t="t" r="r" b="b"/>
              <a:pathLst>
                <a:path w="391" h="453" extrusionOk="0">
                  <a:moveTo>
                    <a:pt x="359" y="0"/>
                  </a:moveTo>
                  <a:cubicBezTo>
                    <a:pt x="354" y="0"/>
                    <a:pt x="349" y="2"/>
                    <a:pt x="345" y="5"/>
                  </a:cubicBezTo>
                  <a:cubicBezTo>
                    <a:pt x="236" y="151"/>
                    <a:pt x="126" y="285"/>
                    <a:pt x="17" y="418"/>
                  </a:cubicBezTo>
                  <a:cubicBezTo>
                    <a:pt x="0" y="435"/>
                    <a:pt x="7" y="453"/>
                    <a:pt x="21" y="453"/>
                  </a:cubicBezTo>
                  <a:cubicBezTo>
                    <a:pt x="27" y="453"/>
                    <a:pt x="35" y="450"/>
                    <a:pt x="42" y="443"/>
                  </a:cubicBezTo>
                  <a:cubicBezTo>
                    <a:pt x="151" y="309"/>
                    <a:pt x="272" y="163"/>
                    <a:pt x="382" y="29"/>
                  </a:cubicBezTo>
                  <a:cubicBezTo>
                    <a:pt x="391" y="11"/>
                    <a:pt x="374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85" name="Google Shape;2485;p36"/>
            <p:cNvSpPr/>
            <p:nvPr/>
          </p:nvSpPr>
          <p:spPr>
            <a:xfrm>
              <a:off x="7580752" y="3304375"/>
              <a:ext cx="19786" cy="23330"/>
            </a:xfrm>
            <a:custGeom>
              <a:avLst/>
              <a:gdLst/>
              <a:ahLst/>
              <a:cxnLst/>
              <a:rect l="l" t="t" r="r" b="b"/>
              <a:pathLst>
                <a:path w="402" h="474" extrusionOk="0">
                  <a:moveTo>
                    <a:pt x="378" y="12"/>
                  </a:moveTo>
                  <a:lnTo>
                    <a:pt x="378" y="24"/>
                  </a:lnTo>
                  <a:cubicBezTo>
                    <a:pt x="269" y="170"/>
                    <a:pt x="159" y="316"/>
                    <a:pt x="37" y="450"/>
                  </a:cubicBezTo>
                  <a:cubicBezTo>
                    <a:pt x="25" y="450"/>
                    <a:pt x="25" y="450"/>
                    <a:pt x="25" y="438"/>
                  </a:cubicBezTo>
                  <a:cubicBezTo>
                    <a:pt x="147" y="304"/>
                    <a:pt x="256" y="158"/>
                    <a:pt x="366" y="24"/>
                  </a:cubicBezTo>
                  <a:cubicBezTo>
                    <a:pt x="366" y="12"/>
                    <a:pt x="378" y="12"/>
                    <a:pt x="378" y="12"/>
                  </a:cubicBezTo>
                  <a:close/>
                  <a:moveTo>
                    <a:pt x="390" y="0"/>
                  </a:moveTo>
                  <a:cubicBezTo>
                    <a:pt x="378" y="0"/>
                    <a:pt x="353" y="0"/>
                    <a:pt x="353" y="12"/>
                  </a:cubicBezTo>
                  <a:cubicBezTo>
                    <a:pt x="244" y="146"/>
                    <a:pt x="134" y="292"/>
                    <a:pt x="13" y="425"/>
                  </a:cubicBezTo>
                  <a:cubicBezTo>
                    <a:pt x="1" y="425"/>
                    <a:pt x="1" y="438"/>
                    <a:pt x="13" y="450"/>
                  </a:cubicBezTo>
                  <a:cubicBezTo>
                    <a:pt x="13" y="462"/>
                    <a:pt x="25" y="462"/>
                    <a:pt x="25" y="474"/>
                  </a:cubicBezTo>
                  <a:lnTo>
                    <a:pt x="37" y="474"/>
                  </a:lnTo>
                  <a:lnTo>
                    <a:pt x="50" y="462"/>
                  </a:lnTo>
                  <a:cubicBezTo>
                    <a:pt x="171" y="328"/>
                    <a:pt x="280" y="182"/>
                    <a:pt x="390" y="36"/>
                  </a:cubicBezTo>
                  <a:cubicBezTo>
                    <a:pt x="402" y="24"/>
                    <a:pt x="402" y="12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86" name="Google Shape;2486;p36"/>
            <p:cNvSpPr/>
            <p:nvPr/>
          </p:nvSpPr>
          <p:spPr>
            <a:xfrm>
              <a:off x="7585723" y="3313137"/>
              <a:ext cx="15209" cy="15603"/>
            </a:xfrm>
            <a:custGeom>
              <a:avLst/>
              <a:gdLst/>
              <a:ahLst/>
              <a:cxnLst/>
              <a:rect l="l" t="t" r="r" b="b"/>
              <a:pathLst>
                <a:path w="309" h="317" extrusionOk="0">
                  <a:moveTo>
                    <a:pt x="278" y="1"/>
                  </a:moveTo>
                  <a:cubicBezTo>
                    <a:pt x="274" y="1"/>
                    <a:pt x="269" y="2"/>
                    <a:pt x="265" y="4"/>
                  </a:cubicBezTo>
                  <a:cubicBezTo>
                    <a:pt x="179" y="101"/>
                    <a:pt x="95" y="187"/>
                    <a:pt x="9" y="284"/>
                  </a:cubicBezTo>
                  <a:cubicBezTo>
                    <a:pt x="0" y="293"/>
                    <a:pt x="12" y="317"/>
                    <a:pt x="23" y="317"/>
                  </a:cubicBezTo>
                  <a:cubicBezTo>
                    <a:pt x="27" y="317"/>
                    <a:pt x="30" y="314"/>
                    <a:pt x="33" y="309"/>
                  </a:cubicBezTo>
                  <a:cubicBezTo>
                    <a:pt x="119" y="211"/>
                    <a:pt x="204" y="126"/>
                    <a:pt x="289" y="28"/>
                  </a:cubicBezTo>
                  <a:cubicBezTo>
                    <a:pt x="309" y="19"/>
                    <a:pt x="297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87" name="Google Shape;2487;p36"/>
            <p:cNvSpPr/>
            <p:nvPr/>
          </p:nvSpPr>
          <p:spPr>
            <a:xfrm>
              <a:off x="7585575" y="3312743"/>
              <a:ext cx="15603" cy="16193"/>
            </a:xfrm>
            <a:custGeom>
              <a:avLst/>
              <a:gdLst/>
              <a:ahLst/>
              <a:cxnLst/>
              <a:rect l="l" t="t" r="r" b="b"/>
              <a:pathLst>
                <a:path w="317" h="329" extrusionOk="0">
                  <a:moveTo>
                    <a:pt x="292" y="25"/>
                  </a:moveTo>
                  <a:lnTo>
                    <a:pt x="292" y="36"/>
                  </a:lnTo>
                  <a:cubicBezTo>
                    <a:pt x="207" y="122"/>
                    <a:pt x="122" y="219"/>
                    <a:pt x="36" y="317"/>
                  </a:cubicBezTo>
                  <a:lnTo>
                    <a:pt x="25" y="317"/>
                  </a:lnTo>
                  <a:cubicBezTo>
                    <a:pt x="25" y="304"/>
                    <a:pt x="12" y="304"/>
                    <a:pt x="25" y="292"/>
                  </a:cubicBezTo>
                  <a:cubicBezTo>
                    <a:pt x="109" y="207"/>
                    <a:pt x="195" y="109"/>
                    <a:pt x="280" y="25"/>
                  </a:cubicBezTo>
                  <a:close/>
                  <a:moveTo>
                    <a:pt x="292" y="0"/>
                  </a:moveTo>
                  <a:cubicBezTo>
                    <a:pt x="280" y="0"/>
                    <a:pt x="268" y="0"/>
                    <a:pt x="268" y="12"/>
                  </a:cubicBezTo>
                  <a:cubicBezTo>
                    <a:pt x="182" y="98"/>
                    <a:pt x="85" y="195"/>
                    <a:pt x="12" y="292"/>
                  </a:cubicBezTo>
                  <a:cubicBezTo>
                    <a:pt x="0" y="304"/>
                    <a:pt x="0" y="317"/>
                    <a:pt x="12" y="328"/>
                  </a:cubicBezTo>
                  <a:lnTo>
                    <a:pt x="49" y="328"/>
                  </a:lnTo>
                  <a:cubicBezTo>
                    <a:pt x="134" y="231"/>
                    <a:pt x="219" y="134"/>
                    <a:pt x="304" y="49"/>
                  </a:cubicBezTo>
                  <a:cubicBezTo>
                    <a:pt x="304" y="36"/>
                    <a:pt x="316" y="36"/>
                    <a:pt x="316" y="25"/>
                  </a:cubicBezTo>
                  <a:lnTo>
                    <a:pt x="304" y="12"/>
                  </a:lnTo>
                  <a:cubicBezTo>
                    <a:pt x="304" y="0"/>
                    <a:pt x="292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88" name="Google Shape;2488;p36"/>
            <p:cNvSpPr/>
            <p:nvPr/>
          </p:nvSpPr>
          <p:spPr>
            <a:xfrm>
              <a:off x="7630613" y="3192199"/>
              <a:ext cx="6792" cy="7678"/>
            </a:xfrm>
            <a:custGeom>
              <a:avLst/>
              <a:gdLst/>
              <a:ahLst/>
              <a:cxnLst/>
              <a:rect l="l" t="t" r="r" b="b"/>
              <a:pathLst>
                <a:path w="138" h="156" extrusionOk="0">
                  <a:moveTo>
                    <a:pt x="107" y="0"/>
                  </a:moveTo>
                  <a:cubicBezTo>
                    <a:pt x="95" y="0"/>
                    <a:pt x="83" y="6"/>
                    <a:pt x="83" y="17"/>
                  </a:cubicBezTo>
                  <a:cubicBezTo>
                    <a:pt x="86" y="21"/>
                    <a:pt x="88" y="24"/>
                    <a:pt x="90" y="27"/>
                  </a:cubicBezTo>
                  <a:lnTo>
                    <a:pt x="90" y="27"/>
                  </a:lnTo>
                  <a:cubicBezTo>
                    <a:pt x="83" y="40"/>
                    <a:pt x="67" y="56"/>
                    <a:pt x="58" y="66"/>
                  </a:cubicBezTo>
                  <a:cubicBezTo>
                    <a:pt x="34" y="90"/>
                    <a:pt x="21" y="102"/>
                    <a:pt x="10" y="126"/>
                  </a:cubicBezTo>
                  <a:cubicBezTo>
                    <a:pt x="0" y="144"/>
                    <a:pt x="18" y="155"/>
                    <a:pt x="32" y="155"/>
                  </a:cubicBezTo>
                  <a:cubicBezTo>
                    <a:pt x="37" y="155"/>
                    <a:pt x="42" y="154"/>
                    <a:pt x="46" y="150"/>
                  </a:cubicBezTo>
                  <a:cubicBezTo>
                    <a:pt x="58" y="126"/>
                    <a:pt x="70" y="102"/>
                    <a:pt x="94" y="77"/>
                  </a:cubicBezTo>
                  <a:cubicBezTo>
                    <a:pt x="107" y="66"/>
                    <a:pt x="131" y="41"/>
                    <a:pt x="131" y="29"/>
                  </a:cubicBezTo>
                  <a:cubicBezTo>
                    <a:pt x="138" y="9"/>
                    <a:pt x="122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89" name="Google Shape;2489;p36"/>
            <p:cNvSpPr/>
            <p:nvPr/>
          </p:nvSpPr>
          <p:spPr>
            <a:xfrm>
              <a:off x="7630416" y="3191805"/>
              <a:ext cx="7235" cy="8417"/>
            </a:xfrm>
            <a:custGeom>
              <a:avLst/>
              <a:gdLst/>
              <a:ahLst/>
              <a:cxnLst/>
              <a:rect l="l" t="t" r="r" b="b"/>
              <a:pathLst>
                <a:path w="147" h="171" extrusionOk="0">
                  <a:moveTo>
                    <a:pt x="98" y="49"/>
                  </a:moveTo>
                  <a:lnTo>
                    <a:pt x="98" y="74"/>
                  </a:lnTo>
                  <a:cubicBezTo>
                    <a:pt x="98" y="74"/>
                    <a:pt x="87" y="74"/>
                    <a:pt x="87" y="85"/>
                  </a:cubicBezTo>
                  <a:cubicBezTo>
                    <a:pt x="74" y="98"/>
                    <a:pt x="50" y="122"/>
                    <a:pt x="38" y="147"/>
                  </a:cubicBezTo>
                  <a:lnTo>
                    <a:pt x="38" y="158"/>
                  </a:lnTo>
                  <a:lnTo>
                    <a:pt x="25" y="147"/>
                  </a:lnTo>
                  <a:lnTo>
                    <a:pt x="25" y="134"/>
                  </a:lnTo>
                  <a:cubicBezTo>
                    <a:pt x="38" y="122"/>
                    <a:pt x="50" y="98"/>
                    <a:pt x="62" y="85"/>
                  </a:cubicBezTo>
                  <a:cubicBezTo>
                    <a:pt x="74" y="74"/>
                    <a:pt x="74" y="61"/>
                    <a:pt x="87" y="61"/>
                  </a:cubicBezTo>
                  <a:cubicBezTo>
                    <a:pt x="87" y="61"/>
                    <a:pt x="87" y="49"/>
                    <a:pt x="98" y="49"/>
                  </a:cubicBezTo>
                  <a:close/>
                  <a:moveTo>
                    <a:pt x="87" y="1"/>
                  </a:moveTo>
                  <a:lnTo>
                    <a:pt x="87" y="12"/>
                  </a:lnTo>
                  <a:lnTo>
                    <a:pt x="87" y="25"/>
                  </a:lnTo>
                  <a:lnTo>
                    <a:pt x="74" y="25"/>
                  </a:lnTo>
                  <a:lnTo>
                    <a:pt x="87" y="37"/>
                  </a:lnTo>
                  <a:cubicBezTo>
                    <a:pt x="74" y="37"/>
                    <a:pt x="74" y="49"/>
                    <a:pt x="74" y="49"/>
                  </a:cubicBezTo>
                  <a:cubicBezTo>
                    <a:pt x="62" y="49"/>
                    <a:pt x="50" y="61"/>
                    <a:pt x="50" y="74"/>
                  </a:cubicBezTo>
                  <a:cubicBezTo>
                    <a:pt x="38" y="85"/>
                    <a:pt x="25" y="110"/>
                    <a:pt x="14" y="134"/>
                  </a:cubicBezTo>
                  <a:cubicBezTo>
                    <a:pt x="1" y="147"/>
                    <a:pt x="1" y="147"/>
                    <a:pt x="14" y="158"/>
                  </a:cubicBezTo>
                  <a:cubicBezTo>
                    <a:pt x="14" y="171"/>
                    <a:pt x="25" y="171"/>
                    <a:pt x="38" y="171"/>
                  </a:cubicBezTo>
                  <a:cubicBezTo>
                    <a:pt x="50" y="171"/>
                    <a:pt x="50" y="171"/>
                    <a:pt x="62" y="158"/>
                  </a:cubicBezTo>
                  <a:cubicBezTo>
                    <a:pt x="74" y="134"/>
                    <a:pt x="87" y="110"/>
                    <a:pt x="98" y="98"/>
                  </a:cubicBezTo>
                  <a:lnTo>
                    <a:pt x="98" y="85"/>
                  </a:lnTo>
                  <a:cubicBezTo>
                    <a:pt x="111" y="85"/>
                    <a:pt x="111" y="85"/>
                    <a:pt x="111" y="74"/>
                  </a:cubicBezTo>
                  <a:cubicBezTo>
                    <a:pt x="123" y="74"/>
                    <a:pt x="123" y="74"/>
                    <a:pt x="135" y="61"/>
                  </a:cubicBezTo>
                  <a:cubicBezTo>
                    <a:pt x="135" y="49"/>
                    <a:pt x="147" y="49"/>
                    <a:pt x="147" y="37"/>
                  </a:cubicBezTo>
                  <a:cubicBezTo>
                    <a:pt x="147" y="25"/>
                    <a:pt x="147" y="12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90" name="Google Shape;2490;p36"/>
            <p:cNvSpPr/>
            <p:nvPr/>
          </p:nvSpPr>
          <p:spPr>
            <a:xfrm>
              <a:off x="7631745" y="3192002"/>
              <a:ext cx="12256" cy="11370"/>
            </a:xfrm>
            <a:custGeom>
              <a:avLst/>
              <a:gdLst/>
              <a:ahLst/>
              <a:cxnLst/>
              <a:rect l="l" t="t" r="r" b="b"/>
              <a:pathLst>
                <a:path w="249" h="231" extrusionOk="0">
                  <a:moveTo>
                    <a:pt x="222" y="0"/>
                  </a:moveTo>
                  <a:cubicBezTo>
                    <a:pt x="217" y="0"/>
                    <a:pt x="211" y="3"/>
                    <a:pt x="205" y="8"/>
                  </a:cubicBezTo>
                  <a:cubicBezTo>
                    <a:pt x="144" y="70"/>
                    <a:pt x="71" y="130"/>
                    <a:pt x="11" y="203"/>
                  </a:cubicBezTo>
                  <a:cubicBezTo>
                    <a:pt x="1" y="213"/>
                    <a:pt x="14" y="231"/>
                    <a:pt x="27" y="231"/>
                  </a:cubicBezTo>
                  <a:cubicBezTo>
                    <a:pt x="30" y="231"/>
                    <a:pt x="33" y="230"/>
                    <a:pt x="35" y="227"/>
                  </a:cubicBezTo>
                  <a:cubicBezTo>
                    <a:pt x="96" y="154"/>
                    <a:pt x="168" y="94"/>
                    <a:pt x="230" y="33"/>
                  </a:cubicBezTo>
                  <a:cubicBezTo>
                    <a:pt x="248" y="24"/>
                    <a:pt x="239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91" name="Google Shape;2491;p36"/>
            <p:cNvSpPr/>
            <p:nvPr/>
          </p:nvSpPr>
          <p:spPr>
            <a:xfrm>
              <a:off x="7631647" y="3191559"/>
              <a:ext cx="12650" cy="12256"/>
            </a:xfrm>
            <a:custGeom>
              <a:avLst/>
              <a:gdLst/>
              <a:ahLst/>
              <a:cxnLst/>
              <a:rect l="l" t="t" r="r" b="b"/>
              <a:pathLst>
                <a:path w="257" h="249" extrusionOk="0">
                  <a:moveTo>
                    <a:pt x="232" y="17"/>
                  </a:moveTo>
                  <a:lnTo>
                    <a:pt x="232" y="30"/>
                  </a:lnTo>
                  <a:cubicBezTo>
                    <a:pt x="159" y="90"/>
                    <a:pt x="98" y="163"/>
                    <a:pt x="37" y="225"/>
                  </a:cubicBezTo>
                  <a:cubicBezTo>
                    <a:pt x="37" y="236"/>
                    <a:pt x="25" y="236"/>
                    <a:pt x="25" y="236"/>
                  </a:cubicBezTo>
                  <a:lnTo>
                    <a:pt x="25" y="225"/>
                  </a:lnTo>
                  <a:lnTo>
                    <a:pt x="25" y="212"/>
                  </a:lnTo>
                  <a:cubicBezTo>
                    <a:pt x="86" y="152"/>
                    <a:pt x="146" y="79"/>
                    <a:pt x="219" y="17"/>
                  </a:cubicBezTo>
                  <a:close/>
                  <a:moveTo>
                    <a:pt x="219" y="0"/>
                  </a:moveTo>
                  <a:cubicBezTo>
                    <a:pt x="215" y="0"/>
                    <a:pt x="211" y="2"/>
                    <a:pt x="207" y="6"/>
                  </a:cubicBezTo>
                  <a:cubicBezTo>
                    <a:pt x="134" y="66"/>
                    <a:pt x="73" y="139"/>
                    <a:pt x="13" y="200"/>
                  </a:cubicBezTo>
                  <a:cubicBezTo>
                    <a:pt x="0" y="212"/>
                    <a:pt x="0" y="225"/>
                    <a:pt x="0" y="225"/>
                  </a:cubicBezTo>
                  <a:cubicBezTo>
                    <a:pt x="13" y="236"/>
                    <a:pt x="13" y="249"/>
                    <a:pt x="25" y="249"/>
                  </a:cubicBezTo>
                  <a:cubicBezTo>
                    <a:pt x="37" y="249"/>
                    <a:pt x="37" y="249"/>
                    <a:pt x="49" y="236"/>
                  </a:cubicBezTo>
                  <a:cubicBezTo>
                    <a:pt x="110" y="176"/>
                    <a:pt x="170" y="103"/>
                    <a:pt x="243" y="42"/>
                  </a:cubicBezTo>
                  <a:cubicBezTo>
                    <a:pt x="256" y="42"/>
                    <a:pt x="256" y="17"/>
                    <a:pt x="243" y="6"/>
                  </a:cubicBezTo>
                  <a:cubicBezTo>
                    <a:pt x="236" y="6"/>
                    <a:pt x="227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92" name="Google Shape;2492;p36"/>
            <p:cNvSpPr/>
            <p:nvPr/>
          </p:nvSpPr>
          <p:spPr>
            <a:xfrm>
              <a:off x="7631204" y="3195497"/>
              <a:ext cx="14668" cy="15160"/>
            </a:xfrm>
            <a:custGeom>
              <a:avLst/>
              <a:gdLst/>
              <a:ahLst/>
              <a:cxnLst/>
              <a:rect l="l" t="t" r="r" b="b"/>
              <a:pathLst>
                <a:path w="298" h="308" extrusionOk="0">
                  <a:moveTo>
                    <a:pt x="273" y="0"/>
                  </a:moveTo>
                  <a:cubicBezTo>
                    <a:pt x="267" y="0"/>
                    <a:pt x="260" y="3"/>
                    <a:pt x="252" y="10"/>
                  </a:cubicBezTo>
                  <a:cubicBezTo>
                    <a:pt x="168" y="96"/>
                    <a:pt x="82" y="181"/>
                    <a:pt x="9" y="278"/>
                  </a:cubicBezTo>
                  <a:cubicBezTo>
                    <a:pt x="1" y="296"/>
                    <a:pt x="18" y="307"/>
                    <a:pt x="32" y="307"/>
                  </a:cubicBezTo>
                  <a:cubicBezTo>
                    <a:pt x="38" y="307"/>
                    <a:pt x="43" y="306"/>
                    <a:pt x="46" y="302"/>
                  </a:cubicBezTo>
                  <a:cubicBezTo>
                    <a:pt x="119" y="205"/>
                    <a:pt x="192" y="108"/>
                    <a:pt x="289" y="35"/>
                  </a:cubicBezTo>
                  <a:cubicBezTo>
                    <a:pt x="298" y="18"/>
                    <a:pt x="288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93" name="Google Shape;2493;p36"/>
            <p:cNvSpPr/>
            <p:nvPr/>
          </p:nvSpPr>
          <p:spPr>
            <a:xfrm>
              <a:off x="7631056" y="3194955"/>
              <a:ext cx="15012" cy="16046"/>
            </a:xfrm>
            <a:custGeom>
              <a:avLst/>
              <a:gdLst/>
              <a:ahLst/>
              <a:cxnLst/>
              <a:rect l="l" t="t" r="r" b="b"/>
              <a:pathLst>
                <a:path w="305" h="326" extrusionOk="0">
                  <a:moveTo>
                    <a:pt x="280" y="21"/>
                  </a:moveTo>
                  <a:cubicBezTo>
                    <a:pt x="280" y="21"/>
                    <a:pt x="292" y="34"/>
                    <a:pt x="280" y="34"/>
                  </a:cubicBezTo>
                  <a:cubicBezTo>
                    <a:pt x="195" y="119"/>
                    <a:pt x="110" y="204"/>
                    <a:pt x="37" y="302"/>
                  </a:cubicBezTo>
                  <a:cubicBezTo>
                    <a:pt x="37" y="305"/>
                    <a:pt x="35" y="307"/>
                    <a:pt x="34" y="307"/>
                  </a:cubicBezTo>
                  <a:cubicBezTo>
                    <a:pt x="30" y="307"/>
                    <a:pt x="25" y="302"/>
                    <a:pt x="25" y="302"/>
                  </a:cubicBezTo>
                  <a:lnTo>
                    <a:pt x="25" y="289"/>
                  </a:lnTo>
                  <a:cubicBezTo>
                    <a:pt x="98" y="192"/>
                    <a:pt x="182" y="107"/>
                    <a:pt x="268" y="21"/>
                  </a:cubicBezTo>
                  <a:close/>
                  <a:moveTo>
                    <a:pt x="274" y="0"/>
                  </a:moveTo>
                  <a:cubicBezTo>
                    <a:pt x="268" y="0"/>
                    <a:pt x="262" y="3"/>
                    <a:pt x="255" y="10"/>
                  </a:cubicBezTo>
                  <a:cubicBezTo>
                    <a:pt x="171" y="94"/>
                    <a:pt x="85" y="180"/>
                    <a:pt x="12" y="289"/>
                  </a:cubicBezTo>
                  <a:cubicBezTo>
                    <a:pt x="1" y="302"/>
                    <a:pt x="1" y="313"/>
                    <a:pt x="12" y="313"/>
                  </a:cubicBezTo>
                  <a:cubicBezTo>
                    <a:pt x="25" y="326"/>
                    <a:pt x="25" y="326"/>
                    <a:pt x="37" y="326"/>
                  </a:cubicBezTo>
                  <a:cubicBezTo>
                    <a:pt x="37" y="326"/>
                    <a:pt x="49" y="326"/>
                    <a:pt x="61" y="313"/>
                  </a:cubicBezTo>
                  <a:cubicBezTo>
                    <a:pt x="122" y="216"/>
                    <a:pt x="207" y="131"/>
                    <a:pt x="292" y="46"/>
                  </a:cubicBezTo>
                  <a:cubicBezTo>
                    <a:pt x="304" y="34"/>
                    <a:pt x="304" y="21"/>
                    <a:pt x="292" y="10"/>
                  </a:cubicBezTo>
                  <a:cubicBezTo>
                    <a:pt x="286" y="3"/>
                    <a:pt x="280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94" name="Google Shape;2494;p36"/>
            <p:cNvSpPr/>
            <p:nvPr/>
          </p:nvSpPr>
          <p:spPr>
            <a:xfrm>
              <a:off x="7627069" y="3203028"/>
              <a:ext cx="18310" cy="20131"/>
            </a:xfrm>
            <a:custGeom>
              <a:avLst/>
              <a:gdLst/>
              <a:ahLst/>
              <a:cxnLst/>
              <a:rect l="l" t="t" r="r" b="b"/>
              <a:pathLst>
                <a:path w="372" h="409" extrusionOk="0">
                  <a:moveTo>
                    <a:pt x="344" y="0"/>
                  </a:moveTo>
                  <a:cubicBezTo>
                    <a:pt x="341" y="0"/>
                    <a:pt x="339" y="1"/>
                    <a:pt x="336" y="3"/>
                  </a:cubicBezTo>
                  <a:cubicBezTo>
                    <a:pt x="227" y="125"/>
                    <a:pt x="118" y="247"/>
                    <a:pt x="20" y="368"/>
                  </a:cubicBezTo>
                  <a:cubicBezTo>
                    <a:pt x="0" y="388"/>
                    <a:pt x="13" y="408"/>
                    <a:pt x="32" y="408"/>
                  </a:cubicBezTo>
                  <a:cubicBezTo>
                    <a:pt x="36" y="408"/>
                    <a:pt x="40" y="407"/>
                    <a:pt x="45" y="405"/>
                  </a:cubicBezTo>
                  <a:cubicBezTo>
                    <a:pt x="142" y="284"/>
                    <a:pt x="252" y="162"/>
                    <a:pt x="361" y="40"/>
                  </a:cubicBezTo>
                  <a:cubicBezTo>
                    <a:pt x="371" y="20"/>
                    <a:pt x="357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95" name="Google Shape;2495;p36"/>
            <p:cNvSpPr/>
            <p:nvPr/>
          </p:nvSpPr>
          <p:spPr>
            <a:xfrm>
              <a:off x="7626823" y="3202733"/>
              <a:ext cx="19245" cy="20820"/>
            </a:xfrm>
            <a:custGeom>
              <a:avLst/>
              <a:gdLst/>
              <a:ahLst/>
              <a:cxnLst/>
              <a:rect l="l" t="t" r="r" b="b"/>
              <a:pathLst>
                <a:path w="391" h="423" extrusionOk="0">
                  <a:moveTo>
                    <a:pt x="355" y="16"/>
                  </a:moveTo>
                  <a:cubicBezTo>
                    <a:pt x="355" y="16"/>
                    <a:pt x="358" y="22"/>
                    <a:pt x="366" y="22"/>
                  </a:cubicBezTo>
                  <a:lnTo>
                    <a:pt x="366" y="34"/>
                  </a:lnTo>
                  <a:lnTo>
                    <a:pt x="38" y="398"/>
                  </a:lnTo>
                  <a:lnTo>
                    <a:pt x="25" y="398"/>
                  </a:lnTo>
                  <a:lnTo>
                    <a:pt x="25" y="387"/>
                  </a:lnTo>
                  <a:lnTo>
                    <a:pt x="354" y="22"/>
                  </a:lnTo>
                  <a:cubicBezTo>
                    <a:pt x="354" y="18"/>
                    <a:pt x="354" y="16"/>
                    <a:pt x="355" y="16"/>
                  </a:cubicBezTo>
                  <a:close/>
                  <a:moveTo>
                    <a:pt x="354" y="1"/>
                  </a:moveTo>
                  <a:cubicBezTo>
                    <a:pt x="348" y="1"/>
                    <a:pt x="341" y="3"/>
                    <a:pt x="341" y="9"/>
                  </a:cubicBezTo>
                  <a:lnTo>
                    <a:pt x="14" y="374"/>
                  </a:lnTo>
                  <a:cubicBezTo>
                    <a:pt x="1" y="387"/>
                    <a:pt x="1" y="398"/>
                    <a:pt x="14" y="411"/>
                  </a:cubicBezTo>
                  <a:cubicBezTo>
                    <a:pt x="25" y="423"/>
                    <a:pt x="25" y="423"/>
                    <a:pt x="38" y="423"/>
                  </a:cubicBezTo>
                  <a:cubicBezTo>
                    <a:pt x="38" y="423"/>
                    <a:pt x="50" y="423"/>
                    <a:pt x="50" y="411"/>
                  </a:cubicBezTo>
                  <a:lnTo>
                    <a:pt x="378" y="46"/>
                  </a:lnTo>
                  <a:cubicBezTo>
                    <a:pt x="390" y="34"/>
                    <a:pt x="378" y="22"/>
                    <a:pt x="366" y="9"/>
                  </a:cubicBezTo>
                  <a:cubicBezTo>
                    <a:pt x="366" y="3"/>
                    <a:pt x="360" y="1"/>
                    <a:pt x="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96" name="Google Shape;2496;p36"/>
            <p:cNvSpPr/>
            <p:nvPr/>
          </p:nvSpPr>
          <p:spPr>
            <a:xfrm>
              <a:off x="7624018" y="3211986"/>
              <a:ext cx="22395" cy="24413"/>
            </a:xfrm>
            <a:custGeom>
              <a:avLst/>
              <a:gdLst/>
              <a:ahLst/>
              <a:cxnLst/>
              <a:rect l="l" t="t" r="r" b="b"/>
              <a:pathLst>
                <a:path w="455" h="496" extrusionOk="0">
                  <a:moveTo>
                    <a:pt x="425" y="1"/>
                  </a:moveTo>
                  <a:cubicBezTo>
                    <a:pt x="421" y="1"/>
                    <a:pt x="416" y="2"/>
                    <a:pt x="411" y="4"/>
                  </a:cubicBezTo>
                  <a:cubicBezTo>
                    <a:pt x="265" y="150"/>
                    <a:pt x="131" y="296"/>
                    <a:pt x="9" y="466"/>
                  </a:cubicBezTo>
                  <a:cubicBezTo>
                    <a:pt x="1" y="484"/>
                    <a:pt x="12" y="495"/>
                    <a:pt x="23" y="495"/>
                  </a:cubicBezTo>
                  <a:cubicBezTo>
                    <a:pt x="26" y="495"/>
                    <a:pt x="31" y="494"/>
                    <a:pt x="34" y="491"/>
                  </a:cubicBezTo>
                  <a:cubicBezTo>
                    <a:pt x="155" y="320"/>
                    <a:pt x="289" y="174"/>
                    <a:pt x="435" y="29"/>
                  </a:cubicBezTo>
                  <a:cubicBezTo>
                    <a:pt x="455" y="18"/>
                    <a:pt x="443" y="1"/>
                    <a:pt x="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97" name="Google Shape;2497;p36"/>
            <p:cNvSpPr/>
            <p:nvPr/>
          </p:nvSpPr>
          <p:spPr>
            <a:xfrm>
              <a:off x="7623870" y="3211297"/>
              <a:ext cx="22789" cy="25447"/>
            </a:xfrm>
            <a:custGeom>
              <a:avLst/>
              <a:gdLst/>
              <a:ahLst/>
              <a:cxnLst/>
              <a:rect l="l" t="t" r="r" b="b"/>
              <a:pathLst>
                <a:path w="463" h="517" extrusionOk="0">
                  <a:moveTo>
                    <a:pt x="426" y="18"/>
                  </a:moveTo>
                  <a:cubicBezTo>
                    <a:pt x="438" y="18"/>
                    <a:pt x="438" y="30"/>
                    <a:pt x="438" y="30"/>
                  </a:cubicBezTo>
                  <a:lnTo>
                    <a:pt x="438" y="43"/>
                  </a:lnTo>
                  <a:cubicBezTo>
                    <a:pt x="292" y="176"/>
                    <a:pt x="158" y="334"/>
                    <a:pt x="37" y="492"/>
                  </a:cubicBezTo>
                  <a:lnTo>
                    <a:pt x="12" y="492"/>
                  </a:lnTo>
                  <a:lnTo>
                    <a:pt x="12" y="480"/>
                  </a:lnTo>
                  <a:cubicBezTo>
                    <a:pt x="134" y="322"/>
                    <a:pt x="280" y="164"/>
                    <a:pt x="426" y="18"/>
                  </a:cubicBezTo>
                  <a:close/>
                  <a:moveTo>
                    <a:pt x="424" y="1"/>
                  </a:moveTo>
                  <a:cubicBezTo>
                    <a:pt x="421" y="1"/>
                    <a:pt x="417" y="2"/>
                    <a:pt x="414" y="6"/>
                  </a:cubicBezTo>
                  <a:cubicBezTo>
                    <a:pt x="268" y="152"/>
                    <a:pt x="122" y="310"/>
                    <a:pt x="1" y="480"/>
                  </a:cubicBezTo>
                  <a:lnTo>
                    <a:pt x="1" y="505"/>
                  </a:lnTo>
                  <a:cubicBezTo>
                    <a:pt x="1" y="505"/>
                    <a:pt x="12" y="516"/>
                    <a:pt x="25" y="516"/>
                  </a:cubicBezTo>
                  <a:cubicBezTo>
                    <a:pt x="37" y="516"/>
                    <a:pt x="37" y="516"/>
                    <a:pt x="49" y="505"/>
                  </a:cubicBezTo>
                  <a:cubicBezTo>
                    <a:pt x="171" y="346"/>
                    <a:pt x="304" y="188"/>
                    <a:pt x="450" y="54"/>
                  </a:cubicBezTo>
                  <a:cubicBezTo>
                    <a:pt x="463" y="43"/>
                    <a:pt x="463" y="18"/>
                    <a:pt x="450" y="18"/>
                  </a:cubicBezTo>
                  <a:cubicBezTo>
                    <a:pt x="442" y="9"/>
                    <a:pt x="433" y="1"/>
                    <a:pt x="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98" name="Google Shape;2498;p36"/>
            <p:cNvSpPr/>
            <p:nvPr/>
          </p:nvSpPr>
          <p:spPr>
            <a:xfrm>
              <a:off x="7624559" y="3220354"/>
              <a:ext cx="22592" cy="24364"/>
            </a:xfrm>
            <a:custGeom>
              <a:avLst/>
              <a:gdLst/>
              <a:ahLst/>
              <a:cxnLst/>
              <a:rect l="l" t="t" r="r" b="b"/>
              <a:pathLst>
                <a:path w="459" h="495" extrusionOk="0">
                  <a:moveTo>
                    <a:pt x="432" y="1"/>
                  </a:moveTo>
                  <a:cubicBezTo>
                    <a:pt x="430" y="1"/>
                    <a:pt x="427" y="2"/>
                    <a:pt x="424" y="4"/>
                  </a:cubicBezTo>
                  <a:cubicBezTo>
                    <a:pt x="278" y="150"/>
                    <a:pt x="144" y="308"/>
                    <a:pt x="11" y="467"/>
                  </a:cubicBezTo>
                  <a:cubicBezTo>
                    <a:pt x="1" y="476"/>
                    <a:pt x="15" y="494"/>
                    <a:pt x="27" y="494"/>
                  </a:cubicBezTo>
                  <a:cubicBezTo>
                    <a:pt x="30" y="494"/>
                    <a:pt x="33" y="493"/>
                    <a:pt x="35" y="491"/>
                  </a:cubicBezTo>
                  <a:cubicBezTo>
                    <a:pt x="169" y="332"/>
                    <a:pt x="303" y="175"/>
                    <a:pt x="449" y="29"/>
                  </a:cubicBezTo>
                  <a:cubicBezTo>
                    <a:pt x="458" y="19"/>
                    <a:pt x="444" y="1"/>
                    <a:pt x="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499" name="Google Shape;2499;p36"/>
            <p:cNvSpPr/>
            <p:nvPr/>
          </p:nvSpPr>
          <p:spPr>
            <a:xfrm>
              <a:off x="7624461" y="3220108"/>
              <a:ext cx="22789" cy="25004"/>
            </a:xfrm>
            <a:custGeom>
              <a:avLst/>
              <a:gdLst/>
              <a:ahLst/>
              <a:cxnLst/>
              <a:rect l="l" t="t" r="r" b="b"/>
              <a:pathLst>
                <a:path w="463" h="508" extrusionOk="0">
                  <a:moveTo>
                    <a:pt x="437" y="12"/>
                  </a:moveTo>
                  <a:cubicBezTo>
                    <a:pt x="438" y="12"/>
                    <a:pt x="438" y="15"/>
                    <a:pt x="438" y="21"/>
                  </a:cubicBezTo>
                  <a:cubicBezTo>
                    <a:pt x="451" y="21"/>
                    <a:pt x="451" y="21"/>
                    <a:pt x="438" y="34"/>
                  </a:cubicBezTo>
                  <a:cubicBezTo>
                    <a:pt x="305" y="180"/>
                    <a:pt x="159" y="326"/>
                    <a:pt x="25" y="483"/>
                  </a:cubicBezTo>
                  <a:lnTo>
                    <a:pt x="25" y="496"/>
                  </a:lnTo>
                  <a:lnTo>
                    <a:pt x="13" y="483"/>
                  </a:lnTo>
                  <a:lnTo>
                    <a:pt x="13" y="472"/>
                  </a:lnTo>
                  <a:cubicBezTo>
                    <a:pt x="146" y="313"/>
                    <a:pt x="292" y="167"/>
                    <a:pt x="426" y="21"/>
                  </a:cubicBezTo>
                  <a:cubicBezTo>
                    <a:pt x="432" y="15"/>
                    <a:pt x="435" y="12"/>
                    <a:pt x="437" y="12"/>
                  </a:cubicBezTo>
                  <a:close/>
                  <a:moveTo>
                    <a:pt x="437" y="0"/>
                  </a:moveTo>
                  <a:cubicBezTo>
                    <a:pt x="429" y="0"/>
                    <a:pt x="420" y="3"/>
                    <a:pt x="414" y="9"/>
                  </a:cubicBezTo>
                  <a:cubicBezTo>
                    <a:pt x="268" y="155"/>
                    <a:pt x="135" y="301"/>
                    <a:pt x="0" y="459"/>
                  </a:cubicBezTo>
                  <a:lnTo>
                    <a:pt x="0" y="496"/>
                  </a:lnTo>
                  <a:cubicBezTo>
                    <a:pt x="0" y="496"/>
                    <a:pt x="13" y="508"/>
                    <a:pt x="25" y="508"/>
                  </a:cubicBezTo>
                  <a:cubicBezTo>
                    <a:pt x="37" y="508"/>
                    <a:pt x="37" y="508"/>
                    <a:pt x="37" y="496"/>
                  </a:cubicBezTo>
                  <a:cubicBezTo>
                    <a:pt x="171" y="337"/>
                    <a:pt x="316" y="191"/>
                    <a:pt x="462" y="45"/>
                  </a:cubicBezTo>
                  <a:cubicBezTo>
                    <a:pt x="462" y="34"/>
                    <a:pt x="462" y="9"/>
                    <a:pt x="451" y="9"/>
                  </a:cubicBezTo>
                  <a:cubicBezTo>
                    <a:pt x="451" y="3"/>
                    <a:pt x="445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00" name="Google Shape;2500;p36"/>
            <p:cNvSpPr/>
            <p:nvPr/>
          </p:nvSpPr>
          <p:spPr>
            <a:xfrm>
              <a:off x="7627562" y="3227589"/>
              <a:ext cx="20722" cy="20672"/>
            </a:xfrm>
            <a:custGeom>
              <a:avLst/>
              <a:gdLst/>
              <a:ahLst/>
              <a:cxnLst/>
              <a:rect l="l" t="t" r="r" b="b"/>
              <a:pathLst>
                <a:path w="421" h="420" extrusionOk="0">
                  <a:moveTo>
                    <a:pt x="393" y="1"/>
                  </a:moveTo>
                  <a:cubicBezTo>
                    <a:pt x="391" y="1"/>
                    <a:pt x="389" y="2"/>
                    <a:pt x="388" y="3"/>
                  </a:cubicBezTo>
                  <a:cubicBezTo>
                    <a:pt x="363" y="20"/>
                    <a:pt x="349" y="30"/>
                    <a:pt x="343" y="47"/>
                  </a:cubicBezTo>
                  <a:lnTo>
                    <a:pt x="343" y="47"/>
                  </a:lnTo>
                  <a:cubicBezTo>
                    <a:pt x="232" y="158"/>
                    <a:pt x="121" y="270"/>
                    <a:pt x="10" y="393"/>
                  </a:cubicBezTo>
                  <a:cubicBezTo>
                    <a:pt x="1" y="402"/>
                    <a:pt x="15" y="420"/>
                    <a:pt x="27" y="420"/>
                  </a:cubicBezTo>
                  <a:cubicBezTo>
                    <a:pt x="30" y="420"/>
                    <a:pt x="32" y="419"/>
                    <a:pt x="35" y="417"/>
                  </a:cubicBezTo>
                  <a:cubicBezTo>
                    <a:pt x="137" y="314"/>
                    <a:pt x="239" y="203"/>
                    <a:pt x="342" y="98"/>
                  </a:cubicBezTo>
                  <a:lnTo>
                    <a:pt x="342" y="98"/>
                  </a:lnTo>
                  <a:cubicBezTo>
                    <a:pt x="345" y="100"/>
                    <a:pt x="348" y="101"/>
                    <a:pt x="352" y="101"/>
                  </a:cubicBezTo>
                  <a:cubicBezTo>
                    <a:pt x="358" y="101"/>
                    <a:pt x="363" y="97"/>
                    <a:pt x="363" y="88"/>
                  </a:cubicBezTo>
                  <a:cubicBezTo>
                    <a:pt x="375" y="64"/>
                    <a:pt x="388" y="52"/>
                    <a:pt x="399" y="39"/>
                  </a:cubicBezTo>
                  <a:lnTo>
                    <a:pt x="399" y="39"/>
                  </a:lnTo>
                  <a:cubicBezTo>
                    <a:pt x="399" y="39"/>
                    <a:pt x="399" y="39"/>
                    <a:pt x="399" y="39"/>
                  </a:cubicBezTo>
                  <a:cubicBezTo>
                    <a:pt x="420" y="29"/>
                    <a:pt x="405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01" name="Google Shape;2501;p36"/>
            <p:cNvSpPr/>
            <p:nvPr/>
          </p:nvSpPr>
          <p:spPr>
            <a:xfrm>
              <a:off x="7627463" y="3227245"/>
              <a:ext cx="20968" cy="21460"/>
            </a:xfrm>
            <a:custGeom>
              <a:avLst/>
              <a:gdLst/>
              <a:ahLst/>
              <a:cxnLst/>
              <a:rect l="l" t="t" r="r" b="b"/>
              <a:pathLst>
                <a:path w="426" h="436" extrusionOk="0">
                  <a:moveTo>
                    <a:pt x="401" y="22"/>
                  </a:moveTo>
                  <a:lnTo>
                    <a:pt x="401" y="35"/>
                  </a:lnTo>
                  <a:lnTo>
                    <a:pt x="390" y="22"/>
                  </a:lnTo>
                  <a:close/>
                  <a:moveTo>
                    <a:pt x="377" y="35"/>
                  </a:moveTo>
                  <a:lnTo>
                    <a:pt x="390" y="46"/>
                  </a:lnTo>
                  <a:lnTo>
                    <a:pt x="341" y="95"/>
                  </a:lnTo>
                  <a:lnTo>
                    <a:pt x="341" y="83"/>
                  </a:lnTo>
                  <a:cubicBezTo>
                    <a:pt x="341" y="71"/>
                    <a:pt x="353" y="71"/>
                    <a:pt x="353" y="59"/>
                  </a:cubicBezTo>
                  <a:lnTo>
                    <a:pt x="377" y="35"/>
                  </a:lnTo>
                  <a:close/>
                  <a:moveTo>
                    <a:pt x="328" y="83"/>
                  </a:moveTo>
                  <a:lnTo>
                    <a:pt x="328" y="108"/>
                  </a:lnTo>
                  <a:lnTo>
                    <a:pt x="37" y="411"/>
                  </a:lnTo>
                  <a:cubicBezTo>
                    <a:pt x="37" y="424"/>
                    <a:pt x="25" y="424"/>
                    <a:pt x="25" y="424"/>
                  </a:cubicBezTo>
                  <a:cubicBezTo>
                    <a:pt x="25" y="424"/>
                    <a:pt x="25" y="411"/>
                    <a:pt x="12" y="411"/>
                  </a:cubicBezTo>
                  <a:lnTo>
                    <a:pt x="25" y="400"/>
                  </a:lnTo>
                  <a:lnTo>
                    <a:pt x="328" y="83"/>
                  </a:lnTo>
                  <a:close/>
                  <a:moveTo>
                    <a:pt x="396" y="1"/>
                  </a:moveTo>
                  <a:cubicBezTo>
                    <a:pt x="390" y="1"/>
                    <a:pt x="383" y="4"/>
                    <a:pt x="377" y="10"/>
                  </a:cubicBezTo>
                  <a:cubicBezTo>
                    <a:pt x="353" y="22"/>
                    <a:pt x="341" y="35"/>
                    <a:pt x="341" y="46"/>
                  </a:cubicBezTo>
                  <a:lnTo>
                    <a:pt x="12" y="387"/>
                  </a:lnTo>
                  <a:cubicBezTo>
                    <a:pt x="1" y="400"/>
                    <a:pt x="1" y="411"/>
                    <a:pt x="1" y="411"/>
                  </a:cubicBezTo>
                  <a:cubicBezTo>
                    <a:pt x="1" y="424"/>
                    <a:pt x="12" y="436"/>
                    <a:pt x="25" y="436"/>
                  </a:cubicBezTo>
                  <a:cubicBezTo>
                    <a:pt x="37" y="436"/>
                    <a:pt x="37" y="436"/>
                    <a:pt x="49" y="424"/>
                  </a:cubicBezTo>
                  <a:lnTo>
                    <a:pt x="353" y="108"/>
                  </a:lnTo>
                  <a:cubicBezTo>
                    <a:pt x="365" y="108"/>
                    <a:pt x="377" y="108"/>
                    <a:pt x="377" y="95"/>
                  </a:cubicBezTo>
                  <a:lnTo>
                    <a:pt x="401" y="59"/>
                  </a:lnTo>
                  <a:lnTo>
                    <a:pt x="414" y="46"/>
                  </a:lnTo>
                  <a:cubicBezTo>
                    <a:pt x="426" y="35"/>
                    <a:pt x="426" y="22"/>
                    <a:pt x="414" y="10"/>
                  </a:cubicBezTo>
                  <a:cubicBezTo>
                    <a:pt x="408" y="4"/>
                    <a:pt x="402" y="1"/>
                    <a:pt x="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02" name="Google Shape;2502;p36"/>
            <p:cNvSpPr/>
            <p:nvPr/>
          </p:nvSpPr>
          <p:spPr>
            <a:xfrm>
              <a:off x="7630023" y="3234727"/>
              <a:ext cx="18211" cy="18704"/>
            </a:xfrm>
            <a:custGeom>
              <a:avLst/>
              <a:gdLst/>
              <a:ahLst/>
              <a:cxnLst/>
              <a:rect l="l" t="t" r="r" b="b"/>
              <a:pathLst>
                <a:path w="370" h="380" extrusionOk="0">
                  <a:moveTo>
                    <a:pt x="339" y="1"/>
                  </a:moveTo>
                  <a:cubicBezTo>
                    <a:pt x="334" y="1"/>
                    <a:pt x="330" y="2"/>
                    <a:pt x="325" y="4"/>
                  </a:cubicBezTo>
                  <a:cubicBezTo>
                    <a:pt x="203" y="113"/>
                    <a:pt x="106" y="223"/>
                    <a:pt x="9" y="345"/>
                  </a:cubicBezTo>
                  <a:cubicBezTo>
                    <a:pt x="1" y="362"/>
                    <a:pt x="10" y="379"/>
                    <a:pt x="21" y="379"/>
                  </a:cubicBezTo>
                  <a:cubicBezTo>
                    <a:pt x="25" y="379"/>
                    <a:pt x="30" y="376"/>
                    <a:pt x="33" y="369"/>
                  </a:cubicBezTo>
                  <a:cubicBezTo>
                    <a:pt x="131" y="248"/>
                    <a:pt x="240" y="138"/>
                    <a:pt x="349" y="40"/>
                  </a:cubicBezTo>
                  <a:cubicBezTo>
                    <a:pt x="369" y="21"/>
                    <a:pt x="357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03" name="Google Shape;2503;p36"/>
            <p:cNvSpPr/>
            <p:nvPr/>
          </p:nvSpPr>
          <p:spPr>
            <a:xfrm>
              <a:off x="7629235" y="3234284"/>
              <a:ext cx="19196" cy="19836"/>
            </a:xfrm>
            <a:custGeom>
              <a:avLst/>
              <a:gdLst/>
              <a:ahLst/>
              <a:cxnLst/>
              <a:rect l="l" t="t" r="r" b="b"/>
              <a:pathLst>
                <a:path w="390" h="403" extrusionOk="0">
                  <a:moveTo>
                    <a:pt x="365" y="25"/>
                  </a:moveTo>
                  <a:lnTo>
                    <a:pt x="365" y="38"/>
                  </a:lnTo>
                  <a:cubicBezTo>
                    <a:pt x="244" y="135"/>
                    <a:pt x="135" y="257"/>
                    <a:pt x="38" y="378"/>
                  </a:cubicBezTo>
                  <a:lnTo>
                    <a:pt x="25" y="378"/>
                  </a:lnTo>
                  <a:lnTo>
                    <a:pt x="25" y="366"/>
                  </a:lnTo>
                  <a:cubicBezTo>
                    <a:pt x="122" y="244"/>
                    <a:pt x="232" y="122"/>
                    <a:pt x="354" y="25"/>
                  </a:cubicBezTo>
                  <a:close/>
                  <a:moveTo>
                    <a:pt x="365" y="1"/>
                  </a:moveTo>
                  <a:cubicBezTo>
                    <a:pt x="354" y="1"/>
                    <a:pt x="341" y="1"/>
                    <a:pt x="341" y="13"/>
                  </a:cubicBezTo>
                  <a:cubicBezTo>
                    <a:pt x="219" y="111"/>
                    <a:pt x="111" y="232"/>
                    <a:pt x="13" y="354"/>
                  </a:cubicBezTo>
                  <a:cubicBezTo>
                    <a:pt x="13" y="366"/>
                    <a:pt x="1" y="366"/>
                    <a:pt x="13" y="378"/>
                  </a:cubicBezTo>
                  <a:cubicBezTo>
                    <a:pt x="13" y="390"/>
                    <a:pt x="25" y="403"/>
                    <a:pt x="38" y="403"/>
                  </a:cubicBezTo>
                  <a:lnTo>
                    <a:pt x="49" y="390"/>
                  </a:lnTo>
                  <a:cubicBezTo>
                    <a:pt x="147" y="268"/>
                    <a:pt x="256" y="147"/>
                    <a:pt x="378" y="49"/>
                  </a:cubicBezTo>
                  <a:cubicBezTo>
                    <a:pt x="378" y="49"/>
                    <a:pt x="390" y="38"/>
                    <a:pt x="390" y="25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04" name="Google Shape;2504;p36"/>
            <p:cNvSpPr/>
            <p:nvPr/>
          </p:nvSpPr>
          <p:spPr>
            <a:xfrm>
              <a:off x="7630170" y="3240141"/>
              <a:ext cx="19343" cy="17965"/>
            </a:xfrm>
            <a:custGeom>
              <a:avLst/>
              <a:gdLst/>
              <a:ahLst/>
              <a:cxnLst/>
              <a:rect l="l" t="t" r="r" b="b"/>
              <a:pathLst>
                <a:path w="393" h="365" extrusionOk="0">
                  <a:moveTo>
                    <a:pt x="367" y="0"/>
                  </a:moveTo>
                  <a:cubicBezTo>
                    <a:pt x="364" y="0"/>
                    <a:pt x="361" y="1"/>
                    <a:pt x="359" y="3"/>
                  </a:cubicBezTo>
                  <a:cubicBezTo>
                    <a:pt x="237" y="113"/>
                    <a:pt x="128" y="222"/>
                    <a:pt x="19" y="332"/>
                  </a:cubicBezTo>
                  <a:cubicBezTo>
                    <a:pt x="0" y="341"/>
                    <a:pt x="10" y="365"/>
                    <a:pt x="26" y="365"/>
                  </a:cubicBezTo>
                  <a:cubicBezTo>
                    <a:pt x="31" y="365"/>
                    <a:pt x="37" y="362"/>
                    <a:pt x="43" y="357"/>
                  </a:cubicBezTo>
                  <a:cubicBezTo>
                    <a:pt x="152" y="247"/>
                    <a:pt x="273" y="138"/>
                    <a:pt x="383" y="28"/>
                  </a:cubicBezTo>
                  <a:cubicBezTo>
                    <a:pt x="393" y="18"/>
                    <a:pt x="379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05" name="Google Shape;2505;p36"/>
            <p:cNvSpPr/>
            <p:nvPr/>
          </p:nvSpPr>
          <p:spPr>
            <a:xfrm>
              <a:off x="7629875" y="3239846"/>
              <a:ext cx="19786" cy="18458"/>
            </a:xfrm>
            <a:custGeom>
              <a:avLst/>
              <a:gdLst/>
              <a:ahLst/>
              <a:cxnLst/>
              <a:rect l="l" t="t" r="r" b="b"/>
              <a:pathLst>
                <a:path w="402" h="375" extrusionOk="0">
                  <a:moveTo>
                    <a:pt x="373" y="16"/>
                  </a:moveTo>
                  <a:cubicBezTo>
                    <a:pt x="377" y="16"/>
                    <a:pt x="377" y="22"/>
                    <a:pt x="377" y="22"/>
                  </a:cubicBezTo>
                  <a:cubicBezTo>
                    <a:pt x="377" y="22"/>
                    <a:pt x="389" y="22"/>
                    <a:pt x="377" y="34"/>
                  </a:cubicBezTo>
                  <a:lnTo>
                    <a:pt x="36" y="363"/>
                  </a:lnTo>
                  <a:lnTo>
                    <a:pt x="25" y="363"/>
                  </a:lnTo>
                  <a:lnTo>
                    <a:pt x="25" y="350"/>
                  </a:lnTo>
                  <a:lnTo>
                    <a:pt x="365" y="22"/>
                  </a:lnTo>
                  <a:cubicBezTo>
                    <a:pt x="369" y="18"/>
                    <a:pt x="372" y="16"/>
                    <a:pt x="373" y="16"/>
                  </a:cubicBezTo>
                  <a:close/>
                  <a:moveTo>
                    <a:pt x="376" y="1"/>
                  </a:moveTo>
                  <a:cubicBezTo>
                    <a:pt x="368" y="1"/>
                    <a:pt x="359" y="3"/>
                    <a:pt x="352" y="9"/>
                  </a:cubicBezTo>
                  <a:lnTo>
                    <a:pt x="12" y="338"/>
                  </a:lnTo>
                  <a:cubicBezTo>
                    <a:pt x="0" y="350"/>
                    <a:pt x="0" y="363"/>
                    <a:pt x="12" y="374"/>
                  </a:cubicBezTo>
                  <a:lnTo>
                    <a:pt x="49" y="374"/>
                  </a:lnTo>
                  <a:lnTo>
                    <a:pt x="389" y="46"/>
                  </a:lnTo>
                  <a:cubicBezTo>
                    <a:pt x="401" y="34"/>
                    <a:pt x="401" y="22"/>
                    <a:pt x="389" y="9"/>
                  </a:cubicBezTo>
                  <a:cubicBezTo>
                    <a:pt x="389" y="3"/>
                    <a:pt x="383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06" name="Google Shape;2506;p36"/>
            <p:cNvSpPr/>
            <p:nvPr/>
          </p:nvSpPr>
          <p:spPr>
            <a:xfrm>
              <a:off x="7689335" y="3127226"/>
              <a:ext cx="5611" cy="7531"/>
            </a:xfrm>
            <a:custGeom>
              <a:avLst/>
              <a:gdLst/>
              <a:ahLst/>
              <a:cxnLst/>
              <a:rect l="l" t="t" r="r" b="b"/>
              <a:pathLst>
                <a:path w="114" h="153" extrusionOk="0">
                  <a:moveTo>
                    <a:pt x="90" y="1"/>
                  </a:moveTo>
                  <a:cubicBezTo>
                    <a:pt x="84" y="1"/>
                    <a:pt x="76" y="3"/>
                    <a:pt x="69" y="11"/>
                  </a:cubicBezTo>
                  <a:cubicBezTo>
                    <a:pt x="44" y="48"/>
                    <a:pt x="20" y="84"/>
                    <a:pt x="8" y="133"/>
                  </a:cubicBezTo>
                  <a:cubicBezTo>
                    <a:pt x="1" y="147"/>
                    <a:pt x="11" y="153"/>
                    <a:pt x="22" y="153"/>
                  </a:cubicBezTo>
                  <a:cubicBezTo>
                    <a:pt x="31" y="153"/>
                    <a:pt x="40" y="150"/>
                    <a:pt x="44" y="145"/>
                  </a:cubicBezTo>
                  <a:cubicBezTo>
                    <a:pt x="57" y="97"/>
                    <a:pt x="81" y="60"/>
                    <a:pt x="106" y="24"/>
                  </a:cubicBezTo>
                  <a:cubicBezTo>
                    <a:pt x="114" y="15"/>
                    <a:pt x="105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07" name="Google Shape;2507;p36"/>
            <p:cNvSpPr/>
            <p:nvPr/>
          </p:nvSpPr>
          <p:spPr>
            <a:xfrm>
              <a:off x="7689089" y="3126685"/>
              <a:ext cx="6054" cy="8269"/>
            </a:xfrm>
            <a:custGeom>
              <a:avLst/>
              <a:gdLst/>
              <a:ahLst/>
              <a:cxnLst/>
              <a:rect l="l" t="t" r="r" b="b"/>
              <a:pathLst>
                <a:path w="123" h="168" extrusionOk="0">
                  <a:moveTo>
                    <a:pt x="98" y="22"/>
                  </a:moveTo>
                  <a:cubicBezTo>
                    <a:pt x="111" y="22"/>
                    <a:pt x="111" y="35"/>
                    <a:pt x="98" y="35"/>
                  </a:cubicBezTo>
                  <a:cubicBezTo>
                    <a:pt x="74" y="71"/>
                    <a:pt x="49" y="108"/>
                    <a:pt x="38" y="144"/>
                  </a:cubicBezTo>
                  <a:cubicBezTo>
                    <a:pt x="38" y="156"/>
                    <a:pt x="38" y="156"/>
                    <a:pt x="25" y="156"/>
                  </a:cubicBezTo>
                  <a:lnTo>
                    <a:pt x="13" y="156"/>
                  </a:lnTo>
                  <a:lnTo>
                    <a:pt x="13" y="144"/>
                  </a:lnTo>
                  <a:cubicBezTo>
                    <a:pt x="38" y="95"/>
                    <a:pt x="62" y="59"/>
                    <a:pt x="86" y="22"/>
                  </a:cubicBezTo>
                  <a:close/>
                  <a:moveTo>
                    <a:pt x="92" y="1"/>
                  </a:moveTo>
                  <a:cubicBezTo>
                    <a:pt x="86" y="1"/>
                    <a:pt x="80" y="4"/>
                    <a:pt x="74" y="10"/>
                  </a:cubicBezTo>
                  <a:cubicBezTo>
                    <a:pt x="38" y="46"/>
                    <a:pt x="25" y="95"/>
                    <a:pt x="1" y="144"/>
                  </a:cubicBezTo>
                  <a:lnTo>
                    <a:pt x="1" y="168"/>
                  </a:lnTo>
                  <a:lnTo>
                    <a:pt x="38" y="168"/>
                  </a:lnTo>
                  <a:cubicBezTo>
                    <a:pt x="38" y="168"/>
                    <a:pt x="49" y="168"/>
                    <a:pt x="49" y="156"/>
                  </a:cubicBezTo>
                  <a:cubicBezTo>
                    <a:pt x="74" y="119"/>
                    <a:pt x="86" y="83"/>
                    <a:pt x="122" y="46"/>
                  </a:cubicBezTo>
                  <a:cubicBezTo>
                    <a:pt x="122" y="35"/>
                    <a:pt x="122" y="22"/>
                    <a:pt x="111" y="10"/>
                  </a:cubicBezTo>
                  <a:cubicBezTo>
                    <a:pt x="104" y="4"/>
                    <a:pt x="98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08" name="Google Shape;2508;p36"/>
            <p:cNvSpPr/>
            <p:nvPr/>
          </p:nvSpPr>
          <p:spPr>
            <a:xfrm>
              <a:off x="7691845" y="3128112"/>
              <a:ext cx="8367" cy="8564"/>
            </a:xfrm>
            <a:custGeom>
              <a:avLst/>
              <a:gdLst/>
              <a:ahLst/>
              <a:cxnLst/>
              <a:rect l="l" t="t" r="r" b="b"/>
              <a:pathLst>
                <a:path w="170" h="174" extrusionOk="0">
                  <a:moveTo>
                    <a:pt x="141" y="1"/>
                  </a:moveTo>
                  <a:cubicBezTo>
                    <a:pt x="136" y="1"/>
                    <a:pt x="131" y="2"/>
                    <a:pt x="128" y="6"/>
                  </a:cubicBezTo>
                  <a:lnTo>
                    <a:pt x="18" y="152"/>
                  </a:lnTo>
                  <a:cubicBezTo>
                    <a:pt x="1" y="160"/>
                    <a:pt x="13" y="174"/>
                    <a:pt x="26" y="174"/>
                  </a:cubicBezTo>
                  <a:cubicBezTo>
                    <a:pt x="32" y="174"/>
                    <a:pt x="38" y="171"/>
                    <a:pt x="42" y="163"/>
                  </a:cubicBezTo>
                  <a:cubicBezTo>
                    <a:pt x="79" y="115"/>
                    <a:pt x="115" y="79"/>
                    <a:pt x="152" y="30"/>
                  </a:cubicBezTo>
                  <a:cubicBezTo>
                    <a:pt x="170" y="12"/>
                    <a:pt x="155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09" name="Google Shape;2509;p36"/>
            <p:cNvSpPr/>
            <p:nvPr/>
          </p:nvSpPr>
          <p:spPr>
            <a:xfrm>
              <a:off x="7691501" y="3127374"/>
              <a:ext cx="9056" cy="9992"/>
            </a:xfrm>
            <a:custGeom>
              <a:avLst/>
              <a:gdLst/>
              <a:ahLst/>
              <a:cxnLst/>
              <a:rect l="l" t="t" r="r" b="b"/>
              <a:pathLst>
                <a:path w="184" h="203" extrusionOk="0">
                  <a:moveTo>
                    <a:pt x="159" y="21"/>
                  </a:moveTo>
                  <a:lnTo>
                    <a:pt x="159" y="32"/>
                  </a:lnTo>
                  <a:lnTo>
                    <a:pt x="49" y="178"/>
                  </a:lnTo>
                  <a:lnTo>
                    <a:pt x="25" y="178"/>
                  </a:lnTo>
                  <a:lnTo>
                    <a:pt x="25" y="167"/>
                  </a:lnTo>
                  <a:lnTo>
                    <a:pt x="135" y="21"/>
                  </a:lnTo>
                  <a:close/>
                  <a:moveTo>
                    <a:pt x="152" y="0"/>
                  </a:moveTo>
                  <a:cubicBezTo>
                    <a:pt x="141" y="0"/>
                    <a:pt x="129" y="6"/>
                    <a:pt x="122" y="21"/>
                  </a:cubicBezTo>
                  <a:lnTo>
                    <a:pt x="13" y="154"/>
                  </a:lnTo>
                  <a:cubicBezTo>
                    <a:pt x="0" y="167"/>
                    <a:pt x="13" y="178"/>
                    <a:pt x="13" y="191"/>
                  </a:cubicBezTo>
                  <a:cubicBezTo>
                    <a:pt x="25" y="203"/>
                    <a:pt x="25" y="203"/>
                    <a:pt x="37" y="203"/>
                  </a:cubicBezTo>
                  <a:cubicBezTo>
                    <a:pt x="49" y="203"/>
                    <a:pt x="49" y="191"/>
                    <a:pt x="62" y="191"/>
                  </a:cubicBezTo>
                  <a:lnTo>
                    <a:pt x="171" y="45"/>
                  </a:lnTo>
                  <a:cubicBezTo>
                    <a:pt x="183" y="32"/>
                    <a:pt x="183" y="21"/>
                    <a:pt x="171" y="8"/>
                  </a:cubicBezTo>
                  <a:cubicBezTo>
                    <a:pt x="166" y="3"/>
                    <a:pt x="159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10" name="Google Shape;2510;p36"/>
            <p:cNvSpPr/>
            <p:nvPr/>
          </p:nvSpPr>
          <p:spPr>
            <a:xfrm>
              <a:off x="7686332" y="3136480"/>
              <a:ext cx="14471" cy="17572"/>
            </a:xfrm>
            <a:custGeom>
              <a:avLst/>
              <a:gdLst/>
              <a:ahLst/>
              <a:cxnLst/>
              <a:rect l="l" t="t" r="r" b="b"/>
              <a:pathLst>
                <a:path w="294" h="357" extrusionOk="0">
                  <a:moveTo>
                    <a:pt x="265" y="1"/>
                  </a:moveTo>
                  <a:cubicBezTo>
                    <a:pt x="260" y="1"/>
                    <a:pt x="255" y="2"/>
                    <a:pt x="251" y="6"/>
                  </a:cubicBezTo>
                  <a:cubicBezTo>
                    <a:pt x="167" y="115"/>
                    <a:pt x="94" y="225"/>
                    <a:pt x="8" y="334"/>
                  </a:cubicBezTo>
                  <a:cubicBezTo>
                    <a:pt x="0" y="342"/>
                    <a:pt x="15" y="357"/>
                    <a:pt x="29" y="357"/>
                  </a:cubicBezTo>
                  <a:cubicBezTo>
                    <a:pt x="35" y="357"/>
                    <a:pt x="41" y="354"/>
                    <a:pt x="45" y="346"/>
                  </a:cubicBezTo>
                  <a:cubicBezTo>
                    <a:pt x="118" y="249"/>
                    <a:pt x="203" y="139"/>
                    <a:pt x="276" y="30"/>
                  </a:cubicBezTo>
                  <a:cubicBezTo>
                    <a:pt x="293" y="12"/>
                    <a:pt x="279" y="1"/>
                    <a:pt x="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11" name="Google Shape;2511;p36"/>
            <p:cNvSpPr/>
            <p:nvPr/>
          </p:nvSpPr>
          <p:spPr>
            <a:xfrm>
              <a:off x="7686135" y="3136135"/>
              <a:ext cx="14963" cy="18605"/>
            </a:xfrm>
            <a:custGeom>
              <a:avLst/>
              <a:gdLst/>
              <a:ahLst/>
              <a:cxnLst/>
              <a:rect l="l" t="t" r="r" b="b"/>
              <a:pathLst>
                <a:path w="304" h="378" extrusionOk="0">
                  <a:moveTo>
                    <a:pt x="268" y="13"/>
                  </a:moveTo>
                  <a:cubicBezTo>
                    <a:pt x="280" y="13"/>
                    <a:pt x="280" y="25"/>
                    <a:pt x="280" y="25"/>
                  </a:cubicBezTo>
                  <a:lnTo>
                    <a:pt x="36" y="353"/>
                  </a:lnTo>
                  <a:cubicBezTo>
                    <a:pt x="36" y="357"/>
                    <a:pt x="35" y="359"/>
                    <a:pt x="33" y="359"/>
                  </a:cubicBezTo>
                  <a:cubicBezTo>
                    <a:pt x="30" y="359"/>
                    <a:pt x="25" y="353"/>
                    <a:pt x="25" y="353"/>
                  </a:cubicBezTo>
                  <a:lnTo>
                    <a:pt x="25" y="341"/>
                  </a:lnTo>
                  <a:lnTo>
                    <a:pt x="255" y="25"/>
                  </a:lnTo>
                  <a:lnTo>
                    <a:pt x="268" y="13"/>
                  </a:lnTo>
                  <a:close/>
                  <a:moveTo>
                    <a:pt x="268" y="0"/>
                  </a:moveTo>
                  <a:cubicBezTo>
                    <a:pt x="268" y="0"/>
                    <a:pt x="255" y="0"/>
                    <a:pt x="244" y="13"/>
                  </a:cubicBezTo>
                  <a:lnTo>
                    <a:pt x="12" y="341"/>
                  </a:lnTo>
                  <a:cubicBezTo>
                    <a:pt x="0" y="341"/>
                    <a:pt x="0" y="365"/>
                    <a:pt x="12" y="365"/>
                  </a:cubicBezTo>
                  <a:cubicBezTo>
                    <a:pt x="25" y="378"/>
                    <a:pt x="25" y="378"/>
                    <a:pt x="36" y="378"/>
                  </a:cubicBezTo>
                  <a:cubicBezTo>
                    <a:pt x="36" y="378"/>
                    <a:pt x="49" y="378"/>
                    <a:pt x="61" y="365"/>
                  </a:cubicBezTo>
                  <a:lnTo>
                    <a:pt x="292" y="37"/>
                  </a:lnTo>
                  <a:cubicBezTo>
                    <a:pt x="292" y="37"/>
                    <a:pt x="304" y="25"/>
                    <a:pt x="292" y="13"/>
                  </a:cubicBezTo>
                  <a:cubicBezTo>
                    <a:pt x="292" y="0"/>
                    <a:pt x="280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12" name="Google Shape;2512;p36"/>
            <p:cNvSpPr/>
            <p:nvPr/>
          </p:nvSpPr>
          <p:spPr>
            <a:xfrm>
              <a:off x="7685053" y="3143420"/>
              <a:ext cx="17079" cy="19245"/>
            </a:xfrm>
            <a:custGeom>
              <a:avLst/>
              <a:gdLst/>
              <a:ahLst/>
              <a:cxnLst/>
              <a:rect l="l" t="t" r="r" b="b"/>
              <a:pathLst>
                <a:path w="347" h="391" extrusionOk="0">
                  <a:moveTo>
                    <a:pt x="327" y="1"/>
                  </a:moveTo>
                  <a:cubicBezTo>
                    <a:pt x="322" y="1"/>
                    <a:pt x="318" y="4"/>
                    <a:pt x="314" y="11"/>
                  </a:cubicBezTo>
                  <a:cubicBezTo>
                    <a:pt x="217" y="120"/>
                    <a:pt x="107" y="241"/>
                    <a:pt x="10" y="363"/>
                  </a:cubicBezTo>
                  <a:cubicBezTo>
                    <a:pt x="0" y="373"/>
                    <a:pt x="14" y="391"/>
                    <a:pt x="26" y="391"/>
                  </a:cubicBezTo>
                  <a:cubicBezTo>
                    <a:pt x="29" y="391"/>
                    <a:pt x="32" y="390"/>
                    <a:pt x="34" y="387"/>
                  </a:cubicBezTo>
                  <a:cubicBezTo>
                    <a:pt x="131" y="266"/>
                    <a:pt x="241" y="157"/>
                    <a:pt x="339" y="35"/>
                  </a:cubicBezTo>
                  <a:cubicBezTo>
                    <a:pt x="347" y="18"/>
                    <a:pt x="337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13" name="Google Shape;2513;p36"/>
            <p:cNvSpPr/>
            <p:nvPr/>
          </p:nvSpPr>
          <p:spPr>
            <a:xfrm>
              <a:off x="7684954" y="3142879"/>
              <a:ext cx="17375" cy="20229"/>
            </a:xfrm>
            <a:custGeom>
              <a:avLst/>
              <a:gdLst/>
              <a:ahLst/>
              <a:cxnLst/>
              <a:rect l="l" t="t" r="r" b="b"/>
              <a:pathLst>
                <a:path w="353" h="411" extrusionOk="0">
                  <a:moveTo>
                    <a:pt x="328" y="22"/>
                  </a:moveTo>
                  <a:cubicBezTo>
                    <a:pt x="328" y="22"/>
                    <a:pt x="341" y="33"/>
                    <a:pt x="328" y="33"/>
                  </a:cubicBezTo>
                  <a:lnTo>
                    <a:pt x="24" y="387"/>
                  </a:lnTo>
                  <a:lnTo>
                    <a:pt x="12" y="387"/>
                  </a:lnTo>
                  <a:lnTo>
                    <a:pt x="12" y="374"/>
                  </a:lnTo>
                  <a:lnTo>
                    <a:pt x="316" y="22"/>
                  </a:lnTo>
                  <a:close/>
                  <a:moveTo>
                    <a:pt x="322" y="0"/>
                  </a:moveTo>
                  <a:cubicBezTo>
                    <a:pt x="316" y="0"/>
                    <a:pt x="310" y="3"/>
                    <a:pt x="304" y="9"/>
                  </a:cubicBezTo>
                  <a:lnTo>
                    <a:pt x="0" y="362"/>
                  </a:lnTo>
                  <a:lnTo>
                    <a:pt x="0" y="387"/>
                  </a:lnTo>
                  <a:cubicBezTo>
                    <a:pt x="0" y="398"/>
                    <a:pt x="12" y="411"/>
                    <a:pt x="24" y="411"/>
                  </a:cubicBezTo>
                  <a:cubicBezTo>
                    <a:pt x="36" y="411"/>
                    <a:pt x="36" y="411"/>
                    <a:pt x="49" y="398"/>
                  </a:cubicBezTo>
                  <a:lnTo>
                    <a:pt x="341" y="46"/>
                  </a:lnTo>
                  <a:cubicBezTo>
                    <a:pt x="352" y="33"/>
                    <a:pt x="352" y="22"/>
                    <a:pt x="341" y="9"/>
                  </a:cubicBezTo>
                  <a:cubicBezTo>
                    <a:pt x="334" y="3"/>
                    <a:pt x="328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14" name="Google Shape;2514;p36"/>
            <p:cNvSpPr/>
            <p:nvPr/>
          </p:nvSpPr>
          <p:spPr>
            <a:xfrm>
              <a:off x="7682690" y="3150607"/>
              <a:ext cx="20082" cy="23183"/>
            </a:xfrm>
            <a:custGeom>
              <a:avLst/>
              <a:gdLst/>
              <a:ahLst/>
              <a:cxnLst/>
              <a:rect l="l" t="t" r="r" b="b"/>
              <a:pathLst>
                <a:path w="408" h="471" extrusionOk="0">
                  <a:moveTo>
                    <a:pt x="387" y="1"/>
                  </a:moveTo>
                  <a:cubicBezTo>
                    <a:pt x="382" y="1"/>
                    <a:pt x="378" y="4"/>
                    <a:pt x="374" y="11"/>
                  </a:cubicBezTo>
                  <a:cubicBezTo>
                    <a:pt x="252" y="144"/>
                    <a:pt x="131" y="290"/>
                    <a:pt x="9" y="436"/>
                  </a:cubicBezTo>
                  <a:cubicBezTo>
                    <a:pt x="1" y="453"/>
                    <a:pt x="11" y="470"/>
                    <a:pt x="21" y="470"/>
                  </a:cubicBezTo>
                  <a:cubicBezTo>
                    <a:pt x="26" y="470"/>
                    <a:pt x="30" y="467"/>
                    <a:pt x="33" y="460"/>
                  </a:cubicBezTo>
                  <a:cubicBezTo>
                    <a:pt x="155" y="314"/>
                    <a:pt x="277" y="168"/>
                    <a:pt x="398" y="35"/>
                  </a:cubicBezTo>
                  <a:cubicBezTo>
                    <a:pt x="407" y="18"/>
                    <a:pt x="398" y="1"/>
                    <a:pt x="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15" name="Google Shape;2515;p36"/>
            <p:cNvSpPr/>
            <p:nvPr/>
          </p:nvSpPr>
          <p:spPr>
            <a:xfrm>
              <a:off x="7682542" y="3149918"/>
              <a:ext cx="20377" cy="24561"/>
            </a:xfrm>
            <a:custGeom>
              <a:avLst/>
              <a:gdLst/>
              <a:ahLst/>
              <a:cxnLst/>
              <a:rect l="l" t="t" r="r" b="b"/>
              <a:pathLst>
                <a:path w="414" h="499" extrusionOk="0">
                  <a:moveTo>
                    <a:pt x="390" y="25"/>
                  </a:moveTo>
                  <a:lnTo>
                    <a:pt x="390" y="36"/>
                  </a:lnTo>
                  <a:cubicBezTo>
                    <a:pt x="268" y="182"/>
                    <a:pt x="146" y="328"/>
                    <a:pt x="36" y="474"/>
                  </a:cubicBezTo>
                  <a:lnTo>
                    <a:pt x="25" y="474"/>
                  </a:lnTo>
                  <a:cubicBezTo>
                    <a:pt x="25" y="474"/>
                    <a:pt x="12" y="463"/>
                    <a:pt x="25" y="463"/>
                  </a:cubicBezTo>
                  <a:cubicBezTo>
                    <a:pt x="134" y="317"/>
                    <a:pt x="255" y="171"/>
                    <a:pt x="377" y="25"/>
                  </a:cubicBezTo>
                  <a:close/>
                  <a:moveTo>
                    <a:pt x="390" y="0"/>
                  </a:moveTo>
                  <a:cubicBezTo>
                    <a:pt x="377" y="0"/>
                    <a:pt x="365" y="12"/>
                    <a:pt x="365" y="12"/>
                  </a:cubicBezTo>
                  <a:cubicBezTo>
                    <a:pt x="244" y="158"/>
                    <a:pt x="122" y="304"/>
                    <a:pt x="12" y="450"/>
                  </a:cubicBezTo>
                  <a:cubicBezTo>
                    <a:pt x="0" y="463"/>
                    <a:pt x="0" y="474"/>
                    <a:pt x="12" y="487"/>
                  </a:cubicBezTo>
                  <a:lnTo>
                    <a:pt x="25" y="499"/>
                  </a:lnTo>
                  <a:cubicBezTo>
                    <a:pt x="36" y="499"/>
                    <a:pt x="36" y="487"/>
                    <a:pt x="49" y="487"/>
                  </a:cubicBezTo>
                  <a:cubicBezTo>
                    <a:pt x="158" y="341"/>
                    <a:pt x="280" y="195"/>
                    <a:pt x="401" y="49"/>
                  </a:cubicBezTo>
                  <a:cubicBezTo>
                    <a:pt x="414" y="49"/>
                    <a:pt x="414" y="36"/>
                    <a:pt x="414" y="25"/>
                  </a:cubicBezTo>
                  <a:lnTo>
                    <a:pt x="3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16" name="Google Shape;2516;p36"/>
            <p:cNvSpPr/>
            <p:nvPr/>
          </p:nvSpPr>
          <p:spPr>
            <a:xfrm>
              <a:off x="7683281" y="3157498"/>
              <a:ext cx="19540" cy="23478"/>
            </a:xfrm>
            <a:custGeom>
              <a:avLst/>
              <a:gdLst/>
              <a:ahLst/>
              <a:cxnLst/>
              <a:rect l="l" t="t" r="r" b="b"/>
              <a:pathLst>
                <a:path w="397" h="477" extrusionOk="0">
                  <a:moveTo>
                    <a:pt x="364" y="1"/>
                  </a:moveTo>
                  <a:cubicBezTo>
                    <a:pt x="359" y="1"/>
                    <a:pt x="355" y="2"/>
                    <a:pt x="350" y="4"/>
                  </a:cubicBezTo>
                  <a:cubicBezTo>
                    <a:pt x="240" y="150"/>
                    <a:pt x="119" y="296"/>
                    <a:pt x="10" y="442"/>
                  </a:cubicBezTo>
                  <a:cubicBezTo>
                    <a:pt x="1" y="459"/>
                    <a:pt x="10" y="476"/>
                    <a:pt x="21" y="476"/>
                  </a:cubicBezTo>
                  <a:cubicBezTo>
                    <a:pt x="26" y="476"/>
                    <a:pt x="30" y="473"/>
                    <a:pt x="34" y="466"/>
                  </a:cubicBezTo>
                  <a:cubicBezTo>
                    <a:pt x="156" y="320"/>
                    <a:pt x="265" y="174"/>
                    <a:pt x="386" y="28"/>
                  </a:cubicBezTo>
                  <a:cubicBezTo>
                    <a:pt x="397" y="19"/>
                    <a:pt x="382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17" name="Google Shape;2517;p36"/>
            <p:cNvSpPr/>
            <p:nvPr/>
          </p:nvSpPr>
          <p:spPr>
            <a:xfrm>
              <a:off x="7683133" y="3157252"/>
              <a:ext cx="19786" cy="24413"/>
            </a:xfrm>
            <a:custGeom>
              <a:avLst/>
              <a:gdLst/>
              <a:ahLst/>
              <a:cxnLst/>
              <a:rect l="l" t="t" r="r" b="b"/>
              <a:pathLst>
                <a:path w="402" h="496" extrusionOk="0">
                  <a:moveTo>
                    <a:pt x="369" y="16"/>
                  </a:moveTo>
                  <a:cubicBezTo>
                    <a:pt x="371" y="16"/>
                    <a:pt x="373" y="17"/>
                    <a:pt x="378" y="22"/>
                  </a:cubicBezTo>
                  <a:lnTo>
                    <a:pt x="378" y="33"/>
                  </a:lnTo>
                  <a:lnTo>
                    <a:pt x="37" y="471"/>
                  </a:lnTo>
                  <a:lnTo>
                    <a:pt x="24" y="471"/>
                  </a:lnTo>
                  <a:cubicBezTo>
                    <a:pt x="13" y="471"/>
                    <a:pt x="13" y="460"/>
                    <a:pt x="24" y="460"/>
                  </a:cubicBezTo>
                  <a:lnTo>
                    <a:pt x="365" y="22"/>
                  </a:lnTo>
                  <a:cubicBezTo>
                    <a:pt x="365" y="22"/>
                    <a:pt x="365" y="16"/>
                    <a:pt x="369" y="16"/>
                  </a:cubicBezTo>
                  <a:close/>
                  <a:moveTo>
                    <a:pt x="371" y="0"/>
                  </a:moveTo>
                  <a:cubicBezTo>
                    <a:pt x="365" y="0"/>
                    <a:pt x="359" y="3"/>
                    <a:pt x="353" y="9"/>
                  </a:cubicBezTo>
                  <a:lnTo>
                    <a:pt x="0" y="447"/>
                  </a:lnTo>
                  <a:cubicBezTo>
                    <a:pt x="0" y="460"/>
                    <a:pt x="0" y="471"/>
                    <a:pt x="13" y="484"/>
                  </a:cubicBezTo>
                  <a:lnTo>
                    <a:pt x="24" y="496"/>
                  </a:lnTo>
                  <a:cubicBezTo>
                    <a:pt x="37" y="496"/>
                    <a:pt x="37" y="484"/>
                    <a:pt x="49" y="484"/>
                  </a:cubicBezTo>
                  <a:lnTo>
                    <a:pt x="389" y="46"/>
                  </a:lnTo>
                  <a:cubicBezTo>
                    <a:pt x="402" y="33"/>
                    <a:pt x="402" y="9"/>
                    <a:pt x="389" y="9"/>
                  </a:cubicBezTo>
                  <a:cubicBezTo>
                    <a:pt x="383" y="3"/>
                    <a:pt x="377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18" name="Google Shape;2518;p36"/>
            <p:cNvSpPr/>
            <p:nvPr/>
          </p:nvSpPr>
          <p:spPr>
            <a:xfrm>
              <a:off x="7686332" y="3163454"/>
              <a:ext cx="18851" cy="22937"/>
            </a:xfrm>
            <a:custGeom>
              <a:avLst/>
              <a:gdLst/>
              <a:ahLst/>
              <a:cxnLst/>
              <a:rect l="l" t="t" r="r" b="b"/>
              <a:pathLst>
                <a:path w="383" h="466" extrusionOk="0">
                  <a:moveTo>
                    <a:pt x="350" y="0"/>
                  </a:moveTo>
                  <a:cubicBezTo>
                    <a:pt x="345" y="0"/>
                    <a:pt x="340" y="2"/>
                    <a:pt x="337" y="5"/>
                  </a:cubicBezTo>
                  <a:lnTo>
                    <a:pt x="8" y="442"/>
                  </a:lnTo>
                  <a:cubicBezTo>
                    <a:pt x="0" y="451"/>
                    <a:pt x="9" y="466"/>
                    <a:pt x="24" y="466"/>
                  </a:cubicBezTo>
                  <a:cubicBezTo>
                    <a:pt x="30" y="466"/>
                    <a:pt x="38" y="463"/>
                    <a:pt x="45" y="455"/>
                  </a:cubicBezTo>
                  <a:cubicBezTo>
                    <a:pt x="154" y="309"/>
                    <a:pt x="264" y="175"/>
                    <a:pt x="373" y="29"/>
                  </a:cubicBezTo>
                  <a:cubicBezTo>
                    <a:pt x="382" y="11"/>
                    <a:pt x="365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19" name="Google Shape;2519;p36"/>
            <p:cNvSpPr/>
            <p:nvPr/>
          </p:nvSpPr>
          <p:spPr>
            <a:xfrm>
              <a:off x="7686135" y="3163060"/>
              <a:ext cx="19196" cy="24019"/>
            </a:xfrm>
            <a:custGeom>
              <a:avLst/>
              <a:gdLst/>
              <a:ahLst/>
              <a:cxnLst/>
              <a:rect l="l" t="t" r="r" b="b"/>
              <a:pathLst>
                <a:path w="390" h="488" extrusionOk="0">
                  <a:moveTo>
                    <a:pt x="353" y="13"/>
                  </a:moveTo>
                  <a:cubicBezTo>
                    <a:pt x="365" y="13"/>
                    <a:pt x="365" y="25"/>
                    <a:pt x="365" y="25"/>
                  </a:cubicBezTo>
                  <a:lnTo>
                    <a:pt x="36" y="463"/>
                  </a:lnTo>
                  <a:lnTo>
                    <a:pt x="25" y="463"/>
                  </a:lnTo>
                  <a:cubicBezTo>
                    <a:pt x="12" y="463"/>
                    <a:pt x="12" y="450"/>
                    <a:pt x="25" y="450"/>
                  </a:cubicBezTo>
                  <a:lnTo>
                    <a:pt x="353" y="25"/>
                  </a:lnTo>
                  <a:lnTo>
                    <a:pt x="353" y="13"/>
                  </a:lnTo>
                  <a:close/>
                  <a:moveTo>
                    <a:pt x="377" y="1"/>
                  </a:moveTo>
                  <a:cubicBezTo>
                    <a:pt x="365" y="1"/>
                    <a:pt x="353" y="1"/>
                    <a:pt x="341" y="13"/>
                  </a:cubicBezTo>
                  <a:lnTo>
                    <a:pt x="0" y="439"/>
                  </a:lnTo>
                  <a:cubicBezTo>
                    <a:pt x="0" y="450"/>
                    <a:pt x="0" y="463"/>
                    <a:pt x="12" y="475"/>
                  </a:cubicBezTo>
                  <a:lnTo>
                    <a:pt x="25" y="487"/>
                  </a:lnTo>
                  <a:cubicBezTo>
                    <a:pt x="36" y="487"/>
                    <a:pt x="49" y="475"/>
                    <a:pt x="49" y="475"/>
                  </a:cubicBezTo>
                  <a:lnTo>
                    <a:pt x="377" y="37"/>
                  </a:lnTo>
                  <a:cubicBezTo>
                    <a:pt x="390" y="25"/>
                    <a:pt x="390" y="13"/>
                    <a:pt x="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20" name="Google Shape;2520;p36"/>
            <p:cNvSpPr/>
            <p:nvPr/>
          </p:nvSpPr>
          <p:spPr>
            <a:xfrm>
              <a:off x="7688646" y="3175464"/>
              <a:ext cx="14766" cy="15357"/>
            </a:xfrm>
            <a:custGeom>
              <a:avLst/>
              <a:gdLst/>
              <a:ahLst/>
              <a:cxnLst/>
              <a:rect l="l" t="t" r="r" b="b"/>
              <a:pathLst>
                <a:path w="300" h="312" extrusionOk="0">
                  <a:moveTo>
                    <a:pt x="273" y="1"/>
                  </a:moveTo>
                  <a:cubicBezTo>
                    <a:pt x="270" y="1"/>
                    <a:pt x="268" y="2"/>
                    <a:pt x="266" y="4"/>
                  </a:cubicBezTo>
                  <a:cubicBezTo>
                    <a:pt x="180" y="101"/>
                    <a:pt x="95" y="187"/>
                    <a:pt x="10" y="284"/>
                  </a:cubicBezTo>
                  <a:cubicBezTo>
                    <a:pt x="0" y="294"/>
                    <a:pt x="15" y="312"/>
                    <a:pt x="27" y="312"/>
                  </a:cubicBezTo>
                  <a:cubicBezTo>
                    <a:pt x="29" y="312"/>
                    <a:pt x="32" y="311"/>
                    <a:pt x="34" y="308"/>
                  </a:cubicBezTo>
                  <a:cubicBezTo>
                    <a:pt x="120" y="211"/>
                    <a:pt x="204" y="126"/>
                    <a:pt x="290" y="28"/>
                  </a:cubicBezTo>
                  <a:cubicBezTo>
                    <a:pt x="299" y="19"/>
                    <a:pt x="285" y="1"/>
                    <a:pt x="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21" name="Google Shape;2521;p36"/>
            <p:cNvSpPr/>
            <p:nvPr/>
          </p:nvSpPr>
          <p:spPr>
            <a:xfrm>
              <a:off x="7688547" y="3175218"/>
              <a:ext cx="14963" cy="16046"/>
            </a:xfrm>
            <a:custGeom>
              <a:avLst/>
              <a:gdLst/>
              <a:ahLst/>
              <a:cxnLst/>
              <a:rect l="l" t="t" r="r" b="b"/>
              <a:pathLst>
                <a:path w="304" h="326" extrusionOk="0">
                  <a:moveTo>
                    <a:pt x="276" y="16"/>
                  </a:moveTo>
                  <a:cubicBezTo>
                    <a:pt x="279" y="16"/>
                    <a:pt x="279" y="22"/>
                    <a:pt x="279" y="22"/>
                  </a:cubicBezTo>
                  <a:cubicBezTo>
                    <a:pt x="279" y="22"/>
                    <a:pt x="292" y="22"/>
                    <a:pt x="279" y="33"/>
                  </a:cubicBezTo>
                  <a:lnTo>
                    <a:pt x="36" y="313"/>
                  </a:lnTo>
                  <a:lnTo>
                    <a:pt x="24" y="313"/>
                  </a:lnTo>
                  <a:cubicBezTo>
                    <a:pt x="12" y="301"/>
                    <a:pt x="12" y="301"/>
                    <a:pt x="24" y="289"/>
                  </a:cubicBezTo>
                  <a:lnTo>
                    <a:pt x="268" y="22"/>
                  </a:lnTo>
                  <a:cubicBezTo>
                    <a:pt x="271" y="17"/>
                    <a:pt x="274" y="16"/>
                    <a:pt x="276" y="16"/>
                  </a:cubicBezTo>
                  <a:close/>
                  <a:moveTo>
                    <a:pt x="273" y="0"/>
                  </a:moveTo>
                  <a:cubicBezTo>
                    <a:pt x="267" y="0"/>
                    <a:pt x="261" y="3"/>
                    <a:pt x="255" y="9"/>
                  </a:cubicBezTo>
                  <a:lnTo>
                    <a:pt x="12" y="276"/>
                  </a:lnTo>
                  <a:cubicBezTo>
                    <a:pt x="0" y="289"/>
                    <a:pt x="0" y="313"/>
                    <a:pt x="12" y="325"/>
                  </a:cubicBezTo>
                  <a:lnTo>
                    <a:pt x="24" y="325"/>
                  </a:lnTo>
                  <a:cubicBezTo>
                    <a:pt x="36" y="325"/>
                    <a:pt x="36" y="325"/>
                    <a:pt x="49" y="313"/>
                  </a:cubicBezTo>
                  <a:lnTo>
                    <a:pt x="292" y="46"/>
                  </a:lnTo>
                  <a:cubicBezTo>
                    <a:pt x="304" y="33"/>
                    <a:pt x="304" y="9"/>
                    <a:pt x="292" y="9"/>
                  </a:cubicBezTo>
                  <a:cubicBezTo>
                    <a:pt x="286" y="3"/>
                    <a:pt x="280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22" name="Google Shape;2522;p36"/>
            <p:cNvSpPr/>
            <p:nvPr/>
          </p:nvSpPr>
          <p:spPr>
            <a:xfrm>
              <a:off x="7690516" y="3180878"/>
              <a:ext cx="13486" cy="14126"/>
            </a:xfrm>
            <a:custGeom>
              <a:avLst/>
              <a:gdLst/>
              <a:ahLst/>
              <a:cxnLst/>
              <a:rect l="l" t="t" r="r" b="b"/>
              <a:pathLst>
                <a:path w="274" h="287" extrusionOk="0">
                  <a:moveTo>
                    <a:pt x="248" y="0"/>
                  </a:moveTo>
                  <a:cubicBezTo>
                    <a:pt x="245" y="0"/>
                    <a:pt x="242" y="1"/>
                    <a:pt x="239" y="4"/>
                  </a:cubicBezTo>
                  <a:cubicBezTo>
                    <a:pt x="166" y="88"/>
                    <a:pt x="93" y="174"/>
                    <a:pt x="20" y="247"/>
                  </a:cubicBezTo>
                  <a:cubicBezTo>
                    <a:pt x="1" y="267"/>
                    <a:pt x="21" y="287"/>
                    <a:pt x="36" y="287"/>
                  </a:cubicBezTo>
                  <a:cubicBezTo>
                    <a:pt x="39" y="287"/>
                    <a:pt x="42" y="285"/>
                    <a:pt x="45" y="283"/>
                  </a:cubicBezTo>
                  <a:cubicBezTo>
                    <a:pt x="118" y="198"/>
                    <a:pt x="203" y="113"/>
                    <a:pt x="264" y="28"/>
                  </a:cubicBezTo>
                  <a:cubicBezTo>
                    <a:pt x="274" y="18"/>
                    <a:pt x="260" y="0"/>
                    <a:pt x="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23" name="Google Shape;2523;p36"/>
            <p:cNvSpPr/>
            <p:nvPr/>
          </p:nvSpPr>
          <p:spPr>
            <a:xfrm>
              <a:off x="7690319" y="3180435"/>
              <a:ext cx="14372" cy="15012"/>
            </a:xfrm>
            <a:custGeom>
              <a:avLst/>
              <a:gdLst/>
              <a:ahLst/>
              <a:cxnLst/>
              <a:rect l="l" t="t" r="r" b="b"/>
              <a:pathLst>
                <a:path w="292" h="305" extrusionOk="0">
                  <a:moveTo>
                    <a:pt x="256" y="25"/>
                  </a:moveTo>
                  <a:cubicBezTo>
                    <a:pt x="268" y="25"/>
                    <a:pt x="268" y="25"/>
                    <a:pt x="268" y="37"/>
                  </a:cubicBezTo>
                  <a:cubicBezTo>
                    <a:pt x="195" y="122"/>
                    <a:pt x="122" y="207"/>
                    <a:pt x="37" y="280"/>
                  </a:cubicBezTo>
                  <a:lnTo>
                    <a:pt x="24" y="280"/>
                  </a:lnTo>
                  <a:lnTo>
                    <a:pt x="24" y="268"/>
                  </a:lnTo>
                  <a:cubicBezTo>
                    <a:pt x="110" y="195"/>
                    <a:pt x="183" y="110"/>
                    <a:pt x="256" y="25"/>
                  </a:cubicBezTo>
                  <a:close/>
                  <a:moveTo>
                    <a:pt x="268" y="0"/>
                  </a:moveTo>
                  <a:cubicBezTo>
                    <a:pt x="256" y="0"/>
                    <a:pt x="243" y="0"/>
                    <a:pt x="232" y="13"/>
                  </a:cubicBezTo>
                  <a:cubicBezTo>
                    <a:pt x="170" y="97"/>
                    <a:pt x="97" y="183"/>
                    <a:pt x="13" y="256"/>
                  </a:cubicBezTo>
                  <a:cubicBezTo>
                    <a:pt x="0" y="268"/>
                    <a:pt x="13" y="280"/>
                    <a:pt x="13" y="292"/>
                  </a:cubicBezTo>
                  <a:cubicBezTo>
                    <a:pt x="24" y="292"/>
                    <a:pt x="24" y="305"/>
                    <a:pt x="37" y="305"/>
                  </a:cubicBezTo>
                  <a:lnTo>
                    <a:pt x="49" y="292"/>
                  </a:lnTo>
                  <a:cubicBezTo>
                    <a:pt x="134" y="219"/>
                    <a:pt x="207" y="134"/>
                    <a:pt x="280" y="49"/>
                  </a:cubicBezTo>
                  <a:cubicBezTo>
                    <a:pt x="292" y="37"/>
                    <a:pt x="280" y="13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24" name="Google Shape;2524;p36"/>
            <p:cNvSpPr/>
            <p:nvPr/>
          </p:nvSpPr>
          <p:spPr>
            <a:xfrm>
              <a:off x="7579177" y="3129048"/>
              <a:ext cx="6251" cy="7777"/>
            </a:xfrm>
            <a:custGeom>
              <a:avLst/>
              <a:gdLst/>
              <a:ahLst/>
              <a:cxnLst/>
              <a:rect l="l" t="t" r="r" b="b"/>
              <a:pathLst>
                <a:path w="127" h="158" extrusionOk="0">
                  <a:moveTo>
                    <a:pt x="106" y="1"/>
                  </a:moveTo>
                  <a:cubicBezTo>
                    <a:pt x="102" y="1"/>
                    <a:pt x="97" y="4"/>
                    <a:pt x="93" y="11"/>
                  </a:cubicBezTo>
                  <a:cubicBezTo>
                    <a:pt x="57" y="47"/>
                    <a:pt x="33" y="84"/>
                    <a:pt x="9" y="133"/>
                  </a:cubicBezTo>
                  <a:cubicBezTo>
                    <a:pt x="1" y="147"/>
                    <a:pt x="12" y="158"/>
                    <a:pt x="24" y="158"/>
                  </a:cubicBezTo>
                  <a:cubicBezTo>
                    <a:pt x="32" y="158"/>
                    <a:pt x="40" y="154"/>
                    <a:pt x="45" y="144"/>
                  </a:cubicBezTo>
                  <a:cubicBezTo>
                    <a:pt x="57" y="108"/>
                    <a:pt x="82" y="60"/>
                    <a:pt x="118" y="35"/>
                  </a:cubicBezTo>
                  <a:cubicBezTo>
                    <a:pt x="127" y="18"/>
                    <a:pt x="117" y="1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25" name="Google Shape;2525;p36"/>
            <p:cNvSpPr/>
            <p:nvPr/>
          </p:nvSpPr>
          <p:spPr>
            <a:xfrm>
              <a:off x="7578980" y="3128358"/>
              <a:ext cx="7186" cy="9007"/>
            </a:xfrm>
            <a:custGeom>
              <a:avLst/>
              <a:gdLst/>
              <a:ahLst/>
              <a:cxnLst/>
              <a:rect l="l" t="t" r="r" b="b"/>
              <a:pathLst>
                <a:path w="146" h="183" extrusionOk="0">
                  <a:moveTo>
                    <a:pt x="110" y="25"/>
                  </a:moveTo>
                  <a:cubicBezTo>
                    <a:pt x="122" y="25"/>
                    <a:pt x="122" y="37"/>
                    <a:pt x="122" y="37"/>
                  </a:cubicBezTo>
                  <a:cubicBezTo>
                    <a:pt x="86" y="74"/>
                    <a:pt x="61" y="110"/>
                    <a:pt x="37" y="158"/>
                  </a:cubicBezTo>
                  <a:lnTo>
                    <a:pt x="24" y="158"/>
                  </a:lnTo>
                  <a:cubicBezTo>
                    <a:pt x="37" y="110"/>
                    <a:pt x="61" y="61"/>
                    <a:pt x="97" y="25"/>
                  </a:cubicBezTo>
                  <a:close/>
                  <a:moveTo>
                    <a:pt x="110" y="1"/>
                  </a:moveTo>
                  <a:cubicBezTo>
                    <a:pt x="97" y="1"/>
                    <a:pt x="97" y="12"/>
                    <a:pt x="86" y="12"/>
                  </a:cubicBezTo>
                  <a:cubicBezTo>
                    <a:pt x="49" y="49"/>
                    <a:pt x="24" y="98"/>
                    <a:pt x="0" y="147"/>
                  </a:cubicBezTo>
                  <a:lnTo>
                    <a:pt x="0" y="171"/>
                  </a:lnTo>
                  <a:cubicBezTo>
                    <a:pt x="13" y="183"/>
                    <a:pt x="24" y="183"/>
                    <a:pt x="24" y="183"/>
                  </a:cubicBezTo>
                  <a:lnTo>
                    <a:pt x="37" y="183"/>
                  </a:lnTo>
                  <a:cubicBezTo>
                    <a:pt x="37" y="183"/>
                    <a:pt x="49" y="171"/>
                    <a:pt x="49" y="158"/>
                  </a:cubicBezTo>
                  <a:cubicBezTo>
                    <a:pt x="73" y="122"/>
                    <a:pt x="97" y="85"/>
                    <a:pt x="134" y="49"/>
                  </a:cubicBezTo>
                  <a:cubicBezTo>
                    <a:pt x="146" y="37"/>
                    <a:pt x="134" y="25"/>
                    <a:pt x="122" y="12"/>
                  </a:cubicBezTo>
                  <a:cubicBezTo>
                    <a:pt x="122" y="12"/>
                    <a:pt x="122" y="1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26" name="Google Shape;2526;p36"/>
            <p:cNvSpPr/>
            <p:nvPr/>
          </p:nvSpPr>
          <p:spPr>
            <a:xfrm>
              <a:off x="7582130" y="3128457"/>
              <a:ext cx="7924" cy="9155"/>
            </a:xfrm>
            <a:custGeom>
              <a:avLst/>
              <a:gdLst/>
              <a:ahLst/>
              <a:cxnLst/>
              <a:rect l="l" t="t" r="r" b="b"/>
              <a:pathLst>
                <a:path w="161" h="186" extrusionOk="0">
                  <a:moveTo>
                    <a:pt x="139" y="0"/>
                  </a:moveTo>
                  <a:cubicBezTo>
                    <a:pt x="133" y="0"/>
                    <a:pt x="126" y="3"/>
                    <a:pt x="119" y="10"/>
                  </a:cubicBezTo>
                  <a:cubicBezTo>
                    <a:pt x="82" y="47"/>
                    <a:pt x="46" y="108"/>
                    <a:pt x="9" y="156"/>
                  </a:cubicBezTo>
                  <a:cubicBezTo>
                    <a:pt x="0" y="174"/>
                    <a:pt x="17" y="186"/>
                    <a:pt x="32" y="186"/>
                  </a:cubicBezTo>
                  <a:cubicBezTo>
                    <a:pt x="37" y="186"/>
                    <a:pt x="43" y="184"/>
                    <a:pt x="46" y="181"/>
                  </a:cubicBezTo>
                  <a:cubicBezTo>
                    <a:pt x="70" y="120"/>
                    <a:pt x="106" y="72"/>
                    <a:pt x="143" y="35"/>
                  </a:cubicBezTo>
                  <a:cubicBezTo>
                    <a:pt x="160" y="17"/>
                    <a:pt x="153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27" name="Google Shape;2527;p36"/>
            <p:cNvSpPr/>
            <p:nvPr/>
          </p:nvSpPr>
          <p:spPr>
            <a:xfrm>
              <a:off x="7581982" y="3128112"/>
              <a:ext cx="8417" cy="9893"/>
            </a:xfrm>
            <a:custGeom>
              <a:avLst/>
              <a:gdLst/>
              <a:ahLst/>
              <a:cxnLst/>
              <a:rect l="l" t="t" r="r" b="b"/>
              <a:pathLst>
                <a:path w="171" h="201" extrusionOk="0">
                  <a:moveTo>
                    <a:pt x="134" y="17"/>
                  </a:moveTo>
                  <a:cubicBezTo>
                    <a:pt x="146" y="17"/>
                    <a:pt x="146" y="17"/>
                    <a:pt x="146" y="30"/>
                  </a:cubicBezTo>
                  <a:lnTo>
                    <a:pt x="36" y="176"/>
                  </a:lnTo>
                  <a:cubicBezTo>
                    <a:pt x="36" y="188"/>
                    <a:pt x="25" y="188"/>
                    <a:pt x="25" y="188"/>
                  </a:cubicBezTo>
                  <a:lnTo>
                    <a:pt x="25" y="176"/>
                  </a:lnTo>
                  <a:cubicBezTo>
                    <a:pt x="49" y="115"/>
                    <a:pt x="85" y="66"/>
                    <a:pt x="134" y="17"/>
                  </a:cubicBezTo>
                  <a:close/>
                  <a:moveTo>
                    <a:pt x="134" y="0"/>
                  </a:moveTo>
                  <a:cubicBezTo>
                    <a:pt x="127" y="0"/>
                    <a:pt x="122" y="6"/>
                    <a:pt x="122" y="6"/>
                  </a:cubicBezTo>
                  <a:cubicBezTo>
                    <a:pt x="73" y="54"/>
                    <a:pt x="36" y="103"/>
                    <a:pt x="12" y="163"/>
                  </a:cubicBezTo>
                  <a:cubicBezTo>
                    <a:pt x="0" y="176"/>
                    <a:pt x="12" y="188"/>
                    <a:pt x="25" y="200"/>
                  </a:cubicBezTo>
                  <a:lnTo>
                    <a:pt x="36" y="200"/>
                  </a:lnTo>
                  <a:cubicBezTo>
                    <a:pt x="36" y="200"/>
                    <a:pt x="49" y="200"/>
                    <a:pt x="49" y="188"/>
                  </a:cubicBezTo>
                  <a:lnTo>
                    <a:pt x="158" y="42"/>
                  </a:lnTo>
                  <a:cubicBezTo>
                    <a:pt x="171" y="42"/>
                    <a:pt x="171" y="30"/>
                    <a:pt x="171" y="17"/>
                  </a:cubicBezTo>
                  <a:cubicBezTo>
                    <a:pt x="158" y="6"/>
                    <a:pt x="158" y="6"/>
                    <a:pt x="146" y="6"/>
                  </a:cubicBezTo>
                  <a:cubicBezTo>
                    <a:pt x="142" y="1"/>
                    <a:pt x="138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28" name="Google Shape;2528;p36"/>
            <p:cNvSpPr/>
            <p:nvPr/>
          </p:nvSpPr>
          <p:spPr>
            <a:xfrm>
              <a:off x="7576125" y="3138941"/>
              <a:ext cx="12354" cy="14225"/>
            </a:xfrm>
            <a:custGeom>
              <a:avLst/>
              <a:gdLst/>
              <a:ahLst/>
              <a:cxnLst/>
              <a:rect l="l" t="t" r="r" b="b"/>
              <a:pathLst>
                <a:path w="251" h="289" extrusionOk="0">
                  <a:moveTo>
                    <a:pt x="218" y="1"/>
                  </a:moveTo>
                  <a:cubicBezTo>
                    <a:pt x="214" y="1"/>
                    <a:pt x="209" y="2"/>
                    <a:pt x="204" y="5"/>
                  </a:cubicBezTo>
                  <a:cubicBezTo>
                    <a:pt x="131" y="89"/>
                    <a:pt x="71" y="175"/>
                    <a:pt x="9" y="259"/>
                  </a:cubicBezTo>
                  <a:cubicBezTo>
                    <a:pt x="1" y="277"/>
                    <a:pt x="18" y="289"/>
                    <a:pt x="32" y="289"/>
                  </a:cubicBezTo>
                  <a:cubicBezTo>
                    <a:pt x="38" y="289"/>
                    <a:pt x="43" y="287"/>
                    <a:pt x="46" y="284"/>
                  </a:cubicBezTo>
                  <a:cubicBezTo>
                    <a:pt x="95" y="186"/>
                    <a:pt x="168" y="102"/>
                    <a:pt x="241" y="29"/>
                  </a:cubicBezTo>
                  <a:cubicBezTo>
                    <a:pt x="250" y="19"/>
                    <a:pt x="236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29" name="Google Shape;2529;p36"/>
            <p:cNvSpPr/>
            <p:nvPr/>
          </p:nvSpPr>
          <p:spPr>
            <a:xfrm>
              <a:off x="7575977" y="3138498"/>
              <a:ext cx="12600" cy="15061"/>
            </a:xfrm>
            <a:custGeom>
              <a:avLst/>
              <a:gdLst/>
              <a:ahLst/>
              <a:cxnLst/>
              <a:rect l="l" t="t" r="r" b="b"/>
              <a:pathLst>
                <a:path w="256" h="306" extrusionOk="0">
                  <a:moveTo>
                    <a:pt x="231" y="14"/>
                  </a:moveTo>
                  <a:lnTo>
                    <a:pt x="231" y="25"/>
                  </a:lnTo>
                  <a:lnTo>
                    <a:pt x="231" y="38"/>
                  </a:lnTo>
                  <a:cubicBezTo>
                    <a:pt x="158" y="111"/>
                    <a:pt x="98" y="195"/>
                    <a:pt x="37" y="281"/>
                  </a:cubicBezTo>
                  <a:cubicBezTo>
                    <a:pt x="37" y="281"/>
                    <a:pt x="37" y="286"/>
                    <a:pt x="33" y="286"/>
                  </a:cubicBezTo>
                  <a:cubicBezTo>
                    <a:pt x="32" y="286"/>
                    <a:pt x="29" y="285"/>
                    <a:pt x="25" y="281"/>
                  </a:cubicBezTo>
                  <a:cubicBezTo>
                    <a:pt x="12" y="281"/>
                    <a:pt x="12" y="281"/>
                    <a:pt x="25" y="268"/>
                  </a:cubicBezTo>
                  <a:cubicBezTo>
                    <a:pt x="74" y="184"/>
                    <a:pt x="147" y="98"/>
                    <a:pt x="220" y="14"/>
                  </a:cubicBezTo>
                  <a:close/>
                  <a:moveTo>
                    <a:pt x="207" y="1"/>
                  </a:moveTo>
                  <a:cubicBezTo>
                    <a:pt x="134" y="87"/>
                    <a:pt x="61" y="171"/>
                    <a:pt x="1" y="268"/>
                  </a:cubicBezTo>
                  <a:lnTo>
                    <a:pt x="1" y="293"/>
                  </a:lnTo>
                  <a:cubicBezTo>
                    <a:pt x="12" y="293"/>
                    <a:pt x="12" y="305"/>
                    <a:pt x="25" y="305"/>
                  </a:cubicBezTo>
                  <a:cubicBezTo>
                    <a:pt x="37" y="305"/>
                    <a:pt x="49" y="305"/>
                    <a:pt x="49" y="293"/>
                  </a:cubicBezTo>
                  <a:cubicBezTo>
                    <a:pt x="110" y="208"/>
                    <a:pt x="171" y="122"/>
                    <a:pt x="244" y="50"/>
                  </a:cubicBezTo>
                  <a:cubicBezTo>
                    <a:pt x="256" y="38"/>
                    <a:pt x="256" y="25"/>
                    <a:pt x="256" y="14"/>
                  </a:cubicBezTo>
                  <a:cubicBezTo>
                    <a:pt x="244" y="14"/>
                    <a:pt x="244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30" name="Google Shape;2530;p36"/>
            <p:cNvSpPr/>
            <p:nvPr/>
          </p:nvSpPr>
          <p:spPr>
            <a:xfrm>
              <a:off x="7574058" y="3142534"/>
              <a:ext cx="16784" cy="18851"/>
            </a:xfrm>
            <a:custGeom>
              <a:avLst/>
              <a:gdLst/>
              <a:ahLst/>
              <a:cxnLst/>
              <a:rect l="l" t="t" r="r" b="b"/>
              <a:pathLst>
                <a:path w="341" h="383" extrusionOk="0">
                  <a:moveTo>
                    <a:pt x="315" y="1"/>
                  </a:moveTo>
                  <a:cubicBezTo>
                    <a:pt x="312" y="1"/>
                    <a:pt x="310" y="2"/>
                    <a:pt x="307" y="5"/>
                  </a:cubicBezTo>
                  <a:cubicBezTo>
                    <a:pt x="197" y="113"/>
                    <a:pt x="100" y="235"/>
                    <a:pt x="15" y="357"/>
                  </a:cubicBezTo>
                  <a:cubicBezTo>
                    <a:pt x="0" y="372"/>
                    <a:pt x="8" y="382"/>
                    <a:pt x="20" y="382"/>
                  </a:cubicBezTo>
                  <a:cubicBezTo>
                    <a:pt x="27" y="382"/>
                    <a:pt x="35" y="379"/>
                    <a:pt x="40" y="369"/>
                  </a:cubicBezTo>
                  <a:cubicBezTo>
                    <a:pt x="124" y="259"/>
                    <a:pt x="222" y="138"/>
                    <a:pt x="332" y="29"/>
                  </a:cubicBezTo>
                  <a:cubicBezTo>
                    <a:pt x="341" y="19"/>
                    <a:pt x="327" y="1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31" name="Google Shape;2531;p36"/>
            <p:cNvSpPr/>
            <p:nvPr/>
          </p:nvSpPr>
          <p:spPr>
            <a:xfrm>
              <a:off x="7573615" y="3142288"/>
              <a:ext cx="17375" cy="19639"/>
            </a:xfrm>
            <a:custGeom>
              <a:avLst/>
              <a:gdLst/>
              <a:ahLst/>
              <a:cxnLst/>
              <a:rect l="l" t="t" r="r" b="b"/>
              <a:pathLst>
                <a:path w="353" h="399" extrusionOk="0">
                  <a:moveTo>
                    <a:pt x="324" y="16"/>
                  </a:moveTo>
                  <a:cubicBezTo>
                    <a:pt x="328" y="16"/>
                    <a:pt x="328" y="21"/>
                    <a:pt x="328" y="21"/>
                  </a:cubicBezTo>
                  <a:cubicBezTo>
                    <a:pt x="328" y="21"/>
                    <a:pt x="341" y="21"/>
                    <a:pt x="328" y="34"/>
                  </a:cubicBezTo>
                  <a:cubicBezTo>
                    <a:pt x="231" y="143"/>
                    <a:pt x="133" y="253"/>
                    <a:pt x="49" y="374"/>
                  </a:cubicBezTo>
                  <a:lnTo>
                    <a:pt x="24" y="374"/>
                  </a:lnTo>
                  <a:lnTo>
                    <a:pt x="24" y="362"/>
                  </a:lnTo>
                  <a:cubicBezTo>
                    <a:pt x="122" y="240"/>
                    <a:pt x="219" y="131"/>
                    <a:pt x="316" y="21"/>
                  </a:cubicBezTo>
                  <a:cubicBezTo>
                    <a:pt x="320" y="17"/>
                    <a:pt x="323" y="16"/>
                    <a:pt x="324" y="16"/>
                  </a:cubicBezTo>
                  <a:close/>
                  <a:moveTo>
                    <a:pt x="322" y="0"/>
                  </a:moveTo>
                  <a:cubicBezTo>
                    <a:pt x="316" y="0"/>
                    <a:pt x="310" y="3"/>
                    <a:pt x="304" y="10"/>
                  </a:cubicBezTo>
                  <a:cubicBezTo>
                    <a:pt x="206" y="118"/>
                    <a:pt x="97" y="228"/>
                    <a:pt x="12" y="362"/>
                  </a:cubicBezTo>
                  <a:cubicBezTo>
                    <a:pt x="0" y="362"/>
                    <a:pt x="0" y="374"/>
                    <a:pt x="12" y="386"/>
                  </a:cubicBezTo>
                  <a:cubicBezTo>
                    <a:pt x="12" y="386"/>
                    <a:pt x="24" y="399"/>
                    <a:pt x="36" y="399"/>
                  </a:cubicBezTo>
                  <a:cubicBezTo>
                    <a:pt x="49" y="399"/>
                    <a:pt x="49" y="399"/>
                    <a:pt x="60" y="386"/>
                  </a:cubicBezTo>
                  <a:cubicBezTo>
                    <a:pt x="146" y="264"/>
                    <a:pt x="243" y="155"/>
                    <a:pt x="341" y="45"/>
                  </a:cubicBezTo>
                  <a:cubicBezTo>
                    <a:pt x="352" y="34"/>
                    <a:pt x="352" y="21"/>
                    <a:pt x="341" y="10"/>
                  </a:cubicBezTo>
                  <a:cubicBezTo>
                    <a:pt x="334" y="3"/>
                    <a:pt x="328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32" name="Google Shape;2532;p36"/>
            <p:cNvSpPr/>
            <p:nvPr/>
          </p:nvSpPr>
          <p:spPr>
            <a:xfrm>
              <a:off x="7573713" y="3148539"/>
              <a:ext cx="17768" cy="20377"/>
            </a:xfrm>
            <a:custGeom>
              <a:avLst/>
              <a:gdLst/>
              <a:ahLst/>
              <a:cxnLst/>
              <a:rect l="l" t="t" r="r" b="b"/>
              <a:pathLst>
                <a:path w="361" h="414" extrusionOk="0">
                  <a:moveTo>
                    <a:pt x="334" y="1"/>
                  </a:moveTo>
                  <a:cubicBezTo>
                    <a:pt x="331" y="1"/>
                    <a:pt x="328" y="2"/>
                    <a:pt x="326" y="4"/>
                  </a:cubicBezTo>
                  <a:cubicBezTo>
                    <a:pt x="217" y="126"/>
                    <a:pt x="107" y="247"/>
                    <a:pt x="10" y="381"/>
                  </a:cubicBezTo>
                  <a:cubicBezTo>
                    <a:pt x="1" y="390"/>
                    <a:pt x="13" y="413"/>
                    <a:pt x="24" y="413"/>
                  </a:cubicBezTo>
                  <a:cubicBezTo>
                    <a:pt x="28" y="413"/>
                    <a:pt x="31" y="411"/>
                    <a:pt x="34" y="405"/>
                  </a:cubicBezTo>
                  <a:cubicBezTo>
                    <a:pt x="131" y="272"/>
                    <a:pt x="241" y="150"/>
                    <a:pt x="350" y="28"/>
                  </a:cubicBezTo>
                  <a:cubicBezTo>
                    <a:pt x="360" y="18"/>
                    <a:pt x="347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33" name="Google Shape;2533;p36"/>
            <p:cNvSpPr/>
            <p:nvPr/>
          </p:nvSpPr>
          <p:spPr>
            <a:xfrm>
              <a:off x="7572975" y="3148096"/>
              <a:ext cx="18605" cy="21017"/>
            </a:xfrm>
            <a:custGeom>
              <a:avLst/>
              <a:gdLst/>
              <a:ahLst/>
              <a:cxnLst/>
              <a:rect l="l" t="t" r="r" b="b"/>
              <a:pathLst>
                <a:path w="378" h="427" extrusionOk="0">
                  <a:moveTo>
                    <a:pt x="354" y="13"/>
                  </a:moveTo>
                  <a:lnTo>
                    <a:pt x="365" y="25"/>
                  </a:lnTo>
                  <a:lnTo>
                    <a:pt x="365" y="37"/>
                  </a:lnTo>
                  <a:cubicBezTo>
                    <a:pt x="244" y="159"/>
                    <a:pt x="146" y="281"/>
                    <a:pt x="37" y="414"/>
                  </a:cubicBezTo>
                  <a:cubicBezTo>
                    <a:pt x="25" y="414"/>
                    <a:pt x="25" y="402"/>
                    <a:pt x="25" y="390"/>
                  </a:cubicBezTo>
                  <a:cubicBezTo>
                    <a:pt x="135" y="268"/>
                    <a:pt x="232" y="135"/>
                    <a:pt x="354" y="13"/>
                  </a:cubicBezTo>
                  <a:close/>
                  <a:moveTo>
                    <a:pt x="354" y="0"/>
                  </a:moveTo>
                  <a:cubicBezTo>
                    <a:pt x="354" y="0"/>
                    <a:pt x="341" y="0"/>
                    <a:pt x="329" y="13"/>
                  </a:cubicBezTo>
                  <a:cubicBezTo>
                    <a:pt x="219" y="122"/>
                    <a:pt x="122" y="256"/>
                    <a:pt x="13" y="390"/>
                  </a:cubicBezTo>
                  <a:cubicBezTo>
                    <a:pt x="0" y="402"/>
                    <a:pt x="13" y="414"/>
                    <a:pt x="25" y="427"/>
                  </a:cubicBezTo>
                  <a:lnTo>
                    <a:pt x="49" y="427"/>
                  </a:lnTo>
                  <a:cubicBezTo>
                    <a:pt x="159" y="292"/>
                    <a:pt x="268" y="171"/>
                    <a:pt x="378" y="49"/>
                  </a:cubicBezTo>
                  <a:lnTo>
                    <a:pt x="378" y="13"/>
                  </a:lnTo>
                  <a:cubicBezTo>
                    <a:pt x="378" y="13"/>
                    <a:pt x="365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34" name="Google Shape;2534;p36"/>
            <p:cNvSpPr/>
            <p:nvPr/>
          </p:nvSpPr>
          <p:spPr>
            <a:xfrm>
              <a:off x="7576174" y="3153905"/>
              <a:ext cx="16981" cy="18704"/>
            </a:xfrm>
            <a:custGeom>
              <a:avLst/>
              <a:gdLst/>
              <a:ahLst/>
              <a:cxnLst/>
              <a:rect l="l" t="t" r="r" b="b"/>
              <a:pathLst>
                <a:path w="345" h="380" extrusionOk="0">
                  <a:moveTo>
                    <a:pt x="309" y="1"/>
                  </a:moveTo>
                  <a:cubicBezTo>
                    <a:pt x="306" y="1"/>
                    <a:pt x="303" y="2"/>
                    <a:pt x="300" y="4"/>
                  </a:cubicBezTo>
                  <a:cubicBezTo>
                    <a:pt x="191" y="114"/>
                    <a:pt x="94" y="236"/>
                    <a:pt x="8" y="357"/>
                  </a:cubicBezTo>
                  <a:cubicBezTo>
                    <a:pt x="0" y="365"/>
                    <a:pt x="9" y="379"/>
                    <a:pt x="24" y="379"/>
                  </a:cubicBezTo>
                  <a:cubicBezTo>
                    <a:pt x="30" y="379"/>
                    <a:pt x="38" y="376"/>
                    <a:pt x="45" y="369"/>
                  </a:cubicBezTo>
                  <a:cubicBezTo>
                    <a:pt x="130" y="247"/>
                    <a:pt x="227" y="138"/>
                    <a:pt x="325" y="28"/>
                  </a:cubicBezTo>
                  <a:cubicBezTo>
                    <a:pt x="344" y="19"/>
                    <a:pt x="324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35" name="Google Shape;2535;p36"/>
            <p:cNvSpPr/>
            <p:nvPr/>
          </p:nvSpPr>
          <p:spPr>
            <a:xfrm>
              <a:off x="7575977" y="3153412"/>
              <a:ext cx="17375" cy="19885"/>
            </a:xfrm>
            <a:custGeom>
              <a:avLst/>
              <a:gdLst/>
              <a:ahLst/>
              <a:cxnLst/>
              <a:rect l="l" t="t" r="r" b="b"/>
              <a:pathLst>
                <a:path w="353" h="404" extrusionOk="0">
                  <a:moveTo>
                    <a:pt x="323" y="17"/>
                  </a:moveTo>
                  <a:cubicBezTo>
                    <a:pt x="326" y="17"/>
                    <a:pt x="329" y="20"/>
                    <a:pt x="329" y="27"/>
                  </a:cubicBezTo>
                  <a:lnTo>
                    <a:pt x="329" y="38"/>
                  </a:lnTo>
                  <a:cubicBezTo>
                    <a:pt x="220" y="136"/>
                    <a:pt x="122" y="257"/>
                    <a:pt x="37" y="379"/>
                  </a:cubicBezTo>
                  <a:lnTo>
                    <a:pt x="12" y="379"/>
                  </a:lnTo>
                  <a:cubicBezTo>
                    <a:pt x="12" y="379"/>
                    <a:pt x="12" y="367"/>
                    <a:pt x="25" y="367"/>
                  </a:cubicBezTo>
                  <a:cubicBezTo>
                    <a:pt x="110" y="246"/>
                    <a:pt x="207" y="124"/>
                    <a:pt x="317" y="27"/>
                  </a:cubicBezTo>
                  <a:cubicBezTo>
                    <a:pt x="317" y="20"/>
                    <a:pt x="320" y="17"/>
                    <a:pt x="323" y="17"/>
                  </a:cubicBezTo>
                  <a:close/>
                  <a:moveTo>
                    <a:pt x="320" y="0"/>
                  </a:moveTo>
                  <a:cubicBezTo>
                    <a:pt x="315" y="0"/>
                    <a:pt x="310" y="4"/>
                    <a:pt x="304" y="14"/>
                  </a:cubicBezTo>
                  <a:cubicBezTo>
                    <a:pt x="195" y="111"/>
                    <a:pt x="98" y="233"/>
                    <a:pt x="1" y="355"/>
                  </a:cubicBezTo>
                  <a:lnTo>
                    <a:pt x="1" y="379"/>
                  </a:lnTo>
                  <a:cubicBezTo>
                    <a:pt x="1" y="392"/>
                    <a:pt x="12" y="403"/>
                    <a:pt x="25" y="403"/>
                  </a:cubicBezTo>
                  <a:cubicBezTo>
                    <a:pt x="37" y="403"/>
                    <a:pt x="49" y="392"/>
                    <a:pt x="49" y="392"/>
                  </a:cubicBezTo>
                  <a:cubicBezTo>
                    <a:pt x="134" y="270"/>
                    <a:pt x="231" y="148"/>
                    <a:pt x="341" y="51"/>
                  </a:cubicBezTo>
                  <a:cubicBezTo>
                    <a:pt x="353" y="38"/>
                    <a:pt x="341" y="14"/>
                    <a:pt x="341" y="14"/>
                  </a:cubicBezTo>
                  <a:cubicBezTo>
                    <a:pt x="334" y="7"/>
                    <a:pt x="327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36" name="Google Shape;2536;p36"/>
            <p:cNvSpPr/>
            <p:nvPr/>
          </p:nvSpPr>
          <p:spPr>
            <a:xfrm>
              <a:off x="7579669" y="3161731"/>
              <a:ext cx="13486" cy="12305"/>
            </a:xfrm>
            <a:custGeom>
              <a:avLst/>
              <a:gdLst/>
              <a:ahLst/>
              <a:cxnLst/>
              <a:rect l="l" t="t" r="r" b="b"/>
              <a:pathLst>
                <a:path w="274" h="250" extrusionOk="0">
                  <a:moveTo>
                    <a:pt x="243" y="0"/>
                  </a:moveTo>
                  <a:cubicBezTo>
                    <a:pt x="239" y="0"/>
                    <a:pt x="234" y="1"/>
                    <a:pt x="229" y="4"/>
                  </a:cubicBezTo>
                  <a:cubicBezTo>
                    <a:pt x="156" y="64"/>
                    <a:pt x="83" y="137"/>
                    <a:pt x="10" y="223"/>
                  </a:cubicBezTo>
                  <a:cubicBezTo>
                    <a:pt x="1" y="232"/>
                    <a:pt x="15" y="250"/>
                    <a:pt x="34" y="250"/>
                  </a:cubicBezTo>
                  <a:cubicBezTo>
                    <a:pt x="38" y="250"/>
                    <a:pt x="43" y="249"/>
                    <a:pt x="47" y="247"/>
                  </a:cubicBezTo>
                  <a:cubicBezTo>
                    <a:pt x="108" y="161"/>
                    <a:pt x="181" y="88"/>
                    <a:pt x="254" y="28"/>
                  </a:cubicBezTo>
                  <a:cubicBezTo>
                    <a:pt x="273" y="18"/>
                    <a:pt x="261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37" name="Google Shape;2537;p36"/>
            <p:cNvSpPr/>
            <p:nvPr/>
          </p:nvSpPr>
          <p:spPr>
            <a:xfrm>
              <a:off x="7579570" y="3161042"/>
              <a:ext cx="13782" cy="13437"/>
            </a:xfrm>
            <a:custGeom>
              <a:avLst/>
              <a:gdLst/>
              <a:ahLst/>
              <a:cxnLst/>
              <a:rect l="l" t="t" r="r" b="b"/>
              <a:pathLst>
                <a:path w="280" h="273" extrusionOk="0">
                  <a:moveTo>
                    <a:pt x="244" y="18"/>
                  </a:moveTo>
                  <a:cubicBezTo>
                    <a:pt x="256" y="18"/>
                    <a:pt x="256" y="18"/>
                    <a:pt x="256" y="29"/>
                  </a:cubicBezTo>
                  <a:cubicBezTo>
                    <a:pt x="171" y="102"/>
                    <a:pt x="98" y="175"/>
                    <a:pt x="37" y="248"/>
                  </a:cubicBezTo>
                  <a:lnTo>
                    <a:pt x="25" y="248"/>
                  </a:lnTo>
                  <a:lnTo>
                    <a:pt x="25" y="237"/>
                  </a:lnTo>
                  <a:cubicBezTo>
                    <a:pt x="85" y="164"/>
                    <a:pt x="158" y="91"/>
                    <a:pt x="244" y="18"/>
                  </a:cubicBezTo>
                  <a:close/>
                  <a:moveTo>
                    <a:pt x="244" y="0"/>
                  </a:moveTo>
                  <a:cubicBezTo>
                    <a:pt x="240" y="0"/>
                    <a:pt x="235" y="2"/>
                    <a:pt x="231" y="5"/>
                  </a:cubicBezTo>
                  <a:cubicBezTo>
                    <a:pt x="147" y="78"/>
                    <a:pt x="74" y="151"/>
                    <a:pt x="12" y="224"/>
                  </a:cubicBezTo>
                  <a:cubicBezTo>
                    <a:pt x="1" y="237"/>
                    <a:pt x="1" y="248"/>
                    <a:pt x="12" y="248"/>
                  </a:cubicBezTo>
                  <a:cubicBezTo>
                    <a:pt x="12" y="261"/>
                    <a:pt x="25" y="273"/>
                    <a:pt x="25" y="273"/>
                  </a:cubicBezTo>
                  <a:lnTo>
                    <a:pt x="37" y="273"/>
                  </a:lnTo>
                  <a:cubicBezTo>
                    <a:pt x="37" y="273"/>
                    <a:pt x="49" y="273"/>
                    <a:pt x="49" y="261"/>
                  </a:cubicBezTo>
                  <a:cubicBezTo>
                    <a:pt x="110" y="188"/>
                    <a:pt x="183" y="115"/>
                    <a:pt x="268" y="42"/>
                  </a:cubicBezTo>
                  <a:cubicBezTo>
                    <a:pt x="280" y="42"/>
                    <a:pt x="280" y="29"/>
                    <a:pt x="268" y="18"/>
                  </a:cubicBezTo>
                  <a:cubicBezTo>
                    <a:pt x="268" y="9"/>
                    <a:pt x="256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38" name="Google Shape;2538;p36"/>
            <p:cNvSpPr/>
            <p:nvPr/>
          </p:nvSpPr>
          <p:spPr>
            <a:xfrm>
              <a:off x="7520110" y="3190427"/>
              <a:ext cx="7924" cy="8515"/>
            </a:xfrm>
            <a:custGeom>
              <a:avLst/>
              <a:gdLst/>
              <a:ahLst/>
              <a:cxnLst/>
              <a:rect l="l" t="t" r="r" b="b"/>
              <a:pathLst>
                <a:path w="161" h="173" extrusionOk="0">
                  <a:moveTo>
                    <a:pt x="134" y="1"/>
                  </a:moveTo>
                  <a:cubicBezTo>
                    <a:pt x="131" y="1"/>
                    <a:pt x="128" y="2"/>
                    <a:pt x="126" y="4"/>
                  </a:cubicBezTo>
                  <a:cubicBezTo>
                    <a:pt x="77" y="53"/>
                    <a:pt x="41" y="102"/>
                    <a:pt x="17" y="150"/>
                  </a:cubicBezTo>
                  <a:cubicBezTo>
                    <a:pt x="0" y="158"/>
                    <a:pt x="12" y="172"/>
                    <a:pt x="25" y="172"/>
                  </a:cubicBezTo>
                  <a:cubicBezTo>
                    <a:pt x="31" y="172"/>
                    <a:pt x="37" y="170"/>
                    <a:pt x="41" y="162"/>
                  </a:cubicBezTo>
                  <a:cubicBezTo>
                    <a:pt x="77" y="113"/>
                    <a:pt x="101" y="77"/>
                    <a:pt x="150" y="40"/>
                  </a:cubicBezTo>
                  <a:cubicBezTo>
                    <a:pt x="160" y="21"/>
                    <a:pt x="146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39" name="Google Shape;2539;p36"/>
            <p:cNvSpPr/>
            <p:nvPr/>
          </p:nvSpPr>
          <p:spPr>
            <a:xfrm>
              <a:off x="7519717" y="3190132"/>
              <a:ext cx="8417" cy="9499"/>
            </a:xfrm>
            <a:custGeom>
              <a:avLst/>
              <a:gdLst/>
              <a:ahLst/>
              <a:cxnLst/>
              <a:rect l="l" t="t" r="r" b="b"/>
              <a:pathLst>
                <a:path w="171" h="193" extrusionOk="0">
                  <a:moveTo>
                    <a:pt x="146" y="22"/>
                  </a:moveTo>
                  <a:cubicBezTo>
                    <a:pt x="146" y="22"/>
                    <a:pt x="158" y="35"/>
                    <a:pt x="146" y="35"/>
                  </a:cubicBezTo>
                  <a:cubicBezTo>
                    <a:pt x="109" y="71"/>
                    <a:pt x="73" y="119"/>
                    <a:pt x="49" y="168"/>
                  </a:cubicBezTo>
                  <a:lnTo>
                    <a:pt x="25" y="168"/>
                  </a:lnTo>
                  <a:lnTo>
                    <a:pt x="25" y="156"/>
                  </a:lnTo>
                  <a:cubicBezTo>
                    <a:pt x="61" y="108"/>
                    <a:pt x="98" y="59"/>
                    <a:pt x="134" y="22"/>
                  </a:cubicBezTo>
                  <a:close/>
                  <a:moveTo>
                    <a:pt x="140" y="1"/>
                  </a:moveTo>
                  <a:cubicBezTo>
                    <a:pt x="134" y="1"/>
                    <a:pt x="128" y="4"/>
                    <a:pt x="122" y="10"/>
                  </a:cubicBezTo>
                  <a:cubicBezTo>
                    <a:pt x="85" y="46"/>
                    <a:pt x="49" y="95"/>
                    <a:pt x="12" y="144"/>
                  </a:cubicBezTo>
                  <a:cubicBezTo>
                    <a:pt x="1" y="156"/>
                    <a:pt x="1" y="168"/>
                    <a:pt x="12" y="168"/>
                  </a:cubicBezTo>
                  <a:cubicBezTo>
                    <a:pt x="12" y="181"/>
                    <a:pt x="25" y="181"/>
                    <a:pt x="37" y="192"/>
                  </a:cubicBezTo>
                  <a:cubicBezTo>
                    <a:pt x="49" y="192"/>
                    <a:pt x="49" y="181"/>
                    <a:pt x="61" y="181"/>
                  </a:cubicBezTo>
                  <a:cubicBezTo>
                    <a:pt x="85" y="132"/>
                    <a:pt x="122" y="83"/>
                    <a:pt x="158" y="46"/>
                  </a:cubicBezTo>
                  <a:cubicBezTo>
                    <a:pt x="171" y="35"/>
                    <a:pt x="171" y="22"/>
                    <a:pt x="158" y="10"/>
                  </a:cubicBezTo>
                  <a:cubicBezTo>
                    <a:pt x="152" y="4"/>
                    <a:pt x="146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40" name="Google Shape;2540;p36"/>
            <p:cNvSpPr/>
            <p:nvPr/>
          </p:nvSpPr>
          <p:spPr>
            <a:xfrm>
              <a:off x="7528084" y="3194808"/>
              <a:ext cx="2461" cy="1870"/>
            </a:xfrm>
            <a:custGeom>
              <a:avLst/>
              <a:gdLst/>
              <a:ahLst/>
              <a:cxnLst/>
              <a:rect l="l" t="t" r="r" b="b"/>
              <a:pathLst>
                <a:path w="50" h="38" extrusionOk="0">
                  <a:moveTo>
                    <a:pt x="25" y="0"/>
                  </a:moveTo>
                  <a:cubicBezTo>
                    <a:pt x="1" y="0"/>
                    <a:pt x="1" y="37"/>
                    <a:pt x="25" y="37"/>
                  </a:cubicBezTo>
                  <a:cubicBezTo>
                    <a:pt x="49" y="37"/>
                    <a:pt x="49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41" name="Google Shape;2541;p36"/>
            <p:cNvSpPr/>
            <p:nvPr/>
          </p:nvSpPr>
          <p:spPr>
            <a:xfrm>
              <a:off x="7528084" y="3194808"/>
              <a:ext cx="2461" cy="2412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25" y="13"/>
                  </a:moveTo>
                  <a:cubicBezTo>
                    <a:pt x="37" y="13"/>
                    <a:pt x="37" y="24"/>
                    <a:pt x="37" y="24"/>
                  </a:cubicBezTo>
                  <a:lnTo>
                    <a:pt x="37" y="37"/>
                  </a:lnTo>
                  <a:lnTo>
                    <a:pt x="25" y="37"/>
                  </a:lnTo>
                  <a:lnTo>
                    <a:pt x="25" y="24"/>
                  </a:lnTo>
                  <a:lnTo>
                    <a:pt x="25" y="13"/>
                  </a:lnTo>
                  <a:close/>
                  <a:moveTo>
                    <a:pt x="25" y="0"/>
                  </a:moveTo>
                  <a:cubicBezTo>
                    <a:pt x="12" y="0"/>
                    <a:pt x="1" y="13"/>
                    <a:pt x="1" y="24"/>
                  </a:cubicBezTo>
                  <a:cubicBezTo>
                    <a:pt x="1" y="37"/>
                    <a:pt x="12" y="49"/>
                    <a:pt x="25" y="49"/>
                  </a:cubicBezTo>
                  <a:cubicBezTo>
                    <a:pt x="49" y="49"/>
                    <a:pt x="49" y="37"/>
                    <a:pt x="49" y="24"/>
                  </a:cubicBezTo>
                  <a:cubicBezTo>
                    <a:pt x="49" y="13"/>
                    <a:pt x="49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42" name="Google Shape;2542;p36"/>
            <p:cNvSpPr/>
            <p:nvPr/>
          </p:nvSpPr>
          <p:spPr>
            <a:xfrm>
              <a:off x="7522325" y="3194020"/>
              <a:ext cx="14077" cy="12354"/>
            </a:xfrm>
            <a:custGeom>
              <a:avLst/>
              <a:gdLst/>
              <a:ahLst/>
              <a:cxnLst/>
              <a:rect l="l" t="t" r="r" b="b"/>
              <a:pathLst>
                <a:path w="286" h="251" extrusionOk="0">
                  <a:moveTo>
                    <a:pt x="253" y="1"/>
                  </a:moveTo>
                  <a:cubicBezTo>
                    <a:pt x="249" y="1"/>
                    <a:pt x="244" y="2"/>
                    <a:pt x="239" y="4"/>
                  </a:cubicBezTo>
                  <a:cubicBezTo>
                    <a:pt x="166" y="77"/>
                    <a:pt x="93" y="150"/>
                    <a:pt x="20" y="211"/>
                  </a:cubicBezTo>
                  <a:cubicBezTo>
                    <a:pt x="1" y="231"/>
                    <a:pt x="13" y="251"/>
                    <a:pt x="32" y="251"/>
                  </a:cubicBezTo>
                  <a:cubicBezTo>
                    <a:pt x="36" y="251"/>
                    <a:pt x="40" y="250"/>
                    <a:pt x="45" y="248"/>
                  </a:cubicBezTo>
                  <a:cubicBezTo>
                    <a:pt x="118" y="175"/>
                    <a:pt x="191" y="102"/>
                    <a:pt x="275" y="29"/>
                  </a:cubicBezTo>
                  <a:cubicBezTo>
                    <a:pt x="286" y="19"/>
                    <a:pt x="272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43" name="Google Shape;2543;p36"/>
            <p:cNvSpPr/>
            <p:nvPr/>
          </p:nvSpPr>
          <p:spPr>
            <a:xfrm>
              <a:off x="7522129" y="3193577"/>
              <a:ext cx="14421" cy="13240"/>
            </a:xfrm>
            <a:custGeom>
              <a:avLst/>
              <a:gdLst/>
              <a:ahLst/>
              <a:cxnLst/>
              <a:rect l="l" t="t" r="r" b="b"/>
              <a:pathLst>
                <a:path w="293" h="269" extrusionOk="0">
                  <a:moveTo>
                    <a:pt x="255" y="13"/>
                  </a:moveTo>
                  <a:cubicBezTo>
                    <a:pt x="268" y="13"/>
                    <a:pt x="268" y="25"/>
                    <a:pt x="268" y="25"/>
                  </a:cubicBezTo>
                  <a:lnTo>
                    <a:pt x="268" y="38"/>
                  </a:lnTo>
                  <a:lnTo>
                    <a:pt x="36" y="244"/>
                  </a:lnTo>
                  <a:lnTo>
                    <a:pt x="24" y="244"/>
                  </a:lnTo>
                  <a:lnTo>
                    <a:pt x="24" y="232"/>
                  </a:lnTo>
                  <a:lnTo>
                    <a:pt x="255" y="25"/>
                  </a:lnTo>
                  <a:lnTo>
                    <a:pt x="255" y="13"/>
                  </a:lnTo>
                  <a:close/>
                  <a:moveTo>
                    <a:pt x="243" y="1"/>
                  </a:moveTo>
                  <a:lnTo>
                    <a:pt x="12" y="220"/>
                  </a:lnTo>
                  <a:cubicBezTo>
                    <a:pt x="12" y="220"/>
                    <a:pt x="0" y="232"/>
                    <a:pt x="0" y="244"/>
                  </a:cubicBezTo>
                  <a:lnTo>
                    <a:pt x="24" y="268"/>
                  </a:lnTo>
                  <a:lnTo>
                    <a:pt x="36" y="268"/>
                  </a:lnTo>
                  <a:cubicBezTo>
                    <a:pt x="36" y="268"/>
                    <a:pt x="49" y="268"/>
                    <a:pt x="49" y="257"/>
                  </a:cubicBezTo>
                  <a:lnTo>
                    <a:pt x="279" y="49"/>
                  </a:lnTo>
                  <a:cubicBezTo>
                    <a:pt x="292" y="38"/>
                    <a:pt x="292" y="13"/>
                    <a:pt x="279" y="13"/>
                  </a:cubicBezTo>
                  <a:cubicBezTo>
                    <a:pt x="268" y="1"/>
                    <a:pt x="255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44" name="Google Shape;2544;p36"/>
            <p:cNvSpPr/>
            <p:nvPr/>
          </p:nvSpPr>
          <p:spPr>
            <a:xfrm>
              <a:off x="7521735" y="3192248"/>
              <a:ext cx="12305" cy="10533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222" y="0"/>
                  </a:moveTo>
                  <a:cubicBezTo>
                    <a:pt x="220" y="0"/>
                    <a:pt x="217" y="1"/>
                    <a:pt x="214" y="3"/>
                  </a:cubicBezTo>
                  <a:cubicBezTo>
                    <a:pt x="141" y="65"/>
                    <a:pt x="81" y="125"/>
                    <a:pt x="20" y="186"/>
                  </a:cubicBezTo>
                  <a:cubicBezTo>
                    <a:pt x="0" y="196"/>
                    <a:pt x="13" y="214"/>
                    <a:pt x="31" y="214"/>
                  </a:cubicBezTo>
                  <a:cubicBezTo>
                    <a:pt x="35" y="214"/>
                    <a:pt x="40" y="213"/>
                    <a:pt x="44" y="211"/>
                  </a:cubicBezTo>
                  <a:cubicBezTo>
                    <a:pt x="105" y="149"/>
                    <a:pt x="166" y="89"/>
                    <a:pt x="239" y="28"/>
                  </a:cubicBezTo>
                  <a:cubicBezTo>
                    <a:pt x="249" y="18"/>
                    <a:pt x="235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45" name="Google Shape;2545;p36"/>
            <p:cNvSpPr/>
            <p:nvPr/>
          </p:nvSpPr>
          <p:spPr>
            <a:xfrm>
              <a:off x="7521489" y="3191559"/>
              <a:ext cx="12650" cy="1166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230" y="21"/>
                  </a:moveTo>
                  <a:cubicBezTo>
                    <a:pt x="232" y="21"/>
                    <a:pt x="232" y="24"/>
                    <a:pt x="232" y="30"/>
                  </a:cubicBezTo>
                  <a:cubicBezTo>
                    <a:pt x="232" y="30"/>
                    <a:pt x="244" y="30"/>
                    <a:pt x="232" y="42"/>
                  </a:cubicBezTo>
                  <a:lnTo>
                    <a:pt x="37" y="212"/>
                  </a:lnTo>
                  <a:cubicBezTo>
                    <a:pt x="37" y="216"/>
                    <a:pt x="36" y="218"/>
                    <a:pt x="34" y="218"/>
                  </a:cubicBezTo>
                  <a:cubicBezTo>
                    <a:pt x="30" y="218"/>
                    <a:pt x="25" y="212"/>
                    <a:pt x="25" y="212"/>
                  </a:cubicBezTo>
                  <a:lnTo>
                    <a:pt x="25" y="200"/>
                  </a:lnTo>
                  <a:lnTo>
                    <a:pt x="219" y="30"/>
                  </a:lnTo>
                  <a:cubicBezTo>
                    <a:pt x="226" y="24"/>
                    <a:pt x="229" y="21"/>
                    <a:pt x="230" y="21"/>
                  </a:cubicBezTo>
                  <a:close/>
                  <a:moveTo>
                    <a:pt x="220" y="0"/>
                  </a:moveTo>
                  <a:cubicBezTo>
                    <a:pt x="216" y="0"/>
                    <a:pt x="211" y="2"/>
                    <a:pt x="208" y="6"/>
                  </a:cubicBezTo>
                  <a:lnTo>
                    <a:pt x="13" y="188"/>
                  </a:lnTo>
                  <a:cubicBezTo>
                    <a:pt x="1" y="200"/>
                    <a:pt x="1" y="212"/>
                    <a:pt x="13" y="225"/>
                  </a:cubicBezTo>
                  <a:cubicBezTo>
                    <a:pt x="25" y="236"/>
                    <a:pt x="25" y="236"/>
                    <a:pt x="37" y="236"/>
                  </a:cubicBezTo>
                  <a:cubicBezTo>
                    <a:pt x="37" y="236"/>
                    <a:pt x="49" y="236"/>
                    <a:pt x="49" y="225"/>
                  </a:cubicBezTo>
                  <a:lnTo>
                    <a:pt x="244" y="54"/>
                  </a:lnTo>
                  <a:cubicBezTo>
                    <a:pt x="256" y="42"/>
                    <a:pt x="256" y="17"/>
                    <a:pt x="244" y="17"/>
                  </a:cubicBezTo>
                  <a:cubicBezTo>
                    <a:pt x="244" y="9"/>
                    <a:pt x="232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46" name="Google Shape;2546;p36"/>
            <p:cNvSpPr/>
            <p:nvPr/>
          </p:nvSpPr>
          <p:spPr>
            <a:xfrm>
              <a:off x="7519864" y="3201256"/>
              <a:ext cx="15357" cy="14323"/>
            </a:xfrm>
            <a:custGeom>
              <a:avLst/>
              <a:gdLst/>
              <a:ahLst/>
              <a:cxnLst/>
              <a:rect l="l" t="t" r="r" b="b"/>
              <a:pathLst>
                <a:path w="312" h="291" extrusionOk="0">
                  <a:moveTo>
                    <a:pt x="286" y="1"/>
                  </a:moveTo>
                  <a:cubicBezTo>
                    <a:pt x="283" y="1"/>
                    <a:pt x="280" y="2"/>
                    <a:pt x="277" y="3"/>
                  </a:cubicBezTo>
                  <a:cubicBezTo>
                    <a:pt x="179" y="76"/>
                    <a:pt x="95" y="161"/>
                    <a:pt x="9" y="258"/>
                  </a:cubicBezTo>
                  <a:cubicBezTo>
                    <a:pt x="0" y="268"/>
                    <a:pt x="12" y="291"/>
                    <a:pt x="24" y="291"/>
                  </a:cubicBezTo>
                  <a:cubicBezTo>
                    <a:pt x="27" y="291"/>
                    <a:pt x="31" y="288"/>
                    <a:pt x="34" y="283"/>
                  </a:cubicBezTo>
                  <a:cubicBezTo>
                    <a:pt x="119" y="198"/>
                    <a:pt x="204" y="112"/>
                    <a:pt x="301" y="39"/>
                  </a:cubicBezTo>
                  <a:cubicBezTo>
                    <a:pt x="312" y="29"/>
                    <a:pt x="304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47" name="Google Shape;2547;p36"/>
            <p:cNvSpPr/>
            <p:nvPr/>
          </p:nvSpPr>
          <p:spPr>
            <a:xfrm>
              <a:off x="7519717" y="3200911"/>
              <a:ext cx="15603" cy="14914"/>
            </a:xfrm>
            <a:custGeom>
              <a:avLst/>
              <a:gdLst/>
              <a:ahLst/>
              <a:cxnLst/>
              <a:rect l="l" t="t" r="r" b="b"/>
              <a:pathLst>
                <a:path w="317" h="303" extrusionOk="0">
                  <a:moveTo>
                    <a:pt x="304" y="22"/>
                  </a:moveTo>
                  <a:cubicBezTo>
                    <a:pt x="304" y="22"/>
                    <a:pt x="304" y="35"/>
                    <a:pt x="292" y="35"/>
                  </a:cubicBezTo>
                  <a:cubicBezTo>
                    <a:pt x="195" y="108"/>
                    <a:pt x="109" y="192"/>
                    <a:pt x="37" y="290"/>
                  </a:cubicBezTo>
                  <a:lnTo>
                    <a:pt x="25" y="290"/>
                  </a:lnTo>
                  <a:cubicBezTo>
                    <a:pt x="25" y="290"/>
                    <a:pt x="12" y="290"/>
                    <a:pt x="12" y="278"/>
                  </a:cubicBezTo>
                  <a:lnTo>
                    <a:pt x="12" y="265"/>
                  </a:lnTo>
                  <a:cubicBezTo>
                    <a:pt x="98" y="181"/>
                    <a:pt x="195" y="95"/>
                    <a:pt x="292" y="22"/>
                  </a:cubicBezTo>
                  <a:close/>
                  <a:moveTo>
                    <a:pt x="298" y="1"/>
                  </a:moveTo>
                  <a:cubicBezTo>
                    <a:pt x="292" y="1"/>
                    <a:pt x="286" y="4"/>
                    <a:pt x="280" y="10"/>
                  </a:cubicBezTo>
                  <a:cubicBezTo>
                    <a:pt x="182" y="83"/>
                    <a:pt x="85" y="168"/>
                    <a:pt x="1" y="265"/>
                  </a:cubicBezTo>
                  <a:lnTo>
                    <a:pt x="1" y="290"/>
                  </a:lnTo>
                  <a:cubicBezTo>
                    <a:pt x="1" y="302"/>
                    <a:pt x="12" y="302"/>
                    <a:pt x="25" y="302"/>
                  </a:cubicBezTo>
                  <a:lnTo>
                    <a:pt x="49" y="302"/>
                  </a:lnTo>
                  <a:cubicBezTo>
                    <a:pt x="122" y="205"/>
                    <a:pt x="207" y="119"/>
                    <a:pt x="304" y="59"/>
                  </a:cubicBezTo>
                  <a:cubicBezTo>
                    <a:pt x="317" y="46"/>
                    <a:pt x="317" y="22"/>
                    <a:pt x="317" y="10"/>
                  </a:cubicBezTo>
                  <a:cubicBezTo>
                    <a:pt x="310" y="4"/>
                    <a:pt x="304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48" name="Google Shape;2548;p36"/>
            <p:cNvSpPr/>
            <p:nvPr/>
          </p:nvSpPr>
          <p:spPr>
            <a:xfrm>
              <a:off x="7516813" y="3205390"/>
              <a:ext cx="17768" cy="17768"/>
            </a:xfrm>
            <a:custGeom>
              <a:avLst/>
              <a:gdLst/>
              <a:ahLst/>
              <a:cxnLst/>
              <a:rect l="l" t="t" r="r" b="b"/>
              <a:pathLst>
                <a:path w="361" h="361" extrusionOk="0">
                  <a:moveTo>
                    <a:pt x="334" y="1"/>
                  </a:moveTo>
                  <a:cubicBezTo>
                    <a:pt x="332" y="1"/>
                    <a:pt x="329" y="2"/>
                    <a:pt x="327" y="4"/>
                  </a:cubicBezTo>
                  <a:cubicBezTo>
                    <a:pt x="217" y="114"/>
                    <a:pt x="120" y="223"/>
                    <a:pt x="11" y="333"/>
                  </a:cubicBezTo>
                  <a:cubicBezTo>
                    <a:pt x="1" y="342"/>
                    <a:pt x="15" y="360"/>
                    <a:pt x="27" y="360"/>
                  </a:cubicBezTo>
                  <a:cubicBezTo>
                    <a:pt x="30" y="360"/>
                    <a:pt x="33" y="359"/>
                    <a:pt x="35" y="357"/>
                  </a:cubicBezTo>
                  <a:lnTo>
                    <a:pt x="351" y="41"/>
                  </a:lnTo>
                  <a:cubicBezTo>
                    <a:pt x="361" y="21"/>
                    <a:pt x="346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49" name="Google Shape;2549;p36"/>
            <p:cNvSpPr/>
            <p:nvPr/>
          </p:nvSpPr>
          <p:spPr>
            <a:xfrm>
              <a:off x="7516714" y="3205144"/>
              <a:ext cx="18015" cy="18408"/>
            </a:xfrm>
            <a:custGeom>
              <a:avLst/>
              <a:gdLst/>
              <a:ahLst/>
              <a:cxnLst/>
              <a:rect l="l" t="t" r="r" b="b"/>
              <a:pathLst>
                <a:path w="366" h="374" extrusionOk="0">
                  <a:moveTo>
                    <a:pt x="341" y="22"/>
                  </a:moveTo>
                  <a:cubicBezTo>
                    <a:pt x="341" y="22"/>
                    <a:pt x="353" y="33"/>
                    <a:pt x="341" y="33"/>
                  </a:cubicBezTo>
                  <a:cubicBezTo>
                    <a:pt x="243" y="143"/>
                    <a:pt x="134" y="252"/>
                    <a:pt x="37" y="349"/>
                  </a:cubicBezTo>
                  <a:cubicBezTo>
                    <a:pt x="37" y="362"/>
                    <a:pt x="37" y="362"/>
                    <a:pt x="25" y="362"/>
                  </a:cubicBezTo>
                  <a:lnTo>
                    <a:pt x="25" y="349"/>
                  </a:lnTo>
                  <a:lnTo>
                    <a:pt x="25" y="338"/>
                  </a:lnTo>
                  <a:cubicBezTo>
                    <a:pt x="122" y="241"/>
                    <a:pt x="232" y="131"/>
                    <a:pt x="329" y="22"/>
                  </a:cubicBezTo>
                  <a:close/>
                  <a:moveTo>
                    <a:pt x="335" y="0"/>
                  </a:moveTo>
                  <a:cubicBezTo>
                    <a:pt x="329" y="0"/>
                    <a:pt x="323" y="3"/>
                    <a:pt x="316" y="9"/>
                  </a:cubicBezTo>
                  <a:cubicBezTo>
                    <a:pt x="219" y="119"/>
                    <a:pt x="110" y="228"/>
                    <a:pt x="13" y="325"/>
                  </a:cubicBezTo>
                  <a:cubicBezTo>
                    <a:pt x="0" y="338"/>
                    <a:pt x="0" y="349"/>
                    <a:pt x="0" y="349"/>
                  </a:cubicBezTo>
                  <a:cubicBezTo>
                    <a:pt x="0" y="362"/>
                    <a:pt x="13" y="374"/>
                    <a:pt x="25" y="374"/>
                  </a:cubicBezTo>
                  <a:cubicBezTo>
                    <a:pt x="37" y="374"/>
                    <a:pt x="49" y="374"/>
                    <a:pt x="49" y="362"/>
                  </a:cubicBezTo>
                  <a:cubicBezTo>
                    <a:pt x="159" y="265"/>
                    <a:pt x="256" y="155"/>
                    <a:pt x="353" y="46"/>
                  </a:cubicBezTo>
                  <a:cubicBezTo>
                    <a:pt x="365" y="33"/>
                    <a:pt x="365" y="22"/>
                    <a:pt x="353" y="9"/>
                  </a:cubicBezTo>
                  <a:cubicBezTo>
                    <a:pt x="347" y="3"/>
                    <a:pt x="341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50" name="Google Shape;2550;p36"/>
            <p:cNvSpPr/>
            <p:nvPr/>
          </p:nvSpPr>
          <p:spPr>
            <a:xfrm>
              <a:off x="7515631" y="3210214"/>
              <a:ext cx="21361" cy="20131"/>
            </a:xfrm>
            <a:custGeom>
              <a:avLst/>
              <a:gdLst/>
              <a:ahLst/>
              <a:cxnLst/>
              <a:rect l="l" t="t" r="r" b="b"/>
              <a:pathLst>
                <a:path w="434" h="409" extrusionOk="0">
                  <a:moveTo>
                    <a:pt x="407" y="0"/>
                  </a:moveTo>
                  <a:cubicBezTo>
                    <a:pt x="404" y="0"/>
                    <a:pt x="402" y="1"/>
                    <a:pt x="400" y="3"/>
                  </a:cubicBezTo>
                  <a:cubicBezTo>
                    <a:pt x="278" y="138"/>
                    <a:pt x="144" y="259"/>
                    <a:pt x="11" y="368"/>
                  </a:cubicBezTo>
                  <a:cubicBezTo>
                    <a:pt x="0" y="388"/>
                    <a:pt x="15" y="408"/>
                    <a:pt x="27" y="408"/>
                  </a:cubicBezTo>
                  <a:cubicBezTo>
                    <a:pt x="30" y="408"/>
                    <a:pt x="33" y="407"/>
                    <a:pt x="35" y="405"/>
                  </a:cubicBezTo>
                  <a:cubicBezTo>
                    <a:pt x="181" y="283"/>
                    <a:pt x="302" y="162"/>
                    <a:pt x="424" y="28"/>
                  </a:cubicBezTo>
                  <a:cubicBezTo>
                    <a:pt x="434" y="18"/>
                    <a:pt x="419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51" name="Google Shape;2551;p36"/>
            <p:cNvSpPr/>
            <p:nvPr/>
          </p:nvSpPr>
          <p:spPr>
            <a:xfrm>
              <a:off x="7515484" y="3209771"/>
              <a:ext cx="21608" cy="20968"/>
            </a:xfrm>
            <a:custGeom>
              <a:avLst/>
              <a:gdLst/>
              <a:ahLst/>
              <a:cxnLst/>
              <a:rect l="l" t="t" r="r" b="b"/>
              <a:pathLst>
                <a:path w="439" h="426" extrusionOk="0">
                  <a:moveTo>
                    <a:pt x="414" y="12"/>
                  </a:moveTo>
                  <a:lnTo>
                    <a:pt x="414" y="25"/>
                  </a:lnTo>
                  <a:cubicBezTo>
                    <a:pt x="414" y="25"/>
                    <a:pt x="427" y="25"/>
                    <a:pt x="414" y="37"/>
                  </a:cubicBezTo>
                  <a:cubicBezTo>
                    <a:pt x="305" y="171"/>
                    <a:pt x="171" y="292"/>
                    <a:pt x="38" y="401"/>
                  </a:cubicBezTo>
                  <a:lnTo>
                    <a:pt x="14" y="401"/>
                  </a:lnTo>
                  <a:cubicBezTo>
                    <a:pt x="14" y="390"/>
                    <a:pt x="14" y="390"/>
                    <a:pt x="25" y="390"/>
                  </a:cubicBezTo>
                  <a:cubicBezTo>
                    <a:pt x="159" y="280"/>
                    <a:pt x="281" y="147"/>
                    <a:pt x="403" y="25"/>
                  </a:cubicBezTo>
                  <a:cubicBezTo>
                    <a:pt x="403" y="12"/>
                    <a:pt x="414" y="12"/>
                    <a:pt x="414" y="12"/>
                  </a:cubicBezTo>
                  <a:close/>
                  <a:moveTo>
                    <a:pt x="427" y="1"/>
                  </a:moveTo>
                  <a:cubicBezTo>
                    <a:pt x="414" y="1"/>
                    <a:pt x="403" y="1"/>
                    <a:pt x="390" y="12"/>
                  </a:cubicBezTo>
                  <a:cubicBezTo>
                    <a:pt x="268" y="134"/>
                    <a:pt x="147" y="268"/>
                    <a:pt x="14" y="377"/>
                  </a:cubicBezTo>
                  <a:cubicBezTo>
                    <a:pt x="1" y="377"/>
                    <a:pt x="1" y="390"/>
                    <a:pt x="1" y="401"/>
                  </a:cubicBezTo>
                  <a:cubicBezTo>
                    <a:pt x="1" y="414"/>
                    <a:pt x="14" y="414"/>
                    <a:pt x="14" y="426"/>
                  </a:cubicBezTo>
                  <a:lnTo>
                    <a:pt x="25" y="426"/>
                  </a:lnTo>
                  <a:cubicBezTo>
                    <a:pt x="38" y="426"/>
                    <a:pt x="38" y="414"/>
                    <a:pt x="50" y="414"/>
                  </a:cubicBezTo>
                  <a:cubicBezTo>
                    <a:pt x="184" y="304"/>
                    <a:pt x="317" y="183"/>
                    <a:pt x="427" y="49"/>
                  </a:cubicBezTo>
                  <a:cubicBezTo>
                    <a:pt x="439" y="37"/>
                    <a:pt x="439" y="12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52" name="Google Shape;2552;p36"/>
            <p:cNvSpPr/>
            <p:nvPr/>
          </p:nvSpPr>
          <p:spPr>
            <a:xfrm>
              <a:off x="7515631" y="3215579"/>
              <a:ext cx="21854" cy="21952"/>
            </a:xfrm>
            <a:custGeom>
              <a:avLst/>
              <a:gdLst/>
              <a:ahLst/>
              <a:cxnLst/>
              <a:rect l="l" t="t" r="r" b="b"/>
              <a:pathLst>
                <a:path w="444" h="446" extrusionOk="0">
                  <a:moveTo>
                    <a:pt x="414" y="1"/>
                  </a:moveTo>
                  <a:cubicBezTo>
                    <a:pt x="409" y="1"/>
                    <a:pt x="405" y="2"/>
                    <a:pt x="400" y="4"/>
                  </a:cubicBezTo>
                  <a:cubicBezTo>
                    <a:pt x="265" y="137"/>
                    <a:pt x="132" y="272"/>
                    <a:pt x="11" y="418"/>
                  </a:cubicBezTo>
                  <a:cubicBezTo>
                    <a:pt x="0" y="427"/>
                    <a:pt x="14" y="445"/>
                    <a:pt x="27" y="445"/>
                  </a:cubicBezTo>
                  <a:cubicBezTo>
                    <a:pt x="30" y="445"/>
                    <a:pt x="33" y="444"/>
                    <a:pt x="35" y="442"/>
                  </a:cubicBezTo>
                  <a:cubicBezTo>
                    <a:pt x="156" y="296"/>
                    <a:pt x="290" y="162"/>
                    <a:pt x="424" y="29"/>
                  </a:cubicBezTo>
                  <a:cubicBezTo>
                    <a:pt x="444" y="18"/>
                    <a:pt x="432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53" name="Google Shape;2553;p36"/>
            <p:cNvSpPr/>
            <p:nvPr/>
          </p:nvSpPr>
          <p:spPr>
            <a:xfrm>
              <a:off x="7515484" y="3215284"/>
              <a:ext cx="22247" cy="22641"/>
            </a:xfrm>
            <a:custGeom>
              <a:avLst/>
              <a:gdLst/>
              <a:ahLst/>
              <a:cxnLst/>
              <a:rect l="l" t="t" r="r" b="b"/>
              <a:pathLst>
                <a:path w="452" h="460" extrusionOk="0">
                  <a:moveTo>
                    <a:pt x="418" y="17"/>
                  </a:moveTo>
                  <a:cubicBezTo>
                    <a:pt x="421" y="17"/>
                    <a:pt x="427" y="22"/>
                    <a:pt x="427" y="22"/>
                  </a:cubicBezTo>
                  <a:lnTo>
                    <a:pt x="427" y="35"/>
                  </a:lnTo>
                  <a:cubicBezTo>
                    <a:pt x="293" y="168"/>
                    <a:pt x="159" y="302"/>
                    <a:pt x="38" y="448"/>
                  </a:cubicBezTo>
                  <a:lnTo>
                    <a:pt x="25" y="448"/>
                  </a:lnTo>
                  <a:lnTo>
                    <a:pt x="14" y="435"/>
                  </a:lnTo>
                  <a:lnTo>
                    <a:pt x="25" y="424"/>
                  </a:lnTo>
                  <a:cubicBezTo>
                    <a:pt x="147" y="289"/>
                    <a:pt x="281" y="143"/>
                    <a:pt x="414" y="22"/>
                  </a:cubicBezTo>
                  <a:cubicBezTo>
                    <a:pt x="414" y="18"/>
                    <a:pt x="416" y="17"/>
                    <a:pt x="418" y="17"/>
                  </a:cubicBezTo>
                  <a:close/>
                  <a:moveTo>
                    <a:pt x="421" y="1"/>
                  </a:moveTo>
                  <a:cubicBezTo>
                    <a:pt x="415" y="1"/>
                    <a:pt x="409" y="4"/>
                    <a:pt x="403" y="10"/>
                  </a:cubicBezTo>
                  <a:cubicBezTo>
                    <a:pt x="268" y="132"/>
                    <a:pt x="135" y="278"/>
                    <a:pt x="1" y="411"/>
                  </a:cubicBezTo>
                  <a:lnTo>
                    <a:pt x="1" y="448"/>
                  </a:lnTo>
                  <a:cubicBezTo>
                    <a:pt x="1" y="448"/>
                    <a:pt x="14" y="460"/>
                    <a:pt x="25" y="460"/>
                  </a:cubicBezTo>
                  <a:lnTo>
                    <a:pt x="50" y="460"/>
                  </a:lnTo>
                  <a:cubicBezTo>
                    <a:pt x="171" y="314"/>
                    <a:pt x="305" y="180"/>
                    <a:pt x="439" y="46"/>
                  </a:cubicBezTo>
                  <a:cubicBezTo>
                    <a:pt x="451" y="35"/>
                    <a:pt x="451" y="10"/>
                    <a:pt x="439" y="10"/>
                  </a:cubicBezTo>
                  <a:cubicBezTo>
                    <a:pt x="433" y="4"/>
                    <a:pt x="427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54" name="Google Shape;2554;p36"/>
            <p:cNvSpPr/>
            <p:nvPr/>
          </p:nvSpPr>
          <p:spPr>
            <a:xfrm>
              <a:off x="7517453" y="3221584"/>
              <a:ext cx="22444" cy="22740"/>
            </a:xfrm>
            <a:custGeom>
              <a:avLst/>
              <a:gdLst/>
              <a:ahLst/>
              <a:cxnLst/>
              <a:rect l="l" t="t" r="r" b="b"/>
              <a:pathLst>
                <a:path w="456" h="462" extrusionOk="0">
                  <a:moveTo>
                    <a:pt x="421" y="0"/>
                  </a:moveTo>
                  <a:cubicBezTo>
                    <a:pt x="417" y="0"/>
                    <a:pt x="414" y="1"/>
                    <a:pt x="411" y="4"/>
                  </a:cubicBezTo>
                  <a:cubicBezTo>
                    <a:pt x="277" y="137"/>
                    <a:pt x="144" y="283"/>
                    <a:pt x="10" y="429"/>
                  </a:cubicBezTo>
                  <a:cubicBezTo>
                    <a:pt x="1" y="439"/>
                    <a:pt x="13" y="462"/>
                    <a:pt x="24" y="462"/>
                  </a:cubicBezTo>
                  <a:cubicBezTo>
                    <a:pt x="27" y="462"/>
                    <a:pt x="31" y="459"/>
                    <a:pt x="34" y="453"/>
                  </a:cubicBezTo>
                  <a:cubicBezTo>
                    <a:pt x="168" y="307"/>
                    <a:pt x="301" y="161"/>
                    <a:pt x="436" y="28"/>
                  </a:cubicBezTo>
                  <a:cubicBezTo>
                    <a:pt x="455" y="18"/>
                    <a:pt x="435" y="0"/>
                    <a:pt x="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55" name="Google Shape;2555;p36"/>
            <p:cNvSpPr/>
            <p:nvPr/>
          </p:nvSpPr>
          <p:spPr>
            <a:xfrm>
              <a:off x="7517305" y="3221141"/>
              <a:ext cx="22198" cy="23379"/>
            </a:xfrm>
            <a:custGeom>
              <a:avLst/>
              <a:gdLst/>
              <a:ahLst/>
              <a:cxnLst/>
              <a:rect l="l" t="t" r="r" b="b"/>
              <a:pathLst>
                <a:path w="451" h="475" extrusionOk="0">
                  <a:moveTo>
                    <a:pt x="426" y="13"/>
                  </a:moveTo>
                  <a:lnTo>
                    <a:pt x="439" y="24"/>
                  </a:lnTo>
                  <a:lnTo>
                    <a:pt x="439" y="37"/>
                  </a:lnTo>
                  <a:cubicBezTo>
                    <a:pt x="293" y="170"/>
                    <a:pt x="158" y="316"/>
                    <a:pt x="37" y="462"/>
                  </a:cubicBezTo>
                  <a:lnTo>
                    <a:pt x="25" y="462"/>
                  </a:lnTo>
                  <a:cubicBezTo>
                    <a:pt x="25" y="451"/>
                    <a:pt x="13" y="451"/>
                    <a:pt x="25" y="438"/>
                  </a:cubicBezTo>
                  <a:cubicBezTo>
                    <a:pt x="147" y="292"/>
                    <a:pt x="280" y="159"/>
                    <a:pt x="426" y="24"/>
                  </a:cubicBezTo>
                  <a:lnTo>
                    <a:pt x="426" y="13"/>
                  </a:lnTo>
                  <a:close/>
                  <a:moveTo>
                    <a:pt x="439" y="0"/>
                  </a:moveTo>
                  <a:cubicBezTo>
                    <a:pt x="426" y="0"/>
                    <a:pt x="414" y="0"/>
                    <a:pt x="414" y="13"/>
                  </a:cubicBezTo>
                  <a:cubicBezTo>
                    <a:pt x="268" y="146"/>
                    <a:pt x="134" y="280"/>
                    <a:pt x="13" y="426"/>
                  </a:cubicBezTo>
                  <a:cubicBezTo>
                    <a:pt x="1" y="451"/>
                    <a:pt x="1" y="462"/>
                    <a:pt x="13" y="475"/>
                  </a:cubicBezTo>
                  <a:lnTo>
                    <a:pt x="50" y="475"/>
                  </a:lnTo>
                  <a:cubicBezTo>
                    <a:pt x="171" y="329"/>
                    <a:pt x="304" y="183"/>
                    <a:pt x="450" y="49"/>
                  </a:cubicBezTo>
                  <a:lnTo>
                    <a:pt x="450" y="24"/>
                  </a:lnTo>
                  <a:cubicBezTo>
                    <a:pt x="450" y="13"/>
                    <a:pt x="439" y="0"/>
                    <a:pt x="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56" name="Google Shape;2556;p36"/>
            <p:cNvSpPr/>
            <p:nvPr/>
          </p:nvSpPr>
          <p:spPr>
            <a:xfrm>
              <a:off x="7519963" y="3227885"/>
              <a:ext cx="19393" cy="21460"/>
            </a:xfrm>
            <a:custGeom>
              <a:avLst/>
              <a:gdLst/>
              <a:ahLst/>
              <a:cxnLst/>
              <a:rect l="l" t="t" r="r" b="b"/>
              <a:pathLst>
                <a:path w="394" h="436" extrusionOk="0">
                  <a:moveTo>
                    <a:pt x="370" y="1"/>
                  </a:moveTo>
                  <a:cubicBezTo>
                    <a:pt x="367" y="1"/>
                    <a:pt x="363" y="3"/>
                    <a:pt x="360" y="9"/>
                  </a:cubicBezTo>
                  <a:cubicBezTo>
                    <a:pt x="287" y="82"/>
                    <a:pt x="214" y="155"/>
                    <a:pt x="141" y="241"/>
                  </a:cubicBezTo>
                  <a:cubicBezTo>
                    <a:pt x="93" y="289"/>
                    <a:pt x="20" y="338"/>
                    <a:pt x="7" y="411"/>
                  </a:cubicBezTo>
                  <a:cubicBezTo>
                    <a:pt x="0" y="426"/>
                    <a:pt x="11" y="436"/>
                    <a:pt x="23" y="436"/>
                  </a:cubicBezTo>
                  <a:cubicBezTo>
                    <a:pt x="31" y="436"/>
                    <a:pt x="39" y="432"/>
                    <a:pt x="44" y="423"/>
                  </a:cubicBezTo>
                  <a:cubicBezTo>
                    <a:pt x="56" y="350"/>
                    <a:pt x="153" y="277"/>
                    <a:pt x="214" y="216"/>
                  </a:cubicBezTo>
                  <a:cubicBezTo>
                    <a:pt x="263" y="155"/>
                    <a:pt x="323" y="95"/>
                    <a:pt x="385" y="33"/>
                  </a:cubicBezTo>
                  <a:cubicBezTo>
                    <a:pt x="394" y="25"/>
                    <a:pt x="382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57" name="Google Shape;2557;p36"/>
            <p:cNvSpPr/>
            <p:nvPr/>
          </p:nvSpPr>
          <p:spPr>
            <a:xfrm>
              <a:off x="7519717" y="3227737"/>
              <a:ext cx="19786" cy="22149"/>
            </a:xfrm>
            <a:custGeom>
              <a:avLst/>
              <a:gdLst/>
              <a:ahLst/>
              <a:cxnLst/>
              <a:rect l="l" t="t" r="r" b="b"/>
              <a:pathLst>
                <a:path w="402" h="450" extrusionOk="0">
                  <a:moveTo>
                    <a:pt x="377" y="12"/>
                  </a:moveTo>
                  <a:lnTo>
                    <a:pt x="377" y="25"/>
                  </a:lnTo>
                  <a:lnTo>
                    <a:pt x="207" y="219"/>
                  </a:lnTo>
                  <a:cubicBezTo>
                    <a:pt x="195" y="231"/>
                    <a:pt x="182" y="244"/>
                    <a:pt x="158" y="255"/>
                  </a:cubicBezTo>
                  <a:cubicBezTo>
                    <a:pt x="109" y="304"/>
                    <a:pt x="49" y="365"/>
                    <a:pt x="37" y="426"/>
                  </a:cubicBezTo>
                  <a:cubicBezTo>
                    <a:pt x="37" y="430"/>
                    <a:pt x="35" y="431"/>
                    <a:pt x="33" y="431"/>
                  </a:cubicBezTo>
                  <a:cubicBezTo>
                    <a:pt x="30" y="431"/>
                    <a:pt x="25" y="426"/>
                    <a:pt x="25" y="426"/>
                  </a:cubicBezTo>
                  <a:lnTo>
                    <a:pt x="12" y="426"/>
                  </a:lnTo>
                  <a:cubicBezTo>
                    <a:pt x="37" y="365"/>
                    <a:pt x="73" y="317"/>
                    <a:pt x="122" y="280"/>
                  </a:cubicBezTo>
                  <a:lnTo>
                    <a:pt x="158" y="244"/>
                  </a:lnTo>
                  <a:lnTo>
                    <a:pt x="365" y="12"/>
                  </a:lnTo>
                  <a:close/>
                  <a:moveTo>
                    <a:pt x="353" y="0"/>
                  </a:moveTo>
                  <a:lnTo>
                    <a:pt x="146" y="231"/>
                  </a:lnTo>
                  <a:lnTo>
                    <a:pt x="109" y="268"/>
                  </a:lnTo>
                  <a:cubicBezTo>
                    <a:pt x="61" y="317"/>
                    <a:pt x="12" y="353"/>
                    <a:pt x="1" y="414"/>
                  </a:cubicBezTo>
                  <a:cubicBezTo>
                    <a:pt x="1" y="426"/>
                    <a:pt x="1" y="450"/>
                    <a:pt x="12" y="450"/>
                  </a:cubicBezTo>
                  <a:lnTo>
                    <a:pt x="25" y="450"/>
                  </a:lnTo>
                  <a:cubicBezTo>
                    <a:pt x="37" y="450"/>
                    <a:pt x="49" y="438"/>
                    <a:pt x="49" y="426"/>
                  </a:cubicBezTo>
                  <a:cubicBezTo>
                    <a:pt x="73" y="377"/>
                    <a:pt x="122" y="317"/>
                    <a:pt x="171" y="268"/>
                  </a:cubicBezTo>
                  <a:cubicBezTo>
                    <a:pt x="195" y="255"/>
                    <a:pt x="207" y="244"/>
                    <a:pt x="219" y="231"/>
                  </a:cubicBezTo>
                  <a:lnTo>
                    <a:pt x="390" y="36"/>
                  </a:lnTo>
                  <a:cubicBezTo>
                    <a:pt x="401" y="36"/>
                    <a:pt x="401" y="25"/>
                    <a:pt x="401" y="12"/>
                  </a:cubicBezTo>
                  <a:cubicBezTo>
                    <a:pt x="401" y="12"/>
                    <a:pt x="390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58" name="Google Shape;2558;p36"/>
            <p:cNvSpPr/>
            <p:nvPr/>
          </p:nvSpPr>
          <p:spPr>
            <a:xfrm>
              <a:off x="7520652" y="3234234"/>
              <a:ext cx="19442" cy="19737"/>
            </a:xfrm>
            <a:custGeom>
              <a:avLst/>
              <a:gdLst/>
              <a:ahLst/>
              <a:cxnLst/>
              <a:rect l="l" t="t" r="r" b="b"/>
              <a:pathLst>
                <a:path w="395" h="401" extrusionOk="0">
                  <a:moveTo>
                    <a:pt x="347" y="1"/>
                  </a:moveTo>
                  <a:cubicBezTo>
                    <a:pt x="337" y="1"/>
                    <a:pt x="327" y="11"/>
                    <a:pt x="334" y="26"/>
                  </a:cubicBezTo>
                  <a:cubicBezTo>
                    <a:pt x="346" y="39"/>
                    <a:pt x="188" y="185"/>
                    <a:pt x="176" y="196"/>
                  </a:cubicBezTo>
                  <a:cubicBezTo>
                    <a:pt x="127" y="258"/>
                    <a:pt x="66" y="318"/>
                    <a:pt x="18" y="367"/>
                  </a:cubicBezTo>
                  <a:cubicBezTo>
                    <a:pt x="0" y="384"/>
                    <a:pt x="7" y="401"/>
                    <a:pt x="22" y="401"/>
                  </a:cubicBezTo>
                  <a:cubicBezTo>
                    <a:pt x="28" y="401"/>
                    <a:pt x="35" y="398"/>
                    <a:pt x="42" y="391"/>
                  </a:cubicBezTo>
                  <a:cubicBezTo>
                    <a:pt x="115" y="318"/>
                    <a:pt x="188" y="233"/>
                    <a:pt x="273" y="160"/>
                  </a:cubicBezTo>
                  <a:cubicBezTo>
                    <a:pt x="298" y="123"/>
                    <a:pt x="395" y="63"/>
                    <a:pt x="358" y="14"/>
                  </a:cubicBezTo>
                  <a:cubicBezTo>
                    <a:pt x="358" y="5"/>
                    <a:pt x="353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59" name="Google Shape;2559;p36"/>
            <p:cNvSpPr/>
            <p:nvPr/>
          </p:nvSpPr>
          <p:spPr>
            <a:xfrm>
              <a:off x="7520307" y="3233742"/>
              <a:ext cx="19786" cy="20968"/>
            </a:xfrm>
            <a:custGeom>
              <a:avLst/>
              <a:gdLst/>
              <a:ahLst/>
              <a:cxnLst/>
              <a:rect l="l" t="t" r="r" b="b"/>
              <a:pathLst>
                <a:path w="402" h="426" extrusionOk="0">
                  <a:moveTo>
                    <a:pt x="365" y="24"/>
                  </a:moveTo>
                  <a:cubicBezTo>
                    <a:pt x="378" y="60"/>
                    <a:pt x="329" y="109"/>
                    <a:pt x="292" y="133"/>
                  </a:cubicBezTo>
                  <a:cubicBezTo>
                    <a:pt x="280" y="146"/>
                    <a:pt x="280" y="158"/>
                    <a:pt x="268" y="158"/>
                  </a:cubicBezTo>
                  <a:cubicBezTo>
                    <a:pt x="195" y="243"/>
                    <a:pt x="122" y="316"/>
                    <a:pt x="37" y="401"/>
                  </a:cubicBezTo>
                  <a:lnTo>
                    <a:pt x="25" y="401"/>
                  </a:lnTo>
                  <a:lnTo>
                    <a:pt x="25" y="389"/>
                  </a:lnTo>
                  <a:cubicBezTo>
                    <a:pt x="86" y="328"/>
                    <a:pt x="134" y="268"/>
                    <a:pt x="195" y="219"/>
                  </a:cubicBezTo>
                  <a:cubicBezTo>
                    <a:pt x="195" y="219"/>
                    <a:pt x="195" y="206"/>
                    <a:pt x="207" y="195"/>
                  </a:cubicBezTo>
                  <a:cubicBezTo>
                    <a:pt x="341" y="60"/>
                    <a:pt x="353" y="49"/>
                    <a:pt x="353" y="36"/>
                  </a:cubicBezTo>
                  <a:cubicBezTo>
                    <a:pt x="341" y="36"/>
                    <a:pt x="341" y="24"/>
                    <a:pt x="353" y="24"/>
                  </a:cubicBezTo>
                  <a:close/>
                  <a:moveTo>
                    <a:pt x="353" y="0"/>
                  </a:moveTo>
                  <a:cubicBezTo>
                    <a:pt x="341" y="0"/>
                    <a:pt x="341" y="12"/>
                    <a:pt x="329" y="12"/>
                  </a:cubicBezTo>
                  <a:lnTo>
                    <a:pt x="329" y="36"/>
                  </a:lnTo>
                  <a:cubicBezTo>
                    <a:pt x="329" y="49"/>
                    <a:pt x="280" y="97"/>
                    <a:pt x="195" y="182"/>
                  </a:cubicBezTo>
                  <a:cubicBezTo>
                    <a:pt x="183" y="195"/>
                    <a:pt x="183" y="206"/>
                    <a:pt x="183" y="206"/>
                  </a:cubicBezTo>
                  <a:cubicBezTo>
                    <a:pt x="122" y="255"/>
                    <a:pt x="73" y="316"/>
                    <a:pt x="13" y="377"/>
                  </a:cubicBezTo>
                  <a:cubicBezTo>
                    <a:pt x="13" y="377"/>
                    <a:pt x="0" y="389"/>
                    <a:pt x="13" y="401"/>
                  </a:cubicBezTo>
                  <a:cubicBezTo>
                    <a:pt x="13" y="414"/>
                    <a:pt x="13" y="414"/>
                    <a:pt x="25" y="425"/>
                  </a:cubicBezTo>
                  <a:lnTo>
                    <a:pt x="37" y="425"/>
                  </a:lnTo>
                  <a:lnTo>
                    <a:pt x="49" y="414"/>
                  </a:lnTo>
                  <a:cubicBezTo>
                    <a:pt x="134" y="328"/>
                    <a:pt x="207" y="255"/>
                    <a:pt x="280" y="170"/>
                  </a:cubicBezTo>
                  <a:cubicBezTo>
                    <a:pt x="292" y="170"/>
                    <a:pt x="292" y="158"/>
                    <a:pt x="305" y="146"/>
                  </a:cubicBezTo>
                  <a:cubicBezTo>
                    <a:pt x="341" y="109"/>
                    <a:pt x="402" y="60"/>
                    <a:pt x="378" y="12"/>
                  </a:cubicBezTo>
                  <a:cubicBezTo>
                    <a:pt x="378" y="12"/>
                    <a:pt x="365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60" name="Google Shape;2560;p36"/>
            <p:cNvSpPr/>
            <p:nvPr/>
          </p:nvSpPr>
          <p:spPr>
            <a:xfrm>
              <a:off x="7462816" y="3129983"/>
              <a:ext cx="6448" cy="8023"/>
            </a:xfrm>
            <a:custGeom>
              <a:avLst/>
              <a:gdLst/>
              <a:ahLst/>
              <a:cxnLst/>
              <a:rect l="l" t="t" r="r" b="b"/>
              <a:pathLst>
                <a:path w="131" h="163" extrusionOk="0">
                  <a:moveTo>
                    <a:pt x="95" y="1"/>
                  </a:moveTo>
                  <a:cubicBezTo>
                    <a:pt x="92" y="1"/>
                    <a:pt x="88" y="1"/>
                    <a:pt x="86" y="4"/>
                  </a:cubicBezTo>
                  <a:cubicBezTo>
                    <a:pt x="49" y="41"/>
                    <a:pt x="25" y="89"/>
                    <a:pt x="1" y="138"/>
                  </a:cubicBezTo>
                  <a:cubicBezTo>
                    <a:pt x="1" y="153"/>
                    <a:pt x="15" y="163"/>
                    <a:pt x="25" y="163"/>
                  </a:cubicBezTo>
                  <a:cubicBezTo>
                    <a:pt x="32" y="163"/>
                    <a:pt x="38" y="159"/>
                    <a:pt x="38" y="150"/>
                  </a:cubicBezTo>
                  <a:cubicBezTo>
                    <a:pt x="49" y="101"/>
                    <a:pt x="74" y="65"/>
                    <a:pt x="111" y="28"/>
                  </a:cubicBezTo>
                  <a:cubicBezTo>
                    <a:pt x="130" y="18"/>
                    <a:pt x="110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61" name="Google Shape;2561;p36"/>
            <p:cNvSpPr/>
            <p:nvPr/>
          </p:nvSpPr>
          <p:spPr>
            <a:xfrm>
              <a:off x="7462275" y="3129687"/>
              <a:ext cx="7186" cy="8860"/>
            </a:xfrm>
            <a:custGeom>
              <a:avLst/>
              <a:gdLst/>
              <a:ahLst/>
              <a:cxnLst/>
              <a:rect l="l" t="t" r="r" b="b"/>
              <a:pathLst>
                <a:path w="146" h="180" extrusionOk="0">
                  <a:moveTo>
                    <a:pt x="112" y="17"/>
                  </a:moveTo>
                  <a:cubicBezTo>
                    <a:pt x="116" y="17"/>
                    <a:pt x="122" y="22"/>
                    <a:pt x="122" y="22"/>
                  </a:cubicBezTo>
                  <a:lnTo>
                    <a:pt x="122" y="34"/>
                  </a:lnTo>
                  <a:cubicBezTo>
                    <a:pt x="85" y="71"/>
                    <a:pt x="60" y="107"/>
                    <a:pt x="36" y="156"/>
                  </a:cubicBezTo>
                  <a:lnTo>
                    <a:pt x="24" y="156"/>
                  </a:lnTo>
                  <a:cubicBezTo>
                    <a:pt x="36" y="95"/>
                    <a:pt x="73" y="58"/>
                    <a:pt x="109" y="22"/>
                  </a:cubicBezTo>
                  <a:cubicBezTo>
                    <a:pt x="109" y="18"/>
                    <a:pt x="110" y="17"/>
                    <a:pt x="112" y="17"/>
                  </a:cubicBezTo>
                  <a:close/>
                  <a:moveTo>
                    <a:pt x="115" y="1"/>
                  </a:moveTo>
                  <a:cubicBezTo>
                    <a:pt x="109" y="1"/>
                    <a:pt x="103" y="4"/>
                    <a:pt x="97" y="10"/>
                  </a:cubicBezTo>
                  <a:cubicBezTo>
                    <a:pt x="49" y="47"/>
                    <a:pt x="24" y="95"/>
                    <a:pt x="12" y="144"/>
                  </a:cubicBezTo>
                  <a:cubicBezTo>
                    <a:pt x="0" y="156"/>
                    <a:pt x="0" y="168"/>
                    <a:pt x="12" y="168"/>
                  </a:cubicBezTo>
                  <a:cubicBezTo>
                    <a:pt x="12" y="180"/>
                    <a:pt x="24" y="180"/>
                    <a:pt x="36" y="180"/>
                  </a:cubicBezTo>
                  <a:cubicBezTo>
                    <a:pt x="49" y="180"/>
                    <a:pt x="60" y="168"/>
                    <a:pt x="60" y="156"/>
                  </a:cubicBezTo>
                  <a:cubicBezTo>
                    <a:pt x="73" y="120"/>
                    <a:pt x="97" y="83"/>
                    <a:pt x="133" y="47"/>
                  </a:cubicBezTo>
                  <a:cubicBezTo>
                    <a:pt x="146" y="34"/>
                    <a:pt x="133" y="22"/>
                    <a:pt x="133" y="10"/>
                  </a:cubicBezTo>
                  <a:cubicBezTo>
                    <a:pt x="127" y="4"/>
                    <a:pt x="121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62" name="Google Shape;2562;p36"/>
            <p:cNvSpPr/>
            <p:nvPr/>
          </p:nvSpPr>
          <p:spPr>
            <a:xfrm>
              <a:off x="7464195" y="3131164"/>
              <a:ext cx="9844" cy="10927"/>
            </a:xfrm>
            <a:custGeom>
              <a:avLst/>
              <a:gdLst/>
              <a:ahLst/>
              <a:cxnLst/>
              <a:rect l="l" t="t" r="r" b="b"/>
              <a:pathLst>
                <a:path w="200" h="222" extrusionOk="0">
                  <a:moveTo>
                    <a:pt x="164" y="1"/>
                  </a:moveTo>
                  <a:cubicBezTo>
                    <a:pt x="161" y="1"/>
                    <a:pt x="158" y="2"/>
                    <a:pt x="156" y="4"/>
                  </a:cubicBezTo>
                  <a:cubicBezTo>
                    <a:pt x="94" y="65"/>
                    <a:pt x="46" y="126"/>
                    <a:pt x="10" y="199"/>
                  </a:cubicBezTo>
                  <a:cubicBezTo>
                    <a:pt x="1" y="207"/>
                    <a:pt x="10" y="222"/>
                    <a:pt x="20" y="222"/>
                  </a:cubicBezTo>
                  <a:cubicBezTo>
                    <a:pt x="25" y="222"/>
                    <a:pt x="30" y="219"/>
                    <a:pt x="34" y="211"/>
                  </a:cubicBezTo>
                  <a:cubicBezTo>
                    <a:pt x="70" y="150"/>
                    <a:pt x="119" y="77"/>
                    <a:pt x="180" y="28"/>
                  </a:cubicBezTo>
                  <a:cubicBezTo>
                    <a:pt x="200" y="19"/>
                    <a:pt x="179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63" name="Google Shape;2563;p36"/>
            <p:cNvSpPr/>
            <p:nvPr/>
          </p:nvSpPr>
          <p:spPr>
            <a:xfrm>
              <a:off x="7463456" y="3130770"/>
              <a:ext cx="10189" cy="12010"/>
            </a:xfrm>
            <a:custGeom>
              <a:avLst/>
              <a:gdLst/>
              <a:ahLst/>
              <a:cxnLst/>
              <a:rect l="l" t="t" r="r" b="b"/>
              <a:pathLst>
                <a:path w="207" h="244" extrusionOk="0">
                  <a:moveTo>
                    <a:pt x="182" y="12"/>
                  </a:moveTo>
                  <a:cubicBezTo>
                    <a:pt x="195" y="12"/>
                    <a:pt x="195" y="25"/>
                    <a:pt x="195" y="25"/>
                  </a:cubicBezTo>
                  <a:lnTo>
                    <a:pt x="195" y="36"/>
                  </a:lnTo>
                  <a:cubicBezTo>
                    <a:pt x="134" y="85"/>
                    <a:pt x="85" y="146"/>
                    <a:pt x="49" y="219"/>
                  </a:cubicBezTo>
                  <a:lnTo>
                    <a:pt x="25" y="219"/>
                  </a:lnTo>
                  <a:lnTo>
                    <a:pt x="25" y="207"/>
                  </a:lnTo>
                  <a:cubicBezTo>
                    <a:pt x="73" y="134"/>
                    <a:pt x="122" y="73"/>
                    <a:pt x="182" y="25"/>
                  </a:cubicBezTo>
                  <a:lnTo>
                    <a:pt x="182" y="12"/>
                  </a:lnTo>
                  <a:close/>
                  <a:moveTo>
                    <a:pt x="171" y="0"/>
                  </a:moveTo>
                  <a:cubicBezTo>
                    <a:pt x="109" y="61"/>
                    <a:pt x="49" y="122"/>
                    <a:pt x="12" y="195"/>
                  </a:cubicBezTo>
                  <a:cubicBezTo>
                    <a:pt x="0" y="219"/>
                    <a:pt x="12" y="231"/>
                    <a:pt x="25" y="231"/>
                  </a:cubicBezTo>
                  <a:cubicBezTo>
                    <a:pt x="25" y="244"/>
                    <a:pt x="36" y="244"/>
                    <a:pt x="36" y="244"/>
                  </a:cubicBezTo>
                  <a:lnTo>
                    <a:pt x="49" y="244"/>
                  </a:lnTo>
                  <a:cubicBezTo>
                    <a:pt x="49" y="231"/>
                    <a:pt x="61" y="231"/>
                    <a:pt x="61" y="231"/>
                  </a:cubicBezTo>
                  <a:cubicBezTo>
                    <a:pt x="98" y="158"/>
                    <a:pt x="146" y="98"/>
                    <a:pt x="207" y="49"/>
                  </a:cubicBezTo>
                  <a:lnTo>
                    <a:pt x="207" y="25"/>
                  </a:lnTo>
                  <a:cubicBezTo>
                    <a:pt x="207" y="12"/>
                    <a:pt x="195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64" name="Google Shape;2564;p36"/>
            <p:cNvSpPr/>
            <p:nvPr/>
          </p:nvSpPr>
          <p:spPr>
            <a:xfrm>
              <a:off x="7464195" y="3132395"/>
              <a:ext cx="13437" cy="15061"/>
            </a:xfrm>
            <a:custGeom>
              <a:avLst/>
              <a:gdLst/>
              <a:ahLst/>
              <a:cxnLst/>
              <a:rect l="l" t="t" r="r" b="b"/>
              <a:pathLst>
                <a:path w="273" h="306" extrusionOk="0">
                  <a:moveTo>
                    <a:pt x="237" y="0"/>
                  </a:moveTo>
                  <a:cubicBezTo>
                    <a:pt x="234" y="0"/>
                    <a:pt x="231" y="1"/>
                    <a:pt x="229" y="3"/>
                  </a:cubicBezTo>
                  <a:cubicBezTo>
                    <a:pt x="143" y="89"/>
                    <a:pt x="70" y="174"/>
                    <a:pt x="10" y="283"/>
                  </a:cubicBezTo>
                  <a:cubicBezTo>
                    <a:pt x="1" y="292"/>
                    <a:pt x="10" y="306"/>
                    <a:pt x="20" y="306"/>
                  </a:cubicBezTo>
                  <a:cubicBezTo>
                    <a:pt x="25" y="306"/>
                    <a:pt x="30" y="303"/>
                    <a:pt x="34" y="295"/>
                  </a:cubicBezTo>
                  <a:cubicBezTo>
                    <a:pt x="94" y="198"/>
                    <a:pt x="167" y="113"/>
                    <a:pt x="253" y="40"/>
                  </a:cubicBezTo>
                  <a:cubicBezTo>
                    <a:pt x="273" y="20"/>
                    <a:pt x="251" y="0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65" name="Google Shape;2565;p36"/>
            <p:cNvSpPr/>
            <p:nvPr/>
          </p:nvSpPr>
          <p:spPr>
            <a:xfrm>
              <a:off x="7463456" y="3132099"/>
              <a:ext cx="14421" cy="16046"/>
            </a:xfrm>
            <a:custGeom>
              <a:avLst/>
              <a:gdLst/>
              <a:ahLst/>
              <a:cxnLst/>
              <a:rect l="l" t="t" r="r" b="b"/>
              <a:pathLst>
                <a:path w="293" h="326" extrusionOk="0">
                  <a:moveTo>
                    <a:pt x="268" y="22"/>
                  </a:moveTo>
                  <a:lnTo>
                    <a:pt x="268" y="34"/>
                  </a:lnTo>
                  <a:cubicBezTo>
                    <a:pt x="182" y="107"/>
                    <a:pt x="109" y="204"/>
                    <a:pt x="49" y="301"/>
                  </a:cubicBezTo>
                  <a:lnTo>
                    <a:pt x="36" y="301"/>
                  </a:lnTo>
                  <a:cubicBezTo>
                    <a:pt x="25" y="301"/>
                    <a:pt x="25" y="301"/>
                    <a:pt x="25" y="289"/>
                  </a:cubicBezTo>
                  <a:cubicBezTo>
                    <a:pt x="85" y="192"/>
                    <a:pt x="171" y="95"/>
                    <a:pt x="255" y="22"/>
                  </a:cubicBezTo>
                  <a:close/>
                  <a:moveTo>
                    <a:pt x="262" y="1"/>
                  </a:moveTo>
                  <a:cubicBezTo>
                    <a:pt x="256" y="1"/>
                    <a:pt x="249" y="3"/>
                    <a:pt x="244" y="9"/>
                  </a:cubicBezTo>
                  <a:cubicBezTo>
                    <a:pt x="146" y="95"/>
                    <a:pt x="73" y="180"/>
                    <a:pt x="12" y="277"/>
                  </a:cubicBezTo>
                  <a:cubicBezTo>
                    <a:pt x="0" y="289"/>
                    <a:pt x="12" y="314"/>
                    <a:pt x="25" y="314"/>
                  </a:cubicBezTo>
                  <a:lnTo>
                    <a:pt x="36" y="325"/>
                  </a:lnTo>
                  <a:cubicBezTo>
                    <a:pt x="49" y="325"/>
                    <a:pt x="61" y="314"/>
                    <a:pt x="61" y="314"/>
                  </a:cubicBezTo>
                  <a:cubicBezTo>
                    <a:pt x="122" y="217"/>
                    <a:pt x="195" y="119"/>
                    <a:pt x="280" y="46"/>
                  </a:cubicBezTo>
                  <a:cubicBezTo>
                    <a:pt x="292" y="34"/>
                    <a:pt x="280" y="22"/>
                    <a:pt x="280" y="9"/>
                  </a:cubicBezTo>
                  <a:cubicBezTo>
                    <a:pt x="274" y="3"/>
                    <a:pt x="268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66" name="Google Shape;2566;p36"/>
            <p:cNvSpPr/>
            <p:nvPr/>
          </p:nvSpPr>
          <p:spPr>
            <a:xfrm>
              <a:off x="7461733" y="3137464"/>
              <a:ext cx="15947" cy="18654"/>
            </a:xfrm>
            <a:custGeom>
              <a:avLst/>
              <a:gdLst/>
              <a:ahLst/>
              <a:cxnLst/>
              <a:rect l="l" t="t" r="r" b="b"/>
              <a:pathLst>
                <a:path w="324" h="379" extrusionOk="0">
                  <a:moveTo>
                    <a:pt x="303" y="0"/>
                  </a:moveTo>
                  <a:cubicBezTo>
                    <a:pt x="299" y="0"/>
                    <a:pt x="294" y="3"/>
                    <a:pt x="290" y="10"/>
                  </a:cubicBezTo>
                  <a:cubicBezTo>
                    <a:pt x="193" y="119"/>
                    <a:pt x="108" y="229"/>
                    <a:pt x="11" y="338"/>
                  </a:cubicBezTo>
                  <a:cubicBezTo>
                    <a:pt x="1" y="358"/>
                    <a:pt x="15" y="378"/>
                    <a:pt x="28" y="378"/>
                  </a:cubicBezTo>
                  <a:cubicBezTo>
                    <a:pt x="30" y="378"/>
                    <a:pt x="33" y="377"/>
                    <a:pt x="35" y="375"/>
                  </a:cubicBezTo>
                  <a:cubicBezTo>
                    <a:pt x="133" y="253"/>
                    <a:pt x="217" y="143"/>
                    <a:pt x="315" y="35"/>
                  </a:cubicBezTo>
                  <a:cubicBezTo>
                    <a:pt x="324" y="17"/>
                    <a:pt x="314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67" name="Google Shape;2567;p36"/>
            <p:cNvSpPr/>
            <p:nvPr/>
          </p:nvSpPr>
          <p:spPr>
            <a:xfrm>
              <a:off x="7461635" y="3136874"/>
              <a:ext cx="16243" cy="19639"/>
            </a:xfrm>
            <a:custGeom>
              <a:avLst/>
              <a:gdLst/>
              <a:ahLst/>
              <a:cxnLst/>
              <a:rect l="l" t="t" r="r" b="b"/>
              <a:pathLst>
                <a:path w="330" h="399" extrusionOk="0">
                  <a:moveTo>
                    <a:pt x="305" y="22"/>
                  </a:moveTo>
                  <a:cubicBezTo>
                    <a:pt x="305" y="22"/>
                    <a:pt x="317" y="34"/>
                    <a:pt x="305" y="34"/>
                  </a:cubicBezTo>
                  <a:lnTo>
                    <a:pt x="37" y="374"/>
                  </a:lnTo>
                  <a:cubicBezTo>
                    <a:pt x="37" y="374"/>
                    <a:pt x="32" y="380"/>
                    <a:pt x="28" y="380"/>
                  </a:cubicBezTo>
                  <a:cubicBezTo>
                    <a:pt x="26" y="380"/>
                    <a:pt x="25" y="379"/>
                    <a:pt x="25" y="374"/>
                  </a:cubicBezTo>
                  <a:cubicBezTo>
                    <a:pt x="25" y="374"/>
                    <a:pt x="13" y="363"/>
                    <a:pt x="25" y="363"/>
                  </a:cubicBezTo>
                  <a:lnTo>
                    <a:pt x="292" y="22"/>
                  </a:lnTo>
                  <a:close/>
                  <a:moveTo>
                    <a:pt x="299" y="1"/>
                  </a:moveTo>
                  <a:cubicBezTo>
                    <a:pt x="293" y="1"/>
                    <a:pt x="286" y="4"/>
                    <a:pt x="281" y="10"/>
                  </a:cubicBezTo>
                  <a:lnTo>
                    <a:pt x="13" y="350"/>
                  </a:lnTo>
                  <a:cubicBezTo>
                    <a:pt x="0" y="363"/>
                    <a:pt x="0" y="387"/>
                    <a:pt x="13" y="387"/>
                  </a:cubicBezTo>
                  <a:cubicBezTo>
                    <a:pt x="13" y="399"/>
                    <a:pt x="25" y="399"/>
                    <a:pt x="25" y="399"/>
                  </a:cubicBezTo>
                  <a:cubicBezTo>
                    <a:pt x="37" y="399"/>
                    <a:pt x="37" y="399"/>
                    <a:pt x="49" y="387"/>
                  </a:cubicBezTo>
                  <a:lnTo>
                    <a:pt x="317" y="47"/>
                  </a:lnTo>
                  <a:cubicBezTo>
                    <a:pt x="329" y="34"/>
                    <a:pt x="329" y="22"/>
                    <a:pt x="317" y="10"/>
                  </a:cubicBezTo>
                  <a:cubicBezTo>
                    <a:pt x="311" y="4"/>
                    <a:pt x="305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68" name="Google Shape;2568;p36"/>
            <p:cNvSpPr/>
            <p:nvPr/>
          </p:nvSpPr>
          <p:spPr>
            <a:xfrm>
              <a:off x="7463013" y="3146423"/>
              <a:ext cx="14077" cy="17227"/>
            </a:xfrm>
            <a:custGeom>
              <a:avLst/>
              <a:gdLst/>
              <a:ahLst/>
              <a:cxnLst/>
              <a:rect l="l" t="t" r="r" b="b"/>
              <a:pathLst>
                <a:path w="286" h="350" extrusionOk="0">
                  <a:moveTo>
                    <a:pt x="265" y="0"/>
                  </a:moveTo>
                  <a:cubicBezTo>
                    <a:pt x="261" y="0"/>
                    <a:pt x="256" y="3"/>
                    <a:pt x="253" y="10"/>
                  </a:cubicBezTo>
                  <a:cubicBezTo>
                    <a:pt x="155" y="96"/>
                    <a:pt x="70" y="205"/>
                    <a:pt x="9" y="326"/>
                  </a:cubicBezTo>
                  <a:cubicBezTo>
                    <a:pt x="1" y="335"/>
                    <a:pt x="10" y="349"/>
                    <a:pt x="20" y="349"/>
                  </a:cubicBezTo>
                  <a:cubicBezTo>
                    <a:pt x="25" y="349"/>
                    <a:pt x="30" y="347"/>
                    <a:pt x="34" y="339"/>
                  </a:cubicBezTo>
                  <a:cubicBezTo>
                    <a:pt x="94" y="229"/>
                    <a:pt x="180" y="120"/>
                    <a:pt x="277" y="34"/>
                  </a:cubicBezTo>
                  <a:cubicBezTo>
                    <a:pt x="285" y="17"/>
                    <a:pt x="275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69" name="Google Shape;2569;p36"/>
            <p:cNvSpPr/>
            <p:nvPr/>
          </p:nvSpPr>
          <p:spPr>
            <a:xfrm>
              <a:off x="7462816" y="3146029"/>
              <a:ext cx="14421" cy="18310"/>
            </a:xfrm>
            <a:custGeom>
              <a:avLst/>
              <a:gdLst/>
              <a:ahLst/>
              <a:cxnLst/>
              <a:rect l="l" t="t" r="r" b="b"/>
              <a:pathLst>
                <a:path w="293" h="372" extrusionOk="0">
                  <a:moveTo>
                    <a:pt x="268" y="18"/>
                  </a:moveTo>
                  <a:lnTo>
                    <a:pt x="268" y="31"/>
                  </a:lnTo>
                  <a:cubicBezTo>
                    <a:pt x="171" y="128"/>
                    <a:pt x="98" y="225"/>
                    <a:pt x="38" y="347"/>
                  </a:cubicBezTo>
                  <a:lnTo>
                    <a:pt x="25" y="347"/>
                  </a:lnTo>
                  <a:cubicBezTo>
                    <a:pt x="13" y="347"/>
                    <a:pt x="13" y="347"/>
                    <a:pt x="13" y="334"/>
                  </a:cubicBezTo>
                  <a:cubicBezTo>
                    <a:pt x="86" y="213"/>
                    <a:pt x="159" y="115"/>
                    <a:pt x="257" y="18"/>
                  </a:cubicBezTo>
                  <a:close/>
                  <a:moveTo>
                    <a:pt x="260" y="1"/>
                  </a:moveTo>
                  <a:cubicBezTo>
                    <a:pt x="255" y="1"/>
                    <a:pt x="252" y="6"/>
                    <a:pt x="244" y="6"/>
                  </a:cubicBezTo>
                  <a:cubicBezTo>
                    <a:pt x="147" y="104"/>
                    <a:pt x="62" y="213"/>
                    <a:pt x="1" y="323"/>
                  </a:cubicBezTo>
                  <a:lnTo>
                    <a:pt x="1" y="347"/>
                  </a:lnTo>
                  <a:cubicBezTo>
                    <a:pt x="1" y="347"/>
                    <a:pt x="1" y="359"/>
                    <a:pt x="13" y="359"/>
                  </a:cubicBezTo>
                  <a:lnTo>
                    <a:pt x="25" y="371"/>
                  </a:lnTo>
                  <a:lnTo>
                    <a:pt x="25" y="359"/>
                  </a:lnTo>
                  <a:cubicBezTo>
                    <a:pt x="38" y="359"/>
                    <a:pt x="49" y="359"/>
                    <a:pt x="49" y="347"/>
                  </a:cubicBezTo>
                  <a:cubicBezTo>
                    <a:pt x="111" y="237"/>
                    <a:pt x="195" y="140"/>
                    <a:pt x="281" y="42"/>
                  </a:cubicBezTo>
                  <a:cubicBezTo>
                    <a:pt x="293" y="42"/>
                    <a:pt x="293" y="31"/>
                    <a:pt x="293" y="18"/>
                  </a:cubicBezTo>
                  <a:cubicBezTo>
                    <a:pt x="293" y="18"/>
                    <a:pt x="281" y="6"/>
                    <a:pt x="268" y="6"/>
                  </a:cubicBezTo>
                  <a:cubicBezTo>
                    <a:pt x="264" y="2"/>
                    <a:pt x="262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70" name="Google Shape;2570;p36"/>
            <p:cNvSpPr/>
            <p:nvPr/>
          </p:nvSpPr>
          <p:spPr>
            <a:xfrm>
              <a:off x="7461783" y="3153609"/>
              <a:ext cx="14717" cy="18113"/>
            </a:xfrm>
            <a:custGeom>
              <a:avLst/>
              <a:gdLst/>
              <a:ahLst/>
              <a:cxnLst/>
              <a:rect l="l" t="t" r="r" b="b"/>
              <a:pathLst>
                <a:path w="299" h="368" extrusionOk="0">
                  <a:moveTo>
                    <a:pt x="274" y="0"/>
                  </a:moveTo>
                  <a:cubicBezTo>
                    <a:pt x="268" y="0"/>
                    <a:pt x="260" y="3"/>
                    <a:pt x="253" y="10"/>
                  </a:cubicBezTo>
                  <a:cubicBezTo>
                    <a:pt x="168" y="107"/>
                    <a:pt x="83" y="217"/>
                    <a:pt x="10" y="339"/>
                  </a:cubicBezTo>
                  <a:cubicBezTo>
                    <a:pt x="1" y="357"/>
                    <a:pt x="11" y="368"/>
                    <a:pt x="23" y="368"/>
                  </a:cubicBezTo>
                  <a:cubicBezTo>
                    <a:pt x="27" y="368"/>
                    <a:pt x="31" y="366"/>
                    <a:pt x="34" y="363"/>
                  </a:cubicBezTo>
                  <a:cubicBezTo>
                    <a:pt x="107" y="242"/>
                    <a:pt x="192" y="132"/>
                    <a:pt x="289" y="34"/>
                  </a:cubicBezTo>
                  <a:cubicBezTo>
                    <a:pt x="298" y="17"/>
                    <a:pt x="28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71" name="Google Shape;2571;p36"/>
            <p:cNvSpPr/>
            <p:nvPr/>
          </p:nvSpPr>
          <p:spPr>
            <a:xfrm>
              <a:off x="7461635" y="3153019"/>
              <a:ext cx="15012" cy="19048"/>
            </a:xfrm>
            <a:custGeom>
              <a:avLst/>
              <a:gdLst/>
              <a:ahLst/>
              <a:cxnLst/>
              <a:rect l="l" t="t" r="r" b="b"/>
              <a:pathLst>
                <a:path w="305" h="387" extrusionOk="0">
                  <a:moveTo>
                    <a:pt x="281" y="22"/>
                  </a:moveTo>
                  <a:lnTo>
                    <a:pt x="281" y="35"/>
                  </a:lnTo>
                  <a:cubicBezTo>
                    <a:pt x="183" y="144"/>
                    <a:pt x="110" y="254"/>
                    <a:pt x="37" y="363"/>
                  </a:cubicBezTo>
                  <a:lnTo>
                    <a:pt x="25" y="375"/>
                  </a:lnTo>
                  <a:lnTo>
                    <a:pt x="13" y="363"/>
                  </a:lnTo>
                  <a:cubicBezTo>
                    <a:pt x="86" y="241"/>
                    <a:pt x="171" y="132"/>
                    <a:pt x="268" y="22"/>
                  </a:cubicBezTo>
                  <a:close/>
                  <a:moveTo>
                    <a:pt x="274" y="1"/>
                  </a:moveTo>
                  <a:cubicBezTo>
                    <a:pt x="268" y="1"/>
                    <a:pt x="262" y="4"/>
                    <a:pt x="256" y="10"/>
                  </a:cubicBezTo>
                  <a:cubicBezTo>
                    <a:pt x="159" y="119"/>
                    <a:pt x="73" y="229"/>
                    <a:pt x="0" y="351"/>
                  </a:cubicBezTo>
                  <a:lnTo>
                    <a:pt x="0" y="375"/>
                  </a:lnTo>
                  <a:lnTo>
                    <a:pt x="13" y="387"/>
                  </a:lnTo>
                  <a:lnTo>
                    <a:pt x="25" y="387"/>
                  </a:lnTo>
                  <a:cubicBezTo>
                    <a:pt x="37" y="387"/>
                    <a:pt x="49" y="387"/>
                    <a:pt x="49" y="375"/>
                  </a:cubicBezTo>
                  <a:cubicBezTo>
                    <a:pt x="122" y="254"/>
                    <a:pt x="195" y="144"/>
                    <a:pt x="292" y="46"/>
                  </a:cubicBezTo>
                  <a:cubicBezTo>
                    <a:pt x="305" y="35"/>
                    <a:pt x="305" y="22"/>
                    <a:pt x="292" y="10"/>
                  </a:cubicBezTo>
                  <a:cubicBezTo>
                    <a:pt x="286" y="4"/>
                    <a:pt x="280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72" name="Google Shape;2572;p36"/>
            <p:cNvSpPr/>
            <p:nvPr/>
          </p:nvSpPr>
          <p:spPr>
            <a:xfrm>
              <a:off x="7460454" y="3159565"/>
              <a:ext cx="16636" cy="20968"/>
            </a:xfrm>
            <a:custGeom>
              <a:avLst/>
              <a:gdLst/>
              <a:ahLst/>
              <a:cxnLst/>
              <a:rect l="l" t="t" r="r" b="b"/>
              <a:pathLst>
                <a:path w="338" h="426" extrusionOk="0">
                  <a:moveTo>
                    <a:pt x="317" y="1"/>
                  </a:moveTo>
                  <a:cubicBezTo>
                    <a:pt x="313" y="1"/>
                    <a:pt x="308" y="4"/>
                    <a:pt x="305" y="11"/>
                  </a:cubicBezTo>
                  <a:cubicBezTo>
                    <a:pt x="243" y="84"/>
                    <a:pt x="170" y="157"/>
                    <a:pt x="110" y="230"/>
                  </a:cubicBezTo>
                  <a:cubicBezTo>
                    <a:pt x="73" y="278"/>
                    <a:pt x="13" y="340"/>
                    <a:pt x="0" y="400"/>
                  </a:cubicBezTo>
                  <a:cubicBezTo>
                    <a:pt x="0" y="415"/>
                    <a:pt x="9" y="426"/>
                    <a:pt x="20" y="426"/>
                  </a:cubicBezTo>
                  <a:cubicBezTo>
                    <a:pt x="26" y="426"/>
                    <a:pt x="32" y="422"/>
                    <a:pt x="37" y="413"/>
                  </a:cubicBezTo>
                  <a:cubicBezTo>
                    <a:pt x="49" y="340"/>
                    <a:pt x="134" y="267"/>
                    <a:pt x="183" y="205"/>
                  </a:cubicBezTo>
                  <a:cubicBezTo>
                    <a:pt x="232" y="145"/>
                    <a:pt x="280" y="96"/>
                    <a:pt x="329" y="35"/>
                  </a:cubicBezTo>
                  <a:cubicBezTo>
                    <a:pt x="337" y="18"/>
                    <a:pt x="327" y="1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73" name="Google Shape;2573;p36"/>
            <p:cNvSpPr/>
            <p:nvPr/>
          </p:nvSpPr>
          <p:spPr>
            <a:xfrm>
              <a:off x="7459863" y="3159024"/>
              <a:ext cx="18015" cy="22051"/>
            </a:xfrm>
            <a:custGeom>
              <a:avLst/>
              <a:gdLst/>
              <a:ahLst/>
              <a:cxnLst/>
              <a:rect l="l" t="t" r="r" b="b"/>
              <a:pathLst>
                <a:path w="366" h="448" extrusionOk="0">
                  <a:moveTo>
                    <a:pt x="341" y="22"/>
                  </a:moveTo>
                  <a:lnTo>
                    <a:pt x="341" y="34"/>
                  </a:lnTo>
                  <a:cubicBezTo>
                    <a:pt x="280" y="107"/>
                    <a:pt x="231" y="156"/>
                    <a:pt x="182" y="216"/>
                  </a:cubicBezTo>
                  <a:lnTo>
                    <a:pt x="146" y="253"/>
                  </a:lnTo>
                  <a:cubicBezTo>
                    <a:pt x="98" y="302"/>
                    <a:pt x="49" y="362"/>
                    <a:pt x="36" y="424"/>
                  </a:cubicBezTo>
                  <a:lnTo>
                    <a:pt x="36" y="435"/>
                  </a:lnTo>
                  <a:cubicBezTo>
                    <a:pt x="36" y="435"/>
                    <a:pt x="25" y="435"/>
                    <a:pt x="25" y="424"/>
                  </a:cubicBezTo>
                  <a:cubicBezTo>
                    <a:pt x="25" y="362"/>
                    <a:pt x="73" y="314"/>
                    <a:pt x="109" y="278"/>
                  </a:cubicBezTo>
                  <a:cubicBezTo>
                    <a:pt x="109" y="265"/>
                    <a:pt x="122" y="253"/>
                    <a:pt x="134" y="241"/>
                  </a:cubicBezTo>
                  <a:cubicBezTo>
                    <a:pt x="195" y="180"/>
                    <a:pt x="255" y="107"/>
                    <a:pt x="328" y="22"/>
                  </a:cubicBezTo>
                  <a:close/>
                  <a:moveTo>
                    <a:pt x="330" y="1"/>
                  </a:moveTo>
                  <a:cubicBezTo>
                    <a:pt x="323" y="1"/>
                    <a:pt x="317" y="4"/>
                    <a:pt x="317" y="10"/>
                  </a:cubicBezTo>
                  <a:cubicBezTo>
                    <a:pt x="244" y="95"/>
                    <a:pt x="182" y="168"/>
                    <a:pt x="122" y="229"/>
                  </a:cubicBezTo>
                  <a:cubicBezTo>
                    <a:pt x="109" y="241"/>
                    <a:pt x="98" y="253"/>
                    <a:pt x="98" y="265"/>
                  </a:cubicBezTo>
                  <a:cubicBezTo>
                    <a:pt x="49" y="314"/>
                    <a:pt x="12" y="362"/>
                    <a:pt x="0" y="411"/>
                  </a:cubicBezTo>
                  <a:cubicBezTo>
                    <a:pt x="0" y="424"/>
                    <a:pt x="0" y="435"/>
                    <a:pt x="12" y="448"/>
                  </a:cubicBezTo>
                  <a:lnTo>
                    <a:pt x="36" y="448"/>
                  </a:lnTo>
                  <a:cubicBezTo>
                    <a:pt x="49" y="448"/>
                    <a:pt x="49" y="435"/>
                    <a:pt x="49" y="424"/>
                  </a:cubicBezTo>
                  <a:cubicBezTo>
                    <a:pt x="61" y="375"/>
                    <a:pt x="109" y="314"/>
                    <a:pt x="158" y="265"/>
                  </a:cubicBezTo>
                  <a:lnTo>
                    <a:pt x="195" y="229"/>
                  </a:lnTo>
                  <a:cubicBezTo>
                    <a:pt x="244" y="168"/>
                    <a:pt x="292" y="107"/>
                    <a:pt x="353" y="46"/>
                  </a:cubicBezTo>
                  <a:cubicBezTo>
                    <a:pt x="365" y="34"/>
                    <a:pt x="353" y="22"/>
                    <a:pt x="353" y="10"/>
                  </a:cubicBezTo>
                  <a:cubicBezTo>
                    <a:pt x="347" y="4"/>
                    <a:pt x="338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74" name="Google Shape;2574;p36"/>
            <p:cNvSpPr/>
            <p:nvPr/>
          </p:nvSpPr>
          <p:spPr>
            <a:xfrm>
              <a:off x="7463604" y="3162568"/>
              <a:ext cx="15111" cy="18753"/>
            </a:xfrm>
            <a:custGeom>
              <a:avLst/>
              <a:gdLst/>
              <a:ahLst/>
              <a:cxnLst/>
              <a:rect l="l" t="t" r="r" b="b"/>
              <a:pathLst>
                <a:path w="307" h="381" extrusionOk="0">
                  <a:moveTo>
                    <a:pt x="285" y="1"/>
                  </a:moveTo>
                  <a:cubicBezTo>
                    <a:pt x="279" y="1"/>
                    <a:pt x="272" y="4"/>
                    <a:pt x="265" y="11"/>
                  </a:cubicBezTo>
                  <a:cubicBezTo>
                    <a:pt x="168" y="120"/>
                    <a:pt x="82" y="230"/>
                    <a:pt x="9" y="352"/>
                  </a:cubicBezTo>
                  <a:cubicBezTo>
                    <a:pt x="0" y="369"/>
                    <a:pt x="11" y="380"/>
                    <a:pt x="22" y="380"/>
                  </a:cubicBezTo>
                  <a:cubicBezTo>
                    <a:pt x="26" y="380"/>
                    <a:pt x="30" y="379"/>
                    <a:pt x="33" y="376"/>
                  </a:cubicBezTo>
                  <a:cubicBezTo>
                    <a:pt x="106" y="254"/>
                    <a:pt x="192" y="133"/>
                    <a:pt x="289" y="35"/>
                  </a:cubicBezTo>
                  <a:cubicBezTo>
                    <a:pt x="306" y="18"/>
                    <a:pt x="299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75" name="Google Shape;2575;p36"/>
            <p:cNvSpPr/>
            <p:nvPr/>
          </p:nvSpPr>
          <p:spPr>
            <a:xfrm>
              <a:off x="7462816" y="3162026"/>
              <a:ext cx="16243" cy="19639"/>
            </a:xfrm>
            <a:custGeom>
              <a:avLst/>
              <a:gdLst/>
              <a:ahLst/>
              <a:cxnLst/>
              <a:rect l="l" t="t" r="r" b="b"/>
              <a:pathLst>
                <a:path w="330" h="399" extrusionOk="0">
                  <a:moveTo>
                    <a:pt x="305" y="22"/>
                  </a:moveTo>
                  <a:lnTo>
                    <a:pt x="305" y="34"/>
                  </a:lnTo>
                  <a:cubicBezTo>
                    <a:pt x="208" y="144"/>
                    <a:pt x="122" y="253"/>
                    <a:pt x="49" y="374"/>
                  </a:cubicBezTo>
                  <a:lnTo>
                    <a:pt x="38" y="387"/>
                  </a:lnTo>
                  <a:cubicBezTo>
                    <a:pt x="25" y="387"/>
                    <a:pt x="25" y="374"/>
                    <a:pt x="25" y="374"/>
                  </a:cubicBezTo>
                  <a:cubicBezTo>
                    <a:pt x="98" y="253"/>
                    <a:pt x="195" y="131"/>
                    <a:pt x="293" y="22"/>
                  </a:cubicBezTo>
                  <a:close/>
                  <a:moveTo>
                    <a:pt x="299" y="1"/>
                  </a:moveTo>
                  <a:cubicBezTo>
                    <a:pt x="293" y="1"/>
                    <a:pt x="287" y="4"/>
                    <a:pt x="281" y="9"/>
                  </a:cubicBezTo>
                  <a:cubicBezTo>
                    <a:pt x="184" y="119"/>
                    <a:pt x="86" y="241"/>
                    <a:pt x="13" y="363"/>
                  </a:cubicBezTo>
                  <a:cubicBezTo>
                    <a:pt x="1" y="374"/>
                    <a:pt x="13" y="387"/>
                    <a:pt x="25" y="399"/>
                  </a:cubicBezTo>
                  <a:lnTo>
                    <a:pt x="38" y="399"/>
                  </a:lnTo>
                  <a:cubicBezTo>
                    <a:pt x="49" y="399"/>
                    <a:pt x="49" y="399"/>
                    <a:pt x="62" y="387"/>
                  </a:cubicBezTo>
                  <a:cubicBezTo>
                    <a:pt x="135" y="265"/>
                    <a:pt x="220" y="155"/>
                    <a:pt x="317" y="46"/>
                  </a:cubicBezTo>
                  <a:cubicBezTo>
                    <a:pt x="330" y="34"/>
                    <a:pt x="330" y="22"/>
                    <a:pt x="317" y="9"/>
                  </a:cubicBezTo>
                  <a:cubicBezTo>
                    <a:pt x="311" y="4"/>
                    <a:pt x="305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76" name="Google Shape;2576;p36"/>
            <p:cNvSpPr/>
            <p:nvPr/>
          </p:nvSpPr>
          <p:spPr>
            <a:xfrm>
              <a:off x="7462964" y="3170345"/>
              <a:ext cx="15307" cy="16292"/>
            </a:xfrm>
            <a:custGeom>
              <a:avLst/>
              <a:gdLst/>
              <a:ahLst/>
              <a:cxnLst/>
              <a:rect l="l" t="t" r="r" b="b"/>
              <a:pathLst>
                <a:path w="311" h="331" extrusionOk="0">
                  <a:moveTo>
                    <a:pt x="290" y="1"/>
                  </a:moveTo>
                  <a:cubicBezTo>
                    <a:pt x="286" y="1"/>
                    <a:pt x="281" y="3"/>
                    <a:pt x="278" y="11"/>
                  </a:cubicBezTo>
                  <a:cubicBezTo>
                    <a:pt x="192" y="108"/>
                    <a:pt x="108" y="205"/>
                    <a:pt x="10" y="291"/>
                  </a:cubicBezTo>
                  <a:cubicBezTo>
                    <a:pt x="0" y="311"/>
                    <a:pt x="14" y="330"/>
                    <a:pt x="33" y="330"/>
                  </a:cubicBezTo>
                  <a:cubicBezTo>
                    <a:pt x="37" y="330"/>
                    <a:pt x="42" y="329"/>
                    <a:pt x="46" y="327"/>
                  </a:cubicBezTo>
                  <a:lnTo>
                    <a:pt x="302" y="35"/>
                  </a:lnTo>
                  <a:cubicBezTo>
                    <a:pt x="310" y="18"/>
                    <a:pt x="301" y="1"/>
                    <a:pt x="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77" name="Google Shape;2577;p36"/>
            <p:cNvSpPr/>
            <p:nvPr/>
          </p:nvSpPr>
          <p:spPr>
            <a:xfrm>
              <a:off x="7462816" y="3169803"/>
              <a:ext cx="16243" cy="17276"/>
            </a:xfrm>
            <a:custGeom>
              <a:avLst/>
              <a:gdLst/>
              <a:ahLst/>
              <a:cxnLst/>
              <a:rect l="l" t="t" r="r" b="b"/>
              <a:pathLst>
                <a:path w="330" h="351" extrusionOk="0">
                  <a:moveTo>
                    <a:pt x="293" y="22"/>
                  </a:moveTo>
                  <a:cubicBezTo>
                    <a:pt x="305" y="22"/>
                    <a:pt x="305" y="34"/>
                    <a:pt x="305" y="34"/>
                  </a:cubicBezTo>
                  <a:lnTo>
                    <a:pt x="38" y="326"/>
                  </a:lnTo>
                  <a:lnTo>
                    <a:pt x="25" y="326"/>
                  </a:lnTo>
                  <a:lnTo>
                    <a:pt x="25" y="313"/>
                  </a:lnTo>
                  <a:lnTo>
                    <a:pt x="293" y="22"/>
                  </a:lnTo>
                  <a:close/>
                  <a:moveTo>
                    <a:pt x="291" y="0"/>
                  </a:moveTo>
                  <a:cubicBezTo>
                    <a:pt x="284" y="0"/>
                    <a:pt x="275" y="4"/>
                    <a:pt x="268" y="10"/>
                  </a:cubicBezTo>
                  <a:lnTo>
                    <a:pt x="13" y="302"/>
                  </a:lnTo>
                  <a:cubicBezTo>
                    <a:pt x="1" y="313"/>
                    <a:pt x="1" y="326"/>
                    <a:pt x="13" y="338"/>
                  </a:cubicBezTo>
                  <a:cubicBezTo>
                    <a:pt x="13" y="350"/>
                    <a:pt x="25" y="350"/>
                    <a:pt x="38" y="350"/>
                  </a:cubicBezTo>
                  <a:cubicBezTo>
                    <a:pt x="38" y="350"/>
                    <a:pt x="49" y="350"/>
                    <a:pt x="49" y="338"/>
                  </a:cubicBezTo>
                  <a:lnTo>
                    <a:pt x="317" y="46"/>
                  </a:lnTo>
                  <a:cubicBezTo>
                    <a:pt x="330" y="34"/>
                    <a:pt x="317" y="22"/>
                    <a:pt x="305" y="10"/>
                  </a:cubicBezTo>
                  <a:cubicBezTo>
                    <a:pt x="305" y="4"/>
                    <a:pt x="29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78" name="Google Shape;2578;p36"/>
            <p:cNvSpPr/>
            <p:nvPr/>
          </p:nvSpPr>
          <p:spPr>
            <a:xfrm>
              <a:off x="7447065" y="3072639"/>
              <a:ext cx="49958" cy="59753"/>
            </a:xfrm>
            <a:custGeom>
              <a:avLst/>
              <a:gdLst/>
              <a:ahLst/>
              <a:cxnLst/>
              <a:rect l="l" t="t" r="r" b="b"/>
              <a:pathLst>
                <a:path w="1015" h="1214" extrusionOk="0">
                  <a:moveTo>
                    <a:pt x="512" y="94"/>
                  </a:moveTo>
                  <a:cubicBezTo>
                    <a:pt x="646" y="94"/>
                    <a:pt x="773" y="173"/>
                    <a:pt x="831" y="342"/>
                  </a:cubicBezTo>
                  <a:cubicBezTo>
                    <a:pt x="904" y="525"/>
                    <a:pt x="904" y="779"/>
                    <a:pt x="795" y="950"/>
                  </a:cubicBezTo>
                  <a:cubicBezTo>
                    <a:pt x="727" y="1053"/>
                    <a:pt x="616" y="1134"/>
                    <a:pt x="482" y="1134"/>
                  </a:cubicBezTo>
                  <a:cubicBezTo>
                    <a:pt x="473" y="1134"/>
                    <a:pt x="464" y="1133"/>
                    <a:pt x="455" y="1133"/>
                  </a:cubicBezTo>
                  <a:cubicBezTo>
                    <a:pt x="309" y="1108"/>
                    <a:pt x="223" y="974"/>
                    <a:pt x="175" y="841"/>
                  </a:cubicBezTo>
                  <a:cubicBezTo>
                    <a:pt x="103" y="644"/>
                    <a:pt x="118" y="412"/>
                    <a:pt x="222" y="227"/>
                  </a:cubicBezTo>
                  <a:lnTo>
                    <a:pt x="222" y="227"/>
                  </a:lnTo>
                  <a:cubicBezTo>
                    <a:pt x="304" y="140"/>
                    <a:pt x="410" y="94"/>
                    <a:pt x="512" y="94"/>
                  </a:cubicBezTo>
                  <a:close/>
                  <a:moveTo>
                    <a:pt x="495" y="0"/>
                  </a:moveTo>
                  <a:cubicBezTo>
                    <a:pt x="354" y="0"/>
                    <a:pt x="216" y="72"/>
                    <a:pt x="146" y="217"/>
                  </a:cubicBezTo>
                  <a:lnTo>
                    <a:pt x="146" y="217"/>
                  </a:lnTo>
                  <a:cubicBezTo>
                    <a:pt x="0" y="449"/>
                    <a:pt x="30" y="786"/>
                    <a:pt x="163" y="1011"/>
                  </a:cubicBezTo>
                  <a:cubicBezTo>
                    <a:pt x="247" y="1147"/>
                    <a:pt x="376" y="1214"/>
                    <a:pt x="506" y="1214"/>
                  </a:cubicBezTo>
                  <a:cubicBezTo>
                    <a:pt x="620" y="1214"/>
                    <a:pt x="734" y="1162"/>
                    <a:pt x="820" y="1060"/>
                  </a:cubicBezTo>
                  <a:cubicBezTo>
                    <a:pt x="1014" y="828"/>
                    <a:pt x="1014" y="379"/>
                    <a:pt x="820" y="147"/>
                  </a:cubicBezTo>
                  <a:cubicBezTo>
                    <a:pt x="733" y="50"/>
                    <a:pt x="613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79" name="Google Shape;2579;p36"/>
            <p:cNvSpPr/>
            <p:nvPr/>
          </p:nvSpPr>
          <p:spPr>
            <a:xfrm>
              <a:off x="7446672" y="3072393"/>
              <a:ext cx="50943" cy="60196"/>
            </a:xfrm>
            <a:custGeom>
              <a:avLst/>
              <a:gdLst/>
              <a:ahLst/>
              <a:cxnLst/>
              <a:rect l="l" t="t" r="r" b="b"/>
              <a:pathLst>
                <a:path w="1035" h="1223" extrusionOk="0">
                  <a:moveTo>
                    <a:pt x="271" y="110"/>
                  </a:moveTo>
                  <a:cubicBezTo>
                    <a:pt x="275" y="110"/>
                    <a:pt x="280" y="116"/>
                    <a:pt x="280" y="116"/>
                  </a:cubicBezTo>
                  <a:cubicBezTo>
                    <a:pt x="293" y="116"/>
                    <a:pt x="293" y="128"/>
                    <a:pt x="280" y="140"/>
                  </a:cubicBezTo>
                  <a:cubicBezTo>
                    <a:pt x="268" y="165"/>
                    <a:pt x="244" y="189"/>
                    <a:pt x="231" y="213"/>
                  </a:cubicBezTo>
                  <a:lnTo>
                    <a:pt x="183" y="262"/>
                  </a:lnTo>
                  <a:cubicBezTo>
                    <a:pt x="171" y="274"/>
                    <a:pt x="171" y="274"/>
                    <a:pt x="158" y="274"/>
                  </a:cubicBezTo>
                  <a:cubicBezTo>
                    <a:pt x="158" y="262"/>
                    <a:pt x="147" y="262"/>
                    <a:pt x="147" y="249"/>
                  </a:cubicBezTo>
                  <a:cubicBezTo>
                    <a:pt x="183" y="201"/>
                    <a:pt x="220" y="152"/>
                    <a:pt x="268" y="116"/>
                  </a:cubicBezTo>
                  <a:cubicBezTo>
                    <a:pt x="268" y="112"/>
                    <a:pt x="270" y="110"/>
                    <a:pt x="271" y="110"/>
                  </a:cubicBezTo>
                  <a:close/>
                  <a:moveTo>
                    <a:pt x="514" y="110"/>
                  </a:moveTo>
                  <a:cubicBezTo>
                    <a:pt x="534" y="110"/>
                    <a:pt x="553" y="112"/>
                    <a:pt x="572" y="116"/>
                  </a:cubicBezTo>
                  <a:cubicBezTo>
                    <a:pt x="694" y="128"/>
                    <a:pt x="791" y="213"/>
                    <a:pt x="839" y="347"/>
                  </a:cubicBezTo>
                  <a:cubicBezTo>
                    <a:pt x="901" y="517"/>
                    <a:pt x="901" y="773"/>
                    <a:pt x="791" y="955"/>
                  </a:cubicBezTo>
                  <a:cubicBezTo>
                    <a:pt x="724" y="1066"/>
                    <a:pt x="607" y="1127"/>
                    <a:pt x="495" y="1127"/>
                  </a:cubicBezTo>
                  <a:cubicBezTo>
                    <a:pt x="484" y="1127"/>
                    <a:pt x="473" y="1126"/>
                    <a:pt x="463" y="1125"/>
                  </a:cubicBezTo>
                  <a:cubicBezTo>
                    <a:pt x="341" y="1113"/>
                    <a:pt x="256" y="1016"/>
                    <a:pt x="195" y="833"/>
                  </a:cubicBezTo>
                  <a:cubicBezTo>
                    <a:pt x="110" y="627"/>
                    <a:pt x="134" y="395"/>
                    <a:pt x="244" y="225"/>
                  </a:cubicBezTo>
                  <a:cubicBezTo>
                    <a:pt x="324" y="155"/>
                    <a:pt x="421" y="110"/>
                    <a:pt x="514" y="110"/>
                  </a:cubicBezTo>
                  <a:close/>
                  <a:moveTo>
                    <a:pt x="503" y="13"/>
                  </a:moveTo>
                  <a:cubicBezTo>
                    <a:pt x="626" y="13"/>
                    <a:pt x="743" y="71"/>
                    <a:pt x="815" y="165"/>
                  </a:cubicBezTo>
                  <a:cubicBezTo>
                    <a:pt x="1010" y="384"/>
                    <a:pt x="1010" y="833"/>
                    <a:pt x="815" y="1052"/>
                  </a:cubicBezTo>
                  <a:cubicBezTo>
                    <a:pt x="737" y="1153"/>
                    <a:pt x="629" y="1212"/>
                    <a:pt x="507" y="1212"/>
                  </a:cubicBezTo>
                  <a:cubicBezTo>
                    <a:pt x="497" y="1212"/>
                    <a:pt x="486" y="1212"/>
                    <a:pt x="475" y="1211"/>
                  </a:cubicBezTo>
                  <a:cubicBezTo>
                    <a:pt x="353" y="1198"/>
                    <a:pt x="244" y="1125"/>
                    <a:pt x="183" y="1016"/>
                  </a:cubicBezTo>
                  <a:cubicBezTo>
                    <a:pt x="49" y="809"/>
                    <a:pt x="25" y="493"/>
                    <a:pt x="134" y="274"/>
                  </a:cubicBezTo>
                  <a:cubicBezTo>
                    <a:pt x="147" y="274"/>
                    <a:pt x="147" y="286"/>
                    <a:pt x="147" y="286"/>
                  </a:cubicBezTo>
                  <a:cubicBezTo>
                    <a:pt x="155" y="290"/>
                    <a:pt x="162" y="292"/>
                    <a:pt x="167" y="292"/>
                  </a:cubicBezTo>
                  <a:cubicBezTo>
                    <a:pt x="179" y="292"/>
                    <a:pt x="187" y="286"/>
                    <a:pt x="195" y="286"/>
                  </a:cubicBezTo>
                  <a:cubicBezTo>
                    <a:pt x="110" y="444"/>
                    <a:pt x="110" y="651"/>
                    <a:pt x="171" y="846"/>
                  </a:cubicBezTo>
                  <a:cubicBezTo>
                    <a:pt x="231" y="1028"/>
                    <a:pt x="341" y="1125"/>
                    <a:pt x="463" y="1149"/>
                  </a:cubicBezTo>
                  <a:cubicBezTo>
                    <a:pt x="473" y="1150"/>
                    <a:pt x="483" y="1151"/>
                    <a:pt x="493" y="1151"/>
                  </a:cubicBezTo>
                  <a:cubicBezTo>
                    <a:pt x="614" y="1151"/>
                    <a:pt x="724" y="1080"/>
                    <a:pt x="803" y="967"/>
                  </a:cubicBezTo>
                  <a:cubicBezTo>
                    <a:pt x="925" y="784"/>
                    <a:pt x="912" y="517"/>
                    <a:pt x="852" y="335"/>
                  </a:cubicBezTo>
                  <a:cubicBezTo>
                    <a:pt x="803" y="201"/>
                    <a:pt x="706" y="116"/>
                    <a:pt x="585" y="92"/>
                  </a:cubicBezTo>
                  <a:cubicBezTo>
                    <a:pt x="566" y="90"/>
                    <a:pt x="548" y="89"/>
                    <a:pt x="530" y="89"/>
                  </a:cubicBezTo>
                  <a:cubicBezTo>
                    <a:pt x="439" y="89"/>
                    <a:pt x="351" y="116"/>
                    <a:pt x="280" y="176"/>
                  </a:cubicBezTo>
                  <a:cubicBezTo>
                    <a:pt x="280" y="165"/>
                    <a:pt x="293" y="152"/>
                    <a:pt x="304" y="152"/>
                  </a:cubicBezTo>
                  <a:cubicBezTo>
                    <a:pt x="317" y="128"/>
                    <a:pt x="304" y="116"/>
                    <a:pt x="304" y="103"/>
                  </a:cubicBezTo>
                  <a:cubicBezTo>
                    <a:pt x="299" y="98"/>
                    <a:pt x="290" y="95"/>
                    <a:pt x="280" y="95"/>
                  </a:cubicBezTo>
                  <a:cubicBezTo>
                    <a:pt x="271" y="95"/>
                    <a:pt x="262" y="98"/>
                    <a:pt x="256" y="103"/>
                  </a:cubicBezTo>
                  <a:cubicBezTo>
                    <a:pt x="249" y="107"/>
                    <a:pt x="243" y="111"/>
                    <a:pt x="236" y="116"/>
                  </a:cubicBezTo>
                  <a:lnTo>
                    <a:pt x="236" y="116"/>
                  </a:lnTo>
                  <a:cubicBezTo>
                    <a:pt x="292" y="60"/>
                    <a:pt x="362" y="28"/>
                    <a:pt x="439" y="19"/>
                  </a:cubicBezTo>
                  <a:cubicBezTo>
                    <a:pt x="460" y="15"/>
                    <a:pt x="482" y="13"/>
                    <a:pt x="503" y="13"/>
                  </a:cubicBezTo>
                  <a:close/>
                  <a:moveTo>
                    <a:pt x="503" y="1"/>
                  </a:moveTo>
                  <a:cubicBezTo>
                    <a:pt x="481" y="1"/>
                    <a:pt x="460" y="3"/>
                    <a:pt x="439" y="6"/>
                  </a:cubicBezTo>
                  <a:cubicBezTo>
                    <a:pt x="304" y="19"/>
                    <a:pt x="195" y="103"/>
                    <a:pt x="134" y="225"/>
                  </a:cubicBezTo>
                  <a:lnTo>
                    <a:pt x="134" y="249"/>
                  </a:lnTo>
                  <a:cubicBezTo>
                    <a:pt x="1" y="481"/>
                    <a:pt x="37" y="809"/>
                    <a:pt x="171" y="1028"/>
                  </a:cubicBezTo>
                  <a:cubicBezTo>
                    <a:pt x="231" y="1149"/>
                    <a:pt x="353" y="1222"/>
                    <a:pt x="475" y="1222"/>
                  </a:cubicBezTo>
                  <a:lnTo>
                    <a:pt x="512" y="1222"/>
                  </a:lnTo>
                  <a:cubicBezTo>
                    <a:pt x="633" y="1222"/>
                    <a:pt x="742" y="1174"/>
                    <a:pt x="839" y="1065"/>
                  </a:cubicBezTo>
                  <a:cubicBezTo>
                    <a:pt x="1034" y="833"/>
                    <a:pt x="1022" y="384"/>
                    <a:pt x="828" y="152"/>
                  </a:cubicBezTo>
                  <a:cubicBezTo>
                    <a:pt x="745" y="59"/>
                    <a:pt x="626" y="1"/>
                    <a:pt x="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80" name="Google Shape;2580;p36"/>
            <p:cNvSpPr/>
            <p:nvPr/>
          </p:nvSpPr>
          <p:spPr>
            <a:xfrm>
              <a:off x="7458042" y="3126931"/>
              <a:ext cx="25398" cy="66792"/>
            </a:xfrm>
            <a:custGeom>
              <a:avLst/>
              <a:gdLst/>
              <a:ahLst/>
              <a:cxnLst/>
              <a:rect l="l" t="t" r="r" b="b"/>
              <a:pathLst>
                <a:path w="516" h="1357" extrusionOk="0">
                  <a:moveTo>
                    <a:pt x="126" y="0"/>
                  </a:moveTo>
                  <a:cubicBezTo>
                    <a:pt x="119" y="0"/>
                    <a:pt x="114" y="2"/>
                    <a:pt x="110" y="5"/>
                  </a:cubicBezTo>
                  <a:cubicBezTo>
                    <a:pt x="73" y="66"/>
                    <a:pt x="49" y="127"/>
                    <a:pt x="13" y="187"/>
                  </a:cubicBezTo>
                  <a:cubicBezTo>
                    <a:pt x="0" y="200"/>
                    <a:pt x="13" y="224"/>
                    <a:pt x="25" y="224"/>
                  </a:cubicBezTo>
                  <a:cubicBezTo>
                    <a:pt x="232" y="357"/>
                    <a:pt x="0" y="857"/>
                    <a:pt x="0" y="1039"/>
                  </a:cubicBezTo>
                  <a:cubicBezTo>
                    <a:pt x="0" y="1160"/>
                    <a:pt x="122" y="1257"/>
                    <a:pt x="183" y="1343"/>
                  </a:cubicBezTo>
                  <a:cubicBezTo>
                    <a:pt x="194" y="1353"/>
                    <a:pt x="204" y="1357"/>
                    <a:pt x="214" y="1357"/>
                  </a:cubicBezTo>
                  <a:cubicBezTo>
                    <a:pt x="228" y="1357"/>
                    <a:pt x="242" y="1350"/>
                    <a:pt x="256" y="1343"/>
                  </a:cubicBezTo>
                  <a:cubicBezTo>
                    <a:pt x="329" y="1246"/>
                    <a:pt x="402" y="1148"/>
                    <a:pt x="487" y="1063"/>
                  </a:cubicBezTo>
                  <a:cubicBezTo>
                    <a:pt x="516" y="1035"/>
                    <a:pt x="492" y="991"/>
                    <a:pt x="463" y="991"/>
                  </a:cubicBezTo>
                  <a:cubicBezTo>
                    <a:pt x="455" y="991"/>
                    <a:pt x="446" y="994"/>
                    <a:pt x="438" y="1003"/>
                  </a:cubicBezTo>
                  <a:cubicBezTo>
                    <a:pt x="354" y="1087"/>
                    <a:pt x="280" y="1171"/>
                    <a:pt x="214" y="1255"/>
                  </a:cubicBezTo>
                  <a:lnTo>
                    <a:pt x="214" y="1255"/>
                  </a:lnTo>
                  <a:cubicBezTo>
                    <a:pt x="187" y="1220"/>
                    <a:pt x="161" y="1187"/>
                    <a:pt x="135" y="1160"/>
                  </a:cubicBezTo>
                  <a:cubicBezTo>
                    <a:pt x="86" y="1087"/>
                    <a:pt x="86" y="1051"/>
                    <a:pt x="98" y="966"/>
                  </a:cubicBezTo>
                  <a:cubicBezTo>
                    <a:pt x="110" y="832"/>
                    <a:pt x="146" y="686"/>
                    <a:pt x="171" y="552"/>
                  </a:cubicBezTo>
                  <a:cubicBezTo>
                    <a:pt x="194" y="414"/>
                    <a:pt x="206" y="265"/>
                    <a:pt x="84" y="188"/>
                  </a:cubicBezTo>
                  <a:lnTo>
                    <a:pt x="84" y="188"/>
                  </a:lnTo>
                  <a:cubicBezTo>
                    <a:pt x="107" y="135"/>
                    <a:pt x="138" y="82"/>
                    <a:pt x="159" y="30"/>
                  </a:cubicBezTo>
                  <a:cubicBezTo>
                    <a:pt x="168" y="12"/>
                    <a:pt x="144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81" name="Google Shape;2581;p36"/>
            <p:cNvSpPr/>
            <p:nvPr/>
          </p:nvSpPr>
          <p:spPr>
            <a:xfrm>
              <a:off x="7457451" y="3126537"/>
              <a:ext cx="26382" cy="67727"/>
            </a:xfrm>
            <a:custGeom>
              <a:avLst/>
              <a:gdLst/>
              <a:ahLst/>
              <a:cxnLst/>
              <a:rect l="l" t="t" r="r" b="b"/>
              <a:pathLst>
                <a:path w="536" h="1376" extrusionOk="0">
                  <a:moveTo>
                    <a:pt x="231" y="1278"/>
                  </a:moveTo>
                  <a:lnTo>
                    <a:pt x="244" y="1290"/>
                  </a:lnTo>
                  <a:lnTo>
                    <a:pt x="207" y="1290"/>
                  </a:lnTo>
                  <a:cubicBezTo>
                    <a:pt x="220" y="1290"/>
                    <a:pt x="220" y="1278"/>
                    <a:pt x="231" y="1278"/>
                  </a:cubicBezTo>
                  <a:close/>
                  <a:moveTo>
                    <a:pt x="158" y="13"/>
                  </a:moveTo>
                  <a:cubicBezTo>
                    <a:pt x="158" y="25"/>
                    <a:pt x="171" y="25"/>
                    <a:pt x="158" y="38"/>
                  </a:cubicBezTo>
                  <a:cubicBezTo>
                    <a:pt x="134" y="86"/>
                    <a:pt x="122" y="135"/>
                    <a:pt x="98" y="184"/>
                  </a:cubicBezTo>
                  <a:cubicBezTo>
                    <a:pt x="85" y="184"/>
                    <a:pt x="85" y="171"/>
                    <a:pt x="74" y="171"/>
                  </a:cubicBezTo>
                  <a:lnTo>
                    <a:pt x="61" y="159"/>
                  </a:lnTo>
                  <a:lnTo>
                    <a:pt x="85" y="244"/>
                  </a:lnTo>
                  <a:lnTo>
                    <a:pt x="98" y="232"/>
                  </a:lnTo>
                  <a:lnTo>
                    <a:pt x="98" y="208"/>
                  </a:lnTo>
                  <a:cubicBezTo>
                    <a:pt x="207" y="293"/>
                    <a:pt x="195" y="414"/>
                    <a:pt x="171" y="560"/>
                  </a:cubicBezTo>
                  <a:cubicBezTo>
                    <a:pt x="158" y="609"/>
                    <a:pt x="147" y="657"/>
                    <a:pt x="147" y="706"/>
                  </a:cubicBezTo>
                  <a:cubicBezTo>
                    <a:pt x="122" y="792"/>
                    <a:pt x="110" y="889"/>
                    <a:pt x="98" y="974"/>
                  </a:cubicBezTo>
                  <a:cubicBezTo>
                    <a:pt x="85" y="1059"/>
                    <a:pt x="85" y="1095"/>
                    <a:pt x="147" y="1168"/>
                  </a:cubicBezTo>
                  <a:cubicBezTo>
                    <a:pt x="171" y="1192"/>
                    <a:pt x="195" y="1229"/>
                    <a:pt x="220" y="1254"/>
                  </a:cubicBezTo>
                  <a:lnTo>
                    <a:pt x="220" y="1265"/>
                  </a:lnTo>
                  <a:lnTo>
                    <a:pt x="183" y="1302"/>
                  </a:lnTo>
                  <a:lnTo>
                    <a:pt x="171" y="1314"/>
                  </a:lnTo>
                  <a:cubicBezTo>
                    <a:pt x="171" y="1302"/>
                    <a:pt x="158" y="1302"/>
                    <a:pt x="158" y="1290"/>
                  </a:cubicBezTo>
                  <a:cubicBezTo>
                    <a:pt x="85" y="1217"/>
                    <a:pt x="25" y="1144"/>
                    <a:pt x="25" y="1047"/>
                  </a:cubicBezTo>
                  <a:cubicBezTo>
                    <a:pt x="25" y="998"/>
                    <a:pt x="49" y="913"/>
                    <a:pt x="74" y="816"/>
                  </a:cubicBezTo>
                  <a:cubicBezTo>
                    <a:pt x="122" y="597"/>
                    <a:pt x="195" y="330"/>
                    <a:pt x="49" y="232"/>
                  </a:cubicBezTo>
                  <a:cubicBezTo>
                    <a:pt x="37" y="220"/>
                    <a:pt x="25" y="208"/>
                    <a:pt x="37" y="195"/>
                  </a:cubicBezTo>
                  <a:cubicBezTo>
                    <a:pt x="61" y="135"/>
                    <a:pt x="98" y="74"/>
                    <a:pt x="134" y="25"/>
                  </a:cubicBezTo>
                  <a:cubicBezTo>
                    <a:pt x="134" y="13"/>
                    <a:pt x="134" y="13"/>
                    <a:pt x="147" y="13"/>
                  </a:cubicBezTo>
                  <a:close/>
                  <a:moveTo>
                    <a:pt x="475" y="1013"/>
                  </a:moveTo>
                  <a:cubicBezTo>
                    <a:pt x="484" y="1013"/>
                    <a:pt x="493" y="1016"/>
                    <a:pt x="499" y="1022"/>
                  </a:cubicBezTo>
                  <a:cubicBezTo>
                    <a:pt x="512" y="1035"/>
                    <a:pt x="512" y="1047"/>
                    <a:pt x="499" y="1059"/>
                  </a:cubicBezTo>
                  <a:cubicBezTo>
                    <a:pt x="414" y="1156"/>
                    <a:pt x="329" y="1241"/>
                    <a:pt x="256" y="1338"/>
                  </a:cubicBezTo>
                  <a:cubicBezTo>
                    <a:pt x="244" y="1351"/>
                    <a:pt x="231" y="1363"/>
                    <a:pt x="220" y="1363"/>
                  </a:cubicBezTo>
                  <a:lnTo>
                    <a:pt x="207" y="1351"/>
                  </a:lnTo>
                  <a:cubicBezTo>
                    <a:pt x="195" y="1338"/>
                    <a:pt x="183" y="1327"/>
                    <a:pt x="183" y="1314"/>
                  </a:cubicBezTo>
                  <a:lnTo>
                    <a:pt x="268" y="1302"/>
                  </a:lnTo>
                  <a:lnTo>
                    <a:pt x="244" y="1265"/>
                  </a:lnTo>
                  <a:cubicBezTo>
                    <a:pt x="304" y="1168"/>
                    <a:pt x="377" y="1095"/>
                    <a:pt x="450" y="1022"/>
                  </a:cubicBezTo>
                  <a:cubicBezTo>
                    <a:pt x="457" y="1016"/>
                    <a:pt x="466" y="1013"/>
                    <a:pt x="475" y="1013"/>
                  </a:cubicBezTo>
                  <a:close/>
                  <a:moveTo>
                    <a:pt x="158" y="1"/>
                  </a:moveTo>
                  <a:cubicBezTo>
                    <a:pt x="147" y="1"/>
                    <a:pt x="122" y="1"/>
                    <a:pt x="110" y="13"/>
                  </a:cubicBezTo>
                  <a:cubicBezTo>
                    <a:pt x="85" y="74"/>
                    <a:pt x="49" y="122"/>
                    <a:pt x="25" y="184"/>
                  </a:cubicBezTo>
                  <a:cubicBezTo>
                    <a:pt x="12" y="208"/>
                    <a:pt x="12" y="232"/>
                    <a:pt x="37" y="244"/>
                  </a:cubicBezTo>
                  <a:cubicBezTo>
                    <a:pt x="171" y="330"/>
                    <a:pt x="98" y="597"/>
                    <a:pt x="49" y="816"/>
                  </a:cubicBezTo>
                  <a:cubicBezTo>
                    <a:pt x="25" y="913"/>
                    <a:pt x="1" y="986"/>
                    <a:pt x="1" y="1047"/>
                  </a:cubicBezTo>
                  <a:cubicBezTo>
                    <a:pt x="1" y="1144"/>
                    <a:pt x="74" y="1229"/>
                    <a:pt x="147" y="1302"/>
                  </a:cubicBezTo>
                  <a:cubicBezTo>
                    <a:pt x="158" y="1327"/>
                    <a:pt x="171" y="1338"/>
                    <a:pt x="195" y="1363"/>
                  </a:cubicBezTo>
                  <a:cubicBezTo>
                    <a:pt x="195" y="1375"/>
                    <a:pt x="207" y="1375"/>
                    <a:pt x="220" y="1375"/>
                  </a:cubicBezTo>
                  <a:cubicBezTo>
                    <a:pt x="244" y="1375"/>
                    <a:pt x="256" y="1363"/>
                    <a:pt x="268" y="1351"/>
                  </a:cubicBezTo>
                  <a:cubicBezTo>
                    <a:pt x="341" y="1254"/>
                    <a:pt x="426" y="1168"/>
                    <a:pt x="512" y="1084"/>
                  </a:cubicBezTo>
                  <a:cubicBezTo>
                    <a:pt x="536" y="1059"/>
                    <a:pt x="523" y="1022"/>
                    <a:pt x="512" y="1011"/>
                  </a:cubicBezTo>
                  <a:cubicBezTo>
                    <a:pt x="499" y="998"/>
                    <a:pt x="487" y="992"/>
                    <a:pt x="475" y="992"/>
                  </a:cubicBezTo>
                  <a:cubicBezTo>
                    <a:pt x="463" y="992"/>
                    <a:pt x="451" y="998"/>
                    <a:pt x="439" y="1011"/>
                  </a:cubicBezTo>
                  <a:cubicBezTo>
                    <a:pt x="366" y="1084"/>
                    <a:pt x="293" y="1156"/>
                    <a:pt x="231" y="1241"/>
                  </a:cubicBezTo>
                  <a:cubicBezTo>
                    <a:pt x="207" y="1217"/>
                    <a:pt x="183" y="1192"/>
                    <a:pt x="158" y="1156"/>
                  </a:cubicBezTo>
                  <a:cubicBezTo>
                    <a:pt x="110" y="1095"/>
                    <a:pt x="110" y="1059"/>
                    <a:pt x="110" y="986"/>
                  </a:cubicBezTo>
                  <a:lnTo>
                    <a:pt x="122" y="974"/>
                  </a:lnTo>
                  <a:cubicBezTo>
                    <a:pt x="122" y="889"/>
                    <a:pt x="147" y="803"/>
                    <a:pt x="158" y="719"/>
                  </a:cubicBezTo>
                  <a:cubicBezTo>
                    <a:pt x="171" y="670"/>
                    <a:pt x="183" y="609"/>
                    <a:pt x="183" y="560"/>
                  </a:cubicBezTo>
                  <a:cubicBezTo>
                    <a:pt x="207" y="451"/>
                    <a:pt x="231" y="281"/>
                    <a:pt x="110" y="195"/>
                  </a:cubicBezTo>
                  <a:cubicBezTo>
                    <a:pt x="134" y="147"/>
                    <a:pt x="158" y="98"/>
                    <a:pt x="183" y="38"/>
                  </a:cubicBezTo>
                  <a:cubicBezTo>
                    <a:pt x="183" y="25"/>
                    <a:pt x="183" y="13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82" name="Google Shape;2582;p36"/>
            <p:cNvSpPr/>
            <p:nvPr/>
          </p:nvSpPr>
          <p:spPr>
            <a:xfrm>
              <a:off x="7473301" y="3143666"/>
              <a:ext cx="9942" cy="36177"/>
            </a:xfrm>
            <a:custGeom>
              <a:avLst/>
              <a:gdLst/>
              <a:ahLst/>
              <a:cxnLst/>
              <a:rect l="l" t="t" r="r" b="b"/>
              <a:pathLst>
                <a:path w="202" h="735" extrusionOk="0">
                  <a:moveTo>
                    <a:pt x="19" y="1"/>
                  </a:moveTo>
                  <a:cubicBezTo>
                    <a:pt x="8" y="1"/>
                    <a:pt x="0" y="10"/>
                    <a:pt x="7" y="30"/>
                  </a:cubicBezTo>
                  <a:cubicBezTo>
                    <a:pt x="31" y="249"/>
                    <a:pt x="92" y="480"/>
                    <a:pt x="128" y="699"/>
                  </a:cubicBezTo>
                  <a:cubicBezTo>
                    <a:pt x="128" y="724"/>
                    <a:pt x="141" y="735"/>
                    <a:pt x="156" y="735"/>
                  </a:cubicBezTo>
                  <a:cubicBezTo>
                    <a:pt x="177" y="735"/>
                    <a:pt x="201" y="715"/>
                    <a:pt x="201" y="687"/>
                  </a:cubicBezTo>
                  <a:cubicBezTo>
                    <a:pt x="165" y="455"/>
                    <a:pt x="128" y="225"/>
                    <a:pt x="44" y="17"/>
                  </a:cubicBezTo>
                  <a:cubicBezTo>
                    <a:pt x="38" y="7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83" name="Google Shape;2583;p36"/>
            <p:cNvSpPr/>
            <p:nvPr/>
          </p:nvSpPr>
          <p:spPr>
            <a:xfrm>
              <a:off x="7473005" y="3143322"/>
              <a:ext cx="10828" cy="36570"/>
            </a:xfrm>
            <a:custGeom>
              <a:avLst/>
              <a:gdLst/>
              <a:ahLst/>
              <a:cxnLst/>
              <a:rect l="l" t="t" r="r" b="b"/>
              <a:pathLst>
                <a:path w="220" h="743" extrusionOk="0">
                  <a:moveTo>
                    <a:pt x="25" y="13"/>
                  </a:moveTo>
                  <a:cubicBezTo>
                    <a:pt x="37" y="13"/>
                    <a:pt x="37" y="13"/>
                    <a:pt x="50" y="24"/>
                  </a:cubicBezTo>
                  <a:cubicBezTo>
                    <a:pt x="123" y="232"/>
                    <a:pt x="159" y="462"/>
                    <a:pt x="196" y="694"/>
                  </a:cubicBezTo>
                  <a:cubicBezTo>
                    <a:pt x="196" y="706"/>
                    <a:pt x="196" y="718"/>
                    <a:pt x="183" y="718"/>
                  </a:cubicBezTo>
                  <a:cubicBezTo>
                    <a:pt x="171" y="730"/>
                    <a:pt x="159" y="730"/>
                    <a:pt x="147" y="730"/>
                  </a:cubicBezTo>
                  <a:cubicBezTo>
                    <a:pt x="147" y="730"/>
                    <a:pt x="134" y="718"/>
                    <a:pt x="134" y="706"/>
                  </a:cubicBezTo>
                  <a:cubicBezTo>
                    <a:pt x="123" y="597"/>
                    <a:pt x="98" y="487"/>
                    <a:pt x="74" y="378"/>
                  </a:cubicBezTo>
                  <a:cubicBezTo>
                    <a:pt x="61" y="268"/>
                    <a:pt x="37" y="146"/>
                    <a:pt x="13" y="37"/>
                  </a:cubicBezTo>
                  <a:cubicBezTo>
                    <a:pt x="13" y="24"/>
                    <a:pt x="25" y="13"/>
                    <a:pt x="25" y="13"/>
                  </a:cubicBezTo>
                  <a:close/>
                  <a:moveTo>
                    <a:pt x="25" y="0"/>
                  </a:moveTo>
                  <a:cubicBezTo>
                    <a:pt x="13" y="0"/>
                    <a:pt x="1" y="13"/>
                    <a:pt x="1" y="37"/>
                  </a:cubicBezTo>
                  <a:cubicBezTo>
                    <a:pt x="13" y="146"/>
                    <a:pt x="37" y="268"/>
                    <a:pt x="61" y="378"/>
                  </a:cubicBezTo>
                  <a:cubicBezTo>
                    <a:pt x="86" y="487"/>
                    <a:pt x="98" y="597"/>
                    <a:pt x="123" y="718"/>
                  </a:cubicBezTo>
                  <a:cubicBezTo>
                    <a:pt x="123" y="730"/>
                    <a:pt x="134" y="743"/>
                    <a:pt x="147" y="743"/>
                  </a:cubicBezTo>
                  <a:lnTo>
                    <a:pt x="159" y="743"/>
                  </a:lnTo>
                  <a:cubicBezTo>
                    <a:pt x="171" y="743"/>
                    <a:pt x="183" y="743"/>
                    <a:pt x="196" y="730"/>
                  </a:cubicBezTo>
                  <a:cubicBezTo>
                    <a:pt x="207" y="730"/>
                    <a:pt x="220" y="706"/>
                    <a:pt x="220" y="694"/>
                  </a:cubicBezTo>
                  <a:cubicBezTo>
                    <a:pt x="183" y="451"/>
                    <a:pt x="134" y="232"/>
                    <a:pt x="61" y="24"/>
                  </a:cubicBezTo>
                  <a:cubicBezTo>
                    <a:pt x="50" y="0"/>
                    <a:pt x="37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84" name="Google Shape;2584;p36"/>
            <p:cNvSpPr/>
            <p:nvPr/>
          </p:nvSpPr>
          <p:spPr>
            <a:xfrm>
              <a:off x="7471824" y="3130426"/>
              <a:ext cx="9007" cy="15307"/>
            </a:xfrm>
            <a:custGeom>
              <a:avLst/>
              <a:gdLst/>
              <a:ahLst/>
              <a:cxnLst/>
              <a:rect l="l" t="t" r="r" b="b"/>
              <a:pathLst>
                <a:path w="183" h="311" extrusionOk="0">
                  <a:moveTo>
                    <a:pt x="93" y="1"/>
                  </a:moveTo>
                  <a:cubicBezTo>
                    <a:pt x="83" y="1"/>
                    <a:pt x="74" y="7"/>
                    <a:pt x="74" y="19"/>
                  </a:cubicBezTo>
                  <a:cubicBezTo>
                    <a:pt x="61" y="43"/>
                    <a:pt x="61" y="56"/>
                    <a:pt x="74" y="80"/>
                  </a:cubicBezTo>
                  <a:cubicBezTo>
                    <a:pt x="85" y="105"/>
                    <a:pt x="98" y="116"/>
                    <a:pt x="85" y="141"/>
                  </a:cubicBezTo>
                  <a:cubicBezTo>
                    <a:pt x="85" y="165"/>
                    <a:pt x="61" y="189"/>
                    <a:pt x="49" y="214"/>
                  </a:cubicBezTo>
                  <a:cubicBezTo>
                    <a:pt x="39" y="224"/>
                    <a:pt x="29" y="242"/>
                    <a:pt x="19" y="262"/>
                  </a:cubicBezTo>
                  <a:lnTo>
                    <a:pt x="12" y="262"/>
                  </a:lnTo>
                  <a:cubicBezTo>
                    <a:pt x="12" y="262"/>
                    <a:pt x="12" y="275"/>
                    <a:pt x="1" y="275"/>
                  </a:cubicBezTo>
                  <a:cubicBezTo>
                    <a:pt x="1" y="286"/>
                    <a:pt x="12" y="299"/>
                    <a:pt x="25" y="311"/>
                  </a:cubicBezTo>
                  <a:cubicBezTo>
                    <a:pt x="37" y="311"/>
                    <a:pt x="49" y="311"/>
                    <a:pt x="61" y="299"/>
                  </a:cubicBezTo>
                  <a:cubicBezTo>
                    <a:pt x="98" y="262"/>
                    <a:pt x="134" y="202"/>
                    <a:pt x="158" y="153"/>
                  </a:cubicBezTo>
                  <a:cubicBezTo>
                    <a:pt x="183" y="105"/>
                    <a:pt x="147" y="56"/>
                    <a:pt x="122" y="19"/>
                  </a:cubicBezTo>
                  <a:cubicBezTo>
                    <a:pt x="116" y="7"/>
                    <a:pt x="104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85" name="Google Shape;2585;p36"/>
            <p:cNvSpPr/>
            <p:nvPr/>
          </p:nvSpPr>
          <p:spPr>
            <a:xfrm>
              <a:off x="7471824" y="3130130"/>
              <a:ext cx="9647" cy="16243"/>
            </a:xfrm>
            <a:custGeom>
              <a:avLst/>
              <a:gdLst/>
              <a:ahLst/>
              <a:cxnLst/>
              <a:rect l="l" t="t" r="r" b="b"/>
              <a:pathLst>
                <a:path w="196" h="330" extrusionOk="0">
                  <a:moveTo>
                    <a:pt x="37" y="281"/>
                  </a:moveTo>
                  <a:lnTo>
                    <a:pt x="37" y="305"/>
                  </a:lnTo>
                  <a:lnTo>
                    <a:pt x="25" y="305"/>
                  </a:lnTo>
                  <a:lnTo>
                    <a:pt x="12" y="292"/>
                  </a:lnTo>
                  <a:lnTo>
                    <a:pt x="37" y="281"/>
                  </a:lnTo>
                  <a:close/>
                  <a:moveTo>
                    <a:pt x="85" y="13"/>
                  </a:moveTo>
                  <a:cubicBezTo>
                    <a:pt x="98" y="13"/>
                    <a:pt x="110" y="25"/>
                    <a:pt x="122" y="25"/>
                  </a:cubicBezTo>
                  <a:cubicBezTo>
                    <a:pt x="147" y="74"/>
                    <a:pt x="171" y="111"/>
                    <a:pt x="147" y="159"/>
                  </a:cubicBezTo>
                  <a:cubicBezTo>
                    <a:pt x="134" y="208"/>
                    <a:pt x="85" y="268"/>
                    <a:pt x="49" y="305"/>
                  </a:cubicBezTo>
                  <a:cubicBezTo>
                    <a:pt x="61" y="292"/>
                    <a:pt x="61" y="281"/>
                    <a:pt x="61" y="268"/>
                  </a:cubicBezTo>
                  <a:cubicBezTo>
                    <a:pt x="49" y="268"/>
                    <a:pt x="49" y="257"/>
                    <a:pt x="37" y="257"/>
                  </a:cubicBezTo>
                  <a:cubicBezTo>
                    <a:pt x="37" y="244"/>
                    <a:pt x="49" y="232"/>
                    <a:pt x="49" y="232"/>
                  </a:cubicBezTo>
                  <a:lnTo>
                    <a:pt x="61" y="220"/>
                  </a:lnTo>
                  <a:cubicBezTo>
                    <a:pt x="61" y="208"/>
                    <a:pt x="61" y="208"/>
                    <a:pt x="74" y="195"/>
                  </a:cubicBezTo>
                  <a:cubicBezTo>
                    <a:pt x="85" y="184"/>
                    <a:pt x="98" y="171"/>
                    <a:pt x="98" y="147"/>
                  </a:cubicBezTo>
                  <a:cubicBezTo>
                    <a:pt x="110" y="135"/>
                    <a:pt x="98" y="111"/>
                    <a:pt x="85" y="98"/>
                  </a:cubicBezTo>
                  <a:lnTo>
                    <a:pt x="85" y="86"/>
                  </a:lnTo>
                  <a:cubicBezTo>
                    <a:pt x="74" y="62"/>
                    <a:pt x="74" y="49"/>
                    <a:pt x="74" y="25"/>
                  </a:cubicBezTo>
                  <a:cubicBezTo>
                    <a:pt x="85" y="25"/>
                    <a:pt x="85" y="13"/>
                    <a:pt x="85" y="13"/>
                  </a:cubicBezTo>
                  <a:close/>
                  <a:moveTo>
                    <a:pt x="85" y="1"/>
                  </a:moveTo>
                  <a:cubicBezTo>
                    <a:pt x="74" y="1"/>
                    <a:pt x="61" y="13"/>
                    <a:pt x="61" y="25"/>
                  </a:cubicBezTo>
                  <a:lnTo>
                    <a:pt x="61" y="86"/>
                  </a:lnTo>
                  <a:cubicBezTo>
                    <a:pt x="61" y="98"/>
                    <a:pt x="74" y="98"/>
                    <a:pt x="74" y="111"/>
                  </a:cubicBezTo>
                  <a:cubicBezTo>
                    <a:pt x="74" y="122"/>
                    <a:pt x="85" y="135"/>
                    <a:pt x="85" y="147"/>
                  </a:cubicBezTo>
                  <a:cubicBezTo>
                    <a:pt x="74" y="159"/>
                    <a:pt x="74" y="171"/>
                    <a:pt x="61" y="184"/>
                  </a:cubicBezTo>
                  <a:cubicBezTo>
                    <a:pt x="49" y="195"/>
                    <a:pt x="49" y="208"/>
                    <a:pt x="37" y="208"/>
                  </a:cubicBezTo>
                  <a:lnTo>
                    <a:pt x="37" y="220"/>
                  </a:lnTo>
                  <a:cubicBezTo>
                    <a:pt x="25" y="232"/>
                    <a:pt x="25" y="244"/>
                    <a:pt x="12" y="257"/>
                  </a:cubicBezTo>
                  <a:cubicBezTo>
                    <a:pt x="1" y="268"/>
                    <a:pt x="1" y="281"/>
                    <a:pt x="1" y="281"/>
                  </a:cubicBezTo>
                  <a:lnTo>
                    <a:pt x="1" y="292"/>
                  </a:lnTo>
                  <a:cubicBezTo>
                    <a:pt x="1" y="305"/>
                    <a:pt x="12" y="317"/>
                    <a:pt x="25" y="317"/>
                  </a:cubicBezTo>
                  <a:cubicBezTo>
                    <a:pt x="25" y="329"/>
                    <a:pt x="37" y="329"/>
                    <a:pt x="37" y="329"/>
                  </a:cubicBezTo>
                  <a:cubicBezTo>
                    <a:pt x="49" y="329"/>
                    <a:pt x="61" y="317"/>
                    <a:pt x="61" y="317"/>
                  </a:cubicBezTo>
                  <a:cubicBezTo>
                    <a:pt x="110" y="281"/>
                    <a:pt x="147" y="220"/>
                    <a:pt x="171" y="159"/>
                  </a:cubicBezTo>
                  <a:cubicBezTo>
                    <a:pt x="195" y="111"/>
                    <a:pt x="158" y="62"/>
                    <a:pt x="134" y="13"/>
                  </a:cubicBezTo>
                  <a:cubicBezTo>
                    <a:pt x="122" y="1"/>
                    <a:pt x="110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86" name="Google Shape;2586;p36"/>
            <p:cNvSpPr/>
            <p:nvPr/>
          </p:nvSpPr>
          <p:spPr>
            <a:xfrm>
              <a:off x="7429985" y="3125208"/>
              <a:ext cx="29926" cy="45381"/>
            </a:xfrm>
            <a:custGeom>
              <a:avLst/>
              <a:gdLst/>
              <a:ahLst/>
              <a:cxnLst/>
              <a:rect l="l" t="t" r="r" b="b"/>
              <a:pathLst>
                <a:path w="608" h="922" extrusionOk="0">
                  <a:moveTo>
                    <a:pt x="548" y="1"/>
                  </a:moveTo>
                  <a:cubicBezTo>
                    <a:pt x="168" y="1"/>
                    <a:pt x="0" y="574"/>
                    <a:pt x="24" y="867"/>
                  </a:cubicBezTo>
                  <a:cubicBezTo>
                    <a:pt x="24" y="904"/>
                    <a:pt x="48" y="922"/>
                    <a:pt x="72" y="922"/>
                  </a:cubicBezTo>
                  <a:cubicBezTo>
                    <a:pt x="97" y="922"/>
                    <a:pt x="121" y="904"/>
                    <a:pt x="121" y="867"/>
                  </a:cubicBezTo>
                  <a:cubicBezTo>
                    <a:pt x="97" y="502"/>
                    <a:pt x="218" y="162"/>
                    <a:pt x="595" y="40"/>
                  </a:cubicBezTo>
                  <a:cubicBezTo>
                    <a:pt x="607" y="40"/>
                    <a:pt x="607" y="16"/>
                    <a:pt x="595" y="3"/>
                  </a:cubicBezTo>
                  <a:cubicBezTo>
                    <a:pt x="579" y="1"/>
                    <a:pt x="564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87" name="Google Shape;2587;p36"/>
            <p:cNvSpPr/>
            <p:nvPr/>
          </p:nvSpPr>
          <p:spPr>
            <a:xfrm>
              <a:off x="7429296" y="3125011"/>
              <a:ext cx="31205" cy="45873"/>
            </a:xfrm>
            <a:custGeom>
              <a:avLst/>
              <a:gdLst/>
              <a:ahLst/>
              <a:cxnLst/>
              <a:rect l="l" t="t" r="r" b="b"/>
              <a:pathLst>
                <a:path w="634" h="932" extrusionOk="0">
                  <a:moveTo>
                    <a:pt x="609" y="20"/>
                  </a:moveTo>
                  <a:lnTo>
                    <a:pt x="609" y="32"/>
                  </a:lnTo>
                  <a:cubicBezTo>
                    <a:pt x="609" y="32"/>
                    <a:pt x="609" y="44"/>
                    <a:pt x="597" y="44"/>
                  </a:cubicBezTo>
                  <a:cubicBezTo>
                    <a:pt x="414" y="105"/>
                    <a:pt x="86" y="299"/>
                    <a:pt x="122" y="871"/>
                  </a:cubicBezTo>
                  <a:cubicBezTo>
                    <a:pt x="122" y="896"/>
                    <a:pt x="111" y="907"/>
                    <a:pt x="86" y="920"/>
                  </a:cubicBezTo>
                  <a:cubicBezTo>
                    <a:pt x="62" y="920"/>
                    <a:pt x="38" y="907"/>
                    <a:pt x="38" y="871"/>
                  </a:cubicBezTo>
                  <a:cubicBezTo>
                    <a:pt x="25" y="640"/>
                    <a:pt x="122" y="299"/>
                    <a:pt x="293" y="129"/>
                  </a:cubicBezTo>
                  <a:cubicBezTo>
                    <a:pt x="378" y="56"/>
                    <a:pt x="463" y="20"/>
                    <a:pt x="548" y="20"/>
                  </a:cubicBezTo>
                  <a:close/>
                  <a:moveTo>
                    <a:pt x="538" y="0"/>
                  </a:moveTo>
                  <a:cubicBezTo>
                    <a:pt x="444" y="0"/>
                    <a:pt x="359" y="39"/>
                    <a:pt x="281" y="117"/>
                  </a:cubicBezTo>
                  <a:cubicBezTo>
                    <a:pt x="98" y="288"/>
                    <a:pt x="1" y="640"/>
                    <a:pt x="25" y="871"/>
                  </a:cubicBezTo>
                  <a:cubicBezTo>
                    <a:pt x="25" y="907"/>
                    <a:pt x="62" y="932"/>
                    <a:pt x="86" y="932"/>
                  </a:cubicBezTo>
                  <a:cubicBezTo>
                    <a:pt x="122" y="932"/>
                    <a:pt x="147" y="907"/>
                    <a:pt x="147" y="871"/>
                  </a:cubicBezTo>
                  <a:cubicBezTo>
                    <a:pt x="111" y="312"/>
                    <a:pt x="414" y="117"/>
                    <a:pt x="609" y="56"/>
                  </a:cubicBezTo>
                  <a:cubicBezTo>
                    <a:pt x="621" y="56"/>
                    <a:pt x="633" y="44"/>
                    <a:pt x="621" y="20"/>
                  </a:cubicBezTo>
                  <a:cubicBezTo>
                    <a:pt x="621" y="7"/>
                    <a:pt x="621" y="7"/>
                    <a:pt x="609" y="7"/>
                  </a:cubicBezTo>
                  <a:cubicBezTo>
                    <a:pt x="585" y="2"/>
                    <a:pt x="561" y="0"/>
                    <a:pt x="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88" name="Google Shape;2588;p36"/>
            <p:cNvSpPr/>
            <p:nvPr/>
          </p:nvSpPr>
          <p:spPr>
            <a:xfrm>
              <a:off x="7433529" y="3167933"/>
              <a:ext cx="26973" cy="4331"/>
            </a:xfrm>
            <a:custGeom>
              <a:avLst/>
              <a:gdLst/>
              <a:ahLst/>
              <a:cxnLst/>
              <a:rect l="l" t="t" r="r" b="b"/>
              <a:pathLst>
                <a:path w="548" h="88" extrusionOk="0">
                  <a:moveTo>
                    <a:pt x="365" y="0"/>
                  </a:moveTo>
                  <a:cubicBezTo>
                    <a:pt x="260" y="0"/>
                    <a:pt x="154" y="11"/>
                    <a:pt x="49" y="11"/>
                  </a:cubicBezTo>
                  <a:cubicBezTo>
                    <a:pt x="0" y="11"/>
                    <a:pt x="0" y="84"/>
                    <a:pt x="49" y="84"/>
                  </a:cubicBezTo>
                  <a:cubicBezTo>
                    <a:pt x="129" y="84"/>
                    <a:pt x="210" y="87"/>
                    <a:pt x="290" y="87"/>
                  </a:cubicBezTo>
                  <a:cubicBezTo>
                    <a:pt x="368" y="87"/>
                    <a:pt x="445" y="84"/>
                    <a:pt x="523" y="72"/>
                  </a:cubicBezTo>
                  <a:cubicBezTo>
                    <a:pt x="547" y="72"/>
                    <a:pt x="547" y="24"/>
                    <a:pt x="523" y="11"/>
                  </a:cubicBezTo>
                  <a:cubicBezTo>
                    <a:pt x="470" y="3"/>
                    <a:pt x="418" y="0"/>
                    <a:pt x="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89" name="Google Shape;2589;p36"/>
            <p:cNvSpPr/>
            <p:nvPr/>
          </p:nvSpPr>
          <p:spPr>
            <a:xfrm>
              <a:off x="7433529" y="3167687"/>
              <a:ext cx="26973" cy="5020"/>
            </a:xfrm>
            <a:custGeom>
              <a:avLst/>
              <a:gdLst/>
              <a:ahLst/>
              <a:cxnLst/>
              <a:rect l="l" t="t" r="r" b="b"/>
              <a:pathLst>
                <a:path w="548" h="102" extrusionOk="0">
                  <a:moveTo>
                    <a:pt x="171" y="16"/>
                  </a:moveTo>
                  <a:cubicBezTo>
                    <a:pt x="280" y="16"/>
                    <a:pt x="401" y="16"/>
                    <a:pt x="523" y="29"/>
                  </a:cubicBezTo>
                  <a:cubicBezTo>
                    <a:pt x="535" y="29"/>
                    <a:pt x="535" y="40"/>
                    <a:pt x="535" y="53"/>
                  </a:cubicBezTo>
                  <a:cubicBezTo>
                    <a:pt x="535" y="65"/>
                    <a:pt x="535" y="65"/>
                    <a:pt x="523" y="65"/>
                  </a:cubicBezTo>
                  <a:cubicBezTo>
                    <a:pt x="451" y="79"/>
                    <a:pt x="379" y="85"/>
                    <a:pt x="310" y="85"/>
                  </a:cubicBezTo>
                  <a:cubicBezTo>
                    <a:pt x="262" y="85"/>
                    <a:pt x="215" y="82"/>
                    <a:pt x="171" y="77"/>
                  </a:cubicBezTo>
                  <a:lnTo>
                    <a:pt x="49" y="77"/>
                  </a:lnTo>
                  <a:cubicBezTo>
                    <a:pt x="25" y="77"/>
                    <a:pt x="25" y="65"/>
                    <a:pt x="25" y="53"/>
                  </a:cubicBezTo>
                  <a:cubicBezTo>
                    <a:pt x="25" y="40"/>
                    <a:pt x="25" y="29"/>
                    <a:pt x="49" y="29"/>
                  </a:cubicBezTo>
                  <a:cubicBezTo>
                    <a:pt x="85" y="29"/>
                    <a:pt x="122" y="29"/>
                    <a:pt x="171" y="16"/>
                  </a:cubicBezTo>
                  <a:close/>
                  <a:moveTo>
                    <a:pt x="345" y="1"/>
                  </a:moveTo>
                  <a:cubicBezTo>
                    <a:pt x="285" y="1"/>
                    <a:pt x="226" y="4"/>
                    <a:pt x="171" y="4"/>
                  </a:cubicBezTo>
                  <a:lnTo>
                    <a:pt x="49" y="4"/>
                  </a:lnTo>
                  <a:cubicBezTo>
                    <a:pt x="25" y="4"/>
                    <a:pt x="0" y="29"/>
                    <a:pt x="0" y="53"/>
                  </a:cubicBezTo>
                  <a:cubicBezTo>
                    <a:pt x="0" y="77"/>
                    <a:pt x="25" y="89"/>
                    <a:pt x="49" y="89"/>
                  </a:cubicBezTo>
                  <a:cubicBezTo>
                    <a:pt x="85" y="102"/>
                    <a:pt x="122" y="102"/>
                    <a:pt x="171" y="102"/>
                  </a:cubicBezTo>
                  <a:lnTo>
                    <a:pt x="328" y="102"/>
                  </a:lnTo>
                  <a:cubicBezTo>
                    <a:pt x="389" y="102"/>
                    <a:pt x="462" y="102"/>
                    <a:pt x="523" y="89"/>
                  </a:cubicBezTo>
                  <a:cubicBezTo>
                    <a:pt x="535" y="89"/>
                    <a:pt x="547" y="65"/>
                    <a:pt x="547" y="53"/>
                  </a:cubicBezTo>
                  <a:cubicBezTo>
                    <a:pt x="547" y="29"/>
                    <a:pt x="535" y="16"/>
                    <a:pt x="523" y="16"/>
                  </a:cubicBezTo>
                  <a:cubicBezTo>
                    <a:pt x="463" y="4"/>
                    <a:pt x="404" y="1"/>
                    <a:pt x="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90" name="Google Shape;2590;p36"/>
            <p:cNvSpPr/>
            <p:nvPr/>
          </p:nvSpPr>
          <p:spPr>
            <a:xfrm>
              <a:off x="7483194" y="3124765"/>
              <a:ext cx="28203" cy="48875"/>
            </a:xfrm>
            <a:custGeom>
              <a:avLst/>
              <a:gdLst/>
              <a:ahLst/>
              <a:cxnLst/>
              <a:rect l="l" t="t" r="r" b="b"/>
              <a:pathLst>
                <a:path w="573" h="993" extrusionOk="0">
                  <a:moveTo>
                    <a:pt x="25" y="1"/>
                  </a:moveTo>
                  <a:cubicBezTo>
                    <a:pt x="0" y="1"/>
                    <a:pt x="0" y="37"/>
                    <a:pt x="13" y="49"/>
                  </a:cubicBezTo>
                  <a:cubicBezTo>
                    <a:pt x="365" y="183"/>
                    <a:pt x="426" y="620"/>
                    <a:pt x="426" y="949"/>
                  </a:cubicBezTo>
                  <a:cubicBezTo>
                    <a:pt x="426" y="976"/>
                    <a:pt x="449" y="992"/>
                    <a:pt x="471" y="992"/>
                  </a:cubicBezTo>
                  <a:cubicBezTo>
                    <a:pt x="489" y="992"/>
                    <a:pt x="506" y="982"/>
                    <a:pt x="511" y="961"/>
                  </a:cubicBezTo>
                  <a:cubicBezTo>
                    <a:pt x="572" y="657"/>
                    <a:pt x="414" y="25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91" name="Google Shape;2591;p36"/>
            <p:cNvSpPr/>
            <p:nvPr/>
          </p:nvSpPr>
          <p:spPr>
            <a:xfrm>
              <a:off x="7482604" y="3124175"/>
              <a:ext cx="28154" cy="50303"/>
            </a:xfrm>
            <a:custGeom>
              <a:avLst/>
              <a:gdLst/>
              <a:ahLst/>
              <a:cxnLst/>
              <a:rect l="l" t="t" r="r" b="b"/>
              <a:pathLst>
                <a:path w="572" h="1022" extrusionOk="0">
                  <a:moveTo>
                    <a:pt x="37" y="24"/>
                  </a:moveTo>
                  <a:cubicBezTo>
                    <a:pt x="146" y="24"/>
                    <a:pt x="244" y="86"/>
                    <a:pt x="328" y="195"/>
                  </a:cubicBezTo>
                  <a:cubicBezTo>
                    <a:pt x="499" y="402"/>
                    <a:pt x="547" y="767"/>
                    <a:pt x="511" y="973"/>
                  </a:cubicBezTo>
                  <a:cubicBezTo>
                    <a:pt x="511" y="997"/>
                    <a:pt x="487" y="997"/>
                    <a:pt x="474" y="997"/>
                  </a:cubicBezTo>
                  <a:cubicBezTo>
                    <a:pt x="463" y="997"/>
                    <a:pt x="450" y="986"/>
                    <a:pt x="450" y="973"/>
                  </a:cubicBezTo>
                  <a:cubicBezTo>
                    <a:pt x="450" y="462"/>
                    <a:pt x="304" y="159"/>
                    <a:pt x="25" y="49"/>
                  </a:cubicBezTo>
                  <a:lnTo>
                    <a:pt x="25" y="24"/>
                  </a:lnTo>
                  <a:close/>
                  <a:moveTo>
                    <a:pt x="37" y="0"/>
                  </a:moveTo>
                  <a:cubicBezTo>
                    <a:pt x="12" y="0"/>
                    <a:pt x="12" y="13"/>
                    <a:pt x="1" y="24"/>
                  </a:cubicBezTo>
                  <a:cubicBezTo>
                    <a:pt x="1" y="37"/>
                    <a:pt x="12" y="61"/>
                    <a:pt x="25" y="61"/>
                  </a:cubicBezTo>
                  <a:cubicBezTo>
                    <a:pt x="292" y="170"/>
                    <a:pt x="426" y="475"/>
                    <a:pt x="426" y="973"/>
                  </a:cubicBezTo>
                  <a:cubicBezTo>
                    <a:pt x="426" y="997"/>
                    <a:pt x="450" y="1010"/>
                    <a:pt x="474" y="1022"/>
                  </a:cubicBezTo>
                  <a:cubicBezTo>
                    <a:pt x="499" y="1022"/>
                    <a:pt x="523" y="1010"/>
                    <a:pt x="523" y="986"/>
                  </a:cubicBezTo>
                  <a:cubicBezTo>
                    <a:pt x="572" y="767"/>
                    <a:pt x="511" y="402"/>
                    <a:pt x="341" y="183"/>
                  </a:cubicBezTo>
                  <a:cubicBezTo>
                    <a:pt x="255" y="73"/>
                    <a:pt x="146" y="13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92" name="Google Shape;2592;p36"/>
            <p:cNvSpPr/>
            <p:nvPr/>
          </p:nvSpPr>
          <p:spPr>
            <a:xfrm>
              <a:off x="7479010" y="3168080"/>
              <a:ext cx="28154" cy="5020"/>
            </a:xfrm>
            <a:custGeom>
              <a:avLst/>
              <a:gdLst/>
              <a:ahLst/>
              <a:cxnLst/>
              <a:rect l="l" t="t" r="r" b="b"/>
              <a:pathLst>
                <a:path w="572" h="102" extrusionOk="0">
                  <a:moveTo>
                    <a:pt x="241" y="0"/>
                  </a:moveTo>
                  <a:cubicBezTo>
                    <a:pt x="169" y="0"/>
                    <a:pt x="100" y="5"/>
                    <a:pt x="37" y="21"/>
                  </a:cubicBezTo>
                  <a:cubicBezTo>
                    <a:pt x="27" y="21"/>
                    <a:pt x="20" y="25"/>
                    <a:pt x="15" y="31"/>
                  </a:cubicBezTo>
                  <a:lnTo>
                    <a:pt x="15" y="31"/>
                  </a:lnTo>
                  <a:cubicBezTo>
                    <a:pt x="14" y="32"/>
                    <a:pt x="13" y="32"/>
                    <a:pt x="12" y="32"/>
                  </a:cubicBezTo>
                  <a:cubicBezTo>
                    <a:pt x="1" y="32"/>
                    <a:pt x="1" y="69"/>
                    <a:pt x="12" y="69"/>
                  </a:cubicBezTo>
                  <a:cubicBezTo>
                    <a:pt x="13" y="70"/>
                    <a:pt x="14" y="70"/>
                    <a:pt x="15" y="70"/>
                  </a:cubicBezTo>
                  <a:lnTo>
                    <a:pt x="15" y="70"/>
                  </a:lnTo>
                  <a:cubicBezTo>
                    <a:pt x="20" y="77"/>
                    <a:pt x="27" y="81"/>
                    <a:pt x="37" y="81"/>
                  </a:cubicBezTo>
                  <a:cubicBezTo>
                    <a:pt x="100" y="97"/>
                    <a:pt x="169" y="101"/>
                    <a:pt x="241" y="101"/>
                  </a:cubicBezTo>
                  <a:cubicBezTo>
                    <a:pt x="336" y="101"/>
                    <a:pt x="433" y="94"/>
                    <a:pt x="523" y="94"/>
                  </a:cubicBezTo>
                  <a:cubicBezTo>
                    <a:pt x="572" y="94"/>
                    <a:pt x="572" y="8"/>
                    <a:pt x="523" y="8"/>
                  </a:cubicBezTo>
                  <a:cubicBezTo>
                    <a:pt x="433" y="8"/>
                    <a:pt x="336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93" name="Google Shape;2593;p36"/>
            <p:cNvSpPr/>
            <p:nvPr/>
          </p:nvSpPr>
          <p:spPr>
            <a:xfrm>
              <a:off x="7478370" y="3167441"/>
              <a:ext cx="28794" cy="6448"/>
            </a:xfrm>
            <a:custGeom>
              <a:avLst/>
              <a:gdLst/>
              <a:ahLst/>
              <a:cxnLst/>
              <a:rect l="l" t="t" r="r" b="b"/>
              <a:pathLst>
                <a:path w="585" h="131" extrusionOk="0">
                  <a:moveTo>
                    <a:pt x="536" y="34"/>
                  </a:moveTo>
                  <a:cubicBezTo>
                    <a:pt x="560" y="34"/>
                    <a:pt x="573" y="45"/>
                    <a:pt x="573" y="70"/>
                  </a:cubicBezTo>
                  <a:cubicBezTo>
                    <a:pt x="573" y="82"/>
                    <a:pt x="560" y="94"/>
                    <a:pt x="536" y="107"/>
                  </a:cubicBezTo>
                  <a:lnTo>
                    <a:pt x="536" y="34"/>
                  </a:lnTo>
                  <a:close/>
                  <a:moveTo>
                    <a:pt x="414" y="21"/>
                  </a:moveTo>
                  <a:cubicBezTo>
                    <a:pt x="451" y="21"/>
                    <a:pt x="487" y="34"/>
                    <a:pt x="524" y="34"/>
                  </a:cubicBezTo>
                  <a:lnTo>
                    <a:pt x="524" y="107"/>
                  </a:lnTo>
                  <a:lnTo>
                    <a:pt x="414" y="107"/>
                  </a:lnTo>
                  <a:cubicBezTo>
                    <a:pt x="362" y="107"/>
                    <a:pt x="309" y="108"/>
                    <a:pt x="258" y="108"/>
                  </a:cubicBezTo>
                  <a:cubicBezTo>
                    <a:pt x="179" y="108"/>
                    <a:pt x="104" y="104"/>
                    <a:pt x="38" y="82"/>
                  </a:cubicBezTo>
                  <a:lnTo>
                    <a:pt x="38" y="70"/>
                  </a:lnTo>
                  <a:lnTo>
                    <a:pt x="38" y="45"/>
                  </a:lnTo>
                  <a:cubicBezTo>
                    <a:pt x="147" y="21"/>
                    <a:pt x="281" y="21"/>
                    <a:pt x="414" y="21"/>
                  </a:cubicBezTo>
                  <a:close/>
                  <a:moveTo>
                    <a:pt x="251" y="1"/>
                  </a:moveTo>
                  <a:cubicBezTo>
                    <a:pt x="181" y="1"/>
                    <a:pt x="113" y="7"/>
                    <a:pt x="50" y="21"/>
                  </a:cubicBezTo>
                  <a:cubicBezTo>
                    <a:pt x="38" y="21"/>
                    <a:pt x="25" y="34"/>
                    <a:pt x="25" y="34"/>
                  </a:cubicBezTo>
                  <a:cubicBezTo>
                    <a:pt x="14" y="45"/>
                    <a:pt x="1" y="45"/>
                    <a:pt x="1" y="70"/>
                  </a:cubicBezTo>
                  <a:cubicBezTo>
                    <a:pt x="1" y="82"/>
                    <a:pt x="14" y="94"/>
                    <a:pt x="25" y="94"/>
                  </a:cubicBezTo>
                  <a:cubicBezTo>
                    <a:pt x="25" y="94"/>
                    <a:pt x="38" y="107"/>
                    <a:pt x="50" y="107"/>
                  </a:cubicBezTo>
                  <a:cubicBezTo>
                    <a:pt x="111" y="118"/>
                    <a:pt x="184" y="131"/>
                    <a:pt x="257" y="131"/>
                  </a:cubicBezTo>
                  <a:cubicBezTo>
                    <a:pt x="305" y="131"/>
                    <a:pt x="354" y="118"/>
                    <a:pt x="403" y="118"/>
                  </a:cubicBezTo>
                  <a:lnTo>
                    <a:pt x="536" y="118"/>
                  </a:lnTo>
                  <a:cubicBezTo>
                    <a:pt x="573" y="118"/>
                    <a:pt x="585" y="94"/>
                    <a:pt x="585" y="70"/>
                  </a:cubicBezTo>
                  <a:cubicBezTo>
                    <a:pt x="585" y="45"/>
                    <a:pt x="573" y="9"/>
                    <a:pt x="536" y="9"/>
                  </a:cubicBezTo>
                  <a:lnTo>
                    <a:pt x="403" y="9"/>
                  </a:lnTo>
                  <a:cubicBezTo>
                    <a:pt x="352" y="4"/>
                    <a:pt x="301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94" name="Google Shape;2594;p36"/>
            <p:cNvSpPr/>
            <p:nvPr/>
          </p:nvSpPr>
          <p:spPr>
            <a:xfrm>
              <a:off x="7560522" y="3183093"/>
              <a:ext cx="62755" cy="75110"/>
            </a:xfrm>
            <a:custGeom>
              <a:avLst/>
              <a:gdLst/>
              <a:ahLst/>
              <a:cxnLst/>
              <a:rect l="l" t="t" r="r" b="b"/>
              <a:pathLst>
                <a:path w="1275" h="1526" extrusionOk="0">
                  <a:moveTo>
                    <a:pt x="627" y="108"/>
                  </a:moveTo>
                  <a:cubicBezTo>
                    <a:pt x="675" y="108"/>
                    <a:pt x="725" y="121"/>
                    <a:pt x="777" y="153"/>
                  </a:cubicBezTo>
                  <a:cubicBezTo>
                    <a:pt x="898" y="226"/>
                    <a:pt x="983" y="372"/>
                    <a:pt x="1044" y="506"/>
                  </a:cubicBezTo>
                  <a:cubicBezTo>
                    <a:pt x="1153" y="797"/>
                    <a:pt x="1093" y="1162"/>
                    <a:pt x="813" y="1345"/>
                  </a:cubicBezTo>
                  <a:cubicBezTo>
                    <a:pt x="743" y="1394"/>
                    <a:pt x="661" y="1421"/>
                    <a:pt x="580" y="1421"/>
                  </a:cubicBezTo>
                  <a:cubicBezTo>
                    <a:pt x="480" y="1421"/>
                    <a:pt x="382" y="1379"/>
                    <a:pt x="315" y="1284"/>
                  </a:cubicBezTo>
                  <a:cubicBezTo>
                    <a:pt x="229" y="1162"/>
                    <a:pt x="169" y="992"/>
                    <a:pt x="156" y="846"/>
                  </a:cubicBezTo>
                  <a:cubicBezTo>
                    <a:pt x="136" y="651"/>
                    <a:pt x="165" y="455"/>
                    <a:pt x="259" y="305"/>
                  </a:cubicBezTo>
                  <a:lnTo>
                    <a:pt x="259" y="305"/>
                  </a:lnTo>
                  <a:cubicBezTo>
                    <a:pt x="261" y="303"/>
                    <a:pt x="264" y="302"/>
                    <a:pt x="266" y="299"/>
                  </a:cubicBezTo>
                  <a:cubicBezTo>
                    <a:pt x="373" y="210"/>
                    <a:pt x="493" y="108"/>
                    <a:pt x="627" y="108"/>
                  </a:cubicBezTo>
                  <a:close/>
                  <a:moveTo>
                    <a:pt x="612" y="1"/>
                  </a:moveTo>
                  <a:cubicBezTo>
                    <a:pt x="528" y="1"/>
                    <a:pt x="444" y="31"/>
                    <a:pt x="373" y="80"/>
                  </a:cubicBezTo>
                  <a:lnTo>
                    <a:pt x="373" y="80"/>
                  </a:lnTo>
                  <a:cubicBezTo>
                    <a:pt x="99" y="228"/>
                    <a:pt x="0" y="617"/>
                    <a:pt x="59" y="919"/>
                  </a:cubicBezTo>
                  <a:cubicBezTo>
                    <a:pt x="96" y="1102"/>
                    <a:pt x="180" y="1345"/>
                    <a:pt x="339" y="1454"/>
                  </a:cubicBezTo>
                  <a:cubicBezTo>
                    <a:pt x="409" y="1503"/>
                    <a:pt x="492" y="1526"/>
                    <a:pt x="575" y="1526"/>
                  </a:cubicBezTo>
                  <a:cubicBezTo>
                    <a:pt x="680" y="1526"/>
                    <a:pt x="786" y="1491"/>
                    <a:pt x="874" y="1430"/>
                  </a:cubicBezTo>
                  <a:cubicBezTo>
                    <a:pt x="1226" y="1199"/>
                    <a:pt x="1275" y="725"/>
                    <a:pt x="1093" y="372"/>
                  </a:cubicBezTo>
                  <a:cubicBezTo>
                    <a:pt x="1007" y="202"/>
                    <a:pt x="874" y="32"/>
                    <a:pt x="680" y="7"/>
                  </a:cubicBezTo>
                  <a:cubicBezTo>
                    <a:pt x="657" y="3"/>
                    <a:pt x="635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95" name="Google Shape;2595;p36"/>
            <p:cNvSpPr/>
            <p:nvPr/>
          </p:nvSpPr>
          <p:spPr>
            <a:xfrm>
              <a:off x="7561014" y="3182650"/>
              <a:ext cx="62263" cy="76242"/>
            </a:xfrm>
            <a:custGeom>
              <a:avLst/>
              <a:gdLst/>
              <a:ahLst/>
              <a:cxnLst/>
              <a:rect l="l" t="t" r="r" b="b"/>
              <a:pathLst>
                <a:path w="1265" h="1549" extrusionOk="0">
                  <a:moveTo>
                    <a:pt x="608" y="41"/>
                  </a:moveTo>
                  <a:cubicBezTo>
                    <a:pt x="608" y="52"/>
                    <a:pt x="608" y="52"/>
                    <a:pt x="597" y="52"/>
                  </a:cubicBezTo>
                  <a:cubicBezTo>
                    <a:pt x="438" y="89"/>
                    <a:pt x="329" y="187"/>
                    <a:pt x="243" y="296"/>
                  </a:cubicBezTo>
                  <a:cubicBezTo>
                    <a:pt x="243" y="302"/>
                    <a:pt x="237" y="305"/>
                    <a:pt x="231" y="305"/>
                  </a:cubicBezTo>
                  <a:cubicBezTo>
                    <a:pt x="225" y="305"/>
                    <a:pt x="219" y="302"/>
                    <a:pt x="219" y="296"/>
                  </a:cubicBezTo>
                  <a:cubicBezTo>
                    <a:pt x="207" y="296"/>
                    <a:pt x="195" y="284"/>
                    <a:pt x="207" y="271"/>
                  </a:cubicBezTo>
                  <a:cubicBezTo>
                    <a:pt x="243" y="198"/>
                    <a:pt x="305" y="138"/>
                    <a:pt x="378" y="101"/>
                  </a:cubicBezTo>
                  <a:cubicBezTo>
                    <a:pt x="438" y="65"/>
                    <a:pt x="511" y="41"/>
                    <a:pt x="597" y="41"/>
                  </a:cubicBezTo>
                  <a:close/>
                  <a:moveTo>
                    <a:pt x="615" y="123"/>
                  </a:moveTo>
                  <a:cubicBezTo>
                    <a:pt x="659" y="123"/>
                    <a:pt x="705" y="135"/>
                    <a:pt x="754" y="162"/>
                  </a:cubicBezTo>
                  <a:cubicBezTo>
                    <a:pt x="900" y="247"/>
                    <a:pt x="986" y="417"/>
                    <a:pt x="1022" y="515"/>
                  </a:cubicBezTo>
                  <a:cubicBezTo>
                    <a:pt x="1168" y="892"/>
                    <a:pt x="1010" y="1208"/>
                    <a:pt x="803" y="1342"/>
                  </a:cubicBezTo>
                  <a:cubicBezTo>
                    <a:pt x="735" y="1387"/>
                    <a:pt x="651" y="1417"/>
                    <a:pt x="568" y="1417"/>
                  </a:cubicBezTo>
                  <a:cubicBezTo>
                    <a:pt x="474" y="1417"/>
                    <a:pt x="381" y="1378"/>
                    <a:pt x="316" y="1281"/>
                  </a:cubicBezTo>
                  <a:cubicBezTo>
                    <a:pt x="232" y="1160"/>
                    <a:pt x="170" y="1001"/>
                    <a:pt x="159" y="855"/>
                  </a:cubicBezTo>
                  <a:cubicBezTo>
                    <a:pt x="134" y="673"/>
                    <a:pt x="159" y="466"/>
                    <a:pt x="268" y="308"/>
                  </a:cubicBezTo>
                  <a:cubicBezTo>
                    <a:pt x="368" y="226"/>
                    <a:pt x="482" y="123"/>
                    <a:pt x="615" y="123"/>
                  </a:cubicBezTo>
                  <a:close/>
                  <a:moveTo>
                    <a:pt x="608" y="19"/>
                  </a:moveTo>
                  <a:cubicBezTo>
                    <a:pt x="630" y="19"/>
                    <a:pt x="651" y="22"/>
                    <a:pt x="670" y="28"/>
                  </a:cubicBezTo>
                  <a:cubicBezTo>
                    <a:pt x="888" y="52"/>
                    <a:pt x="1010" y="260"/>
                    <a:pt x="1070" y="381"/>
                  </a:cubicBezTo>
                  <a:cubicBezTo>
                    <a:pt x="1241" y="722"/>
                    <a:pt x="1216" y="1196"/>
                    <a:pt x="851" y="1439"/>
                  </a:cubicBezTo>
                  <a:cubicBezTo>
                    <a:pt x="766" y="1489"/>
                    <a:pt x="659" y="1527"/>
                    <a:pt x="553" y="1527"/>
                  </a:cubicBezTo>
                  <a:cubicBezTo>
                    <a:pt x="479" y="1527"/>
                    <a:pt x="406" y="1508"/>
                    <a:pt x="341" y="1463"/>
                  </a:cubicBezTo>
                  <a:cubicBezTo>
                    <a:pt x="183" y="1354"/>
                    <a:pt x="86" y="1111"/>
                    <a:pt x="61" y="928"/>
                  </a:cubicBezTo>
                  <a:cubicBezTo>
                    <a:pt x="14" y="679"/>
                    <a:pt x="70" y="418"/>
                    <a:pt x="198" y="247"/>
                  </a:cubicBezTo>
                  <a:lnTo>
                    <a:pt x="198" y="247"/>
                  </a:lnTo>
                  <a:cubicBezTo>
                    <a:pt x="196" y="251"/>
                    <a:pt x="195" y="255"/>
                    <a:pt x="195" y="260"/>
                  </a:cubicBezTo>
                  <a:cubicBezTo>
                    <a:pt x="183" y="271"/>
                    <a:pt x="183" y="296"/>
                    <a:pt x="207" y="308"/>
                  </a:cubicBezTo>
                  <a:cubicBezTo>
                    <a:pt x="207" y="320"/>
                    <a:pt x="219" y="320"/>
                    <a:pt x="232" y="320"/>
                  </a:cubicBezTo>
                  <a:cubicBezTo>
                    <a:pt x="146" y="479"/>
                    <a:pt x="122" y="673"/>
                    <a:pt x="134" y="855"/>
                  </a:cubicBezTo>
                  <a:cubicBezTo>
                    <a:pt x="159" y="1001"/>
                    <a:pt x="219" y="1171"/>
                    <a:pt x="305" y="1293"/>
                  </a:cubicBezTo>
                  <a:cubicBezTo>
                    <a:pt x="369" y="1396"/>
                    <a:pt x="465" y="1438"/>
                    <a:pt x="563" y="1438"/>
                  </a:cubicBezTo>
                  <a:cubicBezTo>
                    <a:pt x="651" y="1438"/>
                    <a:pt x="741" y="1405"/>
                    <a:pt x="815" y="1354"/>
                  </a:cubicBezTo>
                  <a:cubicBezTo>
                    <a:pt x="1022" y="1220"/>
                    <a:pt x="1180" y="904"/>
                    <a:pt x="1034" y="515"/>
                  </a:cubicBezTo>
                  <a:cubicBezTo>
                    <a:pt x="997" y="393"/>
                    <a:pt x="913" y="235"/>
                    <a:pt x="767" y="150"/>
                  </a:cubicBezTo>
                  <a:cubicBezTo>
                    <a:pt x="713" y="121"/>
                    <a:pt x="663" y="109"/>
                    <a:pt x="615" y="109"/>
                  </a:cubicBezTo>
                  <a:cubicBezTo>
                    <a:pt x="500" y="109"/>
                    <a:pt x="399" y="178"/>
                    <a:pt x="305" y="247"/>
                  </a:cubicBezTo>
                  <a:cubicBezTo>
                    <a:pt x="378" y="162"/>
                    <a:pt x="475" y="101"/>
                    <a:pt x="608" y="77"/>
                  </a:cubicBezTo>
                  <a:cubicBezTo>
                    <a:pt x="621" y="77"/>
                    <a:pt x="633" y="65"/>
                    <a:pt x="621" y="41"/>
                  </a:cubicBezTo>
                  <a:cubicBezTo>
                    <a:pt x="621" y="32"/>
                    <a:pt x="615" y="24"/>
                    <a:pt x="607" y="19"/>
                  </a:cubicBezTo>
                  <a:lnTo>
                    <a:pt x="607" y="19"/>
                  </a:lnTo>
                  <a:cubicBezTo>
                    <a:pt x="608" y="19"/>
                    <a:pt x="608" y="19"/>
                    <a:pt x="608" y="19"/>
                  </a:cubicBezTo>
                  <a:close/>
                  <a:moveTo>
                    <a:pt x="616" y="1"/>
                  </a:moveTo>
                  <a:cubicBezTo>
                    <a:pt x="525" y="1"/>
                    <a:pt x="437" y="26"/>
                    <a:pt x="365" y="77"/>
                  </a:cubicBezTo>
                  <a:cubicBezTo>
                    <a:pt x="305" y="114"/>
                    <a:pt x="243" y="162"/>
                    <a:pt x="195" y="223"/>
                  </a:cubicBezTo>
                  <a:cubicBezTo>
                    <a:pt x="61" y="393"/>
                    <a:pt x="0" y="673"/>
                    <a:pt x="37" y="928"/>
                  </a:cubicBezTo>
                  <a:cubicBezTo>
                    <a:pt x="73" y="1111"/>
                    <a:pt x="170" y="1366"/>
                    <a:pt x="329" y="1476"/>
                  </a:cubicBezTo>
                  <a:cubicBezTo>
                    <a:pt x="402" y="1525"/>
                    <a:pt x="475" y="1549"/>
                    <a:pt x="560" y="1549"/>
                  </a:cubicBezTo>
                  <a:cubicBezTo>
                    <a:pt x="670" y="1549"/>
                    <a:pt x="779" y="1512"/>
                    <a:pt x="864" y="1452"/>
                  </a:cubicBezTo>
                  <a:cubicBezTo>
                    <a:pt x="1241" y="1208"/>
                    <a:pt x="1265" y="709"/>
                    <a:pt x="1095" y="369"/>
                  </a:cubicBezTo>
                  <a:cubicBezTo>
                    <a:pt x="1034" y="247"/>
                    <a:pt x="888" y="41"/>
                    <a:pt x="670" y="4"/>
                  </a:cubicBezTo>
                  <a:cubicBezTo>
                    <a:pt x="652" y="2"/>
                    <a:pt x="634" y="1"/>
                    <a:pt x="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96" name="Google Shape;2596;p36"/>
            <p:cNvSpPr/>
            <p:nvPr/>
          </p:nvSpPr>
          <p:spPr>
            <a:xfrm>
              <a:off x="7528084" y="3245359"/>
              <a:ext cx="48383" cy="58178"/>
            </a:xfrm>
            <a:custGeom>
              <a:avLst/>
              <a:gdLst/>
              <a:ahLst/>
              <a:cxnLst/>
              <a:rect l="l" t="t" r="r" b="b"/>
              <a:pathLst>
                <a:path w="983" h="1182" extrusionOk="0">
                  <a:moveTo>
                    <a:pt x="872" y="1"/>
                  </a:moveTo>
                  <a:cubicBezTo>
                    <a:pt x="667" y="1"/>
                    <a:pt x="423" y="257"/>
                    <a:pt x="317" y="384"/>
                  </a:cubicBezTo>
                  <a:cubicBezTo>
                    <a:pt x="158" y="578"/>
                    <a:pt x="1" y="919"/>
                    <a:pt x="122" y="1162"/>
                  </a:cubicBezTo>
                  <a:cubicBezTo>
                    <a:pt x="131" y="1176"/>
                    <a:pt x="144" y="1181"/>
                    <a:pt x="156" y="1181"/>
                  </a:cubicBezTo>
                  <a:cubicBezTo>
                    <a:pt x="176" y="1181"/>
                    <a:pt x="195" y="1166"/>
                    <a:pt x="195" y="1150"/>
                  </a:cubicBezTo>
                  <a:cubicBezTo>
                    <a:pt x="207" y="1029"/>
                    <a:pt x="195" y="907"/>
                    <a:pt x="220" y="786"/>
                  </a:cubicBezTo>
                  <a:cubicBezTo>
                    <a:pt x="256" y="676"/>
                    <a:pt x="304" y="578"/>
                    <a:pt x="366" y="481"/>
                  </a:cubicBezTo>
                  <a:cubicBezTo>
                    <a:pt x="485" y="327"/>
                    <a:pt x="720" y="56"/>
                    <a:pt x="935" y="56"/>
                  </a:cubicBezTo>
                  <a:cubicBezTo>
                    <a:pt x="940" y="56"/>
                    <a:pt x="945" y="56"/>
                    <a:pt x="949" y="56"/>
                  </a:cubicBezTo>
                  <a:cubicBezTo>
                    <a:pt x="953" y="58"/>
                    <a:pt x="956" y="58"/>
                    <a:pt x="959" y="58"/>
                  </a:cubicBezTo>
                  <a:cubicBezTo>
                    <a:pt x="976" y="58"/>
                    <a:pt x="982" y="30"/>
                    <a:pt x="961" y="19"/>
                  </a:cubicBezTo>
                  <a:cubicBezTo>
                    <a:pt x="933" y="6"/>
                    <a:pt x="903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97" name="Google Shape;2597;p36"/>
            <p:cNvSpPr/>
            <p:nvPr/>
          </p:nvSpPr>
          <p:spPr>
            <a:xfrm>
              <a:off x="7529856" y="3245112"/>
              <a:ext cx="46759" cy="59310"/>
            </a:xfrm>
            <a:custGeom>
              <a:avLst/>
              <a:gdLst/>
              <a:ahLst/>
              <a:cxnLst/>
              <a:rect l="l" t="t" r="r" b="b"/>
              <a:pathLst>
                <a:path w="950" h="1205" extrusionOk="0">
                  <a:moveTo>
                    <a:pt x="828" y="12"/>
                  </a:moveTo>
                  <a:cubicBezTo>
                    <a:pt x="865" y="12"/>
                    <a:pt x="889" y="24"/>
                    <a:pt x="925" y="37"/>
                  </a:cubicBezTo>
                  <a:lnTo>
                    <a:pt x="925" y="48"/>
                  </a:lnTo>
                  <a:cubicBezTo>
                    <a:pt x="925" y="48"/>
                    <a:pt x="925" y="61"/>
                    <a:pt x="913" y="61"/>
                  </a:cubicBezTo>
                  <a:lnTo>
                    <a:pt x="901" y="61"/>
                  </a:lnTo>
                  <a:cubicBezTo>
                    <a:pt x="694" y="61"/>
                    <a:pt x="463" y="292"/>
                    <a:pt x="317" y="486"/>
                  </a:cubicBezTo>
                  <a:cubicBezTo>
                    <a:pt x="257" y="583"/>
                    <a:pt x="208" y="693"/>
                    <a:pt x="184" y="791"/>
                  </a:cubicBezTo>
                  <a:cubicBezTo>
                    <a:pt x="159" y="864"/>
                    <a:pt x="159" y="937"/>
                    <a:pt x="159" y="1010"/>
                  </a:cubicBezTo>
                  <a:lnTo>
                    <a:pt x="159" y="1155"/>
                  </a:lnTo>
                  <a:cubicBezTo>
                    <a:pt x="147" y="1167"/>
                    <a:pt x="135" y="1180"/>
                    <a:pt x="122" y="1180"/>
                  </a:cubicBezTo>
                  <a:cubicBezTo>
                    <a:pt x="122" y="1180"/>
                    <a:pt x="111" y="1180"/>
                    <a:pt x="98" y="1167"/>
                  </a:cubicBezTo>
                  <a:cubicBezTo>
                    <a:pt x="13" y="1010"/>
                    <a:pt x="38" y="693"/>
                    <a:pt x="293" y="389"/>
                  </a:cubicBezTo>
                  <a:cubicBezTo>
                    <a:pt x="330" y="353"/>
                    <a:pt x="609" y="12"/>
                    <a:pt x="828" y="12"/>
                  </a:cubicBezTo>
                  <a:close/>
                  <a:moveTo>
                    <a:pt x="823" y="0"/>
                  </a:moveTo>
                  <a:cubicBezTo>
                    <a:pt x="746" y="0"/>
                    <a:pt x="659" y="35"/>
                    <a:pt x="560" y="110"/>
                  </a:cubicBezTo>
                  <a:cubicBezTo>
                    <a:pt x="427" y="207"/>
                    <a:pt x="317" y="328"/>
                    <a:pt x="281" y="377"/>
                  </a:cubicBezTo>
                  <a:cubicBezTo>
                    <a:pt x="25" y="693"/>
                    <a:pt x="1" y="1010"/>
                    <a:pt x="86" y="1180"/>
                  </a:cubicBezTo>
                  <a:cubicBezTo>
                    <a:pt x="86" y="1191"/>
                    <a:pt x="111" y="1204"/>
                    <a:pt x="122" y="1204"/>
                  </a:cubicBezTo>
                  <a:lnTo>
                    <a:pt x="122" y="1191"/>
                  </a:lnTo>
                  <a:cubicBezTo>
                    <a:pt x="147" y="1191"/>
                    <a:pt x="171" y="1180"/>
                    <a:pt x="171" y="1155"/>
                  </a:cubicBezTo>
                  <a:lnTo>
                    <a:pt x="171" y="1010"/>
                  </a:lnTo>
                  <a:cubicBezTo>
                    <a:pt x="184" y="937"/>
                    <a:pt x="184" y="864"/>
                    <a:pt x="195" y="791"/>
                  </a:cubicBezTo>
                  <a:cubicBezTo>
                    <a:pt x="220" y="693"/>
                    <a:pt x="268" y="596"/>
                    <a:pt x="341" y="499"/>
                  </a:cubicBezTo>
                  <a:cubicBezTo>
                    <a:pt x="472" y="297"/>
                    <a:pt x="707" y="72"/>
                    <a:pt x="899" y="72"/>
                  </a:cubicBezTo>
                  <a:cubicBezTo>
                    <a:pt x="904" y="72"/>
                    <a:pt x="909" y="72"/>
                    <a:pt x="913" y="73"/>
                  </a:cubicBezTo>
                  <a:cubicBezTo>
                    <a:pt x="925" y="73"/>
                    <a:pt x="938" y="61"/>
                    <a:pt x="949" y="48"/>
                  </a:cubicBezTo>
                  <a:cubicBezTo>
                    <a:pt x="949" y="37"/>
                    <a:pt x="938" y="24"/>
                    <a:pt x="925" y="24"/>
                  </a:cubicBezTo>
                  <a:cubicBezTo>
                    <a:pt x="894" y="8"/>
                    <a:pt x="859" y="0"/>
                    <a:pt x="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98" name="Google Shape;2598;p36"/>
            <p:cNvSpPr/>
            <p:nvPr/>
          </p:nvSpPr>
          <p:spPr>
            <a:xfrm>
              <a:off x="7605461" y="3243833"/>
              <a:ext cx="34602" cy="61722"/>
            </a:xfrm>
            <a:custGeom>
              <a:avLst/>
              <a:gdLst/>
              <a:ahLst/>
              <a:cxnLst/>
              <a:rect l="l" t="t" r="r" b="b"/>
              <a:pathLst>
                <a:path w="703" h="1254" extrusionOk="0">
                  <a:moveTo>
                    <a:pt x="50" y="0"/>
                  </a:moveTo>
                  <a:cubicBezTo>
                    <a:pt x="18" y="0"/>
                    <a:pt x="1" y="63"/>
                    <a:pt x="46" y="74"/>
                  </a:cubicBezTo>
                  <a:cubicBezTo>
                    <a:pt x="508" y="233"/>
                    <a:pt x="630" y="780"/>
                    <a:pt x="605" y="1217"/>
                  </a:cubicBezTo>
                  <a:cubicBezTo>
                    <a:pt x="605" y="1242"/>
                    <a:pt x="623" y="1254"/>
                    <a:pt x="642" y="1254"/>
                  </a:cubicBezTo>
                  <a:cubicBezTo>
                    <a:pt x="660" y="1254"/>
                    <a:pt x="678" y="1242"/>
                    <a:pt x="678" y="1217"/>
                  </a:cubicBezTo>
                  <a:cubicBezTo>
                    <a:pt x="702" y="744"/>
                    <a:pt x="557" y="172"/>
                    <a:pt x="58" y="1"/>
                  </a:cubicBezTo>
                  <a:cubicBezTo>
                    <a:pt x="56" y="0"/>
                    <a:pt x="53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599" name="Google Shape;2599;p36"/>
            <p:cNvSpPr/>
            <p:nvPr/>
          </p:nvSpPr>
          <p:spPr>
            <a:xfrm>
              <a:off x="7605904" y="3243439"/>
              <a:ext cx="34799" cy="62755"/>
            </a:xfrm>
            <a:custGeom>
              <a:avLst/>
              <a:gdLst/>
              <a:ahLst/>
              <a:cxnLst/>
              <a:rect l="l" t="t" r="r" b="b"/>
              <a:pathLst>
                <a:path w="707" h="1275" extrusionOk="0">
                  <a:moveTo>
                    <a:pt x="49" y="22"/>
                  </a:moveTo>
                  <a:cubicBezTo>
                    <a:pt x="536" y="192"/>
                    <a:pt x="682" y="752"/>
                    <a:pt x="669" y="1225"/>
                  </a:cubicBezTo>
                  <a:cubicBezTo>
                    <a:pt x="669" y="1238"/>
                    <a:pt x="657" y="1250"/>
                    <a:pt x="645" y="1250"/>
                  </a:cubicBezTo>
                  <a:lnTo>
                    <a:pt x="621" y="1250"/>
                  </a:lnTo>
                  <a:cubicBezTo>
                    <a:pt x="609" y="1250"/>
                    <a:pt x="609" y="1238"/>
                    <a:pt x="609" y="1225"/>
                  </a:cubicBezTo>
                  <a:cubicBezTo>
                    <a:pt x="621" y="982"/>
                    <a:pt x="585" y="739"/>
                    <a:pt x="512" y="544"/>
                  </a:cubicBezTo>
                  <a:cubicBezTo>
                    <a:pt x="402" y="301"/>
                    <a:pt x="244" y="144"/>
                    <a:pt x="37" y="71"/>
                  </a:cubicBezTo>
                  <a:cubicBezTo>
                    <a:pt x="25" y="71"/>
                    <a:pt x="12" y="58"/>
                    <a:pt x="12" y="58"/>
                  </a:cubicBezTo>
                  <a:cubicBezTo>
                    <a:pt x="12" y="46"/>
                    <a:pt x="12" y="34"/>
                    <a:pt x="25" y="22"/>
                  </a:cubicBezTo>
                  <a:close/>
                  <a:moveTo>
                    <a:pt x="31" y="1"/>
                  </a:moveTo>
                  <a:cubicBezTo>
                    <a:pt x="25" y="1"/>
                    <a:pt x="19" y="3"/>
                    <a:pt x="12" y="9"/>
                  </a:cubicBezTo>
                  <a:cubicBezTo>
                    <a:pt x="1" y="22"/>
                    <a:pt x="1" y="46"/>
                    <a:pt x="1" y="58"/>
                  </a:cubicBezTo>
                  <a:cubicBezTo>
                    <a:pt x="1" y="71"/>
                    <a:pt x="12" y="82"/>
                    <a:pt x="25" y="95"/>
                  </a:cubicBezTo>
                  <a:cubicBezTo>
                    <a:pt x="171" y="144"/>
                    <a:pt x="633" y="362"/>
                    <a:pt x="596" y="1225"/>
                  </a:cubicBezTo>
                  <a:cubicBezTo>
                    <a:pt x="596" y="1238"/>
                    <a:pt x="596" y="1262"/>
                    <a:pt x="609" y="1262"/>
                  </a:cubicBezTo>
                  <a:cubicBezTo>
                    <a:pt x="621" y="1274"/>
                    <a:pt x="621" y="1274"/>
                    <a:pt x="633" y="1274"/>
                  </a:cubicBezTo>
                  <a:cubicBezTo>
                    <a:pt x="645" y="1274"/>
                    <a:pt x="657" y="1274"/>
                    <a:pt x="657" y="1262"/>
                  </a:cubicBezTo>
                  <a:cubicBezTo>
                    <a:pt x="669" y="1262"/>
                    <a:pt x="682" y="1250"/>
                    <a:pt x="682" y="1225"/>
                  </a:cubicBezTo>
                  <a:cubicBezTo>
                    <a:pt x="706" y="752"/>
                    <a:pt x="548" y="168"/>
                    <a:pt x="49" y="9"/>
                  </a:cubicBezTo>
                  <a:cubicBezTo>
                    <a:pt x="43" y="3"/>
                    <a:pt x="37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00" name="Google Shape;2600;p36"/>
            <p:cNvSpPr/>
            <p:nvPr/>
          </p:nvSpPr>
          <p:spPr>
            <a:xfrm>
              <a:off x="7575386" y="3254661"/>
              <a:ext cx="11419" cy="15504"/>
            </a:xfrm>
            <a:custGeom>
              <a:avLst/>
              <a:gdLst/>
              <a:ahLst/>
              <a:cxnLst/>
              <a:rect l="l" t="t" r="r" b="b"/>
              <a:pathLst>
                <a:path w="232" h="315" extrusionOk="0">
                  <a:moveTo>
                    <a:pt x="97" y="0"/>
                  </a:moveTo>
                  <a:cubicBezTo>
                    <a:pt x="24" y="0"/>
                    <a:pt x="0" y="122"/>
                    <a:pt x="13" y="183"/>
                  </a:cubicBezTo>
                  <a:cubicBezTo>
                    <a:pt x="33" y="253"/>
                    <a:pt x="102" y="314"/>
                    <a:pt x="166" y="314"/>
                  </a:cubicBezTo>
                  <a:cubicBezTo>
                    <a:pt x="180" y="314"/>
                    <a:pt x="194" y="311"/>
                    <a:pt x="207" y="305"/>
                  </a:cubicBezTo>
                  <a:cubicBezTo>
                    <a:pt x="232" y="292"/>
                    <a:pt x="232" y="256"/>
                    <a:pt x="207" y="243"/>
                  </a:cubicBezTo>
                  <a:cubicBezTo>
                    <a:pt x="170" y="219"/>
                    <a:pt x="110" y="219"/>
                    <a:pt x="97" y="159"/>
                  </a:cubicBezTo>
                  <a:cubicBezTo>
                    <a:pt x="86" y="134"/>
                    <a:pt x="86" y="110"/>
                    <a:pt x="86" y="86"/>
                  </a:cubicBezTo>
                  <a:cubicBezTo>
                    <a:pt x="97" y="62"/>
                    <a:pt x="122" y="49"/>
                    <a:pt x="122" y="25"/>
                  </a:cubicBezTo>
                  <a:cubicBezTo>
                    <a:pt x="122" y="13"/>
                    <a:pt x="122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01" name="Google Shape;2601;p36"/>
            <p:cNvSpPr/>
            <p:nvPr/>
          </p:nvSpPr>
          <p:spPr>
            <a:xfrm>
              <a:off x="7575386" y="3254071"/>
              <a:ext cx="11419" cy="16193"/>
            </a:xfrm>
            <a:custGeom>
              <a:avLst/>
              <a:gdLst/>
              <a:ahLst/>
              <a:cxnLst/>
              <a:rect l="l" t="t" r="r" b="b"/>
              <a:pathLst>
                <a:path w="232" h="329" extrusionOk="0">
                  <a:moveTo>
                    <a:pt x="97" y="12"/>
                  </a:moveTo>
                  <a:cubicBezTo>
                    <a:pt x="110" y="12"/>
                    <a:pt x="110" y="12"/>
                    <a:pt x="110" y="25"/>
                  </a:cubicBezTo>
                  <a:lnTo>
                    <a:pt x="110" y="37"/>
                  </a:lnTo>
                  <a:cubicBezTo>
                    <a:pt x="110" y="37"/>
                    <a:pt x="110" y="49"/>
                    <a:pt x="97" y="61"/>
                  </a:cubicBezTo>
                  <a:cubicBezTo>
                    <a:pt x="97" y="74"/>
                    <a:pt x="86" y="85"/>
                    <a:pt x="86" y="98"/>
                  </a:cubicBezTo>
                  <a:cubicBezTo>
                    <a:pt x="73" y="122"/>
                    <a:pt x="73" y="146"/>
                    <a:pt x="86" y="171"/>
                  </a:cubicBezTo>
                  <a:cubicBezTo>
                    <a:pt x="97" y="219"/>
                    <a:pt x="134" y="231"/>
                    <a:pt x="170" y="244"/>
                  </a:cubicBezTo>
                  <a:cubicBezTo>
                    <a:pt x="183" y="255"/>
                    <a:pt x="195" y="255"/>
                    <a:pt x="207" y="268"/>
                  </a:cubicBezTo>
                  <a:cubicBezTo>
                    <a:pt x="207" y="268"/>
                    <a:pt x="219" y="280"/>
                    <a:pt x="219" y="292"/>
                  </a:cubicBezTo>
                  <a:cubicBezTo>
                    <a:pt x="219" y="292"/>
                    <a:pt x="219" y="304"/>
                    <a:pt x="207" y="304"/>
                  </a:cubicBezTo>
                  <a:cubicBezTo>
                    <a:pt x="189" y="310"/>
                    <a:pt x="171" y="314"/>
                    <a:pt x="155" y="314"/>
                  </a:cubicBezTo>
                  <a:cubicBezTo>
                    <a:pt x="140" y="314"/>
                    <a:pt x="128" y="310"/>
                    <a:pt x="122" y="304"/>
                  </a:cubicBezTo>
                  <a:cubicBezTo>
                    <a:pt x="73" y="280"/>
                    <a:pt x="37" y="244"/>
                    <a:pt x="24" y="195"/>
                  </a:cubicBezTo>
                  <a:cubicBezTo>
                    <a:pt x="13" y="158"/>
                    <a:pt x="24" y="85"/>
                    <a:pt x="49" y="49"/>
                  </a:cubicBezTo>
                  <a:cubicBezTo>
                    <a:pt x="61" y="25"/>
                    <a:pt x="86" y="12"/>
                    <a:pt x="97" y="12"/>
                  </a:cubicBezTo>
                  <a:close/>
                  <a:moveTo>
                    <a:pt x="97" y="1"/>
                  </a:moveTo>
                  <a:cubicBezTo>
                    <a:pt x="73" y="1"/>
                    <a:pt x="49" y="12"/>
                    <a:pt x="37" y="37"/>
                  </a:cubicBezTo>
                  <a:cubicBezTo>
                    <a:pt x="0" y="85"/>
                    <a:pt x="0" y="158"/>
                    <a:pt x="13" y="207"/>
                  </a:cubicBezTo>
                  <a:cubicBezTo>
                    <a:pt x="24" y="255"/>
                    <a:pt x="61" y="304"/>
                    <a:pt x="110" y="317"/>
                  </a:cubicBezTo>
                  <a:cubicBezTo>
                    <a:pt x="122" y="328"/>
                    <a:pt x="146" y="328"/>
                    <a:pt x="159" y="328"/>
                  </a:cubicBezTo>
                  <a:cubicBezTo>
                    <a:pt x="183" y="328"/>
                    <a:pt x="195" y="328"/>
                    <a:pt x="219" y="317"/>
                  </a:cubicBezTo>
                  <a:cubicBezTo>
                    <a:pt x="232" y="317"/>
                    <a:pt x="232" y="304"/>
                    <a:pt x="232" y="292"/>
                  </a:cubicBezTo>
                  <a:cubicBezTo>
                    <a:pt x="232" y="268"/>
                    <a:pt x="232" y="255"/>
                    <a:pt x="219" y="255"/>
                  </a:cubicBezTo>
                  <a:cubicBezTo>
                    <a:pt x="207" y="244"/>
                    <a:pt x="195" y="244"/>
                    <a:pt x="183" y="231"/>
                  </a:cubicBezTo>
                  <a:cubicBezTo>
                    <a:pt x="146" y="219"/>
                    <a:pt x="122" y="207"/>
                    <a:pt x="97" y="171"/>
                  </a:cubicBezTo>
                  <a:lnTo>
                    <a:pt x="97" y="98"/>
                  </a:lnTo>
                  <a:cubicBezTo>
                    <a:pt x="97" y="85"/>
                    <a:pt x="110" y="85"/>
                    <a:pt x="110" y="74"/>
                  </a:cubicBezTo>
                  <a:cubicBezTo>
                    <a:pt x="122" y="61"/>
                    <a:pt x="122" y="49"/>
                    <a:pt x="134" y="37"/>
                  </a:cubicBezTo>
                  <a:cubicBezTo>
                    <a:pt x="134" y="25"/>
                    <a:pt x="134" y="12"/>
                    <a:pt x="122" y="12"/>
                  </a:cubicBezTo>
                  <a:cubicBezTo>
                    <a:pt x="122" y="1"/>
                    <a:pt x="110" y="1"/>
                    <a:pt x="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02" name="Google Shape;2602;p36"/>
            <p:cNvSpPr/>
            <p:nvPr/>
          </p:nvSpPr>
          <p:spPr>
            <a:xfrm>
              <a:off x="7590941" y="3254661"/>
              <a:ext cx="10238" cy="13683"/>
            </a:xfrm>
            <a:custGeom>
              <a:avLst/>
              <a:gdLst/>
              <a:ahLst/>
              <a:cxnLst/>
              <a:rect l="l" t="t" r="r" b="b"/>
              <a:pathLst>
                <a:path w="208" h="278" extrusionOk="0">
                  <a:moveTo>
                    <a:pt x="62" y="0"/>
                  </a:moveTo>
                  <a:cubicBezTo>
                    <a:pt x="37" y="0"/>
                    <a:pt x="37" y="37"/>
                    <a:pt x="62" y="37"/>
                  </a:cubicBezTo>
                  <a:cubicBezTo>
                    <a:pt x="86" y="49"/>
                    <a:pt x="122" y="98"/>
                    <a:pt x="110" y="134"/>
                  </a:cubicBezTo>
                  <a:cubicBezTo>
                    <a:pt x="110" y="183"/>
                    <a:pt x="62" y="195"/>
                    <a:pt x="25" y="219"/>
                  </a:cubicBezTo>
                  <a:cubicBezTo>
                    <a:pt x="13" y="219"/>
                    <a:pt x="0" y="256"/>
                    <a:pt x="25" y="268"/>
                  </a:cubicBezTo>
                  <a:cubicBezTo>
                    <a:pt x="40" y="275"/>
                    <a:pt x="56" y="278"/>
                    <a:pt x="71" y="278"/>
                  </a:cubicBezTo>
                  <a:cubicBezTo>
                    <a:pt x="138" y="278"/>
                    <a:pt x="195" y="216"/>
                    <a:pt x="195" y="146"/>
                  </a:cubicBezTo>
                  <a:cubicBezTo>
                    <a:pt x="207" y="110"/>
                    <a:pt x="195" y="73"/>
                    <a:pt x="159" y="49"/>
                  </a:cubicBezTo>
                  <a:cubicBezTo>
                    <a:pt x="146" y="25"/>
                    <a:pt x="135" y="13"/>
                    <a:pt x="122" y="13"/>
                  </a:cubicBezTo>
                  <a:cubicBezTo>
                    <a:pt x="98" y="0"/>
                    <a:pt x="86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03" name="Google Shape;2603;p36"/>
            <p:cNvSpPr/>
            <p:nvPr/>
          </p:nvSpPr>
          <p:spPr>
            <a:xfrm>
              <a:off x="7590941" y="3254071"/>
              <a:ext cx="10238" cy="15012"/>
            </a:xfrm>
            <a:custGeom>
              <a:avLst/>
              <a:gdLst/>
              <a:ahLst/>
              <a:cxnLst/>
              <a:rect l="l" t="t" r="r" b="b"/>
              <a:pathLst>
                <a:path w="208" h="305" extrusionOk="0">
                  <a:moveTo>
                    <a:pt x="110" y="25"/>
                  </a:moveTo>
                  <a:cubicBezTo>
                    <a:pt x="135" y="37"/>
                    <a:pt x="146" y="49"/>
                    <a:pt x="159" y="61"/>
                  </a:cubicBezTo>
                  <a:cubicBezTo>
                    <a:pt x="183" y="85"/>
                    <a:pt x="195" y="122"/>
                    <a:pt x="195" y="158"/>
                  </a:cubicBezTo>
                  <a:cubicBezTo>
                    <a:pt x="183" y="207"/>
                    <a:pt x="159" y="244"/>
                    <a:pt x="122" y="268"/>
                  </a:cubicBezTo>
                  <a:cubicBezTo>
                    <a:pt x="110" y="274"/>
                    <a:pt x="95" y="277"/>
                    <a:pt x="78" y="277"/>
                  </a:cubicBezTo>
                  <a:cubicBezTo>
                    <a:pt x="61" y="277"/>
                    <a:pt x="43" y="274"/>
                    <a:pt x="25" y="268"/>
                  </a:cubicBezTo>
                  <a:lnTo>
                    <a:pt x="25" y="255"/>
                  </a:lnTo>
                  <a:lnTo>
                    <a:pt x="25" y="231"/>
                  </a:lnTo>
                  <a:lnTo>
                    <a:pt x="49" y="231"/>
                  </a:lnTo>
                  <a:cubicBezTo>
                    <a:pt x="73" y="207"/>
                    <a:pt x="110" y="195"/>
                    <a:pt x="122" y="146"/>
                  </a:cubicBezTo>
                  <a:cubicBezTo>
                    <a:pt x="122" y="110"/>
                    <a:pt x="98" y="61"/>
                    <a:pt x="62" y="37"/>
                  </a:cubicBezTo>
                  <a:cubicBezTo>
                    <a:pt x="49" y="37"/>
                    <a:pt x="49" y="37"/>
                    <a:pt x="49" y="25"/>
                  </a:cubicBezTo>
                  <a:close/>
                  <a:moveTo>
                    <a:pt x="62" y="1"/>
                  </a:moveTo>
                  <a:cubicBezTo>
                    <a:pt x="49" y="1"/>
                    <a:pt x="37" y="12"/>
                    <a:pt x="37" y="25"/>
                  </a:cubicBezTo>
                  <a:cubicBezTo>
                    <a:pt x="37" y="37"/>
                    <a:pt x="37" y="49"/>
                    <a:pt x="49" y="61"/>
                  </a:cubicBezTo>
                  <a:cubicBezTo>
                    <a:pt x="86" y="74"/>
                    <a:pt x="110" y="110"/>
                    <a:pt x="110" y="146"/>
                  </a:cubicBezTo>
                  <a:cubicBezTo>
                    <a:pt x="98" y="182"/>
                    <a:pt x="73" y="195"/>
                    <a:pt x="37" y="207"/>
                  </a:cubicBezTo>
                  <a:cubicBezTo>
                    <a:pt x="37" y="219"/>
                    <a:pt x="25" y="219"/>
                    <a:pt x="25" y="219"/>
                  </a:cubicBezTo>
                  <a:cubicBezTo>
                    <a:pt x="13" y="219"/>
                    <a:pt x="0" y="244"/>
                    <a:pt x="0" y="255"/>
                  </a:cubicBezTo>
                  <a:cubicBezTo>
                    <a:pt x="0" y="268"/>
                    <a:pt x="13" y="280"/>
                    <a:pt x="25" y="292"/>
                  </a:cubicBezTo>
                  <a:cubicBezTo>
                    <a:pt x="37" y="292"/>
                    <a:pt x="49" y="304"/>
                    <a:pt x="73" y="304"/>
                  </a:cubicBezTo>
                  <a:cubicBezTo>
                    <a:pt x="86" y="304"/>
                    <a:pt x="110" y="292"/>
                    <a:pt x="135" y="280"/>
                  </a:cubicBezTo>
                  <a:cubicBezTo>
                    <a:pt x="171" y="255"/>
                    <a:pt x="207" y="207"/>
                    <a:pt x="207" y="158"/>
                  </a:cubicBezTo>
                  <a:cubicBezTo>
                    <a:pt x="207" y="122"/>
                    <a:pt x="195" y="85"/>
                    <a:pt x="171" y="49"/>
                  </a:cubicBezTo>
                  <a:cubicBezTo>
                    <a:pt x="159" y="37"/>
                    <a:pt x="146" y="25"/>
                    <a:pt x="122" y="12"/>
                  </a:cubicBezTo>
                  <a:cubicBezTo>
                    <a:pt x="98" y="1"/>
                    <a:pt x="86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04" name="Google Shape;2604;p36"/>
            <p:cNvSpPr/>
            <p:nvPr/>
          </p:nvSpPr>
          <p:spPr>
            <a:xfrm>
              <a:off x="7570021" y="3266918"/>
              <a:ext cx="18900" cy="66595"/>
            </a:xfrm>
            <a:custGeom>
              <a:avLst/>
              <a:gdLst/>
              <a:ahLst/>
              <a:cxnLst/>
              <a:rect l="l" t="t" r="r" b="b"/>
              <a:pathLst>
                <a:path w="384" h="1353" extrusionOk="0">
                  <a:moveTo>
                    <a:pt x="230" y="1"/>
                  </a:moveTo>
                  <a:cubicBezTo>
                    <a:pt x="222" y="1"/>
                    <a:pt x="213" y="7"/>
                    <a:pt x="206" y="19"/>
                  </a:cubicBezTo>
                  <a:cubicBezTo>
                    <a:pt x="109" y="286"/>
                    <a:pt x="49" y="603"/>
                    <a:pt x="24" y="883"/>
                  </a:cubicBezTo>
                  <a:cubicBezTo>
                    <a:pt x="0" y="1077"/>
                    <a:pt x="170" y="1223"/>
                    <a:pt x="304" y="1345"/>
                  </a:cubicBezTo>
                  <a:cubicBezTo>
                    <a:pt x="312" y="1350"/>
                    <a:pt x="321" y="1353"/>
                    <a:pt x="329" y="1353"/>
                  </a:cubicBezTo>
                  <a:cubicBezTo>
                    <a:pt x="359" y="1353"/>
                    <a:pt x="384" y="1324"/>
                    <a:pt x="365" y="1296"/>
                  </a:cubicBezTo>
                  <a:cubicBezTo>
                    <a:pt x="304" y="1223"/>
                    <a:pt x="231" y="1162"/>
                    <a:pt x="170" y="1077"/>
                  </a:cubicBezTo>
                  <a:cubicBezTo>
                    <a:pt x="73" y="943"/>
                    <a:pt x="122" y="810"/>
                    <a:pt x="146" y="651"/>
                  </a:cubicBezTo>
                  <a:cubicBezTo>
                    <a:pt x="182" y="445"/>
                    <a:pt x="231" y="238"/>
                    <a:pt x="243" y="19"/>
                  </a:cubicBezTo>
                  <a:cubicBezTo>
                    <a:pt x="243" y="7"/>
                    <a:pt x="237" y="1"/>
                    <a:pt x="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05" name="Google Shape;2605;p36"/>
            <p:cNvSpPr/>
            <p:nvPr/>
          </p:nvSpPr>
          <p:spPr>
            <a:xfrm>
              <a:off x="7569381" y="3266622"/>
              <a:ext cx="19196" cy="67087"/>
            </a:xfrm>
            <a:custGeom>
              <a:avLst/>
              <a:gdLst/>
              <a:ahLst/>
              <a:cxnLst/>
              <a:rect l="l" t="t" r="r" b="b"/>
              <a:pathLst>
                <a:path w="390" h="1363" extrusionOk="0">
                  <a:moveTo>
                    <a:pt x="244" y="13"/>
                  </a:moveTo>
                  <a:lnTo>
                    <a:pt x="256" y="25"/>
                  </a:lnTo>
                  <a:cubicBezTo>
                    <a:pt x="244" y="183"/>
                    <a:pt x="208" y="354"/>
                    <a:pt x="183" y="511"/>
                  </a:cubicBezTo>
                  <a:lnTo>
                    <a:pt x="146" y="657"/>
                  </a:lnTo>
                  <a:cubicBezTo>
                    <a:pt x="146" y="681"/>
                    <a:pt x="146" y="706"/>
                    <a:pt x="135" y="730"/>
                  </a:cubicBezTo>
                  <a:cubicBezTo>
                    <a:pt x="110" y="864"/>
                    <a:pt x="86" y="973"/>
                    <a:pt x="183" y="1095"/>
                  </a:cubicBezTo>
                  <a:cubicBezTo>
                    <a:pt x="208" y="1132"/>
                    <a:pt x="232" y="1156"/>
                    <a:pt x="268" y="1192"/>
                  </a:cubicBezTo>
                  <a:cubicBezTo>
                    <a:pt x="305" y="1229"/>
                    <a:pt x="341" y="1265"/>
                    <a:pt x="365" y="1314"/>
                  </a:cubicBezTo>
                  <a:cubicBezTo>
                    <a:pt x="378" y="1327"/>
                    <a:pt x="365" y="1338"/>
                    <a:pt x="365" y="1338"/>
                  </a:cubicBezTo>
                  <a:cubicBezTo>
                    <a:pt x="359" y="1345"/>
                    <a:pt x="353" y="1348"/>
                    <a:pt x="347" y="1348"/>
                  </a:cubicBezTo>
                  <a:cubicBezTo>
                    <a:pt x="341" y="1348"/>
                    <a:pt x="335" y="1345"/>
                    <a:pt x="329" y="1338"/>
                  </a:cubicBezTo>
                  <a:cubicBezTo>
                    <a:pt x="195" y="1241"/>
                    <a:pt x="25" y="1095"/>
                    <a:pt x="49" y="889"/>
                  </a:cubicBezTo>
                  <a:cubicBezTo>
                    <a:pt x="73" y="657"/>
                    <a:pt x="122" y="329"/>
                    <a:pt x="232" y="25"/>
                  </a:cubicBezTo>
                  <a:cubicBezTo>
                    <a:pt x="232" y="13"/>
                    <a:pt x="244" y="13"/>
                    <a:pt x="244" y="13"/>
                  </a:cubicBezTo>
                  <a:close/>
                  <a:moveTo>
                    <a:pt x="244" y="0"/>
                  </a:moveTo>
                  <a:cubicBezTo>
                    <a:pt x="232" y="0"/>
                    <a:pt x="219" y="0"/>
                    <a:pt x="219" y="13"/>
                  </a:cubicBezTo>
                  <a:cubicBezTo>
                    <a:pt x="110" y="317"/>
                    <a:pt x="49" y="657"/>
                    <a:pt x="25" y="889"/>
                  </a:cubicBezTo>
                  <a:cubicBezTo>
                    <a:pt x="0" y="1095"/>
                    <a:pt x="183" y="1241"/>
                    <a:pt x="317" y="1351"/>
                  </a:cubicBezTo>
                  <a:cubicBezTo>
                    <a:pt x="329" y="1363"/>
                    <a:pt x="329" y="1363"/>
                    <a:pt x="341" y="1363"/>
                  </a:cubicBezTo>
                  <a:cubicBezTo>
                    <a:pt x="354" y="1363"/>
                    <a:pt x="365" y="1363"/>
                    <a:pt x="378" y="1351"/>
                  </a:cubicBezTo>
                  <a:cubicBezTo>
                    <a:pt x="390" y="1338"/>
                    <a:pt x="390" y="1314"/>
                    <a:pt x="378" y="1302"/>
                  </a:cubicBezTo>
                  <a:cubicBezTo>
                    <a:pt x="354" y="1254"/>
                    <a:pt x="317" y="1217"/>
                    <a:pt x="281" y="1181"/>
                  </a:cubicBezTo>
                  <a:cubicBezTo>
                    <a:pt x="256" y="1144"/>
                    <a:pt x="219" y="1119"/>
                    <a:pt x="195" y="1083"/>
                  </a:cubicBezTo>
                  <a:cubicBezTo>
                    <a:pt x="110" y="962"/>
                    <a:pt x="135" y="864"/>
                    <a:pt x="159" y="743"/>
                  </a:cubicBezTo>
                  <a:cubicBezTo>
                    <a:pt x="159" y="718"/>
                    <a:pt x="171" y="694"/>
                    <a:pt x="171" y="670"/>
                  </a:cubicBezTo>
                  <a:cubicBezTo>
                    <a:pt x="183" y="609"/>
                    <a:pt x="183" y="560"/>
                    <a:pt x="195" y="511"/>
                  </a:cubicBezTo>
                  <a:cubicBezTo>
                    <a:pt x="232" y="354"/>
                    <a:pt x="256" y="195"/>
                    <a:pt x="268" y="25"/>
                  </a:cubicBezTo>
                  <a:cubicBezTo>
                    <a:pt x="268" y="13"/>
                    <a:pt x="256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06" name="Google Shape;2606;p36"/>
            <p:cNvSpPr/>
            <p:nvPr/>
          </p:nvSpPr>
          <p:spPr>
            <a:xfrm>
              <a:off x="7584640" y="3265146"/>
              <a:ext cx="20131" cy="69449"/>
            </a:xfrm>
            <a:custGeom>
              <a:avLst/>
              <a:gdLst/>
              <a:ahLst/>
              <a:cxnLst/>
              <a:rect l="l" t="t" r="r" b="b"/>
              <a:pathLst>
                <a:path w="409" h="1411" extrusionOk="0">
                  <a:moveTo>
                    <a:pt x="215" y="1"/>
                  </a:moveTo>
                  <a:cubicBezTo>
                    <a:pt x="207" y="1"/>
                    <a:pt x="201" y="7"/>
                    <a:pt x="201" y="19"/>
                  </a:cubicBezTo>
                  <a:cubicBezTo>
                    <a:pt x="201" y="262"/>
                    <a:pt x="250" y="493"/>
                    <a:pt x="274" y="724"/>
                  </a:cubicBezTo>
                  <a:cubicBezTo>
                    <a:pt x="287" y="821"/>
                    <a:pt x="323" y="930"/>
                    <a:pt x="311" y="1016"/>
                  </a:cubicBezTo>
                  <a:cubicBezTo>
                    <a:pt x="287" y="1162"/>
                    <a:pt x="128" y="1247"/>
                    <a:pt x="31" y="1332"/>
                  </a:cubicBezTo>
                  <a:cubicBezTo>
                    <a:pt x="1" y="1363"/>
                    <a:pt x="30" y="1411"/>
                    <a:pt x="69" y="1411"/>
                  </a:cubicBezTo>
                  <a:cubicBezTo>
                    <a:pt x="77" y="1411"/>
                    <a:pt x="85" y="1409"/>
                    <a:pt x="92" y="1405"/>
                  </a:cubicBezTo>
                  <a:cubicBezTo>
                    <a:pt x="274" y="1271"/>
                    <a:pt x="408" y="1149"/>
                    <a:pt x="371" y="919"/>
                  </a:cubicBezTo>
                  <a:cubicBezTo>
                    <a:pt x="335" y="627"/>
                    <a:pt x="311" y="311"/>
                    <a:pt x="238" y="19"/>
                  </a:cubicBezTo>
                  <a:cubicBezTo>
                    <a:pt x="232" y="7"/>
                    <a:pt x="223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07" name="Google Shape;2607;p36"/>
            <p:cNvSpPr/>
            <p:nvPr/>
          </p:nvSpPr>
          <p:spPr>
            <a:xfrm>
              <a:off x="7584936" y="3264850"/>
              <a:ext cx="19836" cy="70040"/>
            </a:xfrm>
            <a:custGeom>
              <a:avLst/>
              <a:gdLst/>
              <a:ahLst/>
              <a:cxnLst/>
              <a:rect l="l" t="t" r="r" b="b"/>
              <a:pathLst>
                <a:path w="403" h="1423" extrusionOk="0">
                  <a:moveTo>
                    <a:pt x="208" y="12"/>
                  </a:moveTo>
                  <a:cubicBezTo>
                    <a:pt x="220" y="12"/>
                    <a:pt x="220" y="12"/>
                    <a:pt x="220" y="25"/>
                  </a:cubicBezTo>
                  <a:cubicBezTo>
                    <a:pt x="293" y="292"/>
                    <a:pt x="317" y="572"/>
                    <a:pt x="354" y="839"/>
                  </a:cubicBezTo>
                  <a:lnTo>
                    <a:pt x="365" y="925"/>
                  </a:lnTo>
                  <a:cubicBezTo>
                    <a:pt x="390" y="1144"/>
                    <a:pt x="281" y="1265"/>
                    <a:pt x="74" y="1399"/>
                  </a:cubicBezTo>
                  <a:cubicBezTo>
                    <a:pt x="70" y="1402"/>
                    <a:pt x="67" y="1404"/>
                    <a:pt x="63" y="1404"/>
                  </a:cubicBezTo>
                  <a:cubicBezTo>
                    <a:pt x="55" y="1404"/>
                    <a:pt x="46" y="1395"/>
                    <a:pt x="38" y="1387"/>
                  </a:cubicBezTo>
                  <a:cubicBezTo>
                    <a:pt x="25" y="1374"/>
                    <a:pt x="13" y="1350"/>
                    <a:pt x="38" y="1338"/>
                  </a:cubicBezTo>
                  <a:cubicBezTo>
                    <a:pt x="62" y="1326"/>
                    <a:pt x="86" y="1301"/>
                    <a:pt x="111" y="1277"/>
                  </a:cubicBezTo>
                  <a:cubicBezTo>
                    <a:pt x="195" y="1217"/>
                    <a:pt x="293" y="1144"/>
                    <a:pt x="317" y="1022"/>
                  </a:cubicBezTo>
                  <a:cubicBezTo>
                    <a:pt x="317" y="961"/>
                    <a:pt x="305" y="888"/>
                    <a:pt x="293" y="815"/>
                  </a:cubicBezTo>
                  <a:cubicBezTo>
                    <a:pt x="293" y="790"/>
                    <a:pt x="281" y="754"/>
                    <a:pt x="281" y="730"/>
                  </a:cubicBezTo>
                  <a:cubicBezTo>
                    <a:pt x="268" y="669"/>
                    <a:pt x="268" y="620"/>
                    <a:pt x="257" y="560"/>
                  </a:cubicBezTo>
                  <a:cubicBezTo>
                    <a:pt x="232" y="390"/>
                    <a:pt x="208" y="207"/>
                    <a:pt x="195" y="25"/>
                  </a:cubicBezTo>
                  <a:cubicBezTo>
                    <a:pt x="195" y="12"/>
                    <a:pt x="208" y="12"/>
                    <a:pt x="208" y="12"/>
                  </a:cubicBezTo>
                  <a:close/>
                  <a:moveTo>
                    <a:pt x="208" y="0"/>
                  </a:moveTo>
                  <a:cubicBezTo>
                    <a:pt x="195" y="0"/>
                    <a:pt x="184" y="12"/>
                    <a:pt x="184" y="25"/>
                  </a:cubicBezTo>
                  <a:cubicBezTo>
                    <a:pt x="184" y="207"/>
                    <a:pt x="208" y="390"/>
                    <a:pt x="244" y="560"/>
                  </a:cubicBezTo>
                  <a:cubicBezTo>
                    <a:pt x="244" y="620"/>
                    <a:pt x="257" y="681"/>
                    <a:pt x="268" y="730"/>
                  </a:cubicBezTo>
                  <a:cubicBezTo>
                    <a:pt x="268" y="766"/>
                    <a:pt x="268" y="790"/>
                    <a:pt x="281" y="815"/>
                  </a:cubicBezTo>
                  <a:cubicBezTo>
                    <a:pt x="293" y="888"/>
                    <a:pt x="305" y="961"/>
                    <a:pt x="293" y="1022"/>
                  </a:cubicBezTo>
                  <a:cubicBezTo>
                    <a:pt x="281" y="1131"/>
                    <a:pt x="195" y="1192"/>
                    <a:pt x="111" y="1265"/>
                  </a:cubicBezTo>
                  <a:cubicBezTo>
                    <a:pt x="74" y="1290"/>
                    <a:pt x="49" y="1301"/>
                    <a:pt x="25" y="1326"/>
                  </a:cubicBezTo>
                  <a:cubicBezTo>
                    <a:pt x="1" y="1350"/>
                    <a:pt x="1" y="1387"/>
                    <a:pt x="25" y="1399"/>
                  </a:cubicBezTo>
                  <a:cubicBezTo>
                    <a:pt x="25" y="1411"/>
                    <a:pt x="49" y="1423"/>
                    <a:pt x="62" y="1423"/>
                  </a:cubicBezTo>
                  <a:cubicBezTo>
                    <a:pt x="74" y="1423"/>
                    <a:pt x="74" y="1423"/>
                    <a:pt x="86" y="1411"/>
                  </a:cubicBezTo>
                  <a:cubicBezTo>
                    <a:pt x="293" y="1277"/>
                    <a:pt x="402" y="1155"/>
                    <a:pt x="378" y="925"/>
                  </a:cubicBezTo>
                  <a:lnTo>
                    <a:pt x="365" y="839"/>
                  </a:lnTo>
                  <a:cubicBezTo>
                    <a:pt x="341" y="572"/>
                    <a:pt x="305" y="280"/>
                    <a:pt x="244" y="25"/>
                  </a:cubicBezTo>
                  <a:cubicBezTo>
                    <a:pt x="232" y="0"/>
                    <a:pt x="220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08" name="Google Shape;2608;p36"/>
            <p:cNvSpPr/>
            <p:nvPr/>
          </p:nvSpPr>
          <p:spPr>
            <a:xfrm>
              <a:off x="7535861" y="3300831"/>
              <a:ext cx="38342" cy="6595"/>
            </a:xfrm>
            <a:custGeom>
              <a:avLst/>
              <a:gdLst/>
              <a:ahLst/>
              <a:cxnLst/>
              <a:rect l="l" t="t" r="r" b="b"/>
              <a:pathLst>
                <a:path w="779" h="134" extrusionOk="0">
                  <a:moveTo>
                    <a:pt x="176" y="0"/>
                  </a:moveTo>
                  <a:cubicBezTo>
                    <a:pt x="120" y="0"/>
                    <a:pt x="67" y="8"/>
                    <a:pt x="13" y="35"/>
                  </a:cubicBezTo>
                  <a:cubicBezTo>
                    <a:pt x="0" y="35"/>
                    <a:pt x="0" y="59"/>
                    <a:pt x="13" y="59"/>
                  </a:cubicBezTo>
                  <a:cubicBezTo>
                    <a:pt x="73" y="103"/>
                    <a:pt x="146" y="109"/>
                    <a:pt x="222" y="109"/>
                  </a:cubicBezTo>
                  <a:cubicBezTo>
                    <a:pt x="253" y="109"/>
                    <a:pt x="285" y="108"/>
                    <a:pt x="317" y="108"/>
                  </a:cubicBezTo>
                  <a:cubicBezTo>
                    <a:pt x="451" y="121"/>
                    <a:pt x="584" y="121"/>
                    <a:pt x="718" y="132"/>
                  </a:cubicBezTo>
                  <a:cubicBezTo>
                    <a:pt x="722" y="133"/>
                    <a:pt x="725" y="133"/>
                    <a:pt x="728" y="133"/>
                  </a:cubicBezTo>
                  <a:cubicBezTo>
                    <a:pt x="779" y="133"/>
                    <a:pt x="775" y="35"/>
                    <a:pt x="718" y="35"/>
                  </a:cubicBezTo>
                  <a:cubicBezTo>
                    <a:pt x="584" y="23"/>
                    <a:pt x="451" y="11"/>
                    <a:pt x="317" y="11"/>
                  </a:cubicBezTo>
                  <a:cubicBezTo>
                    <a:pt x="268" y="6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09" name="Google Shape;2609;p36"/>
            <p:cNvSpPr/>
            <p:nvPr/>
          </p:nvSpPr>
          <p:spPr>
            <a:xfrm>
              <a:off x="7535861" y="3300388"/>
              <a:ext cx="38342" cy="7629"/>
            </a:xfrm>
            <a:custGeom>
              <a:avLst/>
              <a:gdLst/>
              <a:ahLst/>
              <a:cxnLst/>
              <a:rect l="l" t="t" r="r" b="b"/>
              <a:pathLst>
                <a:path w="779" h="155" extrusionOk="0">
                  <a:moveTo>
                    <a:pt x="317" y="20"/>
                  </a:moveTo>
                  <a:cubicBezTo>
                    <a:pt x="438" y="32"/>
                    <a:pt x="572" y="32"/>
                    <a:pt x="706" y="44"/>
                  </a:cubicBezTo>
                  <a:cubicBezTo>
                    <a:pt x="743" y="44"/>
                    <a:pt x="754" y="81"/>
                    <a:pt x="754" y="93"/>
                  </a:cubicBezTo>
                  <a:cubicBezTo>
                    <a:pt x="754" y="113"/>
                    <a:pt x="747" y="133"/>
                    <a:pt x="730" y="133"/>
                  </a:cubicBezTo>
                  <a:cubicBezTo>
                    <a:pt x="727" y="133"/>
                    <a:pt x="723" y="132"/>
                    <a:pt x="718" y="130"/>
                  </a:cubicBezTo>
                  <a:cubicBezTo>
                    <a:pt x="572" y="117"/>
                    <a:pt x="438" y="117"/>
                    <a:pt x="317" y="105"/>
                  </a:cubicBezTo>
                  <a:lnTo>
                    <a:pt x="244" y="105"/>
                  </a:lnTo>
                  <a:cubicBezTo>
                    <a:pt x="171" y="105"/>
                    <a:pt x="86" y="105"/>
                    <a:pt x="13" y="68"/>
                  </a:cubicBezTo>
                  <a:lnTo>
                    <a:pt x="13" y="57"/>
                  </a:lnTo>
                  <a:lnTo>
                    <a:pt x="13" y="44"/>
                  </a:lnTo>
                  <a:cubicBezTo>
                    <a:pt x="62" y="20"/>
                    <a:pt x="122" y="20"/>
                    <a:pt x="183" y="20"/>
                  </a:cubicBezTo>
                  <a:close/>
                  <a:moveTo>
                    <a:pt x="165" y="1"/>
                  </a:moveTo>
                  <a:cubicBezTo>
                    <a:pt x="110" y="1"/>
                    <a:pt x="59" y="9"/>
                    <a:pt x="13" y="32"/>
                  </a:cubicBezTo>
                  <a:cubicBezTo>
                    <a:pt x="0" y="44"/>
                    <a:pt x="0" y="44"/>
                    <a:pt x="0" y="57"/>
                  </a:cubicBezTo>
                  <a:cubicBezTo>
                    <a:pt x="0" y="68"/>
                    <a:pt x="0" y="81"/>
                    <a:pt x="13" y="81"/>
                  </a:cubicBezTo>
                  <a:cubicBezTo>
                    <a:pt x="86" y="117"/>
                    <a:pt x="171" y="117"/>
                    <a:pt x="244" y="130"/>
                  </a:cubicBezTo>
                  <a:lnTo>
                    <a:pt x="317" y="130"/>
                  </a:lnTo>
                  <a:cubicBezTo>
                    <a:pt x="438" y="130"/>
                    <a:pt x="572" y="141"/>
                    <a:pt x="706" y="154"/>
                  </a:cubicBezTo>
                  <a:lnTo>
                    <a:pt x="718" y="154"/>
                  </a:lnTo>
                  <a:cubicBezTo>
                    <a:pt x="754" y="154"/>
                    <a:pt x="767" y="130"/>
                    <a:pt x="767" y="105"/>
                  </a:cubicBezTo>
                  <a:cubicBezTo>
                    <a:pt x="779" y="68"/>
                    <a:pt x="754" y="32"/>
                    <a:pt x="718" y="32"/>
                  </a:cubicBezTo>
                  <a:cubicBezTo>
                    <a:pt x="572" y="20"/>
                    <a:pt x="438" y="8"/>
                    <a:pt x="317" y="8"/>
                  </a:cubicBezTo>
                  <a:lnTo>
                    <a:pt x="268" y="8"/>
                  </a:lnTo>
                  <a:cubicBezTo>
                    <a:pt x="232" y="3"/>
                    <a:pt x="198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10" name="Google Shape;2610;p36"/>
            <p:cNvSpPr/>
            <p:nvPr/>
          </p:nvSpPr>
          <p:spPr>
            <a:xfrm>
              <a:off x="7598767" y="3301324"/>
              <a:ext cx="39524" cy="5513"/>
            </a:xfrm>
            <a:custGeom>
              <a:avLst/>
              <a:gdLst/>
              <a:ahLst/>
              <a:cxnLst/>
              <a:rect l="l" t="t" r="r" b="b"/>
              <a:pathLst>
                <a:path w="803" h="112" extrusionOk="0">
                  <a:moveTo>
                    <a:pt x="324" y="0"/>
                  </a:moveTo>
                  <a:cubicBezTo>
                    <a:pt x="249" y="0"/>
                    <a:pt x="175" y="4"/>
                    <a:pt x="106" y="16"/>
                  </a:cubicBezTo>
                  <a:lnTo>
                    <a:pt x="106" y="16"/>
                  </a:lnTo>
                  <a:cubicBezTo>
                    <a:pt x="87" y="15"/>
                    <a:pt x="68" y="14"/>
                    <a:pt x="48" y="13"/>
                  </a:cubicBezTo>
                  <a:cubicBezTo>
                    <a:pt x="3" y="13"/>
                    <a:pt x="0" y="88"/>
                    <a:pt x="40" y="88"/>
                  </a:cubicBezTo>
                  <a:cubicBezTo>
                    <a:pt x="42" y="88"/>
                    <a:pt x="45" y="87"/>
                    <a:pt x="48" y="86"/>
                  </a:cubicBezTo>
                  <a:cubicBezTo>
                    <a:pt x="52" y="86"/>
                    <a:pt x="56" y="86"/>
                    <a:pt x="59" y="86"/>
                  </a:cubicBezTo>
                  <a:lnTo>
                    <a:pt x="59" y="86"/>
                  </a:lnTo>
                  <a:cubicBezTo>
                    <a:pt x="59" y="86"/>
                    <a:pt x="60" y="86"/>
                    <a:pt x="60" y="86"/>
                  </a:cubicBezTo>
                  <a:cubicBezTo>
                    <a:pt x="142" y="106"/>
                    <a:pt x="232" y="112"/>
                    <a:pt x="324" y="112"/>
                  </a:cubicBezTo>
                  <a:cubicBezTo>
                    <a:pt x="464" y="112"/>
                    <a:pt x="609" y="98"/>
                    <a:pt x="741" y="98"/>
                  </a:cubicBezTo>
                  <a:cubicBezTo>
                    <a:pt x="802" y="98"/>
                    <a:pt x="802" y="13"/>
                    <a:pt x="741" y="13"/>
                  </a:cubicBezTo>
                  <a:cubicBezTo>
                    <a:pt x="609" y="13"/>
                    <a:pt x="464" y="0"/>
                    <a:pt x="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11" name="Google Shape;2611;p36"/>
            <p:cNvSpPr/>
            <p:nvPr/>
          </p:nvSpPr>
          <p:spPr>
            <a:xfrm>
              <a:off x="7598718" y="3300684"/>
              <a:ext cx="38933" cy="6694"/>
            </a:xfrm>
            <a:custGeom>
              <a:avLst/>
              <a:gdLst/>
              <a:ahLst/>
              <a:cxnLst/>
              <a:rect l="l" t="t" r="r" b="b"/>
              <a:pathLst>
                <a:path w="791" h="136" extrusionOk="0">
                  <a:moveTo>
                    <a:pt x="312" y="17"/>
                  </a:moveTo>
                  <a:cubicBezTo>
                    <a:pt x="363" y="17"/>
                    <a:pt x="414" y="20"/>
                    <a:pt x="463" y="26"/>
                  </a:cubicBezTo>
                  <a:lnTo>
                    <a:pt x="171" y="26"/>
                  </a:lnTo>
                  <a:cubicBezTo>
                    <a:pt x="213" y="20"/>
                    <a:pt x="262" y="17"/>
                    <a:pt x="312" y="17"/>
                  </a:cubicBezTo>
                  <a:close/>
                  <a:moveTo>
                    <a:pt x="37" y="38"/>
                  </a:moveTo>
                  <a:lnTo>
                    <a:pt x="37" y="62"/>
                  </a:lnTo>
                  <a:lnTo>
                    <a:pt x="37" y="99"/>
                  </a:lnTo>
                  <a:cubicBezTo>
                    <a:pt x="37" y="87"/>
                    <a:pt x="25" y="87"/>
                    <a:pt x="25" y="87"/>
                  </a:cubicBezTo>
                  <a:lnTo>
                    <a:pt x="25" y="51"/>
                  </a:lnTo>
                  <a:lnTo>
                    <a:pt x="37" y="38"/>
                  </a:lnTo>
                  <a:close/>
                  <a:moveTo>
                    <a:pt x="731" y="26"/>
                  </a:moveTo>
                  <a:lnTo>
                    <a:pt x="731" y="99"/>
                  </a:lnTo>
                  <a:lnTo>
                    <a:pt x="475" y="99"/>
                  </a:lnTo>
                  <a:cubicBezTo>
                    <a:pt x="390" y="99"/>
                    <a:pt x="293" y="87"/>
                    <a:pt x="207" y="87"/>
                  </a:cubicBezTo>
                  <a:cubicBezTo>
                    <a:pt x="158" y="87"/>
                    <a:pt x="122" y="87"/>
                    <a:pt x="74" y="99"/>
                  </a:cubicBezTo>
                  <a:cubicBezTo>
                    <a:pt x="74" y="99"/>
                    <a:pt x="74" y="87"/>
                    <a:pt x="61" y="87"/>
                  </a:cubicBezTo>
                  <a:cubicBezTo>
                    <a:pt x="49" y="87"/>
                    <a:pt x="49" y="75"/>
                    <a:pt x="49" y="62"/>
                  </a:cubicBezTo>
                  <a:cubicBezTo>
                    <a:pt x="49" y="62"/>
                    <a:pt x="49" y="51"/>
                    <a:pt x="61" y="38"/>
                  </a:cubicBezTo>
                  <a:lnTo>
                    <a:pt x="74" y="38"/>
                  </a:lnTo>
                  <a:cubicBezTo>
                    <a:pt x="118" y="42"/>
                    <a:pt x="163" y="44"/>
                    <a:pt x="207" y="44"/>
                  </a:cubicBezTo>
                  <a:cubicBezTo>
                    <a:pt x="296" y="44"/>
                    <a:pt x="386" y="38"/>
                    <a:pt x="475" y="38"/>
                  </a:cubicBezTo>
                  <a:cubicBezTo>
                    <a:pt x="560" y="38"/>
                    <a:pt x="645" y="26"/>
                    <a:pt x="731" y="26"/>
                  </a:cubicBezTo>
                  <a:close/>
                  <a:moveTo>
                    <a:pt x="755" y="26"/>
                  </a:moveTo>
                  <a:cubicBezTo>
                    <a:pt x="767" y="38"/>
                    <a:pt x="779" y="51"/>
                    <a:pt x="779" y="62"/>
                  </a:cubicBezTo>
                  <a:cubicBezTo>
                    <a:pt x="779" y="87"/>
                    <a:pt x="767" y="99"/>
                    <a:pt x="755" y="99"/>
                  </a:cubicBezTo>
                  <a:lnTo>
                    <a:pt x="755" y="26"/>
                  </a:lnTo>
                  <a:close/>
                  <a:moveTo>
                    <a:pt x="463" y="111"/>
                  </a:moveTo>
                  <a:cubicBezTo>
                    <a:pt x="414" y="117"/>
                    <a:pt x="363" y="121"/>
                    <a:pt x="312" y="121"/>
                  </a:cubicBezTo>
                  <a:cubicBezTo>
                    <a:pt x="262" y="121"/>
                    <a:pt x="213" y="117"/>
                    <a:pt x="171" y="111"/>
                  </a:cubicBezTo>
                  <a:close/>
                  <a:moveTo>
                    <a:pt x="352" y="0"/>
                  </a:moveTo>
                  <a:cubicBezTo>
                    <a:pt x="256" y="0"/>
                    <a:pt x="160" y="5"/>
                    <a:pt x="74" y="26"/>
                  </a:cubicBezTo>
                  <a:lnTo>
                    <a:pt x="49" y="26"/>
                  </a:lnTo>
                  <a:cubicBezTo>
                    <a:pt x="37" y="26"/>
                    <a:pt x="25" y="26"/>
                    <a:pt x="13" y="38"/>
                  </a:cubicBezTo>
                  <a:cubicBezTo>
                    <a:pt x="1" y="62"/>
                    <a:pt x="1" y="75"/>
                    <a:pt x="13" y="99"/>
                  </a:cubicBezTo>
                  <a:cubicBezTo>
                    <a:pt x="25" y="111"/>
                    <a:pt x="37" y="111"/>
                    <a:pt x="49" y="111"/>
                  </a:cubicBezTo>
                  <a:lnTo>
                    <a:pt x="74" y="111"/>
                  </a:lnTo>
                  <a:cubicBezTo>
                    <a:pt x="158" y="135"/>
                    <a:pt x="244" y="135"/>
                    <a:pt x="329" y="135"/>
                  </a:cubicBezTo>
                  <a:cubicBezTo>
                    <a:pt x="402" y="135"/>
                    <a:pt x="475" y="135"/>
                    <a:pt x="548" y="124"/>
                  </a:cubicBezTo>
                  <a:lnTo>
                    <a:pt x="755" y="124"/>
                  </a:lnTo>
                  <a:cubicBezTo>
                    <a:pt x="779" y="111"/>
                    <a:pt x="791" y="87"/>
                    <a:pt x="791" y="62"/>
                  </a:cubicBezTo>
                  <a:cubicBezTo>
                    <a:pt x="791" y="38"/>
                    <a:pt x="779" y="14"/>
                    <a:pt x="755" y="14"/>
                  </a:cubicBezTo>
                  <a:lnTo>
                    <a:pt x="742" y="14"/>
                  </a:lnTo>
                  <a:cubicBezTo>
                    <a:pt x="682" y="14"/>
                    <a:pt x="621" y="14"/>
                    <a:pt x="548" y="2"/>
                  </a:cubicBezTo>
                  <a:cubicBezTo>
                    <a:pt x="484" y="2"/>
                    <a:pt x="417" y="0"/>
                    <a:pt x="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12" name="Google Shape;2612;p36"/>
            <p:cNvSpPr/>
            <p:nvPr/>
          </p:nvSpPr>
          <p:spPr>
            <a:xfrm>
              <a:off x="7606642" y="3246146"/>
              <a:ext cx="35832" cy="58621"/>
            </a:xfrm>
            <a:custGeom>
              <a:avLst/>
              <a:gdLst/>
              <a:ahLst/>
              <a:cxnLst/>
              <a:rect l="l" t="t" r="r" b="b"/>
              <a:pathLst>
                <a:path w="728" h="1191" extrusionOk="0">
                  <a:moveTo>
                    <a:pt x="25" y="1"/>
                  </a:moveTo>
                  <a:cubicBezTo>
                    <a:pt x="7" y="1"/>
                    <a:pt x="1" y="29"/>
                    <a:pt x="22" y="40"/>
                  </a:cubicBezTo>
                  <a:cubicBezTo>
                    <a:pt x="229" y="162"/>
                    <a:pt x="375" y="307"/>
                    <a:pt x="448" y="526"/>
                  </a:cubicBezTo>
                  <a:cubicBezTo>
                    <a:pt x="533" y="745"/>
                    <a:pt x="497" y="952"/>
                    <a:pt x="545" y="1159"/>
                  </a:cubicBezTo>
                  <a:cubicBezTo>
                    <a:pt x="545" y="1181"/>
                    <a:pt x="558" y="1191"/>
                    <a:pt x="573" y="1191"/>
                  </a:cubicBezTo>
                  <a:cubicBezTo>
                    <a:pt x="591" y="1191"/>
                    <a:pt x="611" y="1178"/>
                    <a:pt x="618" y="1159"/>
                  </a:cubicBezTo>
                  <a:cubicBezTo>
                    <a:pt x="727" y="745"/>
                    <a:pt x="484" y="125"/>
                    <a:pt x="34" y="3"/>
                  </a:cubicBezTo>
                  <a:cubicBezTo>
                    <a:pt x="31" y="1"/>
                    <a:pt x="28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13" name="Google Shape;2613;p36"/>
            <p:cNvSpPr/>
            <p:nvPr/>
          </p:nvSpPr>
          <p:spPr>
            <a:xfrm>
              <a:off x="7606495" y="3245703"/>
              <a:ext cx="34208" cy="59261"/>
            </a:xfrm>
            <a:custGeom>
              <a:avLst/>
              <a:gdLst/>
              <a:ahLst/>
              <a:cxnLst/>
              <a:rect l="l" t="t" r="r" b="b"/>
              <a:pathLst>
                <a:path w="695" h="1204" extrusionOk="0">
                  <a:moveTo>
                    <a:pt x="37" y="12"/>
                  </a:moveTo>
                  <a:cubicBezTo>
                    <a:pt x="219" y="61"/>
                    <a:pt x="378" y="207"/>
                    <a:pt x="487" y="401"/>
                  </a:cubicBezTo>
                  <a:cubicBezTo>
                    <a:pt x="633" y="644"/>
                    <a:pt x="670" y="936"/>
                    <a:pt x="609" y="1168"/>
                  </a:cubicBezTo>
                  <a:cubicBezTo>
                    <a:pt x="609" y="1179"/>
                    <a:pt x="597" y="1192"/>
                    <a:pt x="573" y="1192"/>
                  </a:cubicBezTo>
                  <a:cubicBezTo>
                    <a:pt x="573" y="1192"/>
                    <a:pt x="560" y="1192"/>
                    <a:pt x="548" y="1168"/>
                  </a:cubicBezTo>
                  <a:cubicBezTo>
                    <a:pt x="536" y="1095"/>
                    <a:pt x="536" y="1009"/>
                    <a:pt x="524" y="925"/>
                  </a:cubicBezTo>
                  <a:cubicBezTo>
                    <a:pt x="524" y="803"/>
                    <a:pt x="511" y="669"/>
                    <a:pt x="463" y="535"/>
                  </a:cubicBezTo>
                  <a:cubicBezTo>
                    <a:pt x="390" y="328"/>
                    <a:pt x="244" y="158"/>
                    <a:pt x="25" y="36"/>
                  </a:cubicBezTo>
                  <a:lnTo>
                    <a:pt x="25" y="25"/>
                  </a:lnTo>
                  <a:cubicBezTo>
                    <a:pt x="25" y="25"/>
                    <a:pt x="25" y="12"/>
                    <a:pt x="37" y="12"/>
                  </a:cubicBezTo>
                  <a:close/>
                  <a:moveTo>
                    <a:pt x="37" y="0"/>
                  </a:moveTo>
                  <a:cubicBezTo>
                    <a:pt x="25" y="0"/>
                    <a:pt x="13" y="0"/>
                    <a:pt x="13" y="25"/>
                  </a:cubicBezTo>
                  <a:cubicBezTo>
                    <a:pt x="0" y="36"/>
                    <a:pt x="0" y="49"/>
                    <a:pt x="25" y="61"/>
                  </a:cubicBezTo>
                  <a:cubicBezTo>
                    <a:pt x="232" y="182"/>
                    <a:pt x="365" y="341"/>
                    <a:pt x="451" y="547"/>
                  </a:cubicBezTo>
                  <a:cubicBezTo>
                    <a:pt x="500" y="669"/>
                    <a:pt x="500" y="803"/>
                    <a:pt x="511" y="925"/>
                  </a:cubicBezTo>
                  <a:cubicBezTo>
                    <a:pt x="511" y="1009"/>
                    <a:pt x="524" y="1095"/>
                    <a:pt x="536" y="1179"/>
                  </a:cubicBezTo>
                  <a:cubicBezTo>
                    <a:pt x="536" y="1192"/>
                    <a:pt x="560" y="1204"/>
                    <a:pt x="573" y="1204"/>
                  </a:cubicBezTo>
                  <a:lnTo>
                    <a:pt x="584" y="1204"/>
                  </a:lnTo>
                  <a:cubicBezTo>
                    <a:pt x="597" y="1204"/>
                    <a:pt x="621" y="1204"/>
                    <a:pt x="633" y="1179"/>
                  </a:cubicBezTo>
                  <a:cubicBezTo>
                    <a:pt x="694" y="936"/>
                    <a:pt x="645" y="644"/>
                    <a:pt x="500" y="389"/>
                  </a:cubicBezTo>
                  <a:cubicBezTo>
                    <a:pt x="390" y="195"/>
                    <a:pt x="219" y="49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14" name="Google Shape;2614;p36"/>
            <p:cNvSpPr/>
            <p:nvPr/>
          </p:nvSpPr>
          <p:spPr>
            <a:xfrm>
              <a:off x="7535271" y="3298961"/>
              <a:ext cx="8318" cy="4430"/>
            </a:xfrm>
            <a:custGeom>
              <a:avLst/>
              <a:gdLst/>
              <a:ahLst/>
              <a:cxnLst/>
              <a:rect l="l" t="t" r="r" b="b"/>
              <a:pathLst>
                <a:path w="169" h="90" extrusionOk="0">
                  <a:moveTo>
                    <a:pt x="37" y="0"/>
                  </a:moveTo>
                  <a:cubicBezTo>
                    <a:pt x="25" y="0"/>
                    <a:pt x="1" y="13"/>
                    <a:pt x="1" y="37"/>
                  </a:cubicBezTo>
                  <a:cubicBezTo>
                    <a:pt x="19" y="74"/>
                    <a:pt x="67" y="90"/>
                    <a:pt x="104" y="90"/>
                  </a:cubicBezTo>
                  <a:cubicBezTo>
                    <a:pt x="115" y="90"/>
                    <a:pt x="126" y="89"/>
                    <a:pt x="134" y="86"/>
                  </a:cubicBezTo>
                  <a:cubicBezTo>
                    <a:pt x="139" y="86"/>
                    <a:pt x="143" y="86"/>
                    <a:pt x="147" y="85"/>
                  </a:cubicBezTo>
                  <a:lnTo>
                    <a:pt x="147" y="85"/>
                  </a:lnTo>
                  <a:cubicBezTo>
                    <a:pt x="147" y="85"/>
                    <a:pt x="147" y="86"/>
                    <a:pt x="147" y="86"/>
                  </a:cubicBezTo>
                  <a:cubicBezTo>
                    <a:pt x="147" y="86"/>
                    <a:pt x="148" y="85"/>
                    <a:pt x="148" y="85"/>
                  </a:cubicBezTo>
                  <a:lnTo>
                    <a:pt x="148" y="85"/>
                  </a:lnTo>
                  <a:cubicBezTo>
                    <a:pt x="153" y="84"/>
                    <a:pt x="156" y="82"/>
                    <a:pt x="158" y="78"/>
                  </a:cubicBezTo>
                  <a:lnTo>
                    <a:pt x="158" y="78"/>
                  </a:lnTo>
                  <a:cubicBezTo>
                    <a:pt x="168" y="67"/>
                    <a:pt x="167" y="54"/>
                    <a:pt x="155" y="50"/>
                  </a:cubicBezTo>
                  <a:lnTo>
                    <a:pt x="155" y="50"/>
                  </a:lnTo>
                  <a:cubicBezTo>
                    <a:pt x="151" y="43"/>
                    <a:pt x="143" y="37"/>
                    <a:pt x="134" y="37"/>
                  </a:cubicBezTo>
                  <a:cubicBezTo>
                    <a:pt x="122" y="37"/>
                    <a:pt x="110" y="37"/>
                    <a:pt x="85" y="24"/>
                  </a:cubicBezTo>
                  <a:cubicBezTo>
                    <a:pt x="74" y="13"/>
                    <a:pt x="61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15" name="Google Shape;2615;p36"/>
            <p:cNvSpPr/>
            <p:nvPr/>
          </p:nvSpPr>
          <p:spPr>
            <a:xfrm>
              <a:off x="7534680" y="3298370"/>
              <a:ext cx="9007" cy="5414"/>
            </a:xfrm>
            <a:custGeom>
              <a:avLst/>
              <a:gdLst/>
              <a:ahLst/>
              <a:cxnLst/>
              <a:rect l="l" t="t" r="r" b="b"/>
              <a:pathLst>
                <a:path w="183" h="110" extrusionOk="0">
                  <a:moveTo>
                    <a:pt x="49" y="25"/>
                  </a:moveTo>
                  <a:cubicBezTo>
                    <a:pt x="61" y="25"/>
                    <a:pt x="73" y="25"/>
                    <a:pt x="73" y="36"/>
                  </a:cubicBezTo>
                  <a:cubicBezTo>
                    <a:pt x="86" y="36"/>
                    <a:pt x="86" y="36"/>
                    <a:pt x="97" y="49"/>
                  </a:cubicBezTo>
                  <a:cubicBezTo>
                    <a:pt x="110" y="49"/>
                    <a:pt x="122" y="49"/>
                    <a:pt x="134" y="61"/>
                  </a:cubicBezTo>
                  <a:lnTo>
                    <a:pt x="159" y="73"/>
                  </a:lnTo>
                  <a:lnTo>
                    <a:pt x="146" y="98"/>
                  </a:lnTo>
                  <a:cubicBezTo>
                    <a:pt x="97" y="98"/>
                    <a:pt x="37" y="85"/>
                    <a:pt x="24" y="49"/>
                  </a:cubicBezTo>
                  <a:lnTo>
                    <a:pt x="24" y="25"/>
                  </a:lnTo>
                  <a:close/>
                  <a:moveTo>
                    <a:pt x="49" y="0"/>
                  </a:moveTo>
                  <a:cubicBezTo>
                    <a:pt x="37" y="0"/>
                    <a:pt x="24" y="0"/>
                    <a:pt x="13" y="12"/>
                  </a:cubicBezTo>
                  <a:cubicBezTo>
                    <a:pt x="0" y="25"/>
                    <a:pt x="0" y="36"/>
                    <a:pt x="13" y="49"/>
                  </a:cubicBezTo>
                  <a:cubicBezTo>
                    <a:pt x="24" y="98"/>
                    <a:pt x="73" y="109"/>
                    <a:pt x="122" y="109"/>
                  </a:cubicBezTo>
                  <a:lnTo>
                    <a:pt x="159" y="109"/>
                  </a:lnTo>
                  <a:cubicBezTo>
                    <a:pt x="159" y="109"/>
                    <a:pt x="170" y="109"/>
                    <a:pt x="170" y="98"/>
                  </a:cubicBezTo>
                  <a:lnTo>
                    <a:pt x="183" y="98"/>
                  </a:lnTo>
                  <a:lnTo>
                    <a:pt x="183" y="85"/>
                  </a:lnTo>
                  <a:lnTo>
                    <a:pt x="183" y="73"/>
                  </a:lnTo>
                  <a:lnTo>
                    <a:pt x="183" y="61"/>
                  </a:lnTo>
                  <a:cubicBezTo>
                    <a:pt x="183" y="49"/>
                    <a:pt x="170" y="49"/>
                    <a:pt x="170" y="49"/>
                  </a:cubicBezTo>
                  <a:lnTo>
                    <a:pt x="159" y="49"/>
                  </a:lnTo>
                  <a:cubicBezTo>
                    <a:pt x="134" y="36"/>
                    <a:pt x="122" y="36"/>
                    <a:pt x="110" y="25"/>
                  </a:cubicBezTo>
                  <a:lnTo>
                    <a:pt x="86" y="25"/>
                  </a:lnTo>
                  <a:cubicBezTo>
                    <a:pt x="73" y="12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16" name="Google Shape;2616;p36"/>
            <p:cNvSpPr/>
            <p:nvPr/>
          </p:nvSpPr>
          <p:spPr>
            <a:xfrm>
              <a:off x="7628644" y="3297730"/>
              <a:ext cx="7826" cy="7235"/>
            </a:xfrm>
            <a:custGeom>
              <a:avLst/>
              <a:gdLst/>
              <a:ahLst/>
              <a:cxnLst/>
              <a:rect l="l" t="t" r="r" b="b"/>
              <a:pathLst>
                <a:path w="159" h="147" extrusionOk="0">
                  <a:moveTo>
                    <a:pt x="140" y="0"/>
                  </a:moveTo>
                  <a:cubicBezTo>
                    <a:pt x="133" y="0"/>
                    <a:pt x="127" y="4"/>
                    <a:pt x="123" y="13"/>
                  </a:cubicBezTo>
                  <a:cubicBezTo>
                    <a:pt x="110" y="38"/>
                    <a:pt x="98" y="49"/>
                    <a:pt x="74" y="62"/>
                  </a:cubicBezTo>
                  <a:cubicBezTo>
                    <a:pt x="61" y="74"/>
                    <a:pt x="37" y="86"/>
                    <a:pt x="25" y="98"/>
                  </a:cubicBezTo>
                  <a:cubicBezTo>
                    <a:pt x="1" y="111"/>
                    <a:pt x="13" y="147"/>
                    <a:pt x="37" y="147"/>
                  </a:cubicBezTo>
                  <a:cubicBezTo>
                    <a:pt x="98" y="147"/>
                    <a:pt x="147" y="86"/>
                    <a:pt x="159" y="25"/>
                  </a:cubicBezTo>
                  <a:cubicBezTo>
                    <a:pt x="159" y="10"/>
                    <a:pt x="149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17" name="Google Shape;2617;p36"/>
            <p:cNvSpPr/>
            <p:nvPr/>
          </p:nvSpPr>
          <p:spPr>
            <a:xfrm>
              <a:off x="7628644" y="3297189"/>
              <a:ext cx="8466" cy="7777"/>
            </a:xfrm>
            <a:custGeom>
              <a:avLst/>
              <a:gdLst/>
              <a:ahLst/>
              <a:cxnLst/>
              <a:rect l="l" t="t" r="r" b="b"/>
              <a:pathLst>
                <a:path w="172" h="158" extrusionOk="0">
                  <a:moveTo>
                    <a:pt x="134" y="24"/>
                  </a:moveTo>
                  <a:cubicBezTo>
                    <a:pt x="147" y="24"/>
                    <a:pt x="147" y="24"/>
                    <a:pt x="147" y="36"/>
                  </a:cubicBezTo>
                  <a:cubicBezTo>
                    <a:pt x="134" y="85"/>
                    <a:pt x="86" y="146"/>
                    <a:pt x="37" y="146"/>
                  </a:cubicBezTo>
                  <a:cubicBezTo>
                    <a:pt x="25" y="146"/>
                    <a:pt x="25" y="146"/>
                    <a:pt x="25" y="133"/>
                  </a:cubicBezTo>
                  <a:cubicBezTo>
                    <a:pt x="13" y="122"/>
                    <a:pt x="25" y="122"/>
                    <a:pt x="25" y="109"/>
                  </a:cubicBezTo>
                  <a:cubicBezTo>
                    <a:pt x="37" y="109"/>
                    <a:pt x="50" y="97"/>
                    <a:pt x="50" y="97"/>
                  </a:cubicBezTo>
                  <a:cubicBezTo>
                    <a:pt x="61" y="97"/>
                    <a:pt x="74" y="85"/>
                    <a:pt x="86" y="85"/>
                  </a:cubicBezTo>
                  <a:cubicBezTo>
                    <a:pt x="98" y="60"/>
                    <a:pt x="110" y="49"/>
                    <a:pt x="123" y="24"/>
                  </a:cubicBezTo>
                  <a:close/>
                  <a:moveTo>
                    <a:pt x="147" y="0"/>
                  </a:moveTo>
                  <a:cubicBezTo>
                    <a:pt x="134" y="0"/>
                    <a:pt x="123" y="12"/>
                    <a:pt x="110" y="24"/>
                  </a:cubicBezTo>
                  <a:lnTo>
                    <a:pt x="74" y="60"/>
                  </a:lnTo>
                  <a:cubicBezTo>
                    <a:pt x="61" y="73"/>
                    <a:pt x="50" y="73"/>
                    <a:pt x="50" y="85"/>
                  </a:cubicBezTo>
                  <a:cubicBezTo>
                    <a:pt x="37" y="85"/>
                    <a:pt x="25" y="97"/>
                    <a:pt x="13" y="97"/>
                  </a:cubicBezTo>
                  <a:cubicBezTo>
                    <a:pt x="1" y="109"/>
                    <a:pt x="1" y="122"/>
                    <a:pt x="1" y="133"/>
                  </a:cubicBezTo>
                  <a:cubicBezTo>
                    <a:pt x="13" y="158"/>
                    <a:pt x="25" y="158"/>
                    <a:pt x="37" y="158"/>
                  </a:cubicBezTo>
                  <a:cubicBezTo>
                    <a:pt x="110" y="158"/>
                    <a:pt x="159" y="97"/>
                    <a:pt x="171" y="36"/>
                  </a:cubicBezTo>
                  <a:cubicBezTo>
                    <a:pt x="171" y="24"/>
                    <a:pt x="159" y="12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18" name="Google Shape;2618;p36"/>
            <p:cNvSpPr/>
            <p:nvPr/>
          </p:nvSpPr>
          <p:spPr>
            <a:xfrm>
              <a:off x="7501702" y="3123239"/>
              <a:ext cx="57587" cy="69203"/>
            </a:xfrm>
            <a:custGeom>
              <a:avLst/>
              <a:gdLst/>
              <a:ahLst/>
              <a:cxnLst/>
              <a:rect l="l" t="t" r="r" b="b"/>
              <a:pathLst>
                <a:path w="1170" h="1406" extrusionOk="0">
                  <a:moveTo>
                    <a:pt x="653" y="106"/>
                  </a:moveTo>
                  <a:cubicBezTo>
                    <a:pt x="825" y="106"/>
                    <a:pt x="998" y="191"/>
                    <a:pt x="1048" y="360"/>
                  </a:cubicBezTo>
                  <a:cubicBezTo>
                    <a:pt x="1121" y="615"/>
                    <a:pt x="1072" y="992"/>
                    <a:pt x="877" y="1187"/>
                  </a:cubicBezTo>
                  <a:cubicBezTo>
                    <a:pt x="791" y="1273"/>
                    <a:pt x="690" y="1312"/>
                    <a:pt x="593" y="1312"/>
                  </a:cubicBezTo>
                  <a:cubicBezTo>
                    <a:pt x="415" y="1312"/>
                    <a:pt x="246" y="1184"/>
                    <a:pt x="184" y="980"/>
                  </a:cubicBezTo>
                  <a:cubicBezTo>
                    <a:pt x="125" y="794"/>
                    <a:pt x="160" y="554"/>
                    <a:pt x="248" y="355"/>
                  </a:cubicBezTo>
                  <a:lnTo>
                    <a:pt x="248" y="355"/>
                  </a:lnTo>
                  <a:cubicBezTo>
                    <a:pt x="258" y="353"/>
                    <a:pt x="265" y="346"/>
                    <a:pt x="269" y="335"/>
                  </a:cubicBezTo>
                  <a:cubicBezTo>
                    <a:pt x="328" y="182"/>
                    <a:pt x="491" y="106"/>
                    <a:pt x="653" y="106"/>
                  </a:cubicBezTo>
                  <a:close/>
                  <a:moveTo>
                    <a:pt x="668" y="0"/>
                  </a:moveTo>
                  <a:cubicBezTo>
                    <a:pt x="479" y="0"/>
                    <a:pt x="293" y="85"/>
                    <a:pt x="225" y="253"/>
                  </a:cubicBezTo>
                  <a:lnTo>
                    <a:pt x="225" y="253"/>
                  </a:lnTo>
                  <a:cubicBezTo>
                    <a:pt x="45" y="512"/>
                    <a:pt x="0" y="916"/>
                    <a:pt x="159" y="1175"/>
                  </a:cubicBezTo>
                  <a:cubicBezTo>
                    <a:pt x="265" y="1330"/>
                    <a:pt x="425" y="1406"/>
                    <a:pt x="585" y="1406"/>
                  </a:cubicBezTo>
                  <a:cubicBezTo>
                    <a:pt x="738" y="1406"/>
                    <a:pt x="892" y="1336"/>
                    <a:pt x="999" y="1199"/>
                  </a:cubicBezTo>
                  <a:cubicBezTo>
                    <a:pt x="1132" y="1029"/>
                    <a:pt x="1169" y="822"/>
                    <a:pt x="1169" y="615"/>
                  </a:cubicBezTo>
                  <a:cubicBezTo>
                    <a:pt x="1169" y="445"/>
                    <a:pt x="1169" y="262"/>
                    <a:pt x="1035" y="129"/>
                  </a:cubicBezTo>
                  <a:cubicBezTo>
                    <a:pt x="940" y="43"/>
                    <a:pt x="803" y="0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19" name="Google Shape;2619;p36"/>
            <p:cNvSpPr/>
            <p:nvPr/>
          </p:nvSpPr>
          <p:spPr>
            <a:xfrm>
              <a:off x="7501160" y="3122895"/>
              <a:ext cx="58670" cy="70188"/>
            </a:xfrm>
            <a:custGeom>
              <a:avLst/>
              <a:gdLst/>
              <a:ahLst/>
              <a:cxnLst/>
              <a:rect l="l" t="t" r="r" b="b"/>
              <a:pathLst>
                <a:path w="1192" h="1426" extrusionOk="0">
                  <a:moveTo>
                    <a:pt x="402" y="112"/>
                  </a:moveTo>
                  <a:lnTo>
                    <a:pt x="402" y="136"/>
                  </a:lnTo>
                  <a:cubicBezTo>
                    <a:pt x="341" y="196"/>
                    <a:pt x="292" y="269"/>
                    <a:pt x="256" y="355"/>
                  </a:cubicBezTo>
                  <a:lnTo>
                    <a:pt x="243" y="355"/>
                  </a:lnTo>
                  <a:cubicBezTo>
                    <a:pt x="232" y="355"/>
                    <a:pt x="219" y="342"/>
                    <a:pt x="219" y="331"/>
                  </a:cubicBezTo>
                  <a:cubicBezTo>
                    <a:pt x="232" y="306"/>
                    <a:pt x="232" y="282"/>
                    <a:pt x="243" y="258"/>
                  </a:cubicBezTo>
                  <a:cubicBezTo>
                    <a:pt x="280" y="209"/>
                    <a:pt x="329" y="160"/>
                    <a:pt x="378" y="112"/>
                  </a:cubicBezTo>
                  <a:close/>
                  <a:moveTo>
                    <a:pt x="648" y="122"/>
                  </a:moveTo>
                  <a:cubicBezTo>
                    <a:pt x="659" y="122"/>
                    <a:pt x="670" y="123"/>
                    <a:pt x="681" y="123"/>
                  </a:cubicBezTo>
                  <a:cubicBezTo>
                    <a:pt x="864" y="136"/>
                    <a:pt x="1010" y="233"/>
                    <a:pt x="1046" y="367"/>
                  </a:cubicBezTo>
                  <a:cubicBezTo>
                    <a:pt x="1143" y="683"/>
                    <a:pt x="1034" y="1036"/>
                    <a:pt x="876" y="1182"/>
                  </a:cubicBezTo>
                  <a:cubicBezTo>
                    <a:pt x="803" y="1263"/>
                    <a:pt x="710" y="1305"/>
                    <a:pt x="611" y="1305"/>
                  </a:cubicBezTo>
                  <a:cubicBezTo>
                    <a:pt x="578" y="1305"/>
                    <a:pt x="544" y="1300"/>
                    <a:pt x="511" y="1291"/>
                  </a:cubicBezTo>
                  <a:cubicBezTo>
                    <a:pt x="365" y="1255"/>
                    <a:pt x="256" y="1145"/>
                    <a:pt x="207" y="987"/>
                  </a:cubicBezTo>
                  <a:cubicBezTo>
                    <a:pt x="146" y="804"/>
                    <a:pt x="183" y="574"/>
                    <a:pt x="268" y="367"/>
                  </a:cubicBezTo>
                  <a:cubicBezTo>
                    <a:pt x="280" y="367"/>
                    <a:pt x="280" y="355"/>
                    <a:pt x="292" y="342"/>
                  </a:cubicBezTo>
                  <a:cubicBezTo>
                    <a:pt x="338" y="205"/>
                    <a:pt x="480" y="122"/>
                    <a:pt x="648" y="122"/>
                  </a:cubicBezTo>
                  <a:close/>
                  <a:moveTo>
                    <a:pt x="670" y="18"/>
                  </a:moveTo>
                  <a:cubicBezTo>
                    <a:pt x="811" y="18"/>
                    <a:pt x="948" y="61"/>
                    <a:pt x="1034" y="148"/>
                  </a:cubicBezTo>
                  <a:cubicBezTo>
                    <a:pt x="1156" y="258"/>
                    <a:pt x="1180" y="439"/>
                    <a:pt x="1168" y="622"/>
                  </a:cubicBezTo>
                  <a:cubicBezTo>
                    <a:pt x="1168" y="866"/>
                    <a:pt x="1107" y="1060"/>
                    <a:pt x="1010" y="1194"/>
                  </a:cubicBezTo>
                  <a:cubicBezTo>
                    <a:pt x="900" y="1328"/>
                    <a:pt x="754" y="1401"/>
                    <a:pt x="596" y="1401"/>
                  </a:cubicBezTo>
                  <a:lnTo>
                    <a:pt x="572" y="1401"/>
                  </a:lnTo>
                  <a:cubicBezTo>
                    <a:pt x="414" y="1401"/>
                    <a:pt x="280" y="1315"/>
                    <a:pt x="183" y="1169"/>
                  </a:cubicBezTo>
                  <a:cubicBezTo>
                    <a:pt x="37" y="950"/>
                    <a:pt x="61" y="585"/>
                    <a:pt x="207" y="318"/>
                  </a:cubicBezTo>
                  <a:cubicBezTo>
                    <a:pt x="207" y="342"/>
                    <a:pt x="219" y="367"/>
                    <a:pt x="232" y="367"/>
                  </a:cubicBezTo>
                  <a:lnTo>
                    <a:pt x="243" y="367"/>
                  </a:lnTo>
                  <a:cubicBezTo>
                    <a:pt x="159" y="574"/>
                    <a:pt x="134" y="817"/>
                    <a:pt x="195" y="987"/>
                  </a:cubicBezTo>
                  <a:cubicBezTo>
                    <a:pt x="243" y="1158"/>
                    <a:pt x="365" y="1279"/>
                    <a:pt x="511" y="1315"/>
                  </a:cubicBezTo>
                  <a:cubicBezTo>
                    <a:pt x="541" y="1323"/>
                    <a:pt x="571" y="1327"/>
                    <a:pt x="600" y="1327"/>
                  </a:cubicBezTo>
                  <a:cubicBezTo>
                    <a:pt x="703" y="1327"/>
                    <a:pt x="803" y="1279"/>
                    <a:pt x="888" y="1194"/>
                  </a:cubicBezTo>
                  <a:cubicBezTo>
                    <a:pt x="1046" y="1036"/>
                    <a:pt x="1156" y="683"/>
                    <a:pt x="1070" y="367"/>
                  </a:cubicBezTo>
                  <a:cubicBezTo>
                    <a:pt x="1022" y="221"/>
                    <a:pt x="876" y="112"/>
                    <a:pt x="681" y="99"/>
                  </a:cubicBezTo>
                  <a:cubicBezTo>
                    <a:pt x="548" y="99"/>
                    <a:pt x="426" y="148"/>
                    <a:pt x="341" y="221"/>
                  </a:cubicBezTo>
                  <a:cubicBezTo>
                    <a:pt x="365" y="196"/>
                    <a:pt x="389" y="172"/>
                    <a:pt x="414" y="136"/>
                  </a:cubicBezTo>
                  <a:lnTo>
                    <a:pt x="414" y="99"/>
                  </a:lnTo>
                  <a:lnTo>
                    <a:pt x="389" y="99"/>
                  </a:lnTo>
                  <a:cubicBezTo>
                    <a:pt x="426" y="75"/>
                    <a:pt x="462" y="50"/>
                    <a:pt x="499" y="39"/>
                  </a:cubicBezTo>
                  <a:cubicBezTo>
                    <a:pt x="555" y="25"/>
                    <a:pt x="613" y="18"/>
                    <a:pt x="670" y="18"/>
                  </a:cubicBezTo>
                  <a:close/>
                  <a:moveTo>
                    <a:pt x="674" y="0"/>
                  </a:moveTo>
                  <a:cubicBezTo>
                    <a:pt x="615" y="0"/>
                    <a:pt x="556" y="8"/>
                    <a:pt x="499" y="26"/>
                  </a:cubicBezTo>
                  <a:cubicBezTo>
                    <a:pt x="365" y="63"/>
                    <a:pt x="280" y="148"/>
                    <a:pt x="232" y="245"/>
                  </a:cubicBezTo>
                  <a:cubicBezTo>
                    <a:pt x="37" y="512"/>
                    <a:pt x="0" y="926"/>
                    <a:pt x="170" y="1182"/>
                  </a:cubicBezTo>
                  <a:cubicBezTo>
                    <a:pt x="268" y="1328"/>
                    <a:pt x="414" y="1412"/>
                    <a:pt x="572" y="1425"/>
                  </a:cubicBezTo>
                  <a:lnTo>
                    <a:pt x="596" y="1425"/>
                  </a:lnTo>
                  <a:cubicBezTo>
                    <a:pt x="754" y="1425"/>
                    <a:pt x="913" y="1339"/>
                    <a:pt x="1022" y="1206"/>
                  </a:cubicBezTo>
                  <a:cubicBezTo>
                    <a:pt x="1132" y="1060"/>
                    <a:pt x="1180" y="877"/>
                    <a:pt x="1192" y="622"/>
                  </a:cubicBezTo>
                  <a:cubicBezTo>
                    <a:pt x="1192" y="439"/>
                    <a:pt x="1180" y="258"/>
                    <a:pt x="1046" y="136"/>
                  </a:cubicBezTo>
                  <a:cubicBezTo>
                    <a:pt x="960" y="50"/>
                    <a:pt x="819" y="0"/>
                    <a:pt x="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20" name="Google Shape;2620;p36"/>
            <p:cNvSpPr/>
            <p:nvPr/>
          </p:nvSpPr>
          <p:spPr>
            <a:xfrm>
              <a:off x="7476598" y="3180435"/>
              <a:ext cx="38933" cy="55422"/>
            </a:xfrm>
            <a:custGeom>
              <a:avLst/>
              <a:gdLst/>
              <a:ahLst/>
              <a:cxnLst/>
              <a:rect l="l" t="t" r="r" b="b"/>
              <a:pathLst>
                <a:path w="791" h="1126" extrusionOk="0">
                  <a:moveTo>
                    <a:pt x="755" y="0"/>
                  </a:moveTo>
                  <a:cubicBezTo>
                    <a:pt x="293" y="25"/>
                    <a:pt x="1" y="681"/>
                    <a:pt x="61" y="1095"/>
                  </a:cubicBezTo>
                  <a:cubicBezTo>
                    <a:pt x="61" y="1116"/>
                    <a:pt x="78" y="1126"/>
                    <a:pt x="96" y="1126"/>
                  </a:cubicBezTo>
                  <a:cubicBezTo>
                    <a:pt x="120" y="1126"/>
                    <a:pt x="147" y="1110"/>
                    <a:pt x="147" y="1083"/>
                  </a:cubicBezTo>
                  <a:cubicBezTo>
                    <a:pt x="159" y="621"/>
                    <a:pt x="329" y="232"/>
                    <a:pt x="767" y="49"/>
                  </a:cubicBezTo>
                  <a:cubicBezTo>
                    <a:pt x="791" y="37"/>
                    <a:pt x="779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21" name="Google Shape;2621;p36"/>
            <p:cNvSpPr/>
            <p:nvPr/>
          </p:nvSpPr>
          <p:spPr>
            <a:xfrm>
              <a:off x="7477189" y="3180435"/>
              <a:ext cx="38342" cy="55717"/>
            </a:xfrm>
            <a:custGeom>
              <a:avLst/>
              <a:gdLst/>
              <a:ahLst/>
              <a:cxnLst/>
              <a:rect l="l" t="t" r="r" b="b"/>
              <a:pathLst>
                <a:path w="779" h="1132" extrusionOk="0">
                  <a:moveTo>
                    <a:pt x="743" y="13"/>
                  </a:moveTo>
                  <a:cubicBezTo>
                    <a:pt x="755" y="13"/>
                    <a:pt x="755" y="13"/>
                    <a:pt x="755" y="25"/>
                  </a:cubicBezTo>
                  <a:lnTo>
                    <a:pt x="755" y="37"/>
                  </a:lnTo>
                  <a:cubicBezTo>
                    <a:pt x="354" y="207"/>
                    <a:pt x="147" y="560"/>
                    <a:pt x="135" y="1083"/>
                  </a:cubicBezTo>
                  <a:cubicBezTo>
                    <a:pt x="135" y="1095"/>
                    <a:pt x="111" y="1119"/>
                    <a:pt x="86" y="1119"/>
                  </a:cubicBezTo>
                  <a:cubicBezTo>
                    <a:pt x="86" y="1119"/>
                    <a:pt x="62" y="1119"/>
                    <a:pt x="49" y="1083"/>
                  </a:cubicBezTo>
                  <a:cubicBezTo>
                    <a:pt x="13" y="840"/>
                    <a:pt x="122" y="487"/>
                    <a:pt x="305" y="268"/>
                  </a:cubicBezTo>
                  <a:cubicBezTo>
                    <a:pt x="438" y="110"/>
                    <a:pt x="584" y="25"/>
                    <a:pt x="743" y="13"/>
                  </a:cubicBezTo>
                  <a:close/>
                  <a:moveTo>
                    <a:pt x="743" y="0"/>
                  </a:moveTo>
                  <a:cubicBezTo>
                    <a:pt x="584" y="0"/>
                    <a:pt x="427" y="97"/>
                    <a:pt x="292" y="256"/>
                  </a:cubicBezTo>
                  <a:cubicBezTo>
                    <a:pt x="111" y="475"/>
                    <a:pt x="1" y="827"/>
                    <a:pt x="38" y="1095"/>
                  </a:cubicBezTo>
                  <a:cubicBezTo>
                    <a:pt x="38" y="1119"/>
                    <a:pt x="62" y="1132"/>
                    <a:pt x="86" y="1132"/>
                  </a:cubicBezTo>
                  <a:cubicBezTo>
                    <a:pt x="122" y="1132"/>
                    <a:pt x="147" y="1107"/>
                    <a:pt x="147" y="1083"/>
                  </a:cubicBezTo>
                  <a:cubicBezTo>
                    <a:pt x="159" y="572"/>
                    <a:pt x="365" y="219"/>
                    <a:pt x="767" y="49"/>
                  </a:cubicBezTo>
                  <a:cubicBezTo>
                    <a:pt x="779" y="49"/>
                    <a:pt x="779" y="37"/>
                    <a:pt x="779" y="25"/>
                  </a:cubicBezTo>
                  <a:cubicBezTo>
                    <a:pt x="779" y="13"/>
                    <a:pt x="767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22" name="Google Shape;2622;p36"/>
            <p:cNvSpPr/>
            <p:nvPr/>
          </p:nvSpPr>
          <p:spPr>
            <a:xfrm>
              <a:off x="7516714" y="3189197"/>
              <a:ext cx="12010" cy="15357"/>
            </a:xfrm>
            <a:custGeom>
              <a:avLst/>
              <a:gdLst/>
              <a:ahLst/>
              <a:cxnLst/>
              <a:rect l="l" t="t" r="r" b="b"/>
              <a:pathLst>
                <a:path w="244" h="312" extrusionOk="0">
                  <a:moveTo>
                    <a:pt x="109" y="0"/>
                  </a:moveTo>
                  <a:cubicBezTo>
                    <a:pt x="105" y="0"/>
                    <a:pt x="101" y="2"/>
                    <a:pt x="98" y="5"/>
                  </a:cubicBezTo>
                  <a:cubicBezTo>
                    <a:pt x="25" y="41"/>
                    <a:pt x="0" y="151"/>
                    <a:pt x="25" y="224"/>
                  </a:cubicBezTo>
                  <a:cubicBezTo>
                    <a:pt x="52" y="277"/>
                    <a:pt x="104" y="311"/>
                    <a:pt x="155" y="311"/>
                  </a:cubicBezTo>
                  <a:cubicBezTo>
                    <a:pt x="173" y="311"/>
                    <a:pt x="191" y="307"/>
                    <a:pt x="207" y="297"/>
                  </a:cubicBezTo>
                  <a:cubicBezTo>
                    <a:pt x="243" y="273"/>
                    <a:pt x="232" y="224"/>
                    <a:pt x="195" y="224"/>
                  </a:cubicBezTo>
                  <a:cubicBezTo>
                    <a:pt x="188" y="226"/>
                    <a:pt x="182" y="226"/>
                    <a:pt x="176" y="226"/>
                  </a:cubicBezTo>
                  <a:cubicBezTo>
                    <a:pt x="137" y="226"/>
                    <a:pt x="109" y="195"/>
                    <a:pt x="98" y="163"/>
                  </a:cubicBezTo>
                  <a:cubicBezTo>
                    <a:pt x="98" y="114"/>
                    <a:pt x="122" y="65"/>
                    <a:pt x="122" y="29"/>
                  </a:cubicBezTo>
                  <a:cubicBezTo>
                    <a:pt x="131" y="12"/>
                    <a:pt x="121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23" name="Google Shape;2623;p36"/>
            <p:cNvSpPr/>
            <p:nvPr/>
          </p:nvSpPr>
          <p:spPr>
            <a:xfrm>
              <a:off x="7516124" y="3188803"/>
              <a:ext cx="12600" cy="16243"/>
            </a:xfrm>
            <a:custGeom>
              <a:avLst/>
              <a:gdLst/>
              <a:ahLst/>
              <a:cxnLst/>
              <a:rect l="l" t="t" r="r" b="b"/>
              <a:pathLst>
                <a:path w="256" h="330" extrusionOk="0">
                  <a:moveTo>
                    <a:pt x="122" y="25"/>
                  </a:moveTo>
                  <a:cubicBezTo>
                    <a:pt x="134" y="25"/>
                    <a:pt x="134" y="25"/>
                    <a:pt x="134" y="37"/>
                  </a:cubicBezTo>
                  <a:cubicBezTo>
                    <a:pt x="134" y="49"/>
                    <a:pt x="122" y="62"/>
                    <a:pt x="122" y="86"/>
                  </a:cubicBezTo>
                  <a:cubicBezTo>
                    <a:pt x="110" y="110"/>
                    <a:pt x="98" y="135"/>
                    <a:pt x="98" y="171"/>
                  </a:cubicBezTo>
                  <a:cubicBezTo>
                    <a:pt x="108" y="213"/>
                    <a:pt x="146" y="246"/>
                    <a:pt x="187" y="246"/>
                  </a:cubicBezTo>
                  <a:cubicBezTo>
                    <a:pt x="194" y="246"/>
                    <a:pt x="200" y="245"/>
                    <a:pt x="207" y="244"/>
                  </a:cubicBezTo>
                  <a:cubicBezTo>
                    <a:pt x="219" y="244"/>
                    <a:pt x="231" y="256"/>
                    <a:pt x="231" y="256"/>
                  </a:cubicBezTo>
                  <a:cubicBezTo>
                    <a:pt x="231" y="268"/>
                    <a:pt x="231" y="292"/>
                    <a:pt x="219" y="292"/>
                  </a:cubicBezTo>
                  <a:cubicBezTo>
                    <a:pt x="205" y="307"/>
                    <a:pt x="186" y="313"/>
                    <a:pt x="166" y="313"/>
                  </a:cubicBezTo>
                  <a:cubicBezTo>
                    <a:pt x="152" y="313"/>
                    <a:pt x="137" y="310"/>
                    <a:pt x="122" y="305"/>
                  </a:cubicBezTo>
                  <a:cubicBezTo>
                    <a:pt x="98" y="292"/>
                    <a:pt x="61" y="268"/>
                    <a:pt x="49" y="232"/>
                  </a:cubicBezTo>
                  <a:cubicBezTo>
                    <a:pt x="12" y="159"/>
                    <a:pt x="37" y="49"/>
                    <a:pt x="110" y="25"/>
                  </a:cubicBezTo>
                  <a:close/>
                  <a:moveTo>
                    <a:pt x="98" y="0"/>
                  </a:moveTo>
                  <a:cubicBezTo>
                    <a:pt x="25" y="49"/>
                    <a:pt x="1" y="159"/>
                    <a:pt x="25" y="232"/>
                  </a:cubicBezTo>
                  <a:cubicBezTo>
                    <a:pt x="49" y="281"/>
                    <a:pt x="85" y="317"/>
                    <a:pt x="122" y="329"/>
                  </a:cubicBezTo>
                  <a:lnTo>
                    <a:pt x="158" y="329"/>
                  </a:lnTo>
                  <a:cubicBezTo>
                    <a:pt x="182" y="329"/>
                    <a:pt x="207" y="329"/>
                    <a:pt x="231" y="305"/>
                  </a:cubicBezTo>
                  <a:cubicBezTo>
                    <a:pt x="244" y="292"/>
                    <a:pt x="255" y="268"/>
                    <a:pt x="244" y="256"/>
                  </a:cubicBezTo>
                  <a:cubicBezTo>
                    <a:pt x="244" y="232"/>
                    <a:pt x="219" y="232"/>
                    <a:pt x="207" y="232"/>
                  </a:cubicBezTo>
                  <a:cubicBezTo>
                    <a:pt x="158" y="232"/>
                    <a:pt x="122" y="208"/>
                    <a:pt x="122" y="171"/>
                  </a:cubicBezTo>
                  <a:cubicBezTo>
                    <a:pt x="122" y="135"/>
                    <a:pt x="122" y="110"/>
                    <a:pt x="134" y="86"/>
                  </a:cubicBezTo>
                  <a:cubicBezTo>
                    <a:pt x="146" y="73"/>
                    <a:pt x="146" y="49"/>
                    <a:pt x="146" y="37"/>
                  </a:cubicBezTo>
                  <a:cubicBezTo>
                    <a:pt x="146" y="25"/>
                    <a:pt x="146" y="13"/>
                    <a:pt x="134" y="13"/>
                  </a:cubicBezTo>
                  <a:cubicBezTo>
                    <a:pt x="122" y="0"/>
                    <a:pt x="110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24" name="Google Shape;2624;p36"/>
            <p:cNvSpPr/>
            <p:nvPr/>
          </p:nvSpPr>
          <p:spPr>
            <a:xfrm>
              <a:off x="7528823" y="3188261"/>
              <a:ext cx="11862" cy="18064"/>
            </a:xfrm>
            <a:custGeom>
              <a:avLst/>
              <a:gdLst/>
              <a:ahLst/>
              <a:cxnLst/>
              <a:rect l="l" t="t" r="r" b="b"/>
              <a:pathLst>
                <a:path w="241" h="367" extrusionOk="0">
                  <a:moveTo>
                    <a:pt x="130" y="1"/>
                  </a:moveTo>
                  <a:cubicBezTo>
                    <a:pt x="120" y="1"/>
                    <a:pt x="113" y="7"/>
                    <a:pt x="107" y="24"/>
                  </a:cubicBezTo>
                  <a:cubicBezTo>
                    <a:pt x="95" y="24"/>
                    <a:pt x="95" y="36"/>
                    <a:pt x="107" y="48"/>
                  </a:cubicBezTo>
                  <a:cubicBezTo>
                    <a:pt x="111" y="52"/>
                    <a:pt x="115" y="53"/>
                    <a:pt x="120" y="53"/>
                  </a:cubicBezTo>
                  <a:cubicBezTo>
                    <a:pt x="121" y="53"/>
                    <a:pt x="123" y="53"/>
                    <a:pt x="125" y="53"/>
                  </a:cubicBezTo>
                  <a:lnTo>
                    <a:pt x="125" y="53"/>
                  </a:lnTo>
                  <a:cubicBezTo>
                    <a:pt x="156" y="82"/>
                    <a:pt x="155" y="160"/>
                    <a:pt x="143" y="206"/>
                  </a:cubicBezTo>
                  <a:cubicBezTo>
                    <a:pt x="119" y="255"/>
                    <a:pt x="70" y="292"/>
                    <a:pt x="22" y="316"/>
                  </a:cubicBezTo>
                  <a:cubicBezTo>
                    <a:pt x="0" y="326"/>
                    <a:pt x="8" y="366"/>
                    <a:pt x="35" y="366"/>
                  </a:cubicBezTo>
                  <a:cubicBezTo>
                    <a:pt x="39" y="366"/>
                    <a:pt x="42" y="366"/>
                    <a:pt x="46" y="365"/>
                  </a:cubicBezTo>
                  <a:cubicBezTo>
                    <a:pt x="156" y="365"/>
                    <a:pt x="241" y="267"/>
                    <a:pt x="229" y="157"/>
                  </a:cubicBezTo>
                  <a:cubicBezTo>
                    <a:pt x="229" y="109"/>
                    <a:pt x="205" y="48"/>
                    <a:pt x="168" y="24"/>
                  </a:cubicBezTo>
                  <a:cubicBezTo>
                    <a:pt x="154" y="11"/>
                    <a:pt x="141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25" name="Google Shape;2625;p36"/>
            <p:cNvSpPr/>
            <p:nvPr/>
          </p:nvSpPr>
          <p:spPr>
            <a:xfrm>
              <a:off x="7528675" y="3187621"/>
              <a:ext cx="12010" cy="19196"/>
            </a:xfrm>
            <a:custGeom>
              <a:avLst/>
              <a:gdLst/>
              <a:ahLst/>
              <a:cxnLst/>
              <a:rect l="l" t="t" r="r" b="b"/>
              <a:pathLst>
                <a:path w="244" h="390" extrusionOk="0">
                  <a:moveTo>
                    <a:pt x="135" y="24"/>
                  </a:moveTo>
                  <a:lnTo>
                    <a:pt x="135" y="49"/>
                  </a:lnTo>
                  <a:lnTo>
                    <a:pt x="110" y="49"/>
                  </a:lnTo>
                  <a:lnTo>
                    <a:pt x="110" y="37"/>
                  </a:lnTo>
                  <a:cubicBezTo>
                    <a:pt x="122" y="24"/>
                    <a:pt x="122" y="24"/>
                    <a:pt x="135" y="24"/>
                  </a:cubicBezTo>
                  <a:close/>
                  <a:moveTo>
                    <a:pt x="146" y="24"/>
                  </a:moveTo>
                  <a:cubicBezTo>
                    <a:pt x="159" y="24"/>
                    <a:pt x="159" y="37"/>
                    <a:pt x="159" y="37"/>
                  </a:cubicBezTo>
                  <a:cubicBezTo>
                    <a:pt x="195" y="73"/>
                    <a:pt x="219" y="122"/>
                    <a:pt x="219" y="170"/>
                  </a:cubicBezTo>
                  <a:cubicBezTo>
                    <a:pt x="232" y="219"/>
                    <a:pt x="208" y="268"/>
                    <a:pt x="183" y="305"/>
                  </a:cubicBezTo>
                  <a:cubicBezTo>
                    <a:pt x="146" y="353"/>
                    <a:pt x="98" y="365"/>
                    <a:pt x="49" y="378"/>
                  </a:cubicBezTo>
                  <a:cubicBezTo>
                    <a:pt x="37" y="378"/>
                    <a:pt x="25" y="365"/>
                    <a:pt x="25" y="353"/>
                  </a:cubicBezTo>
                  <a:cubicBezTo>
                    <a:pt x="25" y="341"/>
                    <a:pt x="25" y="341"/>
                    <a:pt x="37" y="329"/>
                  </a:cubicBezTo>
                  <a:cubicBezTo>
                    <a:pt x="98" y="305"/>
                    <a:pt x="135" y="268"/>
                    <a:pt x="159" y="219"/>
                  </a:cubicBezTo>
                  <a:cubicBezTo>
                    <a:pt x="171" y="183"/>
                    <a:pt x="171" y="110"/>
                    <a:pt x="146" y="73"/>
                  </a:cubicBezTo>
                  <a:cubicBezTo>
                    <a:pt x="159" y="61"/>
                    <a:pt x="159" y="49"/>
                    <a:pt x="159" y="37"/>
                  </a:cubicBezTo>
                  <a:lnTo>
                    <a:pt x="146" y="24"/>
                  </a:lnTo>
                  <a:close/>
                  <a:moveTo>
                    <a:pt x="122" y="0"/>
                  </a:moveTo>
                  <a:cubicBezTo>
                    <a:pt x="122" y="13"/>
                    <a:pt x="110" y="13"/>
                    <a:pt x="98" y="24"/>
                  </a:cubicBezTo>
                  <a:lnTo>
                    <a:pt x="98" y="49"/>
                  </a:lnTo>
                  <a:lnTo>
                    <a:pt x="98" y="61"/>
                  </a:lnTo>
                  <a:lnTo>
                    <a:pt x="110" y="73"/>
                  </a:lnTo>
                  <a:lnTo>
                    <a:pt x="122" y="73"/>
                  </a:lnTo>
                  <a:cubicBezTo>
                    <a:pt x="146" y="110"/>
                    <a:pt x="146" y="183"/>
                    <a:pt x="135" y="207"/>
                  </a:cubicBezTo>
                  <a:cubicBezTo>
                    <a:pt x="122" y="256"/>
                    <a:pt x="86" y="292"/>
                    <a:pt x="25" y="316"/>
                  </a:cubicBezTo>
                  <a:cubicBezTo>
                    <a:pt x="13" y="316"/>
                    <a:pt x="0" y="341"/>
                    <a:pt x="13" y="353"/>
                  </a:cubicBezTo>
                  <a:cubicBezTo>
                    <a:pt x="13" y="378"/>
                    <a:pt x="25" y="389"/>
                    <a:pt x="49" y="389"/>
                  </a:cubicBezTo>
                  <a:cubicBezTo>
                    <a:pt x="98" y="389"/>
                    <a:pt x="159" y="365"/>
                    <a:pt x="195" y="316"/>
                  </a:cubicBezTo>
                  <a:cubicBezTo>
                    <a:pt x="232" y="280"/>
                    <a:pt x="244" y="219"/>
                    <a:pt x="244" y="170"/>
                  </a:cubicBezTo>
                  <a:cubicBezTo>
                    <a:pt x="244" y="110"/>
                    <a:pt x="219" y="61"/>
                    <a:pt x="171" y="24"/>
                  </a:cubicBezTo>
                  <a:cubicBezTo>
                    <a:pt x="159" y="13"/>
                    <a:pt x="14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26" name="Google Shape;2626;p36"/>
            <p:cNvSpPr/>
            <p:nvPr/>
          </p:nvSpPr>
          <p:spPr>
            <a:xfrm>
              <a:off x="7511890" y="3200813"/>
              <a:ext cx="32387" cy="61082"/>
            </a:xfrm>
            <a:custGeom>
              <a:avLst/>
              <a:gdLst/>
              <a:ahLst/>
              <a:cxnLst/>
              <a:rect l="l" t="t" r="r" b="b"/>
              <a:pathLst>
                <a:path w="658" h="1241" extrusionOk="0">
                  <a:moveTo>
                    <a:pt x="465" y="0"/>
                  </a:moveTo>
                  <a:cubicBezTo>
                    <a:pt x="441" y="0"/>
                    <a:pt x="420" y="20"/>
                    <a:pt x="427" y="48"/>
                  </a:cubicBezTo>
                  <a:cubicBezTo>
                    <a:pt x="476" y="243"/>
                    <a:pt x="512" y="426"/>
                    <a:pt x="536" y="620"/>
                  </a:cubicBezTo>
                  <a:cubicBezTo>
                    <a:pt x="549" y="729"/>
                    <a:pt x="560" y="827"/>
                    <a:pt x="487" y="924"/>
                  </a:cubicBezTo>
                  <a:cubicBezTo>
                    <a:pt x="476" y="961"/>
                    <a:pt x="341" y="1131"/>
                    <a:pt x="317" y="1131"/>
                  </a:cubicBezTo>
                  <a:cubicBezTo>
                    <a:pt x="268" y="1131"/>
                    <a:pt x="208" y="985"/>
                    <a:pt x="184" y="948"/>
                  </a:cubicBezTo>
                  <a:cubicBezTo>
                    <a:pt x="123" y="839"/>
                    <a:pt x="98" y="742"/>
                    <a:pt x="123" y="620"/>
                  </a:cubicBezTo>
                  <a:cubicBezTo>
                    <a:pt x="160" y="426"/>
                    <a:pt x="220" y="231"/>
                    <a:pt x="244" y="48"/>
                  </a:cubicBezTo>
                  <a:cubicBezTo>
                    <a:pt x="252" y="27"/>
                    <a:pt x="238" y="14"/>
                    <a:pt x="223" y="14"/>
                  </a:cubicBezTo>
                  <a:cubicBezTo>
                    <a:pt x="212" y="14"/>
                    <a:pt x="201" y="21"/>
                    <a:pt x="196" y="37"/>
                  </a:cubicBezTo>
                  <a:cubicBezTo>
                    <a:pt x="147" y="183"/>
                    <a:pt x="111" y="340"/>
                    <a:pt x="62" y="499"/>
                  </a:cubicBezTo>
                  <a:cubicBezTo>
                    <a:pt x="38" y="608"/>
                    <a:pt x="1" y="718"/>
                    <a:pt x="38" y="827"/>
                  </a:cubicBezTo>
                  <a:cubicBezTo>
                    <a:pt x="62" y="937"/>
                    <a:pt x="123" y="1034"/>
                    <a:pt x="184" y="1131"/>
                  </a:cubicBezTo>
                  <a:cubicBezTo>
                    <a:pt x="220" y="1167"/>
                    <a:pt x="257" y="1240"/>
                    <a:pt x="317" y="1240"/>
                  </a:cubicBezTo>
                  <a:cubicBezTo>
                    <a:pt x="390" y="1228"/>
                    <a:pt x="463" y="1107"/>
                    <a:pt x="500" y="1058"/>
                  </a:cubicBezTo>
                  <a:cubicBezTo>
                    <a:pt x="560" y="985"/>
                    <a:pt x="622" y="924"/>
                    <a:pt x="646" y="827"/>
                  </a:cubicBezTo>
                  <a:cubicBezTo>
                    <a:pt x="658" y="729"/>
                    <a:pt x="633" y="608"/>
                    <a:pt x="609" y="510"/>
                  </a:cubicBezTo>
                  <a:cubicBezTo>
                    <a:pt x="585" y="353"/>
                    <a:pt x="560" y="183"/>
                    <a:pt x="512" y="37"/>
                  </a:cubicBezTo>
                  <a:cubicBezTo>
                    <a:pt x="501" y="11"/>
                    <a:pt x="483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27" name="Google Shape;2627;p36"/>
            <p:cNvSpPr/>
            <p:nvPr/>
          </p:nvSpPr>
          <p:spPr>
            <a:xfrm>
              <a:off x="7511349" y="3200567"/>
              <a:ext cx="32928" cy="61328"/>
            </a:xfrm>
            <a:custGeom>
              <a:avLst/>
              <a:gdLst/>
              <a:ahLst/>
              <a:cxnLst/>
              <a:rect l="l" t="t" r="r" b="b"/>
              <a:pathLst>
                <a:path w="669" h="1246" extrusionOk="0">
                  <a:moveTo>
                    <a:pt x="474" y="17"/>
                  </a:moveTo>
                  <a:cubicBezTo>
                    <a:pt x="487" y="17"/>
                    <a:pt x="498" y="17"/>
                    <a:pt x="511" y="42"/>
                  </a:cubicBezTo>
                  <a:cubicBezTo>
                    <a:pt x="560" y="175"/>
                    <a:pt x="584" y="321"/>
                    <a:pt x="620" y="515"/>
                  </a:cubicBezTo>
                  <a:cubicBezTo>
                    <a:pt x="620" y="540"/>
                    <a:pt x="620" y="564"/>
                    <a:pt x="633" y="588"/>
                  </a:cubicBezTo>
                  <a:cubicBezTo>
                    <a:pt x="644" y="661"/>
                    <a:pt x="657" y="759"/>
                    <a:pt x="644" y="832"/>
                  </a:cubicBezTo>
                  <a:cubicBezTo>
                    <a:pt x="633" y="917"/>
                    <a:pt x="584" y="966"/>
                    <a:pt x="535" y="1026"/>
                  </a:cubicBezTo>
                  <a:lnTo>
                    <a:pt x="498" y="1063"/>
                  </a:lnTo>
                  <a:cubicBezTo>
                    <a:pt x="498" y="1075"/>
                    <a:pt x="487" y="1088"/>
                    <a:pt x="474" y="1099"/>
                  </a:cubicBezTo>
                  <a:cubicBezTo>
                    <a:pt x="438" y="1161"/>
                    <a:pt x="377" y="1221"/>
                    <a:pt x="328" y="1233"/>
                  </a:cubicBezTo>
                  <a:cubicBezTo>
                    <a:pt x="279" y="1233"/>
                    <a:pt x="243" y="1185"/>
                    <a:pt x="219" y="1148"/>
                  </a:cubicBezTo>
                  <a:cubicBezTo>
                    <a:pt x="207" y="1136"/>
                    <a:pt x="207" y="1136"/>
                    <a:pt x="207" y="1124"/>
                  </a:cubicBezTo>
                  <a:cubicBezTo>
                    <a:pt x="134" y="1015"/>
                    <a:pt x="85" y="917"/>
                    <a:pt x="49" y="832"/>
                  </a:cubicBezTo>
                  <a:cubicBezTo>
                    <a:pt x="25" y="734"/>
                    <a:pt x="49" y="637"/>
                    <a:pt x="73" y="540"/>
                  </a:cubicBezTo>
                  <a:cubicBezTo>
                    <a:pt x="85" y="528"/>
                    <a:pt x="85" y="515"/>
                    <a:pt x="85" y="504"/>
                  </a:cubicBezTo>
                  <a:lnTo>
                    <a:pt x="98" y="479"/>
                  </a:lnTo>
                  <a:cubicBezTo>
                    <a:pt x="134" y="334"/>
                    <a:pt x="171" y="188"/>
                    <a:pt x="219" y="42"/>
                  </a:cubicBezTo>
                  <a:cubicBezTo>
                    <a:pt x="219" y="29"/>
                    <a:pt x="231" y="29"/>
                    <a:pt x="231" y="29"/>
                  </a:cubicBezTo>
                  <a:lnTo>
                    <a:pt x="243" y="29"/>
                  </a:lnTo>
                  <a:lnTo>
                    <a:pt x="255" y="42"/>
                  </a:lnTo>
                  <a:cubicBezTo>
                    <a:pt x="231" y="139"/>
                    <a:pt x="207" y="236"/>
                    <a:pt x="195" y="334"/>
                  </a:cubicBezTo>
                  <a:cubicBezTo>
                    <a:pt x="171" y="418"/>
                    <a:pt x="146" y="515"/>
                    <a:pt x="122" y="613"/>
                  </a:cubicBezTo>
                  <a:cubicBezTo>
                    <a:pt x="109" y="734"/>
                    <a:pt x="122" y="832"/>
                    <a:pt x="182" y="953"/>
                  </a:cubicBezTo>
                  <a:cubicBezTo>
                    <a:pt x="195" y="953"/>
                    <a:pt x="195" y="966"/>
                    <a:pt x="195" y="978"/>
                  </a:cubicBezTo>
                  <a:cubicBezTo>
                    <a:pt x="243" y="1063"/>
                    <a:pt x="279" y="1148"/>
                    <a:pt x="328" y="1148"/>
                  </a:cubicBezTo>
                  <a:cubicBezTo>
                    <a:pt x="365" y="1148"/>
                    <a:pt x="511" y="942"/>
                    <a:pt x="511" y="942"/>
                  </a:cubicBezTo>
                  <a:cubicBezTo>
                    <a:pt x="571" y="832"/>
                    <a:pt x="571" y="734"/>
                    <a:pt x="560" y="625"/>
                  </a:cubicBezTo>
                  <a:cubicBezTo>
                    <a:pt x="535" y="455"/>
                    <a:pt x="498" y="285"/>
                    <a:pt x="462" y="126"/>
                  </a:cubicBezTo>
                  <a:lnTo>
                    <a:pt x="450" y="53"/>
                  </a:lnTo>
                  <a:cubicBezTo>
                    <a:pt x="450" y="29"/>
                    <a:pt x="462" y="17"/>
                    <a:pt x="474" y="17"/>
                  </a:cubicBezTo>
                  <a:close/>
                  <a:moveTo>
                    <a:pt x="483" y="0"/>
                  </a:moveTo>
                  <a:cubicBezTo>
                    <a:pt x="476" y="0"/>
                    <a:pt x="469" y="2"/>
                    <a:pt x="462" y="5"/>
                  </a:cubicBezTo>
                  <a:cubicBezTo>
                    <a:pt x="450" y="5"/>
                    <a:pt x="425" y="29"/>
                    <a:pt x="438" y="53"/>
                  </a:cubicBezTo>
                  <a:lnTo>
                    <a:pt x="450" y="139"/>
                  </a:lnTo>
                  <a:cubicBezTo>
                    <a:pt x="487" y="297"/>
                    <a:pt x="523" y="455"/>
                    <a:pt x="535" y="625"/>
                  </a:cubicBezTo>
                  <a:cubicBezTo>
                    <a:pt x="560" y="734"/>
                    <a:pt x="560" y="832"/>
                    <a:pt x="498" y="929"/>
                  </a:cubicBezTo>
                  <a:cubicBezTo>
                    <a:pt x="474" y="966"/>
                    <a:pt x="352" y="1124"/>
                    <a:pt x="328" y="1136"/>
                  </a:cubicBezTo>
                  <a:cubicBezTo>
                    <a:pt x="292" y="1124"/>
                    <a:pt x="231" y="1015"/>
                    <a:pt x="219" y="966"/>
                  </a:cubicBezTo>
                  <a:cubicBezTo>
                    <a:pt x="207" y="953"/>
                    <a:pt x="207" y="953"/>
                    <a:pt x="207" y="942"/>
                  </a:cubicBezTo>
                  <a:cubicBezTo>
                    <a:pt x="146" y="832"/>
                    <a:pt x="122" y="734"/>
                    <a:pt x="146" y="625"/>
                  </a:cubicBezTo>
                  <a:cubicBezTo>
                    <a:pt x="158" y="528"/>
                    <a:pt x="182" y="431"/>
                    <a:pt x="207" y="334"/>
                  </a:cubicBezTo>
                  <a:cubicBezTo>
                    <a:pt x="231" y="236"/>
                    <a:pt x="255" y="151"/>
                    <a:pt x="268" y="53"/>
                  </a:cubicBezTo>
                  <a:cubicBezTo>
                    <a:pt x="268" y="29"/>
                    <a:pt x="255" y="17"/>
                    <a:pt x="243" y="5"/>
                  </a:cubicBezTo>
                  <a:cubicBezTo>
                    <a:pt x="231" y="5"/>
                    <a:pt x="207" y="17"/>
                    <a:pt x="207" y="29"/>
                  </a:cubicBezTo>
                  <a:cubicBezTo>
                    <a:pt x="158" y="175"/>
                    <a:pt x="109" y="334"/>
                    <a:pt x="73" y="479"/>
                  </a:cubicBezTo>
                  <a:lnTo>
                    <a:pt x="73" y="504"/>
                  </a:lnTo>
                  <a:cubicBezTo>
                    <a:pt x="61" y="515"/>
                    <a:pt x="61" y="528"/>
                    <a:pt x="61" y="540"/>
                  </a:cubicBezTo>
                  <a:cubicBezTo>
                    <a:pt x="36" y="637"/>
                    <a:pt x="0" y="734"/>
                    <a:pt x="36" y="832"/>
                  </a:cubicBezTo>
                  <a:cubicBezTo>
                    <a:pt x="61" y="929"/>
                    <a:pt x="122" y="1026"/>
                    <a:pt x="195" y="1136"/>
                  </a:cubicBezTo>
                  <a:cubicBezTo>
                    <a:pt x="195" y="1148"/>
                    <a:pt x="195" y="1148"/>
                    <a:pt x="207" y="1161"/>
                  </a:cubicBezTo>
                  <a:cubicBezTo>
                    <a:pt x="231" y="1197"/>
                    <a:pt x="268" y="1245"/>
                    <a:pt x="316" y="1245"/>
                  </a:cubicBezTo>
                  <a:lnTo>
                    <a:pt x="328" y="1245"/>
                  </a:lnTo>
                  <a:cubicBezTo>
                    <a:pt x="389" y="1245"/>
                    <a:pt x="438" y="1172"/>
                    <a:pt x="487" y="1112"/>
                  </a:cubicBezTo>
                  <a:cubicBezTo>
                    <a:pt x="498" y="1099"/>
                    <a:pt x="511" y="1088"/>
                    <a:pt x="511" y="1075"/>
                  </a:cubicBezTo>
                  <a:lnTo>
                    <a:pt x="547" y="1039"/>
                  </a:lnTo>
                  <a:cubicBezTo>
                    <a:pt x="596" y="978"/>
                    <a:pt x="644" y="917"/>
                    <a:pt x="657" y="832"/>
                  </a:cubicBezTo>
                  <a:cubicBezTo>
                    <a:pt x="669" y="759"/>
                    <a:pt x="657" y="661"/>
                    <a:pt x="644" y="577"/>
                  </a:cubicBezTo>
                  <a:cubicBezTo>
                    <a:pt x="644" y="564"/>
                    <a:pt x="633" y="540"/>
                    <a:pt x="633" y="515"/>
                  </a:cubicBezTo>
                  <a:cubicBezTo>
                    <a:pt x="608" y="321"/>
                    <a:pt x="571" y="163"/>
                    <a:pt x="523" y="29"/>
                  </a:cubicBezTo>
                  <a:cubicBezTo>
                    <a:pt x="523" y="11"/>
                    <a:pt x="503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28" name="Google Shape;2628;p36"/>
            <p:cNvSpPr/>
            <p:nvPr/>
          </p:nvSpPr>
          <p:spPr>
            <a:xfrm>
              <a:off x="7548561" y="3180878"/>
              <a:ext cx="19097" cy="24019"/>
            </a:xfrm>
            <a:custGeom>
              <a:avLst/>
              <a:gdLst/>
              <a:ahLst/>
              <a:cxnLst/>
              <a:rect l="l" t="t" r="r" b="b"/>
              <a:pathLst>
                <a:path w="388" h="488" extrusionOk="0">
                  <a:moveTo>
                    <a:pt x="26" y="0"/>
                  </a:moveTo>
                  <a:cubicBezTo>
                    <a:pt x="14" y="0"/>
                    <a:pt x="1" y="18"/>
                    <a:pt x="10" y="28"/>
                  </a:cubicBezTo>
                  <a:cubicBezTo>
                    <a:pt x="71" y="101"/>
                    <a:pt x="144" y="161"/>
                    <a:pt x="193" y="247"/>
                  </a:cubicBezTo>
                  <a:cubicBezTo>
                    <a:pt x="242" y="320"/>
                    <a:pt x="253" y="417"/>
                    <a:pt x="314" y="478"/>
                  </a:cubicBezTo>
                  <a:cubicBezTo>
                    <a:pt x="322" y="485"/>
                    <a:pt x="330" y="488"/>
                    <a:pt x="338" y="488"/>
                  </a:cubicBezTo>
                  <a:cubicBezTo>
                    <a:pt x="357" y="488"/>
                    <a:pt x="375" y="471"/>
                    <a:pt x="375" y="453"/>
                  </a:cubicBezTo>
                  <a:cubicBezTo>
                    <a:pt x="387" y="369"/>
                    <a:pt x="302" y="259"/>
                    <a:pt x="253" y="186"/>
                  </a:cubicBezTo>
                  <a:cubicBezTo>
                    <a:pt x="205" y="113"/>
                    <a:pt x="120" y="28"/>
                    <a:pt x="34" y="4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29" name="Google Shape;2629;p36"/>
            <p:cNvSpPr/>
            <p:nvPr/>
          </p:nvSpPr>
          <p:spPr>
            <a:xfrm>
              <a:off x="7548462" y="3180435"/>
              <a:ext cx="19196" cy="25151"/>
            </a:xfrm>
            <a:custGeom>
              <a:avLst/>
              <a:gdLst/>
              <a:ahLst/>
              <a:cxnLst/>
              <a:rect l="l" t="t" r="r" b="b"/>
              <a:pathLst>
                <a:path w="390" h="511" extrusionOk="0">
                  <a:moveTo>
                    <a:pt x="36" y="25"/>
                  </a:moveTo>
                  <a:cubicBezTo>
                    <a:pt x="98" y="37"/>
                    <a:pt x="171" y="97"/>
                    <a:pt x="244" y="195"/>
                  </a:cubicBezTo>
                  <a:cubicBezTo>
                    <a:pt x="280" y="243"/>
                    <a:pt x="377" y="365"/>
                    <a:pt x="365" y="462"/>
                  </a:cubicBezTo>
                  <a:cubicBezTo>
                    <a:pt x="365" y="475"/>
                    <a:pt x="352" y="487"/>
                    <a:pt x="341" y="487"/>
                  </a:cubicBezTo>
                  <a:cubicBezTo>
                    <a:pt x="337" y="491"/>
                    <a:pt x="334" y="492"/>
                    <a:pt x="331" y="492"/>
                  </a:cubicBezTo>
                  <a:cubicBezTo>
                    <a:pt x="327" y="492"/>
                    <a:pt x="324" y="487"/>
                    <a:pt x="316" y="487"/>
                  </a:cubicBezTo>
                  <a:cubicBezTo>
                    <a:pt x="292" y="451"/>
                    <a:pt x="280" y="402"/>
                    <a:pt x="255" y="365"/>
                  </a:cubicBezTo>
                  <a:cubicBezTo>
                    <a:pt x="244" y="316"/>
                    <a:pt x="219" y="280"/>
                    <a:pt x="207" y="243"/>
                  </a:cubicBezTo>
                  <a:cubicBezTo>
                    <a:pt x="171" y="207"/>
                    <a:pt x="134" y="159"/>
                    <a:pt x="98" y="122"/>
                  </a:cubicBezTo>
                  <a:cubicBezTo>
                    <a:pt x="73" y="97"/>
                    <a:pt x="49" y="73"/>
                    <a:pt x="25" y="37"/>
                  </a:cubicBezTo>
                  <a:cubicBezTo>
                    <a:pt x="12" y="37"/>
                    <a:pt x="25" y="25"/>
                    <a:pt x="25" y="25"/>
                  </a:cubicBezTo>
                  <a:close/>
                  <a:moveTo>
                    <a:pt x="36" y="0"/>
                  </a:moveTo>
                  <a:cubicBezTo>
                    <a:pt x="25" y="0"/>
                    <a:pt x="12" y="0"/>
                    <a:pt x="0" y="13"/>
                  </a:cubicBezTo>
                  <a:lnTo>
                    <a:pt x="0" y="49"/>
                  </a:lnTo>
                  <a:lnTo>
                    <a:pt x="85" y="134"/>
                  </a:lnTo>
                  <a:cubicBezTo>
                    <a:pt x="122" y="170"/>
                    <a:pt x="158" y="207"/>
                    <a:pt x="182" y="256"/>
                  </a:cubicBezTo>
                  <a:cubicBezTo>
                    <a:pt x="207" y="292"/>
                    <a:pt x="219" y="329"/>
                    <a:pt x="244" y="365"/>
                  </a:cubicBezTo>
                  <a:cubicBezTo>
                    <a:pt x="255" y="414"/>
                    <a:pt x="280" y="462"/>
                    <a:pt x="304" y="499"/>
                  </a:cubicBezTo>
                  <a:cubicBezTo>
                    <a:pt x="316" y="499"/>
                    <a:pt x="328" y="511"/>
                    <a:pt x="341" y="511"/>
                  </a:cubicBezTo>
                  <a:cubicBezTo>
                    <a:pt x="365" y="499"/>
                    <a:pt x="377" y="487"/>
                    <a:pt x="389" y="462"/>
                  </a:cubicBezTo>
                  <a:cubicBezTo>
                    <a:pt x="389" y="402"/>
                    <a:pt x="352" y="305"/>
                    <a:pt x="268" y="195"/>
                  </a:cubicBezTo>
                  <a:cubicBezTo>
                    <a:pt x="182" y="86"/>
                    <a:pt x="109" y="25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30" name="Google Shape;2630;p36"/>
            <p:cNvSpPr/>
            <p:nvPr/>
          </p:nvSpPr>
          <p:spPr>
            <a:xfrm>
              <a:off x="7480192" y="3232462"/>
              <a:ext cx="35340" cy="7088"/>
            </a:xfrm>
            <a:custGeom>
              <a:avLst/>
              <a:gdLst/>
              <a:ahLst/>
              <a:cxnLst/>
              <a:rect l="l" t="t" r="r" b="b"/>
              <a:pathLst>
                <a:path w="718" h="144" extrusionOk="0">
                  <a:moveTo>
                    <a:pt x="132" y="1"/>
                  </a:moveTo>
                  <a:cubicBezTo>
                    <a:pt x="85" y="1"/>
                    <a:pt x="42" y="6"/>
                    <a:pt x="13" y="26"/>
                  </a:cubicBezTo>
                  <a:cubicBezTo>
                    <a:pt x="1" y="38"/>
                    <a:pt x="1" y="38"/>
                    <a:pt x="1" y="50"/>
                  </a:cubicBezTo>
                  <a:lnTo>
                    <a:pt x="1" y="62"/>
                  </a:lnTo>
                  <a:lnTo>
                    <a:pt x="13" y="75"/>
                  </a:lnTo>
                  <a:lnTo>
                    <a:pt x="25" y="75"/>
                  </a:lnTo>
                  <a:cubicBezTo>
                    <a:pt x="40" y="75"/>
                    <a:pt x="50" y="66"/>
                    <a:pt x="50" y="56"/>
                  </a:cubicBezTo>
                  <a:lnTo>
                    <a:pt x="50" y="56"/>
                  </a:lnTo>
                  <a:cubicBezTo>
                    <a:pt x="71" y="79"/>
                    <a:pt x="92" y="86"/>
                    <a:pt x="122" y="86"/>
                  </a:cubicBezTo>
                  <a:cubicBezTo>
                    <a:pt x="147" y="86"/>
                    <a:pt x="171" y="86"/>
                    <a:pt x="183" y="99"/>
                  </a:cubicBezTo>
                  <a:cubicBezTo>
                    <a:pt x="244" y="99"/>
                    <a:pt x="293" y="111"/>
                    <a:pt x="353" y="111"/>
                  </a:cubicBezTo>
                  <a:cubicBezTo>
                    <a:pt x="436" y="120"/>
                    <a:pt x="519" y="143"/>
                    <a:pt x="602" y="143"/>
                  </a:cubicBezTo>
                  <a:cubicBezTo>
                    <a:pt x="629" y="143"/>
                    <a:pt x="655" y="141"/>
                    <a:pt x="682" y="135"/>
                  </a:cubicBezTo>
                  <a:cubicBezTo>
                    <a:pt x="706" y="123"/>
                    <a:pt x="718" y="75"/>
                    <a:pt x="694" y="62"/>
                  </a:cubicBezTo>
                  <a:cubicBezTo>
                    <a:pt x="585" y="13"/>
                    <a:pt x="450" y="26"/>
                    <a:pt x="329" y="13"/>
                  </a:cubicBezTo>
                  <a:cubicBezTo>
                    <a:pt x="278" y="13"/>
                    <a:pt x="201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31" name="Google Shape;2631;p36"/>
            <p:cNvSpPr/>
            <p:nvPr/>
          </p:nvSpPr>
          <p:spPr>
            <a:xfrm>
              <a:off x="7479601" y="3231921"/>
              <a:ext cx="35931" cy="7826"/>
            </a:xfrm>
            <a:custGeom>
              <a:avLst/>
              <a:gdLst/>
              <a:ahLst/>
              <a:cxnLst/>
              <a:rect l="l" t="t" r="r" b="b"/>
              <a:pathLst>
                <a:path w="730" h="159" extrusionOk="0">
                  <a:moveTo>
                    <a:pt x="131" y="23"/>
                  </a:moveTo>
                  <a:cubicBezTo>
                    <a:pt x="178" y="23"/>
                    <a:pt x="231" y="30"/>
                    <a:pt x="280" y="37"/>
                  </a:cubicBezTo>
                  <a:lnTo>
                    <a:pt x="426" y="37"/>
                  </a:lnTo>
                  <a:cubicBezTo>
                    <a:pt x="524" y="49"/>
                    <a:pt x="621" y="49"/>
                    <a:pt x="694" y="86"/>
                  </a:cubicBezTo>
                  <a:cubicBezTo>
                    <a:pt x="706" y="86"/>
                    <a:pt x="706" y="110"/>
                    <a:pt x="706" y="110"/>
                  </a:cubicBezTo>
                  <a:cubicBezTo>
                    <a:pt x="706" y="122"/>
                    <a:pt x="706" y="134"/>
                    <a:pt x="694" y="134"/>
                  </a:cubicBezTo>
                  <a:cubicBezTo>
                    <a:pt x="669" y="138"/>
                    <a:pt x="645" y="139"/>
                    <a:pt x="622" y="139"/>
                  </a:cubicBezTo>
                  <a:cubicBezTo>
                    <a:pt x="565" y="139"/>
                    <a:pt x="511" y="131"/>
                    <a:pt x="451" y="122"/>
                  </a:cubicBezTo>
                  <a:lnTo>
                    <a:pt x="365" y="122"/>
                  </a:lnTo>
                  <a:cubicBezTo>
                    <a:pt x="305" y="110"/>
                    <a:pt x="243" y="97"/>
                    <a:pt x="195" y="97"/>
                  </a:cubicBezTo>
                  <a:cubicBezTo>
                    <a:pt x="183" y="97"/>
                    <a:pt x="159" y="86"/>
                    <a:pt x="134" y="86"/>
                  </a:cubicBezTo>
                  <a:cubicBezTo>
                    <a:pt x="110" y="86"/>
                    <a:pt x="86" y="86"/>
                    <a:pt x="73" y="61"/>
                  </a:cubicBezTo>
                  <a:lnTo>
                    <a:pt x="49" y="37"/>
                  </a:lnTo>
                  <a:lnTo>
                    <a:pt x="37" y="37"/>
                  </a:lnTo>
                  <a:lnTo>
                    <a:pt x="37" y="49"/>
                  </a:lnTo>
                  <a:cubicBezTo>
                    <a:pt x="37" y="61"/>
                    <a:pt x="49" y="61"/>
                    <a:pt x="49" y="73"/>
                  </a:cubicBezTo>
                  <a:lnTo>
                    <a:pt x="25" y="73"/>
                  </a:lnTo>
                  <a:lnTo>
                    <a:pt x="25" y="61"/>
                  </a:lnTo>
                  <a:lnTo>
                    <a:pt x="25" y="49"/>
                  </a:lnTo>
                  <a:lnTo>
                    <a:pt x="37" y="37"/>
                  </a:lnTo>
                  <a:cubicBezTo>
                    <a:pt x="63" y="27"/>
                    <a:pt x="95" y="23"/>
                    <a:pt x="131" y="23"/>
                  </a:cubicBezTo>
                  <a:close/>
                  <a:moveTo>
                    <a:pt x="143" y="0"/>
                  </a:moveTo>
                  <a:cubicBezTo>
                    <a:pt x="98" y="0"/>
                    <a:pt x="55" y="6"/>
                    <a:pt x="25" y="24"/>
                  </a:cubicBezTo>
                  <a:cubicBezTo>
                    <a:pt x="13" y="37"/>
                    <a:pt x="0" y="49"/>
                    <a:pt x="0" y="61"/>
                  </a:cubicBezTo>
                  <a:lnTo>
                    <a:pt x="13" y="73"/>
                  </a:lnTo>
                  <a:cubicBezTo>
                    <a:pt x="13" y="86"/>
                    <a:pt x="13" y="86"/>
                    <a:pt x="25" y="97"/>
                  </a:cubicBezTo>
                  <a:lnTo>
                    <a:pt x="37" y="97"/>
                  </a:lnTo>
                  <a:cubicBezTo>
                    <a:pt x="49" y="97"/>
                    <a:pt x="62" y="86"/>
                    <a:pt x="62" y="86"/>
                  </a:cubicBezTo>
                  <a:cubicBezTo>
                    <a:pt x="86" y="97"/>
                    <a:pt x="110" y="110"/>
                    <a:pt x="134" y="110"/>
                  </a:cubicBezTo>
                  <a:lnTo>
                    <a:pt x="195" y="110"/>
                  </a:lnTo>
                  <a:cubicBezTo>
                    <a:pt x="243" y="122"/>
                    <a:pt x="305" y="122"/>
                    <a:pt x="365" y="134"/>
                  </a:cubicBezTo>
                  <a:cubicBezTo>
                    <a:pt x="389" y="134"/>
                    <a:pt x="426" y="146"/>
                    <a:pt x="451" y="146"/>
                  </a:cubicBezTo>
                  <a:cubicBezTo>
                    <a:pt x="499" y="146"/>
                    <a:pt x="548" y="159"/>
                    <a:pt x="608" y="159"/>
                  </a:cubicBezTo>
                  <a:cubicBezTo>
                    <a:pt x="633" y="159"/>
                    <a:pt x="670" y="159"/>
                    <a:pt x="694" y="146"/>
                  </a:cubicBezTo>
                  <a:cubicBezTo>
                    <a:pt x="706" y="146"/>
                    <a:pt x="730" y="134"/>
                    <a:pt x="730" y="110"/>
                  </a:cubicBezTo>
                  <a:cubicBezTo>
                    <a:pt x="730" y="86"/>
                    <a:pt x="718" y="73"/>
                    <a:pt x="706" y="73"/>
                  </a:cubicBezTo>
                  <a:cubicBezTo>
                    <a:pt x="621" y="37"/>
                    <a:pt x="524" y="24"/>
                    <a:pt x="426" y="24"/>
                  </a:cubicBezTo>
                  <a:lnTo>
                    <a:pt x="341" y="24"/>
                  </a:lnTo>
                  <a:cubicBezTo>
                    <a:pt x="329" y="24"/>
                    <a:pt x="305" y="13"/>
                    <a:pt x="280" y="13"/>
                  </a:cubicBezTo>
                  <a:cubicBezTo>
                    <a:pt x="238" y="6"/>
                    <a:pt x="189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32" name="Google Shape;2632;p36"/>
            <p:cNvSpPr/>
            <p:nvPr/>
          </p:nvSpPr>
          <p:spPr>
            <a:xfrm>
              <a:off x="7540636" y="3233742"/>
              <a:ext cx="27022" cy="5168"/>
            </a:xfrm>
            <a:custGeom>
              <a:avLst/>
              <a:gdLst/>
              <a:ahLst/>
              <a:cxnLst/>
              <a:rect l="l" t="t" r="r" b="b"/>
              <a:pathLst>
                <a:path w="549" h="105" extrusionOk="0">
                  <a:moveTo>
                    <a:pt x="487" y="0"/>
                  </a:moveTo>
                  <a:cubicBezTo>
                    <a:pt x="330" y="0"/>
                    <a:pt x="171" y="12"/>
                    <a:pt x="25" y="49"/>
                  </a:cubicBezTo>
                  <a:cubicBezTo>
                    <a:pt x="1" y="49"/>
                    <a:pt x="1" y="85"/>
                    <a:pt x="25" y="85"/>
                  </a:cubicBezTo>
                  <a:cubicBezTo>
                    <a:pt x="111" y="99"/>
                    <a:pt x="206" y="105"/>
                    <a:pt x="299" y="105"/>
                  </a:cubicBezTo>
                  <a:cubicBezTo>
                    <a:pt x="364" y="105"/>
                    <a:pt x="427" y="102"/>
                    <a:pt x="487" y="97"/>
                  </a:cubicBezTo>
                  <a:cubicBezTo>
                    <a:pt x="548" y="85"/>
                    <a:pt x="548" y="0"/>
                    <a:pt x="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33" name="Google Shape;2633;p36"/>
            <p:cNvSpPr/>
            <p:nvPr/>
          </p:nvSpPr>
          <p:spPr>
            <a:xfrm>
              <a:off x="7540636" y="3233102"/>
              <a:ext cx="27022" cy="6005"/>
            </a:xfrm>
            <a:custGeom>
              <a:avLst/>
              <a:gdLst/>
              <a:ahLst/>
              <a:cxnLst/>
              <a:rect l="l" t="t" r="r" b="b"/>
              <a:pathLst>
                <a:path w="549" h="122" extrusionOk="0">
                  <a:moveTo>
                    <a:pt x="487" y="25"/>
                  </a:moveTo>
                  <a:cubicBezTo>
                    <a:pt x="511" y="25"/>
                    <a:pt x="524" y="37"/>
                    <a:pt x="524" y="49"/>
                  </a:cubicBezTo>
                  <a:cubicBezTo>
                    <a:pt x="524" y="73"/>
                    <a:pt x="511" y="98"/>
                    <a:pt x="487" y="98"/>
                  </a:cubicBezTo>
                  <a:cubicBezTo>
                    <a:pt x="403" y="105"/>
                    <a:pt x="312" y="112"/>
                    <a:pt x="221" y="112"/>
                  </a:cubicBezTo>
                  <a:cubicBezTo>
                    <a:pt x="154" y="112"/>
                    <a:pt x="87" y="108"/>
                    <a:pt x="25" y="98"/>
                  </a:cubicBezTo>
                  <a:lnTo>
                    <a:pt x="13" y="86"/>
                  </a:lnTo>
                  <a:cubicBezTo>
                    <a:pt x="13" y="73"/>
                    <a:pt x="25" y="73"/>
                    <a:pt x="25" y="73"/>
                  </a:cubicBezTo>
                  <a:cubicBezTo>
                    <a:pt x="171" y="25"/>
                    <a:pt x="330" y="25"/>
                    <a:pt x="475" y="25"/>
                  </a:cubicBezTo>
                  <a:close/>
                  <a:moveTo>
                    <a:pt x="475" y="0"/>
                  </a:moveTo>
                  <a:cubicBezTo>
                    <a:pt x="330" y="13"/>
                    <a:pt x="159" y="13"/>
                    <a:pt x="25" y="49"/>
                  </a:cubicBezTo>
                  <a:cubicBezTo>
                    <a:pt x="1" y="62"/>
                    <a:pt x="1" y="73"/>
                    <a:pt x="1" y="86"/>
                  </a:cubicBezTo>
                  <a:cubicBezTo>
                    <a:pt x="1" y="98"/>
                    <a:pt x="13" y="110"/>
                    <a:pt x="25" y="110"/>
                  </a:cubicBezTo>
                  <a:cubicBezTo>
                    <a:pt x="86" y="122"/>
                    <a:pt x="171" y="122"/>
                    <a:pt x="244" y="122"/>
                  </a:cubicBezTo>
                  <a:cubicBezTo>
                    <a:pt x="330" y="122"/>
                    <a:pt x="403" y="122"/>
                    <a:pt x="487" y="110"/>
                  </a:cubicBezTo>
                  <a:cubicBezTo>
                    <a:pt x="524" y="110"/>
                    <a:pt x="548" y="86"/>
                    <a:pt x="536" y="49"/>
                  </a:cubicBezTo>
                  <a:cubicBezTo>
                    <a:pt x="536" y="25"/>
                    <a:pt x="524" y="0"/>
                    <a:pt x="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34" name="Google Shape;2634;p36"/>
            <p:cNvSpPr/>
            <p:nvPr/>
          </p:nvSpPr>
          <p:spPr>
            <a:xfrm>
              <a:off x="7562786" y="3068062"/>
              <a:ext cx="50943" cy="60934"/>
            </a:xfrm>
            <a:custGeom>
              <a:avLst/>
              <a:gdLst/>
              <a:ahLst/>
              <a:cxnLst/>
              <a:rect l="l" t="t" r="r" b="b"/>
              <a:pathLst>
                <a:path w="1035" h="1238" extrusionOk="0">
                  <a:moveTo>
                    <a:pt x="457" y="103"/>
                  </a:moveTo>
                  <a:cubicBezTo>
                    <a:pt x="565" y="103"/>
                    <a:pt x="679" y="148"/>
                    <a:pt x="755" y="216"/>
                  </a:cubicBezTo>
                  <a:cubicBezTo>
                    <a:pt x="937" y="386"/>
                    <a:pt x="888" y="751"/>
                    <a:pt x="767" y="934"/>
                  </a:cubicBezTo>
                  <a:cubicBezTo>
                    <a:pt x="694" y="1038"/>
                    <a:pt x="568" y="1150"/>
                    <a:pt x="434" y="1150"/>
                  </a:cubicBezTo>
                  <a:cubicBezTo>
                    <a:pt x="412" y="1150"/>
                    <a:pt x="389" y="1147"/>
                    <a:pt x="366" y="1140"/>
                  </a:cubicBezTo>
                  <a:cubicBezTo>
                    <a:pt x="232" y="1104"/>
                    <a:pt x="159" y="934"/>
                    <a:pt x="134" y="812"/>
                  </a:cubicBezTo>
                  <a:cubicBezTo>
                    <a:pt x="98" y="619"/>
                    <a:pt x="124" y="433"/>
                    <a:pt x="201" y="259"/>
                  </a:cubicBezTo>
                  <a:lnTo>
                    <a:pt x="201" y="259"/>
                  </a:lnTo>
                  <a:cubicBezTo>
                    <a:pt x="223" y="220"/>
                    <a:pt x="248" y="183"/>
                    <a:pt x="280" y="155"/>
                  </a:cubicBezTo>
                  <a:cubicBezTo>
                    <a:pt x="331" y="119"/>
                    <a:pt x="393" y="103"/>
                    <a:pt x="457" y="103"/>
                  </a:cubicBezTo>
                  <a:close/>
                  <a:moveTo>
                    <a:pt x="450" y="1"/>
                  </a:moveTo>
                  <a:cubicBezTo>
                    <a:pt x="401" y="1"/>
                    <a:pt x="351" y="10"/>
                    <a:pt x="305" y="34"/>
                  </a:cubicBezTo>
                  <a:cubicBezTo>
                    <a:pt x="147" y="107"/>
                    <a:pt x="86" y="277"/>
                    <a:pt x="50" y="435"/>
                  </a:cubicBezTo>
                  <a:cubicBezTo>
                    <a:pt x="50" y="437"/>
                    <a:pt x="50" y="439"/>
                    <a:pt x="50" y="441"/>
                  </a:cubicBezTo>
                  <a:lnTo>
                    <a:pt x="50" y="441"/>
                  </a:lnTo>
                  <a:cubicBezTo>
                    <a:pt x="0" y="637"/>
                    <a:pt x="18" y="853"/>
                    <a:pt x="110" y="1031"/>
                  </a:cubicBezTo>
                  <a:cubicBezTo>
                    <a:pt x="191" y="1176"/>
                    <a:pt x="312" y="1238"/>
                    <a:pt x="436" y="1238"/>
                  </a:cubicBezTo>
                  <a:cubicBezTo>
                    <a:pt x="594" y="1238"/>
                    <a:pt x="757" y="1138"/>
                    <a:pt x="852" y="982"/>
                  </a:cubicBezTo>
                  <a:cubicBezTo>
                    <a:pt x="1010" y="739"/>
                    <a:pt x="1034" y="264"/>
                    <a:pt x="755" y="94"/>
                  </a:cubicBezTo>
                  <a:cubicBezTo>
                    <a:pt x="664" y="45"/>
                    <a:pt x="556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35" name="Google Shape;2635;p36"/>
            <p:cNvSpPr/>
            <p:nvPr/>
          </p:nvSpPr>
          <p:spPr>
            <a:xfrm>
              <a:off x="7562195" y="3067619"/>
              <a:ext cx="50352" cy="61968"/>
            </a:xfrm>
            <a:custGeom>
              <a:avLst/>
              <a:gdLst/>
              <a:ahLst/>
              <a:cxnLst/>
              <a:rect l="l" t="t" r="r" b="b"/>
              <a:pathLst>
                <a:path w="1023" h="1259" extrusionOk="0">
                  <a:moveTo>
                    <a:pt x="292" y="79"/>
                  </a:moveTo>
                  <a:cubicBezTo>
                    <a:pt x="292" y="79"/>
                    <a:pt x="305" y="91"/>
                    <a:pt x="292" y="91"/>
                  </a:cubicBezTo>
                  <a:cubicBezTo>
                    <a:pt x="244" y="164"/>
                    <a:pt x="208" y="249"/>
                    <a:pt x="183" y="322"/>
                  </a:cubicBezTo>
                  <a:cubicBezTo>
                    <a:pt x="159" y="359"/>
                    <a:pt x="146" y="395"/>
                    <a:pt x="135" y="419"/>
                  </a:cubicBezTo>
                  <a:cubicBezTo>
                    <a:pt x="135" y="444"/>
                    <a:pt x="122" y="456"/>
                    <a:pt x="122" y="468"/>
                  </a:cubicBezTo>
                  <a:cubicBezTo>
                    <a:pt x="110" y="481"/>
                    <a:pt x="98" y="481"/>
                    <a:pt x="98" y="481"/>
                  </a:cubicBezTo>
                  <a:cubicBezTo>
                    <a:pt x="86" y="481"/>
                    <a:pt x="73" y="468"/>
                    <a:pt x="73" y="456"/>
                  </a:cubicBezTo>
                  <a:cubicBezTo>
                    <a:pt x="110" y="310"/>
                    <a:pt x="171" y="189"/>
                    <a:pt x="281" y="79"/>
                  </a:cubicBezTo>
                  <a:close/>
                  <a:moveTo>
                    <a:pt x="484" y="120"/>
                  </a:moveTo>
                  <a:cubicBezTo>
                    <a:pt x="584" y="120"/>
                    <a:pt x="689" y="159"/>
                    <a:pt x="755" y="225"/>
                  </a:cubicBezTo>
                  <a:cubicBezTo>
                    <a:pt x="937" y="395"/>
                    <a:pt x="889" y="760"/>
                    <a:pt x="767" y="943"/>
                  </a:cubicBezTo>
                  <a:cubicBezTo>
                    <a:pt x="703" y="1049"/>
                    <a:pt x="574" y="1156"/>
                    <a:pt x="437" y="1156"/>
                  </a:cubicBezTo>
                  <a:cubicBezTo>
                    <a:pt x="417" y="1156"/>
                    <a:pt x="398" y="1154"/>
                    <a:pt x="378" y="1149"/>
                  </a:cubicBezTo>
                  <a:cubicBezTo>
                    <a:pt x="244" y="1100"/>
                    <a:pt x="183" y="918"/>
                    <a:pt x="159" y="821"/>
                  </a:cubicBezTo>
                  <a:cubicBezTo>
                    <a:pt x="122" y="651"/>
                    <a:pt x="135" y="492"/>
                    <a:pt x="195" y="335"/>
                  </a:cubicBezTo>
                  <a:cubicBezTo>
                    <a:pt x="219" y="273"/>
                    <a:pt x="256" y="213"/>
                    <a:pt x="305" y="176"/>
                  </a:cubicBezTo>
                  <a:cubicBezTo>
                    <a:pt x="354" y="137"/>
                    <a:pt x="418" y="120"/>
                    <a:pt x="484" y="120"/>
                  </a:cubicBezTo>
                  <a:close/>
                  <a:moveTo>
                    <a:pt x="451" y="18"/>
                  </a:moveTo>
                  <a:cubicBezTo>
                    <a:pt x="591" y="18"/>
                    <a:pt x="721" y="88"/>
                    <a:pt x="767" y="116"/>
                  </a:cubicBezTo>
                  <a:cubicBezTo>
                    <a:pt x="852" y="176"/>
                    <a:pt x="925" y="273"/>
                    <a:pt x="949" y="395"/>
                  </a:cubicBezTo>
                  <a:cubicBezTo>
                    <a:pt x="998" y="590"/>
                    <a:pt x="962" y="833"/>
                    <a:pt x="852" y="991"/>
                  </a:cubicBezTo>
                  <a:cubicBezTo>
                    <a:pt x="755" y="1149"/>
                    <a:pt x="597" y="1246"/>
                    <a:pt x="427" y="1246"/>
                  </a:cubicBezTo>
                  <a:cubicBezTo>
                    <a:pt x="305" y="1235"/>
                    <a:pt x="195" y="1162"/>
                    <a:pt x="135" y="1040"/>
                  </a:cubicBezTo>
                  <a:cubicBezTo>
                    <a:pt x="49" y="870"/>
                    <a:pt x="25" y="663"/>
                    <a:pt x="62" y="481"/>
                  </a:cubicBezTo>
                  <a:lnTo>
                    <a:pt x="62" y="481"/>
                  </a:lnTo>
                  <a:cubicBezTo>
                    <a:pt x="73" y="492"/>
                    <a:pt x="73" y="492"/>
                    <a:pt x="86" y="492"/>
                  </a:cubicBezTo>
                  <a:cubicBezTo>
                    <a:pt x="93" y="496"/>
                    <a:pt x="98" y="497"/>
                    <a:pt x="103" y="497"/>
                  </a:cubicBezTo>
                  <a:cubicBezTo>
                    <a:pt x="115" y="497"/>
                    <a:pt x="123" y="488"/>
                    <a:pt x="131" y="474"/>
                  </a:cubicBezTo>
                  <a:lnTo>
                    <a:pt x="131" y="474"/>
                  </a:lnTo>
                  <a:cubicBezTo>
                    <a:pt x="110" y="590"/>
                    <a:pt x="112" y="706"/>
                    <a:pt x="135" y="821"/>
                  </a:cubicBezTo>
                  <a:cubicBezTo>
                    <a:pt x="159" y="930"/>
                    <a:pt x="232" y="1113"/>
                    <a:pt x="378" y="1162"/>
                  </a:cubicBezTo>
                  <a:cubicBezTo>
                    <a:pt x="402" y="1169"/>
                    <a:pt x="427" y="1173"/>
                    <a:pt x="451" y="1173"/>
                  </a:cubicBezTo>
                  <a:cubicBezTo>
                    <a:pt x="586" y="1173"/>
                    <a:pt x="717" y="1068"/>
                    <a:pt x="779" y="954"/>
                  </a:cubicBezTo>
                  <a:cubicBezTo>
                    <a:pt x="852" y="857"/>
                    <a:pt x="889" y="711"/>
                    <a:pt x="889" y="578"/>
                  </a:cubicBezTo>
                  <a:cubicBezTo>
                    <a:pt x="900" y="419"/>
                    <a:pt x="852" y="298"/>
                    <a:pt x="767" y="213"/>
                  </a:cubicBezTo>
                  <a:cubicBezTo>
                    <a:pt x="693" y="146"/>
                    <a:pt x="580" y="102"/>
                    <a:pt x="474" y="102"/>
                  </a:cubicBezTo>
                  <a:cubicBezTo>
                    <a:pt x="405" y="102"/>
                    <a:pt x="340" y="121"/>
                    <a:pt x="292" y="164"/>
                  </a:cubicBezTo>
                  <a:lnTo>
                    <a:pt x="256" y="200"/>
                  </a:lnTo>
                  <a:cubicBezTo>
                    <a:pt x="268" y="164"/>
                    <a:pt x="292" y="140"/>
                    <a:pt x="305" y="103"/>
                  </a:cubicBezTo>
                  <a:cubicBezTo>
                    <a:pt x="317" y="91"/>
                    <a:pt x="317" y="79"/>
                    <a:pt x="305" y="67"/>
                  </a:cubicBezTo>
                  <a:lnTo>
                    <a:pt x="292" y="67"/>
                  </a:lnTo>
                  <a:lnTo>
                    <a:pt x="317" y="43"/>
                  </a:lnTo>
                  <a:cubicBezTo>
                    <a:pt x="361" y="25"/>
                    <a:pt x="406" y="18"/>
                    <a:pt x="451" y="18"/>
                  </a:cubicBezTo>
                  <a:close/>
                  <a:moveTo>
                    <a:pt x="455" y="1"/>
                  </a:moveTo>
                  <a:cubicBezTo>
                    <a:pt x="409" y="1"/>
                    <a:pt x="362" y="9"/>
                    <a:pt x="317" y="30"/>
                  </a:cubicBezTo>
                  <a:cubicBezTo>
                    <a:pt x="135" y="116"/>
                    <a:pt x="86" y="298"/>
                    <a:pt x="49" y="444"/>
                  </a:cubicBezTo>
                  <a:lnTo>
                    <a:pt x="49" y="456"/>
                  </a:lnTo>
                  <a:cubicBezTo>
                    <a:pt x="1" y="651"/>
                    <a:pt x="25" y="870"/>
                    <a:pt x="122" y="1040"/>
                  </a:cubicBezTo>
                  <a:cubicBezTo>
                    <a:pt x="183" y="1173"/>
                    <a:pt x="305" y="1259"/>
                    <a:pt x="427" y="1259"/>
                  </a:cubicBezTo>
                  <a:lnTo>
                    <a:pt x="451" y="1259"/>
                  </a:lnTo>
                  <a:cubicBezTo>
                    <a:pt x="609" y="1259"/>
                    <a:pt x="767" y="1162"/>
                    <a:pt x="876" y="1003"/>
                  </a:cubicBezTo>
                  <a:cubicBezTo>
                    <a:pt x="973" y="833"/>
                    <a:pt x="1022" y="590"/>
                    <a:pt x="973" y="395"/>
                  </a:cubicBezTo>
                  <a:cubicBezTo>
                    <a:pt x="937" y="262"/>
                    <a:pt x="876" y="164"/>
                    <a:pt x="767" y="103"/>
                  </a:cubicBezTo>
                  <a:cubicBezTo>
                    <a:pt x="721" y="76"/>
                    <a:pt x="593" y="1"/>
                    <a:pt x="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36" name="Google Shape;2636;p36"/>
            <p:cNvSpPr/>
            <p:nvPr/>
          </p:nvSpPr>
          <p:spPr>
            <a:xfrm>
              <a:off x="7550973" y="3120434"/>
              <a:ext cx="23232" cy="12305"/>
            </a:xfrm>
            <a:custGeom>
              <a:avLst/>
              <a:gdLst/>
              <a:ahLst/>
              <a:cxnLst/>
              <a:rect l="l" t="t" r="r" b="b"/>
              <a:pathLst>
                <a:path w="472" h="250" extrusionOk="0">
                  <a:moveTo>
                    <a:pt x="384" y="0"/>
                  </a:moveTo>
                  <a:cubicBezTo>
                    <a:pt x="327" y="0"/>
                    <a:pt x="259" y="26"/>
                    <a:pt x="217" y="52"/>
                  </a:cubicBezTo>
                  <a:cubicBezTo>
                    <a:pt x="131" y="89"/>
                    <a:pt x="58" y="137"/>
                    <a:pt x="10" y="222"/>
                  </a:cubicBezTo>
                  <a:cubicBezTo>
                    <a:pt x="0" y="232"/>
                    <a:pt x="22" y="250"/>
                    <a:pt x="37" y="250"/>
                  </a:cubicBezTo>
                  <a:cubicBezTo>
                    <a:pt x="41" y="250"/>
                    <a:pt x="44" y="249"/>
                    <a:pt x="47" y="246"/>
                  </a:cubicBezTo>
                  <a:cubicBezTo>
                    <a:pt x="107" y="186"/>
                    <a:pt x="168" y="137"/>
                    <a:pt x="253" y="113"/>
                  </a:cubicBezTo>
                  <a:cubicBezTo>
                    <a:pt x="314" y="89"/>
                    <a:pt x="387" y="100"/>
                    <a:pt x="447" y="64"/>
                  </a:cubicBezTo>
                  <a:cubicBezTo>
                    <a:pt x="472" y="52"/>
                    <a:pt x="472" y="27"/>
                    <a:pt x="447" y="16"/>
                  </a:cubicBezTo>
                  <a:cubicBezTo>
                    <a:pt x="430" y="5"/>
                    <a:pt x="408" y="0"/>
                    <a:pt x="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37" name="Google Shape;2637;p36"/>
            <p:cNvSpPr/>
            <p:nvPr/>
          </p:nvSpPr>
          <p:spPr>
            <a:xfrm>
              <a:off x="7550825" y="3119646"/>
              <a:ext cx="23379" cy="13535"/>
            </a:xfrm>
            <a:custGeom>
              <a:avLst/>
              <a:gdLst/>
              <a:ahLst/>
              <a:cxnLst/>
              <a:rect l="l" t="t" r="r" b="b"/>
              <a:pathLst>
                <a:path w="475" h="275" extrusionOk="0">
                  <a:moveTo>
                    <a:pt x="377" y="19"/>
                  </a:moveTo>
                  <a:cubicBezTo>
                    <a:pt x="402" y="19"/>
                    <a:pt x="426" y="32"/>
                    <a:pt x="450" y="43"/>
                  </a:cubicBezTo>
                  <a:cubicBezTo>
                    <a:pt x="450" y="43"/>
                    <a:pt x="463" y="43"/>
                    <a:pt x="463" y="56"/>
                  </a:cubicBezTo>
                  <a:cubicBezTo>
                    <a:pt x="463" y="68"/>
                    <a:pt x="450" y="68"/>
                    <a:pt x="450" y="80"/>
                  </a:cubicBezTo>
                  <a:cubicBezTo>
                    <a:pt x="414" y="92"/>
                    <a:pt x="377" y="105"/>
                    <a:pt x="341" y="105"/>
                  </a:cubicBezTo>
                  <a:cubicBezTo>
                    <a:pt x="304" y="105"/>
                    <a:pt x="280" y="116"/>
                    <a:pt x="256" y="116"/>
                  </a:cubicBezTo>
                  <a:cubicBezTo>
                    <a:pt x="171" y="153"/>
                    <a:pt x="98" y="202"/>
                    <a:pt x="37" y="251"/>
                  </a:cubicBezTo>
                  <a:cubicBezTo>
                    <a:pt x="37" y="254"/>
                    <a:pt x="36" y="256"/>
                    <a:pt x="34" y="256"/>
                  </a:cubicBezTo>
                  <a:cubicBezTo>
                    <a:pt x="30" y="256"/>
                    <a:pt x="25" y="251"/>
                    <a:pt x="25" y="251"/>
                  </a:cubicBezTo>
                  <a:lnTo>
                    <a:pt x="25" y="238"/>
                  </a:lnTo>
                  <a:cubicBezTo>
                    <a:pt x="61" y="165"/>
                    <a:pt x="134" y="105"/>
                    <a:pt x="220" y="68"/>
                  </a:cubicBezTo>
                  <a:cubicBezTo>
                    <a:pt x="256" y="56"/>
                    <a:pt x="329" y="19"/>
                    <a:pt x="377" y="19"/>
                  </a:cubicBezTo>
                  <a:close/>
                  <a:moveTo>
                    <a:pt x="383" y="1"/>
                  </a:moveTo>
                  <a:cubicBezTo>
                    <a:pt x="317" y="1"/>
                    <a:pt x="243" y="38"/>
                    <a:pt x="207" y="56"/>
                  </a:cubicBezTo>
                  <a:cubicBezTo>
                    <a:pt x="123" y="92"/>
                    <a:pt x="50" y="153"/>
                    <a:pt x="13" y="226"/>
                  </a:cubicBezTo>
                  <a:cubicBezTo>
                    <a:pt x="1" y="238"/>
                    <a:pt x="1" y="262"/>
                    <a:pt x="13" y="262"/>
                  </a:cubicBezTo>
                  <a:cubicBezTo>
                    <a:pt x="25" y="275"/>
                    <a:pt x="25" y="275"/>
                    <a:pt x="37" y="275"/>
                  </a:cubicBezTo>
                  <a:cubicBezTo>
                    <a:pt x="37" y="275"/>
                    <a:pt x="50" y="275"/>
                    <a:pt x="50" y="262"/>
                  </a:cubicBezTo>
                  <a:cubicBezTo>
                    <a:pt x="110" y="214"/>
                    <a:pt x="183" y="165"/>
                    <a:pt x="256" y="141"/>
                  </a:cubicBezTo>
                  <a:cubicBezTo>
                    <a:pt x="280" y="129"/>
                    <a:pt x="317" y="129"/>
                    <a:pt x="341" y="116"/>
                  </a:cubicBezTo>
                  <a:cubicBezTo>
                    <a:pt x="377" y="116"/>
                    <a:pt x="426" y="116"/>
                    <a:pt x="450" y="92"/>
                  </a:cubicBezTo>
                  <a:cubicBezTo>
                    <a:pt x="463" y="80"/>
                    <a:pt x="475" y="68"/>
                    <a:pt x="475" y="56"/>
                  </a:cubicBezTo>
                  <a:cubicBezTo>
                    <a:pt x="475" y="43"/>
                    <a:pt x="463" y="32"/>
                    <a:pt x="450" y="19"/>
                  </a:cubicBezTo>
                  <a:cubicBezTo>
                    <a:pt x="431" y="6"/>
                    <a:pt x="407" y="1"/>
                    <a:pt x="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38" name="Google Shape;2638;p36"/>
            <p:cNvSpPr/>
            <p:nvPr/>
          </p:nvSpPr>
          <p:spPr>
            <a:xfrm>
              <a:off x="7597536" y="3120877"/>
              <a:ext cx="21608" cy="17965"/>
            </a:xfrm>
            <a:custGeom>
              <a:avLst/>
              <a:gdLst/>
              <a:ahLst/>
              <a:cxnLst/>
              <a:rect l="l" t="t" r="r" b="b"/>
              <a:pathLst>
                <a:path w="439" h="365" extrusionOk="0">
                  <a:moveTo>
                    <a:pt x="61" y="0"/>
                  </a:moveTo>
                  <a:cubicBezTo>
                    <a:pt x="44" y="0"/>
                    <a:pt x="28" y="2"/>
                    <a:pt x="12" y="7"/>
                  </a:cubicBezTo>
                  <a:cubicBezTo>
                    <a:pt x="1" y="18"/>
                    <a:pt x="1" y="31"/>
                    <a:pt x="12" y="43"/>
                  </a:cubicBezTo>
                  <a:cubicBezTo>
                    <a:pt x="85" y="80"/>
                    <a:pt x="158" y="91"/>
                    <a:pt x="219" y="153"/>
                  </a:cubicBezTo>
                  <a:cubicBezTo>
                    <a:pt x="292" y="201"/>
                    <a:pt x="317" y="262"/>
                    <a:pt x="353" y="347"/>
                  </a:cubicBezTo>
                  <a:cubicBezTo>
                    <a:pt x="361" y="359"/>
                    <a:pt x="373" y="364"/>
                    <a:pt x="385" y="364"/>
                  </a:cubicBezTo>
                  <a:cubicBezTo>
                    <a:pt x="411" y="364"/>
                    <a:pt x="438" y="343"/>
                    <a:pt x="438" y="310"/>
                  </a:cubicBezTo>
                  <a:cubicBezTo>
                    <a:pt x="414" y="213"/>
                    <a:pt x="341" y="140"/>
                    <a:pt x="268" y="80"/>
                  </a:cubicBezTo>
                  <a:cubicBezTo>
                    <a:pt x="218" y="40"/>
                    <a:pt x="136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39" name="Google Shape;2639;p36"/>
            <p:cNvSpPr/>
            <p:nvPr/>
          </p:nvSpPr>
          <p:spPr>
            <a:xfrm>
              <a:off x="7596896" y="3120532"/>
              <a:ext cx="22789" cy="18654"/>
            </a:xfrm>
            <a:custGeom>
              <a:avLst/>
              <a:gdLst/>
              <a:ahLst/>
              <a:cxnLst/>
              <a:rect l="l" t="t" r="r" b="b"/>
              <a:pathLst>
                <a:path w="463" h="379" extrusionOk="0">
                  <a:moveTo>
                    <a:pt x="73" y="19"/>
                  </a:moveTo>
                  <a:cubicBezTo>
                    <a:pt x="146" y="19"/>
                    <a:pt x="221" y="59"/>
                    <a:pt x="281" y="98"/>
                  </a:cubicBezTo>
                  <a:cubicBezTo>
                    <a:pt x="341" y="147"/>
                    <a:pt x="414" y="220"/>
                    <a:pt x="439" y="317"/>
                  </a:cubicBezTo>
                  <a:cubicBezTo>
                    <a:pt x="439" y="342"/>
                    <a:pt x="427" y="354"/>
                    <a:pt x="414" y="366"/>
                  </a:cubicBezTo>
                  <a:cubicBezTo>
                    <a:pt x="403" y="366"/>
                    <a:pt x="390" y="366"/>
                    <a:pt x="378" y="342"/>
                  </a:cubicBezTo>
                  <a:cubicBezTo>
                    <a:pt x="341" y="269"/>
                    <a:pt x="305" y="208"/>
                    <a:pt x="244" y="147"/>
                  </a:cubicBezTo>
                  <a:cubicBezTo>
                    <a:pt x="195" y="111"/>
                    <a:pt x="159" y="98"/>
                    <a:pt x="111" y="87"/>
                  </a:cubicBezTo>
                  <a:cubicBezTo>
                    <a:pt x="86" y="74"/>
                    <a:pt x="50" y="62"/>
                    <a:pt x="25" y="38"/>
                  </a:cubicBezTo>
                  <a:lnTo>
                    <a:pt x="25" y="25"/>
                  </a:lnTo>
                  <a:cubicBezTo>
                    <a:pt x="41" y="21"/>
                    <a:pt x="57" y="19"/>
                    <a:pt x="73" y="19"/>
                  </a:cubicBezTo>
                  <a:close/>
                  <a:moveTo>
                    <a:pt x="90" y="1"/>
                  </a:moveTo>
                  <a:cubicBezTo>
                    <a:pt x="68" y="1"/>
                    <a:pt x="46" y="5"/>
                    <a:pt x="25" y="14"/>
                  </a:cubicBezTo>
                  <a:cubicBezTo>
                    <a:pt x="14" y="14"/>
                    <a:pt x="14" y="25"/>
                    <a:pt x="1" y="38"/>
                  </a:cubicBezTo>
                  <a:lnTo>
                    <a:pt x="25" y="62"/>
                  </a:lnTo>
                  <a:cubicBezTo>
                    <a:pt x="50" y="74"/>
                    <a:pt x="74" y="87"/>
                    <a:pt x="111" y="98"/>
                  </a:cubicBezTo>
                  <a:cubicBezTo>
                    <a:pt x="147" y="111"/>
                    <a:pt x="195" y="135"/>
                    <a:pt x="232" y="160"/>
                  </a:cubicBezTo>
                  <a:cubicBezTo>
                    <a:pt x="293" y="220"/>
                    <a:pt x="330" y="281"/>
                    <a:pt x="354" y="354"/>
                  </a:cubicBezTo>
                  <a:cubicBezTo>
                    <a:pt x="366" y="366"/>
                    <a:pt x="378" y="379"/>
                    <a:pt x="403" y="379"/>
                  </a:cubicBezTo>
                  <a:lnTo>
                    <a:pt x="414" y="379"/>
                  </a:lnTo>
                  <a:cubicBezTo>
                    <a:pt x="439" y="366"/>
                    <a:pt x="463" y="342"/>
                    <a:pt x="451" y="317"/>
                  </a:cubicBezTo>
                  <a:cubicBezTo>
                    <a:pt x="439" y="220"/>
                    <a:pt x="354" y="135"/>
                    <a:pt x="293" y="87"/>
                  </a:cubicBezTo>
                  <a:cubicBezTo>
                    <a:pt x="237" y="40"/>
                    <a:pt x="161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40" name="Google Shape;2640;p36"/>
            <p:cNvSpPr/>
            <p:nvPr/>
          </p:nvSpPr>
          <p:spPr>
            <a:xfrm>
              <a:off x="7571843" y="3126390"/>
              <a:ext cx="14323" cy="15504"/>
            </a:xfrm>
            <a:custGeom>
              <a:avLst/>
              <a:gdLst/>
              <a:ahLst/>
              <a:cxnLst/>
              <a:rect l="l" t="t" r="r" b="b"/>
              <a:pathLst>
                <a:path w="291" h="315" extrusionOk="0">
                  <a:moveTo>
                    <a:pt x="153" y="1"/>
                  </a:moveTo>
                  <a:cubicBezTo>
                    <a:pt x="150" y="1"/>
                    <a:pt x="147" y="2"/>
                    <a:pt x="145" y="4"/>
                  </a:cubicBezTo>
                  <a:cubicBezTo>
                    <a:pt x="0" y="82"/>
                    <a:pt x="70" y="314"/>
                    <a:pt x="215" y="314"/>
                  </a:cubicBezTo>
                  <a:cubicBezTo>
                    <a:pt x="227" y="314"/>
                    <a:pt x="241" y="312"/>
                    <a:pt x="255" y="308"/>
                  </a:cubicBezTo>
                  <a:cubicBezTo>
                    <a:pt x="291" y="296"/>
                    <a:pt x="279" y="260"/>
                    <a:pt x="255" y="260"/>
                  </a:cubicBezTo>
                  <a:cubicBezTo>
                    <a:pt x="218" y="235"/>
                    <a:pt x="169" y="211"/>
                    <a:pt x="158" y="174"/>
                  </a:cubicBezTo>
                  <a:cubicBezTo>
                    <a:pt x="133" y="125"/>
                    <a:pt x="145" y="77"/>
                    <a:pt x="169" y="41"/>
                  </a:cubicBezTo>
                  <a:cubicBezTo>
                    <a:pt x="180" y="21"/>
                    <a:pt x="165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41" name="Google Shape;2641;p36"/>
            <p:cNvSpPr/>
            <p:nvPr/>
          </p:nvSpPr>
          <p:spPr>
            <a:xfrm>
              <a:off x="7574156" y="3125947"/>
              <a:ext cx="12010" cy="16193"/>
            </a:xfrm>
            <a:custGeom>
              <a:avLst/>
              <a:gdLst/>
              <a:ahLst/>
              <a:cxnLst/>
              <a:rect l="l" t="t" r="r" b="b"/>
              <a:pathLst>
                <a:path w="244" h="329" extrusionOk="0">
                  <a:moveTo>
                    <a:pt x="107" y="20"/>
                  </a:moveTo>
                  <a:cubicBezTo>
                    <a:pt x="112" y="20"/>
                    <a:pt x="115" y="25"/>
                    <a:pt x="122" y="25"/>
                  </a:cubicBezTo>
                  <a:lnTo>
                    <a:pt x="122" y="37"/>
                  </a:lnTo>
                  <a:cubicBezTo>
                    <a:pt x="98" y="86"/>
                    <a:pt x="74" y="134"/>
                    <a:pt x="98" y="183"/>
                  </a:cubicBezTo>
                  <a:cubicBezTo>
                    <a:pt x="122" y="232"/>
                    <a:pt x="171" y="256"/>
                    <a:pt x="208" y="269"/>
                  </a:cubicBezTo>
                  <a:cubicBezTo>
                    <a:pt x="220" y="280"/>
                    <a:pt x="220" y="280"/>
                    <a:pt x="220" y="293"/>
                  </a:cubicBezTo>
                  <a:cubicBezTo>
                    <a:pt x="220" y="293"/>
                    <a:pt x="220" y="305"/>
                    <a:pt x="208" y="305"/>
                  </a:cubicBezTo>
                  <a:cubicBezTo>
                    <a:pt x="195" y="308"/>
                    <a:pt x="182" y="310"/>
                    <a:pt x="170" y="310"/>
                  </a:cubicBezTo>
                  <a:cubicBezTo>
                    <a:pt x="104" y="310"/>
                    <a:pt x="58" y="259"/>
                    <a:pt x="38" y="207"/>
                  </a:cubicBezTo>
                  <a:cubicBezTo>
                    <a:pt x="13" y="147"/>
                    <a:pt x="25" y="61"/>
                    <a:pt x="98" y="25"/>
                  </a:cubicBezTo>
                  <a:cubicBezTo>
                    <a:pt x="102" y="21"/>
                    <a:pt x="105" y="20"/>
                    <a:pt x="107" y="20"/>
                  </a:cubicBezTo>
                  <a:close/>
                  <a:moveTo>
                    <a:pt x="86" y="1"/>
                  </a:moveTo>
                  <a:cubicBezTo>
                    <a:pt x="1" y="50"/>
                    <a:pt x="1" y="147"/>
                    <a:pt x="25" y="220"/>
                  </a:cubicBezTo>
                  <a:cubicBezTo>
                    <a:pt x="49" y="280"/>
                    <a:pt x="98" y="329"/>
                    <a:pt x="171" y="329"/>
                  </a:cubicBezTo>
                  <a:lnTo>
                    <a:pt x="208" y="329"/>
                  </a:lnTo>
                  <a:cubicBezTo>
                    <a:pt x="232" y="317"/>
                    <a:pt x="232" y="305"/>
                    <a:pt x="244" y="293"/>
                  </a:cubicBezTo>
                  <a:cubicBezTo>
                    <a:pt x="244" y="280"/>
                    <a:pt x="232" y="256"/>
                    <a:pt x="208" y="256"/>
                  </a:cubicBezTo>
                  <a:cubicBezTo>
                    <a:pt x="184" y="244"/>
                    <a:pt x="135" y="220"/>
                    <a:pt x="111" y="171"/>
                  </a:cubicBezTo>
                  <a:cubicBezTo>
                    <a:pt x="98" y="134"/>
                    <a:pt x="111" y="86"/>
                    <a:pt x="135" y="50"/>
                  </a:cubicBezTo>
                  <a:cubicBezTo>
                    <a:pt x="147" y="37"/>
                    <a:pt x="135" y="25"/>
                    <a:pt x="135" y="13"/>
                  </a:cubicBezTo>
                  <a:cubicBezTo>
                    <a:pt x="122" y="1"/>
                    <a:pt x="98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42" name="Google Shape;2642;p36"/>
            <p:cNvSpPr/>
            <p:nvPr/>
          </p:nvSpPr>
          <p:spPr>
            <a:xfrm>
              <a:off x="7581982" y="3126931"/>
              <a:ext cx="12600" cy="15800"/>
            </a:xfrm>
            <a:custGeom>
              <a:avLst/>
              <a:gdLst/>
              <a:ahLst/>
              <a:cxnLst/>
              <a:rect l="l" t="t" r="r" b="b"/>
              <a:pathLst>
                <a:path w="256" h="321" extrusionOk="0">
                  <a:moveTo>
                    <a:pt x="160" y="0"/>
                  </a:moveTo>
                  <a:cubicBezTo>
                    <a:pt x="152" y="0"/>
                    <a:pt x="146" y="9"/>
                    <a:pt x="146" y="17"/>
                  </a:cubicBezTo>
                  <a:cubicBezTo>
                    <a:pt x="158" y="41"/>
                    <a:pt x="171" y="66"/>
                    <a:pt x="171" y="90"/>
                  </a:cubicBezTo>
                  <a:cubicBezTo>
                    <a:pt x="171" y="114"/>
                    <a:pt x="171" y="151"/>
                    <a:pt x="158" y="176"/>
                  </a:cubicBezTo>
                  <a:cubicBezTo>
                    <a:pt x="134" y="224"/>
                    <a:pt x="85" y="224"/>
                    <a:pt x="36" y="224"/>
                  </a:cubicBezTo>
                  <a:cubicBezTo>
                    <a:pt x="12" y="224"/>
                    <a:pt x="0" y="249"/>
                    <a:pt x="12" y="273"/>
                  </a:cubicBezTo>
                  <a:cubicBezTo>
                    <a:pt x="25" y="307"/>
                    <a:pt x="50" y="320"/>
                    <a:pt x="78" y="320"/>
                  </a:cubicBezTo>
                  <a:cubicBezTo>
                    <a:pt x="131" y="320"/>
                    <a:pt x="195" y="276"/>
                    <a:pt x="219" y="236"/>
                  </a:cubicBezTo>
                  <a:cubicBezTo>
                    <a:pt x="255" y="163"/>
                    <a:pt x="255" y="30"/>
                    <a:pt x="171" y="5"/>
                  </a:cubicBezTo>
                  <a:cubicBezTo>
                    <a:pt x="167" y="2"/>
                    <a:pt x="163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43" name="Google Shape;2643;p36"/>
            <p:cNvSpPr/>
            <p:nvPr/>
          </p:nvSpPr>
          <p:spPr>
            <a:xfrm>
              <a:off x="7581342" y="3126537"/>
              <a:ext cx="13831" cy="16833"/>
            </a:xfrm>
            <a:custGeom>
              <a:avLst/>
              <a:gdLst/>
              <a:ahLst/>
              <a:cxnLst/>
              <a:rect l="l" t="t" r="r" b="b"/>
              <a:pathLst>
                <a:path w="281" h="342" extrusionOk="0">
                  <a:moveTo>
                    <a:pt x="184" y="13"/>
                  </a:moveTo>
                  <a:cubicBezTo>
                    <a:pt x="208" y="25"/>
                    <a:pt x="232" y="49"/>
                    <a:pt x="244" y="74"/>
                  </a:cubicBezTo>
                  <a:cubicBezTo>
                    <a:pt x="257" y="135"/>
                    <a:pt x="244" y="195"/>
                    <a:pt x="232" y="232"/>
                  </a:cubicBezTo>
                  <a:cubicBezTo>
                    <a:pt x="208" y="281"/>
                    <a:pt x="147" y="317"/>
                    <a:pt x="98" y="317"/>
                  </a:cubicBezTo>
                  <a:lnTo>
                    <a:pt x="86" y="317"/>
                  </a:lnTo>
                  <a:cubicBezTo>
                    <a:pt x="62" y="317"/>
                    <a:pt x="38" y="305"/>
                    <a:pt x="25" y="281"/>
                  </a:cubicBezTo>
                  <a:lnTo>
                    <a:pt x="25" y="257"/>
                  </a:lnTo>
                  <a:cubicBezTo>
                    <a:pt x="38" y="244"/>
                    <a:pt x="38" y="244"/>
                    <a:pt x="49" y="244"/>
                  </a:cubicBezTo>
                  <a:cubicBezTo>
                    <a:pt x="98" y="244"/>
                    <a:pt x="147" y="244"/>
                    <a:pt x="184" y="184"/>
                  </a:cubicBezTo>
                  <a:cubicBezTo>
                    <a:pt x="195" y="159"/>
                    <a:pt x="195" y="122"/>
                    <a:pt x="195" y="98"/>
                  </a:cubicBezTo>
                  <a:cubicBezTo>
                    <a:pt x="184" y="86"/>
                    <a:pt x="184" y="74"/>
                    <a:pt x="184" y="62"/>
                  </a:cubicBezTo>
                  <a:cubicBezTo>
                    <a:pt x="171" y="49"/>
                    <a:pt x="171" y="38"/>
                    <a:pt x="171" y="25"/>
                  </a:cubicBezTo>
                  <a:lnTo>
                    <a:pt x="171" y="13"/>
                  </a:lnTo>
                  <a:close/>
                  <a:moveTo>
                    <a:pt x="159" y="1"/>
                  </a:moveTo>
                  <a:cubicBezTo>
                    <a:pt x="159" y="13"/>
                    <a:pt x="147" y="25"/>
                    <a:pt x="159" y="25"/>
                  </a:cubicBezTo>
                  <a:lnTo>
                    <a:pt x="159" y="62"/>
                  </a:lnTo>
                  <a:cubicBezTo>
                    <a:pt x="171" y="74"/>
                    <a:pt x="171" y="86"/>
                    <a:pt x="171" y="98"/>
                  </a:cubicBezTo>
                  <a:cubicBezTo>
                    <a:pt x="171" y="122"/>
                    <a:pt x="171" y="147"/>
                    <a:pt x="159" y="171"/>
                  </a:cubicBezTo>
                  <a:cubicBezTo>
                    <a:pt x="135" y="220"/>
                    <a:pt x="98" y="232"/>
                    <a:pt x="49" y="232"/>
                  </a:cubicBezTo>
                  <a:cubicBezTo>
                    <a:pt x="38" y="232"/>
                    <a:pt x="25" y="232"/>
                    <a:pt x="13" y="244"/>
                  </a:cubicBezTo>
                  <a:cubicBezTo>
                    <a:pt x="1" y="257"/>
                    <a:pt x="1" y="268"/>
                    <a:pt x="13" y="281"/>
                  </a:cubicBezTo>
                  <a:cubicBezTo>
                    <a:pt x="25" y="317"/>
                    <a:pt x="49" y="341"/>
                    <a:pt x="86" y="341"/>
                  </a:cubicBezTo>
                  <a:lnTo>
                    <a:pt x="98" y="341"/>
                  </a:lnTo>
                  <a:cubicBezTo>
                    <a:pt x="147" y="341"/>
                    <a:pt x="220" y="293"/>
                    <a:pt x="244" y="244"/>
                  </a:cubicBezTo>
                  <a:cubicBezTo>
                    <a:pt x="268" y="208"/>
                    <a:pt x="281" y="122"/>
                    <a:pt x="257" y="74"/>
                  </a:cubicBezTo>
                  <a:cubicBezTo>
                    <a:pt x="244" y="38"/>
                    <a:pt x="220" y="13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44" name="Google Shape;2644;p36"/>
            <p:cNvSpPr/>
            <p:nvPr/>
          </p:nvSpPr>
          <p:spPr>
            <a:xfrm>
              <a:off x="7570563" y="3138055"/>
              <a:ext cx="26382" cy="42526"/>
            </a:xfrm>
            <a:custGeom>
              <a:avLst/>
              <a:gdLst/>
              <a:ahLst/>
              <a:cxnLst/>
              <a:rect l="l" t="t" r="r" b="b"/>
              <a:pathLst>
                <a:path w="536" h="864" extrusionOk="0">
                  <a:moveTo>
                    <a:pt x="195" y="0"/>
                  </a:moveTo>
                  <a:cubicBezTo>
                    <a:pt x="186" y="0"/>
                    <a:pt x="176" y="7"/>
                    <a:pt x="171" y="23"/>
                  </a:cubicBezTo>
                  <a:cubicBezTo>
                    <a:pt x="135" y="120"/>
                    <a:pt x="98" y="217"/>
                    <a:pt x="74" y="314"/>
                  </a:cubicBezTo>
                  <a:cubicBezTo>
                    <a:pt x="49" y="375"/>
                    <a:pt x="1" y="472"/>
                    <a:pt x="13" y="545"/>
                  </a:cubicBezTo>
                  <a:cubicBezTo>
                    <a:pt x="25" y="655"/>
                    <a:pt x="171" y="777"/>
                    <a:pt x="232" y="850"/>
                  </a:cubicBezTo>
                  <a:cubicBezTo>
                    <a:pt x="237" y="860"/>
                    <a:pt x="244" y="863"/>
                    <a:pt x="252" y="863"/>
                  </a:cubicBezTo>
                  <a:cubicBezTo>
                    <a:pt x="262" y="863"/>
                    <a:pt x="274" y="856"/>
                    <a:pt x="281" y="850"/>
                  </a:cubicBezTo>
                  <a:cubicBezTo>
                    <a:pt x="366" y="777"/>
                    <a:pt x="512" y="679"/>
                    <a:pt x="524" y="569"/>
                  </a:cubicBezTo>
                  <a:cubicBezTo>
                    <a:pt x="536" y="412"/>
                    <a:pt x="451" y="204"/>
                    <a:pt x="414" y="59"/>
                  </a:cubicBezTo>
                  <a:cubicBezTo>
                    <a:pt x="409" y="37"/>
                    <a:pt x="392" y="28"/>
                    <a:pt x="376" y="28"/>
                  </a:cubicBezTo>
                  <a:cubicBezTo>
                    <a:pt x="355" y="28"/>
                    <a:pt x="335" y="44"/>
                    <a:pt x="341" y="71"/>
                  </a:cubicBezTo>
                  <a:cubicBezTo>
                    <a:pt x="366" y="193"/>
                    <a:pt x="403" y="314"/>
                    <a:pt x="414" y="436"/>
                  </a:cubicBezTo>
                  <a:cubicBezTo>
                    <a:pt x="436" y="602"/>
                    <a:pt x="357" y="678"/>
                    <a:pt x="260" y="773"/>
                  </a:cubicBezTo>
                  <a:lnTo>
                    <a:pt x="260" y="773"/>
                  </a:lnTo>
                  <a:lnTo>
                    <a:pt x="171" y="655"/>
                  </a:lnTo>
                  <a:cubicBezTo>
                    <a:pt x="111" y="569"/>
                    <a:pt x="86" y="533"/>
                    <a:pt x="122" y="423"/>
                  </a:cubicBezTo>
                  <a:cubicBezTo>
                    <a:pt x="159" y="290"/>
                    <a:pt x="195" y="168"/>
                    <a:pt x="220" y="34"/>
                  </a:cubicBezTo>
                  <a:cubicBezTo>
                    <a:pt x="220" y="13"/>
                    <a:pt x="208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45" name="Google Shape;2645;p36"/>
            <p:cNvSpPr/>
            <p:nvPr/>
          </p:nvSpPr>
          <p:spPr>
            <a:xfrm>
              <a:off x="7570563" y="3137661"/>
              <a:ext cx="26382" cy="43412"/>
            </a:xfrm>
            <a:custGeom>
              <a:avLst/>
              <a:gdLst/>
              <a:ahLst/>
              <a:cxnLst/>
              <a:rect l="l" t="t" r="r" b="b"/>
              <a:pathLst>
                <a:path w="536" h="882" extrusionOk="0">
                  <a:moveTo>
                    <a:pt x="257" y="785"/>
                  </a:moveTo>
                  <a:cubicBezTo>
                    <a:pt x="268" y="785"/>
                    <a:pt x="268" y="796"/>
                    <a:pt x="268" y="796"/>
                  </a:cubicBezTo>
                  <a:lnTo>
                    <a:pt x="257" y="796"/>
                  </a:lnTo>
                  <a:lnTo>
                    <a:pt x="257" y="785"/>
                  </a:lnTo>
                  <a:close/>
                  <a:moveTo>
                    <a:pt x="195" y="18"/>
                  </a:moveTo>
                  <a:cubicBezTo>
                    <a:pt x="208" y="18"/>
                    <a:pt x="208" y="31"/>
                    <a:pt x="208" y="42"/>
                  </a:cubicBezTo>
                  <a:cubicBezTo>
                    <a:pt x="184" y="164"/>
                    <a:pt x="147" y="285"/>
                    <a:pt x="122" y="407"/>
                  </a:cubicBezTo>
                  <a:lnTo>
                    <a:pt x="111" y="431"/>
                  </a:lnTo>
                  <a:cubicBezTo>
                    <a:pt x="86" y="541"/>
                    <a:pt x="111" y="577"/>
                    <a:pt x="171" y="675"/>
                  </a:cubicBezTo>
                  <a:cubicBezTo>
                    <a:pt x="195" y="699"/>
                    <a:pt x="220" y="736"/>
                    <a:pt x="244" y="760"/>
                  </a:cubicBezTo>
                  <a:lnTo>
                    <a:pt x="244" y="772"/>
                  </a:lnTo>
                  <a:cubicBezTo>
                    <a:pt x="244" y="785"/>
                    <a:pt x="232" y="785"/>
                    <a:pt x="220" y="796"/>
                  </a:cubicBezTo>
                  <a:lnTo>
                    <a:pt x="208" y="809"/>
                  </a:lnTo>
                  <a:lnTo>
                    <a:pt x="305" y="809"/>
                  </a:lnTo>
                  <a:lnTo>
                    <a:pt x="293" y="796"/>
                  </a:lnTo>
                  <a:cubicBezTo>
                    <a:pt x="281" y="796"/>
                    <a:pt x="281" y="785"/>
                    <a:pt x="268" y="772"/>
                  </a:cubicBezTo>
                  <a:cubicBezTo>
                    <a:pt x="366" y="687"/>
                    <a:pt x="451" y="602"/>
                    <a:pt x="427" y="444"/>
                  </a:cubicBezTo>
                  <a:cubicBezTo>
                    <a:pt x="414" y="358"/>
                    <a:pt x="403" y="274"/>
                    <a:pt x="378" y="188"/>
                  </a:cubicBezTo>
                  <a:cubicBezTo>
                    <a:pt x="366" y="152"/>
                    <a:pt x="354" y="115"/>
                    <a:pt x="354" y="79"/>
                  </a:cubicBezTo>
                  <a:cubicBezTo>
                    <a:pt x="341" y="55"/>
                    <a:pt x="366" y="42"/>
                    <a:pt x="378" y="42"/>
                  </a:cubicBezTo>
                  <a:cubicBezTo>
                    <a:pt x="390" y="42"/>
                    <a:pt x="403" y="42"/>
                    <a:pt x="403" y="67"/>
                  </a:cubicBezTo>
                  <a:cubicBezTo>
                    <a:pt x="414" y="104"/>
                    <a:pt x="427" y="139"/>
                    <a:pt x="439" y="188"/>
                  </a:cubicBezTo>
                  <a:cubicBezTo>
                    <a:pt x="476" y="322"/>
                    <a:pt x="524" y="468"/>
                    <a:pt x="512" y="577"/>
                  </a:cubicBezTo>
                  <a:cubicBezTo>
                    <a:pt x="500" y="663"/>
                    <a:pt x="414" y="736"/>
                    <a:pt x="341" y="796"/>
                  </a:cubicBezTo>
                  <a:cubicBezTo>
                    <a:pt x="317" y="821"/>
                    <a:pt x="293" y="833"/>
                    <a:pt x="281" y="858"/>
                  </a:cubicBezTo>
                  <a:lnTo>
                    <a:pt x="232" y="858"/>
                  </a:lnTo>
                  <a:cubicBezTo>
                    <a:pt x="220" y="833"/>
                    <a:pt x="195" y="809"/>
                    <a:pt x="171" y="785"/>
                  </a:cubicBezTo>
                  <a:cubicBezTo>
                    <a:pt x="111" y="712"/>
                    <a:pt x="25" y="626"/>
                    <a:pt x="25" y="553"/>
                  </a:cubicBezTo>
                  <a:cubicBezTo>
                    <a:pt x="13" y="504"/>
                    <a:pt x="38" y="444"/>
                    <a:pt x="62" y="383"/>
                  </a:cubicBezTo>
                  <a:cubicBezTo>
                    <a:pt x="74" y="371"/>
                    <a:pt x="74" y="347"/>
                    <a:pt x="86" y="322"/>
                  </a:cubicBezTo>
                  <a:cubicBezTo>
                    <a:pt x="111" y="225"/>
                    <a:pt x="147" y="128"/>
                    <a:pt x="184" y="31"/>
                  </a:cubicBezTo>
                  <a:cubicBezTo>
                    <a:pt x="184" y="18"/>
                    <a:pt x="195" y="18"/>
                    <a:pt x="195" y="18"/>
                  </a:cubicBezTo>
                  <a:close/>
                  <a:moveTo>
                    <a:pt x="194" y="1"/>
                  </a:moveTo>
                  <a:cubicBezTo>
                    <a:pt x="182" y="1"/>
                    <a:pt x="168" y="10"/>
                    <a:pt x="159" y="18"/>
                  </a:cubicBezTo>
                  <a:cubicBezTo>
                    <a:pt x="122" y="115"/>
                    <a:pt x="98" y="225"/>
                    <a:pt x="62" y="322"/>
                  </a:cubicBezTo>
                  <a:cubicBezTo>
                    <a:pt x="62" y="334"/>
                    <a:pt x="49" y="358"/>
                    <a:pt x="49" y="383"/>
                  </a:cubicBezTo>
                  <a:cubicBezTo>
                    <a:pt x="25" y="431"/>
                    <a:pt x="1" y="504"/>
                    <a:pt x="1" y="553"/>
                  </a:cubicBezTo>
                  <a:cubicBezTo>
                    <a:pt x="13" y="639"/>
                    <a:pt x="98" y="723"/>
                    <a:pt x="159" y="796"/>
                  </a:cubicBezTo>
                  <a:cubicBezTo>
                    <a:pt x="184" y="821"/>
                    <a:pt x="208" y="845"/>
                    <a:pt x="220" y="869"/>
                  </a:cubicBezTo>
                  <a:cubicBezTo>
                    <a:pt x="232" y="869"/>
                    <a:pt x="244" y="882"/>
                    <a:pt x="257" y="882"/>
                  </a:cubicBezTo>
                  <a:cubicBezTo>
                    <a:pt x="268" y="882"/>
                    <a:pt x="281" y="869"/>
                    <a:pt x="293" y="869"/>
                  </a:cubicBezTo>
                  <a:cubicBezTo>
                    <a:pt x="305" y="845"/>
                    <a:pt x="330" y="833"/>
                    <a:pt x="354" y="809"/>
                  </a:cubicBezTo>
                  <a:cubicBezTo>
                    <a:pt x="427" y="748"/>
                    <a:pt x="524" y="675"/>
                    <a:pt x="524" y="577"/>
                  </a:cubicBezTo>
                  <a:cubicBezTo>
                    <a:pt x="536" y="468"/>
                    <a:pt x="500" y="310"/>
                    <a:pt x="463" y="188"/>
                  </a:cubicBezTo>
                  <a:cubicBezTo>
                    <a:pt x="451" y="139"/>
                    <a:pt x="439" y="104"/>
                    <a:pt x="427" y="55"/>
                  </a:cubicBezTo>
                  <a:cubicBezTo>
                    <a:pt x="418" y="37"/>
                    <a:pt x="402" y="26"/>
                    <a:pt x="385" y="26"/>
                  </a:cubicBezTo>
                  <a:cubicBezTo>
                    <a:pt x="379" y="26"/>
                    <a:pt x="372" y="27"/>
                    <a:pt x="366" y="31"/>
                  </a:cubicBezTo>
                  <a:cubicBezTo>
                    <a:pt x="354" y="31"/>
                    <a:pt x="330" y="55"/>
                    <a:pt x="330" y="79"/>
                  </a:cubicBezTo>
                  <a:cubicBezTo>
                    <a:pt x="341" y="115"/>
                    <a:pt x="354" y="152"/>
                    <a:pt x="354" y="188"/>
                  </a:cubicBezTo>
                  <a:cubicBezTo>
                    <a:pt x="378" y="274"/>
                    <a:pt x="403" y="358"/>
                    <a:pt x="414" y="444"/>
                  </a:cubicBezTo>
                  <a:cubicBezTo>
                    <a:pt x="427" y="602"/>
                    <a:pt x="354" y="675"/>
                    <a:pt x="257" y="760"/>
                  </a:cubicBezTo>
                  <a:lnTo>
                    <a:pt x="257" y="748"/>
                  </a:lnTo>
                  <a:cubicBezTo>
                    <a:pt x="232" y="723"/>
                    <a:pt x="208" y="699"/>
                    <a:pt x="184" y="663"/>
                  </a:cubicBezTo>
                  <a:cubicBezTo>
                    <a:pt x="122" y="577"/>
                    <a:pt x="98" y="541"/>
                    <a:pt x="122" y="431"/>
                  </a:cubicBezTo>
                  <a:lnTo>
                    <a:pt x="135" y="407"/>
                  </a:lnTo>
                  <a:cubicBezTo>
                    <a:pt x="171" y="285"/>
                    <a:pt x="208" y="164"/>
                    <a:pt x="220" y="42"/>
                  </a:cubicBezTo>
                  <a:cubicBezTo>
                    <a:pt x="232" y="18"/>
                    <a:pt x="220" y="6"/>
                    <a:pt x="208" y="6"/>
                  </a:cubicBezTo>
                  <a:cubicBezTo>
                    <a:pt x="204" y="2"/>
                    <a:pt x="200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46" name="Google Shape;2646;p36"/>
            <p:cNvSpPr/>
            <p:nvPr/>
          </p:nvSpPr>
          <p:spPr>
            <a:xfrm>
              <a:off x="7555649" y="3164832"/>
              <a:ext cx="18556" cy="4381"/>
            </a:xfrm>
            <a:custGeom>
              <a:avLst/>
              <a:gdLst/>
              <a:ahLst/>
              <a:cxnLst/>
              <a:rect l="l" t="t" r="r" b="b"/>
              <a:pathLst>
                <a:path w="377" h="89" extrusionOk="0">
                  <a:moveTo>
                    <a:pt x="195" y="1"/>
                  </a:moveTo>
                  <a:cubicBezTo>
                    <a:pt x="134" y="1"/>
                    <a:pt x="85" y="1"/>
                    <a:pt x="25" y="14"/>
                  </a:cubicBezTo>
                  <a:cubicBezTo>
                    <a:pt x="0" y="14"/>
                    <a:pt x="0" y="50"/>
                    <a:pt x="25" y="50"/>
                  </a:cubicBezTo>
                  <a:cubicBezTo>
                    <a:pt x="73" y="62"/>
                    <a:pt x="134" y="62"/>
                    <a:pt x="195" y="74"/>
                  </a:cubicBezTo>
                  <a:cubicBezTo>
                    <a:pt x="223" y="81"/>
                    <a:pt x="254" y="88"/>
                    <a:pt x="286" y="88"/>
                  </a:cubicBezTo>
                  <a:cubicBezTo>
                    <a:pt x="309" y="88"/>
                    <a:pt x="332" y="84"/>
                    <a:pt x="352" y="74"/>
                  </a:cubicBezTo>
                  <a:cubicBezTo>
                    <a:pt x="377" y="74"/>
                    <a:pt x="377" y="38"/>
                    <a:pt x="365" y="25"/>
                  </a:cubicBezTo>
                  <a:cubicBezTo>
                    <a:pt x="316" y="1"/>
                    <a:pt x="255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47" name="Google Shape;2647;p36"/>
            <p:cNvSpPr/>
            <p:nvPr/>
          </p:nvSpPr>
          <p:spPr>
            <a:xfrm>
              <a:off x="7555649" y="3164290"/>
              <a:ext cx="19196" cy="5414"/>
            </a:xfrm>
            <a:custGeom>
              <a:avLst/>
              <a:gdLst/>
              <a:ahLst/>
              <a:cxnLst/>
              <a:rect l="l" t="t" r="r" b="b"/>
              <a:pathLst>
                <a:path w="390" h="110" extrusionOk="0">
                  <a:moveTo>
                    <a:pt x="206" y="12"/>
                  </a:moveTo>
                  <a:cubicBezTo>
                    <a:pt x="255" y="12"/>
                    <a:pt x="316" y="12"/>
                    <a:pt x="352" y="49"/>
                  </a:cubicBezTo>
                  <a:cubicBezTo>
                    <a:pt x="365" y="49"/>
                    <a:pt x="365" y="61"/>
                    <a:pt x="365" y="73"/>
                  </a:cubicBezTo>
                  <a:lnTo>
                    <a:pt x="352" y="85"/>
                  </a:lnTo>
                  <a:cubicBezTo>
                    <a:pt x="340" y="89"/>
                    <a:pt x="327" y="91"/>
                    <a:pt x="313" y="91"/>
                  </a:cubicBezTo>
                  <a:cubicBezTo>
                    <a:pt x="285" y="91"/>
                    <a:pt x="255" y="85"/>
                    <a:pt x="231" y="85"/>
                  </a:cubicBezTo>
                  <a:cubicBezTo>
                    <a:pt x="219" y="73"/>
                    <a:pt x="206" y="73"/>
                    <a:pt x="195" y="73"/>
                  </a:cubicBezTo>
                  <a:cubicBezTo>
                    <a:pt x="170" y="73"/>
                    <a:pt x="134" y="73"/>
                    <a:pt x="109" y="61"/>
                  </a:cubicBezTo>
                  <a:cubicBezTo>
                    <a:pt x="73" y="61"/>
                    <a:pt x="49" y="61"/>
                    <a:pt x="25" y="49"/>
                  </a:cubicBezTo>
                  <a:cubicBezTo>
                    <a:pt x="12" y="49"/>
                    <a:pt x="12" y="49"/>
                    <a:pt x="12" y="36"/>
                  </a:cubicBezTo>
                  <a:lnTo>
                    <a:pt x="25" y="25"/>
                  </a:lnTo>
                  <a:cubicBezTo>
                    <a:pt x="85" y="25"/>
                    <a:pt x="134" y="12"/>
                    <a:pt x="195" y="12"/>
                  </a:cubicBezTo>
                  <a:close/>
                  <a:moveTo>
                    <a:pt x="195" y="0"/>
                  </a:moveTo>
                  <a:cubicBezTo>
                    <a:pt x="134" y="0"/>
                    <a:pt x="85" y="0"/>
                    <a:pt x="25" y="12"/>
                  </a:cubicBezTo>
                  <a:cubicBezTo>
                    <a:pt x="0" y="12"/>
                    <a:pt x="0" y="25"/>
                    <a:pt x="0" y="36"/>
                  </a:cubicBezTo>
                  <a:cubicBezTo>
                    <a:pt x="0" y="61"/>
                    <a:pt x="0" y="73"/>
                    <a:pt x="25" y="73"/>
                  </a:cubicBezTo>
                  <a:cubicBezTo>
                    <a:pt x="49" y="73"/>
                    <a:pt x="73" y="73"/>
                    <a:pt x="109" y="85"/>
                  </a:cubicBezTo>
                  <a:cubicBezTo>
                    <a:pt x="134" y="85"/>
                    <a:pt x="158" y="85"/>
                    <a:pt x="195" y="98"/>
                  </a:cubicBezTo>
                  <a:lnTo>
                    <a:pt x="219" y="98"/>
                  </a:lnTo>
                  <a:cubicBezTo>
                    <a:pt x="255" y="98"/>
                    <a:pt x="279" y="109"/>
                    <a:pt x="304" y="109"/>
                  </a:cubicBezTo>
                  <a:cubicBezTo>
                    <a:pt x="316" y="109"/>
                    <a:pt x="341" y="109"/>
                    <a:pt x="352" y="98"/>
                  </a:cubicBezTo>
                  <a:cubicBezTo>
                    <a:pt x="365" y="98"/>
                    <a:pt x="377" y="85"/>
                    <a:pt x="377" y="73"/>
                  </a:cubicBezTo>
                  <a:cubicBezTo>
                    <a:pt x="389" y="61"/>
                    <a:pt x="377" y="36"/>
                    <a:pt x="365" y="36"/>
                  </a:cubicBezTo>
                  <a:cubicBezTo>
                    <a:pt x="316" y="0"/>
                    <a:pt x="255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48" name="Google Shape;2648;p36"/>
            <p:cNvSpPr/>
            <p:nvPr/>
          </p:nvSpPr>
          <p:spPr>
            <a:xfrm>
              <a:off x="7593303" y="3165373"/>
              <a:ext cx="20426" cy="4479"/>
            </a:xfrm>
            <a:custGeom>
              <a:avLst/>
              <a:gdLst/>
              <a:ahLst/>
              <a:cxnLst/>
              <a:rect l="l" t="t" r="r" b="b"/>
              <a:pathLst>
                <a:path w="415" h="91" extrusionOk="0">
                  <a:moveTo>
                    <a:pt x="298" y="1"/>
                  </a:moveTo>
                  <a:cubicBezTo>
                    <a:pt x="272" y="1"/>
                    <a:pt x="245" y="3"/>
                    <a:pt x="220" y="3"/>
                  </a:cubicBezTo>
                  <a:cubicBezTo>
                    <a:pt x="147" y="3"/>
                    <a:pt x="87" y="14"/>
                    <a:pt x="25" y="27"/>
                  </a:cubicBezTo>
                  <a:cubicBezTo>
                    <a:pt x="1" y="39"/>
                    <a:pt x="1" y="63"/>
                    <a:pt x="25" y="76"/>
                  </a:cubicBezTo>
                  <a:cubicBezTo>
                    <a:pt x="87" y="87"/>
                    <a:pt x="159" y="87"/>
                    <a:pt x="220" y="87"/>
                  </a:cubicBezTo>
                  <a:cubicBezTo>
                    <a:pt x="251" y="87"/>
                    <a:pt x="282" y="91"/>
                    <a:pt x="313" y="91"/>
                  </a:cubicBezTo>
                  <a:cubicBezTo>
                    <a:pt x="343" y="91"/>
                    <a:pt x="373" y="88"/>
                    <a:pt x="403" y="76"/>
                  </a:cubicBezTo>
                  <a:cubicBezTo>
                    <a:pt x="414" y="63"/>
                    <a:pt x="414" y="39"/>
                    <a:pt x="403" y="27"/>
                  </a:cubicBezTo>
                  <a:cubicBezTo>
                    <a:pt x="374" y="5"/>
                    <a:pt x="336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49" name="Google Shape;2649;p36"/>
            <p:cNvSpPr/>
            <p:nvPr/>
          </p:nvSpPr>
          <p:spPr>
            <a:xfrm>
              <a:off x="7593303" y="3164832"/>
              <a:ext cx="21066" cy="5463"/>
            </a:xfrm>
            <a:custGeom>
              <a:avLst/>
              <a:gdLst/>
              <a:ahLst/>
              <a:cxnLst/>
              <a:rect l="l" t="t" r="r" b="b"/>
              <a:pathLst>
                <a:path w="428" h="111" extrusionOk="0">
                  <a:moveTo>
                    <a:pt x="293" y="25"/>
                  </a:moveTo>
                  <a:cubicBezTo>
                    <a:pt x="330" y="25"/>
                    <a:pt x="366" y="25"/>
                    <a:pt x="390" y="50"/>
                  </a:cubicBezTo>
                  <a:cubicBezTo>
                    <a:pt x="403" y="50"/>
                    <a:pt x="403" y="62"/>
                    <a:pt x="403" y="62"/>
                  </a:cubicBezTo>
                  <a:cubicBezTo>
                    <a:pt x="403" y="74"/>
                    <a:pt x="403" y="74"/>
                    <a:pt x="390" y="87"/>
                  </a:cubicBezTo>
                  <a:cubicBezTo>
                    <a:pt x="372" y="92"/>
                    <a:pt x="351" y="95"/>
                    <a:pt x="330" y="95"/>
                  </a:cubicBezTo>
                  <a:cubicBezTo>
                    <a:pt x="308" y="95"/>
                    <a:pt x="287" y="92"/>
                    <a:pt x="268" y="87"/>
                  </a:cubicBezTo>
                  <a:lnTo>
                    <a:pt x="184" y="87"/>
                  </a:lnTo>
                  <a:cubicBezTo>
                    <a:pt x="135" y="87"/>
                    <a:pt x="74" y="87"/>
                    <a:pt x="25" y="74"/>
                  </a:cubicBezTo>
                  <a:lnTo>
                    <a:pt x="14" y="62"/>
                  </a:lnTo>
                  <a:lnTo>
                    <a:pt x="25" y="50"/>
                  </a:lnTo>
                  <a:cubicBezTo>
                    <a:pt x="87" y="25"/>
                    <a:pt x="159" y="25"/>
                    <a:pt x="220" y="25"/>
                  </a:cubicBezTo>
                  <a:close/>
                  <a:moveTo>
                    <a:pt x="220" y="1"/>
                  </a:moveTo>
                  <a:cubicBezTo>
                    <a:pt x="159" y="1"/>
                    <a:pt x="87" y="14"/>
                    <a:pt x="25" y="38"/>
                  </a:cubicBezTo>
                  <a:cubicBezTo>
                    <a:pt x="14" y="38"/>
                    <a:pt x="1" y="50"/>
                    <a:pt x="1" y="62"/>
                  </a:cubicBezTo>
                  <a:cubicBezTo>
                    <a:pt x="1" y="74"/>
                    <a:pt x="14" y="87"/>
                    <a:pt x="25" y="87"/>
                  </a:cubicBezTo>
                  <a:cubicBezTo>
                    <a:pt x="74" y="98"/>
                    <a:pt x="135" y="98"/>
                    <a:pt x="184" y="98"/>
                  </a:cubicBezTo>
                  <a:lnTo>
                    <a:pt x="220" y="111"/>
                  </a:lnTo>
                  <a:lnTo>
                    <a:pt x="317" y="111"/>
                  </a:lnTo>
                  <a:cubicBezTo>
                    <a:pt x="354" y="111"/>
                    <a:pt x="378" y="111"/>
                    <a:pt x="403" y="98"/>
                  </a:cubicBezTo>
                  <a:cubicBezTo>
                    <a:pt x="414" y="98"/>
                    <a:pt x="427" y="87"/>
                    <a:pt x="427" y="74"/>
                  </a:cubicBezTo>
                  <a:cubicBezTo>
                    <a:pt x="427" y="50"/>
                    <a:pt x="414" y="38"/>
                    <a:pt x="403" y="25"/>
                  </a:cubicBezTo>
                  <a:cubicBezTo>
                    <a:pt x="354" y="1"/>
                    <a:pt x="305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50" name="Google Shape;2650;p36"/>
            <p:cNvSpPr/>
            <p:nvPr/>
          </p:nvSpPr>
          <p:spPr>
            <a:xfrm>
              <a:off x="7611023" y="3124175"/>
              <a:ext cx="59605" cy="68711"/>
            </a:xfrm>
            <a:custGeom>
              <a:avLst/>
              <a:gdLst/>
              <a:ahLst/>
              <a:cxnLst/>
              <a:rect l="l" t="t" r="r" b="b"/>
              <a:pathLst>
                <a:path w="1211" h="1396" extrusionOk="0">
                  <a:moveTo>
                    <a:pt x="570" y="102"/>
                  </a:moveTo>
                  <a:cubicBezTo>
                    <a:pt x="743" y="102"/>
                    <a:pt x="913" y="238"/>
                    <a:pt x="967" y="438"/>
                  </a:cubicBezTo>
                  <a:cubicBezTo>
                    <a:pt x="1052" y="694"/>
                    <a:pt x="943" y="1046"/>
                    <a:pt x="735" y="1216"/>
                  </a:cubicBezTo>
                  <a:cubicBezTo>
                    <a:pt x="666" y="1273"/>
                    <a:pt x="599" y="1296"/>
                    <a:pt x="536" y="1296"/>
                  </a:cubicBezTo>
                  <a:cubicBezTo>
                    <a:pt x="314" y="1296"/>
                    <a:pt x="149" y="997"/>
                    <a:pt x="140" y="778"/>
                  </a:cubicBezTo>
                  <a:cubicBezTo>
                    <a:pt x="125" y="597"/>
                    <a:pt x="158" y="407"/>
                    <a:pt x="255" y="267"/>
                  </a:cubicBezTo>
                  <a:lnTo>
                    <a:pt x="255" y="267"/>
                  </a:lnTo>
                  <a:cubicBezTo>
                    <a:pt x="258" y="268"/>
                    <a:pt x="261" y="268"/>
                    <a:pt x="263" y="268"/>
                  </a:cubicBezTo>
                  <a:cubicBezTo>
                    <a:pt x="273" y="268"/>
                    <a:pt x="281" y="264"/>
                    <a:pt x="286" y="256"/>
                  </a:cubicBezTo>
                  <a:cubicBezTo>
                    <a:pt x="367" y="148"/>
                    <a:pt x="469" y="102"/>
                    <a:pt x="570" y="102"/>
                  </a:cubicBezTo>
                  <a:close/>
                  <a:moveTo>
                    <a:pt x="567" y="0"/>
                  </a:moveTo>
                  <a:cubicBezTo>
                    <a:pt x="506" y="0"/>
                    <a:pt x="446" y="13"/>
                    <a:pt x="393" y="42"/>
                  </a:cubicBezTo>
                  <a:lnTo>
                    <a:pt x="393" y="42"/>
                  </a:lnTo>
                  <a:cubicBezTo>
                    <a:pt x="88" y="139"/>
                    <a:pt x="0" y="601"/>
                    <a:pt x="43" y="888"/>
                  </a:cubicBezTo>
                  <a:cubicBezTo>
                    <a:pt x="80" y="1138"/>
                    <a:pt x="294" y="1396"/>
                    <a:pt x="539" y="1396"/>
                  </a:cubicBezTo>
                  <a:cubicBezTo>
                    <a:pt x="615" y="1396"/>
                    <a:pt x="694" y="1371"/>
                    <a:pt x="772" y="1313"/>
                  </a:cubicBezTo>
                  <a:cubicBezTo>
                    <a:pt x="1100" y="1095"/>
                    <a:pt x="1210" y="535"/>
                    <a:pt x="979" y="207"/>
                  </a:cubicBezTo>
                  <a:cubicBezTo>
                    <a:pt x="884" y="81"/>
                    <a:pt x="720" y="0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51" name="Google Shape;2651;p36"/>
            <p:cNvSpPr/>
            <p:nvPr/>
          </p:nvSpPr>
          <p:spPr>
            <a:xfrm>
              <a:off x="7611269" y="3123928"/>
              <a:ext cx="55766" cy="69696"/>
            </a:xfrm>
            <a:custGeom>
              <a:avLst/>
              <a:gdLst/>
              <a:ahLst/>
              <a:cxnLst/>
              <a:rect l="l" t="t" r="r" b="b"/>
              <a:pathLst>
                <a:path w="1133" h="1416" extrusionOk="0">
                  <a:moveTo>
                    <a:pt x="536" y="42"/>
                  </a:moveTo>
                  <a:cubicBezTo>
                    <a:pt x="548" y="42"/>
                    <a:pt x="548" y="54"/>
                    <a:pt x="548" y="54"/>
                  </a:cubicBezTo>
                  <a:cubicBezTo>
                    <a:pt x="548" y="54"/>
                    <a:pt x="548" y="66"/>
                    <a:pt x="536" y="66"/>
                  </a:cubicBezTo>
                  <a:cubicBezTo>
                    <a:pt x="414" y="91"/>
                    <a:pt x="317" y="164"/>
                    <a:pt x="244" y="261"/>
                  </a:cubicBezTo>
                  <a:lnTo>
                    <a:pt x="232" y="248"/>
                  </a:lnTo>
                  <a:cubicBezTo>
                    <a:pt x="268" y="164"/>
                    <a:pt x="317" y="102"/>
                    <a:pt x="378" y="66"/>
                  </a:cubicBezTo>
                  <a:cubicBezTo>
                    <a:pt x="427" y="42"/>
                    <a:pt x="476" y="42"/>
                    <a:pt x="536" y="42"/>
                  </a:cubicBezTo>
                  <a:close/>
                  <a:moveTo>
                    <a:pt x="293" y="224"/>
                  </a:moveTo>
                  <a:cubicBezTo>
                    <a:pt x="293" y="237"/>
                    <a:pt x="281" y="248"/>
                    <a:pt x="281" y="261"/>
                  </a:cubicBezTo>
                  <a:lnTo>
                    <a:pt x="268" y="261"/>
                  </a:lnTo>
                  <a:cubicBezTo>
                    <a:pt x="281" y="248"/>
                    <a:pt x="281" y="237"/>
                    <a:pt x="293" y="224"/>
                  </a:cubicBezTo>
                  <a:close/>
                  <a:moveTo>
                    <a:pt x="581" y="113"/>
                  </a:moveTo>
                  <a:cubicBezTo>
                    <a:pt x="594" y="113"/>
                    <a:pt x="608" y="114"/>
                    <a:pt x="621" y="115"/>
                  </a:cubicBezTo>
                  <a:cubicBezTo>
                    <a:pt x="779" y="151"/>
                    <a:pt x="913" y="273"/>
                    <a:pt x="962" y="443"/>
                  </a:cubicBezTo>
                  <a:cubicBezTo>
                    <a:pt x="1035" y="699"/>
                    <a:pt x="925" y="1051"/>
                    <a:pt x="730" y="1209"/>
                  </a:cubicBezTo>
                  <a:cubicBezTo>
                    <a:pt x="667" y="1265"/>
                    <a:pt x="598" y="1289"/>
                    <a:pt x="531" y="1289"/>
                  </a:cubicBezTo>
                  <a:cubicBezTo>
                    <a:pt x="496" y="1289"/>
                    <a:pt x="460" y="1283"/>
                    <a:pt x="427" y="1270"/>
                  </a:cubicBezTo>
                  <a:cubicBezTo>
                    <a:pt x="257" y="1197"/>
                    <a:pt x="147" y="954"/>
                    <a:pt x="135" y="783"/>
                  </a:cubicBezTo>
                  <a:cubicBezTo>
                    <a:pt x="122" y="540"/>
                    <a:pt x="184" y="383"/>
                    <a:pt x="257" y="285"/>
                  </a:cubicBezTo>
                  <a:cubicBezTo>
                    <a:pt x="268" y="285"/>
                    <a:pt x="281" y="273"/>
                    <a:pt x="293" y="261"/>
                  </a:cubicBezTo>
                  <a:cubicBezTo>
                    <a:pt x="369" y="162"/>
                    <a:pt x="465" y="113"/>
                    <a:pt x="581" y="113"/>
                  </a:cubicBezTo>
                  <a:close/>
                  <a:moveTo>
                    <a:pt x="559" y="14"/>
                  </a:moveTo>
                  <a:cubicBezTo>
                    <a:pt x="713" y="14"/>
                    <a:pt x="876" y="95"/>
                    <a:pt x="962" y="224"/>
                  </a:cubicBezTo>
                  <a:cubicBezTo>
                    <a:pt x="1071" y="370"/>
                    <a:pt x="1108" y="564"/>
                    <a:pt x="1071" y="783"/>
                  </a:cubicBezTo>
                  <a:cubicBezTo>
                    <a:pt x="1035" y="1002"/>
                    <a:pt x="925" y="1209"/>
                    <a:pt x="767" y="1318"/>
                  </a:cubicBezTo>
                  <a:cubicBezTo>
                    <a:pt x="693" y="1371"/>
                    <a:pt x="618" y="1396"/>
                    <a:pt x="541" y="1396"/>
                  </a:cubicBezTo>
                  <a:cubicBezTo>
                    <a:pt x="492" y="1396"/>
                    <a:pt x="442" y="1386"/>
                    <a:pt x="390" y="1367"/>
                  </a:cubicBezTo>
                  <a:cubicBezTo>
                    <a:pt x="220" y="1294"/>
                    <a:pt x="86" y="1100"/>
                    <a:pt x="49" y="893"/>
                  </a:cubicBezTo>
                  <a:cubicBezTo>
                    <a:pt x="13" y="662"/>
                    <a:pt x="62" y="346"/>
                    <a:pt x="220" y="164"/>
                  </a:cubicBezTo>
                  <a:cubicBezTo>
                    <a:pt x="243" y="140"/>
                    <a:pt x="279" y="116"/>
                    <a:pt x="303" y="93"/>
                  </a:cubicBezTo>
                  <a:lnTo>
                    <a:pt x="303" y="93"/>
                  </a:lnTo>
                  <a:cubicBezTo>
                    <a:pt x="267" y="128"/>
                    <a:pt x="244" y="176"/>
                    <a:pt x="220" y="237"/>
                  </a:cubicBezTo>
                  <a:cubicBezTo>
                    <a:pt x="220" y="248"/>
                    <a:pt x="220" y="273"/>
                    <a:pt x="232" y="273"/>
                  </a:cubicBezTo>
                  <a:cubicBezTo>
                    <a:pt x="220" y="297"/>
                    <a:pt x="208" y="321"/>
                    <a:pt x="195" y="334"/>
                  </a:cubicBezTo>
                  <a:cubicBezTo>
                    <a:pt x="122" y="491"/>
                    <a:pt x="111" y="662"/>
                    <a:pt x="122" y="783"/>
                  </a:cubicBezTo>
                  <a:cubicBezTo>
                    <a:pt x="135" y="966"/>
                    <a:pt x="244" y="1209"/>
                    <a:pt x="427" y="1282"/>
                  </a:cubicBezTo>
                  <a:cubicBezTo>
                    <a:pt x="460" y="1299"/>
                    <a:pt x="495" y="1307"/>
                    <a:pt x="531" y="1307"/>
                  </a:cubicBezTo>
                  <a:cubicBezTo>
                    <a:pt x="599" y="1307"/>
                    <a:pt x="671" y="1277"/>
                    <a:pt x="743" y="1221"/>
                  </a:cubicBezTo>
                  <a:cubicBezTo>
                    <a:pt x="949" y="1064"/>
                    <a:pt x="1047" y="699"/>
                    <a:pt x="974" y="443"/>
                  </a:cubicBezTo>
                  <a:cubicBezTo>
                    <a:pt x="925" y="261"/>
                    <a:pt x="779" y="127"/>
                    <a:pt x="621" y="102"/>
                  </a:cubicBezTo>
                  <a:cubicBezTo>
                    <a:pt x="604" y="99"/>
                    <a:pt x="586" y="97"/>
                    <a:pt x="569" y="97"/>
                  </a:cubicBezTo>
                  <a:cubicBezTo>
                    <a:pt x="526" y="97"/>
                    <a:pt x="486" y="106"/>
                    <a:pt x="451" y="115"/>
                  </a:cubicBezTo>
                  <a:cubicBezTo>
                    <a:pt x="487" y="102"/>
                    <a:pt x="524" y="91"/>
                    <a:pt x="548" y="91"/>
                  </a:cubicBezTo>
                  <a:cubicBezTo>
                    <a:pt x="560" y="78"/>
                    <a:pt x="560" y="66"/>
                    <a:pt x="560" y="54"/>
                  </a:cubicBezTo>
                  <a:cubicBezTo>
                    <a:pt x="560" y="42"/>
                    <a:pt x="548" y="29"/>
                    <a:pt x="536" y="29"/>
                  </a:cubicBezTo>
                  <a:lnTo>
                    <a:pt x="463" y="29"/>
                  </a:lnTo>
                  <a:cubicBezTo>
                    <a:pt x="476" y="18"/>
                    <a:pt x="487" y="18"/>
                    <a:pt x="500" y="18"/>
                  </a:cubicBezTo>
                  <a:cubicBezTo>
                    <a:pt x="519" y="15"/>
                    <a:pt x="539" y="14"/>
                    <a:pt x="559" y="14"/>
                  </a:cubicBezTo>
                  <a:close/>
                  <a:moveTo>
                    <a:pt x="559" y="1"/>
                  </a:moveTo>
                  <a:cubicBezTo>
                    <a:pt x="539" y="1"/>
                    <a:pt x="519" y="2"/>
                    <a:pt x="500" y="5"/>
                  </a:cubicBezTo>
                  <a:cubicBezTo>
                    <a:pt x="451" y="5"/>
                    <a:pt x="414" y="18"/>
                    <a:pt x="378" y="42"/>
                  </a:cubicBezTo>
                  <a:cubicBezTo>
                    <a:pt x="305" y="66"/>
                    <a:pt x="257" y="102"/>
                    <a:pt x="208" y="151"/>
                  </a:cubicBezTo>
                  <a:cubicBezTo>
                    <a:pt x="49" y="334"/>
                    <a:pt x="1" y="662"/>
                    <a:pt x="38" y="893"/>
                  </a:cubicBezTo>
                  <a:cubicBezTo>
                    <a:pt x="62" y="1100"/>
                    <a:pt x="208" y="1307"/>
                    <a:pt x="390" y="1380"/>
                  </a:cubicBezTo>
                  <a:cubicBezTo>
                    <a:pt x="427" y="1391"/>
                    <a:pt x="487" y="1416"/>
                    <a:pt x="536" y="1416"/>
                  </a:cubicBezTo>
                  <a:cubicBezTo>
                    <a:pt x="609" y="1416"/>
                    <a:pt x="694" y="1391"/>
                    <a:pt x="779" y="1331"/>
                  </a:cubicBezTo>
                  <a:cubicBezTo>
                    <a:pt x="938" y="1221"/>
                    <a:pt x="1047" y="1015"/>
                    <a:pt x="1095" y="783"/>
                  </a:cubicBezTo>
                  <a:cubicBezTo>
                    <a:pt x="1132" y="564"/>
                    <a:pt x="1084" y="358"/>
                    <a:pt x="974" y="212"/>
                  </a:cubicBezTo>
                  <a:cubicBezTo>
                    <a:pt x="877" y="83"/>
                    <a:pt x="713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52" name="Google Shape;2652;p36"/>
            <p:cNvSpPr/>
            <p:nvPr/>
          </p:nvSpPr>
          <p:spPr>
            <a:xfrm>
              <a:off x="7607676" y="3164487"/>
              <a:ext cx="7580" cy="4233"/>
            </a:xfrm>
            <a:custGeom>
              <a:avLst/>
              <a:gdLst/>
              <a:ahLst/>
              <a:cxnLst/>
              <a:rect l="l" t="t" r="r" b="b"/>
              <a:pathLst>
                <a:path w="154" h="86" extrusionOk="0">
                  <a:moveTo>
                    <a:pt x="105" y="0"/>
                  </a:moveTo>
                  <a:cubicBezTo>
                    <a:pt x="98" y="0"/>
                    <a:pt x="92" y="3"/>
                    <a:pt x="86" y="8"/>
                  </a:cubicBezTo>
                  <a:cubicBezTo>
                    <a:pt x="74" y="21"/>
                    <a:pt x="49" y="32"/>
                    <a:pt x="25" y="45"/>
                  </a:cubicBezTo>
                  <a:cubicBezTo>
                    <a:pt x="13" y="45"/>
                    <a:pt x="1" y="57"/>
                    <a:pt x="1" y="69"/>
                  </a:cubicBezTo>
                  <a:cubicBezTo>
                    <a:pt x="13" y="81"/>
                    <a:pt x="13" y="81"/>
                    <a:pt x="25" y="81"/>
                  </a:cubicBezTo>
                  <a:cubicBezTo>
                    <a:pt x="38" y="84"/>
                    <a:pt x="50" y="86"/>
                    <a:pt x="60" y="86"/>
                  </a:cubicBezTo>
                  <a:cubicBezTo>
                    <a:pt x="88" y="86"/>
                    <a:pt x="108" y="74"/>
                    <a:pt x="135" y="57"/>
                  </a:cubicBezTo>
                  <a:cubicBezTo>
                    <a:pt x="154" y="29"/>
                    <a:pt x="129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53" name="Google Shape;2653;p36"/>
            <p:cNvSpPr/>
            <p:nvPr/>
          </p:nvSpPr>
          <p:spPr>
            <a:xfrm>
              <a:off x="7607676" y="3163847"/>
              <a:ext cx="7875" cy="5267"/>
            </a:xfrm>
            <a:custGeom>
              <a:avLst/>
              <a:gdLst/>
              <a:ahLst/>
              <a:cxnLst/>
              <a:rect l="l" t="t" r="r" b="b"/>
              <a:pathLst>
                <a:path w="160" h="107" extrusionOk="0">
                  <a:moveTo>
                    <a:pt x="109" y="16"/>
                  </a:moveTo>
                  <a:cubicBezTo>
                    <a:pt x="117" y="16"/>
                    <a:pt x="122" y="25"/>
                    <a:pt x="122" y="34"/>
                  </a:cubicBezTo>
                  <a:cubicBezTo>
                    <a:pt x="135" y="34"/>
                    <a:pt x="135" y="45"/>
                    <a:pt x="122" y="58"/>
                  </a:cubicBezTo>
                  <a:cubicBezTo>
                    <a:pt x="98" y="82"/>
                    <a:pt x="62" y="94"/>
                    <a:pt x="38" y="94"/>
                  </a:cubicBezTo>
                  <a:cubicBezTo>
                    <a:pt x="25" y="94"/>
                    <a:pt x="13" y="82"/>
                    <a:pt x="13" y="82"/>
                  </a:cubicBezTo>
                  <a:cubicBezTo>
                    <a:pt x="13" y="70"/>
                    <a:pt x="13" y="58"/>
                    <a:pt x="25" y="58"/>
                  </a:cubicBezTo>
                  <a:cubicBezTo>
                    <a:pt x="49" y="58"/>
                    <a:pt x="74" y="45"/>
                    <a:pt x="98" y="21"/>
                  </a:cubicBezTo>
                  <a:cubicBezTo>
                    <a:pt x="102" y="18"/>
                    <a:pt x="105" y="16"/>
                    <a:pt x="109" y="16"/>
                  </a:cubicBezTo>
                  <a:close/>
                  <a:moveTo>
                    <a:pt x="103" y="1"/>
                  </a:moveTo>
                  <a:cubicBezTo>
                    <a:pt x="94" y="1"/>
                    <a:pt x="84" y="4"/>
                    <a:pt x="74" y="9"/>
                  </a:cubicBezTo>
                  <a:cubicBezTo>
                    <a:pt x="62" y="34"/>
                    <a:pt x="38" y="45"/>
                    <a:pt x="25" y="45"/>
                  </a:cubicBezTo>
                  <a:cubicBezTo>
                    <a:pt x="1" y="45"/>
                    <a:pt x="1" y="70"/>
                    <a:pt x="1" y="82"/>
                  </a:cubicBezTo>
                  <a:cubicBezTo>
                    <a:pt x="1" y="94"/>
                    <a:pt x="13" y="107"/>
                    <a:pt x="25" y="107"/>
                  </a:cubicBezTo>
                  <a:lnTo>
                    <a:pt x="49" y="107"/>
                  </a:lnTo>
                  <a:cubicBezTo>
                    <a:pt x="86" y="107"/>
                    <a:pt x="111" y="94"/>
                    <a:pt x="135" y="70"/>
                  </a:cubicBezTo>
                  <a:cubicBezTo>
                    <a:pt x="159" y="58"/>
                    <a:pt x="147" y="34"/>
                    <a:pt x="135" y="21"/>
                  </a:cubicBezTo>
                  <a:cubicBezTo>
                    <a:pt x="128" y="7"/>
                    <a:pt x="116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54" name="Google Shape;2654;p36"/>
            <p:cNvSpPr/>
            <p:nvPr/>
          </p:nvSpPr>
          <p:spPr>
            <a:xfrm>
              <a:off x="7623870" y="3190378"/>
              <a:ext cx="15603" cy="17030"/>
            </a:xfrm>
            <a:custGeom>
              <a:avLst/>
              <a:gdLst/>
              <a:ahLst/>
              <a:cxnLst/>
              <a:rect l="l" t="t" r="r" b="b"/>
              <a:pathLst>
                <a:path w="317" h="346" extrusionOk="0">
                  <a:moveTo>
                    <a:pt x="132" y="0"/>
                  </a:moveTo>
                  <a:cubicBezTo>
                    <a:pt x="129" y="0"/>
                    <a:pt x="126" y="2"/>
                    <a:pt x="122" y="5"/>
                  </a:cubicBezTo>
                  <a:cubicBezTo>
                    <a:pt x="61" y="54"/>
                    <a:pt x="1" y="151"/>
                    <a:pt x="37" y="224"/>
                  </a:cubicBezTo>
                  <a:cubicBezTo>
                    <a:pt x="74" y="297"/>
                    <a:pt x="183" y="333"/>
                    <a:pt x="268" y="346"/>
                  </a:cubicBezTo>
                  <a:cubicBezTo>
                    <a:pt x="292" y="346"/>
                    <a:pt x="317" y="309"/>
                    <a:pt x="280" y="285"/>
                  </a:cubicBezTo>
                  <a:cubicBezTo>
                    <a:pt x="231" y="260"/>
                    <a:pt x="171" y="236"/>
                    <a:pt x="134" y="200"/>
                  </a:cubicBezTo>
                  <a:cubicBezTo>
                    <a:pt x="85" y="151"/>
                    <a:pt x="147" y="66"/>
                    <a:pt x="147" y="17"/>
                  </a:cubicBezTo>
                  <a:cubicBezTo>
                    <a:pt x="147" y="9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55" name="Google Shape;2655;p36"/>
            <p:cNvSpPr/>
            <p:nvPr/>
          </p:nvSpPr>
          <p:spPr>
            <a:xfrm>
              <a:off x="7623230" y="3189984"/>
              <a:ext cx="16243" cy="18015"/>
            </a:xfrm>
            <a:custGeom>
              <a:avLst/>
              <a:gdLst/>
              <a:ahLst/>
              <a:cxnLst/>
              <a:rect l="l" t="t" r="r" b="b"/>
              <a:pathLst>
                <a:path w="330" h="366" extrusionOk="0">
                  <a:moveTo>
                    <a:pt x="147" y="13"/>
                  </a:moveTo>
                  <a:cubicBezTo>
                    <a:pt x="147" y="25"/>
                    <a:pt x="160" y="25"/>
                    <a:pt x="160" y="25"/>
                  </a:cubicBezTo>
                  <a:cubicBezTo>
                    <a:pt x="147" y="38"/>
                    <a:pt x="147" y="62"/>
                    <a:pt x="135" y="86"/>
                  </a:cubicBezTo>
                  <a:cubicBezTo>
                    <a:pt x="123" y="135"/>
                    <a:pt x="98" y="184"/>
                    <a:pt x="135" y="220"/>
                  </a:cubicBezTo>
                  <a:cubicBezTo>
                    <a:pt x="160" y="232"/>
                    <a:pt x="196" y="257"/>
                    <a:pt x="233" y="268"/>
                  </a:cubicBezTo>
                  <a:cubicBezTo>
                    <a:pt x="257" y="281"/>
                    <a:pt x="281" y="293"/>
                    <a:pt x="293" y="305"/>
                  </a:cubicBezTo>
                  <a:cubicBezTo>
                    <a:pt x="305" y="317"/>
                    <a:pt x="305" y="317"/>
                    <a:pt x="305" y="330"/>
                  </a:cubicBezTo>
                  <a:cubicBezTo>
                    <a:pt x="305" y="341"/>
                    <a:pt x="293" y="341"/>
                    <a:pt x="281" y="341"/>
                  </a:cubicBezTo>
                  <a:cubicBezTo>
                    <a:pt x="196" y="330"/>
                    <a:pt x="98" y="293"/>
                    <a:pt x="62" y="232"/>
                  </a:cubicBezTo>
                  <a:cubicBezTo>
                    <a:pt x="25" y="159"/>
                    <a:pt x="87" y="62"/>
                    <a:pt x="135" y="25"/>
                  </a:cubicBezTo>
                  <a:cubicBezTo>
                    <a:pt x="135" y="13"/>
                    <a:pt x="147" y="13"/>
                    <a:pt x="147" y="13"/>
                  </a:cubicBezTo>
                  <a:close/>
                  <a:moveTo>
                    <a:pt x="123" y="1"/>
                  </a:moveTo>
                  <a:cubicBezTo>
                    <a:pt x="62" y="49"/>
                    <a:pt x="1" y="159"/>
                    <a:pt x="38" y="232"/>
                  </a:cubicBezTo>
                  <a:cubicBezTo>
                    <a:pt x="74" y="305"/>
                    <a:pt x="196" y="354"/>
                    <a:pt x="269" y="366"/>
                  </a:cubicBezTo>
                  <a:lnTo>
                    <a:pt x="281" y="366"/>
                  </a:lnTo>
                  <a:cubicBezTo>
                    <a:pt x="305" y="366"/>
                    <a:pt x="317" y="354"/>
                    <a:pt x="317" y="330"/>
                  </a:cubicBezTo>
                  <a:cubicBezTo>
                    <a:pt x="330" y="317"/>
                    <a:pt x="317" y="305"/>
                    <a:pt x="305" y="293"/>
                  </a:cubicBezTo>
                  <a:cubicBezTo>
                    <a:pt x="281" y="281"/>
                    <a:pt x="257" y="268"/>
                    <a:pt x="244" y="257"/>
                  </a:cubicBezTo>
                  <a:cubicBezTo>
                    <a:pt x="208" y="244"/>
                    <a:pt x="171" y="220"/>
                    <a:pt x="147" y="195"/>
                  </a:cubicBezTo>
                  <a:cubicBezTo>
                    <a:pt x="123" y="171"/>
                    <a:pt x="135" y="135"/>
                    <a:pt x="160" y="98"/>
                  </a:cubicBezTo>
                  <a:cubicBezTo>
                    <a:pt x="160" y="74"/>
                    <a:pt x="171" y="49"/>
                    <a:pt x="171" y="25"/>
                  </a:cubicBezTo>
                  <a:cubicBezTo>
                    <a:pt x="171" y="13"/>
                    <a:pt x="171" y="13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56" name="Google Shape;2656;p36"/>
            <p:cNvSpPr/>
            <p:nvPr/>
          </p:nvSpPr>
          <p:spPr>
            <a:xfrm>
              <a:off x="7637603" y="3191215"/>
              <a:ext cx="10287" cy="15012"/>
            </a:xfrm>
            <a:custGeom>
              <a:avLst/>
              <a:gdLst/>
              <a:ahLst/>
              <a:cxnLst/>
              <a:rect l="l" t="t" r="r" b="b"/>
              <a:pathLst>
                <a:path w="209" h="305" extrusionOk="0">
                  <a:moveTo>
                    <a:pt x="135" y="0"/>
                  </a:moveTo>
                  <a:cubicBezTo>
                    <a:pt x="122" y="0"/>
                    <a:pt x="111" y="13"/>
                    <a:pt x="111" y="24"/>
                  </a:cubicBezTo>
                  <a:cubicBezTo>
                    <a:pt x="111" y="61"/>
                    <a:pt x="122" y="97"/>
                    <a:pt x="111" y="146"/>
                  </a:cubicBezTo>
                  <a:cubicBezTo>
                    <a:pt x="98" y="183"/>
                    <a:pt x="62" y="219"/>
                    <a:pt x="25" y="243"/>
                  </a:cubicBezTo>
                  <a:cubicBezTo>
                    <a:pt x="1" y="256"/>
                    <a:pt x="13" y="305"/>
                    <a:pt x="38" y="305"/>
                  </a:cubicBezTo>
                  <a:cubicBezTo>
                    <a:pt x="122" y="292"/>
                    <a:pt x="184" y="256"/>
                    <a:pt x="195" y="183"/>
                  </a:cubicBezTo>
                  <a:cubicBezTo>
                    <a:pt x="208" y="122"/>
                    <a:pt x="195" y="24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57" name="Google Shape;2657;p36"/>
            <p:cNvSpPr/>
            <p:nvPr/>
          </p:nvSpPr>
          <p:spPr>
            <a:xfrm>
              <a:off x="7637603" y="3190624"/>
              <a:ext cx="10828" cy="16193"/>
            </a:xfrm>
            <a:custGeom>
              <a:avLst/>
              <a:gdLst/>
              <a:ahLst/>
              <a:cxnLst/>
              <a:rect l="l" t="t" r="r" b="b"/>
              <a:pathLst>
                <a:path w="220" h="329" extrusionOk="0">
                  <a:moveTo>
                    <a:pt x="122" y="25"/>
                  </a:moveTo>
                  <a:cubicBezTo>
                    <a:pt x="184" y="36"/>
                    <a:pt x="208" y="134"/>
                    <a:pt x="184" y="182"/>
                  </a:cubicBezTo>
                  <a:cubicBezTo>
                    <a:pt x="171" y="255"/>
                    <a:pt x="111" y="304"/>
                    <a:pt x="38" y="304"/>
                  </a:cubicBezTo>
                  <a:cubicBezTo>
                    <a:pt x="25" y="304"/>
                    <a:pt x="25" y="292"/>
                    <a:pt x="25" y="292"/>
                  </a:cubicBezTo>
                  <a:cubicBezTo>
                    <a:pt x="13" y="280"/>
                    <a:pt x="13" y="268"/>
                    <a:pt x="25" y="255"/>
                  </a:cubicBezTo>
                  <a:cubicBezTo>
                    <a:pt x="74" y="231"/>
                    <a:pt x="98" y="195"/>
                    <a:pt x="122" y="158"/>
                  </a:cubicBezTo>
                  <a:cubicBezTo>
                    <a:pt x="135" y="134"/>
                    <a:pt x="122" y="109"/>
                    <a:pt x="122" y="73"/>
                  </a:cubicBezTo>
                  <a:cubicBezTo>
                    <a:pt x="122" y="61"/>
                    <a:pt x="111" y="49"/>
                    <a:pt x="111" y="36"/>
                  </a:cubicBezTo>
                  <a:cubicBezTo>
                    <a:pt x="111" y="25"/>
                    <a:pt x="111" y="25"/>
                    <a:pt x="122" y="25"/>
                  </a:cubicBezTo>
                  <a:close/>
                  <a:moveTo>
                    <a:pt x="135" y="0"/>
                  </a:moveTo>
                  <a:cubicBezTo>
                    <a:pt x="122" y="0"/>
                    <a:pt x="111" y="0"/>
                    <a:pt x="111" y="12"/>
                  </a:cubicBezTo>
                  <a:cubicBezTo>
                    <a:pt x="98" y="12"/>
                    <a:pt x="98" y="25"/>
                    <a:pt x="98" y="36"/>
                  </a:cubicBezTo>
                  <a:lnTo>
                    <a:pt x="98" y="85"/>
                  </a:lnTo>
                  <a:cubicBezTo>
                    <a:pt x="111" y="109"/>
                    <a:pt x="111" y="134"/>
                    <a:pt x="98" y="158"/>
                  </a:cubicBezTo>
                  <a:cubicBezTo>
                    <a:pt x="86" y="195"/>
                    <a:pt x="62" y="219"/>
                    <a:pt x="25" y="244"/>
                  </a:cubicBezTo>
                  <a:cubicBezTo>
                    <a:pt x="1" y="255"/>
                    <a:pt x="1" y="280"/>
                    <a:pt x="1" y="292"/>
                  </a:cubicBezTo>
                  <a:cubicBezTo>
                    <a:pt x="13" y="317"/>
                    <a:pt x="25" y="328"/>
                    <a:pt x="38" y="328"/>
                  </a:cubicBezTo>
                  <a:lnTo>
                    <a:pt x="49" y="328"/>
                  </a:lnTo>
                  <a:cubicBezTo>
                    <a:pt x="122" y="317"/>
                    <a:pt x="184" y="268"/>
                    <a:pt x="208" y="195"/>
                  </a:cubicBezTo>
                  <a:cubicBezTo>
                    <a:pt x="220" y="134"/>
                    <a:pt x="208" y="25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58" name="Google Shape;2658;p36"/>
            <p:cNvSpPr/>
            <p:nvPr/>
          </p:nvSpPr>
          <p:spPr>
            <a:xfrm>
              <a:off x="7620867" y="3204898"/>
              <a:ext cx="18015" cy="62066"/>
            </a:xfrm>
            <a:custGeom>
              <a:avLst/>
              <a:gdLst/>
              <a:ahLst/>
              <a:cxnLst/>
              <a:rect l="l" t="t" r="r" b="b"/>
              <a:pathLst>
                <a:path w="366" h="1261" extrusionOk="0">
                  <a:moveTo>
                    <a:pt x="197" y="0"/>
                  </a:moveTo>
                  <a:cubicBezTo>
                    <a:pt x="190" y="0"/>
                    <a:pt x="183" y="4"/>
                    <a:pt x="183" y="14"/>
                  </a:cubicBezTo>
                  <a:cubicBezTo>
                    <a:pt x="146" y="136"/>
                    <a:pt x="135" y="270"/>
                    <a:pt x="98" y="403"/>
                  </a:cubicBezTo>
                  <a:cubicBezTo>
                    <a:pt x="73" y="513"/>
                    <a:pt x="25" y="622"/>
                    <a:pt x="13" y="732"/>
                  </a:cubicBezTo>
                  <a:cubicBezTo>
                    <a:pt x="0" y="792"/>
                    <a:pt x="25" y="829"/>
                    <a:pt x="49" y="878"/>
                  </a:cubicBezTo>
                  <a:cubicBezTo>
                    <a:pt x="122" y="1000"/>
                    <a:pt x="219" y="1133"/>
                    <a:pt x="305" y="1243"/>
                  </a:cubicBezTo>
                  <a:cubicBezTo>
                    <a:pt x="309" y="1255"/>
                    <a:pt x="317" y="1260"/>
                    <a:pt x="327" y="1260"/>
                  </a:cubicBezTo>
                  <a:cubicBezTo>
                    <a:pt x="344" y="1260"/>
                    <a:pt x="365" y="1242"/>
                    <a:pt x="365" y="1218"/>
                  </a:cubicBezTo>
                  <a:cubicBezTo>
                    <a:pt x="341" y="1121"/>
                    <a:pt x="292" y="1048"/>
                    <a:pt x="244" y="975"/>
                  </a:cubicBezTo>
                  <a:cubicBezTo>
                    <a:pt x="159" y="854"/>
                    <a:pt x="110" y="781"/>
                    <a:pt x="135" y="635"/>
                  </a:cubicBezTo>
                  <a:cubicBezTo>
                    <a:pt x="159" y="427"/>
                    <a:pt x="232" y="233"/>
                    <a:pt x="219" y="14"/>
                  </a:cubicBezTo>
                  <a:cubicBezTo>
                    <a:pt x="219" y="7"/>
                    <a:pt x="207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59" name="Google Shape;2659;p36"/>
            <p:cNvSpPr/>
            <p:nvPr/>
          </p:nvSpPr>
          <p:spPr>
            <a:xfrm>
              <a:off x="7620867" y="3204357"/>
              <a:ext cx="18605" cy="62952"/>
            </a:xfrm>
            <a:custGeom>
              <a:avLst/>
              <a:gdLst/>
              <a:ahLst/>
              <a:cxnLst/>
              <a:rect l="l" t="t" r="r" b="b"/>
              <a:pathLst>
                <a:path w="378" h="1279" extrusionOk="0">
                  <a:moveTo>
                    <a:pt x="208" y="25"/>
                  </a:moveTo>
                  <a:cubicBezTo>
                    <a:pt x="219" y="171"/>
                    <a:pt x="195" y="305"/>
                    <a:pt x="159" y="438"/>
                  </a:cubicBezTo>
                  <a:cubicBezTo>
                    <a:pt x="146" y="500"/>
                    <a:pt x="135" y="573"/>
                    <a:pt x="122" y="646"/>
                  </a:cubicBezTo>
                  <a:cubicBezTo>
                    <a:pt x="98" y="792"/>
                    <a:pt x="146" y="865"/>
                    <a:pt x="219" y="974"/>
                  </a:cubicBezTo>
                  <a:lnTo>
                    <a:pt x="232" y="986"/>
                  </a:lnTo>
                  <a:cubicBezTo>
                    <a:pt x="281" y="1059"/>
                    <a:pt x="329" y="1144"/>
                    <a:pt x="353" y="1229"/>
                  </a:cubicBezTo>
                  <a:cubicBezTo>
                    <a:pt x="353" y="1254"/>
                    <a:pt x="341" y="1254"/>
                    <a:pt x="341" y="1254"/>
                  </a:cubicBezTo>
                  <a:cubicBezTo>
                    <a:pt x="335" y="1260"/>
                    <a:pt x="329" y="1263"/>
                    <a:pt x="323" y="1263"/>
                  </a:cubicBezTo>
                  <a:cubicBezTo>
                    <a:pt x="317" y="1263"/>
                    <a:pt x="311" y="1260"/>
                    <a:pt x="305" y="1254"/>
                  </a:cubicBezTo>
                  <a:cubicBezTo>
                    <a:pt x="232" y="1144"/>
                    <a:pt x="135" y="1011"/>
                    <a:pt x="62" y="889"/>
                  </a:cubicBezTo>
                  <a:cubicBezTo>
                    <a:pt x="25" y="828"/>
                    <a:pt x="13" y="803"/>
                    <a:pt x="25" y="743"/>
                  </a:cubicBezTo>
                  <a:cubicBezTo>
                    <a:pt x="25" y="682"/>
                    <a:pt x="49" y="609"/>
                    <a:pt x="73" y="536"/>
                  </a:cubicBezTo>
                  <a:cubicBezTo>
                    <a:pt x="86" y="500"/>
                    <a:pt x="98" y="463"/>
                    <a:pt x="110" y="414"/>
                  </a:cubicBezTo>
                  <a:cubicBezTo>
                    <a:pt x="122" y="365"/>
                    <a:pt x="135" y="305"/>
                    <a:pt x="146" y="244"/>
                  </a:cubicBezTo>
                  <a:lnTo>
                    <a:pt x="183" y="25"/>
                  </a:lnTo>
                  <a:close/>
                  <a:moveTo>
                    <a:pt x="195" y="1"/>
                  </a:moveTo>
                  <a:cubicBezTo>
                    <a:pt x="183" y="1"/>
                    <a:pt x="171" y="13"/>
                    <a:pt x="171" y="25"/>
                  </a:cubicBezTo>
                  <a:cubicBezTo>
                    <a:pt x="146" y="98"/>
                    <a:pt x="135" y="171"/>
                    <a:pt x="122" y="244"/>
                  </a:cubicBezTo>
                  <a:cubicBezTo>
                    <a:pt x="110" y="293"/>
                    <a:pt x="98" y="354"/>
                    <a:pt x="86" y="414"/>
                  </a:cubicBezTo>
                  <a:cubicBezTo>
                    <a:pt x="86" y="451"/>
                    <a:pt x="62" y="487"/>
                    <a:pt x="49" y="536"/>
                  </a:cubicBezTo>
                  <a:cubicBezTo>
                    <a:pt x="25" y="597"/>
                    <a:pt x="13" y="670"/>
                    <a:pt x="0" y="743"/>
                  </a:cubicBezTo>
                  <a:cubicBezTo>
                    <a:pt x="0" y="803"/>
                    <a:pt x="13" y="840"/>
                    <a:pt x="49" y="889"/>
                  </a:cubicBezTo>
                  <a:cubicBezTo>
                    <a:pt x="122" y="1022"/>
                    <a:pt x="219" y="1156"/>
                    <a:pt x="292" y="1265"/>
                  </a:cubicBezTo>
                  <a:cubicBezTo>
                    <a:pt x="305" y="1278"/>
                    <a:pt x="317" y="1278"/>
                    <a:pt x="329" y="1278"/>
                  </a:cubicBezTo>
                  <a:lnTo>
                    <a:pt x="353" y="1278"/>
                  </a:lnTo>
                  <a:cubicBezTo>
                    <a:pt x="365" y="1265"/>
                    <a:pt x="378" y="1254"/>
                    <a:pt x="365" y="1229"/>
                  </a:cubicBezTo>
                  <a:cubicBezTo>
                    <a:pt x="353" y="1132"/>
                    <a:pt x="292" y="1059"/>
                    <a:pt x="244" y="974"/>
                  </a:cubicBezTo>
                  <a:cubicBezTo>
                    <a:pt x="171" y="865"/>
                    <a:pt x="122" y="792"/>
                    <a:pt x="135" y="646"/>
                  </a:cubicBezTo>
                  <a:cubicBezTo>
                    <a:pt x="146" y="573"/>
                    <a:pt x="159" y="511"/>
                    <a:pt x="183" y="438"/>
                  </a:cubicBezTo>
                  <a:cubicBezTo>
                    <a:pt x="208" y="305"/>
                    <a:pt x="232" y="171"/>
                    <a:pt x="232" y="25"/>
                  </a:cubicBezTo>
                  <a:cubicBezTo>
                    <a:pt x="219" y="13"/>
                    <a:pt x="208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60" name="Google Shape;2660;p36"/>
            <p:cNvSpPr/>
            <p:nvPr/>
          </p:nvSpPr>
          <p:spPr>
            <a:xfrm>
              <a:off x="7635388" y="3204111"/>
              <a:ext cx="17867" cy="62706"/>
            </a:xfrm>
            <a:custGeom>
              <a:avLst/>
              <a:gdLst/>
              <a:ahLst/>
              <a:cxnLst/>
              <a:rect l="l" t="t" r="r" b="b"/>
              <a:pathLst>
                <a:path w="363" h="1274" extrusionOk="0">
                  <a:moveTo>
                    <a:pt x="157" y="0"/>
                  </a:moveTo>
                  <a:cubicBezTo>
                    <a:pt x="149" y="0"/>
                    <a:pt x="143" y="6"/>
                    <a:pt x="143" y="18"/>
                  </a:cubicBezTo>
                  <a:cubicBezTo>
                    <a:pt x="143" y="200"/>
                    <a:pt x="180" y="395"/>
                    <a:pt x="216" y="578"/>
                  </a:cubicBezTo>
                  <a:cubicBezTo>
                    <a:pt x="240" y="699"/>
                    <a:pt x="265" y="821"/>
                    <a:pt x="204" y="943"/>
                  </a:cubicBezTo>
                  <a:cubicBezTo>
                    <a:pt x="156" y="1040"/>
                    <a:pt x="58" y="1113"/>
                    <a:pt x="10" y="1222"/>
                  </a:cubicBezTo>
                  <a:cubicBezTo>
                    <a:pt x="1" y="1248"/>
                    <a:pt x="23" y="1274"/>
                    <a:pt x="45" y="1274"/>
                  </a:cubicBezTo>
                  <a:cubicBezTo>
                    <a:pt x="54" y="1274"/>
                    <a:pt x="63" y="1269"/>
                    <a:pt x="70" y="1259"/>
                  </a:cubicBezTo>
                  <a:cubicBezTo>
                    <a:pt x="192" y="1149"/>
                    <a:pt x="362" y="967"/>
                    <a:pt x="350" y="784"/>
                  </a:cubicBezTo>
                  <a:cubicBezTo>
                    <a:pt x="326" y="541"/>
                    <a:pt x="265" y="237"/>
                    <a:pt x="180" y="18"/>
                  </a:cubicBezTo>
                  <a:cubicBezTo>
                    <a:pt x="174" y="6"/>
                    <a:pt x="165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61" name="Google Shape;2661;p36"/>
            <p:cNvSpPr/>
            <p:nvPr/>
          </p:nvSpPr>
          <p:spPr>
            <a:xfrm>
              <a:off x="7635240" y="3203766"/>
              <a:ext cx="18605" cy="63543"/>
            </a:xfrm>
            <a:custGeom>
              <a:avLst/>
              <a:gdLst/>
              <a:ahLst/>
              <a:cxnLst/>
              <a:rect l="l" t="t" r="r" b="b"/>
              <a:pathLst>
                <a:path w="378" h="1291" extrusionOk="0">
                  <a:moveTo>
                    <a:pt x="159" y="13"/>
                  </a:moveTo>
                  <a:cubicBezTo>
                    <a:pt x="170" y="13"/>
                    <a:pt x="170" y="13"/>
                    <a:pt x="170" y="25"/>
                  </a:cubicBezTo>
                  <a:cubicBezTo>
                    <a:pt x="256" y="232"/>
                    <a:pt x="316" y="536"/>
                    <a:pt x="341" y="791"/>
                  </a:cubicBezTo>
                  <a:cubicBezTo>
                    <a:pt x="365" y="986"/>
                    <a:pt x="159" y="1193"/>
                    <a:pt x="73" y="1266"/>
                  </a:cubicBezTo>
                  <a:cubicBezTo>
                    <a:pt x="67" y="1272"/>
                    <a:pt x="61" y="1275"/>
                    <a:pt x="55" y="1275"/>
                  </a:cubicBezTo>
                  <a:cubicBezTo>
                    <a:pt x="49" y="1275"/>
                    <a:pt x="43" y="1272"/>
                    <a:pt x="37" y="1266"/>
                  </a:cubicBezTo>
                  <a:cubicBezTo>
                    <a:pt x="25" y="1266"/>
                    <a:pt x="13" y="1241"/>
                    <a:pt x="25" y="1229"/>
                  </a:cubicBezTo>
                  <a:cubicBezTo>
                    <a:pt x="49" y="1168"/>
                    <a:pt x="86" y="1132"/>
                    <a:pt x="122" y="1083"/>
                  </a:cubicBezTo>
                  <a:cubicBezTo>
                    <a:pt x="159" y="1034"/>
                    <a:pt x="195" y="998"/>
                    <a:pt x="219" y="950"/>
                  </a:cubicBezTo>
                  <a:cubicBezTo>
                    <a:pt x="280" y="840"/>
                    <a:pt x="256" y="731"/>
                    <a:pt x="232" y="609"/>
                  </a:cubicBezTo>
                  <a:lnTo>
                    <a:pt x="232" y="585"/>
                  </a:lnTo>
                  <a:cubicBezTo>
                    <a:pt x="219" y="548"/>
                    <a:pt x="219" y="512"/>
                    <a:pt x="207" y="475"/>
                  </a:cubicBezTo>
                  <a:cubicBezTo>
                    <a:pt x="183" y="329"/>
                    <a:pt x="159" y="171"/>
                    <a:pt x="159" y="25"/>
                  </a:cubicBezTo>
                  <a:lnTo>
                    <a:pt x="159" y="13"/>
                  </a:lnTo>
                  <a:close/>
                  <a:moveTo>
                    <a:pt x="159" y="1"/>
                  </a:moveTo>
                  <a:cubicBezTo>
                    <a:pt x="146" y="1"/>
                    <a:pt x="134" y="13"/>
                    <a:pt x="134" y="25"/>
                  </a:cubicBezTo>
                  <a:cubicBezTo>
                    <a:pt x="134" y="171"/>
                    <a:pt x="159" y="329"/>
                    <a:pt x="195" y="475"/>
                  </a:cubicBezTo>
                  <a:cubicBezTo>
                    <a:pt x="195" y="512"/>
                    <a:pt x="207" y="548"/>
                    <a:pt x="207" y="585"/>
                  </a:cubicBezTo>
                  <a:lnTo>
                    <a:pt x="219" y="609"/>
                  </a:lnTo>
                  <a:cubicBezTo>
                    <a:pt x="232" y="731"/>
                    <a:pt x="256" y="840"/>
                    <a:pt x="195" y="937"/>
                  </a:cubicBezTo>
                  <a:cubicBezTo>
                    <a:pt x="170" y="986"/>
                    <a:pt x="146" y="1034"/>
                    <a:pt x="110" y="1071"/>
                  </a:cubicBezTo>
                  <a:cubicBezTo>
                    <a:pt x="73" y="1120"/>
                    <a:pt x="37" y="1168"/>
                    <a:pt x="13" y="1217"/>
                  </a:cubicBezTo>
                  <a:cubicBezTo>
                    <a:pt x="0" y="1241"/>
                    <a:pt x="0" y="1266"/>
                    <a:pt x="25" y="1277"/>
                  </a:cubicBezTo>
                  <a:cubicBezTo>
                    <a:pt x="37" y="1290"/>
                    <a:pt x="37" y="1290"/>
                    <a:pt x="49" y="1290"/>
                  </a:cubicBezTo>
                  <a:cubicBezTo>
                    <a:pt x="61" y="1290"/>
                    <a:pt x="73" y="1290"/>
                    <a:pt x="86" y="1277"/>
                  </a:cubicBezTo>
                  <a:cubicBezTo>
                    <a:pt x="170" y="1193"/>
                    <a:pt x="378" y="986"/>
                    <a:pt x="365" y="791"/>
                  </a:cubicBezTo>
                  <a:cubicBezTo>
                    <a:pt x="341" y="523"/>
                    <a:pt x="280" y="232"/>
                    <a:pt x="195" y="13"/>
                  </a:cubicBezTo>
                  <a:cubicBezTo>
                    <a:pt x="183" y="1"/>
                    <a:pt x="170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62" name="Google Shape;2662;p36"/>
            <p:cNvSpPr/>
            <p:nvPr/>
          </p:nvSpPr>
          <p:spPr>
            <a:xfrm>
              <a:off x="7613681" y="3231330"/>
              <a:ext cx="10828" cy="4233"/>
            </a:xfrm>
            <a:custGeom>
              <a:avLst/>
              <a:gdLst/>
              <a:ahLst/>
              <a:cxnLst/>
              <a:rect l="l" t="t" r="r" b="b"/>
              <a:pathLst>
                <a:path w="220" h="86" extrusionOk="0">
                  <a:moveTo>
                    <a:pt x="62" y="0"/>
                  </a:moveTo>
                  <a:cubicBezTo>
                    <a:pt x="0" y="0"/>
                    <a:pt x="0" y="85"/>
                    <a:pt x="62" y="85"/>
                  </a:cubicBezTo>
                  <a:lnTo>
                    <a:pt x="135" y="85"/>
                  </a:lnTo>
                  <a:cubicBezTo>
                    <a:pt x="159" y="85"/>
                    <a:pt x="183" y="85"/>
                    <a:pt x="208" y="73"/>
                  </a:cubicBezTo>
                  <a:cubicBezTo>
                    <a:pt x="208" y="73"/>
                    <a:pt x="219" y="61"/>
                    <a:pt x="208" y="49"/>
                  </a:cubicBezTo>
                  <a:cubicBezTo>
                    <a:pt x="183" y="0"/>
                    <a:pt x="98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63" name="Google Shape;2663;p36"/>
            <p:cNvSpPr/>
            <p:nvPr/>
          </p:nvSpPr>
          <p:spPr>
            <a:xfrm>
              <a:off x="7613681" y="3230690"/>
              <a:ext cx="11419" cy="5463"/>
            </a:xfrm>
            <a:custGeom>
              <a:avLst/>
              <a:gdLst/>
              <a:ahLst/>
              <a:cxnLst/>
              <a:rect l="l" t="t" r="r" b="b"/>
              <a:pathLst>
                <a:path w="232" h="111" extrusionOk="0">
                  <a:moveTo>
                    <a:pt x="62" y="25"/>
                  </a:moveTo>
                  <a:cubicBezTo>
                    <a:pt x="86" y="25"/>
                    <a:pt x="183" y="25"/>
                    <a:pt x="208" y="62"/>
                  </a:cubicBezTo>
                  <a:cubicBezTo>
                    <a:pt x="208" y="74"/>
                    <a:pt x="208" y="74"/>
                    <a:pt x="195" y="86"/>
                  </a:cubicBezTo>
                  <a:lnTo>
                    <a:pt x="62" y="86"/>
                  </a:lnTo>
                  <a:cubicBezTo>
                    <a:pt x="55" y="90"/>
                    <a:pt x="50" y="91"/>
                    <a:pt x="46" y="91"/>
                  </a:cubicBezTo>
                  <a:cubicBezTo>
                    <a:pt x="36" y="91"/>
                    <a:pt x="34" y="83"/>
                    <a:pt x="25" y="74"/>
                  </a:cubicBezTo>
                  <a:lnTo>
                    <a:pt x="25" y="38"/>
                  </a:lnTo>
                  <a:cubicBezTo>
                    <a:pt x="37" y="25"/>
                    <a:pt x="37" y="25"/>
                    <a:pt x="62" y="25"/>
                  </a:cubicBezTo>
                  <a:close/>
                  <a:moveTo>
                    <a:pt x="62" y="1"/>
                  </a:moveTo>
                  <a:cubicBezTo>
                    <a:pt x="37" y="1"/>
                    <a:pt x="25" y="13"/>
                    <a:pt x="13" y="25"/>
                  </a:cubicBezTo>
                  <a:cubicBezTo>
                    <a:pt x="0" y="49"/>
                    <a:pt x="0" y="74"/>
                    <a:pt x="13" y="86"/>
                  </a:cubicBezTo>
                  <a:cubicBezTo>
                    <a:pt x="25" y="98"/>
                    <a:pt x="37" y="111"/>
                    <a:pt x="49" y="111"/>
                  </a:cubicBezTo>
                  <a:lnTo>
                    <a:pt x="146" y="111"/>
                  </a:lnTo>
                  <a:cubicBezTo>
                    <a:pt x="171" y="111"/>
                    <a:pt x="195" y="111"/>
                    <a:pt x="208" y="98"/>
                  </a:cubicBezTo>
                  <a:cubicBezTo>
                    <a:pt x="219" y="86"/>
                    <a:pt x="232" y="74"/>
                    <a:pt x="219" y="62"/>
                  </a:cubicBezTo>
                  <a:cubicBezTo>
                    <a:pt x="195" y="13"/>
                    <a:pt x="110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64" name="Google Shape;2664;p36"/>
            <p:cNvSpPr/>
            <p:nvPr/>
          </p:nvSpPr>
          <p:spPr>
            <a:xfrm>
              <a:off x="7650204" y="3232905"/>
              <a:ext cx="26382" cy="6251"/>
            </a:xfrm>
            <a:custGeom>
              <a:avLst/>
              <a:gdLst/>
              <a:ahLst/>
              <a:cxnLst/>
              <a:rect l="l" t="t" r="r" b="b"/>
              <a:pathLst>
                <a:path w="536" h="127" extrusionOk="0">
                  <a:moveTo>
                    <a:pt x="158" y="0"/>
                  </a:moveTo>
                  <a:cubicBezTo>
                    <a:pt x="107" y="0"/>
                    <a:pt x="49" y="14"/>
                    <a:pt x="12" y="41"/>
                  </a:cubicBezTo>
                  <a:cubicBezTo>
                    <a:pt x="1" y="53"/>
                    <a:pt x="12" y="77"/>
                    <a:pt x="25" y="77"/>
                  </a:cubicBezTo>
                  <a:cubicBezTo>
                    <a:pt x="98" y="102"/>
                    <a:pt x="207" y="102"/>
                    <a:pt x="280" y="114"/>
                  </a:cubicBezTo>
                  <a:cubicBezTo>
                    <a:pt x="316" y="120"/>
                    <a:pt x="356" y="126"/>
                    <a:pt x="396" y="126"/>
                  </a:cubicBezTo>
                  <a:cubicBezTo>
                    <a:pt x="435" y="126"/>
                    <a:pt x="475" y="120"/>
                    <a:pt x="511" y="102"/>
                  </a:cubicBezTo>
                  <a:cubicBezTo>
                    <a:pt x="536" y="77"/>
                    <a:pt x="523" y="41"/>
                    <a:pt x="499" y="29"/>
                  </a:cubicBezTo>
                  <a:cubicBezTo>
                    <a:pt x="450" y="17"/>
                    <a:pt x="414" y="17"/>
                    <a:pt x="366" y="17"/>
                  </a:cubicBezTo>
                  <a:cubicBezTo>
                    <a:pt x="317" y="4"/>
                    <a:pt x="268" y="4"/>
                    <a:pt x="207" y="4"/>
                  </a:cubicBezTo>
                  <a:cubicBezTo>
                    <a:pt x="192" y="2"/>
                    <a:pt x="176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65" name="Google Shape;2665;p36"/>
            <p:cNvSpPr/>
            <p:nvPr/>
          </p:nvSpPr>
          <p:spPr>
            <a:xfrm>
              <a:off x="7650204" y="3232512"/>
              <a:ext cx="26382" cy="7235"/>
            </a:xfrm>
            <a:custGeom>
              <a:avLst/>
              <a:gdLst/>
              <a:ahLst/>
              <a:cxnLst/>
              <a:rect l="l" t="t" r="r" b="b"/>
              <a:pathLst>
                <a:path w="536" h="147" extrusionOk="0">
                  <a:moveTo>
                    <a:pt x="207" y="12"/>
                  </a:moveTo>
                  <a:cubicBezTo>
                    <a:pt x="244" y="12"/>
                    <a:pt x="280" y="25"/>
                    <a:pt x="304" y="25"/>
                  </a:cubicBezTo>
                  <a:cubicBezTo>
                    <a:pt x="329" y="25"/>
                    <a:pt x="341" y="25"/>
                    <a:pt x="366" y="37"/>
                  </a:cubicBezTo>
                  <a:lnTo>
                    <a:pt x="402" y="37"/>
                  </a:lnTo>
                  <a:cubicBezTo>
                    <a:pt x="439" y="37"/>
                    <a:pt x="463" y="37"/>
                    <a:pt x="499" y="49"/>
                  </a:cubicBezTo>
                  <a:cubicBezTo>
                    <a:pt x="511" y="49"/>
                    <a:pt x="511" y="61"/>
                    <a:pt x="511" y="74"/>
                  </a:cubicBezTo>
                  <a:cubicBezTo>
                    <a:pt x="511" y="74"/>
                    <a:pt x="511" y="85"/>
                    <a:pt x="499" y="98"/>
                  </a:cubicBezTo>
                  <a:cubicBezTo>
                    <a:pt x="475" y="116"/>
                    <a:pt x="444" y="122"/>
                    <a:pt x="412" y="122"/>
                  </a:cubicBezTo>
                  <a:cubicBezTo>
                    <a:pt x="380" y="122"/>
                    <a:pt x="347" y="116"/>
                    <a:pt x="317" y="110"/>
                  </a:cubicBezTo>
                  <a:lnTo>
                    <a:pt x="280" y="110"/>
                  </a:lnTo>
                  <a:cubicBezTo>
                    <a:pt x="256" y="98"/>
                    <a:pt x="220" y="98"/>
                    <a:pt x="183" y="98"/>
                  </a:cubicBezTo>
                  <a:cubicBezTo>
                    <a:pt x="122" y="98"/>
                    <a:pt x="74" y="98"/>
                    <a:pt x="25" y="74"/>
                  </a:cubicBezTo>
                  <a:lnTo>
                    <a:pt x="12" y="74"/>
                  </a:lnTo>
                  <a:lnTo>
                    <a:pt x="12" y="61"/>
                  </a:lnTo>
                  <a:cubicBezTo>
                    <a:pt x="61" y="25"/>
                    <a:pt x="134" y="12"/>
                    <a:pt x="195" y="12"/>
                  </a:cubicBezTo>
                  <a:close/>
                  <a:moveTo>
                    <a:pt x="207" y="1"/>
                  </a:moveTo>
                  <a:cubicBezTo>
                    <a:pt x="147" y="1"/>
                    <a:pt x="61" y="1"/>
                    <a:pt x="1" y="49"/>
                  </a:cubicBezTo>
                  <a:lnTo>
                    <a:pt x="1" y="74"/>
                  </a:lnTo>
                  <a:cubicBezTo>
                    <a:pt x="1" y="85"/>
                    <a:pt x="1" y="85"/>
                    <a:pt x="12" y="98"/>
                  </a:cubicBezTo>
                  <a:cubicBezTo>
                    <a:pt x="61" y="110"/>
                    <a:pt x="122" y="110"/>
                    <a:pt x="183" y="122"/>
                  </a:cubicBezTo>
                  <a:lnTo>
                    <a:pt x="280" y="122"/>
                  </a:lnTo>
                  <a:cubicBezTo>
                    <a:pt x="293" y="122"/>
                    <a:pt x="304" y="134"/>
                    <a:pt x="304" y="134"/>
                  </a:cubicBezTo>
                  <a:cubicBezTo>
                    <a:pt x="341" y="134"/>
                    <a:pt x="377" y="147"/>
                    <a:pt x="402" y="147"/>
                  </a:cubicBezTo>
                  <a:cubicBezTo>
                    <a:pt x="439" y="147"/>
                    <a:pt x="475" y="134"/>
                    <a:pt x="511" y="110"/>
                  </a:cubicBezTo>
                  <a:cubicBezTo>
                    <a:pt x="523" y="98"/>
                    <a:pt x="536" y="85"/>
                    <a:pt x="536" y="61"/>
                  </a:cubicBezTo>
                  <a:cubicBezTo>
                    <a:pt x="523" y="49"/>
                    <a:pt x="523" y="37"/>
                    <a:pt x="499" y="25"/>
                  </a:cubicBezTo>
                  <a:cubicBezTo>
                    <a:pt x="463" y="12"/>
                    <a:pt x="439" y="12"/>
                    <a:pt x="414" y="12"/>
                  </a:cubicBezTo>
                  <a:lnTo>
                    <a:pt x="304" y="12"/>
                  </a:lnTo>
                  <a:cubicBezTo>
                    <a:pt x="280" y="1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66" name="Google Shape;2666;p36"/>
            <p:cNvSpPr/>
            <p:nvPr/>
          </p:nvSpPr>
          <p:spPr>
            <a:xfrm>
              <a:off x="7602655" y="3182010"/>
              <a:ext cx="21263" cy="10336"/>
            </a:xfrm>
            <a:custGeom>
              <a:avLst/>
              <a:gdLst/>
              <a:ahLst/>
              <a:cxnLst/>
              <a:rect l="l" t="t" r="r" b="b"/>
              <a:pathLst>
                <a:path w="432" h="210" extrusionOk="0">
                  <a:moveTo>
                    <a:pt x="353" y="0"/>
                  </a:moveTo>
                  <a:cubicBezTo>
                    <a:pt x="238" y="0"/>
                    <a:pt x="125" y="64"/>
                    <a:pt x="30" y="127"/>
                  </a:cubicBezTo>
                  <a:cubicBezTo>
                    <a:pt x="1" y="156"/>
                    <a:pt x="27" y="209"/>
                    <a:pt x="64" y="209"/>
                  </a:cubicBezTo>
                  <a:cubicBezTo>
                    <a:pt x="73" y="209"/>
                    <a:pt x="82" y="207"/>
                    <a:pt x="91" y="200"/>
                  </a:cubicBezTo>
                  <a:cubicBezTo>
                    <a:pt x="188" y="127"/>
                    <a:pt x="297" y="90"/>
                    <a:pt x="407" y="54"/>
                  </a:cubicBezTo>
                  <a:cubicBezTo>
                    <a:pt x="419" y="41"/>
                    <a:pt x="432" y="5"/>
                    <a:pt x="407" y="5"/>
                  </a:cubicBezTo>
                  <a:cubicBezTo>
                    <a:pt x="389" y="2"/>
                    <a:pt x="371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67" name="Google Shape;2667;p36"/>
            <p:cNvSpPr/>
            <p:nvPr/>
          </p:nvSpPr>
          <p:spPr>
            <a:xfrm>
              <a:off x="7602311" y="3181419"/>
              <a:ext cx="21608" cy="11665"/>
            </a:xfrm>
            <a:custGeom>
              <a:avLst/>
              <a:gdLst/>
              <a:ahLst/>
              <a:cxnLst/>
              <a:rect l="l" t="t" r="r" b="b"/>
              <a:pathLst>
                <a:path w="439" h="237" extrusionOk="0">
                  <a:moveTo>
                    <a:pt x="366" y="17"/>
                  </a:moveTo>
                  <a:cubicBezTo>
                    <a:pt x="377" y="17"/>
                    <a:pt x="390" y="29"/>
                    <a:pt x="414" y="29"/>
                  </a:cubicBezTo>
                  <a:cubicBezTo>
                    <a:pt x="414" y="29"/>
                    <a:pt x="426" y="29"/>
                    <a:pt x="426" y="41"/>
                  </a:cubicBezTo>
                  <a:lnTo>
                    <a:pt x="414" y="53"/>
                  </a:lnTo>
                  <a:cubicBezTo>
                    <a:pt x="390" y="66"/>
                    <a:pt x="377" y="66"/>
                    <a:pt x="366" y="77"/>
                  </a:cubicBezTo>
                  <a:cubicBezTo>
                    <a:pt x="268" y="114"/>
                    <a:pt x="171" y="139"/>
                    <a:pt x="85" y="212"/>
                  </a:cubicBezTo>
                  <a:cubicBezTo>
                    <a:pt x="82" y="215"/>
                    <a:pt x="78" y="217"/>
                    <a:pt x="73" y="217"/>
                  </a:cubicBezTo>
                  <a:cubicBezTo>
                    <a:pt x="61" y="217"/>
                    <a:pt x="46" y="208"/>
                    <a:pt x="37" y="199"/>
                  </a:cubicBezTo>
                  <a:cubicBezTo>
                    <a:pt x="25" y="187"/>
                    <a:pt x="25" y="163"/>
                    <a:pt x="37" y="150"/>
                  </a:cubicBezTo>
                  <a:cubicBezTo>
                    <a:pt x="110" y="102"/>
                    <a:pt x="220" y="17"/>
                    <a:pt x="366" y="17"/>
                  </a:cubicBezTo>
                  <a:close/>
                  <a:moveTo>
                    <a:pt x="364" y="1"/>
                  </a:moveTo>
                  <a:cubicBezTo>
                    <a:pt x="225" y="1"/>
                    <a:pt x="101" y="84"/>
                    <a:pt x="25" y="139"/>
                  </a:cubicBezTo>
                  <a:cubicBezTo>
                    <a:pt x="1" y="150"/>
                    <a:pt x="12" y="187"/>
                    <a:pt x="25" y="212"/>
                  </a:cubicBezTo>
                  <a:cubicBezTo>
                    <a:pt x="37" y="223"/>
                    <a:pt x="49" y="236"/>
                    <a:pt x="74" y="236"/>
                  </a:cubicBezTo>
                  <a:cubicBezTo>
                    <a:pt x="85" y="236"/>
                    <a:pt x="85" y="236"/>
                    <a:pt x="98" y="223"/>
                  </a:cubicBezTo>
                  <a:cubicBezTo>
                    <a:pt x="183" y="163"/>
                    <a:pt x="280" y="126"/>
                    <a:pt x="377" y="90"/>
                  </a:cubicBezTo>
                  <a:cubicBezTo>
                    <a:pt x="390" y="77"/>
                    <a:pt x="402" y="77"/>
                    <a:pt x="414" y="77"/>
                  </a:cubicBezTo>
                  <a:cubicBezTo>
                    <a:pt x="426" y="66"/>
                    <a:pt x="439" y="53"/>
                    <a:pt x="439" y="29"/>
                  </a:cubicBezTo>
                  <a:cubicBezTo>
                    <a:pt x="439" y="17"/>
                    <a:pt x="426" y="17"/>
                    <a:pt x="414" y="5"/>
                  </a:cubicBezTo>
                  <a:cubicBezTo>
                    <a:pt x="397" y="2"/>
                    <a:pt x="380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68" name="Google Shape;2668;p36"/>
            <p:cNvSpPr/>
            <p:nvPr/>
          </p:nvSpPr>
          <p:spPr>
            <a:xfrm>
              <a:off x="7649022" y="3181616"/>
              <a:ext cx="31747" cy="58178"/>
            </a:xfrm>
            <a:custGeom>
              <a:avLst/>
              <a:gdLst/>
              <a:ahLst/>
              <a:cxnLst/>
              <a:rect l="l" t="t" r="r" b="b"/>
              <a:pathLst>
                <a:path w="645" h="1182" extrusionOk="0">
                  <a:moveTo>
                    <a:pt x="85" y="1"/>
                  </a:moveTo>
                  <a:cubicBezTo>
                    <a:pt x="61" y="1"/>
                    <a:pt x="61" y="49"/>
                    <a:pt x="85" y="49"/>
                  </a:cubicBezTo>
                  <a:cubicBezTo>
                    <a:pt x="390" y="146"/>
                    <a:pt x="523" y="427"/>
                    <a:pt x="535" y="730"/>
                  </a:cubicBezTo>
                  <a:lnTo>
                    <a:pt x="535" y="913"/>
                  </a:lnTo>
                  <a:cubicBezTo>
                    <a:pt x="523" y="1022"/>
                    <a:pt x="523" y="1046"/>
                    <a:pt x="414" y="1059"/>
                  </a:cubicBezTo>
                  <a:cubicBezTo>
                    <a:pt x="394" y="1061"/>
                    <a:pt x="375" y="1061"/>
                    <a:pt x="355" y="1061"/>
                  </a:cubicBezTo>
                  <a:cubicBezTo>
                    <a:pt x="278" y="1061"/>
                    <a:pt x="205" y="1050"/>
                    <a:pt x="133" y="1050"/>
                  </a:cubicBezTo>
                  <a:cubicBezTo>
                    <a:pt x="101" y="1050"/>
                    <a:pt x="68" y="1053"/>
                    <a:pt x="36" y="1059"/>
                  </a:cubicBezTo>
                  <a:cubicBezTo>
                    <a:pt x="0" y="1071"/>
                    <a:pt x="0" y="1119"/>
                    <a:pt x="36" y="1132"/>
                  </a:cubicBezTo>
                  <a:cubicBezTo>
                    <a:pt x="134" y="1168"/>
                    <a:pt x="244" y="1156"/>
                    <a:pt x="353" y="1168"/>
                  </a:cubicBezTo>
                  <a:cubicBezTo>
                    <a:pt x="390" y="1168"/>
                    <a:pt x="448" y="1181"/>
                    <a:pt x="500" y="1181"/>
                  </a:cubicBezTo>
                  <a:cubicBezTo>
                    <a:pt x="534" y="1181"/>
                    <a:pt x="565" y="1176"/>
                    <a:pt x="584" y="1156"/>
                  </a:cubicBezTo>
                  <a:cubicBezTo>
                    <a:pt x="620" y="1132"/>
                    <a:pt x="620" y="1071"/>
                    <a:pt x="633" y="1022"/>
                  </a:cubicBezTo>
                  <a:cubicBezTo>
                    <a:pt x="644" y="913"/>
                    <a:pt x="644" y="791"/>
                    <a:pt x="633" y="670"/>
                  </a:cubicBezTo>
                  <a:cubicBezTo>
                    <a:pt x="608" y="365"/>
                    <a:pt x="438" y="13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69" name="Google Shape;2669;p36"/>
            <p:cNvSpPr/>
            <p:nvPr/>
          </p:nvSpPr>
          <p:spPr>
            <a:xfrm>
              <a:off x="7649022" y="3181616"/>
              <a:ext cx="32387" cy="58719"/>
            </a:xfrm>
            <a:custGeom>
              <a:avLst/>
              <a:gdLst/>
              <a:ahLst/>
              <a:cxnLst/>
              <a:rect l="l" t="t" r="r" b="b"/>
              <a:pathLst>
                <a:path w="658" h="1193" extrusionOk="0">
                  <a:moveTo>
                    <a:pt x="85" y="13"/>
                  </a:moveTo>
                  <a:cubicBezTo>
                    <a:pt x="426" y="25"/>
                    <a:pt x="608" y="365"/>
                    <a:pt x="633" y="670"/>
                  </a:cubicBezTo>
                  <a:cubicBezTo>
                    <a:pt x="644" y="803"/>
                    <a:pt x="633" y="925"/>
                    <a:pt x="620" y="1022"/>
                  </a:cubicBezTo>
                  <a:lnTo>
                    <a:pt x="620" y="1046"/>
                  </a:lnTo>
                  <a:cubicBezTo>
                    <a:pt x="620" y="1083"/>
                    <a:pt x="608" y="1132"/>
                    <a:pt x="584" y="1156"/>
                  </a:cubicBezTo>
                  <a:cubicBezTo>
                    <a:pt x="569" y="1167"/>
                    <a:pt x="545" y="1170"/>
                    <a:pt x="518" y="1170"/>
                  </a:cubicBezTo>
                  <a:cubicBezTo>
                    <a:pt x="480" y="1170"/>
                    <a:pt x="437" y="1163"/>
                    <a:pt x="401" y="1156"/>
                  </a:cubicBezTo>
                  <a:lnTo>
                    <a:pt x="280" y="1156"/>
                  </a:lnTo>
                  <a:cubicBezTo>
                    <a:pt x="195" y="1156"/>
                    <a:pt x="122" y="1156"/>
                    <a:pt x="36" y="1132"/>
                  </a:cubicBezTo>
                  <a:cubicBezTo>
                    <a:pt x="25" y="1119"/>
                    <a:pt x="12" y="1108"/>
                    <a:pt x="12" y="1095"/>
                  </a:cubicBezTo>
                  <a:cubicBezTo>
                    <a:pt x="12" y="1083"/>
                    <a:pt x="25" y="1071"/>
                    <a:pt x="36" y="1071"/>
                  </a:cubicBezTo>
                  <a:cubicBezTo>
                    <a:pt x="73" y="1059"/>
                    <a:pt x="98" y="1059"/>
                    <a:pt x="134" y="1059"/>
                  </a:cubicBezTo>
                  <a:cubicBezTo>
                    <a:pt x="171" y="1059"/>
                    <a:pt x="207" y="1059"/>
                    <a:pt x="244" y="1071"/>
                  </a:cubicBezTo>
                  <a:lnTo>
                    <a:pt x="414" y="1071"/>
                  </a:lnTo>
                  <a:cubicBezTo>
                    <a:pt x="535" y="1059"/>
                    <a:pt x="535" y="1022"/>
                    <a:pt x="535" y="913"/>
                  </a:cubicBezTo>
                  <a:lnTo>
                    <a:pt x="547" y="913"/>
                  </a:lnTo>
                  <a:lnTo>
                    <a:pt x="547" y="730"/>
                  </a:lnTo>
                  <a:cubicBezTo>
                    <a:pt x="535" y="378"/>
                    <a:pt x="365" y="135"/>
                    <a:pt x="85" y="49"/>
                  </a:cubicBezTo>
                  <a:cubicBezTo>
                    <a:pt x="73" y="37"/>
                    <a:pt x="73" y="37"/>
                    <a:pt x="73" y="25"/>
                  </a:cubicBezTo>
                  <a:cubicBezTo>
                    <a:pt x="73" y="25"/>
                    <a:pt x="73" y="13"/>
                    <a:pt x="85" y="13"/>
                  </a:cubicBezTo>
                  <a:close/>
                  <a:moveTo>
                    <a:pt x="85" y="1"/>
                  </a:moveTo>
                  <a:cubicBezTo>
                    <a:pt x="73" y="1"/>
                    <a:pt x="61" y="1"/>
                    <a:pt x="61" y="25"/>
                  </a:cubicBezTo>
                  <a:cubicBezTo>
                    <a:pt x="49" y="37"/>
                    <a:pt x="61" y="49"/>
                    <a:pt x="85" y="62"/>
                  </a:cubicBezTo>
                  <a:cubicBezTo>
                    <a:pt x="353" y="146"/>
                    <a:pt x="511" y="390"/>
                    <a:pt x="523" y="730"/>
                  </a:cubicBezTo>
                  <a:cubicBezTo>
                    <a:pt x="535" y="803"/>
                    <a:pt x="523" y="864"/>
                    <a:pt x="523" y="913"/>
                  </a:cubicBezTo>
                  <a:cubicBezTo>
                    <a:pt x="511" y="1022"/>
                    <a:pt x="511" y="1035"/>
                    <a:pt x="414" y="1046"/>
                  </a:cubicBezTo>
                  <a:cubicBezTo>
                    <a:pt x="383" y="1053"/>
                    <a:pt x="353" y="1056"/>
                    <a:pt x="324" y="1056"/>
                  </a:cubicBezTo>
                  <a:cubicBezTo>
                    <a:pt x="295" y="1056"/>
                    <a:pt x="268" y="1053"/>
                    <a:pt x="244" y="1046"/>
                  </a:cubicBezTo>
                  <a:cubicBezTo>
                    <a:pt x="195" y="1046"/>
                    <a:pt x="152" y="1041"/>
                    <a:pt x="106" y="1041"/>
                  </a:cubicBezTo>
                  <a:cubicBezTo>
                    <a:pt x="84" y="1041"/>
                    <a:pt x="61" y="1043"/>
                    <a:pt x="36" y="1046"/>
                  </a:cubicBezTo>
                  <a:cubicBezTo>
                    <a:pt x="12" y="1059"/>
                    <a:pt x="0" y="1071"/>
                    <a:pt x="0" y="1095"/>
                  </a:cubicBezTo>
                  <a:cubicBezTo>
                    <a:pt x="0" y="1119"/>
                    <a:pt x="12" y="1132"/>
                    <a:pt x="36" y="1144"/>
                  </a:cubicBezTo>
                  <a:cubicBezTo>
                    <a:pt x="109" y="1168"/>
                    <a:pt x="195" y="1168"/>
                    <a:pt x="280" y="1168"/>
                  </a:cubicBezTo>
                  <a:lnTo>
                    <a:pt x="353" y="1168"/>
                  </a:lnTo>
                  <a:cubicBezTo>
                    <a:pt x="365" y="1168"/>
                    <a:pt x="377" y="1181"/>
                    <a:pt x="401" y="1181"/>
                  </a:cubicBezTo>
                  <a:cubicBezTo>
                    <a:pt x="438" y="1181"/>
                    <a:pt x="474" y="1192"/>
                    <a:pt x="499" y="1192"/>
                  </a:cubicBezTo>
                  <a:cubicBezTo>
                    <a:pt x="535" y="1192"/>
                    <a:pt x="571" y="1181"/>
                    <a:pt x="596" y="1168"/>
                  </a:cubicBezTo>
                  <a:cubicBezTo>
                    <a:pt x="633" y="1132"/>
                    <a:pt x="633" y="1095"/>
                    <a:pt x="633" y="1046"/>
                  </a:cubicBezTo>
                  <a:lnTo>
                    <a:pt x="633" y="1035"/>
                  </a:lnTo>
                  <a:cubicBezTo>
                    <a:pt x="644" y="925"/>
                    <a:pt x="657" y="803"/>
                    <a:pt x="644" y="670"/>
                  </a:cubicBezTo>
                  <a:cubicBezTo>
                    <a:pt x="620" y="354"/>
                    <a:pt x="438" y="13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70" name="Google Shape;2670;p36"/>
            <p:cNvSpPr/>
            <p:nvPr/>
          </p:nvSpPr>
          <p:spPr>
            <a:xfrm>
              <a:off x="7676340" y="3074264"/>
              <a:ext cx="42723" cy="54634"/>
            </a:xfrm>
            <a:custGeom>
              <a:avLst/>
              <a:gdLst/>
              <a:ahLst/>
              <a:cxnLst/>
              <a:rect l="l" t="t" r="r" b="b"/>
              <a:pathLst>
                <a:path w="868" h="1110" extrusionOk="0">
                  <a:moveTo>
                    <a:pt x="427" y="98"/>
                  </a:moveTo>
                  <a:cubicBezTo>
                    <a:pt x="557" y="98"/>
                    <a:pt x="675" y="227"/>
                    <a:pt x="698" y="406"/>
                  </a:cubicBezTo>
                  <a:cubicBezTo>
                    <a:pt x="722" y="601"/>
                    <a:pt x="686" y="819"/>
                    <a:pt x="527" y="941"/>
                  </a:cubicBezTo>
                  <a:cubicBezTo>
                    <a:pt x="478" y="978"/>
                    <a:pt x="430" y="994"/>
                    <a:pt x="387" y="994"/>
                  </a:cubicBezTo>
                  <a:cubicBezTo>
                    <a:pt x="260" y="994"/>
                    <a:pt x="166" y="858"/>
                    <a:pt x="138" y="722"/>
                  </a:cubicBezTo>
                  <a:cubicBezTo>
                    <a:pt x="114" y="609"/>
                    <a:pt x="128" y="404"/>
                    <a:pt x="193" y="251"/>
                  </a:cubicBezTo>
                  <a:lnTo>
                    <a:pt x="193" y="251"/>
                  </a:lnTo>
                  <a:cubicBezTo>
                    <a:pt x="200" y="249"/>
                    <a:pt x="206" y="244"/>
                    <a:pt x="211" y="236"/>
                  </a:cubicBezTo>
                  <a:cubicBezTo>
                    <a:pt x="277" y="139"/>
                    <a:pt x="354" y="98"/>
                    <a:pt x="427" y="98"/>
                  </a:cubicBezTo>
                  <a:close/>
                  <a:moveTo>
                    <a:pt x="437" y="1"/>
                  </a:moveTo>
                  <a:cubicBezTo>
                    <a:pt x="360" y="1"/>
                    <a:pt x="284" y="33"/>
                    <a:pt x="226" y="93"/>
                  </a:cubicBezTo>
                  <a:lnTo>
                    <a:pt x="226" y="93"/>
                  </a:lnTo>
                  <a:cubicBezTo>
                    <a:pt x="41" y="254"/>
                    <a:pt x="1" y="628"/>
                    <a:pt x="65" y="832"/>
                  </a:cubicBezTo>
                  <a:cubicBezTo>
                    <a:pt x="102" y="941"/>
                    <a:pt x="187" y="1063"/>
                    <a:pt x="308" y="1100"/>
                  </a:cubicBezTo>
                  <a:cubicBezTo>
                    <a:pt x="330" y="1106"/>
                    <a:pt x="352" y="1109"/>
                    <a:pt x="373" y="1109"/>
                  </a:cubicBezTo>
                  <a:cubicBezTo>
                    <a:pt x="469" y="1109"/>
                    <a:pt x="555" y="1049"/>
                    <a:pt x="625" y="990"/>
                  </a:cubicBezTo>
                  <a:cubicBezTo>
                    <a:pt x="832" y="795"/>
                    <a:pt x="868" y="370"/>
                    <a:pt x="698" y="151"/>
                  </a:cubicBezTo>
                  <a:cubicBezTo>
                    <a:pt x="628" y="48"/>
                    <a:pt x="531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71" name="Google Shape;2671;p36"/>
            <p:cNvSpPr/>
            <p:nvPr/>
          </p:nvSpPr>
          <p:spPr>
            <a:xfrm>
              <a:off x="7677128" y="3073772"/>
              <a:ext cx="42575" cy="55815"/>
            </a:xfrm>
            <a:custGeom>
              <a:avLst/>
              <a:gdLst/>
              <a:ahLst/>
              <a:cxnLst/>
              <a:rect l="l" t="t" r="r" b="b"/>
              <a:pathLst>
                <a:path w="865" h="1134" extrusionOk="0">
                  <a:moveTo>
                    <a:pt x="305" y="64"/>
                  </a:moveTo>
                  <a:cubicBezTo>
                    <a:pt x="317" y="75"/>
                    <a:pt x="317" y="75"/>
                    <a:pt x="305" y="88"/>
                  </a:cubicBezTo>
                  <a:cubicBezTo>
                    <a:pt x="244" y="112"/>
                    <a:pt x="208" y="173"/>
                    <a:pt x="171" y="258"/>
                  </a:cubicBezTo>
                  <a:cubicBezTo>
                    <a:pt x="159" y="258"/>
                    <a:pt x="159" y="258"/>
                    <a:pt x="159" y="246"/>
                  </a:cubicBezTo>
                  <a:cubicBezTo>
                    <a:pt x="146" y="246"/>
                    <a:pt x="146" y="246"/>
                    <a:pt x="146" y="234"/>
                  </a:cubicBezTo>
                  <a:cubicBezTo>
                    <a:pt x="159" y="185"/>
                    <a:pt x="183" y="148"/>
                    <a:pt x="208" y="112"/>
                  </a:cubicBezTo>
                  <a:cubicBezTo>
                    <a:pt x="232" y="100"/>
                    <a:pt x="268" y="75"/>
                    <a:pt x="305" y="64"/>
                  </a:cubicBezTo>
                  <a:close/>
                  <a:moveTo>
                    <a:pt x="407" y="118"/>
                  </a:moveTo>
                  <a:cubicBezTo>
                    <a:pt x="422" y="118"/>
                    <a:pt x="436" y="120"/>
                    <a:pt x="451" y="124"/>
                  </a:cubicBezTo>
                  <a:cubicBezTo>
                    <a:pt x="560" y="148"/>
                    <a:pt x="657" y="270"/>
                    <a:pt x="670" y="416"/>
                  </a:cubicBezTo>
                  <a:cubicBezTo>
                    <a:pt x="694" y="550"/>
                    <a:pt x="694" y="805"/>
                    <a:pt x="500" y="939"/>
                  </a:cubicBezTo>
                  <a:cubicBezTo>
                    <a:pt x="455" y="975"/>
                    <a:pt x="404" y="998"/>
                    <a:pt x="356" y="998"/>
                  </a:cubicBezTo>
                  <a:cubicBezTo>
                    <a:pt x="338" y="998"/>
                    <a:pt x="321" y="995"/>
                    <a:pt x="305" y="988"/>
                  </a:cubicBezTo>
                  <a:cubicBezTo>
                    <a:pt x="219" y="951"/>
                    <a:pt x="146" y="854"/>
                    <a:pt x="135" y="720"/>
                  </a:cubicBezTo>
                  <a:cubicBezTo>
                    <a:pt x="110" y="635"/>
                    <a:pt x="122" y="502"/>
                    <a:pt x="146" y="380"/>
                  </a:cubicBezTo>
                  <a:lnTo>
                    <a:pt x="183" y="270"/>
                  </a:lnTo>
                  <a:lnTo>
                    <a:pt x="195" y="258"/>
                  </a:lnTo>
                  <a:cubicBezTo>
                    <a:pt x="256" y="167"/>
                    <a:pt x="333" y="118"/>
                    <a:pt x="407" y="118"/>
                  </a:cubicBezTo>
                  <a:close/>
                  <a:moveTo>
                    <a:pt x="438" y="21"/>
                  </a:moveTo>
                  <a:cubicBezTo>
                    <a:pt x="528" y="21"/>
                    <a:pt x="608" y="78"/>
                    <a:pt x="670" y="161"/>
                  </a:cubicBezTo>
                  <a:cubicBezTo>
                    <a:pt x="840" y="392"/>
                    <a:pt x="803" y="805"/>
                    <a:pt x="597" y="988"/>
                  </a:cubicBezTo>
                  <a:cubicBezTo>
                    <a:pt x="537" y="1047"/>
                    <a:pt x="453" y="1107"/>
                    <a:pt x="359" y="1107"/>
                  </a:cubicBezTo>
                  <a:cubicBezTo>
                    <a:pt x="337" y="1107"/>
                    <a:pt x="315" y="1104"/>
                    <a:pt x="292" y="1097"/>
                  </a:cubicBezTo>
                  <a:cubicBezTo>
                    <a:pt x="171" y="1061"/>
                    <a:pt x="98" y="939"/>
                    <a:pt x="62" y="842"/>
                  </a:cubicBezTo>
                  <a:cubicBezTo>
                    <a:pt x="0" y="672"/>
                    <a:pt x="25" y="392"/>
                    <a:pt x="135" y="221"/>
                  </a:cubicBezTo>
                  <a:lnTo>
                    <a:pt x="135" y="221"/>
                  </a:lnTo>
                  <a:cubicBezTo>
                    <a:pt x="122" y="246"/>
                    <a:pt x="135" y="258"/>
                    <a:pt x="146" y="270"/>
                  </a:cubicBezTo>
                  <a:lnTo>
                    <a:pt x="159" y="270"/>
                  </a:lnTo>
                  <a:cubicBezTo>
                    <a:pt x="98" y="416"/>
                    <a:pt x="86" y="611"/>
                    <a:pt x="110" y="732"/>
                  </a:cubicBezTo>
                  <a:cubicBezTo>
                    <a:pt x="135" y="854"/>
                    <a:pt x="208" y="964"/>
                    <a:pt x="305" y="1000"/>
                  </a:cubicBezTo>
                  <a:cubicBezTo>
                    <a:pt x="325" y="1008"/>
                    <a:pt x="347" y="1012"/>
                    <a:pt x="370" y="1012"/>
                  </a:cubicBezTo>
                  <a:cubicBezTo>
                    <a:pt x="414" y="1012"/>
                    <a:pt x="463" y="996"/>
                    <a:pt x="511" y="964"/>
                  </a:cubicBezTo>
                  <a:cubicBezTo>
                    <a:pt x="706" y="805"/>
                    <a:pt x="706" y="550"/>
                    <a:pt x="694" y="416"/>
                  </a:cubicBezTo>
                  <a:cubicBezTo>
                    <a:pt x="670" y="258"/>
                    <a:pt x="573" y="137"/>
                    <a:pt x="463" y="112"/>
                  </a:cubicBezTo>
                  <a:cubicBezTo>
                    <a:pt x="443" y="107"/>
                    <a:pt x="424" y="105"/>
                    <a:pt x="405" y="105"/>
                  </a:cubicBezTo>
                  <a:cubicBezTo>
                    <a:pt x="332" y="105"/>
                    <a:pt x="266" y="144"/>
                    <a:pt x="208" y="221"/>
                  </a:cubicBezTo>
                  <a:cubicBezTo>
                    <a:pt x="232" y="161"/>
                    <a:pt x="268" y="124"/>
                    <a:pt x="317" y="100"/>
                  </a:cubicBezTo>
                  <a:cubicBezTo>
                    <a:pt x="329" y="88"/>
                    <a:pt x="329" y="75"/>
                    <a:pt x="329" y="64"/>
                  </a:cubicBezTo>
                  <a:lnTo>
                    <a:pt x="305" y="39"/>
                  </a:lnTo>
                  <a:cubicBezTo>
                    <a:pt x="329" y="39"/>
                    <a:pt x="354" y="27"/>
                    <a:pt x="390" y="27"/>
                  </a:cubicBezTo>
                  <a:cubicBezTo>
                    <a:pt x="406" y="23"/>
                    <a:pt x="422" y="21"/>
                    <a:pt x="438" y="21"/>
                  </a:cubicBezTo>
                  <a:close/>
                  <a:moveTo>
                    <a:pt x="422" y="1"/>
                  </a:moveTo>
                  <a:cubicBezTo>
                    <a:pt x="411" y="1"/>
                    <a:pt x="400" y="1"/>
                    <a:pt x="390" y="2"/>
                  </a:cubicBezTo>
                  <a:cubicBezTo>
                    <a:pt x="317" y="15"/>
                    <a:pt x="256" y="51"/>
                    <a:pt x="195" y="100"/>
                  </a:cubicBezTo>
                  <a:cubicBezTo>
                    <a:pt x="122" y="161"/>
                    <a:pt x="73" y="270"/>
                    <a:pt x="37" y="392"/>
                  </a:cubicBezTo>
                  <a:cubicBezTo>
                    <a:pt x="0" y="550"/>
                    <a:pt x="0" y="720"/>
                    <a:pt x="49" y="842"/>
                  </a:cubicBezTo>
                  <a:cubicBezTo>
                    <a:pt x="86" y="951"/>
                    <a:pt x="171" y="1085"/>
                    <a:pt x="292" y="1121"/>
                  </a:cubicBezTo>
                  <a:cubicBezTo>
                    <a:pt x="317" y="1121"/>
                    <a:pt x="341" y="1134"/>
                    <a:pt x="354" y="1134"/>
                  </a:cubicBezTo>
                  <a:cubicBezTo>
                    <a:pt x="451" y="1134"/>
                    <a:pt x="536" y="1061"/>
                    <a:pt x="609" y="1012"/>
                  </a:cubicBezTo>
                  <a:cubicBezTo>
                    <a:pt x="816" y="818"/>
                    <a:pt x="864" y="392"/>
                    <a:pt x="694" y="148"/>
                  </a:cubicBezTo>
                  <a:cubicBezTo>
                    <a:pt x="617" y="50"/>
                    <a:pt x="520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72" name="Google Shape;2672;p36"/>
            <p:cNvSpPr/>
            <p:nvPr/>
          </p:nvSpPr>
          <p:spPr>
            <a:xfrm>
              <a:off x="7684314" y="3123584"/>
              <a:ext cx="19836" cy="16341"/>
            </a:xfrm>
            <a:custGeom>
              <a:avLst/>
              <a:gdLst/>
              <a:ahLst/>
              <a:cxnLst/>
              <a:rect l="l" t="t" r="r" b="b"/>
              <a:pathLst>
                <a:path w="403" h="332" extrusionOk="0">
                  <a:moveTo>
                    <a:pt x="86" y="0"/>
                  </a:moveTo>
                  <a:cubicBezTo>
                    <a:pt x="13" y="12"/>
                    <a:pt x="0" y="122"/>
                    <a:pt x="13" y="182"/>
                  </a:cubicBezTo>
                  <a:cubicBezTo>
                    <a:pt x="25" y="255"/>
                    <a:pt x="86" y="317"/>
                    <a:pt x="159" y="328"/>
                  </a:cubicBezTo>
                  <a:cubicBezTo>
                    <a:pt x="171" y="330"/>
                    <a:pt x="184" y="331"/>
                    <a:pt x="196" y="331"/>
                  </a:cubicBezTo>
                  <a:cubicBezTo>
                    <a:pt x="256" y="331"/>
                    <a:pt x="311" y="306"/>
                    <a:pt x="341" y="255"/>
                  </a:cubicBezTo>
                  <a:cubicBezTo>
                    <a:pt x="390" y="195"/>
                    <a:pt x="402" y="109"/>
                    <a:pt x="341" y="61"/>
                  </a:cubicBezTo>
                  <a:cubicBezTo>
                    <a:pt x="337" y="51"/>
                    <a:pt x="329" y="48"/>
                    <a:pt x="320" y="48"/>
                  </a:cubicBezTo>
                  <a:cubicBezTo>
                    <a:pt x="307" y="48"/>
                    <a:pt x="292" y="58"/>
                    <a:pt x="292" y="73"/>
                  </a:cubicBezTo>
                  <a:cubicBezTo>
                    <a:pt x="292" y="122"/>
                    <a:pt x="305" y="158"/>
                    <a:pt x="281" y="195"/>
                  </a:cubicBezTo>
                  <a:cubicBezTo>
                    <a:pt x="260" y="225"/>
                    <a:pt x="232" y="247"/>
                    <a:pt x="195" y="247"/>
                  </a:cubicBezTo>
                  <a:cubicBezTo>
                    <a:pt x="187" y="247"/>
                    <a:pt x="179" y="246"/>
                    <a:pt x="171" y="244"/>
                  </a:cubicBezTo>
                  <a:cubicBezTo>
                    <a:pt x="135" y="231"/>
                    <a:pt x="98" y="195"/>
                    <a:pt x="86" y="146"/>
                  </a:cubicBezTo>
                  <a:cubicBezTo>
                    <a:pt x="86" y="134"/>
                    <a:pt x="86" y="98"/>
                    <a:pt x="98" y="73"/>
                  </a:cubicBezTo>
                  <a:cubicBezTo>
                    <a:pt x="98" y="61"/>
                    <a:pt x="110" y="49"/>
                    <a:pt x="110" y="25"/>
                  </a:cubicBezTo>
                  <a:cubicBezTo>
                    <a:pt x="110" y="12"/>
                    <a:pt x="98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73" name="Google Shape;2673;p36"/>
            <p:cNvSpPr/>
            <p:nvPr/>
          </p:nvSpPr>
          <p:spPr>
            <a:xfrm>
              <a:off x="7684314" y="3123584"/>
              <a:ext cx="20377" cy="16784"/>
            </a:xfrm>
            <a:custGeom>
              <a:avLst/>
              <a:gdLst/>
              <a:ahLst/>
              <a:cxnLst/>
              <a:rect l="l" t="t" r="r" b="b"/>
              <a:pathLst>
                <a:path w="414" h="341" extrusionOk="0">
                  <a:moveTo>
                    <a:pt x="98" y="12"/>
                  </a:moveTo>
                  <a:lnTo>
                    <a:pt x="98" y="25"/>
                  </a:lnTo>
                  <a:lnTo>
                    <a:pt x="98" y="61"/>
                  </a:lnTo>
                  <a:cubicBezTo>
                    <a:pt x="86" y="61"/>
                    <a:pt x="86" y="73"/>
                    <a:pt x="86" y="73"/>
                  </a:cubicBezTo>
                  <a:cubicBezTo>
                    <a:pt x="73" y="98"/>
                    <a:pt x="73" y="134"/>
                    <a:pt x="86" y="158"/>
                  </a:cubicBezTo>
                  <a:cubicBezTo>
                    <a:pt x="86" y="195"/>
                    <a:pt x="122" y="231"/>
                    <a:pt x="171" y="244"/>
                  </a:cubicBezTo>
                  <a:cubicBezTo>
                    <a:pt x="182" y="246"/>
                    <a:pt x="193" y="248"/>
                    <a:pt x="205" y="248"/>
                  </a:cubicBezTo>
                  <a:cubicBezTo>
                    <a:pt x="241" y="248"/>
                    <a:pt x="274" y="232"/>
                    <a:pt x="292" y="195"/>
                  </a:cubicBezTo>
                  <a:cubicBezTo>
                    <a:pt x="305" y="171"/>
                    <a:pt x="305" y="122"/>
                    <a:pt x="305" y="85"/>
                  </a:cubicBezTo>
                  <a:lnTo>
                    <a:pt x="305" y="73"/>
                  </a:lnTo>
                  <a:cubicBezTo>
                    <a:pt x="305" y="73"/>
                    <a:pt x="305" y="61"/>
                    <a:pt x="317" y="61"/>
                  </a:cubicBezTo>
                  <a:lnTo>
                    <a:pt x="341" y="61"/>
                  </a:lnTo>
                  <a:cubicBezTo>
                    <a:pt x="390" y="109"/>
                    <a:pt x="378" y="195"/>
                    <a:pt x="341" y="255"/>
                  </a:cubicBezTo>
                  <a:cubicBezTo>
                    <a:pt x="311" y="296"/>
                    <a:pt x="255" y="319"/>
                    <a:pt x="195" y="319"/>
                  </a:cubicBezTo>
                  <a:cubicBezTo>
                    <a:pt x="183" y="319"/>
                    <a:pt x="171" y="318"/>
                    <a:pt x="159" y="317"/>
                  </a:cubicBezTo>
                  <a:cubicBezTo>
                    <a:pt x="86" y="304"/>
                    <a:pt x="37" y="244"/>
                    <a:pt x="25" y="182"/>
                  </a:cubicBezTo>
                  <a:cubicBezTo>
                    <a:pt x="13" y="146"/>
                    <a:pt x="25" y="85"/>
                    <a:pt x="49" y="49"/>
                  </a:cubicBezTo>
                  <a:cubicBezTo>
                    <a:pt x="49" y="25"/>
                    <a:pt x="73" y="12"/>
                    <a:pt x="86" y="12"/>
                  </a:cubicBezTo>
                  <a:close/>
                  <a:moveTo>
                    <a:pt x="86" y="0"/>
                  </a:moveTo>
                  <a:cubicBezTo>
                    <a:pt x="62" y="0"/>
                    <a:pt x="49" y="12"/>
                    <a:pt x="25" y="36"/>
                  </a:cubicBezTo>
                  <a:cubicBezTo>
                    <a:pt x="0" y="73"/>
                    <a:pt x="0" y="146"/>
                    <a:pt x="0" y="182"/>
                  </a:cubicBezTo>
                  <a:cubicBezTo>
                    <a:pt x="13" y="255"/>
                    <a:pt x="86" y="317"/>
                    <a:pt x="159" y="328"/>
                  </a:cubicBezTo>
                  <a:cubicBezTo>
                    <a:pt x="171" y="341"/>
                    <a:pt x="183" y="341"/>
                    <a:pt x="195" y="341"/>
                  </a:cubicBezTo>
                  <a:cubicBezTo>
                    <a:pt x="256" y="341"/>
                    <a:pt x="317" y="317"/>
                    <a:pt x="354" y="268"/>
                  </a:cubicBezTo>
                  <a:cubicBezTo>
                    <a:pt x="402" y="195"/>
                    <a:pt x="414" y="109"/>
                    <a:pt x="354" y="49"/>
                  </a:cubicBezTo>
                  <a:cubicBezTo>
                    <a:pt x="347" y="43"/>
                    <a:pt x="338" y="39"/>
                    <a:pt x="329" y="39"/>
                  </a:cubicBezTo>
                  <a:cubicBezTo>
                    <a:pt x="320" y="39"/>
                    <a:pt x="311" y="43"/>
                    <a:pt x="305" y="49"/>
                  </a:cubicBezTo>
                  <a:cubicBezTo>
                    <a:pt x="292" y="49"/>
                    <a:pt x="281" y="61"/>
                    <a:pt x="281" y="73"/>
                  </a:cubicBezTo>
                  <a:lnTo>
                    <a:pt x="281" y="85"/>
                  </a:lnTo>
                  <a:cubicBezTo>
                    <a:pt x="292" y="122"/>
                    <a:pt x="292" y="158"/>
                    <a:pt x="268" y="195"/>
                  </a:cubicBezTo>
                  <a:cubicBezTo>
                    <a:pt x="259" y="222"/>
                    <a:pt x="236" y="236"/>
                    <a:pt x="205" y="236"/>
                  </a:cubicBezTo>
                  <a:cubicBezTo>
                    <a:pt x="195" y="236"/>
                    <a:pt x="183" y="234"/>
                    <a:pt x="171" y="231"/>
                  </a:cubicBezTo>
                  <a:cubicBezTo>
                    <a:pt x="135" y="219"/>
                    <a:pt x="110" y="195"/>
                    <a:pt x="98" y="146"/>
                  </a:cubicBezTo>
                  <a:lnTo>
                    <a:pt x="98" y="85"/>
                  </a:lnTo>
                  <a:cubicBezTo>
                    <a:pt x="98" y="73"/>
                    <a:pt x="110" y="73"/>
                    <a:pt x="110" y="61"/>
                  </a:cubicBezTo>
                  <a:cubicBezTo>
                    <a:pt x="110" y="49"/>
                    <a:pt x="122" y="36"/>
                    <a:pt x="122" y="25"/>
                  </a:cubicBezTo>
                  <a:cubicBezTo>
                    <a:pt x="122" y="12"/>
                    <a:pt x="110" y="12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74" name="Google Shape;2674;p36"/>
            <p:cNvSpPr/>
            <p:nvPr/>
          </p:nvSpPr>
          <p:spPr>
            <a:xfrm>
              <a:off x="7680130" y="3134167"/>
              <a:ext cx="27219" cy="68760"/>
            </a:xfrm>
            <a:custGeom>
              <a:avLst/>
              <a:gdLst/>
              <a:ahLst/>
              <a:cxnLst/>
              <a:rect l="l" t="t" r="r" b="b"/>
              <a:pathLst>
                <a:path w="553" h="1397" extrusionOk="0">
                  <a:moveTo>
                    <a:pt x="189" y="1"/>
                  </a:moveTo>
                  <a:cubicBezTo>
                    <a:pt x="180" y="1"/>
                    <a:pt x="171" y="10"/>
                    <a:pt x="171" y="29"/>
                  </a:cubicBezTo>
                  <a:cubicBezTo>
                    <a:pt x="134" y="296"/>
                    <a:pt x="49" y="564"/>
                    <a:pt x="25" y="831"/>
                  </a:cubicBezTo>
                  <a:cubicBezTo>
                    <a:pt x="1" y="1013"/>
                    <a:pt x="171" y="1220"/>
                    <a:pt x="244" y="1378"/>
                  </a:cubicBezTo>
                  <a:cubicBezTo>
                    <a:pt x="250" y="1390"/>
                    <a:pt x="265" y="1396"/>
                    <a:pt x="280" y="1396"/>
                  </a:cubicBezTo>
                  <a:cubicBezTo>
                    <a:pt x="295" y="1396"/>
                    <a:pt x="311" y="1390"/>
                    <a:pt x="317" y="1378"/>
                  </a:cubicBezTo>
                  <a:cubicBezTo>
                    <a:pt x="390" y="1256"/>
                    <a:pt x="463" y="1123"/>
                    <a:pt x="536" y="1001"/>
                  </a:cubicBezTo>
                  <a:cubicBezTo>
                    <a:pt x="552" y="969"/>
                    <a:pt x="530" y="942"/>
                    <a:pt x="507" y="942"/>
                  </a:cubicBezTo>
                  <a:cubicBezTo>
                    <a:pt x="495" y="942"/>
                    <a:pt x="483" y="948"/>
                    <a:pt x="475" y="965"/>
                  </a:cubicBezTo>
                  <a:cubicBezTo>
                    <a:pt x="414" y="1065"/>
                    <a:pt x="346" y="1173"/>
                    <a:pt x="284" y="1277"/>
                  </a:cubicBezTo>
                  <a:lnTo>
                    <a:pt x="284" y="1277"/>
                  </a:lnTo>
                  <a:cubicBezTo>
                    <a:pt x="242" y="1197"/>
                    <a:pt x="196" y="1114"/>
                    <a:pt x="158" y="1037"/>
                  </a:cubicBezTo>
                  <a:cubicBezTo>
                    <a:pt x="85" y="892"/>
                    <a:pt x="98" y="794"/>
                    <a:pt x="134" y="648"/>
                  </a:cubicBezTo>
                  <a:cubicBezTo>
                    <a:pt x="171" y="442"/>
                    <a:pt x="231" y="235"/>
                    <a:pt x="207" y="29"/>
                  </a:cubicBezTo>
                  <a:cubicBezTo>
                    <a:pt x="207" y="10"/>
                    <a:pt x="198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75" name="Google Shape;2675;p36"/>
            <p:cNvSpPr/>
            <p:nvPr/>
          </p:nvSpPr>
          <p:spPr>
            <a:xfrm>
              <a:off x="7680130" y="3133724"/>
              <a:ext cx="27612" cy="70089"/>
            </a:xfrm>
            <a:custGeom>
              <a:avLst/>
              <a:gdLst/>
              <a:ahLst/>
              <a:cxnLst/>
              <a:rect l="l" t="t" r="r" b="b"/>
              <a:pathLst>
                <a:path w="561" h="1424" extrusionOk="0">
                  <a:moveTo>
                    <a:pt x="280" y="1302"/>
                  </a:moveTo>
                  <a:cubicBezTo>
                    <a:pt x="293" y="1314"/>
                    <a:pt x="293" y="1327"/>
                    <a:pt x="304" y="1338"/>
                  </a:cubicBezTo>
                  <a:lnTo>
                    <a:pt x="268" y="1338"/>
                  </a:lnTo>
                  <a:lnTo>
                    <a:pt x="280" y="1302"/>
                  </a:lnTo>
                  <a:close/>
                  <a:moveTo>
                    <a:pt x="195" y="25"/>
                  </a:moveTo>
                  <a:cubicBezTo>
                    <a:pt x="195" y="25"/>
                    <a:pt x="207" y="25"/>
                    <a:pt x="207" y="38"/>
                  </a:cubicBezTo>
                  <a:cubicBezTo>
                    <a:pt x="220" y="219"/>
                    <a:pt x="183" y="390"/>
                    <a:pt x="147" y="573"/>
                  </a:cubicBezTo>
                  <a:cubicBezTo>
                    <a:pt x="134" y="597"/>
                    <a:pt x="134" y="633"/>
                    <a:pt x="122" y="657"/>
                  </a:cubicBezTo>
                  <a:cubicBezTo>
                    <a:pt x="98" y="803"/>
                    <a:pt x="85" y="901"/>
                    <a:pt x="147" y="1046"/>
                  </a:cubicBezTo>
                  <a:cubicBezTo>
                    <a:pt x="195" y="1132"/>
                    <a:pt x="231" y="1205"/>
                    <a:pt x="268" y="1290"/>
                  </a:cubicBezTo>
                  <a:lnTo>
                    <a:pt x="231" y="1351"/>
                  </a:lnTo>
                  <a:cubicBezTo>
                    <a:pt x="220" y="1327"/>
                    <a:pt x="207" y="1290"/>
                    <a:pt x="183" y="1265"/>
                  </a:cubicBezTo>
                  <a:cubicBezTo>
                    <a:pt x="110" y="1132"/>
                    <a:pt x="12" y="974"/>
                    <a:pt x="37" y="840"/>
                  </a:cubicBezTo>
                  <a:cubicBezTo>
                    <a:pt x="49" y="706"/>
                    <a:pt x="74" y="560"/>
                    <a:pt x="110" y="427"/>
                  </a:cubicBezTo>
                  <a:cubicBezTo>
                    <a:pt x="134" y="305"/>
                    <a:pt x="158" y="171"/>
                    <a:pt x="183" y="38"/>
                  </a:cubicBezTo>
                  <a:cubicBezTo>
                    <a:pt x="183" y="25"/>
                    <a:pt x="183" y="25"/>
                    <a:pt x="195" y="25"/>
                  </a:cubicBezTo>
                  <a:close/>
                  <a:moveTo>
                    <a:pt x="523" y="962"/>
                  </a:moveTo>
                  <a:cubicBezTo>
                    <a:pt x="536" y="974"/>
                    <a:pt x="548" y="986"/>
                    <a:pt x="536" y="1010"/>
                  </a:cubicBezTo>
                  <a:cubicBezTo>
                    <a:pt x="475" y="1095"/>
                    <a:pt x="426" y="1192"/>
                    <a:pt x="366" y="1278"/>
                  </a:cubicBezTo>
                  <a:lnTo>
                    <a:pt x="329" y="1351"/>
                  </a:lnTo>
                  <a:lnTo>
                    <a:pt x="317" y="1351"/>
                  </a:lnTo>
                  <a:cubicBezTo>
                    <a:pt x="317" y="1327"/>
                    <a:pt x="304" y="1314"/>
                    <a:pt x="293" y="1290"/>
                  </a:cubicBezTo>
                  <a:lnTo>
                    <a:pt x="317" y="1254"/>
                  </a:lnTo>
                  <a:cubicBezTo>
                    <a:pt x="366" y="1156"/>
                    <a:pt x="426" y="1071"/>
                    <a:pt x="487" y="974"/>
                  </a:cubicBezTo>
                  <a:cubicBezTo>
                    <a:pt x="487" y="962"/>
                    <a:pt x="512" y="962"/>
                    <a:pt x="523" y="962"/>
                  </a:cubicBezTo>
                  <a:close/>
                  <a:moveTo>
                    <a:pt x="317" y="1363"/>
                  </a:moveTo>
                  <a:lnTo>
                    <a:pt x="304" y="1387"/>
                  </a:lnTo>
                  <a:cubicBezTo>
                    <a:pt x="304" y="1400"/>
                    <a:pt x="293" y="1400"/>
                    <a:pt x="280" y="1400"/>
                  </a:cubicBezTo>
                  <a:cubicBezTo>
                    <a:pt x="268" y="1400"/>
                    <a:pt x="256" y="1400"/>
                    <a:pt x="256" y="1387"/>
                  </a:cubicBezTo>
                  <a:cubicBezTo>
                    <a:pt x="256" y="1375"/>
                    <a:pt x="244" y="1363"/>
                    <a:pt x="244" y="1363"/>
                  </a:cubicBezTo>
                  <a:close/>
                  <a:moveTo>
                    <a:pt x="195" y="1"/>
                  </a:moveTo>
                  <a:cubicBezTo>
                    <a:pt x="183" y="1"/>
                    <a:pt x="158" y="13"/>
                    <a:pt x="158" y="38"/>
                  </a:cubicBezTo>
                  <a:cubicBezTo>
                    <a:pt x="147" y="171"/>
                    <a:pt x="110" y="305"/>
                    <a:pt x="85" y="427"/>
                  </a:cubicBezTo>
                  <a:cubicBezTo>
                    <a:pt x="61" y="560"/>
                    <a:pt x="25" y="694"/>
                    <a:pt x="12" y="840"/>
                  </a:cubicBezTo>
                  <a:cubicBezTo>
                    <a:pt x="1" y="986"/>
                    <a:pt x="85" y="1132"/>
                    <a:pt x="171" y="1265"/>
                  </a:cubicBezTo>
                  <a:cubicBezTo>
                    <a:pt x="195" y="1314"/>
                    <a:pt x="220" y="1351"/>
                    <a:pt x="244" y="1400"/>
                  </a:cubicBezTo>
                  <a:cubicBezTo>
                    <a:pt x="244" y="1411"/>
                    <a:pt x="256" y="1411"/>
                    <a:pt x="280" y="1424"/>
                  </a:cubicBezTo>
                  <a:cubicBezTo>
                    <a:pt x="293" y="1424"/>
                    <a:pt x="317" y="1411"/>
                    <a:pt x="317" y="1400"/>
                  </a:cubicBezTo>
                  <a:lnTo>
                    <a:pt x="377" y="1290"/>
                  </a:lnTo>
                  <a:cubicBezTo>
                    <a:pt x="439" y="1205"/>
                    <a:pt x="499" y="1108"/>
                    <a:pt x="548" y="1010"/>
                  </a:cubicBezTo>
                  <a:cubicBezTo>
                    <a:pt x="560" y="986"/>
                    <a:pt x="548" y="962"/>
                    <a:pt x="536" y="949"/>
                  </a:cubicBezTo>
                  <a:cubicBezTo>
                    <a:pt x="526" y="944"/>
                    <a:pt x="516" y="942"/>
                    <a:pt x="506" y="942"/>
                  </a:cubicBezTo>
                  <a:cubicBezTo>
                    <a:pt x="492" y="942"/>
                    <a:pt x="477" y="947"/>
                    <a:pt x="463" y="962"/>
                  </a:cubicBezTo>
                  <a:cubicBezTo>
                    <a:pt x="414" y="1059"/>
                    <a:pt x="353" y="1156"/>
                    <a:pt x="304" y="1241"/>
                  </a:cubicBezTo>
                  <a:lnTo>
                    <a:pt x="280" y="1265"/>
                  </a:lnTo>
                  <a:cubicBezTo>
                    <a:pt x="244" y="1192"/>
                    <a:pt x="207" y="1119"/>
                    <a:pt x="171" y="1035"/>
                  </a:cubicBezTo>
                  <a:cubicBezTo>
                    <a:pt x="98" y="901"/>
                    <a:pt x="110" y="803"/>
                    <a:pt x="147" y="657"/>
                  </a:cubicBezTo>
                  <a:cubicBezTo>
                    <a:pt x="147" y="633"/>
                    <a:pt x="158" y="609"/>
                    <a:pt x="158" y="573"/>
                  </a:cubicBezTo>
                  <a:cubicBezTo>
                    <a:pt x="195" y="402"/>
                    <a:pt x="231" y="219"/>
                    <a:pt x="220" y="38"/>
                  </a:cubicBezTo>
                  <a:cubicBezTo>
                    <a:pt x="220" y="13"/>
                    <a:pt x="207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76" name="Google Shape;2676;p36"/>
            <p:cNvSpPr/>
            <p:nvPr/>
          </p:nvSpPr>
          <p:spPr>
            <a:xfrm>
              <a:off x="7698392" y="3136431"/>
              <a:ext cx="8121" cy="48039"/>
            </a:xfrm>
            <a:custGeom>
              <a:avLst/>
              <a:gdLst/>
              <a:ahLst/>
              <a:cxnLst/>
              <a:rect l="l" t="t" r="r" b="b"/>
              <a:pathLst>
                <a:path w="165" h="976" extrusionOk="0">
                  <a:moveTo>
                    <a:pt x="16" y="0"/>
                  </a:moveTo>
                  <a:cubicBezTo>
                    <a:pt x="7" y="0"/>
                    <a:pt x="0" y="6"/>
                    <a:pt x="6" y="19"/>
                  </a:cubicBezTo>
                  <a:cubicBezTo>
                    <a:pt x="19" y="323"/>
                    <a:pt x="43" y="639"/>
                    <a:pt x="92" y="943"/>
                  </a:cubicBezTo>
                  <a:cubicBezTo>
                    <a:pt x="98" y="963"/>
                    <a:pt x="119" y="975"/>
                    <a:pt x="136" y="975"/>
                  </a:cubicBezTo>
                  <a:cubicBezTo>
                    <a:pt x="152" y="975"/>
                    <a:pt x="165" y="966"/>
                    <a:pt x="165" y="943"/>
                  </a:cubicBezTo>
                  <a:cubicBezTo>
                    <a:pt x="165" y="639"/>
                    <a:pt x="116" y="310"/>
                    <a:pt x="43" y="19"/>
                  </a:cubicBezTo>
                  <a:cubicBezTo>
                    <a:pt x="37" y="6"/>
                    <a:pt x="25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77" name="Google Shape;2677;p36"/>
            <p:cNvSpPr/>
            <p:nvPr/>
          </p:nvSpPr>
          <p:spPr>
            <a:xfrm>
              <a:off x="7698096" y="3136135"/>
              <a:ext cx="9007" cy="48531"/>
            </a:xfrm>
            <a:custGeom>
              <a:avLst/>
              <a:gdLst/>
              <a:ahLst/>
              <a:cxnLst/>
              <a:rect l="l" t="t" r="r" b="b"/>
              <a:pathLst>
                <a:path w="183" h="986" extrusionOk="0">
                  <a:moveTo>
                    <a:pt x="134" y="913"/>
                  </a:moveTo>
                  <a:lnTo>
                    <a:pt x="110" y="937"/>
                  </a:lnTo>
                  <a:lnTo>
                    <a:pt x="110" y="913"/>
                  </a:lnTo>
                  <a:close/>
                  <a:moveTo>
                    <a:pt x="25" y="13"/>
                  </a:moveTo>
                  <a:cubicBezTo>
                    <a:pt x="25" y="13"/>
                    <a:pt x="37" y="13"/>
                    <a:pt x="37" y="25"/>
                  </a:cubicBezTo>
                  <a:cubicBezTo>
                    <a:pt x="98" y="256"/>
                    <a:pt x="171" y="608"/>
                    <a:pt x="171" y="949"/>
                  </a:cubicBezTo>
                  <a:cubicBezTo>
                    <a:pt x="171" y="961"/>
                    <a:pt x="158" y="973"/>
                    <a:pt x="147" y="973"/>
                  </a:cubicBezTo>
                  <a:cubicBezTo>
                    <a:pt x="134" y="973"/>
                    <a:pt x="122" y="961"/>
                    <a:pt x="110" y="961"/>
                  </a:cubicBezTo>
                  <a:lnTo>
                    <a:pt x="158" y="900"/>
                  </a:lnTo>
                  <a:lnTo>
                    <a:pt x="134" y="900"/>
                  </a:lnTo>
                  <a:cubicBezTo>
                    <a:pt x="130" y="896"/>
                    <a:pt x="126" y="895"/>
                    <a:pt x="122" y="895"/>
                  </a:cubicBezTo>
                  <a:cubicBezTo>
                    <a:pt x="115" y="895"/>
                    <a:pt x="110" y="900"/>
                    <a:pt x="110" y="900"/>
                  </a:cubicBezTo>
                  <a:lnTo>
                    <a:pt x="98" y="900"/>
                  </a:lnTo>
                  <a:cubicBezTo>
                    <a:pt x="61" y="633"/>
                    <a:pt x="37" y="353"/>
                    <a:pt x="25" y="86"/>
                  </a:cubicBezTo>
                  <a:lnTo>
                    <a:pt x="12" y="25"/>
                  </a:lnTo>
                  <a:lnTo>
                    <a:pt x="25" y="13"/>
                  </a:lnTo>
                  <a:close/>
                  <a:moveTo>
                    <a:pt x="25" y="0"/>
                  </a:moveTo>
                  <a:cubicBezTo>
                    <a:pt x="1" y="0"/>
                    <a:pt x="1" y="13"/>
                    <a:pt x="1" y="25"/>
                  </a:cubicBezTo>
                  <a:lnTo>
                    <a:pt x="1" y="86"/>
                  </a:lnTo>
                  <a:cubicBezTo>
                    <a:pt x="25" y="365"/>
                    <a:pt x="49" y="670"/>
                    <a:pt x="98" y="961"/>
                  </a:cubicBezTo>
                  <a:lnTo>
                    <a:pt x="98" y="973"/>
                  </a:lnTo>
                  <a:cubicBezTo>
                    <a:pt x="110" y="986"/>
                    <a:pt x="122" y="986"/>
                    <a:pt x="134" y="986"/>
                  </a:cubicBezTo>
                  <a:lnTo>
                    <a:pt x="147" y="986"/>
                  </a:lnTo>
                  <a:cubicBezTo>
                    <a:pt x="158" y="986"/>
                    <a:pt x="183" y="973"/>
                    <a:pt x="183" y="949"/>
                  </a:cubicBezTo>
                  <a:cubicBezTo>
                    <a:pt x="183" y="608"/>
                    <a:pt x="110" y="256"/>
                    <a:pt x="49" y="25"/>
                  </a:cubicBezTo>
                  <a:cubicBezTo>
                    <a:pt x="49" y="0"/>
                    <a:pt x="37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78" name="Google Shape;2678;p36"/>
            <p:cNvSpPr/>
            <p:nvPr/>
          </p:nvSpPr>
          <p:spPr>
            <a:xfrm>
              <a:off x="7660343" y="3127719"/>
              <a:ext cx="26382" cy="20082"/>
            </a:xfrm>
            <a:custGeom>
              <a:avLst/>
              <a:gdLst/>
              <a:ahLst/>
              <a:cxnLst/>
              <a:rect l="l" t="t" r="r" b="b"/>
              <a:pathLst>
                <a:path w="536" h="408" extrusionOk="0">
                  <a:moveTo>
                    <a:pt x="473" y="0"/>
                  </a:moveTo>
                  <a:cubicBezTo>
                    <a:pt x="390" y="0"/>
                    <a:pt x="269" y="72"/>
                    <a:pt x="220" y="111"/>
                  </a:cubicBezTo>
                  <a:cubicBezTo>
                    <a:pt x="135" y="160"/>
                    <a:pt x="1" y="269"/>
                    <a:pt x="1" y="378"/>
                  </a:cubicBezTo>
                  <a:cubicBezTo>
                    <a:pt x="1" y="396"/>
                    <a:pt x="14" y="407"/>
                    <a:pt x="31" y="407"/>
                  </a:cubicBezTo>
                  <a:cubicBezTo>
                    <a:pt x="37" y="407"/>
                    <a:pt x="43" y="406"/>
                    <a:pt x="50" y="403"/>
                  </a:cubicBezTo>
                  <a:cubicBezTo>
                    <a:pt x="123" y="366"/>
                    <a:pt x="160" y="269"/>
                    <a:pt x="233" y="208"/>
                  </a:cubicBezTo>
                  <a:cubicBezTo>
                    <a:pt x="290" y="162"/>
                    <a:pt x="415" y="49"/>
                    <a:pt x="500" y="49"/>
                  </a:cubicBezTo>
                  <a:cubicBezTo>
                    <a:pt x="504" y="49"/>
                    <a:pt x="508" y="49"/>
                    <a:pt x="512" y="50"/>
                  </a:cubicBezTo>
                  <a:cubicBezTo>
                    <a:pt x="515" y="51"/>
                    <a:pt x="518" y="52"/>
                    <a:pt x="521" y="52"/>
                  </a:cubicBezTo>
                  <a:cubicBezTo>
                    <a:pt x="536" y="52"/>
                    <a:pt x="534" y="24"/>
                    <a:pt x="524" y="14"/>
                  </a:cubicBezTo>
                  <a:cubicBezTo>
                    <a:pt x="510" y="4"/>
                    <a:pt x="493" y="0"/>
                    <a:pt x="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79" name="Google Shape;2679;p36"/>
            <p:cNvSpPr/>
            <p:nvPr/>
          </p:nvSpPr>
          <p:spPr>
            <a:xfrm>
              <a:off x="7659802" y="3127325"/>
              <a:ext cx="27563" cy="20820"/>
            </a:xfrm>
            <a:custGeom>
              <a:avLst/>
              <a:gdLst/>
              <a:ahLst/>
              <a:cxnLst/>
              <a:rect l="l" t="t" r="r" b="b"/>
              <a:pathLst>
                <a:path w="560" h="423" extrusionOk="0">
                  <a:moveTo>
                    <a:pt x="474" y="22"/>
                  </a:moveTo>
                  <a:cubicBezTo>
                    <a:pt x="498" y="22"/>
                    <a:pt x="523" y="22"/>
                    <a:pt x="535" y="33"/>
                  </a:cubicBezTo>
                  <a:lnTo>
                    <a:pt x="535" y="46"/>
                  </a:lnTo>
                  <a:cubicBezTo>
                    <a:pt x="535" y="58"/>
                    <a:pt x="535" y="58"/>
                    <a:pt x="523" y="58"/>
                  </a:cubicBezTo>
                  <a:cubicBezTo>
                    <a:pt x="519" y="57"/>
                    <a:pt x="514" y="57"/>
                    <a:pt x="510" y="57"/>
                  </a:cubicBezTo>
                  <a:cubicBezTo>
                    <a:pt x="424" y="57"/>
                    <a:pt x="289" y="158"/>
                    <a:pt x="231" y="216"/>
                  </a:cubicBezTo>
                  <a:cubicBezTo>
                    <a:pt x="207" y="241"/>
                    <a:pt x="182" y="265"/>
                    <a:pt x="158" y="301"/>
                  </a:cubicBezTo>
                  <a:cubicBezTo>
                    <a:pt x="122" y="338"/>
                    <a:pt x="98" y="374"/>
                    <a:pt x="49" y="398"/>
                  </a:cubicBezTo>
                  <a:cubicBezTo>
                    <a:pt x="49" y="404"/>
                    <a:pt x="46" y="408"/>
                    <a:pt x="41" y="408"/>
                  </a:cubicBezTo>
                  <a:cubicBezTo>
                    <a:pt x="37" y="408"/>
                    <a:pt x="30" y="404"/>
                    <a:pt x="25" y="398"/>
                  </a:cubicBezTo>
                  <a:cubicBezTo>
                    <a:pt x="25" y="398"/>
                    <a:pt x="12" y="398"/>
                    <a:pt x="12" y="386"/>
                  </a:cubicBezTo>
                  <a:cubicBezTo>
                    <a:pt x="25" y="301"/>
                    <a:pt x="98" y="216"/>
                    <a:pt x="231" y="119"/>
                  </a:cubicBezTo>
                  <a:cubicBezTo>
                    <a:pt x="341" y="58"/>
                    <a:pt x="425" y="22"/>
                    <a:pt x="474" y="22"/>
                  </a:cubicBezTo>
                  <a:close/>
                  <a:moveTo>
                    <a:pt x="480" y="0"/>
                  </a:moveTo>
                  <a:cubicBezTo>
                    <a:pt x="418" y="0"/>
                    <a:pt x="333" y="38"/>
                    <a:pt x="231" y="106"/>
                  </a:cubicBezTo>
                  <a:cubicBezTo>
                    <a:pt x="73" y="204"/>
                    <a:pt x="0" y="301"/>
                    <a:pt x="0" y="386"/>
                  </a:cubicBezTo>
                  <a:cubicBezTo>
                    <a:pt x="0" y="398"/>
                    <a:pt x="0" y="411"/>
                    <a:pt x="25" y="422"/>
                  </a:cubicBezTo>
                  <a:lnTo>
                    <a:pt x="61" y="422"/>
                  </a:lnTo>
                  <a:cubicBezTo>
                    <a:pt x="109" y="398"/>
                    <a:pt x="146" y="349"/>
                    <a:pt x="171" y="314"/>
                  </a:cubicBezTo>
                  <a:cubicBezTo>
                    <a:pt x="195" y="277"/>
                    <a:pt x="219" y="252"/>
                    <a:pt x="244" y="228"/>
                  </a:cubicBezTo>
                  <a:cubicBezTo>
                    <a:pt x="290" y="182"/>
                    <a:pt x="424" y="69"/>
                    <a:pt x="510" y="69"/>
                  </a:cubicBezTo>
                  <a:cubicBezTo>
                    <a:pt x="514" y="69"/>
                    <a:pt x="519" y="70"/>
                    <a:pt x="523" y="70"/>
                  </a:cubicBezTo>
                  <a:cubicBezTo>
                    <a:pt x="535" y="70"/>
                    <a:pt x="547" y="70"/>
                    <a:pt x="547" y="58"/>
                  </a:cubicBezTo>
                  <a:cubicBezTo>
                    <a:pt x="560" y="46"/>
                    <a:pt x="547" y="22"/>
                    <a:pt x="547" y="22"/>
                  </a:cubicBezTo>
                  <a:cubicBezTo>
                    <a:pt x="529" y="7"/>
                    <a:pt x="506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80" name="Google Shape;2680;p36"/>
            <p:cNvSpPr/>
            <p:nvPr/>
          </p:nvSpPr>
          <p:spPr>
            <a:xfrm>
              <a:off x="7701050" y="3127472"/>
              <a:ext cx="32928" cy="46907"/>
            </a:xfrm>
            <a:custGeom>
              <a:avLst/>
              <a:gdLst/>
              <a:ahLst/>
              <a:cxnLst/>
              <a:rect l="l" t="t" r="r" b="b"/>
              <a:pathLst>
                <a:path w="669" h="953" extrusionOk="0">
                  <a:moveTo>
                    <a:pt x="83" y="0"/>
                  </a:moveTo>
                  <a:cubicBezTo>
                    <a:pt x="60" y="0"/>
                    <a:pt x="37" y="2"/>
                    <a:pt x="14" y="6"/>
                  </a:cubicBezTo>
                  <a:cubicBezTo>
                    <a:pt x="1" y="19"/>
                    <a:pt x="1" y="55"/>
                    <a:pt x="14" y="55"/>
                  </a:cubicBezTo>
                  <a:cubicBezTo>
                    <a:pt x="220" y="79"/>
                    <a:pt x="366" y="201"/>
                    <a:pt x="439" y="395"/>
                  </a:cubicBezTo>
                  <a:cubicBezTo>
                    <a:pt x="512" y="565"/>
                    <a:pt x="500" y="760"/>
                    <a:pt x="573" y="930"/>
                  </a:cubicBezTo>
                  <a:cubicBezTo>
                    <a:pt x="578" y="946"/>
                    <a:pt x="589" y="953"/>
                    <a:pt x="601" y="953"/>
                  </a:cubicBezTo>
                  <a:cubicBezTo>
                    <a:pt x="617" y="953"/>
                    <a:pt x="633" y="939"/>
                    <a:pt x="633" y="919"/>
                  </a:cubicBezTo>
                  <a:cubicBezTo>
                    <a:pt x="668" y="596"/>
                    <a:pt x="484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81" name="Google Shape;2681;p36"/>
            <p:cNvSpPr/>
            <p:nvPr/>
          </p:nvSpPr>
          <p:spPr>
            <a:xfrm>
              <a:off x="7700508" y="3127374"/>
              <a:ext cx="33568" cy="47743"/>
            </a:xfrm>
            <a:custGeom>
              <a:avLst/>
              <a:gdLst/>
              <a:ahLst/>
              <a:cxnLst/>
              <a:rect l="l" t="t" r="r" b="b"/>
              <a:pathLst>
                <a:path w="682" h="970" extrusionOk="0">
                  <a:moveTo>
                    <a:pt x="109" y="8"/>
                  </a:moveTo>
                  <a:cubicBezTo>
                    <a:pt x="207" y="8"/>
                    <a:pt x="292" y="45"/>
                    <a:pt x="377" y="130"/>
                  </a:cubicBezTo>
                  <a:cubicBezTo>
                    <a:pt x="571" y="300"/>
                    <a:pt x="657" y="677"/>
                    <a:pt x="644" y="921"/>
                  </a:cubicBezTo>
                  <a:lnTo>
                    <a:pt x="620" y="945"/>
                  </a:lnTo>
                  <a:cubicBezTo>
                    <a:pt x="608" y="945"/>
                    <a:pt x="596" y="945"/>
                    <a:pt x="584" y="932"/>
                  </a:cubicBezTo>
                  <a:cubicBezTo>
                    <a:pt x="560" y="848"/>
                    <a:pt x="547" y="762"/>
                    <a:pt x="535" y="677"/>
                  </a:cubicBezTo>
                  <a:cubicBezTo>
                    <a:pt x="511" y="580"/>
                    <a:pt x="498" y="483"/>
                    <a:pt x="462" y="397"/>
                  </a:cubicBezTo>
                  <a:cubicBezTo>
                    <a:pt x="377" y="191"/>
                    <a:pt x="231" y="81"/>
                    <a:pt x="25" y="45"/>
                  </a:cubicBezTo>
                  <a:lnTo>
                    <a:pt x="25" y="32"/>
                  </a:lnTo>
                  <a:lnTo>
                    <a:pt x="25" y="21"/>
                  </a:lnTo>
                  <a:cubicBezTo>
                    <a:pt x="61" y="21"/>
                    <a:pt x="85" y="8"/>
                    <a:pt x="109" y="8"/>
                  </a:cubicBezTo>
                  <a:close/>
                  <a:moveTo>
                    <a:pt x="104" y="1"/>
                  </a:moveTo>
                  <a:cubicBezTo>
                    <a:pt x="78" y="1"/>
                    <a:pt x="52" y="3"/>
                    <a:pt x="25" y="8"/>
                  </a:cubicBezTo>
                  <a:cubicBezTo>
                    <a:pt x="12" y="8"/>
                    <a:pt x="0" y="21"/>
                    <a:pt x="0" y="32"/>
                  </a:cubicBezTo>
                  <a:cubicBezTo>
                    <a:pt x="0" y="45"/>
                    <a:pt x="12" y="57"/>
                    <a:pt x="25" y="69"/>
                  </a:cubicBezTo>
                  <a:cubicBezTo>
                    <a:pt x="219" y="94"/>
                    <a:pt x="365" y="203"/>
                    <a:pt x="450" y="397"/>
                  </a:cubicBezTo>
                  <a:cubicBezTo>
                    <a:pt x="487" y="483"/>
                    <a:pt x="498" y="580"/>
                    <a:pt x="511" y="677"/>
                  </a:cubicBezTo>
                  <a:cubicBezTo>
                    <a:pt x="523" y="762"/>
                    <a:pt x="535" y="848"/>
                    <a:pt x="571" y="932"/>
                  </a:cubicBezTo>
                  <a:cubicBezTo>
                    <a:pt x="584" y="957"/>
                    <a:pt x="596" y="969"/>
                    <a:pt x="608" y="969"/>
                  </a:cubicBezTo>
                  <a:lnTo>
                    <a:pt x="620" y="969"/>
                  </a:lnTo>
                  <a:cubicBezTo>
                    <a:pt x="633" y="957"/>
                    <a:pt x="657" y="945"/>
                    <a:pt x="657" y="921"/>
                  </a:cubicBezTo>
                  <a:cubicBezTo>
                    <a:pt x="681" y="677"/>
                    <a:pt x="584" y="300"/>
                    <a:pt x="389" y="105"/>
                  </a:cubicBezTo>
                  <a:cubicBezTo>
                    <a:pt x="302" y="38"/>
                    <a:pt x="207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82" name="Google Shape;2682;p36"/>
            <p:cNvSpPr/>
            <p:nvPr/>
          </p:nvSpPr>
          <p:spPr>
            <a:xfrm>
              <a:off x="7658571" y="3169655"/>
              <a:ext cx="25791" cy="4774"/>
            </a:xfrm>
            <a:custGeom>
              <a:avLst/>
              <a:gdLst/>
              <a:ahLst/>
              <a:cxnLst/>
              <a:rect l="l" t="t" r="r" b="b"/>
              <a:pathLst>
                <a:path w="524" h="97" extrusionOk="0">
                  <a:moveTo>
                    <a:pt x="280" y="0"/>
                  </a:moveTo>
                  <a:cubicBezTo>
                    <a:pt x="183" y="0"/>
                    <a:pt x="98" y="0"/>
                    <a:pt x="13" y="13"/>
                  </a:cubicBezTo>
                  <a:cubicBezTo>
                    <a:pt x="1" y="25"/>
                    <a:pt x="1" y="49"/>
                    <a:pt x="13" y="62"/>
                  </a:cubicBezTo>
                  <a:cubicBezTo>
                    <a:pt x="98" y="73"/>
                    <a:pt x="171" y="73"/>
                    <a:pt x="256" y="86"/>
                  </a:cubicBezTo>
                  <a:cubicBezTo>
                    <a:pt x="305" y="86"/>
                    <a:pt x="364" y="97"/>
                    <a:pt x="420" y="97"/>
                  </a:cubicBezTo>
                  <a:cubicBezTo>
                    <a:pt x="448" y="97"/>
                    <a:pt x="475" y="94"/>
                    <a:pt x="499" y="86"/>
                  </a:cubicBezTo>
                  <a:cubicBezTo>
                    <a:pt x="523" y="73"/>
                    <a:pt x="523" y="37"/>
                    <a:pt x="499" y="37"/>
                  </a:cubicBezTo>
                  <a:cubicBezTo>
                    <a:pt x="439" y="0"/>
                    <a:pt x="353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83" name="Google Shape;2683;p36"/>
            <p:cNvSpPr/>
            <p:nvPr/>
          </p:nvSpPr>
          <p:spPr>
            <a:xfrm>
              <a:off x="7657981" y="3169065"/>
              <a:ext cx="26382" cy="5414"/>
            </a:xfrm>
            <a:custGeom>
              <a:avLst/>
              <a:gdLst/>
              <a:ahLst/>
              <a:cxnLst/>
              <a:rect l="l" t="t" r="r" b="b"/>
              <a:pathLst>
                <a:path w="536" h="110" extrusionOk="0">
                  <a:moveTo>
                    <a:pt x="329" y="25"/>
                  </a:moveTo>
                  <a:cubicBezTo>
                    <a:pt x="389" y="25"/>
                    <a:pt x="451" y="25"/>
                    <a:pt x="511" y="49"/>
                  </a:cubicBezTo>
                  <a:cubicBezTo>
                    <a:pt x="524" y="61"/>
                    <a:pt x="524" y="61"/>
                    <a:pt x="524" y="74"/>
                  </a:cubicBezTo>
                  <a:lnTo>
                    <a:pt x="511" y="85"/>
                  </a:lnTo>
                  <a:cubicBezTo>
                    <a:pt x="481" y="92"/>
                    <a:pt x="451" y="95"/>
                    <a:pt x="420" y="95"/>
                  </a:cubicBezTo>
                  <a:cubicBezTo>
                    <a:pt x="390" y="95"/>
                    <a:pt x="359" y="92"/>
                    <a:pt x="329" y="85"/>
                  </a:cubicBezTo>
                  <a:lnTo>
                    <a:pt x="219" y="85"/>
                  </a:lnTo>
                  <a:cubicBezTo>
                    <a:pt x="159" y="74"/>
                    <a:pt x="98" y="74"/>
                    <a:pt x="37" y="61"/>
                  </a:cubicBezTo>
                  <a:cubicBezTo>
                    <a:pt x="25" y="61"/>
                    <a:pt x="25" y="49"/>
                    <a:pt x="25" y="49"/>
                  </a:cubicBezTo>
                  <a:cubicBezTo>
                    <a:pt x="25" y="49"/>
                    <a:pt x="25" y="37"/>
                    <a:pt x="37" y="37"/>
                  </a:cubicBezTo>
                  <a:cubicBezTo>
                    <a:pt x="86" y="25"/>
                    <a:pt x="146" y="25"/>
                    <a:pt x="208" y="25"/>
                  </a:cubicBezTo>
                  <a:close/>
                  <a:moveTo>
                    <a:pt x="292" y="1"/>
                  </a:moveTo>
                  <a:cubicBezTo>
                    <a:pt x="208" y="1"/>
                    <a:pt x="110" y="1"/>
                    <a:pt x="25" y="25"/>
                  </a:cubicBezTo>
                  <a:cubicBezTo>
                    <a:pt x="13" y="25"/>
                    <a:pt x="0" y="37"/>
                    <a:pt x="0" y="49"/>
                  </a:cubicBezTo>
                  <a:cubicBezTo>
                    <a:pt x="0" y="61"/>
                    <a:pt x="13" y="74"/>
                    <a:pt x="25" y="74"/>
                  </a:cubicBezTo>
                  <a:cubicBezTo>
                    <a:pt x="86" y="85"/>
                    <a:pt x="159" y="98"/>
                    <a:pt x="219" y="98"/>
                  </a:cubicBezTo>
                  <a:lnTo>
                    <a:pt x="268" y="98"/>
                  </a:lnTo>
                  <a:cubicBezTo>
                    <a:pt x="292" y="98"/>
                    <a:pt x="305" y="110"/>
                    <a:pt x="329" y="110"/>
                  </a:cubicBezTo>
                  <a:lnTo>
                    <a:pt x="511" y="110"/>
                  </a:lnTo>
                  <a:cubicBezTo>
                    <a:pt x="524" y="98"/>
                    <a:pt x="535" y="85"/>
                    <a:pt x="535" y="74"/>
                  </a:cubicBezTo>
                  <a:cubicBezTo>
                    <a:pt x="535" y="61"/>
                    <a:pt x="535" y="37"/>
                    <a:pt x="524" y="37"/>
                  </a:cubicBezTo>
                  <a:cubicBezTo>
                    <a:pt x="462" y="12"/>
                    <a:pt x="389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84" name="Google Shape;2684;p36"/>
            <p:cNvSpPr/>
            <p:nvPr/>
          </p:nvSpPr>
          <p:spPr>
            <a:xfrm>
              <a:off x="7704101" y="3170837"/>
              <a:ext cx="28744" cy="5562"/>
            </a:xfrm>
            <a:custGeom>
              <a:avLst/>
              <a:gdLst/>
              <a:ahLst/>
              <a:cxnLst/>
              <a:rect l="l" t="t" r="r" b="b"/>
              <a:pathLst>
                <a:path w="584" h="113" extrusionOk="0">
                  <a:moveTo>
                    <a:pt x="268" y="1"/>
                  </a:moveTo>
                  <a:cubicBezTo>
                    <a:pt x="182" y="1"/>
                    <a:pt x="98" y="1"/>
                    <a:pt x="12" y="25"/>
                  </a:cubicBezTo>
                  <a:cubicBezTo>
                    <a:pt x="0" y="25"/>
                    <a:pt x="0" y="49"/>
                    <a:pt x="12" y="62"/>
                  </a:cubicBezTo>
                  <a:cubicBezTo>
                    <a:pt x="98" y="86"/>
                    <a:pt x="182" y="86"/>
                    <a:pt x="268" y="98"/>
                  </a:cubicBezTo>
                  <a:cubicBezTo>
                    <a:pt x="316" y="105"/>
                    <a:pt x="373" y="112"/>
                    <a:pt x="429" y="112"/>
                  </a:cubicBezTo>
                  <a:cubicBezTo>
                    <a:pt x="470" y="112"/>
                    <a:pt x="511" y="108"/>
                    <a:pt x="547" y="98"/>
                  </a:cubicBezTo>
                  <a:cubicBezTo>
                    <a:pt x="584" y="86"/>
                    <a:pt x="584" y="49"/>
                    <a:pt x="547" y="25"/>
                  </a:cubicBezTo>
                  <a:cubicBezTo>
                    <a:pt x="462" y="1"/>
                    <a:pt x="35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85" name="Google Shape;2685;p36"/>
            <p:cNvSpPr/>
            <p:nvPr/>
          </p:nvSpPr>
          <p:spPr>
            <a:xfrm>
              <a:off x="7703461" y="3170492"/>
              <a:ext cx="29384" cy="6399"/>
            </a:xfrm>
            <a:custGeom>
              <a:avLst/>
              <a:gdLst/>
              <a:ahLst/>
              <a:cxnLst/>
              <a:rect l="l" t="t" r="r" b="b"/>
              <a:pathLst>
                <a:path w="597" h="130" extrusionOk="0">
                  <a:moveTo>
                    <a:pt x="329" y="20"/>
                  </a:moveTo>
                  <a:cubicBezTo>
                    <a:pt x="414" y="20"/>
                    <a:pt x="487" y="20"/>
                    <a:pt x="560" y="45"/>
                  </a:cubicBezTo>
                  <a:cubicBezTo>
                    <a:pt x="573" y="56"/>
                    <a:pt x="584" y="69"/>
                    <a:pt x="584" y="81"/>
                  </a:cubicBezTo>
                  <a:lnTo>
                    <a:pt x="560" y="105"/>
                  </a:lnTo>
                  <a:cubicBezTo>
                    <a:pt x="524" y="111"/>
                    <a:pt x="487" y="114"/>
                    <a:pt x="449" y="114"/>
                  </a:cubicBezTo>
                  <a:cubicBezTo>
                    <a:pt x="411" y="114"/>
                    <a:pt x="372" y="111"/>
                    <a:pt x="329" y="105"/>
                  </a:cubicBezTo>
                  <a:cubicBezTo>
                    <a:pt x="317" y="105"/>
                    <a:pt x="292" y="93"/>
                    <a:pt x="281" y="93"/>
                  </a:cubicBezTo>
                  <a:cubicBezTo>
                    <a:pt x="195" y="93"/>
                    <a:pt x="111" y="81"/>
                    <a:pt x="25" y="56"/>
                  </a:cubicBezTo>
                  <a:lnTo>
                    <a:pt x="25" y="45"/>
                  </a:lnTo>
                  <a:lnTo>
                    <a:pt x="25" y="32"/>
                  </a:lnTo>
                  <a:cubicBezTo>
                    <a:pt x="98" y="20"/>
                    <a:pt x="184" y="20"/>
                    <a:pt x="256" y="20"/>
                  </a:cubicBezTo>
                  <a:close/>
                  <a:moveTo>
                    <a:pt x="416" y="1"/>
                  </a:moveTo>
                  <a:cubicBezTo>
                    <a:pt x="386" y="1"/>
                    <a:pt x="356" y="3"/>
                    <a:pt x="329" y="8"/>
                  </a:cubicBezTo>
                  <a:lnTo>
                    <a:pt x="281" y="8"/>
                  </a:lnTo>
                  <a:cubicBezTo>
                    <a:pt x="195" y="8"/>
                    <a:pt x="111" y="8"/>
                    <a:pt x="25" y="20"/>
                  </a:cubicBezTo>
                  <a:cubicBezTo>
                    <a:pt x="13" y="20"/>
                    <a:pt x="1" y="32"/>
                    <a:pt x="1" y="45"/>
                  </a:cubicBezTo>
                  <a:cubicBezTo>
                    <a:pt x="1" y="56"/>
                    <a:pt x="13" y="69"/>
                    <a:pt x="25" y="69"/>
                  </a:cubicBezTo>
                  <a:cubicBezTo>
                    <a:pt x="111" y="93"/>
                    <a:pt x="195" y="105"/>
                    <a:pt x="281" y="118"/>
                  </a:cubicBezTo>
                  <a:lnTo>
                    <a:pt x="329" y="118"/>
                  </a:lnTo>
                  <a:cubicBezTo>
                    <a:pt x="365" y="129"/>
                    <a:pt x="414" y="129"/>
                    <a:pt x="463" y="129"/>
                  </a:cubicBezTo>
                  <a:cubicBezTo>
                    <a:pt x="500" y="129"/>
                    <a:pt x="536" y="129"/>
                    <a:pt x="560" y="118"/>
                  </a:cubicBezTo>
                  <a:cubicBezTo>
                    <a:pt x="584" y="105"/>
                    <a:pt x="597" y="93"/>
                    <a:pt x="597" y="81"/>
                  </a:cubicBezTo>
                  <a:cubicBezTo>
                    <a:pt x="597" y="56"/>
                    <a:pt x="584" y="32"/>
                    <a:pt x="560" y="32"/>
                  </a:cubicBezTo>
                  <a:cubicBezTo>
                    <a:pt x="522" y="9"/>
                    <a:pt x="468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</p:grpSp>
      <p:grpSp>
        <p:nvGrpSpPr>
          <p:cNvPr id="2686" name="Google Shape;2686;p36"/>
          <p:cNvGrpSpPr/>
          <p:nvPr/>
        </p:nvGrpSpPr>
        <p:grpSpPr>
          <a:xfrm rot="756854">
            <a:off x="8182285" y="1474670"/>
            <a:ext cx="2197649" cy="1784268"/>
            <a:chOff x="1603657" y="2766825"/>
            <a:chExt cx="286814" cy="232860"/>
          </a:xfrm>
        </p:grpSpPr>
        <p:sp>
          <p:nvSpPr>
            <p:cNvPr id="2687" name="Google Shape;2687;p36"/>
            <p:cNvSpPr/>
            <p:nvPr/>
          </p:nvSpPr>
          <p:spPr>
            <a:xfrm>
              <a:off x="1604297" y="2767366"/>
              <a:ext cx="244279" cy="231580"/>
            </a:xfrm>
            <a:custGeom>
              <a:avLst/>
              <a:gdLst/>
              <a:ahLst/>
              <a:cxnLst/>
              <a:rect l="l" t="t" r="r" b="b"/>
              <a:pathLst>
                <a:path w="4963" h="4705" extrusionOk="0">
                  <a:moveTo>
                    <a:pt x="4682" y="62"/>
                  </a:moveTo>
                  <a:cubicBezTo>
                    <a:pt x="4768" y="195"/>
                    <a:pt x="4792" y="378"/>
                    <a:pt x="4828" y="536"/>
                  </a:cubicBezTo>
                  <a:cubicBezTo>
                    <a:pt x="4877" y="743"/>
                    <a:pt x="4865" y="962"/>
                    <a:pt x="4877" y="1168"/>
                  </a:cubicBezTo>
                  <a:cubicBezTo>
                    <a:pt x="4877" y="1376"/>
                    <a:pt x="4901" y="1570"/>
                    <a:pt x="4865" y="1776"/>
                  </a:cubicBezTo>
                  <a:lnTo>
                    <a:pt x="4792" y="2324"/>
                  </a:lnTo>
                  <a:cubicBezTo>
                    <a:pt x="4731" y="2713"/>
                    <a:pt x="4670" y="3102"/>
                    <a:pt x="4585" y="3479"/>
                  </a:cubicBezTo>
                  <a:cubicBezTo>
                    <a:pt x="4549" y="3649"/>
                    <a:pt x="4512" y="3832"/>
                    <a:pt x="4476" y="4002"/>
                  </a:cubicBezTo>
                  <a:cubicBezTo>
                    <a:pt x="4439" y="4184"/>
                    <a:pt x="4427" y="4355"/>
                    <a:pt x="4330" y="4501"/>
                  </a:cubicBezTo>
                  <a:cubicBezTo>
                    <a:pt x="4326" y="4497"/>
                    <a:pt x="4322" y="4496"/>
                    <a:pt x="4317" y="4496"/>
                  </a:cubicBezTo>
                  <a:cubicBezTo>
                    <a:pt x="4305" y="4496"/>
                    <a:pt x="4293" y="4504"/>
                    <a:pt x="4293" y="4513"/>
                  </a:cubicBezTo>
                  <a:cubicBezTo>
                    <a:pt x="4147" y="4513"/>
                    <a:pt x="4001" y="4513"/>
                    <a:pt x="3855" y="4501"/>
                  </a:cubicBezTo>
                  <a:cubicBezTo>
                    <a:pt x="3791" y="4493"/>
                    <a:pt x="3727" y="4490"/>
                    <a:pt x="3663" y="4490"/>
                  </a:cubicBezTo>
                  <a:cubicBezTo>
                    <a:pt x="3521" y="4490"/>
                    <a:pt x="3378" y="4504"/>
                    <a:pt x="3235" y="4513"/>
                  </a:cubicBezTo>
                  <a:cubicBezTo>
                    <a:pt x="3138" y="4513"/>
                    <a:pt x="3052" y="4525"/>
                    <a:pt x="2968" y="4525"/>
                  </a:cubicBezTo>
                  <a:cubicBezTo>
                    <a:pt x="2882" y="4525"/>
                    <a:pt x="2798" y="4537"/>
                    <a:pt x="2712" y="4549"/>
                  </a:cubicBezTo>
                  <a:cubicBezTo>
                    <a:pt x="2517" y="4573"/>
                    <a:pt x="2335" y="4562"/>
                    <a:pt x="2141" y="4586"/>
                  </a:cubicBezTo>
                  <a:cubicBezTo>
                    <a:pt x="1958" y="4610"/>
                    <a:pt x="1763" y="4610"/>
                    <a:pt x="1569" y="4622"/>
                  </a:cubicBezTo>
                  <a:cubicBezTo>
                    <a:pt x="1444" y="4640"/>
                    <a:pt x="1333" y="4651"/>
                    <a:pt x="1216" y="4651"/>
                  </a:cubicBezTo>
                  <a:cubicBezTo>
                    <a:pt x="1172" y="4651"/>
                    <a:pt x="1128" y="4650"/>
                    <a:pt x="1082" y="4646"/>
                  </a:cubicBezTo>
                  <a:cubicBezTo>
                    <a:pt x="900" y="4635"/>
                    <a:pt x="706" y="4622"/>
                    <a:pt x="523" y="4610"/>
                  </a:cubicBezTo>
                  <a:cubicBezTo>
                    <a:pt x="495" y="4606"/>
                    <a:pt x="466" y="4605"/>
                    <a:pt x="438" y="4605"/>
                  </a:cubicBezTo>
                  <a:cubicBezTo>
                    <a:pt x="381" y="4605"/>
                    <a:pt x="324" y="4610"/>
                    <a:pt x="268" y="4610"/>
                  </a:cubicBezTo>
                  <a:cubicBezTo>
                    <a:pt x="231" y="4598"/>
                    <a:pt x="109" y="4598"/>
                    <a:pt x="73" y="4586"/>
                  </a:cubicBezTo>
                  <a:cubicBezTo>
                    <a:pt x="73" y="4573"/>
                    <a:pt x="61" y="4573"/>
                    <a:pt x="61" y="4573"/>
                  </a:cubicBezTo>
                  <a:cubicBezTo>
                    <a:pt x="195" y="4452"/>
                    <a:pt x="341" y="4343"/>
                    <a:pt x="450" y="4197"/>
                  </a:cubicBezTo>
                  <a:cubicBezTo>
                    <a:pt x="535" y="4087"/>
                    <a:pt x="608" y="3965"/>
                    <a:pt x="669" y="3844"/>
                  </a:cubicBezTo>
                  <a:cubicBezTo>
                    <a:pt x="681" y="3856"/>
                    <a:pt x="693" y="3881"/>
                    <a:pt x="706" y="3905"/>
                  </a:cubicBezTo>
                  <a:cubicBezTo>
                    <a:pt x="657" y="3954"/>
                    <a:pt x="644" y="4038"/>
                    <a:pt x="608" y="4100"/>
                  </a:cubicBezTo>
                  <a:cubicBezTo>
                    <a:pt x="584" y="4148"/>
                    <a:pt x="560" y="4184"/>
                    <a:pt x="535" y="4221"/>
                  </a:cubicBezTo>
                  <a:cubicBezTo>
                    <a:pt x="499" y="4257"/>
                    <a:pt x="474" y="4319"/>
                    <a:pt x="438" y="4343"/>
                  </a:cubicBezTo>
                  <a:cubicBezTo>
                    <a:pt x="417" y="4364"/>
                    <a:pt x="433" y="4394"/>
                    <a:pt x="453" y="4394"/>
                  </a:cubicBezTo>
                  <a:cubicBezTo>
                    <a:pt x="456" y="4394"/>
                    <a:pt x="459" y="4393"/>
                    <a:pt x="463" y="4392"/>
                  </a:cubicBezTo>
                  <a:cubicBezTo>
                    <a:pt x="523" y="4343"/>
                    <a:pt x="560" y="4270"/>
                    <a:pt x="608" y="4209"/>
                  </a:cubicBezTo>
                  <a:lnTo>
                    <a:pt x="681" y="4063"/>
                  </a:lnTo>
                  <a:cubicBezTo>
                    <a:pt x="693" y="4027"/>
                    <a:pt x="706" y="3978"/>
                    <a:pt x="742" y="3941"/>
                  </a:cubicBezTo>
                  <a:cubicBezTo>
                    <a:pt x="742" y="3954"/>
                    <a:pt x="754" y="3965"/>
                    <a:pt x="754" y="3965"/>
                  </a:cubicBezTo>
                  <a:lnTo>
                    <a:pt x="839" y="4051"/>
                  </a:lnTo>
                  <a:lnTo>
                    <a:pt x="827" y="4051"/>
                  </a:lnTo>
                  <a:cubicBezTo>
                    <a:pt x="815" y="4051"/>
                    <a:pt x="803" y="4051"/>
                    <a:pt x="803" y="4063"/>
                  </a:cubicBezTo>
                  <a:cubicBezTo>
                    <a:pt x="790" y="4124"/>
                    <a:pt x="742" y="4197"/>
                    <a:pt x="717" y="4233"/>
                  </a:cubicBezTo>
                  <a:cubicBezTo>
                    <a:pt x="669" y="4282"/>
                    <a:pt x="644" y="4355"/>
                    <a:pt x="584" y="4392"/>
                  </a:cubicBezTo>
                  <a:cubicBezTo>
                    <a:pt x="565" y="4401"/>
                    <a:pt x="576" y="4434"/>
                    <a:pt x="595" y="4434"/>
                  </a:cubicBezTo>
                  <a:cubicBezTo>
                    <a:pt x="599" y="4434"/>
                    <a:pt x="604" y="4432"/>
                    <a:pt x="608" y="4428"/>
                  </a:cubicBezTo>
                  <a:cubicBezTo>
                    <a:pt x="681" y="4392"/>
                    <a:pt x="706" y="4306"/>
                    <a:pt x="754" y="4246"/>
                  </a:cubicBezTo>
                  <a:cubicBezTo>
                    <a:pt x="790" y="4209"/>
                    <a:pt x="827" y="4148"/>
                    <a:pt x="839" y="4100"/>
                  </a:cubicBezTo>
                  <a:lnTo>
                    <a:pt x="863" y="4075"/>
                  </a:lnTo>
                  <a:cubicBezTo>
                    <a:pt x="888" y="4111"/>
                    <a:pt x="912" y="4136"/>
                    <a:pt x="949" y="4173"/>
                  </a:cubicBezTo>
                  <a:cubicBezTo>
                    <a:pt x="973" y="4197"/>
                    <a:pt x="998" y="4209"/>
                    <a:pt x="1034" y="4233"/>
                  </a:cubicBezTo>
                  <a:cubicBezTo>
                    <a:pt x="1022" y="4233"/>
                    <a:pt x="1022" y="4233"/>
                    <a:pt x="1022" y="4246"/>
                  </a:cubicBezTo>
                  <a:cubicBezTo>
                    <a:pt x="998" y="4330"/>
                    <a:pt x="936" y="4392"/>
                    <a:pt x="912" y="4476"/>
                  </a:cubicBezTo>
                  <a:cubicBezTo>
                    <a:pt x="905" y="4491"/>
                    <a:pt x="921" y="4502"/>
                    <a:pt x="934" y="4502"/>
                  </a:cubicBezTo>
                  <a:cubicBezTo>
                    <a:pt x="942" y="4502"/>
                    <a:pt x="949" y="4498"/>
                    <a:pt x="949" y="4489"/>
                  </a:cubicBezTo>
                  <a:cubicBezTo>
                    <a:pt x="961" y="4440"/>
                    <a:pt x="998" y="4403"/>
                    <a:pt x="1022" y="4367"/>
                  </a:cubicBezTo>
                  <a:cubicBezTo>
                    <a:pt x="1034" y="4330"/>
                    <a:pt x="1058" y="4294"/>
                    <a:pt x="1071" y="4257"/>
                  </a:cubicBezTo>
                  <a:cubicBezTo>
                    <a:pt x="1095" y="4270"/>
                    <a:pt x="1107" y="4294"/>
                    <a:pt x="1131" y="4306"/>
                  </a:cubicBezTo>
                  <a:cubicBezTo>
                    <a:pt x="1144" y="4306"/>
                    <a:pt x="1155" y="4319"/>
                    <a:pt x="1155" y="4330"/>
                  </a:cubicBezTo>
                  <a:lnTo>
                    <a:pt x="1155" y="4343"/>
                  </a:lnTo>
                  <a:cubicBezTo>
                    <a:pt x="1155" y="4392"/>
                    <a:pt x="1119" y="4428"/>
                    <a:pt x="1107" y="4465"/>
                  </a:cubicBezTo>
                  <a:cubicBezTo>
                    <a:pt x="1100" y="4485"/>
                    <a:pt x="1113" y="4498"/>
                    <a:pt x="1128" y="4498"/>
                  </a:cubicBezTo>
                  <a:cubicBezTo>
                    <a:pt x="1139" y="4498"/>
                    <a:pt x="1150" y="4492"/>
                    <a:pt x="1155" y="4476"/>
                  </a:cubicBezTo>
                  <a:cubicBezTo>
                    <a:pt x="1168" y="4440"/>
                    <a:pt x="1192" y="4403"/>
                    <a:pt x="1204" y="4355"/>
                  </a:cubicBezTo>
                  <a:cubicBezTo>
                    <a:pt x="1217" y="4367"/>
                    <a:pt x="1228" y="4379"/>
                    <a:pt x="1253" y="4392"/>
                  </a:cubicBezTo>
                  <a:cubicBezTo>
                    <a:pt x="1277" y="4403"/>
                    <a:pt x="1350" y="4452"/>
                    <a:pt x="1362" y="4476"/>
                  </a:cubicBezTo>
                  <a:cubicBezTo>
                    <a:pt x="1367" y="4486"/>
                    <a:pt x="1377" y="4490"/>
                    <a:pt x="1387" y="4490"/>
                  </a:cubicBezTo>
                  <a:cubicBezTo>
                    <a:pt x="1403" y="4490"/>
                    <a:pt x="1418" y="4479"/>
                    <a:pt x="1411" y="4465"/>
                  </a:cubicBezTo>
                  <a:cubicBezTo>
                    <a:pt x="1398" y="4428"/>
                    <a:pt x="1362" y="4403"/>
                    <a:pt x="1325" y="4379"/>
                  </a:cubicBezTo>
                  <a:cubicBezTo>
                    <a:pt x="1253" y="4330"/>
                    <a:pt x="1168" y="4270"/>
                    <a:pt x="1095" y="4221"/>
                  </a:cubicBezTo>
                  <a:cubicBezTo>
                    <a:pt x="998" y="4148"/>
                    <a:pt x="936" y="4087"/>
                    <a:pt x="863" y="4002"/>
                  </a:cubicBezTo>
                  <a:cubicBezTo>
                    <a:pt x="803" y="3941"/>
                    <a:pt x="754" y="3868"/>
                    <a:pt x="706" y="3795"/>
                  </a:cubicBezTo>
                  <a:cubicBezTo>
                    <a:pt x="730" y="3747"/>
                    <a:pt x="754" y="3698"/>
                    <a:pt x="766" y="3649"/>
                  </a:cubicBezTo>
                  <a:cubicBezTo>
                    <a:pt x="936" y="3297"/>
                    <a:pt x="1022" y="2932"/>
                    <a:pt x="1034" y="2543"/>
                  </a:cubicBezTo>
                  <a:cubicBezTo>
                    <a:pt x="1058" y="2130"/>
                    <a:pt x="998" y="1716"/>
                    <a:pt x="973" y="1290"/>
                  </a:cubicBezTo>
                  <a:cubicBezTo>
                    <a:pt x="961" y="1108"/>
                    <a:pt x="949" y="925"/>
                    <a:pt x="912" y="730"/>
                  </a:cubicBezTo>
                  <a:cubicBezTo>
                    <a:pt x="900" y="694"/>
                    <a:pt x="815" y="257"/>
                    <a:pt x="803" y="184"/>
                  </a:cubicBezTo>
                  <a:cubicBezTo>
                    <a:pt x="1119" y="184"/>
                    <a:pt x="1423" y="195"/>
                    <a:pt x="1739" y="195"/>
                  </a:cubicBezTo>
                  <a:cubicBezTo>
                    <a:pt x="2092" y="195"/>
                    <a:pt x="2433" y="220"/>
                    <a:pt x="2773" y="220"/>
                  </a:cubicBezTo>
                  <a:cubicBezTo>
                    <a:pt x="2893" y="211"/>
                    <a:pt x="3013" y="203"/>
                    <a:pt x="3133" y="203"/>
                  </a:cubicBezTo>
                  <a:cubicBezTo>
                    <a:pt x="3183" y="203"/>
                    <a:pt x="3234" y="204"/>
                    <a:pt x="3284" y="208"/>
                  </a:cubicBezTo>
                  <a:cubicBezTo>
                    <a:pt x="3442" y="208"/>
                    <a:pt x="3600" y="208"/>
                    <a:pt x="3758" y="184"/>
                  </a:cubicBezTo>
                  <a:cubicBezTo>
                    <a:pt x="3916" y="171"/>
                    <a:pt x="4062" y="171"/>
                    <a:pt x="4220" y="147"/>
                  </a:cubicBezTo>
                  <a:cubicBezTo>
                    <a:pt x="4306" y="135"/>
                    <a:pt x="4390" y="111"/>
                    <a:pt x="4463" y="98"/>
                  </a:cubicBezTo>
                  <a:cubicBezTo>
                    <a:pt x="4536" y="86"/>
                    <a:pt x="4609" y="62"/>
                    <a:pt x="4670" y="62"/>
                  </a:cubicBezTo>
                  <a:close/>
                  <a:moveTo>
                    <a:pt x="4682" y="1"/>
                  </a:moveTo>
                  <a:cubicBezTo>
                    <a:pt x="4670" y="1"/>
                    <a:pt x="4670" y="1"/>
                    <a:pt x="4670" y="13"/>
                  </a:cubicBezTo>
                  <a:cubicBezTo>
                    <a:pt x="4560" y="25"/>
                    <a:pt x="4439" y="62"/>
                    <a:pt x="4330" y="74"/>
                  </a:cubicBezTo>
                  <a:cubicBezTo>
                    <a:pt x="4160" y="111"/>
                    <a:pt x="3977" y="135"/>
                    <a:pt x="3795" y="135"/>
                  </a:cubicBezTo>
                  <a:cubicBezTo>
                    <a:pt x="3636" y="135"/>
                    <a:pt x="3490" y="159"/>
                    <a:pt x="3320" y="159"/>
                  </a:cubicBezTo>
                  <a:cubicBezTo>
                    <a:pt x="3273" y="156"/>
                    <a:pt x="3226" y="154"/>
                    <a:pt x="3177" y="154"/>
                  </a:cubicBezTo>
                  <a:cubicBezTo>
                    <a:pt x="3062" y="154"/>
                    <a:pt x="2942" y="163"/>
                    <a:pt x="2822" y="171"/>
                  </a:cubicBezTo>
                  <a:cubicBezTo>
                    <a:pt x="2481" y="171"/>
                    <a:pt x="2128" y="147"/>
                    <a:pt x="1788" y="147"/>
                  </a:cubicBezTo>
                  <a:cubicBezTo>
                    <a:pt x="1460" y="147"/>
                    <a:pt x="1144" y="135"/>
                    <a:pt x="827" y="135"/>
                  </a:cubicBezTo>
                  <a:cubicBezTo>
                    <a:pt x="827" y="125"/>
                    <a:pt x="812" y="107"/>
                    <a:pt x="799" y="107"/>
                  </a:cubicBezTo>
                  <a:cubicBezTo>
                    <a:pt x="796" y="107"/>
                    <a:pt x="793" y="108"/>
                    <a:pt x="790" y="111"/>
                  </a:cubicBezTo>
                  <a:lnTo>
                    <a:pt x="766" y="135"/>
                  </a:lnTo>
                  <a:cubicBezTo>
                    <a:pt x="742" y="268"/>
                    <a:pt x="790" y="427"/>
                    <a:pt x="827" y="549"/>
                  </a:cubicBezTo>
                  <a:cubicBezTo>
                    <a:pt x="863" y="755"/>
                    <a:pt x="900" y="949"/>
                    <a:pt x="912" y="1168"/>
                  </a:cubicBezTo>
                  <a:cubicBezTo>
                    <a:pt x="925" y="1363"/>
                    <a:pt x="936" y="1570"/>
                    <a:pt x="949" y="1765"/>
                  </a:cubicBezTo>
                  <a:cubicBezTo>
                    <a:pt x="973" y="1971"/>
                    <a:pt x="998" y="2166"/>
                    <a:pt x="998" y="2373"/>
                  </a:cubicBezTo>
                  <a:cubicBezTo>
                    <a:pt x="998" y="2798"/>
                    <a:pt x="925" y="3200"/>
                    <a:pt x="742" y="3589"/>
                  </a:cubicBezTo>
                  <a:cubicBezTo>
                    <a:pt x="717" y="3649"/>
                    <a:pt x="693" y="3711"/>
                    <a:pt x="657" y="3771"/>
                  </a:cubicBezTo>
                  <a:cubicBezTo>
                    <a:pt x="644" y="3771"/>
                    <a:pt x="644" y="3783"/>
                    <a:pt x="644" y="3795"/>
                  </a:cubicBezTo>
                  <a:cubicBezTo>
                    <a:pt x="584" y="3905"/>
                    <a:pt x="523" y="4002"/>
                    <a:pt x="450" y="4111"/>
                  </a:cubicBezTo>
                  <a:cubicBezTo>
                    <a:pt x="341" y="4270"/>
                    <a:pt x="182" y="4403"/>
                    <a:pt x="25" y="4537"/>
                  </a:cubicBezTo>
                  <a:cubicBezTo>
                    <a:pt x="21" y="4534"/>
                    <a:pt x="17" y="4532"/>
                    <a:pt x="14" y="4532"/>
                  </a:cubicBezTo>
                  <a:cubicBezTo>
                    <a:pt x="6" y="4532"/>
                    <a:pt x="0" y="4541"/>
                    <a:pt x="0" y="4549"/>
                  </a:cubicBezTo>
                  <a:lnTo>
                    <a:pt x="0" y="4562"/>
                  </a:lnTo>
                  <a:cubicBezTo>
                    <a:pt x="0" y="4573"/>
                    <a:pt x="12" y="4586"/>
                    <a:pt x="12" y="4586"/>
                  </a:cubicBezTo>
                  <a:lnTo>
                    <a:pt x="12" y="4598"/>
                  </a:lnTo>
                  <a:cubicBezTo>
                    <a:pt x="36" y="4635"/>
                    <a:pt x="73" y="4622"/>
                    <a:pt x="109" y="4635"/>
                  </a:cubicBezTo>
                  <a:cubicBezTo>
                    <a:pt x="182" y="4646"/>
                    <a:pt x="255" y="4659"/>
                    <a:pt x="328" y="4659"/>
                  </a:cubicBezTo>
                  <a:cubicBezTo>
                    <a:pt x="383" y="4665"/>
                    <a:pt x="438" y="4665"/>
                    <a:pt x="491" y="4665"/>
                  </a:cubicBezTo>
                  <a:cubicBezTo>
                    <a:pt x="544" y="4665"/>
                    <a:pt x="596" y="4665"/>
                    <a:pt x="644" y="4671"/>
                  </a:cubicBezTo>
                  <a:cubicBezTo>
                    <a:pt x="742" y="4683"/>
                    <a:pt x="839" y="4683"/>
                    <a:pt x="936" y="4695"/>
                  </a:cubicBezTo>
                  <a:cubicBezTo>
                    <a:pt x="1021" y="4701"/>
                    <a:pt x="1104" y="4705"/>
                    <a:pt x="1186" y="4705"/>
                  </a:cubicBezTo>
                  <a:cubicBezTo>
                    <a:pt x="1268" y="4705"/>
                    <a:pt x="1350" y="4701"/>
                    <a:pt x="1435" y="4695"/>
                  </a:cubicBezTo>
                  <a:cubicBezTo>
                    <a:pt x="1533" y="4683"/>
                    <a:pt x="1617" y="4671"/>
                    <a:pt x="1715" y="4659"/>
                  </a:cubicBezTo>
                  <a:cubicBezTo>
                    <a:pt x="1825" y="4659"/>
                    <a:pt x="1934" y="4635"/>
                    <a:pt x="2031" y="4635"/>
                  </a:cubicBezTo>
                  <a:cubicBezTo>
                    <a:pt x="2214" y="4635"/>
                    <a:pt x="2396" y="4622"/>
                    <a:pt x="2579" y="4610"/>
                  </a:cubicBezTo>
                  <a:cubicBezTo>
                    <a:pt x="2663" y="4598"/>
                    <a:pt x="2749" y="4586"/>
                    <a:pt x="2846" y="4573"/>
                  </a:cubicBezTo>
                  <a:cubicBezTo>
                    <a:pt x="2911" y="4573"/>
                    <a:pt x="2976" y="4584"/>
                    <a:pt x="3041" y="4584"/>
                  </a:cubicBezTo>
                  <a:cubicBezTo>
                    <a:pt x="3073" y="4584"/>
                    <a:pt x="3106" y="4582"/>
                    <a:pt x="3138" y="4573"/>
                  </a:cubicBezTo>
                  <a:cubicBezTo>
                    <a:pt x="3272" y="4542"/>
                    <a:pt x="3411" y="4533"/>
                    <a:pt x="3551" y="4533"/>
                  </a:cubicBezTo>
                  <a:cubicBezTo>
                    <a:pt x="3794" y="4533"/>
                    <a:pt x="4042" y="4562"/>
                    <a:pt x="4281" y="4562"/>
                  </a:cubicBezTo>
                  <a:cubicBezTo>
                    <a:pt x="4281" y="4580"/>
                    <a:pt x="4294" y="4591"/>
                    <a:pt x="4306" y="4591"/>
                  </a:cubicBezTo>
                  <a:cubicBezTo>
                    <a:pt x="4310" y="4591"/>
                    <a:pt x="4314" y="4589"/>
                    <a:pt x="4317" y="4586"/>
                  </a:cubicBezTo>
                  <a:cubicBezTo>
                    <a:pt x="4427" y="4465"/>
                    <a:pt x="4463" y="4319"/>
                    <a:pt x="4500" y="4173"/>
                  </a:cubicBezTo>
                  <a:cubicBezTo>
                    <a:pt x="4536" y="3978"/>
                    <a:pt x="4573" y="3795"/>
                    <a:pt x="4609" y="3601"/>
                  </a:cubicBezTo>
                  <a:cubicBezTo>
                    <a:pt x="4695" y="3200"/>
                    <a:pt x="4768" y="2786"/>
                    <a:pt x="4828" y="2373"/>
                  </a:cubicBezTo>
                  <a:cubicBezTo>
                    <a:pt x="4852" y="2166"/>
                    <a:pt x="4889" y="1947"/>
                    <a:pt x="4925" y="1740"/>
                  </a:cubicBezTo>
                  <a:cubicBezTo>
                    <a:pt x="4962" y="1546"/>
                    <a:pt x="4925" y="1327"/>
                    <a:pt x="4925" y="1132"/>
                  </a:cubicBezTo>
                  <a:cubicBezTo>
                    <a:pt x="4914" y="925"/>
                    <a:pt x="4914" y="719"/>
                    <a:pt x="4877" y="524"/>
                  </a:cubicBezTo>
                  <a:cubicBezTo>
                    <a:pt x="4841" y="366"/>
                    <a:pt x="4816" y="171"/>
                    <a:pt x="4719" y="38"/>
                  </a:cubicBezTo>
                  <a:cubicBezTo>
                    <a:pt x="4731" y="25"/>
                    <a:pt x="4719" y="1"/>
                    <a:pt x="47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88" name="Google Shape;2688;p36"/>
            <p:cNvSpPr/>
            <p:nvPr/>
          </p:nvSpPr>
          <p:spPr>
            <a:xfrm>
              <a:off x="1603657" y="2766825"/>
              <a:ext cx="244919" cy="232860"/>
            </a:xfrm>
            <a:custGeom>
              <a:avLst/>
              <a:gdLst/>
              <a:ahLst/>
              <a:cxnLst/>
              <a:rect l="l" t="t" r="r" b="b"/>
              <a:pathLst>
                <a:path w="4976" h="4731" extrusionOk="0">
                  <a:moveTo>
                    <a:pt x="852" y="4074"/>
                  </a:moveTo>
                  <a:lnTo>
                    <a:pt x="852" y="4086"/>
                  </a:lnTo>
                  <a:lnTo>
                    <a:pt x="840" y="4086"/>
                  </a:lnTo>
                  <a:lnTo>
                    <a:pt x="840" y="4098"/>
                  </a:lnTo>
                  <a:cubicBezTo>
                    <a:pt x="828" y="4147"/>
                    <a:pt x="792" y="4208"/>
                    <a:pt x="755" y="4244"/>
                  </a:cubicBezTo>
                  <a:cubicBezTo>
                    <a:pt x="743" y="4268"/>
                    <a:pt x="719" y="4293"/>
                    <a:pt x="706" y="4330"/>
                  </a:cubicBezTo>
                  <a:cubicBezTo>
                    <a:pt x="682" y="4366"/>
                    <a:pt x="657" y="4403"/>
                    <a:pt x="621" y="4427"/>
                  </a:cubicBezTo>
                  <a:lnTo>
                    <a:pt x="609" y="4427"/>
                  </a:lnTo>
                  <a:lnTo>
                    <a:pt x="609" y="4414"/>
                  </a:lnTo>
                  <a:cubicBezTo>
                    <a:pt x="646" y="4390"/>
                    <a:pt x="670" y="4354"/>
                    <a:pt x="694" y="4317"/>
                  </a:cubicBezTo>
                  <a:cubicBezTo>
                    <a:pt x="706" y="4293"/>
                    <a:pt x="719" y="4268"/>
                    <a:pt x="743" y="4257"/>
                  </a:cubicBezTo>
                  <a:cubicBezTo>
                    <a:pt x="767" y="4220"/>
                    <a:pt x="816" y="4135"/>
                    <a:pt x="828" y="4086"/>
                  </a:cubicBezTo>
                  <a:cubicBezTo>
                    <a:pt x="828" y="4074"/>
                    <a:pt x="840" y="4074"/>
                    <a:pt x="840" y="4074"/>
                  </a:cubicBezTo>
                  <a:close/>
                  <a:moveTo>
                    <a:pt x="1193" y="4341"/>
                  </a:moveTo>
                  <a:lnTo>
                    <a:pt x="1193" y="4366"/>
                  </a:lnTo>
                  <a:cubicBezTo>
                    <a:pt x="1193" y="4390"/>
                    <a:pt x="1181" y="4403"/>
                    <a:pt x="1168" y="4427"/>
                  </a:cubicBezTo>
                  <a:cubicBezTo>
                    <a:pt x="1157" y="4451"/>
                    <a:pt x="1157" y="4463"/>
                    <a:pt x="1144" y="4487"/>
                  </a:cubicBezTo>
                  <a:lnTo>
                    <a:pt x="1132" y="4487"/>
                  </a:lnTo>
                  <a:cubicBezTo>
                    <a:pt x="1144" y="4463"/>
                    <a:pt x="1144" y="4451"/>
                    <a:pt x="1157" y="4439"/>
                  </a:cubicBezTo>
                  <a:cubicBezTo>
                    <a:pt x="1168" y="4414"/>
                    <a:pt x="1181" y="4390"/>
                    <a:pt x="1181" y="4354"/>
                  </a:cubicBezTo>
                  <a:lnTo>
                    <a:pt x="1193" y="4341"/>
                  </a:lnTo>
                  <a:close/>
                  <a:moveTo>
                    <a:pt x="1071" y="4244"/>
                  </a:moveTo>
                  <a:lnTo>
                    <a:pt x="1059" y="4268"/>
                  </a:lnTo>
                  <a:cubicBezTo>
                    <a:pt x="1059" y="4305"/>
                    <a:pt x="1035" y="4330"/>
                    <a:pt x="1022" y="4366"/>
                  </a:cubicBezTo>
                  <a:cubicBezTo>
                    <a:pt x="1011" y="4378"/>
                    <a:pt x="998" y="4403"/>
                    <a:pt x="998" y="4414"/>
                  </a:cubicBezTo>
                  <a:cubicBezTo>
                    <a:pt x="974" y="4439"/>
                    <a:pt x="962" y="4463"/>
                    <a:pt x="949" y="4500"/>
                  </a:cubicBezTo>
                  <a:lnTo>
                    <a:pt x="938" y="4500"/>
                  </a:lnTo>
                  <a:cubicBezTo>
                    <a:pt x="949" y="4451"/>
                    <a:pt x="974" y="4427"/>
                    <a:pt x="986" y="4390"/>
                  </a:cubicBezTo>
                  <a:cubicBezTo>
                    <a:pt x="1022" y="4341"/>
                    <a:pt x="1047" y="4305"/>
                    <a:pt x="1059" y="4257"/>
                  </a:cubicBezTo>
                  <a:lnTo>
                    <a:pt x="1071" y="4244"/>
                  </a:lnTo>
                  <a:close/>
                  <a:moveTo>
                    <a:pt x="4683" y="85"/>
                  </a:moveTo>
                  <a:cubicBezTo>
                    <a:pt x="4744" y="195"/>
                    <a:pt x="4781" y="316"/>
                    <a:pt x="4805" y="450"/>
                  </a:cubicBezTo>
                  <a:cubicBezTo>
                    <a:pt x="4805" y="487"/>
                    <a:pt x="4817" y="511"/>
                    <a:pt x="4829" y="547"/>
                  </a:cubicBezTo>
                  <a:cubicBezTo>
                    <a:pt x="4865" y="705"/>
                    <a:pt x="4865" y="863"/>
                    <a:pt x="4865" y="1022"/>
                  </a:cubicBezTo>
                  <a:lnTo>
                    <a:pt x="4865" y="1179"/>
                  </a:lnTo>
                  <a:cubicBezTo>
                    <a:pt x="4865" y="1216"/>
                    <a:pt x="4878" y="1265"/>
                    <a:pt x="4878" y="1301"/>
                  </a:cubicBezTo>
                  <a:cubicBezTo>
                    <a:pt x="4890" y="1459"/>
                    <a:pt x="4890" y="1617"/>
                    <a:pt x="4865" y="1787"/>
                  </a:cubicBezTo>
                  <a:cubicBezTo>
                    <a:pt x="4841" y="1922"/>
                    <a:pt x="4817" y="2068"/>
                    <a:pt x="4805" y="2213"/>
                  </a:cubicBezTo>
                  <a:cubicBezTo>
                    <a:pt x="4792" y="2249"/>
                    <a:pt x="4792" y="2298"/>
                    <a:pt x="4781" y="2335"/>
                  </a:cubicBezTo>
                  <a:cubicBezTo>
                    <a:pt x="4732" y="2700"/>
                    <a:pt x="4671" y="3101"/>
                    <a:pt x="4586" y="3478"/>
                  </a:cubicBezTo>
                  <a:lnTo>
                    <a:pt x="4573" y="3514"/>
                  </a:lnTo>
                  <a:cubicBezTo>
                    <a:pt x="4537" y="3673"/>
                    <a:pt x="4500" y="3843"/>
                    <a:pt x="4476" y="4013"/>
                  </a:cubicBezTo>
                  <a:cubicBezTo>
                    <a:pt x="4464" y="4038"/>
                    <a:pt x="4464" y="4062"/>
                    <a:pt x="4464" y="4074"/>
                  </a:cubicBezTo>
                  <a:cubicBezTo>
                    <a:pt x="4440" y="4220"/>
                    <a:pt x="4403" y="4366"/>
                    <a:pt x="4330" y="4487"/>
                  </a:cubicBezTo>
                  <a:cubicBezTo>
                    <a:pt x="4319" y="4487"/>
                    <a:pt x="4319" y="4487"/>
                    <a:pt x="4306" y="4500"/>
                  </a:cubicBezTo>
                  <a:cubicBezTo>
                    <a:pt x="4306" y="4500"/>
                    <a:pt x="4294" y="4500"/>
                    <a:pt x="4294" y="4512"/>
                  </a:cubicBezTo>
                  <a:cubicBezTo>
                    <a:pt x="4148" y="4512"/>
                    <a:pt x="4002" y="4500"/>
                    <a:pt x="3868" y="4487"/>
                  </a:cubicBezTo>
                  <a:cubicBezTo>
                    <a:pt x="3819" y="4483"/>
                    <a:pt x="3769" y="4482"/>
                    <a:pt x="3719" y="4482"/>
                  </a:cubicBezTo>
                  <a:cubicBezTo>
                    <a:pt x="3618" y="4482"/>
                    <a:pt x="3516" y="4487"/>
                    <a:pt x="3419" y="4487"/>
                  </a:cubicBezTo>
                  <a:cubicBezTo>
                    <a:pt x="3357" y="4500"/>
                    <a:pt x="3309" y="4500"/>
                    <a:pt x="3248" y="4500"/>
                  </a:cubicBezTo>
                  <a:cubicBezTo>
                    <a:pt x="3200" y="4500"/>
                    <a:pt x="3163" y="4512"/>
                    <a:pt x="3127" y="4512"/>
                  </a:cubicBezTo>
                  <a:cubicBezTo>
                    <a:pt x="3078" y="4524"/>
                    <a:pt x="3029" y="4524"/>
                    <a:pt x="2981" y="4524"/>
                  </a:cubicBezTo>
                  <a:cubicBezTo>
                    <a:pt x="2883" y="4524"/>
                    <a:pt x="2798" y="4524"/>
                    <a:pt x="2725" y="4536"/>
                  </a:cubicBezTo>
                  <a:cubicBezTo>
                    <a:pt x="2628" y="4548"/>
                    <a:pt x="2519" y="4560"/>
                    <a:pt x="2421" y="4560"/>
                  </a:cubicBezTo>
                  <a:cubicBezTo>
                    <a:pt x="2336" y="4560"/>
                    <a:pt x="2251" y="4560"/>
                    <a:pt x="2154" y="4573"/>
                  </a:cubicBezTo>
                  <a:lnTo>
                    <a:pt x="1825" y="4609"/>
                  </a:lnTo>
                  <a:cubicBezTo>
                    <a:pt x="1740" y="4609"/>
                    <a:pt x="1655" y="4609"/>
                    <a:pt x="1582" y="4621"/>
                  </a:cubicBezTo>
                  <a:lnTo>
                    <a:pt x="1509" y="4633"/>
                  </a:lnTo>
                  <a:cubicBezTo>
                    <a:pt x="1414" y="4642"/>
                    <a:pt x="1319" y="4651"/>
                    <a:pt x="1220" y="4651"/>
                  </a:cubicBezTo>
                  <a:cubicBezTo>
                    <a:pt x="1179" y="4651"/>
                    <a:pt x="1138" y="4649"/>
                    <a:pt x="1095" y="4646"/>
                  </a:cubicBezTo>
                  <a:cubicBezTo>
                    <a:pt x="1011" y="4633"/>
                    <a:pt x="913" y="4633"/>
                    <a:pt x="828" y="4621"/>
                  </a:cubicBezTo>
                  <a:cubicBezTo>
                    <a:pt x="730" y="4621"/>
                    <a:pt x="633" y="4609"/>
                    <a:pt x="536" y="4597"/>
                  </a:cubicBezTo>
                  <a:lnTo>
                    <a:pt x="244" y="4597"/>
                  </a:lnTo>
                  <a:cubicBezTo>
                    <a:pt x="195" y="4597"/>
                    <a:pt x="135" y="4597"/>
                    <a:pt x="98" y="4584"/>
                  </a:cubicBezTo>
                  <a:cubicBezTo>
                    <a:pt x="122" y="4560"/>
                    <a:pt x="159" y="4536"/>
                    <a:pt x="184" y="4500"/>
                  </a:cubicBezTo>
                  <a:cubicBezTo>
                    <a:pt x="281" y="4414"/>
                    <a:pt x="390" y="4330"/>
                    <a:pt x="476" y="4220"/>
                  </a:cubicBezTo>
                  <a:cubicBezTo>
                    <a:pt x="548" y="4122"/>
                    <a:pt x="621" y="4013"/>
                    <a:pt x="682" y="3892"/>
                  </a:cubicBezTo>
                  <a:lnTo>
                    <a:pt x="694" y="3892"/>
                  </a:lnTo>
                  <a:cubicBezTo>
                    <a:pt x="694" y="3903"/>
                    <a:pt x="694" y="3903"/>
                    <a:pt x="706" y="3916"/>
                  </a:cubicBezTo>
                  <a:cubicBezTo>
                    <a:pt x="670" y="3952"/>
                    <a:pt x="646" y="4001"/>
                    <a:pt x="633" y="4038"/>
                  </a:cubicBezTo>
                  <a:cubicBezTo>
                    <a:pt x="621" y="4062"/>
                    <a:pt x="609" y="4086"/>
                    <a:pt x="609" y="4098"/>
                  </a:cubicBezTo>
                  <a:cubicBezTo>
                    <a:pt x="584" y="4147"/>
                    <a:pt x="560" y="4184"/>
                    <a:pt x="536" y="4232"/>
                  </a:cubicBezTo>
                  <a:cubicBezTo>
                    <a:pt x="524" y="4232"/>
                    <a:pt x="512" y="4244"/>
                    <a:pt x="500" y="4268"/>
                  </a:cubicBezTo>
                  <a:cubicBezTo>
                    <a:pt x="487" y="4293"/>
                    <a:pt x="463" y="4330"/>
                    <a:pt x="439" y="4341"/>
                  </a:cubicBezTo>
                  <a:cubicBezTo>
                    <a:pt x="427" y="4354"/>
                    <a:pt x="414" y="4366"/>
                    <a:pt x="427" y="4378"/>
                  </a:cubicBezTo>
                  <a:cubicBezTo>
                    <a:pt x="427" y="4403"/>
                    <a:pt x="427" y="4414"/>
                    <a:pt x="451" y="4414"/>
                  </a:cubicBezTo>
                  <a:cubicBezTo>
                    <a:pt x="455" y="4418"/>
                    <a:pt x="459" y="4420"/>
                    <a:pt x="463" y="4420"/>
                  </a:cubicBezTo>
                  <a:cubicBezTo>
                    <a:pt x="471" y="4420"/>
                    <a:pt x="479" y="4414"/>
                    <a:pt x="487" y="4414"/>
                  </a:cubicBezTo>
                  <a:cubicBezTo>
                    <a:pt x="536" y="4378"/>
                    <a:pt x="573" y="4317"/>
                    <a:pt x="609" y="4268"/>
                  </a:cubicBezTo>
                  <a:cubicBezTo>
                    <a:pt x="609" y="4257"/>
                    <a:pt x="621" y="4244"/>
                    <a:pt x="633" y="4232"/>
                  </a:cubicBezTo>
                  <a:cubicBezTo>
                    <a:pt x="657" y="4195"/>
                    <a:pt x="670" y="4159"/>
                    <a:pt x="682" y="4122"/>
                  </a:cubicBezTo>
                  <a:cubicBezTo>
                    <a:pt x="694" y="4111"/>
                    <a:pt x="694" y="4098"/>
                    <a:pt x="706" y="4086"/>
                  </a:cubicBezTo>
                  <a:cubicBezTo>
                    <a:pt x="719" y="4074"/>
                    <a:pt x="719" y="4062"/>
                    <a:pt x="719" y="4038"/>
                  </a:cubicBezTo>
                  <a:cubicBezTo>
                    <a:pt x="730" y="4025"/>
                    <a:pt x="743" y="4001"/>
                    <a:pt x="755" y="3989"/>
                  </a:cubicBezTo>
                  <a:lnTo>
                    <a:pt x="755" y="4001"/>
                  </a:lnTo>
                  <a:cubicBezTo>
                    <a:pt x="779" y="4013"/>
                    <a:pt x="792" y="4025"/>
                    <a:pt x="816" y="4049"/>
                  </a:cubicBezTo>
                  <a:cubicBezTo>
                    <a:pt x="803" y="4049"/>
                    <a:pt x="803" y="4062"/>
                    <a:pt x="792" y="4074"/>
                  </a:cubicBezTo>
                  <a:cubicBezTo>
                    <a:pt x="792" y="4122"/>
                    <a:pt x="743" y="4195"/>
                    <a:pt x="719" y="4232"/>
                  </a:cubicBezTo>
                  <a:cubicBezTo>
                    <a:pt x="694" y="4257"/>
                    <a:pt x="682" y="4281"/>
                    <a:pt x="670" y="4293"/>
                  </a:cubicBezTo>
                  <a:cubicBezTo>
                    <a:pt x="646" y="4330"/>
                    <a:pt x="621" y="4366"/>
                    <a:pt x="597" y="4390"/>
                  </a:cubicBezTo>
                  <a:cubicBezTo>
                    <a:pt x="584" y="4403"/>
                    <a:pt x="573" y="4414"/>
                    <a:pt x="573" y="4427"/>
                  </a:cubicBezTo>
                  <a:cubicBezTo>
                    <a:pt x="573" y="4439"/>
                    <a:pt x="584" y="4451"/>
                    <a:pt x="597" y="4463"/>
                  </a:cubicBezTo>
                  <a:lnTo>
                    <a:pt x="633" y="4463"/>
                  </a:lnTo>
                  <a:cubicBezTo>
                    <a:pt x="682" y="4427"/>
                    <a:pt x="706" y="4390"/>
                    <a:pt x="743" y="4341"/>
                  </a:cubicBezTo>
                  <a:cubicBezTo>
                    <a:pt x="755" y="4317"/>
                    <a:pt x="767" y="4293"/>
                    <a:pt x="792" y="4268"/>
                  </a:cubicBezTo>
                  <a:cubicBezTo>
                    <a:pt x="816" y="4232"/>
                    <a:pt x="852" y="4171"/>
                    <a:pt x="876" y="4122"/>
                  </a:cubicBezTo>
                  <a:lnTo>
                    <a:pt x="876" y="4111"/>
                  </a:lnTo>
                  <a:cubicBezTo>
                    <a:pt x="901" y="4147"/>
                    <a:pt x="925" y="4171"/>
                    <a:pt x="949" y="4195"/>
                  </a:cubicBezTo>
                  <a:cubicBezTo>
                    <a:pt x="974" y="4220"/>
                    <a:pt x="998" y="4232"/>
                    <a:pt x="1022" y="4257"/>
                  </a:cubicBezTo>
                  <a:cubicBezTo>
                    <a:pt x="1011" y="4293"/>
                    <a:pt x="986" y="4330"/>
                    <a:pt x="962" y="4366"/>
                  </a:cubicBezTo>
                  <a:cubicBezTo>
                    <a:pt x="938" y="4403"/>
                    <a:pt x="913" y="4439"/>
                    <a:pt x="901" y="4487"/>
                  </a:cubicBezTo>
                  <a:cubicBezTo>
                    <a:pt x="901" y="4500"/>
                    <a:pt x="913" y="4524"/>
                    <a:pt x="925" y="4536"/>
                  </a:cubicBezTo>
                  <a:cubicBezTo>
                    <a:pt x="949" y="4536"/>
                    <a:pt x="974" y="4524"/>
                    <a:pt x="986" y="4512"/>
                  </a:cubicBezTo>
                  <a:cubicBezTo>
                    <a:pt x="986" y="4476"/>
                    <a:pt x="1011" y="4451"/>
                    <a:pt x="1022" y="4427"/>
                  </a:cubicBezTo>
                  <a:cubicBezTo>
                    <a:pt x="1035" y="4414"/>
                    <a:pt x="1047" y="4403"/>
                    <a:pt x="1047" y="4378"/>
                  </a:cubicBezTo>
                  <a:cubicBezTo>
                    <a:pt x="1059" y="4354"/>
                    <a:pt x="1084" y="4330"/>
                    <a:pt x="1095" y="4305"/>
                  </a:cubicBezTo>
                  <a:cubicBezTo>
                    <a:pt x="1108" y="4305"/>
                    <a:pt x="1120" y="4317"/>
                    <a:pt x="1132" y="4330"/>
                  </a:cubicBezTo>
                  <a:cubicBezTo>
                    <a:pt x="1144" y="4330"/>
                    <a:pt x="1144" y="4341"/>
                    <a:pt x="1157" y="4341"/>
                  </a:cubicBezTo>
                  <a:cubicBezTo>
                    <a:pt x="1144" y="4341"/>
                    <a:pt x="1144" y="4354"/>
                    <a:pt x="1144" y="4354"/>
                  </a:cubicBezTo>
                  <a:cubicBezTo>
                    <a:pt x="1144" y="4378"/>
                    <a:pt x="1132" y="4403"/>
                    <a:pt x="1120" y="4414"/>
                  </a:cubicBezTo>
                  <a:cubicBezTo>
                    <a:pt x="1120" y="4439"/>
                    <a:pt x="1108" y="4451"/>
                    <a:pt x="1108" y="4476"/>
                  </a:cubicBezTo>
                  <a:cubicBezTo>
                    <a:pt x="1095" y="4487"/>
                    <a:pt x="1108" y="4500"/>
                    <a:pt x="1108" y="4512"/>
                  </a:cubicBezTo>
                  <a:cubicBezTo>
                    <a:pt x="1120" y="4524"/>
                    <a:pt x="1144" y="4524"/>
                    <a:pt x="1157" y="4524"/>
                  </a:cubicBezTo>
                  <a:cubicBezTo>
                    <a:pt x="1168" y="4524"/>
                    <a:pt x="1181" y="4512"/>
                    <a:pt x="1181" y="4500"/>
                  </a:cubicBezTo>
                  <a:cubicBezTo>
                    <a:pt x="1193" y="4476"/>
                    <a:pt x="1193" y="4463"/>
                    <a:pt x="1205" y="4439"/>
                  </a:cubicBezTo>
                  <a:cubicBezTo>
                    <a:pt x="1205" y="4427"/>
                    <a:pt x="1217" y="4414"/>
                    <a:pt x="1217" y="4390"/>
                  </a:cubicBezTo>
                  <a:cubicBezTo>
                    <a:pt x="1230" y="4403"/>
                    <a:pt x="1241" y="4414"/>
                    <a:pt x="1254" y="4414"/>
                  </a:cubicBezTo>
                  <a:lnTo>
                    <a:pt x="1266" y="4427"/>
                  </a:lnTo>
                  <a:cubicBezTo>
                    <a:pt x="1290" y="4439"/>
                    <a:pt x="1351" y="4476"/>
                    <a:pt x="1363" y="4500"/>
                  </a:cubicBezTo>
                  <a:cubicBezTo>
                    <a:pt x="1375" y="4524"/>
                    <a:pt x="1400" y="4524"/>
                    <a:pt x="1411" y="4524"/>
                  </a:cubicBezTo>
                  <a:cubicBezTo>
                    <a:pt x="1436" y="4512"/>
                    <a:pt x="1448" y="4487"/>
                    <a:pt x="1436" y="4476"/>
                  </a:cubicBezTo>
                  <a:cubicBezTo>
                    <a:pt x="1424" y="4427"/>
                    <a:pt x="1387" y="4403"/>
                    <a:pt x="1351" y="4378"/>
                  </a:cubicBezTo>
                  <a:cubicBezTo>
                    <a:pt x="1278" y="4330"/>
                    <a:pt x="1217" y="4281"/>
                    <a:pt x="1144" y="4232"/>
                  </a:cubicBezTo>
                  <a:lnTo>
                    <a:pt x="1120" y="4220"/>
                  </a:lnTo>
                  <a:cubicBezTo>
                    <a:pt x="1047" y="4159"/>
                    <a:pt x="986" y="4111"/>
                    <a:pt x="938" y="4049"/>
                  </a:cubicBezTo>
                  <a:lnTo>
                    <a:pt x="889" y="4001"/>
                  </a:lnTo>
                  <a:cubicBezTo>
                    <a:pt x="840" y="3952"/>
                    <a:pt x="803" y="3903"/>
                    <a:pt x="767" y="3843"/>
                  </a:cubicBezTo>
                  <a:lnTo>
                    <a:pt x="730" y="3806"/>
                  </a:lnTo>
                  <a:cubicBezTo>
                    <a:pt x="755" y="3758"/>
                    <a:pt x="779" y="3709"/>
                    <a:pt x="803" y="3673"/>
                  </a:cubicBezTo>
                  <a:cubicBezTo>
                    <a:pt x="962" y="3332"/>
                    <a:pt x="1047" y="2967"/>
                    <a:pt x="1071" y="2554"/>
                  </a:cubicBezTo>
                  <a:cubicBezTo>
                    <a:pt x="1084" y="2262"/>
                    <a:pt x="1059" y="1970"/>
                    <a:pt x="1035" y="1678"/>
                  </a:cubicBezTo>
                  <a:cubicBezTo>
                    <a:pt x="1022" y="1557"/>
                    <a:pt x="1011" y="1435"/>
                    <a:pt x="998" y="1301"/>
                  </a:cubicBezTo>
                  <a:lnTo>
                    <a:pt x="998" y="1265"/>
                  </a:lnTo>
                  <a:cubicBezTo>
                    <a:pt x="986" y="1082"/>
                    <a:pt x="974" y="912"/>
                    <a:pt x="938" y="741"/>
                  </a:cubicBezTo>
                  <a:cubicBezTo>
                    <a:pt x="938" y="705"/>
                    <a:pt x="865" y="328"/>
                    <a:pt x="840" y="206"/>
                  </a:cubicBezTo>
                  <a:cubicBezTo>
                    <a:pt x="986" y="206"/>
                    <a:pt x="1132" y="219"/>
                    <a:pt x="1278" y="219"/>
                  </a:cubicBezTo>
                  <a:lnTo>
                    <a:pt x="1752" y="219"/>
                  </a:lnTo>
                  <a:cubicBezTo>
                    <a:pt x="1911" y="219"/>
                    <a:pt x="2081" y="231"/>
                    <a:pt x="2238" y="231"/>
                  </a:cubicBezTo>
                  <a:cubicBezTo>
                    <a:pt x="2421" y="243"/>
                    <a:pt x="2603" y="243"/>
                    <a:pt x="2786" y="243"/>
                  </a:cubicBezTo>
                  <a:lnTo>
                    <a:pt x="3005" y="243"/>
                  </a:lnTo>
                  <a:cubicBezTo>
                    <a:pt x="3102" y="231"/>
                    <a:pt x="3200" y="231"/>
                    <a:pt x="3297" y="231"/>
                  </a:cubicBezTo>
                  <a:cubicBezTo>
                    <a:pt x="3479" y="231"/>
                    <a:pt x="3625" y="231"/>
                    <a:pt x="3783" y="206"/>
                  </a:cubicBezTo>
                  <a:cubicBezTo>
                    <a:pt x="3844" y="206"/>
                    <a:pt x="3905" y="206"/>
                    <a:pt x="3965" y="195"/>
                  </a:cubicBezTo>
                  <a:cubicBezTo>
                    <a:pt x="4051" y="195"/>
                    <a:pt x="4148" y="182"/>
                    <a:pt x="4233" y="170"/>
                  </a:cubicBezTo>
                  <a:lnTo>
                    <a:pt x="4257" y="170"/>
                  </a:lnTo>
                  <a:cubicBezTo>
                    <a:pt x="4343" y="158"/>
                    <a:pt x="4416" y="146"/>
                    <a:pt x="4489" y="133"/>
                  </a:cubicBezTo>
                  <a:cubicBezTo>
                    <a:pt x="4513" y="122"/>
                    <a:pt x="4549" y="122"/>
                    <a:pt x="4573" y="109"/>
                  </a:cubicBezTo>
                  <a:cubicBezTo>
                    <a:pt x="4610" y="97"/>
                    <a:pt x="4646" y="97"/>
                    <a:pt x="4683" y="85"/>
                  </a:cubicBezTo>
                  <a:close/>
                  <a:moveTo>
                    <a:pt x="4719" y="36"/>
                  </a:moveTo>
                  <a:lnTo>
                    <a:pt x="4719" y="49"/>
                  </a:lnTo>
                  <a:lnTo>
                    <a:pt x="4719" y="60"/>
                  </a:lnTo>
                  <a:cubicBezTo>
                    <a:pt x="4792" y="170"/>
                    <a:pt x="4829" y="316"/>
                    <a:pt x="4854" y="450"/>
                  </a:cubicBezTo>
                  <a:cubicBezTo>
                    <a:pt x="4854" y="487"/>
                    <a:pt x="4865" y="511"/>
                    <a:pt x="4865" y="535"/>
                  </a:cubicBezTo>
                  <a:cubicBezTo>
                    <a:pt x="4902" y="693"/>
                    <a:pt x="4902" y="839"/>
                    <a:pt x="4914" y="997"/>
                  </a:cubicBezTo>
                  <a:lnTo>
                    <a:pt x="4914" y="1143"/>
                  </a:lnTo>
                  <a:cubicBezTo>
                    <a:pt x="4914" y="1192"/>
                    <a:pt x="4927" y="1241"/>
                    <a:pt x="4927" y="1289"/>
                  </a:cubicBezTo>
                  <a:cubicBezTo>
                    <a:pt x="4938" y="1435"/>
                    <a:pt x="4938" y="1593"/>
                    <a:pt x="4914" y="1751"/>
                  </a:cubicBezTo>
                  <a:cubicBezTo>
                    <a:pt x="4878" y="1958"/>
                    <a:pt x="4854" y="2177"/>
                    <a:pt x="4817" y="2384"/>
                  </a:cubicBezTo>
                  <a:cubicBezTo>
                    <a:pt x="4768" y="2749"/>
                    <a:pt x="4708" y="3138"/>
                    <a:pt x="4598" y="3612"/>
                  </a:cubicBezTo>
                  <a:cubicBezTo>
                    <a:pt x="4586" y="3697"/>
                    <a:pt x="4573" y="3782"/>
                    <a:pt x="4549" y="3867"/>
                  </a:cubicBezTo>
                  <a:cubicBezTo>
                    <a:pt x="4537" y="3976"/>
                    <a:pt x="4513" y="4074"/>
                    <a:pt x="4500" y="4171"/>
                  </a:cubicBezTo>
                  <a:cubicBezTo>
                    <a:pt x="4464" y="4317"/>
                    <a:pt x="4427" y="4463"/>
                    <a:pt x="4319" y="4584"/>
                  </a:cubicBezTo>
                  <a:cubicBezTo>
                    <a:pt x="4319" y="4584"/>
                    <a:pt x="4306" y="4584"/>
                    <a:pt x="4306" y="4573"/>
                  </a:cubicBezTo>
                  <a:lnTo>
                    <a:pt x="4306" y="4560"/>
                  </a:lnTo>
                  <a:lnTo>
                    <a:pt x="4294" y="4560"/>
                  </a:lnTo>
                  <a:cubicBezTo>
                    <a:pt x="4173" y="4560"/>
                    <a:pt x="4063" y="4548"/>
                    <a:pt x="3941" y="4548"/>
                  </a:cubicBezTo>
                  <a:cubicBezTo>
                    <a:pt x="3817" y="4537"/>
                    <a:pt x="3692" y="4528"/>
                    <a:pt x="3568" y="4528"/>
                  </a:cubicBezTo>
                  <a:cubicBezTo>
                    <a:pt x="3425" y="4528"/>
                    <a:pt x="3282" y="4540"/>
                    <a:pt x="3138" y="4573"/>
                  </a:cubicBezTo>
                  <a:cubicBezTo>
                    <a:pt x="3122" y="4577"/>
                    <a:pt x="3105" y="4578"/>
                    <a:pt x="3086" y="4578"/>
                  </a:cubicBezTo>
                  <a:cubicBezTo>
                    <a:pt x="3049" y="4578"/>
                    <a:pt x="3009" y="4573"/>
                    <a:pt x="2968" y="4573"/>
                  </a:cubicBezTo>
                  <a:lnTo>
                    <a:pt x="2859" y="4573"/>
                  </a:lnTo>
                  <a:cubicBezTo>
                    <a:pt x="2811" y="4573"/>
                    <a:pt x="2762" y="4584"/>
                    <a:pt x="2713" y="4584"/>
                  </a:cubicBezTo>
                  <a:cubicBezTo>
                    <a:pt x="2665" y="4597"/>
                    <a:pt x="2628" y="4597"/>
                    <a:pt x="2579" y="4597"/>
                  </a:cubicBezTo>
                  <a:lnTo>
                    <a:pt x="2567" y="4597"/>
                  </a:lnTo>
                  <a:cubicBezTo>
                    <a:pt x="2397" y="4621"/>
                    <a:pt x="2214" y="4633"/>
                    <a:pt x="2044" y="4633"/>
                  </a:cubicBezTo>
                  <a:cubicBezTo>
                    <a:pt x="1971" y="4633"/>
                    <a:pt x="1898" y="4633"/>
                    <a:pt x="1825" y="4646"/>
                  </a:cubicBezTo>
                  <a:cubicBezTo>
                    <a:pt x="1789" y="4646"/>
                    <a:pt x="1765" y="4657"/>
                    <a:pt x="1728" y="4657"/>
                  </a:cubicBezTo>
                  <a:cubicBezTo>
                    <a:pt x="1692" y="4657"/>
                    <a:pt x="1643" y="4670"/>
                    <a:pt x="1606" y="4670"/>
                  </a:cubicBezTo>
                  <a:cubicBezTo>
                    <a:pt x="1557" y="4670"/>
                    <a:pt x="1497" y="4682"/>
                    <a:pt x="1448" y="4682"/>
                  </a:cubicBezTo>
                  <a:cubicBezTo>
                    <a:pt x="1340" y="4696"/>
                    <a:pt x="1241" y="4702"/>
                    <a:pt x="1148" y="4702"/>
                  </a:cubicBezTo>
                  <a:cubicBezTo>
                    <a:pt x="1083" y="4702"/>
                    <a:pt x="1022" y="4699"/>
                    <a:pt x="962" y="4694"/>
                  </a:cubicBezTo>
                  <a:cubicBezTo>
                    <a:pt x="913" y="4682"/>
                    <a:pt x="876" y="4682"/>
                    <a:pt x="840" y="4682"/>
                  </a:cubicBezTo>
                  <a:cubicBezTo>
                    <a:pt x="779" y="4670"/>
                    <a:pt x="730" y="4670"/>
                    <a:pt x="670" y="4657"/>
                  </a:cubicBezTo>
                  <a:lnTo>
                    <a:pt x="341" y="4657"/>
                  </a:lnTo>
                  <a:cubicBezTo>
                    <a:pt x="330" y="4657"/>
                    <a:pt x="305" y="4646"/>
                    <a:pt x="293" y="4646"/>
                  </a:cubicBezTo>
                  <a:cubicBezTo>
                    <a:pt x="232" y="4646"/>
                    <a:pt x="184" y="4646"/>
                    <a:pt x="135" y="4633"/>
                  </a:cubicBezTo>
                  <a:cubicBezTo>
                    <a:pt x="122" y="4633"/>
                    <a:pt x="111" y="4621"/>
                    <a:pt x="98" y="4621"/>
                  </a:cubicBezTo>
                  <a:cubicBezTo>
                    <a:pt x="74" y="4621"/>
                    <a:pt x="49" y="4621"/>
                    <a:pt x="49" y="4597"/>
                  </a:cubicBezTo>
                  <a:lnTo>
                    <a:pt x="49" y="4584"/>
                  </a:lnTo>
                  <a:lnTo>
                    <a:pt x="62" y="4597"/>
                  </a:lnTo>
                  <a:lnTo>
                    <a:pt x="62" y="4609"/>
                  </a:lnTo>
                  <a:lnTo>
                    <a:pt x="74" y="4609"/>
                  </a:lnTo>
                  <a:cubicBezTo>
                    <a:pt x="111" y="4633"/>
                    <a:pt x="184" y="4633"/>
                    <a:pt x="232" y="4633"/>
                  </a:cubicBezTo>
                  <a:lnTo>
                    <a:pt x="536" y="4633"/>
                  </a:lnTo>
                  <a:cubicBezTo>
                    <a:pt x="633" y="4646"/>
                    <a:pt x="730" y="4657"/>
                    <a:pt x="828" y="4657"/>
                  </a:cubicBezTo>
                  <a:cubicBezTo>
                    <a:pt x="913" y="4657"/>
                    <a:pt x="1011" y="4670"/>
                    <a:pt x="1095" y="4682"/>
                  </a:cubicBezTo>
                  <a:cubicBezTo>
                    <a:pt x="1135" y="4685"/>
                    <a:pt x="1173" y="4687"/>
                    <a:pt x="1211" y="4687"/>
                  </a:cubicBezTo>
                  <a:cubicBezTo>
                    <a:pt x="1314" y="4687"/>
                    <a:pt x="1411" y="4675"/>
                    <a:pt x="1509" y="4657"/>
                  </a:cubicBezTo>
                  <a:lnTo>
                    <a:pt x="1582" y="4657"/>
                  </a:lnTo>
                  <a:cubicBezTo>
                    <a:pt x="1667" y="4646"/>
                    <a:pt x="1740" y="4646"/>
                    <a:pt x="1825" y="4633"/>
                  </a:cubicBezTo>
                  <a:cubicBezTo>
                    <a:pt x="1935" y="4633"/>
                    <a:pt x="2044" y="4621"/>
                    <a:pt x="2154" y="4609"/>
                  </a:cubicBezTo>
                  <a:cubicBezTo>
                    <a:pt x="2251" y="4597"/>
                    <a:pt x="2336" y="4597"/>
                    <a:pt x="2433" y="4597"/>
                  </a:cubicBezTo>
                  <a:cubicBezTo>
                    <a:pt x="2530" y="4584"/>
                    <a:pt x="2628" y="4584"/>
                    <a:pt x="2725" y="4573"/>
                  </a:cubicBezTo>
                  <a:cubicBezTo>
                    <a:pt x="2811" y="4560"/>
                    <a:pt x="2883" y="4560"/>
                    <a:pt x="2981" y="4560"/>
                  </a:cubicBezTo>
                  <a:cubicBezTo>
                    <a:pt x="3029" y="4560"/>
                    <a:pt x="3078" y="4548"/>
                    <a:pt x="3127" y="4548"/>
                  </a:cubicBezTo>
                  <a:cubicBezTo>
                    <a:pt x="3163" y="4548"/>
                    <a:pt x="3211" y="4536"/>
                    <a:pt x="3248" y="4536"/>
                  </a:cubicBezTo>
                  <a:cubicBezTo>
                    <a:pt x="3309" y="4536"/>
                    <a:pt x="3357" y="4536"/>
                    <a:pt x="3419" y="4524"/>
                  </a:cubicBezTo>
                  <a:cubicBezTo>
                    <a:pt x="3516" y="4524"/>
                    <a:pt x="3618" y="4519"/>
                    <a:pt x="3719" y="4519"/>
                  </a:cubicBezTo>
                  <a:cubicBezTo>
                    <a:pt x="3769" y="4519"/>
                    <a:pt x="3819" y="4520"/>
                    <a:pt x="3868" y="4524"/>
                  </a:cubicBezTo>
                  <a:cubicBezTo>
                    <a:pt x="4002" y="4536"/>
                    <a:pt x="4148" y="4548"/>
                    <a:pt x="4306" y="4548"/>
                  </a:cubicBezTo>
                  <a:lnTo>
                    <a:pt x="4319" y="4548"/>
                  </a:lnTo>
                  <a:lnTo>
                    <a:pt x="4319" y="4524"/>
                  </a:lnTo>
                  <a:lnTo>
                    <a:pt x="4330" y="4524"/>
                  </a:lnTo>
                  <a:lnTo>
                    <a:pt x="4343" y="4536"/>
                  </a:lnTo>
                  <a:lnTo>
                    <a:pt x="4355" y="4524"/>
                  </a:lnTo>
                  <a:cubicBezTo>
                    <a:pt x="4440" y="4390"/>
                    <a:pt x="4464" y="4244"/>
                    <a:pt x="4500" y="4086"/>
                  </a:cubicBezTo>
                  <a:cubicBezTo>
                    <a:pt x="4500" y="4062"/>
                    <a:pt x="4500" y="4038"/>
                    <a:pt x="4513" y="4025"/>
                  </a:cubicBezTo>
                  <a:cubicBezTo>
                    <a:pt x="4537" y="3855"/>
                    <a:pt x="4573" y="3685"/>
                    <a:pt x="4610" y="3514"/>
                  </a:cubicBezTo>
                  <a:lnTo>
                    <a:pt x="4622" y="3490"/>
                  </a:lnTo>
                  <a:cubicBezTo>
                    <a:pt x="4708" y="3101"/>
                    <a:pt x="4768" y="2712"/>
                    <a:pt x="4817" y="2335"/>
                  </a:cubicBezTo>
                  <a:cubicBezTo>
                    <a:pt x="4817" y="2298"/>
                    <a:pt x="4829" y="2262"/>
                    <a:pt x="4829" y="2213"/>
                  </a:cubicBezTo>
                  <a:cubicBezTo>
                    <a:pt x="4854" y="2079"/>
                    <a:pt x="4878" y="1933"/>
                    <a:pt x="4902" y="1787"/>
                  </a:cubicBezTo>
                  <a:cubicBezTo>
                    <a:pt x="4927" y="1617"/>
                    <a:pt x="4914" y="1459"/>
                    <a:pt x="4914" y="1301"/>
                  </a:cubicBezTo>
                  <a:cubicBezTo>
                    <a:pt x="4914" y="1252"/>
                    <a:pt x="4902" y="1216"/>
                    <a:pt x="4902" y="1179"/>
                  </a:cubicBezTo>
                  <a:lnTo>
                    <a:pt x="4902" y="1022"/>
                  </a:lnTo>
                  <a:cubicBezTo>
                    <a:pt x="4902" y="863"/>
                    <a:pt x="4902" y="693"/>
                    <a:pt x="4854" y="547"/>
                  </a:cubicBezTo>
                  <a:cubicBezTo>
                    <a:pt x="4854" y="511"/>
                    <a:pt x="4841" y="474"/>
                    <a:pt x="4841" y="438"/>
                  </a:cubicBezTo>
                  <a:cubicBezTo>
                    <a:pt x="4805" y="304"/>
                    <a:pt x="4781" y="170"/>
                    <a:pt x="4708" y="60"/>
                  </a:cubicBezTo>
                  <a:lnTo>
                    <a:pt x="4695" y="60"/>
                  </a:lnTo>
                  <a:lnTo>
                    <a:pt x="4695" y="49"/>
                  </a:lnTo>
                  <a:lnTo>
                    <a:pt x="4683" y="49"/>
                  </a:lnTo>
                  <a:cubicBezTo>
                    <a:pt x="4646" y="60"/>
                    <a:pt x="4610" y="60"/>
                    <a:pt x="4573" y="73"/>
                  </a:cubicBezTo>
                  <a:cubicBezTo>
                    <a:pt x="4537" y="85"/>
                    <a:pt x="4513" y="85"/>
                    <a:pt x="4476" y="97"/>
                  </a:cubicBezTo>
                  <a:lnTo>
                    <a:pt x="4257" y="133"/>
                  </a:lnTo>
                  <a:lnTo>
                    <a:pt x="4233" y="133"/>
                  </a:lnTo>
                  <a:cubicBezTo>
                    <a:pt x="4136" y="146"/>
                    <a:pt x="4051" y="158"/>
                    <a:pt x="3965" y="158"/>
                  </a:cubicBezTo>
                  <a:cubicBezTo>
                    <a:pt x="3905" y="170"/>
                    <a:pt x="3832" y="170"/>
                    <a:pt x="3771" y="182"/>
                  </a:cubicBezTo>
                  <a:cubicBezTo>
                    <a:pt x="3625" y="195"/>
                    <a:pt x="3479" y="195"/>
                    <a:pt x="3297" y="195"/>
                  </a:cubicBezTo>
                  <a:cubicBezTo>
                    <a:pt x="3200" y="195"/>
                    <a:pt x="3090" y="195"/>
                    <a:pt x="2992" y="206"/>
                  </a:cubicBezTo>
                  <a:lnTo>
                    <a:pt x="2786" y="206"/>
                  </a:lnTo>
                  <a:cubicBezTo>
                    <a:pt x="2603" y="206"/>
                    <a:pt x="2421" y="206"/>
                    <a:pt x="2238" y="195"/>
                  </a:cubicBezTo>
                  <a:cubicBezTo>
                    <a:pt x="2081" y="195"/>
                    <a:pt x="1911" y="182"/>
                    <a:pt x="1752" y="182"/>
                  </a:cubicBezTo>
                  <a:lnTo>
                    <a:pt x="1278" y="182"/>
                  </a:lnTo>
                  <a:cubicBezTo>
                    <a:pt x="1120" y="182"/>
                    <a:pt x="974" y="170"/>
                    <a:pt x="816" y="170"/>
                  </a:cubicBezTo>
                  <a:lnTo>
                    <a:pt x="792" y="170"/>
                  </a:lnTo>
                  <a:lnTo>
                    <a:pt x="803" y="195"/>
                  </a:lnTo>
                  <a:cubicBezTo>
                    <a:pt x="816" y="268"/>
                    <a:pt x="901" y="705"/>
                    <a:pt x="901" y="754"/>
                  </a:cubicBezTo>
                  <a:cubicBezTo>
                    <a:pt x="938" y="924"/>
                    <a:pt x="949" y="1095"/>
                    <a:pt x="962" y="1265"/>
                  </a:cubicBezTo>
                  <a:lnTo>
                    <a:pt x="962" y="1314"/>
                  </a:lnTo>
                  <a:cubicBezTo>
                    <a:pt x="974" y="1435"/>
                    <a:pt x="986" y="1557"/>
                    <a:pt x="998" y="1690"/>
                  </a:cubicBezTo>
                  <a:cubicBezTo>
                    <a:pt x="1022" y="1970"/>
                    <a:pt x="1047" y="2262"/>
                    <a:pt x="1035" y="2554"/>
                  </a:cubicBezTo>
                  <a:cubicBezTo>
                    <a:pt x="1011" y="2967"/>
                    <a:pt x="925" y="3320"/>
                    <a:pt x="767" y="3660"/>
                  </a:cubicBezTo>
                  <a:cubicBezTo>
                    <a:pt x="743" y="3697"/>
                    <a:pt x="719" y="3746"/>
                    <a:pt x="694" y="3794"/>
                  </a:cubicBezTo>
                  <a:lnTo>
                    <a:pt x="694" y="3806"/>
                  </a:lnTo>
                  <a:lnTo>
                    <a:pt x="694" y="3819"/>
                  </a:lnTo>
                  <a:cubicBezTo>
                    <a:pt x="719" y="3830"/>
                    <a:pt x="730" y="3855"/>
                    <a:pt x="743" y="3867"/>
                  </a:cubicBezTo>
                  <a:cubicBezTo>
                    <a:pt x="779" y="3928"/>
                    <a:pt x="816" y="3976"/>
                    <a:pt x="865" y="4025"/>
                  </a:cubicBezTo>
                  <a:lnTo>
                    <a:pt x="913" y="4074"/>
                  </a:lnTo>
                  <a:cubicBezTo>
                    <a:pt x="962" y="4135"/>
                    <a:pt x="1022" y="4195"/>
                    <a:pt x="1095" y="4244"/>
                  </a:cubicBezTo>
                  <a:lnTo>
                    <a:pt x="1120" y="4257"/>
                  </a:lnTo>
                  <a:cubicBezTo>
                    <a:pt x="1193" y="4317"/>
                    <a:pt x="1266" y="4366"/>
                    <a:pt x="1338" y="4403"/>
                  </a:cubicBezTo>
                  <a:cubicBezTo>
                    <a:pt x="1363" y="4427"/>
                    <a:pt x="1400" y="4451"/>
                    <a:pt x="1411" y="4487"/>
                  </a:cubicBezTo>
                  <a:lnTo>
                    <a:pt x="1400" y="4487"/>
                  </a:lnTo>
                  <a:cubicBezTo>
                    <a:pt x="1387" y="4451"/>
                    <a:pt x="1338" y="4414"/>
                    <a:pt x="1278" y="4390"/>
                  </a:cubicBezTo>
                  <a:cubicBezTo>
                    <a:pt x="1254" y="4378"/>
                    <a:pt x="1241" y="4366"/>
                    <a:pt x="1217" y="4354"/>
                  </a:cubicBezTo>
                  <a:lnTo>
                    <a:pt x="1181" y="4317"/>
                  </a:lnTo>
                  <a:cubicBezTo>
                    <a:pt x="1181" y="4317"/>
                    <a:pt x="1168" y="4305"/>
                    <a:pt x="1157" y="4305"/>
                  </a:cubicBezTo>
                  <a:cubicBezTo>
                    <a:pt x="1132" y="4281"/>
                    <a:pt x="1120" y="4268"/>
                    <a:pt x="1095" y="4257"/>
                  </a:cubicBezTo>
                  <a:lnTo>
                    <a:pt x="1071" y="4244"/>
                  </a:lnTo>
                  <a:lnTo>
                    <a:pt x="1047" y="4232"/>
                  </a:lnTo>
                  <a:cubicBezTo>
                    <a:pt x="1022" y="4208"/>
                    <a:pt x="998" y="4195"/>
                    <a:pt x="974" y="4171"/>
                  </a:cubicBezTo>
                  <a:cubicBezTo>
                    <a:pt x="938" y="4135"/>
                    <a:pt x="913" y="4111"/>
                    <a:pt x="889" y="4074"/>
                  </a:cubicBezTo>
                  <a:lnTo>
                    <a:pt x="852" y="4049"/>
                  </a:lnTo>
                  <a:cubicBezTo>
                    <a:pt x="828" y="4013"/>
                    <a:pt x="816" y="3989"/>
                    <a:pt x="779" y="3965"/>
                  </a:cubicBezTo>
                  <a:cubicBezTo>
                    <a:pt x="779" y="3965"/>
                    <a:pt x="767" y="3952"/>
                    <a:pt x="767" y="3940"/>
                  </a:cubicBezTo>
                  <a:lnTo>
                    <a:pt x="755" y="3928"/>
                  </a:lnTo>
                  <a:lnTo>
                    <a:pt x="743" y="3940"/>
                  </a:lnTo>
                  <a:cubicBezTo>
                    <a:pt x="719" y="3965"/>
                    <a:pt x="706" y="4001"/>
                    <a:pt x="694" y="4025"/>
                  </a:cubicBezTo>
                  <a:cubicBezTo>
                    <a:pt x="682" y="4038"/>
                    <a:pt x="682" y="4049"/>
                    <a:pt x="670" y="4074"/>
                  </a:cubicBezTo>
                  <a:cubicBezTo>
                    <a:pt x="670" y="4086"/>
                    <a:pt x="657" y="4098"/>
                    <a:pt x="657" y="4111"/>
                  </a:cubicBezTo>
                  <a:cubicBezTo>
                    <a:pt x="633" y="4147"/>
                    <a:pt x="621" y="4184"/>
                    <a:pt x="609" y="4208"/>
                  </a:cubicBezTo>
                  <a:lnTo>
                    <a:pt x="573" y="4244"/>
                  </a:lnTo>
                  <a:cubicBezTo>
                    <a:pt x="548" y="4293"/>
                    <a:pt x="512" y="4354"/>
                    <a:pt x="463" y="4390"/>
                  </a:cubicBezTo>
                  <a:cubicBezTo>
                    <a:pt x="463" y="4390"/>
                    <a:pt x="463" y="4378"/>
                    <a:pt x="451" y="4378"/>
                  </a:cubicBezTo>
                  <a:cubicBezTo>
                    <a:pt x="451" y="4378"/>
                    <a:pt x="463" y="4378"/>
                    <a:pt x="463" y="4366"/>
                  </a:cubicBezTo>
                  <a:cubicBezTo>
                    <a:pt x="487" y="4354"/>
                    <a:pt x="512" y="4317"/>
                    <a:pt x="536" y="4281"/>
                  </a:cubicBezTo>
                  <a:cubicBezTo>
                    <a:pt x="536" y="4268"/>
                    <a:pt x="548" y="4257"/>
                    <a:pt x="560" y="4244"/>
                  </a:cubicBezTo>
                  <a:cubicBezTo>
                    <a:pt x="597" y="4208"/>
                    <a:pt x="609" y="4159"/>
                    <a:pt x="633" y="4122"/>
                  </a:cubicBezTo>
                  <a:lnTo>
                    <a:pt x="670" y="4049"/>
                  </a:lnTo>
                  <a:cubicBezTo>
                    <a:pt x="682" y="4013"/>
                    <a:pt x="706" y="3965"/>
                    <a:pt x="730" y="3928"/>
                  </a:cubicBezTo>
                  <a:lnTo>
                    <a:pt x="743" y="3916"/>
                  </a:lnTo>
                  <a:lnTo>
                    <a:pt x="743" y="3903"/>
                  </a:lnTo>
                  <a:cubicBezTo>
                    <a:pt x="730" y="3892"/>
                    <a:pt x="730" y="3879"/>
                    <a:pt x="719" y="3879"/>
                  </a:cubicBezTo>
                  <a:cubicBezTo>
                    <a:pt x="719" y="3867"/>
                    <a:pt x="706" y="3855"/>
                    <a:pt x="706" y="3843"/>
                  </a:cubicBezTo>
                  <a:lnTo>
                    <a:pt x="682" y="3819"/>
                  </a:lnTo>
                  <a:lnTo>
                    <a:pt x="670" y="3843"/>
                  </a:lnTo>
                  <a:cubicBezTo>
                    <a:pt x="597" y="3976"/>
                    <a:pt x="524" y="4086"/>
                    <a:pt x="439" y="4208"/>
                  </a:cubicBezTo>
                  <a:cubicBezTo>
                    <a:pt x="366" y="4305"/>
                    <a:pt x="257" y="4390"/>
                    <a:pt x="159" y="4476"/>
                  </a:cubicBezTo>
                  <a:cubicBezTo>
                    <a:pt x="122" y="4512"/>
                    <a:pt x="98" y="4536"/>
                    <a:pt x="62" y="4560"/>
                  </a:cubicBezTo>
                  <a:lnTo>
                    <a:pt x="38" y="4584"/>
                  </a:lnTo>
                  <a:lnTo>
                    <a:pt x="38" y="4573"/>
                  </a:lnTo>
                  <a:lnTo>
                    <a:pt x="38" y="4560"/>
                  </a:lnTo>
                  <a:lnTo>
                    <a:pt x="49" y="4560"/>
                  </a:lnTo>
                  <a:cubicBezTo>
                    <a:pt x="86" y="4536"/>
                    <a:pt x="111" y="4500"/>
                    <a:pt x="135" y="4476"/>
                  </a:cubicBezTo>
                  <a:cubicBezTo>
                    <a:pt x="257" y="4378"/>
                    <a:pt x="390" y="4268"/>
                    <a:pt x="487" y="4122"/>
                  </a:cubicBezTo>
                  <a:cubicBezTo>
                    <a:pt x="548" y="4025"/>
                    <a:pt x="621" y="3928"/>
                    <a:pt x="670" y="3819"/>
                  </a:cubicBezTo>
                  <a:lnTo>
                    <a:pt x="682" y="3806"/>
                  </a:lnTo>
                  <a:lnTo>
                    <a:pt x="682" y="3794"/>
                  </a:lnTo>
                  <a:cubicBezTo>
                    <a:pt x="719" y="3722"/>
                    <a:pt x="755" y="3660"/>
                    <a:pt x="779" y="3612"/>
                  </a:cubicBezTo>
                  <a:cubicBezTo>
                    <a:pt x="938" y="3235"/>
                    <a:pt x="1022" y="2846"/>
                    <a:pt x="1035" y="2384"/>
                  </a:cubicBezTo>
                  <a:cubicBezTo>
                    <a:pt x="1035" y="2249"/>
                    <a:pt x="1022" y="2116"/>
                    <a:pt x="998" y="1995"/>
                  </a:cubicBezTo>
                  <a:cubicBezTo>
                    <a:pt x="998" y="1922"/>
                    <a:pt x="986" y="1849"/>
                    <a:pt x="986" y="1776"/>
                  </a:cubicBezTo>
                  <a:lnTo>
                    <a:pt x="974" y="1654"/>
                  </a:lnTo>
                  <a:lnTo>
                    <a:pt x="938" y="1179"/>
                  </a:lnTo>
                  <a:cubicBezTo>
                    <a:pt x="938" y="985"/>
                    <a:pt x="901" y="803"/>
                    <a:pt x="852" y="560"/>
                  </a:cubicBezTo>
                  <a:cubicBezTo>
                    <a:pt x="840" y="523"/>
                    <a:pt x="840" y="498"/>
                    <a:pt x="828" y="462"/>
                  </a:cubicBezTo>
                  <a:cubicBezTo>
                    <a:pt x="803" y="365"/>
                    <a:pt x="779" y="255"/>
                    <a:pt x="792" y="158"/>
                  </a:cubicBezTo>
                  <a:lnTo>
                    <a:pt x="803" y="146"/>
                  </a:lnTo>
                  <a:lnTo>
                    <a:pt x="816" y="133"/>
                  </a:lnTo>
                  <a:lnTo>
                    <a:pt x="816" y="146"/>
                  </a:lnTo>
                  <a:lnTo>
                    <a:pt x="816" y="158"/>
                  </a:lnTo>
                  <a:lnTo>
                    <a:pt x="840" y="158"/>
                  </a:lnTo>
                  <a:cubicBezTo>
                    <a:pt x="986" y="158"/>
                    <a:pt x="1144" y="170"/>
                    <a:pt x="1302" y="170"/>
                  </a:cubicBezTo>
                  <a:lnTo>
                    <a:pt x="1801" y="170"/>
                  </a:lnTo>
                  <a:cubicBezTo>
                    <a:pt x="1947" y="170"/>
                    <a:pt x="2105" y="182"/>
                    <a:pt x="2251" y="182"/>
                  </a:cubicBezTo>
                  <a:cubicBezTo>
                    <a:pt x="2389" y="191"/>
                    <a:pt x="2527" y="199"/>
                    <a:pt x="2665" y="199"/>
                  </a:cubicBezTo>
                  <a:cubicBezTo>
                    <a:pt x="2722" y="199"/>
                    <a:pt x="2778" y="198"/>
                    <a:pt x="2835" y="195"/>
                  </a:cubicBezTo>
                  <a:lnTo>
                    <a:pt x="3005" y="195"/>
                  </a:lnTo>
                  <a:cubicBezTo>
                    <a:pt x="3114" y="182"/>
                    <a:pt x="3224" y="182"/>
                    <a:pt x="3333" y="182"/>
                  </a:cubicBezTo>
                  <a:cubicBezTo>
                    <a:pt x="3430" y="182"/>
                    <a:pt x="3516" y="182"/>
                    <a:pt x="3601" y="170"/>
                  </a:cubicBezTo>
                  <a:cubicBezTo>
                    <a:pt x="3662" y="170"/>
                    <a:pt x="3735" y="158"/>
                    <a:pt x="3808" y="158"/>
                  </a:cubicBezTo>
                  <a:cubicBezTo>
                    <a:pt x="3990" y="158"/>
                    <a:pt x="4148" y="133"/>
                    <a:pt x="4343" y="109"/>
                  </a:cubicBezTo>
                  <a:lnTo>
                    <a:pt x="4489" y="73"/>
                  </a:lnTo>
                  <a:cubicBezTo>
                    <a:pt x="4549" y="60"/>
                    <a:pt x="4622" y="49"/>
                    <a:pt x="4683" y="36"/>
                  </a:cubicBezTo>
                  <a:close/>
                  <a:moveTo>
                    <a:pt x="4671" y="0"/>
                  </a:moveTo>
                  <a:lnTo>
                    <a:pt x="4489" y="36"/>
                  </a:lnTo>
                  <a:lnTo>
                    <a:pt x="4343" y="73"/>
                  </a:lnTo>
                  <a:cubicBezTo>
                    <a:pt x="4148" y="97"/>
                    <a:pt x="3978" y="133"/>
                    <a:pt x="3808" y="133"/>
                  </a:cubicBezTo>
                  <a:lnTo>
                    <a:pt x="3589" y="133"/>
                  </a:lnTo>
                  <a:cubicBezTo>
                    <a:pt x="3516" y="146"/>
                    <a:pt x="3430" y="146"/>
                    <a:pt x="3346" y="146"/>
                  </a:cubicBezTo>
                  <a:cubicBezTo>
                    <a:pt x="3224" y="146"/>
                    <a:pt x="3114" y="146"/>
                    <a:pt x="3005" y="158"/>
                  </a:cubicBezTo>
                  <a:lnTo>
                    <a:pt x="2835" y="158"/>
                  </a:lnTo>
                  <a:cubicBezTo>
                    <a:pt x="2777" y="161"/>
                    <a:pt x="2720" y="163"/>
                    <a:pt x="2662" y="163"/>
                  </a:cubicBezTo>
                  <a:cubicBezTo>
                    <a:pt x="2525" y="163"/>
                    <a:pt x="2388" y="154"/>
                    <a:pt x="2251" y="146"/>
                  </a:cubicBezTo>
                  <a:cubicBezTo>
                    <a:pt x="2105" y="146"/>
                    <a:pt x="1947" y="133"/>
                    <a:pt x="1801" y="133"/>
                  </a:cubicBezTo>
                  <a:lnTo>
                    <a:pt x="852" y="133"/>
                  </a:lnTo>
                  <a:cubicBezTo>
                    <a:pt x="840" y="122"/>
                    <a:pt x="840" y="109"/>
                    <a:pt x="828" y="109"/>
                  </a:cubicBezTo>
                  <a:cubicBezTo>
                    <a:pt x="822" y="103"/>
                    <a:pt x="816" y="100"/>
                    <a:pt x="810" y="100"/>
                  </a:cubicBezTo>
                  <a:cubicBezTo>
                    <a:pt x="804" y="100"/>
                    <a:pt x="798" y="103"/>
                    <a:pt x="792" y="109"/>
                  </a:cubicBezTo>
                  <a:lnTo>
                    <a:pt x="767" y="133"/>
                  </a:lnTo>
                  <a:lnTo>
                    <a:pt x="767" y="146"/>
                  </a:lnTo>
                  <a:cubicBezTo>
                    <a:pt x="743" y="255"/>
                    <a:pt x="767" y="365"/>
                    <a:pt x="792" y="474"/>
                  </a:cubicBezTo>
                  <a:cubicBezTo>
                    <a:pt x="803" y="498"/>
                    <a:pt x="816" y="535"/>
                    <a:pt x="816" y="560"/>
                  </a:cubicBezTo>
                  <a:cubicBezTo>
                    <a:pt x="865" y="803"/>
                    <a:pt x="901" y="997"/>
                    <a:pt x="913" y="1179"/>
                  </a:cubicBezTo>
                  <a:cubicBezTo>
                    <a:pt x="913" y="1338"/>
                    <a:pt x="925" y="1508"/>
                    <a:pt x="938" y="1666"/>
                  </a:cubicBezTo>
                  <a:lnTo>
                    <a:pt x="949" y="1776"/>
                  </a:lnTo>
                  <a:cubicBezTo>
                    <a:pt x="949" y="1849"/>
                    <a:pt x="962" y="1922"/>
                    <a:pt x="974" y="1995"/>
                  </a:cubicBezTo>
                  <a:cubicBezTo>
                    <a:pt x="986" y="2116"/>
                    <a:pt x="998" y="2249"/>
                    <a:pt x="998" y="2384"/>
                  </a:cubicBezTo>
                  <a:cubicBezTo>
                    <a:pt x="986" y="2846"/>
                    <a:pt x="913" y="3222"/>
                    <a:pt x="743" y="3587"/>
                  </a:cubicBezTo>
                  <a:cubicBezTo>
                    <a:pt x="719" y="3649"/>
                    <a:pt x="694" y="3709"/>
                    <a:pt x="657" y="3770"/>
                  </a:cubicBezTo>
                  <a:cubicBezTo>
                    <a:pt x="646" y="3782"/>
                    <a:pt x="646" y="3794"/>
                    <a:pt x="646" y="3806"/>
                  </a:cubicBezTo>
                  <a:cubicBezTo>
                    <a:pt x="584" y="3903"/>
                    <a:pt x="524" y="4013"/>
                    <a:pt x="451" y="4111"/>
                  </a:cubicBezTo>
                  <a:cubicBezTo>
                    <a:pt x="366" y="4244"/>
                    <a:pt x="232" y="4354"/>
                    <a:pt x="122" y="4451"/>
                  </a:cubicBezTo>
                  <a:cubicBezTo>
                    <a:pt x="86" y="4476"/>
                    <a:pt x="62" y="4500"/>
                    <a:pt x="38" y="4524"/>
                  </a:cubicBezTo>
                  <a:cubicBezTo>
                    <a:pt x="25" y="4524"/>
                    <a:pt x="13" y="4524"/>
                    <a:pt x="13" y="4536"/>
                  </a:cubicBezTo>
                  <a:cubicBezTo>
                    <a:pt x="1" y="4548"/>
                    <a:pt x="1" y="4548"/>
                    <a:pt x="1" y="4560"/>
                  </a:cubicBezTo>
                  <a:lnTo>
                    <a:pt x="1" y="4573"/>
                  </a:lnTo>
                  <a:cubicBezTo>
                    <a:pt x="1" y="4584"/>
                    <a:pt x="1" y="4597"/>
                    <a:pt x="13" y="4609"/>
                  </a:cubicBezTo>
                  <a:lnTo>
                    <a:pt x="13" y="4621"/>
                  </a:lnTo>
                  <a:cubicBezTo>
                    <a:pt x="38" y="4657"/>
                    <a:pt x="62" y="4657"/>
                    <a:pt x="98" y="4657"/>
                  </a:cubicBezTo>
                  <a:cubicBezTo>
                    <a:pt x="98" y="4657"/>
                    <a:pt x="111" y="4657"/>
                    <a:pt x="122" y="4670"/>
                  </a:cubicBezTo>
                  <a:cubicBezTo>
                    <a:pt x="171" y="4670"/>
                    <a:pt x="232" y="4682"/>
                    <a:pt x="293" y="4682"/>
                  </a:cubicBezTo>
                  <a:cubicBezTo>
                    <a:pt x="305" y="4682"/>
                    <a:pt x="330" y="4682"/>
                    <a:pt x="341" y="4694"/>
                  </a:cubicBezTo>
                  <a:lnTo>
                    <a:pt x="657" y="4694"/>
                  </a:lnTo>
                  <a:cubicBezTo>
                    <a:pt x="719" y="4706"/>
                    <a:pt x="779" y="4706"/>
                    <a:pt x="840" y="4719"/>
                  </a:cubicBezTo>
                  <a:lnTo>
                    <a:pt x="949" y="4719"/>
                  </a:lnTo>
                  <a:cubicBezTo>
                    <a:pt x="1022" y="4730"/>
                    <a:pt x="1108" y="4730"/>
                    <a:pt x="1181" y="4730"/>
                  </a:cubicBezTo>
                  <a:cubicBezTo>
                    <a:pt x="1266" y="4730"/>
                    <a:pt x="1351" y="4730"/>
                    <a:pt x="1448" y="4719"/>
                  </a:cubicBezTo>
                  <a:cubicBezTo>
                    <a:pt x="1509" y="4719"/>
                    <a:pt x="1557" y="4706"/>
                    <a:pt x="1606" y="4706"/>
                  </a:cubicBezTo>
                  <a:cubicBezTo>
                    <a:pt x="1655" y="4706"/>
                    <a:pt x="1692" y="4694"/>
                    <a:pt x="1728" y="4694"/>
                  </a:cubicBezTo>
                  <a:cubicBezTo>
                    <a:pt x="1765" y="4694"/>
                    <a:pt x="1789" y="4682"/>
                    <a:pt x="1825" y="4682"/>
                  </a:cubicBezTo>
                  <a:cubicBezTo>
                    <a:pt x="1898" y="4670"/>
                    <a:pt x="1971" y="4670"/>
                    <a:pt x="2044" y="4670"/>
                  </a:cubicBezTo>
                  <a:cubicBezTo>
                    <a:pt x="2227" y="4670"/>
                    <a:pt x="2397" y="4646"/>
                    <a:pt x="2567" y="4633"/>
                  </a:cubicBezTo>
                  <a:lnTo>
                    <a:pt x="2592" y="4633"/>
                  </a:lnTo>
                  <a:cubicBezTo>
                    <a:pt x="2628" y="4633"/>
                    <a:pt x="2676" y="4633"/>
                    <a:pt x="2713" y="4621"/>
                  </a:cubicBezTo>
                  <a:cubicBezTo>
                    <a:pt x="2762" y="4621"/>
                    <a:pt x="2811" y="4609"/>
                    <a:pt x="2859" y="4609"/>
                  </a:cubicBezTo>
                  <a:lnTo>
                    <a:pt x="2968" y="4609"/>
                  </a:lnTo>
                  <a:cubicBezTo>
                    <a:pt x="3029" y="4609"/>
                    <a:pt x="3090" y="4609"/>
                    <a:pt x="3151" y="4597"/>
                  </a:cubicBezTo>
                  <a:cubicBezTo>
                    <a:pt x="3292" y="4570"/>
                    <a:pt x="3438" y="4562"/>
                    <a:pt x="3585" y="4562"/>
                  </a:cubicBezTo>
                  <a:cubicBezTo>
                    <a:pt x="3703" y="4562"/>
                    <a:pt x="3822" y="4567"/>
                    <a:pt x="3941" y="4573"/>
                  </a:cubicBezTo>
                  <a:cubicBezTo>
                    <a:pt x="4051" y="4584"/>
                    <a:pt x="4173" y="4597"/>
                    <a:pt x="4282" y="4597"/>
                  </a:cubicBezTo>
                  <a:cubicBezTo>
                    <a:pt x="4282" y="4609"/>
                    <a:pt x="4294" y="4609"/>
                    <a:pt x="4306" y="4621"/>
                  </a:cubicBezTo>
                  <a:cubicBezTo>
                    <a:pt x="4319" y="4621"/>
                    <a:pt x="4330" y="4621"/>
                    <a:pt x="4343" y="4609"/>
                  </a:cubicBezTo>
                  <a:cubicBezTo>
                    <a:pt x="4452" y="4476"/>
                    <a:pt x="4500" y="4330"/>
                    <a:pt x="4525" y="4184"/>
                  </a:cubicBezTo>
                  <a:cubicBezTo>
                    <a:pt x="4549" y="4086"/>
                    <a:pt x="4573" y="3976"/>
                    <a:pt x="4586" y="3879"/>
                  </a:cubicBezTo>
                  <a:cubicBezTo>
                    <a:pt x="4610" y="3794"/>
                    <a:pt x="4622" y="3709"/>
                    <a:pt x="4635" y="3624"/>
                  </a:cubicBezTo>
                  <a:cubicBezTo>
                    <a:pt x="4744" y="3138"/>
                    <a:pt x="4805" y="2749"/>
                    <a:pt x="4854" y="2395"/>
                  </a:cubicBezTo>
                  <a:cubicBezTo>
                    <a:pt x="4890" y="2189"/>
                    <a:pt x="4914" y="1970"/>
                    <a:pt x="4951" y="1751"/>
                  </a:cubicBezTo>
                  <a:cubicBezTo>
                    <a:pt x="4975" y="1605"/>
                    <a:pt x="4975" y="1435"/>
                    <a:pt x="4963" y="1289"/>
                  </a:cubicBezTo>
                  <a:cubicBezTo>
                    <a:pt x="4951" y="1241"/>
                    <a:pt x="4951" y="1192"/>
                    <a:pt x="4951" y="1131"/>
                  </a:cubicBezTo>
                  <a:lnTo>
                    <a:pt x="4951" y="997"/>
                  </a:lnTo>
                  <a:cubicBezTo>
                    <a:pt x="4938" y="839"/>
                    <a:pt x="4938" y="681"/>
                    <a:pt x="4902" y="535"/>
                  </a:cubicBezTo>
                  <a:cubicBezTo>
                    <a:pt x="4902" y="498"/>
                    <a:pt x="4890" y="474"/>
                    <a:pt x="4890" y="450"/>
                  </a:cubicBezTo>
                  <a:cubicBezTo>
                    <a:pt x="4865" y="316"/>
                    <a:pt x="4829" y="158"/>
                    <a:pt x="4756" y="49"/>
                  </a:cubicBezTo>
                  <a:cubicBezTo>
                    <a:pt x="4756" y="36"/>
                    <a:pt x="4756" y="24"/>
                    <a:pt x="4744" y="12"/>
                  </a:cubicBezTo>
                  <a:cubicBezTo>
                    <a:pt x="4744" y="0"/>
                    <a:pt x="4732" y="0"/>
                    <a:pt x="47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89" name="Google Shape;2689;p36"/>
            <p:cNvSpPr/>
            <p:nvPr/>
          </p:nvSpPr>
          <p:spPr>
            <a:xfrm>
              <a:off x="1668335" y="2786661"/>
              <a:ext cx="127578" cy="49712"/>
            </a:xfrm>
            <a:custGeom>
              <a:avLst/>
              <a:gdLst/>
              <a:ahLst/>
              <a:cxnLst/>
              <a:rect l="l" t="t" r="r" b="b"/>
              <a:pathLst>
                <a:path w="2592" h="1010" extrusionOk="0">
                  <a:moveTo>
                    <a:pt x="273" y="74"/>
                  </a:moveTo>
                  <a:cubicBezTo>
                    <a:pt x="276" y="74"/>
                    <a:pt x="275" y="83"/>
                    <a:pt x="268" y="108"/>
                  </a:cubicBezTo>
                  <a:cubicBezTo>
                    <a:pt x="256" y="144"/>
                    <a:pt x="243" y="168"/>
                    <a:pt x="232" y="205"/>
                  </a:cubicBezTo>
                  <a:cubicBezTo>
                    <a:pt x="232" y="193"/>
                    <a:pt x="232" y="168"/>
                    <a:pt x="243" y="157"/>
                  </a:cubicBezTo>
                  <a:cubicBezTo>
                    <a:pt x="243" y="130"/>
                    <a:pt x="268" y="74"/>
                    <a:pt x="273" y="74"/>
                  </a:cubicBezTo>
                  <a:close/>
                  <a:moveTo>
                    <a:pt x="146" y="679"/>
                  </a:moveTo>
                  <a:lnTo>
                    <a:pt x="146" y="728"/>
                  </a:lnTo>
                  <a:cubicBezTo>
                    <a:pt x="134" y="776"/>
                    <a:pt x="134" y="825"/>
                    <a:pt x="122" y="862"/>
                  </a:cubicBezTo>
                  <a:lnTo>
                    <a:pt x="122" y="898"/>
                  </a:lnTo>
                  <a:cubicBezTo>
                    <a:pt x="122" y="919"/>
                    <a:pt x="118" y="932"/>
                    <a:pt x="107" y="932"/>
                  </a:cubicBezTo>
                  <a:cubicBezTo>
                    <a:pt x="100" y="932"/>
                    <a:pt x="89" y="926"/>
                    <a:pt x="73" y="911"/>
                  </a:cubicBezTo>
                  <a:cubicBezTo>
                    <a:pt x="73" y="813"/>
                    <a:pt x="61" y="716"/>
                    <a:pt x="146" y="679"/>
                  </a:cubicBezTo>
                  <a:close/>
                  <a:moveTo>
                    <a:pt x="278" y="0"/>
                  </a:moveTo>
                  <a:cubicBezTo>
                    <a:pt x="243" y="0"/>
                    <a:pt x="217" y="54"/>
                    <a:pt x="207" y="84"/>
                  </a:cubicBezTo>
                  <a:cubicBezTo>
                    <a:pt x="183" y="157"/>
                    <a:pt x="183" y="241"/>
                    <a:pt x="170" y="314"/>
                  </a:cubicBezTo>
                  <a:lnTo>
                    <a:pt x="170" y="327"/>
                  </a:lnTo>
                  <a:cubicBezTo>
                    <a:pt x="146" y="351"/>
                    <a:pt x="97" y="411"/>
                    <a:pt x="61" y="448"/>
                  </a:cubicBezTo>
                  <a:cubicBezTo>
                    <a:pt x="55" y="442"/>
                    <a:pt x="46" y="439"/>
                    <a:pt x="37" y="439"/>
                  </a:cubicBezTo>
                  <a:cubicBezTo>
                    <a:pt x="28" y="439"/>
                    <a:pt x="19" y="442"/>
                    <a:pt x="13" y="448"/>
                  </a:cubicBezTo>
                  <a:cubicBezTo>
                    <a:pt x="13" y="460"/>
                    <a:pt x="13" y="473"/>
                    <a:pt x="0" y="484"/>
                  </a:cubicBezTo>
                  <a:cubicBezTo>
                    <a:pt x="0" y="509"/>
                    <a:pt x="13" y="521"/>
                    <a:pt x="37" y="521"/>
                  </a:cubicBezTo>
                  <a:cubicBezTo>
                    <a:pt x="86" y="497"/>
                    <a:pt x="122" y="448"/>
                    <a:pt x="159" y="411"/>
                  </a:cubicBezTo>
                  <a:lnTo>
                    <a:pt x="159" y="473"/>
                  </a:lnTo>
                  <a:cubicBezTo>
                    <a:pt x="159" y="521"/>
                    <a:pt x="159" y="570"/>
                    <a:pt x="146" y="619"/>
                  </a:cubicBezTo>
                  <a:cubicBezTo>
                    <a:pt x="97" y="643"/>
                    <a:pt x="24" y="692"/>
                    <a:pt x="24" y="765"/>
                  </a:cubicBezTo>
                  <a:cubicBezTo>
                    <a:pt x="24" y="813"/>
                    <a:pt x="0" y="947"/>
                    <a:pt x="49" y="984"/>
                  </a:cubicBezTo>
                  <a:cubicBezTo>
                    <a:pt x="66" y="1000"/>
                    <a:pt x="83" y="1009"/>
                    <a:pt x="98" y="1009"/>
                  </a:cubicBezTo>
                  <a:cubicBezTo>
                    <a:pt x="117" y="1009"/>
                    <a:pt x="133" y="997"/>
                    <a:pt x="146" y="971"/>
                  </a:cubicBezTo>
                  <a:cubicBezTo>
                    <a:pt x="183" y="874"/>
                    <a:pt x="195" y="765"/>
                    <a:pt x="207" y="667"/>
                  </a:cubicBezTo>
                  <a:lnTo>
                    <a:pt x="219" y="655"/>
                  </a:lnTo>
                  <a:cubicBezTo>
                    <a:pt x="268" y="655"/>
                    <a:pt x="311" y="660"/>
                    <a:pt x="356" y="660"/>
                  </a:cubicBezTo>
                  <a:cubicBezTo>
                    <a:pt x="379" y="660"/>
                    <a:pt x="402" y="659"/>
                    <a:pt x="426" y="655"/>
                  </a:cubicBezTo>
                  <a:cubicBezTo>
                    <a:pt x="462" y="643"/>
                    <a:pt x="511" y="619"/>
                    <a:pt x="548" y="594"/>
                  </a:cubicBezTo>
                  <a:cubicBezTo>
                    <a:pt x="572" y="643"/>
                    <a:pt x="633" y="679"/>
                    <a:pt x="694" y="679"/>
                  </a:cubicBezTo>
                  <a:cubicBezTo>
                    <a:pt x="742" y="679"/>
                    <a:pt x="815" y="619"/>
                    <a:pt x="864" y="557"/>
                  </a:cubicBezTo>
                  <a:cubicBezTo>
                    <a:pt x="898" y="603"/>
                    <a:pt x="951" y="625"/>
                    <a:pt x="1006" y="625"/>
                  </a:cubicBezTo>
                  <a:cubicBezTo>
                    <a:pt x="1067" y="625"/>
                    <a:pt x="1129" y="597"/>
                    <a:pt x="1168" y="546"/>
                  </a:cubicBezTo>
                  <a:cubicBezTo>
                    <a:pt x="1195" y="594"/>
                    <a:pt x="1246" y="611"/>
                    <a:pt x="1303" y="611"/>
                  </a:cubicBezTo>
                  <a:cubicBezTo>
                    <a:pt x="1374" y="611"/>
                    <a:pt x="1454" y="584"/>
                    <a:pt x="1508" y="557"/>
                  </a:cubicBezTo>
                  <a:cubicBezTo>
                    <a:pt x="1528" y="598"/>
                    <a:pt x="1573" y="611"/>
                    <a:pt x="1625" y="611"/>
                  </a:cubicBezTo>
                  <a:cubicBezTo>
                    <a:pt x="1699" y="611"/>
                    <a:pt x="1787" y="584"/>
                    <a:pt x="1837" y="570"/>
                  </a:cubicBezTo>
                  <a:cubicBezTo>
                    <a:pt x="1855" y="564"/>
                    <a:pt x="1870" y="562"/>
                    <a:pt x="1883" y="562"/>
                  </a:cubicBezTo>
                  <a:cubicBezTo>
                    <a:pt x="1925" y="562"/>
                    <a:pt x="1952" y="585"/>
                    <a:pt x="2007" y="594"/>
                  </a:cubicBezTo>
                  <a:cubicBezTo>
                    <a:pt x="2056" y="594"/>
                    <a:pt x="2116" y="582"/>
                    <a:pt x="2178" y="582"/>
                  </a:cubicBezTo>
                  <a:cubicBezTo>
                    <a:pt x="2299" y="570"/>
                    <a:pt x="2421" y="533"/>
                    <a:pt x="2554" y="533"/>
                  </a:cubicBezTo>
                  <a:cubicBezTo>
                    <a:pt x="2591" y="533"/>
                    <a:pt x="2591" y="484"/>
                    <a:pt x="2554" y="484"/>
                  </a:cubicBezTo>
                  <a:cubicBezTo>
                    <a:pt x="2384" y="484"/>
                    <a:pt x="2214" y="533"/>
                    <a:pt x="2043" y="546"/>
                  </a:cubicBezTo>
                  <a:cubicBezTo>
                    <a:pt x="1992" y="546"/>
                    <a:pt x="1931" y="519"/>
                    <a:pt x="1884" y="519"/>
                  </a:cubicBezTo>
                  <a:cubicBezTo>
                    <a:pt x="1876" y="519"/>
                    <a:pt x="1868" y="520"/>
                    <a:pt x="1861" y="521"/>
                  </a:cubicBezTo>
                  <a:cubicBezTo>
                    <a:pt x="1824" y="529"/>
                    <a:pt x="1718" y="559"/>
                    <a:pt x="1639" y="559"/>
                  </a:cubicBezTo>
                  <a:cubicBezTo>
                    <a:pt x="1589" y="559"/>
                    <a:pt x="1550" y="546"/>
                    <a:pt x="1545" y="509"/>
                  </a:cubicBezTo>
                  <a:cubicBezTo>
                    <a:pt x="1545" y="497"/>
                    <a:pt x="1521" y="497"/>
                    <a:pt x="1508" y="497"/>
                  </a:cubicBezTo>
                  <a:cubicBezTo>
                    <a:pt x="1466" y="525"/>
                    <a:pt x="1376" y="569"/>
                    <a:pt x="1302" y="569"/>
                  </a:cubicBezTo>
                  <a:cubicBezTo>
                    <a:pt x="1248" y="569"/>
                    <a:pt x="1202" y="545"/>
                    <a:pt x="1192" y="473"/>
                  </a:cubicBezTo>
                  <a:cubicBezTo>
                    <a:pt x="1192" y="462"/>
                    <a:pt x="1185" y="459"/>
                    <a:pt x="1177" y="459"/>
                  </a:cubicBezTo>
                  <a:cubicBezTo>
                    <a:pt x="1166" y="459"/>
                    <a:pt x="1151" y="465"/>
                    <a:pt x="1143" y="473"/>
                  </a:cubicBezTo>
                  <a:cubicBezTo>
                    <a:pt x="1130" y="545"/>
                    <a:pt x="1071" y="578"/>
                    <a:pt x="1012" y="578"/>
                  </a:cubicBezTo>
                  <a:cubicBezTo>
                    <a:pt x="962" y="578"/>
                    <a:pt x="911" y="554"/>
                    <a:pt x="888" y="509"/>
                  </a:cubicBezTo>
                  <a:cubicBezTo>
                    <a:pt x="888" y="484"/>
                    <a:pt x="888" y="460"/>
                    <a:pt x="876" y="436"/>
                  </a:cubicBezTo>
                  <a:cubicBezTo>
                    <a:pt x="867" y="427"/>
                    <a:pt x="857" y="423"/>
                    <a:pt x="850" y="423"/>
                  </a:cubicBezTo>
                  <a:cubicBezTo>
                    <a:pt x="837" y="423"/>
                    <a:pt x="827" y="433"/>
                    <a:pt x="827" y="448"/>
                  </a:cubicBezTo>
                  <a:lnTo>
                    <a:pt x="827" y="497"/>
                  </a:lnTo>
                  <a:lnTo>
                    <a:pt x="827" y="509"/>
                  </a:lnTo>
                  <a:cubicBezTo>
                    <a:pt x="815" y="533"/>
                    <a:pt x="803" y="546"/>
                    <a:pt x="791" y="570"/>
                  </a:cubicBezTo>
                  <a:cubicBezTo>
                    <a:pt x="766" y="599"/>
                    <a:pt x="742" y="615"/>
                    <a:pt x="717" y="615"/>
                  </a:cubicBezTo>
                  <a:cubicBezTo>
                    <a:pt x="681" y="615"/>
                    <a:pt x="645" y="581"/>
                    <a:pt x="608" y="509"/>
                  </a:cubicBezTo>
                  <a:lnTo>
                    <a:pt x="621" y="497"/>
                  </a:lnTo>
                  <a:cubicBezTo>
                    <a:pt x="621" y="487"/>
                    <a:pt x="605" y="469"/>
                    <a:pt x="586" y="469"/>
                  </a:cubicBezTo>
                  <a:cubicBezTo>
                    <a:pt x="582" y="469"/>
                    <a:pt x="577" y="470"/>
                    <a:pt x="572" y="473"/>
                  </a:cubicBezTo>
                  <a:cubicBezTo>
                    <a:pt x="560" y="497"/>
                    <a:pt x="548" y="521"/>
                    <a:pt x="548" y="533"/>
                  </a:cubicBezTo>
                  <a:cubicBezTo>
                    <a:pt x="491" y="598"/>
                    <a:pt x="413" y="604"/>
                    <a:pt x="331" y="604"/>
                  </a:cubicBezTo>
                  <a:cubicBezTo>
                    <a:pt x="314" y="604"/>
                    <a:pt x="296" y="603"/>
                    <a:pt x="279" y="603"/>
                  </a:cubicBezTo>
                  <a:cubicBezTo>
                    <a:pt x="255" y="603"/>
                    <a:pt x="231" y="604"/>
                    <a:pt x="207" y="606"/>
                  </a:cubicBezTo>
                  <a:cubicBezTo>
                    <a:pt x="207" y="521"/>
                    <a:pt x="207" y="424"/>
                    <a:pt x="219" y="327"/>
                  </a:cubicBezTo>
                  <a:cubicBezTo>
                    <a:pt x="256" y="265"/>
                    <a:pt x="292" y="193"/>
                    <a:pt x="305" y="120"/>
                  </a:cubicBezTo>
                  <a:cubicBezTo>
                    <a:pt x="316" y="95"/>
                    <a:pt x="341" y="22"/>
                    <a:pt x="305" y="11"/>
                  </a:cubicBezTo>
                  <a:cubicBezTo>
                    <a:pt x="295" y="3"/>
                    <a:pt x="286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90" name="Google Shape;2690;p36"/>
            <p:cNvSpPr/>
            <p:nvPr/>
          </p:nvSpPr>
          <p:spPr>
            <a:xfrm>
              <a:off x="1667744" y="2785677"/>
              <a:ext cx="128169" cy="51829"/>
            </a:xfrm>
            <a:custGeom>
              <a:avLst/>
              <a:gdLst/>
              <a:ahLst/>
              <a:cxnLst/>
              <a:rect l="l" t="t" r="r" b="b"/>
              <a:pathLst>
                <a:path w="2604" h="1053" extrusionOk="0">
                  <a:moveTo>
                    <a:pt x="134" y="736"/>
                  </a:moveTo>
                  <a:lnTo>
                    <a:pt x="134" y="748"/>
                  </a:lnTo>
                  <a:cubicBezTo>
                    <a:pt x="134" y="785"/>
                    <a:pt x="134" y="809"/>
                    <a:pt x="122" y="845"/>
                  </a:cubicBezTo>
                  <a:lnTo>
                    <a:pt x="122" y="882"/>
                  </a:lnTo>
                  <a:lnTo>
                    <a:pt x="109" y="918"/>
                  </a:lnTo>
                  <a:lnTo>
                    <a:pt x="109" y="906"/>
                  </a:lnTo>
                  <a:cubicBezTo>
                    <a:pt x="109" y="833"/>
                    <a:pt x="98" y="772"/>
                    <a:pt x="134" y="736"/>
                  </a:cubicBezTo>
                  <a:close/>
                  <a:moveTo>
                    <a:pt x="182" y="663"/>
                  </a:moveTo>
                  <a:lnTo>
                    <a:pt x="146" y="687"/>
                  </a:lnTo>
                  <a:cubicBezTo>
                    <a:pt x="73" y="723"/>
                    <a:pt x="73" y="809"/>
                    <a:pt x="73" y="906"/>
                  </a:cubicBezTo>
                  <a:lnTo>
                    <a:pt x="73" y="931"/>
                  </a:lnTo>
                  <a:lnTo>
                    <a:pt x="73" y="942"/>
                  </a:lnTo>
                  <a:cubicBezTo>
                    <a:pt x="85" y="955"/>
                    <a:pt x="98" y="967"/>
                    <a:pt x="122" y="967"/>
                  </a:cubicBezTo>
                  <a:lnTo>
                    <a:pt x="134" y="967"/>
                  </a:lnTo>
                  <a:cubicBezTo>
                    <a:pt x="146" y="955"/>
                    <a:pt x="146" y="931"/>
                    <a:pt x="146" y="918"/>
                  </a:cubicBezTo>
                  <a:lnTo>
                    <a:pt x="158" y="894"/>
                  </a:lnTo>
                  <a:lnTo>
                    <a:pt x="158" y="858"/>
                  </a:lnTo>
                  <a:cubicBezTo>
                    <a:pt x="171" y="821"/>
                    <a:pt x="171" y="785"/>
                    <a:pt x="171" y="748"/>
                  </a:cubicBezTo>
                  <a:lnTo>
                    <a:pt x="171" y="712"/>
                  </a:lnTo>
                  <a:lnTo>
                    <a:pt x="182" y="663"/>
                  </a:lnTo>
                  <a:close/>
                  <a:moveTo>
                    <a:pt x="292" y="37"/>
                  </a:moveTo>
                  <a:cubicBezTo>
                    <a:pt x="299" y="37"/>
                    <a:pt x="304" y="42"/>
                    <a:pt x="304" y="42"/>
                  </a:cubicBezTo>
                  <a:cubicBezTo>
                    <a:pt x="328" y="55"/>
                    <a:pt x="317" y="115"/>
                    <a:pt x="304" y="140"/>
                  </a:cubicBezTo>
                  <a:cubicBezTo>
                    <a:pt x="280" y="201"/>
                    <a:pt x="255" y="274"/>
                    <a:pt x="219" y="334"/>
                  </a:cubicBezTo>
                  <a:lnTo>
                    <a:pt x="255" y="237"/>
                  </a:lnTo>
                  <a:cubicBezTo>
                    <a:pt x="268" y="201"/>
                    <a:pt x="280" y="164"/>
                    <a:pt x="292" y="140"/>
                  </a:cubicBezTo>
                  <a:cubicBezTo>
                    <a:pt x="304" y="104"/>
                    <a:pt x="304" y="91"/>
                    <a:pt x="292" y="79"/>
                  </a:cubicBezTo>
                  <a:lnTo>
                    <a:pt x="280" y="79"/>
                  </a:lnTo>
                  <a:cubicBezTo>
                    <a:pt x="255" y="91"/>
                    <a:pt x="231" y="164"/>
                    <a:pt x="231" y="177"/>
                  </a:cubicBezTo>
                  <a:cubicBezTo>
                    <a:pt x="231" y="188"/>
                    <a:pt x="231" y="201"/>
                    <a:pt x="219" y="225"/>
                  </a:cubicBezTo>
                  <a:lnTo>
                    <a:pt x="207" y="371"/>
                  </a:lnTo>
                  <a:lnTo>
                    <a:pt x="207" y="504"/>
                  </a:lnTo>
                  <a:lnTo>
                    <a:pt x="207" y="626"/>
                  </a:lnTo>
                  <a:lnTo>
                    <a:pt x="207" y="650"/>
                  </a:lnTo>
                  <a:lnTo>
                    <a:pt x="317" y="650"/>
                  </a:lnTo>
                  <a:cubicBezTo>
                    <a:pt x="414" y="650"/>
                    <a:pt x="511" y="650"/>
                    <a:pt x="572" y="566"/>
                  </a:cubicBezTo>
                  <a:cubicBezTo>
                    <a:pt x="572" y="541"/>
                    <a:pt x="584" y="529"/>
                    <a:pt x="596" y="504"/>
                  </a:cubicBezTo>
                  <a:cubicBezTo>
                    <a:pt x="596" y="504"/>
                    <a:pt x="609" y="504"/>
                    <a:pt x="609" y="517"/>
                  </a:cubicBezTo>
                  <a:lnTo>
                    <a:pt x="609" y="529"/>
                  </a:lnTo>
                  <a:lnTo>
                    <a:pt x="596" y="529"/>
                  </a:lnTo>
                  <a:lnTo>
                    <a:pt x="609" y="541"/>
                  </a:lnTo>
                  <a:cubicBezTo>
                    <a:pt x="645" y="614"/>
                    <a:pt x="682" y="650"/>
                    <a:pt x="730" y="650"/>
                  </a:cubicBezTo>
                  <a:cubicBezTo>
                    <a:pt x="754" y="650"/>
                    <a:pt x="790" y="639"/>
                    <a:pt x="815" y="602"/>
                  </a:cubicBezTo>
                  <a:lnTo>
                    <a:pt x="852" y="541"/>
                  </a:lnTo>
                  <a:lnTo>
                    <a:pt x="863" y="541"/>
                  </a:lnTo>
                  <a:lnTo>
                    <a:pt x="863" y="529"/>
                  </a:lnTo>
                  <a:lnTo>
                    <a:pt x="863" y="517"/>
                  </a:lnTo>
                  <a:cubicBezTo>
                    <a:pt x="863" y="504"/>
                    <a:pt x="852" y="480"/>
                    <a:pt x="852" y="468"/>
                  </a:cubicBezTo>
                  <a:lnTo>
                    <a:pt x="863" y="468"/>
                  </a:lnTo>
                  <a:cubicBezTo>
                    <a:pt x="876" y="480"/>
                    <a:pt x="888" y="504"/>
                    <a:pt x="876" y="517"/>
                  </a:cubicBezTo>
                  <a:lnTo>
                    <a:pt x="876" y="529"/>
                  </a:lnTo>
                  <a:cubicBezTo>
                    <a:pt x="912" y="590"/>
                    <a:pt x="973" y="614"/>
                    <a:pt x="1046" y="614"/>
                  </a:cubicBezTo>
                  <a:cubicBezTo>
                    <a:pt x="1107" y="602"/>
                    <a:pt x="1155" y="566"/>
                    <a:pt x="1180" y="504"/>
                  </a:cubicBezTo>
                  <a:cubicBezTo>
                    <a:pt x="1192" y="541"/>
                    <a:pt x="1217" y="577"/>
                    <a:pt x="1253" y="590"/>
                  </a:cubicBezTo>
                  <a:cubicBezTo>
                    <a:pt x="1272" y="600"/>
                    <a:pt x="1294" y="604"/>
                    <a:pt x="1317" y="604"/>
                  </a:cubicBezTo>
                  <a:cubicBezTo>
                    <a:pt x="1411" y="604"/>
                    <a:pt x="1523" y="539"/>
                    <a:pt x="1533" y="529"/>
                  </a:cubicBezTo>
                  <a:lnTo>
                    <a:pt x="1533" y="541"/>
                  </a:lnTo>
                  <a:lnTo>
                    <a:pt x="1569" y="577"/>
                  </a:lnTo>
                  <a:cubicBezTo>
                    <a:pt x="1592" y="591"/>
                    <a:pt x="1622" y="596"/>
                    <a:pt x="1658" y="596"/>
                  </a:cubicBezTo>
                  <a:cubicBezTo>
                    <a:pt x="1718" y="596"/>
                    <a:pt x="1792" y="581"/>
                    <a:pt x="1861" y="566"/>
                  </a:cubicBezTo>
                  <a:lnTo>
                    <a:pt x="1873" y="553"/>
                  </a:lnTo>
                  <a:cubicBezTo>
                    <a:pt x="1898" y="553"/>
                    <a:pt x="1934" y="553"/>
                    <a:pt x="1971" y="566"/>
                  </a:cubicBezTo>
                  <a:cubicBezTo>
                    <a:pt x="2007" y="577"/>
                    <a:pt x="2031" y="577"/>
                    <a:pt x="2055" y="577"/>
                  </a:cubicBezTo>
                  <a:cubicBezTo>
                    <a:pt x="2141" y="577"/>
                    <a:pt x="2226" y="566"/>
                    <a:pt x="2311" y="553"/>
                  </a:cubicBezTo>
                  <a:lnTo>
                    <a:pt x="2566" y="517"/>
                  </a:lnTo>
                  <a:lnTo>
                    <a:pt x="2579" y="529"/>
                  </a:lnTo>
                  <a:lnTo>
                    <a:pt x="2566" y="529"/>
                  </a:lnTo>
                  <a:cubicBezTo>
                    <a:pt x="2481" y="529"/>
                    <a:pt x="2408" y="553"/>
                    <a:pt x="2323" y="566"/>
                  </a:cubicBezTo>
                  <a:cubicBezTo>
                    <a:pt x="2274" y="566"/>
                    <a:pt x="2226" y="577"/>
                    <a:pt x="2190" y="577"/>
                  </a:cubicBezTo>
                  <a:cubicBezTo>
                    <a:pt x="2128" y="590"/>
                    <a:pt x="2068" y="590"/>
                    <a:pt x="2019" y="590"/>
                  </a:cubicBezTo>
                  <a:cubicBezTo>
                    <a:pt x="1995" y="590"/>
                    <a:pt x="1971" y="590"/>
                    <a:pt x="1958" y="577"/>
                  </a:cubicBezTo>
                  <a:cubicBezTo>
                    <a:pt x="1940" y="572"/>
                    <a:pt x="1925" y="569"/>
                    <a:pt x="1907" y="569"/>
                  </a:cubicBezTo>
                  <a:cubicBezTo>
                    <a:pt x="1888" y="569"/>
                    <a:pt x="1867" y="572"/>
                    <a:pt x="1836" y="577"/>
                  </a:cubicBezTo>
                  <a:cubicBezTo>
                    <a:pt x="1800" y="585"/>
                    <a:pt x="1715" y="610"/>
                    <a:pt x="1642" y="610"/>
                  </a:cubicBezTo>
                  <a:cubicBezTo>
                    <a:pt x="1594" y="610"/>
                    <a:pt x="1552" y="599"/>
                    <a:pt x="1533" y="566"/>
                  </a:cubicBezTo>
                  <a:lnTo>
                    <a:pt x="1533" y="553"/>
                  </a:lnTo>
                  <a:lnTo>
                    <a:pt x="1509" y="553"/>
                  </a:lnTo>
                  <a:cubicBezTo>
                    <a:pt x="1452" y="581"/>
                    <a:pt x="1372" y="609"/>
                    <a:pt x="1304" y="609"/>
                  </a:cubicBezTo>
                  <a:cubicBezTo>
                    <a:pt x="1255" y="609"/>
                    <a:pt x="1213" y="594"/>
                    <a:pt x="1192" y="553"/>
                  </a:cubicBezTo>
                  <a:lnTo>
                    <a:pt x="1180" y="529"/>
                  </a:lnTo>
                  <a:lnTo>
                    <a:pt x="1168" y="553"/>
                  </a:lnTo>
                  <a:cubicBezTo>
                    <a:pt x="1131" y="602"/>
                    <a:pt x="1082" y="626"/>
                    <a:pt x="1022" y="626"/>
                  </a:cubicBezTo>
                  <a:cubicBezTo>
                    <a:pt x="973" y="626"/>
                    <a:pt x="912" y="602"/>
                    <a:pt x="888" y="566"/>
                  </a:cubicBezTo>
                  <a:lnTo>
                    <a:pt x="876" y="553"/>
                  </a:lnTo>
                  <a:lnTo>
                    <a:pt x="863" y="566"/>
                  </a:lnTo>
                  <a:cubicBezTo>
                    <a:pt x="815" y="639"/>
                    <a:pt x="742" y="687"/>
                    <a:pt x="706" y="687"/>
                  </a:cubicBezTo>
                  <a:cubicBezTo>
                    <a:pt x="645" y="687"/>
                    <a:pt x="596" y="650"/>
                    <a:pt x="572" y="602"/>
                  </a:cubicBezTo>
                  <a:lnTo>
                    <a:pt x="572" y="590"/>
                  </a:lnTo>
                  <a:lnTo>
                    <a:pt x="547" y="602"/>
                  </a:lnTo>
                  <a:cubicBezTo>
                    <a:pt x="511" y="626"/>
                    <a:pt x="474" y="639"/>
                    <a:pt x="426" y="650"/>
                  </a:cubicBezTo>
                  <a:cubicBezTo>
                    <a:pt x="390" y="663"/>
                    <a:pt x="353" y="663"/>
                    <a:pt x="304" y="663"/>
                  </a:cubicBezTo>
                  <a:lnTo>
                    <a:pt x="195" y="663"/>
                  </a:lnTo>
                  <a:lnTo>
                    <a:pt x="195" y="675"/>
                  </a:lnTo>
                  <a:cubicBezTo>
                    <a:pt x="195" y="809"/>
                    <a:pt x="171" y="906"/>
                    <a:pt x="146" y="979"/>
                  </a:cubicBezTo>
                  <a:cubicBezTo>
                    <a:pt x="134" y="991"/>
                    <a:pt x="134" y="1015"/>
                    <a:pt x="109" y="1015"/>
                  </a:cubicBezTo>
                  <a:cubicBezTo>
                    <a:pt x="98" y="1015"/>
                    <a:pt x="85" y="1004"/>
                    <a:pt x="73" y="991"/>
                  </a:cubicBezTo>
                  <a:cubicBezTo>
                    <a:pt x="49" y="967"/>
                    <a:pt x="49" y="894"/>
                    <a:pt x="49" y="833"/>
                  </a:cubicBezTo>
                  <a:cubicBezTo>
                    <a:pt x="61" y="821"/>
                    <a:pt x="61" y="796"/>
                    <a:pt x="61" y="785"/>
                  </a:cubicBezTo>
                  <a:cubicBezTo>
                    <a:pt x="49" y="723"/>
                    <a:pt x="122" y="675"/>
                    <a:pt x="171" y="663"/>
                  </a:cubicBezTo>
                  <a:lnTo>
                    <a:pt x="182" y="650"/>
                  </a:lnTo>
                  <a:cubicBezTo>
                    <a:pt x="182" y="590"/>
                    <a:pt x="182" y="541"/>
                    <a:pt x="195" y="493"/>
                  </a:cubicBezTo>
                  <a:lnTo>
                    <a:pt x="195" y="444"/>
                  </a:lnTo>
                  <a:lnTo>
                    <a:pt x="195" y="371"/>
                  </a:lnTo>
                  <a:lnTo>
                    <a:pt x="158" y="420"/>
                  </a:lnTo>
                  <a:cubicBezTo>
                    <a:pt x="134" y="456"/>
                    <a:pt x="85" y="504"/>
                    <a:pt x="36" y="517"/>
                  </a:cubicBezTo>
                  <a:lnTo>
                    <a:pt x="49" y="480"/>
                  </a:lnTo>
                  <a:lnTo>
                    <a:pt x="61" y="480"/>
                  </a:lnTo>
                  <a:lnTo>
                    <a:pt x="73" y="493"/>
                  </a:lnTo>
                  <a:lnTo>
                    <a:pt x="85" y="480"/>
                  </a:lnTo>
                  <a:cubicBezTo>
                    <a:pt x="122" y="444"/>
                    <a:pt x="171" y="395"/>
                    <a:pt x="195" y="358"/>
                  </a:cubicBezTo>
                  <a:lnTo>
                    <a:pt x="195" y="347"/>
                  </a:lnTo>
                  <a:lnTo>
                    <a:pt x="195" y="334"/>
                  </a:lnTo>
                  <a:cubicBezTo>
                    <a:pt x="207" y="249"/>
                    <a:pt x="219" y="177"/>
                    <a:pt x="231" y="104"/>
                  </a:cubicBezTo>
                  <a:cubicBezTo>
                    <a:pt x="244" y="79"/>
                    <a:pt x="268" y="42"/>
                    <a:pt x="280" y="42"/>
                  </a:cubicBezTo>
                  <a:cubicBezTo>
                    <a:pt x="284" y="38"/>
                    <a:pt x="288" y="37"/>
                    <a:pt x="292" y="37"/>
                  </a:cubicBezTo>
                  <a:close/>
                  <a:moveTo>
                    <a:pt x="289" y="1"/>
                  </a:moveTo>
                  <a:cubicBezTo>
                    <a:pt x="283" y="1"/>
                    <a:pt x="276" y="2"/>
                    <a:pt x="268" y="6"/>
                  </a:cubicBezTo>
                  <a:cubicBezTo>
                    <a:pt x="231" y="18"/>
                    <a:pt x="207" y="79"/>
                    <a:pt x="207" y="104"/>
                  </a:cubicBezTo>
                  <a:cubicBezTo>
                    <a:pt x="182" y="164"/>
                    <a:pt x="171" y="237"/>
                    <a:pt x="171" y="334"/>
                  </a:cubicBezTo>
                  <a:lnTo>
                    <a:pt x="158" y="334"/>
                  </a:lnTo>
                  <a:cubicBezTo>
                    <a:pt x="146" y="358"/>
                    <a:pt x="109" y="407"/>
                    <a:pt x="73" y="444"/>
                  </a:cubicBezTo>
                  <a:lnTo>
                    <a:pt x="49" y="444"/>
                  </a:lnTo>
                  <a:cubicBezTo>
                    <a:pt x="36" y="444"/>
                    <a:pt x="12" y="456"/>
                    <a:pt x="12" y="468"/>
                  </a:cubicBezTo>
                  <a:lnTo>
                    <a:pt x="0" y="504"/>
                  </a:lnTo>
                  <a:cubicBezTo>
                    <a:pt x="0" y="517"/>
                    <a:pt x="0" y="529"/>
                    <a:pt x="12" y="541"/>
                  </a:cubicBezTo>
                  <a:cubicBezTo>
                    <a:pt x="25" y="553"/>
                    <a:pt x="36" y="553"/>
                    <a:pt x="49" y="553"/>
                  </a:cubicBezTo>
                  <a:cubicBezTo>
                    <a:pt x="85" y="541"/>
                    <a:pt x="122" y="517"/>
                    <a:pt x="158" y="480"/>
                  </a:cubicBezTo>
                  <a:lnTo>
                    <a:pt x="158" y="493"/>
                  </a:lnTo>
                  <a:cubicBezTo>
                    <a:pt x="158" y="541"/>
                    <a:pt x="146" y="590"/>
                    <a:pt x="146" y="626"/>
                  </a:cubicBezTo>
                  <a:cubicBezTo>
                    <a:pt x="85" y="650"/>
                    <a:pt x="25" y="712"/>
                    <a:pt x="25" y="785"/>
                  </a:cubicBezTo>
                  <a:lnTo>
                    <a:pt x="25" y="833"/>
                  </a:lnTo>
                  <a:cubicBezTo>
                    <a:pt x="12" y="906"/>
                    <a:pt x="12" y="979"/>
                    <a:pt x="49" y="1015"/>
                  </a:cubicBezTo>
                  <a:cubicBezTo>
                    <a:pt x="73" y="1040"/>
                    <a:pt x="85" y="1052"/>
                    <a:pt x="109" y="1052"/>
                  </a:cubicBezTo>
                  <a:lnTo>
                    <a:pt x="122" y="1052"/>
                  </a:lnTo>
                  <a:cubicBezTo>
                    <a:pt x="134" y="1040"/>
                    <a:pt x="158" y="1028"/>
                    <a:pt x="171" y="1004"/>
                  </a:cubicBezTo>
                  <a:cubicBezTo>
                    <a:pt x="207" y="918"/>
                    <a:pt x="219" y="821"/>
                    <a:pt x="231" y="699"/>
                  </a:cubicBezTo>
                  <a:lnTo>
                    <a:pt x="304" y="699"/>
                  </a:lnTo>
                  <a:cubicBezTo>
                    <a:pt x="353" y="699"/>
                    <a:pt x="390" y="699"/>
                    <a:pt x="438" y="687"/>
                  </a:cubicBezTo>
                  <a:cubicBezTo>
                    <a:pt x="474" y="675"/>
                    <a:pt x="523" y="663"/>
                    <a:pt x="547" y="639"/>
                  </a:cubicBezTo>
                  <a:cubicBezTo>
                    <a:pt x="584" y="687"/>
                    <a:pt x="645" y="723"/>
                    <a:pt x="706" y="723"/>
                  </a:cubicBezTo>
                  <a:cubicBezTo>
                    <a:pt x="754" y="712"/>
                    <a:pt x="827" y="663"/>
                    <a:pt x="876" y="614"/>
                  </a:cubicBezTo>
                  <a:cubicBezTo>
                    <a:pt x="912" y="639"/>
                    <a:pt x="973" y="663"/>
                    <a:pt x="1022" y="663"/>
                  </a:cubicBezTo>
                  <a:cubicBezTo>
                    <a:pt x="1082" y="663"/>
                    <a:pt x="1144" y="639"/>
                    <a:pt x="1180" y="602"/>
                  </a:cubicBezTo>
                  <a:cubicBezTo>
                    <a:pt x="1209" y="636"/>
                    <a:pt x="1253" y="649"/>
                    <a:pt x="1302" y="649"/>
                  </a:cubicBezTo>
                  <a:cubicBezTo>
                    <a:pt x="1375" y="649"/>
                    <a:pt x="1457" y="619"/>
                    <a:pt x="1509" y="590"/>
                  </a:cubicBezTo>
                  <a:cubicBezTo>
                    <a:pt x="1540" y="631"/>
                    <a:pt x="1593" y="644"/>
                    <a:pt x="1649" y="644"/>
                  </a:cubicBezTo>
                  <a:cubicBezTo>
                    <a:pt x="1725" y="644"/>
                    <a:pt x="1807" y="621"/>
                    <a:pt x="1849" y="614"/>
                  </a:cubicBezTo>
                  <a:cubicBezTo>
                    <a:pt x="1873" y="608"/>
                    <a:pt x="1892" y="605"/>
                    <a:pt x="1907" y="605"/>
                  </a:cubicBezTo>
                  <a:cubicBezTo>
                    <a:pt x="1922" y="605"/>
                    <a:pt x="1934" y="608"/>
                    <a:pt x="1946" y="614"/>
                  </a:cubicBezTo>
                  <a:cubicBezTo>
                    <a:pt x="1971" y="614"/>
                    <a:pt x="1982" y="626"/>
                    <a:pt x="2019" y="626"/>
                  </a:cubicBezTo>
                  <a:cubicBezTo>
                    <a:pt x="2068" y="626"/>
                    <a:pt x="2128" y="626"/>
                    <a:pt x="2190" y="614"/>
                  </a:cubicBezTo>
                  <a:cubicBezTo>
                    <a:pt x="2238" y="614"/>
                    <a:pt x="2287" y="602"/>
                    <a:pt x="2335" y="602"/>
                  </a:cubicBezTo>
                  <a:cubicBezTo>
                    <a:pt x="2408" y="577"/>
                    <a:pt x="2493" y="566"/>
                    <a:pt x="2566" y="566"/>
                  </a:cubicBezTo>
                  <a:cubicBezTo>
                    <a:pt x="2590" y="566"/>
                    <a:pt x="2603" y="553"/>
                    <a:pt x="2603" y="529"/>
                  </a:cubicBezTo>
                  <a:cubicBezTo>
                    <a:pt x="2603" y="504"/>
                    <a:pt x="2590" y="480"/>
                    <a:pt x="2566" y="480"/>
                  </a:cubicBezTo>
                  <a:lnTo>
                    <a:pt x="2311" y="517"/>
                  </a:lnTo>
                  <a:cubicBezTo>
                    <a:pt x="2226" y="529"/>
                    <a:pt x="2141" y="541"/>
                    <a:pt x="2055" y="541"/>
                  </a:cubicBezTo>
                  <a:cubicBezTo>
                    <a:pt x="2031" y="541"/>
                    <a:pt x="2007" y="541"/>
                    <a:pt x="1982" y="529"/>
                  </a:cubicBezTo>
                  <a:cubicBezTo>
                    <a:pt x="1946" y="517"/>
                    <a:pt x="1898" y="517"/>
                    <a:pt x="1861" y="517"/>
                  </a:cubicBezTo>
                  <a:lnTo>
                    <a:pt x="1849" y="529"/>
                  </a:lnTo>
                  <a:cubicBezTo>
                    <a:pt x="1812" y="538"/>
                    <a:pt x="1712" y="561"/>
                    <a:pt x="1645" y="561"/>
                  </a:cubicBezTo>
                  <a:cubicBezTo>
                    <a:pt x="1623" y="561"/>
                    <a:pt x="1605" y="559"/>
                    <a:pt x="1593" y="553"/>
                  </a:cubicBezTo>
                  <a:cubicBezTo>
                    <a:pt x="1581" y="541"/>
                    <a:pt x="1569" y="541"/>
                    <a:pt x="1569" y="529"/>
                  </a:cubicBezTo>
                  <a:cubicBezTo>
                    <a:pt x="1569" y="517"/>
                    <a:pt x="1569" y="504"/>
                    <a:pt x="1557" y="504"/>
                  </a:cubicBezTo>
                  <a:cubicBezTo>
                    <a:pt x="1545" y="499"/>
                    <a:pt x="1536" y="496"/>
                    <a:pt x="1528" y="496"/>
                  </a:cubicBezTo>
                  <a:cubicBezTo>
                    <a:pt x="1520" y="496"/>
                    <a:pt x="1514" y="499"/>
                    <a:pt x="1509" y="504"/>
                  </a:cubicBezTo>
                  <a:cubicBezTo>
                    <a:pt x="1459" y="534"/>
                    <a:pt x="1369" y="572"/>
                    <a:pt x="1305" y="572"/>
                  </a:cubicBezTo>
                  <a:cubicBezTo>
                    <a:pt x="1290" y="572"/>
                    <a:pt x="1277" y="570"/>
                    <a:pt x="1265" y="566"/>
                  </a:cubicBezTo>
                  <a:cubicBezTo>
                    <a:pt x="1241" y="553"/>
                    <a:pt x="1228" y="529"/>
                    <a:pt x="1217" y="493"/>
                  </a:cubicBezTo>
                  <a:cubicBezTo>
                    <a:pt x="1217" y="480"/>
                    <a:pt x="1204" y="468"/>
                    <a:pt x="1180" y="468"/>
                  </a:cubicBezTo>
                  <a:cubicBezTo>
                    <a:pt x="1177" y="466"/>
                    <a:pt x="1175" y="465"/>
                    <a:pt x="1172" y="465"/>
                  </a:cubicBezTo>
                  <a:cubicBezTo>
                    <a:pt x="1159" y="465"/>
                    <a:pt x="1144" y="483"/>
                    <a:pt x="1144" y="493"/>
                  </a:cubicBezTo>
                  <a:cubicBezTo>
                    <a:pt x="1131" y="541"/>
                    <a:pt x="1095" y="577"/>
                    <a:pt x="1034" y="577"/>
                  </a:cubicBezTo>
                  <a:cubicBezTo>
                    <a:pt x="985" y="577"/>
                    <a:pt x="936" y="566"/>
                    <a:pt x="912" y="517"/>
                  </a:cubicBezTo>
                  <a:cubicBezTo>
                    <a:pt x="925" y="493"/>
                    <a:pt x="912" y="468"/>
                    <a:pt x="900" y="444"/>
                  </a:cubicBezTo>
                  <a:cubicBezTo>
                    <a:pt x="891" y="435"/>
                    <a:pt x="877" y="427"/>
                    <a:pt x="865" y="427"/>
                  </a:cubicBezTo>
                  <a:cubicBezTo>
                    <a:pt x="860" y="427"/>
                    <a:pt x="855" y="428"/>
                    <a:pt x="852" y="431"/>
                  </a:cubicBezTo>
                  <a:cubicBezTo>
                    <a:pt x="839" y="431"/>
                    <a:pt x="827" y="444"/>
                    <a:pt x="827" y="468"/>
                  </a:cubicBezTo>
                  <a:cubicBezTo>
                    <a:pt x="815" y="480"/>
                    <a:pt x="827" y="504"/>
                    <a:pt x="827" y="517"/>
                  </a:cubicBezTo>
                  <a:lnTo>
                    <a:pt x="827" y="529"/>
                  </a:lnTo>
                  <a:lnTo>
                    <a:pt x="790" y="577"/>
                  </a:lnTo>
                  <a:cubicBezTo>
                    <a:pt x="766" y="602"/>
                    <a:pt x="742" y="614"/>
                    <a:pt x="730" y="614"/>
                  </a:cubicBezTo>
                  <a:cubicBezTo>
                    <a:pt x="706" y="614"/>
                    <a:pt x="669" y="590"/>
                    <a:pt x="645" y="529"/>
                  </a:cubicBezTo>
                  <a:cubicBezTo>
                    <a:pt x="645" y="504"/>
                    <a:pt x="645" y="493"/>
                    <a:pt x="633" y="480"/>
                  </a:cubicBezTo>
                  <a:cubicBezTo>
                    <a:pt x="621" y="474"/>
                    <a:pt x="609" y="471"/>
                    <a:pt x="598" y="471"/>
                  </a:cubicBezTo>
                  <a:cubicBezTo>
                    <a:pt x="587" y="471"/>
                    <a:pt x="578" y="474"/>
                    <a:pt x="572" y="480"/>
                  </a:cubicBezTo>
                  <a:lnTo>
                    <a:pt x="536" y="553"/>
                  </a:lnTo>
                  <a:cubicBezTo>
                    <a:pt x="487" y="614"/>
                    <a:pt x="401" y="614"/>
                    <a:pt x="317" y="614"/>
                  </a:cubicBezTo>
                  <a:lnTo>
                    <a:pt x="244" y="614"/>
                  </a:lnTo>
                  <a:lnTo>
                    <a:pt x="244" y="504"/>
                  </a:lnTo>
                  <a:lnTo>
                    <a:pt x="244" y="358"/>
                  </a:lnTo>
                  <a:cubicBezTo>
                    <a:pt x="292" y="285"/>
                    <a:pt x="317" y="213"/>
                    <a:pt x="341" y="152"/>
                  </a:cubicBezTo>
                  <a:lnTo>
                    <a:pt x="341" y="140"/>
                  </a:lnTo>
                  <a:cubicBezTo>
                    <a:pt x="353" y="115"/>
                    <a:pt x="377" y="42"/>
                    <a:pt x="328" y="6"/>
                  </a:cubicBezTo>
                  <a:cubicBezTo>
                    <a:pt x="312" y="6"/>
                    <a:pt x="302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91" name="Google Shape;2691;p36"/>
            <p:cNvSpPr/>
            <p:nvPr/>
          </p:nvSpPr>
          <p:spPr>
            <a:xfrm>
              <a:off x="1689303" y="2835784"/>
              <a:ext cx="105380" cy="15258"/>
            </a:xfrm>
            <a:custGeom>
              <a:avLst/>
              <a:gdLst/>
              <a:ahLst/>
              <a:cxnLst/>
              <a:rect l="l" t="t" r="r" b="b"/>
              <a:pathLst>
                <a:path w="2141" h="310" extrusionOk="0">
                  <a:moveTo>
                    <a:pt x="236" y="65"/>
                  </a:moveTo>
                  <a:cubicBezTo>
                    <a:pt x="244" y="65"/>
                    <a:pt x="251" y="75"/>
                    <a:pt x="255" y="94"/>
                  </a:cubicBezTo>
                  <a:cubicBezTo>
                    <a:pt x="280" y="131"/>
                    <a:pt x="268" y="156"/>
                    <a:pt x="244" y="192"/>
                  </a:cubicBezTo>
                  <a:cubicBezTo>
                    <a:pt x="219" y="180"/>
                    <a:pt x="207" y="156"/>
                    <a:pt x="195" y="131"/>
                  </a:cubicBezTo>
                  <a:cubicBezTo>
                    <a:pt x="210" y="88"/>
                    <a:pt x="224" y="65"/>
                    <a:pt x="236" y="65"/>
                  </a:cubicBezTo>
                  <a:close/>
                  <a:moveTo>
                    <a:pt x="222" y="0"/>
                  </a:moveTo>
                  <a:cubicBezTo>
                    <a:pt x="190" y="0"/>
                    <a:pt x="155" y="23"/>
                    <a:pt x="146" y="58"/>
                  </a:cubicBezTo>
                  <a:cubicBezTo>
                    <a:pt x="134" y="131"/>
                    <a:pt x="158" y="180"/>
                    <a:pt x="207" y="216"/>
                  </a:cubicBezTo>
                  <a:cubicBezTo>
                    <a:pt x="187" y="231"/>
                    <a:pt x="168" y="238"/>
                    <a:pt x="150" y="238"/>
                  </a:cubicBezTo>
                  <a:cubicBezTo>
                    <a:pt x="122" y="238"/>
                    <a:pt x="95" y="221"/>
                    <a:pt x="73" y="192"/>
                  </a:cubicBezTo>
                  <a:cubicBezTo>
                    <a:pt x="61" y="156"/>
                    <a:pt x="73" y="143"/>
                    <a:pt x="109" y="143"/>
                  </a:cubicBezTo>
                  <a:cubicBezTo>
                    <a:pt x="113" y="145"/>
                    <a:pt x="116" y="146"/>
                    <a:pt x="119" y="146"/>
                  </a:cubicBezTo>
                  <a:cubicBezTo>
                    <a:pt x="139" y="146"/>
                    <a:pt x="155" y="115"/>
                    <a:pt x="134" y="94"/>
                  </a:cubicBezTo>
                  <a:cubicBezTo>
                    <a:pt x="118" y="86"/>
                    <a:pt x="101" y="82"/>
                    <a:pt x="87" y="82"/>
                  </a:cubicBezTo>
                  <a:cubicBezTo>
                    <a:pt x="57" y="82"/>
                    <a:pt x="32" y="99"/>
                    <a:pt x="25" y="131"/>
                  </a:cubicBezTo>
                  <a:cubicBezTo>
                    <a:pt x="0" y="216"/>
                    <a:pt x="36" y="253"/>
                    <a:pt x="109" y="277"/>
                  </a:cubicBezTo>
                  <a:cubicBezTo>
                    <a:pt x="124" y="280"/>
                    <a:pt x="139" y="282"/>
                    <a:pt x="152" y="282"/>
                  </a:cubicBezTo>
                  <a:cubicBezTo>
                    <a:pt x="194" y="282"/>
                    <a:pt x="228" y="268"/>
                    <a:pt x="255" y="240"/>
                  </a:cubicBezTo>
                  <a:cubicBezTo>
                    <a:pt x="281" y="250"/>
                    <a:pt x="318" y="256"/>
                    <a:pt x="360" y="256"/>
                  </a:cubicBezTo>
                  <a:cubicBezTo>
                    <a:pt x="419" y="256"/>
                    <a:pt x="485" y="245"/>
                    <a:pt x="535" y="216"/>
                  </a:cubicBezTo>
                  <a:cubicBezTo>
                    <a:pt x="555" y="274"/>
                    <a:pt x="605" y="309"/>
                    <a:pt x="673" y="309"/>
                  </a:cubicBezTo>
                  <a:cubicBezTo>
                    <a:pt x="691" y="309"/>
                    <a:pt x="710" y="307"/>
                    <a:pt x="730" y="302"/>
                  </a:cubicBezTo>
                  <a:cubicBezTo>
                    <a:pt x="766" y="289"/>
                    <a:pt x="863" y="240"/>
                    <a:pt x="912" y="192"/>
                  </a:cubicBezTo>
                  <a:cubicBezTo>
                    <a:pt x="947" y="210"/>
                    <a:pt x="996" y="221"/>
                    <a:pt x="1038" y="221"/>
                  </a:cubicBezTo>
                  <a:cubicBezTo>
                    <a:pt x="1054" y="221"/>
                    <a:pt x="1069" y="219"/>
                    <a:pt x="1082" y="216"/>
                  </a:cubicBezTo>
                  <a:cubicBezTo>
                    <a:pt x="1119" y="204"/>
                    <a:pt x="1179" y="180"/>
                    <a:pt x="1216" y="143"/>
                  </a:cubicBezTo>
                  <a:cubicBezTo>
                    <a:pt x="1239" y="157"/>
                    <a:pt x="1273" y="162"/>
                    <a:pt x="1311" y="162"/>
                  </a:cubicBezTo>
                  <a:cubicBezTo>
                    <a:pt x="1375" y="162"/>
                    <a:pt x="1450" y="147"/>
                    <a:pt x="1496" y="131"/>
                  </a:cubicBezTo>
                  <a:cubicBezTo>
                    <a:pt x="1533" y="167"/>
                    <a:pt x="1606" y="167"/>
                    <a:pt x="1666" y="167"/>
                  </a:cubicBezTo>
                  <a:lnTo>
                    <a:pt x="2116" y="167"/>
                  </a:lnTo>
                  <a:cubicBezTo>
                    <a:pt x="2141" y="167"/>
                    <a:pt x="2141" y="119"/>
                    <a:pt x="2116" y="119"/>
                  </a:cubicBezTo>
                  <a:lnTo>
                    <a:pt x="1776" y="119"/>
                  </a:lnTo>
                  <a:cubicBezTo>
                    <a:pt x="1743" y="119"/>
                    <a:pt x="1696" y="124"/>
                    <a:pt x="1651" y="124"/>
                  </a:cubicBezTo>
                  <a:cubicBezTo>
                    <a:pt x="1594" y="124"/>
                    <a:pt x="1540" y="116"/>
                    <a:pt x="1520" y="83"/>
                  </a:cubicBezTo>
                  <a:cubicBezTo>
                    <a:pt x="1508" y="70"/>
                    <a:pt x="1496" y="70"/>
                    <a:pt x="1484" y="70"/>
                  </a:cubicBezTo>
                  <a:cubicBezTo>
                    <a:pt x="1474" y="80"/>
                    <a:pt x="1363" y="118"/>
                    <a:pt x="1290" y="118"/>
                  </a:cubicBezTo>
                  <a:cubicBezTo>
                    <a:pt x="1269" y="118"/>
                    <a:pt x="1252" y="115"/>
                    <a:pt x="1241" y="107"/>
                  </a:cubicBezTo>
                  <a:cubicBezTo>
                    <a:pt x="1241" y="83"/>
                    <a:pt x="1241" y="58"/>
                    <a:pt x="1216" y="46"/>
                  </a:cubicBezTo>
                  <a:cubicBezTo>
                    <a:pt x="1211" y="41"/>
                    <a:pt x="1204" y="38"/>
                    <a:pt x="1198" y="38"/>
                  </a:cubicBezTo>
                  <a:cubicBezTo>
                    <a:pt x="1188" y="38"/>
                    <a:pt x="1179" y="44"/>
                    <a:pt x="1179" y="58"/>
                  </a:cubicBezTo>
                  <a:lnTo>
                    <a:pt x="1179" y="107"/>
                  </a:lnTo>
                  <a:cubicBezTo>
                    <a:pt x="1155" y="143"/>
                    <a:pt x="1082" y="167"/>
                    <a:pt x="1071" y="167"/>
                  </a:cubicBezTo>
                  <a:cubicBezTo>
                    <a:pt x="1053" y="172"/>
                    <a:pt x="1035" y="175"/>
                    <a:pt x="1017" y="175"/>
                  </a:cubicBezTo>
                  <a:cubicBezTo>
                    <a:pt x="988" y="175"/>
                    <a:pt x="960" y="166"/>
                    <a:pt x="936" y="143"/>
                  </a:cubicBezTo>
                  <a:cubicBezTo>
                    <a:pt x="936" y="119"/>
                    <a:pt x="925" y="94"/>
                    <a:pt x="900" y="70"/>
                  </a:cubicBezTo>
                  <a:cubicBezTo>
                    <a:pt x="888" y="70"/>
                    <a:pt x="876" y="70"/>
                    <a:pt x="863" y="83"/>
                  </a:cubicBezTo>
                  <a:lnTo>
                    <a:pt x="852" y="94"/>
                  </a:lnTo>
                  <a:cubicBezTo>
                    <a:pt x="852" y="94"/>
                    <a:pt x="839" y="107"/>
                    <a:pt x="852" y="119"/>
                  </a:cubicBezTo>
                  <a:cubicBezTo>
                    <a:pt x="852" y="131"/>
                    <a:pt x="863" y="143"/>
                    <a:pt x="863" y="156"/>
                  </a:cubicBezTo>
                  <a:cubicBezTo>
                    <a:pt x="863" y="156"/>
                    <a:pt x="863" y="167"/>
                    <a:pt x="852" y="192"/>
                  </a:cubicBezTo>
                  <a:cubicBezTo>
                    <a:pt x="815" y="229"/>
                    <a:pt x="754" y="253"/>
                    <a:pt x="693" y="265"/>
                  </a:cubicBezTo>
                  <a:cubicBezTo>
                    <a:pt x="669" y="265"/>
                    <a:pt x="644" y="265"/>
                    <a:pt x="633" y="253"/>
                  </a:cubicBezTo>
                  <a:cubicBezTo>
                    <a:pt x="620" y="216"/>
                    <a:pt x="608" y="192"/>
                    <a:pt x="584" y="180"/>
                  </a:cubicBezTo>
                  <a:cubicBezTo>
                    <a:pt x="608" y="156"/>
                    <a:pt x="608" y="131"/>
                    <a:pt x="596" y="94"/>
                  </a:cubicBezTo>
                  <a:cubicBezTo>
                    <a:pt x="584" y="83"/>
                    <a:pt x="584" y="83"/>
                    <a:pt x="571" y="83"/>
                  </a:cubicBezTo>
                  <a:lnTo>
                    <a:pt x="560" y="83"/>
                  </a:lnTo>
                  <a:cubicBezTo>
                    <a:pt x="547" y="83"/>
                    <a:pt x="535" y="94"/>
                    <a:pt x="535" y="107"/>
                  </a:cubicBezTo>
                  <a:cubicBezTo>
                    <a:pt x="523" y="131"/>
                    <a:pt x="523" y="143"/>
                    <a:pt x="523" y="167"/>
                  </a:cubicBezTo>
                  <a:cubicBezTo>
                    <a:pt x="490" y="200"/>
                    <a:pt x="431" y="216"/>
                    <a:pt x="373" y="216"/>
                  </a:cubicBezTo>
                  <a:cubicBezTo>
                    <a:pt x="344" y="216"/>
                    <a:pt x="316" y="212"/>
                    <a:pt x="292" y="204"/>
                  </a:cubicBezTo>
                  <a:cubicBezTo>
                    <a:pt x="292" y="204"/>
                    <a:pt x="292" y="192"/>
                    <a:pt x="304" y="180"/>
                  </a:cubicBezTo>
                  <a:cubicBezTo>
                    <a:pt x="341" y="119"/>
                    <a:pt x="304" y="58"/>
                    <a:pt x="255" y="10"/>
                  </a:cubicBezTo>
                  <a:cubicBezTo>
                    <a:pt x="246" y="3"/>
                    <a:pt x="234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92" name="Google Shape;2692;p36"/>
            <p:cNvSpPr/>
            <p:nvPr/>
          </p:nvSpPr>
          <p:spPr>
            <a:xfrm>
              <a:off x="1688073" y="2834800"/>
              <a:ext cx="107201" cy="17079"/>
            </a:xfrm>
            <a:custGeom>
              <a:avLst/>
              <a:gdLst/>
              <a:ahLst/>
              <a:cxnLst/>
              <a:rect l="l" t="t" r="r" b="b"/>
              <a:pathLst>
                <a:path w="2178" h="347" extrusionOk="0">
                  <a:moveTo>
                    <a:pt x="1534" y="129"/>
                  </a:moveTo>
                  <a:lnTo>
                    <a:pt x="1534" y="129"/>
                  </a:lnTo>
                  <a:cubicBezTo>
                    <a:pt x="1571" y="159"/>
                    <a:pt x="1628" y="164"/>
                    <a:pt x="1681" y="164"/>
                  </a:cubicBezTo>
                  <a:cubicBezTo>
                    <a:pt x="1706" y="164"/>
                    <a:pt x="1731" y="163"/>
                    <a:pt x="1752" y="163"/>
                  </a:cubicBezTo>
                  <a:lnTo>
                    <a:pt x="1801" y="163"/>
                  </a:lnTo>
                  <a:cubicBezTo>
                    <a:pt x="1874" y="151"/>
                    <a:pt x="1947" y="151"/>
                    <a:pt x="2031" y="151"/>
                  </a:cubicBezTo>
                  <a:cubicBezTo>
                    <a:pt x="2068" y="163"/>
                    <a:pt x="2104" y="163"/>
                    <a:pt x="2141" y="163"/>
                  </a:cubicBezTo>
                  <a:cubicBezTo>
                    <a:pt x="2068" y="163"/>
                    <a:pt x="2007" y="176"/>
                    <a:pt x="1947" y="176"/>
                  </a:cubicBezTo>
                  <a:lnTo>
                    <a:pt x="1691" y="176"/>
                  </a:lnTo>
                  <a:cubicBezTo>
                    <a:pt x="1631" y="176"/>
                    <a:pt x="1571" y="176"/>
                    <a:pt x="1534" y="129"/>
                  </a:cubicBezTo>
                  <a:close/>
                  <a:moveTo>
                    <a:pt x="269" y="103"/>
                  </a:moveTo>
                  <a:lnTo>
                    <a:pt x="269" y="114"/>
                  </a:lnTo>
                  <a:lnTo>
                    <a:pt x="269" y="127"/>
                  </a:lnTo>
                  <a:cubicBezTo>
                    <a:pt x="280" y="151"/>
                    <a:pt x="280" y="163"/>
                    <a:pt x="269" y="187"/>
                  </a:cubicBezTo>
                  <a:cubicBezTo>
                    <a:pt x="256" y="176"/>
                    <a:pt x="244" y="163"/>
                    <a:pt x="244" y="151"/>
                  </a:cubicBezTo>
                  <a:cubicBezTo>
                    <a:pt x="256" y="127"/>
                    <a:pt x="256" y="114"/>
                    <a:pt x="269" y="103"/>
                  </a:cubicBezTo>
                  <a:close/>
                  <a:moveTo>
                    <a:pt x="269" y="66"/>
                  </a:moveTo>
                  <a:cubicBezTo>
                    <a:pt x="244" y="66"/>
                    <a:pt x="232" y="90"/>
                    <a:pt x="207" y="139"/>
                  </a:cubicBezTo>
                  <a:lnTo>
                    <a:pt x="207" y="151"/>
                  </a:lnTo>
                  <a:cubicBezTo>
                    <a:pt x="207" y="187"/>
                    <a:pt x="232" y="212"/>
                    <a:pt x="256" y="224"/>
                  </a:cubicBezTo>
                  <a:lnTo>
                    <a:pt x="269" y="236"/>
                  </a:lnTo>
                  <a:lnTo>
                    <a:pt x="280" y="224"/>
                  </a:lnTo>
                  <a:cubicBezTo>
                    <a:pt x="317" y="187"/>
                    <a:pt x="317" y="151"/>
                    <a:pt x="305" y="103"/>
                  </a:cubicBezTo>
                  <a:cubicBezTo>
                    <a:pt x="293" y="103"/>
                    <a:pt x="293" y="66"/>
                    <a:pt x="269" y="66"/>
                  </a:cubicBezTo>
                  <a:close/>
                  <a:moveTo>
                    <a:pt x="159" y="176"/>
                  </a:moveTo>
                  <a:cubicBezTo>
                    <a:pt x="171" y="200"/>
                    <a:pt x="183" y="212"/>
                    <a:pt x="207" y="236"/>
                  </a:cubicBezTo>
                  <a:cubicBezTo>
                    <a:pt x="198" y="239"/>
                    <a:pt x="189" y="241"/>
                    <a:pt x="180" y="241"/>
                  </a:cubicBezTo>
                  <a:cubicBezTo>
                    <a:pt x="153" y="241"/>
                    <a:pt x="128" y="227"/>
                    <a:pt x="110" y="200"/>
                  </a:cubicBezTo>
                  <a:lnTo>
                    <a:pt x="110" y="187"/>
                  </a:lnTo>
                  <a:cubicBezTo>
                    <a:pt x="123" y="187"/>
                    <a:pt x="123" y="176"/>
                    <a:pt x="134" y="176"/>
                  </a:cubicBezTo>
                  <a:cubicBezTo>
                    <a:pt x="141" y="182"/>
                    <a:pt x="147" y="185"/>
                    <a:pt x="151" y="185"/>
                  </a:cubicBezTo>
                  <a:cubicBezTo>
                    <a:pt x="156" y="185"/>
                    <a:pt x="159" y="182"/>
                    <a:pt x="159" y="176"/>
                  </a:cubicBezTo>
                  <a:close/>
                  <a:moveTo>
                    <a:pt x="253" y="36"/>
                  </a:moveTo>
                  <a:cubicBezTo>
                    <a:pt x="259" y="36"/>
                    <a:pt x="264" y="38"/>
                    <a:pt x="269" y="42"/>
                  </a:cubicBezTo>
                  <a:cubicBezTo>
                    <a:pt x="305" y="78"/>
                    <a:pt x="341" y="139"/>
                    <a:pt x="317" y="200"/>
                  </a:cubicBezTo>
                  <a:cubicBezTo>
                    <a:pt x="305" y="200"/>
                    <a:pt x="305" y="212"/>
                    <a:pt x="293" y="212"/>
                  </a:cubicBezTo>
                  <a:lnTo>
                    <a:pt x="280" y="236"/>
                  </a:lnTo>
                  <a:lnTo>
                    <a:pt x="305" y="249"/>
                  </a:lnTo>
                  <a:cubicBezTo>
                    <a:pt x="313" y="251"/>
                    <a:pt x="322" y="253"/>
                    <a:pt x="330" y="255"/>
                  </a:cubicBezTo>
                  <a:lnTo>
                    <a:pt x="330" y="255"/>
                  </a:lnTo>
                  <a:cubicBezTo>
                    <a:pt x="311" y="253"/>
                    <a:pt x="294" y="251"/>
                    <a:pt x="280" y="249"/>
                  </a:cubicBezTo>
                  <a:lnTo>
                    <a:pt x="280" y="236"/>
                  </a:lnTo>
                  <a:lnTo>
                    <a:pt x="269" y="249"/>
                  </a:lnTo>
                  <a:cubicBezTo>
                    <a:pt x="249" y="268"/>
                    <a:pt x="213" y="288"/>
                    <a:pt x="174" y="288"/>
                  </a:cubicBezTo>
                  <a:cubicBezTo>
                    <a:pt x="165" y="288"/>
                    <a:pt x="156" y="287"/>
                    <a:pt x="147" y="285"/>
                  </a:cubicBezTo>
                  <a:cubicBezTo>
                    <a:pt x="74" y="260"/>
                    <a:pt x="50" y="224"/>
                    <a:pt x="74" y="163"/>
                  </a:cubicBezTo>
                  <a:cubicBezTo>
                    <a:pt x="74" y="151"/>
                    <a:pt x="86" y="139"/>
                    <a:pt x="98" y="127"/>
                  </a:cubicBezTo>
                  <a:cubicBezTo>
                    <a:pt x="110" y="127"/>
                    <a:pt x="134" y="127"/>
                    <a:pt x="147" y="139"/>
                  </a:cubicBezTo>
                  <a:lnTo>
                    <a:pt x="134" y="139"/>
                  </a:lnTo>
                  <a:cubicBezTo>
                    <a:pt x="110" y="151"/>
                    <a:pt x="98" y="151"/>
                    <a:pt x="86" y="163"/>
                  </a:cubicBezTo>
                  <a:cubicBezTo>
                    <a:pt x="74" y="176"/>
                    <a:pt x="74" y="200"/>
                    <a:pt x="86" y="212"/>
                  </a:cubicBezTo>
                  <a:cubicBezTo>
                    <a:pt x="109" y="250"/>
                    <a:pt x="141" y="269"/>
                    <a:pt x="177" y="269"/>
                  </a:cubicBezTo>
                  <a:cubicBezTo>
                    <a:pt x="198" y="269"/>
                    <a:pt x="221" y="262"/>
                    <a:pt x="244" y="249"/>
                  </a:cubicBezTo>
                  <a:lnTo>
                    <a:pt x="269" y="236"/>
                  </a:lnTo>
                  <a:lnTo>
                    <a:pt x="244" y="224"/>
                  </a:lnTo>
                  <a:cubicBezTo>
                    <a:pt x="196" y="187"/>
                    <a:pt x="183" y="139"/>
                    <a:pt x="196" y="78"/>
                  </a:cubicBezTo>
                  <a:cubicBezTo>
                    <a:pt x="196" y="66"/>
                    <a:pt x="207" y="42"/>
                    <a:pt x="232" y="42"/>
                  </a:cubicBezTo>
                  <a:cubicBezTo>
                    <a:pt x="232" y="42"/>
                    <a:pt x="242" y="36"/>
                    <a:pt x="253" y="36"/>
                  </a:cubicBezTo>
                  <a:close/>
                  <a:moveTo>
                    <a:pt x="1229" y="78"/>
                  </a:moveTo>
                  <a:cubicBezTo>
                    <a:pt x="1253" y="90"/>
                    <a:pt x="1241" y="114"/>
                    <a:pt x="1241" y="114"/>
                  </a:cubicBezTo>
                  <a:lnTo>
                    <a:pt x="1241" y="127"/>
                  </a:lnTo>
                  <a:lnTo>
                    <a:pt x="1253" y="139"/>
                  </a:lnTo>
                  <a:cubicBezTo>
                    <a:pt x="1270" y="152"/>
                    <a:pt x="1297" y="157"/>
                    <a:pt x="1327" y="157"/>
                  </a:cubicBezTo>
                  <a:cubicBezTo>
                    <a:pt x="1404" y="157"/>
                    <a:pt x="1503" y="124"/>
                    <a:pt x="1521" y="114"/>
                  </a:cubicBezTo>
                  <a:cubicBezTo>
                    <a:pt x="1524" y="119"/>
                    <a:pt x="1528" y="123"/>
                    <a:pt x="1533" y="127"/>
                  </a:cubicBezTo>
                  <a:lnTo>
                    <a:pt x="1509" y="127"/>
                  </a:lnTo>
                  <a:cubicBezTo>
                    <a:pt x="1461" y="151"/>
                    <a:pt x="1388" y="169"/>
                    <a:pt x="1325" y="169"/>
                  </a:cubicBezTo>
                  <a:cubicBezTo>
                    <a:pt x="1292" y="169"/>
                    <a:pt x="1262" y="164"/>
                    <a:pt x="1241" y="151"/>
                  </a:cubicBezTo>
                  <a:lnTo>
                    <a:pt x="1229" y="139"/>
                  </a:lnTo>
                  <a:lnTo>
                    <a:pt x="1229" y="151"/>
                  </a:lnTo>
                  <a:cubicBezTo>
                    <a:pt x="1193" y="187"/>
                    <a:pt x="1131" y="212"/>
                    <a:pt x="1107" y="224"/>
                  </a:cubicBezTo>
                  <a:cubicBezTo>
                    <a:pt x="1094" y="228"/>
                    <a:pt x="1080" y="229"/>
                    <a:pt x="1066" y="229"/>
                  </a:cubicBezTo>
                  <a:cubicBezTo>
                    <a:pt x="1027" y="229"/>
                    <a:pt x="985" y="218"/>
                    <a:pt x="950" y="200"/>
                  </a:cubicBezTo>
                  <a:lnTo>
                    <a:pt x="937" y="187"/>
                  </a:lnTo>
                  <a:lnTo>
                    <a:pt x="925" y="200"/>
                  </a:lnTo>
                  <a:cubicBezTo>
                    <a:pt x="877" y="249"/>
                    <a:pt x="779" y="297"/>
                    <a:pt x="742" y="309"/>
                  </a:cubicBezTo>
                  <a:cubicBezTo>
                    <a:pt x="730" y="311"/>
                    <a:pt x="717" y="312"/>
                    <a:pt x="705" y="312"/>
                  </a:cubicBezTo>
                  <a:cubicBezTo>
                    <a:pt x="646" y="312"/>
                    <a:pt x="592" y="287"/>
                    <a:pt x="572" y="236"/>
                  </a:cubicBezTo>
                  <a:lnTo>
                    <a:pt x="572" y="212"/>
                  </a:lnTo>
                  <a:lnTo>
                    <a:pt x="548" y="224"/>
                  </a:lnTo>
                  <a:cubicBezTo>
                    <a:pt x="519" y="238"/>
                    <a:pt x="482" y="247"/>
                    <a:pt x="443" y="252"/>
                  </a:cubicBezTo>
                  <a:lnTo>
                    <a:pt x="443" y="252"/>
                  </a:lnTo>
                  <a:cubicBezTo>
                    <a:pt x="488" y="242"/>
                    <a:pt x="530" y="224"/>
                    <a:pt x="560" y="200"/>
                  </a:cubicBezTo>
                  <a:lnTo>
                    <a:pt x="560" y="187"/>
                  </a:lnTo>
                  <a:cubicBezTo>
                    <a:pt x="560" y="163"/>
                    <a:pt x="572" y="151"/>
                    <a:pt x="572" y="127"/>
                  </a:cubicBezTo>
                  <a:lnTo>
                    <a:pt x="585" y="127"/>
                  </a:lnTo>
                  <a:lnTo>
                    <a:pt x="596" y="114"/>
                  </a:lnTo>
                  <a:lnTo>
                    <a:pt x="596" y="127"/>
                  </a:lnTo>
                  <a:cubicBezTo>
                    <a:pt x="609" y="151"/>
                    <a:pt x="609" y="163"/>
                    <a:pt x="596" y="187"/>
                  </a:cubicBezTo>
                  <a:lnTo>
                    <a:pt x="585" y="200"/>
                  </a:lnTo>
                  <a:lnTo>
                    <a:pt x="609" y="212"/>
                  </a:lnTo>
                  <a:cubicBezTo>
                    <a:pt x="621" y="224"/>
                    <a:pt x="633" y="249"/>
                    <a:pt x="633" y="273"/>
                  </a:cubicBezTo>
                  <a:lnTo>
                    <a:pt x="633" y="285"/>
                  </a:lnTo>
                  <a:lnTo>
                    <a:pt x="645" y="297"/>
                  </a:lnTo>
                  <a:lnTo>
                    <a:pt x="718" y="297"/>
                  </a:lnTo>
                  <a:cubicBezTo>
                    <a:pt x="767" y="297"/>
                    <a:pt x="840" y="273"/>
                    <a:pt x="888" y="224"/>
                  </a:cubicBezTo>
                  <a:lnTo>
                    <a:pt x="888" y="212"/>
                  </a:lnTo>
                  <a:cubicBezTo>
                    <a:pt x="901" y="200"/>
                    <a:pt x="901" y="187"/>
                    <a:pt x="913" y="176"/>
                  </a:cubicBezTo>
                  <a:lnTo>
                    <a:pt x="913" y="163"/>
                  </a:lnTo>
                  <a:cubicBezTo>
                    <a:pt x="901" y="151"/>
                    <a:pt x="888" y="139"/>
                    <a:pt x="888" y="127"/>
                  </a:cubicBezTo>
                  <a:lnTo>
                    <a:pt x="901" y="114"/>
                  </a:lnTo>
                  <a:lnTo>
                    <a:pt x="913" y="114"/>
                  </a:lnTo>
                  <a:cubicBezTo>
                    <a:pt x="950" y="139"/>
                    <a:pt x="950" y="151"/>
                    <a:pt x="937" y="163"/>
                  </a:cubicBezTo>
                  <a:lnTo>
                    <a:pt x="937" y="176"/>
                  </a:lnTo>
                  <a:lnTo>
                    <a:pt x="950" y="176"/>
                  </a:lnTo>
                  <a:cubicBezTo>
                    <a:pt x="986" y="203"/>
                    <a:pt x="1022" y="217"/>
                    <a:pt x="1064" y="217"/>
                  </a:cubicBezTo>
                  <a:cubicBezTo>
                    <a:pt x="1077" y="217"/>
                    <a:pt x="1092" y="215"/>
                    <a:pt x="1107" y="212"/>
                  </a:cubicBezTo>
                  <a:cubicBezTo>
                    <a:pt x="1107" y="212"/>
                    <a:pt x="1193" y="176"/>
                    <a:pt x="1217" y="139"/>
                  </a:cubicBezTo>
                  <a:lnTo>
                    <a:pt x="1229" y="127"/>
                  </a:lnTo>
                  <a:lnTo>
                    <a:pt x="1229" y="114"/>
                  </a:lnTo>
                  <a:cubicBezTo>
                    <a:pt x="1217" y="103"/>
                    <a:pt x="1217" y="90"/>
                    <a:pt x="1217" y="78"/>
                  </a:cubicBezTo>
                  <a:close/>
                  <a:moveTo>
                    <a:pt x="241" y="0"/>
                  </a:moveTo>
                  <a:cubicBezTo>
                    <a:pt x="234" y="0"/>
                    <a:pt x="227" y="2"/>
                    <a:pt x="220" y="6"/>
                  </a:cubicBezTo>
                  <a:cubicBezTo>
                    <a:pt x="183" y="17"/>
                    <a:pt x="159" y="42"/>
                    <a:pt x="159" y="78"/>
                  </a:cubicBezTo>
                  <a:lnTo>
                    <a:pt x="159" y="103"/>
                  </a:lnTo>
                  <a:cubicBezTo>
                    <a:pt x="134" y="90"/>
                    <a:pt x="98" y="90"/>
                    <a:pt x="86" y="90"/>
                  </a:cubicBezTo>
                  <a:cubicBezTo>
                    <a:pt x="61" y="103"/>
                    <a:pt x="37" y="127"/>
                    <a:pt x="37" y="151"/>
                  </a:cubicBezTo>
                  <a:cubicBezTo>
                    <a:pt x="1" y="260"/>
                    <a:pt x="74" y="297"/>
                    <a:pt x="134" y="309"/>
                  </a:cubicBezTo>
                  <a:cubicBezTo>
                    <a:pt x="152" y="318"/>
                    <a:pt x="169" y="322"/>
                    <a:pt x="186" y="322"/>
                  </a:cubicBezTo>
                  <a:cubicBezTo>
                    <a:pt x="218" y="322"/>
                    <a:pt x="249" y="309"/>
                    <a:pt x="280" y="285"/>
                  </a:cubicBezTo>
                  <a:cubicBezTo>
                    <a:pt x="303" y="289"/>
                    <a:pt x="334" y="292"/>
                    <a:pt x="368" y="292"/>
                  </a:cubicBezTo>
                  <a:cubicBezTo>
                    <a:pt x="426" y="292"/>
                    <a:pt x="494" y="284"/>
                    <a:pt x="548" y="260"/>
                  </a:cubicBezTo>
                  <a:cubicBezTo>
                    <a:pt x="572" y="322"/>
                    <a:pt x="633" y="346"/>
                    <a:pt x="706" y="346"/>
                  </a:cubicBezTo>
                  <a:lnTo>
                    <a:pt x="755" y="346"/>
                  </a:lnTo>
                  <a:cubicBezTo>
                    <a:pt x="804" y="333"/>
                    <a:pt x="888" y="285"/>
                    <a:pt x="937" y="236"/>
                  </a:cubicBezTo>
                  <a:cubicBezTo>
                    <a:pt x="975" y="251"/>
                    <a:pt x="1013" y="262"/>
                    <a:pt x="1048" y="262"/>
                  </a:cubicBezTo>
                  <a:cubicBezTo>
                    <a:pt x="1069" y="262"/>
                    <a:pt x="1089" y="258"/>
                    <a:pt x="1107" y="249"/>
                  </a:cubicBezTo>
                  <a:cubicBezTo>
                    <a:pt x="1144" y="249"/>
                    <a:pt x="1204" y="224"/>
                    <a:pt x="1241" y="187"/>
                  </a:cubicBezTo>
                  <a:cubicBezTo>
                    <a:pt x="1264" y="199"/>
                    <a:pt x="1291" y="203"/>
                    <a:pt x="1321" y="203"/>
                  </a:cubicBezTo>
                  <a:cubicBezTo>
                    <a:pt x="1389" y="203"/>
                    <a:pt x="1466" y="180"/>
                    <a:pt x="1509" y="163"/>
                  </a:cubicBezTo>
                  <a:cubicBezTo>
                    <a:pt x="1558" y="212"/>
                    <a:pt x="1631" y="212"/>
                    <a:pt x="1691" y="212"/>
                  </a:cubicBezTo>
                  <a:lnTo>
                    <a:pt x="1947" y="212"/>
                  </a:lnTo>
                  <a:cubicBezTo>
                    <a:pt x="2007" y="200"/>
                    <a:pt x="2068" y="200"/>
                    <a:pt x="2141" y="200"/>
                  </a:cubicBezTo>
                  <a:cubicBezTo>
                    <a:pt x="2153" y="200"/>
                    <a:pt x="2177" y="187"/>
                    <a:pt x="2177" y="163"/>
                  </a:cubicBezTo>
                  <a:cubicBezTo>
                    <a:pt x="2177" y="139"/>
                    <a:pt x="2153" y="127"/>
                    <a:pt x="2141" y="127"/>
                  </a:cubicBezTo>
                  <a:lnTo>
                    <a:pt x="1752" y="127"/>
                  </a:lnTo>
                  <a:cubicBezTo>
                    <a:pt x="1729" y="127"/>
                    <a:pt x="1702" y="128"/>
                    <a:pt x="1677" y="128"/>
                  </a:cubicBezTo>
                  <a:cubicBezTo>
                    <a:pt x="1624" y="128"/>
                    <a:pt x="1574" y="123"/>
                    <a:pt x="1558" y="90"/>
                  </a:cubicBezTo>
                  <a:cubicBezTo>
                    <a:pt x="1549" y="82"/>
                    <a:pt x="1534" y="73"/>
                    <a:pt x="1518" y="73"/>
                  </a:cubicBezTo>
                  <a:cubicBezTo>
                    <a:pt x="1511" y="73"/>
                    <a:pt x="1504" y="75"/>
                    <a:pt x="1496" y="78"/>
                  </a:cubicBezTo>
                  <a:cubicBezTo>
                    <a:pt x="1477" y="88"/>
                    <a:pt x="1378" y="121"/>
                    <a:pt x="1315" y="121"/>
                  </a:cubicBezTo>
                  <a:cubicBezTo>
                    <a:pt x="1300" y="121"/>
                    <a:pt x="1287" y="119"/>
                    <a:pt x="1277" y="114"/>
                  </a:cubicBezTo>
                  <a:cubicBezTo>
                    <a:pt x="1277" y="103"/>
                    <a:pt x="1277" y="78"/>
                    <a:pt x="1253" y="54"/>
                  </a:cubicBezTo>
                  <a:cubicBezTo>
                    <a:pt x="1241" y="42"/>
                    <a:pt x="1229" y="42"/>
                    <a:pt x="1217" y="42"/>
                  </a:cubicBezTo>
                  <a:cubicBezTo>
                    <a:pt x="1193" y="42"/>
                    <a:pt x="1193" y="54"/>
                    <a:pt x="1180" y="78"/>
                  </a:cubicBezTo>
                  <a:cubicBezTo>
                    <a:pt x="1180" y="90"/>
                    <a:pt x="1180" y="103"/>
                    <a:pt x="1193" y="127"/>
                  </a:cubicBezTo>
                  <a:cubicBezTo>
                    <a:pt x="1168" y="139"/>
                    <a:pt x="1107" y="163"/>
                    <a:pt x="1096" y="176"/>
                  </a:cubicBezTo>
                  <a:cubicBezTo>
                    <a:pt x="1083" y="179"/>
                    <a:pt x="1070" y="180"/>
                    <a:pt x="1059" y="180"/>
                  </a:cubicBezTo>
                  <a:cubicBezTo>
                    <a:pt x="1027" y="180"/>
                    <a:pt x="1000" y="169"/>
                    <a:pt x="974" y="151"/>
                  </a:cubicBezTo>
                  <a:cubicBezTo>
                    <a:pt x="986" y="139"/>
                    <a:pt x="974" y="103"/>
                    <a:pt x="925" y="78"/>
                  </a:cubicBezTo>
                  <a:cubicBezTo>
                    <a:pt x="922" y="75"/>
                    <a:pt x="917" y="73"/>
                    <a:pt x="912" y="73"/>
                  </a:cubicBezTo>
                  <a:cubicBezTo>
                    <a:pt x="899" y="73"/>
                    <a:pt x="885" y="82"/>
                    <a:pt x="877" y="90"/>
                  </a:cubicBezTo>
                  <a:lnTo>
                    <a:pt x="864" y="103"/>
                  </a:lnTo>
                  <a:cubicBezTo>
                    <a:pt x="852" y="114"/>
                    <a:pt x="852" y="127"/>
                    <a:pt x="852" y="139"/>
                  </a:cubicBezTo>
                  <a:cubicBezTo>
                    <a:pt x="864" y="151"/>
                    <a:pt x="864" y="163"/>
                    <a:pt x="877" y="176"/>
                  </a:cubicBezTo>
                  <a:cubicBezTo>
                    <a:pt x="864" y="176"/>
                    <a:pt x="864" y="187"/>
                    <a:pt x="864" y="200"/>
                  </a:cubicBezTo>
                  <a:cubicBezTo>
                    <a:pt x="828" y="236"/>
                    <a:pt x="767" y="260"/>
                    <a:pt x="718" y="260"/>
                  </a:cubicBezTo>
                  <a:lnTo>
                    <a:pt x="669" y="260"/>
                  </a:lnTo>
                  <a:cubicBezTo>
                    <a:pt x="658" y="236"/>
                    <a:pt x="645" y="212"/>
                    <a:pt x="633" y="200"/>
                  </a:cubicBezTo>
                  <a:cubicBezTo>
                    <a:pt x="645" y="176"/>
                    <a:pt x="658" y="139"/>
                    <a:pt x="633" y="103"/>
                  </a:cubicBezTo>
                  <a:cubicBezTo>
                    <a:pt x="624" y="94"/>
                    <a:pt x="616" y="85"/>
                    <a:pt x="607" y="85"/>
                  </a:cubicBezTo>
                  <a:cubicBezTo>
                    <a:pt x="604" y="85"/>
                    <a:pt x="600" y="87"/>
                    <a:pt x="596" y="90"/>
                  </a:cubicBezTo>
                  <a:lnTo>
                    <a:pt x="572" y="90"/>
                  </a:lnTo>
                  <a:cubicBezTo>
                    <a:pt x="560" y="90"/>
                    <a:pt x="548" y="103"/>
                    <a:pt x="536" y="114"/>
                  </a:cubicBezTo>
                  <a:cubicBezTo>
                    <a:pt x="536" y="139"/>
                    <a:pt x="523" y="163"/>
                    <a:pt x="523" y="176"/>
                  </a:cubicBezTo>
                  <a:cubicBezTo>
                    <a:pt x="497" y="203"/>
                    <a:pt x="442" y="217"/>
                    <a:pt x="391" y="217"/>
                  </a:cubicBezTo>
                  <a:cubicBezTo>
                    <a:pt x="374" y="217"/>
                    <a:pt x="357" y="215"/>
                    <a:pt x="341" y="212"/>
                  </a:cubicBezTo>
                  <a:cubicBezTo>
                    <a:pt x="390" y="139"/>
                    <a:pt x="341" y="66"/>
                    <a:pt x="293" y="17"/>
                  </a:cubicBezTo>
                  <a:cubicBezTo>
                    <a:pt x="276" y="9"/>
                    <a:pt x="259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93" name="Google Shape;2693;p36"/>
            <p:cNvSpPr/>
            <p:nvPr/>
          </p:nvSpPr>
          <p:spPr>
            <a:xfrm>
              <a:off x="1756491" y="2853947"/>
              <a:ext cx="40606" cy="15111"/>
            </a:xfrm>
            <a:custGeom>
              <a:avLst/>
              <a:gdLst/>
              <a:ahLst/>
              <a:cxnLst/>
              <a:rect l="l" t="t" r="r" b="b"/>
              <a:pathLst>
                <a:path w="825" h="307" extrusionOk="0">
                  <a:moveTo>
                    <a:pt x="423" y="0"/>
                  </a:moveTo>
                  <a:cubicBezTo>
                    <a:pt x="419" y="0"/>
                    <a:pt x="415" y="1"/>
                    <a:pt x="411" y="6"/>
                  </a:cubicBezTo>
                  <a:cubicBezTo>
                    <a:pt x="387" y="17"/>
                    <a:pt x="362" y="66"/>
                    <a:pt x="362" y="103"/>
                  </a:cubicBezTo>
                  <a:cubicBezTo>
                    <a:pt x="311" y="154"/>
                    <a:pt x="169" y="247"/>
                    <a:pt x="102" y="247"/>
                  </a:cubicBezTo>
                  <a:cubicBezTo>
                    <a:pt x="74" y="247"/>
                    <a:pt x="59" y="231"/>
                    <a:pt x="70" y="188"/>
                  </a:cubicBezTo>
                  <a:cubicBezTo>
                    <a:pt x="78" y="173"/>
                    <a:pt x="62" y="163"/>
                    <a:pt x="46" y="163"/>
                  </a:cubicBezTo>
                  <a:cubicBezTo>
                    <a:pt x="36" y="163"/>
                    <a:pt x="26" y="167"/>
                    <a:pt x="22" y="176"/>
                  </a:cubicBezTo>
                  <a:cubicBezTo>
                    <a:pt x="1" y="271"/>
                    <a:pt x="36" y="306"/>
                    <a:pt x="96" y="306"/>
                  </a:cubicBezTo>
                  <a:cubicBezTo>
                    <a:pt x="173" y="306"/>
                    <a:pt x="291" y="245"/>
                    <a:pt x="374" y="176"/>
                  </a:cubicBezTo>
                  <a:cubicBezTo>
                    <a:pt x="387" y="200"/>
                    <a:pt x="398" y="225"/>
                    <a:pt x="423" y="236"/>
                  </a:cubicBezTo>
                  <a:cubicBezTo>
                    <a:pt x="479" y="272"/>
                    <a:pt x="568" y="299"/>
                    <a:pt x="649" y="299"/>
                  </a:cubicBezTo>
                  <a:cubicBezTo>
                    <a:pt x="709" y="299"/>
                    <a:pt x="764" y="285"/>
                    <a:pt x="800" y="249"/>
                  </a:cubicBezTo>
                  <a:cubicBezTo>
                    <a:pt x="824" y="236"/>
                    <a:pt x="812" y="212"/>
                    <a:pt x="787" y="212"/>
                  </a:cubicBezTo>
                  <a:lnTo>
                    <a:pt x="751" y="212"/>
                  </a:lnTo>
                  <a:cubicBezTo>
                    <a:pt x="739" y="212"/>
                    <a:pt x="727" y="225"/>
                    <a:pt x="727" y="236"/>
                  </a:cubicBezTo>
                  <a:cubicBezTo>
                    <a:pt x="690" y="249"/>
                    <a:pt x="630" y="249"/>
                    <a:pt x="581" y="249"/>
                  </a:cubicBezTo>
                  <a:cubicBezTo>
                    <a:pt x="520" y="236"/>
                    <a:pt x="423" y="212"/>
                    <a:pt x="411" y="127"/>
                  </a:cubicBezTo>
                  <a:cubicBezTo>
                    <a:pt x="460" y="79"/>
                    <a:pt x="471" y="42"/>
                    <a:pt x="447" y="6"/>
                  </a:cubicBezTo>
                  <a:cubicBezTo>
                    <a:pt x="439" y="6"/>
                    <a:pt x="431" y="0"/>
                    <a:pt x="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94" name="Google Shape;2694;p36"/>
            <p:cNvSpPr/>
            <p:nvPr/>
          </p:nvSpPr>
          <p:spPr>
            <a:xfrm>
              <a:off x="1755703" y="2853160"/>
              <a:ext cx="41985" cy="16636"/>
            </a:xfrm>
            <a:custGeom>
              <a:avLst/>
              <a:gdLst/>
              <a:ahLst/>
              <a:cxnLst/>
              <a:rect l="l" t="t" r="r" b="b"/>
              <a:pathLst>
                <a:path w="853" h="338" extrusionOk="0">
                  <a:moveTo>
                    <a:pt x="451" y="33"/>
                  </a:moveTo>
                  <a:cubicBezTo>
                    <a:pt x="476" y="58"/>
                    <a:pt x="439" y="106"/>
                    <a:pt x="414" y="131"/>
                  </a:cubicBezTo>
                  <a:lnTo>
                    <a:pt x="414" y="143"/>
                  </a:lnTo>
                  <a:cubicBezTo>
                    <a:pt x="427" y="241"/>
                    <a:pt x="524" y="277"/>
                    <a:pt x="597" y="277"/>
                  </a:cubicBezTo>
                  <a:lnTo>
                    <a:pt x="621" y="277"/>
                  </a:lnTo>
                  <a:cubicBezTo>
                    <a:pt x="657" y="277"/>
                    <a:pt x="706" y="277"/>
                    <a:pt x="755" y="265"/>
                  </a:cubicBezTo>
                  <a:lnTo>
                    <a:pt x="767" y="265"/>
                  </a:lnTo>
                  <a:lnTo>
                    <a:pt x="767" y="252"/>
                  </a:lnTo>
                  <a:lnTo>
                    <a:pt x="767" y="241"/>
                  </a:lnTo>
                  <a:lnTo>
                    <a:pt x="803" y="241"/>
                  </a:lnTo>
                  <a:lnTo>
                    <a:pt x="803" y="252"/>
                  </a:lnTo>
                  <a:cubicBezTo>
                    <a:pt x="767" y="284"/>
                    <a:pt x="711" y="297"/>
                    <a:pt x="652" y="297"/>
                  </a:cubicBezTo>
                  <a:cubicBezTo>
                    <a:pt x="576" y="297"/>
                    <a:pt x="494" y="275"/>
                    <a:pt x="439" y="241"/>
                  </a:cubicBezTo>
                  <a:cubicBezTo>
                    <a:pt x="427" y="228"/>
                    <a:pt x="414" y="204"/>
                    <a:pt x="403" y="179"/>
                  </a:cubicBezTo>
                  <a:lnTo>
                    <a:pt x="403" y="155"/>
                  </a:lnTo>
                  <a:lnTo>
                    <a:pt x="378" y="179"/>
                  </a:lnTo>
                  <a:cubicBezTo>
                    <a:pt x="290" y="248"/>
                    <a:pt x="180" y="300"/>
                    <a:pt x="114" y="300"/>
                  </a:cubicBezTo>
                  <a:cubicBezTo>
                    <a:pt x="97" y="300"/>
                    <a:pt x="84" y="296"/>
                    <a:pt x="74" y="289"/>
                  </a:cubicBezTo>
                  <a:cubicBezTo>
                    <a:pt x="49" y="277"/>
                    <a:pt x="49" y="252"/>
                    <a:pt x="62" y="204"/>
                  </a:cubicBezTo>
                  <a:lnTo>
                    <a:pt x="62" y="192"/>
                  </a:lnTo>
                  <a:lnTo>
                    <a:pt x="74" y="204"/>
                  </a:lnTo>
                  <a:cubicBezTo>
                    <a:pt x="62" y="241"/>
                    <a:pt x="62" y="265"/>
                    <a:pt x="86" y="277"/>
                  </a:cubicBezTo>
                  <a:cubicBezTo>
                    <a:pt x="93" y="281"/>
                    <a:pt x="102" y="283"/>
                    <a:pt x="111" y="283"/>
                  </a:cubicBezTo>
                  <a:cubicBezTo>
                    <a:pt x="191" y="283"/>
                    <a:pt x="358" y="164"/>
                    <a:pt x="390" y="131"/>
                  </a:cubicBezTo>
                  <a:lnTo>
                    <a:pt x="403" y="131"/>
                  </a:lnTo>
                  <a:lnTo>
                    <a:pt x="403" y="119"/>
                  </a:lnTo>
                  <a:cubicBezTo>
                    <a:pt x="403" y="82"/>
                    <a:pt x="414" y="46"/>
                    <a:pt x="439" y="33"/>
                  </a:cubicBezTo>
                  <a:close/>
                  <a:moveTo>
                    <a:pt x="451" y="0"/>
                  </a:moveTo>
                  <a:cubicBezTo>
                    <a:pt x="442" y="0"/>
                    <a:pt x="433" y="3"/>
                    <a:pt x="427" y="9"/>
                  </a:cubicBezTo>
                  <a:cubicBezTo>
                    <a:pt x="390" y="22"/>
                    <a:pt x="366" y="58"/>
                    <a:pt x="366" y="106"/>
                  </a:cubicBezTo>
                  <a:cubicBezTo>
                    <a:pt x="291" y="171"/>
                    <a:pt x="169" y="245"/>
                    <a:pt x="124" y="245"/>
                  </a:cubicBezTo>
                  <a:cubicBezTo>
                    <a:pt x="118" y="245"/>
                    <a:pt x="114" y="243"/>
                    <a:pt x="111" y="241"/>
                  </a:cubicBezTo>
                  <a:cubicBezTo>
                    <a:pt x="98" y="241"/>
                    <a:pt x="98" y="228"/>
                    <a:pt x="98" y="216"/>
                  </a:cubicBezTo>
                  <a:cubicBezTo>
                    <a:pt x="111" y="192"/>
                    <a:pt x="98" y="168"/>
                    <a:pt x="74" y="168"/>
                  </a:cubicBezTo>
                  <a:cubicBezTo>
                    <a:pt x="67" y="164"/>
                    <a:pt x="61" y="163"/>
                    <a:pt x="55" y="163"/>
                  </a:cubicBezTo>
                  <a:cubicBezTo>
                    <a:pt x="38" y="163"/>
                    <a:pt x="25" y="174"/>
                    <a:pt x="25" y="192"/>
                  </a:cubicBezTo>
                  <a:cubicBezTo>
                    <a:pt x="1" y="277"/>
                    <a:pt x="25" y="314"/>
                    <a:pt x="49" y="325"/>
                  </a:cubicBezTo>
                  <a:cubicBezTo>
                    <a:pt x="74" y="338"/>
                    <a:pt x="86" y="338"/>
                    <a:pt x="111" y="338"/>
                  </a:cubicBezTo>
                  <a:cubicBezTo>
                    <a:pt x="195" y="338"/>
                    <a:pt x="305" y="277"/>
                    <a:pt x="378" y="216"/>
                  </a:cubicBezTo>
                  <a:cubicBezTo>
                    <a:pt x="390" y="241"/>
                    <a:pt x="403" y="252"/>
                    <a:pt x="427" y="265"/>
                  </a:cubicBezTo>
                  <a:cubicBezTo>
                    <a:pt x="484" y="300"/>
                    <a:pt x="579" y="332"/>
                    <a:pt x="668" y="332"/>
                  </a:cubicBezTo>
                  <a:cubicBezTo>
                    <a:pt x="729" y="332"/>
                    <a:pt x="788" y="317"/>
                    <a:pt x="828" y="277"/>
                  </a:cubicBezTo>
                  <a:cubicBezTo>
                    <a:pt x="840" y="265"/>
                    <a:pt x="852" y="252"/>
                    <a:pt x="840" y="241"/>
                  </a:cubicBezTo>
                  <a:cubicBezTo>
                    <a:pt x="840" y="216"/>
                    <a:pt x="816" y="204"/>
                    <a:pt x="803" y="204"/>
                  </a:cubicBezTo>
                  <a:lnTo>
                    <a:pt x="767" y="204"/>
                  </a:lnTo>
                  <a:cubicBezTo>
                    <a:pt x="755" y="204"/>
                    <a:pt x="743" y="216"/>
                    <a:pt x="743" y="216"/>
                  </a:cubicBezTo>
                  <a:cubicBezTo>
                    <a:pt x="730" y="228"/>
                    <a:pt x="730" y="228"/>
                    <a:pt x="730" y="241"/>
                  </a:cubicBezTo>
                  <a:lnTo>
                    <a:pt x="597" y="241"/>
                  </a:lnTo>
                  <a:cubicBezTo>
                    <a:pt x="573" y="241"/>
                    <a:pt x="463" y="228"/>
                    <a:pt x="451" y="155"/>
                  </a:cubicBezTo>
                  <a:cubicBezTo>
                    <a:pt x="512" y="82"/>
                    <a:pt x="487" y="33"/>
                    <a:pt x="476" y="9"/>
                  </a:cubicBezTo>
                  <a:cubicBezTo>
                    <a:pt x="469" y="3"/>
                    <a:pt x="460" y="0"/>
                    <a:pt x="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95" name="Google Shape;2695;p36"/>
            <p:cNvSpPr/>
            <p:nvPr/>
          </p:nvSpPr>
          <p:spPr>
            <a:xfrm>
              <a:off x="1676112" y="2862561"/>
              <a:ext cx="70680" cy="12945"/>
            </a:xfrm>
            <a:custGeom>
              <a:avLst/>
              <a:gdLst/>
              <a:ahLst/>
              <a:cxnLst/>
              <a:rect l="l" t="t" r="r" b="b"/>
              <a:pathLst>
                <a:path w="1436" h="263" extrusionOk="0">
                  <a:moveTo>
                    <a:pt x="645" y="1"/>
                  </a:moveTo>
                  <a:cubicBezTo>
                    <a:pt x="633" y="1"/>
                    <a:pt x="633" y="1"/>
                    <a:pt x="620" y="13"/>
                  </a:cubicBezTo>
                  <a:cubicBezTo>
                    <a:pt x="596" y="61"/>
                    <a:pt x="633" y="98"/>
                    <a:pt x="669" y="134"/>
                  </a:cubicBezTo>
                  <a:cubicBezTo>
                    <a:pt x="633" y="183"/>
                    <a:pt x="499" y="207"/>
                    <a:pt x="475" y="207"/>
                  </a:cubicBezTo>
                  <a:lnTo>
                    <a:pt x="390" y="207"/>
                  </a:lnTo>
                  <a:cubicBezTo>
                    <a:pt x="329" y="207"/>
                    <a:pt x="353" y="207"/>
                    <a:pt x="293" y="171"/>
                  </a:cubicBezTo>
                  <a:cubicBezTo>
                    <a:pt x="304" y="171"/>
                    <a:pt x="304" y="159"/>
                    <a:pt x="304" y="159"/>
                  </a:cubicBezTo>
                  <a:cubicBezTo>
                    <a:pt x="317" y="147"/>
                    <a:pt x="317" y="123"/>
                    <a:pt x="304" y="123"/>
                  </a:cubicBezTo>
                  <a:cubicBezTo>
                    <a:pt x="292" y="114"/>
                    <a:pt x="277" y="110"/>
                    <a:pt x="263" y="110"/>
                  </a:cubicBezTo>
                  <a:cubicBezTo>
                    <a:pt x="234" y="110"/>
                    <a:pt x="207" y="126"/>
                    <a:pt x="207" y="159"/>
                  </a:cubicBezTo>
                  <a:lnTo>
                    <a:pt x="158" y="159"/>
                  </a:lnTo>
                  <a:cubicBezTo>
                    <a:pt x="144" y="161"/>
                    <a:pt x="134" y="162"/>
                    <a:pt x="127" y="162"/>
                  </a:cubicBezTo>
                  <a:cubicBezTo>
                    <a:pt x="100" y="162"/>
                    <a:pt x="129" y="144"/>
                    <a:pt x="158" y="134"/>
                  </a:cubicBezTo>
                  <a:cubicBezTo>
                    <a:pt x="195" y="134"/>
                    <a:pt x="195" y="98"/>
                    <a:pt x="158" y="98"/>
                  </a:cubicBezTo>
                  <a:cubicBezTo>
                    <a:pt x="134" y="98"/>
                    <a:pt x="1" y="123"/>
                    <a:pt x="74" y="183"/>
                  </a:cubicBezTo>
                  <a:cubicBezTo>
                    <a:pt x="100" y="201"/>
                    <a:pt x="140" y="212"/>
                    <a:pt x="178" y="212"/>
                  </a:cubicBezTo>
                  <a:cubicBezTo>
                    <a:pt x="193" y="212"/>
                    <a:pt x="207" y="211"/>
                    <a:pt x="220" y="207"/>
                  </a:cubicBezTo>
                  <a:cubicBezTo>
                    <a:pt x="249" y="251"/>
                    <a:pt x="313" y="260"/>
                    <a:pt x="373" y="260"/>
                  </a:cubicBezTo>
                  <a:cubicBezTo>
                    <a:pt x="413" y="260"/>
                    <a:pt x="450" y="256"/>
                    <a:pt x="475" y="256"/>
                  </a:cubicBezTo>
                  <a:cubicBezTo>
                    <a:pt x="548" y="256"/>
                    <a:pt x="657" y="232"/>
                    <a:pt x="706" y="171"/>
                  </a:cubicBezTo>
                  <a:lnTo>
                    <a:pt x="779" y="207"/>
                  </a:lnTo>
                  <a:cubicBezTo>
                    <a:pt x="816" y="226"/>
                    <a:pt x="864" y="238"/>
                    <a:pt x="914" y="238"/>
                  </a:cubicBezTo>
                  <a:cubicBezTo>
                    <a:pt x="964" y="238"/>
                    <a:pt x="1016" y="226"/>
                    <a:pt x="1058" y="196"/>
                  </a:cubicBezTo>
                  <a:cubicBezTo>
                    <a:pt x="1058" y="220"/>
                    <a:pt x="1083" y="232"/>
                    <a:pt x="1107" y="244"/>
                  </a:cubicBezTo>
                  <a:cubicBezTo>
                    <a:pt x="1134" y="257"/>
                    <a:pt x="1167" y="262"/>
                    <a:pt x="1202" y="262"/>
                  </a:cubicBezTo>
                  <a:cubicBezTo>
                    <a:pt x="1264" y="262"/>
                    <a:pt x="1333" y="247"/>
                    <a:pt x="1387" y="232"/>
                  </a:cubicBezTo>
                  <a:cubicBezTo>
                    <a:pt x="1387" y="250"/>
                    <a:pt x="1399" y="259"/>
                    <a:pt x="1411" y="259"/>
                  </a:cubicBezTo>
                  <a:cubicBezTo>
                    <a:pt x="1424" y="259"/>
                    <a:pt x="1436" y="250"/>
                    <a:pt x="1436" y="232"/>
                  </a:cubicBezTo>
                  <a:lnTo>
                    <a:pt x="1436" y="196"/>
                  </a:lnTo>
                  <a:cubicBezTo>
                    <a:pt x="1436" y="183"/>
                    <a:pt x="1423" y="171"/>
                    <a:pt x="1399" y="171"/>
                  </a:cubicBezTo>
                  <a:cubicBezTo>
                    <a:pt x="1350" y="196"/>
                    <a:pt x="1314" y="196"/>
                    <a:pt x="1266" y="207"/>
                  </a:cubicBezTo>
                  <a:cubicBezTo>
                    <a:pt x="1262" y="207"/>
                    <a:pt x="1242" y="208"/>
                    <a:pt x="1216" y="208"/>
                  </a:cubicBezTo>
                  <a:cubicBezTo>
                    <a:pt x="1154" y="208"/>
                    <a:pt x="1061" y="202"/>
                    <a:pt x="1095" y="159"/>
                  </a:cubicBezTo>
                  <a:lnTo>
                    <a:pt x="1107" y="147"/>
                  </a:lnTo>
                  <a:cubicBezTo>
                    <a:pt x="1117" y="137"/>
                    <a:pt x="1098" y="114"/>
                    <a:pt x="1077" y="114"/>
                  </a:cubicBezTo>
                  <a:cubicBezTo>
                    <a:pt x="1071" y="114"/>
                    <a:pt x="1064" y="117"/>
                    <a:pt x="1058" y="123"/>
                  </a:cubicBezTo>
                  <a:cubicBezTo>
                    <a:pt x="1032" y="176"/>
                    <a:pt x="986" y="197"/>
                    <a:pt x="934" y="197"/>
                  </a:cubicBezTo>
                  <a:cubicBezTo>
                    <a:pt x="868" y="197"/>
                    <a:pt x="791" y="163"/>
                    <a:pt x="730" y="123"/>
                  </a:cubicBezTo>
                  <a:cubicBezTo>
                    <a:pt x="755" y="61"/>
                    <a:pt x="706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96" name="Google Shape;2696;p36"/>
            <p:cNvSpPr/>
            <p:nvPr/>
          </p:nvSpPr>
          <p:spPr>
            <a:xfrm>
              <a:off x="1677342" y="2861380"/>
              <a:ext cx="70040" cy="15012"/>
            </a:xfrm>
            <a:custGeom>
              <a:avLst/>
              <a:gdLst/>
              <a:ahLst/>
              <a:cxnLst/>
              <a:rect l="l" t="t" r="r" b="b"/>
              <a:pathLst>
                <a:path w="1423" h="305" extrusionOk="0">
                  <a:moveTo>
                    <a:pt x="620" y="37"/>
                  </a:moveTo>
                  <a:cubicBezTo>
                    <a:pt x="644" y="37"/>
                    <a:pt x="668" y="61"/>
                    <a:pt x="681" y="74"/>
                  </a:cubicBezTo>
                  <a:cubicBezTo>
                    <a:pt x="693" y="98"/>
                    <a:pt x="705" y="122"/>
                    <a:pt x="693" y="147"/>
                  </a:cubicBezTo>
                  <a:lnTo>
                    <a:pt x="693" y="158"/>
                  </a:lnTo>
                  <a:lnTo>
                    <a:pt x="705" y="158"/>
                  </a:lnTo>
                  <a:cubicBezTo>
                    <a:pt x="755" y="198"/>
                    <a:pt x="829" y="238"/>
                    <a:pt x="901" y="238"/>
                  </a:cubicBezTo>
                  <a:cubicBezTo>
                    <a:pt x="917" y="238"/>
                    <a:pt x="933" y="236"/>
                    <a:pt x="949" y="231"/>
                  </a:cubicBezTo>
                  <a:cubicBezTo>
                    <a:pt x="985" y="220"/>
                    <a:pt x="1022" y="207"/>
                    <a:pt x="1033" y="183"/>
                  </a:cubicBezTo>
                  <a:lnTo>
                    <a:pt x="1046" y="158"/>
                  </a:lnTo>
                  <a:lnTo>
                    <a:pt x="1058" y="158"/>
                  </a:lnTo>
                  <a:lnTo>
                    <a:pt x="1058" y="171"/>
                  </a:lnTo>
                  <a:cubicBezTo>
                    <a:pt x="1046" y="195"/>
                    <a:pt x="1046" y="207"/>
                    <a:pt x="1058" y="220"/>
                  </a:cubicBezTo>
                  <a:cubicBezTo>
                    <a:pt x="1072" y="241"/>
                    <a:pt x="1137" y="246"/>
                    <a:pt x="1185" y="246"/>
                  </a:cubicBezTo>
                  <a:cubicBezTo>
                    <a:pt x="1216" y="246"/>
                    <a:pt x="1241" y="244"/>
                    <a:pt x="1241" y="244"/>
                  </a:cubicBezTo>
                  <a:cubicBezTo>
                    <a:pt x="1289" y="244"/>
                    <a:pt x="1338" y="231"/>
                    <a:pt x="1386" y="220"/>
                  </a:cubicBezTo>
                  <a:lnTo>
                    <a:pt x="1386" y="256"/>
                  </a:lnTo>
                  <a:lnTo>
                    <a:pt x="1386" y="268"/>
                  </a:lnTo>
                  <a:cubicBezTo>
                    <a:pt x="1374" y="268"/>
                    <a:pt x="1374" y="256"/>
                    <a:pt x="1374" y="256"/>
                  </a:cubicBezTo>
                  <a:lnTo>
                    <a:pt x="1374" y="231"/>
                  </a:lnTo>
                  <a:lnTo>
                    <a:pt x="1362" y="231"/>
                  </a:lnTo>
                  <a:cubicBezTo>
                    <a:pt x="1303" y="248"/>
                    <a:pt x="1226" y="271"/>
                    <a:pt x="1160" y="271"/>
                  </a:cubicBezTo>
                  <a:cubicBezTo>
                    <a:pt x="1131" y="271"/>
                    <a:pt x="1104" y="267"/>
                    <a:pt x="1082" y="256"/>
                  </a:cubicBezTo>
                  <a:lnTo>
                    <a:pt x="1046" y="220"/>
                  </a:lnTo>
                  <a:lnTo>
                    <a:pt x="1033" y="195"/>
                  </a:lnTo>
                  <a:lnTo>
                    <a:pt x="1022" y="207"/>
                  </a:lnTo>
                  <a:cubicBezTo>
                    <a:pt x="982" y="233"/>
                    <a:pt x="929" y="245"/>
                    <a:pt x="877" y="245"/>
                  </a:cubicBezTo>
                  <a:cubicBezTo>
                    <a:pt x="832" y="245"/>
                    <a:pt x="788" y="236"/>
                    <a:pt x="754" y="220"/>
                  </a:cubicBezTo>
                  <a:cubicBezTo>
                    <a:pt x="730" y="207"/>
                    <a:pt x="717" y="195"/>
                    <a:pt x="693" y="183"/>
                  </a:cubicBezTo>
                  <a:lnTo>
                    <a:pt x="681" y="171"/>
                  </a:lnTo>
                  <a:lnTo>
                    <a:pt x="668" y="183"/>
                  </a:lnTo>
                  <a:cubicBezTo>
                    <a:pt x="620" y="231"/>
                    <a:pt x="523" y="256"/>
                    <a:pt x="450" y="268"/>
                  </a:cubicBezTo>
                  <a:lnTo>
                    <a:pt x="425" y="268"/>
                  </a:lnTo>
                  <a:cubicBezTo>
                    <a:pt x="352" y="268"/>
                    <a:pt x="243" y="268"/>
                    <a:pt x="219" y="220"/>
                  </a:cubicBezTo>
                  <a:lnTo>
                    <a:pt x="206" y="207"/>
                  </a:lnTo>
                  <a:lnTo>
                    <a:pt x="195" y="207"/>
                  </a:lnTo>
                  <a:cubicBezTo>
                    <a:pt x="174" y="212"/>
                    <a:pt x="152" y="215"/>
                    <a:pt x="130" y="215"/>
                  </a:cubicBezTo>
                  <a:cubicBezTo>
                    <a:pt x="101" y="215"/>
                    <a:pt x="75" y="209"/>
                    <a:pt x="60" y="195"/>
                  </a:cubicBezTo>
                  <a:cubicBezTo>
                    <a:pt x="49" y="183"/>
                    <a:pt x="36" y="183"/>
                    <a:pt x="49" y="171"/>
                  </a:cubicBezTo>
                  <a:cubicBezTo>
                    <a:pt x="49" y="158"/>
                    <a:pt x="109" y="134"/>
                    <a:pt x="133" y="134"/>
                  </a:cubicBezTo>
                  <a:cubicBezTo>
                    <a:pt x="146" y="134"/>
                    <a:pt x="146" y="134"/>
                    <a:pt x="146" y="147"/>
                  </a:cubicBezTo>
                  <a:lnTo>
                    <a:pt x="133" y="147"/>
                  </a:lnTo>
                  <a:cubicBezTo>
                    <a:pt x="122" y="147"/>
                    <a:pt x="85" y="147"/>
                    <a:pt x="85" y="171"/>
                  </a:cubicBezTo>
                  <a:cubicBezTo>
                    <a:pt x="73" y="171"/>
                    <a:pt x="73" y="183"/>
                    <a:pt x="85" y="195"/>
                  </a:cubicBezTo>
                  <a:cubicBezTo>
                    <a:pt x="85" y="207"/>
                    <a:pt x="97" y="207"/>
                    <a:pt x="133" y="207"/>
                  </a:cubicBezTo>
                  <a:cubicBezTo>
                    <a:pt x="146" y="207"/>
                    <a:pt x="170" y="207"/>
                    <a:pt x="182" y="195"/>
                  </a:cubicBezTo>
                  <a:lnTo>
                    <a:pt x="206" y="195"/>
                  </a:lnTo>
                  <a:lnTo>
                    <a:pt x="206" y="183"/>
                  </a:lnTo>
                  <a:cubicBezTo>
                    <a:pt x="206" y="171"/>
                    <a:pt x="206" y="158"/>
                    <a:pt x="219" y="158"/>
                  </a:cubicBezTo>
                  <a:cubicBezTo>
                    <a:pt x="225" y="152"/>
                    <a:pt x="234" y="149"/>
                    <a:pt x="244" y="149"/>
                  </a:cubicBezTo>
                  <a:cubicBezTo>
                    <a:pt x="255" y="149"/>
                    <a:pt x="267" y="152"/>
                    <a:pt x="279" y="158"/>
                  </a:cubicBezTo>
                  <a:cubicBezTo>
                    <a:pt x="279" y="158"/>
                    <a:pt x="279" y="171"/>
                    <a:pt x="268" y="171"/>
                  </a:cubicBezTo>
                  <a:lnTo>
                    <a:pt x="268" y="183"/>
                  </a:lnTo>
                  <a:lnTo>
                    <a:pt x="243" y="195"/>
                  </a:lnTo>
                  <a:lnTo>
                    <a:pt x="268" y="207"/>
                  </a:lnTo>
                  <a:lnTo>
                    <a:pt x="292" y="231"/>
                  </a:lnTo>
                  <a:cubicBezTo>
                    <a:pt x="316" y="244"/>
                    <a:pt x="316" y="256"/>
                    <a:pt x="365" y="256"/>
                  </a:cubicBezTo>
                  <a:lnTo>
                    <a:pt x="450" y="256"/>
                  </a:lnTo>
                  <a:cubicBezTo>
                    <a:pt x="450" y="256"/>
                    <a:pt x="608" y="231"/>
                    <a:pt x="657" y="171"/>
                  </a:cubicBezTo>
                  <a:lnTo>
                    <a:pt x="668" y="158"/>
                  </a:lnTo>
                  <a:lnTo>
                    <a:pt x="657" y="147"/>
                  </a:lnTo>
                  <a:cubicBezTo>
                    <a:pt x="595" y="85"/>
                    <a:pt x="608" y="49"/>
                    <a:pt x="620" y="37"/>
                  </a:cubicBezTo>
                  <a:close/>
                  <a:moveTo>
                    <a:pt x="620" y="1"/>
                  </a:moveTo>
                  <a:cubicBezTo>
                    <a:pt x="608" y="1"/>
                    <a:pt x="595" y="12"/>
                    <a:pt x="584" y="25"/>
                  </a:cubicBezTo>
                  <a:cubicBezTo>
                    <a:pt x="571" y="61"/>
                    <a:pt x="559" y="110"/>
                    <a:pt x="620" y="158"/>
                  </a:cubicBezTo>
                  <a:cubicBezTo>
                    <a:pt x="571" y="195"/>
                    <a:pt x="474" y="207"/>
                    <a:pt x="450" y="220"/>
                  </a:cubicBezTo>
                  <a:lnTo>
                    <a:pt x="365" y="220"/>
                  </a:lnTo>
                  <a:cubicBezTo>
                    <a:pt x="328" y="220"/>
                    <a:pt x="328" y="220"/>
                    <a:pt x="316" y="207"/>
                  </a:cubicBezTo>
                  <a:lnTo>
                    <a:pt x="304" y="195"/>
                  </a:lnTo>
                  <a:cubicBezTo>
                    <a:pt x="304" y="183"/>
                    <a:pt x="316" y="171"/>
                    <a:pt x="304" y="158"/>
                  </a:cubicBezTo>
                  <a:cubicBezTo>
                    <a:pt x="304" y="147"/>
                    <a:pt x="304" y="134"/>
                    <a:pt x="292" y="134"/>
                  </a:cubicBezTo>
                  <a:cubicBezTo>
                    <a:pt x="270" y="120"/>
                    <a:pt x="249" y="114"/>
                    <a:pt x="231" y="114"/>
                  </a:cubicBezTo>
                  <a:cubicBezTo>
                    <a:pt x="217" y="114"/>
                    <a:pt x="205" y="117"/>
                    <a:pt x="195" y="122"/>
                  </a:cubicBezTo>
                  <a:cubicBezTo>
                    <a:pt x="195" y="134"/>
                    <a:pt x="182" y="134"/>
                    <a:pt x="182" y="134"/>
                  </a:cubicBezTo>
                  <a:cubicBezTo>
                    <a:pt x="182" y="134"/>
                    <a:pt x="182" y="122"/>
                    <a:pt x="170" y="122"/>
                  </a:cubicBezTo>
                  <a:cubicBezTo>
                    <a:pt x="170" y="110"/>
                    <a:pt x="158" y="98"/>
                    <a:pt x="133" y="98"/>
                  </a:cubicBezTo>
                  <a:cubicBezTo>
                    <a:pt x="122" y="98"/>
                    <a:pt x="24" y="110"/>
                    <a:pt x="12" y="158"/>
                  </a:cubicBezTo>
                  <a:cubicBezTo>
                    <a:pt x="0" y="171"/>
                    <a:pt x="0" y="195"/>
                    <a:pt x="36" y="220"/>
                  </a:cubicBezTo>
                  <a:cubicBezTo>
                    <a:pt x="63" y="237"/>
                    <a:pt x="103" y="248"/>
                    <a:pt x="146" y="248"/>
                  </a:cubicBezTo>
                  <a:cubicBezTo>
                    <a:pt x="162" y="248"/>
                    <a:pt x="178" y="247"/>
                    <a:pt x="195" y="244"/>
                  </a:cubicBezTo>
                  <a:cubicBezTo>
                    <a:pt x="243" y="304"/>
                    <a:pt x="352" y="304"/>
                    <a:pt x="425" y="304"/>
                  </a:cubicBezTo>
                  <a:cubicBezTo>
                    <a:pt x="425" y="304"/>
                    <a:pt x="438" y="292"/>
                    <a:pt x="450" y="292"/>
                  </a:cubicBezTo>
                  <a:cubicBezTo>
                    <a:pt x="523" y="292"/>
                    <a:pt x="620" y="268"/>
                    <a:pt x="681" y="220"/>
                  </a:cubicBezTo>
                  <a:cubicBezTo>
                    <a:pt x="705" y="231"/>
                    <a:pt x="717" y="231"/>
                    <a:pt x="741" y="244"/>
                  </a:cubicBezTo>
                  <a:cubicBezTo>
                    <a:pt x="781" y="263"/>
                    <a:pt x="834" y="276"/>
                    <a:pt x="888" y="276"/>
                  </a:cubicBezTo>
                  <a:cubicBezTo>
                    <a:pt x="935" y="276"/>
                    <a:pt x="982" y="266"/>
                    <a:pt x="1022" y="244"/>
                  </a:cubicBezTo>
                  <a:cubicBezTo>
                    <a:pt x="1033" y="268"/>
                    <a:pt x="1046" y="280"/>
                    <a:pt x="1070" y="292"/>
                  </a:cubicBezTo>
                  <a:cubicBezTo>
                    <a:pt x="1095" y="304"/>
                    <a:pt x="1131" y="304"/>
                    <a:pt x="1168" y="304"/>
                  </a:cubicBezTo>
                  <a:cubicBezTo>
                    <a:pt x="1228" y="304"/>
                    <a:pt x="1289" y="292"/>
                    <a:pt x="1349" y="280"/>
                  </a:cubicBezTo>
                  <a:cubicBezTo>
                    <a:pt x="1349" y="292"/>
                    <a:pt x="1374" y="304"/>
                    <a:pt x="1386" y="304"/>
                  </a:cubicBezTo>
                  <a:cubicBezTo>
                    <a:pt x="1411" y="304"/>
                    <a:pt x="1422" y="280"/>
                    <a:pt x="1422" y="256"/>
                  </a:cubicBezTo>
                  <a:lnTo>
                    <a:pt x="1422" y="220"/>
                  </a:lnTo>
                  <a:cubicBezTo>
                    <a:pt x="1422" y="207"/>
                    <a:pt x="1422" y="195"/>
                    <a:pt x="1411" y="195"/>
                  </a:cubicBezTo>
                  <a:cubicBezTo>
                    <a:pt x="1398" y="183"/>
                    <a:pt x="1386" y="183"/>
                    <a:pt x="1374" y="183"/>
                  </a:cubicBezTo>
                  <a:lnTo>
                    <a:pt x="1228" y="220"/>
                  </a:lnTo>
                  <a:cubicBezTo>
                    <a:pt x="1192" y="220"/>
                    <a:pt x="1095" y="207"/>
                    <a:pt x="1082" y="195"/>
                  </a:cubicBezTo>
                  <a:lnTo>
                    <a:pt x="1095" y="183"/>
                  </a:lnTo>
                  <a:cubicBezTo>
                    <a:pt x="1106" y="171"/>
                    <a:pt x="1095" y="147"/>
                    <a:pt x="1082" y="134"/>
                  </a:cubicBezTo>
                  <a:cubicBezTo>
                    <a:pt x="1070" y="128"/>
                    <a:pt x="1061" y="125"/>
                    <a:pt x="1053" y="125"/>
                  </a:cubicBezTo>
                  <a:cubicBezTo>
                    <a:pt x="1046" y="125"/>
                    <a:pt x="1040" y="128"/>
                    <a:pt x="1033" y="134"/>
                  </a:cubicBezTo>
                  <a:lnTo>
                    <a:pt x="1033" y="122"/>
                  </a:lnTo>
                  <a:lnTo>
                    <a:pt x="1022" y="147"/>
                  </a:lnTo>
                  <a:cubicBezTo>
                    <a:pt x="997" y="171"/>
                    <a:pt x="973" y="195"/>
                    <a:pt x="949" y="195"/>
                  </a:cubicBezTo>
                  <a:cubicBezTo>
                    <a:pt x="936" y="197"/>
                    <a:pt x="923" y="198"/>
                    <a:pt x="910" y="198"/>
                  </a:cubicBezTo>
                  <a:cubicBezTo>
                    <a:pt x="847" y="198"/>
                    <a:pt x="780" y="176"/>
                    <a:pt x="730" y="147"/>
                  </a:cubicBezTo>
                  <a:cubicBezTo>
                    <a:pt x="741" y="110"/>
                    <a:pt x="730" y="85"/>
                    <a:pt x="717" y="61"/>
                  </a:cubicBezTo>
                  <a:cubicBezTo>
                    <a:pt x="693" y="25"/>
                    <a:pt x="657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97" name="Google Shape;2697;p36"/>
            <p:cNvSpPr/>
            <p:nvPr/>
          </p:nvSpPr>
          <p:spPr>
            <a:xfrm>
              <a:off x="1673405" y="2891749"/>
              <a:ext cx="120687" cy="33174"/>
            </a:xfrm>
            <a:custGeom>
              <a:avLst/>
              <a:gdLst/>
              <a:ahLst/>
              <a:cxnLst/>
              <a:rect l="l" t="t" r="r" b="b"/>
              <a:pathLst>
                <a:path w="2452" h="674" extrusionOk="0">
                  <a:moveTo>
                    <a:pt x="428" y="70"/>
                  </a:moveTo>
                  <a:cubicBezTo>
                    <a:pt x="447" y="70"/>
                    <a:pt x="473" y="91"/>
                    <a:pt x="505" y="138"/>
                  </a:cubicBezTo>
                  <a:cubicBezTo>
                    <a:pt x="505" y="186"/>
                    <a:pt x="469" y="222"/>
                    <a:pt x="421" y="247"/>
                  </a:cubicBezTo>
                  <a:lnTo>
                    <a:pt x="408" y="247"/>
                  </a:lnTo>
                  <a:cubicBezTo>
                    <a:pt x="396" y="211"/>
                    <a:pt x="396" y="186"/>
                    <a:pt x="396" y="149"/>
                  </a:cubicBezTo>
                  <a:lnTo>
                    <a:pt x="396" y="113"/>
                  </a:lnTo>
                  <a:cubicBezTo>
                    <a:pt x="402" y="85"/>
                    <a:pt x="412" y="70"/>
                    <a:pt x="428" y="70"/>
                  </a:cubicBezTo>
                  <a:close/>
                  <a:moveTo>
                    <a:pt x="432" y="490"/>
                  </a:moveTo>
                  <a:cubicBezTo>
                    <a:pt x="445" y="551"/>
                    <a:pt x="421" y="600"/>
                    <a:pt x="348" y="624"/>
                  </a:cubicBezTo>
                  <a:cubicBezTo>
                    <a:pt x="335" y="600"/>
                    <a:pt x="335" y="575"/>
                    <a:pt x="323" y="551"/>
                  </a:cubicBezTo>
                  <a:cubicBezTo>
                    <a:pt x="348" y="538"/>
                    <a:pt x="372" y="514"/>
                    <a:pt x="396" y="502"/>
                  </a:cubicBezTo>
                  <a:cubicBezTo>
                    <a:pt x="408" y="502"/>
                    <a:pt x="421" y="490"/>
                    <a:pt x="432" y="490"/>
                  </a:cubicBezTo>
                  <a:close/>
                  <a:moveTo>
                    <a:pt x="443" y="0"/>
                  </a:moveTo>
                  <a:cubicBezTo>
                    <a:pt x="435" y="0"/>
                    <a:pt x="428" y="1"/>
                    <a:pt x="421" y="3"/>
                  </a:cubicBezTo>
                  <a:cubicBezTo>
                    <a:pt x="348" y="28"/>
                    <a:pt x="335" y="149"/>
                    <a:pt x="348" y="211"/>
                  </a:cubicBezTo>
                  <a:cubicBezTo>
                    <a:pt x="359" y="222"/>
                    <a:pt x="359" y="247"/>
                    <a:pt x="372" y="271"/>
                  </a:cubicBezTo>
                  <a:cubicBezTo>
                    <a:pt x="348" y="284"/>
                    <a:pt x="335" y="295"/>
                    <a:pt x="311" y="295"/>
                  </a:cubicBezTo>
                  <a:cubicBezTo>
                    <a:pt x="286" y="308"/>
                    <a:pt x="262" y="320"/>
                    <a:pt x="238" y="320"/>
                  </a:cubicBezTo>
                  <a:cubicBezTo>
                    <a:pt x="213" y="332"/>
                    <a:pt x="202" y="332"/>
                    <a:pt x="177" y="332"/>
                  </a:cubicBezTo>
                  <a:cubicBezTo>
                    <a:pt x="124" y="297"/>
                    <a:pt x="103" y="274"/>
                    <a:pt x="114" y="274"/>
                  </a:cubicBezTo>
                  <a:cubicBezTo>
                    <a:pt x="119" y="274"/>
                    <a:pt x="127" y="277"/>
                    <a:pt x="140" y="284"/>
                  </a:cubicBezTo>
                  <a:cubicBezTo>
                    <a:pt x="143" y="285"/>
                    <a:pt x="145" y="285"/>
                    <a:pt x="148" y="285"/>
                  </a:cubicBezTo>
                  <a:cubicBezTo>
                    <a:pt x="167" y="285"/>
                    <a:pt x="175" y="247"/>
                    <a:pt x="153" y="247"/>
                  </a:cubicBezTo>
                  <a:cubicBezTo>
                    <a:pt x="139" y="240"/>
                    <a:pt x="119" y="236"/>
                    <a:pt x="99" y="236"/>
                  </a:cubicBezTo>
                  <a:cubicBezTo>
                    <a:pt x="49" y="236"/>
                    <a:pt x="0" y="259"/>
                    <a:pt x="43" y="320"/>
                  </a:cubicBezTo>
                  <a:cubicBezTo>
                    <a:pt x="78" y="366"/>
                    <a:pt x="121" y="382"/>
                    <a:pt x="168" y="382"/>
                  </a:cubicBezTo>
                  <a:cubicBezTo>
                    <a:pt x="218" y="382"/>
                    <a:pt x="273" y="363"/>
                    <a:pt x="323" y="344"/>
                  </a:cubicBezTo>
                  <a:cubicBezTo>
                    <a:pt x="348" y="332"/>
                    <a:pt x="372" y="332"/>
                    <a:pt x="384" y="320"/>
                  </a:cubicBezTo>
                  <a:cubicBezTo>
                    <a:pt x="408" y="357"/>
                    <a:pt x="421" y="393"/>
                    <a:pt x="432" y="441"/>
                  </a:cubicBezTo>
                  <a:cubicBezTo>
                    <a:pt x="359" y="465"/>
                    <a:pt x="299" y="490"/>
                    <a:pt x="275" y="551"/>
                  </a:cubicBezTo>
                  <a:cubicBezTo>
                    <a:pt x="250" y="587"/>
                    <a:pt x="238" y="673"/>
                    <a:pt x="299" y="673"/>
                  </a:cubicBezTo>
                  <a:cubicBezTo>
                    <a:pt x="306" y="673"/>
                    <a:pt x="313" y="674"/>
                    <a:pt x="320" y="674"/>
                  </a:cubicBezTo>
                  <a:cubicBezTo>
                    <a:pt x="448" y="674"/>
                    <a:pt x="481" y="570"/>
                    <a:pt x="481" y="465"/>
                  </a:cubicBezTo>
                  <a:cubicBezTo>
                    <a:pt x="505" y="454"/>
                    <a:pt x="530" y="454"/>
                    <a:pt x="554" y="441"/>
                  </a:cubicBezTo>
                  <a:cubicBezTo>
                    <a:pt x="627" y="417"/>
                    <a:pt x="688" y="381"/>
                    <a:pt x="761" y="344"/>
                  </a:cubicBezTo>
                  <a:cubicBezTo>
                    <a:pt x="943" y="259"/>
                    <a:pt x="1138" y="222"/>
                    <a:pt x="1332" y="162"/>
                  </a:cubicBezTo>
                  <a:cubicBezTo>
                    <a:pt x="1345" y="222"/>
                    <a:pt x="1381" y="222"/>
                    <a:pt x="1454" y="222"/>
                  </a:cubicBezTo>
                  <a:cubicBezTo>
                    <a:pt x="1515" y="222"/>
                    <a:pt x="1564" y="198"/>
                    <a:pt x="1612" y="186"/>
                  </a:cubicBezTo>
                  <a:cubicBezTo>
                    <a:pt x="1633" y="186"/>
                    <a:pt x="1662" y="159"/>
                    <a:pt x="1686" y="159"/>
                  </a:cubicBezTo>
                  <a:cubicBezTo>
                    <a:pt x="1690" y="159"/>
                    <a:pt x="1693" y="160"/>
                    <a:pt x="1697" y="162"/>
                  </a:cubicBezTo>
                  <a:cubicBezTo>
                    <a:pt x="1697" y="174"/>
                    <a:pt x="1721" y="186"/>
                    <a:pt x="1734" y="198"/>
                  </a:cubicBezTo>
                  <a:cubicBezTo>
                    <a:pt x="1759" y="205"/>
                    <a:pt x="1785" y="208"/>
                    <a:pt x="1811" y="208"/>
                  </a:cubicBezTo>
                  <a:cubicBezTo>
                    <a:pt x="1875" y="208"/>
                    <a:pt x="1941" y="191"/>
                    <a:pt x="2002" y="174"/>
                  </a:cubicBezTo>
                  <a:cubicBezTo>
                    <a:pt x="2058" y="158"/>
                    <a:pt x="2115" y="154"/>
                    <a:pt x="2173" y="154"/>
                  </a:cubicBezTo>
                  <a:cubicBezTo>
                    <a:pt x="2251" y="154"/>
                    <a:pt x="2331" y="162"/>
                    <a:pt x="2415" y="162"/>
                  </a:cubicBezTo>
                  <a:cubicBezTo>
                    <a:pt x="2451" y="162"/>
                    <a:pt x="2451" y="113"/>
                    <a:pt x="2415" y="113"/>
                  </a:cubicBezTo>
                  <a:cubicBezTo>
                    <a:pt x="2337" y="113"/>
                    <a:pt x="2250" y="97"/>
                    <a:pt x="2168" y="97"/>
                  </a:cubicBezTo>
                  <a:cubicBezTo>
                    <a:pt x="2149" y="97"/>
                    <a:pt x="2129" y="98"/>
                    <a:pt x="2111" y="101"/>
                  </a:cubicBezTo>
                  <a:cubicBezTo>
                    <a:pt x="2026" y="101"/>
                    <a:pt x="1940" y="149"/>
                    <a:pt x="1843" y="162"/>
                  </a:cubicBezTo>
                  <a:cubicBezTo>
                    <a:pt x="1783" y="162"/>
                    <a:pt x="1758" y="149"/>
                    <a:pt x="1710" y="113"/>
                  </a:cubicBezTo>
                  <a:cubicBezTo>
                    <a:pt x="1705" y="109"/>
                    <a:pt x="1700" y="108"/>
                    <a:pt x="1694" y="108"/>
                  </a:cubicBezTo>
                  <a:cubicBezTo>
                    <a:pt x="1682" y="108"/>
                    <a:pt x="1669" y="113"/>
                    <a:pt x="1661" y="113"/>
                  </a:cubicBezTo>
                  <a:cubicBezTo>
                    <a:pt x="1612" y="121"/>
                    <a:pt x="1508" y="179"/>
                    <a:pt x="1438" y="179"/>
                  </a:cubicBezTo>
                  <a:cubicBezTo>
                    <a:pt x="1403" y="179"/>
                    <a:pt x="1377" y="165"/>
                    <a:pt x="1369" y="125"/>
                  </a:cubicBezTo>
                  <a:cubicBezTo>
                    <a:pt x="1369" y="113"/>
                    <a:pt x="1357" y="113"/>
                    <a:pt x="1345" y="113"/>
                  </a:cubicBezTo>
                  <a:cubicBezTo>
                    <a:pt x="1199" y="162"/>
                    <a:pt x="1053" y="198"/>
                    <a:pt x="919" y="235"/>
                  </a:cubicBezTo>
                  <a:cubicBezTo>
                    <a:pt x="773" y="271"/>
                    <a:pt x="651" y="357"/>
                    <a:pt x="505" y="405"/>
                  </a:cubicBezTo>
                  <a:cubicBezTo>
                    <a:pt x="494" y="417"/>
                    <a:pt x="481" y="417"/>
                    <a:pt x="469" y="417"/>
                  </a:cubicBezTo>
                  <a:cubicBezTo>
                    <a:pt x="469" y="405"/>
                    <a:pt x="457" y="381"/>
                    <a:pt x="457" y="368"/>
                  </a:cubicBezTo>
                  <a:cubicBezTo>
                    <a:pt x="445" y="344"/>
                    <a:pt x="445" y="320"/>
                    <a:pt x="432" y="295"/>
                  </a:cubicBezTo>
                  <a:cubicBezTo>
                    <a:pt x="481" y="259"/>
                    <a:pt x="530" y="222"/>
                    <a:pt x="542" y="162"/>
                  </a:cubicBezTo>
                  <a:cubicBezTo>
                    <a:pt x="564" y="106"/>
                    <a:pt x="515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98" name="Google Shape;2698;p36"/>
            <p:cNvSpPr/>
            <p:nvPr/>
          </p:nvSpPr>
          <p:spPr>
            <a:xfrm>
              <a:off x="1673109" y="2891060"/>
              <a:ext cx="121573" cy="35045"/>
            </a:xfrm>
            <a:custGeom>
              <a:avLst/>
              <a:gdLst/>
              <a:ahLst/>
              <a:cxnLst/>
              <a:rect l="l" t="t" r="r" b="b"/>
              <a:pathLst>
                <a:path w="2470" h="712" extrusionOk="0">
                  <a:moveTo>
                    <a:pt x="438" y="103"/>
                  </a:moveTo>
                  <a:cubicBezTo>
                    <a:pt x="438" y="103"/>
                    <a:pt x="451" y="103"/>
                    <a:pt x="487" y="152"/>
                  </a:cubicBezTo>
                  <a:cubicBezTo>
                    <a:pt x="487" y="188"/>
                    <a:pt x="475" y="212"/>
                    <a:pt x="427" y="236"/>
                  </a:cubicBezTo>
                  <a:cubicBezTo>
                    <a:pt x="427" y="212"/>
                    <a:pt x="414" y="188"/>
                    <a:pt x="414" y="163"/>
                  </a:cubicBezTo>
                  <a:lnTo>
                    <a:pt x="414" y="139"/>
                  </a:lnTo>
                  <a:cubicBezTo>
                    <a:pt x="427" y="115"/>
                    <a:pt x="427" y="103"/>
                    <a:pt x="438" y="103"/>
                  </a:cubicBezTo>
                  <a:close/>
                  <a:moveTo>
                    <a:pt x="427" y="66"/>
                  </a:moveTo>
                  <a:cubicBezTo>
                    <a:pt x="390" y="79"/>
                    <a:pt x="390" y="115"/>
                    <a:pt x="378" y="127"/>
                  </a:cubicBezTo>
                  <a:lnTo>
                    <a:pt x="378" y="176"/>
                  </a:lnTo>
                  <a:cubicBezTo>
                    <a:pt x="378" y="200"/>
                    <a:pt x="390" y="236"/>
                    <a:pt x="402" y="261"/>
                  </a:cubicBezTo>
                  <a:lnTo>
                    <a:pt x="402" y="273"/>
                  </a:lnTo>
                  <a:lnTo>
                    <a:pt x="414" y="298"/>
                  </a:lnTo>
                  <a:lnTo>
                    <a:pt x="427" y="285"/>
                  </a:lnTo>
                  <a:cubicBezTo>
                    <a:pt x="500" y="236"/>
                    <a:pt x="524" y="200"/>
                    <a:pt x="524" y="152"/>
                  </a:cubicBezTo>
                  <a:lnTo>
                    <a:pt x="524" y="139"/>
                  </a:lnTo>
                  <a:cubicBezTo>
                    <a:pt x="487" y="79"/>
                    <a:pt x="451" y="66"/>
                    <a:pt x="427" y="66"/>
                  </a:cubicBezTo>
                  <a:close/>
                  <a:moveTo>
                    <a:pt x="427" y="528"/>
                  </a:moveTo>
                  <a:cubicBezTo>
                    <a:pt x="427" y="577"/>
                    <a:pt x="402" y="601"/>
                    <a:pt x="365" y="614"/>
                  </a:cubicBezTo>
                  <a:lnTo>
                    <a:pt x="354" y="577"/>
                  </a:lnTo>
                  <a:cubicBezTo>
                    <a:pt x="365" y="565"/>
                    <a:pt x="390" y="552"/>
                    <a:pt x="414" y="541"/>
                  </a:cubicBezTo>
                  <a:cubicBezTo>
                    <a:pt x="414" y="528"/>
                    <a:pt x="427" y="528"/>
                    <a:pt x="427" y="528"/>
                  </a:cubicBezTo>
                  <a:close/>
                  <a:moveTo>
                    <a:pt x="452" y="39"/>
                  </a:moveTo>
                  <a:cubicBezTo>
                    <a:pt x="471" y="39"/>
                    <a:pt x="489" y="56"/>
                    <a:pt x="500" y="66"/>
                  </a:cubicBezTo>
                  <a:cubicBezTo>
                    <a:pt x="536" y="90"/>
                    <a:pt x="548" y="139"/>
                    <a:pt x="536" y="176"/>
                  </a:cubicBezTo>
                  <a:cubicBezTo>
                    <a:pt x="511" y="225"/>
                    <a:pt x="487" y="261"/>
                    <a:pt x="427" y="298"/>
                  </a:cubicBezTo>
                  <a:lnTo>
                    <a:pt x="414" y="298"/>
                  </a:lnTo>
                  <a:lnTo>
                    <a:pt x="427" y="322"/>
                  </a:lnTo>
                  <a:cubicBezTo>
                    <a:pt x="427" y="346"/>
                    <a:pt x="438" y="358"/>
                    <a:pt x="451" y="382"/>
                  </a:cubicBezTo>
                  <a:cubicBezTo>
                    <a:pt x="451" y="407"/>
                    <a:pt x="451" y="419"/>
                    <a:pt x="463" y="443"/>
                  </a:cubicBezTo>
                  <a:lnTo>
                    <a:pt x="463" y="455"/>
                  </a:lnTo>
                  <a:lnTo>
                    <a:pt x="524" y="443"/>
                  </a:lnTo>
                  <a:cubicBezTo>
                    <a:pt x="573" y="419"/>
                    <a:pt x="633" y="382"/>
                    <a:pt x="681" y="358"/>
                  </a:cubicBezTo>
                  <a:cubicBezTo>
                    <a:pt x="767" y="322"/>
                    <a:pt x="840" y="285"/>
                    <a:pt x="925" y="261"/>
                  </a:cubicBezTo>
                  <a:cubicBezTo>
                    <a:pt x="1071" y="236"/>
                    <a:pt x="1205" y="188"/>
                    <a:pt x="1351" y="139"/>
                  </a:cubicBezTo>
                  <a:lnTo>
                    <a:pt x="1363" y="152"/>
                  </a:lnTo>
                  <a:cubicBezTo>
                    <a:pt x="1363" y="176"/>
                    <a:pt x="1375" y="188"/>
                    <a:pt x="1400" y="200"/>
                  </a:cubicBezTo>
                  <a:cubicBezTo>
                    <a:pt x="1414" y="211"/>
                    <a:pt x="1432" y="215"/>
                    <a:pt x="1453" y="215"/>
                  </a:cubicBezTo>
                  <a:cubicBezTo>
                    <a:pt x="1503" y="215"/>
                    <a:pt x="1567" y="189"/>
                    <a:pt x="1618" y="163"/>
                  </a:cubicBezTo>
                  <a:cubicBezTo>
                    <a:pt x="1643" y="152"/>
                    <a:pt x="1654" y="152"/>
                    <a:pt x="1667" y="139"/>
                  </a:cubicBezTo>
                  <a:lnTo>
                    <a:pt x="1703" y="139"/>
                  </a:lnTo>
                  <a:cubicBezTo>
                    <a:pt x="1740" y="176"/>
                    <a:pt x="1770" y="192"/>
                    <a:pt x="1809" y="192"/>
                  </a:cubicBezTo>
                  <a:cubicBezTo>
                    <a:pt x="1822" y="192"/>
                    <a:pt x="1835" y="191"/>
                    <a:pt x="1849" y="188"/>
                  </a:cubicBezTo>
                  <a:cubicBezTo>
                    <a:pt x="1898" y="188"/>
                    <a:pt x="1946" y="176"/>
                    <a:pt x="1983" y="163"/>
                  </a:cubicBezTo>
                  <a:cubicBezTo>
                    <a:pt x="2032" y="152"/>
                    <a:pt x="2081" y="127"/>
                    <a:pt x="2117" y="127"/>
                  </a:cubicBezTo>
                  <a:cubicBezTo>
                    <a:pt x="2178" y="127"/>
                    <a:pt x="2238" y="127"/>
                    <a:pt x="2299" y="139"/>
                  </a:cubicBezTo>
                  <a:lnTo>
                    <a:pt x="2421" y="139"/>
                  </a:lnTo>
                  <a:cubicBezTo>
                    <a:pt x="2421" y="139"/>
                    <a:pt x="2433" y="139"/>
                    <a:pt x="2433" y="152"/>
                  </a:cubicBezTo>
                  <a:lnTo>
                    <a:pt x="2299" y="152"/>
                  </a:lnTo>
                  <a:cubicBezTo>
                    <a:pt x="2264" y="147"/>
                    <a:pt x="2228" y="144"/>
                    <a:pt x="2191" y="144"/>
                  </a:cubicBezTo>
                  <a:cubicBezTo>
                    <a:pt x="2129" y="144"/>
                    <a:pt x="2064" y="153"/>
                    <a:pt x="1995" y="176"/>
                  </a:cubicBezTo>
                  <a:cubicBezTo>
                    <a:pt x="1942" y="191"/>
                    <a:pt x="1888" y="207"/>
                    <a:pt x="1834" y="207"/>
                  </a:cubicBezTo>
                  <a:cubicBezTo>
                    <a:pt x="1803" y="207"/>
                    <a:pt x="1771" y="201"/>
                    <a:pt x="1740" y="188"/>
                  </a:cubicBezTo>
                  <a:cubicBezTo>
                    <a:pt x="1740" y="188"/>
                    <a:pt x="1727" y="176"/>
                    <a:pt x="1716" y="176"/>
                  </a:cubicBezTo>
                  <a:lnTo>
                    <a:pt x="1716" y="163"/>
                  </a:lnTo>
                  <a:cubicBezTo>
                    <a:pt x="1704" y="156"/>
                    <a:pt x="1694" y="153"/>
                    <a:pt x="1685" y="153"/>
                  </a:cubicBezTo>
                  <a:cubicBezTo>
                    <a:pt x="1664" y="153"/>
                    <a:pt x="1647" y="167"/>
                    <a:pt x="1630" y="176"/>
                  </a:cubicBezTo>
                  <a:cubicBezTo>
                    <a:pt x="1630" y="176"/>
                    <a:pt x="1618" y="188"/>
                    <a:pt x="1606" y="188"/>
                  </a:cubicBezTo>
                  <a:cubicBezTo>
                    <a:pt x="1594" y="188"/>
                    <a:pt x="1570" y="200"/>
                    <a:pt x="1545" y="200"/>
                  </a:cubicBezTo>
                  <a:cubicBezTo>
                    <a:pt x="1521" y="212"/>
                    <a:pt x="1497" y="225"/>
                    <a:pt x="1460" y="225"/>
                  </a:cubicBezTo>
                  <a:cubicBezTo>
                    <a:pt x="1387" y="225"/>
                    <a:pt x="1363" y="212"/>
                    <a:pt x="1351" y="176"/>
                  </a:cubicBezTo>
                  <a:lnTo>
                    <a:pt x="1351" y="152"/>
                  </a:lnTo>
                  <a:lnTo>
                    <a:pt x="1327" y="163"/>
                  </a:lnTo>
                  <a:cubicBezTo>
                    <a:pt x="1265" y="188"/>
                    <a:pt x="1205" y="200"/>
                    <a:pt x="1132" y="212"/>
                  </a:cubicBezTo>
                  <a:cubicBezTo>
                    <a:pt x="1010" y="249"/>
                    <a:pt x="876" y="285"/>
                    <a:pt x="754" y="346"/>
                  </a:cubicBezTo>
                  <a:cubicBezTo>
                    <a:pt x="743" y="346"/>
                    <a:pt x="718" y="358"/>
                    <a:pt x="706" y="371"/>
                  </a:cubicBezTo>
                  <a:cubicBezTo>
                    <a:pt x="657" y="395"/>
                    <a:pt x="609" y="419"/>
                    <a:pt x="560" y="431"/>
                  </a:cubicBezTo>
                  <a:cubicBezTo>
                    <a:pt x="524" y="443"/>
                    <a:pt x="500" y="455"/>
                    <a:pt x="475" y="468"/>
                  </a:cubicBezTo>
                  <a:lnTo>
                    <a:pt x="463" y="468"/>
                  </a:lnTo>
                  <a:lnTo>
                    <a:pt x="463" y="479"/>
                  </a:lnTo>
                  <a:lnTo>
                    <a:pt x="438" y="479"/>
                  </a:lnTo>
                  <a:cubicBezTo>
                    <a:pt x="427" y="492"/>
                    <a:pt x="402" y="504"/>
                    <a:pt x="390" y="504"/>
                  </a:cubicBezTo>
                  <a:cubicBezTo>
                    <a:pt x="365" y="516"/>
                    <a:pt x="341" y="541"/>
                    <a:pt x="317" y="552"/>
                  </a:cubicBezTo>
                  <a:lnTo>
                    <a:pt x="317" y="565"/>
                  </a:lnTo>
                  <a:lnTo>
                    <a:pt x="341" y="662"/>
                  </a:lnTo>
                  <a:lnTo>
                    <a:pt x="354" y="650"/>
                  </a:lnTo>
                  <a:cubicBezTo>
                    <a:pt x="427" y="638"/>
                    <a:pt x="463" y="577"/>
                    <a:pt x="463" y="504"/>
                  </a:cubicBezTo>
                  <a:lnTo>
                    <a:pt x="463" y="479"/>
                  </a:lnTo>
                  <a:lnTo>
                    <a:pt x="463" y="479"/>
                  </a:lnTo>
                  <a:cubicBezTo>
                    <a:pt x="475" y="552"/>
                    <a:pt x="451" y="601"/>
                    <a:pt x="427" y="638"/>
                  </a:cubicBezTo>
                  <a:cubicBezTo>
                    <a:pt x="402" y="662"/>
                    <a:pt x="354" y="674"/>
                    <a:pt x="305" y="674"/>
                  </a:cubicBezTo>
                  <a:cubicBezTo>
                    <a:pt x="292" y="662"/>
                    <a:pt x="292" y="662"/>
                    <a:pt x="281" y="662"/>
                  </a:cubicBezTo>
                  <a:cubicBezTo>
                    <a:pt x="268" y="638"/>
                    <a:pt x="281" y="601"/>
                    <a:pt x="292" y="577"/>
                  </a:cubicBezTo>
                  <a:cubicBezTo>
                    <a:pt x="317" y="516"/>
                    <a:pt x="390" y="492"/>
                    <a:pt x="438" y="468"/>
                  </a:cubicBezTo>
                  <a:lnTo>
                    <a:pt x="451" y="455"/>
                  </a:lnTo>
                  <a:lnTo>
                    <a:pt x="451" y="443"/>
                  </a:lnTo>
                  <a:cubicBezTo>
                    <a:pt x="438" y="407"/>
                    <a:pt x="427" y="358"/>
                    <a:pt x="414" y="322"/>
                  </a:cubicBezTo>
                  <a:lnTo>
                    <a:pt x="402" y="309"/>
                  </a:lnTo>
                  <a:lnTo>
                    <a:pt x="390" y="322"/>
                  </a:lnTo>
                  <a:cubicBezTo>
                    <a:pt x="365" y="322"/>
                    <a:pt x="354" y="334"/>
                    <a:pt x="329" y="346"/>
                  </a:cubicBezTo>
                  <a:cubicBezTo>
                    <a:pt x="278" y="359"/>
                    <a:pt x="223" y="375"/>
                    <a:pt x="174" y="375"/>
                  </a:cubicBezTo>
                  <a:cubicBezTo>
                    <a:pt x="130" y="375"/>
                    <a:pt x="90" y="362"/>
                    <a:pt x="62" y="322"/>
                  </a:cubicBezTo>
                  <a:cubicBezTo>
                    <a:pt x="49" y="309"/>
                    <a:pt x="49" y="298"/>
                    <a:pt x="49" y="285"/>
                  </a:cubicBezTo>
                  <a:cubicBezTo>
                    <a:pt x="56" y="271"/>
                    <a:pt x="80" y="265"/>
                    <a:pt x="105" y="265"/>
                  </a:cubicBezTo>
                  <a:cubicBezTo>
                    <a:pt x="124" y="265"/>
                    <a:pt x="144" y="268"/>
                    <a:pt x="159" y="273"/>
                  </a:cubicBezTo>
                  <a:lnTo>
                    <a:pt x="159" y="285"/>
                  </a:lnTo>
                  <a:cubicBezTo>
                    <a:pt x="145" y="278"/>
                    <a:pt x="131" y="271"/>
                    <a:pt x="119" y="271"/>
                  </a:cubicBezTo>
                  <a:cubicBezTo>
                    <a:pt x="110" y="271"/>
                    <a:pt x="103" y="275"/>
                    <a:pt x="98" y="285"/>
                  </a:cubicBezTo>
                  <a:cubicBezTo>
                    <a:pt x="98" y="298"/>
                    <a:pt x="98" y="309"/>
                    <a:pt x="171" y="358"/>
                  </a:cubicBezTo>
                  <a:lnTo>
                    <a:pt x="171" y="371"/>
                  </a:lnTo>
                  <a:lnTo>
                    <a:pt x="244" y="358"/>
                  </a:lnTo>
                  <a:lnTo>
                    <a:pt x="256" y="358"/>
                  </a:lnTo>
                  <a:cubicBezTo>
                    <a:pt x="268" y="346"/>
                    <a:pt x="281" y="346"/>
                    <a:pt x="292" y="346"/>
                  </a:cubicBezTo>
                  <a:cubicBezTo>
                    <a:pt x="305" y="334"/>
                    <a:pt x="317" y="334"/>
                    <a:pt x="329" y="334"/>
                  </a:cubicBezTo>
                  <a:cubicBezTo>
                    <a:pt x="341" y="322"/>
                    <a:pt x="365" y="309"/>
                    <a:pt x="390" y="298"/>
                  </a:cubicBezTo>
                  <a:lnTo>
                    <a:pt x="402" y="298"/>
                  </a:lnTo>
                  <a:lnTo>
                    <a:pt x="390" y="285"/>
                  </a:lnTo>
                  <a:cubicBezTo>
                    <a:pt x="390" y="261"/>
                    <a:pt x="378" y="236"/>
                    <a:pt x="378" y="212"/>
                  </a:cubicBezTo>
                  <a:cubicBezTo>
                    <a:pt x="365" y="163"/>
                    <a:pt x="365" y="54"/>
                    <a:pt x="438" y="42"/>
                  </a:cubicBezTo>
                  <a:cubicBezTo>
                    <a:pt x="443" y="40"/>
                    <a:pt x="447" y="39"/>
                    <a:pt x="452" y="39"/>
                  </a:cubicBezTo>
                  <a:close/>
                  <a:moveTo>
                    <a:pt x="454" y="1"/>
                  </a:moveTo>
                  <a:cubicBezTo>
                    <a:pt x="445" y="1"/>
                    <a:pt x="436" y="2"/>
                    <a:pt x="427" y="6"/>
                  </a:cubicBezTo>
                  <a:cubicBezTo>
                    <a:pt x="329" y="30"/>
                    <a:pt x="329" y="152"/>
                    <a:pt x="341" y="225"/>
                  </a:cubicBezTo>
                  <a:cubicBezTo>
                    <a:pt x="341" y="236"/>
                    <a:pt x="354" y="261"/>
                    <a:pt x="354" y="273"/>
                  </a:cubicBezTo>
                  <a:cubicBezTo>
                    <a:pt x="341" y="285"/>
                    <a:pt x="329" y="285"/>
                    <a:pt x="317" y="298"/>
                  </a:cubicBezTo>
                  <a:cubicBezTo>
                    <a:pt x="305" y="298"/>
                    <a:pt x="292" y="309"/>
                    <a:pt x="281" y="309"/>
                  </a:cubicBezTo>
                  <a:cubicBezTo>
                    <a:pt x="268" y="309"/>
                    <a:pt x="256" y="322"/>
                    <a:pt x="244" y="322"/>
                  </a:cubicBezTo>
                  <a:lnTo>
                    <a:pt x="183" y="334"/>
                  </a:lnTo>
                  <a:cubicBezTo>
                    <a:pt x="183" y="322"/>
                    <a:pt x="171" y="322"/>
                    <a:pt x="171" y="322"/>
                  </a:cubicBezTo>
                  <a:cubicBezTo>
                    <a:pt x="171" y="322"/>
                    <a:pt x="171" y="309"/>
                    <a:pt x="183" y="309"/>
                  </a:cubicBezTo>
                  <a:cubicBezTo>
                    <a:pt x="195" y="298"/>
                    <a:pt x="195" y="285"/>
                    <a:pt x="195" y="273"/>
                  </a:cubicBezTo>
                  <a:cubicBezTo>
                    <a:pt x="195" y="261"/>
                    <a:pt x="183" y="249"/>
                    <a:pt x="171" y="236"/>
                  </a:cubicBezTo>
                  <a:cubicBezTo>
                    <a:pt x="158" y="232"/>
                    <a:pt x="138" y="229"/>
                    <a:pt x="117" y="229"/>
                  </a:cubicBezTo>
                  <a:cubicBezTo>
                    <a:pt x="81" y="229"/>
                    <a:pt x="40" y="238"/>
                    <a:pt x="25" y="261"/>
                  </a:cubicBezTo>
                  <a:cubicBezTo>
                    <a:pt x="13" y="273"/>
                    <a:pt x="0" y="309"/>
                    <a:pt x="37" y="346"/>
                  </a:cubicBezTo>
                  <a:cubicBezTo>
                    <a:pt x="71" y="396"/>
                    <a:pt x="117" y="413"/>
                    <a:pt x="167" y="413"/>
                  </a:cubicBezTo>
                  <a:cubicBezTo>
                    <a:pt x="225" y="413"/>
                    <a:pt x="288" y="390"/>
                    <a:pt x="341" y="371"/>
                  </a:cubicBezTo>
                  <a:cubicBezTo>
                    <a:pt x="354" y="371"/>
                    <a:pt x="365" y="358"/>
                    <a:pt x="390" y="358"/>
                  </a:cubicBezTo>
                  <a:cubicBezTo>
                    <a:pt x="390" y="382"/>
                    <a:pt x="402" y="407"/>
                    <a:pt x="414" y="443"/>
                  </a:cubicBezTo>
                  <a:cubicBezTo>
                    <a:pt x="354" y="468"/>
                    <a:pt x="281" y="504"/>
                    <a:pt x="256" y="552"/>
                  </a:cubicBezTo>
                  <a:cubicBezTo>
                    <a:pt x="244" y="589"/>
                    <a:pt x="232" y="638"/>
                    <a:pt x="256" y="674"/>
                  </a:cubicBezTo>
                  <a:cubicBezTo>
                    <a:pt x="256" y="687"/>
                    <a:pt x="281" y="698"/>
                    <a:pt x="305" y="698"/>
                  </a:cubicBezTo>
                  <a:cubicBezTo>
                    <a:pt x="317" y="698"/>
                    <a:pt x="317" y="711"/>
                    <a:pt x="329" y="711"/>
                  </a:cubicBezTo>
                  <a:cubicBezTo>
                    <a:pt x="378" y="711"/>
                    <a:pt x="414" y="687"/>
                    <a:pt x="451" y="662"/>
                  </a:cubicBezTo>
                  <a:cubicBezTo>
                    <a:pt x="487" y="625"/>
                    <a:pt x="500" y="565"/>
                    <a:pt x="500" y="492"/>
                  </a:cubicBezTo>
                  <a:cubicBezTo>
                    <a:pt x="524" y="492"/>
                    <a:pt x="548" y="479"/>
                    <a:pt x="573" y="468"/>
                  </a:cubicBezTo>
                  <a:cubicBezTo>
                    <a:pt x="621" y="455"/>
                    <a:pt x="670" y="419"/>
                    <a:pt x="718" y="395"/>
                  </a:cubicBezTo>
                  <a:cubicBezTo>
                    <a:pt x="743" y="395"/>
                    <a:pt x="754" y="382"/>
                    <a:pt x="779" y="371"/>
                  </a:cubicBezTo>
                  <a:cubicBezTo>
                    <a:pt x="889" y="322"/>
                    <a:pt x="1022" y="285"/>
                    <a:pt x="1144" y="249"/>
                  </a:cubicBezTo>
                  <a:cubicBezTo>
                    <a:pt x="1205" y="236"/>
                    <a:pt x="1265" y="225"/>
                    <a:pt x="1327" y="200"/>
                  </a:cubicBezTo>
                  <a:cubicBezTo>
                    <a:pt x="1351" y="249"/>
                    <a:pt x="1400" y="261"/>
                    <a:pt x="1460" y="261"/>
                  </a:cubicBezTo>
                  <a:cubicBezTo>
                    <a:pt x="1497" y="261"/>
                    <a:pt x="1533" y="249"/>
                    <a:pt x="1557" y="236"/>
                  </a:cubicBezTo>
                  <a:cubicBezTo>
                    <a:pt x="1581" y="225"/>
                    <a:pt x="1606" y="225"/>
                    <a:pt x="1618" y="212"/>
                  </a:cubicBezTo>
                  <a:cubicBezTo>
                    <a:pt x="1630" y="212"/>
                    <a:pt x="1643" y="212"/>
                    <a:pt x="1654" y="200"/>
                  </a:cubicBezTo>
                  <a:cubicBezTo>
                    <a:pt x="1667" y="200"/>
                    <a:pt x="1679" y="188"/>
                    <a:pt x="1691" y="188"/>
                  </a:cubicBezTo>
                  <a:lnTo>
                    <a:pt x="1691" y="200"/>
                  </a:lnTo>
                  <a:cubicBezTo>
                    <a:pt x="1703" y="212"/>
                    <a:pt x="1716" y="225"/>
                    <a:pt x="1727" y="225"/>
                  </a:cubicBezTo>
                  <a:cubicBezTo>
                    <a:pt x="1761" y="237"/>
                    <a:pt x="1793" y="242"/>
                    <a:pt x="1825" y="242"/>
                  </a:cubicBezTo>
                  <a:cubicBezTo>
                    <a:pt x="1885" y="242"/>
                    <a:pt x="1944" y="224"/>
                    <a:pt x="2008" y="200"/>
                  </a:cubicBezTo>
                  <a:cubicBezTo>
                    <a:pt x="2065" y="186"/>
                    <a:pt x="2123" y="180"/>
                    <a:pt x="2180" y="180"/>
                  </a:cubicBezTo>
                  <a:cubicBezTo>
                    <a:pt x="2220" y="180"/>
                    <a:pt x="2260" y="183"/>
                    <a:pt x="2299" y="188"/>
                  </a:cubicBezTo>
                  <a:lnTo>
                    <a:pt x="2421" y="188"/>
                  </a:lnTo>
                  <a:cubicBezTo>
                    <a:pt x="2445" y="188"/>
                    <a:pt x="2470" y="176"/>
                    <a:pt x="2470" y="152"/>
                  </a:cubicBezTo>
                  <a:cubicBezTo>
                    <a:pt x="2470" y="127"/>
                    <a:pt x="2445" y="103"/>
                    <a:pt x="2421" y="103"/>
                  </a:cubicBezTo>
                  <a:lnTo>
                    <a:pt x="2299" y="103"/>
                  </a:lnTo>
                  <a:cubicBezTo>
                    <a:pt x="2238" y="90"/>
                    <a:pt x="2178" y="90"/>
                    <a:pt x="2117" y="90"/>
                  </a:cubicBezTo>
                  <a:cubicBezTo>
                    <a:pt x="2068" y="103"/>
                    <a:pt x="2019" y="115"/>
                    <a:pt x="1983" y="127"/>
                  </a:cubicBezTo>
                  <a:cubicBezTo>
                    <a:pt x="1935" y="139"/>
                    <a:pt x="1898" y="152"/>
                    <a:pt x="1849" y="152"/>
                  </a:cubicBezTo>
                  <a:cubicBezTo>
                    <a:pt x="1837" y="155"/>
                    <a:pt x="1826" y="156"/>
                    <a:pt x="1815" y="156"/>
                  </a:cubicBezTo>
                  <a:cubicBezTo>
                    <a:pt x="1782" y="156"/>
                    <a:pt x="1755" y="142"/>
                    <a:pt x="1727" y="115"/>
                  </a:cubicBezTo>
                  <a:cubicBezTo>
                    <a:pt x="1715" y="109"/>
                    <a:pt x="1706" y="106"/>
                    <a:pt x="1696" y="106"/>
                  </a:cubicBezTo>
                  <a:cubicBezTo>
                    <a:pt x="1685" y="106"/>
                    <a:pt x="1673" y="109"/>
                    <a:pt x="1654" y="115"/>
                  </a:cubicBezTo>
                  <a:cubicBezTo>
                    <a:pt x="1643" y="115"/>
                    <a:pt x="1630" y="127"/>
                    <a:pt x="1606" y="127"/>
                  </a:cubicBezTo>
                  <a:cubicBezTo>
                    <a:pt x="1553" y="148"/>
                    <a:pt x="1473" y="178"/>
                    <a:pt x="1429" y="178"/>
                  </a:cubicBezTo>
                  <a:cubicBezTo>
                    <a:pt x="1422" y="178"/>
                    <a:pt x="1416" y="178"/>
                    <a:pt x="1411" y="176"/>
                  </a:cubicBezTo>
                  <a:cubicBezTo>
                    <a:pt x="1400" y="163"/>
                    <a:pt x="1400" y="152"/>
                    <a:pt x="1400" y="139"/>
                  </a:cubicBezTo>
                  <a:cubicBezTo>
                    <a:pt x="1387" y="127"/>
                    <a:pt x="1387" y="115"/>
                    <a:pt x="1375" y="115"/>
                  </a:cubicBezTo>
                  <a:cubicBezTo>
                    <a:pt x="1369" y="109"/>
                    <a:pt x="1363" y="106"/>
                    <a:pt x="1357" y="106"/>
                  </a:cubicBezTo>
                  <a:cubicBezTo>
                    <a:pt x="1351" y="106"/>
                    <a:pt x="1345" y="109"/>
                    <a:pt x="1338" y="115"/>
                  </a:cubicBezTo>
                  <a:cubicBezTo>
                    <a:pt x="1192" y="163"/>
                    <a:pt x="1059" y="200"/>
                    <a:pt x="913" y="225"/>
                  </a:cubicBezTo>
                  <a:cubicBezTo>
                    <a:pt x="827" y="249"/>
                    <a:pt x="743" y="285"/>
                    <a:pt x="670" y="334"/>
                  </a:cubicBezTo>
                  <a:cubicBezTo>
                    <a:pt x="621" y="358"/>
                    <a:pt x="560" y="382"/>
                    <a:pt x="511" y="407"/>
                  </a:cubicBezTo>
                  <a:lnTo>
                    <a:pt x="487" y="407"/>
                  </a:lnTo>
                  <a:cubicBezTo>
                    <a:pt x="487" y="395"/>
                    <a:pt x="487" y="382"/>
                    <a:pt x="475" y="371"/>
                  </a:cubicBezTo>
                  <a:cubicBezTo>
                    <a:pt x="475" y="358"/>
                    <a:pt x="463" y="334"/>
                    <a:pt x="463" y="322"/>
                  </a:cubicBezTo>
                  <a:cubicBezTo>
                    <a:pt x="511" y="285"/>
                    <a:pt x="548" y="236"/>
                    <a:pt x="573" y="188"/>
                  </a:cubicBezTo>
                  <a:cubicBezTo>
                    <a:pt x="584" y="139"/>
                    <a:pt x="573" y="79"/>
                    <a:pt x="536" y="42"/>
                  </a:cubicBezTo>
                  <a:cubicBezTo>
                    <a:pt x="509" y="15"/>
                    <a:pt x="481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699" name="Google Shape;2699;p36"/>
            <p:cNvSpPr/>
            <p:nvPr/>
          </p:nvSpPr>
          <p:spPr>
            <a:xfrm>
              <a:off x="1717064" y="2915819"/>
              <a:ext cx="71418" cy="9007"/>
            </a:xfrm>
            <a:custGeom>
              <a:avLst/>
              <a:gdLst/>
              <a:ahLst/>
              <a:cxnLst/>
              <a:rect l="l" t="t" r="r" b="b"/>
              <a:pathLst>
                <a:path w="1451" h="183" extrusionOk="0">
                  <a:moveTo>
                    <a:pt x="336" y="1"/>
                  </a:moveTo>
                  <a:cubicBezTo>
                    <a:pt x="288" y="25"/>
                    <a:pt x="275" y="49"/>
                    <a:pt x="299" y="86"/>
                  </a:cubicBezTo>
                  <a:cubicBezTo>
                    <a:pt x="263" y="98"/>
                    <a:pt x="239" y="111"/>
                    <a:pt x="202" y="122"/>
                  </a:cubicBezTo>
                  <a:lnTo>
                    <a:pt x="142" y="122"/>
                  </a:lnTo>
                  <a:cubicBezTo>
                    <a:pt x="129" y="135"/>
                    <a:pt x="129" y="135"/>
                    <a:pt x="117" y="135"/>
                  </a:cubicBezTo>
                  <a:cubicBezTo>
                    <a:pt x="80" y="135"/>
                    <a:pt x="80" y="122"/>
                    <a:pt x="105" y="98"/>
                  </a:cubicBezTo>
                  <a:lnTo>
                    <a:pt x="105" y="98"/>
                  </a:lnTo>
                  <a:cubicBezTo>
                    <a:pt x="108" y="104"/>
                    <a:pt x="112" y="106"/>
                    <a:pt x="117" y="106"/>
                  </a:cubicBezTo>
                  <a:cubicBezTo>
                    <a:pt x="132" y="106"/>
                    <a:pt x="151" y="81"/>
                    <a:pt x="142" y="62"/>
                  </a:cubicBezTo>
                  <a:cubicBezTo>
                    <a:pt x="125" y="42"/>
                    <a:pt x="107" y="34"/>
                    <a:pt x="91" y="34"/>
                  </a:cubicBezTo>
                  <a:cubicBezTo>
                    <a:pt x="37" y="34"/>
                    <a:pt x="0" y="122"/>
                    <a:pt x="56" y="159"/>
                  </a:cubicBezTo>
                  <a:cubicBezTo>
                    <a:pt x="80" y="176"/>
                    <a:pt x="110" y="182"/>
                    <a:pt x="141" y="182"/>
                  </a:cubicBezTo>
                  <a:cubicBezTo>
                    <a:pt x="204" y="182"/>
                    <a:pt x="275" y="155"/>
                    <a:pt x="324" y="122"/>
                  </a:cubicBezTo>
                  <a:cubicBezTo>
                    <a:pt x="336" y="135"/>
                    <a:pt x="361" y="147"/>
                    <a:pt x="385" y="159"/>
                  </a:cubicBezTo>
                  <a:cubicBezTo>
                    <a:pt x="416" y="171"/>
                    <a:pt x="453" y="176"/>
                    <a:pt x="492" y="176"/>
                  </a:cubicBezTo>
                  <a:cubicBezTo>
                    <a:pt x="577" y="176"/>
                    <a:pt x="671" y="152"/>
                    <a:pt x="737" y="111"/>
                  </a:cubicBezTo>
                  <a:cubicBezTo>
                    <a:pt x="761" y="135"/>
                    <a:pt x="798" y="147"/>
                    <a:pt x="810" y="159"/>
                  </a:cubicBezTo>
                  <a:cubicBezTo>
                    <a:pt x="839" y="173"/>
                    <a:pt x="873" y="178"/>
                    <a:pt x="909" y="178"/>
                  </a:cubicBezTo>
                  <a:cubicBezTo>
                    <a:pt x="965" y="178"/>
                    <a:pt x="1026" y="167"/>
                    <a:pt x="1078" y="159"/>
                  </a:cubicBezTo>
                  <a:cubicBezTo>
                    <a:pt x="1126" y="159"/>
                    <a:pt x="1218" y="132"/>
                    <a:pt x="1296" y="132"/>
                  </a:cubicBezTo>
                  <a:cubicBezTo>
                    <a:pt x="1334" y="132"/>
                    <a:pt x="1369" y="139"/>
                    <a:pt x="1394" y="159"/>
                  </a:cubicBezTo>
                  <a:cubicBezTo>
                    <a:pt x="1398" y="161"/>
                    <a:pt x="1403" y="162"/>
                    <a:pt x="1408" y="162"/>
                  </a:cubicBezTo>
                  <a:cubicBezTo>
                    <a:pt x="1429" y="162"/>
                    <a:pt x="1451" y="142"/>
                    <a:pt x="1431" y="122"/>
                  </a:cubicBezTo>
                  <a:cubicBezTo>
                    <a:pt x="1397" y="96"/>
                    <a:pt x="1349" y="87"/>
                    <a:pt x="1300" y="87"/>
                  </a:cubicBezTo>
                  <a:cubicBezTo>
                    <a:pt x="1260" y="87"/>
                    <a:pt x="1220" y="93"/>
                    <a:pt x="1188" y="98"/>
                  </a:cubicBezTo>
                  <a:cubicBezTo>
                    <a:pt x="1102" y="111"/>
                    <a:pt x="1029" y="122"/>
                    <a:pt x="944" y="122"/>
                  </a:cubicBezTo>
                  <a:cubicBezTo>
                    <a:pt x="907" y="122"/>
                    <a:pt x="859" y="122"/>
                    <a:pt x="823" y="111"/>
                  </a:cubicBezTo>
                  <a:lnTo>
                    <a:pt x="774" y="86"/>
                  </a:lnTo>
                  <a:cubicBezTo>
                    <a:pt x="774" y="74"/>
                    <a:pt x="786" y="74"/>
                    <a:pt x="786" y="74"/>
                  </a:cubicBezTo>
                  <a:cubicBezTo>
                    <a:pt x="797" y="64"/>
                    <a:pt x="789" y="35"/>
                    <a:pt x="771" y="35"/>
                  </a:cubicBezTo>
                  <a:cubicBezTo>
                    <a:pt x="768" y="35"/>
                    <a:pt x="765" y="36"/>
                    <a:pt x="761" y="38"/>
                  </a:cubicBezTo>
                  <a:cubicBezTo>
                    <a:pt x="725" y="38"/>
                    <a:pt x="713" y="49"/>
                    <a:pt x="713" y="62"/>
                  </a:cubicBezTo>
                  <a:cubicBezTo>
                    <a:pt x="664" y="98"/>
                    <a:pt x="604" y="111"/>
                    <a:pt x="542" y="122"/>
                  </a:cubicBezTo>
                  <a:cubicBezTo>
                    <a:pt x="518" y="122"/>
                    <a:pt x="409" y="111"/>
                    <a:pt x="348" y="86"/>
                  </a:cubicBezTo>
                  <a:cubicBezTo>
                    <a:pt x="361" y="74"/>
                    <a:pt x="372" y="62"/>
                    <a:pt x="372" y="49"/>
                  </a:cubicBezTo>
                  <a:cubicBezTo>
                    <a:pt x="385" y="49"/>
                    <a:pt x="372" y="38"/>
                    <a:pt x="372" y="25"/>
                  </a:cubicBezTo>
                  <a:cubicBezTo>
                    <a:pt x="361" y="25"/>
                    <a:pt x="361" y="13"/>
                    <a:pt x="348" y="13"/>
                  </a:cubicBezTo>
                  <a:cubicBezTo>
                    <a:pt x="348" y="1"/>
                    <a:pt x="336" y="1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700" name="Google Shape;2700;p36"/>
            <p:cNvSpPr/>
            <p:nvPr/>
          </p:nvSpPr>
          <p:spPr>
            <a:xfrm>
              <a:off x="1717409" y="2914982"/>
              <a:ext cx="71320" cy="11124"/>
            </a:xfrm>
            <a:custGeom>
              <a:avLst/>
              <a:gdLst/>
              <a:ahLst/>
              <a:cxnLst/>
              <a:rect l="l" t="t" r="r" b="b"/>
              <a:pathLst>
                <a:path w="1449" h="226" extrusionOk="0">
                  <a:moveTo>
                    <a:pt x="754" y="66"/>
                  </a:moveTo>
                  <a:cubicBezTo>
                    <a:pt x="754" y="66"/>
                    <a:pt x="767" y="66"/>
                    <a:pt x="767" y="79"/>
                  </a:cubicBezTo>
                  <a:lnTo>
                    <a:pt x="754" y="79"/>
                  </a:lnTo>
                  <a:lnTo>
                    <a:pt x="743" y="91"/>
                  </a:lnTo>
                  <a:lnTo>
                    <a:pt x="754" y="115"/>
                  </a:lnTo>
                  <a:lnTo>
                    <a:pt x="803" y="139"/>
                  </a:lnTo>
                  <a:cubicBezTo>
                    <a:pt x="840" y="164"/>
                    <a:pt x="900" y="164"/>
                    <a:pt x="937" y="164"/>
                  </a:cubicBezTo>
                  <a:cubicBezTo>
                    <a:pt x="986" y="164"/>
                    <a:pt x="1035" y="152"/>
                    <a:pt x="1083" y="139"/>
                  </a:cubicBezTo>
                  <a:cubicBezTo>
                    <a:pt x="1119" y="139"/>
                    <a:pt x="1144" y="139"/>
                    <a:pt x="1181" y="128"/>
                  </a:cubicBezTo>
                  <a:lnTo>
                    <a:pt x="1217" y="128"/>
                  </a:lnTo>
                  <a:cubicBezTo>
                    <a:pt x="1239" y="123"/>
                    <a:pt x="1265" y="120"/>
                    <a:pt x="1291" y="120"/>
                  </a:cubicBezTo>
                  <a:cubicBezTo>
                    <a:pt x="1335" y="120"/>
                    <a:pt x="1380" y="129"/>
                    <a:pt x="1411" y="152"/>
                  </a:cubicBezTo>
                  <a:lnTo>
                    <a:pt x="1411" y="164"/>
                  </a:lnTo>
                  <a:lnTo>
                    <a:pt x="1399" y="164"/>
                  </a:lnTo>
                  <a:cubicBezTo>
                    <a:pt x="1371" y="136"/>
                    <a:pt x="1330" y="126"/>
                    <a:pt x="1284" y="126"/>
                  </a:cubicBezTo>
                  <a:cubicBezTo>
                    <a:pt x="1231" y="126"/>
                    <a:pt x="1171" y="139"/>
                    <a:pt x="1119" y="152"/>
                  </a:cubicBezTo>
                  <a:cubicBezTo>
                    <a:pt x="1095" y="152"/>
                    <a:pt x="1083" y="164"/>
                    <a:pt x="1059" y="164"/>
                  </a:cubicBezTo>
                  <a:lnTo>
                    <a:pt x="1035" y="164"/>
                  </a:lnTo>
                  <a:cubicBezTo>
                    <a:pt x="993" y="171"/>
                    <a:pt x="947" y="178"/>
                    <a:pt x="904" y="178"/>
                  </a:cubicBezTo>
                  <a:cubicBezTo>
                    <a:pt x="872" y="178"/>
                    <a:pt x="841" y="174"/>
                    <a:pt x="816" y="164"/>
                  </a:cubicBezTo>
                  <a:cubicBezTo>
                    <a:pt x="803" y="152"/>
                    <a:pt x="767" y="139"/>
                    <a:pt x="743" y="115"/>
                  </a:cubicBezTo>
                  <a:lnTo>
                    <a:pt x="730" y="103"/>
                  </a:lnTo>
                  <a:lnTo>
                    <a:pt x="718" y="103"/>
                  </a:lnTo>
                  <a:cubicBezTo>
                    <a:pt x="656" y="150"/>
                    <a:pt x="574" y="172"/>
                    <a:pt x="497" y="172"/>
                  </a:cubicBezTo>
                  <a:cubicBezTo>
                    <a:pt x="454" y="172"/>
                    <a:pt x="413" y="165"/>
                    <a:pt x="378" y="152"/>
                  </a:cubicBezTo>
                  <a:cubicBezTo>
                    <a:pt x="365" y="152"/>
                    <a:pt x="341" y="139"/>
                    <a:pt x="329" y="128"/>
                  </a:cubicBezTo>
                  <a:lnTo>
                    <a:pt x="341" y="128"/>
                  </a:lnTo>
                  <a:cubicBezTo>
                    <a:pt x="402" y="139"/>
                    <a:pt x="511" y="152"/>
                    <a:pt x="535" y="152"/>
                  </a:cubicBezTo>
                  <a:cubicBezTo>
                    <a:pt x="584" y="152"/>
                    <a:pt x="657" y="139"/>
                    <a:pt x="718" y="91"/>
                  </a:cubicBezTo>
                  <a:lnTo>
                    <a:pt x="730" y="91"/>
                  </a:lnTo>
                  <a:lnTo>
                    <a:pt x="730" y="79"/>
                  </a:lnTo>
                  <a:cubicBezTo>
                    <a:pt x="730" y="79"/>
                    <a:pt x="743" y="66"/>
                    <a:pt x="754" y="66"/>
                  </a:cubicBezTo>
                  <a:close/>
                  <a:moveTo>
                    <a:pt x="329" y="42"/>
                  </a:moveTo>
                  <a:lnTo>
                    <a:pt x="354" y="55"/>
                  </a:lnTo>
                  <a:lnTo>
                    <a:pt x="354" y="66"/>
                  </a:lnTo>
                  <a:cubicBezTo>
                    <a:pt x="354" y="79"/>
                    <a:pt x="341" y="79"/>
                    <a:pt x="329" y="91"/>
                  </a:cubicBezTo>
                  <a:lnTo>
                    <a:pt x="317" y="115"/>
                  </a:lnTo>
                  <a:lnTo>
                    <a:pt x="305" y="115"/>
                  </a:lnTo>
                  <a:cubicBezTo>
                    <a:pt x="256" y="157"/>
                    <a:pt x="189" y="186"/>
                    <a:pt x="133" y="186"/>
                  </a:cubicBezTo>
                  <a:cubicBezTo>
                    <a:pt x="106" y="186"/>
                    <a:pt x="81" y="180"/>
                    <a:pt x="62" y="164"/>
                  </a:cubicBezTo>
                  <a:cubicBezTo>
                    <a:pt x="37" y="152"/>
                    <a:pt x="37" y="115"/>
                    <a:pt x="37" y="103"/>
                  </a:cubicBezTo>
                  <a:cubicBezTo>
                    <a:pt x="37" y="91"/>
                    <a:pt x="62" y="66"/>
                    <a:pt x="73" y="66"/>
                  </a:cubicBezTo>
                  <a:cubicBezTo>
                    <a:pt x="98" y="66"/>
                    <a:pt x="110" y="79"/>
                    <a:pt x="110" y="91"/>
                  </a:cubicBezTo>
                  <a:cubicBezTo>
                    <a:pt x="110" y="91"/>
                    <a:pt x="122" y="91"/>
                    <a:pt x="122" y="103"/>
                  </a:cubicBezTo>
                  <a:lnTo>
                    <a:pt x="110" y="103"/>
                  </a:lnTo>
                  <a:lnTo>
                    <a:pt x="98" y="91"/>
                  </a:lnTo>
                  <a:lnTo>
                    <a:pt x="86" y="103"/>
                  </a:lnTo>
                  <a:cubicBezTo>
                    <a:pt x="73" y="115"/>
                    <a:pt x="62" y="128"/>
                    <a:pt x="73" y="152"/>
                  </a:cubicBezTo>
                  <a:cubicBezTo>
                    <a:pt x="73" y="164"/>
                    <a:pt x="110" y="164"/>
                    <a:pt x="110" y="164"/>
                  </a:cubicBezTo>
                  <a:lnTo>
                    <a:pt x="135" y="164"/>
                  </a:lnTo>
                  <a:cubicBezTo>
                    <a:pt x="159" y="164"/>
                    <a:pt x="183" y="164"/>
                    <a:pt x="195" y="152"/>
                  </a:cubicBezTo>
                  <a:cubicBezTo>
                    <a:pt x="232" y="139"/>
                    <a:pt x="268" y="139"/>
                    <a:pt x="292" y="115"/>
                  </a:cubicBezTo>
                  <a:lnTo>
                    <a:pt x="305" y="103"/>
                  </a:lnTo>
                  <a:lnTo>
                    <a:pt x="305" y="91"/>
                  </a:lnTo>
                  <a:cubicBezTo>
                    <a:pt x="292" y="79"/>
                    <a:pt x="292" y="66"/>
                    <a:pt x="292" y="66"/>
                  </a:cubicBezTo>
                  <a:cubicBezTo>
                    <a:pt x="305" y="55"/>
                    <a:pt x="317" y="42"/>
                    <a:pt x="329" y="42"/>
                  </a:cubicBezTo>
                  <a:close/>
                  <a:moveTo>
                    <a:pt x="330" y="1"/>
                  </a:moveTo>
                  <a:cubicBezTo>
                    <a:pt x="325" y="1"/>
                    <a:pt x="320" y="2"/>
                    <a:pt x="317" y="6"/>
                  </a:cubicBezTo>
                  <a:cubicBezTo>
                    <a:pt x="292" y="18"/>
                    <a:pt x="268" y="30"/>
                    <a:pt x="268" y="55"/>
                  </a:cubicBezTo>
                  <a:cubicBezTo>
                    <a:pt x="256" y="66"/>
                    <a:pt x="256" y="79"/>
                    <a:pt x="268" y="91"/>
                  </a:cubicBezTo>
                  <a:cubicBezTo>
                    <a:pt x="244" y="103"/>
                    <a:pt x="219" y="115"/>
                    <a:pt x="195" y="115"/>
                  </a:cubicBezTo>
                  <a:cubicBezTo>
                    <a:pt x="171" y="128"/>
                    <a:pt x="159" y="128"/>
                    <a:pt x="135" y="128"/>
                  </a:cubicBezTo>
                  <a:cubicBezTo>
                    <a:pt x="146" y="128"/>
                    <a:pt x="146" y="115"/>
                    <a:pt x="146" y="115"/>
                  </a:cubicBezTo>
                  <a:cubicBezTo>
                    <a:pt x="159" y="103"/>
                    <a:pt x="159" y="79"/>
                    <a:pt x="146" y="66"/>
                  </a:cubicBezTo>
                  <a:cubicBezTo>
                    <a:pt x="110" y="30"/>
                    <a:pt x="73" y="30"/>
                    <a:pt x="62" y="30"/>
                  </a:cubicBezTo>
                  <a:cubicBezTo>
                    <a:pt x="37" y="42"/>
                    <a:pt x="13" y="66"/>
                    <a:pt x="0" y="103"/>
                  </a:cubicBezTo>
                  <a:cubicBezTo>
                    <a:pt x="0" y="139"/>
                    <a:pt x="13" y="176"/>
                    <a:pt x="37" y="188"/>
                  </a:cubicBezTo>
                  <a:cubicBezTo>
                    <a:pt x="62" y="212"/>
                    <a:pt x="98" y="225"/>
                    <a:pt x="135" y="225"/>
                  </a:cubicBezTo>
                  <a:cubicBezTo>
                    <a:pt x="195" y="225"/>
                    <a:pt x="256" y="188"/>
                    <a:pt x="317" y="152"/>
                  </a:cubicBezTo>
                  <a:cubicBezTo>
                    <a:pt x="329" y="164"/>
                    <a:pt x="354" y="176"/>
                    <a:pt x="365" y="188"/>
                  </a:cubicBezTo>
                  <a:cubicBezTo>
                    <a:pt x="405" y="201"/>
                    <a:pt x="449" y="208"/>
                    <a:pt x="494" y="208"/>
                  </a:cubicBezTo>
                  <a:cubicBezTo>
                    <a:pt x="575" y="208"/>
                    <a:pt x="660" y="186"/>
                    <a:pt x="730" y="139"/>
                  </a:cubicBezTo>
                  <a:cubicBezTo>
                    <a:pt x="754" y="164"/>
                    <a:pt x="779" y="188"/>
                    <a:pt x="803" y="188"/>
                  </a:cubicBezTo>
                  <a:cubicBezTo>
                    <a:pt x="834" y="207"/>
                    <a:pt x="873" y="213"/>
                    <a:pt x="916" y="213"/>
                  </a:cubicBezTo>
                  <a:cubicBezTo>
                    <a:pt x="958" y="213"/>
                    <a:pt x="1004" y="207"/>
                    <a:pt x="1046" y="201"/>
                  </a:cubicBezTo>
                  <a:lnTo>
                    <a:pt x="1071" y="201"/>
                  </a:lnTo>
                  <a:cubicBezTo>
                    <a:pt x="1083" y="201"/>
                    <a:pt x="1108" y="188"/>
                    <a:pt x="1132" y="188"/>
                  </a:cubicBezTo>
                  <a:cubicBezTo>
                    <a:pt x="1176" y="181"/>
                    <a:pt x="1239" y="169"/>
                    <a:pt x="1292" y="169"/>
                  </a:cubicBezTo>
                  <a:cubicBezTo>
                    <a:pt x="1326" y="169"/>
                    <a:pt x="1356" y="174"/>
                    <a:pt x="1375" y="188"/>
                  </a:cubicBezTo>
                  <a:cubicBezTo>
                    <a:pt x="1385" y="193"/>
                    <a:pt x="1396" y="196"/>
                    <a:pt x="1405" y="196"/>
                  </a:cubicBezTo>
                  <a:cubicBezTo>
                    <a:pt x="1418" y="196"/>
                    <a:pt x="1429" y="191"/>
                    <a:pt x="1435" y="176"/>
                  </a:cubicBezTo>
                  <a:cubicBezTo>
                    <a:pt x="1448" y="164"/>
                    <a:pt x="1448" y="139"/>
                    <a:pt x="1435" y="128"/>
                  </a:cubicBezTo>
                  <a:cubicBezTo>
                    <a:pt x="1395" y="95"/>
                    <a:pt x="1337" y="90"/>
                    <a:pt x="1281" y="90"/>
                  </a:cubicBezTo>
                  <a:cubicBezTo>
                    <a:pt x="1255" y="90"/>
                    <a:pt x="1229" y="91"/>
                    <a:pt x="1205" y="91"/>
                  </a:cubicBezTo>
                  <a:lnTo>
                    <a:pt x="1181" y="91"/>
                  </a:lnTo>
                  <a:cubicBezTo>
                    <a:pt x="1144" y="103"/>
                    <a:pt x="1108" y="103"/>
                    <a:pt x="1083" y="103"/>
                  </a:cubicBezTo>
                  <a:cubicBezTo>
                    <a:pt x="1035" y="115"/>
                    <a:pt x="986" y="128"/>
                    <a:pt x="937" y="128"/>
                  </a:cubicBezTo>
                  <a:cubicBezTo>
                    <a:pt x="900" y="128"/>
                    <a:pt x="852" y="128"/>
                    <a:pt x="827" y="115"/>
                  </a:cubicBezTo>
                  <a:cubicBezTo>
                    <a:pt x="816" y="115"/>
                    <a:pt x="803" y="103"/>
                    <a:pt x="791" y="91"/>
                  </a:cubicBezTo>
                  <a:cubicBezTo>
                    <a:pt x="803" y="91"/>
                    <a:pt x="803" y="66"/>
                    <a:pt x="791" y="55"/>
                  </a:cubicBezTo>
                  <a:cubicBezTo>
                    <a:pt x="791" y="42"/>
                    <a:pt x="767" y="30"/>
                    <a:pt x="754" y="30"/>
                  </a:cubicBezTo>
                  <a:cubicBezTo>
                    <a:pt x="718" y="42"/>
                    <a:pt x="706" y="55"/>
                    <a:pt x="694" y="66"/>
                  </a:cubicBezTo>
                  <a:cubicBezTo>
                    <a:pt x="657" y="91"/>
                    <a:pt x="597" y="115"/>
                    <a:pt x="535" y="115"/>
                  </a:cubicBezTo>
                  <a:cubicBezTo>
                    <a:pt x="511" y="115"/>
                    <a:pt x="438" y="115"/>
                    <a:pt x="378" y="103"/>
                  </a:cubicBezTo>
                  <a:cubicBezTo>
                    <a:pt x="378" y="91"/>
                    <a:pt x="378" y="79"/>
                    <a:pt x="390" y="79"/>
                  </a:cubicBezTo>
                  <a:cubicBezTo>
                    <a:pt x="390" y="55"/>
                    <a:pt x="390" y="42"/>
                    <a:pt x="378" y="30"/>
                  </a:cubicBezTo>
                  <a:lnTo>
                    <a:pt x="365" y="18"/>
                  </a:lnTo>
                  <a:cubicBezTo>
                    <a:pt x="357" y="10"/>
                    <a:pt x="343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701" name="Google Shape;2701;p36"/>
            <p:cNvSpPr/>
            <p:nvPr/>
          </p:nvSpPr>
          <p:spPr>
            <a:xfrm>
              <a:off x="1743496" y="2934425"/>
              <a:ext cx="33716" cy="7924"/>
            </a:xfrm>
            <a:custGeom>
              <a:avLst/>
              <a:gdLst/>
              <a:ahLst/>
              <a:cxnLst/>
              <a:rect l="l" t="t" r="r" b="b"/>
              <a:pathLst>
                <a:path w="685" h="161" extrusionOk="0">
                  <a:moveTo>
                    <a:pt x="261" y="0"/>
                  </a:moveTo>
                  <a:cubicBezTo>
                    <a:pt x="249" y="0"/>
                    <a:pt x="249" y="0"/>
                    <a:pt x="237" y="12"/>
                  </a:cubicBezTo>
                  <a:cubicBezTo>
                    <a:pt x="237" y="36"/>
                    <a:pt x="249" y="49"/>
                    <a:pt x="261" y="61"/>
                  </a:cubicBezTo>
                  <a:cubicBezTo>
                    <a:pt x="249" y="61"/>
                    <a:pt x="249" y="73"/>
                    <a:pt x="249" y="73"/>
                  </a:cubicBezTo>
                  <a:cubicBezTo>
                    <a:pt x="213" y="85"/>
                    <a:pt x="164" y="98"/>
                    <a:pt x="127" y="98"/>
                  </a:cubicBezTo>
                  <a:cubicBezTo>
                    <a:pt x="115" y="85"/>
                    <a:pt x="103" y="73"/>
                    <a:pt x="103" y="49"/>
                  </a:cubicBezTo>
                  <a:cubicBezTo>
                    <a:pt x="124" y="38"/>
                    <a:pt x="109" y="10"/>
                    <a:pt x="88" y="10"/>
                  </a:cubicBezTo>
                  <a:cubicBezTo>
                    <a:pt x="85" y="10"/>
                    <a:pt x="82" y="10"/>
                    <a:pt x="78" y="12"/>
                  </a:cubicBezTo>
                  <a:cubicBezTo>
                    <a:pt x="1" y="46"/>
                    <a:pt x="97" y="161"/>
                    <a:pt x="169" y="161"/>
                  </a:cubicBezTo>
                  <a:cubicBezTo>
                    <a:pt x="176" y="161"/>
                    <a:pt x="182" y="160"/>
                    <a:pt x="188" y="158"/>
                  </a:cubicBezTo>
                  <a:cubicBezTo>
                    <a:pt x="237" y="146"/>
                    <a:pt x="273" y="122"/>
                    <a:pt x="297" y="85"/>
                  </a:cubicBezTo>
                  <a:cubicBezTo>
                    <a:pt x="322" y="91"/>
                    <a:pt x="353" y="93"/>
                    <a:pt x="386" y="93"/>
                  </a:cubicBezTo>
                  <a:cubicBezTo>
                    <a:pt x="484" y="93"/>
                    <a:pt x="602" y="73"/>
                    <a:pt x="638" y="73"/>
                  </a:cubicBezTo>
                  <a:lnTo>
                    <a:pt x="651" y="61"/>
                  </a:lnTo>
                  <a:cubicBezTo>
                    <a:pt x="653" y="63"/>
                    <a:pt x="656" y="64"/>
                    <a:pt x="659" y="64"/>
                  </a:cubicBezTo>
                  <a:cubicBezTo>
                    <a:pt x="670" y="64"/>
                    <a:pt x="684" y="46"/>
                    <a:pt x="675" y="36"/>
                  </a:cubicBezTo>
                  <a:cubicBezTo>
                    <a:pt x="662" y="25"/>
                    <a:pt x="662" y="12"/>
                    <a:pt x="651" y="12"/>
                  </a:cubicBezTo>
                  <a:cubicBezTo>
                    <a:pt x="638" y="12"/>
                    <a:pt x="626" y="12"/>
                    <a:pt x="626" y="25"/>
                  </a:cubicBezTo>
                  <a:cubicBezTo>
                    <a:pt x="614" y="36"/>
                    <a:pt x="456" y="49"/>
                    <a:pt x="432" y="49"/>
                  </a:cubicBezTo>
                  <a:cubicBezTo>
                    <a:pt x="395" y="49"/>
                    <a:pt x="359" y="49"/>
                    <a:pt x="310" y="36"/>
                  </a:cubicBezTo>
                  <a:cubicBezTo>
                    <a:pt x="310" y="12"/>
                    <a:pt x="297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702" name="Google Shape;2702;p36"/>
            <p:cNvSpPr/>
            <p:nvPr/>
          </p:nvSpPr>
          <p:spPr>
            <a:xfrm>
              <a:off x="1744382" y="2933194"/>
              <a:ext cx="33568" cy="9647"/>
            </a:xfrm>
            <a:custGeom>
              <a:avLst/>
              <a:gdLst/>
              <a:ahLst/>
              <a:cxnLst/>
              <a:rect l="l" t="t" r="r" b="b"/>
              <a:pathLst>
                <a:path w="682" h="196" extrusionOk="0">
                  <a:moveTo>
                    <a:pt x="243" y="37"/>
                  </a:moveTo>
                  <a:cubicBezTo>
                    <a:pt x="255" y="37"/>
                    <a:pt x="268" y="37"/>
                    <a:pt x="279" y="50"/>
                  </a:cubicBezTo>
                  <a:lnTo>
                    <a:pt x="279" y="61"/>
                  </a:lnTo>
                  <a:lnTo>
                    <a:pt x="279" y="74"/>
                  </a:lnTo>
                  <a:lnTo>
                    <a:pt x="292" y="74"/>
                  </a:lnTo>
                  <a:cubicBezTo>
                    <a:pt x="328" y="86"/>
                    <a:pt x="365" y="86"/>
                    <a:pt x="414" y="86"/>
                  </a:cubicBezTo>
                  <a:cubicBezTo>
                    <a:pt x="608" y="86"/>
                    <a:pt x="608" y="61"/>
                    <a:pt x="620" y="50"/>
                  </a:cubicBezTo>
                  <a:cubicBezTo>
                    <a:pt x="633" y="50"/>
                    <a:pt x="633" y="50"/>
                    <a:pt x="644" y="61"/>
                  </a:cubicBezTo>
                  <a:lnTo>
                    <a:pt x="644" y="74"/>
                  </a:lnTo>
                  <a:lnTo>
                    <a:pt x="620" y="74"/>
                  </a:lnTo>
                  <a:cubicBezTo>
                    <a:pt x="608" y="74"/>
                    <a:pt x="584" y="74"/>
                    <a:pt x="560" y="86"/>
                  </a:cubicBezTo>
                  <a:cubicBezTo>
                    <a:pt x="499" y="95"/>
                    <a:pt x="420" y="103"/>
                    <a:pt x="353" y="103"/>
                  </a:cubicBezTo>
                  <a:cubicBezTo>
                    <a:pt x="326" y="103"/>
                    <a:pt x="301" y="102"/>
                    <a:pt x="279" y="98"/>
                  </a:cubicBezTo>
                  <a:lnTo>
                    <a:pt x="268" y="86"/>
                  </a:lnTo>
                  <a:lnTo>
                    <a:pt x="268" y="98"/>
                  </a:lnTo>
                  <a:cubicBezTo>
                    <a:pt x="243" y="134"/>
                    <a:pt x="219" y="147"/>
                    <a:pt x="170" y="159"/>
                  </a:cubicBezTo>
                  <a:cubicBezTo>
                    <a:pt x="165" y="160"/>
                    <a:pt x="160" y="161"/>
                    <a:pt x="154" y="161"/>
                  </a:cubicBezTo>
                  <a:cubicBezTo>
                    <a:pt x="115" y="161"/>
                    <a:pt x="59" y="128"/>
                    <a:pt x="49" y="86"/>
                  </a:cubicBezTo>
                  <a:cubicBezTo>
                    <a:pt x="49" y="61"/>
                    <a:pt x="49" y="61"/>
                    <a:pt x="60" y="50"/>
                  </a:cubicBezTo>
                  <a:lnTo>
                    <a:pt x="73" y="50"/>
                  </a:lnTo>
                  <a:lnTo>
                    <a:pt x="73" y="61"/>
                  </a:lnTo>
                  <a:lnTo>
                    <a:pt x="60" y="74"/>
                  </a:lnTo>
                  <a:lnTo>
                    <a:pt x="60" y="86"/>
                  </a:lnTo>
                  <a:cubicBezTo>
                    <a:pt x="73" y="98"/>
                    <a:pt x="85" y="123"/>
                    <a:pt x="97" y="134"/>
                  </a:cubicBezTo>
                  <a:lnTo>
                    <a:pt x="109" y="147"/>
                  </a:lnTo>
                  <a:cubicBezTo>
                    <a:pt x="158" y="134"/>
                    <a:pt x="195" y="123"/>
                    <a:pt x="231" y="123"/>
                  </a:cubicBezTo>
                  <a:lnTo>
                    <a:pt x="243" y="110"/>
                  </a:lnTo>
                  <a:cubicBezTo>
                    <a:pt x="243" y="110"/>
                    <a:pt x="243" y="98"/>
                    <a:pt x="255" y="98"/>
                  </a:cubicBezTo>
                  <a:lnTo>
                    <a:pt x="268" y="86"/>
                  </a:lnTo>
                  <a:lnTo>
                    <a:pt x="255" y="74"/>
                  </a:lnTo>
                  <a:cubicBezTo>
                    <a:pt x="243" y="61"/>
                    <a:pt x="243" y="61"/>
                    <a:pt x="243" y="37"/>
                  </a:cubicBezTo>
                  <a:close/>
                  <a:moveTo>
                    <a:pt x="243" y="1"/>
                  </a:moveTo>
                  <a:cubicBezTo>
                    <a:pt x="231" y="1"/>
                    <a:pt x="206" y="13"/>
                    <a:pt x="206" y="37"/>
                  </a:cubicBezTo>
                  <a:cubicBezTo>
                    <a:pt x="206" y="50"/>
                    <a:pt x="206" y="74"/>
                    <a:pt x="219" y="86"/>
                  </a:cubicBezTo>
                  <a:cubicBezTo>
                    <a:pt x="182" y="86"/>
                    <a:pt x="146" y="98"/>
                    <a:pt x="122" y="110"/>
                  </a:cubicBezTo>
                  <a:cubicBezTo>
                    <a:pt x="109" y="98"/>
                    <a:pt x="109" y="86"/>
                    <a:pt x="109" y="86"/>
                  </a:cubicBezTo>
                  <a:lnTo>
                    <a:pt x="109" y="61"/>
                  </a:lnTo>
                  <a:cubicBezTo>
                    <a:pt x="109" y="50"/>
                    <a:pt x="109" y="37"/>
                    <a:pt x="97" y="25"/>
                  </a:cubicBezTo>
                  <a:cubicBezTo>
                    <a:pt x="91" y="19"/>
                    <a:pt x="82" y="16"/>
                    <a:pt x="73" y="16"/>
                  </a:cubicBezTo>
                  <a:cubicBezTo>
                    <a:pt x="64" y="16"/>
                    <a:pt x="55" y="19"/>
                    <a:pt x="49" y="25"/>
                  </a:cubicBezTo>
                  <a:cubicBezTo>
                    <a:pt x="12" y="37"/>
                    <a:pt x="0" y="61"/>
                    <a:pt x="24" y="98"/>
                  </a:cubicBezTo>
                  <a:cubicBezTo>
                    <a:pt x="36" y="147"/>
                    <a:pt x="97" y="196"/>
                    <a:pt x="158" y="196"/>
                  </a:cubicBezTo>
                  <a:lnTo>
                    <a:pt x="182" y="196"/>
                  </a:lnTo>
                  <a:cubicBezTo>
                    <a:pt x="231" y="183"/>
                    <a:pt x="268" y="159"/>
                    <a:pt x="292" y="134"/>
                  </a:cubicBezTo>
                  <a:cubicBezTo>
                    <a:pt x="314" y="138"/>
                    <a:pt x="339" y="140"/>
                    <a:pt x="367" y="140"/>
                  </a:cubicBezTo>
                  <a:cubicBezTo>
                    <a:pt x="433" y="140"/>
                    <a:pt x="508" y="131"/>
                    <a:pt x="560" y="123"/>
                  </a:cubicBezTo>
                  <a:cubicBezTo>
                    <a:pt x="584" y="110"/>
                    <a:pt x="608" y="110"/>
                    <a:pt x="620" y="110"/>
                  </a:cubicBezTo>
                  <a:lnTo>
                    <a:pt x="633" y="110"/>
                  </a:lnTo>
                  <a:cubicBezTo>
                    <a:pt x="644" y="110"/>
                    <a:pt x="657" y="110"/>
                    <a:pt x="669" y="98"/>
                  </a:cubicBezTo>
                  <a:cubicBezTo>
                    <a:pt x="681" y="74"/>
                    <a:pt x="681" y="61"/>
                    <a:pt x="669" y="50"/>
                  </a:cubicBezTo>
                  <a:cubicBezTo>
                    <a:pt x="657" y="37"/>
                    <a:pt x="657" y="25"/>
                    <a:pt x="633" y="13"/>
                  </a:cubicBezTo>
                  <a:cubicBezTo>
                    <a:pt x="620" y="13"/>
                    <a:pt x="596" y="13"/>
                    <a:pt x="584" y="37"/>
                  </a:cubicBezTo>
                  <a:cubicBezTo>
                    <a:pt x="571" y="50"/>
                    <a:pt x="498" y="50"/>
                    <a:pt x="414" y="50"/>
                  </a:cubicBezTo>
                  <a:lnTo>
                    <a:pt x="316" y="50"/>
                  </a:lnTo>
                  <a:cubicBezTo>
                    <a:pt x="316" y="37"/>
                    <a:pt x="304" y="25"/>
                    <a:pt x="304" y="25"/>
                  </a:cubicBezTo>
                  <a:cubicBezTo>
                    <a:pt x="292" y="13"/>
                    <a:pt x="268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703" name="Google Shape;2703;p36"/>
            <p:cNvSpPr/>
            <p:nvPr/>
          </p:nvSpPr>
          <p:spPr>
            <a:xfrm>
              <a:off x="1728779" y="2944564"/>
              <a:ext cx="74273" cy="32190"/>
            </a:xfrm>
            <a:custGeom>
              <a:avLst/>
              <a:gdLst/>
              <a:ahLst/>
              <a:cxnLst/>
              <a:rect l="l" t="t" r="r" b="b"/>
              <a:pathLst>
                <a:path w="1509" h="654" extrusionOk="0">
                  <a:moveTo>
                    <a:pt x="840" y="49"/>
                  </a:moveTo>
                  <a:cubicBezTo>
                    <a:pt x="913" y="49"/>
                    <a:pt x="998" y="86"/>
                    <a:pt x="1047" y="147"/>
                  </a:cubicBezTo>
                  <a:cubicBezTo>
                    <a:pt x="1083" y="195"/>
                    <a:pt x="1023" y="292"/>
                    <a:pt x="986" y="329"/>
                  </a:cubicBezTo>
                  <a:cubicBezTo>
                    <a:pt x="950" y="378"/>
                    <a:pt x="888" y="414"/>
                    <a:pt x="828" y="438"/>
                  </a:cubicBezTo>
                  <a:cubicBezTo>
                    <a:pt x="706" y="427"/>
                    <a:pt x="536" y="402"/>
                    <a:pt x="560" y="268"/>
                  </a:cubicBezTo>
                  <a:cubicBezTo>
                    <a:pt x="572" y="135"/>
                    <a:pt x="718" y="49"/>
                    <a:pt x="840" y="49"/>
                  </a:cubicBezTo>
                  <a:close/>
                  <a:moveTo>
                    <a:pt x="864" y="0"/>
                  </a:moveTo>
                  <a:cubicBezTo>
                    <a:pt x="668" y="0"/>
                    <a:pt x="346" y="260"/>
                    <a:pt x="572" y="427"/>
                  </a:cubicBezTo>
                  <a:cubicBezTo>
                    <a:pt x="621" y="451"/>
                    <a:pt x="669" y="463"/>
                    <a:pt x="718" y="463"/>
                  </a:cubicBezTo>
                  <a:cubicBezTo>
                    <a:pt x="706" y="475"/>
                    <a:pt x="694" y="475"/>
                    <a:pt x="669" y="487"/>
                  </a:cubicBezTo>
                  <a:cubicBezTo>
                    <a:pt x="602" y="507"/>
                    <a:pt x="535" y="517"/>
                    <a:pt x="468" y="517"/>
                  </a:cubicBezTo>
                  <a:cubicBezTo>
                    <a:pt x="413" y="517"/>
                    <a:pt x="359" y="511"/>
                    <a:pt x="304" y="500"/>
                  </a:cubicBezTo>
                  <a:cubicBezTo>
                    <a:pt x="232" y="500"/>
                    <a:pt x="183" y="487"/>
                    <a:pt x="123" y="463"/>
                  </a:cubicBezTo>
                  <a:cubicBezTo>
                    <a:pt x="112" y="453"/>
                    <a:pt x="46" y="435"/>
                    <a:pt x="55" y="435"/>
                  </a:cubicBezTo>
                  <a:cubicBezTo>
                    <a:pt x="57" y="435"/>
                    <a:pt x="63" y="436"/>
                    <a:pt x="74" y="438"/>
                  </a:cubicBezTo>
                  <a:cubicBezTo>
                    <a:pt x="98" y="438"/>
                    <a:pt x="98" y="390"/>
                    <a:pt x="74" y="390"/>
                  </a:cubicBezTo>
                  <a:cubicBezTo>
                    <a:pt x="37" y="390"/>
                    <a:pt x="25" y="390"/>
                    <a:pt x="1" y="414"/>
                  </a:cubicBezTo>
                  <a:lnTo>
                    <a:pt x="1" y="427"/>
                  </a:lnTo>
                  <a:cubicBezTo>
                    <a:pt x="25" y="511"/>
                    <a:pt x="183" y="536"/>
                    <a:pt x="256" y="548"/>
                  </a:cubicBezTo>
                  <a:cubicBezTo>
                    <a:pt x="309" y="555"/>
                    <a:pt x="359" y="558"/>
                    <a:pt x="408" y="558"/>
                  </a:cubicBezTo>
                  <a:cubicBezTo>
                    <a:pt x="547" y="558"/>
                    <a:pt x="671" y="533"/>
                    <a:pt x="815" y="487"/>
                  </a:cubicBezTo>
                  <a:lnTo>
                    <a:pt x="1193" y="487"/>
                  </a:lnTo>
                  <a:cubicBezTo>
                    <a:pt x="1277" y="487"/>
                    <a:pt x="1168" y="524"/>
                    <a:pt x="1156" y="536"/>
                  </a:cubicBezTo>
                  <a:cubicBezTo>
                    <a:pt x="1120" y="548"/>
                    <a:pt x="1095" y="560"/>
                    <a:pt x="1083" y="597"/>
                  </a:cubicBezTo>
                  <a:cubicBezTo>
                    <a:pt x="1071" y="609"/>
                    <a:pt x="1083" y="621"/>
                    <a:pt x="1095" y="621"/>
                  </a:cubicBezTo>
                  <a:cubicBezTo>
                    <a:pt x="1156" y="646"/>
                    <a:pt x="1204" y="646"/>
                    <a:pt x="1266" y="646"/>
                  </a:cubicBezTo>
                  <a:cubicBezTo>
                    <a:pt x="1300" y="646"/>
                    <a:pt x="1342" y="653"/>
                    <a:pt x="1384" y="653"/>
                  </a:cubicBezTo>
                  <a:cubicBezTo>
                    <a:pt x="1415" y="653"/>
                    <a:pt x="1446" y="649"/>
                    <a:pt x="1472" y="633"/>
                  </a:cubicBezTo>
                  <a:cubicBezTo>
                    <a:pt x="1509" y="609"/>
                    <a:pt x="1509" y="584"/>
                    <a:pt x="1485" y="548"/>
                  </a:cubicBezTo>
                  <a:cubicBezTo>
                    <a:pt x="1509" y="548"/>
                    <a:pt x="1509" y="524"/>
                    <a:pt x="1496" y="511"/>
                  </a:cubicBezTo>
                  <a:cubicBezTo>
                    <a:pt x="1460" y="500"/>
                    <a:pt x="1460" y="500"/>
                    <a:pt x="1436" y="500"/>
                  </a:cubicBezTo>
                  <a:cubicBezTo>
                    <a:pt x="1412" y="500"/>
                    <a:pt x="1399" y="524"/>
                    <a:pt x="1412" y="536"/>
                  </a:cubicBezTo>
                  <a:lnTo>
                    <a:pt x="1436" y="560"/>
                  </a:lnTo>
                  <a:cubicBezTo>
                    <a:pt x="1496" y="597"/>
                    <a:pt x="1363" y="609"/>
                    <a:pt x="1339" y="609"/>
                  </a:cubicBezTo>
                  <a:cubicBezTo>
                    <a:pt x="1277" y="609"/>
                    <a:pt x="1204" y="609"/>
                    <a:pt x="1144" y="584"/>
                  </a:cubicBezTo>
                  <a:cubicBezTo>
                    <a:pt x="1180" y="560"/>
                    <a:pt x="1253" y="560"/>
                    <a:pt x="1277" y="500"/>
                  </a:cubicBezTo>
                  <a:cubicBezTo>
                    <a:pt x="1290" y="500"/>
                    <a:pt x="1277" y="487"/>
                    <a:pt x="1277" y="487"/>
                  </a:cubicBezTo>
                  <a:cubicBezTo>
                    <a:pt x="1253" y="451"/>
                    <a:pt x="1241" y="438"/>
                    <a:pt x="1193" y="438"/>
                  </a:cubicBezTo>
                  <a:cubicBezTo>
                    <a:pt x="1164" y="434"/>
                    <a:pt x="1136" y="433"/>
                    <a:pt x="1107" y="433"/>
                  </a:cubicBezTo>
                  <a:cubicBezTo>
                    <a:pt x="1049" y="433"/>
                    <a:pt x="990" y="438"/>
                    <a:pt x="925" y="438"/>
                  </a:cubicBezTo>
                  <a:cubicBezTo>
                    <a:pt x="1010" y="390"/>
                    <a:pt x="1071" y="317"/>
                    <a:pt x="1107" y="219"/>
                  </a:cubicBezTo>
                  <a:cubicBezTo>
                    <a:pt x="1131" y="98"/>
                    <a:pt x="974" y="13"/>
                    <a:pt x="877" y="1"/>
                  </a:cubicBezTo>
                  <a:cubicBezTo>
                    <a:pt x="872" y="0"/>
                    <a:pt x="868" y="0"/>
                    <a:pt x="8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704" name="Google Shape;2704;p36"/>
            <p:cNvSpPr/>
            <p:nvPr/>
          </p:nvSpPr>
          <p:spPr>
            <a:xfrm>
              <a:off x="1727598" y="2943925"/>
              <a:ext cx="76045" cy="33617"/>
            </a:xfrm>
            <a:custGeom>
              <a:avLst/>
              <a:gdLst/>
              <a:ahLst/>
              <a:cxnLst/>
              <a:rect l="l" t="t" r="r" b="b"/>
              <a:pathLst>
                <a:path w="1545" h="683" extrusionOk="0">
                  <a:moveTo>
                    <a:pt x="876" y="75"/>
                  </a:moveTo>
                  <a:cubicBezTo>
                    <a:pt x="937" y="75"/>
                    <a:pt x="1022" y="111"/>
                    <a:pt x="1058" y="160"/>
                  </a:cubicBezTo>
                  <a:cubicBezTo>
                    <a:pt x="1083" y="208"/>
                    <a:pt x="1034" y="294"/>
                    <a:pt x="998" y="330"/>
                  </a:cubicBezTo>
                  <a:cubicBezTo>
                    <a:pt x="961" y="378"/>
                    <a:pt x="925" y="403"/>
                    <a:pt x="852" y="427"/>
                  </a:cubicBezTo>
                  <a:cubicBezTo>
                    <a:pt x="730" y="427"/>
                    <a:pt x="657" y="403"/>
                    <a:pt x="620" y="354"/>
                  </a:cubicBezTo>
                  <a:cubicBezTo>
                    <a:pt x="596" y="342"/>
                    <a:pt x="596" y="305"/>
                    <a:pt x="596" y="281"/>
                  </a:cubicBezTo>
                  <a:cubicBezTo>
                    <a:pt x="609" y="172"/>
                    <a:pt x="755" y="87"/>
                    <a:pt x="864" y="75"/>
                  </a:cubicBezTo>
                  <a:close/>
                  <a:moveTo>
                    <a:pt x="98" y="415"/>
                  </a:moveTo>
                  <a:lnTo>
                    <a:pt x="98" y="427"/>
                  </a:lnTo>
                  <a:cubicBezTo>
                    <a:pt x="85" y="427"/>
                    <a:pt x="61" y="427"/>
                    <a:pt x="61" y="451"/>
                  </a:cubicBezTo>
                  <a:cubicBezTo>
                    <a:pt x="49" y="464"/>
                    <a:pt x="61" y="464"/>
                    <a:pt x="122" y="488"/>
                  </a:cubicBezTo>
                  <a:lnTo>
                    <a:pt x="147" y="488"/>
                  </a:lnTo>
                  <a:cubicBezTo>
                    <a:pt x="207" y="513"/>
                    <a:pt x="256" y="524"/>
                    <a:pt x="317" y="537"/>
                  </a:cubicBezTo>
                  <a:cubicBezTo>
                    <a:pt x="371" y="542"/>
                    <a:pt x="428" y="548"/>
                    <a:pt x="487" y="548"/>
                  </a:cubicBezTo>
                  <a:cubicBezTo>
                    <a:pt x="490" y="548"/>
                    <a:pt x="494" y="548"/>
                    <a:pt x="498" y="548"/>
                  </a:cubicBezTo>
                  <a:lnTo>
                    <a:pt x="498" y="548"/>
                  </a:lnTo>
                  <a:cubicBezTo>
                    <a:pt x="485" y="548"/>
                    <a:pt x="472" y="548"/>
                    <a:pt x="460" y="548"/>
                  </a:cubicBezTo>
                  <a:cubicBezTo>
                    <a:pt x="406" y="548"/>
                    <a:pt x="351" y="544"/>
                    <a:pt x="293" y="537"/>
                  </a:cubicBezTo>
                  <a:cubicBezTo>
                    <a:pt x="147" y="524"/>
                    <a:pt x="61" y="488"/>
                    <a:pt x="37" y="440"/>
                  </a:cubicBezTo>
                  <a:lnTo>
                    <a:pt x="49" y="440"/>
                  </a:lnTo>
                  <a:cubicBezTo>
                    <a:pt x="61" y="415"/>
                    <a:pt x="61" y="415"/>
                    <a:pt x="98" y="415"/>
                  </a:cubicBezTo>
                  <a:close/>
                  <a:moveTo>
                    <a:pt x="882" y="37"/>
                  </a:moveTo>
                  <a:cubicBezTo>
                    <a:pt x="888" y="37"/>
                    <a:pt x="895" y="37"/>
                    <a:pt x="901" y="38"/>
                  </a:cubicBezTo>
                  <a:cubicBezTo>
                    <a:pt x="961" y="38"/>
                    <a:pt x="1058" y="87"/>
                    <a:pt x="1095" y="135"/>
                  </a:cubicBezTo>
                  <a:cubicBezTo>
                    <a:pt x="1119" y="172"/>
                    <a:pt x="1119" y="196"/>
                    <a:pt x="1107" y="232"/>
                  </a:cubicBezTo>
                  <a:cubicBezTo>
                    <a:pt x="1083" y="318"/>
                    <a:pt x="1034" y="378"/>
                    <a:pt x="949" y="440"/>
                  </a:cubicBezTo>
                  <a:lnTo>
                    <a:pt x="888" y="464"/>
                  </a:lnTo>
                  <a:lnTo>
                    <a:pt x="1217" y="464"/>
                  </a:lnTo>
                  <a:cubicBezTo>
                    <a:pt x="1253" y="464"/>
                    <a:pt x="1265" y="476"/>
                    <a:pt x="1290" y="513"/>
                  </a:cubicBezTo>
                  <a:cubicBezTo>
                    <a:pt x="1277" y="537"/>
                    <a:pt x="1253" y="549"/>
                    <a:pt x="1217" y="561"/>
                  </a:cubicBezTo>
                  <a:cubicBezTo>
                    <a:pt x="1192" y="561"/>
                    <a:pt x="1168" y="573"/>
                    <a:pt x="1155" y="586"/>
                  </a:cubicBezTo>
                  <a:lnTo>
                    <a:pt x="1131" y="610"/>
                  </a:lnTo>
                  <a:lnTo>
                    <a:pt x="1155" y="622"/>
                  </a:lnTo>
                  <a:cubicBezTo>
                    <a:pt x="1217" y="634"/>
                    <a:pt x="1290" y="634"/>
                    <a:pt x="1350" y="634"/>
                  </a:cubicBezTo>
                  <a:lnTo>
                    <a:pt x="1363" y="634"/>
                  </a:lnTo>
                  <a:cubicBezTo>
                    <a:pt x="1374" y="634"/>
                    <a:pt x="1484" y="634"/>
                    <a:pt x="1496" y="597"/>
                  </a:cubicBezTo>
                  <a:cubicBezTo>
                    <a:pt x="1496" y="586"/>
                    <a:pt x="1496" y="573"/>
                    <a:pt x="1472" y="561"/>
                  </a:cubicBezTo>
                  <a:cubicBezTo>
                    <a:pt x="1460" y="549"/>
                    <a:pt x="1460" y="549"/>
                    <a:pt x="1460" y="537"/>
                  </a:cubicBezTo>
                  <a:cubicBezTo>
                    <a:pt x="1447" y="537"/>
                    <a:pt x="1447" y="524"/>
                    <a:pt x="1460" y="524"/>
                  </a:cubicBezTo>
                  <a:cubicBezTo>
                    <a:pt x="1484" y="524"/>
                    <a:pt x="1484" y="524"/>
                    <a:pt x="1509" y="537"/>
                  </a:cubicBezTo>
                  <a:lnTo>
                    <a:pt x="1509" y="549"/>
                  </a:lnTo>
                  <a:lnTo>
                    <a:pt x="1484" y="561"/>
                  </a:lnTo>
                  <a:lnTo>
                    <a:pt x="1496" y="573"/>
                  </a:lnTo>
                  <a:cubicBezTo>
                    <a:pt x="1509" y="586"/>
                    <a:pt x="1509" y="597"/>
                    <a:pt x="1509" y="610"/>
                  </a:cubicBezTo>
                  <a:lnTo>
                    <a:pt x="1484" y="634"/>
                  </a:lnTo>
                  <a:cubicBezTo>
                    <a:pt x="1466" y="646"/>
                    <a:pt x="1442" y="649"/>
                    <a:pt x="1417" y="649"/>
                  </a:cubicBezTo>
                  <a:cubicBezTo>
                    <a:pt x="1391" y="649"/>
                    <a:pt x="1363" y="646"/>
                    <a:pt x="1338" y="646"/>
                  </a:cubicBezTo>
                  <a:lnTo>
                    <a:pt x="1290" y="646"/>
                  </a:lnTo>
                  <a:cubicBezTo>
                    <a:pt x="1228" y="646"/>
                    <a:pt x="1180" y="646"/>
                    <a:pt x="1131" y="622"/>
                  </a:cubicBezTo>
                  <a:cubicBezTo>
                    <a:pt x="1119" y="622"/>
                    <a:pt x="1119" y="622"/>
                    <a:pt x="1119" y="610"/>
                  </a:cubicBezTo>
                  <a:cubicBezTo>
                    <a:pt x="1131" y="586"/>
                    <a:pt x="1155" y="573"/>
                    <a:pt x="1192" y="561"/>
                  </a:cubicBezTo>
                  <a:cubicBezTo>
                    <a:pt x="1277" y="524"/>
                    <a:pt x="1277" y="513"/>
                    <a:pt x="1265" y="500"/>
                  </a:cubicBezTo>
                  <a:cubicBezTo>
                    <a:pt x="1265" y="476"/>
                    <a:pt x="1241" y="476"/>
                    <a:pt x="1217" y="476"/>
                  </a:cubicBezTo>
                  <a:lnTo>
                    <a:pt x="985" y="476"/>
                  </a:lnTo>
                  <a:cubicBezTo>
                    <a:pt x="961" y="482"/>
                    <a:pt x="937" y="485"/>
                    <a:pt x="914" y="485"/>
                  </a:cubicBezTo>
                  <a:cubicBezTo>
                    <a:pt x="891" y="485"/>
                    <a:pt x="870" y="482"/>
                    <a:pt x="852" y="476"/>
                  </a:cubicBezTo>
                  <a:lnTo>
                    <a:pt x="839" y="476"/>
                  </a:lnTo>
                  <a:cubicBezTo>
                    <a:pt x="767" y="503"/>
                    <a:pt x="700" y="521"/>
                    <a:pt x="635" y="533"/>
                  </a:cubicBezTo>
                  <a:lnTo>
                    <a:pt x="635" y="533"/>
                  </a:lnTo>
                  <a:cubicBezTo>
                    <a:pt x="659" y="528"/>
                    <a:pt x="682" y="521"/>
                    <a:pt x="706" y="513"/>
                  </a:cubicBezTo>
                  <a:cubicBezTo>
                    <a:pt x="718" y="513"/>
                    <a:pt x="730" y="500"/>
                    <a:pt x="742" y="500"/>
                  </a:cubicBezTo>
                  <a:lnTo>
                    <a:pt x="828" y="476"/>
                  </a:lnTo>
                  <a:lnTo>
                    <a:pt x="755" y="464"/>
                  </a:lnTo>
                  <a:lnTo>
                    <a:pt x="730" y="464"/>
                  </a:lnTo>
                  <a:cubicBezTo>
                    <a:pt x="682" y="451"/>
                    <a:pt x="645" y="451"/>
                    <a:pt x="609" y="427"/>
                  </a:cubicBezTo>
                  <a:cubicBezTo>
                    <a:pt x="547" y="378"/>
                    <a:pt x="523" y="318"/>
                    <a:pt x="547" y="245"/>
                  </a:cubicBezTo>
                  <a:cubicBezTo>
                    <a:pt x="570" y="193"/>
                    <a:pt x="624" y="141"/>
                    <a:pt x="686" y="102"/>
                  </a:cubicBezTo>
                  <a:lnTo>
                    <a:pt x="686" y="102"/>
                  </a:lnTo>
                  <a:cubicBezTo>
                    <a:pt x="622" y="144"/>
                    <a:pt x="573" y="203"/>
                    <a:pt x="560" y="269"/>
                  </a:cubicBezTo>
                  <a:cubicBezTo>
                    <a:pt x="560" y="318"/>
                    <a:pt x="560" y="354"/>
                    <a:pt x="584" y="378"/>
                  </a:cubicBezTo>
                  <a:cubicBezTo>
                    <a:pt x="633" y="427"/>
                    <a:pt x="718" y="464"/>
                    <a:pt x="852" y="464"/>
                  </a:cubicBezTo>
                  <a:cubicBezTo>
                    <a:pt x="912" y="451"/>
                    <a:pt x="974" y="415"/>
                    <a:pt x="1022" y="354"/>
                  </a:cubicBezTo>
                  <a:cubicBezTo>
                    <a:pt x="1071" y="305"/>
                    <a:pt x="1131" y="208"/>
                    <a:pt x="1083" y="148"/>
                  </a:cubicBezTo>
                  <a:cubicBezTo>
                    <a:pt x="1034" y="87"/>
                    <a:pt x="937" y="38"/>
                    <a:pt x="864" y="38"/>
                  </a:cubicBezTo>
                  <a:cubicBezTo>
                    <a:pt x="847" y="39"/>
                    <a:pt x="830" y="42"/>
                    <a:pt x="813" y="47"/>
                  </a:cubicBezTo>
                  <a:lnTo>
                    <a:pt x="813" y="47"/>
                  </a:lnTo>
                  <a:cubicBezTo>
                    <a:pt x="837" y="40"/>
                    <a:pt x="860" y="37"/>
                    <a:pt x="882" y="37"/>
                  </a:cubicBezTo>
                  <a:close/>
                  <a:moveTo>
                    <a:pt x="879" y="1"/>
                  </a:moveTo>
                  <a:cubicBezTo>
                    <a:pt x="746" y="1"/>
                    <a:pt x="569" y="106"/>
                    <a:pt x="523" y="232"/>
                  </a:cubicBezTo>
                  <a:cubicBezTo>
                    <a:pt x="487" y="318"/>
                    <a:pt x="511" y="391"/>
                    <a:pt x="596" y="451"/>
                  </a:cubicBezTo>
                  <a:cubicBezTo>
                    <a:pt x="620" y="476"/>
                    <a:pt x="645" y="476"/>
                    <a:pt x="669" y="488"/>
                  </a:cubicBezTo>
                  <a:cubicBezTo>
                    <a:pt x="615" y="506"/>
                    <a:pt x="554" y="512"/>
                    <a:pt x="494" y="512"/>
                  </a:cubicBezTo>
                  <a:cubicBezTo>
                    <a:pt x="435" y="512"/>
                    <a:pt x="377" y="506"/>
                    <a:pt x="328" y="500"/>
                  </a:cubicBezTo>
                  <a:cubicBezTo>
                    <a:pt x="268" y="488"/>
                    <a:pt x="220" y="488"/>
                    <a:pt x="158" y="464"/>
                  </a:cubicBezTo>
                  <a:cubicBezTo>
                    <a:pt x="147" y="451"/>
                    <a:pt x="147" y="451"/>
                    <a:pt x="134" y="451"/>
                  </a:cubicBezTo>
                  <a:lnTo>
                    <a:pt x="134" y="415"/>
                  </a:lnTo>
                  <a:cubicBezTo>
                    <a:pt x="122" y="391"/>
                    <a:pt x="110" y="391"/>
                    <a:pt x="98" y="391"/>
                  </a:cubicBezTo>
                  <a:cubicBezTo>
                    <a:pt x="84" y="386"/>
                    <a:pt x="74" y="383"/>
                    <a:pt x="65" y="383"/>
                  </a:cubicBezTo>
                  <a:cubicBezTo>
                    <a:pt x="49" y="383"/>
                    <a:pt x="36" y="392"/>
                    <a:pt x="12" y="415"/>
                  </a:cubicBezTo>
                  <a:cubicBezTo>
                    <a:pt x="12" y="427"/>
                    <a:pt x="1" y="440"/>
                    <a:pt x="12" y="451"/>
                  </a:cubicBezTo>
                  <a:cubicBezTo>
                    <a:pt x="37" y="537"/>
                    <a:pt x="183" y="561"/>
                    <a:pt x="280" y="573"/>
                  </a:cubicBezTo>
                  <a:cubicBezTo>
                    <a:pt x="343" y="580"/>
                    <a:pt x="402" y="584"/>
                    <a:pt x="459" y="584"/>
                  </a:cubicBezTo>
                  <a:cubicBezTo>
                    <a:pt x="588" y="584"/>
                    <a:pt x="708" y="563"/>
                    <a:pt x="852" y="513"/>
                  </a:cubicBezTo>
                  <a:cubicBezTo>
                    <a:pt x="864" y="517"/>
                    <a:pt x="877" y="518"/>
                    <a:pt x="892" y="518"/>
                  </a:cubicBezTo>
                  <a:cubicBezTo>
                    <a:pt x="920" y="518"/>
                    <a:pt x="953" y="513"/>
                    <a:pt x="985" y="513"/>
                  </a:cubicBezTo>
                  <a:lnTo>
                    <a:pt x="1217" y="513"/>
                  </a:lnTo>
                  <a:cubicBezTo>
                    <a:pt x="1204" y="524"/>
                    <a:pt x="1192" y="524"/>
                    <a:pt x="1180" y="524"/>
                  </a:cubicBezTo>
                  <a:cubicBezTo>
                    <a:pt x="1144" y="549"/>
                    <a:pt x="1107" y="561"/>
                    <a:pt x="1095" y="597"/>
                  </a:cubicBezTo>
                  <a:cubicBezTo>
                    <a:pt x="1083" y="610"/>
                    <a:pt x="1083" y="622"/>
                    <a:pt x="1095" y="634"/>
                  </a:cubicBezTo>
                  <a:cubicBezTo>
                    <a:pt x="1095" y="646"/>
                    <a:pt x="1107" y="646"/>
                    <a:pt x="1119" y="659"/>
                  </a:cubicBezTo>
                  <a:cubicBezTo>
                    <a:pt x="1180" y="683"/>
                    <a:pt x="1228" y="683"/>
                    <a:pt x="1290" y="683"/>
                  </a:cubicBezTo>
                  <a:lnTo>
                    <a:pt x="1399" y="683"/>
                  </a:lnTo>
                  <a:cubicBezTo>
                    <a:pt x="1436" y="683"/>
                    <a:pt x="1472" y="683"/>
                    <a:pt x="1496" y="659"/>
                  </a:cubicBezTo>
                  <a:cubicBezTo>
                    <a:pt x="1520" y="646"/>
                    <a:pt x="1545" y="634"/>
                    <a:pt x="1545" y="610"/>
                  </a:cubicBezTo>
                  <a:cubicBezTo>
                    <a:pt x="1545" y="597"/>
                    <a:pt x="1545" y="586"/>
                    <a:pt x="1533" y="573"/>
                  </a:cubicBezTo>
                  <a:cubicBezTo>
                    <a:pt x="1545" y="561"/>
                    <a:pt x="1545" y="549"/>
                    <a:pt x="1545" y="537"/>
                  </a:cubicBezTo>
                  <a:cubicBezTo>
                    <a:pt x="1545" y="524"/>
                    <a:pt x="1533" y="513"/>
                    <a:pt x="1520" y="513"/>
                  </a:cubicBezTo>
                  <a:cubicBezTo>
                    <a:pt x="1496" y="500"/>
                    <a:pt x="1484" y="488"/>
                    <a:pt x="1460" y="488"/>
                  </a:cubicBezTo>
                  <a:cubicBezTo>
                    <a:pt x="1447" y="488"/>
                    <a:pt x="1423" y="500"/>
                    <a:pt x="1423" y="513"/>
                  </a:cubicBezTo>
                  <a:cubicBezTo>
                    <a:pt x="1411" y="524"/>
                    <a:pt x="1411" y="549"/>
                    <a:pt x="1423" y="561"/>
                  </a:cubicBezTo>
                  <a:lnTo>
                    <a:pt x="1447" y="586"/>
                  </a:lnTo>
                  <a:cubicBezTo>
                    <a:pt x="1436" y="597"/>
                    <a:pt x="1387" y="597"/>
                    <a:pt x="1363" y="597"/>
                  </a:cubicBezTo>
                  <a:lnTo>
                    <a:pt x="1228" y="597"/>
                  </a:lnTo>
                  <a:cubicBezTo>
                    <a:pt x="1265" y="586"/>
                    <a:pt x="1301" y="561"/>
                    <a:pt x="1326" y="524"/>
                  </a:cubicBezTo>
                  <a:cubicBezTo>
                    <a:pt x="1326" y="513"/>
                    <a:pt x="1326" y="500"/>
                    <a:pt x="1314" y="476"/>
                  </a:cubicBezTo>
                  <a:cubicBezTo>
                    <a:pt x="1290" y="451"/>
                    <a:pt x="1265" y="440"/>
                    <a:pt x="1228" y="427"/>
                  </a:cubicBezTo>
                  <a:lnTo>
                    <a:pt x="1010" y="427"/>
                  </a:lnTo>
                  <a:cubicBezTo>
                    <a:pt x="1083" y="378"/>
                    <a:pt x="1119" y="318"/>
                    <a:pt x="1144" y="232"/>
                  </a:cubicBezTo>
                  <a:cubicBezTo>
                    <a:pt x="1155" y="196"/>
                    <a:pt x="1144" y="160"/>
                    <a:pt x="1119" y="124"/>
                  </a:cubicBezTo>
                  <a:cubicBezTo>
                    <a:pt x="1083" y="51"/>
                    <a:pt x="974" y="2"/>
                    <a:pt x="901" y="2"/>
                  </a:cubicBezTo>
                  <a:cubicBezTo>
                    <a:pt x="893" y="1"/>
                    <a:pt x="886" y="1"/>
                    <a:pt x="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705" name="Google Shape;2705;p36"/>
            <p:cNvSpPr/>
            <p:nvPr/>
          </p:nvSpPr>
          <p:spPr>
            <a:xfrm>
              <a:off x="1639835" y="2971784"/>
              <a:ext cx="10730" cy="15209"/>
            </a:xfrm>
            <a:custGeom>
              <a:avLst/>
              <a:gdLst/>
              <a:ahLst/>
              <a:cxnLst/>
              <a:rect l="l" t="t" r="r" b="b"/>
              <a:pathLst>
                <a:path w="218" h="309" extrusionOk="0">
                  <a:moveTo>
                    <a:pt x="189" y="1"/>
                  </a:moveTo>
                  <a:cubicBezTo>
                    <a:pt x="180" y="1"/>
                    <a:pt x="170" y="6"/>
                    <a:pt x="166" y="20"/>
                  </a:cubicBezTo>
                  <a:cubicBezTo>
                    <a:pt x="130" y="68"/>
                    <a:pt x="105" y="117"/>
                    <a:pt x="81" y="166"/>
                  </a:cubicBezTo>
                  <a:cubicBezTo>
                    <a:pt x="68" y="190"/>
                    <a:pt x="57" y="214"/>
                    <a:pt x="44" y="226"/>
                  </a:cubicBezTo>
                  <a:cubicBezTo>
                    <a:pt x="32" y="239"/>
                    <a:pt x="20" y="263"/>
                    <a:pt x="8" y="275"/>
                  </a:cubicBezTo>
                  <a:cubicBezTo>
                    <a:pt x="1" y="296"/>
                    <a:pt x="14" y="309"/>
                    <a:pt x="29" y="309"/>
                  </a:cubicBezTo>
                  <a:cubicBezTo>
                    <a:pt x="40" y="309"/>
                    <a:pt x="51" y="302"/>
                    <a:pt x="57" y="287"/>
                  </a:cubicBezTo>
                  <a:cubicBezTo>
                    <a:pt x="57" y="275"/>
                    <a:pt x="81" y="263"/>
                    <a:pt x="81" y="250"/>
                  </a:cubicBezTo>
                  <a:cubicBezTo>
                    <a:pt x="93" y="226"/>
                    <a:pt x="105" y="214"/>
                    <a:pt x="117" y="190"/>
                  </a:cubicBezTo>
                  <a:cubicBezTo>
                    <a:pt x="154" y="141"/>
                    <a:pt x="178" y="80"/>
                    <a:pt x="203" y="31"/>
                  </a:cubicBezTo>
                  <a:cubicBezTo>
                    <a:pt x="218" y="16"/>
                    <a:pt x="204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706" name="Google Shape;2706;p36"/>
            <p:cNvSpPr/>
            <p:nvPr/>
          </p:nvSpPr>
          <p:spPr>
            <a:xfrm>
              <a:off x="1638999" y="2971095"/>
              <a:ext cx="12010" cy="16636"/>
            </a:xfrm>
            <a:custGeom>
              <a:avLst/>
              <a:gdLst/>
              <a:ahLst/>
              <a:cxnLst/>
              <a:rect l="l" t="t" r="r" b="b"/>
              <a:pathLst>
                <a:path w="244" h="338" extrusionOk="0">
                  <a:moveTo>
                    <a:pt x="207" y="34"/>
                  </a:moveTo>
                  <a:lnTo>
                    <a:pt x="207" y="45"/>
                  </a:lnTo>
                  <a:cubicBezTo>
                    <a:pt x="183" y="70"/>
                    <a:pt x="171" y="94"/>
                    <a:pt x="158" y="131"/>
                  </a:cubicBezTo>
                  <a:cubicBezTo>
                    <a:pt x="147" y="155"/>
                    <a:pt x="134" y="167"/>
                    <a:pt x="122" y="191"/>
                  </a:cubicBezTo>
                  <a:lnTo>
                    <a:pt x="122" y="204"/>
                  </a:lnTo>
                  <a:cubicBezTo>
                    <a:pt x="110" y="216"/>
                    <a:pt x="98" y="240"/>
                    <a:pt x="85" y="253"/>
                  </a:cubicBezTo>
                  <a:cubicBezTo>
                    <a:pt x="85" y="264"/>
                    <a:pt x="85" y="264"/>
                    <a:pt x="74" y="264"/>
                  </a:cubicBezTo>
                  <a:cubicBezTo>
                    <a:pt x="74" y="277"/>
                    <a:pt x="61" y="289"/>
                    <a:pt x="49" y="301"/>
                  </a:cubicBezTo>
                  <a:lnTo>
                    <a:pt x="37" y="301"/>
                  </a:lnTo>
                  <a:cubicBezTo>
                    <a:pt x="49" y="277"/>
                    <a:pt x="61" y="264"/>
                    <a:pt x="74" y="253"/>
                  </a:cubicBezTo>
                  <a:cubicBezTo>
                    <a:pt x="85" y="240"/>
                    <a:pt x="98" y="216"/>
                    <a:pt x="110" y="204"/>
                  </a:cubicBezTo>
                  <a:lnTo>
                    <a:pt x="110" y="191"/>
                  </a:lnTo>
                  <a:cubicBezTo>
                    <a:pt x="122" y="167"/>
                    <a:pt x="134" y="143"/>
                    <a:pt x="147" y="131"/>
                  </a:cubicBezTo>
                  <a:cubicBezTo>
                    <a:pt x="158" y="94"/>
                    <a:pt x="183" y="70"/>
                    <a:pt x="195" y="34"/>
                  </a:cubicBezTo>
                  <a:close/>
                  <a:moveTo>
                    <a:pt x="199" y="1"/>
                  </a:moveTo>
                  <a:cubicBezTo>
                    <a:pt x="189" y="1"/>
                    <a:pt x="178" y="7"/>
                    <a:pt x="171" y="21"/>
                  </a:cubicBezTo>
                  <a:cubicBezTo>
                    <a:pt x="147" y="45"/>
                    <a:pt x="134" y="82"/>
                    <a:pt x="110" y="107"/>
                  </a:cubicBezTo>
                  <a:cubicBezTo>
                    <a:pt x="110" y="131"/>
                    <a:pt x="98" y="155"/>
                    <a:pt x="85" y="167"/>
                  </a:cubicBezTo>
                  <a:cubicBezTo>
                    <a:pt x="74" y="180"/>
                    <a:pt x="74" y="180"/>
                    <a:pt x="74" y="191"/>
                  </a:cubicBezTo>
                  <a:cubicBezTo>
                    <a:pt x="61" y="204"/>
                    <a:pt x="61" y="216"/>
                    <a:pt x="49" y="228"/>
                  </a:cubicBezTo>
                  <a:cubicBezTo>
                    <a:pt x="37" y="240"/>
                    <a:pt x="12" y="264"/>
                    <a:pt x="12" y="289"/>
                  </a:cubicBezTo>
                  <a:cubicBezTo>
                    <a:pt x="1" y="301"/>
                    <a:pt x="12" y="313"/>
                    <a:pt x="12" y="326"/>
                  </a:cubicBezTo>
                  <a:cubicBezTo>
                    <a:pt x="25" y="337"/>
                    <a:pt x="37" y="337"/>
                    <a:pt x="49" y="337"/>
                  </a:cubicBezTo>
                  <a:lnTo>
                    <a:pt x="61" y="337"/>
                  </a:lnTo>
                  <a:cubicBezTo>
                    <a:pt x="74" y="337"/>
                    <a:pt x="85" y="326"/>
                    <a:pt x="85" y="313"/>
                  </a:cubicBezTo>
                  <a:cubicBezTo>
                    <a:pt x="85" y="301"/>
                    <a:pt x="98" y="301"/>
                    <a:pt x="98" y="289"/>
                  </a:cubicBezTo>
                  <a:cubicBezTo>
                    <a:pt x="110" y="289"/>
                    <a:pt x="110" y="277"/>
                    <a:pt x="122" y="277"/>
                  </a:cubicBezTo>
                  <a:cubicBezTo>
                    <a:pt x="122" y="253"/>
                    <a:pt x="134" y="240"/>
                    <a:pt x="147" y="228"/>
                  </a:cubicBezTo>
                  <a:lnTo>
                    <a:pt x="158" y="216"/>
                  </a:lnTo>
                  <a:lnTo>
                    <a:pt x="195" y="143"/>
                  </a:lnTo>
                  <a:cubicBezTo>
                    <a:pt x="207" y="118"/>
                    <a:pt x="220" y="82"/>
                    <a:pt x="231" y="58"/>
                  </a:cubicBezTo>
                  <a:cubicBezTo>
                    <a:pt x="244" y="45"/>
                    <a:pt x="244" y="21"/>
                    <a:pt x="220" y="9"/>
                  </a:cubicBezTo>
                  <a:cubicBezTo>
                    <a:pt x="214" y="4"/>
                    <a:pt x="207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707" name="Google Shape;2707;p36"/>
            <p:cNvSpPr/>
            <p:nvPr/>
          </p:nvSpPr>
          <p:spPr>
            <a:xfrm>
              <a:off x="1858675" y="2801280"/>
              <a:ext cx="31156" cy="117242"/>
            </a:xfrm>
            <a:custGeom>
              <a:avLst/>
              <a:gdLst/>
              <a:ahLst/>
              <a:cxnLst/>
              <a:rect l="l" t="t" r="r" b="b"/>
              <a:pathLst>
                <a:path w="633" h="2382" extrusionOk="0">
                  <a:moveTo>
                    <a:pt x="219" y="163"/>
                  </a:moveTo>
                  <a:cubicBezTo>
                    <a:pt x="219" y="163"/>
                    <a:pt x="219" y="176"/>
                    <a:pt x="232" y="176"/>
                  </a:cubicBezTo>
                  <a:cubicBezTo>
                    <a:pt x="232" y="187"/>
                    <a:pt x="268" y="224"/>
                    <a:pt x="268" y="249"/>
                  </a:cubicBezTo>
                  <a:lnTo>
                    <a:pt x="268" y="285"/>
                  </a:lnTo>
                  <a:lnTo>
                    <a:pt x="49" y="285"/>
                  </a:lnTo>
                  <a:cubicBezTo>
                    <a:pt x="49" y="273"/>
                    <a:pt x="62" y="260"/>
                    <a:pt x="62" y="249"/>
                  </a:cubicBezTo>
                  <a:lnTo>
                    <a:pt x="98" y="176"/>
                  </a:lnTo>
                  <a:lnTo>
                    <a:pt x="110" y="176"/>
                  </a:lnTo>
                  <a:cubicBezTo>
                    <a:pt x="122" y="176"/>
                    <a:pt x="122" y="163"/>
                    <a:pt x="135" y="163"/>
                  </a:cubicBezTo>
                  <a:close/>
                  <a:moveTo>
                    <a:pt x="268" y="333"/>
                  </a:moveTo>
                  <a:cubicBezTo>
                    <a:pt x="281" y="333"/>
                    <a:pt x="281" y="346"/>
                    <a:pt x="292" y="346"/>
                  </a:cubicBezTo>
                  <a:cubicBezTo>
                    <a:pt x="292" y="492"/>
                    <a:pt x="292" y="650"/>
                    <a:pt x="305" y="795"/>
                  </a:cubicBezTo>
                  <a:cubicBezTo>
                    <a:pt x="305" y="857"/>
                    <a:pt x="329" y="930"/>
                    <a:pt x="329" y="1003"/>
                  </a:cubicBezTo>
                  <a:cubicBezTo>
                    <a:pt x="329" y="1051"/>
                    <a:pt x="317" y="1100"/>
                    <a:pt x="305" y="1149"/>
                  </a:cubicBezTo>
                  <a:lnTo>
                    <a:pt x="305" y="1160"/>
                  </a:lnTo>
                  <a:cubicBezTo>
                    <a:pt x="232" y="1160"/>
                    <a:pt x="159" y="1185"/>
                    <a:pt x="86" y="1197"/>
                  </a:cubicBezTo>
                  <a:cubicBezTo>
                    <a:pt x="49" y="1197"/>
                    <a:pt x="62" y="917"/>
                    <a:pt x="49" y="893"/>
                  </a:cubicBezTo>
                  <a:lnTo>
                    <a:pt x="49" y="346"/>
                  </a:lnTo>
                  <a:lnTo>
                    <a:pt x="49" y="333"/>
                  </a:lnTo>
                  <a:close/>
                  <a:moveTo>
                    <a:pt x="305" y="1209"/>
                  </a:moveTo>
                  <a:cubicBezTo>
                    <a:pt x="305" y="1246"/>
                    <a:pt x="317" y="1282"/>
                    <a:pt x="329" y="1319"/>
                  </a:cubicBezTo>
                  <a:lnTo>
                    <a:pt x="317" y="1319"/>
                  </a:lnTo>
                  <a:cubicBezTo>
                    <a:pt x="281" y="1331"/>
                    <a:pt x="239" y="1334"/>
                    <a:pt x="196" y="1334"/>
                  </a:cubicBezTo>
                  <a:cubicBezTo>
                    <a:pt x="151" y="1334"/>
                    <a:pt x="105" y="1331"/>
                    <a:pt x="62" y="1331"/>
                  </a:cubicBezTo>
                  <a:lnTo>
                    <a:pt x="62" y="1246"/>
                  </a:lnTo>
                  <a:cubicBezTo>
                    <a:pt x="70" y="1247"/>
                    <a:pt x="78" y="1248"/>
                    <a:pt x="86" y="1248"/>
                  </a:cubicBezTo>
                  <a:cubicBezTo>
                    <a:pt x="158" y="1248"/>
                    <a:pt x="250" y="1209"/>
                    <a:pt x="305" y="1209"/>
                  </a:cubicBezTo>
                  <a:close/>
                  <a:moveTo>
                    <a:pt x="329" y="1368"/>
                  </a:moveTo>
                  <a:cubicBezTo>
                    <a:pt x="341" y="1392"/>
                    <a:pt x="341" y="1404"/>
                    <a:pt x="354" y="1428"/>
                  </a:cubicBezTo>
                  <a:lnTo>
                    <a:pt x="341" y="1428"/>
                  </a:lnTo>
                  <a:cubicBezTo>
                    <a:pt x="305" y="1428"/>
                    <a:pt x="256" y="1452"/>
                    <a:pt x="219" y="1452"/>
                  </a:cubicBezTo>
                  <a:lnTo>
                    <a:pt x="62" y="1452"/>
                  </a:lnTo>
                  <a:lnTo>
                    <a:pt x="62" y="1379"/>
                  </a:lnTo>
                  <a:cubicBezTo>
                    <a:pt x="105" y="1379"/>
                    <a:pt x="148" y="1383"/>
                    <a:pt x="190" y="1383"/>
                  </a:cubicBezTo>
                  <a:cubicBezTo>
                    <a:pt x="230" y="1383"/>
                    <a:pt x="269" y="1379"/>
                    <a:pt x="305" y="1368"/>
                  </a:cubicBezTo>
                  <a:cubicBezTo>
                    <a:pt x="311" y="1373"/>
                    <a:pt x="317" y="1376"/>
                    <a:pt x="322" y="1376"/>
                  </a:cubicBezTo>
                  <a:cubicBezTo>
                    <a:pt x="326" y="1376"/>
                    <a:pt x="329" y="1373"/>
                    <a:pt x="329" y="1368"/>
                  </a:cubicBezTo>
                  <a:close/>
                  <a:moveTo>
                    <a:pt x="354" y="1477"/>
                  </a:moveTo>
                  <a:cubicBezTo>
                    <a:pt x="365" y="1501"/>
                    <a:pt x="365" y="1525"/>
                    <a:pt x="378" y="1549"/>
                  </a:cubicBezTo>
                  <a:lnTo>
                    <a:pt x="329" y="1549"/>
                  </a:lnTo>
                  <a:cubicBezTo>
                    <a:pt x="305" y="1562"/>
                    <a:pt x="268" y="1562"/>
                    <a:pt x="244" y="1562"/>
                  </a:cubicBezTo>
                  <a:cubicBezTo>
                    <a:pt x="183" y="1562"/>
                    <a:pt x="122" y="1574"/>
                    <a:pt x="62" y="1574"/>
                  </a:cubicBezTo>
                  <a:lnTo>
                    <a:pt x="62" y="1501"/>
                  </a:lnTo>
                  <a:lnTo>
                    <a:pt x="219" y="1501"/>
                  </a:lnTo>
                  <a:cubicBezTo>
                    <a:pt x="256" y="1501"/>
                    <a:pt x="292" y="1489"/>
                    <a:pt x="329" y="1477"/>
                  </a:cubicBezTo>
                  <a:cubicBezTo>
                    <a:pt x="335" y="1483"/>
                    <a:pt x="341" y="1486"/>
                    <a:pt x="346" y="1486"/>
                  </a:cubicBezTo>
                  <a:cubicBezTo>
                    <a:pt x="350" y="1486"/>
                    <a:pt x="354" y="1483"/>
                    <a:pt x="354" y="1477"/>
                  </a:cubicBezTo>
                  <a:close/>
                  <a:moveTo>
                    <a:pt x="378" y="1598"/>
                  </a:moveTo>
                  <a:cubicBezTo>
                    <a:pt x="390" y="1622"/>
                    <a:pt x="390" y="1647"/>
                    <a:pt x="390" y="1671"/>
                  </a:cubicBezTo>
                  <a:lnTo>
                    <a:pt x="378" y="1671"/>
                  </a:lnTo>
                  <a:cubicBezTo>
                    <a:pt x="268" y="1684"/>
                    <a:pt x="171" y="1708"/>
                    <a:pt x="62" y="1708"/>
                  </a:cubicBezTo>
                  <a:lnTo>
                    <a:pt x="62" y="1611"/>
                  </a:lnTo>
                  <a:lnTo>
                    <a:pt x="317" y="1611"/>
                  </a:lnTo>
                  <a:cubicBezTo>
                    <a:pt x="329" y="1611"/>
                    <a:pt x="341" y="1598"/>
                    <a:pt x="354" y="1598"/>
                  </a:cubicBezTo>
                  <a:close/>
                  <a:moveTo>
                    <a:pt x="402" y="1720"/>
                  </a:moveTo>
                  <a:lnTo>
                    <a:pt x="402" y="1768"/>
                  </a:lnTo>
                  <a:cubicBezTo>
                    <a:pt x="402" y="1781"/>
                    <a:pt x="402" y="1793"/>
                    <a:pt x="414" y="1817"/>
                  </a:cubicBezTo>
                  <a:cubicBezTo>
                    <a:pt x="292" y="1817"/>
                    <a:pt x="183" y="1841"/>
                    <a:pt x="73" y="1854"/>
                  </a:cubicBezTo>
                  <a:cubicBezTo>
                    <a:pt x="62" y="1854"/>
                    <a:pt x="62" y="1854"/>
                    <a:pt x="62" y="1866"/>
                  </a:cubicBezTo>
                  <a:lnTo>
                    <a:pt x="62" y="1805"/>
                  </a:lnTo>
                  <a:lnTo>
                    <a:pt x="62" y="1744"/>
                  </a:lnTo>
                  <a:cubicBezTo>
                    <a:pt x="171" y="1744"/>
                    <a:pt x="281" y="1732"/>
                    <a:pt x="402" y="1720"/>
                  </a:cubicBezTo>
                  <a:close/>
                  <a:moveTo>
                    <a:pt x="414" y="1866"/>
                  </a:moveTo>
                  <a:cubicBezTo>
                    <a:pt x="425" y="1898"/>
                    <a:pt x="426" y="1930"/>
                    <a:pt x="427" y="1963"/>
                  </a:cubicBezTo>
                  <a:lnTo>
                    <a:pt x="402" y="1963"/>
                  </a:lnTo>
                  <a:cubicBezTo>
                    <a:pt x="402" y="1963"/>
                    <a:pt x="402" y="1976"/>
                    <a:pt x="390" y="1976"/>
                  </a:cubicBezTo>
                  <a:cubicBezTo>
                    <a:pt x="354" y="1976"/>
                    <a:pt x="305" y="1987"/>
                    <a:pt x="268" y="1987"/>
                  </a:cubicBezTo>
                  <a:cubicBezTo>
                    <a:pt x="242" y="1998"/>
                    <a:pt x="216" y="2001"/>
                    <a:pt x="191" y="2001"/>
                  </a:cubicBezTo>
                  <a:cubicBezTo>
                    <a:pt x="156" y="2001"/>
                    <a:pt x="121" y="1995"/>
                    <a:pt x="86" y="1987"/>
                  </a:cubicBezTo>
                  <a:lnTo>
                    <a:pt x="62" y="1987"/>
                  </a:lnTo>
                  <a:lnTo>
                    <a:pt x="62" y="1890"/>
                  </a:lnTo>
                  <a:cubicBezTo>
                    <a:pt x="62" y="1890"/>
                    <a:pt x="62" y="1903"/>
                    <a:pt x="73" y="1903"/>
                  </a:cubicBezTo>
                  <a:cubicBezTo>
                    <a:pt x="122" y="1890"/>
                    <a:pt x="171" y="1890"/>
                    <a:pt x="219" y="1878"/>
                  </a:cubicBezTo>
                  <a:lnTo>
                    <a:pt x="317" y="1878"/>
                  </a:lnTo>
                  <a:cubicBezTo>
                    <a:pt x="354" y="1878"/>
                    <a:pt x="378" y="1866"/>
                    <a:pt x="402" y="1866"/>
                  </a:cubicBezTo>
                  <a:close/>
                  <a:moveTo>
                    <a:pt x="427" y="2012"/>
                  </a:moveTo>
                  <a:lnTo>
                    <a:pt x="427" y="2060"/>
                  </a:lnTo>
                  <a:lnTo>
                    <a:pt x="414" y="2060"/>
                  </a:lnTo>
                  <a:cubicBezTo>
                    <a:pt x="305" y="2073"/>
                    <a:pt x="183" y="2097"/>
                    <a:pt x="73" y="2097"/>
                  </a:cubicBezTo>
                  <a:cubicBezTo>
                    <a:pt x="62" y="2085"/>
                    <a:pt x="62" y="2060"/>
                    <a:pt x="62" y="2036"/>
                  </a:cubicBezTo>
                  <a:cubicBezTo>
                    <a:pt x="135" y="2036"/>
                    <a:pt x="183" y="2049"/>
                    <a:pt x="244" y="2049"/>
                  </a:cubicBezTo>
                  <a:lnTo>
                    <a:pt x="427" y="2012"/>
                  </a:lnTo>
                  <a:close/>
                  <a:moveTo>
                    <a:pt x="414" y="2109"/>
                  </a:moveTo>
                  <a:cubicBezTo>
                    <a:pt x="402" y="2170"/>
                    <a:pt x="365" y="2219"/>
                    <a:pt x="292" y="2231"/>
                  </a:cubicBezTo>
                  <a:lnTo>
                    <a:pt x="244" y="2231"/>
                  </a:lnTo>
                  <a:cubicBezTo>
                    <a:pt x="171" y="2231"/>
                    <a:pt x="122" y="2195"/>
                    <a:pt x="98" y="2146"/>
                  </a:cubicBezTo>
                  <a:cubicBezTo>
                    <a:pt x="135" y="2146"/>
                    <a:pt x="183" y="2146"/>
                    <a:pt x="232" y="2133"/>
                  </a:cubicBezTo>
                  <a:cubicBezTo>
                    <a:pt x="268" y="2133"/>
                    <a:pt x="292" y="2122"/>
                    <a:pt x="329" y="2122"/>
                  </a:cubicBezTo>
                  <a:cubicBezTo>
                    <a:pt x="354" y="2122"/>
                    <a:pt x="378" y="2109"/>
                    <a:pt x="414" y="2109"/>
                  </a:cubicBezTo>
                  <a:close/>
                  <a:moveTo>
                    <a:pt x="182" y="0"/>
                  </a:moveTo>
                  <a:cubicBezTo>
                    <a:pt x="178" y="0"/>
                    <a:pt x="174" y="2"/>
                    <a:pt x="171" y="5"/>
                  </a:cubicBezTo>
                  <a:cubicBezTo>
                    <a:pt x="159" y="17"/>
                    <a:pt x="146" y="30"/>
                    <a:pt x="135" y="54"/>
                  </a:cubicBezTo>
                  <a:cubicBezTo>
                    <a:pt x="122" y="66"/>
                    <a:pt x="122" y="78"/>
                    <a:pt x="110" y="90"/>
                  </a:cubicBezTo>
                  <a:cubicBezTo>
                    <a:pt x="98" y="103"/>
                    <a:pt x="86" y="103"/>
                    <a:pt x="73" y="114"/>
                  </a:cubicBezTo>
                  <a:cubicBezTo>
                    <a:pt x="73" y="127"/>
                    <a:pt x="73" y="127"/>
                    <a:pt x="62" y="139"/>
                  </a:cubicBezTo>
                  <a:cubicBezTo>
                    <a:pt x="62" y="139"/>
                    <a:pt x="49" y="151"/>
                    <a:pt x="49" y="163"/>
                  </a:cubicBezTo>
                  <a:lnTo>
                    <a:pt x="49" y="176"/>
                  </a:lnTo>
                  <a:cubicBezTo>
                    <a:pt x="25" y="212"/>
                    <a:pt x="0" y="249"/>
                    <a:pt x="0" y="297"/>
                  </a:cubicBezTo>
                  <a:lnTo>
                    <a:pt x="0" y="309"/>
                  </a:lnTo>
                  <a:lnTo>
                    <a:pt x="0" y="322"/>
                  </a:lnTo>
                  <a:cubicBezTo>
                    <a:pt x="0" y="565"/>
                    <a:pt x="13" y="808"/>
                    <a:pt x="13" y="1039"/>
                  </a:cubicBezTo>
                  <a:cubicBezTo>
                    <a:pt x="13" y="1100"/>
                    <a:pt x="0" y="1173"/>
                    <a:pt x="25" y="1209"/>
                  </a:cubicBezTo>
                  <a:lnTo>
                    <a:pt x="25" y="1222"/>
                  </a:lnTo>
                  <a:cubicBezTo>
                    <a:pt x="13" y="1355"/>
                    <a:pt x="0" y="1477"/>
                    <a:pt x="0" y="1611"/>
                  </a:cubicBezTo>
                  <a:cubicBezTo>
                    <a:pt x="0" y="1732"/>
                    <a:pt x="13" y="1854"/>
                    <a:pt x="0" y="1987"/>
                  </a:cubicBezTo>
                  <a:cubicBezTo>
                    <a:pt x="0" y="2097"/>
                    <a:pt x="49" y="2195"/>
                    <a:pt x="135" y="2243"/>
                  </a:cubicBezTo>
                  <a:cubicBezTo>
                    <a:pt x="110" y="2303"/>
                    <a:pt x="146" y="2352"/>
                    <a:pt x="208" y="2365"/>
                  </a:cubicBezTo>
                  <a:cubicBezTo>
                    <a:pt x="241" y="2376"/>
                    <a:pt x="277" y="2381"/>
                    <a:pt x="313" y="2381"/>
                  </a:cubicBezTo>
                  <a:cubicBezTo>
                    <a:pt x="395" y="2381"/>
                    <a:pt x="477" y="2354"/>
                    <a:pt x="536" y="2303"/>
                  </a:cubicBezTo>
                  <a:cubicBezTo>
                    <a:pt x="621" y="2231"/>
                    <a:pt x="633" y="2146"/>
                    <a:pt x="633" y="2036"/>
                  </a:cubicBezTo>
                  <a:cubicBezTo>
                    <a:pt x="633" y="1866"/>
                    <a:pt x="621" y="1695"/>
                    <a:pt x="597" y="1538"/>
                  </a:cubicBezTo>
                  <a:cubicBezTo>
                    <a:pt x="586" y="1505"/>
                    <a:pt x="520" y="1083"/>
                    <a:pt x="422" y="1083"/>
                  </a:cubicBezTo>
                  <a:cubicBezTo>
                    <a:pt x="408" y="1083"/>
                    <a:pt x="393" y="1092"/>
                    <a:pt x="378" y="1112"/>
                  </a:cubicBezTo>
                  <a:cubicBezTo>
                    <a:pt x="329" y="1185"/>
                    <a:pt x="414" y="1368"/>
                    <a:pt x="438" y="1441"/>
                  </a:cubicBezTo>
                  <a:cubicBezTo>
                    <a:pt x="463" y="1525"/>
                    <a:pt x="463" y="1622"/>
                    <a:pt x="475" y="1720"/>
                  </a:cubicBezTo>
                  <a:cubicBezTo>
                    <a:pt x="487" y="1817"/>
                    <a:pt x="500" y="1890"/>
                    <a:pt x="475" y="1976"/>
                  </a:cubicBezTo>
                  <a:lnTo>
                    <a:pt x="475" y="1963"/>
                  </a:lnTo>
                  <a:cubicBezTo>
                    <a:pt x="463" y="1841"/>
                    <a:pt x="451" y="1708"/>
                    <a:pt x="427" y="1586"/>
                  </a:cubicBezTo>
                  <a:cubicBezTo>
                    <a:pt x="414" y="1452"/>
                    <a:pt x="378" y="1319"/>
                    <a:pt x="341" y="1185"/>
                  </a:cubicBezTo>
                  <a:cubicBezTo>
                    <a:pt x="354" y="1185"/>
                    <a:pt x="354" y="1185"/>
                    <a:pt x="354" y="1173"/>
                  </a:cubicBezTo>
                  <a:cubicBezTo>
                    <a:pt x="354" y="1063"/>
                    <a:pt x="390" y="966"/>
                    <a:pt x="354" y="844"/>
                  </a:cubicBezTo>
                  <a:cubicBezTo>
                    <a:pt x="317" y="698"/>
                    <a:pt x="329" y="516"/>
                    <a:pt x="329" y="358"/>
                  </a:cubicBezTo>
                  <a:cubicBezTo>
                    <a:pt x="341" y="346"/>
                    <a:pt x="341" y="333"/>
                    <a:pt x="329" y="322"/>
                  </a:cubicBezTo>
                  <a:lnTo>
                    <a:pt x="329" y="309"/>
                  </a:lnTo>
                  <a:lnTo>
                    <a:pt x="317" y="309"/>
                  </a:lnTo>
                  <a:cubicBezTo>
                    <a:pt x="329" y="297"/>
                    <a:pt x="329" y="285"/>
                    <a:pt x="329" y="285"/>
                  </a:cubicBezTo>
                  <a:cubicBezTo>
                    <a:pt x="317" y="260"/>
                    <a:pt x="317" y="236"/>
                    <a:pt x="305" y="224"/>
                  </a:cubicBezTo>
                  <a:lnTo>
                    <a:pt x="268" y="151"/>
                  </a:lnTo>
                  <a:cubicBezTo>
                    <a:pt x="232" y="103"/>
                    <a:pt x="232" y="54"/>
                    <a:pt x="208" y="17"/>
                  </a:cubicBezTo>
                  <a:cubicBezTo>
                    <a:pt x="199" y="9"/>
                    <a:pt x="190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708" name="Google Shape;2708;p36"/>
            <p:cNvSpPr/>
            <p:nvPr/>
          </p:nvSpPr>
          <p:spPr>
            <a:xfrm>
              <a:off x="1857494" y="2800345"/>
              <a:ext cx="32977" cy="119112"/>
            </a:xfrm>
            <a:custGeom>
              <a:avLst/>
              <a:gdLst/>
              <a:ahLst/>
              <a:cxnLst/>
              <a:rect l="l" t="t" r="r" b="b"/>
              <a:pathLst>
                <a:path w="670" h="2420" extrusionOk="0">
                  <a:moveTo>
                    <a:pt x="232" y="206"/>
                  </a:moveTo>
                  <a:cubicBezTo>
                    <a:pt x="256" y="219"/>
                    <a:pt x="268" y="255"/>
                    <a:pt x="268" y="268"/>
                  </a:cubicBezTo>
                  <a:lnTo>
                    <a:pt x="268" y="279"/>
                  </a:lnTo>
                  <a:lnTo>
                    <a:pt x="256" y="279"/>
                  </a:lnTo>
                  <a:cubicBezTo>
                    <a:pt x="232" y="292"/>
                    <a:pt x="207" y="292"/>
                    <a:pt x="183" y="292"/>
                  </a:cubicBezTo>
                  <a:cubicBezTo>
                    <a:pt x="175" y="288"/>
                    <a:pt x="165" y="286"/>
                    <a:pt x="155" y="286"/>
                  </a:cubicBezTo>
                  <a:cubicBezTo>
                    <a:pt x="136" y="286"/>
                    <a:pt x="114" y="292"/>
                    <a:pt x="97" y="292"/>
                  </a:cubicBezTo>
                  <a:cubicBezTo>
                    <a:pt x="97" y="279"/>
                    <a:pt x="97" y="279"/>
                    <a:pt x="110" y="268"/>
                  </a:cubicBezTo>
                  <a:cubicBezTo>
                    <a:pt x="110" y="255"/>
                    <a:pt x="122" y="231"/>
                    <a:pt x="134" y="206"/>
                  </a:cubicBezTo>
                  <a:close/>
                  <a:moveTo>
                    <a:pt x="122" y="170"/>
                  </a:moveTo>
                  <a:lnTo>
                    <a:pt x="110" y="182"/>
                  </a:lnTo>
                  <a:cubicBezTo>
                    <a:pt x="86" y="206"/>
                    <a:pt x="73" y="243"/>
                    <a:pt x="73" y="268"/>
                  </a:cubicBezTo>
                  <a:lnTo>
                    <a:pt x="61" y="279"/>
                  </a:lnTo>
                  <a:cubicBezTo>
                    <a:pt x="61" y="292"/>
                    <a:pt x="61" y="292"/>
                    <a:pt x="49" y="304"/>
                  </a:cubicBezTo>
                  <a:lnTo>
                    <a:pt x="49" y="328"/>
                  </a:lnTo>
                  <a:lnTo>
                    <a:pt x="97" y="328"/>
                  </a:lnTo>
                  <a:cubicBezTo>
                    <a:pt x="134" y="316"/>
                    <a:pt x="159" y="316"/>
                    <a:pt x="183" y="316"/>
                  </a:cubicBezTo>
                  <a:lnTo>
                    <a:pt x="329" y="316"/>
                  </a:lnTo>
                  <a:lnTo>
                    <a:pt x="316" y="292"/>
                  </a:lnTo>
                  <a:cubicBezTo>
                    <a:pt x="305" y="279"/>
                    <a:pt x="305" y="279"/>
                    <a:pt x="305" y="268"/>
                  </a:cubicBezTo>
                  <a:cubicBezTo>
                    <a:pt x="305" y="231"/>
                    <a:pt x="268" y="182"/>
                    <a:pt x="268" y="182"/>
                  </a:cubicBezTo>
                  <a:cubicBezTo>
                    <a:pt x="268" y="182"/>
                    <a:pt x="256" y="182"/>
                    <a:pt x="256" y="170"/>
                  </a:cubicBezTo>
                  <a:close/>
                  <a:moveTo>
                    <a:pt x="280" y="365"/>
                  </a:moveTo>
                  <a:cubicBezTo>
                    <a:pt x="292" y="365"/>
                    <a:pt x="292" y="377"/>
                    <a:pt x="292" y="377"/>
                  </a:cubicBezTo>
                  <a:cubicBezTo>
                    <a:pt x="292" y="474"/>
                    <a:pt x="305" y="571"/>
                    <a:pt x="305" y="669"/>
                  </a:cubicBezTo>
                  <a:lnTo>
                    <a:pt x="305" y="814"/>
                  </a:lnTo>
                  <a:cubicBezTo>
                    <a:pt x="305" y="851"/>
                    <a:pt x="316" y="887"/>
                    <a:pt x="316" y="912"/>
                  </a:cubicBezTo>
                  <a:cubicBezTo>
                    <a:pt x="329" y="949"/>
                    <a:pt x="329" y="985"/>
                    <a:pt x="329" y="1022"/>
                  </a:cubicBezTo>
                  <a:cubicBezTo>
                    <a:pt x="329" y="1046"/>
                    <a:pt x="329" y="1082"/>
                    <a:pt x="316" y="1119"/>
                  </a:cubicBezTo>
                  <a:lnTo>
                    <a:pt x="316" y="1168"/>
                  </a:lnTo>
                  <a:cubicBezTo>
                    <a:pt x="280" y="1168"/>
                    <a:pt x="243" y="1168"/>
                    <a:pt x="207" y="1179"/>
                  </a:cubicBezTo>
                  <a:cubicBezTo>
                    <a:pt x="170" y="1192"/>
                    <a:pt x="146" y="1192"/>
                    <a:pt x="110" y="1192"/>
                  </a:cubicBezTo>
                  <a:cubicBezTo>
                    <a:pt x="97" y="1179"/>
                    <a:pt x="97" y="1095"/>
                    <a:pt x="97" y="949"/>
                  </a:cubicBezTo>
                  <a:lnTo>
                    <a:pt x="97" y="900"/>
                  </a:lnTo>
                  <a:cubicBezTo>
                    <a:pt x="86" y="717"/>
                    <a:pt x="86" y="535"/>
                    <a:pt x="86" y="377"/>
                  </a:cubicBezTo>
                  <a:lnTo>
                    <a:pt x="122" y="377"/>
                  </a:lnTo>
                  <a:cubicBezTo>
                    <a:pt x="134" y="365"/>
                    <a:pt x="159" y="365"/>
                    <a:pt x="183" y="365"/>
                  </a:cubicBezTo>
                  <a:close/>
                  <a:moveTo>
                    <a:pt x="316" y="1252"/>
                  </a:moveTo>
                  <a:cubicBezTo>
                    <a:pt x="316" y="1277"/>
                    <a:pt x="316" y="1301"/>
                    <a:pt x="329" y="1325"/>
                  </a:cubicBezTo>
                  <a:cubicBezTo>
                    <a:pt x="268" y="1338"/>
                    <a:pt x="207" y="1338"/>
                    <a:pt x="146" y="1338"/>
                  </a:cubicBezTo>
                  <a:lnTo>
                    <a:pt x="110" y="1338"/>
                  </a:lnTo>
                  <a:lnTo>
                    <a:pt x="110" y="1289"/>
                  </a:lnTo>
                  <a:cubicBezTo>
                    <a:pt x="146" y="1289"/>
                    <a:pt x="195" y="1277"/>
                    <a:pt x="243" y="1265"/>
                  </a:cubicBezTo>
                  <a:cubicBezTo>
                    <a:pt x="268" y="1252"/>
                    <a:pt x="292" y="1252"/>
                    <a:pt x="316" y="1252"/>
                  </a:cubicBezTo>
                  <a:close/>
                  <a:moveTo>
                    <a:pt x="341" y="1411"/>
                  </a:moveTo>
                  <a:cubicBezTo>
                    <a:pt x="353" y="1423"/>
                    <a:pt x="353" y="1423"/>
                    <a:pt x="353" y="1435"/>
                  </a:cubicBezTo>
                  <a:cubicBezTo>
                    <a:pt x="341" y="1435"/>
                    <a:pt x="316" y="1435"/>
                    <a:pt x="305" y="1447"/>
                  </a:cubicBezTo>
                  <a:lnTo>
                    <a:pt x="243" y="1447"/>
                  </a:lnTo>
                  <a:cubicBezTo>
                    <a:pt x="225" y="1453"/>
                    <a:pt x="207" y="1456"/>
                    <a:pt x="190" y="1456"/>
                  </a:cubicBezTo>
                  <a:cubicBezTo>
                    <a:pt x="174" y="1456"/>
                    <a:pt x="158" y="1453"/>
                    <a:pt x="146" y="1447"/>
                  </a:cubicBezTo>
                  <a:lnTo>
                    <a:pt x="97" y="1447"/>
                  </a:lnTo>
                  <a:lnTo>
                    <a:pt x="110" y="1423"/>
                  </a:lnTo>
                  <a:lnTo>
                    <a:pt x="146" y="1423"/>
                  </a:lnTo>
                  <a:cubicBezTo>
                    <a:pt x="207" y="1423"/>
                    <a:pt x="268" y="1423"/>
                    <a:pt x="329" y="1411"/>
                  </a:cubicBezTo>
                  <a:close/>
                  <a:moveTo>
                    <a:pt x="365" y="1520"/>
                  </a:moveTo>
                  <a:cubicBezTo>
                    <a:pt x="378" y="1532"/>
                    <a:pt x="378" y="1544"/>
                    <a:pt x="378" y="1544"/>
                  </a:cubicBezTo>
                  <a:cubicBezTo>
                    <a:pt x="365" y="1557"/>
                    <a:pt x="353" y="1557"/>
                    <a:pt x="353" y="1557"/>
                  </a:cubicBezTo>
                  <a:cubicBezTo>
                    <a:pt x="329" y="1568"/>
                    <a:pt x="305" y="1568"/>
                    <a:pt x="280" y="1568"/>
                  </a:cubicBezTo>
                  <a:cubicBezTo>
                    <a:pt x="268" y="1565"/>
                    <a:pt x="257" y="1563"/>
                    <a:pt x="247" y="1563"/>
                  </a:cubicBezTo>
                  <a:cubicBezTo>
                    <a:pt x="226" y="1563"/>
                    <a:pt x="207" y="1568"/>
                    <a:pt x="183" y="1568"/>
                  </a:cubicBezTo>
                  <a:lnTo>
                    <a:pt x="97" y="1568"/>
                  </a:lnTo>
                  <a:lnTo>
                    <a:pt x="97" y="1532"/>
                  </a:lnTo>
                  <a:lnTo>
                    <a:pt x="243" y="1532"/>
                  </a:lnTo>
                  <a:cubicBezTo>
                    <a:pt x="268" y="1532"/>
                    <a:pt x="292" y="1532"/>
                    <a:pt x="316" y="1520"/>
                  </a:cubicBezTo>
                  <a:close/>
                  <a:moveTo>
                    <a:pt x="378" y="1630"/>
                  </a:moveTo>
                  <a:cubicBezTo>
                    <a:pt x="378" y="1641"/>
                    <a:pt x="389" y="1641"/>
                    <a:pt x="389" y="1641"/>
                  </a:cubicBezTo>
                  <a:cubicBezTo>
                    <a:pt x="389" y="1654"/>
                    <a:pt x="389" y="1666"/>
                    <a:pt x="402" y="1678"/>
                  </a:cubicBezTo>
                  <a:cubicBezTo>
                    <a:pt x="353" y="1678"/>
                    <a:pt x="316" y="1678"/>
                    <a:pt x="280" y="1690"/>
                  </a:cubicBezTo>
                  <a:cubicBezTo>
                    <a:pt x="219" y="1690"/>
                    <a:pt x="159" y="1703"/>
                    <a:pt x="97" y="1703"/>
                  </a:cubicBezTo>
                  <a:lnTo>
                    <a:pt x="97" y="1654"/>
                  </a:lnTo>
                  <a:lnTo>
                    <a:pt x="183" y="1654"/>
                  </a:lnTo>
                  <a:cubicBezTo>
                    <a:pt x="207" y="1641"/>
                    <a:pt x="243" y="1641"/>
                    <a:pt x="268" y="1641"/>
                  </a:cubicBezTo>
                  <a:lnTo>
                    <a:pt x="353" y="1641"/>
                  </a:lnTo>
                  <a:cubicBezTo>
                    <a:pt x="353" y="1641"/>
                    <a:pt x="365" y="1641"/>
                    <a:pt x="378" y="1630"/>
                  </a:cubicBezTo>
                  <a:close/>
                  <a:moveTo>
                    <a:pt x="341" y="1204"/>
                  </a:moveTo>
                  <a:lnTo>
                    <a:pt x="329" y="1216"/>
                  </a:lnTo>
                  <a:cubicBezTo>
                    <a:pt x="305" y="1216"/>
                    <a:pt x="268" y="1216"/>
                    <a:pt x="232" y="1228"/>
                  </a:cubicBezTo>
                  <a:cubicBezTo>
                    <a:pt x="197" y="1237"/>
                    <a:pt x="163" y="1245"/>
                    <a:pt x="132" y="1245"/>
                  </a:cubicBezTo>
                  <a:cubicBezTo>
                    <a:pt x="120" y="1245"/>
                    <a:pt x="108" y="1244"/>
                    <a:pt x="97" y="1241"/>
                  </a:cubicBezTo>
                  <a:lnTo>
                    <a:pt x="73" y="1241"/>
                  </a:lnTo>
                  <a:lnTo>
                    <a:pt x="73" y="1265"/>
                  </a:lnTo>
                  <a:lnTo>
                    <a:pt x="73" y="1350"/>
                  </a:lnTo>
                  <a:lnTo>
                    <a:pt x="73" y="1374"/>
                  </a:lnTo>
                  <a:lnTo>
                    <a:pt x="146" y="1374"/>
                  </a:lnTo>
                  <a:cubicBezTo>
                    <a:pt x="207" y="1374"/>
                    <a:pt x="280" y="1374"/>
                    <a:pt x="341" y="1362"/>
                  </a:cubicBezTo>
                  <a:lnTo>
                    <a:pt x="341" y="1374"/>
                  </a:lnTo>
                  <a:lnTo>
                    <a:pt x="329" y="1374"/>
                  </a:lnTo>
                  <a:cubicBezTo>
                    <a:pt x="268" y="1387"/>
                    <a:pt x="207" y="1387"/>
                    <a:pt x="146" y="1387"/>
                  </a:cubicBezTo>
                  <a:lnTo>
                    <a:pt x="97" y="1387"/>
                  </a:lnTo>
                  <a:lnTo>
                    <a:pt x="73" y="1374"/>
                  </a:lnTo>
                  <a:lnTo>
                    <a:pt x="61" y="1471"/>
                  </a:lnTo>
                  <a:lnTo>
                    <a:pt x="73" y="1496"/>
                  </a:lnTo>
                  <a:lnTo>
                    <a:pt x="97" y="1484"/>
                  </a:lnTo>
                  <a:lnTo>
                    <a:pt x="243" y="1484"/>
                  </a:lnTo>
                  <a:cubicBezTo>
                    <a:pt x="268" y="1484"/>
                    <a:pt x="292" y="1484"/>
                    <a:pt x="316" y="1471"/>
                  </a:cubicBezTo>
                  <a:cubicBezTo>
                    <a:pt x="329" y="1471"/>
                    <a:pt x="353" y="1471"/>
                    <a:pt x="365" y="1460"/>
                  </a:cubicBezTo>
                  <a:lnTo>
                    <a:pt x="389" y="1471"/>
                  </a:lnTo>
                  <a:lnTo>
                    <a:pt x="365" y="1484"/>
                  </a:lnTo>
                  <a:lnTo>
                    <a:pt x="305" y="1484"/>
                  </a:lnTo>
                  <a:cubicBezTo>
                    <a:pt x="280" y="1496"/>
                    <a:pt x="268" y="1496"/>
                    <a:pt x="243" y="1496"/>
                  </a:cubicBezTo>
                  <a:lnTo>
                    <a:pt x="61" y="1496"/>
                  </a:lnTo>
                  <a:lnTo>
                    <a:pt x="61" y="1520"/>
                  </a:lnTo>
                  <a:lnTo>
                    <a:pt x="61" y="1568"/>
                  </a:lnTo>
                  <a:lnTo>
                    <a:pt x="61" y="1593"/>
                  </a:lnTo>
                  <a:lnTo>
                    <a:pt x="61" y="1605"/>
                  </a:lnTo>
                  <a:lnTo>
                    <a:pt x="61" y="1630"/>
                  </a:lnTo>
                  <a:lnTo>
                    <a:pt x="61" y="1727"/>
                  </a:lnTo>
                  <a:lnTo>
                    <a:pt x="61" y="1739"/>
                  </a:lnTo>
                  <a:lnTo>
                    <a:pt x="86" y="1739"/>
                  </a:lnTo>
                  <a:cubicBezTo>
                    <a:pt x="146" y="1739"/>
                    <a:pt x="219" y="1727"/>
                    <a:pt x="292" y="1727"/>
                  </a:cubicBezTo>
                  <a:cubicBezTo>
                    <a:pt x="329" y="1714"/>
                    <a:pt x="365" y="1714"/>
                    <a:pt x="402" y="1714"/>
                  </a:cubicBezTo>
                  <a:lnTo>
                    <a:pt x="438" y="1703"/>
                  </a:lnTo>
                  <a:lnTo>
                    <a:pt x="438" y="1690"/>
                  </a:lnTo>
                  <a:cubicBezTo>
                    <a:pt x="426" y="1666"/>
                    <a:pt x="426" y="1641"/>
                    <a:pt x="426" y="1617"/>
                  </a:cubicBezTo>
                  <a:lnTo>
                    <a:pt x="414" y="1593"/>
                  </a:lnTo>
                  <a:lnTo>
                    <a:pt x="402" y="1605"/>
                  </a:lnTo>
                  <a:lnTo>
                    <a:pt x="389" y="1605"/>
                  </a:lnTo>
                  <a:lnTo>
                    <a:pt x="378" y="1593"/>
                  </a:lnTo>
                  <a:lnTo>
                    <a:pt x="365" y="1605"/>
                  </a:lnTo>
                  <a:lnTo>
                    <a:pt x="268" y="1605"/>
                  </a:lnTo>
                  <a:cubicBezTo>
                    <a:pt x="232" y="1605"/>
                    <a:pt x="207" y="1617"/>
                    <a:pt x="183" y="1617"/>
                  </a:cubicBezTo>
                  <a:lnTo>
                    <a:pt x="73" y="1617"/>
                  </a:lnTo>
                  <a:lnTo>
                    <a:pt x="97" y="1605"/>
                  </a:lnTo>
                  <a:lnTo>
                    <a:pt x="183" y="1605"/>
                  </a:lnTo>
                  <a:cubicBezTo>
                    <a:pt x="219" y="1605"/>
                    <a:pt x="256" y="1593"/>
                    <a:pt x="280" y="1593"/>
                  </a:cubicBezTo>
                  <a:cubicBezTo>
                    <a:pt x="297" y="1593"/>
                    <a:pt x="318" y="1598"/>
                    <a:pt x="338" y="1598"/>
                  </a:cubicBezTo>
                  <a:cubicBezTo>
                    <a:pt x="347" y="1598"/>
                    <a:pt x="357" y="1597"/>
                    <a:pt x="365" y="1593"/>
                  </a:cubicBezTo>
                  <a:cubicBezTo>
                    <a:pt x="378" y="1581"/>
                    <a:pt x="389" y="1581"/>
                    <a:pt x="402" y="1581"/>
                  </a:cubicBezTo>
                  <a:lnTo>
                    <a:pt x="414" y="1581"/>
                  </a:lnTo>
                  <a:lnTo>
                    <a:pt x="414" y="1557"/>
                  </a:lnTo>
                  <a:cubicBezTo>
                    <a:pt x="414" y="1532"/>
                    <a:pt x="402" y="1520"/>
                    <a:pt x="402" y="1496"/>
                  </a:cubicBezTo>
                  <a:lnTo>
                    <a:pt x="389" y="1460"/>
                  </a:lnTo>
                  <a:lnTo>
                    <a:pt x="389" y="1435"/>
                  </a:lnTo>
                  <a:cubicBezTo>
                    <a:pt x="389" y="1423"/>
                    <a:pt x="378" y="1398"/>
                    <a:pt x="378" y="1387"/>
                  </a:cubicBezTo>
                  <a:lnTo>
                    <a:pt x="365" y="1350"/>
                  </a:lnTo>
                  <a:lnTo>
                    <a:pt x="365" y="1338"/>
                  </a:lnTo>
                  <a:cubicBezTo>
                    <a:pt x="353" y="1301"/>
                    <a:pt x="353" y="1265"/>
                    <a:pt x="341" y="1228"/>
                  </a:cubicBezTo>
                  <a:lnTo>
                    <a:pt x="341" y="1204"/>
                  </a:lnTo>
                  <a:close/>
                  <a:moveTo>
                    <a:pt x="402" y="1751"/>
                  </a:moveTo>
                  <a:cubicBezTo>
                    <a:pt x="414" y="1763"/>
                    <a:pt x="414" y="1776"/>
                    <a:pt x="414" y="1787"/>
                  </a:cubicBezTo>
                  <a:lnTo>
                    <a:pt x="414" y="1812"/>
                  </a:lnTo>
                  <a:cubicBezTo>
                    <a:pt x="341" y="1824"/>
                    <a:pt x="280" y="1836"/>
                    <a:pt x="207" y="1836"/>
                  </a:cubicBezTo>
                  <a:cubicBezTo>
                    <a:pt x="170" y="1849"/>
                    <a:pt x="134" y="1849"/>
                    <a:pt x="97" y="1849"/>
                  </a:cubicBezTo>
                  <a:lnTo>
                    <a:pt x="97" y="1824"/>
                  </a:lnTo>
                  <a:lnTo>
                    <a:pt x="97" y="1787"/>
                  </a:lnTo>
                  <a:cubicBezTo>
                    <a:pt x="159" y="1787"/>
                    <a:pt x="219" y="1776"/>
                    <a:pt x="280" y="1763"/>
                  </a:cubicBezTo>
                  <a:cubicBezTo>
                    <a:pt x="329" y="1763"/>
                    <a:pt x="365" y="1763"/>
                    <a:pt x="402" y="1751"/>
                  </a:cubicBezTo>
                  <a:close/>
                  <a:moveTo>
                    <a:pt x="426" y="1897"/>
                  </a:moveTo>
                  <a:lnTo>
                    <a:pt x="426" y="1970"/>
                  </a:lnTo>
                  <a:lnTo>
                    <a:pt x="414" y="1970"/>
                  </a:lnTo>
                  <a:cubicBezTo>
                    <a:pt x="378" y="1982"/>
                    <a:pt x="329" y="1982"/>
                    <a:pt x="280" y="1995"/>
                  </a:cubicBezTo>
                  <a:cubicBezTo>
                    <a:pt x="262" y="2000"/>
                    <a:pt x="244" y="2003"/>
                    <a:pt x="224" y="2003"/>
                  </a:cubicBezTo>
                  <a:cubicBezTo>
                    <a:pt x="204" y="2003"/>
                    <a:pt x="183" y="2000"/>
                    <a:pt x="159" y="1995"/>
                  </a:cubicBezTo>
                  <a:lnTo>
                    <a:pt x="122" y="1995"/>
                  </a:lnTo>
                  <a:cubicBezTo>
                    <a:pt x="110" y="1995"/>
                    <a:pt x="110" y="1995"/>
                    <a:pt x="97" y="1982"/>
                  </a:cubicBezTo>
                  <a:lnTo>
                    <a:pt x="97" y="1933"/>
                  </a:lnTo>
                  <a:lnTo>
                    <a:pt x="146" y="1933"/>
                  </a:lnTo>
                  <a:cubicBezTo>
                    <a:pt x="183" y="1922"/>
                    <a:pt x="219" y="1922"/>
                    <a:pt x="243" y="1922"/>
                  </a:cubicBezTo>
                  <a:cubicBezTo>
                    <a:pt x="280" y="1909"/>
                    <a:pt x="305" y="1909"/>
                    <a:pt x="341" y="1909"/>
                  </a:cubicBezTo>
                  <a:lnTo>
                    <a:pt x="402" y="1909"/>
                  </a:lnTo>
                  <a:cubicBezTo>
                    <a:pt x="414" y="1897"/>
                    <a:pt x="414" y="1897"/>
                    <a:pt x="426" y="1897"/>
                  </a:cubicBezTo>
                  <a:close/>
                  <a:moveTo>
                    <a:pt x="438" y="2055"/>
                  </a:moveTo>
                  <a:lnTo>
                    <a:pt x="438" y="2068"/>
                  </a:lnTo>
                  <a:cubicBezTo>
                    <a:pt x="389" y="2068"/>
                    <a:pt x="341" y="2079"/>
                    <a:pt x="305" y="2079"/>
                  </a:cubicBezTo>
                  <a:cubicBezTo>
                    <a:pt x="243" y="2092"/>
                    <a:pt x="170" y="2104"/>
                    <a:pt x="110" y="2104"/>
                  </a:cubicBezTo>
                  <a:lnTo>
                    <a:pt x="110" y="2079"/>
                  </a:lnTo>
                  <a:lnTo>
                    <a:pt x="268" y="2079"/>
                  </a:lnTo>
                  <a:cubicBezTo>
                    <a:pt x="305" y="2079"/>
                    <a:pt x="329" y="2068"/>
                    <a:pt x="365" y="2068"/>
                  </a:cubicBezTo>
                  <a:cubicBezTo>
                    <a:pt x="389" y="2068"/>
                    <a:pt x="414" y="2055"/>
                    <a:pt x="438" y="2055"/>
                  </a:cubicBezTo>
                  <a:close/>
                  <a:moveTo>
                    <a:pt x="414" y="2152"/>
                  </a:moveTo>
                  <a:cubicBezTo>
                    <a:pt x="389" y="2189"/>
                    <a:pt x="365" y="2214"/>
                    <a:pt x="316" y="2225"/>
                  </a:cubicBezTo>
                  <a:cubicBezTo>
                    <a:pt x="305" y="2225"/>
                    <a:pt x="292" y="2238"/>
                    <a:pt x="268" y="2238"/>
                  </a:cubicBezTo>
                  <a:cubicBezTo>
                    <a:pt x="219" y="2225"/>
                    <a:pt x="183" y="2214"/>
                    <a:pt x="146" y="2189"/>
                  </a:cubicBezTo>
                  <a:cubicBezTo>
                    <a:pt x="183" y="2177"/>
                    <a:pt x="219" y="2177"/>
                    <a:pt x="256" y="2177"/>
                  </a:cubicBezTo>
                  <a:cubicBezTo>
                    <a:pt x="268" y="2177"/>
                    <a:pt x="280" y="2165"/>
                    <a:pt x="292" y="2165"/>
                  </a:cubicBezTo>
                  <a:lnTo>
                    <a:pt x="353" y="2165"/>
                  </a:lnTo>
                  <a:cubicBezTo>
                    <a:pt x="365" y="2165"/>
                    <a:pt x="389" y="2152"/>
                    <a:pt x="402" y="2152"/>
                  </a:cubicBezTo>
                  <a:close/>
                  <a:moveTo>
                    <a:pt x="414" y="1714"/>
                  </a:moveTo>
                  <a:cubicBezTo>
                    <a:pt x="378" y="1727"/>
                    <a:pt x="329" y="1727"/>
                    <a:pt x="280" y="1739"/>
                  </a:cubicBezTo>
                  <a:cubicBezTo>
                    <a:pt x="219" y="1739"/>
                    <a:pt x="146" y="1751"/>
                    <a:pt x="86" y="1751"/>
                  </a:cubicBezTo>
                  <a:lnTo>
                    <a:pt x="61" y="1751"/>
                  </a:lnTo>
                  <a:lnTo>
                    <a:pt x="61" y="1776"/>
                  </a:lnTo>
                  <a:lnTo>
                    <a:pt x="61" y="1824"/>
                  </a:lnTo>
                  <a:lnTo>
                    <a:pt x="61" y="1873"/>
                  </a:lnTo>
                  <a:lnTo>
                    <a:pt x="61" y="1909"/>
                  </a:lnTo>
                  <a:lnTo>
                    <a:pt x="61" y="2006"/>
                  </a:lnTo>
                  <a:lnTo>
                    <a:pt x="61" y="2031"/>
                  </a:lnTo>
                  <a:lnTo>
                    <a:pt x="86" y="2019"/>
                  </a:lnTo>
                  <a:lnTo>
                    <a:pt x="97" y="2019"/>
                  </a:lnTo>
                  <a:lnTo>
                    <a:pt x="97" y="2031"/>
                  </a:lnTo>
                  <a:lnTo>
                    <a:pt x="159" y="2031"/>
                  </a:lnTo>
                  <a:cubicBezTo>
                    <a:pt x="183" y="2031"/>
                    <a:pt x="212" y="2036"/>
                    <a:pt x="244" y="2036"/>
                  </a:cubicBezTo>
                  <a:cubicBezTo>
                    <a:pt x="260" y="2036"/>
                    <a:pt x="276" y="2035"/>
                    <a:pt x="292" y="2031"/>
                  </a:cubicBezTo>
                  <a:cubicBezTo>
                    <a:pt x="341" y="2019"/>
                    <a:pt x="378" y="2019"/>
                    <a:pt x="414" y="2006"/>
                  </a:cubicBezTo>
                  <a:lnTo>
                    <a:pt x="462" y="2006"/>
                  </a:lnTo>
                  <a:lnTo>
                    <a:pt x="438" y="2019"/>
                  </a:lnTo>
                  <a:cubicBezTo>
                    <a:pt x="414" y="2019"/>
                    <a:pt x="378" y="2031"/>
                    <a:pt x="353" y="2031"/>
                  </a:cubicBezTo>
                  <a:cubicBezTo>
                    <a:pt x="329" y="2031"/>
                    <a:pt x="292" y="2043"/>
                    <a:pt x="268" y="2043"/>
                  </a:cubicBezTo>
                  <a:lnTo>
                    <a:pt x="86" y="2043"/>
                  </a:lnTo>
                  <a:lnTo>
                    <a:pt x="61" y="2031"/>
                  </a:lnTo>
                  <a:lnTo>
                    <a:pt x="61" y="2055"/>
                  </a:lnTo>
                  <a:cubicBezTo>
                    <a:pt x="73" y="2079"/>
                    <a:pt x="73" y="2104"/>
                    <a:pt x="86" y="2128"/>
                  </a:cubicBezTo>
                  <a:lnTo>
                    <a:pt x="86" y="2141"/>
                  </a:lnTo>
                  <a:lnTo>
                    <a:pt x="97" y="2141"/>
                  </a:lnTo>
                  <a:cubicBezTo>
                    <a:pt x="170" y="2141"/>
                    <a:pt x="243" y="2128"/>
                    <a:pt x="305" y="2116"/>
                  </a:cubicBezTo>
                  <a:cubicBezTo>
                    <a:pt x="353" y="2116"/>
                    <a:pt x="389" y="2104"/>
                    <a:pt x="438" y="2104"/>
                  </a:cubicBezTo>
                  <a:lnTo>
                    <a:pt x="451" y="2104"/>
                  </a:lnTo>
                  <a:lnTo>
                    <a:pt x="438" y="2116"/>
                  </a:lnTo>
                  <a:lnTo>
                    <a:pt x="389" y="2116"/>
                  </a:lnTo>
                  <a:cubicBezTo>
                    <a:pt x="378" y="2128"/>
                    <a:pt x="365" y="2128"/>
                    <a:pt x="353" y="2128"/>
                  </a:cubicBezTo>
                  <a:lnTo>
                    <a:pt x="292" y="2128"/>
                  </a:lnTo>
                  <a:cubicBezTo>
                    <a:pt x="280" y="2141"/>
                    <a:pt x="268" y="2141"/>
                    <a:pt x="256" y="2141"/>
                  </a:cubicBezTo>
                  <a:cubicBezTo>
                    <a:pt x="207" y="2141"/>
                    <a:pt x="159" y="2152"/>
                    <a:pt x="110" y="2152"/>
                  </a:cubicBezTo>
                  <a:lnTo>
                    <a:pt x="86" y="2152"/>
                  </a:lnTo>
                  <a:lnTo>
                    <a:pt x="97" y="2177"/>
                  </a:lnTo>
                  <a:cubicBezTo>
                    <a:pt x="134" y="2238"/>
                    <a:pt x="195" y="2262"/>
                    <a:pt x="268" y="2262"/>
                  </a:cubicBezTo>
                  <a:lnTo>
                    <a:pt x="329" y="2262"/>
                  </a:lnTo>
                  <a:cubicBezTo>
                    <a:pt x="389" y="2250"/>
                    <a:pt x="438" y="2201"/>
                    <a:pt x="462" y="2128"/>
                  </a:cubicBezTo>
                  <a:lnTo>
                    <a:pt x="462" y="2104"/>
                  </a:lnTo>
                  <a:lnTo>
                    <a:pt x="462" y="2092"/>
                  </a:lnTo>
                  <a:lnTo>
                    <a:pt x="451" y="2079"/>
                  </a:lnTo>
                  <a:lnTo>
                    <a:pt x="462" y="2079"/>
                  </a:lnTo>
                  <a:cubicBezTo>
                    <a:pt x="462" y="2068"/>
                    <a:pt x="475" y="2043"/>
                    <a:pt x="475" y="2031"/>
                  </a:cubicBezTo>
                  <a:lnTo>
                    <a:pt x="462" y="2006"/>
                  </a:lnTo>
                  <a:lnTo>
                    <a:pt x="475" y="2006"/>
                  </a:lnTo>
                  <a:lnTo>
                    <a:pt x="462" y="1982"/>
                  </a:lnTo>
                  <a:lnTo>
                    <a:pt x="462" y="1885"/>
                  </a:lnTo>
                  <a:lnTo>
                    <a:pt x="451" y="1860"/>
                  </a:lnTo>
                  <a:lnTo>
                    <a:pt x="438" y="1873"/>
                  </a:lnTo>
                  <a:lnTo>
                    <a:pt x="426" y="1860"/>
                  </a:lnTo>
                  <a:cubicBezTo>
                    <a:pt x="414" y="1860"/>
                    <a:pt x="402" y="1873"/>
                    <a:pt x="402" y="1873"/>
                  </a:cubicBezTo>
                  <a:lnTo>
                    <a:pt x="341" y="1873"/>
                  </a:lnTo>
                  <a:cubicBezTo>
                    <a:pt x="305" y="1873"/>
                    <a:pt x="268" y="1873"/>
                    <a:pt x="243" y="1885"/>
                  </a:cubicBezTo>
                  <a:cubicBezTo>
                    <a:pt x="207" y="1885"/>
                    <a:pt x="183" y="1897"/>
                    <a:pt x="146" y="1897"/>
                  </a:cubicBezTo>
                  <a:lnTo>
                    <a:pt x="97" y="1897"/>
                  </a:lnTo>
                  <a:lnTo>
                    <a:pt x="97" y="1885"/>
                  </a:lnTo>
                  <a:cubicBezTo>
                    <a:pt x="134" y="1885"/>
                    <a:pt x="170" y="1885"/>
                    <a:pt x="207" y="1873"/>
                  </a:cubicBezTo>
                  <a:cubicBezTo>
                    <a:pt x="280" y="1860"/>
                    <a:pt x="365" y="1860"/>
                    <a:pt x="438" y="1849"/>
                  </a:cubicBezTo>
                  <a:lnTo>
                    <a:pt x="451" y="1849"/>
                  </a:lnTo>
                  <a:lnTo>
                    <a:pt x="451" y="1824"/>
                  </a:lnTo>
                  <a:lnTo>
                    <a:pt x="451" y="1787"/>
                  </a:lnTo>
                  <a:cubicBezTo>
                    <a:pt x="451" y="1776"/>
                    <a:pt x="438" y="1763"/>
                    <a:pt x="438" y="1751"/>
                  </a:cubicBezTo>
                  <a:lnTo>
                    <a:pt x="438" y="1714"/>
                  </a:lnTo>
                  <a:close/>
                  <a:moveTo>
                    <a:pt x="219" y="36"/>
                  </a:moveTo>
                  <a:cubicBezTo>
                    <a:pt x="219" y="60"/>
                    <a:pt x="232" y="73"/>
                    <a:pt x="243" y="97"/>
                  </a:cubicBezTo>
                  <a:cubicBezTo>
                    <a:pt x="243" y="122"/>
                    <a:pt x="256" y="158"/>
                    <a:pt x="280" y="182"/>
                  </a:cubicBezTo>
                  <a:cubicBezTo>
                    <a:pt x="280" y="195"/>
                    <a:pt x="292" y="206"/>
                    <a:pt x="305" y="219"/>
                  </a:cubicBezTo>
                  <a:cubicBezTo>
                    <a:pt x="305" y="231"/>
                    <a:pt x="316" y="243"/>
                    <a:pt x="316" y="255"/>
                  </a:cubicBezTo>
                  <a:lnTo>
                    <a:pt x="316" y="268"/>
                  </a:lnTo>
                  <a:cubicBezTo>
                    <a:pt x="316" y="279"/>
                    <a:pt x="329" y="292"/>
                    <a:pt x="329" y="304"/>
                  </a:cubicBezTo>
                  <a:lnTo>
                    <a:pt x="329" y="316"/>
                  </a:lnTo>
                  <a:lnTo>
                    <a:pt x="316" y="328"/>
                  </a:lnTo>
                  <a:lnTo>
                    <a:pt x="329" y="341"/>
                  </a:lnTo>
                  <a:lnTo>
                    <a:pt x="341" y="341"/>
                  </a:lnTo>
                  <a:lnTo>
                    <a:pt x="341" y="352"/>
                  </a:lnTo>
                  <a:lnTo>
                    <a:pt x="353" y="352"/>
                  </a:lnTo>
                  <a:cubicBezTo>
                    <a:pt x="353" y="352"/>
                    <a:pt x="353" y="365"/>
                    <a:pt x="341" y="365"/>
                  </a:cubicBezTo>
                  <a:lnTo>
                    <a:pt x="341" y="377"/>
                  </a:lnTo>
                  <a:lnTo>
                    <a:pt x="341" y="462"/>
                  </a:lnTo>
                  <a:cubicBezTo>
                    <a:pt x="341" y="524"/>
                    <a:pt x="338" y="589"/>
                    <a:pt x="339" y="654"/>
                  </a:cubicBezTo>
                  <a:lnTo>
                    <a:pt x="339" y="654"/>
                  </a:lnTo>
                  <a:cubicBezTo>
                    <a:pt x="329" y="561"/>
                    <a:pt x="329" y="458"/>
                    <a:pt x="329" y="365"/>
                  </a:cubicBezTo>
                  <a:lnTo>
                    <a:pt x="329" y="352"/>
                  </a:lnTo>
                  <a:lnTo>
                    <a:pt x="316" y="352"/>
                  </a:lnTo>
                  <a:lnTo>
                    <a:pt x="316" y="341"/>
                  </a:lnTo>
                  <a:lnTo>
                    <a:pt x="316" y="328"/>
                  </a:lnTo>
                  <a:lnTo>
                    <a:pt x="183" y="328"/>
                  </a:lnTo>
                  <a:cubicBezTo>
                    <a:pt x="159" y="328"/>
                    <a:pt x="134" y="341"/>
                    <a:pt x="110" y="341"/>
                  </a:cubicBezTo>
                  <a:lnTo>
                    <a:pt x="61" y="341"/>
                  </a:lnTo>
                  <a:lnTo>
                    <a:pt x="49" y="352"/>
                  </a:lnTo>
                  <a:lnTo>
                    <a:pt x="49" y="365"/>
                  </a:lnTo>
                  <a:cubicBezTo>
                    <a:pt x="49" y="523"/>
                    <a:pt x="49" y="717"/>
                    <a:pt x="61" y="912"/>
                  </a:cubicBezTo>
                  <a:lnTo>
                    <a:pt x="61" y="949"/>
                  </a:lnTo>
                  <a:cubicBezTo>
                    <a:pt x="61" y="1131"/>
                    <a:pt x="73" y="1204"/>
                    <a:pt x="86" y="1228"/>
                  </a:cubicBezTo>
                  <a:lnTo>
                    <a:pt x="110" y="1228"/>
                  </a:lnTo>
                  <a:cubicBezTo>
                    <a:pt x="146" y="1228"/>
                    <a:pt x="183" y="1216"/>
                    <a:pt x="219" y="1216"/>
                  </a:cubicBezTo>
                  <a:cubicBezTo>
                    <a:pt x="256" y="1204"/>
                    <a:pt x="292" y="1204"/>
                    <a:pt x="329" y="1204"/>
                  </a:cubicBezTo>
                  <a:lnTo>
                    <a:pt x="341" y="1179"/>
                  </a:lnTo>
                  <a:lnTo>
                    <a:pt x="353" y="1168"/>
                  </a:lnTo>
                  <a:lnTo>
                    <a:pt x="353" y="1131"/>
                  </a:lnTo>
                  <a:cubicBezTo>
                    <a:pt x="365" y="1095"/>
                    <a:pt x="365" y="1058"/>
                    <a:pt x="365" y="1022"/>
                  </a:cubicBezTo>
                  <a:cubicBezTo>
                    <a:pt x="365" y="985"/>
                    <a:pt x="365" y="949"/>
                    <a:pt x="353" y="912"/>
                  </a:cubicBezTo>
                  <a:cubicBezTo>
                    <a:pt x="353" y="876"/>
                    <a:pt x="341" y="839"/>
                    <a:pt x="341" y="814"/>
                  </a:cubicBezTo>
                  <a:lnTo>
                    <a:pt x="341" y="706"/>
                  </a:lnTo>
                  <a:lnTo>
                    <a:pt x="341" y="706"/>
                  </a:lnTo>
                  <a:cubicBezTo>
                    <a:pt x="344" y="764"/>
                    <a:pt x="350" y="821"/>
                    <a:pt x="365" y="876"/>
                  </a:cubicBezTo>
                  <a:cubicBezTo>
                    <a:pt x="389" y="960"/>
                    <a:pt x="378" y="1033"/>
                    <a:pt x="365" y="1106"/>
                  </a:cubicBezTo>
                  <a:cubicBezTo>
                    <a:pt x="365" y="1143"/>
                    <a:pt x="353" y="1168"/>
                    <a:pt x="353" y="1192"/>
                  </a:cubicBezTo>
                  <a:lnTo>
                    <a:pt x="353" y="1204"/>
                  </a:lnTo>
                  <a:lnTo>
                    <a:pt x="353" y="1216"/>
                  </a:lnTo>
                  <a:lnTo>
                    <a:pt x="389" y="1362"/>
                  </a:lnTo>
                  <a:cubicBezTo>
                    <a:pt x="402" y="1435"/>
                    <a:pt x="426" y="1520"/>
                    <a:pt x="438" y="1605"/>
                  </a:cubicBezTo>
                  <a:lnTo>
                    <a:pt x="475" y="1897"/>
                  </a:lnTo>
                  <a:lnTo>
                    <a:pt x="475" y="1982"/>
                  </a:lnTo>
                  <a:lnTo>
                    <a:pt x="475" y="1995"/>
                  </a:lnTo>
                  <a:lnTo>
                    <a:pt x="487" y="2079"/>
                  </a:lnTo>
                  <a:lnTo>
                    <a:pt x="511" y="2006"/>
                  </a:lnTo>
                  <a:cubicBezTo>
                    <a:pt x="535" y="1933"/>
                    <a:pt x="535" y="1873"/>
                    <a:pt x="524" y="1800"/>
                  </a:cubicBezTo>
                  <a:cubicBezTo>
                    <a:pt x="524" y="1776"/>
                    <a:pt x="524" y="1763"/>
                    <a:pt x="511" y="1739"/>
                  </a:cubicBezTo>
                  <a:cubicBezTo>
                    <a:pt x="511" y="1641"/>
                    <a:pt x="499" y="1544"/>
                    <a:pt x="475" y="1447"/>
                  </a:cubicBezTo>
                  <a:cubicBezTo>
                    <a:pt x="475" y="1435"/>
                    <a:pt x="462" y="1423"/>
                    <a:pt x="462" y="1398"/>
                  </a:cubicBezTo>
                  <a:cubicBezTo>
                    <a:pt x="426" y="1325"/>
                    <a:pt x="389" y="1192"/>
                    <a:pt x="426" y="1143"/>
                  </a:cubicBezTo>
                  <a:cubicBezTo>
                    <a:pt x="435" y="1134"/>
                    <a:pt x="443" y="1126"/>
                    <a:pt x="448" y="1126"/>
                  </a:cubicBezTo>
                  <a:cubicBezTo>
                    <a:pt x="450" y="1126"/>
                    <a:pt x="451" y="1127"/>
                    <a:pt x="451" y="1131"/>
                  </a:cubicBezTo>
                  <a:cubicBezTo>
                    <a:pt x="524" y="1143"/>
                    <a:pt x="584" y="1447"/>
                    <a:pt x="597" y="1557"/>
                  </a:cubicBezTo>
                  <a:cubicBezTo>
                    <a:pt x="621" y="1714"/>
                    <a:pt x="633" y="1885"/>
                    <a:pt x="633" y="2055"/>
                  </a:cubicBezTo>
                  <a:cubicBezTo>
                    <a:pt x="645" y="2152"/>
                    <a:pt x="621" y="2238"/>
                    <a:pt x="548" y="2311"/>
                  </a:cubicBezTo>
                  <a:cubicBezTo>
                    <a:pt x="488" y="2362"/>
                    <a:pt x="406" y="2383"/>
                    <a:pt x="332" y="2383"/>
                  </a:cubicBezTo>
                  <a:cubicBezTo>
                    <a:pt x="300" y="2383"/>
                    <a:pt x="270" y="2379"/>
                    <a:pt x="243" y="2371"/>
                  </a:cubicBezTo>
                  <a:cubicBezTo>
                    <a:pt x="207" y="2359"/>
                    <a:pt x="183" y="2347"/>
                    <a:pt x="183" y="2322"/>
                  </a:cubicBezTo>
                  <a:cubicBezTo>
                    <a:pt x="170" y="2311"/>
                    <a:pt x="170" y="2286"/>
                    <a:pt x="183" y="2262"/>
                  </a:cubicBezTo>
                  <a:lnTo>
                    <a:pt x="183" y="2250"/>
                  </a:lnTo>
                  <a:lnTo>
                    <a:pt x="170" y="2250"/>
                  </a:lnTo>
                  <a:cubicBezTo>
                    <a:pt x="86" y="2201"/>
                    <a:pt x="37" y="2116"/>
                    <a:pt x="49" y="2006"/>
                  </a:cubicBezTo>
                  <a:lnTo>
                    <a:pt x="49" y="1763"/>
                  </a:lnTo>
                  <a:lnTo>
                    <a:pt x="49" y="1630"/>
                  </a:lnTo>
                  <a:lnTo>
                    <a:pt x="49" y="1423"/>
                  </a:lnTo>
                  <a:cubicBezTo>
                    <a:pt x="61" y="1362"/>
                    <a:pt x="61" y="1301"/>
                    <a:pt x="61" y="1241"/>
                  </a:cubicBezTo>
                  <a:lnTo>
                    <a:pt x="73" y="1228"/>
                  </a:lnTo>
                  <a:lnTo>
                    <a:pt x="61" y="1216"/>
                  </a:lnTo>
                  <a:cubicBezTo>
                    <a:pt x="49" y="1192"/>
                    <a:pt x="49" y="1155"/>
                    <a:pt x="49" y="1106"/>
                  </a:cubicBezTo>
                  <a:lnTo>
                    <a:pt x="49" y="1058"/>
                  </a:lnTo>
                  <a:lnTo>
                    <a:pt x="49" y="766"/>
                  </a:lnTo>
                  <a:cubicBezTo>
                    <a:pt x="49" y="633"/>
                    <a:pt x="37" y="487"/>
                    <a:pt x="37" y="341"/>
                  </a:cubicBezTo>
                  <a:lnTo>
                    <a:pt x="49" y="328"/>
                  </a:lnTo>
                  <a:lnTo>
                    <a:pt x="37" y="316"/>
                  </a:lnTo>
                  <a:cubicBezTo>
                    <a:pt x="49" y="279"/>
                    <a:pt x="61" y="231"/>
                    <a:pt x="86" y="195"/>
                  </a:cubicBezTo>
                  <a:lnTo>
                    <a:pt x="86" y="182"/>
                  </a:lnTo>
                  <a:cubicBezTo>
                    <a:pt x="86" y="182"/>
                    <a:pt x="86" y="170"/>
                    <a:pt x="97" y="170"/>
                  </a:cubicBezTo>
                  <a:lnTo>
                    <a:pt x="122" y="146"/>
                  </a:lnTo>
                  <a:cubicBezTo>
                    <a:pt x="122" y="146"/>
                    <a:pt x="122" y="133"/>
                    <a:pt x="134" y="133"/>
                  </a:cubicBezTo>
                  <a:lnTo>
                    <a:pt x="146" y="122"/>
                  </a:lnTo>
                  <a:cubicBezTo>
                    <a:pt x="159" y="109"/>
                    <a:pt x="159" y="97"/>
                    <a:pt x="170" y="85"/>
                  </a:cubicBezTo>
                  <a:cubicBezTo>
                    <a:pt x="183" y="60"/>
                    <a:pt x="195" y="49"/>
                    <a:pt x="207" y="36"/>
                  </a:cubicBezTo>
                  <a:close/>
                  <a:moveTo>
                    <a:pt x="219" y="0"/>
                  </a:moveTo>
                  <a:cubicBezTo>
                    <a:pt x="207" y="0"/>
                    <a:pt x="195" y="0"/>
                    <a:pt x="183" y="12"/>
                  </a:cubicBezTo>
                  <a:cubicBezTo>
                    <a:pt x="159" y="24"/>
                    <a:pt x="146" y="49"/>
                    <a:pt x="146" y="60"/>
                  </a:cubicBezTo>
                  <a:lnTo>
                    <a:pt x="134" y="73"/>
                  </a:lnTo>
                  <a:cubicBezTo>
                    <a:pt x="134" y="85"/>
                    <a:pt x="122" y="97"/>
                    <a:pt x="122" y="97"/>
                  </a:cubicBezTo>
                  <a:cubicBezTo>
                    <a:pt x="122" y="97"/>
                    <a:pt x="110" y="97"/>
                    <a:pt x="110" y="109"/>
                  </a:cubicBezTo>
                  <a:cubicBezTo>
                    <a:pt x="97" y="109"/>
                    <a:pt x="97" y="122"/>
                    <a:pt x="86" y="122"/>
                  </a:cubicBezTo>
                  <a:lnTo>
                    <a:pt x="73" y="146"/>
                  </a:lnTo>
                  <a:cubicBezTo>
                    <a:pt x="61" y="146"/>
                    <a:pt x="49" y="158"/>
                    <a:pt x="49" y="170"/>
                  </a:cubicBezTo>
                  <a:lnTo>
                    <a:pt x="49" y="195"/>
                  </a:lnTo>
                  <a:cubicBezTo>
                    <a:pt x="37" y="219"/>
                    <a:pt x="13" y="268"/>
                    <a:pt x="0" y="316"/>
                  </a:cubicBezTo>
                  <a:lnTo>
                    <a:pt x="0" y="328"/>
                  </a:lnTo>
                  <a:lnTo>
                    <a:pt x="0" y="341"/>
                  </a:lnTo>
                  <a:cubicBezTo>
                    <a:pt x="0" y="487"/>
                    <a:pt x="13" y="633"/>
                    <a:pt x="13" y="766"/>
                  </a:cubicBezTo>
                  <a:cubicBezTo>
                    <a:pt x="13" y="863"/>
                    <a:pt x="13" y="960"/>
                    <a:pt x="24" y="1058"/>
                  </a:cubicBezTo>
                  <a:cubicBezTo>
                    <a:pt x="24" y="1082"/>
                    <a:pt x="13" y="1095"/>
                    <a:pt x="13" y="1106"/>
                  </a:cubicBezTo>
                  <a:cubicBezTo>
                    <a:pt x="13" y="1143"/>
                    <a:pt x="13" y="1192"/>
                    <a:pt x="24" y="1228"/>
                  </a:cubicBezTo>
                  <a:lnTo>
                    <a:pt x="24" y="1241"/>
                  </a:lnTo>
                  <a:cubicBezTo>
                    <a:pt x="24" y="1301"/>
                    <a:pt x="24" y="1362"/>
                    <a:pt x="13" y="1423"/>
                  </a:cubicBezTo>
                  <a:lnTo>
                    <a:pt x="13" y="1630"/>
                  </a:lnTo>
                  <a:lnTo>
                    <a:pt x="13" y="1763"/>
                  </a:lnTo>
                  <a:lnTo>
                    <a:pt x="13" y="2006"/>
                  </a:lnTo>
                  <a:cubicBezTo>
                    <a:pt x="0" y="2116"/>
                    <a:pt x="49" y="2214"/>
                    <a:pt x="134" y="2274"/>
                  </a:cubicBezTo>
                  <a:cubicBezTo>
                    <a:pt x="134" y="2298"/>
                    <a:pt x="134" y="2322"/>
                    <a:pt x="146" y="2335"/>
                  </a:cubicBezTo>
                  <a:cubicBezTo>
                    <a:pt x="159" y="2371"/>
                    <a:pt x="195" y="2395"/>
                    <a:pt x="232" y="2408"/>
                  </a:cubicBezTo>
                  <a:cubicBezTo>
                    <a:pt x="256" y="2408"/>
                    <a:pt x="292" y="2420"/>
                    <a:pt x="329" y="2420"/>
                  </a:cubicBezTo>
                  <a:cubicBezTo>
                    <a:pt x="414" y="2420"/>
                    <a:pt x="511" y="2395"/>
                    <a:pt x="572" y="2335"/>
                  </a:cubicBezTo>
                  <a:cubicBezTo>
                    <a:pt x="657" y="2262"/>
                    <a:pt x="670" y="2165"/>
                    <a:pt x="670" y="2055"/>
                  </a:cubicBezTo>
                  <a:cubicBezTo>
                    <a:pt x="670" y="1885"/>
                    <a:pt x="657" y="1714"/>
                    <a:pt x="633" y="1557"/>
                  </a:cubicBezTo>
                  <a:cubicBezTo>
                    <a:pt x="633" y="1544"/>
                    <a:pt x="572" y="1119"/>
                    <a:pt x="462" y="1095"/>
                  </a:cubicBezTo>
                  <a:cubicBezTo>
                    <a:pt x="459" y="1091"/>
                    <a:pt x="455" y="1090"/>
                    <a:pt x="450" y="1090"/>
                  </a:cubicBezTo>
                  <a:cubicBezTo>
                    <a:pt x="438" y="1090"/>
                    <a:pt x="420" y="1101"/>
                    <a:pt x="402" y="1119"/>
                  </a:cubicBezTo>
                  <a:cubicBezTo>
                    <a:pt x="414" y="1033"/>
                    <a:pt x="426" y="960"/>
                    <a:pt x="402" y="863"/>
                  </a:cubicBezTo>
                  <a:cubicBezTo>
                    <a:pt x="365" y="742"/>
                    <a:pt x="378" y="596"/>
                    <a:pt x="378" y="462"/>
                  </a:cubicBezTo>
                  <a:lnTo>
                    <a:pt x="378" y="377"/>
                  </a:lnTo>
                  <a:cubicBezTo>
                    <a:pt x="378" y="377"/>
                    <a:pt x="389" y="365"/>
                    <a:pt x="389" y="352"/>
                  </a:cubicBezTo>
                  <a:cubicBezTo>
                    <a:pt x="389" y="352"/>
                    <a:pt x="378" y="341"/>
                    <a:pt x="378" y="328"/>
                  </a:cubicBezTo>
                  <a:lnTo>
                    <a:pt x="365" y="328"/>
                  </a:lnTo>
                  <a:lnTo>
                    <a:pt x="365" y="292"/>
                  </a:lnTo>
                  <a:cubicBezTo>
                    <a:pt x="353" y="279"/>
                    <a:pt x="353" y="279"/>
                    <a:pt x="353" y="268"/>
                  </a:cubicBezTo>
                  <a:cubicBezTo>
                    <a:pt x="353" y="255"/>
                    <a:pt x="353" y="243"/>
                    <a:pt x="341" y="231"/>
                  </a:cubicBezTo>
                  <a:cubicBezTo>
                    <a:pt x="341" y="231"/>
                    <a:pt x="341" y="219"/>
                    <a:pt x="329" y="206"/>
                  </a:cubicBezTo>
                  <a:cubicBezTo>
                    <a:pt x="329" y="195"/>
                    <a:pt x="316" y="170"/>
                    <a:pt x="305" y="158"/>
                  </a:cubicBezTo>
                  <a:lnTo>
                    <a:pt x="268" y="85"/>
                  </a:lnTo>
                  <a:cubicBezTo>
                    <a:pt x="268" y="60"/>
                    <a:pt x="256" y="49"/>
                    <a:pt x="243" y="24"/>
                  </a:cubicBezTo>
                  <a:cubicBezTo>
                    <a:pt x="243" y="12"/>
                    <a:pt x="232" y="12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</p:grpSp>
      <p:grpSp>
        <p:nvGrpSpPr>
          <p:cNvPr id="2709" name="Google Shape;2709;p36"/>
          <p:cNvGrpSpPr/>
          <p:nvPr/>
        </p:nvGrpSpPr>
        <p:grpSpPr>
          <a:xfrm rot="-3302817" flipH="1">
            <a:off x="8775067" y="3977747"/>
            <a:ext cx="2039928" cy="412012"/>
            <a:chOff x="910468" y="2193047"/>
            <a:chExt cx="214212" cy="43265"/>
          </a:xfrm>
        </p:grpSpPr>
        <p:sp>
          <p:nvSpPr>
            <p:cNvPr id="2710" name="Google Shape;2710;p36"/>
            <p:cNvSpPr/>
            <p:nvPr/>
          </p:nvSpPr>
          <p:spPr>
            <a:xfrm>
              <a:off x="910468" y="2194917"/>
              <a:ext cx="212877" cy="31550"/>
            </a:xfrm>
            <a:custGeom>
              <a:avLst/>
              <a:gdLst/>
              <a:ahLst/>
              <a:cxnLst/>
              <a:rect l="l" t="t" r="r" b="b"/>
              <a:pathLst>
                <a:path w="4325" h="641" extrusionOk="0">
                  <a:moveTo>
                    <a:pt x="4251" y="0"/>
                  </a:moveTo>
                  <a:cubicBezTo>
                    <a:pt x="4245" y="0"/>
                    <a:pt x="4239" y="1"/>
                    <a:pt x="4233" y="4"/>
                  </a:cubicBezTo>
                  <a:cubicBezTo>
                    <a:pt x="3576" y="333"/>
                    <a:pt x="2859" y="515"/>
                    <a:pt x="2117" y="540"/>
                  </a:cubicBezTo>
                  <a:cubicBezTo>
                    <a:pt x="2067" y="541"/>
                    <a:pt x="2017" y="542"/>
                    <a:pt x="1968" y="542"/>
                  </a:cubicBezTo>
                  <a:cubicBezTo>
                    <a:pt x="1294" y="542"/>
                    <a:pt x="659" y="391"/>
                    <a:pt x="13" y="187"/>
                  </a:cubicBezTo>
                  <a:cubicBezTo>
                    <a:pt x="13" y="187"/>
                    <a:pt x="1" y="212"/>
                    <a:pt x="13" y="212"/>
                  </a:cubicBezTo>
                  <a:cubicBezTo>
                    <a:pt x="601" y="522"/>
                    <a:pt x="1290" y="640"/>
                    <a:pt x="1960" y="640"/>
                  </a:cubicBezTo>
                  <a:cubicBezTo>
                    <a:pt x="2025" y="640"/>
                    <a:pt x="2089" y="639"/>
                    <a:pt x="2154" y="637"/>
                  </a:cubicBezTo>
                  <a:cubicBezTo>
                    <a:pt x="2895" y="612"/>
                    <a:pt x="3613" y="418"/>
                    <a:pt x="4282" y="90"/>
                  </a:cubicBezTo>
                  <a:cubicBezTo>
                    <a:pt x="4324" y="69"/>
                    <a:pt x="4292" y="0"/>
                    <a:pt x="4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711" name="Google Shape;2711;p36"/>
            <p:cNvSpPr/>
            <p:nvPr/>
          </p:nvSpPr>
          <p:spPr>
            <a:xfrm>
              <a:off x="916571" y="2216525"/>
              <a:ext cx="144658" cy="19786"/>
            </a:xfrm>
            <a:custGeom>
              <a:avLst/>
              <a:gdLst/>
              <a:ahLst/>
              <a:cxnLst/>
              <a:rect l="l" t="t" r="r" b="b"/>
              <a:pathLst>
                <a:path w="2939" h="402" extrusionOk="0">
                  <a:moveTo>
                    <a:pt x="16" y="0"/>
                  </a:moveTo>
                  <a:cubicBezTo>
                    <a:pt x="7" y="0"/>
                    <a:pt x="1" y="16"/>
                    <a:pt x="11" y="16"/>
                  </a:cubicBezTo>
                  <a:cubicBezTo>
                    <a:pt x="550" y="277"/>
                    <a:pt x="1162" y="401"/>
                    <a:pt x="1774" y="401"/>
                  </a:cubicBezTo>
                  <a:cubicBezTo>
                    <a:pt x="2157" y="401"/>
                    <a:pt x="2540" y="353"/>
                    <a:pt x="2905" y="259"/>
                  </a:cubicBezTo>
                  <a:cubicBezTo>
                    <a:pt x="2938" y="259"/>
                    <a:pt x="2921" y="209"/>
                    <a:pt x="2891" y="209"/>
                  </a:cubicBezTo>
                  <a:cubicBezTo>
                    <a:pt x="2888" y="209"/>
                    <a:pt x="2885" y="209"/>
                    <a:pt x="2881" y="210"/>
                  </a:cubicBezTo>
                  <a:cubicBezTo>
                    <a:pt x="2528" y="294"/>
                    <a:pt x="2179" y="333"/>
                    <a:pt x="1831" y="333"/>
                  </a:cubicBezTo>
                  <a:cubicBezTo>
                    <a:pt x="1222" y="333"/>
                    <a:pt x="620" y="213"/>
                    <a:pt x="23" y="3"/>
                  </a:cubicBezTo>
                  <a:cubicBezTo>
                    <a:pt x="20" y="1"/>
                    <a:pt x="18" y="0"/>
                    <a:pt x="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712" name="Google Shape;2712;p36"/>
            <p:cNvSpPr/>
            <p:nvPr/>
          </p:nvSpPr>
          <p:spPr>
            <a:xfrm>
              <a:off x="1082891" y="2193047"/>
              <a:ext cx="41049" cy="9204"/>
            </a:xfrm>
            <a:custGeom>
              <a:avLst/>
              <a:gdLst/>
              <a:ahLst/>
              <a:cxnLst/>
              <a:rect l="l" t="t" r="r" b="b"/>
              <a:pathLst>
                <a:path w="834" h="187" extrusionOk="0">
                  <a:moveTo>
                    <a:pt x="784" y="1"/>
                  </a:moveTo>
                  <a:cubicBezTo>
                    <a:pt x="779" y="1"/>
                    <a:pt x="773" y="2"/>
                    <a:pt x="767" y="6"/>
                  </a:cubicBezTo>
                  <a:cubicBezTo>
                    <a:pt x="613" y="65"/>
                    <a:pt x="463" y="110"/>
                    <a:pt x="313" y="110"/>
                  </a:cubicBezTo>
                  <a:cubicBezTo>
                    <a:pt x="214" y="110"/>
                    <a:pt x="114" y="91"/>
                    <a:pt x="13" y="42"/>
                  </a:cubicBezTo>
                  <a:cubicBezTo>
                    <a:pt x="0" y="42"/>
                    <a:pt x="0" y="55"/>
                    <a:pt x="0" y="55"/>
                  </a:cubicBezTo>
                  <a:cubicBezTo>
                    <a:pt x="102" y="151"/>
                    <a:pt x="220" y="186"/>
                    <a:pt x="341" y="186"/>
                  </a:cubicBezTo>
                  <a:cubicBezTo>
                    <a:pt x="497" y="186"/>
                    <a:pt x="660" y="128"/>
                    <a:pt x="803" y="67"/>
                  </a:cubicBezTo>
                  <a:cubicBezTo>
                    <a:pt x="834" y="46"/>
                    <a:pt x="813" y="1"/>
                    <a:pt x="7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713" name="Google Shape;2713;p36"/>
            <p:cNvSpPr/>
            <p:nvPr/>
          </p:nvSpPr>
          <p:spPr>
            <a:xfrm>
              <a:off x="1103860" y="2193834"/>
              <a:ext cx="20820" cy="26480"/>
            </a:xfrm>
            <a:custGeom>
              <a:avLst/>
              <a:gdLst/>
              <a:ahLst/>
              <a:cxnLst/>
              <a:rect l="l" t="t" r="r" b="b"/>
              <a:pathLst>
                <a:path w="423" h="538" extrusionOk="0">
                  <a:moveTo>
                    <a:pt x="362" y="1"/>
                  </a:moveTo>
                  <a:cubicBezTo>
                    <a:pt x="359" y="1"/>
                    <a:pt x="356" y="1"/>
                    <a:pt x="353" y="2"/>
                  </a:cubicBezTo>
                  <a:cubicBezTo>
                    <a:pt x="244" y="39"/>
                    <a:pt x="146" y="99"/>
                    <a:pt x="73" y="197"/>
                  </a:cubicBezTo>
                  <a:cubicBezTo>
                    <a:pt x="0" y="307"/>
                    <a:pt x="0" y="416"/>
                    <a:pt x="12" y="537"/>
                  </a:cubicBezTo>
                  <a:lnTo>
                    <a:pt x="25" y="537"/>
                  </a:lnTo>
                  <a:cubicBezTo>
                    <a:pt x="36" y="343"/>
                    <a:pt x="195" y="148"/>
                    <a:pt x="377" y="88"/>
                  </a:cubicBezTo>
                  <a:cubicBezTo>
                    <a:pt x="422" y="76"/>
                    <a:pt x="404" y="1"/>
                    <a:pt x="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</p:grpSp>
      <p:grpSp>
        <p:nvGrpSpPr>
          <p:cNvPr id="2714" name="Google Shape;2714;p36"/>
          <p:cNvGrpSpPr/>
          <p:nvPr/>
        </p:nvGrpSpPr>
        <p:grpSpPr>
          <a:xfrm rot="-2959579" flipH="1">
            <a:off x="6287484" y="1833552"/>
            <a:ext cx="1600797" cy="1066489"/>
            <a:chOff x="5820219" y="3594987"/>
            <a:chExt cx="964489" cy="642565"/>
          </a:xfrm>
        </p:grpSpPr>
        <p:grpSp>
          <p:nvGrpSpPr>
            <p:cNvPr id="2715" name="Google Shape;2715;p36"/>
            <p:cNvGrpSpPr/>
            <p:nvPr/>
          </p:nvGrpSpPr>
          <p:grpSpPr>
            <a:xfrm>
              <a:off x="5820219" y="3779012"/>
              <a:ext cx="70809" cy="100723"/>
              <a:chOff x="1415384" y="2231193"/>
              <a:chExt cx="22247" cy="31649"/>
            </a:xfrm>
          </p:grpSpPr>
          <p:sp>
            <p:nvSpPr>
              <p:cNvPr id="2716" name="Google Shape;2716;p36"/>
              <p:cNvSpPr/>
              <p:nvPr/>
            </p:nvSpPr>
            <p:spPr>
              <a:xfrm>
                <a:off x="1415384" y="2231193"/>
                <a:ext cx="6989" cy="29532"/>
              </a:xfrm>
              <a:custGeom>
                <a:avLst/>
                <a:gdLst/>
                <a:ahLst/>
                <a:cxnLst/>
                <a:rect l="l" t="t" r="r" b="b"/>
                <a:pathLst>
                  <a:path w="142" h="600" extrusionOk="0">
                    <a:moveTo>
                      <a:pt x="129" y="0"/>
                    </a:moveTo>
                    <a:cubicBezTo>
                      <a:pt x="123" y="0"/>
                      <a:pt x="117" y="3"/>
                      <a:pt x="117" y="10"/>
                    </a:cubicBezTo>
                    <a:lnTo>
                      <a:pt x="7" y="557"/>
                    </a:lnTo>
                    <a:cubicBezTo>
                      <a:pt x="0" y="584"/>
                      <a:pt x="21" y="600"/>
                      <a:pt x="42" y="600"/>
                    </a:cubicBezTo>
                    <a:cubicBezTo>
                      <a:pt x="58" y="600"/>
                      <a:pt x="75" y="590"/>
                      <a:pt x="80" y="569"/>
                    </a:cubicBezTo>
                    <a:cubicBezTo>
                      <a:pt x="104" y="386"/>
                      <a:pt x="129" y="204"/>
                      <a:pt x="141" y="10"/>
                    </a:cubicBezTo>
                    <a:cubicBezTo>
                      <a:pt x="141" y="3"/>
                      <a:pt x="135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2717" name="Google Shape;2717;p36"/>
              <p:cNvSpPr/>
              <p:nvPr/>
            </p:nvSpPr>
            <p:spPr>
              <a:xfrm>
                <a:off x="1415729" y="2243351"/>
                <a:ext cx="21903" cy="19491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96" extrusionOk="0">
                    <a:moveTo>
                      <a:pt x="395" y="0"/>
                    </a:moveTo>
                    <a:cubicBezTo>
                      <a:pt x="389" y="0"/>
                      <a:pt x="383" y="2"/>
                      <a:pt x="378" y="6"/>
                    </a:cubicBezTo>
                    <a:cubicBezTo>
                      <a:pt x="232" y="103"/>
                      <a:pt x="110" y="225"/>
                      <a:pt x="0" y="371"/>
                    </a:cubicBezTo>
                    <a:cubicBezTo>
                      <a:pt x="0" y="382"/>
                      <a:pt x="13" y="395"/>
                      <a:pt x="24" y="395"/>
                    </a:cubicBezTo>
                    <a:cubicBezTo>
                      <a:pt x="146" y="274"/>
                      <a:pt x="268" y="164"/>
                      <a:pt x="414" y="66"/>
                    </a:cubicBezTo>
                    <a:cubicBezTo>
                      <a:pt x="444" y="46"/>
                      <a:pt x="424" y="0"/>
                      <a:pt x="3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2718" name="Google Shape;2718;p36"/>
              <p:cNvSpPr/>
              <p:nvPr/>
            </p:nvSpPr>
            <p:spPr>
              <a:xfrm>
                <a:off x="1421094" y="2231932"/>
                <a:ext cx="3052" cy="16046"/>
              </a:xfrm>
              <a:custGeom>
                <a:avLst/>
                <a:gdLst/>
                <a:ahLst/>
                <a:cxnLst/>
                <a:rect l="l" t="t" r="r" b="b"/>
                <a:pathLst>
                  <a:path w="62" h="326" extrusionOk="0">
                    <a:moveTo>
                      <a:pt x="31" y="1"/>
                    </a:moveTo>
                    <a:cubicBezTo>
                      <a:pt x="25" y="1"/>
                      <a:pt x="19" y="7"/>
                      <a:pt x="13" y="19"/>
                    </a:cubicBezTo>
                    <a:cubicBezTo>
                      <a:pt x="13" y="104"/>
                      <a:pt x="1" y="201"/>
                      <a:pt x="1" y="298"/>
                    </a:cubicBezTo>
                    <a:cubicBezTo>
                      <a:pt x="1" y="317"/>
                      <a:pt x="16" y="326"/>
                      <a:pt x="31" y="326"/>
                    </a:cubicBezTo>
                    <a:cubicBezTo>
                      <a:pt x="46" y="326"/>
                      <a:pt x="61" y="317"/>
                      <a:pt x="61" y="298"/>
                    </a:cubicBezTo>
                    <a:cubicBezTo>
                      <a:pt x="61" y="201"/>
                      <a:pt x="50" y="104"/>
                      <a:pt x="50" y="19"/>
                    </a:cubicBezTo>
                    <a:cubicBezTo>
                      <a:pt x="43" y="7"/>
                      <a:pt x="37" y="1"/>
                      <a:pt x="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2719" name="Google Shape;2719;p36"/>
              <p:cNvSpPr/>
              <p:nvPr/>
            </p:nvSpPr>
            <p:spPr>
              <a:xfrm>
                <a:off x="1421389" y="2243400"/>
                <a:ext cx="13535" cy="59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20" extrusionOk="0">
                    <a:moveTo>
                      <a:pt x="203" y="0"/>
                    </a:moveTo>
                    <a:cubicBezTo>
                      <a:pt x="142" y="0"/>
                      <a:pt x="87" y="17"/>
                      <a:pt x="31" y="54"/>
                    </a:cubicBezTo>
                    <a:cubicBezTo>
                      <a:pt x="1" y="74"/>
                      <a:pt x="21" y="120"/>
                      <a:pt x="50" y="120"/>
                    </a:cubicBezTo>
                    <a:cubicBezTo>
                      <a:pt x="56" y="120"/>
                      <a:pt x="62" y="118"/>
                      <a:pt x="68" y="114"/>
                    </a:cubicBezTo>
                    <a:cubicBezTo>
                      <a:pt x="117" y="65"/>
                      <a:pt x="190" y="29"/>
                      <a:pt x="263" y="29"/>
                    </a:cubicBezTo>
                    <a:cubicBezTo>
                      <a:pt x="263" y="29"/>
                      <a:pt x="274" y="17"/>
                      <a:pt x="263" y="5"/>
                    </a:cubicBezTo>
                    <a:cubicBezTo>
                      <a:pt x="242" y="2"/>
                      <a:pt x="222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2720" name="Google Shape;2720;p36"/>
              <p:cNvSpPr/>
              <p:nvPr/>
            </p:nvSpPr>
            <p:spPr>
              <a:xfrm>
                <a:off x="1419322" y="2244090"/>
                <a:ext cx="11813" cy="13043"/>
              </a:xfrm>
              <a:custGeom>
                <a:avLst/>
                <a:gdLst/>
                <a:ahLst/>
                <a:cxnLst/>
                <a:rect l="l" t="t" r="r" b="b"/>
                <a:pathLst>
                  <a:path w="240" h="265" extrusionOk="0">
                    <a:moveTo>
                      <a:pt x="193" y="0"/>
                    </a:moveTo>
                    <a:cubicBezTo>
                      <a:pt x="190" y="0"/>
                      <a:pt x="186" y="1"/>
                      <a:pt x="183" y="3"/>
                    </a:cubicBezTo>
                    <a:lnTo>
                      <a:pt x="79" y="72"/>
                    </a:lnTo>
                    <a:lnTo>
                      <a:pt x="79" y="72"/>
                    </a:lnTo>
                    <a:cubicBezTo>
                      <a:pt x="78" y="57"/>
                      <a:pt x="76" y="42"/>
                      <a:pt x="73" y="27"/>
                    </a:cubicBezTo>
                    <a:cubicBezTo>
                      <a:pt x="73" y="21"/>
                      <a:pt x="70" y="18"/>
                      <a:pt x="67" y="18"/>
                    </a:cubicBezTo>
                    <a:cubicBezTo>
                      <a:pt x="64" y="18"/>
                      <a:pt x="61" y="21"/>
                      <a:pt x="61" y="27"/>
                    </a:cubicBezTo>
                    <a:cubicBezTo>
                      <a:pt x="61" y="56"/>
                      <a:pt x="59" y="83"/>
                      <a:pt x="55" y="109"/>
                    </a:cubicBezTo>
                    <a:lnTo>
                      <a:pt x="55" y="109"/>
                    </a:lnTo>
                    <a:cubicBezTo>
                      <a:pt x="53" y="110"/>
                      <a:pt x="51" y="112"/>
                      <a:pt x="49" y="113"/>
                    </a:cubicBezTo>
                    <a:cubicBezTo>
                      <a:pt x="50" y="115"/>
                      <a:pt x="51" y="117"/>
                      <a:pt x="53" y="120"/>
                    </a:cubicBezTo>
                    <a:lnTo>
                      <a:pt x="53" y="120"/>
                    </a:lnTo>
                    <a:cubicBezTo>
                      <a:pt x="52" y="120"/>
                      <a:pt x="52" y="120"/>
                      <a:pt x="52" y="121"/>
                    </a:cubicBezTo>
                    <a:lnTo>
                      <a:pt x="52" y="121"/>
                    </a:lnTo>
                    <a:cubicBezTo>
                      <a:pt x="51" y="122"/>
                      <a:pt x="50" y="123"/>
                      <a:pt x="49" y="124"/>
                    </a:cubicBezTo>
                    <a:cubicBezTo>
                      <a:pt x="40" y="130"/>
                      <a:pt x="36" y="136"/>
                      <a:pt x="36" y="143"/>
                    </a:cubicBezTo>
                    <a:lnTo>
                      <a:pt x="36" y="143"/>
                    </a:lnTo>
                    <a:cubicBezTo>
                      <a:pt x="18" y="168"/>
                      <a:pt x="6" y="198"/>
                      <a:pt x="0" y="234"/>
                    </a:cubicBezTo>
                    <a:cubicBezTo>
                      <a:pt x="0" y="250"/>
                      <a:pt x="19" y="265"/>
                      <a:pt x="37" y="265"/>
                    </a:cubicBezTo>
                    <a:cubicBezTo>
                      <a:pt x="47" y="265"/>
                      <a:pt x="57" y="260"/>
                      <a:pt x="61" y="246"/>
                    </a:cubicBezTo>
                    <a:cubicBezTo>
                      <a:pt x="64" y="237"/>
                      <a:pt x="67" y="228"/>
                      <a:pt x="69" y="219"/>
                    </a:cubicBezTo>
                    <a:lnTo>
                      <a:pt x="69" y="219"/>
                    </a:lnTo>
                    <a:cubicBezTo>
                      <a:pt x="83" y="180"/>
                      <a:pt x="106" y="144"/>
                      <a:pt x="146" y="124"/>
                    </a:cubicBezTo>
                    <a:cubicBezTo>
                      <a:pt x="145" y="122"/>
                      <a:pt x="143" y="119"/>
                      <a:pt x="142" y="117"/>
                    </a:cubicBezTo>
                    <a:lnTo>
                      <a:pt x="142" y="117"/>
                    </a:lnTo>
                    <a:cubicBezTo>
                      <a:pt x="143" y="115"/>
                      <a:pt x="145" y="114"/>
                      <a:pt x="146" y="113"/>
                    </a:cubicBezTo>
                    <a:cubicBezTo>
                      <a:pt x="149" y="111"/>
                      <a:pt x="151" y="109"/>
                      <a:pt x="153" y="106"/>
                    </a:cubicBezTo>
                    <a:lnTo>
                      <a:pt x="153" y="106"/>
                    </a:lnTo>
                    <a:cubicBezTo>
                      <a:pt x="174" y="88"/>
                      <a:pt x="195" y="70"/>
                      <a:pt x="219" y="51"/>
                    </a:cubicBezTo>
                    <a:cubicBezTo>
                      <a:pt x="240" y="30"/>
                      <a:pt x="216" y="0"/>
                      <a:pt x="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  <p:sp>
            <p:nvSpPr>
              <p:cNvPr id="2721" name="Google Shape;2721;p36"/>
              <p:cNvSpPr/>
              <p:nvPr/>
            </p:nvSpPr>
            <p:spPr>
              <a:xfrm>
                <a:off x="1418977" y="2243499"/>
                <a:ext cx="4577" cy="11419"/>
              </a:xfrm>
              <a:custGeom>
                <a:avLst/>
                <a:gdLst/>
                <a:ahLst/>
                <a:cxnLst/>
                <a:rect l="l" t="t" r="r" b="b"/>
                <a:pathLst>
                  <a:path w="93" h="232" extrusionOk="0">
                    <a:moveTo>
                      <a:pt x="75" y="1"/>
                    </a:moveTo>
                    <a:cubicBezTo>
                      <a:pt x="68" y="1"/>
                      <a:pt x="61" y="4"/>
                      <a:pt x="56" y="15"/>
                    </a:cubicBezTo>
                    <a:cubicBezTo>
                      <a:pt x="44" y="76"/>
                      <a:pt x="20" y="136"/>
                      <a:pt x="7" y="198"/>
                    </a:cubicBezTo>
                    <a:cubicBezTo>
                      <a:pt x="0" y="218"/>
                      <a:pt x="14" y="231"/>
                      <a:pt x="29" y="231"/>
                    </a:cubicBezTo>
                    <a:cubicBezTo>
                      <a:pt x="39" y="231"/>
                      <a:pt x="51" y="225"/>
                      <a:pt x="56" y="209"/>
                    </a:cubicBezTo>
                    <a:cubicBezTo>
                      <a:pt x="68" y="149"/>
                      <a:pt x="80" y="88"/>
                      <a:pt x="93" y="15"/>
                    </a:cubicBezTo>
                    <a:cubicBezTo>
                      <a:pt x="93" y="8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</p:grpSp>
        <p:grpSp>
          <p:nvGrpSpPr>
            <p:cNvPr id="2722" name="Google Shape;2722;p36"/>
            <p:cNvGrpSpPr/>
            <p:nvPr/>
          </p:nvGrpSpPr>
          <p:grpSpPr>
            <a:xfrm>
              <a:off x="5822693" y="3594987"/>
              <a:ext cx="962015" cy="642565"/>
              <a:chOff x="1415286" y="2200774"/>
              <a:chExt cx="215984" cy="144264"/>
            </a:xfrm>
          </p:grpSpPr>
          <p:grpSp>
            <p:nvGrpSpPr>
              <p:cNvPr id="2723" name="Google Shape;2723;p36"/>
              <p:cNvGrpSpPr/>
              <p:nvPr/>
            </p:nvGrpSpPr>
            <p:grpSpPr>
              <a:xfrm>
                <a:off x="1415286" y="2200774"/>
                <a:ext cx="215984" cy="144264"/>
                <a:chOff x="1415286" y="2200774"/>
                <a:chExt cx="215984" cy="144264"/>
              </a:xfrm>
            </p:grpSpPr>
            <p:sp>
              <p:nvSpPr>
                <p:cNvPr id="2724" name="Google Shape;2724;p36"/>
                <p:cNvSpPr/>
                <p:nvPr/>
              </p:nvSpPr>
              <p:spPr>
                <a:xfrm>
                  <a:off x="1415286" y="2200774"/>
                  <a:ext cx="202393" cy="144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" h="2931" extrusionOk="0">
                      <a:moveTo>
                        <a:pt x="1281" y="1"/>
                      </a:moveTo>
                      <a:cubicBezTo>
                        <a:pt x="1171" y="1"/>
                        <a:pt x="1043" y="50"/>
                        <a:pt x="958" y="93"/>
                      </a:cubicBezTo>
                      <a:cubicBezTo>
                        <a:pt x="495" y="323"/>
                        <a:pt x="241" y="798"/>
                        <a:pt x="9" y="1236"/>
                      </a:cubicBezTo>
                      <a:cubicBezTo>
                        <a:pt x="1" y="1244"/>
                        <a:pt x="10" y="1253"/>
                        <a:pt x="21" y="1253"/>
                      </a:cubicBezTo>
                      <a:cubicBezTo>
                        <a:pt x="25" y="1253"/>
                        <a:pt x="30" y="1251"/>
                        <a:pt x="33" y="1247"/>
                      </a:cubicBezTo>
                      <a:cubicBezTo>
                        <a:pt x="277" y="847"/>
                        <a:pt x="544" y="396"/>
                        <a:pt x="970" y="177"/>
                      </a:cubicBezTo>
                      <a:cubicBezTo>
                        <a:pt x="1052" y="137"/>
                        <a:pt x="1150" y="85"/>
                        <a:pt x="1243" y="85"/>
                      </a:cubicBezTo>
                      <a:cubicBezTo>
                        <a:pt x="1288" y="85"/>
                        <a:pt x="1331" y="97"/>
                        <a:pt x="1371" y="129"/>
                      </a:cubicBezTo>
                      <a:cubicBezTo>
                        <a:pt x="1457" y="190"/>
                        <a:pt x="1432" y="287"/>
                        <a:pt x="1395" y="360"/>
                      </a:cubicBezTo>
                      <a:cubicBezTo>
                        <a:pt x="1347" y="493"/>
                        <a:pt x="1201" y="615"/>
                        <a:pt x="1104" y="725"/>
                      </a:cubicBezTo>
                      <a:cubicBezTo>
                        <a:pt x="946" y="895"/>
                        <a:pt x="787" y="1077"/>
                        <a:pt x="641" y="1260"/>
                      </a:cubicBezTo>
                      <a:cubicBezTo>
                        <a:pt x="495" y="1442"/>
                        <a:pt x="374" y="1637"/>
                        <a:pt x="277" y="1844"/>
                      </a:cubicBezTo>
                      <a:cubicBezTo>
                        <a:pt x="241" y="1941"/>
                        <a:pt x="106" y="2196"/>
                        <a:pt x="228" y="2282"/>
                      </a:cubicBezTo>
                      <a:cubicBezTo>
                        <a:pt x="251" y="2300"/>
                        <a:pt x="279" y="2308"/>
                        <a:pt x="308" y="2308"/>
                      </a:cubicBezTo>
                      <a:cubicBezTo>
                        <a:pt x="429" y="2308"/>
                        <a:pt x="585" y="2170"/>
                        <a:pt x="654" y="2111"/>
                      </a:cubicBezTo>
                      <a:cubicBezTo>
                        <a:pt x="812" y="1990"/>
                        <a:pt x="958" y="1844"/>
                        <a:pt x="1104" y="1685"/>
                      </a:cubicBezTo>
                      <a:cubicBezTo>
                        <a:pt x="1384" y="1382"/>
                        <a:pt x="1627" y="1041"/>
                        <a:pt x="1931" y="737"/>
                      </a:cubicBezTo>
                      <a:cubicBezTo>
                        <a:pt x="2076" y="579"/>
                        <a:pt x="2247" y="421"/>
                        <a:pt x="2441" y="312"/>
                      </a:cubicBezTo>
                      <a:cubicBezTo>
                        <a:pt x="2522" y="258"/>
                        <a:pt x="2650" y="157"/>
                        <a:pt x="2760" y="157"/>
                      </a:cubicBezTo>
                      <a:cubicBezTo>
                        <a:pt x="2799" y="157"/>
                        <a:pt x="2836" y="170"/>
                        <a:pt x="2867" y="202"/>
                      </a:cubicBezTo>
                      <a:cubicBezTo>
                        <a:pt x="2989" y="312"/>
                        <a:pt x="2830" y="518"/>
                        <a:pt x="2770" y="615"/>
                      </a:cubicBezTo>
                      <a:cubicBezTo>
                        <a:pt x="2514" y="1066"/>
                        <a:pt x="2186" y="1466"/>
                        <a:pt x="1906" y="1893"/>
                      </a:cubicBezTo>
                      <a:cubicBezTo>
                        <a:pt x="1760" y="2123"/>
                        <a:pt x="1627" y="2355"/>
                        <a:pt x="1517" y="2598"/>
                      </a:cubicBezTo>
                      <a:cubicBezTo>
                        <a:pt x="1457" y="2707"/>
                        <a:pt x="1395" y="2853"/>
                        <a:pt x="1554" y="2914"/>
                      </a:cubicBezTo>
                      <a:cubicBezTo>
                        <a:pt x="1581" y="2925"/>
                        <a:pt x="1611" y="2930"/>
                        <a:pt x="1641" y="2930"/>
                      </a:cubicBezTo>
                      <a:cubicBezTo>
                        <a:pt x="1774" y="2930"/>
                        <a:pt x="1929" y="2837"/>
                        <a:pt x="2028" y="2768"/>
                      </a:cubicBezTo>
                      <a:cubicBezTo>
                        <a:pt x="2198" y="2658"/>
                        <a:pt x="2332" y="2512"/>
                        <a:pt x="2454" y="2366"/>
                      </a:cubicBezTo>
                      <a:cubicBezTo>
                        <a:pt x="2600" y="2196"/>
                        <a:pt x="2722" y="2026"/>
                        <a:pt x="2867" y="1868"/>
                      </a:cubicBezTo>
                      <a:cubicBezTo>
                        <a:pt x="2932" y="1814"/>
                        <a:pt x="3199" y="1538"/>
                        <a:pt x="3326" y="1538"/>
                      </a:cubicBezTo>
                      <a:cubicBezTo>
                        <a:pt x="3341" y="1538"/>
                        <a:pt x="3355" y="1543"/>
                        <a:pt x="3366" y="1552"/>
                      </a:cubicBezTo>
                      <a:cubicBezTo>
                        <a:pt x="3463" y="1637"/>
                        <a:pt x="3208" y="1990"/>
                        <a:pt x="3159" y="2074"/>
                      </a:cubicBezTo>
                      <a:cubicBezTo>
                        <a:pt x="3098" y="2196"/>
                        <a:pt x="3013" y="2403"/>
                        <a:pt x="3098" y="2525"/>
                      </a:cubicBezTo>
                      <a:cubicBezTo>
                        <a:pt x="3131" y="2581"/>
                        <a:pt x="3178" y="2601"/>
                        <a:pt x="3230" y="2601"/>
                      </a:cubicBezTo>
                      <a:cubicBezTo>
                        <a:pt x="3313" y="2601"/>
                        <a:pt x="3408" y="2550"/>
                        <a:pt x="3476" y="2512"/>
                      </a:cubicBezTo>
                      <a:cubicBezTo>
                        <a:pt x="3694" y="2391"/>
                        <a:pt x="3901" y="2245"/>
                        <a:pt x="4084" y="2063"/>
                      </a:cubicBezTo>
                      <a:cubicBezTo>
                        <a:pt x="4112" y="2034"/>
                        <a:pt x="4081" y="1990"/>
                        <a:pt x="4043" y="1990"/>
                      </a:cubicBezTo>
                      <a:cubicBezTo>
                        <a:pt x="4032" y="1990"/>
                        <a:pt x="4021" y="1994"/>
                        <a:pt x="4011" y="2001"/>
                      </a:cubicBezTo>
                      <a:cubicBezTo>
                        <a:pt x="3876" y="2136"/>
                        <a:pt x="3719" y="2257"/>
                        <a:pt x="3560" y="2355"/>
                      </a:cubicBezTo>
                      <a:cubicBezTo>
                        <a:pt x="3487" y="2403"/>
                        <a:pt x="3403" y="2452"/>
                        <a:pt x="3317" y="2476"/>
                      </a:cubicBezTo>
                      <a:cubicBezTo>
                        <a:pt x="3295" y="2487"/>
                        <a:pt x="3271" y="2493"/>
                        <a:pt x="3249" y="2493"/>
                      </a:cubicBezTo>
                      <a:cubicBezTo>
                        <a:pt x="3221" y="2493"/>
                        <a:pt x="3197" y="2484"/>
                        <a:pt x="3184" y="2464"/>
                      </a:cubicBezTo>
                      <a:cubicBezTo>
                        <a:pt x="3135" y="2428"/>
                        <a:pt x="3159" y="2355"/>
                        <a:pt x="3171" y="2306"/>
                      </a:cubicBezTo>
                      <a:cubicBezTo>
                        <a:pt x="3184" y="2257"/>
                        <a:pt x="3195" y="2209"/>
                        <a:pt x="3220" y="2160"/>
                      </a:cubicBezTo>
                      <a:cubicBezTo>
                        <a:pt x="3293" y="2001"/>
                        <a:pt x="3597" y="1637"/>
                        <a:pt x="3451" y="1466"/>
                      </a:cubicBezTo>
                      <a:cubicBezTo>
                        <a:pt x="3430" y="1443"/>
                        <a:pt x="3402" y="1433"/>
                        <a:pt x="3369" y="1433"/>
                      </a:cubicBezTo>
                      <a:cubicBezTo>
                        <a:pt x="3235" y="1433"/>
                        <a:pt x="3030" y="1602"/>
                        <a:pt x="2952" y="1661"/>
                      </a:cubicBezTo>
                      <a:cubicBezTo>
                        <a:pt x="2819" y="1783"/>
                        <a:pt x="2685" y="1929"/>
                        <a:pt x="2576" y="2074"/>
                      </a:cubicBezTo>
                      <a:cubicBezTo>
                        <a:pt x="2441" y="2220"/>
                        <a:pt x="2332" y="2379"/>
                        <a:pt x="2186" y="2525"/>
                      </a:cubicBezTo>
                      <a:cubicBezTo>
                        <a:pt x="2113" y="2585"/>
                        <a:pt x="2040" y="2658"/>
                        <a:pt x="1955" y="2707"/>
                      </a:cubicBezTo>
                      <a:cubicBezTo>
                        <a:pt x="1906" y="2731"/>
                        <a:pt x="1870" y="2756"/>
                        <a:pt x="1822" y="2780"/>
                      </a:cubicBezTo>
                      <a:cubicBezTo>
                        <a:pt x="1797" y="2792"/>
                        <a:pt x="1760" y="2804"/>
                        <a:pt x="1736" y="2817"/>
                      </a:cubicBezTo>
                      <a:cubicBezTo>
                        <a:pt x="1709" y="2823"/>
                        <a:pt x="1679" y="2833"/>
                        <a:pt x="1652" y="2833"/>
                      </a:cubicBezTo>
                      <a:cubicBezTo>
                        <a:pt x="1628" y="2833"/>
                        <a:pt x="1607" y="2826"/>
                        <a:pt x="1590" y="2804"/>
                      </a:cubicBezTo>
                      <a:cubicBezTo>
                        <a:pt x="1566" y="2792"/>
                        <a:pt x="1554" y="2756"/>
                        <a:pt x="1566" y="2720"/>
                      </a:cubicBezTo>
                      <a:cubicBezTo>
                        <a:pt x="1566" y="2647"/>
                        <a:pt x="1627" y="2574"/>
                        <a:pt x="1651" y="2512"/>
                      </a:cubicBezTo>
                      <a:cubicBezTo>
                        <a:pt x="1687" y="2452"/>
                        <a:pt x="1712" y="2403"/>
                        <a:pt x="1736" y="2355"/>
                      </a:cubicBezTo>
                      <a:lnTo>
                        <a:pt x="1955" y="1990"/>
                      </a:lnTo>
                      <a:cubicBezTo>
                        <a:pt x="2101" y="1758"/>
                        <a:pt x="2271" y="1539"/>
                        <a:pt x="2430" y="1309"/>
                      </a:cubicBezTo>
                      <a:cubicBezTo>
                        <a:pt x="2587" y="1090"/>
                        <a:pt x="2733" y="871"/>
                        <a:pt x="2867" y="639"/>
                      </a:cubicBezTo>
                      <a:cubicBezTo>
                        <a:pt x="2940" y="506"/>
                        <a:pt x="3062" y="312"/>
                        <a:pt x="2989" y="166"/>
                      </a:cubicBezTo>
                      <a:cubicBezTo>
                        <a:pt x="2948" y="87"/>
                        <a:pt x="2883" y="55"/>
                        <a:pt x="2805" y="55"/>
                      </a:cubicBezTo>
                      <a:cubicBezTo>
                        <a:pt x="2558" y="55"/>
                        <a:pt x="2185" y="368"/>
                        <a:pt x="2065" y="469"/>
                      </a:cubicBezTo>
                      <a:cubicBezTo>
                        <a:pt x="1736" y="761"/>
                        <a:pt x="1468" y="1126"/>
                        <a:pt x="1177" y="1466"/>
                      </a:cubicBezTo>
                      <a:cubicBezTo>
                        <a:pt x="1043" y="1625"/>
                        <a:pt x="885" y="1783"/>
                        <a:pt x="727" y="1929"/>
                      </a:cubicBezTo>
                      <a:cubicBezTo>
                        <a:pt x="641" y="2001"/>
                        <a:pt x="544" y="2074"/>
                        <a:pt x="447" y="2136"/>
                      </a:cubicBezTo>
                      <a:cubicBezTo>
                        <a:pt x="418" y="2155"/>
                        <a:pt x="373" y="2206"/>
                        <a:pt x="331" y="2206"/>
                      </a:cubicBezTo>
                      <a:cubicBezTo>
                        <a:pt x="320" y="2206"/>
                        <a:pt x="310" y="2203"/>
                        <a:pt x="301" y="2196"/>
                      </a:cubicBezTo>
                      <a:cubicBezTo>
                        <a:pt x="289" y="2184"/>
                        <a:pt x="277" y="2147"/>
                        <a:pt x="277" y="2136"/>
                      </a:cubicBezTo>
                      <a:cubicBezTo>
                        <a:pt x="277" y="2050"/>
                        <a:pt x="325" y="1990"/>
                        <a:pt x="350" y="1929"/>
                      </a:cubicBezTo>
                      <a:cubicBezTo>
                        <a:pt x="544" y="1406"/>
                        <a:pt x="970" y="1017"/>
                        <a:pt x="1322" y="615"/>
                      </a:cubicBezTo>
                      <a:cubicBezTo>
                        <a:pt x="1408" y="518"/>
                        <a:pt x="1505" y="396"/>
                        <a:pt x="1505" y="250"/>
                      </a:cubicBezTo>
                      <a:cubicBezTo>
                        <a:pt x="1505" y="177"/>
                        <a:pt x="1481" y="68"/>
                        <a:pt x="1408" y="31"/>
                      </a:cubicBezTo>
                      <a:cubicBezTo>
                        <a:pt x="1372" y="10"/>
                        <a:pt x="1328" y="1"/>
                        <a:pt x="128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Viner Hand ITC" panose="03070502030502020203" pitchFamily="66" charset="0"/>
                  </a:endParaRPr>
                </a:p>
              </p:txBody>
            </p:sp>
            <p:sp>
              <p:nvSpPr>
                <p:cNvPr id="2725" name="Google Shape;2725;p36"/>
                <p:cNvSpPr/>
                <p:nvPr/>
              </p:nvSpPr>
              <p:spPr>
                <a:xfrm>
                  <a:off x="1610253" y="2281104"/>
                  <a:ext cx="21017" cy="23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80" extrusionOk="0">
                      <a:moveTo>
                        <a:pt x="238" y="85"/>
                      </a:moveTo>
                      <a:cubicBezTo>
                        <a:pt x="256" y="85"/>
                        <a:pt x="275" y="94"/>
                        <a:pt x="293" y="115"/>
                      </a:cubicBezTo>
                      <a:cubicBezTo>
                        <a:pt x="342" y="163"/>
                        <a:pt x="342" y="297"/>
                        <a:pt x="293" y="345"/>
                      </a:cubicBezTo>
                      <a:cubicBezTo>
                        <a:pt x="273" y="383"/>
                        <a:pt x="231" y="402"/>
                        <a:pt x="188" y="402"/>
                      </a:cubicBezTo>
                      <a:cubicBezTo>
                        <a:pt x="149" y="402"/>
                        <a:pt x="109" y="387"/>
                        <a:pt x="86" y="358"/>
                      </a:cubicBezTo>
                      <a:cubicBezTo>
                        <a:pt x="66" y="324"/>
                        <a:pt x="64" y="275"/>
                        <a:pt x="75" y="232"/>
                      </a:cubicBezTo>
                      <a:lnTo>
                        <a:pt x="75" y="232"/>
                      </a:lnTo>
                      <a:cubicBezTo>
                        <a:pt x="88" y="231"/>
                        <a:pt x="100" y="225"/>
                        <a:pt x="110" y="212"/>
                      </a:cubicBezTo>
                      <a:cubicBezTo>
                        <a:pt x="128" y="166"/>
                        <a:pt x="182" y="85"/>
                        <a:pt x="238" y="85"/>
                      </a:cubicBezTo>
                      <a:close/>
                      <a:moveTo>
                        <a:pt x="238" y="0"/>
                      </a:moveTo>
                      <a:cubicBezTo>
                        <a:pt x="154" y="0"/>
                        <a:pt x="70" y="92"/>
                        <a:pt x="25" y="163"/>
                      </a:cubicBezTo>
                      <a:cubicBezTo>
                        <a:pt x="16" y="182"/>
                        <a:pt x="21" y="201"/>
                        <a:pt x="33" y="214"/>
                      </a:cubicBezTo>
                      <a:lnTo>
                        <a:pt x="33" y="214"/>
                      </a:lnTo>
                      <a:cubicBezTo>
                        <a:pt x="30" y="221"/>
                        <a:pt x="27" y="228"/>
                        <a:pt x="25" y="236"/>
                      </a:cubicBezTo>
                      <a:cubicBezTo>
                        <a:pt x="1" y="285"/>
                        <a:pt x="13" y="358"/>
                        <a:pt x="37" y="406"/>
                      </a:cubicBezTo>
                      <a:cubicBezTo>
                        <a:pt x="73" y="455"/>
                        <a:pt x="131" y="479"/>
                        <a:pt x="191" y="479"/>
                      </a:cubicBezTo>
                      <a:cubicBezTo>
                        <a:pt x="250" y="479"/>
                        <a:pt x="311" y="455"/>
                        <a:pt x="353" y="406"/>
                      </a:cubicBezTo>
                      <a:cubicBezTo>
                        <a:pt x="426" y="321"/>
                        <a:pt x="426" y="126"/>
                        <a:pt x="329" y="42"/>
                      </a:cubicBezTo>
                      <a:cubicBezTo>
                        <a:pt x="300" y="12"/>
                        <a:pt x="269" y="0"/>
                        <a:pt x="23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Viner Hand ITC" panose="03070502030502020203" pitchFamily="66" charset="0"/>
                  </a:endParaRPr>
                </a:p>
              </p:txBody>
            </p:sp>
          </p:grpSp>
          <p:sp>
            <p:nvSpPr>
              <p:cNvPr id="2726" name="Google Shape;2726;p36"/>
              <p:cNvSpPr/>
              <p:nvPr/>
            </p:nvSpPr>
            <p:spPr>
              <a:xfrm>
                <a:off x="1421094" y="2247387"/>
                <a:ext cx="6989" cy="5857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19" extrusionOk="0">
                    <a:moveTo>
                      <a:pt x="115" y="0"/>
                    </a:moveTo>
                    <a:cubicBezTo>
                      <a:pt x="110" y="0"/>
                      <a:pt x="104" y="3"/>
                      <a:pt x="98" y="9"/>
                    </a:cubicBezTo>
                    <a:lnTo>
                      <a:pt x="1" y="106"/>
                    </a:lnTo>
                    <a:cubicBezTo>
                      <a:pt x="1" y="106"/>
                      <a:pt x="1" y="119"/>
                      <a:pt x="13" y="119"/>
                    </a:cubicBezTo>
                    <a:cubicBezTo>
                      <a:pt x="50" y="82"/>
                      <a:pt x="86" y="57"/>
                      <a:pt x="123" y="33"/>
                    </a:cubicBezTo>
                    <a:cubicBezTo>
                      <a:pt x="141" y="24"/>
                      <a:pt x="131" y="0"/>
                      <a:pt x="1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Viner Hand ITC" panose="03070502030502020203" pitchFamily="66" charset="0"/>
                </a:endParaRPr>
              </a:p>
            </p:txBody>
          </p:sp>
        </p:grpSp>
      </p:grpSp>
      <p:grpSp>
        <p:nvGrpSpPr>
          <p:cNvPr id="2727" name="Google Shape;2727;p36"/>
          <p:cNvGrpSpPr/>
          <p:nvPr/>
        </p:nvGrpSpPr>
        <p:grpSpPr>
          <a:xfrm>
            <a:off x="8888147" y="3477371"/>
            <a:ext cx="197232" cy="831765"/>
            <a:chOff x="1597209" y="2191471"/>
            <a:chExt cx="16095" cy="67876"/>
          </a:xfrm>
        </p:grpSpPr>
        <p:sp>
          <p:nvSpPr>
            <p:cNvPr id="2728" name="Google Shape;2728;p36"/>
            <p:cNvSpPr/>
            <p:nvPr/>
          </p:nvSpPr>
          <p:spPr>
            <a:xfrm>
              <a:off x="1602132" y="2245123"/>
              <a:ext cx="11173" cy="14225"/>
            </a:xfrm>
            <a:custGeom>
              <a:avLst/>
              <a:gdLst/>
              <a:ahLst/>
              <a:cxnLst/>
              <a:rect l="l" t="t" r="r" b="b"/>
              <a:pathLst>
                <a:path w="227" h="289" extrusionOk="0">
                  <a:moveTo>
                    <a:pt x="87" y="58"/>
                  </a:moveTo>
                  <a:cubicBezTo>
                    <a:pt x="113" y="58"/>
                    <a:pt x="153" y="109"/>
                    <a:pt x="153" y="128"/>
                  </a:cubicBezTo>
                  <a:cubicBezTo>
                    <a:pt x="166" y="152"/>
                    <a:pt x="153" y="189"/>
                    <a:pt x="142" y="201"/>
                  </a:cubicBezTo>
                  <a:cubicBezTo>
                    <a:pt x="135" y="221"/>
                    <a:pt x="124" y="230"/>
                    <a:pt x="110" y="230"/>
                  </a:cubicBezTo>
                  <a:cubicBezTo>
                    <a:pt x="99" y="230"/>
                    <a:pt x="85" y="224"/>
                    <a:pt x="69" y="213"/>
                  </a:cubicBezTo>
                  <a:cubicBezTo>
                    <a:pt x="37" y="182"/>
                    <a:pt x="50" y="133"/>
                    <a:pt x="63" y="89"/>
                  </a:cubicBezTo>
                  <a:lnTo>
                    <a:pt x="63" y="89"/>
                  </a:lnTo>
                  <a:cubicBezTo>
                    <a:pt x="65" y="87"/>
                    <a:pt x="67" y="83"/>
                    <a:pt x="69" y="79"/>
                  </a:cubicBezTo>
                  <a:cubicBezTo>
                    <a:pt x="72" y="64"/>
                    <a:pt x="79" y="58"/>
                    <a:pt x="87" y="58"/>
                  </a:cubicBezTo>
                  <a:close/>
                  <a:moveTo>
                    <a:pt x="93" y="0"/>
                  </a:moveTo>
                  <a:cubicBezTo>
                    <a:pt x="57" y="0"/>
                    <a:pt x="22" y="19"/>
                    <a:pt x="7" y="55"/>
                  </a:cubicBezTo>
                  <a:cubicBezTo>
                    <a:pt x="1" y="75"/>
                    <a:pt x="17" y="92"/>
                    <a:pt x="34" y="96"/>
                  </a:cubicBezTo>
                  <a:lnTo>
                    <a:pt x="34" y="96"/>
                  </a:lnTo>
                  <a:cubicBezTo>
                    <a:pt x="15" y="155"/>
                    <a:pt x="5" y="232"/>
                    <a:pt x="56" y="274"/>
                  </a:cubicBezTo>
                  <a:cubicBezTo>
                    <a:pt x="73" y="284"/>
                    <a:pt x="91" y="289"/>
                    <a:pt x="107" y="289"/>
                  </a:cubicBezTo>
                  <a:cubicBezTo>
                    <a:pt x="149" y="289"/>
                    <a:pt x="185" y="260"/>
                    <a:pt x="202" y="225"/>
                  </a:cubicBezTo>
                  <a:cubicBezTo>
                    <a:pt x="226" y="165"/>
                    <a:pt x="215" y="79"/>
                    <a:pt x="166" y="30"/>
                  </a:cubicBezTo>
                  <a:cubicBezTo>
                    <a:pt x="146" y="10"/>
                    <a:pt x="119" y="0"/>
                    <a:pt x="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  <p:sp>
          <p:nvSpPr>
            <p:cNvPr id="2729" name="Google Shape;2729;p36"/>
            <p:cNvSpPr/>
            <p:nvPr/>
          </p:nvSpPr>
          <p:spPr>
            <a:xfrm>
              <a:off x="1597209" y="2191471"/>
              <a:ext cx="13683" cy="49909"/>
            </a:xfrm>
            <a:custGeom>
              <a:avLst/>
              <a:gdLst/>
              <a:ahLst/>
              <a:cxnLst/>
              <a:rect l="l" t="t" r="r" b="b"/>
              <a:pathLst>
                <a:path w="278" h="1014" extrusionOk="0">
                  <a:moveTo>
                    <a:pt x="169" y="115"/>
                  </a:moveTo>
                  <a:cubicBezTo>
                    <a:pt x="180" y="115"/>
                    <a:pt x="192" y="128"/>
                    <a:pt x="205" y="160"/>
                  </a:cubicBezTo>
                  <a:cubicBezTo>
                    <a:pt x="242" y="245"/>
                    <a:pt x="180" y="452"/>
                    <a:pt x="169" y="537"/>
                  </a:cubicBezTo>
                  <a:cubicBezTo>
                    <a:pt x="162" y="618"/>
                    <a:pt x="151" y="703"/>
                    <a:pt x="141" y="787"/>
                  </a:cubicBezTo>
                  <a:lnTo>
                    <a:pt x="141" y="787"/>
                  </a:lnTo>
                  <a:cubicBezTo>
                    <a:pt x="115" y="687"/>
                    <a:pt x="93" y="585"/>
                    <a:pt x="83" y="476"/>
                  </a:cubicBezTo>
                  <a:cubicBezTo>
                    <a:pt x="83" y="416"/>
                    <a:pt x="116" y="115"/>
                    <a:pt x="169" y="115"/>
                  </a:cubicBezTo>
                  <a:close/>
                  <a:moveTo>
                    <a:pt x="184" y="1"/>
                  </a:moveTo>
                  <a:cubicBezTo>
                    <a:pt x="81" y="1"/>
                    <a:pt x="47" y="198"/>
                    <a:pt x="34" y="257"/>
                  </a:cubicBezTo>
                  <a:cubicBezTo>
                    <a:pt x="0" y="464"/>
                    <a:pt x="63" y="670"/>
                    <a:pt x="132" y="866"/>
                  </a:cubicBezTo>
                  <a:lnTo>
                    <a:pt x="132" y="866"/>
                  </a:lnTo>
                  <a:cubicBezTo>
                    <a:pt x="127" y="907"/>
                    <a:pt x="123" y="947"/>
                    <a:pt x="120" y="987"/>
                  </a:cubicBezTo>
                  <a:cubicBezTo>
                    <a:pt x="120" y="1005"/>
                    <a:pt x="132" y="1014"/>
                    <a:pt x="146" y="1014"/>
                  </a:cubicBezTo>
                  <a:cubicBezTo>
                    <a:pt x="159" y="1014"/>
                    <a:pt x="175" y="1005"/>
                    <a:pt x="180" y="987"/>
                  </a:cubicBezTo>
                  <a:cubicBezTo>
                    <a:pt x="205" y="731"/>
                    <a:pt x="253" y="476"/>
                    <a:pt x="266" y="220"/>
                  </a:cubicBezTo>
                  <a:cubicBezTo>
                    <a:pt x="266" y="160"/>
                    <a:pt x="278" y="1"/>
                    <a:pt x="193" y="1"/>
                  </a:cubicBezTo>
                  <a:cubicBezTo>
                    <a:pt x="190" y="1"/>
                    <a:pt x="187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Viner Hand ITC" panose="03070502030502020203" pitchFamily="66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557737" y="1935402"/>
            <a:ext cx="6322978" cy="3385225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iner Hand ITC" panose="0307050203050202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Trình bày về bối cảnh lịch sử cuộc cải cách của vua Minh Mạng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Viner Hand ITC" panose="03070502030502020203" pitchFamily="66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Viner Hand ITC" panose="03070502030502020203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Picture 21" descr="j023213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254">
            <a:off x="-72890" y="2305353"/>
            <a:ext cx="5333787" cy="300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/>
        </p:nvSpPr>
        <p:spPr>
          <a:xfrm>
            <a:off x="603647" y="781709"/>
            <a:ext cx="2831296" cy="4877266"/>
          </a:xfrm>
          <a:custGeom>
            <a:avLst/>
            <a:gdLst>
              <a:gd name="connsiteX0" fmla="*/ 0 w 2831296"/>
              <a:gd name="connsiteY0" fmla="*/ 283130 h 4877266"/>
              <a:gd name="connsiteX1" fmla="*/ 283130 w 2831296"/>
              <a:gd name="connsiteY1" fmla="*/ 0 h 4877266"/>
              <a:gd name="connsiteX2" fmla="*/ 2548166 w 2831296"/>
              <a:gd name="connsiteY2" fmla="*/ 0 h 4877266"/>
              <a:gd name="connsiteX3" fmla="*/ 2831296 w 2831296"/>
              <a:gd name="connsiteY3" fmla="*/ 283130 h 4877266"/>
              <a:gd name="connsiteX4" fmla="*/ 2831296 w 2831296"/>
              <a:gd name="connsiteY4" fmla="*/ 4594136 h 4877266"/>
              <a:gd name="connsiteX5" fmla="*/ 2548166 w 2831296"/>
              <a:gd name="connsiteY5" fmla="*/ 4877266 h 4877266"/>
              <a:gd name="connsiteX6" fmla="*/ 283130 w 2831296"/>
              <a:gd name="connsiteY6" fmla="*/ 4877266 h 4877266"/>
              <a:gd name="connsiteX7" fmla="*/ 0 w 2831296"/>
              <a:gd name="connsiteY7" fmla="*/ 4594136 h 4877266"/>
              <a:gd name="connsiteX8" fmla="*/ 0 w 2831296"/>
              <a:gd name="connsiteY8" fmla="*/ 283130 h 48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1296" h="4877266">
                <a:moveTo>
                  <a:pt x="0" y="283130"/>
                </a:moveTo>
                <a:cubicBezTo>
                  <a:pt x="0" y="126762"/>
                  <a:pt x="126762" y="0"/>
                  <a:pt x="283130" y="0"/>
                </a:cubicBezTo>
                <a:lnTo>
                  <a:pt x="2548166" y="0"/>
                </a:lnTo>
                <a:cubicBezTo>
                  <a:pt x="2704534" y="0"/>
                  <a:pt x="2831296" y="126762"/>
                  <a:pt x="2831296" y="283130"/>
                </a:cubicBezTo>
                <a:lnTo>
                  <a:pt x="2831296" y="4594136"/>
                </a:lnTo>
                <a:cubicBezTo>
                  <a:pt x="2831296" y="4750504"/>
                  <a:pt x="2704534" y="4877266"/>
                  <a:pt x="2548166" y="4877266"/>
                </a:cubicBezTo>
                <a:lnTo>
                  <a:pt x="283130" y="4877266"/>
                </a:lnTo>
                <a:cubicBezTo>
                  <a:pt x="126762" y="4877266"/>
                  <a:pt x="0" y="4750504"/>
                  <a:pt x="0" y="4594136"/>
                </a:cubicBezTo>
                <a:lnTo>
                  <a:pt x="0" y="28313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086" tIns="220086" rIns="220086" bIns="220086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u="sng" kern="1200" dirty="0">
              <a:latin typeface="Viner Hand ITC" panose="03070502030502020203" pitchFamily="66" charset="0"/>
            </a:endParaRPr>
          </a:p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400" u="sng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 1802, nhà Nguyễn thành lập với lãnh thổ mới rộng lớn</a:t>
            </a:r>
            <a:endParaRPr lang="en-US" u="sng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: Shape 3"/>
          <p:cNvSpPr/>
          <p:nvPr/>
        </p:nvSpPr>
        <p:spPr>
          <a:xfrm>
            <a:off x="3718073" y="2869262"/>
            <a:ext cx="600234" cy="702161"/>
          </a:xfrm>
          <a:custGeom>
            <a:avLst/>
            <a:gdLst>
              <a:gd name="connsiteX0" fmla="*/ 0 w 600234"/>
              <a:gd name="connsiteY0" fmla="*/ 140432 h 702161"/>
              <a:gd name="connsiteX1" fmla="*/ 300117 w 600234"/>
              <a:gd name="connsiteY1" fmla="*/ 140432 h 702161"/>
              <a:gd name="connsiteX2" fmla="*/ 300117 w 600234"/>
              <a:gd name="connsiteY2" fmla="*/ 0 h 702161"/>
              <a:gd name="connsiteX3" fmla="*/ 600234 w 600234"/>
              <a:gd name="connsiteY3" fmla="*/ 351081 h 702161"/>
              <a:gd name="connsiteX4" fmla="*/ 300117 w 600234"/>
              <a:gd name="connsiteY4" fmla="*/ 702161 h 702161"/>
              <a:gd name="connsiteX5" fmla="*/ 300117 w 600234"/>
              <a:gd name="connsiteY5" fmla="*/ 561729 h 702161"/>
              <a:gd name="connsiteX6" fmla="*/ 0 w 600234"/>
              <a:gd name="connsiteY6" fmla="*/ 561729 h 702161"/>
              <a:gd name="connsiteX7" fmla="*/ 0 w 600234"/>
              <a:gd name="connsiteY7" fmla="*/ 140432 h 702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0234" h="702161">
                <a:moveTo>
                  <a:pt x="0" y="140432"/>
                </a:moveTo>
                <a:lnTo>
                  <a:pt x="300117" y="140432"/>
                </a:lnTo>
                <a:lnTo>
                  <a:pt x="300117" y="0"/>
                </a:lnTo>
                <a:lnTo>
                  <a:pt x="600234" y="351081"/>
                </a:lnTo>
                <a:lnTo>
                  <a:pt x="300117" y="702161"/>
                </a:lnTo>
                <a:lnTo>
                  <a:pt x="300117" y="561729"/>
                </a:lnTo>
                <a:lnTo>
                  <a:pt x="0" y="561729"/>
                </a:lnTo>
                <a:lnTo>
                  <a:pt x="0" y="140432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0432" rIns="180070" bIns="140432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000" u="sng" kern="1200"/>
          </a:p>
        </p:txBody>
      </p:sp>
      <p:sp>
        <p:nvSpPr>
          <p:cNvPr id="6" name="Freeform: Shape 5"/>
          <p:cNvSpPr/>
          <p:nvPr/>
        </p:nvSpPr>
        <p:spPr>
          <a:xfrm>
            <a:off x="4567462" y="781709"/>
            <a:ext cx="2831296" cy="4877266"/>
          </a:xfrm>
          <a:custGeom>
            <a:avLst/>
            <a:gdLst>
              <a:gd name="connsiteX0" fmla="*/ 0 w 2831296"/>
              <a:gd name="connsiteY0" fmla="*/ 283130 h 4877266"/>
              <a:gd name="connsiteX1" fmla="*/ 283130 w 2831296"/>
              <a:gd name="connsiteY1" fmla="*/ 0 h 4877266"/>
              <a:gd name="connsiteX2" fmla="*/ 2548166 w 2831296"/>
              <a:gd name="connsiteY2" fmla="*/ 0 h 4877266"/>
              <a:gd name="connsiteX3" fmla="*/ 2831296 w 2831296"/>
              <a:gd name="connsiteY3" fmla="*/ 283130 h 4877266"/>
              <a:gd name="connsiteX4" fmla="*/ 2831296 w 2831296"/>
              <a:gd name="connsiteY4" fmla="*/ 4594136 h 4877266"/>
              <a:gd name="connsiteX5" fmla="*/ 2548166 w 2831296"/>
              <a:gd name="connsiteY5" fmla="*/ 4877266 h 4877266"/>
              <a:gd name="connsiteX6" fmla="*/ 283130 w 2831296"/>
              <a:gd name="connsiteY6" fmla="*/ 4877266 h 4877266"/>
              <a:gd name="connsiteX7" fmla="*/ 0 w 2831296"/>
              <a:gd name="connsiteY7" fmla="*/ 4594136 h 4877266"/>
              <a:gd name="connsiteX8" fmla="*/ 0 w 2831296"/>
              <a:gd name="connsiteY8" fmla="*/ 283130 h 48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1296" h="4877266">
                <a:moveTo>
                  <a:pt x="0" y="283130"/>
                </a:moveTo>
                <a:cubicBezTo>
                  <a:pt x="0" y="126762"/>
                  <a:pt x="126762" y="0"/>
                  <a:pt x="283130" y="0"/>
                </a:cubicBezTo>
                <a:lnTo>
                  <a:pt x="2548166" y="0"/>
                </a:lnTo>
                <a:cubicBezTo>
                  <a:pt x="2704534" y="0"/>
                  <a:pt x="2831296" y="126762"/>
                  <a:pt x="2831296" y="283130"/>
                </a:cubicBezTo>
                <a:lnTo>
                  <a:pt x="2831296" y="4594136"/>
                </a:lnTo>
                <a:cubicBezTo>
                  <a:pt x="2831296" y="4750504"/>
                  <a:pt x="2704534" y="4877266"/>
                  <a:pt x="2548166" y="4877266"/>
                </a:cubicBezTo>
                <a:lnTo>
                  <a:pt x="283130" y="4877266"/>
                </a:lnTo>
                <a:cubicBezTo>
                  <a:pt x="126762" y="4877266"/>
                  <a:pt x="0" y="4750504"/>
                  <a:pt x="0" y="4594136"/>
                </a:cubicBezTo>
                <a:lnTo>
                  <a:pt x="0" y="283130"/>
                </a:lnTo>
                <a:close/>
              </a:path>
            </a:pathLst>
          </a:custGeom>
          <a:solidFill>
            <a:schemeClr val="accent5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126" tIns="159126" rIns="159126" bIns="15912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000" u="sng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 máy chính quyền thời Gia Long và những năm đầu thời Minh Mạng: </a:t>
            </a:r>
            <a:endParaRPr lang="pt-BR" sz="2000" u="sng" kern="1200" dirty="0">
              <a:effectLst/>
              <a:latin typeface="Viner Hand ITC" panose="030705020305020202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000" u="sng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Triều đình trung ương kiểm soát 4 dinh và 7 trấn</a:t>
            </a:r>
            <a:endParaRPr lang="pt-BR" sz="2000" u="sng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000" u="sng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Bắc thành: quản lí 11 trấn</a:t>
            </a:r>
            <a:endParaRPr lang="pt-BR" sz="2000" u="sng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000" u="sng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Gia Định thành: quản lí 5 trấn</a:t>
            </a:r>
            <a:endParaRPr lang="en-US" sz="2000" u="sng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: Shape 6"/>
          <p:cNvSpPr/>
          <p:nvPr/>
        </p:nvSpPr>
        <p:spPr>
          <a:xfrm>
            <a:off x="7681888" y="2869262"/>
            <a:ext cx="600234" cy="702161"/>
          </a:xfrm>
          <a:custGeom>
            <a:avLst/>
            <a:gdLst>
              <a:gd name="connsiteX0" fmla="*/ 0 w 600234"/>
              <a:gd name="connsiteY0" fmla="*/ 140432 h 702161"/>
              <a:gd name="connsiteX1" fmla="*/ 300117 w 600234"/>
              <a:gd name="connsiteY1" fmla="*/ 140432 h 702161"/>
              <a:gd name="connsiteX2" fmla="*/ 300117 w 600234"/>
              <a:gd name="connsiteY2" fmla="*/ 0 h 702161"/>
              <a:gd name="connsiteX3" fmla="*/ 600234 w 600234"/>
              <a:gd name="connsiteY3" fmla="*/ 351081 h 702161"/>
              <a:gd name="connsiteX4" fmla="*/ 300117 w 600234"/>
              <a:gd name="connsiteY4" fmla="*/ 702161 h 702161"/>
              <a:gd name="connsiteX5" fmla="*/ 300117 w 600234"/>
              <a:gd name="connsiteY5" fmla="*/ 561729 h 702161"/>
              <a:gd name="connsiteX6" fmla="*/ 0 w 600234"/>
              <a:gd name="connsiteY6" fmla="*/ 561729 h 702161"/>
              <a:gd name="connsiteX7" fmla="*/ 0 w 600234"/>
              <a:gd name="connsiteY7" fmla="*/ 140432 h 702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0234" h="702161">
                <a:moveTo>
                  <a:pt x="0" y="140432"/>
                </a:moveTo>
                <a:lnTo>
                  <a:pt x="300117" y="140432"/>
                </a:lnTo>
                <a:lnTo>
                  <a:pt x="300117" y="0"/>
                </a:lnTo>
                <a:lnTo>
                  <a:pt x="600234" y="351081"/>
                </a:lnTo>
                <a:lnTo>
                  <a:pt x="300117" y="702161"/>
                </a:lnTo>
                <a:lnTo>
                  <a:pt x="300117" y="561729"/>
                </a:lnTo>
                <a:lnTo>
                  <a:pt x="0" y="561729"/>
                </a:lnTo>
                <a:lnTo>
                  <a:pt x="0" y="140432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0432" rIns="180070" bIns="140432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000" u="sng" kern="1200"/>
          </a:p>
        </p:txBody>
      </p:sp>
      <p:sp>
        <p:nvSpPr>
          <p:cNvPr id="8" name="Freeform: Shape 7"/>
          <p:cNvSpPr/>
          <p:nvPr/>
        </p:nvSpPr>
        <p:spPr>
          <a:xfrm>
            <a:off x="8531277" y="781709"/>
            <a:ext cx="2831296" cy="4877266"/>
          </a:xfrm>
          <a:custGeom>
            <a:avLst/>
            <a:gdLst>
              <a:gd name="connsiteX0" fmla="*/ 0 w 2831296"/>
              <a:gd name="connsiteY0" fmla="*/ 283130 h 4877266"/>
              <a:gd name="connsiteX1" fmla="*/ 283130 w 2831296"/>
              <a:gd name="connsiteY1" fmla="*/ 0 h 4877266"/>
              <a:gd name="connsiteX2" fmla="*/ 2548166 w 2831296"/>
              <a:gd name="connsiteY2" fmla="*/ 0 h 4877266"/>
              <a:gd name="connsiteX3" fmla="*/ 2831296 w 2831296"/>
              <a:gd name="connsiteY3" fmla="*/ 283130 h 4877266"/>
              <a:gd name="connsiteX4" fmla="*/ 2831296 w 2831296"/>
              <a:gd name="connsiteY4" fmla="*/ 4594136 h 4877266"/>
              <a:gd name="connsiteX5" fmla="*/ 2548166 w 2831296"/>
              <a:gd name="connsiteY5" fmla="*/ 4877266 h 4877266"/>
              <a:gd name="connsiteX6" fmla="*/ 283130 w 2831296"/>
              <a:gd name="connsiteY6" fmla="*/ 4877266 h 4877266"/>
              <a:gd name="connsiteX7" fmla="*/ 0 w 2831296"/>
              <a:gd name="connsiteY7" fmla="*/ 4594136 h 4877266"/>
              <a:gd name="connsiteX8" fmla="*/ 0 w 2831296"/>
              <a:gd name="connsiteY8" fmla="*/ 283130 h 48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1296" h="4877266">
                <a:moveTo>
                  <a:pt x="0" y="283130"/>
                </a:moveTo>
                <a:cubicBezTo>
                  <a:pt x="0" y="126762"/>
                  <a:pt x="126762" y="0"/>
                  <a:pt x="283130" y="0"/>
                </a:cubicBezTo>
                <a:lnTo>
                  <a:pt x="2548166" y="0"/>
                </a:lnTo>
                <a:cubicBezTo>
                  <a:pt x="2704534" y="0"/>
                  <a:pt x="2831296" y="126762"/>
                  <a:pt x="2831296" y="283130"/>
                </a:cubicBezTo>
                <a:lnTo>
                  <a:pt x="2831296" y="4594136"/>
                </a:lnTo>
                <a:cubicBezTo>
                  <a:pt x="2831296" y="4750504"/>
                  <a:pt x="2704534" y="4877266"/>
                  <a:pt x="2548166" y="4877266"/>
                </a:cubicBezTo>
                <a:lnTo>
                  <a:pt x="283130" y="4877266"/>
                </a:lnTo>
                <a:cubicBezTo>
                  <a:pt x="126762" y="4877266"/>
                  <a:pt x="0" y="4750504"/>
                  <a:pt x="0" y="4594136"/>
                </a:cubicBezTo>
                <a:lnTo>
                  <a:pt x="0" y="283130"/>
                </a:lnTo>
                <a:close/>
              </a:path>
            </a:pathLst>
          </a:custGeom>
          <a:solidFill>
            <a:srgbClr val="00B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126" tIns="159126" rIns="159126" bIns="15912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u="sng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000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000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000" u="sng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Minh </a:t>
            </a:r>
            <a:r>
              <a:rPr lang="en-US" sz="2000" u="sng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000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000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2000" u="sng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61" y="115911"/>
            <a:ext cx="3065172" cy="1094704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021" y="0"/>
            <a:ext cx="2965026" cy="1856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3347</Words>
  <Application>WPS Presentation</Application>
  <PresentationFormat>Widescreen</PresentationFormat>
  <Paragraphs>157</Paragraphs>
  <Slides>29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5" baseType="lpstr">
      <vt:lpstr>Arial</vt:lpstr>
      <vt:lpstr>SimSun</vt:lpstr>
      <vt:lpstr>Wingdings</vt:lpstr>
      <vt:lpstr>Nerko One</vt:lpstr>
      <vt:lpstr>Segoe Print</vt:lpstr>
      <vt:lpstr>Times New Roman</vt:lpstr>
      <vt:lpstr>Viner Hand ITC</vt:lpstr>
      <vt:lpstr>Calibri</vt:lpstr>
      <vt:lpstr>Microsoft YaHei</vt:lpstr>
      <vt:lpstr>Arial Unicode MS</vt:lpstr>
      <vt:lpstr>Calibri Light</vt:lpstr>
      <vt:lpstr>Comic Sans MS</vt:lpstr>
      <vt:lpstr>Open Sans</vt:lpstr>
      <vt:lpstr>Sitka Subheading Semibold</vt:lpstr>
      <vt:lpstr>Sitka Text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02</vt:lpstr>
      <vt:lpstr>01</vt:lpstr>
      <vt:lpstr>PowerPoint 演示文稿</vt:lpstr>
      <vt:lpstr>PowerPoint 演示文稿</vt:lpstr>
      <vt:lpstr>02</vt:lpstr>
      <vt:lpstr>PowerPoint 演示文稿</vt:lpstr>
      <vt:lpstr>PowerPoint 演示文稿</vt:lpstr>
      <vt:lpstr>PowerPoint 演示文稿</vt:lpstr>
      <vt:lpstr>a. Bộ máy chính quyền Trung ương</vt:lpstr>
      <vt:lpstr>Quan sát lược đồ hình 4 SGK và  tư liệu trang 74, trình bày nội dung cải cách của vua Minh Mạng đối với bộ máy chính quyền địa phương.</vt:lpstr>
      <vt:lpstr>PowerPoint 演示文稿</vt:lpstr>
      <vt:lpstr>b. Bộ máy chính quyền địa phương</vt:lpstr>
      <vt:lpstr>03</vt:lpstr>
      <vt:lpstr>PowerPoint 演示文稿</vt:lpstr>
      <vt:lpstr>Kết quả</vt:lpstr>
      <vt:lpstr>Ý nghĩa</vt:lpstr>
      <vt:lpstr>BÀI TẬP CỦNG CỐ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tonibn tim</dc:creator>
  <cp:lastModifiedBy>DELL</cp:lastModifiedBy>
  <cp:revision>140</cp:revision>
  <dcterms:created xsi:type="dcterms:W3CDTF">2019-02-23T22:47:00Z</dcterms:created>
  <dcterms:modified xsi:type="dcterms:W3CDTF">2023-07-17T14:39:43Z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5063A0305D88487E9051C4909D2977C9</vt:lpwstr>
  </property>
  <property fmtid="{D5CDD505-2E9C-101B-9397-08002B2CF9AE}" pid="3" name="KSOProductBuildVer">
    <vt:lpwstr>1033-11.2.0.11537</vt:lpwstr>
  </property>
</Properties>
</file>